
<file path=[Content_Types].xml><?xml version="1.0" encoding="utf-8"?>
<Types xmlns="http://schemas.openxmlformats.org/package/2006/content-types">
  <Default Extension="rels" ContentType="application/vnd.openxmlformats-package.relationships+xml"/>
  <Default Extension="png" ContentType="image/png"/>
  <Default Extension="xml" ContentType="application/xml"/>
  <Override PartName="/ppt/slideLayouts/slideLayout1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4.xml" ContentType="application/vnd.openxmlformats-officedocument.presentationml.slideLayout+xml"/>
  <Override PartName="/ppt/notesSlides/notesSlide72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36.xml" ContentType="application/vnd.openxmlformats-officedocument.presentationml.notesSlide+xml"/>
  <Override PartName="/ppt/notesMasters/notesMaster1.xml" ContentType="application/vnd.openxmlformats-officedocument.presentationml.notesMaster+xml"/>
  <Override PartName="/ppt/presentation.xml" ContentType="application/vnd.openxmlformats-officedocument.presentationml.presentation.main+xml"/>
  <Override PartName="/ppt/presProps.xml" ContentType="application/vnd.openxmlformats-officedocument.presentationml.presProps+xml"/>
  <Override PartName="/ppt/theme/theme3.xml" ContentType="application/vnd.openxmlformats-officedocument.theme+xml"/>
  <Override PartName="/ppt/theme/theme2.xml" ContentType="application/vnd.openxmlformats-officedocument.theme+xml"/>
  <Override PartName="/ppt/theme/theme4.xml" ContentType="application/vnd.openxmlformats-officedocument.theme+xml"/>
  <Override PartName="/ppt/theme/theme1.xml" ContentType="application/vnd.openxmlformats-officedocument.theme+xml"/>
  <Override PartName="/ppt/slideMasters/slideMaster2.xml" ContentType="application/vnd.openxmlformats-officedocument.presentationml.slideMaster+xml"/>
  <Override PartName="/ppt/slideMasters/slideMaster1.xml" ContentType="application/vnd.openxmlformats-officedocument.presentationml.slideMaster+xml"/>
  <Override PartName="/ppt/slides/slide70.xml" ContentType="application/vnd.openxmlformats-officedocument.presentationml.slide+xml"/>
  <Override PartName="/ppt/slides/slide37.xml" ContentType="application/vnd.openxmlformats-officedocument.presentationml.slide+xml"/>
  <Override PartName="/ppt/slides/slide47.xml" ContentType="application/vnd.openxmlformats-officedocument.presentationml.slide+xml"/>
  <Override PartName="/ppt/slides/slide77.xml" ContentType="application/vnd.openxmlformats-officedocument.presentationml.slide+xml"/>
  <Override PartName="/ppt/slides/slide45.xml" ContentType="application/vnd.openxmlformats-officedocument.presentationml.slide+xml"/>
  <Override PartName="/ppt/slides/slide6.xml" ContentType="application/vnd.openxmlformats-officedocument.presentationml.slide+xml"/>
  <Override PartName="/ppt/slides/slide33.xml" ContentType="application/vnd.openxmlformats-officedocument.presentationml.slide+xml"/>
  <Override PartName="/ppt/slides/slide36.xml" ContentType="application/vnd.openxmlformats-officedocument.presentationml.slide+xml"/>
  <Override PartName="/ppt/slides/slide35.xml" ContentType="application/vnd.openxmlformats-officedocument.presentationml.slide+xml"/>
  <Override PartName="/ppt/slides/slide90.xml" ContentType="application/vnd.openxmlformats-officedocument.presentationml.slide+xml"/>
  <Override PartName="/ppt/slides/slide56.xml" ContentType="application/vnd.openxmlformats-officedocument.presentationml.slide+xml"/>
  <Override PartName="/ppt/slides/slide24.xml" ContentType="application/vnd.openxmlformats-officedocument.presentationml.slide+xml"/>
  <Override PartName="/ppt/slides/slide61.xml" ContentType="application/vnd.openxmlformats-officedocument.presentationml.slide+xml"/>
  <Override PartName="/ppt/slides/slide50.xml" ContentType="application/vnd.openxmlformats-officedocument.presentationml.slide+xml"/>
  <Override PartName="/ppt/slides/slide11.xml" ContentType="application/vnd.openxmlformats-officedocument.presentationml.slide+xml"/>
  <Override PartName="/ppt/slides/slide42.xml" ContentType="application/vnd.openxmlformats-officedocument.presentationml.slide+xml"/>
  <Override PartName="/ppt/slides/slide68.xml" ContentType="application/vnd.openxmlformats-officedocument.presentationml.slide+xml"/>
  <Override PartName="/ppt/slides/slide85.xml" ContentType="application/vnd.openxmlformats-officedocument.presentationml.slide+xml"/>
  <Override PartName="/ppt/slides/slide53.xml" ContentType="application/vnd.openxmlformats-officedocument.presentationml.slide+xml"/>
  <Override PartName="/ppt/slides/slide40.xml" ContentType="application/vnd.openxmlformats-officedocument.presentationml.slide+xml"/>
  <Override PartName="/ppt/slides/slide1.xml" ContentType="application/vnd.openxmlformats-officedocument.presentationml.slide+xml"/>
  <Override PartName="/ppt/slides/slide78.xml" ContentType="application/vnd.openxmlformats-officedocument.presentationml.slide+xml"/>
  <Override PartName="/ppt/slides/slide44.xml" ContentType="application/vnd.openxmlformats-officedocument.presentationml.slide+xml"/>
  <Override PartName="/ppt/slides/slide72.xml" ContentType="application/vnd.openxmlformats-officedocument.presentationml.slide+xml"/>
  <Override PartName="/ppt/slides/slide46.xml" ContentType="application/vnd.openxmlformats-officedocument.presentationml.slide+xml"/>
  <Override PartName="/ppt/slides/slide71.xml" ContentType="application/vnd.openxmlformats-officedocument.presentationml.slide+xml"/>
  <Override PartName="/ppt/slides/slide39.xml" ContentType="application/vnd.openxmlformats-officedocument.presentationml.slide+xml"/>
  <Override PartName="/ppt/slides/slide80.xml" ContentType="application/vnd.openxmlformats-officedocument.presentationml.slide+xml"/>
  <Override PartName="/ppt/slides/slide9.xml" ContentType="application/vnd.openxmlformats-officedocument.presentationml.slide+xml"/>
  <Override PartName="/ppt/slides/slide18.xml" ContentType="application/vnd.openxmlformats-officedocument.presentationml.slide+xml"/>
  <Override PartName="/ppt/slides/slide74.xml" ContentType="application/vnd.openxmlformats-officedocument.presentationml.slide+xml"/>
  <Override PartName="/ppt/slides/slide79.xml" ContentType="application/vnd.openxmlformats-officedocument.presentationml.slide+xml"/>
  <Override PartName="/ppt/slides/slide89.xml" ContentType="application/vnd.openxmlformats-officedocument.presentationml.slide+xml"/>
  <Override PartName="/ppt/slides/slide58.xml" ContentType="application/vnd.openxmlformats-officedocument.presentationml.slide+xml"/>
  <Override PartName="/ppt/slides/slide30.xml" ContentType="application/vnd.openxmlformats-officedocument.presentationml.slide+xml"/>
  <Override PartName="/ppt/slides/slide8.xml" ContentType="application/vnd.openxmlformats-officedocument.presentationml.slide+xml"/>
  <Override PartName="/ppt/slides/slide73.xml" ContentType="application/vnd.openxmlformats-officedocument.presentationml.slide+xml"/>
  <Override PartName="/ppt/slides/slide4.xml" ContentType="application/vnd.openxmlformats-officedocument.presentationml.slide+xml"/>
  <Override PartName="/ppt/slides/slide28.xml" ContentType="application/vnd.openxmlformats-officedocument.presentationml.slide+xml"/>
  <Override PartName="/ppt/slides/slide49.xml" ContentType="application/vnd.openxmlformats-officedocument.presentationml.slide+xml"/>
  <Override PartName="/ppt/slides/slide14.xml" ContentType="application/vnd.openxmlformats-officedocument.presentationml.slide+xml"/>
  <Override PartName="/ppt/slides/slide52.xml" ContentType="application/vnd.openxmlformats-officedocument.presentationml.slide+xml"/>
  <Override PartName="/ppt/slides/slide22.xml" ContentType="application/vnd.openxmlformats-officedocument.presentationml.slide+xml"/>
  <Override PartName="/ppt/slides/slide75.xml" ContentType="application/vnd.openxmlformats-officedocument.presentationml.slide+xml"/>
  <Override PartName="/ppt/slides/slide21.xml" ContentType="application/vnd.openxmlformats-officedocument.presentationml.slide+xml"/>
  <Override PartName="/ppt/slides/slide16.xml" ContentType="application/vnd.openxmlformats-officedocument.presentationml.slide+xml"/>
  <Override PartName="/ppt/slides/slide62.xml" ContentType="application/vnd.openxmlformats-officedocument.presentationml.slide+xml"/>
  <Override PartName="/ppt/slides/slide69.xml" ContentType="application/vnd.openxmlformats-officedocument.presentationml.slide+xml"/>
  <Override PartName="/ppt/slides/slide65.xml" ContentType="application/vnd.openxmlformats-officedocument.presentationml.slide+xml"/>
  <Override PartName="/ppt/slides/slide48.xml" ContentType="application/vnd.openxmlformats-officedocument.presentationml.slide+xml"/>
  <Override PartName="/ppt/slides/slide2.xml" ContentType="application/vnd.openxmlformats-officedocument.presentationml.slide+xml"/>
  <Override PartName="/ppt/slides/slide67.xml" ContentType="application/vnd.openxmlformats-officedocument.presentationml.slide+xml"/>
  <Override PartName="/ppt/slides/slide26.xml" ContentType="application/vnd.openxmlformats-officedocument.presentationml.slide+xml"/>
  <Override PartName="/ppt/slides/slide25.xml" ContentType="application/vnd.openxmlformats-officedocument.presentationml.slide+xml"/>
  <Override PartName="/ppt/slides/slide3.xml" ContentType="application/vnd.openxmlformats-officedocument.presentationml.slide+xml"/>
  <Override PartName="/ppt/slides/slide54.xml" ContentType="application/vnd.openxmlformats-officedocument.presentationml.slide+xml"/>
  <Override PartName="/ppt/slides/slide17.xml" ContentType="application/vnd.openxmlformats-officedocument.presentationml.slide+xml"/>
  <Override PartName="/ppt/slides/slide87.xml" ContentType="application/vnd.openxmlformats-officedocument.presentationml.slide+xml"/>
  <Override PartName="/ppt/slides/slide86.xml" ContentType="application/vnd.openxmlformats-officedocument.presentationml.slide+xml"/>
  <Override PartName="/ppt/slides/slide23.xml" ContentType="application/vnd.openxmlformats-officedocument.presentationml.slide+xml"/>
  <Override PartName="/ppt/slides/slide34.xml" ContentType="application/vnd.openxmlformats-officedocument.presentationml.slide+xml"/>
  <Override PartName="/ppt/slides/slide60.xml" ContentType="application/vnd.openxmlformats-officedocument.presentationml.slide+xml"/>
  <Override PartName="/ppt/slides/slide10.xml" ContentType="application/vnd.openxmlformats-officedocument.presentationml.slide+xml"/>
  <Override PartName="/ppt/slides/slide51.xml" ContentType="application/vnd.openxmlformats-officedocument.presentationml.slide+xml"/>
  <Override PartName="/ppt/slides/slide88.xml" ContentType="application/vnd.openxmlformats-officedocument.presentationml.slide+xml"/>
  <Override PartName="/ppt/slides/slide81.xml" ContentType="application/vnd.openxmlformats-officedocument.presentationml.slide+xml"/>
  <Override PartName="/ppt/slides/slide57.xml" ContentType="application/vnd.openxmlformats-officedocument.presentationml.slide+xml"/>
  <Override PartName="/ppt/slides/slide31.xml" ContentType="application/vnd.openxmlformats-officedocument.presentationml.slide+xml"/>
  <Override PartName="/ppt/slides/slide43.xml" ContentType="application/vnd.openxmlformats-officedocument.presentationml.slide+xml"/>
  <Override PartName="/ppt/slides/slide32.xml" ContentType="application/vnd.openxmlformats-officedocument.presentationml.slide+xml"/>
  <Override PartName="/ppt/slides/slide20.xml" ContentType="application/vnd.openxmlformats-officedocument.presentationml.slide+xml"/>
  <Override PartName="/ppt/slides/slide38.xml" ContentType="application/vnd.openxmlformats-officedocument.presentationml.slide+xml"/>
  <Override PartName="/ppt/slides/slide12.xml" ContentType="application/vnd.openxmlformats-officedocument.presentationml.slide+xml"/>
  <Override PartName="/ppt/slides/slide64.xml" ContentType="application/vnd.openxmlformats-officedocument.presentationml.slide+xml"/>
  <Override PartName="/ppt/slides/slide13.xml" ContentType="application/vnd.openxmlformats-officedocument.presentationml.slide+xml"/>
  <Override PartName="/ppt/slides/slide29.xml" ContentType="application/vnd.openxmlformats-officedocument.presentationml.slide+xml"/>
  <Override PartName="/ppt/slides/slide66.xml" ContentType="application/vnd.openxmlformats-officedocument.presentationml.slide+xml"/>
  <Override PartName="/ppt/slides/slide84.xml" ContentType="application/vnd.openxmlformats-officedocument.presentationml.slide+xml"/>
  <Override PartName="/ppt/slides/slide15.xml" ContentType="application/vnd.openxmlformats-officedocument.presentationml.slide+xml"/>
  <Override PartName="/ppt/slides/slide7.xml" ContentType="application/vnd.openxmlformats-officedocument.presentationml.slide+xml"/>
  <Override PartName="/ppt/slides/slide76.xml" ContentType="application/vnd.openxmlformats-officedocument.presentationml.slide+xml"/>
  <Override PartName="/ppt/slides/slide59.xml" ContentType="application/vnd.openxmlformats-officedocument.presentationml.slide+xml"/>
  <Override PartName="/ppt/slides/slide27.xml" ContentType="application/vnd.openxmlformats-officedocument.presentationml.slide+xml"/>
  <Override PartName="/ppt/slides/slide19.xml" ContentType="application/vnd.openxmlformats-officedocument.presentationml.slide+xml"/>
  <Override PartName="/ppt/slides/slide83.xml" ContentType="application/vnd.openxmlformats-officedocument.presentationml.slide+xml"/>
  <Override PartName="/ppt/slides/slide82.xml" ContentType="application/vnd.openxmlformats-officedocument.presentationml.slide+xml"/>
  <Override PartName="/ppt/slides/slide41.xml" ContentType="application/vnd.openxmlformats-officedocument.presentationml.slide+xml"/>
  <Override PartName="/ppt/slides/slide55.xml" ContentType="application/vnd.openxmlformats-officedocument.presentationml.slide+xml"/>
  <Override PartName="/ppt/slides/slide5.xml" ContentType="application/vnd.openxmlformats-officedocument.presentationml.slide+xml"/>
  <Override PartName="/ppt/slides/slide63.xml" ContentType="application/vnd.openxmlformats-officedocument.presentationml.slide+xml"/>
  <Override PartName="/ppt/tableStyles.xml" ContentType="application/vnd.openxmlformats-officedocument.presentationml.tableStyles+xml"/>
</Types>
</file>

<file path=_rels/.rels><?xml version="1.0" encoding="UTF-8" standalone="yes"?><Relationships xmlns="http://schemas.openxmlformats.org/package/2006/relationships"><Relationship Target="ppt/presentation.xml" Type="http://schemas.openxmlformats.org/officeDocument/2006/relationships/officeDocument" Id="rId1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aveSubsetFonts="1" autoCompressPictures="0" mc:PreserveAttributes="mv:*" mc:Ignorable="mv">
  <p:sldMasterIdLst>
    <p:sldMasterId id="2147483654" r:id="rId4"/>
    <p:sldMasterId id="2147483655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  <p:sldId id="303" r:id="rId54"/>
    <p:sldId id="304" r:id="rId55"/>
    <p:sldId id="305" r:id="rId56"/>
    <p:sldId id="306" r:id="rId57"/>
    <p:sldId id="307" r:id="rId58"/>
    <p:sldId id="308" r:id="rId59"/>
    <p:sldId id="309" r:id="rId60"/>
    <p:sldId id="310" r:id="rId61"/>
    <p:sldId id="311" r:id="rId62"/>
    <p:sldId id="312" r:id="rId63"/>
    <p:sldId id="313" r:id="rId64"/>
    <p:sldId id="314" r:id="rId65"/>
    <p:sldId id="315" r:id="rId66"/>
    <p:sldId id="316" r:id="rId67"/>
    <p:sldId id="317" r:id="rId68"/>
    <p:sldId id="318" r:id="rId69"/>
    <p:sldId id="319" r:id="rId70"/>
    <p:sldId id="320" r:id="rId71"/>
    <p:sldId id="321" r:id="rId72"/>
    <p:sldId id="322" r:id="rId73"/>
    <p:sldId id="323" r:id="rId74"/>
    <p:sldId id="324" r:id="rId75"/>
    <p:sldId id="325" r:id="rId76"/>
    <p:sldId id="326" r:id="rId77"/>
    <p:sldId id="327" r:id="rId78"/>
    <p:sldId id="328" r:id="rId79"/>
    <p:sldId id="329" r:id="rId80"/>
    <p:sldId id="330" r:id="rId81"/>
    <p:sldId id="331" r:id="rId82"/>
    <p:sldId id="332" r:id="rId83"/>
    <p:sldId id="333" r:id="rId84"/>
    <p:sldId id="334" r:id="rId85"/>
    <p:sldId id="335" r:id="rId86"/>
    <p:sldId id="336" r:id="rId87"/>
    <p:sldId id="337" r:id="rId88"/>
    <p:sldId id="338" r:id="rId89"/>
    <p:sldId id="339" r:id="rId90"/>
    <p:sldId id="340" r:id="rId91"/>
    <p:sldId id="341" r:id="rId92"/>
    <p:sldId id="342" r:id="rId93"/>
    <p:sldId id="343" r:id="rId94"/>
    <p:sldId id="344" r:id="rId95"/>
    <p:sldId id="345" r:id="rId96"/>
  </p:sldIdLst>
  <p:sldSz cy="6858000" cx="9144000"/>
  <p:notesSz cy="9958375" cx="6680200"/>
  <p:defaultTextStyle>
    <a:defPPr algn="l" rtl="0" marR="0">
      <a:lnSpc>
        <a:spcPct val="100000"/>
      </a:lnSpc>
      <a:spcBef>
        <a:spcPts val="0"/>
      </a:spcBef>
      <a:spcAft>
        <a:spcPts val="0"/>
      </a:spcAft>
    </a:defPPr>
    <a:lvl1pPr algn="l" rtl="0" marR="0">
      <a:lnSpc>
        <a:spcPct val="100000"/>
      </a:lnSpc>
      <a:spcBef>
        <a:spcPts val="0"/>
      </a:spcBef>
      <a:spcAft>
        <a:spcPts val="0"/>
      </a:spcAft>
      <a:buNone/>
      <a:defRPr strike="noStrike" u="none" b="0" cap="none" baseline="0" sz="1400" i="0">
        <a:solidFill>
          <a:srgbClr val="000000"/>
        </a:solidFill>
        <a:latin typeface="Arial"/>
        <a:ea typeface="Arial"/>
        <a:cs typeface="Arial"/>
        <a:sym typeface="Arial"/>
        <a:rtl val="0"/>
      </a:defRPr>
    </a:lvl1pPr>
    <a:lvl2pPr algn="l" rtl="0" marR="0">
      <a:lnSpc>
        <a:spcPct val="100000"/>
      </a:lnSpc>
      <a:spcBef>
        <a:spcPts val="0"/>
      </a:spcBef>
      <a:spcAft>
        <a:spcPts val="0"/>
      </a:spcAft>
      <a:buNone/>
      <a:defRPr strike="noStrike" u="none" b="0" cap="none" baseline="0" sz="1400" i="0">
        <a:solidFill>
          <a:srgbClr val="000000"/>
        </a:solidFill>
        <a:latin typeface="Arial"/>
        <a:ea typeface="Arial"/>
        <a:cs typeface="Arial"/>
        <a:sym typeface="Arial"/>
        <a:rtl val="0"/>
      </a:defRPr>
    </a:lvl2pPr>
    <a:lvl3pPr algn="l" rtl="0" marR="0">
      <a:lnSpc>
        <a:spcPct val="100000"/>
      </a:lnSpc>
      <a:spcBef>
        <a:spcPts val="0"/>
      </a:spcBef>
      <a:spcAft>
        <a:spcPts val="0"/>
      </a:spcAft>
      <a:buNone/>
      <a:defRPr strike="noStrike" u="none" b="0" cap="none" baseline="0" sz="1400" i="0">
        <a:solidFill>
          <a:srgbClr val="000000"/>
        </a:solidFill>
        <a:latin typeface="Arial"/>
        <a:ea typeface="Arial"/>
        <a:cs typeface="Arial"/>
        <a:sym typeface="Arial"/>
        <a:rtl val="0"/>
      </a:defRPr>
    </a:lvl3pPr>
    <a:lvl4pPr algn="l" rtl="0" marR="0">
      <a:lnSpc>
        <a:spcPct val="100000"/>
      </a:lnSpc>
      <a:spcBef>
        <a:spcPts val="0"/>
      </a:spcBef>
      <a:spcAft>
        <a:spcPts val="0"/>
      </a:spcAft>
      <a:buNone/>
      <a:defRPr strike="noStrike" u="none" b="0" cap="none" baseline="0" sz="1400" i="0">
        <a:solidFill>
          <a:srgbClr val="000000"/>
        </a:solidFill>
        <a:latin typeface="Arial"/>
        <a:ea typeface="Arial"/>
        <a:cs typeface="Arial"/>
        <a:sym typeface="Arial"/>
        <a:rtl val="0"/>
      </a:defRPr>
    </a:lvl4pPr>
    <a:lvl5pPr algn="l" rtl="0" marR="0">
      <a:lnSpc>
        <a:spcPct val="100000"/>
      </a:lnSpc>
      <a:spcBef>
        <a:spcPts val="0"/>
      </a:spcBef>
      <a:spcAft>
        <a:spcPts val="0"/>
      </a:spcAft>
      <a:buNone/>
      <a:defRPr strike="noStrike" u="none" b="0" cap="none" baseline="0" sz="1400" i="0">
        <a:solidFill>
          <a:srgbClr val="000000"/>
        </a:solidFill>
        <a:latin typeface="Arial"/>
        <a:ea typeface="Arial"/>
        <a:cs typeface="Arial"/>
        <a:sym typeface="Arial"/>
        <a:rtl val="0"/>
      </a:defRPr>
    </a:lvl5pPr>
    <a:lvl6pPr algn="l" rtl="0" marR="0">
      <a:lnSpc>
        <a:spcPct val="100000"/>
      </a:lnSpc>
      <a:spcBef>
        <a:spcPts val="0"/>
      </a:spcBef>
      <a:spcAft>
        <a:spcPts val="0"/>
      </a:spcAft>
      <a:buNone/>
      <a:defRPr strike="noStrike" u="none" b="0" cap="none" baseline="0" sz="1400" i="0">
        <a:solidFill>
          <a:srgbClr val="000000"/>
        </a:solidFill>
        <a:latin typeface="Arial"/>
        <a:ea typeface="Arial"/>
        <a:cs typeface="Arial"/>
        <a:sym typeface="Arial"/>
        <a:rtl val="0"/>
      </a:defRPr>
    </a:lvl6pPr>
    <a:lvl7pPr algn="l" rtl="0" marR="0">
      <a:lnSpc>
        <a:spcPct val="100000"/>
      </a:lnSpc>
      <a:spcBef>
        <a:spcPts val="0"/>
      </a:spcBef>
      <a:spcAft>
        <a:spcPts val="0"/>
      </a:spcAft>
      <a:buNone/>
      <a:defRPr strike="noStrike" u="none" b="0" cap="none" baseline="0" sz="1400" i="0">
        <a:solidFill>
          <a:srgbClr val="000000"/>
        </a:solidFill>
        <a:latin typeface="Arial"/>
        <a:ea typeface="Arial"/>
        <a:cs typeface="Arial"/>
        <a:sym typeface="Arial"/>
        <a:rtl val="0"/>
      </a:defRPr>
    </a:lvl7pPr>
    <a:lvl8pPr algn="l" rtl="0" marR="0">
      <a:lnSpc>
        <a:spcPct val="100000"/>
      </a:lnSpc>
      <a:spcBef>
        <a:spcPts val="0"/>
      </a:spcBef>
      <a:spcAft>
        <a:spcPts val="0"/>
      </a:spcAft>
      <a:buNone/>
      <a:defRPr strike="noStrike" u="none" b="0" cap="none" baseline="0" sz="1400" i="0">
        <a:solidFill>
          <a:srgbClr val="000000"/>
        </a:solidFill>
        <a:latin typeface="Arial"/>
        <a:ea typeface="Arial"/>
        <a:cs typeface="Arial"/>
        <a:sym typeface="Arial"/>
        <a:rtl val="0"/>
      </a:defRPr>
    </a:lvl8pPr>
    <a:lvl9pPr algn="l" rtl="0" marR="0">
      <a:lnSpc>
        <a:spcPct val="100000"/>
      </a:lnSpc>
      <a:spcBef>
        <a:spcPts val="0"/>
      </a:spcBef>
      <a:spcAft>
        <a:spcPts val="0"/>
      </a:spcAft>
      <a:buNone/>
      <a:defRPr strike="noStrike" u="none" b="0" cap="none" baseline="0" sz="1400" i="0">
        <a:solidFill>
          <a:srgbClr val="000000"/>
        </a:solidFill>
        <a:latin typeface="Arial"/>
        <a:ea typeface="Arial"/>
        <a:cs typeface="Arial"/>
        <a:sym typeface="Arial"/>
        <a:rtl val="0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/>
</file>

<file path=ppt/tableStyles.xml><?xml version="1.0" encoding="utf-8"?>
<a:tblStyleLst xmlns:a="http://schemas.openxmlformats.org/drawingml/2006/main" xmlns:r="http://schemas.openxmlformats.org/officeDocument/2006/relationships" def="{90651C3A-4460-11DB-9652-00E08161165F}"/>
</file>

<file path=ppt/_rels/presentation.xml.rels><?xml version="1.0" encoding="UTF-8" standalone="yes"?><Relationships xmlns="http://schemas.openxmlformats.org/package/2006/relationships"><Relationship Target="slides/slide33.xml" Type="http://schemas.openxmlformats.org/officeDocument/2006/relationships/slide" Id="rId39"/><Relationship Target="slides/slide32.xml" Type="http://schemas.openxmlformats.org/officeDocument/2006/relationships/slide" Id="rId38"/><Relationship Target="slides/slide31.xml" Type="http://schemas.openxmlformats.org/officeDocument/2006/relationships/slide" Id="rId37"/><Relationship Target="slides/slide30.xml" Type="http://schemas.openxmlformats.org/officeDocument/2006/relationships/slide" Id="rId36"/><Relationship Target="slides/slide24.xml" Type="http://schemas.openxmlformats.org/officeDocument/2006/relationships/slide" Id="rId30"/><Relationship Target="slides/slide25.xml" Type="http://schemas.openxmlformats.org/officeDocument/2006/relationships/slide" Id="rId31"/><Relationship Target="slides/slide65.xml" Type="http://schemas.openxmlformats.org/officeDocument/2006/relationships/slide" Id="rId71"/><Relationship Target="slides/slide28.xml" Type="http://schemas.openxmlformats.org/officeDocument/2006/relationships/slide" Id="rId34"/><Relationship Target="slides/slide64.xml" Type="http://schemas.openxmlformats.org/officeDocument/2006/relationships/slide" Id="rId70"/><Relationship Target="slides/slide29.xml" Type="http://schemas.openxmlformats.org/officeDocument/2006/relationships/slide" Id="rId35"/><Relationship Target="slides/slide26.xml" Type="http://schemas.openxmlformats.org/officeDocument/2006/relationships/slide" Id="rId32"/><Relationship Target="slides/slide27.xml" Type="http://schemas.openxmlformats.org/officeDocument/2006/relationships/slide" Id="rId33"/><Relationship Target="slides/slide69.xml" Type="http://schemas.openxmlformats.org/officeDocument/2006/relationships/slide" Id="rId75"/><Relationship Target="slides/slide68.xml" Type="http://schemas.openxmlformats.org/officeDocument/2006/relationships/slide" Id="rId74"/><Relationship Target="slides/slide67.xml" Type="http://schemas.openxmlformats.org/officeDocument/2006/relationships/slide" Id="rId73"/><Relationship Target="slides/slide66.xml" Type="http://schemas.openxmlformats.org/officeDocument/2006/relationships/slide" Id="rId72"/><Relationship Target="slides/slide73.xml" Type="http://schemas.openxmlformats.org/officeDocument/2006/relationships/slide" Id="rId79"/><Relationship Target="slides/slide72.xml" Type="http://schemas.openxmlformats.org/officeDocument/2006/relationships/slide" Id="rId78"/><Relationship Target="slides/slide71.xml" Type="http://schemas.openxmlformats.org/officeDocument/2006/relationships/slide" Id="rId77"/><Relationship Target="slides/slide70.xml" Type="http://schemas.openxmlformats.org/officeDocument/2006/relationships/slide" Id="rId76"/><Relationship Target="slides/slide42.xml" Type="http://schemas.openxmlformats.org/officeDocument/2006/relationships/slide" Id="rId48"/><Relationship Target="slides/slide41.xml" Type="http://schemas.openxmlformats.org/officeDocument/2006/relationships/slide" Id="rId47"/><Relationship Target="slides/slide43.xml" Type="http://schemas.openxmlformats.org/officeDocument/2006/relationships/slide" Id="rId49"/><Relationship Target="presProps.xml" Type="http://schemas.openxmlformats.org/officeDocument/2006/relationships/presProps" Id="rId2"/><Relationship Target="theme/theme4.xml" Type="http://schemas.openxmlformats.org/officeDocument/2006/relationships/theme" Id="rId1"/><Relationship Target="slides/slide34.xml" Type="http://schemas.openxmlformats.org/officeDocument/2006/relationships/slide" Id="rId40"/><Relationship Target="slideMasters/slideMaster1.xml" Type="http://schemas.openxmlformats.org/officeDocument/2006/relationships/slideMaster" Id="rId4"/><Relationship Target="slides/slide35.xml" Type="http://schemas.openxmlformats.org/officeDocument/2006/relationships/slide" Id="rId41"/><Relationship Target="tableStyles.xml" Type="http://schemas.openxmlformats.org/officeDocument/2006/relationships/tableStyles" Id="rId3"/><Relationship Target="slides/slide36.xml" Type="http://schemas.openxmlformats.org/officeDocument/2006/relationships/slide" Id="rId42"/><Relationship Target="slides/slide74.xml" Type="http://schemas.openxmlformats.org/officeDocument/2006/relationships/slide" Id="rId80"/><Relationship Target="slides/slide37.xml" Type="http://schemas.openxmlformats.org/officeDocument/2006/relationships/slide" Id="rId43"/><Relationship Target="slides/slide38.xml" Type="http://schemas.openxmlformats.org/officeDocument/2006/relationships/slide" Id="rId44"/><Relationship Target="slides/slide76.xml" Type="http://schemas.openxmlformats.org/officeDocument/2006/relationships/slide" Id="rId82"/><Relationship Target="slides/slide39.xml" Type="http://schemas.openxmlformats.org/officeDocument/2006/relationships/slide" Id="rId45"/><Relationship Target="slides/slide75.xml" Type="http://schemas.openxmlformats.org/officeDocument/2006/relationships/slide" Id="rId81"/><Relationship Target="slides/slide40.xml" Type="http://schemas.openxmlformats.org/officeDocument/2006/relationships/slide" Id="rId46"/><Relationship Target="slides/slide78.xml" Type="http://schemas.openxmlformats.org/officeDocument/2006/relationships/slide" Id="rId84"/><Relationship Target="slides/slide77.xml" Type="http://schemas.openxmlformats.org/officeDocument/2006/relationships/slide" Id="rId83"/><Relationship Target="slides/slide3.xml" Type="http://schemas.openxmlformats.org/officeDocument/2006/relationships/slide" Id="rId9"/><Relationship Target="slides/slide80.xml" Type="http://schemas.openxmlformats.org/officeDocument/2006/relationships/slide" Id="rId86"/><Relationship Target="slides/slide79.xml" Type="http://schemas.openxmlformats.org/officeDocument/2006/relationships/slide" Id="rId85"/><Relationship Target="slides/slide82.xml" Type="http://schemas.openxmlformats.org/officeDocument/2006/relationships/slide" Id="rId88"/><Relationship Target="notesMasters/notesMaster1.xml" Type="http://schemas.openxmlformats.org/officeDocument/2006/relationships/notesMaster" Id="rId6"/><Relationship Target="slides/slide81.xml" Type="http://schemas.openxmlformats.org/officeDocument/2006/relationships/slide" Id="rId87"/><Relationship Target="slideMasters/slideMaster2.xml" Type="http://schemas.openxmlformats.org/officeDocument/2006/relationships/slideMaster" Id="rId5"/><Relationship Target="slides/slide2.xml" Type="http://schemas.openxmlformats.org/officeDocument/2006/relationships/slide" Id="rId8"/><Relationship Target="slides/slide83.xml" Type="http://schemas.openxmlformats.org/officeDocument/2006/relationships/slide" Id="rId89"/><Relationship Target="slides/slide1.xml" Type="http://schemas.openxmlformats.org/officeDocument/2006/relationships/slide" Id="rId7"/><Relationship Target="slides/slide88.xml" Type="http://schemas.openxmlformats.org/officeDocument/2006/relationships/slide" Id="rId94"/><Relationship Target="slides/slide89.xml" Type="http://schemas.openxmlformats.org/officeDocument/2006/relationships/slide" Id="rId95"/><Relationship Target="slides/slide90.xml" Type="http://schemas.openxmlformats.org/officeDocument/2006/relationships/slide" Id="rId96"/><Relationship Target="slides/slide52.xml" Type="http://schemas.openxmlformats.org/officeDocument/2006/relationships/slide" Id="rId58"/><Relationship Target="slides/slide53.xml" Type="http://schemas.openxmlformats.org/officeDocument/2006/relationships/slide" Id="rId59"/><Relationship Target="slides/slide84.xml" Type="http://schemas.openxmlformats.org/officeDocument/2006/relationships/slide" Id="rId90"/><Relationship Target="slides/slide85.xml" Type="http://schemas.openxmlformats.org/officeDocument/2006/relationships/slide" Id="rId91"/><Relationship Target="slides/slide86.xml" Type="http://schemas.openxmlformats.org/officeDocument/2006/relationships/slide" Id="rId92"/><Relationship Target="slides/slide13.xml" Type="http://schemas.openxmlformats.org/officeDocument/2006/relationships/slide" Id="rId19"/><Relationship Target="slides/slide87.xml" Type="http://schemas.openxmlformats.org/officeDocument/2006/relationships/slide" Id="rId93"/><Relationship Target="slides/slide12.xml" Type="http://schemas.openxmlformats.org/officeDocument/2006/relationships/slide" Id="rId18"/><Relationship Target="slides/slide11.xml" Type="http://schemas.openxmlformats.org/officeDocument/2006/relationships/slide" Id="rId17"/><Relationship Target="slides/slide10.xml" Type="http://schemas.openxmlformats.org/officeDocument/2006/relationships/slide" Id="rId16"/><Relationship Target="slides/slide9.xml" Type="http://schemas.openxmlformats.org/officeDocument/2006/relationships/slide" Id="rId15"/><Relationship Target="slides/slide8.xml" Type="http://schemas.openxmlformats.org/officeDocument/2006/relationships/slide" Id="rId14"/><Relationship Target="slides/slide6.xml" Type="http://schemas.openxmlformats.org/officeDocument/2006/relationships/slide" Id="rId12"/><Relationship Target="slides/slide7.xml" Type="http://schemas.openxmlformats.org/officeDocument/2006/relationships/slide" Id="rId13"/><Relationship Target="slides/slide4.xml" Type="http://schemas.openxmlformats.org/officeDocument/2006/relationships/slide" Id="rId10"/><Relationship Target="slides/slide5.xml" Type="http://schemas.openxmlformats.org/officeDocument/2006/relationships/slide" Id="rId11"/><Relationship Target="slides/slide51.xml" Type="http://schemas.openxmlformats.org/officeDocument/2006/relationships/slide" Id="rId57"/><Relationship Target="slides/slide50.xml" Type="http://schemas.openxmlformats.org/officeDocument/2006/relationships/slide" Id="rId56"/><Relationship Target="slides/slide49.xml" Type="http://schemas.openxmlformats.org/officeDocument/2006/relationships/slide" Id="rId55"/><Relationship Target="slides/slide48.xml" Type="http://schemas.openxmlformats.org/officeDocument/2006/relationships/slide" Id="rId54"/><Relationship Target="slides/slide47.xml" Type="http://schemas.openxmlformats.org/officeDocument/2006/relationships/slide" Id="rId53"/><Relationship Target="slides/slide46.xml" Type="http://schemas.openxmlformats.org/officeDocument/2006/relationships/slide" Id="rId52"/><Relationship Target="slides/slide45.xml" Type="http://schemas.openxmlformats.org/officeDocument/2006/relationships/slide" Id="rId51"/><Relationship Target="slides/slide44.xml" Type="http://schemas.openxmlformats.org/officeDocument/2006/relationships/slide" Id="rId50"/><Relationship Target="slides/slide63.xml" Type="http://schemas.openxmlformats.org/officeDocument/2006/relationships/slide" Id="rId69"/><Relationship Target="slides/slide23.xml" Type="http://schemas.openxmlformats.org/officeDocument/2006/relationships/slide" Id="rId29"/><Relationship Target="slides/slide20.xml" Type="http://schemas.openxmlformats.org/officeDocument/2006/relationships/slide" Id="rId26"/><Relationship Target="slides/slide19.xml" Type="http://schemas.openxmlformats.org/officeDocument/2006/relationships/slide" Id="rId25"/><Relationship Target="slides/slide22.xml" Type="http://schemas.openxmlformats.org/officeDocument/2006/relationships/slide" Id="rId28"/><Relationship Target="slides/slide21.xml" Type="http://schemas.openxmlformats.org/officeDocument/2006/relationships/slide" Id="rId27"/><Relationship Target="slides/slide15.xml" Type="http://schemas.openxmlformats.org/officeDocument/2006/relationships/slide" Id="rId21"/><Relationship Target="slides/slide16.xml" Type="http://schemas.openxmlformats.org/officeDocument/2006/relationships/slide" Id="rId22"/><Relationship Target="slides/slide54.xml" Type="http://schemas.openxmlformats.org/officeDocument/2006/relationships/slide" Id="rId60"/><Relationship Target="slides/slide17.xml" Type="http://schemas.openxmlformats.org/officeDocument/2006/relationships/slide" Id="rId23"/><Relationship Target="slides/slide18.xml" Type="http://schemas.openxmlformats.org/officeDocument/2006/relationships/slide" Id="rId24"/><Relationship Target="slides/slide14.xml" Type="http://schemas.openxmlformats.org/officeDocument/2006/relationships/slide" Id="rId20"/><Relationship Target="slides/slide60.xml" Type="http://schemas.openxmlformats.org/officeDocument/2006/relationships/slide" Id="rId66"/><Relationship Target="slides/slide59.xml" Type="http://schemas.openxmlformats.org/officeDocument/2006/relationships/slide" Id="rId65"/><Relationship Target="slides/slide62.xml" Type="http://schemas.openxmlformats.org/officeDocument/2006/relationships/slide" Id="rId68"/><Relationship Target="slides/slide61.xml" Type="http://schemas.openxmlformats.org/officeDocument/2006/relationships/slide" Id="rId67"/><Relationship Target="slides/slide56.xml" Type="http://schemas.openxmlformats.org/officeDocument/2006/relationships/slide" Id="rId62"/><Relationship Target="slides/slide55.xml" Type="http://schemas.openxmlformats.org/officeDocument/2006/relationships/slide" Id="rId61"/><Relationship Target="slides/slide58.xml" Type="http://schemas.openxmlformats.org/officeDocument/2006/relationships/slide" Id="rId64"/><Relationship Target="slides/slide57.xml" Type="http://schemas.openxmlformats.org/officeDocument/2006/relationships/slide" Id="rId63"/></Relationships>
</file>

<file path=ppt/notesMasters/_rels/notesMaster1.xml.rels><?xml version="1.0" encoding="UTF-8" standalone="yes"?><Relationships xmlns="http://schemas.openxmlformats.org/package/2006/relationships"><Relationship Target="../theme/theme3.xml" Type="http://schemas.openxmlformats.org/officeDocument/2006/relationships/theme" Id="rId1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rgbClr val="000000"/>
        </a:solidFill>
      </p:bgPr>
    </p:bg>
    <p:spTree>
      <p:nvGrpSpPr>
        <p:cNvPr id="1" name="Shape 1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" name="Shape 2"/>
          <p:cNvSpPr txBox="1"/>
          <p:nvPr>
            <p:ph idx="2" type="hdr"/>
          </p:nvPr>
        </p:nvSpPr>
        <p:spPr>
          <a:xfrm>
            <a:off y="0" x="0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ctr" anchorCtr="0"/>
          <a:lstStyle>
            <a:lvl1pPr algn="l" rtl="0" marR="0" indent="0" marL="0">
              <a:defRPr strike="noStrike" u="none" b="0" cap="none" baseline="0" sz="1200" i="0"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/>
        </p:txBody>
      </p:sp>
      <p:sp>
        <p:nvSpPr>
          <p:cNvPr id="3" name="Shape 3"/>
          <p:cNvSpPr txBox="1"/>
          <p:nvPr>
            <p:ph idx="10" type="dt"/>
          </p:nvPr>
        </p:nvSpPr>
        <p:spPr>
          <a:xfrm>
            <a:off y="0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ctr" anchorCtr="0"/>
          <a:lstStyle>
            <a:lvl1pPr algn="r" rtl="0" marR="0" indent="0" marL="0">
              <a:defRPr strike="noStrike" u="none" b="0" cap="none" baseline="0" sz="1200" i="0"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/>
        </p:txBody>
      </p:sp>
      <p:sp>
        <p:nvSpPr>
          <p:cNvPr id="4" name="Shape 4"/>
          <p:cNvSpPr/>
          <p:nvPr>
            <p:ph idx="3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000000"/>
            </a:solidFill>
            <a:prstDash val="solid"/>
            <a:miter/>
            <a:headEnd w="med" len="med" type="none"/>
            <a:tailEnd w="med" len="med" type="none"/>
          </a:ln>
        </p:spPr>
      </p:sp>
      <p:sp>
        <p:nvSpPr>
          <p:cNvPr id="5" name="Shape 5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ctr" anchorCtr="0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/>
        </p:txBody>
      </p:sp>
      <p:sp>
        <p:nvSpPr>
          <p:cNvPr id="6" name="Shape 6"/>
          <p:cNvSpPr txBox="1"/>
          <p:nvPr>
            <p:ph idx="11" type="ftr"/>
          </p:nvPr>
        </p:nvSpPr>
        <p:spPr>
          <a:xfrm>
            <a:off y="9459911" x="0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b" anchorCtr="0"/>
          <a:lstStyle>
            <a:lvl1pPr algn="l" rtl="0" marR="0" indent="0" marL="0">
              <a:defRPr strike="noStrike" u="none" b="0" cap="none" baseline="0" sz="1200" i="0"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/>
        </p:txBody>
      </p:sp>
      <p:sp>
        <p:nvSpPr>
          <p:cNvPr id="7" name="Shape 7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b" anchorCtr="0"/>
          <a:lstStyle>
            <a:lvl1pPr algn="r" rtl="0" marR="0" indent="0" marL="0">
              <a:defRPr strike="noStrike" u="none" b="0" cap="none" baseline="0" sz="1200" i="0"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/>
        </p:txBody>
      </p:sp>
    </p:spTree>
  </p:cSld>
  <p:clrMap accent2="accent2" accent3="accent3" accent4="accent4" accent5="accent5" accent6="accent6" hlink="hlink" tx2="lt2" tx1="dk1" bg2="dk2" bg1="lt1" folHlink="folHlink" accent1="accent1"/>
</p:notesMaster>
</file>

<file path=ppt/notesSlides/_rels/notesSlide1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2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3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4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5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6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7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8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9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10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11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12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13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14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15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16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17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18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19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20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21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22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23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24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25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26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27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28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29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30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31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32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33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34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35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36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37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38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39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40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41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42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43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44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45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46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47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48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49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50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51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52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53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54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55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56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57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58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59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60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61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62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63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64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65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66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67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68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69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70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71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72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73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74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75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76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77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78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79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80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81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82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83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84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85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86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87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88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89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_rels/notesSlide90.xml.rels><?xml version="1.0" encoding="UTF-8" standalone="yes"?><Relationships xmlns="http://schemas.openxmlformats.org/package/2006/relationships"><Relationship Target="../notesMasters/notesMaster1.xml" Type="http://schemas.openxmlformats.org/officeDocument/2006/relationships/notesMaster" Id="rId1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412" name="Shape 412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13" name="Shape 413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noFill/>
          <a:ln>
            <a:noFill/>
          </a:ln>
        </p:spPr>
      </p:sp>
      <p:sp>
        <p:nvSpPr>
          <p:cNvPr id="414" name="Shape 414"/>
          <p:cNvSpPr txBox="1"/>
          <p:nvPr>
            <p:ph idx="1" type="body"/>
          </p:nvPr>
        </p:nvSpPr>
        <p:spPr>
          <a:xfrm>
            <a:off y="4629150" x="685800"/>
            <a:ext cy="4895850" cx="510381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90000"/>
              </a:lnSpc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For any performing sport, we need principles to make qualitative assessment. Use tools:</a:t>
            </a:r>
          </a:p>
          <a:p>
            <a:pPr algn="l" rtl="0" lvl="0" marR="0" indent="0" marL="0">
              <a:lnSpc>
                <a:spcPct val="90000"/>
              </a:lnSpc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A judge’s tools are:</a:t>
            </a:r>
          </a:p>
          <a:p>
            <a:pPr algn="l" rtl="0" lvl="1" marR="0" indent="0" marL="0">
              <a:lnSpc>
                <a:spcPct val="75000"/>
              </a:lnSpc>
              <a:buClr>
                <a:srgbClr val="000000"/>
              </a:buClr>
              <a:buSzPct val="25000"/>
              <a:buFont typeface="Arial"/>
              <a:buChar char="•"/>
            </a:pPr>
            <a:r>
              <a:rPr strike="noStrike" u="none" b="0" cap="none" baseline="0" sz="1600" lang="en-US" i="0">
                <a:latin typeface="Arial"/>
                <a:ea typeface="Arial"/>
                <a:cs typeface="Arial"/>
                <a:sym typeface="Arial"/>
              </a:rPr>
              <a:t> Knowledge</a:t>
            </a:r>
          </a:p>
          <a:p>
            <a:pPr algn="l" rtl="0" lvl="1" marR="0" indent="0" marL="0">
              <a:lnSpc>
                <a:spcPct val="75000"/>
              </a:lnSpc>
              <a:buClr>
                <a:srgbClr val="000000"/>
              </a:buClr>
              <a:buSzPct val="25000"/>
              <a:buFont typeface="Arial"/>
              <a:buChar char="•"/>
            </a:pPr>
            <a:r>
              <a:rPr strike="noStrike" u="none" b="0" cap="none" baseline="0" sz="1600" lang="en-US" i="0">
                <a:latin typeface="Arial"/>
                <a:ea typeface="Arial"/>
                <a:cs typeface="Arial"/>
                <a:sym typeface="Arial"/>
              </a:rPr>
              <a:t> Experience</a:t>
            </a:r>
          </a:p>
          <a:p>
            <a:pPr algn="l" rtl="0" lvl="1" marR="0" indent="0" marL="0">
              <a:lnSpc>
                <a:spcPct val="75000"/>
              </a:lnSpc>
              <a:buClr>
                <a:srgbClr val="000000"/>
              </a:buClr>
              <a:buSzPct val="25000"/>
              <a:buFont typeface="Arial"/>
              <a:buChar char="•"/>
            </a:pPr>
            <a:r>
              <a:rPr strike="noStrike" u="none" b="0" cap="none" baseline="0" sz="1600" lang="en-US" i="0">
                <a:latin typeface="Arial"/>
                <a:ea typeface="Arial"/>
                <a:cs typeface="Arial"/>
                <a:sym typeface="Arial"/>
              </a:rPr>
              <a:t> Sporting Code</a:t>
            </a:r>
          </a:p>
          <a:p>
            <a:pPr algn="l" rtl="0" lvl="0" marR="0" indent="0" marL="0">
              <a:lnSpc>
                <a:spcPct val="90000"/>
              </a:lnSpc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A competitor’s tools are:</a:t>
            </a:r>
          </a:p>
          <a:p>
            <a:pPr algn="l" rtl="0" lvl="1" marR="0" indent="0" marL="0">
              <a:lnSpc>
                <a:spcPct val="75000"/>
              </a:lnSpc>
              <a:buClr>
                <a:srgbClr val="000000"/>
              </a:buClr>
              <a:buSzPct val="25000"/>
              <a:buFont typeface="Arial"/>
              <a:buChar char="•"/>
            </a:pPr>
            <a:r>
              <a:rPr strike="noStrike" u="none" b="0" cap="none" baseline="0" sz="1600" lang="en-US" i="0">
                <a:latin typeface="Arial"/>
                <a:ea typeface="Arial"/>
                <a:cs typeface="Arial"/>
                <a:sym typeface="Arial"/>
              </a:rPr>
              <a:t> Knowledge</a:t>
            </a:r>
          </a:p>
          <a:p>
            <a:pPr algn="l" rtl="0" lvl="1" marR="0" indent="0" marL="0">
              <a:lnSpc>
                <a:spcPct val="75000"/>
              </a:lnSpc>
              <a:buClr>
                <a:srgbClr val="000000"/>
              </a:buClr>
              <a:buSzPct val="25000"/>
              <a:buFont typeface="Arial"/>
              <a:buChar char="•"/>
            </a:pPr>
            <a:r>
              <a:rPr strike="noStrike" u="none" b="0" cap="none" baseline="0" sz="1600" lang="en-US" i="0">
                <a:latin typeface="Arial"/>
                <a:ea typeface="Arial"/>
                <a:cs typeface="Arial"/>
                <a:sym typeface="Arial"/>
              </a:rPr>
              <a:t> Experience/exposure</a:t>
            </a:r>
          </a:p>
          <a:p>
            <a:pPr algn="l" rtl="0" lvl="1" marR="0" indent="0" marL="0">
              <a:lnSpc>
                <a:spcPct val="75000"/>
              </a:lnSpc>
              <a:buClr>
                <a:srgbClr val="000000"/>
              </a:buClr>
              <a:buSzPct val="25000"/>
              <a:buFont typeface="Arial"/>
              <a:buChar char="•"/>
            </a:pPr>
            <a:r>
              <a:rPr strike="noStrike" u="none" b="0" cap="none" baseline="0" sz="1600" lang="en-US" i="0">
                <a:latin typeface="Arial"/>
                <a:ea typeface="Arial"/>
                <a:cs typeface="Arial"/>
                <a:sym typeface="Arial"/>
              </a:rPr>
              <a:t> Sporting Code</a:t>
            </a:r>
          </a:p>
          <a:p>
            <a:pPr algn="l" rtl="0" lvl="1" marR="0" indent="0" marL="0">
              <a:lnSpc>
                <a:spcPct val="75000"/>
              </a:lnSpc>
              <a:buClr>
                <a:srgbClr val="000000"/>
              </a:buClr>
              <a:buSzPct val="25000"/>
              <a:buFont typeface="Arial"/>
              <a:buChar char="•"/>
            </a:pPr>
            <a:r>
              <a:rPr strike="noStrike" u="none" b="0" cap="none" baseline="0" sz="1600" lang="en-US" i="0">
                <a:latin typeface="Arial"/>
                <a:ea typeface="Arial"/>
                <a:cs typeface="Arial"/>
                <a:sym typeface="Arial"/>
              </a:rPr>
              <a:t> Talent</a:t>
            </a:r>
          </a:p>
          <a:p>
            <a:pPr algn="l" rtl="0" lvl="1" marR="0" indent="0" marL="0">
              <a:lnSpc>
                <a:spcPct val="75000"/>
              </a:lnSpc>
              <a:buClr>
                <a:srgbClr val="000000"/>
              </a:buClr>
              <a:buSzPct val="25000"/>
              <a:buFont typeface="Arial"/>
              <a:buChar char="•"/>
            </a:pPr>
            <a:r>
              <a:rPr strike="noStrike" u="none" b="0" cap="none" baseline="0" sz="1600" lang="en-US" i="0">
                <a:latin typeface="Arial"/>
                <a:ea typeface="Arial"/>
                <a:cs typeface="Arial"/>
                <a:sym typeface="Arial"/>
              </a:rPr>
              <a:t> Skill</a:t>
            </a:r>
          </a:p>
          <a:p>
            <a:pPr algn="l" rtl="0" lvl="1" marR="0" indent="0" marL="0">
              <a:lnSpc>
                <a:spcPct val="75000"/>
              </a:lnSpc>
              <a:buClr>
                <a:srgbClr val="000000"/>
              </a:buClr>
              <a:buSzPct val="25000"/>
              <a:buFont typeface="Arial"/>
              <a:buChar char="•"/>
            </a:pPr>
            <a:r>
              <a:rPr strike="noStrike" u="none" b="0" cap="none" baseline="0" sz="1600" lang="en-US" i="0">
                <a:latin typeface="Arial"/>
                <a:ea typeface="Arial"/>
                <a:cs typeface="Arial"/>
                <a:sym typeface="Arial"/>
              </a:rPr>
              <a:t> Tenacity</a:t>
            </a:r>
          </a:p>
          <a:p>
            <a:pPr algn="l" rtl="0" lvl="1" marR="0" indent="0" marL="0">
              <a:lnSpc>
                <a:spcPct val="75000"/>
              </a:lnSpc>
              <a:buClr>
                <a:srgbClr val="000000"/>
              </a:buClr>
              <a:buSzPct val="25000"/>
              <a:buFont typeface="Arial"/>
              <a:buChar char="•"/>
            </a:pPr>
            <a:r>
              <a:rPr strike="noStrike" u="none" b="0" cap="none" baseline="0" sz="1600" lang="en-US" i="0">
                <a:latin typeface="Arial"/>
                <a:ea typeface="Arial"/>
                <a:cs typeface="Arial"/>
                <a:sym typeface="Arial"/>
              </a:rPr>
              <a:t> Desire</a:t>
            </a:r>
          </a:p>
          <a:p>
            <a:pPr algn="l" rtl="0" lvl="1" marR="0" indent="0" marL="0">
              <a:lnSpc>
                <a:spcPct val="75000"/>
              </a:lnSpc>
              <a:buClr>
                <a:srgbClr val="000000"/>
              </a:buClr>
              <a:buSzPct val="25000"/>
              <a:buFont typeface="Arial"/>
              <a:buChar char="•"/>
            </a:pPr>
            <a:r>
              <a:rPr strike="noStrike" u="none" b="0" cap="none" baseline="0" sz="1600" lang="en-US" i="0">
                <a:latin typeface="Arial"/>
                <a:ea typeface="Arial"/>
                <a:cs typeface="Arial"/>
                <a:sym typeface="Arial"/>
              </a:rPr>
              <a:t> Dedication</a:t>
            </a:r>
          </a:p>
          <a:p>
            <a:pPr algn="l" rtl="0" lvl="1" marR="0" indent="0" marL="0">
              <a:lnSpc>
                <a:spcPct val="75000"/>
              </a:lnSpc>
              <a:buClr>
                <a:srgbClr val="000000"/>
              </a:buClr>
              <a:buSzPct val="25000"/>
              <a:buFont typeface="Arial"/>
              <a:buChar char="•"/>
            </a:pPr>
            <a:r>
              <a:rPr strike="noStrike" u="none" b="0" cap="none" baseline="0" sz="1600" lang="en-US" i="0">
                <a:latin typeface="Arial"/>
                <a:ea typeface="Arial"/>
                <a:cs typeface="Arial"/>
                <a:sym typeface="Arial"/>
              </a:rPr>
              <a:t> Money</a:t>
            </a:r>
          </a:p>
          <a:p>
            <a:pPr algn="l" rtl="0" lvl="0" marR="0" indent="0" marL="0">
              <a:lnSpc>
                <a:spcPct val="90000"/>
              </a:lnSpc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For radio control aerobatics, we have four principles, and in order of importance…</a:t>
            </a:r>
          </a:p>
        </p:txBody>
      </p:sp>
      <p:sp>
        <p:nvSpPr>
          <p:cNvPr id="415" name="Shape 415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418" name="Shape 418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19" name="Shape 419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000000"/>
            </a:solidFill>
            <a:prstDash val="solid"/>
            <a:miter/>
            <a:headEnd w="med" len="med" type="none"/>
            <a:tailEnd w="med" len="med" type="none"/>
          </a:ln>
        </p:spPr>
      </p:sp>
      <p:sp>
        <p:nvSpPr>
          <p:cNvPr id="420" name="Shape 420"/>
          <p:cNvSpPr/>
          <p:nvPr/>
        </p:nvSpPr>
        <p:spPr>
          <a:xfrm>
            <a:off y="4895850" x="1039812"/>
            <a:ext cy="4481512" cx="4897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To assess quality of manoeuvres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Only guide to competitors of how good they are, is performance of judging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Qualities of a good judge…</a:t>
            </a:r>
          </a:p>
        </p:txBody>
      </p:sp>
      <p:sp>
        <p:nvSpPr>
          <p:cNvPr id="421" name="Shape 421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422" name="Shape 422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425" name="Shape 425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26" name="Shape 426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000000"/>
            </a:solidFill>
            <a:prstDash val="solid"/>
            <a:miter/>
            <a:headEnd w="med" len="med" type="none"/>
            <a:tailEnd w="med" len="med" type="none"/>
          </a:ln>
        </p:spPr>
      </p:sp>
      <p:sp>
        <p:nvSpPr>
          <p:cNvPr id="427" name="Shape 427"/>
          <p:cNvSpPr/>
          <p:nvPr/>
        </p:nvSpPr>
        <p:spPr>
          <a:xfrm>
            <a:off y="4895850" x="1039812"/>
            <a:ext cy="4481512" cx="4897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To assess quality of manoeuvres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Only guide to competitors of how good they are, is performance of judging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Qualities of a good judge…</a:t>
            </a:r>
          </a:p>
        </p:txBody>
      </p:sp>
      <p:sp>
        <p:nvSpPr>
          <p:cNvPr id="428" name="Shape 428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429" name="Shape 429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793" name="Shape 793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94" name="Shape 794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000000"/>
            </a:solidFill>
            <a:prstDash val="solid"/>
            <a:miter/>
            <a:headEnd w="med" len="med" type="none"/>
            <a:tailEnd w="med" len="med" type="none"/>
          </a:ln>
        </p:spPr>
      </p:sp>
      <p:sp>
        <p:nvSpPr>
          <p:cNvPr id="795" name="Shape 795"/>
          <p:cNvSpPr/>
          <p:nvPr/>
        </p:nvSpPr>
        <p:spPr>
          <a:xfrm>
            <a:off y="4895850" x="1039812"/>
            <a:ext cy="4481512" cx="4897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To assess quality of manoeuvres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Only guide to competitors of how good they are, is performance of judging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Qualities of a good judge…</a:t>
            </a:r>
          </a:p>
        </p:txBody>
      </p:sp>
      <p:sp>
        <p:nvSpPr>
          <p:cNvPr id="796" name="Shape 796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797" name="Shape 797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801" name="Shape 801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02" name="Shape 802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803" name="Shape 803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814" name="Shape 814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15" name="Shape 815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000000"/>
            </a:solidFill>
            <a:prstDash val="solid"/>
            <a:miter/>
            <a:headEnd w="med" len="med" type="none"/>
            <a:tailEnd w="med" len="med" type="none"/>
          </a:ln>
        </p:spPr>
      </p:sp>
      <p:sp>
        <p:nvSpPr>
          <p:cNvPr id="816" name="Shape 816"/>
          <p:cNvSpPr/>
          <p:nvPr/>
        </p:nvSpPr>
        <p:spPr>
          <a:xfrm>
            <a:off y="4646612" x="1039812"/>
            <a:ext cy="4897436" cx="4897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MOST IMPORTANT QUALITY = CONSISTENCY!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Establish standard, and maintain, no matter what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Scrooge or Santa Claus, wont affect outcome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Best will win, and ranking will be correct</a:t>
            </a:r>
          </a:p>
          <a:p>
            <a:r>
              <a:t/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Judges on panel may be consistent, and in close agreement, BUT NOT ACCURATE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Don’t be 5-6-7 judge. Use full spread of scores. Use 10’s, and zero’s!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Difficult to measure accuracy. Nobody can dictate what score you must give. Work independently.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Don’t be influenced by other scores</a:t>
            </a:r>
          </a:p>
          <a:p>
            <a:r>
              <a:t/>
            </a:r>
          </a:p>
        </p:txBody>
      </p:sp>
      <p:sp>
        <p:nvSpPr>
          <p:cNvPr id="817" name="Shape 817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818" name="Shape 818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826" name="Shape 826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27" name="Shape 827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828" name="Shape 828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832" name="Shape 832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33" name="Shape 833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834" name="Shape 834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838" name="Shape 838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39" name="Shape 839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840" name="Shape 840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844" name="Shape 844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45" name="Shape 845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846" name="Shape 846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850" name="Shape 850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51" name="Shape 851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852" name="Shape 852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862" name="Shape 862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63" name="Shape 863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864" name="Shape 864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868" name="Shape 868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69" name="Shape 869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870" name="Shape 870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1234" name="Shape 1234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235" name="Shape 1235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noFill/>
          <a:ln>
            <a:noFill/>
          </a:ln>
        </p:spPr>
      </p:sp>
      <p:sp>
        <p:nvSpPr>
          <p:cNvPr id="1236" name="Shape 1236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Or ACCURACY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Most important principle. No good to have nice style, smoothness and gracefulness, if precision is lacking 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ENTRY and EXIT very important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Perfectly horizontal, vertical, and angled lines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Same sized part-loops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Rolls in middle of lines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All about balance, symmetry.</a:t>
            </a:r>
          </a:p>
        </p:txBody>
      </p:sp>
      <p:sp>
        <p:nvSpPr>
          <p:cNvPr id="1237" name="Shape 1237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1601" name="Shape 1601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602" name="Shape 1602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noFill/>
          <a:ln>
            <a:noFill/>
          </a:ln>
        </p:spPr>
      </p:sp>
      <p:sp>
        <p:nvSpPr>
          <p:cNvPr id="1603" name="Shape 1603"/>
          <p:cNvSpPr txBox="1"/>
          <p:nvPr>
            <p:ph idx="1" type="body"/>
          </p:nvPr>
        </p:nvSpPr>
        <p:spPr>
          <a:xfrm>
            <a:off y="4730750" x="890587"/>
            <a:ext cy="4895850" cx="489902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Self-explanatory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Inter-related with size and flying speed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No sudden angular jerks, or high-G loops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Constant roll rate and rotation</a:t>
            </a:r>
          </a:p>
          <a:p>
            <a:r>
              <a:t/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Presence = Satisfying feeling that causes judge to give 9 instead of 8, despite few small mistakes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Absence = Uncomfortable feeling of judge, who gives 8 instead of 9 for otherwise good manoeuvre</a:t>
            </a:r>
          </a:p>
          <a:p>
            <a:r>
              <a:t/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All about poetry in the sky!</a:t>
            </a:r>
          </a:p>
        </p:txBody>
      </p:sp>
      <p:sp>
        <p:nvSpPr>
          <p:cNvPr id="1604" name="Shape 1604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1968" name="Shape 1968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969" name="Shape 1969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noFill/>
          <a:ln>
            <a:noFill/>
          </a:ln>
        </p:spPr>
      </p:sp>
      <p:sp>
        <p:nvSpPr>
          <p:cNvPr id="1970" name="Shape 1970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Or DISPLAY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Must be easy to view, easy to judge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Longitudinal distance. Too far makes for difficult judging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Within manoeuvring zone, or “box”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Centre manoeuvres directly opposite judges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Turnaround manoeuvres at ends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High flying, over 60 degrees will be penalised</a:t>
            </a:r>
          </a:p>
        </p:txBody>
      </p:sp>
      <p:sp>
        <p:nvSpPr>
          <p:cNvPr id="1971" name="Shape 1971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2335" name="Shape 2335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336" name="Shape 2336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noFill/>
          <a:ln>
            <a:noFill/>
          </a:ln>
        </p:spPr>
      </p:sp>
      <p:sp>
        <p:nvSpPr>
          <p:cNvPr id="2337" name="Shape 2337"/>
          <p:cNvSpPr/>
          <p:nvPr/>
        </p:nvSpPr>
        <p:spPr>
          <a:xfrm>
            <a:off y="4895850" x="1039812"/>
            <a:ext cy="4481512" cx="4897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Lot to do with size of model aircraft, and flying speed.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Small tight manoeuvres (even if in box) not appealing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High rates of roll, pitch, and yaw not appealing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Manoeuvres should not vary in size</a:t>
            </a:r>
          </a:p>
        </p:txBody>
      </p:sp>
      <p:sp>
        <p:nvSpPr>
          <p:cNvPr id="2338" name="Shape 2338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2339" name="Shape 2339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2496" name="Shape 2496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497" name="Shape 2497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noFill/>
          <a:ln>
            <a:noFill/>
          </a:ln>
        </p:spPr>
      </p:sp>
      <p:sp>
        <p:nvSpPr>
          <p:cNvPr id="2498" name="Shape 2498"/>
          <p:cNvSpPr/>
          <p:nvPr/>
        </p:nvSpPr>
        <p:spPr>
          <a:xfrm>
            <a:off y="4895850" x="1039812"/>
            <a:ext cy="4481512" cx="4897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CAUTION: GENERAL GUIDE ONLY!</a:t>
            </a:r>
          </a:p>
          <a:p>
            <a:r>
              <a:t/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50%	=	 Precision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25%	=	Smoothness &amp; Gracefulness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±17%	=	Positioning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8%	=	Size</a:t>
            </a:r>
          </a:p>
        </p:txBody>
      </p:sp>
      <p:sp>
        <p:nvSpPr>
          <p:cNvPr id="2499" name="Shape 2499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2500" name="Shape 2500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2864" name="Shape 2864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865" name="Shape 2865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2866" name="Shape 2866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2869" name="Shape 2869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870" name="Shape 2870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noFill/>
          <a:ln>
            <a:noFill/>
          </a:ln>
        </p:spPr>
      </p:sp>
      <p:sp>
        <p:nvSpPr>
          <p:cNvPr id="2871" name="Shape 2871"/>
          <p:cNvSpPr/>
          <p:nvPr/>
        </p:nvSpPr>
        <p:spPr>
          <a:xfrm>
            <a:off y="4895850" x="1039812"/>
            <a:ext cy="4481512" cx="4897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Pilot who combines all four, has COMPETITIVE ADVANTAGE!</a:t>
            </a:r>
          </a:p>
        </p:txBody>
      </p:sp>
      <p:sp>
        <p:nvSpPr>
          <p:cNvPr id="2872" name="Shape 2872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2873" name="Shape 2873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2878" name="Shape 2878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879" name="Shape 2879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2880" name="Shape 2880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2887" name="Shape 2887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888" name="Shape 2888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000000"/>
            </a:solidFill>
            <a:prstDash val="solid"/>
            <a:miter/>
            <a:headEnd w="med" len="med" type="none"/>
            <a:tailEnd w="med" len="med" type="none"/>
          </a:ln>
        </p:spPr>
      </p:sp>
      <p:sp>
        <p:nvSpPr>
          <p:cNvPr id="2889" name="Shape 2889"/>
          <p:cNvSpPr/>
          <p:nvPr/>
        </p:nvSpPr>
        <p:spPr>
          <a:xfrm>
            <a:off y="4895850" x="1039812"/>
            <a:ext cy="4481512" cx="4897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May want to temper score, with impression - because smoothness and gracefulness are matters of impression, rather than specifics.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IMPRESSION METHOD ONLY SHOULD NEVER BE USED! </a:t>
            </a:r>
          </a:p>
        </p:txBody>
      </p:sp>
      <p:sp>
        <p:nvSpPr>
          <p:cNvPr id="2890" name="Shape 2890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2891" name="Shape 2891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2895" name="Shape 2895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896" name="Shape 2896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000000"/>
            </a:solidFill>
            <a:prstDash val="solid"/>
            <a:miter/>
            <a:headEnd w="med" len="med" type="none"/>
            <a:tailEnd w="med" len="med" type="none"/>
          </a:ln>
        </p:spPr>
      </p:sp>
      <p:sp>
        <p:nvSpPr>
          <p:cNvPr id="2897" name="Shape 2897"/>
          <p:cNvSpPr/>
          <p:nvPr/>
        </p:nvSpPr>
        <p:spPr>
          <a:xfrm>
            <a:off y="4895850" x="1039812"/>
            <a:ext cy="4481512" cx="4897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Definition of criteria...</a:t>
            </a:r>
          </a:p>
        </p:txBody>
      </p:sp>
      <p:sp>
        <p:nvSpPr>
          <p:cNvPr id="2898" name="Shape 2898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2899" name="Shape 2899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3264" name="Shape 3264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3265" name="Shape 3265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000000"/>
            </a:solidFill>
            <a:prstDash val="solid"/>
            <a:miter/>
            <a:headEnd w="med" len="med" type="none"/>
            <a:tailEnd w="med" len="med" type="none"/>
          </a:ln>
        </p:spPr>
      </p:sp>
      <p:sp>
        <p:nvSpPr>
          <p:cNvPr id="3266" name="Shape 3266"/>
          <p:cNvSpPr/>
          <p:nvPr/>
        </p:nvSpPr>
        <p:spPr>
          <a:xfrm>
            <a:off y="4895850" x="1039812"/>
            <a:ext cy="4481512" cx="4897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WHAT TYPE OF DEFECT?</a:t>
            </a:r>
          </a:p>
          <a:p>
            <a:r>
              <a:t/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Angle wrong?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Part-loops different?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Differing line lengths?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Positioning defect?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Other?</a:t>
            </a:r>
          </a:p>
          <a:p>
            <a:r>
              <a:t/>
            </a:r>
          </a:p>
        </p:txBody>
      </p:sp>
      <p:sp>
        <p:nvSpPr>
          <p:cNvPr id="3267" name="Shape 3267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3268" name="Shape 3268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3633" name="Shape 3633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3634" name="Shape 3634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000000"/>
            </a:solidFill>
            <a:prstDash val="solid"/>
            <a:miter/>
            <a:headEnd w="med" len="med" type="none"/>
            <a:tailEnd w="med" len="med" type="none"/>
          </a:ln>
        </p:spPr>
      </p:sp>
      <p:sp>
        <p:nvSpPr>
          <p:cNvPr id="3635" name="Shape 3635"/>
          <p:cNvSpPr/>
          <p:nvPr/>
        </p:nvSpPr>
        <p:spPr>
          <a:xfrm>
            <a:off y="4646612" x="1039812"/>
            <a:ext cy="4730750" cx="4897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Is it a small heading change, or almost unnoticeable? Low wing not picked up? Slight angular change?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DEDUCTS PROBABLY ONE, OR TWO POINTS.</a:t>
            </a:r>
          </a:p>
          <a:p>
            <a:r>
              <a:t/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Or is it a large defect? Easily spotted? Severe over-roll? Wing over in stall?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Snap entry to spin?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Barrel roll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Very noticeable heading/track change?</a:t>
            </a:r>
          </a:p>
          <a:p>
            <a:r>
              <a:t/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DEDUCTS LIKELY TO BE THREE, FOUR, FIVE, AND MORE, PERHAPS EVEN 10 POINTS!</a:t>
            </a:r>
          </a:p>
          <a:p>
            <a:r>
              <a:t/>
            </a:r>
          </a:p>
        </p:txBody>
      </p:sp>
      <p:sp>
        <p:nvSpPr>
          <p:cNvPr id="3636" name="Shape 3636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3637" name="Shape 3637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4001" name="Shape 4001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002" name="Shape 4002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000000"/>
            </a:solidFill>
            <a:prstDash val="solid"/>
            <a:miter/>
            <a:headEnd w="med" len="med" type="none"/>
            <a:tailEnd w="med" len="med" type="none"/>
          </a:ln>
        </p:spPr>
      </p:sp>
      <p:sp>
        <p:nvSpPr>
          <p:cNvPr id="4003" name="Shape 4003"/>
          <p:cNvSpPr/>
          <p:nvPr/>
        </p:nvSpPr>
        <p:spPr>
          <a:xfrm>
            <a:off y="4895850" x="1039812"/>
            <a:ext cy="4481512" cx="4897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If it were repetitive?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And how many defects in total?</a:t>
            </a:r>
          </a:p>
          <a:p>
            <a:r>
              <a:t/>
            </a:r>
          </a:p>
        </p:txBody>
      </p:sp>
      <p:sp>
        <p:nvSpPr>
          <p:cNvPr id="4004" name="Shape 4004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4005" name="Shape 4005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4369" name="Shape 4369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370" name="Shape 4370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000000"/>
            </a:solidFill>
            <a:prstDash val="solid"/>
            <a:miter/>
            <a:headEnd w="med" len="med" type="none"/>
            <a:tailEnd w="med" len="med" type="none"/>
          </a:ln>
        </p:spPr>
      </p:sp>
      <p:sp>
        <p:nvSpPr>
          <p:cNvPr id="4371" name="Shape 4371"/>
          <p:cNvSpPr/>
          <p:nvPr/>
        </p:nvSpPr>
        <p:spPr>
          <a:xfrm>
            <a:off y="4895850" x="1039812"/>
            <a:ext cy="4481512" cx="4897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Right on 150m-mark?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Too far, or too close?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Off-centre, or out of box?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Too high, or too close?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Off-heading/track?</a:t>
            </a:r>
          </a:p>
          <a:p>
            <a:r>
              <a:t/>
            </a:r>
          </a:p>
        </p:txBody>
      </p:sp>
      <p:sp>
        <p:nvSpPr>
          <p:cNvPr id="4372" name="Shape 4372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4373" name="Shape 4373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4737" name="Shape 4737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738" name="Shape 4738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000000"/>
            </a:solidFill>
            <a:prstDash val="solid"/>
            <a:miter/>
            <a:headEnd w="med" len="med" type="none"/>
            <a:tailEnd w="med" len="med" type="none"/>
          </a:ln>
        </p:spPr>
      </p:sp>
      <p:sp>
        <p:nvSpPr>
          <p:cNvPr id="4739" name="Shape 4739"/>
          <p:cNvSpPr/>
          <p:nvPr/>
        </p:nvSpPr>
        <p:spPr>
          <a:xfrm>
            <a:off y="4895850" x="1039812"/>
            <a:ext cy="4481512" cx="4897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Relative to manoeuvring area, and to other manoeuvres?</a:t>
            </a:r>
          </a:p>
        </p:txBody>
      </p:sp>
      <p:sp>
        <p:nvSpPr>
          <p:cNvPr id="4740" name="Shape 4740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4741" name="Shape 4741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5105" name="Shape 5105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106" name="Shape 5106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5107" name="Shape 5107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5111" name="Shape 5111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112" name="Shape 5112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000000"/>
            </a:solidFill>
            <a:prstDash val="solid"/>
            <a:miter/>
            <a:headEnd w="med" len="med" type="none"/>
            <a:tailEnd w="med" len="med" type="none"/>
          </a:ln>
        </p:spPr>
      </p:sp>
      <p:sp>
        <p:nvSpPr>
          <p:cNvPr id="5113" name="Shape 5113"/>
          <p:cNvSpPr/>
          <p:nvPr/>
        </p:nvSpPr>
        <p:spPr>
          <a:xfrm>
            <a:off y="4895850" x="1039812"/>
            <a:ext cy="4481512" cx="4897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ALWAYS START WITH PERFECT 10!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Deduct and arrive at score, using previous criteria</a:t>
            </a:r>
          </a:p>
          <a:p>
            <a:r>
              <a:t/>
            </a:r>
          </a:p>
          <a:p>
            <a:r>
              <a:t/>
            </a:r>
          </a:p>
        </p:txBody>
      </p:sp>
      <p:sp>
        <p:nvSpPr>
          <p:cNvPr id="5114" name="Shape 5114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5115" name="Shape 5115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5119" name="Shape 5119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120" name="Shape 5120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5121" name="Shape 5121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5486" name="Shape 5486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487" name="Shape 5487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noFill/>
          <a:ln>
            <a:noFill/>
          </a:ln>
        </p:spPr>
      </p:sp>
      <p:sp>
        <p:nvSpPr>
          <p:cNvPr id="5488" name="Shape 5488"/>
          <p:cNvSpPr/>
          <p:nvPr/>
        </p:nvSpPr>
        <p:spPr>
          <a:xfrm>
            <a:off y="4895850" x="1039812"/>
            <a:ext cy="4481512" cx="4897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How do we approach individual manoeuvres?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What method exists for arriving at a score for each manoeuvre?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How does one determine deducts?</a:t>
            </a:r>
          </a:p>
          <a:p>
            <a:r>
              <a:t/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FIRST CRITERIUM...</a:t>
            </a:r>
          </a:p>
          <a:p>
            <a:r>
              <a:t/>
            </a:r>
          </a:p>
        </p:txBody>
      </p:sp>
      <p:sp>
        <p:nvSpPr>
          <p:cNvPr id="5489" name="Shape 5489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5490" name="Shape 5490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5509" name="Shape 5509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510" name="Shape 5510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000000"/>
            </a:solidFill>
            <a:prstDash val="solid"/>
            <a:miter/>
            <a:headEnd w="med" len="med" type="none"/>
            <a:tailEnd w="med" len="med" type="none"/>
          </a:ln>
        </p:spPr>
      </p:sp>
      <p:sp>
        <p:nvSpPr>
          <p:cNvPr id="5511" name="Shape 5511"/>
          <p:cNvSpPr/>
          <p:nvPr/>
        </p:nvSpPr>
        <p:spPr>
          <a:xfrm>
            <a:off y="4895850" x="1039812"/>
            <a:ext cy="4481512" cx="512127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Aresti families. Manoeuvres catalogues into groups: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Lines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Loops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Rolls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Stall turns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Snap rolls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Spins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Combinations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(Tail slides)</a:t>
            </a:r>
          </a:p>
        </p:txBody>
      </p:sp>
      <p:sp>
        <p:nvSpPr>
          <p:cNvPr id="5512" name="Shape 5512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5513" name="Shape 5513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5537" name="Shape 5537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538" name="Shape 5538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solidFill>
            <a:srgbClr val="FFFFFF"/>
          </a:solidFill>
          <a:ln w="9525" cap="rnd">
            <a:solidFill>
              <a:srgbClr val="000000"/>
            </a:solidFill>
            <a:prstDash val="solid"/>
            <a:miter/>
            <a:headEnd w="med" len="med" type="none"/>
            <a:tailEnd w="med" len="med" type="none"/>
          </a:ln>
        </p:spPr>
      </p:sp>
      <p:sp>
        <p:nvSpPr>
          <p:cNvPr id="5539" name="Shape 5539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5540" name="Shape 5540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5640" name="Shape 5640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641" name="Shape 5641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5642" name="Shape 5642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5646" name="Shape 5646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647" name="Shape 5647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5648" name="Shape 5648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6054" name="Shape 6054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055" name="Shape 6055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noFill/>
          <a:ln>
            <a:noFill/>
          </a:ln>
        </p:spPr>
      </p:sp>
      <p:sp>
        <p:nvSpPr>
          <p:cNvPr id="6056" name="Shape 6056"/>
          <p:cNvSpPr/>
          <p:nvPr/>
        </p:nvSpPr>
        <p:spPr>
          <a:xfrm>
            <a:off y="4895850" x="1039812"/>
            <a:ext cy="4481512" cx="4897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ALL MANOEUVRES WIND CORRECTED, so that geometric shape is preserved in model aircraft’s flight path.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Back to accuracy, precision, symmetry, and geometric shapes.</a:t>
            </a:r>
          </a:p>
          <a:p>
            <a:r>
              <a:t/>
            </a:r>
          </a:p>
        </p:txBody>
      </p:sp>
      <p:sp>
        <p:nvSpPr>
          <p:cNvPr id="6057" name="Shape 6057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6058" name="Shape 6058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6132" name="Shape 6132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133" name="Shape 6133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noFill/>
          <a:ln>
            <a:noFill/>
          </a:ln>
        </p:spPr>
      </p:sp>
      <p:sp>
        <p:nvSpPr>
          <p:cNvPr id="6134" name="Shape 6134"/>
          <p:cNvSpPr/>
          <p:nvPr/>
        </p:nvSpPr>
        <p:spPr>
          <a:xfrm>
            <a:off y="4895850" x="1039812"/>
            <a:ext cy="4481512" cx="4897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Use general downgrading guide</a:t>
            </a:r>
          </a:p>
          <a:p>
            <a:r>
              <a:t/>
            </a:r>
          </a:p>
        </p:txBody>
      </p:sp>
      <p:sp>
        <p:nvSpPr>
          <p:cNvPr id="6135" name="Shape 6135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6136" name="Shape 6136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6281" name="Shape 6281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282" name="Shape 6282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noFill/>
          <a:ln>
            <a:noFill/>
          </a:ln>
        </p:spPr>
      </p:sp>
      <p:sp>
        <p:nvSpPr>
          <p:cNvPr id="6283" name="Shape 6283"/>
          <p:cNvSpPr/>
          <p:nvPr/>
        </p:nvSpPr>
        <p:spPr>
          <a:xfrm>
            <a:off y="4895850" x="1039812"/>
            <a:ext cy="4481512" cx="4897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Downgrade deviations from defined manoeuvre geometry</a:t>
            </a:r>
          </a:p>
        </p:txBody>
      </p:sp>
      <p:sp>
        <p:nvSpPr>
          <p:cNvPr id="6284" name="Shape 6284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6285" name="Shape 6285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6289" name="Shape 6289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290" name="Shape 6290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6291" name="Shape 6291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6302" name="Shape 6302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303" name="Shape 6303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6304" name="Shape 6304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6440" name="Shape 6440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441" name="Shape 6441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noFill/>
          <a:ln>
            <a:noFill/>
          </a:ln>
        </p:spPr>
      </p:sp>
      <p:sp>
        <p:nvSpPr>
          <p:cNvPr id="6442" name="Shape 6442"/>
          <p:cNvSpPr/>
          <p:nvPr/>
        </p:nvSpPr>
        <p:spPr>
          <a:xfrm>
            <a:off y="4895850" x="1039812"/>
            <a:ext cy="4481512" cx="504666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ALL manoeuvres start and finish by horizontal line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All have beginning and end, preceded and followed by part-loops (mostly)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Total length of line, if vertical, not criterion. Length only graded when several lines within manoeuvre have given relationship, like 6-sided loop, or square loop.</a:t>
            </a:r>
          </a:p>
        </p:txBody>
      </p:sp>
      <p:sp>
        <p:nvSpPr>
          <p:cNvPr id="6443" name="Shape 6443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6444" name="Shape 6444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6532" name="Shape 6532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533" name="Shape 6533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6534" name="Shape 6534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6768" name="Shape 6768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769" name="Shape 6769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noFill/>
          <a:ln>
            <a:noFill/>
          </a:ln>
        </p:spPr>
      </p:sp>
      <p:sp>
        <p:nvSpPr>
          <p:cNvPr id="6770" name="Shape 6770"/>
          <p:cNvSpPr/>
          <p:nvPr/>
        </p:nvSpPr>
        <p:spPr>
          <a:xfrm>
            <a:off y="4895850" x="1039812"/>
            <a:ext cy="4481512" cx="4897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For round loop, by definition must have constant radius, and in vertical plane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Starts and finishes by well-defined line, either horizontal, vertical, or angled.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No drift (downgrade by 1 to 3 points, or more)</a:t>
            </a:r>
          </a:p>
        </p:txBody>
      </p:sp>
      <p:sp>
        <p:nvSpPr>
          <p:cNvPr id="6771" name="Shape 6771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6772" name="Shape 6772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6970" name="Shape 6970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971" name="Shape 6971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6972" name="Shape 6972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7064" name="Shape 7064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065" name="Shape 7065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7066" name="Shape 7066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7188" name="Shape 7188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189" name="Shape 7189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7190" name="Shape 7190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7338" name="Shape 7338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339" name="Shape 7339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7340" name="Shape 7340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7344" name="Shape 7344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345" name="Shape 7345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7346" name="Shape 7346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7359" name="Shape 7359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360" name="Shape 7360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7361" name="Shape 7361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7605" name="Shape 7605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606" name="Shape 7606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7607" name="Shape 7607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7619" name="Shape 7619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620" name="Shape 7620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7621" name="Shape 7621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7625" name="Shape 7625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626" name="Shape 7626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7627" name="Shape 7627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7637" name="Shape 7637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638" name="Shape 7638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7639" name="Shape 7639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7643" name="Shape 7643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644" name="Shape 7644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7645" name="Shape 7645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7652" name="Shape 7652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653" name="Shape 7653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7654" name="Shape 7654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7670" name="Shape 7670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671" name="Shape 7671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7672" name="Shape 7672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7756" name="Shape 7756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757" name="Shape 7757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7758" name="Shape 7758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7851" name="Shape 7851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852" name="Shape 7852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7853" name="Shape 7853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7933" name="Shape 7933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934" name="Shape 7934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7935" name="Shape 7935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8003" name="Shape 8003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004" name="Shape 8004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8005" name="Shape 8005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8209" name="Shape 8209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210" name="Shape 8210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8211" name="Shape 8211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8224" name="Shape 8224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225" name="Shape 8225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8226" name="Shape 8226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8391" name="Shape 8391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392" name="Shape 8392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noFill/>
          <a:ln>
            <a:noFill/>
          </a:ln>
        </p:spPr>
      </p:sp>
      <p:sp>
        <p:nvSpPr>
          <p:cNvPr id="8393" name="Shape 8393"/>
          <p:cNvSpPr/>
          <p:nvPr/>
        </p:nvSpPr>
        <p:spPr>
          <a:xfrm>
            <a:off y="4895850" x="1039812"/>
            <a:ext cy="4481512" cx="4897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About lines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Exactly vertical and horizontal FLIGHT PATHS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Torque-off: 1 point per 15 degree-rule</a:t>
            </a:r>
          </a:p>
        </p:txBody>
      </p:sp>
      <p:sp>
        <p:nvSpPr>
          <p:cNvPr id="8394" name="Shape 8394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8395" name="Shape 8395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8636" name="Shape 8636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637" name="Shape 8637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8638" name="Shape 8638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8725" name="Shape 8725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726" name="Shape 8726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8727" name="Shape 8727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8860" name="Shape 8860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861" name="Shape 8861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8862" name="Shape 8862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9335" name="Shape 9335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336" name="Shape 9336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9337" name="Shape 9337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9344" name="Shape 9344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345" name="Shape 9345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9346" name="Shape 9346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9496" name="Shape 9496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497" name="Shape 9497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9498" name="Shape 9498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9778" name="Shape 9778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779" name="Shape 9779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9780" name="Shape 9780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9941" name="Shape 9941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942" name="Shape 9942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noFill/>
          <a:ln>
            <a:noFill/>
          </a:ln>
        </p:spPr>
      </p:sp>
      <p:sp>
        <p:nvSpPr>
          <p:cNvPr id="9943" name="Shape 9943"/>
          <p:cNvSpPr/>
          <p:nvPr/>
        </p:nvSpPr>
        <p:spPr>
          <a:xfrm>
            <a:off y="4895850" x="1039812"/>
            <a:ext cy="4481512" cx="4897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VISIBILITY!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Middle manoeuvres centred on flag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Entire manoeuvre out = ZERO!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Parallax problem?</a:t>
            </a:r>
          </a:p>
        </p:txBody>
      </p:sp>
      <p:sp>
        <p:nvSpPr>
          <p:cNvPr id="9944" name="Shape 9944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9945" name="Shape 9945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10076" name="Shape 10076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077" name="Shape 10077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noFill/>
          <a:ln>
            <a:noFill/>
          </a:ln>
        </p:spPr>
      </p:sp>
      <p:sp>
        <p:nvSpPr>
          <p:cNvPr id="10078" name="Shape 10078"/>
          <p:cNvSpPr/>
          <p:nvPr/>
        </p:nvSpPr>
        <p:spPr>
          <a:xfrm>
            <a:off y="4895850" x="1039812"/>
            <a:ext cy="4481512" cx="4897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60 degrees = quite steep!</a:t>
            </a:r>
          </a:p>
        </p:txBody>
      </p:sp>
      <p:sp>
        <p:nvSpPr>
          <p:cNvPr id="10079" name="Shape 10079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10080" name="Shape 10080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10134" name="Shape 10134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135" name="Shape 10135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noFill/>
          <a:ln>
            <a:noFill/>
          </a:ln>
        </p:spPr>
      </p:sp>
      <p:sp>
        <p:nvSpPr>
          <p:cNvPr id="10136" name="Shape 10136"/>
          <p:cNvSpPr/>
          <p:nvPr/>
        </p:nvSpPr>
        <p:spPr>
          <a:xfrm>
            <a:off y="4895850" x="1039812"/>
            <a:ext cy="4481512" cx="4897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Perfect in every respect: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Right distance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Correct angle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Same-sized part-loops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Roll in middle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Good level entry and exit</a:t>
            </a:r>
          </a:p>
        </p:txBody>
      </p:sp>
      <p:sp>
        <p:nvSpPr>
          <p:cNvPr id="10137" name="Shape 10137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10138" name="Shape 10138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10192" name="Shape 10192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193" name="Shape 10193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noFill/>
          <a:ln>
            <a:noFill/>
          </a:ln>
        </p:spPr>
      </p:sp>
      <p:sp>
        <p:nvSpPr>
          <p:cNvPr id="10194" name="Shape 10194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10195" name="Shape 10195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10199" name="Shape 10199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200" name="Shape 10200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10201" name="Shape 10201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10258" name="Shape 10258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259" name="Shape 10259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noFill/>
          <a:ln>
            <a:noFill/>
          </a:ln>
        </p:spPr>
      </p:sp>
      <p:sp>
        <p:nvSpPr>
          <p:cNvPr id="10260" name="Shape 10260"/>
          <p:cNvSpPr/>
          <p:nvPr/>
        </p:nvSpPr>
        <p:spPr>
          <a:xfrm>
            <a:off y="4895850" x="1039812"/>
            <a:ext cy="4481512" cx="4897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Box ends not brick walls!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T/A introduced to reduce flying area, and the reduce disturbance to environment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Also to make model aircraft come back!</a:t>
            </a:r>
          </a:p>
        </p:txBody>
      </p:sp>
      <p:sp>
        <p:nvSpPr>
          <p:cNvPr id="10261" name="Shape 10261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10262" name="Shape 10262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10637" name="Shape 10637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638" name="Shape 10638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10639" name="Shape 10639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11014" name="Shape 11014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015" name="Shape 11015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11016" name="Shape 11016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11391" name="Shape 11391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392" name="Shape 11392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11393" name="Shape 11393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11509" name="Shape 11509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510" name="Shape 11510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11511" name="Shape 11511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11516" name="Shape 11516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517" name="Shape 11517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11518" name="Shape 11518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11634" name="Shape 11634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635" name="Shape 11635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11636" name="Shape 11636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11639" name="Shape 11639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640" name="Shape 11640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noFill/>
          <a:ln>
            <a:noFill/>
          </a:ln>
        </p:spPr>
      </p:sp>
      <p:sp>
        <p:nvSpPr>
          <p:cNvPr id="11641" name="Shape 11641"/>
          <p:cNvSpPr/>
          <p:nvPr/>
        </p:nvSpPr>
        <p:spPr>
          <a:xfrm>
            <a:off y="4895850" x="815975"/>
            <a:ext cy="4481512" cx="556736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USE FULL RANGE!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Don’t be afraid of standing out!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Don’t wait for perfect manoeuvre!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If it were a good (or bad) manoeuvre, and if other judges were doing a good job, chances are that all will give similar scores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Guard against 5-6-7 scoring. Makes you a mediocre judge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Have good spread in scores to match spread in flying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See some good, some very good, many “average”, some poor, and some very poor flying (hopefully not!)</a:t>
            </a:r>
          </a:p>
        </p:txBody>
      </p:sp>
      <p:sp>
        <p:nvSpPr>
          <p:cNvPr id="11642" name="Shape 11642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11643" name="Shape 11643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11647" name="Shape 11647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648" name="Shape 11648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11649" name="Shape 11649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11652" name="Shape 11652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653" name="Shape 11653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noFill/>
          <a:ln>
            <a:noFill/>
          </a:ln>
        </p:spPr>
      </p:sp>
      <p:sp>
        <p:nvSpPr>
          <p:cNvPr id="11654" name="Shape 11654"/>
          <p:cNvSpPr/>
          <p:nvPr/>
        </p:nvSpPr>
        <p:spPr>
          <a:xfrm>
            <a:off y="4895850" x="1039812"/>
            <a:ext cy="4481512" cx="4897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FORGET WHO IS FLYING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LOOK AT MODEL AIRCRAFT AND ITS FLIGHT PATH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FORGET WHAT HE/SHE IS FLYING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HAVE RESPECT FOR COMPETITORS</a:t>
            </a:r>
          </a:p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HAVE RESPECT FOR YOURSELF!</a:t>
            </a:r>
          </a:p>
        </p:txBody>
      </p:sp>
      <p:sp>
        <p:nvSpPr>
          <p:cNvPr id="11655" name="Shape 11655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11656" name="Shape 11656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11659" name="Shape 11659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660" name="Shape 11660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  <a:noFill/>
          <a:ln>
            <a:noFill/>
          </a:ln>
        </p:spPr>
      </p:sp>
      <p:sp>
        <p:nvSpPr>
          <p:cNvPr id="11661" name="Shape 11661"/>
          <p:cNvSpPr/>
          <p:nvPr/>
        </p:nvSpPr>
        <p:spPr>
          <a:xfrm>
            <a:off y="4895850" x="1039812"/>
            <a:ext cy="4481512" cx="4897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buClr>
                <a:srgbClr val="FF0000"/>
              </a:buClr>
              <a:buSzPct val="25000"/>
              <a:buFont typeface="Arial"/>
              <a:buChar char="•"/>
            </a:pPr>
            <a:r>
              <a:rPr strike="noStrike" u="none" b="0" cap="none" baseline="0" sz="2000" lang="en-US" i="0">
                <a:latin typeface="Arial"/>
                <a:ea typeface="Arial"/>
                <a:cs typeface="Arial"/>
                <a:sym typeface="Arial"/>
              </a:rPr>
              <a:t> May make other judges aware of something not previously noticed</a:t>
            </a:r>
          </a:p>
        </p:txBody>
      </p:sp>
      <p:sp>
        <p:nvSpPr>
          <p:cNvPr id="11662" name="Shape 11662"/>
          <p:cNvSpPr txBox="1"/>
          <p:nvPr>
            <p:ph idx="12" type="sldNum"/>
          </p:nvPr>
        </p:nvSpPr>
        <p:spPr>
          <a:xfrm>
            <a:off y="9459911" x="3786187"/>
            <a:ext cy="498475" cx="2894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b" anchorCtr="0">
            <a:noAutofit/>
          </a:bodyPr>
          <a:lstStyle/>
          <a:p>
            <a:pPr>
              <a:buNone/>
            </a:pPr>
            <a:r>
              <a:rPr lang="en-US"/>
              <a:t> </a:t>
            </a:r>
          </a:p>
        </p:txBody>
      </p:sp>
      <p:sp>
        <p:nvSpPr>
          <p:cNvPr id="11663" name="Shape 11663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11666" name="Shape 11666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667" name="Shape 11667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11668" name="Shape 11668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11671" name="Shape 11671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672" name="Shape 11672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11673" name="Shape 11673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showMasterSp="0" showMasterPhAnim="0">
  <p:cSld>
    <p:spTree>
      <p:nvGrpSpPr>
        <p:cNvPr id="12041" name="Shape 12041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2042" name="Shape 12042"/>
          <p:cNvSpPr txBox="1"/>
          <p:nvPr>
            <p:ph idx="1" type="body"/>
          </p:nvPr>
        </p:nvSpPr>
        <p:spPr>
          <a:xfrm>
            <a:off y="4730750" x="890587"/>
            <a:ext cy="4481512" cx="4899025"/>
          </a:xfrm>
          <a:prstGeom prst="rect">
            <a:avLst/>
          </a:prstGeom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12043" name="Shape 12043"/>
          <p:cNvSpPr/>
          <p:nvPr>
            <p:ph idx="2" type="sldImg"/>
          </p:nvPr>
        </p:nvSpPr>
        <p:spPr>
          <a:xfrm>
            <a:off y="746125" x="849312"/>
            <a:ext cy="3735386" cx="4981574"/>
          </a:xfrm>
          <a:custGeom>
            <a:pathLst>
              <a:path w="120000" extrusionOk="0" h="120000">
                <a:moveTo>
                  <a:pt y="0" x="0"/>
                </a:moveTo>
                <a:lnTo>
                  <a:pt y="0" x="120000"/>
                </a:lnTo>
                <a:lnTo>
                  <a:pt y="120000" x="120000"/>
                </a:lnTo>
                <a:lnTo>
                  <a:pt y="120000" x="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Target="../slideMasters/slideMaster1.xml" Type="http://schemas.openxmlformats.org/officeDocument/2006/relationships/slideMaster" Id="rId1"/></Relationships>
</file>

<file path=ppt/slideLayouts/_rels/slideLayout2.xml.rels><?xml version="1.0" encoding="UTF-8" standalone="yes"?><Relationships xmlns="http://schemas.openxmlformats.org/package/2006/relationships"><Relationship Target="../slideMasters/slideMaster1.xml" Type="http://schemas.openxmlformats.org/officeDocument/2006/relationships/slideMaster" Id="rId1"/></Relationships>
</file>

<file path=ppt/slideLayouts/_rels/slideLayout3.xml.rels><?xml version="1.0" encoding="UTF-8" standalone="yes"?><Relationships xmlns="http://schemas.openxmlformats.org/package/2006/relationships"><Relationship Target="../slideMasters/slideMaster1.xml" Type="http://schemas.openxmlformats.org/officeDocument/2006/relationships/slideMaster" Id="rId1"/></Relationships>
</file>

<file path=ppt/slideLayouts/_rels/slideLayout4.xml.rels><?xml version="1.0" encoding="UTF-8" standalone="yes"?><Relationships xmlns="http://schemas.openxmlformats.org/package/2006/relationships"><Relationship Target="../slideMasters/slideMaster2.xml" Type="http://schemas.openxmlformats.org/officeDocument/2006/relationships/slideMaster" Id="rId1"/></Relationships>
</file>

<file path=ppt/slideLayouts/_rels/slideLayout5.xml.rels><?xml version="1.0" encoding="UTF-8" standalone="yes"?><Relationships xmlns="http://schemas.openxmlformats.org/package/2006/relationships"><Relationship Target="../slideMasters/slideMaster2.xml" Type="http://schemas.openxmlformats.org/officeDocument/2006/relationships/slideMaster" Id="rId1"/></Relationships>
</file>

<file path=ppt/slideLayouts/_rels/slideLayout6.xml.rels><?xml version="1.0" encoding="UTF-8" standalone="yes"?><Relationships xmlns="http://schemas.openxmlformats.org/package/2006/relationships"><Relationship Target="../slideMasters/slideMaster2.xml" Type="http://schemas.openxmlformats.org/officeDocument/2006/relationships/slideMaster" Id="rId1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matchingName="blank" type="blank">
  <p:cSld name="blank">
    <p:bg>
      <p:bgPr>
        <a:solidFill>
          <a:schemeClr val="lt1"/>
        </a:solidFill>
      </p:bgPr>
    </p:bg>
    <p:spTree>
      <p:nvGrpSpPr>
        <p:cNvPr id="375" name="Shape 375"/>
        <p:cNvGrpSpPr/>
        <p:nvPr/>
      </p:nvGrpSpPr>
      <p:grpSpPr>
        <a:xfrm>
          <a:off y="0" x="0"/>
          <a:ext cy="0" cx="0"/>
          <a:chOff y="0" x="0"/>
          <a:chExt cy="0" cx="0"/>
        </a:xfrm>
      </p:grpSpPr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matchingName="tx" type="tx">
  <p:cSld name="tx">
    <p:bg>
      <p:bgPr>
        <a:solidFill>
          <a:schemeClr val="lt1"/>
        </a:solidFill>
      </p:bgPr>
    </p:bg>
    <p:spTree>
      <p:nvGrpSpPr>
        <p:cNvPr id="376" name="Shape 376"/>
        <p:cNvGrpSpPr/>
        <p:nvPr/>
      </p:nvGrpSpPr>
      <p:grpSpPr>
        <a:xfrm>
          <a:off y="0" x="0"/>
          <a:ext cy="0" cx="0"/>
          <a:chOff y="0" x="0"/>
          <a:chExt cy="0" cx="0"/>
        </a:xfrm>
      </p:grpSpPr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matchingName="objOnly" type="objOnly">
  <p:cSld name="objOnly">
    <p:bg>
      <p:bgPr>
        <a:solidFill>
          <a:schemeClr val="lt1"/>
        </a:solidFill>
      </p:bgPr>
    </p:bg>
    <p:spTree>
      <p:nvGrpSpPr>
        <p:cNvPr id="377" name="Shape 377"/>
        <p:cNvGrpSpPr/>
        <p:nvPr/>
      </p:nvGrpSpPr>
      <p:grpSpPr>
        <a:xfrm>
          <a:off y="0" x="0"/>
          <a:ext cy="0" cx="0"/>
          <a:chOff y="0" x="0"/>
          <a:chExt cy="0" cx="0"/>
        </a:xfrm>
      </p:grpSpPr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matchingName="blank" type="blank">
  <p:cSld name="blank">
    <p:bg>
      <p:bgPr>
        <a:solidFill>
          <a:schemeClr val="lt1"/>
        </a:solidFill>
      </p:bgPr>
    </p:bg>
    <p:spTree>
      <p:nvGrpSpPr>
        <p:cNvPr id="389" name="Shape 389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390" name="Shape 390"/>
          <p:cNvSpPr txBox="1"/>
          <p:nvPr>
            <p:ph type="title"/>
          </p:nvPr>
        </p:nvSpPr>
        <p:spPr>
          <a:xfrm>
            <a:off y="274637" x="457200"/>
            <a:ext cy="1143000" cx="8229600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ctr" anchorCtr="0"/>
          <a:lstStyle>
            <a:lvl1pPr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391" name="Shape 391"/>
          <p:cNvSpPr txBox="1"/>
          <p:nvPr>
            <p:ph idx="1" type="body"/>
          </p:nvPr>
        </p:nvSpPr>
        <p:spPr>
          <a:xfrm>
            <a:off y="1600200" x="457200"/>
            <a:ext cy="4525961" cx="8229600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t" anchorCtr="0"/>
          <a:lstStyle>
            <a:lvl1pPr algn="l" rtl="0">
              <a:lnSpc>
                <a:spcPct val="100000"/>
              </a:lnSpc>
              <a:spcBef>
                <a:spcPts val="540"/>
              </a:spcBef>
              <a:spcAft>
                <a:spcPts val="0"/>
              </a:spcAft>
              <a:buFont typeface="Arial"/>
              <a:buChar char="•"/>
              <a:defRPr sz="27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rtl="0" indent="-158750" marL="615950">
              <a:lnSpc>
                <a:spcPct val="100000"/>
              </a:lnSpc>
              <a:spcBef>
                <a:spcPts val="460"/>
              </a:spcBef>
              <a:spcAft>
                <a:spcPts val="0"/>
              </a:spcAft>
              <a:buFont typeface="Arial"/>
              <a:buChar char="•"/>
              <a:defRPr sz="2300"/>
            </a:lvl2pPr>
            <a:lvl3pPr rtl="0" indent="-120650" marL="94615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Font typeface="Arial"/>
              <a:buChar char="•"/>
              <a:defRPr sz="2000"/>
            </a:lvl3pPr>
            <a:lvl4pPr rtl="0" indent="-131762" marL="1325562">
              <a:lnSpc>
                <a:spcPct val="100000"/>
              </a:lnSpc>
              <a:spcBef>
                <a:spcPts val="340"/>
              </a:spcBef>
              <a:spcAft>
                <a:spcPts val="0"/>
              </a:spcAft>
              <a:buFont typeface="Arial"/>
              <a:buChar char="•"/>
              <a:defRPr sz="1700"/>
            </a:lvl4pPr>
            <a:lvl5pPr rtl="0" indent="-130175" marL="1704975">
              <a:lnSpc>
                <a:spcPct val="100000"/>
              </a:lnSpc>
              <a:spcBef>
                <a:spcPts val="340"/>
              </a:spcBef>
              <a:spcAft>
                <a:spcPts val="0"/>
              </a:spcAft>
              <a:buFont typeface="Arial"/>
              <a:buChar char="•"/>
              <a:defRPr sz="1700"/>
            </a:lvl5pPr>
            <a:lvl6pPr rtl="0" indent="-90486" marL="2084386">
              <a:lnSpc>
                <a:spcPct val="100000"/>
              </a:lnSpc>
              <a:spcBef>
                <a:spcPts val="540"/>
              </a:spcBef>
              <a:spcAft>
                <a:spcPts val="0"/>
              </a:spcAft>
              <a:buFont typeface="Arial"/>
              <a:buChar char="•"/>
              <a:defRPr sz="27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rtl="0" indent="-101600" marL="2463800">
              <a:lnSpc>
                <a:spcPct val="100000"/>
              </a:lnSpc>
              <a:spcBef>
                <a:spcPts val="540"/>
              </a:spcBef>
              <a:spcAft>
                <a:spcPts val="0"/>
              </a:spcAft>
              <a:buFont typeface="Arial"/>
              <a:buChar char="•"/>
              <a:defRPr sz="27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rtl="0" indent="-100011" marL="2843212">
              <a:lnSpc>
                <a:spcPct val="100000"/>
              </a:lnSpc>
              <a:spcBef>
                <a:spcPts val="540"/>
              </a:spcBef>
              <a:spcAft>
                <a:spcPts val="0"/>
              </a:spcAft>
              <a:buFont typeface="Arial"/>
              <a:buChar char="•"/>
              <a:defRPr sz="27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rtl="0" indent="-98425" marL="3222625">
              <a:lnSpc>
                <a:spcPct val="100000"/>
              </a:lnSpc>
              <a:spcBef>
                <a:spcPts val="540"/>
              </a:spcBef>
              <a:spcAft>
                <a:spcPts val="0"/>
              </a:spcAft>
              <a:buFont typeface="Arial"/>
              <a:buChar char="•"/>
              <a:defRPr sz="27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392" name="Shape 392"/>
          <p:cNvSpPr txBox="1"/>
          <p:nvPr>
            <p:ph idx="10" type="dt"/>
          </p:nvPr>
        </p:nvSpPr>
        <p:spPr>
          <a:xfrm>
            <a:off y="6245225" x="457200"/>
            <a:ext cy="476249" cx="2133599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t" anchorCtr="0"/>
          <a:lstStyle>
            <a:lvl1pPr algn="l" rtl="0" marR="0" indent="0" marL="0">
              <a:defRPr strike="noStrike" u="none" b="0" cap="none" baseline="0" sz="1200" i="0"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/>
        </p:txBody>
      </p:sp>
      <p:sp>
        <p:nvSpPr>
          <p:cNvPr id="393" name="Shape 393"/>
          <p:cNvSpPr txBox="1"/>
          <p:nvPr>
            <p:ph idx="11" type="ftr"/>
          </p:nvPr>
        </p:nvSpPr>
        <p:spPr>
          <a:xfrm>
            <a:off y="6245225" x="3124200"/>
            <a:ext cy="476249" cx="2895600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t" anchorCtr="0"/>
          <a:lstStyle>
            <a:lvl1pPr algn="ctr" rtl="0" marR="0" indent="0" marL="0">
              <a:defRPr strike="noStrike" u="none" b="0" cap="none" baseline="0" sz="1200" i="0"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/>
        </p:txBody>
      </p:sp>
      <p:sp>
        <p:nvSpPr>
          <p:cNvPr id="394" name="Shape 394"/>
          <p:cNvSpPr txBox="1"/>
          <p:nvPr>
            <p:ph idx="12" type="sldNum"/>
          </p:nvPr>
        </p:nvSpPr>
        <p:spPr>
          <a:xfrm>
            <a:off y="6245225" x="6553200"/>
            <a:ext cy="476249" cx="2133599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t" anchorCtr="0"/>
          <a:lstStyle>
            <a:lvl1pPr algn="r" rtl="0" marR="0" indent="0" marL="0">
              <a:defRPr strike="noStrike" u="none" b="0" cap="none" baseline="0" sz="1200" i="0"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matchingName="tx" type="tx">
  <p:cSld name="tx">
    <p:bg>
      <p:bgPr>
        <a:solidFill>
          <a:schemeClr val="lt1"/>
        </a:solidFill>
      </p:bgPr>
    </p:bg>
    <p:spTree>
      <p:nvGrpSpPr>
        <p:cNvPr id="395" name="Shape 395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396" name="Shape 396"/>
          <p:cNvSpPr txBox="1"/>
          <p:nvPr>
            <p:ph type="title"/>
          </p:nvPr>
        </p:nvSpPr>
        <p:spPr>
          <a:xfrm>
            <a:off y="274637" x="457200"/>
            <a:ext cy="1143000" cx="8229600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ctr" anchorCtr="0"/>
          <a:lstStyle>
            <a:lvl1pPr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397" name="Shape 397"/>
          <p:cNvSpPr txBox="1"/>
          <p:nvPr>
            <p:ph idx="1" type="body"/>
          </p:nvPr>
        </p:nvSpPr>
        <p:spPr>
          <a:xfrm>
            <a:off y="1600200" x="457200"/>
            <a:ext cy="4525961" cx="8229600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t" anchorCtr="0"/>
          <a:lstStyle>
            <a:lvl1pPr algn="l" rtl="0">
              <a:lnSpc>
                <a:spcPct val="100000"/>
              </a:lnSpc>
              <a:spcBef>
                <a:spcPts val="540"/>
              </a:spcBef>
              <a:spcAft>
                <a:spcPts val="0"/>
              </a:spcAft>
              <a:buFont typeface="Arial"/>
              <a:buChar char="•"/>
              <a:defRPr sz="27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rtl="0" indent="-158750" marL="615950">
              <a:lnSpc>
                <a:spcPct val="100000"/>
              </a:lnSpc>
              <a:spcBef>
                <a:spcPts val="460"/>
              </a:spcBef>
              <a:spcAft>
                <a:spcPts val="0"/>
              </a:spcAft>
              <a:buFont typeface="Arial"/>
              <a:buChar char="•"/>
              <a:defRPr sz="2300"/>
            </a:lvl2pPr>
            <a:lvl3pPr rtl="0" indent="-120650" marL="94615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Font typeface="Arial"/>
              <a:buChar char="•"/>
              <a:defRPr sz="2000"/>
            </a:lvl3pPr>
            <a:lvl4pPr rtl="0" indent="-131762" marL="1325562">
              <a:lnSpc>
                <a:spcPct val="100000"/>
              </a:lnSpc>
              <a:spcBef>
                <a:spcPts val="340"/>
              </a:spcBef>
              <a:spcAft>
                <a:spcPts val="0"/>
              </a:spcAft>
              <a:buFont typeface="Arial"/>
              <a:buChar char="•"/>
              <a:defRPr sz="1700"/>
            </a:lvl4pPr>
            <a:lvl5pPr rtl="0" indent="-130175" marL="1704975">
              <a:lnSpc>
                <a:spcPct val="100000"/>
              </a:lnSpc>
              <a:spcBef>
                <a:spcPts val="340"/>
              </a:spcBef>
              <a:spcAft>
                <a:spcPts val="0"/>
              </a:spcAft>
              <a:buFont typeface="Arial"/>
              <a:buChar char="•"/>
              <a:defRPr sz="1700"/>
            </a:lvl5pPr>
            <a:lvl6pPr rtl="0" indent="-90486" marL="2084386">
              <a:lnSpc>
                <a:spcPct val="100000"/>
              </a:lnSpc>
              <a:spcBef>
                <a:spcPts val="540"/>
              </a:spcBef>
              <a:spcAft>
                <a:spcPts val="0"/>
              </a:spcAft>
              <a:buFont typeface="Arial"/>
              <a:buChar char="•"/>
              <a:defRPr sz="27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rtl="0" indent="-101600" marL="2463800">
              <a:lnSpc>
                <a:spcPct val="100000"/>
              </a:lnSpc>
              <a:spcBef>
                <a:spcPts val="540"/>
              </a:spcBef>
              <a:spcAft>
                <a:spcPts val="0"/>
              </a:spcAft>
              <a:buFont typeface="Arial"/>
              <a:buChar char="•"/>
              <a:defRPr sz="27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rtl="0" indent="-100011" marL="2843212">
              <a:lnSpc>
                <a:spcPct val="100000"/>
              </a:lnSpc>
              <a:spcBef>
                <a:spcPts val="540"/>
              </a:spcBef>
              <a:spcAft>
                <a:spcPts val="0"/>
              </a:spcAft>
              <a:buFont typeface="Arial"/>
              <a:buChar char="•"/>
              <a:defRPr sz="27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rtl="0" indent="-98425" marL="3222625">
              <a:lnSpc>
                <a:spcPct val="100000"/>
              </a:lnSpc>
              <a:spcBef>
                <a:spcPts val="540"/>
              </a:spcBef>
              <a:spcAft>
                <a:spcPts val="0"/>
              </a:spcAft>
              <a:buFont typeface="Arial"/>
              <a:buChar char="•"/>
              <a:defRPr sz="27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398" name="Shape 398"/>
          <p:cNvSpPr txBox="1"/>
          <p:nvPr>
            <p:ph idx="10" type="dt"/>
          </p:nvPr>
        </p:nvSpPr>
        <p:spPr>
          <a:xfrm>
            <a:off y="6245225" x="457200"/>
            <a:ext cy="476249" cx="2133599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t" anchorCtr="0"/>
          <a:lstStyle>
            <a:lvl1pPr algn="l" rtl="0" marR="0" indent="0" marL="0">
              <a:defRPr strike="noStrike" u="none" b="0" cap="none" baseline="0" sz="1200" i="0"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/>
        </p:txBody>
      </p:sp>
      <p:sp>
        <p:nvSpPr>
          <p:cNvPr id="399" name="Shape 399"/>
          <p:cNvSpPr txBox="1"/>
          <p:nvPr>
            <p:ph idx="11" type="ftr"/>
          </p:nvPr>
        </p:nvSpPr>
        <p:spPr>
          <a:xfrm>
            <a:off y="6245225" x="3124200"/>
            <a:ext cy="476249" cx="2895600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t" anchorCtr="0"/>
          <a:lstStyle>
            <a:lvl1pPr algn="ctr" rtl="0" marR="0" indent="0" marL="0">
              <a:defRPr strike="noStrike" u="none" b="0" cap="none" baseline="0" sz="1200" i="0"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/>
        </p:txBody>
      </p:sp>
      <p:sp>
        <p:nvSpPr>
          <p:cNvPr id="400" name="Shape 400"/>
          <p:cNvSpPr txBox="1"/>
          <p:nvPr>
            <p:ph idx="12" type="sldNum"/>
          </p:nvPr>
        </p:nvSpPr>
        <p:spPr>
          <a:xfrm>
            <a:off y="6245225" x="6553200"/>
            <a:ext cy="476249" cx="2133599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t" anchorCtr="0"/>
          <a:lstStyle>
            <a:lvl1pPr algn="r" rtl="0" marR="0" indent="0" marL="0">
              <a:defRPr strike="noStrike" u="none" b="0" cap="none" baseline="0" sz="1200" i="0"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matchingName="objOnly" type="objOnly">
  <p:cSld name="objOnly">
    <p:bg>
      <p:bgPr>
        <a:solidFill>
          <a:schemeClr val="lt1"/>
        </a:solidFill>
      </p:bgPr>
    </p:bg>
    <p:spTree>
      <p:nvGrpSpPr>
        <p:cNvPr id="401" name="Shape 401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02" name="Shape 402"/>
          <p:cNvSpPr txBox="1"/>
          <p:nvPr>
            <p:ph type="title"/>
          </p:nvPr>
        </p:nvSpPr>
        <p:spPr>
          <a:xfrm>
            <a:off y="274637" x="457200"/>
            <a:ext cy="1143000" cx="8229600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ctr" anchorCtr="0"/>
          <a:lstStyle>
            <a:lvl1pPr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403" name="Shape 403"/>
          <p:cNvSpPr txBox="1"/>
          <p:nvPr>
            <p:ph idx="1" type="body"/>
          </p:nvPr>
        </p:nvSpPr>
        <p:spPr>
          <a:xfrm>
            <a:off y="1600200" x="457200"/>
            <a:ext cy="4525961" cx="8229600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t" anchorCtr="0"/>
          <a:lstStyle>
            <a:lvl1pPr algn="l" rtl="0">
              <a:lnSpc>
                <a:spcPct val="100000"/>
              </a:lnSpc>
              <a:spcBef>
                <a:spcPts val="540"/>
              </a:spcBef>
              <a:spcAft>
                <a:spcPts val="0"/>
              </a:spcAft>
              <a:buFont typeface="Arial"/>
              <a:buChar char="•"/>
              <a:defRPr sz="27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rtl="0" indent="-158750" marL="615950">
              <a:lnSpc>
                <a:spcPct val="100000"/>
              </a:lnSpc>
              <a:spcBef>
                <a:spcPts val="460"/>
              </a:spcBef>
              <a:spcAft>
                <a:spcPts val="0"/>
              </a:spcAft>
              <a:buFont typeface="Arial"/>
              <a:buChar char="•"/>
              <a:defRPr sz="2300"/>
            </a:lvl2pPr>
            <a:lvl3pPr rtl="0" indent="-120650" marL="94615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Font typeface="Arial"/>
              <a:buChar char="•"/>
              <a:defRPr sz="2000"/>
            </a:lvl3pPr>
            <a:lvl4pPr rtl="0" indent="-131762" marL="1325562">
              <a:lnSpc>
                <a:spcPct val="100000"/>
              </a:lnSpc>
              <a:spcBef>
                <a:spcPts val="340"/>
              </a:spcBef>
              <a:spcAft>
                <a:spcPts val="0"/>
              </a:spcAft>
              <a:buFont typeface="Arial"/>
              <a:buChar char="•"/>
              <a:defRPr sz="1700"/>
            </a:lvl4pPr>
            <a:lvl5pPr rtl="0" indent="-130175" marL="1704975">
              <a:lnSpc>
                <a:spcPct val="100000"/>
              </a:lnSpc>
              <a:spcBef>
                <a:spcPts val="340"/>
              </a:spcBef>
              <a:spcAft>
                <a:spcPts val="0"/>
              </a:spcAft>
              <a:buFont typeface="Arial"/>
              <a:buChar char="•"/>
              <a:defRPr sz="1700"/>
            </a:lvl5pPr>
            <a:lvl6pPr rtl="0" indent="-90486" marL="2084386">
              <a:lnSpc>
                <a:spcPct val="100000"/>
              </a:lnSpc>
              <a:spcBef>
                <a:spcPts val="540"/>
              </a:spcBef>
              <a:spcAft>
                <a:spcPts val="0"/>
              </a:spcAft>
              <a:buFont typeface="Arial"/>
              <a:buChar char="•"/>
              <a:defRPr sz="27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rtl="0" indent="-101600" marL="2463800">
              <a:lnSpc>
                <a:spcPct val="100000"/>
              </a:lnSpc>
              <a:spcBef>
                <a:spcPts val="540"/>
              </a:spcBef>
              <a:spcAft>
                <a:spcPts val="0"/>
              </a:spcAft>
              <a:buFont typeface="Arial"/>
              <a:buChar char="•"/>
              <a:defRPr sz="27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rtl="0" indent="-100011" marL="2843212">
              <a:lnSpc>
                <a:spcPct val="100000"/>
              </a:lnSpc>
              <a:spcBef>
                <a:spcPts val="540"/>
              </a:spcBef>
              <a:spcAft>
                <a:spcPts val="0"/>
              </a:spcAft>
              <a:buFont typeface="Arial"/>
              <a:buChar char="•"/>
              <a:defRPr sz="27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rtl="0" indent="-98425" marL="3222625">
              <a:lnSpc>
                <a:spcPct val="100000"/>
              </a:lnSpc>
              <a:spcBef>
                <a:spcPts val="540"/>
              </a:spcBef>
              <a:spcAft>
                <a:spcPts val="0"/>
              </a:spcAft>
              <a:buFont typeface="Arial"/>
              <a:buChar char="•"/>
              <a:defRPr sz="27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404" name="Shape 404"/>
          <p:cNvSpPr txBox="1"/>
          <p:nvPr>
            <p:ph idx="10" type="dt"/>
          </p:nvPr>
        </p:nvSpPr>
        <p:spPr>
          <a:xfrm>
            <a:off y="6245225" x="457200"/>
            <a:ext cy="476249" cx="2133599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t" anchorCtr="0"/>
          <a:lstStyle>
            <a:lvl1pPr algn="l" rtl="0" marR="0" indent="0" marL="0">
              <a:defRPr strike="noStrike" u="none" b="0" cap="none" baseline="0" sz="1200" i="0"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/>
        </p:txBody>
      </p:sp>
      <p:sp>
        <p:nvSpPr>
          <p:cNvPr id="405" name="Shape 405"/>
          <p:cNvSpPr txBox="1"/>
          <p:nvPr>
            <p:ph idx="11" type="ftr"/>
          </p:nvPr>
        </p:nvSpPr>
        <p:spPr>
          <a:xfrm>
            <a:off y="6245225" x="3124200"/>
            <a:ext cy="476249" cx="2895600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t" anchorCtr="0"/>
          <a:lstStyle>
            <a:lvl1pPr algn="ctr" rtl="0" marR="0" indent="0" marL="0">
              <a:defRPr strike="noStrike" u="none" b="0" cap="none" baseline="0" sz="1200" i="0"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/>
        </p:txBody>
      </p:sp>
      <p:sp>
        <p:nvSpPr>
          <p:cNvPr id="406" name="Shape 406"/>
          <p:cNvSpPr txBox="1"/>
          <p:nvPr>
            <p:ph idx="12" type="sldNum"/>
          </p:nvPr>
        </p:nvSpPr>
        <p:spPr>
          <a:xfrm>
            <a:off y="6245225" x="6553200"/>
            <a:ext cy="476249" cx="2133599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t" anchorCtr="0"/>
          <a:lstStyle>
            <a:lvl1pPr algn="r" rtl="0" marR="0" indent="0" marL="0">
              <a:defRPr strike="noStrike" u="none" b="0" cap="none" baseline="0" sz="1200" i="0"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/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Target="../slideLayouts/slideLayout2.xml" Type="http://schemas.openxmlformats.org/officeDocument/2006/relationships/slideLayout" Id="rId2"/><Relationship Target="../slideLayouts/slideLayout1.xml" Type="http://schemas.openxmlformats.org/officeDocument/2006/relationships/slideLayout" Id="rId1"/><Relationship Target="../theme/theme2.xml" Type="http://schemas.openxmlformats.org/officeDocument/2006/relationships/theme" Id="rId4"/><Relationship Target="../slideLayouts/slideLayout3.xml" Type="http://schemas.openxmlformats.org/officeDocument/2006/relationships/slideLayout" Id="rId3"/></Relationships>
</file>

<file path=ppt/slideMasters/_rels/slideMaster2.xml.rels><?xml version="1.0" encoding="UTF-8" standalone="yes"?><Relationships xmlns="http://schemas.openxmlformats.org/package/2006/relationships"><Relationship Target="../slideLayouts/slideLayout5.xml" Type="http://schemas.openxmlformats.org/officeDocument/2006/relationships/slideLayout" Id="rId2"/><Relationship Target="../slideLayouts/slideLayout4.xml" Type="http://schemas.openxmlformats.org/officeDocument/2006/relationships/slideLayout" Id="rId1"/><Relationship Target="../theme/theme1.xml" Type="http://schemas.openxmlformats.org/officeDocument/2006/relationships/theme" Id="rId4"/><Relationship Target="../slideLayouts/slideLayout6.xml" Type="http://schemas.openxmlformats.org/officeDocument/2006/relationships/slideLayout" Id="rId3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8" name="Shape 8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" name="Shape 9"/>
          <p:cNvSpPr/>
          <p:nvPr/>
        </p:nvSpPr>
        <p:spPr>
          <a:xfrm>
            <a:off y="-12700" x="-12700"/>
            <a:ext cy="6218236" cx="9164636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10" name="Shape 10"/>
          <p:cNvSpPr/>
          <p:nvPr/>
        </p:nvSpPr>
        <p:spPr>
          <a:xfrm>
            <a:off y="6138862" x="-34925"/>
            <a:ext cy="719136" cx="9178924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11" name="Shape 11"/>
          <p:cNvSpPr/>
          <p:nvPr/>
        </p:nvSpPr>
        <p:spPr>
          <a:xfrm>
            <a:off y="6010275" x="0"/>
            <a:ext cy="195262" cx="3270249"/>
          </a:xfrm>
          <a:custGeom>
            <a:pathLst>
              <a:path w="2661" extrusionOk="0" h="127">
                <a:moveTo>
                  <a:pt y="38" x="2048"/>
                </a:moveTo>
                <a:lnTo>
                  <a:pt y="38" x="2103"/>
                </a:lnTo>
                <a:lnTo>
                  <a:pt y="40" x="2158"/>
                </a:lnTo>
                <a:lnTo>
                  <a:pt y="42" x="2212"/>
                </a:lnTo>
                <a:lnTo>
                  <a:pt y="44" x="2265"/>
                </a:lnTo>
                <a:lnTo>
                  <a:pt y="50" x="2314"/>
                </a:lnTo>
                <a:lnTo>
                  <a:pt y="58" x="2359"/>
                </a:lnTo>
                <a:lnTo>
                  <a:pt y="62" x="2379"/>
                </a:lnTo>
                <a:lnTo>
                  <a:pt y="65" x="2399"/>
                </a:lnTo>
                <a:lnTo>
                  <a:pt y="71" x="2417"/>
                </a:lnTo>
                <a:lnTo>
                  <a:pt y="79" x="2432"/>
                </a:lnTo>
                <a:lnTo>
                  <a:pt y="89" x="2488"/>
                </a:lnTo>
                <a:lnTo>
                  <a:pt y="102" x="2547"/>
                </a:lnTo>
                <a:lnTo>
                  <a:pt y="116" x="2604"/>
                </a:lnTo>
                <a:lnTo>
                  <a:pt y="125" x="2661"/>
                </a:lnTo>
                <a:lnTo>
                  <a:pt y="127" x="0"/>
                </a:lnTo>
                <a:lnTo>
                  <a:pt y="122" x="0"/>
                </a:lnTo>
                <a:lnTo>
                  <a:pt y="112" x="2"/>
                </a:lnTo>
                <a:lnTo>
                  <a:pt y="100" x="8"/>
                </a:lnTo>
                <a:lnTo>
                  <a:pt y="87" x="16"/>
                </a:lnTo>
                <a:lnTo>
                  <a:pt y="75" x="29"/>
                </a:lnTo>
                <a:lnTo>
                  <a:pt y="67" x="43"/>
                </a:lnTo>
                <a:lnTo>
                  <a:pt y="64" x="53"/>
                </a:lnTo>
                <a:lnTo>
                  <a:pt y="62" x="61"/>
                </a:lnTo>
                <a:lnTo>
                  <a:pt y="62" x="71"/>
                </a:lnTo>
                <a:lnTo>
                  <a:pt y="64" x="81"/>
                </a:lnTo>
                <a:lnTo>
                  <a:pt y="52" x="134"/>
                </a:lnTo>
                <a:lnTo>
                  <a:pt y="44" x="189"/>
                </a:lnTo>
                <a:lnTo>
                  <a:pt y="36" x="246"/>
                </a:lnTo>
                <a:lnTo>
                  <a:pt y="29" x="305"/>
                </a:lnTo>
                <a:lnTo>
                  <a:pt y="23" x="321"/>
                </a:lnTo>
                <a:lnTo>
                  <a:pt y="19" x="339"/>
                </a:lnTo>
                <a:lnTo>
                  <a:pt y="15" x="359"/>
                </a:lnTo>
                <a:lnTo>
                  <a:pt y="11" x="380"/>
                </a:lnTo>
                <a:lnTo>
                  <a:pt y="9" x="420"/>
                </a:lnTo>
                <a:lnTo>
                  <a:pt y="7" x="465"/>
                </a:lnTo>
                <a:lnTo>
                  <a:pt y="7" x="510"/>
                </a:lnTo>
                <a:lnTo>
                  <a:pt y="7" x="556"/>
                </a:lnTo>
                <a:lnTo>
                  <a:pt y="6" x="603"/>
                </a:lnTo>
                <a:lnTo>
                  <a:pt y="2" x="648"/>
                </a:lnTo>
                <a:lnTo>
                  <a:pt y="0" x="692"/>
                </a:lnTo>
                <a:lnTo>
                  <a:pt y="4" x="751"/>
                </a:lnTo>
                <a:lnTo>
                  <a:pt y="9" x="818"/>
                </a:lnTo>
                <a:lnTo>
                  <a:pt y="15" x="891"/>
                </a:lnTo>
                <a:lnTo>
                  <a:pt y="23" x="964"/>
                </a:lnTo>
                <a:lnTo>
                  <a:pt y="29" x="1033"/>
                </a:lnTo>
                <a:lnTo>
                  <a:pt y="33" x="1092"/>
                </a:lnTo>
                <a:lnTo>
                  <a:pt y="35" x="1139"/>
                </a:lnTo>
                <a:lnTo>
                  <a:pt y="33" x="1173"/>
                </a:lnTo>
                <a:lnTo>
                  <a:pt y="31" x="1210"/>
                </a:lnTo>
                <a:lnTo>
                  <a:pt y="31" x="1246"/>
                </a:lnTo>
                <a:lnTo>
                  <a:pt y="29" x="1281"/>
                </a:lnTo>
                <a:lnTo>
                  <a:pt y="31" x="1305"/>
                </a:lnTo>
                <a:lnTo>
                  <a:pt y="29" x="1330"/>
                </a:lnTo>
                <a:lnTo>
                  <a:pt y="29" x="1354"/>
                </a:lnTo>
                <a:lnTo>
                  <a:pt y="29" x="1378"/>
                </a:lnTo>
                <a:lnTo>
                  <a:pt y="27" x="1429"/>
                </a:lnTo>
                <a:lnTo>
                  <a:pt y="29" x="1480"/>
                </a:lnTo>
                <a:lnTo>
                  <a:pt y="33" x="1528"/>
                </a:lnTo>
                <a:lnTo>
                  <a:pt y="38" x="1575"/>
                </a:lnTo>
                <a:lnTo>
                  <a:pt y="42" x="1620"/>
                </a:lnTo>
                <a:lnTo>
                  <a:pt y="44" x="1666"/>
                </a:lnTo>
                <a:lnTo>
                  <a:pt y="44" x="1689"/>
                </a:lnTo>
                <a:lnTo>
                  <a:pt y="44" x="1711"/>
                </a:lnTo>
                <a:lnTo>
                  <a:pt y="42" x="1733"/>
                </a:lnTo>
                <a:lnTo>
                  <a:pt y="38" x="1758"/>
                </a:lnTo>
                <a:lnTo>
                  <a:pt y="33" x="1792"/>
                </a:lnTo>
                <a:lnTo>
                  <a:pt y="31" x="1827"/>
                </a:lnTo>
                <a:lnTo>
                  <a:pt y="29" x="1865"/>
                </a:lnTo>
                <a:lnTo>
                  <a:pt y="31" x="1902"/>
                </a:lnTo>
                <a:lnTo>
                  <a:pt y="35" x="1977"/>
                </a:lnTo>
                <a:lnTo>
                  <a:pt y="38" x="2048"/>
                </a:lnTo>
                <a:lnTo>
                  <a:pt y="38" x="2048"/>
                </a:lnTo>
                <a:lnTo>
                  <a:pt y="38" x="2048"/>
                </a:lnTo>
                <a:lnTo>
                  <a:pt y="38" x="2048"/>
                </a:lnTo>
                <a:lnTo>
                  <a:pt y="38" x="2048"/>
                </a:lnTo>
              </a:path>
            </a:pathLst>
          </a:custGeom>
          <a:solidFill>
            <a:srgbClr val="ABC0A4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2" name="Shape 12"/>
          <p:cNvSpPr/>
          <p:nvPr/>
        </p:nvSpPr>
        <p:spPr>
          <a:xfrm>
            <a:off y="6034087" x="4333875"/>
            <a:ext cy="161924" cx="4810125"/>
          </a:xfrm>
          <a:custGeom>
            <a:pathLst>
              <a:path w="3753" extrusionOk="0" h="120">
                <a:moveTo>
                  <a:pt y="39" x="1677"/>
                </a:moveTo>
                <a:lnTo>
                  <a:pt y="37" x="1764"/>
                </a:lnTo>
                <a:lnTo>
                  <a:pt y="35" x="1851"/>
                </a:lnTo>
                <a:lnTo>
                  <a:pt y="35" x="1936"/>
                </a:lnTo>
                <a:lnTo>
                  <a:pt y="39" x="2020"/>
                </a:lnTo>
                <a:lnTo>
                  <a:pt y="45" x="2101"/>
                </a:lnTo>
                <a:lnTo>
                  <a:pt y="53" x="2178"/>
                </a:lnTo>
                <a:lnTo>
                  <a:pt y="58" x="2214"/>
                </a:lnTo>
                <a:lnTo>
                  <a:pt y="64" x="2251"/>
                </a:lnTo>
                <a:lnTo>
                  <a:pt y="72" x="2285"/>
                </a:lnTo>
                <a:lnTo>
                  <a:pt y="80" x="2320"/>
                </a:lnTo>
                <a:lnTo>
                  <a:pt y="82" x="2348"/>
                </a:lnTo>
                <a:lnTo>
                  <a:pt y="84" x="2385"/>
                </a:lnTo>
                <a:lnTo>
                  <a:pt y="80" x="2428"/>
                </a:lnTo>
                <a:lnTo>
                  <a:pt y="76" x="2474"/>
                </a:lnTo>
                <a:lnTo>
                  <a:pt y="62" x="2578"/>
                </a:lnTo>
                <a:lnTo>
                  <a:pt y="45" x="2691"/>
                </a:lnTo>
                <a:lnTo>
                  <a:pt y="28" x="2807"/>
                </a:lnTo>
                <a:lnTo>
                  <a:pt y="12" x="2917"/>
                </a:lnTo>
                <a:lnTo>
                  <a:pt y="6" x="2967"/>
                </a:lnTo>
                <a:lnTo>
                  <a:pt y="2" x="3016"/>
                </a:lnTo>
                <a:lnTo>
                  <a:pt y="0" x="3059"/>
                </a:lnTo>
                <a:lnTo>
                  <a:pt y="0" x="3095"/>
                </a:lnTo>
                <a:lnTo>
                  <a:pt y="4" x="3140"/>
                </a:lnTo>
                <a:lnTo>
                  <a:pt y="12" x="3195"/>
                </a:lnTo>
                <a:lnTo>
                  <a:pt y="20" x="3258"/>
                </a:lnTo>
                <a:lnTo>
                  <a:pt y="31" x="3323"/>
                </a:lnTo>
                <a:lnTo>
                  <a:pt y="41" x="3390"/>
                </a:lnTo>
                <a:lnTo>
                  <a:pt y="49" x="3450"/>
                </a:lnTo>
                <a:lnTo>
                  <a:pt y="57" x="3505"/>
                </a:lnTo>
                <a:lnTo>
                  <a:pt y="60" x="3548"/>
                </a:lnTo>
                <a:lnTo>
                  <a:pt y="64" x="3597"/>
                </a:lnTo>
                <a:lnTo>
                  <a:pt y="68" x="3637"/>
                </a:lnTo>
                <a:lnTo>
                  <a:pt y="74" x="3670"/>
                </a:lnTo>
                <a:lnTo>
                  <a:pt y="80" x="3696"/>
                </a:lnTo>
                <a:lnTo>
                  <a:pt y="86" x="3716"/>
                </a:lnTo>
                <a:lnTo>
                  <a:pt y="95" x="3733"/>
                </a:lnTo>
                <a:lnTo>
                  <a:pt y="101" x="3739"/>
                </a:lnTo>
                <a:lnTo>
                  <a:pt y="107" x="3745"/>
                </a:lnTo>
                <a:lnTo>
                  <a:pt y="113" x="3749"/>
                </a:lnTo>
                <a:lnTo>
                  <a:pt y="120" x="3753"/>
                </a:lnTo>
                <a:lnTo>
                  <a:pt y="115" x="475"/>
                </a:lnTo>
                <a:lnTo>
                  <a:pt y="113" x="420"/>
                </a:lnTo>
                <a:lnTo>
                  <a:pt y="113" x="363"/>
                </a:lnTo>
                <a:lnTo>
                  <a:pt y="113" x="303"/>
                </a:lnTo>
                <a:lnTo>
                  <a:pt y="115" x="240"/>
                </a:lnTo>
                <a:lnTo>
                  <a:pt y="115" x="177"/>
                </a:lnTo>
                <a:lnTo>
                  <a:pt y="116" x="114"/>
                </a:lnTo>
                <a:lnTo>
                  <a:pt y="116" x="55"/>
                </a:lnTo>
                <a:lnTo>
                  <a:pt y="115" x="0"/>
                </a:lnTo>
                <a:lnTo>
                  <a:pt y="99" x="49"/>
                </a:lnTo>
                <a:lnTo>
                  <a:pt y="82" x="104"/>
                </a:lnTo>
                <a:lnTo>
                  <a:pt y="66" x="164"/>
                </a:lnTo>
                <a:lnTo>
                  <a:pt y="51" x="231"/>
                </a:lnTo>
                <a:lnTo>
                  <a:pt y="43" x="266"/>
                </a:lnTo>
                <a:lnTo>
                  <a:pt y="37" x="303"/>
                </a:lnTo>
                <a:lnTo>
                  <a:pt y="31" x="339"/>
                </a:lnTo>
                <a:lnTo>
                  <a:pt y="28" x="378"/>
                </a:lnTo>
                <a:lnTo>
                  <a:pt y="24" x="416"/>
                </a:lnTo>
                <a:lnTo>
                  <a:pt y="22" x="457"/>
                </a:lnTo>
                <a:lnTo>
                  <a:pt y="20" x="497"/>
                </a:lnTo>
                <a:lnTo>
                  <a:pt y="22" x="540"/>
                </a:lnTo>
                <a:lnTo>
                  <a:pt y="22" x="605"/>
                </a:lnTo>
                <a:lnTo>
                  <a:pt y="26" x="674"/>
                </a:lnTo>
                <a:lnTo>
                  <a:pt y="28" x="745"/>
                </a:lnTo>
                <a:lnTo>
                  <a:pt y="28" x="810"/>
                </a:lnTo>
                <a:lnTo>
                  <a:pt y="22" x="857"/>
                </a:lnTo>
                <a:lnTo>
                  <a:pt y="18" x="903"/>
                </a:lnTo>
                <a:lnTo>
                  <a:pt y="14" x="950"/>
                </a:lnTo>
                <a:lnTo>
                  <a:pt y="10" x="999"/>
                </a:lnTo>
                <a:lnTo>
                  <a:pt y="8" x="1047"/>
                </a:lnTo>
                <a:lnTo>
                  <a:pt y="6" x="1098"/>
                </a:lnTo>
                <a:lnTo>
                  <a:pt y="6" x="1149"/>
                </a:lnTo>
                <a:lnTo>
                  <a:pt y="8" x="1202"/>
                </a:lnTo>
                <a:lnTo>
                  <a:pt y="10" x="1263"/>
                </a:lnTo>
                <a:lnTo>
                  <a:pt y="14" x="1321"/>
                </a:lnTo>
                <a:lnTo>
                  <a:pt y="20" x="1380"/>
                </a:lnTo>
                <a:lnTo>
                  <a:pt y="24" x="1437"/>
                </a:lnTo>
                <a:lnTo>
                  <a:pt y="29" x="1496"/>
                </a:lnTo>
                <a:lnTo>
                  <a:pt y="33" x="1555"/>
                </a:lnTo>
                <a:lnTo>
                  <a:pt y="37" x="1614"/>
                </a:lnTo>
                <a:lnTo>
                  <a:pt y="39" x="1677"/>
                </a:lnTo>
                <a:lnTo>
                  <a:pt y="39" x="1677"/>
                </a:lnTo>
                <a:lnTo>
                  <a:pt y="39" x="1677"/>
                </a:lnTo>
                <a:lnTo>
                  <a:pt y="39" x="1677"/>
                </a:lnTo>
                <a:lnTo>
                  <a:pt y="39" x="1677"/>
                </a:lnTo>
              </a:path>
            </a:pathLst>
          </a:custGeom>
          <a:solidFill>
            <a:srgbClr val="A7BDB1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3" name="Shape 13"/>
          <p:cNvSpPr/>
          <p:nvPr/>
        </p:nvSpPr>
        <p:spPr>
          <a:xfrm>
            <a:off y="6092825" x="2894011"/>
            <a:ext cy="106362" cx="1970086"/>
          </a:xfrm>
          <a:custGeom>
            <a:pathLst>
              <a:path w="1340" extrusionOk="0" h="148">
                <a:moveTo>
                  <a:pt y="58" x="1340"/>
                </a:moveTo>
                <a:lnTo>
                  <a:pt y="63" x="1291"/>
                </a:lnTo>
                <a:lnTo>
                  <a:pt y="71" x="1244"/>
                </a:lnTo>
                <a:lnTo>
                  <a:pt y="81" x="1202"/>
                </a:lnTo>
                <a:lnTo>
                  <a:pt y="90" x="1159"/>
                </a:lnTo>
                <a:lnTo>
                  <a:pt y="102" x="1118"/>
                </a:lnTo>
                <a:lnTo>
                  <a:pt y="114" x="1082"/>
                </a:lnTo>
                <a:lnTo>
                  <a:pt y="125" x="1047"/>
                </a:lnTo>
                <a:lnTo>
                  <a:pt y="137" x="1015"/>
                </a:lnTo>
                <a:lnTo>
                  <a:pt y="148" x="956"/>
                </a:lnTo>
                <a:lnTo>
                  <a:pt y="147" x="861"/>
                </a:lnTo>
                <a:lnTo>
                  <a:pt y="145" x="765"/>
                </a:lnTo>
                <a:lnTo>
                  <a:pt y="145" x="668"/>
                </a:lnTo>
                <a:lnTo>
                  <a:pt y="147" x="570"/>
                </a:lnTo>
                <a:lnTo>
                  <a:pt y="147" x="473"/>
                </a:lnTo>
                <a:lnTo>
                  <a:pt y="147" x="378"/>
                </a:lnTo>
                <a:lnTo>
                  <a:pt y="147" x="284"/>
                </a:lnTo>
                <a:lnTo>
                  <a:pt y="143" x="191"/>
                </a:lnTo>
                <a:lnTo>
                  <a:pt y="137" x="142"/>
                </a:lnTo>
                <a:lnTo>
                  <a:pt y="127" x="93"/>
                </a:lnTo>
                <a:lnTo>
                  <a:pt y="118" x="47"/>
                </a:lnTo>
                <a:lnTo>
                  <a:pt y="110" x="0"/>
                </a:lnTo>
                <a:lnTo>
                  <a:pt y="106" x="47"/>
                </a:lnTo>
                <a:lnTo>
                  <a:pt y="102" x="95"/>
                </a:lnTo>
                <a:lnTo>
                  <a:pt y="96" x="148"/>
                </a:lnTo>
                <a:lnTo>
                  <a:pt y="90" x="203"/>
                </a:lnTo>
                <a:lnTo>
                  <a:pt y="73" x="319"/>
                </a:lnTo>
                <a:lnTo>
                  <a:pt y="54" x="438"/>
                </a:lnTo>
                <a:lnTo>
                  <a:pt y="34" x="558"/>
                </a:lnTo>
                <a:lnTo>
                  <a:pt y="19" x="676"/>
                </a:lnTo>
                <a:lnTo>
                  <a:pt y="11" x="731"/>
                </a:lnTo>
                <a:lnTo>
                  <a:pt y="7" x="785"/>
                </a:lnTo>
                <a:lnTo>
                  <a:pt y="3" x="836"/>
                </a:lnTo>
                <a:lnTo>
                  <a:pt y="2" x="883"/>
                </a:lnTo>
                <a:lnTo>
                  <a:pt y="0" x="958"/>
                </a:lnTo>
                <a:lnTo>
                  <a:pt y="3" x="1029"/>
                </a:lnTo>
                <a:lnTo>
                  <a:pt y="9" x="1094"/>
                </a:lnTo>
                <a:lnTo>
                  <a:pt y="17" x="1153"/>
                </a:lnTo>
                <a:lnTo>
                  <a:pt y="29" x="1208"/>
                </a:lnTo>
                <a:lnTo>
                  <a:pt y="42" x="1256"/>
                </a:lnTo>
                <a:lnTo>
                  <a:pt y="58" x="1299"/>
                </a:lnTo>
                <a:lnTo>
                  <a:pt y="73" x="1338"/>
                </a:lnTo>
                <a:lnTo>
                  <a:pt y="58" x="1340"/>
                </a:lnTo>
                <a:close/>
              </a:path>
            </a:pathLst>
          </a:custGeom>
          <a:solidFill>
            <a:srgbClr val="9FD5B4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grpSp>
        <p:nvGrpSpPr>
          <p:cNvPr id="14" name="Shape 14"/>
          <p:cNvGrpSpPr/>
          <p:nvPr/>
        </p:nvGrpSpPr>
        <p:grpSpPr>
          <a:xfrm>
            <a:off y="99325" x="94012"/>
            <a:ext cy="918949" cx="1797936"/>
            <a:chOff y="2001836" x="1200150"/>
            <a:chExt cy="2863850" cx="6477000"/>
          </a:xfrm>
        </p:grpSpPr>
        <p:grpSp>
          <p:nvGrpSpPr>
            <p:cNvPr id="15" name="Shape 15"/>
            <p:cNvGrpSpPr/>
            <p:nvPr/>
          </p:nvGrpSpPr>
          <p:grpSpPr>
            <a:xfrm>
              <a:off y="2001836" x="1200150"/>
              <a:ext cy="2863850" cx="6477000"/>
              <a:chOff y="2001836" x="1200150"/>
              <a:chExt cy="2863850" cx="6477000"/>
            </a:xfrm>
          </p:grpSpPr>
          <p:sp>
            <p:nvSpPr>
              <p:cNvPr id="16" name="Shape 16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" name="Shape 17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8" name="Shape 18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" name="Shape 19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" name="Shape 20"/>
              <p:cNvSpPr/>
              <p:nvPr/>
            </p:nvSpPr>
            <p:spPr>
              <a:xfrm>
                <a:off y="2455861" x="2782886"/>
                <a:ext cy="271461" cx="136525"/>
              </a:xfrm>
              <a:custGeom>
                <a:pathLst>
                  <a:path w="86" extrusionOk="0" h="171">
                    <a:moveTo>
                      <a:pt y="41" x="81"/>
                    </a:moveTo>
                    <a:lnTo>
                      <a:pt y="32" x="82"/>
                    </a:lnTo>
                    <a:lnTo>
                      <a:pt y="25" x="84"/>
                    </a:lnTo>
                    <a:lnTo>
                      <a:pt y="19" x="84"/>
                    </a:lnTo>
                    <a:lnTo>
                      <a:pt y="14" x="82"/>
                    </a:lnTo>
                    <a:lnTo>
                      <a:pt y="8" x="81"/>
                    </a:lnTo>
                    <a:lnTo>
                      <a:pt y="5" x="79"/>
                    </a:lnTo>
                    <a:lnTo>
                      <a:pt y="2" x="76"/>
                    </a:lnTo>
                    <a:lnTo>
                      <a:pt y="0" x="72"/>
                    </a:lnTo>
                    <a:lnTo>
                      <a:pt y="0" x="74"/>
                    </a:lnTo>
                    <a:lnTo>
                      <a:pt y="2" x="79"/>
                    </a:lnTo>
                    <a:lnTo>
                      <a:pt y="3" x="81"/>
                    </a:lnTo>
                    <a:lnTo>
                      <a:pt y="7" x="82"/>
                    </a:lnTo>
                    <a:lnTo>
                      <a:pt y="10" x="84"/>
                    </a:lnTo>
                    <a:lnTo>
                      <a:pt y="20" x="86"/>
                    </a:lnTo>
                    <a:lnTo>
                      <a:pt y="32" x="84"/>
                    </a:lnTo>
                    <a:lnTo>
                      <a:pt y="44" x="81"/>
                    </a:lnTo>
                    <a:lnTo>
                      <a:pt y="59" x="76"/>
                    </a:lnTo>
                    <a:lnTo>
                      <a:pt y="74" x="69"/>
                    </a:lnTo>
                    <a:lnTo>
                      <a:pt y="90" x="62"/>
                    </a:lnTo>
                    <a:lnTo>
                      <a:pt y="118" x="45"/>
                    </a:lnTo>
                    <a:lnTo>
                      <a:pt y="145" x="28"/>
                    </a:lnTo>
                    <a:lnTo>
                      <a:pt y="156" x="20"/>
                    </a:lnTo>
                    <a:lnTo>
                      <a:pt y="164" x="11"/>
                    </a:lnTo>
                    <a:lnTo>
                      <a:pt y="169" x="5"/>
                    </a:lnTo>
                    <a:lnTo>
                      <a:pt y="171" x="0"/>
                    </a:lnTo>
                    <a:lnTo>
                      <a:pt y="41" x="8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" name="Shape 21"/>
              <p:cNvSpPr/>
              <p:nvPr/>
            </p:nvSpPr>
            <p:spPr>
              <a:xfrm>
                <a:off y="2474911" x="6092825"/>
                <a:ext cy="260350" cx="44450"/>
              </a:xfrm>
              <a:custGeom>
                <a:pathLst>
                  <a:path w="28" extrusionOk="0" h="164">
                    <a:moveTo>
                      <a:pt y="164" x="0"/>
                    </a:moveTo>
                    <a:lnTo>
                      <a:pt y="133" x="6"/>
                    </a:lnTo>
                    <a:lnTo>
                      <a:pt y="105" x="12"/>
                    </a:lnTo>
                    <a:lnTo>
                      <a:pt y="78" x="15"/>
                    </a:lnTo>
                    <a:lnTo>
                      <a:pt y="54" x="15"/>
                    </a:lnTo>
                    <a:lnTo>
                      <a:pt y="35" x="15"/>
                    </a:lnTo>
                    <a:lnTo>
                      <a:pt y="20" x="12"/>
                    </a:lnTo>
                    <a:lnTo>
                      <a:pt y="13" x="10"/>
                    </a:lnTo>
                    <a:lnTo>
                      <a:pt y="8" x="6"/>
                    </a:lnTo>
                    <a:lnTo>
                      <a:pt y="5" x="5"/>
                    </a:lnTo>
                    <a:lnTo>
                      <a:pt y="3" x="1"/>
                    </a:lnTo>
                    <a:lnTo>
                      <a:pt y="0" x="10"/>
                    </a:lnTo>
                    <a:lnTo>
                      <a:pt y="3" x="15"/>
                    </a:lnTo>
                    <a:lnTo>
                      <a:pt y="10" x="18"/>
                    </a:lnTo>
                    <a:lnTo>
                      <a:pt y="17" x="22"/>
                    </a:lnTo>
                    <a:lnTo>
                      <a:pt y="25" x="25"/>
                    </a:lnTo>
                    <a:lnTo>
                      <a:pt y="45" x="28"/>
                    </a:lnTo>
                    <a:lnTo>
                      <a:pt y="69" x="28"/>
                    </a:lnTo>
                    <a:lnTo>
                      <a:pt y="95" x="27"/>
                    </a:lnTo>
                    <a:lnTo>
                      <a:pt y="118" x="23"/>
                    </a:lnTo>
                    <a:lnTo>
                      <a:pt y="144" x="20"/>
                    </a:lnTo>
                    <a:lnTo>
                      <a:pt y="164" x="15"/>
                    </a:lnTo>
                    <a:lnTo>
                      <a:pt y="164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2" name="Shape 22"/>
              <p:cNvSpPr/>
              <p:nvPr/>
            </p:nvSpPr>
            <p:spPr>
              <a:xfrm>
                <a:off y="2432050" x="2782886"/>
                <a:ext cy="295275" cx="277811"/>
              </a:xfrm>
              <a:custGeom>
                <a:pathLst>
                  <a:path w="175" extrusionOk="0" h="186">
                    <a:moveTo>
                      <a:pt y="7" x="172"/>
                    </a:moveTo>
                    <a:lnTo>
                      <a:pt y="5" x="160"/>
                    </a:lnTo>
                    <a:lnTo>
                      <a:pt y="3" x="141"/>
                    </a:lnTo>
                    <a:lnTo>
                      <a:pt y="0" x="125"/>
                    </a:lnTo>
                    <a:lnTo>
                      <a:pt y="0" x="118"/>
                    </a:lnTo>
                    <a:lnTo>
                      <a:pt y="0" x="116"/>
                    </a:lnTo>
                    <a:lnTo>
                      <a:pt y="7" x="96"/>
                    </a:lnTo>
                    <a:lnTo>
                      <a:pt y="15" x="74"/>
                    </a:lnTo>
                    <a:lnTo>
                      <a:pt y="17" x="79"/>
                    </a:lnTo>
                    <a:lnTo>
                      <a:pt y="18" x="81"/>
                    </a:lnTo>
                    <a:lnTo>
                      <a:pt y="22" x="82"/>
                    </a:lnTo>
                    <a:lnTo>
                      <a:pt y="25" x="84"/>
                    </a:lnTo>
                    <a:lnTo>
                      <a:pt y="35" x="86"/>
                    </a:lnTo>
                    <a:lnTo>
                      <a:pt y="47" x="84"/>
                    </a:lnTo>
                    <a:lnTo>
                      <a:pt y="59" x="81"/>
                    </a:lnTo>
                    <a:lnTo>
                      <a:pt y="74" x="76"/>
                    </a:lnTo>
                    <a:lnTo>
                      <a:pt y="89" x="69"/>
                    </a:lnTo>
                    <a:lnTo>
                      <a:pt y="105" x="62"/>
                    </a:lnTo>
                    <a:lnTo>
                      <a:pt y="133" x="45"/>
                    </a:lnTo>
                    <a:lnTo>
                      <a:pt y="160" x="28"/>
                    </a:lnTo>
                    <a:lnTo>
                      <a:pt y="171" x="20"/>
                    </a:lnTo>
                    <a:lnTo>
                      <a:pt y="179" x="11"/>
                    </a:lnTo>
                    <a:lnTo>
                      <a:pt y="184" x="5"/>
                    </a:lnTo>
                    <a:lnTo>
                      <a:pt y="186" x="0"/>
                    </a:lnTo>
                    <a:lnTo>
                      <a:pt y="186" x="3"/>
                    </a:lnTo>
                    <a:lnTo>
                      <a:pt y="118" x="91"/>
                    </a:lnTo>
                    <a:lnTo>
                      <a:pt y="74" x="146"/>
                    </a:lnTo>
                    <a:lnTo>
                      <a:pt y="66" x="155"/>
                    </a:lnTo>
                    <a:lnTo>
                      <a:pt y="57" x="163"/>
                    </a:lnTo>
                    <a:lnTo>
                      <a:pt y="49" x="168"/>
                    </a:lnTo>
                    <a:lnTo>
                      <a:pt y="40" x="172"/>
                    </a:lnTo>
                    <a:lnTo>
                      <a:pt y="32" x="175"/>
                    </a:lnTo>
                    <a:lnTo>
                      <a:pt y="25" x="175"/>
                    </a:lnTo>
                    <a:lnTo>
                      <a:pt y="15" x="173"/>
                    </a:lnTo>
                    <a:lnTo>
                      <a:pt y="7" x="17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3" name="Shape 23"/>
              <p:cNvSpPr/>
              <p:nvPr/>
            </p:nvSpPr>
            <p:spPr>
              <a:xfrm>
                <a:off y="2408236" x="5797550"/>
                <a:ext cy="1104900" cx="587375"/>
              </a:xfrm>
              <a:custGeom>
                <a:pathLst>
                  <a:path w="370" extrusionOk="0" h="696">
                    <a:moveTo>
                      <a:pt y="1" x="366"/>
                    </a:moveTo>
                    <a:lnTo>
                      <a:pt y="0" x="351"/>
                    </a:lnTo>
                    <a:lnTo>
                      <a:pt y="0" x="328"/>
                    </a:lnTo>
                    <a:lnTo>
                      <a:pt y="0" x="307"/>
                    </a:lnTo>
                    <a:lnTo>
                      <a:pt y="0" x="297"/>
                    </a:lnTo>
                    <a:lnTo>
                      <a:pt y="1" x="284"/>
                    </a:lnTo>
                    <a:lnTo>
                      <a:pt y="5" x="272"/>
                    </a:lnTo>
                    <a:lnTo>
                      <a:pt y="42" x="196"/>
                    </a:lnTo>
                    <a:lnTo>
                      <a:pt y="49" x="201"/>
                    </a:lnTo>
                    <a:lnTo>
                      <a:pt y="57" x="206"/>
                    </a:lnTo>
                    <a:lnTo>
                      <a:pt y="71" x="209"/>
                    </a:lnTo>
                    <a:lnTo>
                      <a:pt y="86" x="211"/>
                    </a:lnTo>
                    <a:lnTo>
                      <a:pt y="103" x="211"/>
                    </a:lnTo>
                    <a:lnTo>
                      <a:pt y="121" x="209"/>
                    </a:lnTo>
                    <a:lnTo>
                      <a:pt y="143" x="208"/>
                    </a:lnTo>
                    <a:lnTo>
                      <a:pt y="165" x="203"/>
                    </a:lnTo>
                    <a:lnTo>
                      <a:pt y="216" x="192"/>
                    </a:lnTo>
                    <a:lnTo>
                      <a:pt y="270" x="179"/>
                    </a:lnTo>
                    <a:lnTo>
                      <a:pt y="326" x="162"/>
                    </a:lnTo>
                    <a:lnTo>
                      <a:pt y="385" x="144"/>
                    </a:lnTo>
                    <a:lnTo>
                      <a:pt y="441" x="123"/>
                    </a:lnTo>
                    <a:lnTo>
                      <a:pt y="496" x="101"/>
                    </a:lnTo>
                    <a:lnTo>
                      <a:pt y="549" x="81"/>
                    </a:lnTo>
                    <a:lnTo>
                      <a:pt y="594" x="61"/>
                    </a:lnTo>
                    <a:lnTo>
                      <a:pt y="633" x="42"/>
                    </a:lnTo>
                    <a:lnTo>
                      <a:pt y="665" x="25"/>
                    </a:lnTo>
                    <a:lnTo>
                      <a:pt y="677" x="17"/>
                    </a:lnTo>
                    <a:lnTo>
                      <a:pt y="686" x="10"/>
                    </a:lnTo>
                    <a:lnTo>
                      <a:pt y="692" x="5"/>
                    </a:lnTo>
                    <a:lnTo>
                      <a:pt y="696" x="0"/>
                    </a:lnTo>
                    <a:lnTo>
                      <a:pt y="692" x="3"/>
                    </a:lnTo>
                    <a:lnTo>
                      <a:pt y="542" x="103"/>
                    </a:lnTo>
                    <a:lnTo>
                      <a:pt y="419" x="184"/>
                    </a:lnTo>
                    <a:lnTo>
                      <a:pt y="319" x="252"/>
                    </a:lnTo>
                    <a:lnTo>
                      <a:pt y="236" x="302"/>
                    </a:lnTo>
                    <a:lnTo>
                      <a:pt y="201" x="322"/>
                    </a:lnTo>
                    <a:lnTo>
                      <a:pt y="169" x="338"/>
                    </a:lnTo>
                    <a:lnTo>
                      <a:pt y="138" x="351"/>
                    </a:lnTo>
                    <a:lnTo>
                      <a:pt y="109" x="361"/>
                    </a:lnTo>
                    <a:lnTo>
                      <a:pt y="82" x="366"/>
                    </a:lnTo>
                    <a:lnTo>
                      <a:pt y="55" x="370"/>
                    </a:lnTo>
                    <a:lnTo>
                      <a:pt y="28" x="370"/>
                    </a:lnTo>
                    <a:lnTo>
                      <a:pt y="1" x="366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4" name="Shape 24"/>
              <p:cNvSpPr/>
              <p:nvPr/>
            </p:nvSpPr>
            <p:spPr>
              <a:xfrm>
                <a:off y="2474911" x="2843211"/>
                <a:ext cy="136525" cx="228600"/>
              </a:xfrm>
              <a:custGeom>
                <a:pathLst>
                  <a:path w="144" extrusionOk="0" h="86">
                    <a:moveTo>
                      <a:pt y="0" x="144"/>
                    </a:moveTo>
                    <a:lnTo>
                      <a:pt y="7" x="134"/>
                    </a:lnTo>
                    <a:lnTo>
                      <a:pt y="13" x="122"/>
                    </a:lnTo>
                    <a:lnTo>
                      <a:pt y="18" x="108"/>
                    </a:lnTo>
                    <a:lnTo>
                      <a:pt y="24" x="93"/>
                    </a:lnTo>
                    <a:lnTo>
                      <a:pt y="25" x="76"/>
                    </a:lnTo>
                    <a:lnTo>
                      <a:pt y="27" x="58"/>
                    </a:lnTo>
                    <a:lnTo>
                      <a:pt y="29" x="38"/>
                    </a:lnTo>
                    <a:lnTo>
                      <a:pt y="29" x="17"/>
                    </a:lnTo>
                    <a:lnTo>
                      <a:pt y="37" x="17"/>
                    </a:lnTo>
                    <a:lnTo>
                      <a:pt y="45" x="17"/>
                    </a:lnTo>
                    <a:lnTo>
                      <a:pt y="54" x="16"/>
                    </a:lnTo>
                    <a:lnTo>
                      <a:pt y="61" x="12"/>
                    </a:lnTo>
                    <a:lnTo>
                      <a:pt y="74" x="7"/>
                    </a:lnTo>
                    <a:lnTo>
                      <a:pt y="81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4" x="41"/>
                    </a:lnTo>
                    <a:lnTo>
                      <a:pt y="86" x="53"/>
                    </a:lnTo>
                    <a:lnTo>
                      <a:pt y="76" x="71"/>
                    </a:lnTo>
                    <a:lnTo>
                      <a:pt y="66" x="88"/>
                    </a:lnTo>
                    <a:lnTo>
                      <a:pt y="56" x="102"/>
                    </a:lnTo>
                    <a:lnTo>
                      <a:pt y="45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" name="Shape 25"/>
              <p:cNvSpPr/>
              <p:nvPr/>
            </p:nvSpPr>
            <p:spPr>
              <a:xfrm>
                <a:off y="2513011" x="6026150"/>
                <a:ext cy="536575" cx="385761"/>
              </a:xfrm>
              <a:custGeom>
                <a:pathLst>
                  <a:path w="243" extrusionOk="0" h="338">
                    <a:moveTo>
                      <a:pt y="0" x="243"/>
                    </a:moveTo>
                    <a:lnTo>
                      <a:pt y="16" x="233"/>
                    </a:lnTo>
                    <a:lnTo>
                      <a:pt y="32" x="222"/>
                    </a:lnTo>
                    <a:lnTo>
                      <a:pt y="47" x="211"/>
                    </a:lnTo>
                    <a:lnTo>
                      <a:pt y="59" x="199"/>
                    </a:lnTo>
                    <a:lnTo>
                      <a:pt y="71" x="185"/>
                    </a:lnTo>
                    <a:lnTo>
                      <a:pt y="81" x="172"/>
                    </a:lnTo>
                    <a:lnTo>
                      <a:pt y="89" x="158"/>
                    </a:lnTo>
                    <a:lnTo>
                      <a:pt y="96" x="143"/>
                    </a:lnTo>
                    <a:lnTo>
                      <a:pt y="103" x="128"/>
                    </a:lnTo>
                    <a:lnTo>
                      <a:pt y="108" x="113"/>
                    </a:lnTo>
                    <a:lnTo>
                      <a:pt y="111" x="96"/>
                    </a:lnTo>
                    <a:lnTo>
                      <a:pt y="114" x="79"/>
                    </a:lnTo>
                    <a:lnTo>
                      <a:pt y="116" x="60"/>
                    </a:lnTo>
                    <a:lnTo>
                      <a:pt y="116" x="42"/>
                    </a:lnTo>
                    <a:lnTo>
                      <a:pt y="116" x="21"/>
                    </a:lnTo>
                    <a:lnTo>
                      <a:pt y="116" x="1"/>
                    </a:lnTo>
                    <a:lnTo>
                      <a:pt y="152" x="8"/>
                    </a:lnTo>
                    <a:lnTo>
                      <a:pt y="187" x="11"/>
                    </a:lnTo>
                    <a:lnTo>
                      <a:pt y="221" x="13"/>
                    </a:lnTo>
                    <a:lnTo>
                      <a:pt y="253" x="13"/>
                    </a:lnTo>
                    <a:lnTo>
                      <a:pt y="282" x="13"/>
                    </a:lnTo>
                    <a:lnTo>
                      <a:pt y="305" x="10"/>
                    </a:lnTo>
                    <a:lnTo>
                      <a:pt y="324" x="5"/>
                    </a:lnTo>
                    <a:lnTo>
                      <a:pt y="336" x="0"/>
                    </a:lnTo>
                    <a:lnTo>
                      <a:pt y="338" x="13"/>
                    </a:lnTo>
                    <a:lnTo>
                      <a:pt y="338" x="21"/>
                    </a:lnTo>
                    <a:lnTo>
                      <a:pt y="336" x="28"/>
                    </a:lnTo>
                    <a:lnTo>
                      <a:pt y="338" x="42"/>
                    </a:lnTo>
                    <a:lnTo>
                      <a:pt y="297" x="79"/>
                    </a:lnTo>
                    <a:lnTo>
                      <a:pt y="258" x="114"/>
                    </a:lnTo>
                    <a:lnTo>
                      <a:pt y="219" x="145"/>
                    </a:lnTo>
                    <a:lnTo>
                      <a:pt y="180" x="173"/>
                    </a:lnTo>
                    <a:lnTo>
                      <a:pt y="160" x="185"/>
                    </a:lnTo>
                    <a:lnTo>
                      <a:pt y="138" x="197"/>
                    </a:lnTo>
                    <a:lnTo>
                      <a:pt y="118" x="207"/>
                    </a:lnTo>
                    <a:lnTo>
                      <a:pt y="96" x="217"/>
                    </a:lnTo>
                    <a:lnTo>
                      <a:pt y="72" x="224"/>
                    </a:lnTo>
                    <a:lnTo>
                      <a:pt y="49" x="233"/>
                    </a:lnTo>
                    <a:lnTo>
                      <a:pt y="25" x="238"/>
                    </a:lnTo>
                    <a:lnTo>
                      <a:pt y="0" x="24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" name="Shape 26"/>
              <p:cNvSpPr/>
              <p:nvPr/>
            </p:nvSpPr>
            <p:spPr>
              <a:xfrm>
                <a:off y="2482850" x="2851150"/>
                <a:ext cy="139700" cx="228600"/>
              </a:xfrm>
              <a:custGeom>
                <a:pathLst>
                  <a:path w="144" extrusionOk="0" h="88">
                    <a:moveTo>
                      <a:pt y="0" x="144"/>
                    </a:moveTo>
                    <a:lnTo>
                      <a:pt y="7" x="132"/>
                    </a:lnTo>
                    <a:lnTo>
                      <a:pt y="13" x="120"/>
                    </a:lnTo>
                    <a:lnTo>
                      <a:pt y="19" x="107"/>
                    </a:lnTo>
                    <a:lnTo>
                      <a:pt y="22" x="92"/>
                    </a:lnTo>
                    <a:lnTo>
                      <a:pt y="25" x="76"/>
                    </a:lnTo>
                    <a:lnTo>
                      <a:pt y="27" x="60"/>
                    </a:lnTo>
                    <a:lnTo>
                      <a:pt y="29" x="39"/>
                    </a:lnTo>
                    <a:lnTo>
                      <a:pt y="29" x="19"/>
                    </a:lnTo>
                    <a:lnTo>
                      <a:pt y="44" x="17"/>
                    </a:lnTo>
                    <a:lnTo>
                      <a:pt y="59" x="12"/>
                    </a:lnTo>
                    <a:lnTo>
                      <a:pt y="71" x="7"/>
                    </a:lnTo>
                    <a:lnTo>
                      <a:pt y="83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6" x="41"/>
                    </a:lnTo>
                    <a:lnTo>
                      <a:pt y="88" x="53"/>
                    </a:lnTo>
                    <a:lnTo>
                      <a:pt y="78" x="71"/>
                    </a:lnTo>
                    <a:lnTo>
                      <a:pt y="68" x="88"/>
                    </a:lnTo>
                    <a:lnTo>
                      <a:pt y="57" x="103"/>
                    </a:lnTo>
                    <a:lnTo>
                      <a:pt y="46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7" name="Shape 27"/>
              <p:cNvSpPr/>
              <p:nvPr/>
            </p:nvSpPr>
            <p:spPr>
              <a:xfrm>
                <a:off y="2536825" x="6008687"/>
                <a:ext cy="546100" cx="419100"/>
              </a:xfrm>
              <a:custGeom>
                <a:pathLst>
                  <a:path w="264" extrusionOk="0" h="344">
                    <a:moveTo>
                      <a:pt y="0" x="264"/>
                    </a:moveTo>
                    <a:lnTo>
                      <a:pt y="15" x="252"/>
                    </a:lnTo>
                    <a:lnTo>
                      <a:pt y="28" x="240"/>
                    </a:lnTo>
                    <a:lnTo>
                      <a:pt y="42" x="228"/>
                    </a:lnTo>
                    <a:lnTo>
                      <a:pt y="54" x="215"/>
                    </a:lnTo>
                    <a:lnTo>
                      <a:pt y="64" x="203"/>
                    </a:lnTo>
                    <a:lnTo>
                      <a:pt y="72" x="189"/>
                    </a:lnTo>
                    <a:lnTo>
                      <a:pt y="81" x="178"/>
                    </a:lnTo>
                    <a:lnTo>
                      <a:pt y="88" x="162"/>
                    </a:lnTo>
                    <a:lnTo>
                      <a:pt y="94" x="149"/>
                    </a:lnTo>
                    <a:lnTo>
                      <a:pt y="99" x="134"/>
                    </a:lnTo>
                    <a:lnTo>
                      <a:pt y="103" x="119"/>
                    </a:lnTo>
                    <a:lnTo>
                      <a:pt y="106" x="102"/>
                    </a:lnTo>
                    <a:lnTo>
                      <a:pt y="111" x="66"/>
                    </a:lnTo>
                    <a:lnTo>
                      <a:pt y="113" x="26"/>
                    </a:lnTo>
                    <a:lnTo>
                      <a:pt y="135" x="31"/>
                    </a:lnTo>
                    <a:lnTo>
                      <a:pt y="155" x="36"/>
                    </a:lnTo>
                    <a:lnTo>
                      <a:pt y="174" x="38"/>
                    </a:lnTo>
                    <a:lnTo>
                      <a:pt y="192" x="39"/>
                    </a:lnTo>
                    <a:lnTo>
                      <a:pt y="209" x="41"/>
                    </a:lnTo>
                    <a:lnTo>
                      <a:pt y="226" x="41"/>
                    </a:lnTo>
                    <a:lnTo>
                      <a:pt y="241" x="39"/>
                    </a:lnTo>
                    <a:lnTo>
                      <a:pt y="257" x="38"/>
                    </a:lnTo>
                    <a:lnTo>
                      <a:pt y="270" x="36"/>
                    </a:lnTo>
                    <a:lnTo>
                      <a:pt y="282" x="32"/>
                    </a:lnTo>
                    <a:lnTo>
                      <a:pt y="294" x="29"/>
                    </a:lnTo>
                    <a:lnTo>
                      <a:pt y="304" x="24"/>
                    </a:lnTo>
                    <a:lnTo>
                      <a:pt y="314" x="19"/>
                    </a:lnTo>
                    <a:lnTo>
                      <a:pt y="323" x="12"/>
                    </a:lnTo>
                    <a:lnTo>
                      <a:pt y="329" x="7"/>
                    </a:lnTo>
                    <a:lnTo>
                      <a:pt y="336" x="0"/>
                    </a:lnTo>
                    <a:lnTo>
                      <a:pt y="339" x="17"/>
                    </a:lnTo>
                    <a:lnTo>
                      <a:pt y="339" x="31"/>
                    </a:lnTo>
                    <a:lnTo>
                      <a:pt y="341" x="44"/>
                    </a:lnTo>
                    <a:lnTo>
                      <a:pt y="344" x="61"/>
                    </a:lnTo>
                    <a:lnTo>
                      <a:pt y="304" x="98"/>
                    </a:lnTo>
                    <a:lnTo>
                      <a:pt y="265" x="134"/>
                    </a:lnTo>
                    <a:lnTo>
                      <a:pt y="245" x="149"/>
                    </a:lnTo>
                    <a:lnTo>
                      <a:pt y="224" x="166"/>
                    </a:lnTo>
                    <a:lnTo>
                      <a:pt y="204" x="179"/>
                    </a:lnTo>
                    <a:lnTo>
                      <a:pt y="184" x="193"/>
                    </a:lnTo>
                    <a:lnTo>
                      <a:pt y="162" x="206"/>
                    </a:lnTo>
                    <a:lnTo>
                      <a:pt y="140" x="217"/>
                    </a:lnTo>
                    <a:lnTo>
                      <a:pt y="118" x="228"/>
                    </a:lnTo>
                    <a:lnTo>
                      <a:pt y="96" x="237"/>
                    </a:lnTo>
                    <a:lnTo>
                      <a:pt y="72" x="245"/>
                    </a:lnTo>
                    <a:lnTo>
                      <a:pt y="49" x="252"/>
                    </a:lnTo>
                    <a:lnTo>
                      <a:pt y="25" x="259"/>
                    </a:lnTo>
                    <a:lnTo>
                      <a:pt y="0" x="26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8" name="Shape 28"/>
              <p:cNvSpPr/>
              <p:nvPr/>
            </p:nvSpPr>
            <p:spPr>
              <a:xfrm>
                <a:off y="2482850" x="2857500"/>
                <a:ext cy="144461" cx="233361"/>
              </a:xfrm>
              <a:custGeom>
                <a:pathLst>
                  <a:path w="147" extrusionOk="0" h="91">
                    <a:moveTo>
                      <a:pt y="0" x="147"/>
                    </a:moveTo>
                    <a:lnTo>
                      <a:pt y="8" x="135"/>
                    </a:lnTo>
                    <a:lnTo>
                      <a:pt y="15" x="123"/>
                    </a:lnTo>
                    <a:lnTo>
                      <a:pt y="20" x="110"/>
                    </a:lnTo>
                    <a:lnTo>
                      <a:pt y="25" x="94"/>
                    </a:lnTo>
                    <a:lnTo>
                      <a:pt y="29" x="79"/>
                    </a:lnTo>
                    <a:lnTo>
                      <a:pt y="30" x="61"/>
                    </a:lnTo>
                    <a:lnTo>
                      <a:pt y="32" x="40"/>
                    </a:lnTo>
                    <a:lnTo>
                      <a:pt y="30" x="20"/>
                    </a:lnTo>
                    <a:lnTo>
                      <a:pt y="52" x="15"/>
                    </a:lnTo>
                    <a:lnTo>
                      <a:pt y="68" x="12"/>
                    </a:lnTo>
                    <a:lnTo>
                      <a:pt y="78" x="5"/>
                    </a:lnTo>
                    <a:lnTo>
                      <a:pt y="88" x="0"/>
                    </a:lnTo>
                    <a:lnTo>
                      <a:pt y="88" x="13"/>
                    </a:lnTo>
                    <a:lnTo>
                      <a:pt y="90" x="27"/>
                    </a:lnTo>
                    <a:lnTo>
                      <a:pt y="91" x="40"/>
                    </a:lnTo>
                    <a:lnTo>
                      <a:pt y="91" x="52"/>
                    </a:lnTo>
                    <a:lnTo>
                      <a:pt y="81" x="71"/>
                    </a:lnTo>
                    <a:lnTo>
                      <a:pt y="71" x="89"/>
                    </a:lnTo>
                    <a:lnTo>
                      <a:pt y="61" x="105"/>
                    </a:lnTo>
                    <a:lnTo>
                      <a:pt y="49" x="116"/>
                    </a:lnTo>
                    <a:lnTo>
                      <a:pt y="37" x="128"/>
                    </a:lnTo>
                    <a:lnTo>
                      <a:pt y="25" x="137"/>
                    </a:lnTo>
                    <a:lnTo>
                      <a:pt y="13" x="143"/>
                    </a:lnTo>
                    <a:lnTo>
                      <a:pt y="0" x="147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" name="Shape 29"/>
              <p:cNvSpPr/>
              <p:nvPr/>
            </p:nvSpPr>
            <p:spPr>
              <a:xfrm>
                <a:off y="2533650" x="6043612"/>
                <a:ext cy="582612" cx="400050"/>
              </a:xfrm>
              <a:custGeom>
                <a:pathLst>
                  <a:path w="252" extrusionOk="0" h="367">
                    <a:moveTo>
                      <a:pt y="0" x="252"/>
                    </a:moveTo>
                    <a:lnTo>
                      <a:pt y="30" x="228"/>
                    </a:lnTo>
                    <a:lnTo>
                      <a:pt y="56" x="205"/>
                    </a:lnTo>
                    <a:lnTo>
                      <a:pt y="68" x="193"/>
                    </a:lnTo>
                    <a:lnTo>
                      <a:pt y="78" x="181"/>
                    </a:lnTo>
                    <a:lnTo>
                      <a:pt y="86" x="167"/>
                    </a:lnTo>
                    <a:lnTo>
                      <a:pt y="95" x="154"/>
                    </a:lnTo>
                    <a:lnTo>
                      <a:pt y="101" x="140"/>
                    </a:lnTo>
                    <a:lnTo>
                      <a:pt y="107" x="127"/>
                    </a:lnTo>
                    <a:lnTo>
                      <a:pt y="112" x="110"/>
                    </a:lnTo>
                    <a:lnTo>
                      <a:pt y="115" x="95"/>
                    </a:lnTo>
                    <a:lnTo>
                      <a:pt y="118" x="78"/>
                    </a:lnTo>
                    <a:lnTo>
                      <a:pt y="120" x="59"/>
                    </a:lnTo>
                    <a:lnTo>
                      <a:pt y="122" x="39"/>
                    </a:lnTo>
                    <a:lnTo>
                      <a:pt y="123" x="19"/>
                    </a:lnTo>
                    <a:lnTo>
                      <a:pt y="161" x="26"/>
                    </a:lnTo>
                    <a:lnTo>
                      <a:pt y="194" x="27"/>
                    </a:lnTo>
                    <a:lnTo>
                      <a:pt y="226" x="27"/>
                    </a:lnTo>
                    <a:lnTo>
                      <a:pt y="254" x="26"/>
                    </a:lnTo>
                    <a:lnTo>
                      <a:pt y="279" x="21"/>
                    </a:lnTo>
                    <a:lnTo>
                      <a:pt y="303" x="14"/>
                    </a:lnTo>
                    <a:lnTo>
                      <a:pt y="326" x="7"/>
                    </a:lnTo>
                    <a:lnTo>
                      <a:pt y="346" x="0"/>
                    </a:lnTo>
                    <a:lnTo>
                      <a:pt y="352" x="22"/>
                    </a:lnTo>
                    <a:lnTo>
                      <a:pt y="357" x="48"/>
                    </a:lnTo>
                    <a:lnTo>
                      <a:pt y="362" x="73"/>
                    </a:lnTo>
                    <a:lnTo>
                      <a:pt y="367" x="97"/>
                    </a:lnTo>
                    <a:lnTo>
                      <a:pt y="346" x="115"/>
                    </a:lnTo>
                    <a:lnTo>
                      <a:pt y="325" x="132"/>
                    </a:lnTo>
                    <a:lnTo>
                      <a:pt y="303" x="149"/>
                    </a:lnTo>
                    <a:lnTo>
                      <a:pt y="279" x="164"/>
                    </a:lnTo>
                    <a:lnTo>
                      <a:pt y="257" x="178"/>
                    </a:lnTo>
                    <a:lnTo>
                      <a:pt y="233" x="191"/>
                    </a:lnTo>
                    <a:lnTo>
                      <a:pt y="210" x="203"/>
                    </a:lnTo>
                    <a:lnTo>
                      <a:pt y="184" x="213"/>
                    </a:lnTo>
                    <a:lnTo>
                      <a:pt y="161" x="222"/>
                    </a:lnTo>
                    <a:lnTo>
                      <a:pt y="137" x="228"/>
                    </a:lnTo>
                    <a:lnTo>
                      <a:pt y="113" x="235"/>
                    </a:lnTo>
                    <a:lnTo>
                      <a:pt y="90" x="242"/>
                    </a:lnTo>
                    <a:lnTo>
                      <a:pt y="66" x="245"/>
                    </a:lnTo>
                    <a:lnTo>
                      <a:pt y="44" x="249"/>
                    </a:lnTo>
                    <a:lnTo>
                      <a:pt y="22" x="252"/>
                    </a:lnTo>
                    <a:lnTo>
                      <a:pt y="0" x="252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" name="Shape 30"/>
              <p:cNvSpPr/>
              <p:nvPr/>
            </p:nvSpPr>
            <p:spPr>
              <a:xfrm>
                <a:off y="2444750" x="2705100"/>
                <a:ext cy="139700" cx="371475"/>
              </a:xfrm>
              <a:custGeom>
                <a:pathLst>
                  <a:path w="234" extrusionOk="0" h="88">
                    <a:moveTo>
                      <a:pt y="0" x="234"/>
                    </a:moveTo>
                    <a:lnTo>
                      <a:pt y="0" x="221"/>
                    </a:lnTo>
                    <a:lnTo>
                      <a:pt y="4" x="209"/>
                    </a:lnTo>
                    <a:lnTo>
                      <a:pt y="88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1" name="Shape 31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" name="Shape 32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" name="Shape 33"/>
              <p:cNvSpPr/>
              <p:nvPr/>
            </p:nvSpPr>
            <p:spPr>
              <a:xfrm>
                <a:off y="2849561" x="1919286"/>
                <a:ext cy="1138237" cx="5432425"/>
              </a:xfrm>
              <a:custGeom>
                <a:pathLst>
                  <a:path w="3422" extrusionOk="0" h="717">
                    <a:moveTo>
                      <a:pt y="565" x="3422"/>
                    </a:moveTo>
                    <a:lnTo>
                      <a:pt y="585" x="3416"/>
                    </a:lnTo>
                    <a:lnTo>
                      <a:pt y="605" x="3410"/>
                    </a:lnTo>
                    <a:lnTo>
                      <a:pt y="626" x="3402"/>
                    </a:lnTo>
                    <a:lnTo>
                      <a:pt y="646" x="3394"/>
                    </a:lnTo>
                    <a:lnTo>
                      <a:pt y="663" x="3383"/>
                    </a:lnTo>
                    <a:lnTo>
                      <a:pt y="678" x="3372"/>
                    </a:lnTo>
                    <a:lnTo>
                      <a:pt y="685" x="3367"/>
                    </a:lnTo>
                    <a:lnTo>
                      <a:pt y="692" x="3360"/>
                    </a:lnTo>
                    <a:lnTo>
                      <a:pt y="697" x="3353"/>
                    </a:lnTo>
                    <a:lnTo>
                      <a:pt y="700" x="3346"/>
                    </a:lnTo>
                    <a:lnTo>
                      <a:pt y="707" x="3323"/>
                    </a:lnTo>
                    <a:lnTo>
                      <a:pt y="712" x="3299"/>
                    </a:lnTo>
                    <a:lnTo>
                      <a:pt y="715" x="3274"/>
                    </a:lnTo>
                    <a:lnTo>
                      <a:pt y="717" x="3247"/>
                    </a:lnTo>
                    <a:lnTo>
                      <a:pt y="717" x="3218"/>
                    </a:lnTo>
                    <a:lnTo>
                      <a:pt y="717" x="3188"/>
                    </a:lnTo>
                    <a:lnTo>
                      <a:pt y="717" x="3157"/>
                    </a:lnTo>
                    <a:lnTo>
                      <a:pt y="714" x="3127"/>
                    </a:lnTo>
                    <a:lnTo>
                      <a:pt y="709" x="3061"/>
                    </a:lnTo>
                    <a:lnTo>
                      <a:pt y="700" x="2995"/>
                    </a:lnTo>
                    <a:lnTo>
                      <a:pt y="690" x="2926"/>
                    </a:lnTo>
                    <a:lnTo>
                      <a:pt y="680" x="2857"/>
                    </a:lnTo>
                    <a:lnTo>
                      <a:pt y="666" x="2784"/>
                    </a:lnTo>
                    <a:lnTo>
                      <a:pt y="653" x="2713"/>
                    </a:lnTo>
                    <a:lnTo>
                      <a:pt y="638" x="2644"/>
                    </a:lnTo>
                    <a:lnTo>
                      <a:pt y="622" x="2573"/>
                    </a:lnTo>
                    <a:lnTo>
                      <a:pt y="607" x="2504"/>
                    </a:lnTo>
                    <a:lnTo>
                      <a:pt y="592" x="2436"/>
                    </a:lnTo>
                    <a:lnTo>
                      <a:pt y="577" x="2367"/>
                    </a:lnTo>
                    <a:lnTo>
                      <a:pt y="563" x="2296"/>
                    </a:lnTo>
                    <a:lnTo>
                      <a:pt y="357" x="1427"/>
                    </a:lnTo>
                    <a:lnTo>
                      <a:pt y="9" x="0"/>
                    </a:lnTo>
                    <a:lnTo>
                      <a:pt y="0" x="0"/>
                    </a:lnTo>
                    <a:lnTo>
                      <a:pt y="499" x="2375"/>
                    </a:lnTo>
                    <a:lnTo>
                      <a:pt y="502" x="2387"/>
                    </a:lnTo>
                    <a:lnTo>
                      <a:pt y="504" x="2391"/>
                    </a:lnTo>
                    <a:lnTo>
                      <a:pt y="506" x="2391"/>
                    </a:lnTo>
                    <a:lnTo>
                      <a:pt y="507" x="2387"/>
                    </a:lnTo>
                    <a:lnTo>
                      <a:pt y="507" x="2384"/>
                    </a:lnTo>
                    <a:lnTo>
                      <a:pt y="509" x="2384"/>
                    </a:lnTo>
                    <a:lnTo>
                      <a:pt y="511" x="2387"/>
                    </a:lnTo>
                    <a:lnTo>
                      <a:pt y="512" x="2399"/>
                    </a:lnTo>
                    <a:lnTo>
                      <a:pt y="524" x="2487"/>
                    </a:lnTo>
                    <a:lnTo>
                      <a:pt y="536" x="2600"/>
                    </a:lnTo>
                    <a:lnTo>
                      <a:pt y="546" x="2722"/>
                    </a:lnTo>
                    <a:lnTo>
                      <a:pt y="555" x="2847"/>
                    </a:lnTo>
                    <a:lnTo>
                      <a:pt y="560" x="2971"/>
                    </a:lnTo>
                    <a:lnTo>
                      <a:pt y="561" x="3034"/>
                    </a:lnTo>
                    <a:lnTo>
                      <a:pt y="561" x="3095"/>
                    </a:lnTo>
                    <a:lnTo>
                      <a:pt y="561" x="3152"/>
                    </a:lnTo>
                    <a:lnTo>
                      <a:pt y="560" x="3210"/>
                    </a:lnTo>
                    <a:lnTo>
                      <a:pt y="556" x="3264"/>
                    </a:lnTo>
                    <a:lnTo>
                      <a:pt y="553" x="3314"/>
                    </a:lnTo>
                    <a:lnTo>
                      <a:pt y="548" x="3361"/>
                    </a:lnTo>
                    <a:lnTo>
                      <a:pt y="540" x="3404"/>
                    </a:lnTo>
                    <a:lnTo>
                      <a:pt y="546" x="3407"/>
                    </a:lnTo>
                    <a:lnTo>
                      <a:pt y="553" x="3410"/>
                    </a:lnTo>
                    <a:lnTo>
                      <a:pt y="560" x="3416"/>
                    </a:lnTo>
                    <a:lnTo>
                      <a:pt y="565" x="342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" name="Shape 34"/>
              <p:cNvSpPr/>
              <p:nvPr/>
            </p:nvSpPr>
            <p:spPr>
              <a:xfrm>
                <a:off y="2860675" x="1919286"/>
                <a:ext cy="1177925" cx="5446711"/>
              </a:xfrm>
              <a:custGeom>
                <a:pathLst>
                  <a:path w="3431" extrusionOk="0" h="742">
                    <a:moveTo>
                      <a:pt y="558" x="3424"/>
                    </a:moveTo>
                    <a:lnTo>
                      <a:pt y="561" x="3427"/>
                    </a:lnTo>
                    <a:lnTo>
                      <a:pt y="563" x="3431"/>
                    </a:lnTo>
                    <a:lnTo>
                      <a:pt y="566" x="3426"/>
                    </a:lnTo>
                    <a:lnTo>
                      <a:pt y="570" x="3422"/>
                    </a:lnTo>
                    <a:lnTo>
                      <a:pt y="575" x="3419"/>
                    </a:lnTo>
                    <a:lnTo>
                      <a:pt y="582" x="3416"/>
                    </a:lnTo>
                    <a:lnTo>
                      <a:pt y="587" x="3416"/>
                    </a:lnTo>
                    <a:lnTo>
                      <a:pt y="593" x="3416"/>
                    </a:lnTo>
                    <a:lnTo>
                      <a:pt y="600" x="3417"/>
                    </a:lnTo>
                    <a:lnTo>
                      <a:pt y="607" x="3419"/>
                    </a:lnTo>
                    <a:lnTo>
                      <a:pt y="627" x="3414"/>
                    </a:lnTo>
                    <a:lnTo>
                      <a:pt y="646" x="3407"/>
                    </a:lnTo>
                    <a:lnTo>
                      <a:pt y="663" x="3400"/>
                    </a:lnTo>
                    <a:lnTo>
                      <a:pt y="680" x="3392"/>
                    </a:lnTo>
                    <a:lnTo>
                      <a:pt y="693" x="3382"/>
                    </a:lnTo>
                    <a:lnTo>
                      <a:pt y="707" x="3372"/>
                    </a:lnTo>
                    <a:lnTo>
                      <a:pt y="717" x="3360"/>
                    </a:lnTo>
                    <a:lnTo>
                      <a:pt y="725" x="3346"/>
                    </a:lnTo>
                    <a:lnTo>
                      <a:pt y="730" x="3323"/>
                    </a:lnTo>
                    <a:lnTo>
                      <a:pt y="735" x="3299"/>
                    </a:lnTo>
                    <a:lnTo>
                      <a:pt y="739" x="3274"/>
                    </a:lnTo>
                    <a:lnTo>
                      <a:pt y="740" x="3247"/>
                    </a:lnTo>
                    <a:lnTo>
                      <a:pt y="742" x="3218"/>
                    </a:lnTo>
                    <a:lnTo>
                      <a:pt y="742" x="3188"/>
                    </a:lnTo>
                    <a:lnTo>
                      <a:pt y="740" x="3157"/>
                    </a:lnTo>
                    <a:lnTo>
                      <a:pt y="739" x="3127"/>
                    </a:lnTo>
                    <a:lnTo>
                      <a:pt y="732" x="3061"/>
                    </a:lnTo>
                    <a:lnTo>
                      <a:pt y="725" x="2995"/>
                    </a:lnTo>
                    <a:lnTo>
                      <a:pt y="715" x="2926"/>
                    </a:lnTo>
                    <a:lnTo>
                      <a:pt y="705" x="2857"/>
                    </a:lnTo>
                    <a:lnTo>
                      <a:pt y="691" x="2784"/>
                    </a:lnTo>
                    <a:lnTo>
                      <a:pt y="678" x="2713"/>
                    </a:lnTo>
                    <a:lnTo>
                      <a:pt y="663" x="2644"/>
                    </a:lnTo>
                    <a:lnTo>
                      <a:pt y="647" x="2573"/>
                    </a:lnTo>
                    <a:lnTo>
                      <a:pt y="632" x="2504"/>
                    </a:lnTo>
                    <a:lnTo>
                      <a:pt y="617" x="2436"/>
                    </a:lnTo>
                    <a:lnTo>
                      <a:pt y="602" x="2367"/>
                    </a:lnTo>
                    <a:lnTo>
                      <a:pt y="587" x="2296"/>
                    </a:lnTo>
                    <a:lnTo>
                      <a:pt y="382" x="1427"/>
                    </a:lnTo>
                    <a:lnTo>
                      <a:pt y="34" x="0"/>
                    </a:lnTo>
                    <a:lnTo>
                      <a:pt y="0" x="0"/>
                    </a:lnTo>
                    <a:lnTo>
                      <a:pt y="524" x="2375"/>
                    </a:lnTo>
                    <a:lnTo>
                      <a:pt y="529" x="2408"/>
                    </a:lnTo>
                    <a:lnTo>
                      <a:pt y="533" x="2440"/>
                    </a:lnTo>
                    <a:lnTo>
                      <a:pt y="538" x="2472"/>
                    </a:lnTo>
                    <a:lnTo>
                      <a:pt y="541" x="2504"/>
                    </a:lnTo>
                    <a:lnTo>
                      <a:pt y="539" x="2505"/>
                    </a:lnTo>
                    <a:lnTo>
                      <a:pt y="538" x="2509"/>
                    </a:lnTo>
                    <a:lnTo>
                      <a:pt y="536" x="2514"/>
                    </a:lnTo>
                    <a:lnTo>
                      <a:pt y="536" x="2519"/>
                    </a:lnTo>
                    <a:lnTo>
                      <a:pt y="543" x="2585"/>
                    </a:lnTo>
                    <a:lnTo>
                      <a:pt y="546" x="2588"/>
                    </a:lnTo>
                    <a:lnTo>
                      <a:pt y="553" x="2590"/>
                    </a:lnTo>
                    <a:lnTo>
                      <a:pt y="563" x="2700"/>
                    </a:lnTo>
                    <a:lnTo>
                      <a:pt y="573" x="2806"/>
                    </a:lnTo>
                    <a:lnTo>
                      <a:pt y="578" x="2912"/>
                    </a:lnTo>
                    <a:lnTo>
                      <a:pt y="582" x="3015"/>
                    </a:lnTo>
                    <a:lnTo>
                      <a:pt y="582" x="3066"/>
                    </a:lnTo>
                    <a:lnTo>
                      <a:pt y="582" x="3115"/>
                    </a:lnTo>
                    <a:lnTo>
                      <a:pt y="580" x="3162"/>
                    </a:lnTo>
                    <a:lnTo>
                      <a:pt y="576" x="3210"/>
                    </a:lnTo>
                    <a:lnTo>
                      <a:pt y="573" x="3257"/>
                    </a:lnTo>
                    <a:lnTo>
                      <a:pt y="568" x="3301"/>
                    </a:lnTo>
                    <a:lnTo>
                      <a:pt y="561" x="3345"/>
                    </a:lnTo>
                    <a:lnTo>
                      <a:pt y="554" x="3385"/>
                    </a:lnTo>
                    <a:lnTo>
                      <a:pt y="558" x="3397"/>
                    </a:lnTo>
                    <a:lnTo>
                      <a:pt y="560" x="3405"/>
                    </a:lnTo>
                    <a:lnTo>
                      <a:pt y="560" x="3414"/>
                    </a:lnTo>
                    <a:lnTo>
                      <a:pt y="558" x="342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5" name="Shape 35"/>
              <p:cNvSpPr/>
              <p:nvPr/>
            </p:nvSpPr>
            <p:spPr>
              <a:xfrm>
                <a:off y="2001836" x="1905000"/>
                <a:ext cy="1592262" cx="5489575"/>
              </a:xfrm>
              <a:custGeom>
                <a:pathLst>
                  <a:path w="3458" extrusionOk="0" h="1003">
                    <a:moveTo>
                      <a:pt y="39" x="0"/>
                    </a:moveTo>
                    <a:lnTo>
                      <a:pt y="12" x="0"/>
                    </a:lnTo>
                    <a:lnTo>
                      <a:pt y="7" x="0"/>
                    </a:lnTo>
                    <a:lnTo>
                      <a:pt y="2" x="2"/>
                    </a:lnTo>
                    <a:lnTo>
                      <a:pt y="0" x="6"/>
                    </a:lnTo>
                    <a:lnTo>
                      <a:pt y="0" x="11"/>
                    </a:lnTo>
                    <a:lnTo>
                      <a:pt y="4" x="51"/>
                    </a:lnTo>
                    <a:lnTo>
                      <a:pt y="7" x="92"/>
                    </a:lnTo>
                    <a:lnTo>
                      <a:pt y="12" x="132"/>
                    </a:lnTo>
                    <a:lnTo>
                      <a:pt y="19" x="173"/>
                    </a:lnTo>
                    <a:lnTo>
                      <a:pt y="24" x="181"/>
                    </a:lnTo>
                    <a:lnTo>
                      <a:pt y="27" x="188"/>
                    </a:lnTo>
                    <a:lnTo>
                      <a:pt y="33" x="195"/>
                    </a:lnTo>
                    <a:lnTo>
                      <a:pt y="39" x="200"/>
                    </a:lnTo>
                    <a:lnTo>
                      <a:pt y="337" x="463"/>
                    </a:lnTo>
                    <a:lnTo>
                      <a:pt y="349" x="475"/>
                    </a:lnTo>
                    <a:lnTo>
                      <a:pt y="359" x="487"/>
                    </a:lnTo>
                    <a:lnTo>
                      <a:pt y="364" x="493"/>
                    </a:lnTo>
                    <a:lnTo>
                      <a:pt y="367" x="502"/>
                    </a:lnTo>
                    <a:lnTo>
                      <a:pt y="371" x="510"/>
                    </a:lnTo>
                    <a:lnTo>
                      <a:pt y="372" x="521"/>
                    </a:lnTo>
                    <a:lnTo>
                      <a:pt y="377" x="559"/>
                    </a:lnTo>
                    <a:lnTo>
                      <a:pt y="381" x="608"/>
                    </a:lnTo>
                    <a:lnTo>
                      <a:pt y="384" x="666"/>
                    </a:lnTo>
                    <a:lnTo>
                      <a:pt y="389" x="732"/>
                    </a:lnTo>
                    <a:lnTo>
                      <a:pt y="393" x="804"/>
                    </a:lnTo>
                    <a:lnTo>
                      <a:pt y="396" x="884"/>
                    </a:lnTo>
                    <a:lnTo>
                      <a:pt y="401" x="966"/>
                    </a:lnTo>
                    <a:lnTo>
                      <a:pt y="404" x="1052"/>
                    </a:lnTo>
                    <a:lnTo>
                      <a:pt y="408" x="1140"/>
                    </a:lnTo>
                    <a:lnTo>
                      <a:pt y="409" x="1230"/>
                    </a:lnTo>
                    <a:lnTo>
                      <a:pt y="413" x="1317"/>
                    </a:lnTo>
                    <a:lnTo>
                      <a:pt y="416" x="1405"/>
                    </a:lnTo>
                    <a:lnTo>
                      <a:pt y="418" x="1490"/>
                    </a:lnTo>
                    <a:lnTo>
                      <a:pt y="420" x="1571"/>
                    </a:lnTo>
                    <a:lnTo>
                      <a:pt y="421" x="1647"/>
                    </a:lnTo>
                    <a:lnTo>
                      <a:pt y="423" x="1716"/>
                    </a:lnTo>
                    <a:lnTo>
                      <a:pt y="431" x="1712"/>
                    </a:lnTo>
                    <a:lnTo>
                      <a:pt y="442" x="1711"/>
                    </a:lnTo>
                    <a:lnTo>
                      <a:pt y="450" x="1712"/>
                    </a:lnTo>
                    <a:lnTo>
                      <a:pt y="458" x="1716"/>
                    </a:lnTo>
                    <a:lnTo>
                      <a:pt y="491" x="1741"/>
                    </a:lnTo>
                    <a:lnTo>
                      <a:pt y="523" x="1767"/>
                    </a:lnTo>
                    <a:lnTo>
                      <a:pt y="553" x="1795"/>
                    </a:lnTo>
                    <a:lnTo>
                      <a:pt y="583" x="1824"/>
                    </a:lnTo>
                    <a:lnTo>
                      <a:pt y="614" x="1854"/>
                    </a:lnTo>
                    <a:lnTo>
                      <a:pt y="643" x="1885"/>
                    </a:lnTo>
                    <a:lnTo>
                      <a:pt y="670" x="1918"/>
                    </a:lnTo>
                    <a:lnTo>
                      <a:pt y="698" x="1952"/>
                    </a:lnTo>
                    <a:lnTo>
                      <a:pt y="707" x="1962"/>
                    </a:lnTo>
                    <a:lnTo>
                      <a:pt y="714" x="1976"/>
                    </a:lnTo>
                    <a:lnTo>
                      <a:pt y="717" x="1991"/>
                    </a:lnTo>
                    <a:lnTo>
                      <a:pt y="722" x="2006"/>
                    </a:lnTo>
                    <a:lnTo>
                      <a:pt y="793" x="2452"/>
                    </a:lnTo>
                    <a:lnTo>
                      <a:pt y="793" x="2481"/>
                    </a:lnTo>
                    <a:lnTo>
                      <a:pt y="793" x="2506"/>
                    </a:lnTo>
                    <a:lnTo>
                      <a:pt y="791" x="2533"/>
                    </a:lnTo>
                    <a:lnTo>
                      <a:pt y="790" x="2557"/>
                    </a:lnTo>
                    <a:lnTo>
                      <a:pt y="786" x="2580"/>
                    </a:lnTo>
                    <a:lnTo>
                      <a:pt y="781" x="2602"/>
                    </a:lnTo>
                    <a:lnTo>
                      <a:pt y="776" x="2624"/>
                    </a:lnTo>
                    <a:lnTo>
                      <a:pt y="769" x="2643"/>
                    </a:lnTo>
                    <a:lnTo>
                      <a:pt y="761" x="2661"/>
                    </a:lnTo>
                    <a:lnTo>
                      <a:pt y="752" x="2680"/>
                    </a:lnTo>
                    <a:lnTo>
                      <a:pt y="742" x="2695"/>
                    </a:lnTo>
                    <a:lnTo>
                      <a:pt y="732" x="2710"/>
                    </a:lnTo>
                    <a:lnTo>
                      <a:pt y="720" x="2724"/>
                    </a:lnTo>
                    <a:lnTo>
                      <a:pt y="707" x="2737"/>
                    </a:lnTo>
                    <a:lnTo>
                      <a:pt y="693" x="2747"/>
                    </a:lnTo>
                    <a:lnTo>
                      <a:pt y="678" x="2759"/>
                    </a:lnTo>
                    <a:lnTo>
                      <a:pt y="680" x="2769"/>
                    </a:lnTo>
                    <a:lnTo>
                      <a:pt y="683" x="2783"/>
                    </a:lnTo>
                    <a:lnTo>
                      <a:pt y="709" x="2903"/>
                    </a:lnTo>
                    <a:lnTo>
                      <a:pt y="734" x="3011"/>
                    </a:lnTo>
                    <a:lnTo>
                      <a:pt y="759" x="3109"/>
                    </a:lnTo>
                    <a:lnTo>
                      <a:pt y="785" x="3195"/>
                    </a:lnTo>
                    <a:lnTo>
                      <a:pt y="798" x="3235"/>
                    </a:lnTo>
                    <a:lnTo>
                      <a:pt y="812" x="3274"/>
                    </a:lnTo>
                    <a:lnTo>
                      <a:pt y="825" x="3310"/>
                    </a:lnTo>
                    <a:lnTo>
                      <a:pt y="840" x="3343"/>
                    </a:lnTo>
                    <a:lnTo>
                      <a:pt y="854" x="3374"/>
                    </a:lnTo>
                    <a:lnTo>
                      <a:pt y="867" x="3404"/>
                    </a:lnTo>
                    <a:lnTo>
                      <a:pt y="881" x="3433"/>
                    </a:lnTo>
                    <a:lnTo>
                      <a:pt y="896" x="3458"/>
                    </a:lnTo>
                    <a:lnTo>
                      <a:pt y="906" x="3446"/>
                    </a:lnTo>
                    <a:lnTo>
                      <a:pt y="916" x="3436"/>
                    </a:lnTo>
                    <a:lnTo>
                      <a:pt y="928" x="3428"/>
                    </a:lnTo>
                    <a:lnTo>
                      <a:pt y="940" x="3421"/>
                    </a:lnTo>
                    <a:lnTo>
                      <a:pt y="954" x="3416"/>
                    </a:lnTo>
                    <a:lnTo>
                      <a:pt y="967" x="3411"/>
                    </a:lnTo>
                    <a:lnTo>
                      <a:pt y="981" x="3408"/>
                    </a:lnTo>
                    <a:lnTo>
                      <a:pt y="994" x="3404"/>
                    </a:lnTo>
                    <a:lnTo>
                      <a:pt y="1003" x="3403"/>
                    </a:lnTo>
                    <a:lnTo>
                      <a:pt y="996" x="3328"/>
                    </a:lnTo>
                    <a:lnTo>
                      <a:pt y="997" x="3315"/>
                    </a:lnTo>
                    <a:lnTo>
                      <a:pt y="999" x="3296"/>
                    </a:lnTo>
                    <a:lnTo>
                      <a:pt y="997" x="3276"/>
                    </a:lnTo>
                    <a:lnTo>
                      <a:pt y="994" x="3252"/>
                    </a:lnTo>
                    <a:lnTo>
                      <a:pt y="986" x="3203"/>
                    </a:lnTo>
                    <a:lnTo>
                      <a:pt y="979" x="3153"/>
                    </a:lnTo>
                    <a:lnTo>
                      <a:pt y="970" x="3095"/>
                    </a:lnTo>
                    <a:lnTo>
                      <a:pt y="962" x="3036"/>
                    </a:lnTo>
                    <a:lnTo>
                      <a:pt y="952" x="2972"/>
                    </a:lnTo>
                    <a:lnTo>
                      <a:pt y="942" x="2906"/>
                    </a:lnTo>
                    <a:lnTo>
                      <a:pt y="930" x="2839"/>
                    </a:lnTo>
                    <a:lnTo>
                      <a:pt y="918" x="2768"/>
                    </a:lnTo>
                    <a:lnTo>
                      <a:pt y="903" x="2693"/>
                    </a:lnTo>
                    <a:lnTo>
                      <a:pt y="889" x="2619"/>
                    </a:lnTo>
                    <a:lnTo>
                      <a:pt y="874" x="2540"/>
                    </a:lnTo>
                    <a:lnTo>
                      <a:pt y="857" x="2460"/>
                    </a:lnTo>
                    <a:lnTo>
                      <a:pt y="840" x="2378"/>
                    </a:lnTo>
                    <a:lnTo>
                      <a:pt y="822" x="2292"/>
                    </a:lnTo>
                    <a:lnTo>
                      <a:pt y="803" x="2206"/>
                    </a:lnTo>
                    <a:lnTo>
                      <a:pt y="785" x="2116"/>
                    </a:lnTo>
                    <a:lnTo>
                      <a:pt y="764" x="2025"/>
                    </a:lnTo>
                    <a:lnTo>
                      <a:pt y="742" x="1932"/>
                    </a:lnTo>
                    <a:lnTo>
                      <a:pt y="430" x="569"/>
                    </a:lnTo>
                    <a:lnTo>
                      <a:pt y="425" x="549"/>
                    </a:lnTo>
                    <a:lnTo>
                      <a:pt y="418" x="529"/>
                    </a:lnTo>
                    <a:lnTo>
                      <a:pt y="409" x="510"/>
                    </a:lnTo>
                    <a:lnTo>
                      <a:pt y="401" x="492"/>
                    </a:lnTo>
                    <a:lnTo>
                      <a:pt y="391" x="473"/>
                    </a:lnTo>
                    <a:lnTo>
                      <a:pt y="379" x="456"/>
                    </a:lnTo>
                    <a:lnTo>
                      <a:pt y="365" x="439"/>
                    </a:lnTo>
                    <a:lnTo>
                      <a:pt y="352" x="423"/>
                    </a:lnTo>
                    <a:lnTo>
                      <a:pt y="323" x="392"/>
                    </a:lnTo>
                    <a:lnTo>
                      <a:pt y="291" x="362"/>
                    </a:lnTo>
                    <a:lnTo>
                      <a:pt y="257" x="331"/>
                    </a:lnTo>
                    <a:lnTo>
                      <a:pt y="224" x="301"/>
                    </a:lnTo>
                    <a:lnTo>
                      <a:pt y="190" x="271"/>
                    </a:lnTo>
                    <a:lnTo>
                      <a:pt y="158" x="240"/>
                    </a:lnTo>
                    <a:lnTo>
                      <a:pt y="142" x="223"/>
                    </a:lnTo>
                    <a:lnTo>
                      <a:pt y="127" x="206"/>
                    </a:lnTo>
                    <a:lnTo>
                      <a:pt y="114" x="190"/>
                    </a:lnTo>
                    <a:lnTo>
                      <a:pt y="100" x="171"/>
                    </a:lnTo>
                    <a:lnTo>
                      <a:pt y="88" x="154"/>
                    </a:lnTo>
                    <a:lnTo>
                      <a:pt y="76" x="134"/>
                    </a:lnTo>
                    <a:lnTo>
                      <a:pt y="66" x="114"/>
                    </a:lnTo>
                    <a:lnTo>
                      <a:pt y="58" x="93"/>
                    </a:lnTo>
                    <a:lnTo>
                      <a:pt y="51" x="71"/>
                    </a:lnTo>
                    <a:lnTo>
                      <a:pt y="46" x="49"/>
                    </a:lnTo>
                    <a:lnTo>
                      <a:pt y="41" x="26"/>
                    </a:lnTo>
                    <a:lnTo>
                      <a:pt y="39" x="0"/>
                    </a:lnTo>
                    <a:close/>
                  </a:path>
                </a:pathLst>
              </a:custGeom>
              <a:solidFill>
                <a:srgbClr val="F8C4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" name="Shape 36"/>
              <p:cNvSpPr/>
              <p:nvPr/>
            </p:nvSpPr>
            <p:spPr>
              <a:xfrm>
                <a:off y="2649536" x="3752850"/>
                <a:ext cy="747712" cx="3192461"/>
              </a:xfrm>
              <a:custGeom>
                <a:pathLst>
                  <a:path w="2011" extrusionOk="0" h="471">
                    <a:moveTo>
                      <a:pt y="0" x="0"/>
                    </a:moveTo>
                    <a:lnTo>
                      <a:pt y="3" x="72"/>
                    </a:lnTo>
                    <a:lnTo>
                      <a:pt y="5" x="147"/>
                    </a:lnTo>
                    <a:lnTo>
                      <a:pt y="6" x="219"/>
                    </a:lnTo>
                    <a:lnTo>
                      <a:pt y="10" x="292"/>
                    </a:lnTo>
                    <a:lnTo>
                      <a:pt y="10" x="363"/>
                    </a:lnTo>
                    <a:lnTo>
                      <a:pt y="12" x="430"/>
                    </a:lnTo>
                    <a:lnTo>
                      <a:pt y="13" x="494"/>
                    </a:lnTo>
                    <a:lnTo>
                      <a:pt y="15" x="552"/>
                    </a:lnTo>
                    <a:lnTo>
                      <a:pt y="23" x="548"/>
                    </a:lnTo>
                    <a:lnTo>
                      <a:pt y="34" x="547"/>
                    </a:lnTo>
                    <a:lnTo>
                      <a:pt y="42" x="548"/>
                    </a:lnTo>
                    <a:lnTo>
                      <a:pt y="50" x="552"/>
                    </a:lnTo>
                    <a:lnTo>
                      <a:pt y="83" x="577"/>
                    </a:lnTo>
                    <a:lnTo>
                      <a:pt y="115" x="603"/>
                    </a:lnTo>
                    <a:lnTo>
                      <a:pt y="145" x="631"/>
                    </a:lnTo>
                    <a:lnTo>
                      <a:pt y="175" x="660"/>
                    </a:lnTo>
                    <a:lnTo>
                      <a:pt y="206" x="690"/>
                    </a:lnTo>
                    <a:lnTo>
                      <a:pt y="235" x="721"/>
                    </a:lnTo>
                    <a:lnTo>
                      <a:pt y="262" x="754"/>
                    </a:lnTo>
                    <a:lnTo>
                      <a:pt y="290" x="788"/>
                    </a:lnTo>
                    <a:lnTo>
                      <a:pt y="299" x="798"/>
                    </a:lnTo>
                    <a:lnTo>
                      <a:pt y="306" x="812"/>
                    </a:lnTo>
                    <a:lnTo>
                      <a:pt y="309" x="827"/>
                    </a:lnTo>
                    <a:lnTo>
                      <a:pt y="314" x="842"/>
                    </a:lnTo>
                    <a:lnTo>
                      <a:pt y="385" x="1288"/>
                    </a:lnTo>
                    <a:lnTo>
                      <a:pt y="385" x="1317"/>
                    </a:lnTo>
                    <a:lnTo>
                      <a:pt y="385" x="1342"/>
                    </a:lnTo>
                    <a:lnTo>
                      <a:pt y="383" x="1369"/>
                    </a:lnTo>
                    <a:lnTo>
                      <a:pt y="382" x="1393"/>
                    </a:lnTo>
                    <a:lnTo>
                      <a:pt y="378" x="1416"/>
                    </a:lnTo>
                    <a:lnTo>
                      <a:pt y="373" x="1438"/>
                    </a:lnTo>
                    <a:lnTo>
                      <a:pt y="368" x="1460"/>
                    </a:lnTo>
                    <a:lnTo>
                      <a:pt y="361" x="1479"/>
                    </a:lnTo>
                    <a:lnTo>
                      <a:pt y="353" x="1497"/>
                    </a:lnTo>
                    <a:lnTo>
                      <a:pt y="344" x="1516"/>
                    </a:lnTo>
                    <a:lnTo>
                      <a:pt y="334" x="1531"/>
                    </a:lnTo>
                    <a:lnTo>
                      <a:pt y="324" x="1546"/>
                    </a:lnTo>
                    <a:lnTo>
                      <a:pt y="312" x="1560"/>
                    </a:lnTo>
                    <a:lnTo>
                      <a:pt y="299" x="1573"/>
                    </a:lnTo>
                    <a:lnTo>
                      <a:pt y="285" x="1583"/>
                    </a:lnTo>
                    <a:lnTo>
                      <a:pt y="270" x="1595"/>
                    </a:lnTo>
                    <a:lnTo>
                      <a:pt y="272" x="1605"/>
                    </a:lnTo>
                    <a:lnTo>
                      <a:pt y="275" x="1619"/>
                    </a:lnTo>
                    <a:lnTo>
                      <a:pt y="287" x="1676"/>
                    </a:lnTo>
                    <a:lnTo>
                      <a:pt y="299" x="1730"/>
                    </a:lnTo>
                    <a:lnTo>
                      <a:pt y="311" x="1783"/>
                    </a:lnTo>
                    <a:lnTo>
                      <a:pt y="322" x="1833"/>
                    </a:lnTo>
                    <a:lnTo>
                      <a:pt y="334" x="1881"/>
                    </a:lnTo>
                    <a:lnTo>
                      <a:pt y="346" x="1926"/>
                    </a:lnTo>
                    <a:lnTo>
                      <a:pt y="358" x="1970"/>
                    </a:lnTo>
                    <a:lnTo>
                      <a:pt y="371" x="2011"/>
                    </a:lnTo>
                    <a:lnTo>
                      <a:pt y="383" x="1992"/>
                    </a:lnTo>
                    <a:lnTo>
                      <a:pt y="397" x="1973"/>
                    </a:lnTo>
                    <a:lnTo>
                      <a:pt y="407" x="1952"/>
                    </a:lnTo>
                    <a:lnTo>
                      <a:pt y="417" x="1930"/>
                    </a:lnTo>
                    <a:lnTo>
                      <a:pt y="426" x="1908"/>
                    </a:lnTo>
                    <a:lnTo>
                      <a:pt y="434" x="1884"/>
                    </a:lnTo>
                    <a:lnTo>
                      <a:pt y="441" x="1859"/>
                    </a:lnTo>
                    <a:lnTo>
                      <a:pt y="448" x="1833"/>
                    </a:lnTo>
                    <a:lnTo>
                      <a:pt y="458" x="1779"/>
                    </a:lnTo>
                    <a:lnTo>
                      <a:pt y="464" x="1725"/>
                    </a:lnTo>
                    <a:lnTo>
                      <a:pt y="469" x="1670"/>
                    </a:lnTo>
                    <a:lnTo>
                      <a:pt y="471" x="1614"/>
                    </a:lnTo>
                    <a:lnTo>
                      <a:pt y="471" x="1560"/>
                    </a:lnTo>
                    <a:lnTo>
                      <a:pt y="469" x="1506"/>
                    </a:lnTo>
                    <a:lnTo>
                      <a:pt y="466" x="1455"/>
                    </a:lnTo>
                    <a:lnTo>
                      <a:pt y="463" x="1408"/>
                    </a:lnTo>
                    <a:lnTo>
                      <a:pt y="453" x="1325"/>
                    </a:lnTo>
                    <a:lnTo>
                      <a:pt y="444" x="1268"/>
                    </a:lnTo>
                    <a:lnTo>
                      <a:pt y="431" x="1209"/>
                    </a:lnTo>
                    <a:lnTo>
                      <a:pt y="419" x="1148"/>
                    </a:lnTo>
                    <a:lnTo>
                      <a:pt y="405" x="1087"/>
                    </a:lnTo>
                    <a:lnTo>
                      <a:pt y="392" x="1026"/>
                    </a:lnTo>
                    <a:lnTo>
                      <a:pt y="378" x="962"/>
                    </a:lnTo>
                    <a:lnTo>
                      <a:pt y="365" x="898"/>
                    </a:lnTo>
                    <a:lnTo>
                      <a:pt y="350" x="834"/>
                    </a:lnTo>
                    <a:lnTo>
                      <a:pt y="334" x="768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" name="Shape 37"/>
              <p:cNvSpPr/>
              <p:nvPr/>
            </p:nvSpPr>
            <p:spPr>
              <a:xfrm>
                <a:off y="2670175" x="4430712"/>
                <a:ext cy="668337" cx="2214561"/>
              </a:xfrm>
              <a:custGeom>
                <a:pathLst>
                  <a:path w="1395" extrusionOk="0" h="421">
                    <a:moveTo>
                      <a:pt y="0" x="2"/>
                    </a:moveTo>
                    <a:lnTo>
                      <a:pt y="0" x="30"/>
                    </a:lnTo>
                    <a:lnTo>
                      <a:pt y="0" x="66"/>
                    </a:lnTo>
                    <a:lnTo>
                      <a:pt y="2" x="98"/>
                    </a:lnTo>
                    <a:lnTo>
                      <a:pt y="2" x="125"/>
                    </a:lnTo>
                    <a:lnTo>
                      <a:pt y="10" x="121"/>
                    </a:lnTo>
                    <a:lnTo>
                      <a:pt y="21" x="120"/>
                    </a:lnTo>
                    <a:lnTo>
                      <a:pt y="29" x="121"/>
                    </a:lnTo>
                    <a:lnTo>
                      <a:pt y="37" x="125"/>
                    </a:lnTo>
                    <a:lnTo>
                      <a:pt y="70" x="150"/>
                    </a:lnTo>
                    <a:lnTo>
                      <a:pt y="102" x="176"/>
                    </a:lnTo>
                    <a:lnTo>
                      <a:pt y="132" x="204"/>
                    </a:lnTo>
                    <a:lnTo>
                      <a:pt y="162" x="233"/>
                    </a:lnTo>
                    <a:lnTo>
                      <a:pt y="193" x="263"/>
                    </a:lnTo>
                    <a:lnTo>
                      <a:pt y="222" x="294"/>
                    </a:lnTo>
                    <a:lnTo>
                      <a:pt y="249" x="327"/>
                    </a:lnTo>
                    <a:lnTo>
                      <a:pt y="277" x="361"/>
                    </a:lnTo>
                    <a:lnTo>
                      <a:pt y="286" x="371"/>
                    </a:lnTo>
                    <a:lnTo>
                      <a:pt y="293" x="385"/>
                    </a:lnTo>
                    <a:lnTo>
                      <a:pt y="296" x="400"/>
                    </a:lnTo>
                    <a:lnTo>
                      <a:pt y="301" x="415"/>
                    </a:lnTo>
                    <a:lnTo>
                      <a:pt y="372" x="861"/>
                    </a:lnTo>
                    <a:lnTo>
                      <a:pt y="372" x="890"/>
                    </a:lnTo>
                    <a:lnTo>
                      <a:pt y="372" x="915"/>
                    </a:lnTo>
                    <a:lnTo>
                      <a:pt y="370" x="942"/>
                    </a:lnTo>
                    <a:lnTo>
                      <a:pt y="369" x="966"/>
                    </a:lnTo>
                    <a:lnTo>
                      <a:pt y="365" x="989"/>
                    </a:lnTo>
                    <a:lnTo>
                      <a:pt y="360" x="1011"/>
                    </a:lnTo>
                    <a:lnTo>
                      <a:pt y="355" x="1033"/>
                    </a:lnTo>
                    <a:lnTo>
                      <a:pt y="348" x="1052"/>
                    </a:lnTo>
                    <a:lnTo>
                      <a:pt y="340" x="1070"/>
                    </a:lnTo>
                    <a:lnTo>
                      <a:pt y="331" x="1089"/>
                    </a:lnTo>
                    <a:lnTo>
                      <a:pt y="321" x="1104"/>
                    </a:lnTo>
                    <a:lnTo>
                      <a:pt y="311" x="1119"/>
                    </a:lnTo>
                    <a:lnTo>
                      <a:pt y="299" x="1133"/>
                    </a:lnTo>
                    <a:lnTo>
                      <a:pt y="286" x="1146"/>
                    </a:lnTo>
                    <a:lnTo>
                      <a:pt y="272" x="1156"/>
                    </a:lnTo>
                    <a:lnTo>
                      <a:pt y="257" x="1168"/>
                    </a:lnTo>
                    <a:lnTo>
                      <a:pt y="259" x="1178"/>
                    </a:lnTo>
                    <a:lnTo>
                      <a:pt y="262" x="1192"/>
                    </a:lnTo>
                    <a:lnTo>
                      <a:pt y="272" x="1246"/>
                    </a:lnTo>
                    <a:lnTo>
                      <a:pt y="284" x="1297"/>
                    </a:lnTo>
                    <a:lnTo>
                      <a:pt y="294" x="1347"/>
                    </a:lnTo>
                    <a:lnTo>
                      <a:pt y="306" x="1395"/>
                    </a:lnTo>
                    <a:lnTo>
                      <a:pt y="316" x="1388"/>
                    </a:lnTo>
                    <a:lnTo>
                      <a:pt y="325" x="1381"/>
                    </a:lnTo>
                    <a:lnTo>
                      <a:pt y="333" x="1373"/>
                    </a:lnTo>
                    <a:lnTo>
                      <a:pt y="342" x="1361"/>
                    </a:lnTo>
                    <a:lnTo>
                      <a:pt y="348" x="1349"/>
                    </a:lnTo>
                    <a:lnTo>
                      <a:pt y="357" x="1335"/>
                    </a:lnTo>
                    <a:lnTo>
                      <a:pt y="364" x="1322"/>
                    </a:lnTo>
                    <a:lnTo>
                      <a:pt y="370" x="1307"/>
                    </a:lnTo>
                    <a:lnTo>
                      <a:pt y="382" x="1271"/>
                    </a:lnTo>
                    <a:lnTo>
                      <a:pt y="392" x="1234"/>
                    </a:lnTo>
                    <a:lnTo>
                      <a:pt y="401" x="1195"/>
                    </a:lnTo>
                    <a:lnTo>
                      <a:pt y="407" x="1153"/>
                    </a:lnTo>
                    <a:lnTo>
                      <a:pt y="413" x="1111"/>
                    </a:lnTo>
                    <a:lnTo>
                      <a:pt y="418" x="1067"/>
                    </a:lnTo>
                    <a:lnTo>
                      <a:pt y="421" x="1025"/>
                    </a:lnTo>
                    <a:lnTo>
                      <a:pt y="421" x="984"/>
                    </a:lnTo>
                    <a:lnTo>
                      <a:pt y="421" x="944"/>
                    </a:lnTo>
                    <a:lnTo>
                      <a:pt y="419" x="908"/>
                    </a:lnTo>
                    <a:lnTo>
                      <a:pt y="418" x="875"/>
                    </a:lnTo>
                    <a:lnTo>
                      <a:pt y="413" x="847"/>
                    </a:lnTo>
                    <a:lnTo>
                      <a:pt y="318" x="388"/>
                    </a:lnTo>
                    <a:lnTo>
                      <a:pt y="320" x="385"/>
                    </a:lnTo>
                    <a:lnTo>
                      <a:pt y="318" x="380"/>
                    </a:lnTo>
                    <a:lnTo>
                      <a:pt y="315" x="371"/>
                    </a:lnTo>
                    <a:lnTo>
                      <a:pt y="311" x="363"/>
                    </a:lnTo>
                    <a:lnTo>
                      <a:pt y="298" x="341"/>
                    </a:lnTo>
                    <a:lnTo>
                      <a:pt y="281" x="312"/>
                    </a:lnTo>
                    <a:lnTo>
                      <a:pt y="260" x="282"/>
                    </a:lnTo>
                    <a:lnTo>
                      <a:pt y="237" x="248"/>
                    </a:lnTo>
                    <a:lnTo>
                      <a:pt y="210" x="213"/>
                    </a:lnTo>
                    <a:lnTo>
                      <a:pt y="183" x="176"/>
                    </a:lnTo>
                    <a:lnTo>
                      <a:pt y="154" x="140"/>
                    </a:lnTo>
                    <a:lnTo>
                      <a:pt y="125" x="106"/>
                    </a:lnTo>
                    <a:lnTo>
                      <a:pt y="98" x="76"/>
                    </a:lnTo>
                    <a:lnTo>
                      <a:pt y="73" x="49"/>
                    </a:lnTo>
                    <a:lnTo>
                      <a:pt y="49" x="25"/>
                    </a:lnTo>
                    <a:lnTo>
                      <a:pt y="29" x="10"/>
                    </a:lnTo>
                    <a:lnTo>
                      <a:pt y="19" x="5"/>
                    </a:lnTo>
                    <a:lnTo>
                      <a:pt y="12" x="2"/>
                    </a:lnTo>
                    <a:lnTo>
                      <a:pt y="5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" name="Shape 38"/>
              <p:cNvSpPr/>
              <p:nvPr/>
            </p:nvSpPr>
            <p:spPr>
              <a:xfrm>
                <a:off y="2673350" x="4610100"/>
                <a:ext cy="603250" cx="1690686"/>
              </a:xfrm>
              <a:custGeom>
                <a:pathLst>
                  <a:path w="1065" extrusionOk="0" h="380">
                    <a:moveTo>
                      <a:pt y="0" x="5"/>
                    </a:moveTo>
                    <a:lnTo>
                      <a:pt y="0" x="12"/>
                    </a:lnTo>
                    <a:lnTo>
                      <a:pt y="8" x="8"/>
                    </a:lnTo>
                    <a:lnTo>
                      <a:pt y="19" x="7"/>
                    </a:lnTo>
                    <a:lnTo>
                      <a:pt y="27" x="8"/>
                    </a:lnTo>
                    <a:lnTo>
                      <a:pt y="35" x="12"/>
                    </a:lnTo>
                    <a:lnTo>
                      <a:pt y="68" x="37"/>
                    </a:lnTo>
                    <a:lnTo>
                      <a:pt y="100" x="63"/>
                    </a:lnTo>
                    <a:lnTo>
                      <a:pt y="130" x="91"/>
                    </a:lnTo>
                    <a:lnTo>
                      <a:pt y="160" x="120"/>
                    </a:lnTo>
                    <a:lnTo>
                      <a:pt y="191" x="150"/>
                    </a:lnTo>
                    <a:lnTo>
                      <a:pt y="220" x="181"/>
                    </a:lnTo>
                    <a:lnTo>
                      <a:pt y="247" x="214"/>
                    </a:lnTo>
                    <a:lnTo>
                      <a:pt y="275" x="248"/>
                    </a:lnTo>
                    <a:lnTo>
                      <a:pt y="284" x="258"/>
                    </a:lnTo>
                    <a:lnTo>
                      <a:pt y="291" x="272"/>
                    </a:lnTo>
                    <a:lnTo>
                      <a:pt y="294" x="287"/>
                    </a:lnTo>
                    <a:lnTo>
                      <a:pt y="299" x="302"/>
                    </a:lnTo>
                    <a:lnTo>
                      <a:pt y="370" x="748"/>
                    </a:lnTo>
                    <a:lnTo>
                      <a:pt y="370" x="777"/>
                    </a:lnTo>
                    <a:lnTo>
                      <a:pt y="370" x="802"/>
                    </a:lnTo>
                    <a:lnTo>
                      <a:pt y="368" x="829"/>
                    </a:lnTo>
                    <a:lnTo>
                      <a:pt y="367" x="853"/>
                    </a:lnTo>
                    <a:lnTo>
                      <a:pt y="363" x="876"/>
                    </a:lnTo>
                    <a:lnTo>
                      <a:pt y="358" x="898"/>
                    </a:lnTo>
                    <a:lnTo>
                      <a:pt y="353" x="920"/>
                    </a:lnTo>
                    <a:lnTo>
                      <a:pt y="346" x="939"/>
                    </a:lnTo>
                    <a:lnTo>
                      <a:pt y="338" x="957"/>
                    </a:lnTo>
                    <a:lnTo>
                      <a:pt y="329" x="976"/>
                    </a:lnTo>
                    <a:lnTo>
                      <a:pt y="319" x="991"/>
                    </a:lnTo>
                    <a:lnTo>
                      <a:pt y="309" x="1006"/>
                    </a:lnTo>
                    <a:lnTo>
                      <a:pt y="297" x="1020"/>
                    </a:lnTo>
                    <a:lnTo>
                      <a:pt y="284" x="1033"/>
                    </a:lnTo>
                    <a:lnTo>
                      <a:pt y="270" x="1043"/>
                    </a:lnTo>
                    <a:lnTo>
                      <a:pt y="255" x="1055"/>
                    </a:lnTo>
                    <a:lnTo>
                      <a:pt y="257" x="1060"/>
                    </a:lnTo>
                    <a:lnTo>
                      <a:pt y="257" x="1065"/>
                    </a:lnTo>
                    <a:lnTo>
                      <a:pt y="277" x="1052"/>
                    </a:lnTo>
                    <a:lnTo>
                      <a:pt y="296" x="1035"/>
                    </a:lnTo>
                    <a:lnTo>
                      <a:pt y="311" x="1016"/>
                    </a:lnTo>
                    <a:lnTo>
                      <a:pt y="324" x="998"/>
                    </a:lnTo>
                    <a:lnTo>
                      <a:pt y="336" x="978"/>
                    </a:lnTo>
                    <a:lnTo>
                      <a:pt y="346" x="956"/>
                    </a:lnTo>
                    <a:lnTo>
                      <a:pt y="356" x="934"/>
                    </a:lnTo>
                    <a:lnTo>
                      <a:pt y="363" x="910"/>
                    </a:lnTo>
                    <a:lnTo>
                      <a:pt y="368" x="888"/>
                    </a:lnTo>
                    <a:lnTo>
                      <a:pt y="373" x="866"/>
                    </a:lnTo>
                    <a:lnTo>
                      <a:pt y="377" x="844"/>
                    </a:lnTo>
                    <a:lnTo>
                      <a:pt y="378" x="822"/>
                    </a:lnTo>
                    <a:lnTo>
                      <a:pt y="380" x="802"/>
                    </a:lnTo>
                    <a:lnTo>
                      <a:pt y="380" x="782"/>
                    </a:lnTo>
                    <a:lnTo>
                      <a:pt y="378" x="763"/>
                    </a:lnTo>
                    <a:lnTo>
                      <a:pt y="377" x="748"/>
                    </a:lnTo>
                    <a:lnTo>
                      <a:pt y="304" x="299"/>
                    </a:lnTo>
                    <a:lnTo>
                      <a:pt y="301" x="284"/>
                    </a:lnTo>
                    <a:lnTo>
                      <a:pt y="296" x="269"/>
                    </a:lnTo>
                    <a:lnTo>
                      <a:pt y="289" x="255"/>
                    </a:lnTo>
                    <a:lnTo>
                      <a:pt y="280" x="243"/>
                    </a:lnTo>
                    <a:lnTo>
                      <a:pt y="258" x="216"/>
                    </a:lnTo>
                    <a:lnTo>
                      <a:pt y="231" x="186"/>
                    </a:lnTo>
                    <a:lnTo>
                      <a:pt y="203" x="154"/>
                    </a:lnTo>
                    <a:lnTo>
                      <a:pt y="171" x="120"/>
                    </a:lnTo>
                    <a:lnTo>
                      <a:pt y="137" x="88"/>
                    </a:lnTo>
                    <a:lnTo>
                      <a:pt y="103" x="56"/>
                    </a:lnTo>
                    <a:lnTo>
                      <a:pt y="71" x="29"/>
                    </a:lnTo>
                    <a:lnTo>
                      <a:pt y="39" x="7"/>
                    </a:lnTo>
                    <a:lnTo>
                      <a:pt y="32" x="3"/>
                    </a:lnTo>
                    <a:lnTo>
                      <a:pt y="25" x="0"/>
                    </a:lnTo>
                    <a:lnTo>
                      <a:pt y="20" x="0"/>
                    </a:lnTo>
                    <a:lnTo>
                      <a:pt y="17" x="0"/>
                    </a:lnTo>
                    <a:lnTo>
                      <a:pt y="8" x="2"/>
                    </a:lnTo>
                    <a:lnTo>
                      <a:pt y="0" x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9" name="Shape 39"/>
              <p:cNvSpPr/>
              <p:nvPr/>
            </p:nvSpPr>
            <p:spPr>
              <a:xfrm>
                <a:off y="3421062" x="7389811"/>
                <a:ext cy="6350" cx="11111"/>
              </a:xfrm>
              <a:custGeom>
                <a:pathLst>
                  <a:path w="7" extrusionOk="0" h="4">
                    <a:moveTo>
                      <a:pt y="4" x="7"/>
                    </a:move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lnTo>
                      <a:pt y="2" x="5"/>
                    </a:lnTo>
                    <a:lnTo>
                      <a:pt y="4" x="7"/>
                    </a:lnTo>
                    <a:close/>
                  </a:path>
                </a:pathLst>
              </a:custGeom>
              <a:solidFill>
                <a:srgbClr val="5A575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" name="Shape 40"/>
              <p:cNvSpPr/>
              <p:nvPr/>
            </p:nvSpPr>
            <p:spPr>
              <a:xfrm>
                <a:off y="3424237" x="7386636"/>
                <a:ext cy="7936" cx="22225"/>
              </a:xfrm>
              <a:custGeom>
                <a:pathLst>
                  <a:path w="14" extrusionOk="0" h="5">
                    <a:moveTo>
                      <a:pt y="0" x="4"/>
                    </a:moveTo>
                    <a:lnTo>
                      <a:pt y="0" x="5"/>
                    </a:lnTo>
                    <a:lnTo>
                      <a:pt y="2" x="9"/>
                    </a:lnTo>
                    <a:lnTo>
                      <a:pt y="5" x="14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5B595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" name="Shape 41"/>
              <p:cNvSpPr/>
              <p:nvPr/>
            </p:nvSpPr>
            <p:spPr>
              <a:xfrm>
                <a:off y="3427412" x="7386636"/>
                <a:ext cy="7936" cx="30161"/>
              </a:xfrm>
              <a:custGeom>
                <a:pathLst>
                  <a:path w="19" extrusionOk="0" h="5">
                    <a:moveTo>
                      <a:pt y="0" x="2"/>
                    </a:moveTo>
                    <a:lnTo>
                      <a:pt y="0" x="9"/>
                    </a:lnTo>
                    <a:lnTo>
                      <a:pt y="3" x="14"/>
                    </a:lnTo>
                    <a:lnTo>
                      <a:pt y="5" x="19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5F5D5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2" name="Shape 42"/>
              <p:cNvSpPr/>
              <p:nvPr/>
            </p:nvSpPr>
            <p:spPr>
              <a:xfrm>
                <a:off y="3427412" x="7385050"/>
                <a:ext cy="12700" cx="36511"/>
              </a:xfrm>
              <a:custGeom>
                <a:pathLst>
                  <a:path w="23" extrusionOk="0" h="8">
                    <a:moveTo>
                      <a:pt y="0" x="1"/>
                    </a:moveTo>
                    <a:lnTo>
                      <a:pt y="3" x="15"/>
                    </a:lnTo>
                    <a:lnTo>
                      <a:pt y="5" x="18"/>
                    </a:lnTo>
                    <a:lnTo>
                      <a:pt y="8" x="23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625F5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" name="Shape 43"/>
              <p:cNvSpPr/>
              <p:nvPr/>
            </p:nvSpPr>
            <p:spPr>
              <a:xfrm>
                <a:off y="3429000" x="7381875"/>
                <a:ext cy="14286" cx="42862"/>
              </a:xfrm>
              <a:custGeom>
                <a:pathLst>
                  <a:path w="27" extrusionOk="0" h="9">
                    <a:moveTo>
                      <a:pt y="0" x="3"/>
                    </a:moveTo>
                    <a:lnTo>
                      <a:pt y="4" x="22"/>
                    </a:lnTo>
                    <a:lnTo>
                      <a:pt y="6" x="23"/>
                    </a:lnTo>
                    <a:lnTo>
                      <a:pt y="7" x="27"/>
                    </a:lnTo>
                    <a:lnTo>
                      <a:pt y="9" x="27"/>
                    </a:lnTo>
                    <a:lnTo>
                      <a:pt y="9" x="27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64626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" name="Shape 44"/>
              <p:cNvSpPr/>
              <p:nvPr/>
            </p:nvSpPr>
            <p:spPr>
              <a:xfrm>
                <a:off y="3432175" x="7378700"/>
                <a:ext cy="14286" cx="46036"/>
              </a:xfrm>
              <a:custGeom>
                <a:pathLst>
                  <a:path w="29" extrusionOk="0" h="9">
                    <a:moveTo>
                      <a:pt y="0" x="4"/>
                    </a:moveTo>
                    <a:lnTo>
                      <a:pt y="5" x="27"/>
                    </a:lnTo>
                    <a:lnTo>
                      <a:pt y="5" x="27"/>
                    </a:lnTo>
                    <a:lnTo>
                      <a:pt y="5" x="29"/>
                    </a:lnTo>
                    <a:lnTo>
                      <a:pt y="7" x="29"/>
                    </a:lnTo>
                    <a:lnTo>
                      <a:pt y="9" x="29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68666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" name="Shape 45"/>
              <p:cNvSpPr/>
              <p:nvPr/>
            </p:nvSpPr>
            <p:spPr>
              <a:xfrm>
                <a:off y="3435350" x="7378700"/>
                <a:ext cy="12700" cx="46036"/>
              </a:xfrm>
              <a:custGeom>
                <a:pathLst>
                  <a:path w="29" extrusionOk="0" h="8">
                    <a:moveTo>
                      <a:pt y="0" x="2"/>
                    </a:moveTo>
                    <a:lnTo>
                      <a:pt y="5" x="29"/>
                    </a:lnTo>
                    <a:lnTo>
                      <a:pt y="7" x="29"/>
                    </a:lnTo>
                    <a:lnTo>
                      <a:pt y="8" x="2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A686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6" name="Shape 46"/>
              <p:cNvSpPr/>
              <p:nvPr/>
            </p:nvSpPr>
            <p:spPr>
              <a:xfrm>
                <a:off y="3438525" x="7375525"/>
                <a:ext cy="12700" cx="49212"/>
              </a:xfrm>
              <a:custGeom>
                <a:pathLst>
                  <a:path w="31" extrusionOk="0" h="8">
                    <a:moveTo>
                      <a:pt y="0" x="2"/>
                    </a:moveTo>
                    <a:lnTo>
                      <a:pt y="5" x="31"/>
                    </a:lnTo>
                    <a:lnTo>
                      <a:pt y="6" x="31"/>
                    </a:lnTo>
                    <a:lnTo>
                      <a:pt y="8" x="31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" name="Shape 47"/>
              <p:cNvSpPr/>
              <p:nvPr/>
            </p:nvSpPr>
            <p:spPr>
              <a:xfrm>
                <a:off y="3440112" x="7373936"/>
                <a:ext cy="14286" cx="50800"/>
              </a:xfrm>
              <a:custGeom>
                <a:pathLst>
                  <a:path w="32" extrusionOk="0" h="9">
                    <a:moveTo>
                      <a:pt y="0" x="3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9" x="32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706E6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" name="Shape 48"/>
              <p:cNvSpPr/>
              <p:nvPr/>
            </p:nvSpPr>
            <p:spPr>
              <a:xfrm>
                <a:off y="3443287" x="7373936"/>
                <a:ext cy="12700" cx="53975"/>
              </a:xfrm>
              <a:custGeom>
                <a:pathLst>
                  <a:path w="34" extrusionOk="0" h="8">
                    <a:moveTo>
                      <a:pt y="0" x="1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8" x="3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71706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" name="Shape 49"/>
              <p:cNvSpPr/>
              <p:nvPr/>
            </p:nvSpPr>
            <p:spPr>
              <a:xfrm>
                <a:off y="3446462" x="7370761"/>
                <a:ext cy="12700" cx="57150"/>
              </a:xfrm>
              <a:custGeom>
                <a:pathLst>
                  <a:path w="36" extrusionOk="0" h="8">
                    <a:moveTo>
                      <a:pt y="0" x="2"/>
                    </a:moveTo>
                    <a:lnTo>
                      <a:pt y="5" x="34"/>
                    </a:lnTo>
                    <a:lnTo>
                      <a:pt y="6" x="36"/>
                    </a:lnTo>
                    <a:lnTo>
                      <a:pt y="8" x="3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73727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0" name="Shape 50"/>
              <p:cNvSpPr/>
              <p:nvPr/>
            </p:nvSpPr>
            <p:spPr>
              <a:xfrm>
                <a:off y="3448050" x="7367586"/>
                <a:ext cy="14286" cx="60325"/>
              </a:xfrm>
              <a:custGeom>
                <a:pathLst>
                  <a:path w="38" extrusionOk="0" h="9">
                    <a:moveTo>
                      <a:pt y="0" x="4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9" x="38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77767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" name="Shape 51"/>
              <p:cNvSpPr/>
              <p:nvPr/>
            </p:nvSpPr>
            <p:spPr>
              <a:xfrm>
                <a:off y="3451225" x="7367586"/>
                <a:ext cy="23811" cx="120650"/>
              </a:xfrm>
              <a:custGeom>
                <a:pathLst>
                  <a:path w="76" extrusionOk="0" h="15">
                    <a:moveTo>
                      <a:pt y="0" x="2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8" x="38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  <a:moveTo>
                      <a:pt y="15" x="76"/>
                    </a:moveTo>
                    <a:lnTo>
                      <a:pt y="15" x="73"/>
                    </a:lnTo>
                    <a:lnTo>
                      <a:pt y="15" x="73"/>
                    </a:lnTo>
                    <a:lnTo>
                      <a:pt y="14" x="73"/>
                    </a:lnTo>
                    <a:lnTo>
                      <a:pt y="15" x="75"/>
                    </a:lnTo>
                    <a:lnTo>
                      <a:pt y="15" x="76"/>
                    </a:lnTo>
                    <a:close/>
                  </a:path>
                </a:pathLst>
              </a:custGeom>
              <a:solidFill>
                <a:srgbClr val="79787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" name="Shape 52"/>
              <p:cNvSpPr/>
              <p:nvPr/>
            </p:nvSpPr>
            <p:spPr>
              <a:xfrm>
                <a:off y="3451225" x="7366000"/>
                <a:ext cy="30161" cx="130175"/>
              </a:xfrm>
              <a:custGeom>
                <a:pathLst>
                  <a:path w="82" extrusionOk="0" h="19">
                    <a:moveTo>
                      <a:pt y="0" x="1"/>
                    </a:moveTo>
                    <a:lnTo>
                      <a:pt y="7" x="39"/>
                    </a:lnTo>
                    <a:lnTo>
                      <a:pt y="8" x="39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9" x="82"/>
                    </a:moveTo>
                    <a:lnTo>
                      <a:pt y="17" x="74"/>
                    </a:lnTo>
                    <a:lnTo>
                      <a:pt y="15" x="74"/>
                    </a:lnTo>
                    <a:lnTo>
                      <a:pt y="14" x="74"/>
                    </a:lnTo>
                    <a:lnTo>
                      <a:pt y="17" x="79"/>
                    </a:lnTo>
                    <a:lnTo>
                      <a:pt y="19" x="82"/>
                    </a:lnTo>
                    <a:close/>
                  </a:path>
                </a:pathLst>
              </a:custGeom>
              <a:solidFill>
                <a:srgbClr val="7C7A7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" name="Shape 53"/>
              <p:cNvSpPr/>
              <p:nvPr/>
            </p:nvSpPr>
            <p:spPr>
              <a:xfrm>
                <a:off y="3454400" x="7366000"/>
                <a:ext cy="31750" cx="141286"/>
              </a:xfrm>
              <a:custGeom>
                <a:pathLst>
                  <a:path w="89" extrusionOk="0" h="20">
                    <a:moveTo>
                      <a:pt y="0" x="1"/>
                    </a:moveTo>
                    <a:lnTo>
                      <a:pt y="6" x="39"/>
                    </a:lnTo>
                    <a:lnTo>
                      <a:pt y="8" x="40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  <a:moveTo>
                      <a:pt y="13" x="74"/>
                    </a:moveTo>
                    <a:lnTo>
                      <a:pt y="13" x="77"/>
                    </a:lnTo>
                    <a:lnTo>
                      <a:pt y="17" x="82"/>
                    </a:lnTo>
                    <a:lnTo>
                      <a:pt y="20" x="89"/>
                    </a:lnTo>
                    <a:lnTo>
                      <a:pt y="17" x="74"/>
                    </a:lnTo>
                    <a:lnTo>
                      <a:pt y="15" x="74"/>
                    </a:lnTo>
                    <a:lnTo>
                      <a:pt y="13" x="74"/>
                    </a:lnTo>
                    <a:close/>
                  </a:path>
                </a:pathLst>
              </a:custGeom>
              <a:solidFill>
                <a:srgbClr val="7F7E7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4" name="Shape 54"/>
              <p:cNvSpPr/>
              <p:nvPr/>
            </p:nvSpPr>
            <p:spPr>
              <a:xfrm>
                <a:off y="3455987" x="7362825"/>
                <a:ext cy="33336" cx="152400"/>
              </a:xfrm>
              <a:custGeom>
                <a:pathLst>
                  <a:path w="96" extrusionOk="0" h="21">
                    <a:moveTo>
                      <a:pt y="0" x="2"/>
                    </a:moveTo>
                    <a:lnTo>
                      <a:pt y="7" x="42"/>
                    </a:lnTo>
                    <a:lnTo>
                      <a:pt y="9" x="42"/>
                    </a:lnTo>
                    <a:lnTo>
                      <a:pt y="12" x="42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4" x="76"/>
                    </a:moveTo>
                    <a:lnTo>
                      <a:pt y="16" x="84"/>
                    </a:lnTo>
                    <a:lnTo>
                      <a:pt y="17" x="90"/>
                    </a:lnTo>
                    <a:lnTo>
                      <a:pt y="21" x="96"/>
                    </a:lnTo>
                    <a:lnTo>
                      <a:pt y="17" x="76"/>
                    </a:lnTo>
                    <a:lnTo>
                      <a:pt y="16" x="76"/>
                    </a:lnTo>
                    <a:lnTo>
                      <a:pt y="14" x="76"/>
                    </a:lnTo>
                    <a:close/>
                  </a:path>
                </a:pathLst>
              </a:custGeom>
              <a:solidFill>
                <a:srgbClr val="82807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5" name="Shape 55"/>
              <p:cNvSpPr/>
              <p:nvPr/>
            </p:nvSpPr>
            <p:spPr>
              <a:xfrm>
                <a:off y="3459162" x="7359650"/>
                <a:ext cy="34925" cx="161925"/>
              </a:xfrm>
              <a:custGeom>
                <a:pathLst>
                  <a:path w="102" extrusionOk="0" h="22">
                    <a:moveTo>
                      <a:pt y="0" x="4"/>
                    </a:moveTo>
                    <a:lnTo>
                      <a:pt y="7" x="44"/>
                    </a:lnTo>
                    <a:lnTo>
                      <a:pt y="10" x="44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  <a:moveTo>
                      <a:pt y="14" x="78"/>
                    </a:moveTo>
                    <a:lnTo>
                      <a:pt y="17" x="93"/>
                    </a:lnTo>
                    <a:lnTo>
                      <a:pt y="19" x="98"/>
                    </a:lnTo>
                    <a:lnTo>
                      <a:pt y="22" x="102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4" x="78"/>
                    </a:lnTo>
                    <a:close/>
                  </a:path>
                </a:pathLst>
              </a:custGeom>
              <a:solidFill>
                <a:srgbClr val="84828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" name="Shape 56"/>
              <p:cNvSpPr/>
              <p:nvPr/>
            </p:nvSpPr>
            <p:spPr>
              <a:xfrm>
                <a:off y="3462337" x="7359650"/>
                <a:ext cy="34925" cx="169861"/>
              </a:xfrm>
              <a:custGeom>
                <a:pathLst>
                  <a:path w="107" extrusionOk="0" h="22">
                    <a:moveTo>
                      <a:pt y="0" x="2"/>
                    </a:moveTo>
                    <a:lnTo>
                      <a:pt y="8" x="44"/>
                    </a:lnTo>
                    <a:lnTo>
                      <a:pt y="10" x="46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  <a:moveTo>
                      <a:pt y="13" x="78"/>
                    </a:moveTo>
                    <a:lnTo>
                      <a:pt y="17" x="98"/>
                    </a:lnTo>
                    <a:lnTo>
                      <a:pt y="20" x="102"/>
                    </a:lnTo>
                    <a:lnTo>
                      <a:pt y="22" x="107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3" x="78"/>
                    </a:lnTo>
                    <a:close/>
                  </a:path>
                </a:pathLst>
              </a:custGeom>
              <a:solidFill>
                <a:srgbClr val="88878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" name="Shape 57"/>
              <p:cNvSpPr/>
              <p:nvPr/>
            </p:nvSpPr>
            <p:spPr>
              <a:xfrm>
                <a:off y="3463925" x="7358061"/>
                <a:ext cy="38100" cx="179387"/>
              </a:xfrm>
              <a:custGeom>
                <a:pathLst>
                  <a:path w="113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1" x="47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3"/>
                    </a:lnTo>
                    <a:lnTo>
                      <a:pt y="21" x="108"/>
                    </a:lnTo>
                    <a:lnTo>
                      <a:pt y="24" x="113"/>
                    </a:lnTo>
                    <a:lnTo>
                      <a:pt y="17" x="79"/>
                    </a:lnTo>
                    <a:lnTo>
                      <a:pt y="16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" name="Shape 58"/>
              <p:cNvSpPr/>
              <p:nvPr/>
            </p:nvSpPr>
            <p:spPr>
              <a:xfrm>
                <a:off y="3467100" x="7358061"/>
                <a:ext cy="38100" cx="187325"/>
              </a:xfrm>
              <a:custGeom>
                <a:pathLst>
                  <a:path w="118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0" x="49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8"/>
                    </a:lnTo>
                    <a:lnTo>
                      <a:pt y="22" x="113"/>
                    </a:lnTo>
                    <a:lnTo>
                      <a:pt y="24" x="118"/>
                    </a:lnTo>
                    <a:lnTo>
                      <a:pt y="17" x="79"/>
                    </a:lnTo>
                    <a:lnTo>
                      <a:pt y="15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C8B8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9" name="Shape 59"/>
              <p:cNvSpPr/>
              <p:nvPr/>
            </p:nvSpPr>
            <p:spPr>
              <a:xfrm>
                <a:off y="3470275" x="7354886"/>
                <a:ext cy="39686" cx="195261"/>
              </a:xfrm>
              <a:custGeom>
                <a:pathLst>
                  <a:path w="123" extrusionOk="0" h="25">
                    <a:moveTo>
                      <a:pt y="0" x="2"/>
                    </a:moveTo>
                    <a:lnTo>
                      <a:pt y="8" x="51"/>
                    </a:lnTo>
                    <a:lnTo>
                      <a:pt y="10" x="51"/>
                    </a:lnTo>
                    <a:lnTo>
                      <a:pt y="12" x="52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3" x="81"/>
                    </a:moveTo>
                    <a:lnTo>
                      <a:pt y="20" x="115"/>
                    </a:lnTo>
                    <a:lnTo>
                      <a:pt y="22" x="118"/>
                    </a:lnTo>
                    <a:lnTo>
                      <a:pt y="25" x="123"/>
                    </a:lnTo>
                    <a:lnTo>
                      <a:pt y="17" x="79"/>
                    </a:lnTo>
                    <a:lnTo>
                      <a:pt y="15" x="81"/>
                    </a:lnTo>
                    <a:lnTo>
                      <a:pt y="13" x="81"/>
                    </a:lnTo>
                    <a:close/>
                  </a:path>
                </a:pathLst>
              </a:custGeom>
              <a:solidFill>
                <a:srgbClr val="908F8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0" name="Shape 60"/>
              <p:cNvSpPr/>
              <p:nvPr/>
            </p:nvSpPr>
            <p:spPr>
              <a:xfrm>
                <a:off y="3473450" x="7351711"/>
                <a:ext cy="39686" cx="206375"/>
              </a:xfrm>
              <a:custGeom>
                <a:pathLst>
                  <a:path w="130" extrusionOk="0" h="25">
                    <a:moveTo>
                      <a:pt y="0" x="4"/>
                    </a:moveTo>
                    <a:lnTo>
                      <a:pt y="8" x="53"/>
                    </a:lnTo>
                    <a:lnTo>
                      <a:pt y="10" x="54"/>
                    </a:lnTo>
                    <a:lnTo>
                      <a:pt y="11" x="5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4"/>
                    </a:lnTo>
                    <a:close/>
                    <a:moveTo>
                      <a:pt y="13" x="83"/>
                    </a:moveTo>
                    <a:lnTo>
                      <a:pt y="20" x="122"/>
                    </a:lnTo>
                    <a:lnTo>
                      <a:pt y="23" x="125"/>
                    </a:lnTo>
                    <a:lnTo>
                      <a:pt y="25" x="130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3"/>
                    </a:lnTo>
                    <a:close/>
                  </a:path>
                </a:pathLst>
              </a:custGeom>
              <a:solidFill>
                <a:srgbClr val="92919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1" name="Shape 61"/>
              <p:cNvSpPr/>
              <p:nvPr/>
            </p:nvSpPr>
            <p:spPr>
              <a:xfrm>
                <a:off y="3475037" x="7351711"/>
                <a:ext cy="41275" cx="212725"/>
              </a:xfrm>
              <a:custGeom>
                <a:pathLst>
                  <a:path w="134" extrusionOk="0" h="26">
                    <a:moveTo>
                      <a:pt y="0" x="2"/>
                    </a:moveTo>
                    <a:lnTo>
                      <a:pt y="9" x="54"/>
                    </a:lnTo>
                    <a:lnTo>
                      <a:pt y="10" x="56"/>
                    </a:lnTo>
                    <a:lnTo>
                      <a:pt y="12" x="5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4" x="81"/>
                    </a:moveTo>
                    <a:lnTo>
                      <a:pt y="22" x="125"/>
                    </a:lnTo>
                    <a:lnTo>
                      <a:pt y="24" x="129"/>
                    </a:lnTo>
                    <a:lnTo>
                      <a:pt y="26" x="134"/>
                    </a:lnTo>
                    <a:lnTo>
                      <a:pt y="17" x="81"/>
                    </a:lnTo>
                    <a:lnTo>
                      <a:pt y="15" x="81"/>
                    </a:lnTo>
                    <a:lnTo>
                      <a:pt y="14" x="81"/>
                    </a:lnTo>
                    <a:close/>
                  </a:path>
                </a:pathLst>
              </a:custGeom>
              <a:solidFill>
                <a:srgbClr val="94939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2" name="Shape 62"/>
              <p:cNvSpPr/>
              <p:nvPr/>
            </p:nvSpPr>
            <p:spPr>
              <a:xfrm>
                <a:off y="3478212" x="7350125"/>
                <a:ext cy="42862" cx="219075"/>
              </a:xfrm>
              <a:custGeom>
                <a:pathLst>
                  <a:path w="138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0" x="57"/>
                    </a:lnTo>
                    <a:lnTo>
                      <a:pt y="13" x="5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1"/>
                    </a:lnTo>
                    <a:lnTo>
                      <a:pt y="24" x="135"/>
                    </a:lnTo>
                    <a:lnTo>
                      <a:pt y="27" x="138"/>
                    </a:lnTo>
                    <a:lnTo>
                      <a:pt y="17" x="81"/>
                    </a:lnTo>
                    <a:lnTo>
                      <a:pt y="15" x="82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9989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3" name="Shape 63"/>
              <p:cNvSpPr/>
              <p:nvPr/>
            </p:nvSpPr>
            <p:spPr>
              <a:xfrm>
                <a:off y="3481387" x="7350125"/>
                <a:ext cy="42862" cx="223837"/>
              </a:xfrm>
              <a:custGeom>
                <a:pathLst>
                  <a:path w="141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1" x="59"/>
                    </a:lnTo>
                    <a:lnTo>
                      <a:pt y="13" x="60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5"/>
                    </a:lnTo>
                    <a:lnTo>
                      <a:pt y="25" x="138"/>
                    </a:lnTo>
                    <a:lnTo>
                      <a:pt y="27" x="141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4" name="Shape 64"/>
              <p:cNvSpPr/>
              <p:nvPr/>
            </p:nvSpPr>
            <p:spPr>
              <a:xfrm>
                <a:off y="3481387" x="7346950"/>
                <a:ext cy="47625" cx="234950"/>
              </a:xfrm>
              <a:custGeom>
                <a:pathLst>
                  <a:path w="148" extrusionOk="0" h="30">
                    <a:moveTo>
                      <a:pt y="0" x="2"/>
                    </a:moveTo>
                    <a:lnTo>
                      <a:pt y="11" x="61"/>
                    </a:lnTo>
                    <a:lnTo>
                      <a:pt y="13" x="62"/>
                    </a:lnTo>
                    <a:lnTo>
                      <a:pt y="15" x="6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5" x="140"/>
                    </a:lnTo>
                    <a:lnTo>
                      <a:pt y="27" x="143"/>
                    </a:lnTo>
                    <a:lnTo>
                      <a:pt y="30" x="148"/>
                    </a:lnTo>
                    <a:lnTo>
                      <a:pt y="18" x="81"/>
                    </a:lnTo>
                    <a:lnTo>
                      <a:pt y="16" x="83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9E9D9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5" name="Shape 65"/>
              <p:cNvSpPr/>
              <p:nvPr/>
            </p:nvSpPr>
            <p:spPr>
              <a:xfrm>
                <a:off y="3482975" x="7346950"/>
                <a:ext cy="49212" cx="241300"/>
              </a:xfrm>
              <a:custGeom>
                <a:pathLst>
                  <a:path w="152" extrusionOk="0" h="31">
                    <a:moveTo>
                      <a:pt y="0" x="2"/>
                    </a:moveTo>
                    <a:lnTo>
                      <a:pt y="12" x="62"/>
                    </a:lnTo>
                    <a:lnTo>
                      <a:pt y="14" x="64"/>
                    </a:lnTo>
                    <a:lnTo>
                      <a:pt y="15" x="6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6" x="143"/>
                    </a:lnTo>
                    <a:lnTo>
                      <a:pt y="29" x="148"/>
                    </a:lnTo>
                    <a:lnTo>
                      <a:pt y="31" x="152"/>
                    </a:lnTo>
                    <a:lnTo>
                      <a:pt y="19" x="79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2A2A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6" name="Shape 66"/>
              <p:cNvSpPr/>
              <p:nvPr/>
            </p:nvSpPr>
            <p:spPr>
              <a:xfrm>
                <a:off y="3486150" x="7343775"/>
                <a:ext cy="47625" cx="249237"/>
              </a:xfrm>
              <a:custGeom>
                <a:pathLst>
                  <a:path w="157" extrusionOk="0" h="30">
                    <a:moveTo>
                      <a:pt y="0" x="2"/>
                    </a:moveTo>
                    <a:lnTo>
                      <a:pt y="12" x="66"/>
                    </a:lnTo>
                    <a:lnTo>
                      <a:pt y="15" x="69"/>
                    </a:lnTo>
                    <a:lnTo>
                      <a:pt y="17" x="73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7" x="150"/>
                    </a:lnTo>
                    <a:lnTo>
                      <a:pt y="29" x="154"/>
                    </a:lnTo>
                    <a:lnTo>
                      <a:pt y="30" x="157"/>
                    </a:lnTo>
                    <a:lnTo>
                      <a:pt y="17" x="78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7" name="Shape 67"/>
              <p:cNvSpPr/>
              <p:nvPr/>
            </p:nvSpPr>
            <p:spPr>
              <a:xfrm>
                <a:off y="3489325" x="7343775"/>
                <a:ext cy="50800" cx="255586"/>
              </a:xfrm>
              <a:custGeom>
                <a:pathLst>
                  <a:path w="161" extrusionOk="0" h="32">
                    <a:moveTo>
                      <a:pt y="0" x="2"/>
                    </a:moveTo>
                    <a:lnTo>
                      <a:pt y="11" x="69"/>
                    </a:lnTo>
                    <a:lnTo>
                      <a:pt y="15" x="73"/>
                    </a:lnTo>
                    <a:lnTo>
                      <a:pt y="15" x="76"/>
                    </a:lnTo>
                    <a:lnTo>
                      <a:pt y="15" x="78"/>
                    </a:lnTo>
                    <a:lnTo>
                      <a:pt y="15" x="81"/>
                    </a:lnTo>
                    <a:lnTo>
                      <a:pt y="27" x="154"/>
                    </a:lnTo>
                    <a:lnTo>
                      <a:pt y="28" x="157"/>
                    </a:lnTo>
                    <a:lnTo>
                      <a:pt y="32" x="16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8" name="Shape 68"/>
              <p:cNvSpPr/>
              <p:nvPr/>
            </p:nvSpPr>
            <p:spPr>
              <a:xfrm>
                <a:off y="3490912" x="7342186"/>
                <a:ext cy="50800" cx="261936"/>
              </a:xfrm>
              <a:custGeom>
                <a:pathLst>
                  <a:path w="165" extrusionOk="0" h="32">
                    <a:moveTo>
                      <a:pt y="0" x="1"/>
                    </a:moveTo>
                    <a:lnTo>
                      <a:pt y="14" x="74"/>
                    </a:lnTo>
                    <a:lnTo>
                      <a:pt y="14" x="77"/>
                    </a:lnTo>
                    <a:lnTo>
                      <a:pt y="14" x="79"/>
                    </a:lnTo>
                    <a:lnTo>
                      <a:pt y="27" x="158"/>
                    </a:lnTo>
                    <a:lnTo>
                      <a:pt y="31" x="162"/>
                    </a:lnTo>
                    <a:lnTo>
                      <a:pt y="32" x="165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BAA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9" name="Shape 69"/>
              <p:cNvSpPr/>
              <p:nvPr/>
            </p:nvSpPr>
            <p:spPr>
              <a:xfrm>
                <a:off y="3494087" x="7342186"/>
                <a:ext cy="53975" cx="266700"/>
              </a:xfrm>
              <a:custGeom>
                <a:pathLst>
                  <a:path w="168" extrusionOk="0" h="34">
                    <a:moveTo>
                      <a:pt y="0" x="1"/>
                    </a:moveTo>
                    <a:lnTo>
                      <a:pt y="29" x="162"/>
                    </a:lnTo>
                    <a:lnTo>
                      <a:pt y="30" x="165"/>
                    </a:lnTo>
                    <a:lnTo>
                      <a:pt y="34" x="16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0" name="Shape 70"/>
              <p:cNvSpPr/>
              <p:nvPr/>
            </p:nvSpPr>
            <p:spPr>
              <a:xfrm>
                <a:off y="3497262" x="7342186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28" x="165"/>
                    </a:lnTo>
                    <a:lnTo>
                      <a:pt y="32" x="168"/>
                    </a:lnTo>
                    <a:lnTo>
                      <a:pt y="34" x="17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0AFA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1" name="Shape 71"/>
              <p:cNvSpPr/>
              <p:nvPr/>
            </p:nvSpPr>
            <p:spPr>
              <a:xfrm>
                <a:off y="3498850" x="7339011"/>
                <a:ext cy="53975" cx="277811"/>
              </a:xfrm>
              <a:custGeom>
                <a:pathLst>
                  <a:path w="175" extrusionOk="0" h="34">
                    <a:moveTo>
                      <a:pt y="0" x="2"/>
                    </a:moveTo>
                    <a:lnTo>
                      <a:pt y="31" x="170"/>
                    </a:lnTo>
                    <a:lnTo>
                      <a:pt y="33" x="174"/>
                    </a:lnTo>
                    <a:lnTo>
                      <a:pt y="34" x="175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6B6B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2" name="Shape 72"/>
              <p:cNvSpPr/>
              <p:nvPr/>
            </p:nvSpPr>
            <p:spPr>
              <a:xfrm>
                <a:off y="3502025" x="7339011"/>
                <a:ext cy="57150" cx="284162"/>
              </a:xfrm>
              <a:custGeom>
                <a:pathLst>
                  <a:path w="179" extrusionOk="0" h="36">
                    <a:moveTo>
                      <a:pt y="0" x="2"/>
                    </a:moveTo>
                    <a:lnTo>
                      <a:pt y="31" x="174"/>
                    </a:lnTo>
                    <a:lnTo>
                      <a:pt y="32" x="175"/>
                    </a:lnTo>
                    <a:lnTo>
                      <a:pt y="36" x="17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9B9B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3" name="Shape 73"/>
              <p:cNvSpPr/>
              <p:nvPr/>
            </p:nvSpPr>
            <p:spPr>
              <a:xfrm>
                <a:off y="3505200" x="7335836"/>
                <a:ext cy="55561" cx="292100"/>
              </a:xfrm>
              <a:custGeom>
                <a:pathLst>
                  <a:path w="184" extrusionOk="0" h="35">
                    <a:moveTo>
                      <a:pt y="0" x="2"/>
                    </a:moveTo>
                    <a:lnTo>
                      <a:pt y="30" x="177"/>
                    </a:lnTo>
                    <a:lnTo>
                      <a:pt y="34" x="181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CBCB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4" name="Shape 74"/>
              <p:cNvSpPr/>
              <p:nvPr/>
            </p:nvSpPr>
            <p:spPr>
              <a:xfrm>
                <a:off y="3506787" x="7335836"/>
                <a:ext cy="57150" cx="298450"/>
              </a:xfrm>
              <a:custGeom>
                <a:pathLst>
                  <a:path w="188" extrusionOk="0" h="36">
                    <a:moveTo>
                      <a:pt y="0" x="2"/>
                    </a:moveTo>
                    <a:lnTo>
                      <a:pt y="33" x="181"/>
                    </a:lnTo>
                    <a:lnTo>
                      <a:pt y="34" x="184"/>
                    </a:lnTo>
                    <a:lnTo>
                      <a:pt y="36" x="188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1C1C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5" name="Shape 75"/>
              <p:cNvSpPr/>
              <p:nvPr/>
            </p:nvSpPr>
            <p:spPr>
              <a:xfrm>
                <a:off y="3509962" x="7332661"/>
                <a:ext cy="57150" cx="303212"/>
              </a:xfrm>
              <a:custGeom>
                <a:pathLst>
                  <a:path w="191" extrusionOk="0" h="36">
                    <a:moveTo>
                      <a:pt y="0" x="2"/>
                    </a:moveTo>
                    <a:lnTo>
                      <a:pt y="32" x="186"/>
                    </a:lnTo>
                    <a:lnTo>
                      <a:pt y="34" x="190"/>
                    </a:lnTo>
                    <a:lnTo>
                      <a:pt y="36" x="191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4C4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6" name="Shape 76"/>
              <p:cNvSpPr/>
              <p:nvPr/>
            </p:nvSpPr>
            <p:spPr>
              <a:xfrm>
                <a:off y="3513137" x="7332661"/>
                <a:ext cy="58736" cx="309561"/>
              </a:xfrm>
              <a:custGeom>
                <a:pathLst>
                  <a:path w="195" extrusionOk="0" h="37">
                    <a:moveTo>
                      <a:pt y="0" x="2"/>
                    </a:moveTo>
                    <a:lnTo>
                      <a:pt y="32" x="190"/>
                    </a:lnTo>
                    <a:lnTo>
                      <a:pt y="34" x="191"/>
                    </a:lnTo>
                    <a:lnTo>
                      <a:pt y="37" x="19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7C6C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7" name="Shape 77"/>
              <p:cNvSpPr/>
              <p:nvPr/>
            </p:nvSpPr>
            <p:spPr>
              <a:xfrm>
                <a:off y="3516312" x="7332661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2" x="191"/>
                    </a:lnTo>
                    <a:lnTo>
                      <a:pt y="35" x="195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8" name="Shape 78"/>
              <p:cNvSpPr/>
              <p:nvPr/>
            </p:nvSpPr>
            <p:spPr>
              <a:xfrm>
                <a:off y="3517900" x="7331075"/>
                <a:ext cy="58736" cx="315912"/>
              </a:xfrm>
              <a:custGeom>
                <a:pathLst>
                  <a:path w="199" extrusionOk="0" h="37">
                    <a:moveTo>
                      <a:pt y="0" x="1"/>
                    </a:moveTo>
                    <a:lnTo>
                      <a:pt y="34" x="196"/>
                    </a:lnTo>
                    <a:lnTo>
                      <a:pt y="36" x="197"/>
                    </a:lnTo>
                    <a:lnTo>
                      <a:pt y="37" x="19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9" name="Shape 79"/>
              <p:cNvSpPr/>
              <p:nvPr/>
            </p:nvSpPr>
            <p:spPr>
              <a:xfrm>
                <a:off y="3521075" x="7331075"/>
                <a:ext cy="61912" cx="320675"/>
              </a:xfrm>
              <a:custGeom>
                <a:pathLst>
                  <a:path w="202" extrusionOk="0" h="39">
                    <a:moveTo>
                      <a:pt y="0" x="1"/>
                    </a:moveTo>
                    <a:lnTo>
                      <a:pt y="34" x="197"/>
                    </a:lnTo>
                    <a:lnTo>
                      <a:pt y="35" x="199"/>
                    </a:lnTo>
                    <a:lnTo>
                      <a:pt y="39" x="202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0" name="Shape 80"/>
              <p:cNvSpPr/>
              <p:nvPr/>
            </p:nvSpPr>
            <p:spPr>
              <a:xfrm>
                <a:off y="3521075" x="7327900"/>
                <a:ext cy="63500" cx="327025"/>
              </a:xfrm>
              <a:custGeom>
                <a:pathLst>
                  <a:path w="206" extrusionOk="0" h="40">
                    <a:moveTo>
                      <a:pt y="0" x="2"/>
                    </a:moveTo>
                    <a:lnTo>
                      <a:pt y="35" x="201"/>
                    </a:lnTo>
                    <a:lnTo>
                      <a:pt y="39" x="204"/>
                    </a:lnTo>
                    <a:lnTo>
                      <a:pt y="40" x="20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1" name="Shape 81"/>
              <p:cNvSpPr/>
              <p:nvPr/>
            </p:nvSpPr>
            <p:spPr>
              <a:xfrm>
                <a:off y="3524250" x="7327900"/>
                <a:ext cy="63500" cx="330200"/>
              </a:xfrm>
              <a:custGeom>
                <a:pathLst>
                  <a:path w="208" extrusionOk="0" h="40">
                    <a:moveTo>
                      <a:pt y="0" x="2"/>
                    </a:moveTo>
                    <a:lnTo>
                      <a:pt y="37" x="204"/>
                    </a:lnTo>
                    <a:lnTo>
                      <a:pt y="38" x="206"/>
                    </a:lnTo>
                    <a:lnTo>
                      <a:pt y="40" x="208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2" name="Shape 82"/>
              <p:cNvSpPr/>
              <p:nvPr/>
            </p:nvSpPr>
            <p:spPr>
              <a:xfrm>
                <a:off y="3525837" x="7327900"/>
                <a:ext cy="65086" cx="331787"/>
              </a:xfrm>
              <a:custGeom>
                <a:pathLst>
                  <a:path w="209" extrusionOk="0" h="41">
                    <a:moveTo>
                      <a:pt y="0" x="0"/>
                    </a:moveTo>
                    <a:lnTo>
                      <a:pt y="37" x="206"/>
                    </a:lnTo>
                    <a:lnTo>
                      <a:pt y="39" x="208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3" name="Shape 83"/>
              <p:cNvSpPr/>
              <p:nvPr/>
            </p:nvSpPr>
            <p:spPr>
              <a:xfrm>
                <a:off y="3529012" x="7324725"/>
                <a:ext cy="65086" cx="341312"/>
              </a:xfrm>
              <a:custGeom>
                <a:pathLst>
                  <a:path w="215" extrusionOk="0" h="41">
                    <a:moveTo>
                      <a:pt y="0" x="2"/>
                    </a:moveTo>
                    <a:lnTo>
                      <a:pt y="37" x="210"/>
                    </a:lnTo>
                    <a:lnTo>
                      <a:pt y="39" x="211"/>
                    </a:lnTo>
                    <a:lnTo>
                      <a:pt y="41" x="213"/>
                    </a:lnTo>
                    <a:lnTo>
                      <a:pt y="41" x="213"/>
                    </a:lnTo>
                    <a:lnTo>
                      <a:pt y="41" x="21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4" name="Shape 84"/>
              <p:cNvSpPr/>
              <p:nvPr/>
            </p:nvSpPr>
            <p:spPr>
              <a:xfrm>
                <a:off y="3532187" x="7324725"/>
                <a:ext cy="66675" cx="341312"/>
              </a:xfrm>
              <a:custGeom>
                <a:pathLst>
                  <a:path w="215" extrusionOk="0" h="42">
                    <a:moveTo>
                      <a:pt y="0" x="2"/>
                    </a:moveTo>
                    <a:lnTo>
                      <a:pt y="37" x="211"/>
                    </a:lnTo>
                    <a:lnTo>
                      <a:pt y="39" x="213"/>
                    </a:lnTo>
                    <a:lnTo>
                      <a:pt y="39" x="213"/>
                    </a:lnTo>
                    <a:lnTo>
                      <a:pt y="40" x="215"/>
                    </a:lnTo>
                    <a:lnTo>
                      <a:pt y="42" x="21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5" name="Shape 85"/>
              <p:cNvSpPr/>
              <p:nvPr/>
            </p:nvSpPr>
            <p:spPr>
              <a:xfrm>
                <a:off y="3533775" x="7324725"/>
                <a:ext cy="68261" cx="342900"/>
              </a:xfrm>
              <a:custGeom>
                <a:pathLst>
                  <a:path w="216" extrusionOk="0" h="43">
                    <a:moveTo>
                      <a:pt y="0" x="0"/>
                    </a:moveTo>
                    <a:lnTo>
                      <a:pt y="38" x="215"/>
                    </a:lnTo>
                    <a:lnTo>
                      <a:pt y="41" x="215"/>
                    </a:lnTo>
                    <a:lnTo>
                      <a:pt y="43" x="21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6" name="Shape 86"/>
              <p:cNvSpPr/>
              <p:nvPr/>
            </p:nvSpPr>
            <p:spPr>
              <a:xfrm>
                <a:off y="3536950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6"/>
                    </a:lnTo>
                    <a:lnTo>
                      <a:pt y="41" x="217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7" name="Shape 87"/>
              <p:cNvSpPr/>
              <p:nvPr/>
            </p:nvSpPr>
            <p:spPr>
              <a:xfrm>
                <a:off y="3540125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7"/>
                    </a:lnTo>
                    <a:lnTo>
                      <a:pt y="40" x="219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8" name="Shape 88"/>
              <p:cNvSpPr/>
              <p:nvPr/>
            </p:nvSpPr>
            <p:spPr>
              <a:xfrm>
                <a:off y="3541712" x="7323136"/>
                <a:ext cy="68261" cx="350836"/>
              </a:xfrm>
              <a:custGeom>
                <a:pathLst>
                  <a:path w="221" extrusionOk="0" h="43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19"/>
                    </a:lnTo>
                    <a:lnTo>
                      <a:pt y="43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9" name="Shape 89"/>
              <p:cNvSpPr/>
              <p:nvPr/>
            </p:nvSpPr>
            <p:spPr>
              <a:xfrm>
                <a:off y="3544887" x="7323136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21"/>
                    </a:lnTo>
                    <a:lnTo>
                      <a:pt y="42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0" name="Shape 90"/>
              <p:cNvSpPr/>
              <p:nvPr/>
            </p:nvSpPr>
            <p:spPr>
              <a:xfrm>
                <a:off y="3548062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9" x="223"/>
                    </a:lnTo>
                    <a:lnTo>
                      <a:pt y="40" x="223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1" name="Shape 91"/>
              <p:cNvSpPr/>
              <p:nvPr/>
            </p:nvSpPr>
            <p:spPr>
              <a:xfrm>
                <a:off y="3551237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8" x="223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" name="Shape 92"/>
              <p:cNvSpPr/>
              <p:nvPr/>
            </p:nvSpPr>
            <p:spPr>
              <a:xfrm>
                <a:off y="3552825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1" x="225"/>
                    </a:lnTo>
                    <a:lnTo>
                      <a:pt y="42" x="225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3" name="Shape 93"/>
              <p:cNvSpPr/>
              <p:nvPr/>
            </p:nvSpPr>
            <p:spPr>
              <a:xfrm>
                <a:off y="3556000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4" name="Shape 94"/>
              <p:cNvSpPr/>
              <p:nvPr/>
            </p:nvSpPr>
            <p:spPr>
              <a:xfrm>
                <a:off y="3559175" x="7316786"/>
                <a:ext cy="66675" cx="360362"/>
              </a:xfrm>
              <a:custGeom>
                <a:pathLst>
                  <a:path w="227" extrusionOk="0" h="42">
                    <a:moveTo>
                      <a:pt y="0" x="2"/>
                    </a:moveTo>
                    <a:lnTo>
                      <a:pt y="38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5" name="Shape 95"/>
              <p:cNvSpPr/>
              <p:nvPr/>
            </p:nvSpPr>
            <p:spPr>
              <a:xfrm>
                <a:off y="3560762" x="7316786"/>
                <a:ext cy="68261" cx="360362"/>
              </a:xfrm>
              <a:custGeom>
                <a:pathLst>
                  <a:path w="227" extrusionOk="0" h="43">
                    <a:moveTo>
                      <a:pt y="0" x="2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3" x="22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6" name="Shape 96"/>
              <p:cNvSpPr/>
              <p:nvPr/>
            </p:nvSpPr>
            <p:spPr>
              <a:xfrm>
                <a:off y="3563937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7" name="Shape 97"/>
              <p:cNvSpPr/>
              <p:nvPr/>
            </p:nvSpPr>
            <p:spPr>
              <a:xfrm>
                <a:off y="3567112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8" name="Shape 98"/>
              <p:cNvSpPr/>
              <p:nvPr/>
            </p:nvSpPr>
            <p:spPr>
              <a:xfrm>
                <a:off y="3568700" x="7315200"/>
                <a:ext cy="68261" cx="361950"/>
              </a:xfrm>
              <a:custGeom>
                <a:pathLst>
                  <a:path w="228" extrusionOk="0" h="43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8"/>
                    </a:lnTo>
                    <a:lnTo>
                      <a:pt y="43" x="226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9" name="Shape 99"/>
              <p:cNvSpPr/>
              <p:nvPr/>
            </p:nvSpPr>
            <p:spPr>
              <a:xfrm>
                <a:off y="3571875" x="7315200"/>
                <a:ext cy="66675" cx="361950"/>
              </a:xfrm>
              <a:custGeom>
                <a:pathLst>
                  <a:path w="228" extrusionOk="0" h="42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0" name="Shape 100"/>
              <p:cNvSpPr/>
              <p:nvPr/>
            </p:nvSpPr>
            <p:spPr>
              <a:xfrm>
                <a:off y="3575050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0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1" name="Shape 101"/>
              <p:cNvSpPr/>
              <p:nvPr/>
            </p:nvSpPr>
            <p:spPr>
              <a:xfrm>
                <a:off y="3576637" x="7315200"/>
                <a:ext cy="68261" cx="358775"/>
              </a:xfrm>
              <a:custGeom>
                <a:pathLst>
                  <a:path w="226" extrusionOk="0" h="43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6"/>
                    </a:lnTo>
                    <a:lnTo>
                      <a:pt y="43" x="22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2" name="Shape 102"/>
              <p:cNvSpPr/>
              <p:nvPr/>
            </p:nvSpPr>
            <p:spPr>
              <a:xfrm>
                <a:off y="3579812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4"/>
                    </a:lnTo>
                    <a:lnTo>
                      <a:pt y="42" x="22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3" name="Shape 103"/>
              <p:cNvSpPr/>
              <p:nvPr/>
            </p:nvSpPr>
            <p:spPr>
              <a:xfrm>
                <a:off y="3582987" x="7315200"/>
                <a:ext cy="66675" cx="355600"/>
              </a:xfrm>
              <a:custGeom>
                <a:pathLst>
                  <a:path w="224" extrusionOk="0" h="42">
                    <a:moveTo>
                      <a:pt y="0" x="0"/>
                    </a:moveTo>
                    <a:lnTo>
                      <a:pt y="39" x="224"/>
                    </a:lnTo>
                    <a:lnTo>
                      <a:pt y="40" x="224"/>
                    </a:lnTo>
                    <a:lnTo>
                      <a:pt y="42" x="22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4" name="Shape 104"/>
              <p:cNvSpPr/>
              <p:nvPr/>
            </p:nvSpPr>
            <p:spPr>
              <a:xfrm>
                <a:off y="3584575" x="7315200"/>
                <a:ext cy="68261" cx="355600"/>
              </a:xfrm>
              <a:custGeom>
                <a:pathLst>
                  <a:path w="224" extrusionOk="0" h="43">
                    <a:moveTo>
                      <a:pt y="0" x="0"/>
                    </a:moveTo>
                    <a:lnTo>
                      <a:pt y="39" x="224"/>
                    </a:lnTo>
                    <a:lnTo>
                      <a:pt y="41" x="222"/>
                    </a:lnTo>
                    <a:lnTo>
                      <a:pt y="43" x="22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0F0E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5" name="Shape 105"/>
              <p:cNvSpPr/>
              <p:nvPr/>
            </p:nvSpPr>
            <p:spPr>
              <a:xfrm>
                <a:off y="3587750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1" x="224"/>
                    </a:lnTo>
                    <a:lnTo>
                      <a:pt y="42" x="223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6" name="Shape 106"/>
              <p:cNvSpPr/>
              <p:nvPr/>
            </p:nvSpPr>
            <p:spPr>
              <a:xfrm>
                <a:off y="3590925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0" x="223"/>
                    </a:lnTo>
                    <a:lnTo>
                      <a:pt y="42" x="22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7" name="Shape 107"/>
              <p:cNvSpPr/>
              <p:nvPr/>
            </p:nvSpPr>
            <p:spPr>
              <a:xfrm>
                <a:off y="3594100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8" x="223"/>
                    </a:lnTo>
                    <a:lnTo>
                      <a:pt y="40" x="223"/>
                    </a:lnTo>
                    <a:lnTo>
                      <a:pt y="42" x="22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8" name="Shape 108"/>
              <p:cNvSpPr/>
              <p:nvPr/>
            </p:nvSpPr>
            <p:spPr>
              <a:xfrm>
                <a:off y="3595687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9" x="223"/>
                    </a:lnTo>
                    <a:lnTo>
                      <a:pt y="41" x="221"/>
                    </a:lnTo>
                    <a:lnTo>
                      <a:pt y="42" x="21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9" name="Shape 109"/>
              <p:cNvSpPr/>
              <p:nvPr/>
            </p:nvSpPr>
            <p:spPr>
              <a:xfrm>
                <a:off y="3598862" x="7312025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21"/>
                    </a:lnTo>
                    <a:lnTo>
                      <a:pt y="39" x="221"/>
                    </a:lnTo>
                    <a:lnTo>
                      <a:pt y="40" x="219"/>
                    </a:lnTo>
                    <a:lnTo>
                      <a:pt y="40" x="219"/>
                    </a:lnTo>
                    <a:lnTo>
                      <a:pt y="42" x="21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BE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0" name="Shape 110"/>
              <p:cNvSpPr/>
              <p:nvPr/>
            </p:nvSpPr>
            <p:spPr>
              <a:xfrm>
                <a:off y="3602037" x="7312025"/>
                <a:ext cy="63500" cx="347661"/>
              </a:xfrm>
              <a:custGeom>
                <a:pathLst>
                  <a:path w="219" extrusionOk="0" h="40">
                    <a:moveTo>
                      <a:pt y="0" x="0"/>
                    </a:moveTo>
                    <a:lnTo>
                      <a:pt y="38" x="219"/>
                    </a:lnTo>
                    <a:lnTo>
                      <a:pt y="38" x="219"/>
                    </a:lnTo>
                    <a:lnTo>
                      <a:pt y="38" x="219"/>
                    </a:lnTo>
                    <a:lnTo>
                      <a:pt y="40" x="218"/>
                    </a:lnTo>
                    <a:lnTo>
                      <a:pt y="40" x="21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1" name="Shape 111"/>
              <p:cNvSpPr/>
              <p:nvPr/>
            </p:nvSpPr>
            <p:spPr>
              <a:xfrm>
                <a:off y="3603625" x="7312025"/>
                <a:ext cy="65086" cx="346075"/>
              </a:xfrm>
              <a:custGeom>
                <a:pathLst>
                  <a:path w="218" extrusionOk="0" h="41">
                    <a:moveTo>
                      <a:pt y="0" x="0"/>
                    </a:moveTo>
                    <a:lnTo>
                      <a:pt y="39" x="218"/>
                    </a:lnTo>
                    <a:lnTo>
                      <a:pt y="39" x="216"/>
                    </a:lnTo>
                    <a:lnTo>
                      <a:pt y="41" x="21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2" name="Shape 112"/>
              <p:cNvSpPr/>
              <p:nvPr/>
            </p:nvSpPr>
            <p:spPr>
              <a:xfrm>
                <a:off y="3606800" x="7312025"/>
                <a:ext cy="65086" cx="342900"/>
              </a:xfrm>
              <a:custGeom>
                <a:pathLst>
                  <a:path w="216" extrusionOk="0" h="41">
                    <a:moveTo>
                      <a:pt y="0" x="0"/>
                    </a:moveTo>
                    <a:lnTo>
                      <a:pt y="37" x="216"/>
                    </a:lnTo>
                    <a:lnTo>
                      <a:pt y="39" x="214"/>
                    </a:lnTo>
                    <a:lnTo>
                      <a:pt y="41" x="21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3" name="Shape 113"/>
              <p:cNvSpPr/>
              <p:nvPr/>
            </p:nvSpPr>
            <p:spPr>
              <a:xfrm>
                <a:off y="3609975" x="7312025"/>
                <a:ext cy="63500" cx="339725"/>
              </a:xfrm>
              <a:custGeom>
                <a:pathLst>
                  <a:path w="214" extrusionOk="0" h="40">
                    <a:moveTo>
                      <a:pt y="0" x="0"/>
                    </a:moveTo>
                    <a:lnTo>
                      <a:pt y="37" x="214"/>
                    </a:lnTo>
                    <a:lnTo>
                      <a:pt y="39" x="213"/>
                    </a:lnTo>
                    <a:lnTo>
                      <a:pt y="40" x="21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4" name="Shape 114"/>
              <p:cNvSpPr/>
              <p:nvPr/>
            </p:nvSpPr>
            <p:spPr>
              <a:xfrm>
                <a:off y="3611562" x="7312025"/>
                <a:ext cy="65086" cx="338136"/>
              </a:xfrm>
              <a:custGeom>
                <a:pathLst>
                  <a:path w="213" extrusionOk="0" h="41">
                    <a:moveTo>
                      <a:pt y="0" x="0"/>
                    </a:moveTo>
                    <a:lnTo>
                      <a:pt y="38" x="213"/>
                    </a:lnTo>
                    <a:lnTo>
                      <a:pt y="39" x="211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5" name="Shape 115"/>
              <p:cNvSpPr/>
              <p:nvPr/>
            </p:nvSpPr>
            <p:spPr>
              <a:xfrm>
                <a:off y="3614737" x="7312025"/>
                <a:ext cy="61912" cx="334961"/>
              </a:xfrm>
              <a:custGeom>
                <a:pathLst>
                  <a:path w="211" extrusionOk="0" h="39">
                    <a:moveTo>
                      <a:pt y="0" x="0"/>
                    </a:moveTo>
                    <a:lnTo>
                      <a:pt y="37" x="211"/>
                    </a:lnTo>
                    <a:lnTo>
                      <a:pt y="39" x="209"/>
                    </a:lnTo>
                    <a:lnTo>
                      <a:pt y="39" x="20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6" name="Shape 116"/>
              <p:cNvSpPr/>
              <p:nvPr/>
            </p:nvSpPr>
            <p:spPr>
              <a:xfrm>
                <a:off y="3617912" x="7312025"/>
                <a:ext cy="61912" cx="331787"/>
              </a:xfrm>
              <a:custGeom>
                <a:pathLst>
                  <a:path w="209" extrusionOk="0" h="39">
                    <a:moveTo>
                      <a:pt y="0" x="0"/>
                    </a:moveTo>
                    <a:lnTo>
                      <a:pt y="37" x="209"/>
                    </a:lnTo>
                    <a:lnTo>
                      <a:pt y="37" x="206"/>
                    </a:lnTo>
                    <a:lnTo>
                      <a:pt y="39" x="204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3E3E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" name="Shape 117"/>
              <p:cNvSpPr/>
              <p:nvPr/>
            </p:nvSpPr>
            <p:spPr>
              <a:xfrm>
                <a:off y="3619500" x="7312025"/>
                <a:ext cy="61912" cx="327025"/>
              </a:xfrm>
              <a:custGeom>
                <a:pathLst>
                  <a:path w="206" extrusionOk="0" h="39">
                    <a:moveTo>
                      <a:pt y="0" x="0"/>
                    </a:moveTo>
                    <a:lnTo>
                      <a:pt y="36" x="206"/>
                    </a:lnTo>
                    <a:lnTo>
                      <a:pt y="38" x="204"/>
                    </a:lnTo>
                    <a:lnTo>
                      <a:pt y="39" x="203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" name="Shape 118"/>
              <p:cNvSpPr/>
              <p:nvPr/>
            </p:nvSpPr>
            <p:spPr>
              <a:xfrm>
                <a:off y="3622675" x="7312025"/>
                <a:ext cy="61912" cx="323850"/>
              </a:xfrm>
              <a:custGeom>
                <a:pathLst>
                  <a:path w="204" extrusionOk="0" h="39">
                    <a:moveTo>
                      <a:pt y="0" x="0"/>
                    </a:moveTo>
                    <a:lnTo>
                      <a:pt y="36" x="204"/>
                    </a:lnTo>
                    <a:lnTo>
                      <a:pt y="37" x="203"/>
                    </a:lnTo>
                    <a:lnTo>
                      <a:pt y="39" x="20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9" name="Shape 119"/>
              <p:cNvSpPr/>
              <p:nvPr/>
            </p:nvSpPr>
            <p:spPr>
              <a:xfrm>
                <a:off y="3625850" x="7312025"/>
                <a:ext cy="61912" cx="322261"/>
              </a:xfrm>
              <a:custGeom>
                <a:pathLst>
                  <a:path w="203" extrusionOk="0" h="39">
                    <a:moveTo>
                      <a:pt y="0" x="0"/>
                    </a:moveTo>
                    <a:lnTo>
                      <a:pt y="35" x="203"/>
                    </a:lnTo>
                    <a:lnTo>
                      <a:pt y="37" x="201"/>
                    </a:lnTo>
                    <a:lnTo>
                      <a:pt y="39" x="19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0" name="Shape 120"/>
              <p:cNvSpPr/>
              <p:nvPr/>
            </p:nvSpPr>
            <p:spPr>
              <a:xfrm>
                <a:off y="3629025" x="7312025"/>
                <a:ext cy="58736" cx="319087"/>
              </a:xfrm>
              <a:custGeom>
                <a:pathLst>
                  <a:path w="201" extrusionOk="0" h="37">
                    <a:moveTo>
                      <a:pt y="0" x="0"/>
                    </a:moveTo>
                    <a:lnTo>
                      <a:pt y="35" x="201"/>
                    </a:lnTo>
                    <a:lnTo>
                      <a:pt y="37" x="197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1" name="Shape 121"/>
              <p:cNvSpPr/>
              <p:nvPr/>
            </p:nvSpPr>
            <p:spPr>
              <a:xfrm>
                <a:off y="3630612" x="7312025"/>
                <a:ext cy="58736" cx="312736"/>
              </a:xfrm>
              <a:custGeom>
                <a:pathLst>
                  <a:path w="197" extrusionOk="0" h="37">
                    <a:moveTo>
                      <a:pt y="0" x="0"/>
                    </a:moveTo>
                    <a:lnTo>
                      <a:pt y="36" x="197"/>
                    </a:lnTo>
                    <a:lnTo>
                      <a:pt y="36" x="196"/>
                    </a:lnTo>
                    <a:lnTo>
                      <a:pt y="37" x="19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2" name="Shape 122"/>
              <p:cNvSpPr/>
              <p:nvPr/>
            </p:nvSpPr>
            <p:spPr>
              <a:xfrm>
                <a:off y="3633787" x="7312025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4" x="196"/>
                    </a:lnTo>
                    <a:lnTo>
                      <a:pt y="35" x="194"/>
                    </a:lnTo>
                    <a:lnTo>
                      <a:pt y="37" x="191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3" name="Shape 123"/>
              <p:cNvSpPr/>
              <p:nvPr/>
            </p:nvSpPr>
            <p:spPr>
              <a:xfrm>
                <a:off y="3636962" x="7312025"/>
                <a:ext cy="58736" cx="307975"/>
              </a:xfrm>
              <a:custGeom>
                <a:pathLst>
                  <a:path w="194" extrusionOk="0" h="37">
                    <a:moveTo>
                      <a:pt y="0" x="0"/>
                    </a:moveTo>
                    <a:lnTo>
                      <a:pt y="33" x="194"/>
                    </a:lnTo>
                    <a:lnTo>
                      <a:pt y="35" x="191"/>
                    </a:lnTo>
                    <a:lnTo>
                      <a:pt y="37" x="18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4" name="Shape 124"/>
              <p:cNvSpPr/>
              <p:nvPr/>
            </p:nvSpPr>
            <p:spPr>
              <a:xfrm>
                <a:off y="3638550" x="7312025"/>
                <a:ext cy="58736" cx="303212"/>
              </a:xfrm>
              <a:custGeom>
                <a:pathLst>
                  <a:path w="191" extrusionOk="0" h="37">
                    <a:moveTo>
                      <a:pt y="0" x="0"/>
                    </a:moveTo>
                    <a:lnTo>
                      <a:pt y="34" x="191"/>
                    </a:lnTo>
                    <a:lnTo>
                      <a:pt y="36" x="189"/>
                    </a:lnTo>
                    <a:lnTo>
                      <a:pt y="37" x="18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5" name="Shape 125"/>
              <p:cNvSpPr/>
              <p:nvPr/>
            </p:nvSpPr>
            <p:spPr>
              <a:xfrm>
                <a:off y="3641725" x="7312025"/>
                <a:ext cy="55561" cx="300036"/>
              </a:xfrm>
              <a:custGeom>
                <a:pathLst>
                  <a:path w="189" extrusionOk="0" h="35">
                    <a:moveTo>
                      <a:pt y="0" x="0"/>
                    </a:moveTo>
                    <a:lnTo>
                      <a:pt y="34" x="189"/>
                    </a:lnTo>
                    <a:lnTo>
                      <a:pt y="35" x="187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D9D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6" name="Shape 126"/>
              <p:cNvSpPr/>
              <p:nvPr/>
            </p:nvSpPr>
            <p:spPr>
              <a:xfrm>
                <a:off y="3644900" x="7312025"/>
                <a:ext cy="55561" cx="296862"/>
              </a:xfrm>
              <a:custGeom>
                <a:pathLst>
                  <a:path w="187" extrusionOk="0" h="35">
                    <a:moveTo>
                      <a:pt y="0" x="0"/>
                    </a:moveTo>
                    <a:lnTo>
                      <a:pt y="33" x="187"/>
                    </a:lnTo>
                    <a:lnTo>
                      <a:pt y="33" x="184"/>
                    </a:lnTo>
                    <a:lnTo>
                      <a:pt y="35" x="18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8D8D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7" name="Shape 127"/>
              <p:cNvSpPr/>
              <p:nvPr/>
            </p:nvSpPr>
            <p:spPr>
              <a:xfrm>
                <a:off y="3646487" x="7312025"/>
                <a:ext cy="57150" cx="292100"/>
              </a:xfrm>
              <a:custGeom>
                <a:pathLst>
                  <a:path w="184" extrusionOk="0" h="36">
                    <a:moveTo>
                      <a:pt y="0" x="0"/>
                    </a:moveTo>
                    <a:lnTo>
                      <a:pt y="32" x="184"/>
                    </a:lnTo>
                    <a:lnTo>
                      <a:pt y="34" x="182"/>
                    </a:lnTo>
                    <a:lnTo>
                      <a:pt y="36" x="17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7D6D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8" name="Shape 128"/>
              <p:cNvSpPr/>
              <p:nvPr/>
            </p:nvSpPr>
            <p:spPr>
              <a:xfrm>
                <a:off y="3649662" x="7312025"/>
                <a:ext cy="57150" cx="288925"/>
              </a:xfrm>
              <a:custGeom>
                <a:pathLst>
                  <a:path w="182" extrusionOk="0" h="36">
                    <a:moveTo>
                      <a:pt y="0" x="0"/>
                    </a:moveTo>
                    <a:lnTo>
                      <a:pt y="32" x="182"/>
                    </a:lnTo>
                    <a:lnTo>
                      <a:pt y="34" x="179"/>
                    </a:lnTo>
                    <a:lnTo>
                      <a:pt y="36" x="177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9" name="Shape 129"/>
              <p:cNvSpPr/>
              <p:nvPr/>
            </p:nvSpPr>
            <p:spPr>
              <a:xfrm>
                <a:off y="3652837" x="7312025"/>
                <a:ext cy="53975" cx="284162"/>
              </a:xfrm>
              <a:custGeom>
                <a:pathLst>
                  <a:path w="179" extrusionOk="0" h="34">
                    <a:moveTo>
                      <a:pt y="0" x="0"/>
                    </a:moveTo>
                    <a:lnTo>
                      <a:pt y="32" x="179"/>
                    </a:lnTo>
                    <a:lnTo>
                      <a:pt y="34" x="177"/>
                    </a:lnTo>
                    <a:lnTo>
                      <a:pt y="34" x="174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0" name="Shape 130"/>
              <p:cNvSpPr/>
              <p:nvPr/>
            </p:nvSpPr>
            <p:spPr>
              <a:xfrm>
                <a:off y="3654425" x="7315200"/>
                <a:ext cy="53975" cx="277811"/>
              </a:xfrm>
              <a:custGeom>
                <a:pathLst>
                  <a:path w="175" extrusionOk="0" h="34">
                    <a:moveTo>
                      <a:pt y="0" x="0"/>
                    </a:moveTo>
                    <a:lnTo>
                      <a:pt y="33" x="175"/>
                    </a:lnTo>
                    <a:lnTo>
                      <a:pt y="33" x="172"/>
                    </a:lnTo>
                    <a:lnTo>
                      <a:pt y="34" x="170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4D3D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1" name="Shape 131"/>
              <p:cNvSpPr/>
              <p:nvPr/>
            </p:nvSpPr>
            <p:spPr>
              <a:xfrm>
                <a:off y="3657600" x="7315200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31" x="172"/>
                    </a:lnTo>
                    <a:lnTo>
                      <a:pt y="32" x="170"/>
                    </a:lnTo>
                    <a:lnTo>
                      <a:pt y="34" x="16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2" name="Shape 132"/>
              <p:cNvSpPr/>
              <p:nvPr/>
            </p:nvSpPr>
            <p:spPr>
              <a:xfrm>
                <a:off y="3660775" x="7315200"/>
                <a:ext cy="53975" cx="269875"/>
              </a:xfrm>
              <a:custGeom>
                <a:pathLst>
                  <a:path w="170" extrusionOk="0" h="34">
                    <a:moveTo>
                      <a:pt y="0" x="0"/>
                    </a:moveTo>
                    <a:lnTo>
                      <a:pt y="30" x="170"/>
                    </a:lnTo>
                    <a:lnTo>
                      <a:pt y="32" x="167"/>
                    </a:lnTo>
                    <a:lnTo>
                      <a:pt y="34" x="16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1D0D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3" name="Shape 133"/>
              <p:cNvSpPr/>
              <p:nvPr/>
            </p:nvSpPr>
            <p:spPr>
              <a:xfrm>
                <a:off y="3662362" x="7315200"/>
                <a:ext cy="52386" cx="265112"/>
              </a:xfrm>
              <a:custGeom>
                <a:pathLst>
                  <a:path w="167" extrusionOk="0" h="33">
                    <a:moveTo>
                      <a:pt y="0" x="0"/>
                    </a:moveTo>
                    <a:lnTo>
                      <a:pt y="31" x="167"/>
                    </a:lnTo>
                    <a:lnTo>
                      <a:pt y="33" x="165"/>
                    </a:lnTo>
                    <a:lnTo>
                      <a:pt y="33" x="162"/>
                    </a:lnTo>
                    <a:lnTo>
                      <a:pt y="6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4" name="Shape 134"/>
              <p:cNvSpPr/>
              <p:nvPr/>
            </p:nvSpPr>
            <p:spPr>
              <a:xfrm>
                <a:off y="3665537" x="7315200"/>
                <a:ext cy="50800" cx="261936"/>
              </a:xfrm>
              <a:custGeom>
                <a:pathLst>
                  <a:path w="165" extrusionOk="0" h="32">
                    <a:moveTo>
                      <a:pt y="0" x="0"/>
                    </a:moveTo>
                    <a:lnTo>
                      <a:pt y="31" x="165"/>
                    </a:lnTo>
                    <a:lnTo>
                      <a:pt y="31" x="162"/>
                    </a:lnTo>
                    <a:lnTo>
                      <a:pt y="32" x="160"/>
                    </a:lnTo>
                    <a:lnTo>
                      <a:pt y="5" x="1"/>
                    </a:lnTo>
                    <a:lnTo>
                      <a:pt y="4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5" name="Shape 135"/>
              <p:cNvSpPr/>
              <p:nvPr/>
            </p:nvSpPr>
            <p:spPr>
              <a:xfrm>
                <a:off y="3671887" x="7316786"/>
                <a:ext cy="47625" cx="255586"/>
              </a:xfrm>
              <a:custGeom>
                <a:pathLst>
                  <a:path w="161" extrusionOk="0" h="30">
                    <a:moveTo>
                      <a:pt y="0" x="0"/>
                    </a:moveTo>
                    <a:lnTo>
                      <a:pt y="27" x="161"/>
                    </a:lnTo>
                    <a:lnTo>
                      <a:pt y="28" x="159"/>
                    </a:lnTo>
                    <a:lnTo>
                      <a:pt y="30" x="15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6" name="Shape 136"/>
              <p:cNvSpPr/>
              <p:nvPr/>
            </p:nvSpPr>
            <p:spPr>
              <a:xfrm>
                <a:off y="3673475" x="7316786"/>
                <a:ext cy="49212" cx="252411"/>
              </a:xfrm>
              <a:custGeom>
                <a:pathLst>
                  <a:path w="159" extrusionOk="0" h="31">
                    <a:moveTo>
                      <a:pt y="0" x="0"/>
                    </a:moveTo>
                    <a:lnTo>
                      <a:pt y="27" x="159"/>
                    </a:lnTo>
                    <a:lnTo>
                      <a:pt y="29" x="156"/>
                    </a:lnTo>
                    <a:lnTo>
                      <a:pt y="31" x="15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ECEC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7" name="Shape 137"/>
              <p:cNvSpPr/>
              <p:nvPr/>
            </p:nvSpPr>
            <p:spPr>
              <a:xfrm>
                <a:off y="3676650" x="7316786"/>
                <a:ext cy="46036" cx="247650"/>
              </a:xfrm>
              <a:custGeom>
                <a:pathLst>
                  <a:path w="156" extrusionOk="0" h="29">
                    <a:moveTo>
                      <a:pt y="0" x="0"/>
                    </a:moveTo>
                    <a:lnTo>
                      <a:pt y="27" x="156"/>
                    </a:lnTo>
                    <a:lnTo>
                      <a:pt y="29" x="152"/>
                    </a:lnTo>
                    <a:lnTo>
                      <a:pt y="29" x="151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DCDC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8" name="Shape 138"/>
              <p:cNvSpPr/>
              <p:nvPr/>
            </p:nvSpPr>
            <p:spPr>
              <a:xfrm>
                <a:off y="3679825" x="7316786"/>
                <a:ext cy="44450" cx="241300"/>
              </a:xfrm>
              <a:custGeom>
                <a:pathLst>
                  <a:path w="152" extrusionOk="0" h="28">
                    <a:moveTo>
                      <a:pt y="0" x="0"/>
                    </a:moveTo>
                    <a:lnTo>
                      <a:pt y="27" x="152"/>
                    </a:lnTo>
                    <a:lnTo>
                      <a:pt y="27" x="151"/>
                    </a:lnTo>
                    <a:lnTo>
                      <a:pt y="28" x="14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9" name="Shape 139"/>
              <p:cNvSpPr/>
              <p:nvPr/>
            </p:nvSpPr>
            <p:spPr>
              <a:xfrm>
                <a:off y="3681412" x="7319961"/>
                <a:ext cy="46036" cx="236537"/>
              </a:xfrm>
              <a:custGeom>
                <a:pathLst>
                  <a:path w="149" extrusionOk="0" h="29">
                    <a:moveTo>
                      <a:pt y="0" x="0"/>
                    </a:moveTo>
                    <a:lnTo>
                      <a:pt y="26" x="149"/>
                    </a:lnTo>
                    <a:lnTo>
                      <a:pt y="27" x="145"/>
                    </a:lnTo>
                    <a:lnTo>
                      <a:pt y="29" x="14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BCBC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0" name="Shape 140"/>
              <p:cNvSpPr/>
              <p:nvPr/>
            </p:nvSpPr>
            <p:spPr>
              <a:xfrm>
                <a:off y="3684587" x="7319961"/>
                <a:ext cy="42862" cx="230187"/>
              </a:xfrm>
              <a:custGeom>
                <a:pathLst>
                  <a:path w="145" extrusionOk="0" h="27">
                    <a:moveTo>
                      <a:pt y="0" x="0"/>
                    </a:moveTo>
                    <a:lnTo>
                      <a:pt y="25" x="145"/>
                    </a:lnTo>
                    <a:lnTo>
                      <a:pt y="27" x="142"/>
                    </a:lnTo>
                    <a:lnTo>
                      <a:pt y="27" x="140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2C2C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1" name="Shape 141"/>
              <p:cNvSpPr/>
              <p:nvPr/>
            </p:nvSpPr>
            <p:spPr>
              <a:xfrm>
                <a:off y="3687762" x="7319961"/>
                <a:ext cy="42862" cx="225425"/>
              </a:xfrm>
              <a:custGeom>
                <a:pathLst>
                  <a:path w="142" extrusionOk="0" h="27">
                    <a:moveTo>
                      <a:pt y="0" x="0"/>
                    </a:moveTo>
                    <a:lnTo>
                      <a:pt y="25" x="142"/>
                    </a:lnTo>
                    <a:lnTo>
                      <a:pt y="25" x="140"/>
                    </a:lnTo>
                    <a:lnTo>
                      <a:pt y="27" x="13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DBDB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2" name="Shape 142"/>
              <p:cNvSpPr/>
              <p:nvPr/>
            </p:nvSpPr>
            <p:spPr>
              <a:xfrm>
                <a:off y="3689350" x="7323136"/>
                <a:ext cy="42862" cx="219075"/>
              </a:xfrm>
              <a:custGeom>
                <a:pathLst>
                  <a:path w="138" extrusionOk="0" h="27">
                    <a:moveTo>
                      <a:pt y="0" x="0"/>
                    </a:moveTo>
                    <a:lnTo>
                      <a:pt y="24" x="138"/>
                    </a:lnTo>
                    <a:lnTo>
                      <a:pt y="26" x="135"/>
                    </a:lnTo>
                    <a:lnTo>
                      <a:pt y="27" x="131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8B8B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3" name="Shape 143"/>
              <p:cNvSpPr/>
              <p:nvPr/>
            </p:nvSpPr>
            <p:spPr>
              <a:xfrm>
                <a:off y="3692525" x="7323136"/>
                <a:ext cy="42862" cx="214311"/>
              </a:xfrm>
              <a:custGeom>
                <a:pathLst>
                  <a:path w="135" extrusionOk="0" h="27">
                    <a:moveTo>
                      <a:pt y="0" x="0"/>
                    </a:moveTo>
                    <a:lnTo>
                      <a:pt y="24" x="135"/>
                    </a:lnTo>
                    <a:lnTo>
                      <a:pt y="25" x="131"/>
                    </a:lnTo>
                    <a:lnTo>
                      <a:pt y="27" x="13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EADA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4" name="Shape 144"/>
              <p:cNvSpPr/>
              <p:nvPr/>
            </p:nvSpPr>
            <p:spPr>
              <a:xfrm>
                <a:off y="3695700" x="7324725"/>
                <a:ext cy="39686" cx="206375"/>
              </a:xfrm>
              <a:custGeom>
                <a:pathLst>
                  <a:path w="130" extrusionOk="0" h="25">
                    <a:moveTo>
                      <a:pt y="0" x="0"/>
                    </a:moveTo>
                    <a:lnTo>
                      <a:pt y="23" x="130"/>
                    </a:lnTo>
                    <a:lnTo>
                      <a:pt y="25" x="129"/>
                    </a:lnTo>
                    <a:lnTo>
                      <a:pt y="25" x="125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AA9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5" name="Shape 145"/>
              <p:cNvSpPr/>
              <p:nvPr/>
            </p:nvSpPr>
            <p:spPr>
              <a:xfrm>
                <a:off y="3697287" x="7324725"/>
                <a:ext cy="41275" cx="204786"/>
              </a:xfrm>
              <a:custGeom>
                <a:pathLst>
                  <a:path w="129" extrusionOk="0" h="26">
                    <a:moveTo>
                      <a:pt y="0" x="0"/>
                    </a:moveTo>
                    <a:lnTo>
                      <a:pt y="24" x="129"/>
                    </a:lnTo>
                    <a:lnTo>
                      <a:pt y="24" x="125"/>
                    </a:lnTo>
                    <a:lnTo>
                      <a:pt y="26" x="122"/>
                    </a:lnTo>
                    <a:lnTo>
                      <a:pt y="6" x="2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6A5A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6" name="Shape 146"/>
              <p:cNvSpPr/>
              <p:nvPr/>
            </p:nvSpPr>
            <p:spPr>
              <a:xfrm>
                <a:off y="3700462" x="7327900"/>
                <a:ext cy="39686" cx="195261"/>
              </a:xfrm>
              <a:custGeom>
                <a:pathLst>
                  <a:path w="123" extrusionOk="0" h="25">
                    <a:moveTo>
                      <a:pt y="0" x="0"/>
                    </a:moveTo>
                    <a:lnTo>
                      <a:pt y="22" x="123"/>
                    </a:lnTo>
                    <a:lnTo>
                      <a:pt y="24" x="120"/>
                    </a:lnTo>
                    <a:lnTo>
                      <a:pt y="25" x="117"/>
                    </a:lnTo>
                    <a:lnTo>
                      <a:pt y="5" x="2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F9E9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7" name="Shape 147"/>
              <p:cNvSpPr/>
              <p:nvPr/>
            </p:nvSpPr>
            <p:spPr>
              <a:xfrm>
                <a:off y="3706812" x="7327900"/>
                <a:ext cy="33336" cx="190500"/>
              </a:xfrm>
              <a:custGeom>
                <a:pathLst>
                  <a:path w="120" extrusionOk="0" h="21">
                    <a:moveTo>
                      <a:pt y="0" x="0"/>
                    </a:moveTo>
                    <a:lnTo>
                      <a:pt y="20" x="120"/>
                    </a:lnTo>
                    <a:lnTo>
                      <a:pt y="21" x="117"/>
                    </a:lnTo>
                    <a:lnTo>
                      <a:pt y="21" x="113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A9A9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8" name="Shape 148"/>
              <p:cNvSpPr/>
              <p:nvPr/>
            </p:nvSpPr>
            <p:spPr>
              <a:xfrm>
                <a:off y="3708400" x="7331075"/>
                <a:ext cy="34925" cx="182561"/>
              </a:xfrm>
              <a:custGeom>
                <a:pathLst>
                  <a:path w="115" extrusionOk="0" h="22">
                    <a:moveTo>
                      <a:pt y="0" x="0"/>
                    </a:moveTo>
                    <a:lnTo>
                      <a:pt y="20" x="115"/>
                    </a:lnTo>
                    <a:lnTo>
                      <a:pt y="20" x="111"/>
                    </a:lnTo>
                    <a:lnTo>
                      <a:pt y="22" x="108"/>
                    </a:lnTo>
                    <a:lnTo>
                      <a:pt y="15" x="66"/>
                    </a:lnTo>
                    <a:lnTo>
                      <a:pt y="14" x="61"/>
                    </a:lnTo>
                    <a:lnTo>
                      <a:pt y="14" x="55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9" name="Shape 149"/>
              <p:cNvSpPr/>
              <p:nvPr/>
            </p:nvSpPr>
            <p:spPr>
              <a:xfrm>
                <a:off y="3711575" x="7331075"/>
                <a:ext cy="34925" cx="176212"/>
              </a:xfrm>
              <a:custGeom>
                <a:pathLst>
                  <a:path w="111" extrusionOk="0" h="22">
                    <a:moveTo>
                      <a:pt y="0" x="0"/>
                    </a:moveTo>
                    <a:lnTo>
                      <a:pt y="18" x="111"/>
                    </a:lnTo>
                    <a:lnTo>
                      <a:pt y="20" x="108"/>
                    </a:lnTo>
                    <a:lnTo>
                      <a:pt y="22" x="106"/>
                    </a:lnTo>
                    <a:lnTo>
                      <a:pt y="15" x="67"/>
                    </a:lnTo>
                    <a:lnTo>
                      <a:pt y="12" x="64"/>
                    </a:lnTo>
                    <a:lnTo>
                      <a:pt y="12" x="61"/>
                    </a:lnTo>
                    <a:lnTo>
                      <a:pt y="12" x="55"/>
                    </a:lnTo>
                    <a:lnTo>
                      <a:pt y="12" x="5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8E8D8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50" name="Shape 150"/>
              <p:cNvSpPr/>
              <p:nvPr/>
            </p:nvSpPr>
            <p:spPr>
              <a:xfrm>
                <a:off y="3714750" x="7332661"/>
                <a:ext cy="31750" cx="169861"/>
              </a:xfrm>
              <a:custGeom>
                <a:pathLst>
                  <a:path w="107" extrusionOk="0" h="20">
                    <a:moveTo>
                      <a:pt y="0" x="0"/>
                    </a:moveTo>
                    <a:lnTo>
                      <a:pt y="10" x="54"/>
                    </a:lnTo>
                    <a:lnTo>
                      <a:pt y="10" x="49"/>
                    </a:lnTo>
                    <a:lnTo>
                      <a:pt y="11" x="46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  <a:moveTo>
                      <a:pt y="11" x="65"/>
                    </a:moveTo>
                    <a:lnTo>
                      <a:pt y="18" x="107"/>
                    </a:lnTo>
                    <a:lnTo>
                      <a:pt y="20" x="103"/>
                    </a:lnTo>
                    <a:lnTo>
                      <a:pt y="20" x="102"/>
                    </a:lnTo>
                    <a:lnTo>
                      <a:pt y="15" x="68"/>
                    </a:lnTo>
                    <a:lnTo>
                      <a:pt y="13" x="66"/>
                    </a:lnTo>
                    <a:lnTo>
                      <a:pt y="11" x="65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51" name="Shape 151"/>
              <p:cNvSpPr/>
              <p:nvPr/>
            </p:nvSpPr>
            <p:spPr>
              <a:xfrm>
                <a:off y="3716337" x="7332661"/>
                <a:ext cy="33336" cx="166686"/>
              </a:xfrm>
              <a:custGeom>
                <a:pathLst>
                  <a:path w="105" extrusionOk="0" h="21">
                    <a:moveTo>
                      <a:pt y="0" x="0"/>
                    </a:moveTo>
                    <a:lnTo>
                      <a:pt y="9" x="49"/>
                    </a:lnTo>
                    <a:lnTo>
                      <a:pt y="10" x="46"/>
                    </a:lnTo>
                    <a:lnTo>
                      <a:pt y="10" x="43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9" x="105"/>
                    </a:lnTo>
                    <a:lnTo>
                      <a:pt y="19" x="102"/>
                    </a:lnTo>
                    <a:lnTo>
                      <a:pt y="21" x="98"/>
                    </a:lnTo>
                    <a:lnTo>
                      <a:pt y="15" x="70"/>
                    </a:lnTo>
                    <a:lnTo>
                      <a:pt y="14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7868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52" name="Shape 152"/>
              <p:cNvSpPr/>
              <p:nvPr/>
            </p:nvSpPr>
            <p:spPr>
              <a:xfrm>
                <a:off y="3719512" x="7335836"/>
                <a:ext cy="31750" cx="158750"/>
              </a:xfrm>
              <a:custGeom>
                <a:pathLst>
                  <a:path w="100" extrusionOk="0" h="20">
                    <a:moveTo>
                      <a:pt y="0" x="0"/>
                    </a:moveTo>
                    <a:lnTo>
                      <a:pt y="8" x="44"/>
                    </a:lnTo>
                    <a:lnTo>
                      <a:pt y="8" x="41"/>
                    </a:lnTo>
                    <a:lnTo>
                      <a:pt y="10" x="37"/>
                    </a:lnTo>
                    <a:lnTo>
                      <a:pt y="3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7" x="100"/>
                    </a:lnTo>
                    <a:lnTo>
                      <a:pt y="19" x="96"/>
                    </a:lnTo>
                    <a:lnTo>
                      <a:pt y="20" x="93"/>
                    </a:lnTo>
                    <a:lnTo>
                      <a:pt y="15" x="69"/>
                    </a:lnTo>
                    <a:lnTo>
                      <a:pt y="13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07F7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53" name="Shape 153"/>
              <p:cNvSpPr/>
              <p:nvPr/>
            </p:nvSpPr>
            <p:spPr>
              <a:xfrm>
                <a:off y="3722687" x="7339011"/>
                <a:ext cy="28575" cx="149225"/>
              </a:xfrm>
              <a:custGeom>
                <a:pathLst>
                  <a:path w="94" extrusionOk="0" h="18">
                    <a:moveTo>
                      <a:pt y="0" x="0"/>
                    </a:moveTo>
                    <a:lnTo>
                      <a:pt y="6" x="39"/>
                    </a:lnTo>
                    <a:lnTo>
                      <a:pt y="8" x="35"/>
                    </a:lnTo>
                    <a:lnTo>
                      <a:pt y="10" x="34"/>
                    </a:lnTo>
                    <a:lnTo>
                      <a:pt y="5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  <a:moveTo>
                      <a:pt y="11" x="66"/>
                    </a:moveTo>
                    <a:lnTo>
                      <a:pt y="17" x="94"/>
                    </a:lnTo>
                    <a:lnTo>
                      <a:pt y="18" x="91"/>
                    </a:lnTo>
                    <a:lnTo>
                      <a:pt y="18" x="88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1" x="66"/>
                    </a:lnTo>
                    <a:close/>
                  </a:path>
                </a:pathLst>
              </a:custGeom>
              <a:solidFill>
                <a:srgbClr val="7D7B7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54" name="Shape 154"/>
              <p:cNvSpPr/>
              <p:nvPr/>
            </p:nvSpPr>
            <p:spPr>
              <a:xfrm>
                <a:off y="3724275" x="7342186"/>
                <a:ext cy="30161" cx="141286"/>
              </a:xfrm>
              <a:custGeom>
                <a:pathLst>
                  <a:path w="89" extrusionOk="0" h="19">
                    <a:moveTo>
                      <a:pt y="0" x="0"/>
                    </a:moveTo>
                    <a:lnTo>
                      <a:pt y="7" x="33"/>
                    </a:lnTo>
                    <a:lnTo>
                      <a:pt y="9" x="32"/>
                    </a:lnTo>
                    <a:lnTo>
                      <a:pt y="10" x="28"/>
                    </a:lnTo>
                    <a:lnTo>
                      <a:pt y="5" x="1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  <a:moveTo>
                      <a:pt y="12" x="65"/>
                    </a:moveTo>
                    <a:lnTo>
                      <a:pt y="17" x="89"/>
                    </a:lnTo>
                    <a:lnTo>
                      <a:pt y="17" x="86"/>
                    </a:lnTo>
                    <a:lnTo>
                      <a:pt y="19" x="82"/>
                    </a:lnTo>
                    <a:lnTo>
                      <a:pt y="17" x="67"/>
                    </a:lnTo>
                    <a:lnTo>
                      <a:pt y="14" x="65"/>
                    </a:lnTo>
                    <a:lnTo>
                      <a:pt y="12" x="65"/>
                    </a:lnTo>
                    <a:close/>
                  </a:path>
                </a:pathLst>
              </a:custGeom>
              <a:solidFill>
                <a:srgbClr val="79777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55" name="Shape 155"/>
              <p:cNvSpPr/>
              <p:nvPr/>
            </p:nvSpPr>
            <p:spPr>
              <a:xfrm>
                <a:off y="3730625" x="7342186"/>
                <a:ext cy="26987" cx="136525"/>
              </a:xfrm>
              <a:custGeom>
                <a:pathLst>
                  <a:path w="86" extrusionOk="0" h="17">
                    <a:moveTo>
                      <a:pt y="0" x="0"/>
                    </a:moveTo>
                    <a:lnTo>
                      <a:pt y="5" x="32"/>
                    </a:lnTo>
                    <a:lnTo>
                      <a:pt y="6" x="28"/>
                    </a:lnTo>
                    <a:lnTo>
                      <a:pt y="6" x="27"/>
                    </a:lnTo>
                    <a:lnTo>
                      <a:pt y="3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0" x="65"/>
                    </a:moveTo>
                    <a:lnTo>
                      <a:pt y="13" x="86"/>
                    </a:lnTo>
                    <a:lnTo>
                      <a:pt y="15" x="82"/>
                    </a:lnTo>
                    <a:lnTo>
                      <a:pt y="17" x="79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0" x="65"/>
                    </a:lnTo>
                    <a:close/>
                  </a:path>
                </a:pathLst>
              </a:custGeom>
              <a:solidFill>
                <a:srgbClr val="72707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56" name="Shape 156"/>
              <p:cNvSpPr/>
              <p:nvPr/>
            </p:nvSpPr>
            <p:spPr>
              <a:xfrm>
                <a:off y="3732212" x="7343775"/>
                <a:ext cy="25400" cx="128586"/>
              </a:xfrm>
              <a:custGeom>
                <a:pathLst>
                  <a:path w="81" extrusionOk="0" h="16">
                    <a:moveTo>
                      <a:pt y="0" x="0"/>
                    </a:moveTo>
                    <a:lnTo>
                      <a:pt y="5" x="27"/>
                    </a:lnTo>
                    <a:lnTo>
                      <a:pt y="5" x="26"/>
                    </a:lnTo>
                    <a:lnTo>
                      <a:pt y="7" x="24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4" x="81"/>
                    </a:lnTo>
                    <a:lnTo>
                      <a:pt y="16" x="78"/>
                    </a:lnTo>
                    <a:lnTo>
                      <a:pt y="16" x="73"/>
                    </a:lnTo>
                    <a:lnTo>
                      <a:pt y="16" x="66"/>
                    </a:lnTo>
                    <a:lnTo>
                      <a:pt y="14" x="66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6F6D6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57" name="Shape 157"/>
              <p:cNvSpPr/>
              <p:nvPr/>
            </p:nvSpPr>
            <p:spPr>
              <a:xfrm>
                <a:off y="3735387" x="7346950"/>
                <a:ext cy="23811" cx="120650"/>
              </a:xfrm>
              <a:custGeom>
                <a:pathLst>
                  <a:path w="76" extrusionOk="0" h="15">
                    <a:moveTo>
                      <a:pt y="0" x="0"/>
                    </a:moveTo>
                    <a:lnTo>
                      <a:pt y="3" x="24"/>
                    </a:lnTo>
                    <a:lnTo>
                      <a:pt y="5" x="22"/>
                    </a:lnTo>
                    <a:lnTo>
                      <a:pt y="7" x="18"/>
                    </a:lnTo>
                    <a:lnTo>
                      <a:pt y="3" x="3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4"/>
                    </a:moveTo>
                    <a:lnTo>
                      <a:pt y="14" x="76"/>
                    </a:lnTo>
                    <a:lnTo>
                      <a:pt y="14" x="71"/>
                    </a:lnTo>
                    <a:lnTo>
                      <a:pt y="15" x="67"/>
                    </a:lnTo>
                    <a:lnTo>
                      <a:pt y="15" x="64"/>
                    </a:lnTo>
                    <a:lnTo>
                      <a:pt y="14" x="64"/>
                    </a:lnTo>
                    <a:lnTo>
                      <a:pt y="12" x="64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58" name="Shape 158"/>
              <p:cNvSpPr/>
              <p:nvPr/>
            </p:nvSpPr>
            <p:spPr>
              <a:xfrm>
                <a:off y="3738562" x="7350125"/>
                <a:ext cy="23811" cx="109536"/>
              </a:xfrm>
              <a:custGeom>
                <a:pathLst>
                  <a:path w="69" extrusionOk="0" h="15">
                    <a:moveTo>
                      <a:pt y="0" x="0"/>
                    </a:moveTo>
                    <a:lnTo>
                      <a:pt y="3" x="20"/>
                    </a:lnTo>
                    <a:lnTo>
                      <a:pt y="5" x="16"/>
                    </a:lnTo>
                    <a:lnTo>
                      <a:pt y="7" x="15"/>
                    </a:lnTo>
                    <a:lnTo>
                      <a:pt y="5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2" x="62"/>
                    </a:moveTo>
                    <a:lnTo>
                      <a:pt y="12" x="69"/>
                    </a:lnTo>
                    <a:lnTo>
                      <a:pt y="13" x="65"/>
                    </a:lnTo>
                    <a:lnTo>
                      <a:pt y="15" x="64"/>
                    </a:lnTo>
                    <a:lnTo>
                      <a:pt y="13" x="62"/>
                    </a:lnTo>
                    <a:lnTo>
                      <a:pt y="12" x="62"/>
                    </a:lnTo>
                    <a:close/>
                  </a:path>
                </a:pathLst>
              </a:custGeom>
              <a:solidFill>
                <a:srgbClr val="65626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59" name="Shape 159"/>
              <p:cNvSpPr/>
              <p:nvPr/>
            </p:nvSpPr>
            <p:spPr>
              <a:xfrm>
                <a:off y="3740150" x="7351711"/>
                <a:ext cy="22225" cx="101600"/>
              </a:xfrm>
              <a:custGeom>
                <a:pathLst>
                  <a:path w="64" extrusionOk="0" h="14">
                    <a:moveTo>
                      <a:pt y="0" x="0"/>
                    </a:moveTo>
                    <a:lnTo>
                      <a:pt y="4" x="15"/>
                    </a:lnTo>
                    <a:lnTo>
                      <a:pt y="6" x="14"/>
                    </a:lnTo>
                    <a:lnTo>
                      <a:pt y="7" x="12"/>
                    </a:lnTo>
                    <a:lnTo>
                      <a:pt y="6" x="4"/>
                    </a:lnTo>
                    <a:lnTo>
                      <a:pt y="4" x="2"/>
                    </a:lnTo>
                    <a:lnTo>
                      <a:pt y="0" x="0"/>
                    </a:lnTo>
                    <a:close/>
                    <a:moveTo>
                      <a:pt y="12" x="61"/>
                    </a:moveTo>
                    <a:lnTo>
                      <a:pt y="12" x="64"/>
                    </a:lnTo>
                    <a:lnTo>
                      <a:pt y="12" x="63"/>
                    </a:lnTo>
                    <a:lnTo>
                      <a:pt y="14" x="63"/>
                    </a:lnTo>
                    <a:lnTo>
                      <a:pt y="12" x="61"/>
                    </a:lnTo>
                    <a:lnTo>
                      <a:pt y="12" x="61"/>
                    </a:lnTo>
                    <a:close/>
                  </a:path>
                </a:pathLst>
              </a:custGeom>
              <a:solidFill>
                <a:srgbClr val="615E5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0" name="Shape 160"/>
              <p:cNvSpPr/>
              <p:nvPr/>
            </p:nvSpPr>
            <p:spPr>
              <a:xfrm>
                <a:off y="3746500" x="7354886"/>
                <a:ext cy="4761" cx="19050"/>
              </a:xfrm>
              <a:custGeom>
                <a:pathLst>
                  <a:path w="12" extrusionOk="0" h="3">
                    <a:moveTo>
                      <a:pt y="0" x="0"/>
                    </a:moveTo>
                    <a:lnTo>
                      <a:pt y="2" x="12"/>
                    </a:lnTo>
                    <a:lnTo>
                      <a:pt y="3" x="10"/>
                    </a:lnTo>
                    <a:lnTo>
                      <a:pt y="3" x="8"/>
                    </a:lnTo>
                    <a:lnTo>
                      <a:pt y="3" x="5"/>
                    </a:lnTo>
                    <a:lnTo>
                      <a:pt y="2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C5A5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1" name="Shape 161"/>
              <p:cNvSpPr/>
              <p:nvPr/>
            </p:nvSpPr>
            <p:spPr>
              <a:xfrm>
                <a:off y="3749675" x="7358061"/>
                <a:ext cy="4761" cx="12700"/>
              </a:xfrm>
              <a:custGeom>
                <a:pathLst>
                  <a:path w="8" extrusionOk="0" h="3">
                    <a:moveTo>
                      <a:pt y="0" x="0"/>
                    </a:moveTo>
                    <a:lnTo>
                      <a:pt y="1" x="8"/>
                    </a:lnTo>
                    <a:lnTo>
                      <a:pt y="1" x="6"/>
                    </a:lnTo>
                    <a:lnTo>
                      <a:pt y="3" x="5"/>
                    </a:lnTo>
                    <a:lnTo>
                      <a:pt y="1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6535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2" name="Shape 162"/>
              <p:cNvSpPr/>
              <p:nvPr/>
            </p:nvSpPr>
            <p:spPr>
              <a:xfrm>
                <a:off y="3751262" x="7362825"/>
                <a:ext cy="3175" cx="4761"/>
              </a:xfrm>
              <a:custGeom>
                <a:pathLst>
                  <a:path w="3" extrusionOk="0" h="2">
                    <a:moveTo>
                      <a:pt y="0" x="0"/>
                    </a:moveTo>
                    <a:lnTo>
                      <a:pt y="0" x="3"/>
                    </a:lnTo>
                    <a:lnTo>
                      <a:pt y="2" x="2"/>
                    </a:lnTo>
                    <a:lnTo>
                      <a:pt y="2" x="2"/>
                    </a:lnTo>
                    <a:lnTo>
                      <a:pt y="0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24F4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3" name="Shape 163"/>
              <p:cNvSpPr/>
              <p:nvPr/>
            </p:nvSpPr>
            <p:spPr>
              <a:xfrm>
                <a:off y="3421062" x="7312025"/>
                <a:ext cy="341312" cx="365125"/>
              </a:xfrm>
              <a:custGeom>
                <a:pathLst>
                  <a:path w="230" extrusionOk="0" h="215">
                    <a:moveTo>
                      <a:pt y="109" x="221"/>
                    </a:moveTo>
                    <a:lnTo>
                      <a:pt y="114" x="224"/>
                    </a:lnTo>
                    <a:lnTo>
                      <a:pt y="119" x="228"/>
                    </a:lnTo>
                    <a:lnTo>
                      <a:pt y="125" x="230"/>
                    </a:lnTo>
                    <a:lnTo>
                      <a:pt y="131" x="230"/>
                    </a:lnTo>
                    <a:lnTo>
                      <a:pt y="136" x="228"/>
                    </a:lnTo>
                    <a:lnTo>
                      <a:pt y="141" x="226"/>
                    </a:lnTo>
                    <a:lnTo>
                      <a:pt y="147" x="224"/>
                    </a:lnTo>
                    <a:lnTo>
                      <a:pt y="152" x="219"/>
                    </a:lnTo>
                    <a:lnTo>
                      <a:pt y="161" x="208"/>
                    </a:lnTo>
                    <a:lnTo>
                      <a:pt y="171" x="192"/>
                    </a:lnTo>
                    <a:lnTo>
                      <a:pt y="180" x="176"/>
                    </a:lnTo>
                    <a:lnTo>
                      <a:pt y="188" x="159"/>
                    </a:lnTo>
                    <a:lnTo>
                      <a:pt y="203" x="122"/>
                    </a:lnTo>
                    <a:lnTo>
                      <a:pt y="215" x="88"/>
                    </a:lnTo>
                    <a:lnTo>
                      <a:pt y="205" x="84"/>
                    </a:lnTo>
                    <a:lnTo>
                      <a:pt y="198" x="81"/>
                    </a:lnTo>
                    <a:lnTo>
                      <a:pt y="195" x="76"/>
                    </a:lnTo>
                    <a:lnTo>
                      <a:pt y="193" x="69"/>
                    </a:lnTo>
                    <a:lnTo>
                      <a:pt y="195" x="62"/>
                    </a:lnTo>
                    <a:lnTo>
                      <a:pt y="198" x="52"/>
                    </a:lnTo>
                    <a:lnTo>
                      <a:pt y="203" x="44"/>
                    </a:lnTo>
                    <a:lnTo>
                      <a:pt y="210" x="34"/>
                    </a:lnTo>
                    <a:lnTo>
                      <a:pt y="201" x="25"/>
                    </a:lnTo>
                    <a:lnTo>
                      <a:pt y="191" x="17"/>
                    </a:lnTo>
                    <a:lnTo>
                      <a:pt y="181" x="12"/>
                    </a:lnTo>
                    <a:lnTo>
                      <a:pt y="171" x="7"/>
                    </a:lnTo>
                    <a:lnTo>
                      <a:pt y="158" x="3"/>
                    </a:lnTo>
                    <a:lnTo>
                      <a:pt y="146" x="0"/>
                    </a:lnTo>
                    <a:lnTo>
                      <a:pt y="132" x="0"/>
                    </a:lnTo>
                    <a:lnTo>
                      <a:pt y="119" x="0"/>
                    </a:lnTo>
                    <a:lnTo>
                      <a:pt y="103" x="2"/>
                    </a:lnTo>
                    <a:lnTo>
                      <a:pt y="90" x="3"/>
                    </a:lnTo>
                    <a:lnTo>
                      <a:pt y="75" x="8"/>
                    </a:lnTo>
                    <a:lnTo>
                      <a:pt y="60" x="13"/>
                    </a:lnTo>
                    <a:lnTo>
                      <a:pt y="44" x="20"/>
                    </a:lnTo>
                    <a:lnTo>
                      <a:pt y="29" x="29"/>
                    </a:lnTo>
                    <a:lnTo>
                      <a:pt y="16" x="39"/>
                    </a:lnTo>
                    <a:lnTo>
                      <a:pt y="0" x="51"/>
                    </a:lnTo>
                    <a:lnTo>
                      <a:pt y="7" x="61"/>
                    </a:lnTo>
                    <a:lnTo>
                      <a:pt y="12" x="71"/>
                    </a:lnTo>
                    <a:lnTo>
                      <a:pt y="27" x="73"/>
                    </a:lnTo>
                    <a:lnTo>
                      <a:pt y="41" x="78"/>
                    </a:lnTo>
                    <a:lnTo>
                      <a:pt y="51" x="84"/>
                    </a:lnTo>
                    <a:lnTo>
                      <a:pt y="56" x="91"/>
                    </a:lnTo>
                    <a:lnTo>
                      <a:pt y="58" x="94"/>
                    </a:lnTo>
                    <a:lnTo>
                      <a:pt y="58" x="98"/>
                    </a:lnTo>
                    <a:lnTo>
                      <a:pt y="58" x="101"/>
                    </a:lnTo>
                    <a:lnTo>
                      <a:pt y="56" x="103"/>
                    </a:lnTo>
                    <a:lnTo>
                      <a:pt y="53" x="106"/>
                    </a:lnTo>
                    <a:lnTo>
                      <a:pt y="48" x="108"/>
                    </a:lnTo>
                    <a:lnTo>
                      <a:pt y="41" x="108"/>
                    </a:lnTo>
                    <a:lnTo>
                      <a:pt y="33" x="108"/>
                    </a:lnTo>
                    <a:lnTo>
                      <a:pt y="48" x="137"/>
                    </a:lnTo>
                    <a:lnTo>
                      <a:pt y="66" x="169"/>
                    </a:lnTo>
                    <a:lnTo>
                      <a:pt y="76" x="184"/>
                    </a:lnTo>
                    <a:lnTo>
                      <a:pt y="88" x="199"/>
                    </a:lnTo>
                    <a:lnTo>
                      <a:pt y="98" x="211"/>
                    </a:lnTo>
                    <a:lnTo>
                      <a:pt y="109" x="22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4" name="Shape 164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5" name="Shape 165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6" name="Shape 166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7" name="Shape 167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8" name="Shape 168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9" name="Shape 169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0" name="Shape 170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1" name="Shape 171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cxnSp>
            <p:nvCxnSpPr>
              <p:cNvPr id="172" name="Shape 172"/>
              <p:cNvCxnSpPr/>
              <p:nvPr/>
            </p:nvCxnSpPr>
            <p:spPr>
              <a:xfrm rot="10800000" flipH="1">
                <a:off y="2408237" x="5770562"/>
                <a:ext cy="363536" cx="611187"/>
              </a:xfrm>
              <a:prstGeom prst="straightConnector1">
                <a:avLst/>
              </a:prstGeom>
              <a:solidFill>
                <a:srgbClr val="FFFFFF"/>
              </a:solidFill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</p:cxnSp>
          <p:sp>
            <p:nvSpPr>
              <p:cNvPr id="173" name="Shape 173"/>
              <p:cNvSpPr/>
              <p:nvPr/>
            </p:nvSpPr>
            <p:spPr>
              <a:xfrm>
                <a:off y="3692525" x="5689600"/>
                <a:ext cy="92075" cx="1665286"/>
              </a:xfrm>
              <a:custGeom>
                <a:pathLst>
                  <a:path w="1049" extrusionOk="0" h="58">
                    <a:moveTo>
                      <a:pt y="34" x="1049"/>
                    </a:moveTo>
                    <a:lnTo>
                      <a:pt y="36" x="1039"/>
                    </a:lnTo>
                    <a:lnTo>
                      <a:pt y="36" x="1030"/>
                    </a:lnTo>
                    <a:lnTo>
                      <a:pt y="34" x="1022"/>
                    </a:lnTo>
                    <a:lnTo>
                      <a:pt y="30" x="1010"/>
                    </a:lnTo>
                    <a:lnTo>
                      <a:pt y="37" x="970"/>
                    </a:lnTo>
                    <a:lnTo>
                      <a:pt y="44" x="926"/>
                    </a:lnTo>
                    <a:lnTo>
                      <a:pt y="49" x="882"/>
                    </a:lnTo>
                    <a:lnTo>
                      <a:pt y="52" x="835"/>
                    </a:lnTo>
                    <a:lnTo>
                      <a:pt y="56" x="787"/>
                    </a:lnTo>
                    <a:lnTo>
                      <a:pt y="58" x="740"/>
                    </a:lnTo>
                    <a:lnTo>
                      <a:pt y="58" x="691"/>
                    </a:lnTo>
                    <a:lnTo>
                      <a:pt y="58" x="640"/>
                    </a:lnTo>
                    <a:lnTo>
                      <a:pt y="54" x="537"/>
                    </a:lnTo>
                    <a:lnTo>
                      <a:pt y="49" x="431"/>
                    </a:lnTo>
                    <a:lnTo>
                      <a:pt y="39" x="325"/>
                    </a:lnTo>
                    <a:lnTo>
                      <a:pt y="29" x="215"/>
                    </a:lnTo>
                    <a:lnTo>
                      <a:pt y="22" x="213"/>
                    </a:lnTo>
                    <a:lnTo>
                      <a:pt y="19" x="210"/>
                    </a:lnTo>
                    <a:lnTo>
                      <a:pt y="12" x="144"/>
                    </a:lnTo>
                    <a:lnTo>
                      <a:pt y="12" x="139"/>
                    </a:lnTo>
                    <a:lnTo>
                      <a:pt y="14" x="134"/>
                    </a:lnTo>
                    <a:lnTo>
                      <a:pt y="15" x="130"/>
                    </a:lnTo>
                    <a:lnTo>
                      <a:pt y="17" x="129"/>
                    </a:lnTo>
                    <a:lnTo>
                      <a:pt y="14" x="97"/>
                    </a:lnTo>
                    <a:lnTo>
                      <a:pt y="9" x="65"/>
                    </a:lnTo>
                    <a:lnTo>
                      <a:pt y="5" x="33"/>
                    </a:lnTo>
                    <a:lnTo>
                      <a:pt y="0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4" name="Shape 174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5" name="Shape 175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6" name="Shape 176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7" name="Shape 177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8" name="Shape 178"/>
              <p:cNvSpPr/>
              <p:nvPr/>
            </p:nvSpPr>
            <p:spPr>
              <a:xfrm>
                <a:off y="4392612" x="5087937"/>
                <a:ext cy="185736" cx="506412"/>
              </a:xfrm>
              <a:custGeom>
                <a:pathLst>
                  <a:path w="319" extrusionOk="0" h="117">
                    <a:moveTo>
                      <a:pt y="0" x="0"/>
                    </a:moveTo>
                    <a:lnTo>
                      <a:pt y="4" x="1"/>
                    </a:lnTo>
                    <a:lnTo>
                      <a:pt y="7" x="3"/>
                    </a:lnTo>
                    <a:lnTo>
                      <a:pt y="25" x="43"/>
                    </a:lnTo>
                    <a:lnTo>
                      <a:pt y="46" x="84"/>
                    </a:lnTo>
                    <a:lnTo>
                      <a:pt y="64" x="126"/>
                    </a:lnTo>
                    <a:lnTo>
                      <a:pt y="81" x="167"/>
                    </a:lnTo>
                    <a:lnTo>
                      <a:pt y="96" x="207"/>
                    </a:lnTo>
                    <a:lnTo>
                      <a:pt y="108" x="248"/>
                    </a:lnTo>
                    <a:lnTo>
                      <a:pt y="113" x="266"/>
                    </a:lnTo>
                    <a:lnTo>
                      <a:pt y="115" x="285"/>
                    </a:lnTo>
                    <a:lnTo>
                      <a:pt y="117" x="302"/>
                    </a:lnTo>
                    <a:lnTo>
                      <a:pt y="117" x="319"/>
                    </a:lnTo>
                    <a:lnTo>
                      <a:pt y="113" x="315"/>
                    </a:lnTo>
                    <a:lnTo>
                      <a:pt y="108" x="309"/>
                    </a:lnTo>
                    <a:lnTo>
                      <a:pt y="102" x="298"/>
                    </a:lnTo>
                    <a:lnTo>
                      <a:pt y="95" x="285"/>
                    </a:lnTo>
                    <a:lnTo>
                      <a:pt y="83" x="253"/>
                    </a:lnTo>
                    <a:lnTo>
                      <a:pt y="74" x="219"/>
                    </a:lnTo>
                    <a:lnTo>
                      <a:pt y="64" x="177"/>
                    </a:lnTo>
                    <a:lnTo>
                      <a:pt y="53" x="136"/>
                    </a:lnTo>
                    <a:lnTo>
                      <a:pt y="39" x="99"/>
                    </a:lnTo>
                    <a:lnTo>
                      <a:pt y="27" x="65"/>
                    </a:lnTo>
                    <a:lnTo>
                      <a:pt y="9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9" name="Shape 179"/>
              <p:cNvSpPr/>
              <p:nvPr/>
            </p:nvSpPr>
            <p:spPr>
              <a:xfrm>
                <a:off y="4398962" x="5087937"/>
                <a:ext cy="179387" cx="457200"/>
              </a:xfrm>
              <a:custGeom>
                <a:pathLst>
                  <a:path w="288" extrusionOk="0" h="113">
                    <a:moveTo>
                      <a:pt y="0" x="0"/>
                    </a:moveTo>
                    <a:lnTo>
                      <a:pt y="23" x="38"/>
                    </a:lnTo>
                    <a:lnTo>
                      <a:pt y="43" x="76"/>
                    </a:lnTo>
                    <a:lnTo>
                      <a:pt y="62" x="113"/>
                    </a:lnTo>
                    <a:lnTo>
                      <a:pt y="77" x="150"/>
                    </a:lnTo>
                    <a:lnTo>
                      <a:pt y="91" x="185"/>
                    </a:lnTo>
                    <a:lnTo>
                      <a:pt y="101" x="221"/>
                    </a:lnTo>
                    <a:lnTo>
                      <a:pt y="108" x="255"/>
                    </a:lnTo>
                    <a:lnTo>
                      <a:pt y="113" x="288"/>
                    </a:lnTo>
                    <a:lnTo>
                      <a:pt y="109" x="287"/>
                    </a:lnTo>
                    <a:lnTo>
                      <a:pt y="104" x="282"/>
                    </a:lnTo>
                    <a:lnTo>
                      <a:pt y="98" x="275"/>
                    </a:lnTo>
                    <a:lnTo>
                      <a:pt y="92" x="266"/>
                    </a:lnTo>
                    <a:lnTo>
                      <a:pt y="87" x="258"/>
                    </a:lnTo>
                    <a:lnTo>
                      <a:pt y="82" x="246"/>
                    </a:lnTo>
                    <a:lnTo>
                      <a:pt y="77" x="233"/>
                    </a:lnTo>
                    <a:lnTo>
                      <a:pt y="72" x="219"/>
                    </a:lnTo>
                    <a:lnTo>
                      <a:pt y="49" x="138"/>
                    </a:lnTo>
                    <a:lnTo>
                      <a:pt y="25" x="65"/>
                    </a:lnTo>
                    <a:lnTo>
                      <a:pt y="6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80" name="Shape 180"/>
              <p:cNvSpPr/>
              <p:nvPr/>
            </p:nvSpPr>
            <p:spPr>
              <a:xfrm>
                <a:off y="4371975" x="5100637"/>
                <a:ext cy="136525" cx="522286"/>
              </a:xfrm>
              <a:custGeom>
                <a:pathLst>
                  <a:path w="329" extrusionOk="0" h="86">
                    <a:moveTo>
                      <a:pt y="0" x="0"/>
                    </a:moveTo>
                    <a:lnTo>
                      <a:pt y="6" x="8"/>
                    </a:lnTo>
                    <a:lnTo>
                      <a:pt y="20" x="39"/>
                    </a:lnTo>
                    <a:lnTo>
                      <a:pt y="37" x="86"/>
                    </a:lnTo>
                    <a:lnTo>
                      <a:pt y="55" x="140"/>
                    </a:lnTo>
                    <a:lnTo>
                      <a:pt y="64" x="169"/>
                    </a:lnTo>
                    <a:lnTo>
                      <a:pt y="72" x="198"/>
                    </a:lnTo>
                    <a:lnTo>
                      <a:pt y="77" x="226"/>
                    </a:lnTo>
                    <a:lnTo>
                      <a:pt y="82" x="253"/>
                    </a:lnTo>
                    <a:lnTo>
                      <a:pt y="86" x="277"/>
                    </a:lnTo>
                    <a:lnTo>
                      <a:pt y="86" x="299"/>
                    </a:lnTo>
                    <a:lnTo>
                      <a:pt y="86" x="307"/>
                    </a:lnTo>
                    <a:lnTo>
                      <a:pt y="84" x="316"/>
                    </a:lnTo>
                    <a:lnTo>
                      <a:pt y="81" x="324"/>
                    </a:lnTo>
                    <a:lnTo>
                      <a:pt y="77" x="329"/>
                    </a:lnTo>
                    <a:lnTo>
                      <a:pt y="66" x="317"/>
                    </a:lnTo>
                    <a:lnTo>
                      <a:pt y="55" x="306"/>
                    </a:lnTo>
                    <a:lnTo>
                      <a:pt y="45" x="290"/>
                    </a:lnTo>
                    <a:lnTo>
                      <a:pt y="37" x="275"/>
                    </a:lnTo>
                    <a:lnTo>
                      <a:pt y="28" x="258"/>
                    </a:lnTo>
                    <a:lnTo>
                      <a:pt y="23" x="240"/>
                    </a:lnTo>
                    <a:lnTo>
                      <a:pt y="17" x="220"/>
                    </a:lnTo>
                    <a:lnTo>
                      <a:pt y="11" x="199"/>
                    </a:lnTo>
                    <a:lnTo>
                      <a:pt y="5" x="154"/>
                    </a:lnTo>
                    <a:lnTo>
                      <a:pt y="1" x="106"/>
                    </a:lnTo>
                    <a:lnTo>
                      <a:pt y="0" x="54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CF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81" name="Shape 181"/>
              <p:cNvSpPr/>
              <p:nvPr/>
            </p:nvSpPr>
            <p:spPr>
              <a:xfrm>
                <a:off y="4373562" x="5095875"/>
                <a:ext cy="155575" cx="546100"/>
              </a:xfrm>
              <a:custGeom>
                <a:pathLst>
                  <a:path w="344" extrusionOk="0" h="98">
                    <a:moveTo>
                      <a:pt y="0" x="3"/>
                    </a:moveTo>
                    <a:lnTo>
                      <a:pt y="7" x="15"/>
                    </a:lnTo>
                    <a:lnTo>
                      <a:pt y="21" x="49"/>
                    </a:lnTo>
                    <a:lnTo>
                      <a:pt y="39" x="96"/>
                    </a:lnTo>
                    <a:lnTo>
                      <a:pt y="58" x="150"/>
                    </a:lnTo>
                    <a:lnTo>
                      <a:pt y="68" x="179"/>
                    </a:lnTo>
                    <a:lnTo>
                      <a:pt y="76" x="207"/>
                    </a:lnTo>
                    <a:lnTo>
                      <a:pt y="83" x="236"/>
                    </a:lnTo>
                    <a:lnTo>
                      <a:pt y="88" x="261"/>
                    </a:lnTo>
                    <a:lnTo>
                      <a:pt y="90" x="285"/>
                    </a:lnTo>
                    <a:lnTo>
                      <a:pt y="92" x="307"/>
                    </a:lnTo>
                    <a:lnTo>
                      <a:pt y="90" x="315"/>
                    </a:lnTo>
                    <a:lnTo>
                      <a:pt y="88" x="324"/>
                    </a:lnTo>
                    <a:lnTo>
                      <a:pt y="86" x="331"/>
                    </a:lnTo>
                    <a:lnTo>
                      <a:pt y="83" x="337"/>
                    </a:lnTo>
                    <a:lnTo>
                      <a:pt y="88" x="341"/>
                    </a:lnTo>
                    <a:lnTo>
                      <a:pt y="92" x="344"/>
                    </a:lnTo>
                    <a:lnTo>
                      <a:pt y="95" x="337"/>
                    </a:lnTo>
                    <a:lnTo>
                      <a:pt y="98" x="326"/>
                    </a:lnTo>
                    <a:lnTo>
                      <a:pt y="98" x="310"/>
                    </a:lnTo>
                    <a:lnTo>
                      <a:pt y="97" x="293"/>
                    </a:lnTo>
                    <a:lnTo>
                      <a:pt y="95" x="273"/>
                    </a:lnTo>
                    <a:lnTo>
                      <a:pt y="92" x="251"/>
                    </a:lnTo>
                    <a:lnTo>
                      <a:pt y="86" x="226"/>
                    </a:lnTo>
                    <a:lnTo>
                      <a:pt y="80" x="201"/>
                    </a:lnTo>
                    <a:lnTo>
                      <a:pt y="65" x="147"/>
                    </a:lnTo>
                    <a:lnTo>
                      <a:pt y="46" x="94"/>
                    </a:lnTo>
                    <a:lnTo>
                      <a:pt y="36" x="67"/>
                    </a:lnTo>
                    <a:lnTo>
                      <a:pt y="24" x="44"/>
                    </a:lnTo>
                    <a:lnTo>
                      <a:pt y="14" x="20"/>
                    </a:lnTo>
                    <a:lnTo>
                      <a:pt y="2" x="0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82" name="Shape 182"/>
              <p:cNvSpPr/>
              <p:nvPr/>
            </p:nvSpPr>
            <p:spPr>
              <a:xfrm>
                <a:off y="4371975" x="5097462"/>
                <a:ext cy="149225" cx="536575"/>
              </a:xfrm>
              <a:custGeom>
                <a:pathLst>
                  <a:path w="338" extrusionOk="0" h="94">
                    <a:moveTo>
                      <a:pt y="0" x="2"/>
                    </a:moveTo>
                    <a:lnTo>
                      <a:pt y="6" x="10"/>
                    </a:lnTo>
                    <a:lnTo>
                      <a:pt y="20" x="41"/>
                    </a:lnTo>
                    <a:lnTo>
                      <a:pt y="37" x="88"/>
                    </a:lnTo>
                    <a:lnTo>
                      <a:pt y="55" x="142"/>
                    </a:lnTo>
                    <a:lnTo>
                      <a:pt y="64" x="171"/>
                    </a:lnTo>
                    <a:lnTo>
                      <a:pt y="72" x="200"/>
                    </a:lnTo>
                    <a:lnTo>
                      <a:pt y="77" x="228"/>
                    </a:lnTo>
                    <a:lnTo>
                      <a:pt y="82" x="255"/>
                    </a:lnTo>
                    <a:lnTo>
                      <a:pt y="86" x="279"/>
                    </a:lnTo>
                    <a:lnTo>
                      <a:pt y="86" x="301"/>
                    </a:lnTo>
                    <a:lnTo>
                      <a:pt y="86" x="309"/>
                    </a:lnTo>
                    <a:lnTo>
                      <a:pt y="84" x="318"/>
                    </a:lnTo>
                    <a:lnTo>
                      <a:pt y="81" x="326"/>
                    </a:lnTo>
                    <a:lnTo>
                      <a:pt y="77" x="331"/>
                    </a:lnTo>
                    <a:lnTo>
                      <a:pt y="82" x="335"/>
                    </a:lnTo>
                    <a:lnTo>
                      <a:pt y="87" x="338"/>
                    </a:lnTo>
                    <a:lnTo>
                      <a:pt y="91" x="331"/>
                    </a:lnTo>
                    <a:lnTo>
                      <a:pt y="93" x="321"/>
                    </a:lnTo>
                    <a:lnTo>
                      <a:pt y="94" x="306"/>
                    </a:lnTo>
                    <a:lnTo>
                      <a:pt y="93" x="289"/>
                    </a:lnTo>
                    <a:lnTo>
                      <a:pt y="91" x="269"/>
                    </a:lnTo>
                    <a:lnTo>
                      <a:pt y="87" x="247"/>
                    </a:lnTo>
                    <a:lnTo>
                      <a:pt y="82" x="223"/>
                    </a:lnTo>
                    <a:lnTo>
                      <a:pt y="77" x="198"/>
                    </a:lnTo>
                    <a:lnTo>
                      <a:pt y="62" x="146"/>
                    </a:lnTo>
                    <a:lnTo>
                      <a:pt y="44" x="93"/>
                    </a:lnTo>
                    <a:lnTo>
                      <a:pt y="35" x="68"/>
                    </a:lnTo>
                    <a:lnTo>
                      <a:pt y="23" x="44"/>
                    </a:lnTo>
                    <a:lnTo>
                      <a:pt y="13" x="22"/>
                    </a:lnTo>
                    <a:lnTo>
                      <a:pt y="1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83" name="Shape 183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84" name="Shape 184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85" name="Shape 185"/>
              <p:cNvSpPr/>
              <p:nvPr/>
            </p:nvSpPr>
            <p:spPr>
              <a:xfrm>
                <a:off y="2686050" x="5400675"/>
                <a:ext cy="33336" cx="185736"/>
              </a:xfrm>
              <a:custGeom>
                <a:pathLst>
                  <a:path w="117" extrusionOk="0" h="21">
                    <a:moveTo>
                      <a:pt y="21" x="117"/>
                    </a:moveTo>
                    <a:lnTo>
                      <a:pt y="0" x="0"/>
                    </a:lnTo>
                    <a:lnTo>
                      <a:pt y="4" x="29"/>
                    </a:lnTo>
                    <a:lnTo>
                      <a:pt y="9" x="58"/>
                    </a:lnTo>
                    <a:lnTo>
                      <a:pt y="14" x="88"/>
                    </a:lnTo>
                    <a:lnTo>
                      <a:pt y="21" x="11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86" name="Shape 186"/>
              <p:cNvSpPr/>
              <p:nvPr/>
            </p:nvSpPr>
            <p:spPr>
              <a:xfrm>
                <a:off y="2678111" x="5346700"/>
                <a:ext cy="50800" cx="287336"/>
              </a:xfrm>
              <a:custGeom>
                <a:pathLst>
                  <a:path w="181" extrusionOk="0" h="32">
                    <a:moveTo>
                      <a:pt y="32" x="181"/>
                    </a:moveTo>
                    <a:lnTo>
                      <a:pt y="0" x="0"/>
                    </a:lnTo>
                    <a:lnTo>
                      <a:pt y="7" x="46"/>
                    </a:lnTo>
                    <a:lnTo>
                      <a:pt y="14" x="92"/>
                    </a:lnTo>
                    <a:lnTo>
                      <a:pt y="22" x="137"/>
                    </a:lnTo>
                    <a:lnTo>
                      <a:pt y="32" x="181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87" name="Shape 187"/>
              <p:cNvSpPr/>
              <p:nvPr/>
            </p:nvSpPr>
            <p:spPr>
              <a:xfrm>
                <a:off y="2676525" x="5307012"/>
                <a:ext cy="63500" cx="361950"/>
              </a:xfrm>
              <a:custGeom>
                <a:pathLst>
                  <a:path w="228" extrusionOk="0" h="40">
                    <a:moveTo>
                      <a:pt y="6" x="59"/>
                    </a:moveTo>
                    <a:lnTo>
                      <a:pt y="27" x="176"/>
                    </a:lnTo>
                    <a:lnTo>
                      <a:pt y="30" x="189"/>
                    </a:lnTo>
                    <a:lnTo>
                      <a:pt y="33" x="203"/>
                    </a:lnTo>
                    <a:lnTo>
                      <a:pt y="37" x="214"/>
                    </a:lnTo>
                    <a:lnTo>
                      <a:pt y="40" x="228"/>
                    </a:lnTo>
                    <a:lnTo>
                      <a:pt y="0" x="0"/>
                    </a:lnTo>
                    <a:lnTo>
                      <a:pt y="1" x="14"/>
                    </a:lnTo>
                    <a:lnTo>
                      <a:pt y="3" x="29"/>
                    </a:lnTo>
                    <a:lnTo>
                      <a:pt y="5" x="44"/>
                    </a:lnTo>
                    <a:lnTo>
                      <a:pt y="6" x="59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88" name="Shape 188"/>
              <p:cNvSpPr/>
              <p:nvPr/>
            </p:nvSpPr>
            <p:spPr>
              <a:xfrm>
                <a:off y="2673350" x="5272087"/>
                <a:ext cy="74611" cx="427037"/>
              </a:xfrm>
              <a:custGeom>
                <a:pathLst>
                  <a:path w="269" extrusionOk="0" h="47">
                    <a:moveTo>
                      <a:pt y="3" x="47"/>
                    </a:moveTo>
                    <a:lnTo>
                      <a:pt y="35" x="228"/>
                    </a:lnTo>
                    <a:lnTo>
                      <a:pt y="42" x="248"/>
                    </a:lnTo>
                    <a:lnTo>
                      <a:pt y="47" x="269"/>
                    </a:lnTo>
                    <a:lnTo>
                      <a:pt y="0" x="0"/>
                    </a:lnTo>
                    <a:lnTo>
                      <a:pt y="2" x="24"/>
                    </a:lnTo>
                    <a:lnTo>
                      <a:pt y="3" x="4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89" name="Shape 189"/>
              <p:cNvSpPr/>
              <p:nvPr/>
            </p:nvSpPr>
            <p:spPr>
              <a:xfrm>
                <a:off y="2673350" x="5243512"/>
                <a:ext cy="82550" cx="479425"/>
              </a:xfrm>
              <a:custGeom>
                <a:pathLst>
                  <a:path w="302" extrusionOk="0" h="52">
                    <a:moveTo>
                      <a:pt y="2" x="40"/>
                    </a:moveTo>
                    <a:lnTo>
                      <a:pt y="42" x="268"/>
                    </a:lnTo>
                    <a:lnTo>
                      <a:pt y="47" x="285"/>
                    </a:lnTo>
                    <a:lnTo>
                      <a:pt y="52" x="302"/>
                    </a:lnTo>
                    <a:lnTo>
                      <a:pt y="0" x="0"/>
                    </a:lnTo>
                    <a:lnTo>
                      <a:pt y="0" x="20"/>
                    </a:lnTo>
                    <a:lnTo>
                      <a:pt y="2" x="40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0" name="Shape 190"/>
              <p:cNvSpPr/>
              <p:nvPr/>
            </p:nvSpPr>
            <p:spPr>
              <a:xfrm>
                <a:off y="2670175" x="5216525"/>
                <a:ext cy="93661" cx="530225"/>
              </a:xfrm>
              <a:custGeom>
                <a:pathLst>
                  <a:path w="334" extrusionOk="0" h="59">
                    <a:moveTo>
                      <a:pt y="2" x="35"/>
                    </a:moveTo>
                    <a:lnTo>
                      <a:pt y="49" x="304"/>
                    </a:lnTo>
                    <a:lnTo>
                      <a:pt y="54" x="319"/>
                    </a:lnTo>
                    <a:lnTo>
                      <a:pt y="59" x="334"/>
                    </a:lnTo>
                    <a:lnTo>
                      <a:pt y="0" x="0"/>
                    </a:lnTo>
                    <a:lnTo>
                      <a:pt y="2" x="18"/>
                    </a:lnTo>
                    <a:lnTo>
                      <a:pt y="2" x="35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1" name="Shape 191"/>
              <p:cNvSpPr/>
              <p:nvPr/>
            </p:nvSpPr>
            <p:spPr>
              <a:xfrm>
                <a:off y="2670175" x="5191125"/>
                <a:ext cy="101600" cx="574675"/>
              </a:xfrm>
              <a:custGeom>
                <a:pathLst>
                  <a:path w="362" extrusionOk="0" h="64">
                    <a:moveTo>
                      <a:pt y="2" x="33"/>
                    </a:moveTo>
                    <a:lnTo>
                      <a:pt y="54" x="335"/>
                    </a:lnTo>
                    <a:lnTo>
                      <a:pt y="59" x="348"/>
                    </a:lnTo>
                    <a:lnTo>
                      <a:pt y="64" x="362"/>
                    </a:lnTo>
                    <a:lnTo>
                      <a:pt y="0" x="0"/>
                    </a:lnTo>
                    <a:lnTo>
                      <a:pt y="0" x="17"/>
                    </a:lnTo>
                    <a:lnTo>
                      <a:pt y="2" x="33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2" name="Shape 192"/>
              <p:cNvSpPr/>
              <p:nvPr/>
            </p:nvSpPr>
            <p:spPr>
              <a:xfrm>
                <a:off y="2670175" x="5170487"/>
                <a:ext cy="107950" cx="614361"/>
              </a:xfrm>
              <a:custGeom>
                <a:pathLst>
                  <a:path w="387" extrusionOk="0" h="68">
                    <a:moveTo>
                      <a:pt y="0" x="29"/>
                    </a:moveTo>
                    <a:lnTo>
                      <a:pt y="59" x="363"/>
                    </a:lnTo>
                    <a:lnTo>
                      <a:pt y="64" x="375"/>
                    </a:lnTo>
                    <a:lnTo>
                      <a:pt y="68" x="38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9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3" name="Shape 193"/>
              <p:cNvSpPr/>
              <p:nvPr/>
            </p:nvSpPr>
            <p:spPr>
              <a:xfrm>
                <a:off y="2670175" x="5146675"/>
                <a:ext cy="115886" cx="654050"/>
              </a:xfrm>
              <a:custGeom>
                <a:pathLst>
                  <a:path w="412" extrusionOk="0" h="73">
                    <a:moveTo>
                      <a:pt y="0" x="28"/>
                    </a:moveTo>
                    <a:lnTo>
                      <a:pt y="64" x="390"/>
                    </a:lnTo>
                    <a:lnTo>
                      <a:pt y="68" x="402"/>
                    </a:lnTo>
                    <a:lnTo>
                      <a:pt y="73" x="412"/>
                    </a:lnTo>
                    <a:lnTo>
                      <a:pt y="0" x="0"/>
                    </a:lnTo>
                    <a:lnTo>
                      <a:pt y="0" x="15"/>
                    </a:lnTo>
                    <a:lnTo>
                      <a:pt y="0" x="28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4" name="Shape 194"/>
              <p:cNvSpPr/>
              <p:nvPr/>
            </p:nvSpPr>
            <p:spPr>
              <a:xfrm>
                <a:off y="2670175" x="5127625"/>
                <a:ext cy="120650" cx="692150"/>
              </a:xfrm>
              <a:custGeom>
                <a:pathLst>
                  <a:path w="436" extrusionOk="0" h="76">
                    <a:moveTo>
                      <a:pt y="0" x="27"/>
                    </a:moveTo>
                    <a:lnTo>
                      <a:pt y="68" x="414"/>
                    </a:lnTo>
                    <a:lnTo>
                      <a:pt y="73" x="424"/>
                    </a:lnTo>
                    <a:lnTo>
                      <a:pt y="76" x="436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5" name="Shape 195"/>
              <p:cNvSpPr/>
              <p:nvPr/>
            </p:nvSpPr>
            <p:spPr>
              <a:xfrm>
                <a:off y="2670175" x="5105400"/>
                <a:ext cy="127000" cx="727075"/>
              </a:xfrm>
              <a:custGeom>
                <a:pathLst>
                  <a:path w="458" extrusionOk="0" h="80">
                    <a:moveTo>
                      <a:pt y="0" x="26"/>
                    </a:moveTo>
                    <a:lnTo>
                      <a:pt y="73" x="438"/>
                    </a:lnTo>
                    <a:lnTo>
                      <a:pt y="76" x="448"/>
                    </a:lnTo>
                    <a:lnTo>
                      <a:pt y="80" x="45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6" name="Shape 196"/>
              <p:cNvSpPr/>
              <p:nvPr/>
            </p:nvSpPr>
            <p:spPr>
              <a:xfrm>
                <a:off y="2670175" x="5087937"/>
                <a:ext cy="134936" cx="760411"/>
              </a:xfrm>
              <a:custGeom>
                <a:pathLst>
                  <a:path w="479" extrusionOk="0" h="85">
                    <a:moveTo>
                      <a:pt y="0" x="25"/>
                    </a:moveTo>
                    <a:lnTo>
                      <a:pt y="76" x="461"/>
                    </a:lnTo>
                    <a:lnTo>
                      <a:pt y="80" x="469"/>
                    </a:lnTo>
                    <a:lnTo>
                      <a:pt y="85" x="479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7" name="Shape 197"/>
              <p:cNvSpPr/>
              <p:nvPr/>
            </p:nvSpPr>
            <p:spPr>
              <a:xfrm>
                <a:off y="2670175" x="5068887"/>
                <a:ext cy="139700" cx="793750"/>
              </a:xfrm>
              <a:custGeom>
                <a:pathLst>
                  <a:path w="500" extrusionOk="0" h="88">
                    <a:moveTo>
                      <a:pt y="0" x="23"/>
                    </a:moveTo>
                    <a:lnTo>
                      <a:pt y="80" x="481"/>
                    </a:lnTo>
                    <a:lnTo>
                      <a:pt y="83" x="489"/>
                    </a:lnTo>
                    <a:lnTo>
                      <a:pt y="88" x="500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3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8" name="Shape 198"/>
              <p:cNvSpPr/>
              <p:nvPr/>
            </p:nvSpPr>
            <p:spPr>
              <a:xfrm>
                <a:off y="2670175" x="5053012"/>
                <a:ext cy="144461" cx="822325"/>
              </a:xfrm>
              <a:custGeom>
                <a:pathLst>
                  <a:path w="518" extrusionOk="0" h="91">
                    <a:moveTo>
                      <a:pt y="0" x="22"/>
                    </a:moveTo>
                    <a:lnTo>
                      <a:pt y="85" x="501"/>
                    </a:lnTo>
                    <a:lnTo>
                      <a:pt y="88" x="510"/>
                    </a:lnTo>
                    <a:lnTo>
                      <a:pt y="91" x="518"/>
                    </a:lnTo>
                    <a:lnTo>
                      <a:pt y="0" x="0"/>
                    </a:lnTo>
                    <a:lnTo>
                      <a:pt y="0" x="11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9" name="Shape 199"/>
              <p:cNvSpPr/>
              <p:nvPr/>
            </p:nvSpPr>
            <p:spPr>
              <a:xfrm>
                <a:off y="2670175" x="5033962"/>
                <a:ext cy="150812" cx="852486"/>
              </a:xfrm>
              <a:custGeom>
                <a:pathLst>
                  <a:path w="537" extrusionOk="0" h="95">
                    <a:moveTo>
                      <a:pt y="0" x="22"/>
                    </a:moveTo>
                    <a:lnTo>
                      <a:pt y="88" x="522"/>
                    </a:lnTo>
                    <a:lnTo>
                      <a:pt y="91" x="528"/>
                    </a:lnTo>
                    <a:lnTo>
                      <a:pt y="95" x="537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0" name="Shape 200"/>
              <p:cNvSpPr/>
              <p:nvPr/>
            </p:nvSpPr>
            <p:spPr>
              <a:xfrm>
                <a:off y="2670175" x="5018087"/>
                <a:ext cy="155575" cx="881062"/>
              </a:xfrm>
              <a:custGeom>
                <a:pathLst>
                  <a:path w="555" extrusionOk="0" h="98">
                    <a:moveTo>
                      <a:pt y="0" x="22"/>
                    </a:moveTo>
                    <a:lnTo>
                      <a:pt y="91" x="540"/>
                    </a:lnTo>
                    <a:lnTo>
                      <a:pt y="95" x="547"/>
                    </a:lnTo>
                    <a:lnTo>
                      <a:pt y="98" x="555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1" name="Shape 201"/>
              <p:cNvSpPr/>
              <p:nvPr/>
            </p:nvSpPr>
            <p:spPr>
              <a:xfrm>
                <a:off y="2670175" x="5002212"/>
                <a:ext cy="161925" cx="908050"/>
              </a:xfrm>
              <a:custGeom>
                <a:pathLst>
                  <a:path w="572" extrusionOk="0" h="102">
                    <a:moveTo>
                      <a:pt y="0" x="20"/>
                    </a:moveTo>
                    <a:lnTo>
                      <a:pt y="95" x="557"/>
                    </a:lnTo>
                    <a:lnTo>
                      <a:pt y="98" x="565"/>
                    </a:lnTo>
                    <a:lnTo>
                      <a:pt y="102" x="572"/>
                    </a:lnTo>
                    <a:lnTo>
                      <a:pt y="0" x="0"/>
                    </a:lnTo>
                    <a:lnTo>
                      <a:pt y="0" x="10"/>
                    </a:lnTo>
                    <a:lnTo>
                      <a:pt y="0" x="2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2" name="Shape 202"/>
              <p:cNvSpPr/>
              <p:nvPr/>
            </p:nvSpPr>
            <p:spPr>
              <a:xfrm>
                <a:off y="2670175" x="4984750"/>
                <a:ext cy="166686" cx="936625"/>
              </a:xfrm>
              <a:custGeom>
                <a:pathLst>
                  <a:path w="590" extrusionOk="0" h="105">
                    <a:moveTo>
                      <a:pt y="0" x="21"/>
                    </a:moveTo>
                    <a:lnTo>
                      <a:pt y="98" x="576"/>
                    </a:lnTo>
                    <a:lnTo>
                      <a:pt y="102" x="583"/>
                    </a:lnTo>
                    <a:lnTo>
                      <a:pt y="105" x="590"/>
                    </a:lnTo>
                    <a:lnTo>
                      <a:pt y="2" x="0"/>
                    </a:lnTo>
                    <a:lnTo>
                      <a:pt y="0" x="11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3" name="Shape 203"/>
              <p:cNvSpPr/>
              <p:nvPr/>
            </p:nvSpPr>
            <p:spPr>
              <a:xfrm>
                <a:off y="2670175" x="4975225"/>
                <a:ext cy="171450" cx="955675"/>
              </a:xfrm>
              <a:custGeom>
                <a:pathLst>
                  <a:path w="602" extrusionOk="0" h="108">
                    <a:moveTo>
                      <a:pt y="0" x="17"/>
                    </a:moveTo>
                    <a:lnTo>
                      <a:pt y="102" x="589"/>
                    </a:lnTo>
                    <a:lnTo>
                      <a:pt y="105" x="596"/>
                    </a:lnTo>
                    <a:lnTo>
                      <a:pt y="108" x="602"/>
                    </a:lnTo>
                    <a:lnTo>
                      <a:pt y="2" x="0"/>
                    </a:lnTo>
                    <a:lnTo>
                      <a:pt y="2" x="5"/>
                    </a:lnTo>
                    <a:lnTo>
                      <a:pt y="2" x="6"/>
                    </a:lnTo>
                    <a:lnTo>
                      <a:pt y="2" x="11"/>
                    </a:lnTo>
                    <a:lnTo>
                      <a:pt y="0" x="17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4" name="Shape 204"/>
              <p:cNvSpPr/>
              <p:nvPr/>
            </p:nvSpPr>
            <p:spPr>
              <a:xfrm>
                <a:off y="2673350" x="4960937"/>
                <a:ext cy="174625" cx="981075"/>
              </a:xfrm>
              <a:custGeom>
                <a:pathLst>
                  <a:path w="618" extrusionOk="0" h="110">
                    <a:moveTo>
                      <a:pt y="0" x="15"/>
                    </a:moveTo>
                    <a:lnTo>
                      <a:pt y="103" x="605"/>
                    </a:lnTo>
                    <a:lnTo>
                      <a:pt y="106" x="611"/>
                    </a:lnTo>
                    <a:lnTo>
                      <a:pt y="110" x="618"/>
                    </a:lnTo>
                    <a:lnTo>
                      <a:pt y="2" x="0"/>
                    </a:lnTo>
                    <a:lnTo>
                      <a:pt y="0" x="10"/>
                    </a:lnTo>
                    <a:lnTo>
                      <a:pt y="0" x="15"/>
                    </a:lnTo>
                    <a:lnTo>
                      <a:pt y="0" x="15"/>
                    </a:lnTo>
                    <a:lnTo>
                      <a:pt y="0" x="15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5" name="Shape 205"/>
              <p:cNvSpPr/>
              <p:nvPr/>
            </p:nvSpPr>
            <p:spPr>
              <a:xfrm>
                <a:off y="2673350" x="4941887"/>
                <a:ext cy="179387" cx="1011237"/>
              </a:xfrm>
              <a:custGeom>
                <a:pathLst>
                  <a:path w="637" extrusionOk="0" h="113">
                    <a:moveTo>
                      <a:pt y="0" x="21"/>
                    </a:moveTo>
                    <a:lnTo>
                      <a:pt y="106" x="623"/>
                    </a:lnTo>
                    <a:lnTo>
                      <a:pt y="110" x="630"/>
                    </a:lnTo>
                    <a:lnTo>
                      <a:pt y="113" x="637"/>
                    </a:lnTo>
                    <a:lnTo>
                      <a:pt y="2" x="0"/>
                    </a:lnTo>
                    <a:lnTo>
                      <a:pt y="2" x="14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6" name="Shape 206"/>
              <p:cNvSpPr/>
              <p:nvPr/>
            </p:nvSpPr>
            <p:spPr>
              <a:xfrm>
                <a:off y="2676525" x="4926012"/>
                <a:ext cy="182561" cx="1038225"/>
              </a:xfrm>
              <a:custGeom>
                <a:pathLst>
                  <a:path w="654" extrusionOk="0" h="115">
                    <a:moveTo>
                      <a:pt y="0" x="22"/>
                    </a:moveTo>
                    <a:lnTo>
                      <a:pt y="108" x="640"/>
                    </a:lnTo>
                    <a:lnTo>
                      <a:pt y="111" x="647"/>
                    </a:lnTo>
                    <a:lnTo>
                      <a:pt y="115" x="65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7" name="Shape 207"/>
              <p:cNvSpPr/>
              <p:nvPr/>
            </p:nvSpPr>
            <p:spPr>
              <a:xfrm>
                <a:off y="2676525" x="4906962"/>
                <a:ext cy="187325" cx="1066800"/>
              </a:xfrm>
              <a:custGeom>
                <a:pathLst>
                  <a:path w="672" extrusionOk="0" h="118">
                    <a:moveTo>
                      <a:pt y="0" x="22"/>
                    </a:moveTo>
                    <a:lnTo>
                      <a:pt y="111" x="659"/>
                    </a:lnTo>
                    <a:lnTo>
                      <a:pt y="115" x="666"/>
                    </a:lnTo>
                    <a:lnTo>
                      <a:pt y="118" x="672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5D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8" name="Shape 208"/>
              <p:cNvSpPr/>
              <p:nvPr/>
            </p:nvSpPr>
            <p:spPr>
              <a:xfrm>
                <a:off y="2676525" x="4886325"/>
                <a:ext cy="192087" cx="1096961"/>
              </a:xfrm>
              <a:custGeom>
                <a:pathLst>
                  <a:path w="691" extrusionOk="0" h="121">
                    <a:moveTo>
                      <a:pt y="0" x="25"/>
                    </a:moveTo>
                    <a:lnTo>
                      <a:pt y="115" x="679"/>
                    </a:lnTo>
                    <a:lnTo>
                      <a:pt y="118" x="684"/>
                    </a:lnTo>
                    <a:lnTo>
                      <a:pt y="121" x="691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9" name="Shape 209"/>
              <p:cNvSpPr/>
              <p:nvPr/>
            </p:nvSpPr>
            <p:spPr>
              <a:xfrm>
                <a:off y="2676525" x="4867275"/>
                <a:ext cy="198436" cx="1123950"/>
              </a:xfrm>
              <a:custGeom>
                <a:pathLst>
                  <a:path w="708" extrusionOk="0" h="125">
                    <a:moveTo>
                      <a:pt y="0" x="25"/>
                    </a:moveTo>
                    <a:lnTo>
                      <a:pt y="118" x="697"/>
                    </a:lnTo>
                    <a:lnTo>
                      <a:pt y="121" x="703"/>
                    </a:lnTo>
                    <a:lnTo>
                      <a:pt y="125" x="70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0" name="Shape 210"/>
              <p:cNvSpPr/>
              <p:nvPr/>
            </p:nvSpPr>
            <p:spPr>
              <a:xfrm>
                <a:off y="2676525" x="4846637"/>
                <a:ext cy="203200" cx="1154112"/>
              </a:xfrm>
              <a:custGeom>
                <a:pathLst>
                  <a:path w="727" extrusionOk="0" h="128">
                    <a:moveTo>
                      <a:pt y="0" x="25"/>
                    </a:moveTo>
                    <a:lnTo>
                      <a:pt y="121" x="716"/>
                    </a:lnTo>
                    <a:lnTo>
                      <a:pt y="125" x="721"/>
                    </a:lnTo>
                    <a:lnTo>
                      <a:pt y="128" x="72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1" name="Shape 211"/>
              <p:cNvSpPr/>
              <p:nvPr/>
            </p:nvSpPr>
            <p:spPr>
              <a:xfrm>
                <a:off y="2676525" x="4827587"/>
                <a:ext cy="207962" cx="1181100"/>
              </a:xfrm>
              <a:custGeom>
                <a:pathLst>
                  <a:path w="744" extrusionOk="0" h="131">
                    <a:moveTo>
                      <a:pt y="0" x="25"/>
                    </a:moveTo>
                    <a:lnTo>
                      <a:pt y="125" x="733"/>
                    </a:lnTo>
                    <a:lnTo>
                      <a:pt y="128" x="739"/>
                    </a:lnTo>
                    <a:lnTo>
                      <a:pt y="131" x="74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2" name="Shape 212"/>
              <p:cNvSpPr/>
              <p:nvPr/>
            </p:nvSpPr>
            <p:spPr>
              <a:xfrm>
                <a:off y="2676525" x="4805362"/>
                <a:ext cy="214311" cx="1211261"/>
              </a:xfrm>
              <a:custGeom>
                <a:pathLst>
                  <a:path w="763" extrusionOk="0" h="135">
                    <a:moveTo>
                      <a:pt y="0" x="26"/>
                    </a:moveTo>
                    <a:lnTo>
                      <a:pt y="128" x="753"/>
                    </a:lnTo>
                    <a:lnTo>
                      <a:pt y="131" x="758"/>
                    </a:lnTo>
                    <a:lnTo>
                      <a:pt y="135" x="763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3" name="Shape 213"/>
              <p:cNvSpPr/>
              <p:nvPr/>
            </p:nvSpPr>
            <p:spPr>
              <a:xfrm>
                <a:off y="2676525" x="4784725"/>
                <a:ext cy="219075" cx="1241425"/>
              </a:xfrm>
              <a:custGeom>
                <a:pathLst>
                  <a:path w="782" extrusionOk="0" h="138">
                    <a:moveTo>
                      <a:pt y="0" x="27"/>
                    </a:moveTo>
                    <a:lnTo>
                      <a:pt y="131" x="771"/>
                    </a:lnTo>
                    <a:lnTo>
                      <a:pt y="135" x="776"/>
                    </a:lnTo>
                    <a:lnTo>
                      <a:pt y="138" x="782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4" name="Shape 214"/>
              <p:cNvSpPr/>
              <p:nvPr/>
            </p:nvSpPr>
            <p:spPr>
              <a:xfrm>
                <a:off y="2676525" x="4762500"/>
                <a:ext cy="222250" cx="1271586"/>
              </a:xfrm>
              <a:custGeom>
                <a:pathLst>
                  <a:path w="801" extrusionOk="0" h="140">
                    <a:moveTo>
                      <a:pt y="0" x="27"/>
                    </a:moveTo>
                    <a:lnTo>
                      <a:pt y="135" x="790"/>
                    </a:lnTo>
                    <a:lnTo>
                      <a:pt y="138" x="796"/>
                    </a:lnTo>
                    <a:lnTo>
                      <a:pt y="140" x="801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5" name="Shape 215"/>
              <p:cNvSpPr/>
              <p:nvPr/>
            </p:nvSpPr>
            <p:spPr>
              <a:xfrm>
                <a:off y="2676525" x="4741862"/>
                <a:ext cy="227011" cx="1301750"/>
              </a:xfrm>
              <a:custGeom>
                <a:pathLst>
                  <a:path w="820" extrusionOk="0" h="143">
                    <a:moveTo>
                      <a:pt y="0" x="27"/>
                    </a:moveTo>
                    <a:lnTo>
                      <a:pt y="138" x="809"/>
                    </a:lnTo>
                    <a:lnTo>
                      <a:pt y="140" x="815"/>
                    </a:lnTo>
                    <a:lnTo>
                      <a:pt y="143" x="820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</p:grpSp>
        <p:sp>
          <p:nvSpPr>
            <p:cNvPr id="216" name="Shape 216"/>
            <p:cNvSpPr/>
            <p:nvPr/>
          </p:nvSpPr>
          <p:spPr>
            <a:xfrm>
              <a:off y="2676525" x="4719637"/>
              <a:ext cy="233361" cx="1330325"/>
            </a:xfrm>
            <a:custGeom>
              <a:pathLst>
                <a:path w="838" extrusionOk="0" h="147">
                  <a:moveTo>
                    <a:pt y="0" x="27"/>
                  </a:moveTo>
                  <a:lnTo>
                    <a:pt y="140" x="828"/>
                  </a:lnTo>
                  <a:lnTo>
                    <a:pt y="143" x="833"/>
                  </a:lnTo>
                  <a:lnTo>
                    <a:pt y="147" x="838"/>
                  </a:lnTo>
                  <a:lnTo>
                    <a:pt y="0" x="0"/>
                  </a:lnTo>
                  <a:lnTo>
                    <a:pt y="0" x="14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17" name="Shape 217"/>
            <p:cNvSpPr/>
            <p:nvPr/>
          </p:nvSpPr>
          <p:spPr>
            <a:xfrm>
              <a:off y="2673350" x="4699000"/>
              <a:ext cy="241300" cx="1358900"/>
            </a:xfrm>
            <a:custGeom>
              <a:pathLst>
                <a:path w="856" extrusionOk="0" h="152">
                  <a:moveTo>
                    <a:pt y="2" x="27"/>
                  </a:moveTo>
                  <a:lnTo>
                    <a:pt y="145" x="847"/>
                  </a:lnTo>
                  <a:lnTo>
                    <a:pt y="149" x="851"/>
                  </a:lnTo>
                  <a:lnTo>
                    <a:pt y="152" x="856"/>
                  </a:lnTo>
                  <a:lnTo>
                    <a:pt y="0" x="0"/>
                  </a:lnTo>
                  <a:lnTo>
                    <a:pt y="2" x="13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18" name="Shape 218"/>
            <p:cNvSpPr/>
            <p:nvPr/>
          </p:nvSpPr>
          <p:spPr>
            <a:xfrm>
              <a:off y="2673350" x="4676775"/>
              <a:ext cy="246061" cx="1389061"/>
            </a:xfrm>
            <a:custGeom>
              <a:pathLst>
                <a:path w="875" extrusionOk="0" h="155">
                  <a:moveTo>
                    <a:pt y="2" x="27"/>
                  </a:moveTo>
                  <a:lnTo>
                    <a:pt y="149" x="865"/>
                  </a:lnTo>
                  <a:lnTo>
                    <a:pt y="152" x="870"/>
                  </a:lnTo>
                  <a:lnTo>
                    <a:pt y="155" x="875"/>
                  </a:lnTo>
                  <a:lnTo>
                    <a:pt y="0" x="0"/>
                  </a:lnTo>
                  <a:lnTo>
                    <a:pt y="0" x="14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19" name="Shape 219"/>
            <p:cNvSpPr/>
            <p:nvPr/>
          </p:nvSpPr>
          <p:spPr>
            <a:xfrm>
              <a:off y="2673350" x="4656137"/>
              <a:ext cy="252411" cx="1417636"/>
            </a:xfrm>
            <a:custGeom>
              <a:pathLst>
                <a:path w="893" extrusionOk="0" h="159">
                  <a:moveTo>
                    <a:pt y="0" x="27"/>
                  </a:moveTo>
                  <a:lnTo>
                    <a:pt y="152" x="883"/>
                  </a:lnTo>
                  <a:lnTo>
                    <a:pt y="155" x="888"/>
                  </a:lnTo>
                  <a:lnTo>
                    <a:pt y="159" x="893"/>
                  </a:lnTo>
                  <a:lnTo>
                    <a:pt y="0" x="0"/>
                  </a:lnTo>
                  <a:lnTo>
                    <a:pt y="0" x="13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0" name="Shape 220"/>
            <p:cNvSpPr/>
            <p:nvPr/>
          </p:nvSpPr>
          <p:spPr>
            <a:xfrm>
              <a:off y="2673350" x="4632325"/>
              <a:ext cy="254000" cx="1449386"/>
            </a:xfrm>
            <a:custGeom>
              <a:pathLst>
                <a:path w="913" extrusionOk="0" h="160">
                  <a:moveTo>
                    <a:pt y="0" x="28"/>
                  </a:moveTo>
                  <a:lnTo>
                    <a:pt y="155" x="903"/>
                  </a:lnTo>
                  <a:lnTo>
                    <a:pt y="159" x="908"/>
                  </a:lnTo>
                  <a:lnTo>
                    <a:pt y="160" x="913"/>
                  </a:lnTo>
                  <a:lnTo>
                    <a:pt y="0" x="0"/>
                  </a:lnTo>
                  <a:lnTo>
                    <a:pt y="0" x="15"/>
                  </a:lnTo>
                  <a:lnTo>
                    <a:pt y="0" x="28"/>
                  </a:lnTo>
                  <a:close/>
                </a:path>
              </a:pathLst>
            </a:custGeom>
            <a:solidFill>
              <a:srgbClr val="CBDF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1" name="Shape 221"/>
            <p:cNvSpPr/>
            <p:nvPr/>
          </p:nvSpPr>
          <p:spPr>
            <a:xfrm>
              <a:off y="2673350" x="4629150"/>
              <a:ext cy="260350" cx="1457325"/>
            </a:xfrm>
            <a:custGeom>
              <a:pathLst>
                <a:path w="918" extrusionOk="0" h="164">
                  <a:moveTo>
                    <a:pt y="0" x="17"/>
                  </a:moveTo>
                  <a:lnTo>
                    <a:pt y="159" x="910"/>
                  </a:lnTo>
                  <a:lnTo>
                    <a:pt y="160" x="915"/>
                  </a:lnTo>
                  <a:lnTo>
                    <a:pt y="164" x="918"/>
                  </a:lnTo>
                  <a:lnTo>
                    <a:pt y="2" x="0"/>
                  </a:lnTo>
                  <a:lnTo>
                    <a:pt y="2" x="0"/>
                  </a:lnTo>
                  <a:lnTo>
                    <a:pt y="0" x="0"/>
                  </a:lnTo>
                  <a:lnTo>
                    <a:pt y="0" x="8"/>
                  </a:lnTo>
                  <a:lnTo>
                    <a:pt y="0" x="17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2" name="Shape 222"/>
            <p:cNvSpPr/>
            <p:nvPr/>
          </p:nvSpPr>
          <p:spPr>
            <a:xfrm>
              <a:off y="2673350" x="4625975"/>
              <a:ext cy="265112" cx="1468436"/>
            </a:xfrm>
            <a:custGeom>
              <a:pathLst>
                <a:path w="925" extrusionOk="0" h="167">
                  <a:moveTo>
                    <a:pt y="0" x="4"/>
                  </a:moveTo>
                  <a:lnTo>
                    <a:pt y="160" x="917"/>
                  </a:lnTo>
                  <a:lnTo>
                    <a:pt y="164" x="920"/>
                  </a:lnTo>
                  <a:lnTo>
                    <a:pt y="167" x="925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2"/>
                  </a:lnTo>
                  <a:lnTo>
                    <a:pt y="0" x="4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3" name="Shape 223"/>
            <p:cNvSpPr/>
            <p:nvPr/>
          </p:nvSpPr>
          <p:spPr>
            <a:xfrm>
              <a:off y="2676525" x="4622800"/>
              <a:ext cy="268287" cx="1479550"/>
            </a:xfrm>
            <a:custGeom>
              <a:pathLst>
                <a:path w="932" extrusionOk="0" h="169">
                  <a:moveTo>
                    <a:pt y="0" x="4"/>
                  </a:moveTo>
                  <a:lnTo>
                    <a:pt y="162" x="922"/>
                  </a:lnTo>
                  <a:lnTo>
                    <a:pt y="165" x="927"/>
                  </a:lnTo>
                  <a:lnTo>
                    <a:pt y="169" x="932"/>
                  </a:lnTo>
                  <a:lnTo>
                    <a:pt y="3" x="0"/>
                  </a:lnTo>
                  <a:lnTo>
                    <a:pt y="1" x="2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4" name="Shape 224"/>
            <p:cNvSpPr/>
            <p:nvPr/>
          </p:nvSpPr>
          <p:spPr>
            <a:xfrm>
              <a:off y="2678111" x="4622800"/>
              <a:ext cy="268287" cx="1485900"/>
            </a:xfrm>
            <a:custGeom>
              <a:pathLst>
                <a:path w="936" extrusionOk="0" h="169">
                  <a:moveTo>
                    <a:pt y="0" x="2"/>
                  </a:moveTo>
                  <a:lnTo>
                    <a:pt y="164" x="927"/>
                  </a:lnTo>
                  <a:lnTo>
                    <a:pt y="168" x="932"/>
                  </a:lnTo>
                  <a:lnTo>
                    <a:pt y="169" x="936"/>
                  </a:lnTo>
                  <a:lnTo>
                    <a:pt y="5" x="0"/>
                  </a:lnTo>
                  <a:lnTo>
                    <a:pt y="2" x="0"/>
                  </a:lnTo>
                  <a:lnTo>
                    <a:pt y="0" x="2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5" name="Shape 225"/>
            <p:cNvSpPr/>
            <p:nvPr/>
          </p:nvSpPr>
          <p:spPr>
            <a:xfrm>
              <a:off y="2681286" x="4621212"/>
              <a:ext cy="271461" cx="1495425"/>
            </a:xfrm>
            <a:custGeom>
              <a:pathLst>
                <a:path w="942" extrusionOk="0" h="171">
                  <a:moveTo>
                    <a:pt y="0" x="1"/>
                  </a:moveTo>
                  <a:lnTo>
                    <a:pt y="166" x="933"/>
                  </a:lnTo>
                  <a:lnTo>
                    <a:pt y="167" x="937"/>
                  </a:lnTo>
                  <a:lnTo>
                    <a:pt y="171" x="942"/>
                  </a:lnTo>
                  <a:lnTo>
                    <a:pt y="5" x="0"/>
                  </a:lnTo>
                  <a:lnTo>
                    <a:pt y="3" x="1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6" name="Shape 226"/>
            <p:cNvSpPr/>
            <p:nvPr/>
          </p:nvSpPr>
          <p:spPr>
            <a:xfrm>
              <a:off y="2686050" x="4621212"/>
              <a:ext cy="271461" cx="1500186"/>
            </a:xfrm>
            <a:custGeom>
              <a:pathLst>
                <a:path w="945" extrusionOk="0" h="171">
                  <a:moveTo>
                    <a:pt y="0" x="1"/>
                  </a:moveTo>
                  <a:lnTo>
                    <a:pt y="164" x="937"/>
                  </a:lnTo>
                  <a:lnTo>
                    <a:pt y="168" x="942"/>
                  </a:lnTo>
                  <a:lnTo>
                    <a:pt y="171" x="945"/>
                  </a:lnTo>
                  <a:lnTo>
                    <a:pt y="4" x="0"/>
                  </a:lnTo>
                  <a:lnTo>
                    <a:pt y="2" x="0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7" name="Shape 227"/>
            <p:cNvSpPr/>
            <p:nvPr/>
          </p:nvSpPr>
          <p:spPr>
            <a:xfrm>
              <a:off y="2689225" x="4621212"/>
              <a:ext cy="273050" cx="1508125"/>
            </a:xfrm>
            <a:custGeom>
              <a:pathLst>
                <a:path w="950" extrusionOk="0" h="172">
                  <a:moveTo>
                    <a:pt y="0" x="0"/>
                  </a:moveTo>
                  <a:lnTo>
                    <a:pt y="166" x="942"/>
                  </a:lnTo>
                  <a:lnTo>
                    <a:pt y="169" x="945"/>
                  </a:lnTo>
                  <a:lnTo>
                    <a:pt y="172" x="950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8" name="Shape 228"/>
            <p:cNvSpPr/>
            <p:nvPr/>
          </p:nvSpPr>
          <p:spPr>
            <a:xfrm>
              <a:off y="2692400" x="4621212"/>
              <a:ext cy="273050" cx="1514475"/>
            </a:xfrm>
            <a:custGeom>
              <a:pathLst>
                <a:path w="954" extrusionOk="0" h="172">
                  <a:moveTo>
                    <a:pt y="0" x="0"/>
                  </a:moveTo>
                  <a:lnTo>
                    <a:pt y="167" x="945"/>
                  </a:lnTo>
                  <a:lnTo>
                    <a:pt y="170" x="950"/>
                  </a:lnTo>
                  <a:lnTo>
                    <a:pt y="172" x="954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9" name="Shape 229"/>
            <p:cNvSpPr/>
            <p:nvPr/>
          </p:nvSpPr>
          <p:spPr>
            <a:xfrm>
              <a:off y="2693986" x="4621212"/>
              <a:ext cy="276225" cx="1519237"/>
            </a:xfrm>
            <a:custGeom>
              <a:pathLst>
                <a:path w="957" extrusionOk="0" h="174">
                  <a:moveTo>
                    <a:pt y="0" x="0"/>
                  </a:moveTo>
                  <a:lnTo>
                    <a:pt y="169" x="950"/>
                  </a:lnTo>
                  <a:lnTo>
                    <a:pt y="171" x="954"/>
                  </a:lnTo>
                  <a:lnTo>
                    <a:pt y="174" x="957"/>
                  </a:lnTo>
                  <a:lnTo>
                    <a:pt y="6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0" name="Shape 230"/>
            <p:cNvSpPr/>
            <p:nvPr/>
          </p:nvSpPr>
          <p:spPr>
            <a:xfrm>
              <a:off y="2700336" x="4621212"/>
              <a:ext cy="276225" cx="1527175"/>
            </a:xfrm>
            <a:custGeom>
              <a:pathLst>
                <a:path w="962" extrusionOk="0" h="174">
                  <a:moveTo>
                    <a:pt y="0" x="0"/>
                  </a:moveTo>
                  <a:lnTo>
                    <a:pt y="167" x="954"/>
                  </a:lnTo>
                  <a:lnTo>
                    <a:pt y="170" x="957"/>
                  </a:lnTo>
                  <a:lnTo>
                    <a:pt y="174" x="962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1" name="Shape 231"/>
            <p:cNvSpPr/>
            <p:nvPr/>
          </p:nvSpPr>
          <p:spPr>
            <a:xfrm>
              <a:off y="2703511" x="4621212"/>
              <a:ext cy="277811" cx="1533525"/>
            </a:xfrm>
            <a:custGeom>
              <a:pathLst>
                <a:path w="966" extrusionOk="0" h="175">
                  <a:moveTo>
                    <a:pt y="0" x="0"/>
                  </a:moveTo>
                  <a:lnTo>
                    <a:pt y="168" x="957"/>
                  </a:lnTo>
                  <a:lnTo>
                    <a:pt y="172" x="962"/>
                  </a:lnTo>
                  <a:lnTo>
                    <a:pt y="175" x="966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2" name="Shape 232"/>
            <p:cNvSpPr/>
            <p:nvPr/>
          </p:nvSpPr>
          <p:spPr>
            <a:xfrm>
              <a:off y="2705100" x="4621212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1" x="962"/>
                  </a:lnTo>
                  <a:lnTo>
                    <a:pt y="174" x="966"/>
                  </a:lnTo>
                  <a:lnTo>
                    <a:pt y="176" x="969"/>
                  </a:lnTo>
                  <a:lnTo>
                    <a:pt y="5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3" name="Shape 233"/>
            <p:cNvSpPr/>
            <p:nvPr/>
          </p:nvSpPr>
          <p:spPr>
            <a:xfrm>
              <a:off y="2711450" x="4621212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66"/>
                  </a:lnTo>
                  <a:lnTo>
                    <a:pt y="172" x="969"/>
                  </a:lnTo>
                  <a:lnTo>
                    <a:pt y="175" x="972"/>
                  </a:lnTo>
                  <a:lnTo>
                    <a:pt y="3" x="1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4" name="Shape 234"/>
            <p:cNvSpPr/>
            <p:nvPr/>
          </p:nvSpPr>
          <p:spPr>
            <a:xfrm>
              <a:off y="2713036" x="4621212"/>
              <a:ext cy="282575" cx="1550987"/>
            </a:xfrm>
            <a:custGeom>
              <a:pathLst>
                <a:path w="977" extrusionOk="0" h="178">
                  <a:moveTo>
                    <a:pt y="0" x="0"/>
                  </a:moveTo>
                  <a:lnTo>
                    <a:pt y="171" x="969"/>
                  </a:lnTo>
                  <a:lnTo>
                    <a:pt y="174" x="972"/>
                  </a:lnTo>
                  <a:lnTo>
                    <a:pt y="178" x="977"/>
                  </a:lnTo>
                  <a:lnTo>
                    <a:pt y="5" x="1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5" name="Shape 235"/>
            <p:cNvSpPr/>
            <p:nvPr/>
          </p:nvSpPr>
          <p:spPr>
            <a:xfrm>
              <a:off y="2716211" x="4622800"/>
              <a:ext cy="280986" cx="1555750"/>
            </a:xfrm>
            <a:custGeom>
              <a:pathLst>
                <a:path w="980" extrusionOk="0" h="177">
                  <a:moveTo>
                    <a:pt y="0" x="0"/>
                  </a:moveTo>
                  <a:lnTo>
                    <a:pt y="172" x="971"/>
                  </a:lnTo>
                  <a:lnTo>
                    <a:pt y="176" x="976"/>
                  </a:lnTo>
                  <a:lnTo>
                    <a:pt y="177" x="980"/>
                  </a:lnTo>
                  <a:lnTo>
                    <a:pt y="5" x="2"/>
                  </a:lnTo>
                  <a:lnTo>
                    <a:pt y="3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6" name="Shape 236"/>
            <p:cNvSpPr/>
            <p:nvPr/>
          </p:nvSpPr>
          <p:spPr>
            <a:xfrm>
              <a:off y="2720975" x="4622800"/>
              <a:ext cy="282575" cx="1560512"/>
            </a:xfrm>
            <a:custGeom>
              <a:pathLst>
                <a:path w="983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80"/>
                  </a:lnTo>
                  <a:lnTo>
                    <a:pt y="178" x="983"/>
                  </a:lnTo>
                  <a:lnTo>
                    <a:pt y="5" x="4"/>
                  </a:lnTo>
                  <a:lnTo>
                    <a:pt y="5" x="4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7" name="Shape 237"/>
            <p:cNvSpPr/>
            <p:nvPr/>
          </p:nvSpPr>
          <p:spPr>
            <a:xfrm>
              <a:off y="2724150" x="4625975"/>
              <a:ext cy="284162" cx="1563687"/>
            </a:xfrm>
            <a:custGeom>
              <a:pathLst>
                <a:path w="985" extrusionOk="0" h="179">
                  <a:moveTo>
                    <a:pt y="0" x="0"/>
                  </a:moveTo>
                  <a:lnTo>
                    <a:pt y="172" x="978"/>
                  </a:lnTo>
                  <a:lnTo>
                    <a:pt y="176" x="981"/>
                  </a:lnTo>
                  <a:lnTo>
                    <a:pt y="179" x="985"/>
                  </a:lnTo>
                  <a:lnTo>
                    <a:pt y="5" x="4"/>
                  </a:lnTo>
                  <a:lnTo>
                    <a:pt y="3" x="4"/>
                  </a:lnTo>
                  <a:lnTo>
                    <a:pt y="3" x="2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8" name="Shape 238"/>
            <p:cNvSpPr/>
            <p:nvPr/>
          </p:nvSpPr>
          <p:spPr>
            <a:xfrm>
              <a:off y="2728911" x="4629150"/>
              <a:ext cy="282575" cx="1565275"/>
            </a:xfrm>
            <a:custGeom>
              <a:pathLst>
                <a:path w="986" extrusionOk="0" h="178">
                  <a:moveTo>
                    <a:pt y="0" x="0"/>
                  </a:moveTo>
                  <a:lnTo>
                    <a:pt y="173" x="979"/>
                  </a:lnTo>
                  <a:lnTo>
                    <a:pt y="176" x="983"/>
                  </a:lnTo>
                  <a:lnTo>
                    <a:pt y="178" x="986"/>
                  </a:lnTo>
                  <a:lnTo>
                    <a:pt y="5" x="3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9" name="Shape 239"/>
            <p:cNvSpPr/>
            <p:nvPr/>
          </p:nvSpPr>
          <p:spPr>
            <a:xfrm>
              <a:off y="2732086" x="4632325"/>
              <a:ext cy="284162" cx="1566862"/>
            </a:xfrm>
            <a:custGeom>
              <a:pathLst>
                <a:path w="987" extrusionOk="0" h="179">
                  <a:moveTo>
                    <a:pt y="0" x="0"/>
                  </a:moveTo>
                  <a:lnTo>
                    <a:pt y="174" x="981"/>
                  </a:lnTo>
                  <a:lnTo>
                    <a:pt y="176" x="984"/>
                  </a:lnTo>
                  <a:lnTo>
                    <a:pt y="179" x="987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40" name="Shape 240"/>
            <p:cNvSpPr/>
            <p:nvPr/>
          </p:nvSpPr>
          <p:spPr>
            <a:xfrm>
              <a:off y="2736850" x="4633912"/>
              <a:ext cy="285750" cx="1571625"/>
            </a:xfrm>
            <a:custGeom>
              <a:pathLst>
                <a:path w="990" extrusionOk="0" h="180">
                  <a:moveTo>
                    <a:pt y="0" x="0"/>
                  </a:moveTo>
                  <a:lnTo>
                    <a:pt y="173" x="983"/>
                  </a:lnTo>
                  <a:lnTo>
                    <a:pt y="176" x="986"/>
                  </a:lnTo>
                  <a:lnTo>
                    <a:pt y="180" x="990"/>
                  </a:lnTo>
                  <a:lnTo>
                    <a:pt y="6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41" name="Shape 241"/>
            <p:cNvSpPr/>
            <p:nvPr/>
          </p:nvSpPr>
          <p:spPr>
            <a:xfrm>
              <a:off y="2740025" x="4637087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4"/>
                  </a:lnTo>
                  <a:lnTo>
                    <a:pt y="178" x="988"/>
                  </a:lnTo>
                  <a:lnTo>
                    <a:pt y="179" x="991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42" name="Shape 242"/>
            <p:cNvSpPr/>
            <p:nvPr/>
          </p:nvSpPr>
          <p:spPr>
            <a:xfrm>
              <a:off y="2746375" x="464185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5"/>
                  </a:lnTo>
                  <a:lnTo>
                    <a:pt y="175" x="988"/>
                  </a:lnTo>
                  <a:lnTo>
                    <a:pt y="179" x="991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43" name="Shape 243"/>
            <p:cNvSpPr/>
            <p:nvPr/>
          </p:nvSpPr>
          <p:spPr>
            <a:xfrm>
              <a:off y="2747961" x="4645025"/>
              <a:ext cy="287336" cx="1576387"/>
            </a:xfrm>
            <a:custGeom>
              <a:pathLst>
                <a:path w="993" extrusionOk="0" h="181">
                  <a:moveTo>
                    <a:pt y="0" x="0"/>
                  </a:moveTo>
                  <a:lnTo>
                    <a:pt y="174" x="986"/>
                  </a:lnTo>
                  <a:lnTo>
                    <a:pt y="178" x="989"/>
                  </a:lnTo>
                  <a:lnTo>
                    <a:pt y="181" x="993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44" name="Shape 244"/>
            <p:cNvSpPr/>
            <p:nvPr/>
          </p:nvSpPr>
          <p:spPr>
            <a:xfrm>
              <a:off y="2754311" x="4648200"/>
              <a:ext cy="284162" cx="1577975"/>
            </a:xfrm>
            <a:custGeom>
              <a:pathLst>
                <a:path w="994" extrusionOk="0" h="179">
                  <a:moveTo>
                    <a:pt y="0" x="0"/>
                  </a:moveTo>
                  <a:lnTo>
                    <a:pt y="174" x="987"/>
                  </a:lnTo>
                  <a:lnTo>
                    <a:pt y="177" x="991"/>
                  </a:lnTo>
                  <a:lnTo>
                    <a:pt y="179" x="994"/>
                  </a:lnTo>
                  <a:lnTo>
                    <a:pt y="5" x="3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45" name="Shape 245"/>
            <p:cNvSpPr/>
            <p:nvPr/>
          </p:nvSpPr>
          <p:spPr>
            <a:xfrm>
              <a:off y="2755900" x="4649787"/>
              <a:ext cy="287336" cx="1582737"/>
            </a:xfrm>
            <a:custGeom>
              <a:pathLst>
                <a:path w="997" extrusionOk="0" h="181">
                  <a:moveTo>
                    <a:pt y="0" x="0"/>
                  </a:moveTo>
                  <a:lnTo>
                    <a:pt y="176" x="990"/>
                  </a:lnTo>
                  <a:lnTo>
                    <a:pt y="178" x="993"/>
                  </a:lnTo>
                  <a:lnTo>
                    <a:pt y="181" x="997"/>
                  </a:lnTo>
                  <a:lnTo>
                    <a:pt y="5" x="4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46" name="Shape 246"/>
            <p:cNvSpPr/>
            <p:nvPr/>
          </p:nvSpPr>
          <p:spPr>
            <a:xfrm>
              <a:off y="2762250" x="4652962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4" x="991"/>
                  </a:lnTo>
                  <a:lnTo>
                    <a:pt y="177" x="995"/>
                  </a:lnTo>
                  <a:lnTo>
                    <a:pt y="181" x="998"/>
                  </a:lnTo>
                  <a:lnTo>
                    <a:pt y="5" x="3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47" name="Shape 247"/>
            <p:cNvSpPr/>
            <p:nvPr/>
          </p:nvSpPr>
          <p:spPr>
            <a:xfrm>
              <a:off y="2763836" x="4656137"/>
              <a:ext cy="287336" cx="1585912"/>
            </a:xfrm>
            <a:custGeom>
              <a:pathLst>
                <a:path w="999" extrusionOk="0" h="181">
                  <a:moveTo>
                    <a:pt y="0" x="0"/>
                  </a:moveTo>
                  <a:lnTo>
                    <a:pt y="176" x="993"/>
                  </a:lnTo>
                  <a:lnTo>
                    <a:pt y="180" x="996"/>
                  </a:lnTo>
                  <a:lnTo>
                    <a:pt y="181" x="999"/>
                  </a:lnTo>
                  <a:lnTo>
                    <a:pt y="5" x="5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48" name="Shape 248"/>
            <p:cNvSpPr/>
            <p:nvPr/>
          </p:nvSpPr>
          <p:spPr>
            <a:xfrm>
              <a:off y="2770186" x="4657725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5"/>
                  </a:lnTo>
                  <a:lnTo>
                    <a:pt y="177" x="998"/>
                  </a:lnTo>
                  <a:lnTo>
                    <a:pt y="181" x="1002"/>
                  </a:lnTo>
                  <a:lnTo>
                    <a:pt y="5" x="6"/>
                  </a:lnTo>
                  <a:lnTo>
                    <a:pt y="1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49" name="Shape 249"/>
            <p:cNvSpPr/>
            <p:nvPr/>
          </p:nvSpPr>
          <p:spPr>
            <a:xfrm>
              <a:off y="2771775" x="4664075"/>
              <a:ext cy="290511" cx="1589087"/>
            </a:xfrm>
            <a:custGeom>
              <a:pathLst>
                <a:path w="1001" extrusionOk="0" h="183">
                  <a:moveTo>
                    <a:pt y="0" x="0"/>
                  </a:moveTo>
                  <a:lnTo>
                    <a:pt y="176" x="994"/>
                  </a:lnTo>
                  <a:lnTo>
                    <a:pt y="180" x="998"/>
                  </a:lnTo>
                  <a:lnTo>
                    <a:pt y="183" x="1001"/>
                  </a:lnTo>
                  <a:lnTo>
                    <a:pt y="6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50" name="Shape 250"/>
            <p:cNvSpPr/>
            <p:nvPr/>
          </p:nvSpPr>
          <p:spPr>
            <a:xfrm>
              <a:off y="2778125" x="4667250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6"/>
                  </a:lnTo>
                  <a:lnTo>
                    <a:pt y="179" x="999"/>
                  </a:lnTo>
                  <a:lnTo>
                    <a:pt y="181" x="1002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51" name="Shape 251"/>
            <p:cNvSpPr/>
            <p:nvPr/>
          </p:nvSpPr>
          <p:spPr>
            <a:xfrm>
              <a:off y="2781300" x="4668837"/>
              <a:ext cy="288925" cx="1595437"/>
            </a:xfrm>
            <a:custGeom>
              <a:pathLst>
                <a:path w="1005" extrusionOk="0" h="182">
                  <a:moveTo>
                    <a:pt y="0" x="0"/>
                  </a:moveTo>
                  <a:lnTo>
                    <a:pt y="177" x="998"/>
                  </a:lnTo>
                  <a:lnTo>
                    <a:pt y="179" x="1000"/>
                  </a:lnTo>
                  <a:lnTo>
                    <a:pt y="180" x="1003"/>
                  </a:lnTo>
                  <a:lnTo>
                    <a:pt y="182" x="1003"/>
                  </a:lnTo>
                  <a:lnTo>
                    <a:pt y="182" x="1005"/>
                  </a:lnTo>
                  <a:lnTo>
                    <a:pt y="6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52" name="Shape 252"/>
            <p:cNvSpPr/>
            <p:nvPr/>
          </p:nvSpPr>
          <p:spPr>
            <a:xfrm>
              <a:off y="2786061" x="4672012"/>
              <a:ext cy="288925" cx="1608137"/>
            </a:xfrm>
            <a:custGeom>
              <a:pathLst>
                <a:path w="1013" extrusionOk="0" h="182">
                  <a:moveTo>
                    <a:pt y="0" x="0"/>
                  </a:moveTo>
                  <a:lnTo>
                    <a:pt y="176" x="999"/>
                  </a:lnTo>
                  <a:lnTo>
                    <a:pt y="177" x="999"/>
                  </a:lnTo>
                  <a:lnTo>
                    <a:pt y="177" x="1001"/>
                  </a:lnTo>
                  <a:lnTo>
                    <a:pt y="181" x="1006"/>
                  </a:lnTo>
                  <a:lnTo>
                    <a:pt y="182" x="101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53" name="Shape 253"/>
            <p:cNvSpPr/>
            <p:nvPr/>
          </p:nvSpPr>
          <p:spPr>
            <a:xfrm>
              <a:off y="2790825" x="4675187"/>
              <a:ext cy="290511" cx="1609725"/>
            </a:xfrm>
            <a:custGeom>
              <a:pathLst>
                <a:path w="1014" extrusionOk="0" h="183">
                  <a:moveTo>
                    <a:pt y="0" x="0"/>
                  </a:moveTo>
                  <a:lnTo>
                    <a:pt y="176" x="1001"/>
                  </a:lnTo>
                  <a:lnTo>
                    <a:pt y="178" x="1006"/>
                  </a:lnTo>
                  <a:lnTo>
                    <a:pt y="181" x="1014"/>
                  </a:lnTo>
                  <a:lnTo>
                    <a:pt y="181" x="1013"/>
                  </a:lnTo>
                  <a:lnTo>
                    <a:pt y="183" x="1013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54" name="Shape 254"/>
            <p:cNvSpPr/>
            <p:nvPr/>
          </p:nvSpPr>
          <p:spPr>
            <a:xfrm>
              <a:off y="2794000" x="4679950"/>
              <a:ext cy="288925" cx="1604962"/>
            </a:xfrm>
            <a:custGeom>
              <a:pathLst>
                <a:path w="1011" extrusionOk="0" h="182">
                  <a:moveTo>
                    <a:pt y="0" x="0"/>
                  </a:moveTo>
                  <a:lnTo>
                    <a:pt y="177" x="1008"/>
                  </a:lnTo>
                  <a:lnTo>
                    <a:pt y="179" x="1010"/>
                  </a:lnTo>
                  <a:lnTo>
                    <a:pt y="179" x="1011"/>
                  </a:lnTo>
                  <a:lnTo>
                    <a:pt y="181" x="1010"/>
                  </a:lnTo>
                  <a:lnTo>
                    <a:pt y="182" x="1008"/>
                  </a:lnTo>
                  <a:lnTo>
                    <a:pt y="5" x="3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55" name="Shape 255"/>
            <p:cNvSpPr/>
            <p:nvPr/>
          </p:nvSpPr>
          <p:spPr>
            <a:xfrm>
              <a:off y="2798761" x="4683125"/>
              <a:ext cy="287336" cx="1600200"/>
            </a:xfrm>
            <a:custGeom>
              <a:pathLst>
                <a:path w="1008" extrusionOk="0" h="181">
                  <a:moveTo>
                    <a:pt y="0" x="0"/>
                  </a:moveTo>
                  <a:lnTo>
                    <a:pt y="178" x="1008"/>
                  </a:lnTo>
                  <a:lnTo>
                    <a:pt y="179" x="1006"/>
                  </a:lnTo>
                  <a:lnTo>
                    <a:pt y="181" x="1004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56" name="Shape 256"/>
            <p:cNvSpPr/>
            <p:nvPr/>
          </p:nvSpPr>
          <p:spPr>
            <a:xfrm>
              <a:off y="2801936" x="4684712"/>
              <a:ext cy="287336" cx="1595437"/>
            </a:xfrm>
            <a:custGeom>
              <a:pathLst>
                <a:path w="1005" extrusionOk="0" h="181">
                  <a:moveTo>
                    <a:pt y="0" x="0"/>
                  </a:moveTo>
                  <a:lnTo>
                    <a:pt y="177" x="1005"/>
                  </a:lnTo>
                  <a:lnTo>
                    <a:pt y="179" x="1003"/>
                  </a:lnTo>
                  <a:lnTo>
                    <a:pt y="181" x="100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57" name="Shape 257"/>
            <p:cNvSpPr/>
            <p:nvPr/>
          </p:nvSpPr>
          <p:spPr>
            <a:xfrm>
              <a:off y="2806700" x="4687887"/>
              <a:ext cy="285750" cx="1589087"/>
            </a:xfrm>
            <a:custGeom>
              <a:pathLst>
                <a:path w="1001" extrusionOk="0" h="180">
                  <a:moveTo>
                    <a:pt y="0" x="0"/>
                  </a:moveTo>
                  <a:lnTo>
                    <a:pt y="176" x="1001"/>
                  </a:lnTo>
                  <a:lnTo>
                    <a:pt y="178" x="1001"/>
                  </a:lnTo>
                  <a:lnTo>
                    <a:pt y="180" x="1000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58" name="Shape 258"/>
            <p:cNvSpPr/>
            <p:nvPr/>
          </p:nvSpPr>
          <p:spPr>
            <a:xfrm>
              <a:off y="2809875" x="4692650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6" x="998"/>
                  </a:lnTo>
                  <a:lnTo>
                    <a:pt y="178" x="997"/>
                  </a:lnTo>
                  <a:lnTo>
                    <a:pt y="181" x="995"/>
                  </a:lnTo>
                  <a:lnTo>
                    <a:pt y="5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59" name="Shape 259"/>
            <p:cNvSpPr/>
            <p:nvPr/>
          </p:nvSpPr>
          <p:spPr>
            <a:xfrm>
              <a:off y="2814636" x="4695825"/>
              <a:ext cy="285750" cx="1579562"/>
            </a:xfrm>
            <a:custGeom>
              <a:pathLst>
                <a:path w="995" extrusionOk="0" h="180">
                  <a:moveTo>
                    <a:pt y="0" x="0"/>
                  </a:moveTo>
                  <a:lnTo>
                    <a:pt y="175" x="995"/>
                  </a:lnTo>
                  <a:lnTo>
                    <a:pt y="178" x="993"/>
                  </a:lnTo>
                  <a:lnTo>
                    <a:pt y="180" x="99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60" name="Shape 260"/>
            <p:cNvSpPr/>
            <p:nvPr/>
          </p:nvSpPr>
          <p:spPr>
            <a:xfrm>
              <a:off y="2817811" x="469900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6" x="991"/>
                  </a:lnTo>
                  <a:lnTo>
                    <a:pt y="178" x="989"/>
                  </a:lnTo>
                  <a:lnTo>
                    <a:pt y="179" x="987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61" name="Shape 261"/>
            <p:cNvSpPr/>
            <p:nvPr/>
          </p:nvSpPr>
          <p:spPr>
            <a:xfrm>
              <a:off y="2824161" x="4703762"/>
              <a:ext cy="280986" cx="1565275"/>
            </a:xfrm>
            <a:custGeom>
              <a:pathLst>
                <a:path w="986" extrusionOk="0" h="177">
                  <a:moveTo>
                    <a:pt y="0" x="0"/>
                  </a:moveTo>
                  <a:lnTo>
                    <a:pt y="174" x="986"/>
                  </a:lnTo>
                  <a:lnTo>
                    <a:pt y="175" x="984"/>
                  </a:lnTo>
                  <a:lnTo>
                    <a:pt y="177" x="983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62" name="Shape 262"/>
            <p:cNvSpPr/>
            <p:nvPr/>
          </p:nvSpPr>
          <p:spPr>
            <a:xfrm>
              <a:off y="2825750" x="4706937"/>
              <a:ext cy="282575" cx="1558925"/>
            </a:xfrm>
            <a:custGeom>
              <a:pathLst>
                <a:path w="982" extrusionOk="0" h="178">
                  <a:moveTo>
                    <a:pt y="0" x="0"/>
                  </a:moveTo>
                  <a:lnTo>
                    <a:pt y="174" x="982"/>
                  </a:lnTo>
                  <a:lnTo>
                    <a:pt y="176" x="981"/>
                  </a:lnTo>
                  <a:lnTo>
                    <a:pt y="178" x="981"/>
                  </a:lnTo>
                  <a:lnTo>
                    <a:pt y="5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63" name="Shape 263"/>
            <p:cNvSpPr/>
            <p:nvPr/>
          </p:nvSpPr>
          <p:spPr>
            <a:xfrm>
              <a:off y="2832100" x="4710112"/>
              <a:ext cy="277811" cx="1554162"/>
            </a:xfrm>
            <a:custGeom>
              <a:pathLst>
                <a:path w="979" extrusionOk="0" h="175">
                  <a:moveTo>
                    <a:pt y="0" x="0"/>
                  </a:moveTo>
                  <a:lnTo>
                    <a:pt y="172" x="979"/>
                  </a:lnTo>
                  <a:lnTo>
                    <a:pt y="174" x="979"/>
                  </a:lnTo>
                  <a:lnTo>
                    <a:pt y="175" x="977"/>
                  </a:lnTo>
                  <a:lnTo>
                    <a:pt y="5" x="5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64" name="Shape 264"/>
            <p:cNvSpPr/>
            <p:nvPr/>
          </p:nvSpPr>
          <p:spPr>
            <a:xfrm>
              <a:off y="2833686" x="4714875"/>
              <a:ext cy="282575" cx="1549400"/>
            </a:xfrm>
            <a:custGeom>
              <a:pathLst>
                <a:path w="976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74"/>
                  </a:lnTo>
                  <a:lnTo>
                    <a:pt y="178" x="972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65" name="Shape 265"/>
            <p:cNvSpPr/>
            <p:nvPr/>
          </p:nvSpPr>
          <p:spPr>
            <a:xfrm>
              <a:off y="2840036" x="4718050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72"/>
                  </a:lnTo>
                  <a:lnTo>
                    <a:pt y="174" x="970"/>
                  </a:lnTo>
                  <a:lnTo>
                    <a:pt y="175" x="969"/>
                  </a:lnTo>
                  <a:lnTo>
                    <a:pt y="5" x="5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66" name="Shape 266"/>
            <p:cNvSpPr/>
            <p:nvPr/>
          </p:nvSpPr>
          <p:spPr>
            <a:xfrm>
              <a:off y="2841625" x="4719637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3" x="969"/>
                  </a:lnTo>
                  <a:lnTo>
                    <a:pt y="174" x="968"/>
                  </a:lnTo>
                  <a:lnTo>
                    <a:pt y="176" x="966"/>
                  </a:lnTo>
                  <a:lnTo>
                    <a:pt y="7" x="5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67" name="Shape 267"/>
            <p:cNvSpPr/>
            <p:nvPr/>
          </p:nvSpPr>
          <p:spPr>
            <a:xfrm>
              <a:off y="2847975" x="4725987"/>
              <a:ext cy="276225" cx="1530350"/>
            </a:xfrm>
            <a:custGeom>
              <a:pathLst>
                <a:path w="964" extrusionOk="0" h="174">
                  <a:moveTo>
                    <a:pt y="0" x="0"/>
                  </a:moveTo>
                  <a:lnTo>
                    <a:pt y="170" x="964"/>
                  </a:lnTo>
                  <a:lnTo>
                    <a:pt y="172" x="962"/>
                  </a:lnTo>
                  <a:lnTo>
                    <a:pt y="174" x="960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68" name="Shape 268"/>
            <p:cNvSpPr/>
            <p:nvPr/>
          </p:nvSpPr>
          <p:spPr>
            <a:xfrm>
              <a:off y="2852736" x="4727575"/>
              <a:ext cy="274637" cx="1525587"/>
            </a:xfrm>
            <a:custGeom>
              <a:pathLst>
                <a:path w="961" extrusionOk="0" h="173">
                  <a:moveTo>
                    <a:pt y="0" x="0"/>
                  </a:moveTo>
                  <a:lnTo>
                    <a:pt y="169" x="961"/>
                  </a:lnTo>
                  <a:lnTo>
                    <a:pt y="171" x="959"/>
                  </a:lnTo>
                  <a:lnTo>
                    <a:pt y="173" x="958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69" name="Shape 269"/>
            <p:cNvSpPr/>
            <p:nvPr/>
          </p:nvSpPr>
          <p:spPr>
            <a:xfrm>
              <a:off y="2855911" x="4730750"/>
              <a:ext cy="273050" cx="1519237"/>
            </a:xfrm>
            <a:custGeom>
              <a:pathLst>
                <a:path w="957" extrusionOk="0" h="172">
                  <a:moveTo>
                    <a:pt y="0" x="0"/>
                  </a:moveTo>
                  <a:lnTo>
                    <a:pt y="169" x="957"/>
                  </a:lnTo>
                  <a:lnTo>
                    <a:pt y="171" x="956"/>
                  </a:lnTo>
                  <a:lnTo>
                    <a:pt y="172" x="95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0" name="Shape 270"/>
            <p:cNvSpPr/>
            <p:nvPr/>
          </p:nvSpPr>
          <p:spPr>
            <a:xfrm>
              <a:off y="2860675" x="4735512"/>
              <a:ext cy="271461" cx="1512886"/>
            </a:xfrm>
            <a:custGeom>
              <a:pathLst>
                <a:path w="953" extrusionOk="0" h="171">
                  <a:moveTo>
                    <a:pt y="0" x="0"/>
                  </a:moveTo>
                  <a:lnTo>
                    <a:pt y="168" x="953"/>
                  </a:lnTo>
                  <a:lnTo>
                    <a:pt y="169" x="951"/>
                  </a:lnTo>
                  <a:lnTo>
                    <a:pt y="171" x="94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1" name="Shape 271"/>
            <p:cNvSpPr/>
            <p:nvPr/>
          </p:nvSpPr>
          <p:spPr>
            <a:xfrm>
              <a:off y="2863850" x="4738687"/>
              <a:ext cy="271461" cx="1506536"/>
            </a:xfrm>
            <a:custGeom>
              <a:pathLst>
                <a:path w="949" extrusionOk="0" h="171">
                  <a:moveTo>
                    <a:pt y="0" x="0"/>
                  </a:moveTo>
                  <a:lnTo>
                    <a:pt y="167" x="949"/>
                  </a:lnTo>
                  <a:lnTo>
                    <a:pt y="169" x="947"/>
                  </a:lnTo>
                  <a:lnTo>
                    <a:pt y="171" x="94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2" name="Shape 272"/>
            <p:cNvSpPr/>
            <p:nvPr/>
          </p:nvSpPr>
          <p:spPr>
            <a:xfrm>
              <a:off y="2868611" x="4743450"/>
              <a:ext cy="271461" cx="1498600"/>
            </a:xfrm>
            <a:custGeom>
              <a:pathLst>
                <a:path w="944" extrusionOk="0" h="171">
                  <a:moveTo>
                    <a:pt y="0" x="0"/>
                  </a:moveTo>
                  <a:lnTo>
                    <a:pt y="166" x="944"/>
                  </a:lnTo>
                  <a:lnTo>
                    <a:pt y="168" x="941"/>
                  </a:lnTo>
                  <a:lnTo>
                    <a:pt y="171" x="939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3" name="Shape 273"/>
            <p:cNvSpPr/>
            <p:nvPr/>
          </p:nvSpPr>
          <p:spPr>
            <a:xfrm>
              <a:off y="2871786" x="4746625"/>
              <a:ext cy="271461" cx="1490661"/>
            </a:xfrm>
            <a:custGeom>
              <a:pathLst>
                <a:path w="939" extrusionOk="0" h="171">
                  <a:moveTo>
                    <a:pt y="0" x="0"/>
                  </a:moveTo>
                  <a:lnTo>
                    <a:pt y="166" x="939"/>
                  </a:lnTo>
                  <a:lnTo>
                    <a:pt y="169" x="937"/>
                  </a:lnTo>
                  <a:lnTo>
                    <a:pt y="171" x="936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4" name="Shape 274"/>
            <p:cNvSpPr/>
            <p:nvPr/>
          </p:nvSpPr>
          <p:spPr>
            <a:xfrm>
              <a:off y="2876550" x="4749800"/>
              <a:ext cy="268287" cx="1484311"/>
            </a:xfrm>
            <a:custGeom>
              <a:pathLst>
                <a:path w="935" extrusionOk="0" h="169">
                  <a:moveTo>
                    <a:pt y="0" x="0"/>
                  </a:moveTo>
                  <a:lnTo>
                    <a:pt y="166" x="935"/>
                  </a:lnTo>
                  <a:lnTo>
                    <a:pt y="168" x="934"/>
                  </a:lnTo>
                  <a:lnTo>
                    <a:pt y="169" x="932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5" name="Shape 275"/>
            <p:cNvSpPr/>
            <p:nvPr/>
          </p:nvSpPr>
          <p:spPr>
            <a:xfrm>
              <a:off y="2879725" x="4754562"/>
              <a:ext cy="268287" cx="1477961"/>
            </a:xfrm>
            <a:custGeom>
              <a:pathLst>
                <a:path w="931" extrusionOk="0" h="169">
                  <a:moveTo>
                    <a:pt y="0" x="0"/>
                  </a:moveTo>
                  <a:lnTo>
                    <a:pt y="166" x="931"/>
                  </a:lnTo>
                  <a:lnTo>
                    <a:pt y="167" x="929"/>
                  </a:lnTo>
                  <a:lnTo>
                    <a:pt y="169" x="927"/>
                  </a:lnTo>
                  <a:lnTo>
                    <a:pt y="7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6" name="Shape 276"/>
            <p:cNvSpPr/>
            <p:nvPr/>
          </p:nvSpPr>
          <p:spPr>
            <a:xfrm>
              <a:off y="2884486" x="4757737"/>
              <a:ext cy="266700" cx="1471611"/>
            </a:xfrm>
            <a:custGeom>
              <a:pathLst>
                <a:path w="927" extrusionOk="0" h="168">
                  <a:moveTo>
                    <a:pt y="0" x="0"/>
                  </a:moveTo>
                  <a:lnTo>
                    <a:pt y="164" x="927"/>
                  </a:lnTo>
                  <a:lnTo>
                    <a:pt y="166" x="925"/>
                  </a:lnTo>
                  <a:lnTo>
                    <a:pt y="168" x="923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7" name="Shape 277"/>
            <p:cNvSpPr/>
            <p:nvPr/>
          </p:nvSpPr>
          <p:spPr>
            <a:xfrm>
              <a:off y="2890836" x="4762500"/>
              <a:ext cy="261936" cx="1463675"/>
            </a:xfrm>
            <a:custGeom>
              <a:pathLst>
                <a:path w="922" extrusionOk="0" h="165">
                  <a:moveTo>
                    <a:pt y="0" x="0"/>
                  </a:moveTo>
                  <a:lnTo>
                    <a:pt y="162" x="922"/>
                  </a:lnTo>
                  <a:lnTo>
                    <a:pt y="164" x="920"/>
                  </a:lnTo>
                  <a:lnTo>
                    <a:pt y="165" x="917"/>
                  </a:lnTo>
                  <a:lnTo>
                    <a:pt y="5" x="5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8" name="Shape 278"/>
            <p:cNvSpPr/>
            <p:nvPr/>
          </p:nvSpPr>
          <p:spPr>
            <a:xfrm>
              <a:off y="2892425" x="4765675"/>
              <a:ext cy="263525" cx="1457325"/>
            </a:xfrm>
            <a:custGeom>
              <a:pathLst>
                <a:path w="918" extrusionOk="0" h="166">
                  <a:moveTo>
                    <a:pt y="0" x="0"/>
                  </a:moveTo>
                  <a:lnTo>
                    <a:pt y="163" x="918"/>
                  </a:lnTo>
                  <a:lnTo>
                    <a:pt y="164" x="915"/>
                  </a:lnTo>
                  <a:lnTo>
                    <a:pt y="166" x="913"/>
                  </a:lnTo>
                  <a:lnTo>
                    <a:pt y="6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AF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9" name="Shape 279"/>
            <p:cNvSpPr/>
            <p:nvPr/>
          </p:nvSpPr>
          <p:spPr>
            <a:xfrm>
              <a:off y="2898775" x="4770437"/>
              <a:ext cy="260350" cx="1447800"/>
            </a:xfrm>
            <a:custGeom>
              <a:pathLst>
                <a:path w="912" extrusionOk="0" h="164">
                  <a:moveTo>
                    <a:pt y="0" x="0"/>
                  </a:moveTo>
                  <a:lnTo>
                    <a:pt y="160" x="912"/>
                  </a:lnTo>
                  <a:lnTo>
                    <a:pt y="162" x="910"/>
                  </a:lnTo>
                  <a:lnTo>
                    <a:pt y="164" x="90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0" name="Shape 280"/>
            <p:cNvSpPr/>
            <p:nvPr/>
          </p:nvSpPr>
          <p:spPr>
            <a:xfrm>
              <a:off y="2901950" x="4773612"/>
              <a:ext cy="258762" cx="1441450"/>
            </a:xfrm>
            <a:custGeom>
              <a:pathLst>
                <a:path w="908" extrusionOk="0" h="163">
                  <a:moveTo>
                    <a:pt y="0" x="0"/>
                  </a:moveTo>
                  <a:lnTo>
                    <a:pt y="160" x="908"/>
                  </a:lnTo>
                  <a:lnTo>
                    <a:pt y="162" x="907"/>
                  </a:lnTo>
                  <a:lnTo>
                    <a:pt y="163" x="905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1" name="Shape 281"/>
            <p:cNvSpPr/>
            <p:nvPr/>
          </p:nvSpPr>
          <p:spPr>
            <a:xfrm>
              <a:off y="2906711" x="4778375"/>
              <a:ext cy="257175" cx="1435100"/>
            </a:xfrm>
            <a:custGeom>
              <a:pathLst>
                <a:path w="904" extrusionOk="0" h="162">
                  <a:moveTo>
                    <a:pt y="0" x="0"/>
                  </a:moveTo>
                  <a:lnTo>
                    <a:pt y="159" x="904"/>
                  </a:lnTo>
                  <a:lnTo>
                    <a:pt y="160" x="902"/>
                  </a:lnTo>
                  <a:lnTo>
                    <a:pt y="162" x="899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2" name="Shape 282"/>
            <p:cNvSpPr/>
            <p:nvPr/>
          </p:nvSpPr>
          <p:spPr>
            <a:xfrm>
              <a:off y="2909886" x="4781550"/>
              <a:ext cy="257175" cx="1428750"/>
            </a:xfrm>
            <a:custGeom>
              <a:pathLst>
                <a:path w="900" extrusionOk="0" h="162">
                  <a:moveTo>
                    <a:pt y="0" x="0"/>
                  </a:moveTo>
                  <a:lnTo>
                    <a:pt y="158" x="900"/>
                  </a:lnTo>
                  <a:lnTo>
                    <a:pt y="160" x="897"/>
                  </a:lnTo>
                  <a:lnTo>
                    <a:pt y="162" x="895"/>
                  </a:lnTo>
                  <a:lnTo>
                    <a:pt y="6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3" name="Shape 283"/>
            <p:cNvSpPr/>
            <p:nvPr/>
          </p:nvSpPr>
          <p:spPr>
            <a:xfrm>
              <a:off y="2914650" x="4786312"/>
              <a:ext cy="257175" cx="1419225"/>
            </a:xfrm>
            <a:custGeom>
              <a:pathLst>
                <a:path w="894" extrusionOk="0" h="162">
                  <a:moveTo>
                    <a:pt y="0" x="0"/>
                  </a:moveTo>
                  <a:lnTo>
                    <a:pt y="157" x="894"/>
                  </a:lnTo>
                  <a:lnTo>
                    <a:pt y="159" x="892"/>
                  </a:lnTo>
                  <a:lnTo>
                    <a:pt y="162" x="889"/>
                  </a:lnTo>
                  <a:lnTo>
                    <a:pt y="5" x="6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4" name="Shape 284"/>
            <p:cNvSpPr/>
            <p:nvPr/>
          </p:nvSpPr>
          <p:spPr>
            <a:xfrm>
              <a:off y="2919411" x="4789487"/>
              <a:ext cy="255586" cx="1412875"/>
            </a:xfrm>
            <a:custGeom>
              <a:pathLst>
                <a:path w="890" extrusionOk="0" h="161">
                  <a:moveTo>
                    <a:pt y="0" x="0"/>
                  </a:moveTo>
                  <a:lnTo>
                    <a:pt y="156" x="890"/>
                  </a:lnTo>
                  <a:lnTo>
                    <a:pt y="159" x="887"/>
                  </a:lnTo>
                  <a:lnTo>
                    <a:pt y="161" x="885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5" name="Shape 285"/>
            <p:cNvSpPr/>
            <p:nvPr/>
          </p:nvSpPr>
          <p:spPr>
            <a:xfrm>
              <a:off y="2922586" x="4795837"/>
              <a:ext cy="255586" cx="1401761"/>
            </a:xfrm>
            <a:custGeom>
              <a:pathLst>
                <a:path w="883" extrusionOk="0" h="161">
                  <a:moveTo>
                    <a:pt y="0" x="0"/>
                  </a:moveTo>
                  <a:lnTo>
                    <a:pt y="157" x="883"/>
                  </a:lnTo>
                  <a:lnTo>
                    <a:pt y="159" x="881"/>
                  </a:lnTo>
                  <a:lnTo>
                    <a:pt y="161" x="878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6" name="Shape 286"/>
            <p:cNvSpPr/>
            <p:nvPr/>
          </p:nvSpPr>
          <p:spPr>
            <a:xfrm>
              <a:off y="2927350" x="4797425"/>
              <a:ext cy="252411" cx="1397000"/>
            </a:xfrm>
            <a:custGeom>
              <a:pathLst>
                <a:path w="880" extrusionOk="0" h="159">
                  <a:moveTo>
                    <a:pt y="0" x="0"/>
                  </a:moveTo>
                  <a:lnTo>
                    <a:pt y="156" x="880"/>
                  </a:lnTo>
                  <a:lnTo>
                    <a:pt y="158" x="877"/>
                  </a:lnTo>
                  <a:lnTo>
                    <a:pt y="159" x="875"/>
                  </a:lnTo>
                  <a:lnTo>
                    <a:pt y="6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7" name="Shape 287"/>
            <p:cNvSpPr/>
            <p:nvPr/>
          </p:nvSpPr>
          <p:spPr>
            <a:xfrm>
              <a:off y="2930525" x="4803775"/>
              <a:ext cy="252411" cx="1385887"/>
            </a:xfrm>
            <a:custGeom>
              <a:pathLst>
                <a:path w="873" extrusionOk="0" h="159">
                  <a:moveTo>
                    <a:pt y="0" x="0"/>
                  </a:moveTo>
                  <a:lnTo>
                    <a:pt y="156" x="873"/>
                  </a:lnTo>
                  <a:lnTo>
                    <a:pt y="157" x="871"/>
                  </a:lnTo>
                  <a:lnTo>
                    <a:pt y="159" x="867"/>
                  </a:lnTo>
                  <a:lnTo>
                    <a:pt y="7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8" name="Shape 288"/>
            <p:cNvSpPr/>
            <p:nvPr/>
          </p:nvSpPr>
          <p:spPr>
            <a:xfrm>
              <a:off y="2936875" x="4808537"/>
              <a:ext cy="249237" cx="1377950"/>
            </a:xfrm>
            <a:custGeom>
              <a:pathLst>
                <a:path w="868" extrusionOk="0" h="157">
                  <a:moveTo>
                    <a:pt y="0" x="0"/>
                  </a:moveTo>
                  <a:lnTo>
                    <a:pt y="153" x="868"/>
                  </a:lnTo>
                  <a:lnTo>
                    <a:pt y="155" x="864"/>
                  </a:lnTo>
                  <a:lnTo>
                    <a:pt y="157" x="86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9" name="Shape 289"/>
            <p:cNvSpPr/>
            <p:nvPr/>
          </p:nvSpPr>
          <p:spPr>
            <a:xfrm>
              <a:off y="2941636" x="4811712"/>
              <a:ext cy="246061" cx="1368425"/>
            </a:xfrm>
            <a:custGeom>
              <a:pathLst>
                <a:path w="862" extrusionOk="0" h="155">
                  <a:moveTo>
                    <a:pt y="0" x="0"/>
                  </a:moveTo>
                  <a:lnTo>
                    <a:pt y="152" x="862"/>
                  </a:lnTo>
                  <a:lnTo>
                    <a:pt y="154" x="861"/>
                  </a:lnTo>
                  <a:lnTo>
                    <a:pt y="155" x="857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90" name="Shape 290"/>
            <p:cNvSpPr/>
            <p:nvPr/>
          </p:nvSpPr>
          <p:spPr>
            <a:xfrm>
              <a:off y="2944811" x="4816475"/>
              <a:ext cy="246061" cx="1362075"/>
            </a:xfrm>
            <a:custGeom>
              <a:pathLst>
                <a:path w="858" extrusionOk="0" h="155">
                  <a:moveTo>
                    <a:pt y="0" x="0"/>
                  </a:moveTo>
                  <a:lnTo>
                    <a:pt y="152" x="858"/>
                  </a:lnTo>
                  <a:lnTo>
                    <a:pt y="153" x="854"/>
                  </a:lnTo>
                  <a:lnTo>
                    <a:pt y="155" x="851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91" name="Shape 291"/>
            <p:cNvSpPr/>
            <p:nvPr/>
          </p:nvSpPr>
          <p:spPr>
            <a:xfrm>
              <a:off y="2949575" x="4821237"/>
              <a:ext cy="244475" cx="1350962"/>
            </a:xfrm>
            <a:custGeom>
              <a:pathLst>
                <a:path w="851" extrusionOk="0" h="154">
                  <a:moveTo>
                    <a:pt y="0" x="0"/>
                  </a:moveTo>
                  <a:lnTo>
                    <a:pt y="150" x="851"/>
                  </a:lnTo>
                  <a:lnTo>
                    <a:pt y="152" x="848"/>
                  </a:lnTo>
                  <a:lnTo>
                    <a:pt y="154" x="846"/>
                  </a:lnTo>
                  <a:lnTo>
                    <a:pt y="5" x="6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2ED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92" name="Shape 292"/>
            <p:cNvSpPr/>
            <p:nvPr/>
          </p:nvSpPr>
          <p:spPr>
            <a:xfrm>
              <a:off y="2952750" x="4824412"/>
              <a:ext cy="242887" cx="1343025"/>
            </a:xfrm>
            <a:custGeom>
              <a:pathLst>
                <a:path w="846" extrusionOk="0" h="153">
                  <a:moveTo>
                    <a:pt y="0" x="0"/>
                  </a:moveTo>
                  <a:lnTo>
                    <a:pt y="150" x="846"/>
                  </a:lnTo>
                  <a:lnTo>
                    <a:pt y="152" x="844"/>
                  </a:lnTo>
                  <a:lnTo>
                    <a:pt y="153" x="841"/>
                  </a:lnTo>
                  <a:lnTo>
                    <a:pt y="6" x="5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93" name="Shape 293"/>
            <p:cNvSpPr/>
            <p:nvPr/>
          </p:nvSpPr>
          <p:spPr>
            <a:xfrm>
              <a:off y="2957511" x="4830762"/>
              <a:ext cy="241300" cx="1333500"/>
            </a:xfrm>
            <a:custGeom>
              <a:pathLst>
                <a:path w="840" extrusionOk="0" h="152">
                  <a:moveTo>
                    <a:pt y="0" x="0"/>
                  </a:moveTo>
                  <a:lnTo>
                    <a:pt y="149" x="840"/>
                  </a:lnTo>
                  <a:lnTo>
                    <a:pt y="150" x="837"/>
                  </a:lnTo>
                  <a:lnTo>
                    <a:pt y="152" x="834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94" name="Shape 294"/>
            <p:cNvSpPr/>
            <p:nvPr/>
          </p:nvSpPr>
          <p:spPr>
            <a:xfrm>
              <a:off y="2962275" x="4832350"/>
              <a:ext cy="239711" cx="1327150"/>
            </a:xfrm>
            <a:custGeom>
              <a:pathLst>
                <a:path w="836" extrusionOk="0" h="151">
                  <a:moveTo>
                    <a:pt y="0" x="0"/>
                  </a:moveTo>
                  <a:lnTo>
                    <a:pt y="147" x="836"/>
                  </a:lnTo>
                  <a:lnTo>
                    <a:pt y="149" x="833"/>
                  </a:lnTo>
                  <a:lnTo>
                    <a:pt y="151" x="829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95" name="Shape 295"/>
            <p:cNvSpPr/>
            <p:nvPr/>
          </p:nvSpPr>
          <p:spPr>
            <a:xfrm>
              <a:off y="2965450" x="4838700"/>
              <a:ext cy="239711" cx="1316037"/>
            </a:xfrm>
            <a:custGeom>
              <a:pathLst>
                <a:path w="829" extrusionOk="0" h="151">
                  <a:moveTo>
                    <a:pt y="0" x="0"/>
                  </a:moveTo>
                  <a:lnTo>
                    <a:pt y="147" x="829"/>
                  </a:lnTo>
                  <a:lnTo>
                    <a:pt y="149" x="825"/>
                  </a:lnTo>
                  <a:lnTo>
                    <a:pt y="151" x="823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96" name="Shape 296"/>
            <p:cNvSpPr/>
            <p:nvPr/>
          </p:nvSpPr>
          <p:spPr>
            <a:xfrm>
              <a:off y="2970211" x="4843462"/>
              <a:ext cy="236537" cx="1304925"/>
            </a:xfrm>
            <a:custGeom>
              <a:pathLst>
                <a:path w="822" extrusionOk="0" h="149">
                  <a:moveTo>
                    <a:pt y="0" x="0"/>
                  </a:moveTo>
                  <a:lnTo>
                    <a:pt y="146" x="822"/>
                  </a:lnTo>
                  <a:lnTo>
                    <a:pt y="148" x="819"/>
                  </a:lnTo>
                  <a:lnTo>
                    <a:pt y="149" x="817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97" name="Shape 297"/>
            <p:cNvSpPr/>
            <p:nvPr/>
          </p:nvSpPr>
          <p:spPr>
            <a:xfrm>
              <a:off y="2973386" x="4848225"/>
              <a:ext cy="236537" cx="1296987"/>
            </a:xfrm>
            <a:custGeom>
              <a:pathLst>
                <a:path w="817" extrusionOk="0" h="149">
                  <a:moveTo>
                    <a:pt y="0" x="0"/>
                  </a:moveTo>
                  <a:lnTo>
                    <a:pt y="146" x="817"/>
                  </a:lnTo>
                  <a:lnTo>
                    <a:pt y="147" x="814"/>
                  </a:lnTo>
                  <a:lnTo>
                    <a:pt y="149" x="811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98" name="Shape 298"/>
            <p:cNvSpPr/>
            <p:nvPr/>
          </p:nvSpPr>
          <p:spPr>
            <a:xfrm>
              <a:off y="2979736" x="4851400"/>
              <a:ext cy="233361" cx="1289050"/>
            </a:xfrm>
            <a:custGeom>
              <a:pathLst>
                <a:path w="812" extrusionOk="0" h="147">
                  <a:moveTo>
                    <a:pt y="0" x="0"/>
                  </a:moveTo>
                  <a:lnTo>
                    <a:pt y="143" x="812"/>
                  </a:lnTo>
                  <a:lnTo>
                    <a:pt y="145" x="809"/>
                  </a:lnTo>
                  <a:lnTo>
                    <a:pt y="147" x="80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99" name="Shape 299"/>
            <p:cNvSpPr/>
            <p:nvPr/>
          </p:nvSpPr>
          <p:spPr>
            <a:xfrm>
              <a:off y="2984500" x="4856162"/>
              <a:ext cy="230187" cx="1279525"/>
            </a:xfrm>
            <a:custGeom>
              <a:pathLst>
                <a:path w="806" extrusionOk="0" h="145">
                  <a:moveTo>
                    <a:pt y="0" x="0"/>
                  </a:moveTo>
                  <a:lnTo>
                    <a:pt y="142" x="806"/>
                  </a:lnTo>
                  <a:lnTo>
                    <a:pt y="144" x="802"/>
                  </a:lnTo>
                  <a:lnTo>
                    <a:pt y="145" x="797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00" name="Shape 300"/>
            <p:cNvSpPr/>
            <p:nvPr/>
          </p:nvSpPr>
          <p:spPr>
            <a:xfrm>
              <a:off y="2987675" x="4862512"/>
              <a:ext cy="227011" cx="1266825"/>
            </a:xfrm>
            <a:custGeom>
              <a:pathLst>
                <a:path w="798" extrusionOk="0" h="143">
                  <a:moveTo>
                    <a:pt y="0" x="0"/>
                  </a:moveTo>
                  <a:lnTo>
                    <a:pt y="142" x="798"/>
                  </a:lnTo>
                  <a:lnTo>
                    <a:pt y="143" x="793"/>
                  </a:lnTo>
                  <a:lnTo>
                    <a:pt y="143" x="790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01" name="Shape 301"/>
            <p:cNvSpPr/>
            <p:nvPr/>
          </p:nvSpPr>
          <p:spPr>
            <a:xfrm>
              <a:off y="2992436" x="4864100"/>
              <a:ext cy="225425" cx="1257300"/>
            </a:xfrm>
            <a:custGeom>
              <a:pathLst>
                <a:path w="792" extrusionOk="0" h="142">
                  <a:moveTo>
                    <a:pt y="0" x="0"/>
                  </a:moveTo>
                  <a:lnTo>
                    <a:pt y="140" x="792"/>
                  </a:lnTo>
                  <a:lnTo>
                    <a:pt y="140" x="789"/>
                  </a:lnTo>
                  <a:lnTo>
                    <a:pt y="142" x="786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02" name="Shape 302"/>
            <p:cNvSpPr/>
            <p:nvPr/>
          </p:nvSpPr>
          <p:spPr>
            <a:xfrm>
              <a:off y="2995611" x="4870450"/>
              <a:ext cy="225425" cx="1246186"/>
            </a:xfrm>
            <a:custGeom>
              <a:pathLst>
                <a:path w="785" extrusionOk="0" h="142">
                  <a:moveTo>
                    <a:pt y="0" x="0"/>
                  </a:moveTo>
                  <a:lnTo>
                    <a:pt y="138" x="785"/>
                  </a:lnTo>
                  <a:lnTo>
                    <a:pt y="140" x="782"/>
                  </a:lnTo>
                  <a:lnTo>
                    <a:pt y="142" x="778"/>
                  </a:lnTo>
                  <a:lnTo>
                    <a:pt y="6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03" name="Shape 303"/>
            <p:cNvSpPr/>
            <p:nvPr/>
          </p:nvSpPr>
          <p:spPr>
            <a:xfrm>
              <a:off y="3000375" x="4875212"/>
              <a:ext cy="222250" cx="1236661"/>
            </a:xfrm>
            <a:custGeom>
              <a:pathLst>
                <a:path w="779" extrusionOk="0" h="140">
                  <a:moveTo>
                    <a:pt y="0" x="0"/>
                  </a:moveTo>
                  <a:lnTo>
                    <a:pt y="137" x="779"/>
                  </a:lnTo>
                  <a:lnTo>
                    <a:pt y="139" x="775"/>
                  </a:lnTo>
                  <a:lnTo>
                    <a:pt y="140" x="770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04" name="Shape 304"/>
            <p:cNvSpPr/>
            <p:nvPr/>
          </p:nvSpPr>
          <p:spPr>
            <a:xfrm>
              <a:off y="3005136" x="4881562"/>
              <a:ext cy="220661" cx="1223961"/>
            </a:xfrm>
            <a:custGeom>
              <a:pathLst>
                <a:path w="771" extrusionOk="0" h="139">
                  <a:moveTo>
                    <a:pt y="0" x="0"/>
                  </a:moveTo>
                  <a:lnTo>
                    <a:pt y="136" x="771"/>
                  </a:lnTo>
                  <a:lnTo>
                    <a:pt y="137" x="766"/>
                  </a:lnTo>
                  <a:lnTo>
                    <a:pt y="139" x="763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05" name="Shape 305"/>
            <p:cNvSpPr/>
            <p:nvPr/>
          </p:nvSpPr>
          <p:spPr>
            <a:xfrm>
              <a:off y="3008311" x="4886325"/>
              <a:ext cy="220661" cx="1211261"/>
            </a:xfrm>
            <a:custGeom>
              <a:pathLst>
                <a:path w="763" extrusionOk="0" h="139">
                  <a:moveTo>
                    <a:pt y="0" x="0"/>
                  </a:moveTo>
                  <a:lnTo>
                    <a:pt y="135" x="763"/>
                  </a:lnTo>
                  <a:lnTo>
                    <a:pt y="137" x="760"/>
                  </a:lnTo>
                  <a:lnTo>
                    <a:pt y="139" x="756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06" name="Shape 306"/>
            <p:cNvSpPr/>
            <p:nvPr/>
          </p:nvSpPr>
          <p:spPr>
            <a:xfrm>
              <a:off y="3014661" x="4889500"/>
              <a:ext cy="215900" cx="1203325"/>
            </a:xfrm>
            <a:custGeom>
              <a:pathLst>
                <a:path w="758" extrusionOk="0" h="136">
                  <a:moveTo>
                    <a:pt y="0" x="0"/>
                  </a:moveTo>
                  <a:lnTo>
                    <a:pt y="133" x="758"/>
                  </a:lnTo>
                  <a:lnTo>
                    <a:pt y="135" x="753"/>
                  </a:lnTo>
                  <a:lnTo>
                    <a:pt y="136" x="749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07" name="Shape 307"/>
            <p:cNvSpPr/>
            <p:nvPr/>
          </p:nvSpPr>
          <p:spPr>
            <a:xfrm>
              <a:off y="3019425" x="4894262"/>
              <a:ext cy="214311" cx="1192211"/>
            </a:xfrm>
            <a:custGeom>
              <a:pathLst>
                <a:path w="751" extrusionOk="0" h="135">
                  <a:moveTo>
                    <a:pt y="0" x="0"/>
                  </a:moveTo>
                  <a:lnTo>
                    <a:pt y="132" x="751"/>
                  </a:lnTo>
                  <a:lnTo>
                    <a:pt y="133" x="746"/>
                  </a:lnTo>
                  <a:lnTo>
                    <a:pt y="135" x="741"/>
                  </a:lnTo>
                  <a:lnTo>
                    <a:pt y="5" x="7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08" name="Shape 308"/>
            <p:cNvSpPr/>
            <p:nvPr/>
          </p:nvSpPr>
          <p:spPr>
            <a:xfrm>
              <a:off y="3022600" x="4899025"/>
              <a:ext cy="211137" cx="1179512"/>
            </a:xfrm>
            <a:custGeom>
              <a:pathLst>
                <a:path w="743" extrusionOk="0" h="133">
                  <a:moveTo>
                    <a:pt y="0" x="0"/>
                  </a:moveTo>
                  <a:lnTo>
                    <a:pt y="131" x="743"/>
                  </a:lnTo>
                  <a:lnTo>
                    <a:pt y="133" x="738"/>
                  </a:lnTo>
                  <a:lnTo>
                    <a:pt y="133" x="735"/>
                  </a:lnTo>
                  <a:lnTo>
                    <a:pt y="6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09" name="Shape 309"/>
            <p:cNvSpPr/>
            <p:nvPr/>
          </p:nvSpPr>
          <p:spPr>
            <a:xfrm>
              <a:off y="3027361" x="4905375"/>
              <a:ext cy="209550" cx="1165225"/>
            </a:xfrm>
            <a:custGeom>
              <a:pathLst>
                <a:path w="734" extrusionOk="0" h="132">
                  <a:moveTo>
                    <a:pt y="0" x="0"/>
                  </a:moveTo>
                  <a:lnTo>
                    <a:pt y="130" x="734"/>
                  </a:lnTo>
                  <a:lnTo>
                    <a:pt y="130" x="729"/>
                  </a:lnTo>
                  <a:lnTo>
                    <a:pt y="132" x="726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0" name="Shape 310"/>
            <p:cNvSpPr/>
            <p:nvPr/>
          </p:nvSpPr>
          <p:spPr>
            <a:xfrm>
              <a:off y="3032125" x="4910137"/>
              <a:ext cy="206375" cx="1155700"/>
            </a:xfrm>
            <a:custGeom>
              <a:pathLst>
                <a:path w="728" extrusionOk="0" h="130">
                  <a:moveTo>
                    <a:pt y="0" x="0"/>
                  </a:moveTo>
                  <a:lnTo>
                    <a:pt y="127" x="728"/>
                  </a:lnTo>
                  <a:lnTo>
                    <a:pt y="129" x="723"/>
                  </a:lnTo>
                  <a:lnTo>
                    <a:pt y="130" x="718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1" name="Shape 311"/>
            <p:cNvSpPr/>
            <p:nvPr/>
          </p:nvSpPr>
          <p:spPr>
            <a:xfrm>
              <a:off y="3035300" x="4916487"/>
              <a:ext cy="206375" cx="1141412"/>
            </a:xfrm>
            <a:custGeom>
              <a:pathLst>
                <a:path w="719" extrusionOk="0" h="130">
                  <a:moveTo>
                    <a:pt y="0" x="0"/>
                  </a:moveTo>
                  <a:lnTo>
                    <a:pt y="127" x="719"/>
                  </a:lnTo>
                  <a:lnTo>
                    <a:pt y="128" x="714"/>
                  </a:lnTo>
                  <a:lnTo>
                    <a:pt y="130" x="709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2" name="Shape 312"/>
            <p:cNvSpPr/>
            <p:nvPr/>
          </p:nvSpPr>
          <p:spPr>
            <a:xfrm>
              <a:off y="3040061" x="4921250"/>
              <a:ext cy="204786" cx="1128712"/>
            </a:xfrm>
            <a:custGeom>
              <a:pathLst>
                <a:path w="711" extrusionOk="0" h="129">
                  <a:moveTo>
                    <a:pt y="0" x="0"/>
                  </a:moveTo>
                  <a:lnTo>
                    <a:pt y="125" x="711"/>
                  </a:lnTo>
                  <a:lnTo>
                    <a:pt y="127" x="706"/>
                  </a:lnTo>
                  <a:lnTo>
                    <a:pt y="129" x="70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3" name="Shape 313"/>
            <p:cNvSpPr/>
            <p:nvPr/>
          </p:nvSpPr>
          <p:spPr>
            <a:xfrm>
              <a:off y="3043236" x="4924425"/>
              <a:ext cy="201612" cx="1117600"/>
            </a:xfrm>
            <a:custGeom>
              <a:pathLst>
                <a:path w="704" extrusionOk="0" h="127">
                  <a:moveTo>
                    <a:pt y="0" x="0"/>
                  </a:moveTo>
                  <a:lnTo>
                    <a:pt y="125" x="704"/>
                  </a:lnTo>
                  <a:lnTo>
                    <a:pt y="127" x="697"/>
                  </a:lnTo>
                  <a:lnTo>
                    <a:pt y="127" x="692"/>
                  </a:lnTo>
                  <a:lnTo>
                    <a:pt y="7" x="6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4" name="Shape 314"/>
            <p:cNvSpPr/>
            <p:nvPr/>
          </p:nvSpPr>
          <p:spPr>
            <a:xfrm>
              <a:off y="3049586" x="4929187"/>
              <a:ext cy="198436" cx="1104900"/>
            </a:xfrm>
            <a:custGeom>
              <a:pathLst>
                <a:path w="696" extrusionOk="0" h="125">
                  <a:moveTo>
                    <a:pt y="0" x="0"/>
                  </a:moveTo>
                  <a:lnTo>
                    <a:pt y="123" x="696"/>
                  </a:lnTo>
                  <a:lnTo>
                    <a:pt y="123" x="689"/>
                  </a:lnTo>
                  <a:lnTo>
                    <a:pt y="125" x="684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5" name="Shape 315"/>
            <p:cNvSpPr/>
            <p:nvPr/>
          </p:nvSpPr>
          <p:spPr>
            <a:xfrm>
              <a:off y="3054350" x="4933950"/>
              <a:ext cy="195261" cx="1089025"/>
            </a:xfrm>
            <a:custGeom>
              <a:pathLst>
                <a:path w="686" extrusionOk="0" h="123">
                  <a:moveTo>
                    <a:pt y="0" x="0"/>
                  </a:moveTo>
                  <a:lnTo>
                    <a:pt y="120" x="686"/>
                  </a:lnTo>
                  <a:lnTo>
                    <a:pt y="122" x="681"/>
                  </a:lnTo>
                  <a:lnTo>
                    <a:pt y="123" x="674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6" name="Shape 316"/>
            <p:cNvSpPr/>
            <p:nvPr/>
          </p:nvSpPr>
          <p:spPr>
            <a:xfrm>
              <a:off y="3057525" x="4940300"/>
              <a:ext cy="192087" cx="1074736"/>
            </a:xfrm>
            <a:custGeom>
              <a:pathLst>
                <a:path w="677" extrusionOk="0" h="121">
                  <a:moveTo>
                    <a:pt y="0" x="0"/>
                  </a:moveTo>
                  <a:lnTo>
                    <a:pt y="120" x="677"/>
                  </a:lnTo>
                  <a:lnTo>
                    <a:pt y="121" x="670"/>
                  </a:lnTo>
                  <a:lnTo>
                    <a:pt y="121" x="665"/>
                  </a:lnTo>
                  <a:lnTo>
                    <a:pt y="6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7" name="Shape 317"/>
            <p:cNvSpPr/>
            <p:nvPr/>
          </p:nvSpPr>
          <p:spPr>
            <a:xfrm>
              <a:off y="3062286" x="4945062"/>
              <a:ext cy="190500" cx="1058861"/>
            </a:xfrm>
            <a:custGeom>
              <a:pathLst>
                <a:path w="667" extrusionOk="0" h="120">
                  <a:moveTo>
                    <a:pt y="0" x="0"/>
                  </a:moveTo>
                  <a:lnTo>
                    <a:pt y="118" x="667"/>
                  </a:lnTo>
                  <a:lnTo>
                    <a:pt y="118" x="660"/>
                  </a:lnTo>
                  <a:lnTo>
                    <a:pt y="120" x="65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8" name="Shape 318"/>
            <p:cNvSpPr/>
            <p:nvPr/>
          </p:nvSpPr>
          <p:spPr>
            <a:xfrm>
              <a:off y="3067050" x="4949825"/>
              <a:ext cy="188912" cx="1046161"/>
            </a:xfrm>
            <a:custGeom>
              <a:pathLst>
                <a:path w="659" extrusionOk="0" h="119">
                  <a:moveTo>
                    <a:pt y="0" x="0"/>
                  </a:moveTo>
                  <a:lnTo>
                    <a:pt y="115" x="659"/>
                  </a:lnTo>
                  <a:lnTo>
                    <a:pt y="117" x="652"/>
                  </a:lnTo>
                  <a:lnTo>
                    <a:pt y="119" x="645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9" name="Shape 319"/>
            <p:cNvSpPr/>
            <p:nvPr/>
          </p:nvSpPr>
          <p:spPr>
            <a:xfrm>
              <a:off y="3070225" x="4956175"/>
              <a:ext cy="185736" cx="1028700"/>
            </a:xfrm>
            <a:custGeom>
              <a:pathLst>
                <a:path w="648" extrusionOk="0" h="117">
                  <a:moveTo>
                    <a:pt y="0" x="0"/>
                  </a:moveTo>
                  <a:lnTo>
                    <a:pt y="115" x="648"/>
                  </a:lnTo>
                  <a:lnTo>
                    <a:pt y="117" x="641"/>
                  </a:lnTo>
                  <a:lnTo>
                    <a:pt y="117" x="633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0" name="Shape 320"/>
            <p:cNvSpPr/>
            <p:nvPr/>
          </p:nvSpPr>
          <p:spPr>
            <a:xfrm>
              <a:off y="3074986" x="4960937"/>
              <a:ext cy="182561" cx="1012825"/>
            </a:xfrm>
            <a:custGeom>
              <a:pathLst>
                <a:path w="638" extrusionOk="0" h="115">
                  <a:moveTo>
                    <a:pt y="0" x="0"/>
                  </a:moveTo>
                  <a:lnTo>
                    <a:pt y="114" x="638"/>
                  </a:lnTo>
                  <a:lnTo>
                    <a:pt y="114" x="630"/>
                  </a:lnTo>
                  <a:lnTo>
                    <a:pt y="115" x="623"/>
                  </a:lnTo>
                  <a:lnTo>
                    <a:pt y="5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2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1" name="Shape 321"/>
            <p:cNvSpPr/>
            <p:nvPr/>
          </p:nvSpPr>
          <p:spPr>
            <a:xfrm>
              <a:off y="3081336" x="4967287"/>
              <a:ext cy="176212" cx="993775"/>
            </a:xfrm>
            <a:custGeom>
              <a:pathLst>
                <a:path w="626" extrusionOk="0" h="111">
                  <a:moveTo>
                    <a:pt y="0" x="0"/>
                  </a:moveTo>
                  <a:lnTo>
                    <a:pt y="110" x="626"/>
                  </a:lnTo>
                  <a:lnTo>
                    <a:pt y="111" x="619"/>
                  </a:lnTo>
                  <a:lnTo>
                    <a:pt y="111" x="611"/>
                  </a:lnTo>
                  <a:lnTo>
                    <a:pt y="5" x="6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2" name="Shape 322"/>
            <p:cNvSpPr/>
            <p:nvPr/>
          </p:nvSpPr>
          <p:spPr>
            <a:xfrm>
              <a:off y="3082925" x="4972050"/>
              <a:ext cy="177800" cx="977900"/>
            </a:xfrm>
            <a:custGeom>
              <a:pathLst>
                <a:path w="616" extrusionOk="0" h="112">
                  <a:moveTo>
                    <a:pt y="0" x="0"/>
                  </a:moveTo>
                  <a:lnTo>
                    <a:pt y="110" x="616"/>
                  </a:lnTo>
                  <a:lnTo>
                    <a:pt y="110" x="608"/>
                  </a:lnTo>
                  <a:lnTo>
                    <a:pt y="112" x="599"/>
                  </a:lnTo>
                  <a:lnTo>
                    <a:pt y="7" x="7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3" name="Shape 323"/>
            <p:cNvSpPr/>
            <p:nvPr/>
          </p:nvSpPr>
          <p:spPr>
            <a:xfrm>
              <a:off y="3089275" x="4976812"/>
              <a:ext cy="171450" cx="960436"/>
            </a:xfrm>
            <a:custGeom>
              <a:pathLst>
                <a:path w="605" extrusionOk="0" h="108">
                  <a:moveTo>
                    <a:pt y="0" x="0"/>
                  </a:moveTo>
                  <a:lnTo>
                    <a:pt y="106" x="605"/>
                  </a:lnTo>
                  <a:lnTo>
                    <a:pt y="108" x="596"/>
                  </a:lnTo>
                  <a:lnTo>
                    <a:pt y="108" x="588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4" name="Shape 324"/>
            <p:cNvSpPr/>
            <p:nvPr/>
          </p:nvSpPr>
          <p:spPr>
            <a:xfrm>
              <a:off y="3094036" x="4983162"/>
              <a:ext cy="166686" cx="939800"/>
            </a:xfrm>
            <a:custGeom>
              <a:pathLst>
                <a:path w="592" extrusionOk="0" h="105">
                  <a:moveTo>
                    <a:pt y="0" x="0"/>
                  </a:moveTo>
                  <a:lnTo>
                    <a:pt y="105" x="592"/>
                  </a:lnTo>
                  <a:lnTo>
                    <a:pt y="105" x="582"/>
                  </a:lnTo>
                  <a:lnTo>
                    <a:pt y="105" x="574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5" name="Shape 325"/>
            <p:cNvSpPr/>
            <p:nvPr/>
          </p:nvSpPr>
          <p:spPr>
            <a:xfrm>
              <a:off y="3097211" x="4987925"/>
              <a:ext cy="163511" cx="922337"/>
            </a:xfrm>
            <a:custGeom>
              <a:pathLst>
                <a:path w="581" extrusionOk="0" h="103">
                  <a:moveTo>
                    <a:pt y="0" x="0"/>
                  </a:moveTo>
                  <a:lnTo>
                    <a:pt y="103" x="581"/>
                  </a:lnTo>
                  <a:lnTo>
                    <a:pt y="103" x="571"/>
                  </a:lnTo>
                  <a:lnTo>
                    <a:pt y="103" x="559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6" name="Shape 326"/>
            <p:cNvSpPr/>
            <p:nvPr/>
          </p:nvSpPr>
          <p:spPr>
            <a:xfrm>
              <a:off y="3101975" x="4992687"/>
              <a:ext cy="158750" cx="901700"/>
            </a:xfrm>
            <a:custGeom>
              <a:pathLst>
                <a:path w="568" extrusionOk="0" h="100">
                  <a:moveTo>
                    <a:pt y="0" x="0"/>
                  </a:moveTo>
                  <a:lnTo>
                    <a:pt y="100" x="568"/>
                  </a:lnTo>
                  <a:lnTo>
                    <a:pt y="100" x="556"/>
                  </a:lnTo>
                  <a:lnTo>
                    <a:pt y="100" x="544"/>
                  </a:lnTo>
                  <a:lnTo>
                    <a:pt y="5" x="7"/>
                  </a:lnTo>
                  <a:lnTo>
                    <a:pt y="5" x="7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7" name="Shape 327"/>
            <p:cNvSpPr/>
            <p:nvPr/>
          </p:nvSpPr>
          <p:spPr>
            <a:xfrm>
              <a:off y="3108325" x="4999037"/>
              <a:ext cy="152400" cx="876300"/>
            </a:xfrm>
            <a:custGeom>
              <a:pathLst>
                <a:path w="552" extrusionOk="0" h="96">
                  <a:moveTo>
                    <a:pt y="0" x="0"/>
                  </a:moveTo>
                  <a:lnTo>
                    <a:pt y="96" x="552"/>
                  </a:lnTo>
                  <a:lnTo>
                    <a:pt y="96" x="540"/>
                  </a:lnTo>
                  <a:lnTo>
                    <a:pt y="96" x="528"/>
                  </a:lnTo>
                  <a:lnTo>
                    <a:pt y="5" x="7"/>
                  </a:lnTo>
                  <a:lnTo>
                    <a:pt y="3" x="5"/>
                  </a:lnTo>
                  <a:lnTo>
                    <a:pt y="1" x="3"/>
                  </a:lnTo>
                  <a:lnTo>
                    <a:pt y="0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8" name="Shape 328"/>
            <p:cNvSpPr/>
            <p:nvPr/>
          </p:nvSpPr>
          <p:spPr>
            <a:xfrm>
              <a:off y="3109911" x="5003800"/>
              <a:ext cy="150812" cx="852486"/>
            </a:xfrm>
            <a:custGeom>
              <a:pathLst>
                <a:path w="537" extrusionOk="0" h="95">
                  <a:moveTo>
                    <a:pt y="0" x="0"/>
                  </a:moveTo>
                  <a:lnTo>
                    <a:pt y="95" x="537"/>
                  </a:lnTo>
                  <a:lnTo>
                    <a:pt y="95" x="524"/>
                  </a:lnTo>
                  <a:lnTo>
                    <a:pt y="95" x="510"/>
                  </a:lnTo>
                  <a:lnTo>
                    <a:pt y="7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9" name="Shape 329"/>
            <p:cNvSpPr/>
            <p:nvPr/>
          </p:nvSpPr>
          <p:spPr>
            <a:xfrm>
              <a:off y="3116261" x="5010150"/>
              <a:ext cy="144461" cx="827087"/>
            </a:xfrm>
            <a:custGeom>
              <a:pathLst>
                <a:path w="521" extrusionOk="0" h="91">
                  <a:moveTo>
                    <a:pt y="0" x="0"/>
                  </a:moveTo>
                  <a:lnTo>
                    <a:pt y="91" x="521"/>
                  </a:lnTo>
                  <a:lnTo>
                    <a:pt y="91" x="508"/>
                  </a:lnTo>
                  <a:lnTo>
                    <a:pt y="91" x="496"/>
                  </a:lnTo>
                  <a:lnTo>
                    <a:pt y="83" x="449"/>
                  </a:lnTo>
                  <a:lnTo>
                    <a:pt y="7" x="8"/>
                  </a:lnTo>
                  <a:lnTo>
                    <a:pt y="3" x="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30" name="Shape 330"/>
            <p:cNvSpPr/>
            <p:nvPr/>
          </p:nvSpPr>
          <p:spPr>
            <a:xfrm>
              <a:off y="3121025" x="5014912"/>
              <a:ext cy="139700" cx="798512"/>
            </a:xfrm>
            <a:custGeom>
              <a:pathLst>
                <a:path w="503" extrusionOk="0" h="88">
                  <a:moveTo>
                    <a:pt y="0" x="0"/>
                  </a:moveTo>
                  <a:lnTo>
                    <a:pt y="88" x="503"/>
                  </a:lnTo>
                  <a:lnTo>
                    <a:pt y="88" x="498"/>
                  </a:lnTo>
                  <a:lnTo>
                    <a:pt y="88" x="493"/>
                  </a:lnTo>
                  <a:lnTo>
                    <a:pt y="58" x="304"/>
                  </a:lnTo>
                  <a:lnTo>
                    <a:pt y="7" x="12"/>
                  </a:lnTo>
                  <a:lnTo>
                    <a:pt y="4" x="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31" name="Shape 331"/>
            <p:cNvSpPr/>
            <p:nvPr/>
          </p:nvSpPr>
          <p:spPr>
            <a:xfrm>
              <a:off y="3127375" x="5022850"/>
              <a:ext cy="120650" cx="700086"/>
            </a:xfrm>
            <a:custGeom>
              <a:pathLst>
                <a:path w="441" extrusionOk="0" h="76">
                  <a:moveTo>
                    <a:pt y="0" x="0"/>
                  </a:moveTo>
                  <a:lnTo>
                    <a:pt y="76" x="441"/>
                  </a:lnTo>
                  <a:lnTo>
                    <a:pt y="32" x="159"/>
                  </a:lnTo>
                  <a:lnTo>
                    <a:pt y="6" x="19"/>
                  </a:lnTo>
                  <a:lnTo>
                    <a:pt y="3" x="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32" name="Shape 332"/>
            <p:cNvSpPr/>
            <p:nvPr/>
          </p:nvSpPr>
          <p:spPr>
            <a:xfrm>
              <a:off y="3132136" x="5033962"/>
              <a:ext cy="80961" cx="463550"/>
            </a:xfrm>
            <a:custGeom>
              <a:pathLst>
                <a:path w="292" extrusionOk="0" h="51">
                  <a:moveTo>
                    <a:pt y="0" x="0"/>
                  </a:moveTo>
                  <a:lnTo>
                    <a:pt y="51" x="292"/>
                  </a:lnTo>
                  <a:lnTo>
                    <a:pt y="10" x="35"/>
                  </a:lnTo>
                  <a:lnTo>
                    <a:pt y="5" x="1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33" name="Shape 333"/>
            <p:cNvSpPr/>
            <p:nvPr/>
          </p:nvSpPr>
          <p:spPr>
            <a:xfrm>
              <a:off y="3136900" x="5053012"/>
              <a:ext cy="41275" cx="222250"/>
            </a:xfrm>
            <a:custGeom>
              <a:pathLst>
                <a:path w="140" extrusionOk="0" h="26">
                  <a:moveTo>
                    <a:pt y="0" x="0"/>
                  </a:moveTo>
                  <a:lnTo>
                    <a:pt y="26" x="140"/>
                  </a:lnTo>
                  <a:lnTo>
                    <a:pt y="7" x="23"/>
                  </a:lnTo>
                  <a:lnTo>
                    <a:pt y="4" x="1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34" name="Shape 334"/>
            <p:cNvSpPr/>
            <p:nvPr/>
          </p:nvSpPr>
          <p:spPr>
            <a:xfrm>
              <a:off y="2670175" x="4621212"/>
              <a:ext cy="590550" cx="1663700"/>
            </a:xfrm>
            <a:custGeom>
              <a:pathLst>
                <a:path w="1048" extrusionOk="0" h="372">
                  <a:moveTo>
                    <a:pt y="2" x="5"/>
                  </a:moveTo>
                  <a:lnTo>
                    <a:pt y="10" x="1"/>
                  </a:lnTo>
                  <a:lnTo>
                    <a:pt y="21" x="0"/>
                  </a:lnTo>
                  <a:lnTo>
                    <a:pt y="29" x="1"/>
                  </a:lnTo>
                  <a:lnTo>
                    <a:pt y="37" x="5"/>
                  </a:lnTo>
                  <a:lnTo>
                    <a:pt y="70" x="30"/>
                  </a:lnTo>
                  <a:lnTo>
                    <a:pt y="102" x="56"/>
                  </a:lnTo>
                  <a:lnTo>
                    <a:pt y="132" x="84"/>
                  </a:lnTo>
                  <a:lnTo>
                    <a:pt y="162" x="113"/>
                  </a:lnTo>
                  <a:lnTo>
                    <a:pt y="193" x="143"/>
                  </a:lnTo>
                  <a:lnTo>
                    <a:pt y="222" x="174"/>
                  </a:lnTo>
                  <a:lnTo>
                    <a:pt y="249" x="207"/>
                  </a:lnTo>
                  <a:lnTo>
                    <a:pt y="277" x="241"/>
                  </a:lnTo>
                  <a:lnTo>
                    <a:pt y="286" x="251"/>
                  </a:lnTo>
                  <a:lnTo>
                    <a:pt y="293" x="265"/>
                  </a:lnTo>
                  <a:lnTo>
                    <a:pt y="296" x="280"/>
                  </a:lnTo>
                  <a:lnTo>
                    <a:pt y="301" x="295"/>
                  </a:lnTo>
                  <a:lnTo>
                    <a:pt y="372" x="741"/>
                  </a:lnTo>
                  <a:lnTo>
                    <a:pt y="372" x="770"/>
                  </a:lnTo>
                  <a:lnTo>
                    <a:pt y="372" x="795"/>
                  </a:lnTo>
                  <a:lnTo>
                    <a:pt y="370" x="822"/>
                  </a:lnTo>
                  <a:lnTo>
                    <a:pt y="369" x="846"/>
                  </a:lnTo>
                  <a:lnTo>
                    <a:pt y="365" x="869"/>
                  </a:lnTo>
                  <a:lnTo>
                    <a:pt y="360" x="891"/>
                  </a:lnTo>
                  <a:lnTo>
                    <a:pt y="355" x="913"/>
                  </a:lnTo>
                  <a:lnTo>
                    <a:pt y="348" x="932"/>
                  </a:lnTo>
                  <a:lnTo>
                    <a:pt y="340" x="950"/>
                  </a:lnTo>
                  <a:lnTo>
                    <a:pt y="331" x="969"/>
                  </a:lnTo>
                  <a:lnTo>
                    <a:pt y="321" x="984"/>
                  </a:lnTo>
                  <a:lnTo>
                    <a:pt y="311" x="999"/>
                  </a:lnTo>
                  <a:lnTo>
                    <a:pt y="299" x="1013"/>
                  </a:lnTo>
                  <a:lnTo>
                    <a:pt y="286" x="1026"/>
                  </a:lnTo>
                  <a:lnTo>
                    <a:pt y="272" x="1036"/>
                  </a:lnTo>
                  <a:lnTo>
                    <a:pt y="257" x="1048"/>
                  </a:lnTo>
                  <a:lnTo>
                    <a:pt y="254" x="1038"/>
                  </a:lnTo>
                  <a:lnTo>
                    <a:pt y="250" x="1033"/>
                  </a:lnTo>
                  <a:lnTo>
                    <a:pt y="213" x="988"/>
                  </a:lnTo>
                  <a:lnTo>
                    <a:pt y="179" x="944"/>
                  </a:lnTo>
                  <a:lnTo>
                    <a:pt y="149" x="896"/>
                  </a:lnTo>
                  <a:lnTo>
                    <a:pt y="122" x="851"/>
                  </a:lnTo>
                  <a:lnTo>
                    <a:pt y="97" x="802"/>
                  </a:lnTo>
                  <a:lnTo>
                    <a:pt y="76" x="753"/>
                  </a:lnTo>
                  <a:lnTo>
                    <a:pt y="58" x="704"/>
                  </a:lnTo>
                  <a:lnTo>
                    <a:pt y="42" x="653"/>
                  </a:lnTo>
                  <a:lnTo>
                    <a:pt y="29" x="603"/>
                  </a:lnTo>
                  <a:lnTo>
                    <a:pt y="19" x="550"/>
                  </a:lnTo>
                  <a:lnTo>
                    <a:pt y="10" x="498"/>
                  </a:lnTo>
                  <a:lnTo>
                    <a:pt y="5" x="446"/>
                  </a:lnTo>
                  <a:lnTo>
                    <a:pt y="2" x="392"/>
                  </a:lnTo>
                  <a:lnTo>
                    <a:pt y="0" x="337"/>
                  </a:lnTo>
                  <a:lnTo>
                    <a:pt y="0" x="283"/>
                  </a:lnTo>
                  <a:lnTo>
                    <a:pt y="2" x="229"/>
                  </a:lnTo>
                  <a:lnTo>
                    <a:pt y="4" x="213"/>
                  </a:lnTo>
                  <a:lnTo>
                    <a:pt y="4" x="167"/>
                  </a:lnTo>
                  <a:lnTo>
                    <a:pt y="4" x="96"/>
                  </a:lnTo>
                  <a:lnTo>
                    <a:pt y="2" x="5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35" name="Shape 335"/>
            <p:cNvSpPr/>
            <p:nvPr/>
          </p:nvSpPr>
          <p:spPr>
            <a:xfrm>
              <a:off y="2697161" x="4660900"/>
              <a:ext cy="395287" cx="1584325"/>
            </a:xfrm>
            <a:custGeom>
              <a:pathLst>
                <a:path w="998" extrusionOk="0" h="249">
                  <a:moveTo>
                    <a:pt y="25" x="14"/>
                  </a:moveTo>
                  <a:lnTo>
                    <a:pt y="29" x="186"/>
                  </a:lnTo>
                  <a:lnTo>
                    <a:pt y="32" x="328"/>
                  </a:lnTo>
                  <a:lnTo>
                    <a:pt y="34" x="390"/>
                  </a:lnTo>
                  <a:lnTo>
                    <a:pt y="36" x="448"/>
                  </a:lnTo>
                  <a:lnTo>
                    <a:pt y="41" x="502"/>
                  </a:lnTo>
                  <a:lnTo>
                    <a:pt y="47" x="552"/>
                  </a:lnTo>
                  <a:lnTo>
                    <a:pt y="51" x="578"/>
                  </a:lnTo>
                  <a:lnTo>
                    <a:pt y="56" x="603"/>
                  </a:lnTo>
                  <a:lnTo>
                    <a:pt y="63" x="628"/>
                  </a:lnTo>
                  <a:lnTo>
                    <a:pt y="69" x="654"/>
                  </a:lnTo>
                  <a:lnTo>
                    <a:pt y="76" x="679"/>
                  </a:lnTo>
                  <a:lnTo>
                    <a:pt y="86" x="704"/>
                  </a:lnTo>
                  <a:lnTo>
                    <a:pt y="96" x="730"/>
                  </a:lnTo>
                  <a:lnTo>
                    <a:pt y="107" x="755"/>
                  </a:lnTo>
                  <a:lnTo>
                    <a:pt y="134" x="811"/>
                  </a:lnTo>
                  <a:lnTo>
                    <a:pt y="166" x="868"/>
                  </a:lnTo>
                  <a:lnTo>
                    <a:pt y="203" x="930"/>
                  </a:lnTo>
                  <a:lnTo>
                    <a:pt y="249" x="998"/>
                  </a:lnTo>
                  <a:lnTo>
                    <a:pt y="223" x="969"/>
                  </a:lnTo>
                  <a:lnTo>
                    <a:pt y="200" x="941"/>
                  </a:lnTo>
                  <a:lnTo>
                    <a:pt y="179" x="912"/>
                  </a:lnTo>
                  <a:lnTo>
                    <a:pt y="159" x="883"/>
                  </a:lnTo>
                  <a:lnTo>
                    <a:pt y="140" x="853"/>
                  </a:lnTo>
                  <a:lnTo>
                    <a:pt y="123" x="824"/>
                  </a:lnTo>
                  <a:lnTo>
                    <a:pt y="108" x="795"/>
                  </a:lnTo>
                  <a:lnTo>
                    <a:pt y="95" x="765"/>
                  </a:lnTo>
                  <a:lnTo>
                    <a:pt y="81" x="736"/>
                  </a:lnTo>
                  <a:lnTo>
                    <a:pt y="69" x="706"/>
                  </a:lnTo>
                  <a:lnTo>
                    <a:pt y="59" x="675"/>
                  </a:lnTo>
                  <a:lnTo>
                    <a:pt y="51" x="645"/>
                  </a:lnTo>
                  <a:lnTo>
                    <a:pt y="42" x="615"/>
                  </a:lnTo>
                  <a:lnTo>
                    <a:pt y="34" x="584"/>
                  </a:lnTo>
                  <a:lnTo>
                    <a:pt y="29" x="554"/>
                  </a:lnTo>
                  <a:lnTo>
                    <a:pt y="24" x="524"/>
                  </a:lnTo>
                  <a:lnTo>
                    <a:pt y="15" x="461"/>
                  </a:lnTo>
                  <a:lnTo>
                    <a:pt y="9" x="399"/>
                  </a:lnTo>
                  <a:lnTo>
                    <a:pt y="5" x="334"/>
                  </a:lnTo>
                  <a:lnTo>
                    <a:pt y="4" x="270"/>
                  </a:lnTo>
                  <a:lnTo>
                    <a:pt y="2" x="139"/>
                  </a:lnTo>
                  <a:lnTo>
                    <a:pt y="0" x="2"/>
                  </a:lnTo>
                  <a:lnTo>
                    <a:pt y="2" x="0"/>
                  </a:lnTo>
                  <a:lnTo>
                    <a:pt y="4" x="0"/>
                  </a:lnTo>
                  <a:lnTo>
                    <a:pt y="9" x="4"/>
                  </a:lnTo>
                  <a:lnTo>
                    <a:pt y="12" x="9"/>
                  </a:lnTo>
                  <a:lnTo>
                    <a:pt y="17" x="12"/>
                  </a:lnTo>
                  <a:lnTo>
                    <a:pt y="22" x="15"/>
                  </a:lnTo>
                  <a:lnTo>
                    <a:pt y="22" x="15"/>
                  </a:lnTo>
                  <a:lnTo>
                    <a:pt y="24" x="17"/>
                  </a:lnTo>
                  <a:lnTo>
                    <a:pt y="25" x="15"/>
                  </a:lnTo>
                  <a:lnTo>
                    <a:pt y="25" x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36" name="Shape 336"/>
            <p:cNvSpPr/>
            <p:nvPr/>
          </p:nvSpPr>
          <p:spPr>
            <a:xfrm>
              <a:off y="3351212" x="4310062"/>
              <a:ext cy="244475" cx="1557337"/>
            </a:xfrm>
            <a:custGeom>
              <a:pathLst>
                <a:path w="981" extrusionOk="0" h="154">
                  <a:moveTo>
                    <a:pt y="154" x="981"/>
                  </a:moveTo>
                  <a:lnTo>
                    <a:pt y="146" x="971"/>
                  </a:lnTo>
                  <a:lnTo>
                    <a:pt y="139" x="959"/>
                  </a:lnTo>
                  <a:lnTo>
                    <a:pt y="132" x="945"/>
                  </a:lnTo>
                  <a:lnTo>
                    <a:pt y="124" x="930"/>
                  </a:lnTo>
                  <a:lnTo>
                    <a:pt y="112" x="896"/>
                  </a:lnTo>
                  <a:lnTo>
                    <a:pt y="98" x="858"/>
                  </a:lnTo>
                  <a:lnTo>
                    <a:pt y="87" x="814"/>
                  </a:lnTo>
                  <a:lnTo>
                    <a:pt y="77" x="765"/>
                  </a:lnTo>
                  <a:lnTo>
                    <a:pt y="66" x="711"/>
                  </a:lnTo>
                  <a:lnTo>
                    <a:pt y="56" x="652"/>
                  </a:lnTo>
                  <a:lnTo>
                    <a:pt y="48" x="588"/>
                  </a:lnTo>
                  <a:lnTo>
                    <a:pt y="39" x="520"/>
                  </a:lnTo>
                  <a:lnTo>
                    <a:pt y="31" x="447"/>
                  </a:lnTo>
                  <a:lnTo>
                    <a:pt y="24" x="371"/>
                  </a:lnTo>
                  <a:lnTo>
                    <a:pt y="12" x="206"/>
                  </a:lnTo>
                  <a:lnTo>
                    <a:pt y="0" x="27"/>
                  </a:lnTo>
                  <a:lnTo>
                    <a:pt y="19" x="0"/>
                  </a:lnTo>
                  <a:lnTo>
                    <a:pt y="26" x="142"/>
                  </a:lnTo>
                  <a:lnTo>
                    <a:pt y="34" x="285"/>
                  </a:lnTo>
                  <a:lnTo>
                    <a:pt y="44" x="429"/>
                  </a:lnTo>
                  <a:lnTo>
                    <a:pt y="58" x="566"/>
                  </a:lnTo>
                  <a:lnTo>
                    <a:pt y="65" x="630"/>
                  </a:lnTo>
                  <a:lnTo>
                    <a:pt y="73" x="692"/>
                  </a:lnTo>
                  <a:lnTo>
                    <a:pt y="83" x="751"/>
                  </a:lnTo>
                  <a:lnTo>
                    <a:pt y="95" x="807"/>
                  </a:lnTo>
                  <a:lnTo>
                    <a:pt y="107" x="858"/>
                  </a:lnTo>
                  <a:lnTo>
                    <a:pt y="120" x="903"/>
                  </a:lnTo>
                  <a:lnTo>
                    <a:pt y="129" x="925"/>
                  </a:lnTo>
                  <a:lnTo>
                    <a:pt y="137" x="945"/>
                  </a:lnTo>
                  <a:lnTo>
                    <a:pt y="146" x="964"/>
                  </a:lnTo>
                  <a:lnTo>
                    <a:pt y="154" x="98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37" name="Shape 337"/>
            <p:cNvSpPr/>
            <p:nvPr/>
          </p:nvSpPr>
          <p:spPr>
            <a:xfrm>
              <a:off y="2789236" x="2101850"/>
              <a:ext cy="93661" cx="552450"/>
            </a:xfrm>
            <a:custGeom>
              <a:pathLst>
                <a:path w="348" extrusionOk="0" h="59">
                  <a:moveTo>
                    <a:pt y="59" x="348"/>
                  </a:moveTo>
                  <a:lnTo>
                    <a:pt y="52" x="344"/>
                  </a:lnTo>
                  <a:lnTo>
                    <a:pt y="47" x="339"/>
                  </a:lnTo>
                  <a:lnTo>
                    <a:pt y="42" x="329"/>
                  </a:lnTo>
                  <a:lnTo>
                    <a:pt y="37" x="317"/>
                  </a:lnTo>
                  <a:lnTo>
                    <a:pt y="27" x="285"/>
                  </a:lnTo>
                  <a:lnTo>
                    <a:pt y="18" x="245"/>
                  </a:lnTo>
                  <a:lnTo>
                    <a:pt y="11" x="196"/>
                  </a:lnTo>
                  <a:lnTo>
                    <a:pt y="6" x="140"/>
                  </a:lnTo>
                  <a:lnTo>
                    <a:pt y="1" x="81"/>
                  </a:lnTo>
                  <a:lnTo>
                    <a:pt y="0" x="18"/>
                  </a:lnTo>
                  <a:lnTo>
                    <a:pt y="3" x="0"/>
                  </a:lnTo>
                  <a:lnTo>
                    <a:pt y="8" x="45"/>
                  </a:lnTo>
                  <a:lnTo>
                    <a:pt y="13" x="98"/>
                  </a:lnTo>
                  <a:lnTo>
                    <a:pt y="18" x="152"/>
                  </a:lnTo>
                  <a:lnTo>
                    <a:pt y="23" x="204"/>
                  </a:lnTo>
                  <a:lnTo>
                    <a:pt y="30" x="253"/>
                  </a:lnTo>
                  <a:lnTo>
                    <a:pt y="38" x="295"/>
                  </a:lnTo>
                  <a:lnTo>
                    <a:pt y="42" x="314"/>
                  </a:lnTo>
                  <a:lnTo>
                    <a:pt y="47" x="327"/>
                  </a:lnTo>
                  <a:lnTo>
                    <a:pt y="54" x="339"/>
                  </a:lnTo>
                  <a:lnTo>
                    <a:pt y="59" x="34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38" name="Shape 338"/>
            <p:cNvSpPr/>
            <p:nvPr/>
          </p:nvSpPr>
          <p:spPr>
            <a:xfrm>
              <a:off y="3381375" x="4165600"/>
              <a:ext cy="220661" cx="1704975"/>
            </a:xfrm>
            <a:custGeom>
              <a:pathLst>
                <a:path w="1074" extrusionOk="0" h="139">
                  <a:moveTo>
                    <a:pt y="139" x="1070"/>
                  </a:moveTo>
                  <a:lnTo>
                    <a:pt y="137" x="1072"/>
                  </a:lnTo>
                  <a:lnTo>
                    <a:pt y="137" x="1074"/>
                  </a:lnTo>
                  <a:lnTo>
                    <a:pt y="128" x="1062"/>
                  </a:lnTo>
                  <a:lnTo>
                    <a:pt y="122" x="1050"/>
                  </a:lnTo>
                  <a:lnTo>
                    <a:pt y="113" x="1035"/>
                  </a:lnTo>
                  <a:lnTo>
                    <a:pt y="107" x="1020"/>
                  </a:lnTo>
                  <a:lnTo>
                    <a:pt y="95" x="984"/>
                  </a:lnTo>
                  <a:lnTo>
                    <a:pt y="83" x="942"/>
                  </a:lnTo>
                  <a:lnTo>
                    <a:pt y="71" x="895"/>
                  </a:lnTo>
                  <a:lnTo>
                    <a:pt y="61" x="842"/>
                  </a:lnTo>
                  <a:lnTo>
                    <a:pt y="52" x="787"/>
                  </a:lnTo>
                  <a:lnTo>
                    <a:pt y="44" x="724"/>
                  </a:lnTo>
                  <a:lnTo>
                    <a:pt y="37" x="658"/>
                  </a:lnTo>
                  <a:lnTo>
                    <a:pt y="30" x="587"/>
                  </a:lnTo>
                  <a:lnTo>
                    <a:pt y="24" x="513"/>
                  </a:lnTo>
                  <a:lnTo>
                    <a:pt y="19" x="435"/>
                  </a:lnTo>
                  <a:lnTo>
                    <a:pt y="8" x="270"/>
                  </a:lnTo>
                  <a:lnTo>
                    <a:pt y="0" x="91"/>
                  </a:lnTo>
                  <a:lnTo>
                    <a:pt y="63" x="0"/>
                  </a:lnTo>
                  <a:lnTo>
                    <a:pt y="56" x="121"/>
                  </a:lnTo>
                  <a:lnTo>
                    <a:pt y="52" x="263"/>
                  </a:lnTo>
                  <a:lnTo>
                    <a:pt y="51" x="341"/>
                  </a:lnTo>
                  <a:lnTo>
                    <a:pt y="51" x="420"/>
                  </a:lnTo>
                  <a:lnTo>
                    <a:pt y="51" x="500"/>
                  </a:lnTo>
                  <a:lnTo>
                    <a:pt y="54" x="579"/>
                  </a:lnTo>
                  <a:lnTo>
                    <a:pt y="58" x="658"/>
                  </a:lnTo>
                  <a:lnTo>
                    <a:pt y="63" x="734"/>
                  </a:lnTo>
                  <a:lnTo>
                    <a:pt y="69" x="805"/>
                  </a:lnTo>
                  <a:lnTo>
                    <a:pt y="79" x="873"/>
                  </a:lnTo>
                  <a:lnTo>
                    <a:pt y="85" x="905"/>
                  </a:lnTo>
                  <a:lnTo>
                    <a:pt y="90" x="933"/>
                  </a:lnTo>
                  <a:lnTo>
                    <a:pt y="96" x="962"/>
                  </a:lnTo>
                  <a:lnTo>
                    <a:pt y="103" x="987"/>
                  </a:lnTo>
                  <a:lnTo>
                    <a:pt y="112" x="1013"/>
                  </a:lnTo>
                  <a:lnTo>
                    <a:pt y="120" x="1035"/>
                  </a:lnTo>
                  <a:lnTo>
                    <a:pt y="130" x="1053"/>
                  </a:lnTo>
                  <a:lnTo>
                    <a:pt y="139" x="1070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39" name="Shape 339"/>
            <p:cNvSpPr/>
            <p:nvPr/>
          </p:nvSpPr>
          <p:spPr>
            <a:xfrm>
              <a:off y="2794000" x="1974850"/>
              <a:ext cy="90486" cx="679450"/>
            </a:xfrm>
            <a:custGeom>
              <a:pathLst>
                <a:path w="428" extrusionOk="0" h="57">
                  <a:moveTo>
                    <a:pt y="57" x="426"/>
                  </a:moveTo>
                  <a:lnTo>
                    <a:pt y="56" x="426"/>
                  </a:lnTo>
                  <a:lnTo>
                    <a:pt y="56" x="428"/>
                  </a:lnTo>
                  <a:lnTo>
                    <a:pt y="51" x="422"/>
                  </a:lnTo>
                  <a:lnTo>
                    <a:pt y="44" x="416"/>
                  </a:lnTo>
                  <a:lnTo>
                    <a:pt y="39" x="404"/>
                  </a:lnTo>
                  <a:lnTo>
                    <a:pt y="34" x="389"/>
                  </a:lnTo>
                  <a:lnTo>
                    <a:pt y="25" x="352"/>
                  </a:lnTo>
                  <a:lnTo>
                    <a:pt y="17" x="306"/>
                  </a:lnTo>
                  <a:lnTo>
                    <a:pt y="10" x="252"/>
                  </a:lnTo>
                  <a:lnTo>
                    <a:pt y="5" x="195"/>
                  </a:lnTo>
                  <a:lnTo>
                    <a:pt y="2" x="135"/>
                  </a:lnTo>
                  <a:lnTo>
                    <a:pt y="0" x="76"/>
                  </a:lnTo>
                  <a:lnTo>
                    <a:pt y="15" x="0"/>
                  </a:lnTo>
                  <a:lnTo>
                    <a:pt y="12" x="44"/>
                  </a:lnTo>
                  <a:lnTo>
                    <a:pt y="12" x="103"/>
                  </a:lnTo>
                  <a:lnTo>
                    <a:pt y="13" x="171"/>
                  </a:lnTo>
                  <a:lnTo>
                    <a:pt y="17" x="240"/>
                  </a:lnTo>
                  <a:lnTo>
                    <a:pt y="19" x="274"/>
                  </a:lnTo>
                  <a:lnTo>
                    <a:pt y="22" x="306"/>
                  </a:lnTo>
                  <a:lnTo>
                    <a:pt y="27" x="336"/>
                  </a:lnTo>
                  <a:lnTo>
                    <a:pt y="30" x="363"/>
                  </a:lnTo>
                  <a:lnTo>
                    <a:pt y="37" x="385"/>
                  </a:lnTo>
                  <a:lnTo>
                    <a:pt y="42" x="404"/>
                  </a:lnTo>
                  <a:lnTo>
                    <a:pt y="46" x="412"/>
                  </a:lnTo>
                  <a:lnTo>
                    <a:pt y="49" x="417"/>
                  </a:lnTo>
                  <a:lnTo>
                    <a:pt y="52" x="422"/>
                  </a:lnTo>
                  <a:lnTo>
                    <a:pt y="57" x="426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0" name="Shape 340"/>
            <p:cNvSpPr/>
            <p:nvPr/>
          </p:nvSpPr>
          <p:spPr>
            <a:xfrm>
              <a:off y="3478212" x="3948112"/>
              <a:ext cy="147637" cx="1900237"/>
            </a:xfrm>
            <a:custGeom>
              <a:pathLst>
                <a:path w="1197" extrusionOk="0" h="93">
                  <a:moveTo>
                    <a:pt y="91" x="1180"/>
                  </a:moveTo>
                  <a:lnTo>
                    <a:pt y="83" x="1197"/>
                  </a:lnTo>
                  <a:lnTo>
                    <a:pt y="73" x="1177"/>
                  </a:lnTo>
                  <a:lnTo>
                    <a:pt y="62" x="1155"/>
                  </a:lnTo>
                  <a:lnTo>
                    <a:pt y="54" x="1131"/>
                  </a:lnTo>
                  <a:lnTo>
                    <a:pt y="46" x="1106"/>
                  </a:lnTo>
                  <a:lnTo>
                    <a:pt y="39" x="1079"/>
                  </a:lnTo>
                  <a:lnTo>
                    <a:pt y="32" x="1049"/>
                  </a:lnTo>
                  <a:lnTo>
                    <a:pt y="27" x="1018"/>
                  </a:lnTo>
                  <a:lnTo>
                    <a:pt y="22" x="986"/>
                  </a:lnTo>
                  <a:lnTo>
                    <a:pt y="13" x="917"/>
                  </a:lnTo>
                  <a:lnTo>
                    <a:pt y="7" x="844"/>
                  </a:lnTo>
                  <a:lnTo>
                    <a:pt y="3" x="768"/>
                  </a:lnTo>
                  <a:lnTo>
                    <a:pt y="0" x="691"/>
                  </a:lnTo>
                  <a:lnTo>
                    <a:pt y="0" x="611"/>
                  </a:lnTo>
                  <a:lnTo>
                    <a:pt y="0" x="532"/>
                  </a:lnTo>
                  <a:lnTo>
                    <a:pt y="2" x="453"/>
                  </a:lnTo>
                  <a:lnTo>
                    <a:pt y="5" x="377"/>
                  </a:lnTo>
                  <a:lnTo>
                    <a:pt y="12" x="235"/>
                  </a:lnTo>
                  <a:lnTo>
                    <a:pt y="17" x="111"/>
                  </a:lnTo>
                  <a:lnTo>
                    <a:pt y="93" x="0"/>
                  </a:lnTo>
                  <a:lnTo>
                    <a:pt y="84" x="56"/>
                  </a:lnTo>
                  <a:lnTo>
                    <a:pt y="74" x="120"/>
                  </a:lnTo>
                  <a:lnTo>
                    <a:pt y="66" x="193"/>
                  </a:lnTo>
                  <a:lnTo>
                    <a:pt y="57" x="270"/>
                  </a:lnTo>
                  <a:lnTo>
                    <a:pt y="49" x="355"/>
                  </a:lnTo>
                  <a:lnTo>
                    <a:pt y="42" x="442"/>
                  </a:lnTo>
                  <a:lnTo>
                    <a:pt y="37" x="532"/>
                  </a:lnTo>
                  <a:lnTo>
                    <a:pt y="32" x="621"/>
                  </a:lnTo>
                  <a:lnTo>
                    <a:pt y="30" x="709"/>
                  </a:lnTo>
                  <a:lnTo>
                    <a:pt y="30" x="797"/>
                  </a:lnTo>
                  <a:lnTo>
                    <a:pt y="32" x="878"/>
                  </a:lnTo>
                  <a:lnTo>
                    <a:pt y="37" x="956"/>
                  </a:lnTo>
                  <a:lnTo>
                    <a:pt y="40" x="993"/>
                  </a:lnTo>
                  <a:lnTo>
                    <a:pt y="46" x="1027"/>
                  </a:lnTo>
                  <a:lnTo>
                    <a:pt y="51" x="1059"/>
                  </a:lnTo>
                  <a:lnTo>
                    <a:pt y="57" x="1087"/>
                  </a:lnTo>
                  <a:lnTo>
                    <a:pt y="64" x="1116"/>
                  </a:lnTo>
                  <a:lnTo>
                    <a:pt y="73" x="1140"/>
                  </a:lnTo>
                  <a:lnTo>
                    <a:pt y="81" x="1162"/>
                  </a:lnTo>
                  <a:lnTo>
                    <a:pt y="91" x="1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1" name="Shape 341"/>
            <p:cNvSpPr/>
            <p:nvPr/>
          </p:nvSpPr>
          <p:spPr>
            <a:xfrm>
              <a:off y="2824161" x="1830386"/>
              <a:ext cy="66675" cx="812800"/>
            </a:xfrm>
            <a:custGeom>
              <a:pathLst>
                <a:path w="512" extrusionOk="0" h="42">
                  <a:moveTo>
                    <a:pt y="42" x="505"/>
                  </a:moveTo>
                  <a:lnTo>
                    <a:pt y="38" x="512"/>
                  </a:lnTo>
                  <a:lnTo>
                    <a:pt y="35" x="508"/>
                  </a:lnTo>
                  <a:lnTo>
                    <a:pt y="32" x="503"/>
                  </a:lnTo>
                  <a:lnTo>
                    <a:pt y="28" x="497"/>
                  </a:lnTo>
                  <a:lnTo>
                    <a:pt y="25" x="488"/>
                  </a:lnTo>
                  <a:lnTo>
                    <a:pt y="18" x="468"/>
                  </a:lnTo>
                  <a:lnTo>
                    <a:pt y="13" x="443"/>
                  </a:lnTo>
                  <a:lnTo>
                    <a:pt y="10" x="414"/>
                  </a:lnTo>
                  <a:lnTo>
                    <a:pt y="6" x="382"/>
                  </a:lnTo>
                  <a:lnTo>
                    <a:pt y="3" x="348"/>
                  </a:lnTo>
                  <a:lnTo>
                    <a:pt y="1" x="313"/>
                  </a:lnTo>
                  <a:lnTo>
                    <a:pt y="0" x="240"/>
                  </a:lnTo>
                  <a:lnTo>
                    <a:pt y="0" x="171"/>
                  </a:lnTo>
                  <a:lnTo>
                    <a:pt y="0" x="110"/>
                  </a:lnTo>
                  <a:lnTo>
                    <a:pt y="3" x="64"/>
                  </a:lnTo>
                  <a:lnTo>
                    <a:pt y="30" x="0"/>
                  </a:lnTo>
                  <a:lnTo>
                    <a:pt y="25" x="47"/>
                  </a:lnTo>
                  <a:lnTo>
                    <a:pt y="20" x="115"/>
                  </a:lnTo>
                  <a:lnTo>
                    <a:pt y="16" x="194"/>
                  </a:lnTo>
                  <a:lnTo>
                    <a:pt y="13" x="277"/>
                  </a:lnTo>
                  <a:lnTo>
                    <a:pt y="13" x="319"/>
                  </a:lnTo>
                  <a:lnTo>
                    <a:pt y="15" x="358"/>
                  </a:lnTo>
                  <a:lnTo>
                    <a:pt y="16" x="395"/>
                  </a:lnTo>
                  <a:lnTo>
                    <a:pt y="18" x="427"/>
                  </a:lnTo>
                  <a:lnTo>
                    <a:pt y="22" x="456"/>
                  </a:lnTo>
                  <a:lnTo>
                    <a:pt y="27" x="480"/>
                  </a:lnTo>
                  <a:lnTo>
                    <a:pt y="30" x="488"/>
                  </a:lnTo>
                  <a:lnTo>
                    <a:pt y="33" x="497"/>
                  </a:lnTo>
                  <a:lnTo>
                    <a:pt y="37" x="502"/>
                  </a:lnTo>
                  <a:lnTo>
                    <a:pt y="42" x="50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2" name="Shape 342"/>
            <p:cNvSpPr/>
            <p:nvPr/>
          </p:nvSpPr>
          <p:spPr>
            <a:xfrm>
              <a:off y="3598862" x="2833686"/>
              <a:ext cy="1263650" cx="2967036"/>
            </a:xfrm>
            <a:custGeom>
              <a:pathLst>
                <a:path w="1869" extrusionOk="0" h="796">
                  <a:moveTo>
                    <a:pt y="776" x="376"/>
                  </a:moveTo>
                  <a:lnTo>
                    <a:pt y="782" x="363"/>
                  </a:lnTo>
                  <a:lnTo>
                    <a:pt y="787" x="347"/>
                  </a:lnTo>
                  <a:lnTo>
                    <a:pt y="792" x="332"/>
                  </a:lnTo>
                  <a:lnTo>
                    <a:pt y="794" x="317"/>
                  </a:lnTo>
                  <a:lnTo>
                    <a:pt y="796" x="302"/>
                  </a:lnTo>
                  <a:lnTo>
                    <a:pt y="796" x="285"/>
                  </a:lnTo>
                  <a:lnTo>
                    <a:pt y="796" x="268"/>
                  </a:lnTo>
                  <a:lnTo>
                    <a:pt y="794" x="248"/>
                  </a:lnTo>
                  <a:lnTo>
                    <a:pt y="782" x="189"/>
                  </a:lnTo>
                  <a:lnTo>
                    <a:pt y="771" x="123"/>
                  </a:lnTo>
                  <a:lnTo>
                    <a:pt y="757" x="59"/>
                  </a:lnTo>
                  <a:lnTo>
                    <a:pt y="743" x="0"/>
                  </a:lnTo>
                  <a:lnTo>
                    <a:pt y="732" x="3"/>
                  </a:lnTo>
                  <a:lnTo>
                    <a:pt y="720" x="11"/>
                  </a:lnTo>
                  <a:lnTo>
                    <a:pt y="708" x="23"/>
                  </a:lnTo>
                  <a:lnTo>
                    <a:pt y="694" x="42"/>
                  </a:lnTo>
                  <a:lnTo>
                    <a:pt y="671" x="140"/>
                  </a:lnTo>
                  <a:lnTo>
                    <a:pt y="644" x="241"/>
                  </a:lnTo>
                  <a:lnTo>
                    <a:pt y="613" x="346"/>
                  </a:lnTo>
                  <a:lnTo>
                    <a:pt y="578" x="454"/>
                  </a:lnTo>
                  <a:lnTo>
                    <a:pt y="542" x="565"/>
                  </a:lnTo>
                  <a:lnTo>
                    <a:pt y="502" x="678"/>
                  </a:lnTo>
                  <a:lnTo>
                    <a:pt y="460" x="792"/>
                  </a:lnTo>
                  <a:lnTo>
                    <a:pt y="416" x="908"/>
                  </a:lnTo>
                  <a:lnTo>
                    <a:pt y="368" x="1023"/>
                  </a:lnTo>
                  <a:lnTo>
                    <a:pt y="319" x="1139"/>
                  </a:lnTo>
                  <a:lnTo>
                    <a:pt y="269" x="1258"/>
                  </a:lnTo>
                  <a:lnTo>
                    <a:pt y="218" x="1372"/>
                  </a:lnTo>
                  <a:lnTo>
                    <a:pt y="164" x="1489"/>
                  </a:lnTo>
                  <a:lnTo>
                    <a:pt y="110" x="1602"/>
                  </a:lnTo>
                  <a:lnTo>
                    <a:pt y="56" x="1713"/>
                  </a:lnTo>
                  <a:lnTo>
                    <a:pt y="0" x="1825"/>
                  </a:lnTo>
                  <a:lnTo>
                    <a:pt y="5" x="1838"/>
                  </a:lnTo>
                  <a:lnTo>
                    <a:pt y="10" x="1850"/>
                  </a:lnTo>
                  <a:lnTo>
                    <a:pt y="17" x="1862"/>
                  </a:lnTo>
                  <a:lnTo>
                    <a:pt y="24" x="1869"/>
                  </a:lnTo>
                  <a:lnTo>
                    <a:pt y="776" x="376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3" name="Shape 343"/>
            <p:cNvSpPr/>
            <p:nvPr/>
          </p:nvSpPr>
          <p:spPr>
            <a:xfrm>
              <a:off y="2879725" x="1393825"/>
              <a:ext cy="322261" cx="1227136"/>
            </a:xfrm>
            <a:custGeom>
              <a:pathLst>
                <a:path w="773" extrusionOk="0" h="203">
                  <a:moveTo>
                    <a:pt y="194" x="194"/>
                  </a:moveTo>
                  <a:lnTo>
                    <a:pt y="198" x="174"/>
                  </a:lnTo>
                  <a:lnTo>
                    <a:pt y="201" x="145"/>
                  </a:lnTo>
                  <a:lnTo>
                    <a:pt y="203" x="115"/>
                  </a:lnTo>
                  <a:lnTo>
                    <a:pt y="203" x="96"/>
                  </a:lnTo>
                  <a:lnTo>
                    <a:pt y="201" x="73"/>
                  </a:lnTo>
                  <a:lnTo>
                    <a:pt y="199" x="46"/>
                  </a:lnTo>
                  <a:lnTo>
                    <a:pt y="196" x="20"/>
                  </a:lnTo>
                  <a:lnTo>
                    <a:pt y="193" x="0"/>
                  </a:lnTo>
                  <a:lnTo>
                    <a:pt y="191" x="0"/>
                  </a:lnTo>
                  <a:lnTo>
                    <a:pt y="189" x="0"/>
                  </a:lnTo>
                  <a:lnTo>
                    <a:pt y="186" x="3"/>
                  </a:lnTo>
                  <a:lnTo>
                    <a:pt y="183" x="10"/>
                  </a:lnTo>
                  <a:lnTo>
                    <a:pt y="171" x="86"/>
                  </a:lnTo>
                  <a:lnTo>
                    <a:pt y="156" x="172"/>
                  </a:lnTo>
                  <a:lnTo>
                    <a:pt y="135" x="265"/>
                  </a:lnTo>
                  <a:lnTo>
                    <a:pt y="112" x="365"/>
                  </a:lnTo>
                  <a:lnTo>
                    <a:pt y="86" x="466"/>
                  </a:lnTo>
                  <a:lnTo>
                    <a:pt y="59" x="567"/>
                  </a:lnTo>
                  <a:lnTo>
                    <a:pt y="30" x="669"/>
                  </a:lnTo>
                  <a:lnTo>
                    <a:pt y="0" x="765"/>
                  </a:lnTo>
                  <a:lnTo>
                    <a:pt y="3" x="772"/>
                  </a:lnTo>
                  <a:lnTo>
                    <a:pt y="8" x="773"/>
                  </a:lnTo>
                  <a:lnTo>
                    <a:pt y="194" x="19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4" name="Shape 344"/>
            <p:cNvSpPr/>
            <p:nvPr/>
          </p:nvSpPr>
          <p:spPr>
            <a:xfrm>
              <a:off y="3595687" x="2771775"/>
              <a:ext cy="1182687" cx="2959100"/>
            </a:xfrm>
            <a:custGeom>
              <a:pathLst>
                <a:path w="1864" extrusionOk="0" h="745">
                  <a:moveTo>
                    <a:pt y="685" x="39"/>
                  </a:moveTo>
                  <a:lnTo>
                    <a:pt y="690" x="29"/>
                  </a:lnTo>
                  <a:lnTo>
                    <a:pt y="695" x="20"/>
                  </a:lnTo>
                  <a:lnTo>
                    <a:pt y="702" x="13"/>
                  </a:lnTo>
                  <a:lnTo>
                    <a:pt y="710" x="10"/>
                  </a:lnTo>
                  <a:lnTo>
                    <a:pt y="724" x="3"/>
                  </a:lnTo>
                  <a:lnTo>
                    <a:pt y="737" x="0"/>
                  </a:lnTo>
                  <a:lnTo>
                    <a:pt y="745" x="39"/>
                  </a:lnTo>
                  <a:lnTo>
                    <a:pt y="734" x="42"/>
                  </a:lnTo>
                  <a:lnTo>
                    <a:pt y="722" x="50"/>
                  </a:lnTo>
                  <a:lnTo>
                    <a:pt y="710" x="62"/>
                  </a:lnTo>
                  <a:lnTo>
                    <a:pt y="696" x="81"/>
                  </a:lnTo>
                  <a:lnTo>
                    <a:pt y="673" x="179"/>
                  </a:lnTo>
                  <a:lnTo>
                    <a:pt y="646" x="280"/>
                  </a:lnTo>
                  <a:lnTo>
                    <a:pt y="615" x="385"/>
                  </a:lnTo>
                  <a:lnTo>
                    <a:pt y="580" x="493"/>
                  </a:lnTo>
                  <a:lnTo>
                    <a:pt y="544" x="604"/>
                  </a:lnTo>
                  <a:lnTo>
                    <a:pt y="504" x="717"/>
                  </a:lnTo>
                  <a:lnTo>
                    <a:pt y="462" x="831"/>
                  </a:lnTo>
                  <a:lnTo>
                    <a:pt y="418" x="947"/>
                  </a:lnTo>
                  <a:lnTo>
                    <a:pt y="370" x="1062"/>
                  </a:lnTo>
                  <a:lnTo>
                    <a:pt y="321" x="1178"/>
                  </a:lnTo>
                  <a:lnTo>
                    <a:pt y="271" x="1297"/>
                  </a:lnTo>
                  <a:lnTo>
                    <a:pt y="220" x="1411"/>
                  </a:lnTo>
                  <a:lnTo>
                    <a:pt y="166" x="1528"/>
                  </a:lnTo>
                  <a:lnTo>
                    <a:pt y="112" x="1641"/>
                  </a:lnTo>
                  <a:lnTo>
                    <a:pt y="58" x="1752"/>
                  </a:lnTo>
                  <a:lnTo>
                    <a:pt y="2" x="1864"/>
                  </a:lnTo>
                  <a:lnTo>
                    <a:pt y="0" x="1854"/>
                  </a:lnTo>
                  <a:lnTo>
                    <a:pt y="58" x="1727"/>
                  </a:lnTo>
                  <a:lnTo>
                    <a:pt y="115" x="1602"/>
                  </a:lnTo>
                  <a:lnTo>
                    <a:pt y="171" x="1479"/>
                  </a:lnTo>
                  <a:lnTo>
                    <a:pt y="227" x="1356"/>
                  </a:lnTo>
                  <a:lnTo>
                    <a:pt y="279" x="1234"/>
                  </a:lnTo>
                  <a:lnTo>
                    <a:pt y="330" x="1116"/>
                  </a:lnTo>
                  <a:lnTo>
                    <a:pt y="379" x="998"/>
                  </a:lnTo>
                  <a:lnTo>
                    <a:pt y="424" x="881"/>
                  </a:lnTo>
                  <a:lnTo>
                    <a:pt y="468" x="768"/>
                  </a:lnTo>
                  <a:lnTo>
                    <a:pt y="509" x="657"/>
                  </a:lnTo>
                  <a:lnTo>
                    <a:pt y="546" x="547"/>
                  </a:lnTo>
                  <a:lnTo>
                    <a:pt y="582" x="439"/>
                  </a:lnTo>
                  <a:lnTo>
                    <a:pt y="612" x="334"/>
                  </a:lnTo>
                  <a:lnTo>
                    <a:pt y="641" x="233"/>
                  </a:lnTo>
                  <a:lnTo>
                    <a:pt y="664" x="135"/>
                  </a:lnTo>
                  <a:lnTo>
                    <a:pt y="685" x="3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5" name="Shape 345"/>
            <p:cNvSpPr/>
            <p:nvPr/>
          </p:nvSpPr>
          <p:spPr>
            <a:xfrm>
              <a:off y="2879725" x="1371600"/>
              <a:ext cy="306387" cx="1236661"/>
            </a:xfrm>
            <a:custGeom>
              <a:pathLst>
                <a:path w="779" extrusionOk="0" h="193">
                  <a:moveTo>
                    <a:pt y="179" x="17"/>
                  </a:moveTo>
                  <a:lnTo>
                    <a:pt y="181" x="9"/>
                  </a:lnTo>
                  <a:lnTo>
                    <a:pt y="184" x="4"/>
                  </a:lnTo>
                  <a:lnTo>
                    <a:pt y="188" x="2"/>
                  </a:lnTo>
                  <a:lnTo>
                    <a:pt y="191" x="0"/>
                  </a:lnTo>
                  <a:lnTo>
                    <a:pt y="193" x="14"/>
                  </a:lnTo>
                  <a:lnTo>
                    <a:pt y="191" x="14"/>
                  </a:lnTo>
                  <a:lnTo>
                    <a:pt y="189" x="14"/>
                  </a:lnTo>
                  <a:lnTo>
                    <a:pt y="186" x="17"/>
                  </a:lnTo>
                  <a:lnTo>
                    <a:pt y="183" x="24"/>
                  </a:lnTo>
                  <a:lnTo>
                    <a:pt y="171" x="100"/>
                  </a:lnTo>
                  <a:lnTo>
                    <a:pt y="156" x="186"/>
                  </a:lnTo>
                  <a:lnTo>
                    <a:pt y="135" x="279"/>
                  </a:lnTo>
                  <a:lnTo>
                    <a:pt y="112" x="379"/>
                  </a:lnTo>
                  <a:lnTo>
                    <a:pt y="86" x="480"/>
                  </a:lnTo>
                  <a:lnTo>
                    <a:pt y="59" x="581"/>
                  </a:lnTo>
                  <a:lnTo>
                    <a:pt y="30" x="683"/>
                  </a:lnTo>
                  <a:lnTo>
                    <a:pt y="0" x="779"/>
                  </a:lnTo>
                  <a:lnTo>
                    <a:pt y="0" x="777"/>
                  </a:lnTo>
                  <a:lnTo>
                    <a:pt y="30" x="669"/>
                  </a:lnTo>
                  <a:lnTo>
                    <a:pt y="59" x="563"/>
                  </a:lnTo>
                  <a:lnTo>
                    <a:pt y="88" x="458"/>
                  </a:lnTo>
                  <a:lnTo>
                    <a:pt y="113" x="357"/>
                  </a:lnTo>
                  <a:lnTo>
                    <a:pt y="135" x="261"/>
                  </a:lnTo>
                  <a:lnTo>
                    <a:pt y="154" x="171"/>
                  </a:lnTo>
                  <a:lnTo>
                    <a:pt y="169" x="90"/>
                  </a:lnTo>
                  <a:lnTo>
                    <a:pt y="179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6" name="Shape 346"/>
            <p:cNvSpPr/>
            <p:nvPr/>
          </p:nvSpPr>
          <p:spPr>
            <a:xfrm>
              <a:off y="3590925" x="2428875"/>
              <a:ext cy="1154112" cx="3189286"/>
            </a:xfrm>
            <a:custGeom>
              <a:pathLst>
                <a:path w="2009" extrusionOk="0" h="727">
                  <a:moveTo>
                    <a:pt y="544" x="180"/>
                  </a:moveTo>
                  <a:lnTo>
                    <a:pt y="664" x="3"/>
                  </a:lnTo>
                  <a:lnTo>
                    <a:pt y="666" x="0"/>
                  </a:lnTo>
                  <a:lnTo>
                    <a:pt y="669" x="0"/>
                  </a:lnTo>
                  <a:lnTo>
                    <a:pt y="672" x="0"/>
                  </a:lnTo>
                  <a:lnTo>
                    <a:pt y="674" x="0"/>
                  </a:lnTo>
                  <a:lnTo>
                    <a:pt y="679" x="3"/>
                  </a:lnTo>
                  <a:lnTo>
                    <a:pt y="681" x="6"/>
                  </a:lnTo>
                  <a:lnTo>
                    <a:pt y="683" x="8"/>
                  </a:lnTo>
                  <a:lnTo>
                    <a:pt y="708" x="94"/>
                  </a:lnTo>
                  <a:lnTo>
                    <a:pt y="727" x="167"/>
                  </a:lnTo>
                  <a:lnTo>
                    <a:pt y="715" x="172"/>
                  </a:lnTo>
                  <a:lnTo>
                    <a:pt y="699" x="174"/>
                  </a:lnTo>
                  <a:lnTo>
                    <a:pt y="693" x="174"/>
                  </a:lnTo>
                  <a:lnTo>
                    <a:pt y="686" x="175"/>
                  </a:lnTo>
                  <a:lnTo>
                    <a:pt y="676" x="177"/>
                  </a:lnTo>
                  <a:lnTo>
                    <a:pt y="666" x="184"/>
                  </a:lnTo>
                  <a:lnTo>
                    <a:pt y="642" x="282"/>
                  </a:lnTo>
                  <a:lnTo>
                    <a:pt y="615" x="385"/>
                  </a:lnTo>
                  <a:lnTo>
                    <a:pt y="586" x="493"/>
                  </a:lnTo>
                  <a:lnTo>
                    <a:pt y="554" x="602"/>
                  </a:lnTo>
                  <a:lnTo>
                    <a:pt y="519" x="717"/>
                  </a:lnTo>
                  <a:lnTo>
                    <a:pt y="481" x="834"/>
                  </a:lnTo>
                  <a:lnTo>
                    <a:pt y="443" x="952"/>
                  </a:lnTo>
                  <a:lnTo>
                    <a:pt y="400" x="1072"/>
                  </a:lnTo>
                  <a:lnTo>
                    <a:pt y="356" x="1192"/>
                  </a:lnTo>
                  <a:lnTo>
                    <a:pt y="311" x="1313"/>
                  </a:lnTo>
                  <a:lnTo>
                    <a:pt y="263" x="1433"/>
                  </a:lnTo>
                  <a:lnTo>
                    <a:pt y="214" x="1553"/>
                  </a:lnTo>
                  <a:lnTo>
                    <a:pt y="164" x="1670"/>
                  </a:lnTo>
                  <a:lnTo>
                    <a:pt y="111" x="1786"/>
                  </a:lnTo>
                  <a:lnTo>
                    <a:pt y="57" x="1899"/>
                  </a:lnTo>
                  <a:lnTo>
                    <a:pt y="3" x="2009"/>
                  </a:lnTo>
                  <a:lnTo>
                    <a:pt y="0" x="1999"/>
                  </a:lnTo>
                  <a:lnTo>
                    <a:pt y="57" x="1872"/>
                  </a:lnTo>
                  <a:lnTo>
                    <a:pt y="110" x="1747"/>
                  </a:lnTo>
                  <a:lnTo>
                    <a:pt y="159" x="1624"/>
                  </a:lnTo>
                  <a:lnTo>
                    <a:pt y="204" x="1501"/>
                  </a:lnTo>
                  <a:lnTo>
                    <a:pt y="247" x="1379"/>
                  </a:lnTo>
                  <a:lnTo>
                    <a:pt y="285" x="1259"/>
                  </a:lnTo>
                  <a:lnTo>
                    <a:pt y="321" x="1141"/>
                  </a:lnTo>
                  <a:lnTo>
                    <a:pt y="355" x="1026"/>
                  </a:lnTo>
                  <a:lnTo>
                    <a:pt y="385" x="911"/>
                  </a:lnTo>
                  <a:lnTo>
                    <a:pt y="412" x="800"/>
                  </a:lnTo>
                  <a:lnTo>
                    <a:pt y="439" x="690"/>
                  </a:lnTo>
                  <a:lnTo>
                    <a:pt y="463" x="582"/>
                  </a:lnTo>
                  <a:lnTo>
                    <a:pt y="485" x="478"/>
                  </a:lnTo>
                  <a:lnTo>
                    <a:pt y="505" x="376"/>
                  </a:lnTo>
                  <a:lnTo>
                    <a:pt y="525" x="277"/>
                  </a:lnTo>
                  <a:lnTo>
                    <a:pt y="544" x="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7" name="Shape 347"/>
            <p:cNvSpPr/>
            <p:nvPr/>
          </p:nvSpPr>
          <p:spPr>
            <a:xfrm>
              <a:off y="2876550" x="1203325"/>
              <a:ext cy="295275" cx="1373187"/>
            </a:xfrm>
            <a:custGeom>
              <a:pathLst>
                <a:path w="865" extrusionOk="0" h="186">
                  <a:moveTo>
                    <a:pt y="132" x="83"/>
                  </a:moveTo>
                  <a:lnTo>
                    <a:pt y="166" x="4"/>
                  </a:lnTo>
                  <a:lnTo>
                    <a:pt y="169" x="0"/>
                  </a:lnTo>
                  <a:lnTo>
                    <a:pt y="171" x="0"/>
                  </a:lnTo>
                  <a:lnTo>
                    <a:pt y="171" x="0"/>
                  </a:lnTo>
                  <a:lnTo>
                    <a:pt y="176" x="19"/>
                  </a:lnTo>
                  <a:lnTo>
                    <a:pt y="179" x="37"/>
                  </a:lnTo>
                  <a:lnTo>
                    <a:pt y="183" x="54"/>
                  </a:lnTo>
                  <a:lnTo>
                    <a:pt y="186" x="73"/>
                  </a:lnTo>
                  <a:lnTo>
                    <a:pt y="185" x="73"/>
                  </a:lnTo>
                  <a:lnTo>
                    <a:pt y="181" x="73"/>
                  </a:lnTo>
                  <a:lnTo>
                    <a:pt y="178" x="74"/>
                  </a:lnTo>
                  <a:lnTo>
                    <a:pt y="176" x="76"/>
                  </a:lnTo>
                  <a:lnTo>
                    <a:pt y="171" x="88"/>
                  </a:lnTo>
                  <a:lnTo>
                    <a:pt y="163" x="103"/>
                  </a:lnTo>
                  <a:lnTo>
                    <a:pt y="152" x="181"/>
                  </a:lnTo>
                  <a:lnTo>
                    <a:pt y="137" x="267"/>
                  </a:lnTo>
                  <a:lnTo>
                    <a:pt y="120" x="361"/>
                  </a:lnTo>
                  <a:lnTo>
                    <a:pt y="102" x="461"/>
                  </a:lnTo>
                  <a:lnTo>
                    <a:pt y="80" x="562"/>
                  </a:lnTo>
                  <a:lnTo>
                    <a:pt y="54" x="665"/>
                  </a:lnTo>
                  <a:lnTo>
                    <a:pt y="29" x="767"/>
                  </a:lnTo>
                  <a:lnTo>
                    <a:pt y="0" x="865"/>
                  </a:lnTo>
                  <a:lnTo>
                    <a:pt y="0" x="861"/>
                  </a:lnTo>
                  <a:lnTo>
                    <a:pt y="14" x="807"/>
                  </a:lnTo>
                  <a:lnTo>
                    <a:pt y="27" x="753"/>
                  </a:lnTo>
                  <a:lnTo>
                    <a:pt y="41" x="699"/>
                  </a:lnTo>
                  <a:lnTo>
                    <a:pt y="53" x="645"/>
                  </a:lnTo>
                  <a:lnTo>
                    <a:pt y="73" x="537"/>
                  </a:lnTo>
                  <a:lnTo>
                    <a:pt y="90" x="432"/>
                  </a:lnTo>
                  <a:lnTo>
                    <a:pt y="103" x="333"/>
                  </a:lnTo>
                  <a:lnTo>
                    <a:pt y="115" x="240"/>
                  </a:lnTo>
                  <a:lnTo>
                    <a:pt y="124" x="155"/>
                  </a:lnTo>
                  <a:lnTo>
                    <a:pt y="132" x="83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8" name="Shape 348"/>
            <p:cNvSpPr/>
            <p:nvPr/>
          </p:nvSpPr>
          <p:spPr>
            <a:xfrm>
              <a:off y="3594100" x="2714625"/>
              <a:ext cy="860425" cx="2884486"/>
            </a:xfrm>
            <a:custGeom>
              <a:pathLst>
                <a:path w="1817" extrusionOk="0" h="542">
                  <a:moveTo>
                    <a:pt y="542" x="0"/>
                  </a:moveTo>
                  <a:lnTo>
                    <a:pt y="505" x="54"/>
                  </a:lnTo>
                  <a:lnTo>
                    <a:pt y="503" x="80"/>
                  </a:lnTo>
                  <a:lnTo>
                    <a:pt y="496" x="125"/>
                  </a:lnTo>
                  <a:lnTo>
                    <a:pt y="486" x="188"/>
                  </a:lnTo>
                  <a:lnTo>
                    <a:pt y="471" x="265"/>
                  </a:lnTo>
                  <a:lnTo>
                    <a:pt y="452" x="358"/>
                  </a:lnTo>
                  <a:lnTo>
                    <a:pt y="430" x="465"/>
                  </a:lnTo>
                  <a:lnTo>
                    <a:pt y="403" x="579"/>
                  </a:lnTo>
                  <a:lnTo>
                    <a:pt y="373" x="706"/>
                  </a:lnTo>
                  <a:lnTo>
                    <a:pt y="339" x="838"/>
                  </a:lnTo>
                  <a:lnTo>
                    <a:pt y="302" x="975"/>
                  </a:lnTo>
                  <a:lnTo>
                    <a:pt y="261" x="1116"/>
                  </a:lnTo>
                  <a:lnTo>
                    <a:pt y="216" x="1260"/>
                  </a:lnTo>
                  <a:lnTo>
                    <a:pt y="192" x="1333"/>
                  </a:lnTo>
                  <a:lnTo>
                    <a:pt y="167" x="1403"/>
                  </a:lnTo>
                  <a:lnTo>
                    <a:pt y="141" x="1474"/>
                  </a:lnTo>
                  <a:lnTo>
                    <a:pt y="114" x="1545"/>
                  </a:lnTo>
                  <a:lnTo>
                    <a:pt y="87" x="1614"/>
                  </a:lnTo>
                  <a:lnTo>
                    <a:pt y="59" x="1684"/>
                  </a:lnTo>
                  <a:lnTo>
                    <a:pt y="30" x="1751"/>
                  </a:lnTo>
                  <a:lnTo>
                    <a:pt y="0" x="1817"/>
                  </a:lnTo>
                  <a:lnTo>
                    <a:pt y="0" x="1817"/>
                  </a:lnTo>
                  <a:lnTo>
                    <a:pt y="55" x="1692"/>
                  </a:lnTo>
                  <a:lnTo>
                    <a:pt y="109" x="1567"/>
                  </a:lnTo>
                  <a:lnTo>
                    <a:pt y="158" x="1442"/>
                  </a:lnTo>
                  <a:lnTo>
                    <a:pt y="202" x="1321"/>
                  </a:lnTo>
                  <a:lnTo>
                    <a:pt y="245" x="1199"/>
                  </a:lnTo>
                  <a:lnTo>
                    <a:pt y="283" x="1079"/>
                  </a:lnTo>
                  <a:lnTo>
                    <a:pt y="319" x="961"/>
                  </a:lnTo>
                  <a:lnTo>
                    <a:pt y="353" x="845"/>
                  </a:lnTo>
                  <a:lnTo>
                    <a:pt y="383" x="731"/>
                  </a:lnTo>
                  <a:lnTo>
                    <a:pt y="410" x="620"/>
                  </a:lnTo>
                  <a:lnTo>
                    <a:pt y="437" x="510"/>
                  </a:lnTo>
                  <a:lnTo>
                    <a:pt y="461" x="402"/>
                  </a:lnTo>
                  <a:lnTo>
                    <a:pt y="483" x="298"/>
                  </a:lnTo>
                  <a:lnTo>
                    <a:pt y="503" x="196"/>
                  </a:lnTo>
                  <a:lnTo>
                    <a:pt y="523" x="97"/>
                  </a:lnTo>
                  <a:lnTo>
                    <a:pt y="54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9" name="Shape 349"/>
            <p:cNvSpPr/>
            <p:nvPr/>
          </p:nvSpPr>
          <p:spPr>
            <a:xfrm>
              <a:off y="2876550" x="1335087"/>
              <a:ext cy="209550" cx="1235075"/>
            </a:xfrm>
            <a:custGeom>
              <a:pathLst>
                <a:path w="778" extrusionOk="0" h="132">
                  <a:moveTo>
                    <a:pt y="132" x="0"/>
                  </a:moveTo>
                  <a:lnTo>
                    <a:pt y="122" x="23"/>
                  </a:lnTo>
                  <a:lnTo>
                    <a:pt y="120" x="52"/>
                  </a:lnTo>
                  <a:lnTo>
                    <a:pt y="115" x="111"/>
                  </a:lnTo>
                  <a:lnTo>
                    <a:pt y="105" x="196"/>
                  </a:lnTo>
                  <a:lnTo>
                    <a:pt y="93" x="300"/>
                  </a:lnTo>
                  <a:lnTo>
                    <a:pt y="76" x="417"/>
                  </a:lnTo>
                  <a:lnTo>
                    <a:pt y="54" x="538"/>
                  </a:lnTo>
                  <a:lnTo>
                    <a:pt y="43" x="601"/>
                  </a:lnTo>
                  <a:lnTo>
                    <a:pt y="29" x="662"/>
                  </a:lnTo>
                  <a:lnTo>
                    <a:pt y="16" x="721"/>
                  </a:lnTo>
                  <a:lnTo>
                    <a:pt y="0" x="778"/>
                  </a:lnTo>
                  <a:lnTo>
                    <a:pt y="0" x="778"/>
                  </a:lnTo>
                  <a:lnTo>
                    <a:pt y="14" x="724"/>
                  </a:lnTo>
                  <a:lnTo>
                    <a:pt y="29" x="670"/>
                  </a:lnTo>
                  <a:lnTo>
                    <a:pt y="41" x="616"/>
                  </a:lnTo>
                  <a:lnTo>
                    <a:pt y="53" x="560"/>
                  </a:lnTo>
                  <a:lnTo>
                    <a:pt y="73" x="454"/>
                  </a:lnTo>
                  <a:lnTo>
                    <a:pt y="90" x="349"/>
                  </a:lnTo>
                  <a:lnTo>
                    <a:pt y="103" x="250"/>
                  </a:lnTo>
                  <a:lnTo>
                    <a:pt y="115" x="157"/>
                  </a:lnTo>
                  <a:lnTo>
                    <a:pt y="124" x="72"/>
                  </a:lnTo>
                  <a:lnTo>
                    <a:pt y="13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0" name="Shape 350"/>
            <p:cNvSpPr/>
            <p:nvPr/>
          </p:nvSpPr>
          <p:spPr>
            <a:xfrm>
              <a:off y="3568700" x="3263900"/>
              <a:ext cy="896937" cx="2339975"/>
            </a:xfrm>
            <a:custGeom>
              <a:pathLst>
                <a:path w="1474" extrusionOk="0" h="565">
                  <a:moveTo>
                    <a:pt y="240" x="274"/>
                  </a:moveTo>
                  <a:lnTo>
                    <a:pt y="262" x="269"/>
                  </a:lnTo>
                  <a:lnTo>
                    <a:pt y="284" x="261"/>
                  </a:lnTo>
                  <a:lnTo>
                    <a:pt y="308" x="249"/>
                  </a:lnTo>
                  <a:lnTo>
                    <a:pt y="332" x="233"/>
                  </a:lnTo>
                  <a:lnTo>
                    <a:pt y="355" x="218"/>
                  </a:lnTo>
                  <a:lnTo>
                    <a:pt y="379" x="200"/>
                  </a:lnTo>
                  <a:lnTo>
                    <a:pt y="401" x="181"/>
                  </a:lnTo>
                  <a:lnTo>
                    <a:pt y="424" x="159"/>
                  </a:lnTo>
                  <a:lnTo>
                    <a:pt y="467" x="117"/>
                  </a:lnTo>
                  <a:lnTo>
                    <a:pt y="506" x="75"/>
                  </a:lnTo>
                  <a:lnTo>
                    <a:pt y="539" x="34"/>
                  </a:lnTo>
                  <a:lnTo>
                    <a:pt y="565" x="0"/>
                  </a:lnTo>
                  <a:lnTo>
                    <a:pt y="539" x="83"/>
                  </a:lnTo>
                  <a:lnTo>
                    <a:pt y="512" x="171"/>
                  </a:lnTo>
                  <a:lnTo>
                    <a:pt y="484" x="262"/>
                  </a:lnTo>
                  <a:lnTo>
                    <a:pt y="452" x="355"/>
                  </a:lnTo>
                  <a:lnTo>
                    <a:pt y="419" x="450"/>
                  </a:lnTo>
                  <a:lnTo>
                    <a:pt y="384" x="546"/>
                  </a:lnTo>
                  <a:lnTo>
                    <a:pt y="348" x="644"/>
                  </a:lnTo>
                  <a:lnTo>
                    <a:pt y="313" x="742"/>
                  </a:lnTo>
                  <a:lnTo>
                    <a:pt y="276" x="840"/>
                  </a:lnTo>
                  <a:lnTo>
                    <a:pt y="237" x="938"/>
                  </a:lnTo>
                  <a:lnTo>
                    <a:pt y="198" x="1032"/>
                  </a:lnTo>
                  <a:lnTo>
                    <a:pt y="159" x="1127"/>
                  </a:lnTo>
                  <a:lnTo>
                    <a:pt y="120" x="1219"/>
                  </a:lnTo>
                  <a:lnTo>
                    <a:pt y="81" x="1307"/>
                  </a:lnTo>
                  <a:lnTo>
                    <a:pt y="43" x="1393"/>
                  </a:lnTo>
                  <a:lnTo>
                    <a:pt y="4" x="1474"/>
                  </a:lnTo>
                  <a:lnTo>
                    <a:pt y="0" x="1454"/>
                  </a:lnTo>
                  <a:lnTo>
                    <a:pt y="27" x="1378"/>
                  </a:lnTo>
                  <a:lnTo>
                    <a:pt y="53" x="1301"/>
                  </a:lnTo>
                  <a:lnTo>
                    <a:pt y="78" x="1223"/>
                  </a:lnTo>
                  <a:lnTo>
                    <a:pt y="102" x="1144"/>
                  </a:lnTo>
                  <a:lnTo>
                    <a:pt y="124" x="1064"/>
                  </a:lnTo>
                  <a:lnTo>
                    <a:pt y="144" x="983"/>
                  </a:lnTo>
                  <a:lnTo>
                    <a:pt y="163" x="904"/>
                  </a:lnTo>
                  <a:lnTo>
                    <a:pt y="179" x="826"/>
                  </a:lnTo>
                  <a:lnTo>
                    <a:pt y="195" x="748"/>
                  </a:lnTo>
                  <a:lnTo>
                    <a:pt y="208" x="672"/>
                  </a:lnTo>
                  <a:lnTo>
                    <a:pt y="218" x="598"/>
                  </a:lnTo>
                  <a:lnTo>
                    <a:pt y="228" x="527"/>
                  </a:lnTo>
                  <a:lnTo>
                    <a:pt y="234" x="458"/>
                  </a:lnTo>
                  <a:lnTo>
                    <a:pt y="239" x="394"/>
                  </a:lnTo>
                  <a:lnTo>
                    <a:pt y="240" x="331"/>
                  </a:lnTo>
                  <a:lnTo>
                    <a:pt y="240" x="274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1" name="Shape 351"/>
            <p:cNvSpPr/>
            <p:nvPr/>
          </p:nvSpPr>
          <p:spPr>
            <a:xfrm>
              <a:off y="2868611" x="1631950"/>
              <a:ext cy="214311" cx="944561"/>
            </a:xfrm>
            <a:custGeom>
              <a:pathLst>
                <a:path w="595" extrusionOk="0" h="135">
                  <a:moveTo>
                    <a:pt y="49" x="156"/>
                  </a:moveTo>
                  <a:lnTo>
                    <a:pt y="63" x="140"/>
                  </a:lnTo>
                  <a:lnTo>
                    <a:pt y="76" x="122"/>
                  </a:lnTo>
                  <a:lnTo>
                    <a:pt y="88" x="102"/>
                  </a:lnTo>
                  <a:lnTo>
                    <a:pt y="100" x="80"/>
                  </a:lnTo>
                  <a:lnTo>
                    <a:pt y="120" x="36"/>
                  </a:lnTo>
                  <a:lnTo>
                    <a:pt y="135" x="0"/>
                  </a:lnTo>
                  <a:lnTo>
                    <a:pt y="124" x="66"/>
                  </a:lnTo>
                  <a:lnTo>
                    <a:pt y="110" x="139"/>
                  </a:lnTo>
                  <a:lnTo>
                    <a:pt y="95" x="215"/>
                  </a:lnTo>
                  <a:lnTo>
                    <a:pt y="78" x="292"/>
                  </a:lnTo>
                  <a:lnTo>
                    <a:pt y="59" x="372"/>
                  </a:lnTo>
                  <a:lnTo>
                    <a:pt y="41" x="449"/>
                  </a:lnTo>
                  <a:lnTo>
                    <a:pt y="22" x="524"/>
                  </a:lnTo>
                  <a:lnTo>
                    <a:pt y="2" x="595"/>
                  </a:lnTo>
                  <a:lnTo>
                    <a:pt y="0" x="590"/>
                  </a:lnTo>
                  <a:lnTo>
                    <a:pt y="14" x="529"/>
                  </a:lnTo>
                  <a:lnTo>
                    <a:pt y="24" x="466"/>
                  </a:lnTo>
                  <a:lnTo>
                    <a:pt y="34" x="405"/>
                  </a:lnTo>
                  <a:lnTo>
                    <a:pt y="43" x="346"/>
                  </a:lnTo>
                  <a:lnTo>
                    <a:pt y="48" x="289"/>
                  </a:lnTo>
                  <a:lnTo>
                    <a:pt y="51" x="238"/>
                  </a:lnTo>
                  <a:lnTo>
                    <a:pt y="53" x="193"/>
                  </a:lnTo>
                  <a:lnTo>
                    <a:pt y="49" x="156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2" name="Shape 352"/>
            <p:cNvSpPr/>
            <p:nvPr/>
          </p:nvSpPr>
          <p:spPr>
            <a:xfrm>
              <a:off y="3575050" x="3302000"/>
              <a:ext cy="930275" cx="2335211"/>
            </a:xfrm>
            <a:custGeom>
              <a:pathLst>
                <a:path w="1471" extrusionOk="0" h="586">
                  <a:moveTo>
                    <a:pt y="262" x="275"/>
                  </a:moveTo>
                  <a:lnTo>
                    <a:pt y="284" x="269"/>
                  </a:lnTo>
                  <a:lnTo>
                    <a:pt y="306" x="260"/>
                  </a:lnTo>
                  <a:lnTo>
                    <a:pt y="329" x="248"/>
                  </a:lnTo>
                  <a:lnTo>
                    <a:pt y="353" x="235"/>
                  </a:lnTo>
                  <a:lnTo>
                    <a:pt y="377" x="218"/>
                  </a:lnTo>
                  <a:lnTo>
                    <a:pt y="400" x="199"/>
                  </a:lnTo>
                  <a:lnTo>
                    <a:pt y="422" x="181"/>
                  </a:lnTo>
                  <a:lnTo>
                    <a:pt y="446" x="161"/>
                  </a:lnTo>
                  <a:lnTo>
                    <a:pt y="488" x="117"/>
                  </a:lnTo>
                  <a:lnTo>
                    <a:pt y="527" x="74"/>
                  </a:lnTo>
                  <a:lnTo>
                    <a:pt y="561" x="34"/>
                  </a:lnTo>
                  <a:lnTo>
                    <a:pt y="586" x="0"/>
                  </a:lnTo>
                  <a:lnTo>
                    <a:pt y="561" x="85"/>
                  </a:lnTo>
                  <a:lnTo>
                    <a:pt y="534" x="171"/>
                  </a:lnTo>
                  <a:lnTo>
                    <a:pt y="503" x="262"/>
                  </a:lnTo>
                  <a:lnTo>
                    <a:pt y="470" x="355"/>
                  </a:lnTo>
                  <a:lnTo>
                    <a:pt y="436" x="449"/>
                  </a:lnTo>
                  <a:lnTo>
                    <a:pt y="400" x="545"/>
                  </a:lnTo>
                  <a:lnTo>
                    <a:pt y="361" x="642"/>
                  </a:lnTo>
                  <a:lnTo>
                    <a:pt y="324" x="740"/>
                  </a:lnTo>
                  <a:lnTo>
                    <a:pt y="284" x="836"/>
                  </a:lnTo>
                  <a:lnTo>
                    <a:pt y="245" x="934"/>
                  </a:lnTo>
                  <a:lnTo>
                    <a:pt y="204" x="1028"/>
                  </a:lnTo>
                  <a:lnTo>
                    <a:pt y="164" x="1123"/>
                  </a:lnTo>
                  <a:lnTo>
                    <a:pt y="123" x="1214"/>
                  </a:lnTo>
                  <a:lnTo>
                    <a:pt y="83" x="1304"/>
                  </a:lnTo>
                  <a:lnTo>
                    <a:pt y="44" x="1388"/>
                  </a:lnTo>
                  <a:lnTo>
                    <a:pt y="5" x="1471"/>
                  </a:lnTo>
                  <a:lnTo>
                    <a:pt y="0" x="1449"/>
                  </a:lnTo>
                  <a:lnTo>
                    <a:pt y="27" x="1373"/>
                  </a:lnTo>
                  <a:lnTo>
                    <a:pt y="54" x="1297"/>
                  </a:lnTo>
                  <a:lnTo>
                    <a:pt y="81" x="1217"/>
                  </a:lnTo>
                  <a:lnTo>
                    <a:pt y="104" x="1140"/>
                  </a:lnTo>
                  <a:lnTo>
                    <a:pt y="128" x="1059"/>
                  </a:lnTo>
                  <a:lnTo>
                    <a:pt y="150" x="979"/>
                  </a:lnTo>
                  <a:lnTo>
                    <a:pt y="172" x="902"/>
                  </a:lnTo>
                  <a:lnTo>
                    <a:pt y="191" x="822"/>
                  </a:lnTo>
                  <a:lnTo>
                    <a:pt y="208" x="746"/>
                  </a:lnTo>
                  <a:lnTo>
                    <a:pt y="223" x="670"/>
                  </a:lnTo>
                  <a:lnTo>
                    <a:pt y="235" x="598"/>
                  </a:lnTo>
                  <a:lnTo>
                    <a:pt y="246" x="527"/>
                  </a:lnTo>
                  <a:lnTo>
                    <a:pt y="253" x="458"/>
                  </a:lnTo>
                  <a:lnTo>
                    <a:pt y="260" x="394"/>
                  </a:lnTo>
                  <a:lnTo>
                    <a:pt y="262" x="333"/>
                  </a:lnTo>
                  <a:lnTo>
                    <a:pt y="262" x="27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3" name="Shape 353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5" x="32"/>
                  </a:lnTo>
                  <a:lnTo>
                    <a:pt y="12" x="67"/>
                  </a:lnTo>
                  <a:lnTo>
                    <a:pt y="18" x="106"/>
                  </a:lnTo>
                  <a:lnTo>
                    <a:pt y="27" x="153"/>
                  </a:lnTo>
                  <a:lnTo>
                    <a:pt y="35" x="206"/>
                  </a:lnTo>
                  <a:lnTo>
                    <a:pt y="44" x="268"/>
                  </a:lnTo>
                  <a:lnTo>
                    <a:pt y="54" x="339"/>
                  </a:lnTo>
                  <a:lnTo>
                    <a:pt y="62" x="420"/>
                  </a:lnTo>
                  <a:lnTo>
                    <a:pt y="64" x="439"/>
                  </a:lnTo>
                  <a:lnTo>
                    <a:pt y="64" x="459"/>
                  </a:lnTo>
                  <a:lnTo>
                    <a:pt y="64" x="476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4" name="Shape 354"/>
            <p:cNvSpPr/>
            <p:nvPr/>
          </p:nvSpPr>
          <p:spPr>
            <a:xfrm>
              <a:off y="2871786" x="1646236"/>
              <a:ext cy="228600" cx="938211"/>
            </a:xfrm>
            <a:custGeom>
              <a:pathLst>
                <a:path w="591" extrusionOk="0" h="144">
                  <a:moveTo>
                    <a:pt y="54" x="153"/>
                  </a:moveTo>
                  <a:lnTo>
                    <a:pt y="68" x="138"/>
                  </a:lnTo>
                  <a:lnTo>
                    <a:pt y="79" x="120"/>
                  </a:lnTo>
                  <a:lnTo>
                    <a:pt y="93" x="99"/>
                  </a:lnTo>
                  <a:lnTo>
                    <a:pt y="106" x="79"/>
                  </a:lnTo>
                  <a:lnTo>
                    <a:pt y="128" x="35"/>
                  </a:lnTo>
                  <a:lnTo>
                    <a:pt y="144" x="0"/>
                  </a:lnTo>
                  <a:lnTo>
                    <a:pt y="132" x="66"/>
                  </a:lnTo>
                  <a:lnTo>
                    <a:pt y="117" x="136"/>
                  </a:lnTo>
                  <a:lnTo>
                    <a:pt y="100" x="212"/>
                  </a:lnTo>
                  <a:lnTo>
                    <a:pt y="81" x="290"/>
                  </a:lnTo>
                  <a:lnTo>
                    <a:pt y="62" x="368"/>
                  </a:lnTo>
                  <a:lnTo>
                    <a:pt y="42" x="445"/>
                  </a:lnTo>
                  <a:lnTo>
                    <a:pt y="22" x="520"/>
                  </a:lnTo>
                  <a:lnTo>
                    <a:pt y="2" x="591"/>
                  </a:lnTo>
                  <a:lnTo>
                    <a:pt y="0" x="586"/>
                  </a:lnTo>
                  <a:lnTo>
                    <a:pt y="13" x="525"/>
                  </a:lnTo>
                  <a:lnTo>
                    <a:pt y="25" x="462"/>
                  </a:lnTo>
                  <a:lnTo>
                    <a:pt y="35" x="402"/>
                  </a:lnTo>
                  <a:lnTo>
                    <a:pt y="44" x="342"/>
                  </a:lnTo>
                  <a:lnTo>
                    <a:pt y="51" x="287"/>
                  </a:lnTo>
                  <a:lnTo>
                    <a:pt y="54" x="236"/>
                  </a:lnTo>
                  <a:lnTo>
                    <a:pt y="56" x="190"/>
                  </a:lnTo>
                  <a:lnTo>
                    <a:pt y="54" x="1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5" name="Shape 355"/>
            <p:cNvSpPr/>
            <p:nvPr/>
          </p:nvSpPr>
          <p:spPr>
            <a:xfrm>
              <a:off y="3579812" x="3328987"/>
              <a:ext cy="949325" cx="2327275"/>
            </a:xfrm>
            <a:custGeom>
              <a:pathLst>
                <a:path w="1466" extrusionOk="0" h="598">
                  <a:moveTo>
                    <a:pt y="272" x="275"/>
                  </a:moveTo>
                  <a:lnTo>
                    <a:pt y="294" x="270"/>
                  </a:lnTo>
                  <a:lnTo>
                    <a:pt y="318" x="260"/>
                  </a:lnTo>
                  <a:lnTo>
                    <a:pt y="340" x="248"/>
                  </a:lnTo>
                  <a:lnTo>
                    <a:pt y="363" x="235"/>
                  </a:lnTo>
                  <a:lnTo>
                    <a:pt y="387" x="218"/>
                  </a:lnTo>
                  <a:lnTo>
                    <a:pt y="411" x="201"/>
                  </a:lnTo>
                  <a:lnTo>
                    <a:pt y="434" x="181"/>
                  </a:lnTo>
                  <a:lnTo>
                    <a:pt y="456" x="160"/>
                  </a:lnTo>
                  <a:lnTo>
                    <a:pt y="500" x="118"/>
                  </a:lnTo>
                  <a:lnTo>
                    <a:pt y="539" x="74"/>
                  </a:lnTo>
                  <a:lnTo>
                    <a:pt y="571" x="35"/>
                  </a:lnTo>
                  <a:lnTo>
                    <a:pt y="598" x="0"/>
                  </a:lnTo>
                  <a:lnTo>
                    <a:pt y="573" x="84"/>
                  </a:lnTo>
                  <a:lnTo>
                    <a:pt y="544" x="171"/>
                  </a:lnTo>
                  <a:lnTo>
                    <a:pt y="512" x="262"/>
                  </a:lnTo>
                  <a:lnTo>
                    <a:pt y="480" x="355"/>
                  </a:lnTo>
                  <a:lnTo>
                    <a:pt y="445" x="447"/>
                  </a:lnTo>
                  <a:lnTo>
                    <a:pt y="407" x="544"/>
                  </a:lnTo>
                  <a:lnTo>
                    <a:pt y="368" x="640"/>
                  </a:lnTo>
                  <a:lnTo>
                    <a:pt y="330" x="738"/>
                  </a:lnTo>
                  <a:lnTo>
                    <a:pt y="289" x="834"/>
                  </a:lnTo>
                  <a:lnTo>
                    <a:pt y="247" x="930"/>
                  </a:lnTo>
                  <a:lnTo>
                    <a:pt y="206" x="1025"/>
                  </a:lnTo>
                  <a:lnTo>
                    <a:pt y="164" x="1119"/>
                  </a:lnTo>
                  <a:lnTo>
                    <a:pt y="123" x="1211"/>
                  </a:lnTo>
                  <a:lnTo>
                    <a:pt y="83" x="1298"/>
                  </a:lnTo>
                  <a:lnTo>
                    <a:pt y="42" x="1384"/>
                  </a:lnTo>
                  <a:lnTo>
                    <a:pt y="3" x="1466"/>
                  </a:lnTo>
                  <a:lnTo>
                    <a:pt y="0" x="1444"/>
                  </a:lnTo>
                  <a:lnTo>
                    <a:pt y="27" x="1369"/>
                  </a:lnTo>
                  <a:lnTo>
                    <a:pt y="54" x="1292"/>
                  </a:lnTo>
                  <a:lnTo>
                    <a:pt y="81" x="1214"/>
                  </a:lnTo>
                  <a:lnTo>
                    <a:pt y="107" x="1135"/>
                  </a:lnTo>
                  <a:lnTo>
                    <a:pt y="130" x="1057"/>
                  </a:lnTo>
                  <a:lnTo>
                    <a:pt y="154" x="978"/>
                  </a:lnTo>
                  <a:lnTo>
                    <a:pt y="176" x="898"/>
                  </a:lnTo>
                  <a:lnTo>
                    <a:pt y="196" x="821"/>
                  </a:lnTo>
                  <a:lnTo>
                    <a:pt y="215" x="745"/>
                  </a:lnTo>
                  <a:lnTo>
                    <a:pt y="230" x="670"/>
                  </a:lnTo>
                  <a:lnTo>
                    <a:pt y="243" x="596"/>
                  </a:lnTo>
                  <a:lnTo>
                    <a:pt y="255" x="527"/>
                  </a:lnTo>
                  <a:lnTo>
                    <a:pt y="264" x="458"/>
                  </a:lnTo>
                  <a:lnTo>
                    <a:pt y="270" x="393"/>
                  </a:lnTo>
                  <a:lnTo>
                    <a:pt y="272" x="333"/>
                  </a:lnTo>
                  <a:lnTo>
                    <a:pt y="272" x="27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6" name="Shape 356"/>
            <p:cNvSpPr/>
            <p:nvPr/>
          </p:nvSpPr>
          <p:spPr>
            <a:xfrm>
              <a:off y="2871786" x="1635125"/>
              <a:ext cy="244475" cx="954086"/>
            </a:xfrm>
            <a:custGeom>
              <a:pathLst>
                <a:path w="601" extrusionOk="0" h="154">
                  <a:moveTo>
                    <a:pt y="61" x="165"/>
                  </a:moveTo>
                  <a:lnTo>
                    <a:pt y="74" x="150"/>
                  </a:lnTo>
                  <a:lnTo>
                    <a:pt y="88" x="130"/>
                  </a:lnTo>
                  <a:lnTo>
                    <a:pt y="101" x="108"/>
                  </a:lnTo>
                  <a:lnTo>
                    <a:pt y="113" x="84"/>
                  </a:lnTo>
                  <a:lnTo>
                    <a:pt y="137" x="39"/>
                  </a:lnTo>
                  <a:lnTo>
                    <a:pt y="154" x="0"/>
                  </a:lnTo>
                  <a:lnTo>
                    <a:pt y="140" x="67"/>
                  </a:lnTo>
                  <a:lnTo>
                    <a:pt y="125" x="140"/>
                  </a:lnTo>
                  <a:lnTo>
                    <a:pt y="106" x="216"/>
                  </a:lnTo>
                  <a:lnTo>
                    <a:pt y="86" x="295"/>
                  </a:lnTo>
                  <a:lnTo>
                    <a:pt y="66" x="375"/>
                  </a:lnTo>
                  <a:lnTo>
                    <a:pt y="44" x="454"/>
                  </a:lnTo>
                  <a:lnTo>
                    <a:pt y="22" x="530"/>
                  </a:lnTo>
                  <a:lnTo>
                    <a:pt y="2" x="601"/>
                  </a:lnTo>
                  <a:lnTo>
                    <a:pt y="0" x="596"/>
                  </a:lnTo>
                  <a:lnTo>
                    <a:pt y="13" x="535"/>
                  </a:lnTo>
                  <a:lnTo>
                    <a:pt y="27" x="473"/>
                  </a:lnTo>
                  <a:lnTo>
                    <a:pt y="39" x="412"/>
                  </a:lnTo>
                  <a:lnTo>
                    <a:pt y="47" x="353"/>
                  </a:lnTo>
                  <a:lnTo>
                    <a:pt y="56" x="299"/>
                  </a:lnTo>
                  <a:lnTo>
                    <a:pt y="61" x="246"/>
                  </a:lnTo>
                  <a:lnTo>
                    <a:pt y="62" x="203"/>
                  </a:lnTo>
                  <a:lnTo>
                    <a:pt y="61" x="16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7" name="Shape 357"/>
            <p:cNvSpPr/>
            <p:nvPr/>
          </p:nvSpPr>
          <p:spPr>
            <a:xfrm>
              <a:off y="3625850" x="2706686"/>
              <a:ext cy="1128712" cx="1517650"/>
            </a:xfrm>
            <a:custGeom>
              <a:pathLst>
                <a:path w="956" extrusionOk="0" h="711">
                  <a:moveTo>
                    <a:pt y="711" x="9"/>
                  </a:moveTo>
                  <a:lnTo>
                    <a:pt y="701" x="5"/>
                  </a:lnTo>
                  <a:lnTo>
                    <a:pt y="689" x="2"/>
                  </a:lnTo>
                  <a:lnTo>
                    <a:pt y="679" x="0"/>
                  </a:lnTo>
                  <a:lnTo>
                    <a:pt y="669" x="0"/>
                  </a:lnTo>
                  <a:lnTo>
                    <a:pt y="657" x="2"/>
                  </a:lnTo>
                  <a:lnTo>
                    <a:pt y="647" x="7"/>
                  </a:lnTo>
                  <a:lnTo>
                    <a:pt y="637" x="14"/>
                  </a:lnTo>
                  <a:lnTo>
                    <a:pt y="628" x="24"/>
                  </a:lnTo>
                  <a:lnTo>
                    <a:pt y="12" x="956"/>
                  </a:lnTo>
                  <a:lnTo>
                    <a:pt y="0" x="782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8" name="Shape 358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9" name="Shape 359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0" name="Shape 360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1" name="Shape 361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2" name="Shape 362"/>
            <p:cNvSpPr/>
            <p:nvPr/>
          </p:nvSpPr>
          <p:spPr>
            <a:xfrm>
              <a:off y="2786061" x="1319212"/>
              <a:ext cy="388937" cx="896937"/>
            </a:xfrm>
            <a:custGeom>
              <a:pathLst>
                <a:path w="565" extrusionOk="0" h="245">
                  <a:moveTo>
                    <a:pt y="0" x="565"/>
                  </a:moveTo>
                  <a:lnTo>
                    <a:pt y="231" x="6"/>
                  </a:lnTo>
                  <a:lnTo>
                    <a:pt y="235" x="3"/>
                  </a:lnTo>
                  <a:lnTo>
                    <a:pt y="238" x="1"/>
                  </a:lnTo>
                  <a:lnTo>
                    <a:pt y="242" x="0"/>
                  </a:lnTo>
                  <a:lnTo>
                    <a:pt y="245" x="1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3" name="Shape 363"/>
            <p:cNvSpPr/>
            <p:nvPr/>
          </p:nvSpPr>
          <p:spPr>
            <a:xfrm>
              <a:off y="2174875" x="1908175"/>
              <a:ext cy="385761" cx="228600"/>
            </a:xfrm>
            <a:custGeom>
              <a:pathLst>
                <a:path w="144" extrusionOk="0" h="243">
                  <a:moveTo>
                    <a:pt y="0" x="0"/>
                  </a:moveTo>
                  <a:lnTo>
                    <a:pt y="211" x="4"/>
                  </a:lnTo>
                  <a:lnTo>
                    <a:pt y="243" x="140"/>
                  </a:lnTo>
                  <a:lnTo>
                    <a:pt y="180" x="144"/>
                  </a:lnTo>
                  <a:lnTo>
                    <a:pt y="103" x="127"/>
                  </a:lnTo>
                  <a:lnTo>
                    <a:pt y="37" x="101"/>
                  </a:lnTo>
                  <a:lnTo>
                    <a:pt y="28" x="95"/>
                  </a:lnTo>
                  <a:lnTo>
                    <a:pt y="20" x="73"/>
                  </a:lnTo>
                  <a:lnTo>
                    <a:pt y="11" x="49"/>
                  </a:lnTo>
                  <a:lnTo>
                    <a:pt y="5" x="2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4" name="Shape 364"/>
            <p:cNvSpPr/>
            <p:nvPr/>
          </p:nvSpPr>
          <p:spPr>
            <a:xfrm>
              <a:off y="2136775" x="2000250"/>
              <a:ext cy="1512886" cx="5308600"/>
            </a:xfrm>
            <a:custGeom>
              <a:pathLst>
                <a:path w="3344" extrusionOk="0" h="953">
                  <a:moveTo>
                    <a:pt y="953" x="3344"/>
                  </a:moveTo>
                  <a:lnTo>
                    <a:pt y="946" x="3343"/>
                  </a:lnTo>
                  <a:lnTo>
                    <a:pt y="943" x="3304"/>
                  </a:lnTo>
                  <a:lnTo>
                    <a:pt y="945" x="3272"/>
                  </a:lnTo>
                  <a:lnTo>
                    <a:pt y="941" x="3228"/>
                  </a:lnTo>
                  <a:lnTo>
                    <a:pt y="936" x="3175"/>
                  </a:lnTo>
                  <a:lnTo>
                    <a:pt y="929" x="3115"/>
                  </a:lnTo>
                  <a:lnTo>
                    <a:pt y="923" x="3050"/>
                  </a:lnTo>
                  <a:lnTo>
                    <a:pt y="912" x="2985"/>
                  </a:lnTo>
                  <a:lnTo>
                    <a:pt y="904" x="2919"/>
                  </a:lnTo>
                  <a:lnTo>
                    <a:pt y="896" x="2856"/>
                  </a:lnTo>
                  <a:lnTo>
                    <a:pt y="863" x="2698"/>
                  </a:lnTo>
                  <a:lnTo>
                    <a:pt y="833" x="2542"/>
                  </a:lnTo>
                  <a:lnTo>
                    <a:pt y="801" x="2389"/>
                  </a:lnTo>
                  <a:lnTo>
                    <a:pt y="769" x="2237"/>
                  </a:lnTo>
                  <a:lnTo>
                    <a:pt y="737" x="2086"/>
                  </a:lnTo>
                  <a:lnTo>
                    <a:pt y="703" x="1938"/>
                  </a:lnTo>
                  <a:lnTo>
                    <a:pt y="671" x="1791"/>
                  </a:lnTo>
                  <a:lnTo>
                    <a:pt y="639" x="1644"/>
                  </a:lnTo>
                  <a:lnTo>
                    <a:pt y="605" x="1499"/>
                  </a:lnTo>
                  <a:lnTo>
                    <a:pt y="573" x="1354"/>
                  </a:lnTo>
                  <a:lnTo>
                    <a:pt y="539" x="1210"/>
                  </a:lnTo>
                  <a:lnTo>
                    <a:pt y="505" x="1067"/>
                  </a:lnTo>
                  <a:lnTo>
                    <a:pt y="471" x="923"/>
                  </a:lnTo>
                  <a:lnTo>
                    <a:pt y="439" x="778"/>
                  </a:lnTo>
                  <a:lnTo>
                    <a:pt y="406" x="634"/>
                  </a:lnTo>
                  <a:lnTo>
                    <a:pt y="372" x="489"/>
                  </a:lnTo>
                  <a:lnTo>
                    <a:pt y="367" x="467"/>
                  </a:lnTo>
                  <a:lnTo>
                    <a:pt y="360" x="447"/>
                  </a:lnTo>
                  <a:lnTo>
                    <a:pt y="353" x="427"/>
                  </a:lnTo>
                  <a:lnTo>
                    <a:pt y="346" x="408"/>
                  </a:lnTo>
                  <a:lnTo>
                    <a:pt y="336" x="391"/>
                  </a:lnTo>
                  <a:lnTo>
                    <a:pt y="328" x="374"/>
                  </a:lnTo>
                  <a:lnTo>
                    <a:pt y="318" x="359"/>
                  </a:lnTo>
                  <a:lnTo>
                    <a:pt y="306" x="344"/>
                  </a:lnTo>
                  <a:lnTo>
                    <a:pt y="282" x="315"/>
                  </a:lnTo>
                  <a:lnTo>
                    <a:pt y="257" x="290"/>
                  </a:lnTo>
                  <a:lnTo>
                    <a:pt y="230" x="265"/>
                  </a:lnTo>
                  <a:lnTo>
                    <a:pt y="201" x="241"/>
                  </a:lnTo>
                  <a:lnTo>
                    <a:pt y="172" x="217"/>
                  </a:lnTo>
                  <a:lnTo>
                    <a:pt y="144" x="194"/>
                  </a:lnTo>
                  <a:lnTo>
                    <a:pt y="115" x="168"/>
                  </a:lnTo>
                  <a:lnTo>
                    <a:pt y="88" x="141"/>
                  </a:lnTo>
                  <a:lnTo>
                    <a:pt y="76" x="126"/>
                  </a:lnTo>
                  <a:lnTo>
                    <a:pt y="62" x="111"/>
                  </a:lnTo>
                  <a:lnTo>
                    <a:pt y="51" x="96"/>
                  </a:lnTo>
                  <a:lnTo>
                    <a:pt y="39" x="79"/>
                  </a:lnTo>
                  <a:lnTo>
                    <a:pt y="29" x="60"/>
                  </a:lnTo>
                  <a:lnTo>
                    <a:pt y="19" x="42"/>
                  </a:lnTo>
                  <a:lnTo>
                    <a:pt y="8" x="22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59"/>
                  </a:lnTo>
                  <a:lnTo>
                    <a:pt y="142" x="65"/>
                  </a:lnTo>
                  <a:lnTo>
                    <a:pt y="164" x="70"/>
                  </a:lnTo>
                  <a:lnTo>
                    <a:pt y="184" x="74"/>
                  </a:lnTo>
                  <a:lnTo>
                    <a:pt y="203" x="77"/>
                  </a:lnTo>
                  <a:lnTo>
                    <a:pt y="221" x="77"/>
                  </a:lnTo>
                  <a:lnTo>
                    <a:pt y="240" x="79"/>
                  </a:lnTo>
                  <a:lnTo>
                    <a:pt y="257" x="77"/>
                  </a:lnTo>
                  <a:lnTo>
                    <a:pt y="289" x="74"/>
                  </a:lnTo>
                  <a:lnTo>
                    <a:pt y="316" x="69"/>
                  </a:lnTo>
                  <a:lnTo>
                    <a:pt y="355" x="243"/>
                  </a:lnTo>
                  <a:lnTo>
                    <a:pt y="392" x="420"/>
                  </a:lnTo>
                  <a:lnTo>
                    <a:pt y="431" x="597"/>
                  </a:lnTo>
                  <a:lnTo>
                    <a:pt y="470" x="775"/>
                  </a:lnTo>
                  <a:lnTo>
                    <a:pt y="509" x="954"/>
                  </a:lnTo>
                  <a:lnTo>
                    <a:pt y="546" x="1132"/>
                  </a:lnTo>
                  <a:lnTo>
                    <a:pt y="585" x="1311"/>
                  </a:lnTo>
                  <a:lnTo>
                    <a:pt y="622" x="1489"/>
                  </a:lnTo>
                  <a:lnTo>
                    <a:pt y="659" x="1664"/>
                  </a:lnTo>
                  <a:lnTo>
                    <a:pt y="696" x="1840"/>
                  </a:lnTo>
                  <a:lnTo>
                    <a:pt y="732" x="2012"/>
                  </a:lnTo>
                  <a:lnTo>
                    <a:pt y="765" x="2183"/>
                  </a:lnTo>
                  <a:lnTo>
                    <a:pt y="799" x="2350"/>
                  </a:lnTo>
                  <a:lnTo>
                    <a:pt y="833" x="2514"/>
                  </a:lnTo>
                  <a:lnTo>
                    <a:pt y="865" x="2674"/>
                  </a:lnTo>
                  <a:lnTo>
                    <a:pt y="896" x="2831"/>
                  </a:lnTo>
                  <a:lnTo>
                    <a:pt y="904" x="2899"/>
                  </a:lnTo>
                  <a:lnTo>
                    <a:pt y="914" x="2968"/>
                  </a:lnTo>
                  <a:lnTo>
                    <a:pt y="924" x="3034"/>
                  </a:lnTo>
                  <a:lnTo>
                    <a:pt y="933" x="3099"/>
                  </a:lnTo>
                  <a:lnTo>
                    <a:pt y="941" x="3162"/>
                  </a:lnTo>
                  <a:lnTo>
                    <a:pt y="948" x="3219"/>
                  </a:lnTo>
                  <a:lnTo>
                    <a:pt y="953" x="3270"/>
                  </a:lnTo>
                  <a:lnTo>
                    <a:pt y="953" x="3314"/>
                  </a:lnTo>
                  <a:lnTo>
                    <a:pt y="953" x="33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5" name="Shape 365"/>
            <p:cNvSpPr/>
            <p:nvPr/>
          </p:nvSpPr>
          <p:spPr>
            <a:xfrm>
              <a:off y="2619375" x="1916111"/>
              <a:ext cy="1084261" cx="5400675"/>
            </a:xfrm>
            <a:custGeom>
              <a:pathLst>
                <a:path w="3402" extrusionOk="0" h="683">
                  <a:moveTo>
                    <a:pt y="676" x="3402"/>
                  </a:moveTo>
                  <a:lnTo>
                    <a:pt y="668" x="3399"/>
                  </a:lnTo>
                  <a:lnTo>
                    <a:pt y="673" x="3338"/>
                  </a:lnTo>
                  <a:lnTo>
                    <a:pt y="673" x="3325"/>
                  </a:lnTo>
                  <a:lnTo>
                    <a:pt y="673" x="3309"/>
                  </a:lnTo>
                  <a:lnTo>
                    <a:pt y="671" x="3291"/>
                  </a:lnTo>
                  <a:lnTo>
                    <a:pt y="668" x="3271"/>
                  </a:lnTo>
                  <a:lnTo>
                    <a:pt y="661" x="3225"/>
                  </a:lnTo>
                  <a:lnTo>
                    <a:pt y="649" x="3174"/>
                  </a:lnTo>
                  <a:lnTo>
                    <a:pt y="637" x="3119"/>
                  </a:lnTo>
                  <a:lnTo>
                    <a:pt y="625" x="3060"/>
                  </a:lnTo>
                  <a:lnTo>
                    <a:pt y="614" x="2999"/>
                  </a:lnTo>
                  <a:lnTo>
                    <a:pt y="605" x="2938"/>
                  </a:lnTo>
                  <a:lnTo>
                    <a:pt y="570" x="2762"/>
                  </a:lnTo>
                  <a:lnTo>
                    <a:pt y="536" x="2582"/>
                  </a:lnTo>
                  <a:lnTo>
                    <a:pt y="499" x="2401"/>
                  </a:lnTo>
                  <a:lnTo>
                    <a:pt y="463" x="2215"/>
                  </a:lnTo>
                  <a:lnTo>
                    <a:pt y="426" x="2030"/>
                  </a:lnTo>
                  <a:lnTo>
                    <a:pt y="389" x="1842"/>
                  </a:lnTo>
                  <a:lnTo>
                    <a:pt y="352" x="1655"/>
                  </a:lnTo>
                  <a:lnTo>
                    <a:pt y="313" x="1467"/>
                  </a:lnTo>
                  <a:lnTo>
                    <a:pt y="274" x="1278"/>
                  </a:lnTo>
                  <a:lnTo>
                    <a:pt y="235" x="1091"/>
                  </a:lnTo>
                  <a:lnTo>
                    <a:pt y="196" x="904"/>
                  </a:lnTo>
                  <a:lnTo>
                    <a:pt y="157" x="718"/>
                  </a:lnTo>
                  <a:lnTo>
                    <a:pt y="118" x="535"/>
                  </a:lnTo>
                  <a:lnTo>
                    <a:pt y="80" x="353"/>
                  </a:lnTo>
                  <a:lnTo>
                    <a:pt y="39" x="176"/>
                  </a:lnTo>
                  <a:lnTo>
                    <a:pt y="0" x="0"/>
                  </a:lnTo>
                  <a:lnTo>
                    <a:pt y="34" x="0"/>
                  </a:lnTo>
                  <a:lnTo>
                    <a:pt y="71" x="178"/>
                  </a:lnTo>
                  <a:lnTo>
                    <a:pt y="110" x="362"/>
                  </a:lnTo>
                  <a:lnTo>
                    <a:pt y="149" x="551"/>
                  </a:lnTo>
                  <a:lnTo>
                    <a:pt y="188" x="745"/>
                  </a:lnTo>
                  <a:lnTo>
                    <a:pt y="228" x="941"/>
                  </a:lnTo>
                  <a:lnTo>
                    <a:pt y="267" x="1140"/>
                  </a:lnTo>
                  <a:lnTo>
                    <a:pt y="306" x="1339"/>
                  </a:lnTo>
                  <a:lnTo>
                    <a:pt y="345" x="1538"/>
                  </a:lnTo>
                  <a:lnTo>
                    <a:pt y="382" x="1736"/>
                  </a:lnTo>
                  <a:lnTo>
                    <a:pt y="421" x="1932"/>
                  </a:lnTo>
                  <a:lnTo>
                    <a:pt y="456" x="2124"/>
                  </a:lnTo>
                  <a:lnTo>
                    <a:pt y="492" x="2312"/>
                  </a:lnTo>
                  <a:lnTo>
                    <a:pt y="527" x="2496"/>
                  </a:lnTo>
                  <a:lnTo>
                    <a:pt y="561" x="2671"/>
                  </a:lnTo>
                  <a:lnTo>
                    <a:pt y="592" x="2838"/>
                  </a:lnTo>
                  <a:lnTo>
                    <a:pt y="622" x="2999"/>
                  </a:lnTo>
                  <a:lnTo>
                    <a:pt y="636" x="3056"/>
                  </a:lnTo>
                  <a:lnTo>
                    <a:pt y="646" x="3103"/>
                  </a:lnTo>
                  <a:lnTo>
                    <a:pt y="656" x="3146"/>
                  </a:lnTo>
                  <a:lnTo>
                    <a:pt y="666" x="3183"/>
                  </a:lnTo>
                  <a:lnTo>
                    <a:pt y="673" x="3218"/>
                  </a:lnTo>
                  <a:lnTo>
                    <a:pt y="678" x="3252"/>
                  </a:lnTo>
                  <a:lnTo>
                    <a:pt y="681" x="3286"/>
                  </a:lnTo>
                  <a:lnTo>
                    <a:pt y="683" x="3325"/>
                  </a:lnTo>
                  <a:lnTo>
                    <a:pt y="676" x="3402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6" name="Shape 366"/>
            <p:cNvSpPr/>
            <p:nvPr/>
          </p:nvSpPr>
          <p:spPr>
            <a:xfrm>
              <a:off y="2109786" x="2008186"/>
              <a:ext cy="1531937" cx="5300661"/>
            </a:xfrm>
            <a:custGeom>
              <a:pathLst>
                <a:path w="3339" extrusionOk="0" h="965">
                  <a:moveTo>
                    <a:pt y="965" x="3339"/>
                  </a:moveTo>
                  <a:lnTo>
                    <a:pt y="957" x="3338"/>
                  </a:lnTo>
                  <a:lnTo>
                    <a:pt y="953" x="3297"/>
                  </a:lnTo>
                  <a:lnTo>
                    <a:pt y="955" x="3267"/>
                  </a:lnTo>
                  <a:lnTo>
                    <a:pt y="953" x="3224"/>
                  </a:lnTo>
                  <a:lnTo>
                    <a:pt y="948" x="3175"/>
                  </a:lnTo>
                  <a:lnTo>
                    <a:pt y="941" x="3118"/>
                  </a:lnTo>
                  <a:lnTo>
                    <a:pt y="933" x="3059"/>
                  </a:lnTo>
                  <a:lnTo>
                    <a:pt y="924" x="2995"/>
                  </a:lnTo>
                  <a:lnTo>
                    <a:pt y="916" x="2931"/>
                  </a:lnTo>
                  <a:lnTo>
                    <a:pt y="908" x="2870"/>
                  </a:lnTo>
                  <a:lnTo>
                    <a:pt y="877" x="2711"/>
                  </a:lnTo>
                  <a:lnTo>
                    <a:pt y="845" x="2554"/>
                  </a:lnTo>
                  <a:lnTo>
                    <a:pt y="813" x="2401"/>
                  </a:lnTo>
                  <a:lnTo>
                    <a:pt y="779" x="2249"/>
                  </a:lnTo>
                  <a:lnTo>
                    <a:pt y="747" x="2098"/>
                  </a:lnTo>
                  <a:lnTo>
                    <a:pt y="713" x="1950"/>
                  </a:lnTo>
                  <a:lnTo>
                    <a:pt y="679" x="1803"/>
                  </a:lnTo>
                  <a:lnTo>
                    <a:pt y="647" x="1656"/>
                  </a:lnTo>
                  <a:lnTo>
                    <a:pt y="613" x="1511"/>
                  </a:lnTo>
                  <a:lnTo>
                    <a:pt y="580" x="1366"/>
                  </a:lnTo>
                  <a:lnTo>
                    <a:pt y="546" x="1222"/>
                  </a:lnTo>
                  <a:lnTo>
                    <a:pt y="512" x="1079"/>
                  </a:lnTo>
                  <a:lnTo>
                    <a:pt y="478" x="935"/>
                  </a:lnTo>
                  <a:lnTo>
                    <a:pt y="443" x="790"/>
                  </a:lnTo>
                  <a:lnTo>
                    <a:pt y="409" x="646"/>
                  </a:lnTo>
                  <a:lnTo>
                    <a:pt y="375" x="501"/>
                  </a:lnTo>
                  <a:lnTo>
                    <a:pt y="372" x="479"/>
                  </a:lnTo>
                  <a:lnTo>
                    <a:pt y="365" x="459"/>
                  </a:lnTo>
                  <a:lnTo>
                    <a:pt y="358" x="439"/>
                  </a:lnTo>
                  <a:lnTo>
                    <a:pt y="350" x="420"/>
                  </a:lnTo>
                  <a:lnTo>
                    <a:pt y="341" x="401"/>
                  </a:lnTo>
                  <a:lnTo>
                    <a:pt y="331" x="385"/>
                  </a:lnTo>
                  <a:lnTo>
                    <a:pt y="321" x="369"/>
                  </a:lnTo>
                  <a:lnTo>
                    <a:pt y="309" x="354"/>
                  </a:lnTo>
                  <a:lnTo>
                    <a:pt y="286" x="324"/>
                  </a:lnTo>
                  <a:lnTo>
                    <a:pt y="260" x="298"/>
                  </a:lnTo>
                  <a:lnTo>
                    <a:pt y="232" x="271"/>
                  </a:lnTo>
                  <a:lnTo>
                    <a:pt y="205" x="248"/>
                  </a:lnTo>
                  <a:lnTo>
                    <a:pt y="174" x="223"/>
                  </a:lnTo>
                  <a:lnTo>
                    <a:pt y="145" x="197"/>
                  </a:lnTo>
                  <a:lnTo>
                    <a:pt y="117" x="170"/>
                  </a:lnTo>
                  <a:lnTo>
                    <a:pt y="90" x="141"/>
                  </a:lnTo>
                  <a:lnTo>
                    <a:pt y="76" x="126"/>
                  </a:lnTo>
                  <a:lnTo>
                    <a:pt y="64" x="111"/>
                  </a:lnTo>
                  <a:lnTo>
                    <a:pt y="52" x="94"/>
                  </a:lnTo>
                  <a:lnTo>
                    <a:pt y="41" x="77"/>
                  </a:lnTo>
                  <a:lnTo>
                    <a:pt y="29" x="59"/>
                  </a:lnTo>
                  <a:lnTo>
                    <a:pt y="19" x="40"/>
                  </a:lnTo>
                  <a:lnTo>
                    <a:pt y="10" x="20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60"/>
                  </a:lnTo>
                  <a:lnTo>
                    <a:pt y="142" x="67"/>
                  </a:lnTo>
                  <a:lnTo>
                    <a:pt y="162" x="74"/>
                  </a:lnTo>
                  <a:lnTo>
                    <a:pt y="183" x="79"/>
                  </a:lnTo>
                  <a:lnTo>
                    <a:pt y="221" x="87"/>
                  </a:lnTo>
                  <a:lnTo>
                    <a:pt y="257" x="91"/>
                  </a:lnTo>
                  <a:lnTo>
                    <a:pt y="291" x="91"/>
                  </a:lnTo>
                  <a:lnTo>
                    <a:pt y="323" x="89"/>
                  </a:lnTo>
                  <a:lnTo>
                    <a:pt y="362" x="265"/>
                  </a:lnTo>
                  <a:lnTo>
                    <a:pt y="399" x="440"/>
                  </a:lnTo>
                  <a:lnTo>
                    <a:pt y="438" x="616"/>
                  </a:lnTo>
                  <a:lnTo>
                    <a:pt y="477" x="793"/>
                  </a:lnTo>
                  <a:lnTo>
                    <a:pt y="515" x="969"/>
                  </a:lnTo>
                  <a:lnTo>
                    <a:pt y="554" x="1146"/>
                  </a:lnTo>
                  <a:lnTo>
                    <a:pt y="593" x="1322"/>
                  </a:lnTo>
                  <a:lnTo>
                    <a:pt y="632" x="1497"/>
                  </a:lnTo>
                  <a:lnTo>
                    <a:pt y="669" x="1671"/>
                  </a:lnTo>
                  <a:lnTo>
                    <a:pt y="706" x="1843"/>
                  </a:lnTo>
                  <a:lnTo>
                    <a:pt y="744" x="2014"/>
                  </a:lnTo>
                  <a:lnTo>
                    <a:pt y="779" x="2183"/>
                  </a:lnTo>
                  <a:lnTo>
                    <a:pt y="813" x="2348"/>
                  </a:lnTo>
                  <a:lnTo>
                    <a:pt y="847" x="2512"/>
                  </a:lnTo>
                  <a:lnTo>
                    <a:pt y="879" x="2671"/>
                  </a:lnTo>
                  <a:lnTo>
                    <a:pt y="908" x="2828"/>
                  </a:lnTo>
                  <a:lnTo>
                    <a:pt y="918" x="2895"/>
                  </a:lnTo>
                  <a:lnTo>
                    <a:pt y="928" x="2963"/>
                  </a:lnTo>
                  <a:lnTo>
                    <a:pt y="936" x="3030"/>
                  </a:lnTo>
                  <a:lnTo>
                    <a:pt y="946" x="3094"/>
                  </a:lnTo>
                  <a:lnTo>
                    <a:pt y="953" x="3157"/>
                  </a:lnTo>
                  <a:lnTo>
                    <a:pt y="960" x="3214"/>
                  </a:lnTo>
                  <a:lnTo>
                    <a:pt y="963" x="3265"/>
                  </a:lnTo>
                  <a:lnTo>
                    <a:pt y="965" x="3309"/>
                  </a:lnTo>
                  <a:lnTo>
                    <a:pt y="965" x="3339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7" name="Shape 367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3" x="50"/>
                  </a:lnTo>
                  <a:lnTo>
                    <a:pt y="3" x="103"/>
                  </a:lnTo>
                  <a:lnTo>
                    <a:pt y="5" x="153"/>
                  </a:lnTo>
                  <a:lnTo>
                    <a:pt y="5" x="204"/>
                  </a:lnTo>
                  <a:lnTo>
                    <a:pt y="5" x="253"/>
                  </a:lnTo>
                  <a:lnTo>
                    <a:pt y="3" x="303"/>
                  </a:lnTo>
                  <a:lnTo>
                    <a:pt y="3" x="354"/>
                  </a:lnTo>
                  <a:lnTo>
                    <a:pt y="0" x="403"/>
                  </a:lnTo>
                  <a:lnTo>
                    <a:pt y="7" x="418"/>
                  </a:lnTo>
                  <a:lnTo>
                    <a:pt y="12" x="430"/>
                  </a:lnTo>
                  <a:lnTo>
                    <a:pt y="18" x="444"/>
                  </a:lnTo>
                  <a:lnTo>
                    <a:pt y="27" x="454"/>
                  </a:lnTo>
                  <a:lnTo>
                    <a:pt y="42" x="474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</a:path>
              </a:pathLst>
            </a:custGeom>
            <a:noFill/>
            <a:ln w="9525" cap="rnd">
              <a:solidFill>
                <a:srgbClr val="969595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8" name="Shape 368"/>
            <p:cNvSpPr/>
            <p:nvPr/>
          </p:nvSpPr>
          <p:spPr>
            <a:xfrm>
              <a:off y="2020886" x="2103436"/>
              <a:ext cy="760411" cx="120650"/>
            </a:xfrm>
            <a:custGeom>
              <a:pathLst>
                <a:path w="76" extrusionOk="0" h="479">
                  <a:moveTo>
                    <a:pt y="0" x="7"/>
                  </a:moveTo>
                  <a:lnTo>
                    <a:pt y="2" x="4"/>
                  </a:lnTo>
                  <a:lnTo>
                    <a:pt y="5" x="2"/>
                  </a:lnTo>
                  <a:lnTo>
                    <a:pt y="9" x="0"/>
                  </a:lnTo>
                  <a:lnTo>
                    <a:pt y="12" x="0"/>
                  </a:lnTo>
                  <a:lnTo>
                    <a:pt y="479" x="76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9" name="Shape 369"/>
            <p:cNvSpPr/>
            <p:nvPr/>
          </p:nvSpPr>
          <p:spPr>
            <a:xfrm>
              <a:off y="2455861" x="3032125"/>
              <a:ext cy="163511" cx="230187"/>
            </a:xfrm>
            <a:custGeom>
              <a:pathLst>
                <a:path w="145" extrusionOk="0" h="103">
                  <a:moveTo>
                    <a:pt y="0" x="64"/>
                  </a:moveTo>
                  <a:lnTo>
                    <a:pt y="7" x="65"/>
                  </a:lnTo>
                  <a:lnTo>
                    <a:pt y="14" x="67"/>
                  </a:lnTo>
                  <a:lnTo>
                    <a:pt y="19" x="67"/>
                  </a:lnTo>
                  <a:lnTo>
                    <a:pt y="25" x="67"/>
                  </a:lnTo>
                  <a:lnTo>
                    <a:pt y="39" x="62"/>
                  </a:lnTo>
                  <a:lnTo>
                    <a:pt y="51" x="54"/>
                  </a:lnTo>
                  <a:lnTo>
                    <a:pt y="63" x="44"/>
                  </a:lnTo>
                  <a:lnTo>
                    <a:pt y="76" x="30"/>
                  </a:lnTo>
                  <a:lnTo>
                    <a:pt y="88" x="15"/>
                  </a:lnTo>
                  <a:lnTo>
                    <a:pt y="101" x="0"/>
                  </a:lnTo>
                  <a:lnTo>
                    <a:pt y="101" x="20"/>
                  </a:lnTo>
                  <a:lnTo>
                    <a:pt y="103" x="40"/>
                  </a:lnTo>
                  <a:lnTo>
                    <a:pt y="44" x="138"/>
                  </a:lnTo>
                  <a:lnTo>
                    <a:pt y="39" x="141"/>
                  </a:lnTo>
                  <a:lnTo>
                    <a:pt y="36" x="145"/>
                  </a:lnTo>
                  <a:lnTo>
                    <a:pt y="32" x="145"/>
                  </a:lnTo>
                  <a:lnTo>
                    <a:pt y="29" x="145"/>
                  </a:lnTo>
                  <a:lnTo>
                    <a:pt y="25" x="145"/>
                  </a:lnTo>
                  <a:lnTo>
                    <a:pt y="24" x="141"/>
                  </a:lnTo>
                  <a:lnTo>
                    <a:pt y="20" x="138"/>
                  </a:lnTo>
                  <a:lnTo>
                    <a:pt y="19" x="133"/>
                  </a:lnTo>
                  <a:lnTo>
                    <a:pt y="14" x="116"/>
                  </a:lnTo>
                  <a:lnTo>
                    <a:pt y="8" x="99"/>
                  </a:lnTo>
                  <a:lnTo>
                    <a:pt y="3" x="81"/>
                  </a:lnTo>
                  <a:lnTo>
                    <a:pt y="0" x="6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70" name="Shape 370"/>
            <p:cNvSpPr/>
            <p:nvPr/>
          </p:nvSpPr>
          <p:spPr>
            <a:xfrm>
              <a:off y="2413000" x="6296025"/>
              <a:ext cy="681037" cx="579437"/>
            </a:xfrm>
            <a:custGeom>
              <a:pathLst>
                <a:path w="365" extrusionOk="0" h="429">
                  <a:moveTo>
                    <a:pt y="0" x="138"/>
                  </a:moveTo>
                  <a:lnTo>
                    <a:pt y="25" x="142"/>
                  </a:lnTo>
                  <a:lnTo>
                    <a:pt y="51" x="144"/>
                  </a:lnTo>
                  <a:lnTo>
                    <a:pt y="78" x="142"/>
                  </a:lnTo>
                  <a:lnTo>
                    <a:pt y="103" x="140"/>
                  </a:lnTo>
                  <a:lnTo>
                    <a:pt y="130" x="135"/>
                  </a:lnTo>
                  <a:lnTo>
                    <a:pt y="157" x="128"/>
                  </a:lnTo>
                  <a:lnTo>
                    <a:pt y="183" x="120"/>
                  </a:lnTo>
                  <a:lnTo>
                    <a:pt y="210" x="111"/>
                  </a:lnTo>
                  <a:lnTo>
                    <a:pt y="237" x="101"/>
                  </a:lnTo>
                  <a:lnTo>
                    <a:pt y="264" x="88"/>
                  </a:lnTo>
                  <a:lnTo>
                    <a:pt y="291" x="76"/>
                  </a:lnTo>
                  <a:lnTo>
                    <a:pt y="316" x="63"/>
                  </a:lnTo>
                  <a:lnTo>
                    <a:pt y="368" x="32"/>
                  </a:lnTo>
                  <a:lnTo>
                    <a:pt y="421" x="0"/>
                  </a:lnTo>
                  <a:lnTo>
                    <a:pt y="424" x="22"/>
                  </a:lnTo>
                  <a:lnTo>
                    <a:pt y="429" x="51"/>
                  </a:lnTo>
                  <a:lnTo>
                    <a:pt y="68" x="358"/>
                  </a:lnTo>
                  <a:lnTo>
                    <a:pt y="61" x="363"/>
                  </a:lnTo>
                  <a:lnTo>
                    <a:pt y="54" x="365"/>
                  </a:lnTo>
                  <a:lnTo>
                    <a:pt y="49" x="365"/>
                  </a:lnTo>
                  <a:lnTo>
                    <a:pt y="44" x="361"/>
                  </a:lnTo>
                  <a:lnTo>
                    <a:pt y="41" x="358"/>
                  </a:lnTo>
                  <a:lnTo>
                    <a:pt y="37" x="355"/>
                  </a:lnTo>
                  <a:lnTo>
                    <a:pt y="35" x="350"/>
                  </a:lnTo>
                  <a:lnTo>
                    <a:pt y="32" x="344"/>
                  </a:lnTo>
                  <a:lnTo>
                    <a:pt y="24" x="317"/>
                  </a:lnTo>
                  <a:lnTo>
                    <a:pt y="15" x="287"/>
                  </a:lnTo>
                  <a:lnTo>
                    <a:pt y="10" x="257"/>
                  </a:lnTo>
                  <a:lnTo>
                    <a:pt y="7" x="226"/>
                  </a:lnTo>
                  <a:lnTo>
                    <a:pt y="2" x="172"/>
                  </a:lnTo>
                  <a:lnTo>
                    <a:pt y="0" x="138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71" name="Shape 371"/>
            <p:cNvSpPr/>
            <p:nvPr/>
          </p:nvSpPr>
          <p:spPr>
            <a:xfrm>
              <a:off y="2451100" x="3021011"/>
              <a:ext cy="165100" cx="120650"/>
            </a:xfrm>
            <a:custGeom>
              <a:pathLst>
                <a:path w="76" extrusionOk="0" h="104">
                  <a:moveTo>
                    <a:pt y="3" x="71"/>
                  </a:moveTo>
                  <a:lnTo>
                    <a:pt y="10" x="72"/>
                  </a:lnTo>
                  <a:lnTo>
                    <a:pt y="17" x="74"/>
                  </a:lnTo>
                  <a:lnTo>
                    <a:pt y="22" x="74"/>
                  </a:lnTo>
                  <a:lnTo>
                    <a:pt y="28" x="74"/>
                  </a:lnTo>
                  <a:lnTo>
                    <a:pt y="42" x="69"/>
                  </a:lnTo>
                  <a:lnTo>
                    <a:pt y="54" x="61"/>
                  </a:lnTo>
                  <a:lnTo>
                    <a:pt y="66" x="51"/>
                  </a:lnTo>
                  <a:lnTo>
                    <a:pt y="79" x="37"/>
                  </a:lnTo>
                  <a:lnTo>
                    <a:pt y="91" x="22"/>
                  </a:lnTo>
                  <a:lnTo>
                    <a:pt y="104" x="7"/>
                  </a:lnTo>
                  <a:lnTo>
                    <a:pt y="104" x="10"/>
                  </a:lnTo>
                  <a:lnTo>
                    <a:pt y="103" x="5"/>
                  </a:lnTo>
                  <a:lnTo>
                    <a:pt y="103" x="0"/>
                  </a:lnTo>
                  <a:lnTo>
                    <a:pt y="103" x="2"/>
                  </a:lnTo>
                  <a:lnTo>
                    <a:pt y="91" x="18"/>
                  </a:lnTo>
                  <a:lnTo>
                    <a:pt y="77" x="34"/>
                  </a:lnTo>
                  <a:lnTo>
                    <a:pt y="64" x="47"/>
                  </a:lnTo>
                  <a:lnTo>
                    <a:pt y="50" x="57"/>
                  </a:lnTo>
                  <a:lnTo>
                    <a:pt y="37" x="66"/>
                  </a:lnTo>
                  <a:lnTo>
                    <a:pt y="25" x="71"/>
                  </a:lnTo>
                  <a:lnTo>
                    <a:pt y="18" x="71"/>
                  </a:lnTo>
                  <a:lnTo>
                    <a:pt y="13" x="71"/>
                  </a:lnTo>
                  <a:lnTo>
                    <a:pt y="8" x="69"/>
                  </a:lnTo>
                  <a:lnTo>
                    <a:pt y="3" x="66"/>
                  </a:lnTo>
                  <a:lnTo>
                    <a:pt y="1" x="59"/>
                  </a:lnTo>
                  <a:lnTo>
                    <a:pt y="0" x="59"/>
                  </a:lnTo>
                  <a:lnTo>
                    <a:pt y="0" x="62"/>
                  </a:lnTo>
                  <a:lnTo>
                    <a:pt y="1" x="67"/>
                  </a:lnTo>
                  <a:lnTo>
                    <a:pt y="3" x="72"/>
                  </a:lnTo>
                  <a:lnTo>
                    <a:pt y="5" x="76"/>
                  </a:lnTo>
                  <a:lnTo>
                    <a:pt y="5" x="76"/>
                  </a:lnTo>
                  <a:lnTo>
                    <a:pt y="3" x="7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72" name="Shape 372"/>
            <p:cNvSpPr/>
            <p:nvPr/>
          </p:nvSpPr>
          <p:spPr>
            <a:xfrm>
              <a:off y="2413000" x="6288087"/>
              <a:ext cy="665161" cx="236537"/>
            </a:xfrm>
            <a:custGeom>
              <a:pathLst>
                <a:path w="149" extrusionOk="0" h="419">
                  <a:moveTo>
                    <a:pt y="0" x="143"/>
                  </a:moveTo>
                  <a:lnTo>
                    <a:pt y="25" x="147"/>
                  </a:lnTo>
                  <a:lnTo>
                    <a:pt y="51" x="149"/>
                  </a:lnTo>
                  <a:lnTo>
                    <a:pt y="78" x="149"/>
                  </a:lnTo>
                  <a:lnTo>
                    <a:pt y="103" x="145"/>
                  </a:lnTo>
                  <a:lnTo>
                    <a:pt y="130" x="140"/>
                  </a:lnTo>
                  <a:lnTo>
                    <a:pt y="157" x="133"/>
                  </a:lnTo>
                  <a:lnTo>
                    <a:pt y="183" x="127"/>
                  </a:lnTo>
                  <a:lnTo>
                    <a:pt y="210" x="116"/>
                  </a:lnTo>
                  <a:lnTo>
                    <a:pt y="237" x="106"/>
                  </a:lnTo>
                  <a:lnTo>
                    <a:pt y="264" x="95"/>
                  </a:lnTo>
                  <a:lnTo>
                    <a:pt y="291" x="81"/>
                  </a:lnTo>
                  <a:lnTo>
                    <a:pt y="316" x="68"/>
                  </a:lnTo>
                  <a:lnTo>
                    <a:pt y="368" x="37"/>
                  </a:lnTo>
                  <a:lnTo>
                    <a:pt y="419" x="7"/>
                  </a:lnTo>
                  <a:lnTo>
                    <a:pt y="419" x="0"/>
                  </a:lnTo>
                  <a:lnTo>
                    <a:pt y="395" x="17"/>
                  </a:lnTo>
                  <a:lnTo>
                    <a:pt y="368" x="32"/>
                  </a:lnTo>
                  <a:lnTo>
                    <a:pt y="343" x="49"/>
                  </a:lnTo>
                  <a:lnTo>
                    <a:pt y="314" x="62"/>
                  </a:lnTo>
                  <a:lnTo>
                    <a:pt y="287" x="78"/>
                  </a:lnTo>
                  <a:lnTo>
                    <a:pt y="259" x="89"/>
                  </a:lnTo>
                  <a:lnTo>
                    <a:pt y="230" x="101"/>
                  </a:lnTo>
                  <a:lnTo>
                    <a:pt y="201" x="113"/>
                  </a:lnTo>
                  <a:lnTo>
                    <a:pt y="172" x="122"/>
                  </a:lnTo>
                  <a:lnTo>
                    <a:pt y="144" x="130"/>
                  </a:lnTo>
                  <a:lnTo>
                    <a:pt y="117" x="135"/>
                  </a:lnTo>
                  <a:lnTo>
                    <a:pt y="90" x="138"/>
                  </a:lnTo>
                  <a:lnTo>
                    <a:pt y="64" x="140"/>
                  </a:lnTo>
                  <a:lnTo>
                    <a:pt y="41" x="140"/>
                  </a:lnTo>
                  <a:lnTo>
                    <a:pt y="19" x="138"/>
                  </a:lnTo>
                  <a:lnTo>
                    <a:pt y="0" x="132"/>
                  </a:lnTo>
                  <a:lnTo>
                    <a:pt y="0" x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73" name="Shape 373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74" name="Shape 374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</p:spTree>
  </p:cSld>
  <p:clrMap accent2="accent2" accent3="accent3" accent4="accent4" accent5="accent5" accent6="accent6" hlink="hlink" tx2="lt2" tx1="dk1" bg2="dk2" bg1="lt1" folHlink="folHlink" accent1="accent1"/>
  <p:sldLayoutIdLst>
    <p:sldLayoutId id="2147483648" r:id="rId1"/>
    <p:sldLayoutId id="2147483649" r:id="rId2"/>
    <p:sldLayoutId id="2147483650" r:id="rId3"/>
  </p:sldLayoutIdLst>
  <p:txStyles>
    <p:titleStyle>
      <a:defPPr algn="l" rtl="0" marR="0">
        <a:lnSpc>
          <a:spcPct val="100000"/>
        </a:lnSpc>
        <a:spcBef>
          <a:spcPts val="0"/>
        </a:spcBef>
        <a:spcAft>
          <a:spcPts val="0"/>
        </a:spcAft>
      </a:defPPr>
      <a:lvl1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1pPr>
      <a:lvl2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2pPr>
    </p:titleStyle>
    <p:bodyStyle>
      <a:defPPr algn="l" rtl="0" marR="0">
        <a:lnSpc>
          <a:spcPct val="100000"/>
        </a:lnSpc>
        <a:spcBef>
          <a:spcPts val="0"/>
        </a:spcBef>
        <a:spcAft>
          <a:spcPts val="0"/>
        </a:spcAft>
      </a:defPPr>
      <a:lvl1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1pPr>
      <a:lvl2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2pPr>
      <a:lvl3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3pPr>
      <a:lvl4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4pPr>
      <a:lvl5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5pPr>
      <a:lvl6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6pPr>
      <a:lvl7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7pPr>
      <a:lvl8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8pPr>
      <a:lvl9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9pPr>
    </p:bodyStyle>
    <p:otherStyle>
      <a:defPPr algn="l" rtl="0" marR="0">
        <a:lnSpc>
          <a:spcPct val="100000"/>
        </a:lnSpc>
        <a:spcBef>
          <a:spcPts val="0"/>
        </a:spcBef>
        <a:spcAft>
          <a:spcPts val="0"/>
        </a:spcAft>
      </a:defPPr>
      <a:lvl1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1pPr>
      <a:lvl2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2pPr>
      <a:lvl3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3pPr>
      <a:lvl4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4pPr>
      <a:lvl5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5pPr>
      <a:lvl6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6pPr>
      <a:lvl7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7pPr>
      <a:lvl8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8pPr>
      <a:lvl9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378" name="Shape 378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379" name="Shape 379"/>
          <p:cNvSpPr txBox="1"/>
          <p:nvPr>
            <p:ph type="title"/>
          </p:nvPr>
        </p:nvSpPr>
        <p:spPr>
          <a:xfrm>
            <a:off y="274637" x="457200"/>
            <a:ext cy="1143000" cx="8229600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ctr" anchorCtr="0"/>
          <a:lstStyle>
            <a:lvl1pPr algn="ctr" rt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trike="noStrike" u="none" b="0" cap="none" baseline="0" sz="3600" i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algn="ctr" rt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trike="noStrike" u="none" b="0" cap="none" baseline="0" sz="3600" i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algn="ctr" rt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trike="noStrike" u="none" b="0" cap="none" baseline="0" sz="3600" i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algn="ctr" rt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trike="noStrike" u="none" b="0" cap="none" baseline="0" sz="3600" i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algn="ctr" rt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trike="noStrike" u="none" b="0" cap="none" baseline="0" sz="3600" i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algn="ctr" rt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trike="noStrike" u="none" b="0" cap="none" baseline="0" sz="3600" i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algn="ctr" rt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trike="noStrike" u="none" b="0" cap="none" baseline="0" sz="3600" i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algn="ctr" rt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trike="noStrike" u="none" b="0" cap="none" baseline="0" sz="3600" i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algn="ctr" rt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 strike="noStrike" u="none" b="0" cap="none" baseline="0" sz="3600" i="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380" name="Shape 380"/>
          <p:cNvSpPr txBox="1"/>
          <p:nvPr>
            <p:ph idx="1" type="body"/>
          </p:nvPr>
        </p:nvSpPr>
        <p:spPr>
          <a:xfrm>
            <a:off y="1600200" x="457200"/>
            <a:ext cy="4525961" cx="8229600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t" anchorCtr="0"/>
          <a:lstStyle>
            <a:lvl1pPr algn="l" rtl="0" marR="0" indent="101600" marL="0">
              <a:lnSpc>
                <a:spcPct val="100000"/>
              </a:lnSpc>
              <a:spcBef>
                <a:spcPts val="54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•"/>
              <a:defRPr strike="noStrike" u="none" b="0" cap="none" baseline="0" sz="270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algn="l" rtl="0" marR="0" indent="-158750" marL="615950">
              <a:lnSpc>
                <a:spcPct val="100000"/>
              </a:lnSpc>
              <a:spcBef>
                <a:spcPts val="460"/>
              </a:spcBef>
              <a:spcAft>
                <a:spcPts val="0"/>
              </a:spcAft>
              <a:buFont typeface="Arial"/>
              <a:buChar char="•"/>
              <a:defRPr strike="noStrike" u="none" b="0" cap="none" baseline="0" sz="2300" i="0"/>
            </a:lvl2pPr>
            <a:lvl3pPr algn="l" rtl="0" marR="0" indent="-120650" marL="94615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Font typeface="Arial"/>
              <a:buChar char="•"/>
              <a:defRPr strike="noStrike" u="none" b="0" cap="none" baseline="0" sz="2000" i="0"/>
            </a:lvl3pPr>
            <a:lvl4pPr algn="l" rtl="0" marR="0" indent="-131762" marL="1325562">
              <a:lnSpc>
                <a:spcPct val="100000"/>
              </a:lnSpc>
              <a:spcBef>
                <a:spcPts val="340"/>
              </a:spcBef>
              <a:spcAft>
                <a:spcPts val="0"/>
              </a:spcAft>
              <a:buFont typeface="Arial"/>
              <a:buChar char="•"/>
              <a:defRPr strike="noStrike" u="none" b="0" cap="none" baseline="0" sz="1700" i="0"/>
            </a:lvl4pPr>
            <a:lvl5pPr algn="l" rtl="0" marR="0" indent="-130175" marL="1704975">
              <a:lnSpc>
                <a:spcPct val="100000"/>
              </a:lnSpc>
              <a:spcBef>
                <a:spcPts val="340"/>
              </a:spcBef>
              <a:spcAft>
                <a:spcPts val="0"/>
              </a:spcAft>
              <a:buFont typeface="Arial"/>
              <a:buChar char="•"/>
              <a:defRPr strike="noStrike" u="none" b="0" cap="none" baseline="0" sz="1700" i="0"/>
            </a:lvl5pPr>
            <a:lvl6pPr algn="l" rtl="0" marR="0" indent="-90486" marL="2084386">
              <a:lnSpc>
                <a:spcPct val="100000"/>
              </a:lnSpc>
              <a:spcBef>
                <a:spcPts val="54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•"/>
              <a:defRPr strike="noStrike" u="none" b="0" cap="none" baseline="0" sz="270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algn="l" rtl="0" marR="0" indent="-101600" marL="2463800">
              <a:lnSpc>
                <a:spcPct val="100000"/>
              </a:lnSpc>
              <a:spcBef>
                <a:spcPts val="54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•"/>
              <a:defRPr strike="noStrike" u="none" b="0" cap="none" baseline="0" sz="270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algn="l" rtl="0" marR="0" indent="-100011" marL="2843212">
              <a:lnSpc>
                <a:spcPct val="100000"/>
              </a:lnSpc>
              <a:spcBef>
                <a:spcPts val="54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•"/>
              <a:defRPr strike="noStrike" u="none" b="0" cap="none" baseline="0" sz="270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algn="l" rtl="0" marR="0" indent="-98425" marL="3222625">
              <a:lnSpc>
                <a:spcPct val="100000"/>
              </a:lnSpc>
              <a:spcBef>
                <a:spcPts val="54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•"/>
              <a:defRPr strike="noStrike" u="none" b="0" cap="none" baseline="0" sz="270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381" name="Shape 381"/>
          <p:cNvSpPr txBox="1"/>
          <p:nvPr>
            <p:ph idx="10" type="dt"/>
          </p:nvPr>
        </p:nvSpPr>
        <p:spPr>
          <a:xfrm>
            <a:off y="6245225" x="457200"/>
            <a:ext cy="476249" cx="2133599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t" anchorCtr="0"/>
          <a:lstStyle>
            <a:lvl1pPr algn="l" rtl="0" marR="0" indent="0" marL="0">
              <a:defRPr strike="noStrike" u="none" b="0" cap="none" baseline="0" sz="1200" i="0"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/>
        </p:txBody>
      </p:sp>
      <p:sp>
        <p:nvSpPr>
          <p:cNvPr id="382" name="Shape 382"/>
          <p:cNvSpPr txBox="1"/>
          <p:nvPr>
            <p:ph idx="11" type="ftr"/>
          </p:nvPr>
        </p:nvSpPr>
        <p:spPr>
          <a:xfrm>
            <a:off y="6245225" x="3124200"/>
            <a:ext cy="476249" cx="2895600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t" anchorCtr="0"/>
          <a:lstStyle>
            <a:lvl1pPr algn="ctr" rtl="0" marR="0" indent="0" marL="0">
              <a:defRPr strike="noStrike" u="none" b="0" cap="none" baseline="0" sz="1200" i="0"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/>
        </p:txBody>
      </p:sp>
      <p:sp>
        <p:nvSpPr>
          <p:cNvPr id="383" name="Shape 383"/>
          <p:cNvSpPr txBox="1"/>
          <p:nvPr>
            <p:ph idx="12" type="sldNum"/>
          </p:nvPr>
        </p:nvSpPr>
        <p:spPr>
          <a:xfrm>
            <a:off y="6245225" x="6553200"/>
            <a:ext cy="476249" cx="2133599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t" anchorCtr="0"/>
          <a:lstStyle>
            <a:lvl1pPr algn="r" rtl="0" marR="0" indent="0" marL="0">
              <a:defRPr strike="noStrike" u="none" b="0" cap="none" baseline="0" sz="1200" i="0"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/>
        </p:txBody>
      </p:sp>
      <p:sp>
        <p:nvSpPr>
          <p:cNvPr id="384" name="Shape 384"/>
          <p:cNvSpPr/>
          <p:nvPr/>
        </p:nvSpPr>
        <p:spPr>
          <a:xfrm>
            <a:off y="-12700" x="-12700"/>
            <a:ext cy="6218236" cx="9164636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385" name="Shape 385"/>
          <p:cNvSpPr/>
          <p:nvPr/>
        </p:nvSpPr>
        <p:spPr>
          <a:xfrm>
            <a:off y="6138862" x="-19050"/>
            <a:ext cy="719136" cx="9178924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386" name="Shape 386"/>
          <p:cNvSpPr/>
          <p:nvPr/>
        </p:nvSpPr>
        <p:spPr>
          <a:xfrm>
            <a:off y="6010275" x="0"/>
            <a:ext cy="195262" cx="3270249"/>
          </a:xfrm>
          <a:custGeom>
            <a:pathLst>
              <a:path w="2661" extrusionOk="0" h="127">
                <a:moveTo>
                  <a:pt y="38" x="2048"/>
                </a:moveTo>
                <a:lnTo>
                  <a:pt y="38" x="2103"/>
                </a:lnTo>
                <a:lnTo>
                  <a:pt y="40" x="2158"/>
                </a:lnTo>
                <a:lnTo>
                  <a:pt y="42" x="2212"/>
                </a:lnTo>
                <a:lnTo>
                  <a:pt y="44" x="2265"/>
                </a:lnTo>
                <a:lnTo>
                  <a:pt y="50" x="2314"/>
                </a:lnTo>
                <a:lnTo>
                  <a:pt y="58" x="2359"/>
                </a:lnTo>
                <a:lnTo>
                  <a:pt y="62" x="2379"/>
                </a:lnTo>
                <a:lnTo>
                  <a:pt y="65" x="2399"/>
                </a:lnTo>
                <a:lnTo>
                  <a:pt y="71" x="2417"/>
                </a:lnTo>
                <a:lnTo>
                  <a:pt y="79" x="2432"/>
                </a:lnTo>
                <a:lnTo>
                  <a:pt y="89" x="2488"/>
                </a:lnTo>
                <a:lnTo>
                  <a:pt y="102" x="2547"/>
                </a:lnTo>
                <a:lnTo>
                  <a:pt y="116" x="2604"/>
                </a:lnTo>
                <a:lnTo>
                  <a:pt y="125" x="2661"/>
                </a:lnTo>
                <a:lnTo>
                  <a:pt y="127" x="0"/>
                </a:lnTo>
                <a:lnTo>
                  <a:pt y="122" x="0"/>
                </a:lnTo>
                <a:lnTo>
                  <a:pt y="112" x="2"/>
                </a:lnTo>
                <a:lnTo>
                  <a:pt y="100" x="8"/>
                </a:lnTo>
                <a:lnTo>
                  <a:pt y="87" x="16"/>
                </a:lnTo>
                <a:lnTo>
                  <a:pt y="75" x="29"/>
                </a:lnTo>
                <a:lnTo>
                  <a:pt y="67" x="43"/>
                </a:lnTo>
                <a:lnTo>
                  <a:pt y="64" x="53"/>
                </a:lnTo>
                <a:lnTo>
                  <a:pt y="62" x="61"/>
                </a:lnTo>
                <a:lnTo>
                  <a:pt y="62" x="71"/>
                </a:lnTo>
                <a:lnTo>
                  <a:pt y="64" x="81"/>
                </a:lnTo>
                <a:lnTo>
                  <a:pt y="52" x="134"/>
                </a:lnTo>
                <a:lnTo>
                  <a:pt y="44" x="189"/>
                </a:lnTo>
                <a:lnTo>
                  <a:pt y="36" x="246"/>
                </a:lnTo>
                <a:lnTo>
                  <a:pt y="29" x="305"/>
                </a:lnTo>
                <a:lnTo>
                  <a:pt y="23" x="321"/>
                </a:lnTo>
                <a:lnTo>
                  <a:pt y="19" x="339"/>
                </a:lnTo>
                <a:lnTo>
                  <a:pt y="15" x="359"/>
                </a:lnTo>
                <a:lnTo>
                  <a:pt y="11" x="380"/>
                </a:lnTo>
                <a:lnTo>
                  <a:pt y="9" x="420"/>
                </a:lnTo>
                <a:lnTo>
                  <a:pt y="7" x="465"/>
                </a:lnTo>
                <a:lnTo>
                  <a:pt y="7" x="510"/>
                </a:lnTo>
                <a:lnTo>
                  <a:pt y="7" x="556"/>
                </a:lnTo>
                <a:lnTo>
                  <a:pt y="6" x="603"/>
                </a:lnTo>
                <a:lnTo>
                  <a:pt y="2" x="648"/>
                </a:lnTo>
                <a:lnTo>
                  <a:pt y="0" x="692"/>
                </a:lnTo>
                <a:lnTo>
                  <a:pt y="4" x="751"/>
                </a:lnTo>
                <a:lnTo>
                  <a:pt y="9" x="818"/>
                </a:lnTo>
                <a:lnTo>
                  <a:pt y="15" x="891"/>
                </a:lnTo>
                <a:lnTo>
                  <a:pt y="23" x="964"/>
                </a:lnTo>
                <a:lnTo>
                  <a:pt y="29" x="1033"/>
                </a:lnTo>
                <a:lnTo>
                  <a:pt y="33" x="1092"/>
                </a:lnTo>
                <a:lnTo>
                  <a:pt y="35" x="1139"/>
                </a:lnTo>
                <a:lnTo>
                  <a:pt y="33" x="1173"/>
                </a:lnTo>
                <a:lnTo>
                  <a:pt y="31" x="1210"/>
                </a:lnTo>
                <a:lnTo>
                  <a:pt y="31" x="1246"/>
                </a:lnTo>
                <a:lnTo>
                  <a:pt y="29" x="1281"/>
                </a:lnTo>
                <a:lnTo>
                  <a:pt y="31" x="1305"/>
                </a:lnTo>
                <a:lnTo>
                  <a:pt y="29" x="1330"/>
                </a:lnTo>
                <a:lnTo>
                  <a:pt y="29" x="1354"/>
                </a:lnTo>
                <a:lnTo>
                  <a:pt y="29" x="1378"/>
                </a:lnTo>
                <a:lnTo>
                  <a:pt y="27" x="1429"/>
                </a:lnTo>
                <a:lnTo>
                  <a:pt y="29" x="1480"/>
                </a:lnTo>
                <a:lnTo>
                  <a:pt y="33" x="1528"/>
                </a:lnTo>
                <a:lnTo>
                  <a:pt y="38" x="1575"/>
                </a:lnTo>
                <a:lnTo>
                  <a:pt y="42" x="1620"/>
                </a:lnTo>
                <a:lnTo>
                  <a:pt y="44" x="1666"/>
                </a:lnTo>
                <a:lnTo>
                  <a:pt y="44" x="1689"/>
                </a:lnTo>
                <a:lnTo>
                  <a:pt y="44" x="1711"/>
                </a:lnTo>
                <a:lnTo>
                  <a:pt y="42" x="1733"/>
                </a:lnTo>
                <a:lnTo>
                  <a:pt y="38" x="1758"/>
                </a:lnTo>
                <a:lnTo>
                  <a:pt y="33" x="1792"/>
                </a:lnTo>
                <a:lnTo>
                  <a:pt y="31" x="1827"/>
                </a:lnTo>
                <a:lnTo>
                  <a:pt y="29" x="1865"/>
                </a:lnTo>
                <a:lnTo>
                  <a:pt y="31" x="1902"/>
                </a:lnTo>
                <a:lnTo>
                  <a:pt y="35" x="1977"/>
                </a:lnTo>
                <a:lnTo>
                  <a:pt y="38" x="2048"/>
                </a:lnTo>
                <a:lnTo>
                  <a:pt y="38" x="2048"/>
                </a:lnTo>
                <a:lnTo>
                  <a:pt y="38" x="2048"/>
                </a:lnTo>
                <a:lnTo>
                  <a:pt y="38" x="2048"/>
                </a:lnTo>
                <a:lnTo>
                  <a:pt y="38" x="2048"/>
                </a:lnTo>
              </a:path>
            </a:pathLst>
          </a:custGeom>
          <a:solidFill>
            <a:srgbClr val="ABC0A4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387" name="Shape 387"/>
          <p:cNvSpPr/>
          <p:nvPr/>
        </p:nvSpPr>
        <p:spPr>
          <a:xfrm>
            <a:off y="6092825" x="2894011"/>
            <a:ext cy="106362" cx="1970086"/>
          </a:xfrm>
          <a:custGeom>
            <a:pathLst>
              <a:path w="1340" extrusionOk="0" h="148">
                <a:moveTo>
                  <a:pt y="58" x="1340"/>
                </a:moveTo>
                <a:lnTo>
                  <a:pt y="63" x="1291"/>
                </a:lnTo>
                <a:lnTo>
                  <a:pt y="71" x="1244"/>
                </a:lnTo>
                <a:lnTo>
                  <a:pt y="81" x="1202"/>
                </a:lnTo>
                <a:lnTo>
                  <a:pt y="90" x="1159"/>
                </a:lnTo>
                <a:lnTo>
                  <a:pt y="102" x="1118"/>
                </a:lnTo>
                <a:lnTo>
                  <a:pt y="114" x="1082"/>
                </a:lnTo>
                <a:lnTo>
                  <a:pt y="125" x="1047"/>
                </a:lnTo>
                <a:lnTo>
                  <a:pt y="137" x="1015"/>
                </a:lnTo>
                <a:lnTo>
                  <a:pt y="148" x="956"/>
                </a:lnTo>
                <a:lnTo>
                  <a:pt y="147" x="861"/>
                </a:lnTo>
                <a:lnTo>
                  <a:pt y="145" x="765"/>
                </a:lnTo>
                <a:lnTo>
                  <a:pt y="145" x="668"/>
                </a:lnTo>
                <a:lnTo>
                  <a:pt y="147" x="570"/>
                </a:lnTo>
                <a:lnTo>
                  <a:pt y="147" x="473"/>
                </a:lnTo>
                <a:lnTo>
                  <a:pt y="147" x="378"/>
                </a:lnTo>
                <a:lnTo>
                  <a:pt y="147" x="284"/>
                </a:lnTo>
                <a:lnTo>
                  <a:pt y="143" x="191"/>
                </a:lnTo>
                <a:lnTo>
                  <a:pt y="137" x="142"/>
                </a:lnTo>
                <a:lnTo>
                  <a:pt y="127" x="93"/>
                </a:lnTo>
                <a:lnTo>
                  <a:pt y="118" x="47"/>
                </a:lnTo>
                <a:lnTo>
                  <a:pt y="110" x="0"/>
                </a:lnTo>
                <a:lnTo>
                  <a:pt y="106" x="47"/>
                </a:lnTo>
                <a:lnTo>
                  <a:pt y="102" x="95"/>
                </a:lnTo>
                <a:lnTo>
                  <a:pt y="96" x="148"/>
                </a:lnTo>
                <a:lnTo>
                  <a:pt y="90" x="203"/>
                </a:lnTo>
                <a:lnTo>
                  <a:pt y="73" x="319"/>
                </a:lnTo>
                <a:lnTo>
                  <a:pt y="54" x="438"/>
                </a:lnTo>
                <a:lnTo>
                  <a:pt y="34" x="558"/>
                </a:lnTo>
                <a:lnTo>
                  <a:pt y="19" x="676"/>
                </a:lnTo>
                <a:lnTo>
                  <a:pt y="11" x="731"/>
                </a:lnTo>
                <a:lnTo>
                  <a:pt y="7" x="785"/>
                </a:lnTo>
                <a:lnTo>
                  <a:pt y="3" x="836"/>
                </a:lnTo>
                <a:lnTo>
                  <a:pt y="2" x="883"/>
                </a:lnTo>
                <a:lnTo>
                  <a:pt y="0" x="958"/>
                </a:lnTo>
                <a:lnTo>
                  <a:pt y="3" x="1029"/>
                </a:lnTo>
                <a:lnTo>
                  <a:pt y="9" x="1094"/>
                </a:lnTo>
                <a:lnTo>
                  <a:pt y="17" x="1153"/>
                </a:lnTo>
                <a:lnTo>
                  <a:pt y="29" x="1208"/>
                </a:lnTo>
                <a:lnTo>
                  <a:pt y="42" x="1256"/>
                </a:lnTo>
                <a:lnTo>
                  <a:pt y="58" x="1299"/>
                </a:lnTo>
                <a:lnTo>
                  <a:pt y="73" x="1338"/>
                </a:lnTo>
                <a:lnTo>
                  <a:pt y="58" x="1340"/>
                </a:lnTo>
                <a:close/>
              </a:path>
            </a:pathLst>
          </a:custGeom>
          <a:solidFill>
            <a:srgbClr val="9FD5B4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388" name="Shape 388"/>
          <p:cNvSpPr/>
          <p:nvPr/>
        </p:nvSpPr>
        <p:spPr>
          <a:xfrm>
            <a:off y="6034087" x="4333875"/>
            <a:ext cy="161924" cx="4810125"/>
          </a:xfrm>
          <a:custGeom>
            <a:pathLst>
              <a:path w="3753" extrusionOk="0" h="120">
                <a:moveTo>
                  <a:pt y="39" x="1677"/>
                </a:moveTo>
                <a:lnTo>
                  <a:pt y="37" x="1764"/>
                </a:lnTo>
                <a:lnTo>
                  <a:pt y="35" x="1851"/>
                </a:lnTo>
                <a:lnTo>
                  <a:pt y="35" x="1936"/>
                </a:lnTo>
                <a:lnTo>
                  <a:pt y="39" x="2020"/>
                </a:lnTo>
                <a:lnTo>
                  <a:pt y="45" x="2101"/>
                </a:lnTo>
                <a:lnTo>
                  <a:pt y="53" x="2178"/>
                </a:lnTo>
                <a:lnTo>
                  <a:pt y="58" x="2214"/>
                </a:lnTo>
                <a:lnTo>
                  <a:pt y="64" x="2251"/>
                </a:lnTo>
                <a:lnTo>
                  <a:pt y="72" x="2285"/>
                </a:lnTo>
                <a:lnTo>
                  <a:pt y="80" x="2320"/>
                </a:lnTo>
                <a:lnTo>
                  <a:pt y="82" x="2348"/>
                </a:lnTo>
                <a:lnTo>
                  <a:pt y="84" x="2385"/>
                </a:lnTo>
                <a:lnTo>
                  <a:pt y="80" x="2428"/>
                </a:lnTo>
                <a:lnTo>
                  <a:pt y="76" x="2474"/>
                </a:lnTo>
                <a:lnTo>
                  <a:pt y="62" x="2578"/>
                </a:lnTo>
                <a:lnTo>
                  <a:pt y="45" x="2691"/>
                </a:lnTo>
                <a:lnTo>
                  <a:pt y="28" x="2807"/>
                </a:lnTo>
                <a:lnTo>
                  <a:pt y="12" x="2917"/>
                </a:lnTo>
                <a:lnTo>
                  <a:pt y="6" x="2967"/>
                </a:lnTo>
                <a:lnTo>
                  <a:pt y="2" x="3016"/>
                </a:lnTo>
                <a:lnTo>
                  <a:pt y="0" x="3059"/>
                </a:lnTo>
                <a:lnTo>
                  <a:pt y="0" x="3095"/>
                </a:lnTo>
                <a:lnTo>
                  <a:pt y="4" x="3140"/>
                </a:lnTo>
                <a:lnTo>
                  <a:pt y="12" x="3195"/>
                </a:lnTo>
                <a:lnTo>
                  <a:pt y="20" x="3258"/>
                </a:lnTo>
                <a:lnTo>
                  <a:pt y="31" x="3323"/>
                </a:lnTo>
                <a:lnTo>
                  <a:pt y="41" x="3390"/>
                </a:lnTo>
                <a:lnTo>
                  <a:pt y="49" x="3450"/>
                </a:lnTo>
                <a:lnTo>
                  <a:pt y="57" x="3505"/>
                </a:lnTo>
                <a:lnTo>
                  <a:pt y="60" x="3548"/>
                </a:lnTo>
                <a:lnTo>
                  <a:pt y="64" x="3597"/>
                </a:lnTo>
                <a:lnTo>
                  <a:pt y="68" x="3637"/>
                </a:lnTo>
                <a:lnTo>
                  <a:pt y="74" x="3670"/>
                </a:lnTo>
                <a:lnTo>
                  <a:pt y="80" x="3696"/>
                </a:lnTo>
                <a:lnTo>
                  <a:pt y="86" x="3716"/>
                </a:lnTo>
                <a:lnTo>
                  <a:pt y="95" x="3733"/>
                </a:lnTo>
                <a:lnTo>
                  <a:pt y="101" x="3739"/>
                </a:lnTo>
                <a:lnTo>
                  <a:pt y="107" x="3745"/>
                </a:lnTo>
                <a:lnTo>
                  <a:pt y="113" x="3749"/>
                </a:lnTo>
                <a:lnTo>
                  <a:pt y="120" x="3753"/>
                </a:lnTo>
                <a:lnTo>
                  <a:pt y="115" x="475"/>
                </a:lnTo>
                <a:lnTo>
                  <a:pt y="113" x="420"/>
                </a:lnTo>
                <a:lnTo>
                  <a:pt y="113" x="363"/>
                </a:lnTo>
                <a:lnTo>
                  <a:pt y="113" x="303"/>
                </a:lnTo>
                <a:lnTo>
                  <a:pt y="115" x="240"/>
                </a:lnTo>
                <a:lnTo>
                  <a:pt y="115" x="177"/>
                </a:lnTo>
                <a:lnTo>
                  <a:pt y="116" x="114"/>
                </a:lnTo>
                <a:lnTo>
                  <a:pt y="116" x="55"/>
                </a:lnTo>
                <a:lnTo>
                  <a:pt y="115" x="0"/>
                </a:lnTo>
                <a:lnTo>
                  <a:pt y="99" x="49"/>
                </a:lnTo>
                <a:lnTo>
                  <a:pt y="82" x="104"/>
                </a:lnTo>
                <a:lnTo>
                  <a:pt y="66" x="164"/>
                </a:lnTo>
                <a:lnTo>
                  <a:pt y="51" x="231"/>
                </a:lnTo>
                <a:lnTo>
                  <a:pt y="43" x="266"/>
                </a:lnTo>
                <a:lnTo>
                  <a:pt y="37" x="303"/>
                </a:lnTo>
                <a:lnTo>
                  <a:pt y="31" x="339"/>
                </a:lnTo>
                <a:lnTo>
                  <a:pt y="28" x="378"/>
                </a:lnTo>
                <a:lnTo>
                  <a:pt y="24" x="416"/>
                </a:lnTo>
                <a:lnTo>
                  <a:pt y="22" x="457"/>
                </a:lnTo>
                <a:lnTo>
                  <a:pt y="20" x="497"/>
                </a:lnTo>
                <a:lnTo>
                  <a:pt y="22" x="540"/>
                </a:lnTo>
                <a:lnTo>
                  <a:pt y="22" x="605"/>
                </a:lnTo>
                <a:lnTo>
                  <a:pt y="26" x="674"/>
                </a:lnTo>
                <a:lnTo>
                  <a:pt y="28" x="745"/>
                </a:lnTo>
                <a:lnTo>
                  <a:pt y="28" x="810"/>
                </a:lnTo>
                <a:lnTo>
                  <a:pt y="22" x="857"/>
                </a:lnTo>
                <a:lnTo>
                  <a:pt y="18" x="903"/>
                </a:lnTo>
                <a:lnTo>
                  <a:pt y="14" x="950"/>
                </a:lnTo>
                <a:lnTo>
                  <a:pt y="10" x="999"/>
                </a:lnTo>
                <a:lnTo>
                  <a:pt y="8" x="1047"/>
                </a:lnTo>
                <a:lnTo>
                  <a:pt y="6" x="1098"/>
                </a:lnTo>
                <a:lnTo>
                  <a:pt y="6" x="1149"/>
                </a:lnTo>
                <a:lnTo>
                  <a:pt y="8" x="1202"/>
                </a:lnTo>
                <a:lnTo>
                  <a:pt y="10" x="1263"/>
                </a:lnTo>
                <a:lnTo>
                  <a:pt y="14" x="1321"/>
                </a:lnTo>
                <a:lnTo>
                  <a:pt y="20" x="1380"/>
                </a:lnTo>
                <a:lnTo>
                  <a:pt y="24" x="1437"/>
                </a:lnTo>
                <a:lnTo>
                  <a:pt y="29" x="1496"/>
                </a:lnTo>
                <a:lnTo>
                  <a:pt y="33" x="1555"/>
                </a:lnTo>
                <a:lnTo>
                  <a:pt y="37" x="1614"/>
                </a:lnTo>
                <a:lnTo>
                  <a:pt y="39" x="1677"/>
                </a:lnTo>
                <a:lnTo>
                  <a:pt y="39" x="1677"/>
                </a:lnTo>
                <a:lnTo>
                  <a:pt y="39" x="1677"/>
                </a:lnTo>
                <a:lnTo>
                  <a:pt y="39" x="1677"/>
                </a:lnTo>
                <a:lnTo>
                  <a:pt y="39" x="1677"/>
                </a:lnTo>
              </a:path>
            </a:pathLst>
          </a:custGeom>
          <a:solidFill>
            <a:srgbClr val="A7BDB1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</p:spTree>
  </p:cSld>
  <p:clrMap accent2="accent2" accent3="accent3" accent4="accent4" accent5="accent5" accent6="accent6" hlink="hlink" tx2="lt2" tx1="dk1" bg2="dk2" bg1="lt1" folHlink="folHlink" accent1="accent1"/>
  <p:sldLayoutIdLst>
    <p:sldLayoutId id="2147483651" r:id="rId1"/>
    <p:sldLayoutId id="2147483652" r:id="rId2"/>
    <p:sldLayoutId id="2147483653" r:id="rId3"/>
  </p:sldLayoutIdLst>
  <p:txStyles>
    <p:titleStyle>
      <a:defPPr algn="l" rtl="0" marR="0">
        <a:lnSpc>
          <a:spcPct val="100000"/>
        </a:lnSpc>
        <a:spcBef>
          <a:spcPts val="0"/>
        </a:spcBef>
        <a:spcAft>
          <a:spcPts val="0"/>
        </a:spcAft>
      </a:defPPr>
      <a:lvl1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1pPr>
      <a:lvl2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2pPr>
    </p:titleStyle>
    <p:bodyStyle>
      <a:defPPr algn="l" rtl="0" marR="0">
        <a:lnSpc>
          <a:spcPct val="100000"/>
        </a:lnSpc>
        <a:spcBef>
          <a:spcPts val="0"/>
        </a:spcBef>
        <a:spcAft>
          <a:spcPts val="0"/>
        </a:spcAft>
      </a:defPPr>
      <a:lvl1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1pPr>
      <a:lvl2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2pPr>
      <a:lvl3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3pPr>
      <a:lvl4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4pPr>
      <a:lvl5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5pPr>
      <a:lvl6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6pPr>
      <a:lvl7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7pPr>
      <a:lvl8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8pPr>
      <a:lvl9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9pPr>
    </p:bodyStyle>
    <p:otherStyle>
      <a:defPPr algn="l" rtl="0" marR="0">
        <a:lnSpc>
          <a:spcPct val="100000"/>
        </a:lnSpc>
        <a:spcBef>
          <a:spcPts val="0"/>
        </a:spcBef>
        <a:spcAft>
          <a:spcPts val="0"/>
        </a:spcAft>
      </a:defPPr>
      <a:lvl1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1pPr>
      <a:lvl2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2pPr>
      <a:lvl3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3pPr>
      <a:lvl4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4pPr>
      <a:lvl5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5pPr>
      <a:lvl6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6pPr>
      <a:lvl7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7pPr>
      <a:lvl8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8pPr>
      <a:lvl9pPr algn="l" rtl="0" marR="0">
        <a:lnSpc>
          <a:spcPct val="100000"/>
        </a:lnSpc>
        <a:spcBef>
          <a:spcPts val="0"/>
        </a:spcBef>
        <a:spcAft>
          <a:spcPts val="0"/>
        </a:spcAft>
        <a:buNone/>
        <a:defRPr strike="noStrike" u="none" b="0" cap="none" baseline="0" sz="1400" i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Target="../notesSlides/notesSlide1.xml" Type="http://schemas.openxmlformats.org/officeDocument/2006/relationships/notesSlide" Id="rId2"/><Relationship Target="../slideLayouts/slideLayout1.xml" Type="http://schemas.openxmlformats.org/officeDocument/2006/relationships/slideLayout" Id="rId1"/></Relationships>
</file>

<file path=ppt/slides/_rels/slide2.xml.rels><?xml version="1.0" encoding="UTF-8" standalone="yes"?><Relationships xmlns="http://schemas.openxmlformats.org/package/2006/relationships"><Relationship Target="../notesSlides/notesSlide2.xml" Type="http://schemas.openxmlformats.org/officeDocument/2006/relationships/notesSlide" Id="rId2"/><Relationship Target="../slideLayouts/slideLayout1.xml" Type="http://schemas.openxmlformats.org/officeDocument/2006/relationships/slideLayout" Id="rId1"/></Relationships>
</file>

<file path=ppt/slides/_rels/slide3.xml.rels><?xml version="1.0" encoding="UTF-8" standalone="yes"?><Relationships xmlns="http://schemas.openxmlformats.org/package/2006/relationships"><Relationship Target="../notesSlides/notesSlide3.xml" Type="http://schemas.openxmlformats.org/officeDocument/2006/relationships/notesSlide" Id="rId2"/><Relationship Target="../slideLayouts/slideLayout1.xml" Type="http://schemas.openxmlformats.org/officeDocument/2006/relationships/slideLayout" Id="rId1"/></Relationships>
</file>

<file path=ppt/slides/_rels/slide4.xml.rels><?xml version="1.0" encoding="UTF-8" standalone="yes"?><Relationships xmlns="http://schemas.openxmlformats.org/package/2006/relationships"><Relationship Target="../notesSlides/notesSlide4.xml" Type="http://schemas.openxmlformats.org/officeDocument/2006/relationships/notesSlide" Id="rId2"/><Relationship Target="../slideLayouts/slideLayout4.xml" Type="http://schemas.openxmlformats.org/officeDocument/2006/relationships/slideLayout" Id="rId1"/></Relationships>
</file>

<file path=ppt/slides/_rels/slide5.xml.rels><?xml version="1.0" encoding="UTF-8" standalone="yes"?><Relationships xmlns="http://schemas.openxmlformats.org/package/2006/relationships"><Relationship Target="../notesSlides/notesSlide5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6.xml.rels><?xml version="1.0" encoding="UTF-8" standalone="yes"?><Relationships xmlns="http://schemas.openxmlformats.org/package/2006/relationships"><Relationship Target="../notesSlides/notesSlide6.xml" Type="http://schemas.openxmlformats.org/officeDocument/2006/relationships/notesSlide" Id="rId2"/><Relationship Target="../slideLayouts/slideLayout1.xml" Type="http://schemas.openxmlformats.org/officeDocument/2006/relationships/slideLayout" Id="rId1"/></Relationships>
</file>

<file path=ppt/slides/_rels/slide7.xml.rels><?xml version="1.0" encoding="UTF-8" standalone="yes"?><Relationships xmlns="http://schemas.openxmlformats.org/package/2006/relationships"><Relationship Target="../notesSlides/notesSlide7.xml" Type="http://schemas.openxmlformats.org/officeDocument/2006/relationships/notesSlide" Id="rId2"/><Relationship Target="../slideLayouts/slideLayout2.xml" Type="http://schemas.openxmlformats.org/officeDocument/2006/relationships/slideLayout" Id="rId1"/><Relationship Target="../media/image01.png" Type="http://schemas.openxmlformats.org/officeDocument/2006/relationships/image" Id="rId4"/><Relationship Target="../media/image02.png" Type="http://schemas.openxmlformats.org/officeDocument/2006/relationships/image" Id="rId3"/><Relationship Target="../media/image00.png" Type="http://schemas.openxmlformats.org/officeDocument/2006/relationships/image" Id="rId5"/></Relationships>
</file>

<file path=ppt/slides/_rels/slide8.xml.rels><?xml version="1.0" encoding="UTF-8" standalone="yes"?><Relationships xmlns="http://schemas.openxmlformats.org/package/2006/relationships"><Relationship Target="../notesSlides/notesSlide8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9.xml.rels><?xml version="1.0" encoding="UTF-8" standalone="yes"?><Relationships xmlns="http://schemas.openxmlformats.org/package/2006/relationships"><Relationship Target="../notesSlides/notesSlide9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10.xml.rels><?xml version="1.0" encoding="UTF-8" standalone="yes"?><Relationships xmlns="http://schemas.openxmlformats.org/package/2006/relationships"><Relationship Target="../notesSlides/notesSlide10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11.xml.rels><?xml version="1.0" encoding="UTF-8" standalone="yes"?><Relationships xmlns="http://schemas.openxmlformats.org/package/2006/relationships"><Relationship Target="../notesSlides/notesSlide11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12.xml.rels><?xml version="1.0" encoding="UTF-8" standalone="yes"?><Relationships xmlns="http://schemas.openxmlformats.org/package/2006/relationships"><Relationship Target="../notesSlides/notesSlide12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13.xml.rels><?xml version="1.0" encoding="UTF-8" standalone="yes"?><Relationships xmlns="http://schemas.openxmlformats.org/package/2006/relationships"><Relationship Target="../notesSlides/notesSlide13.xml" Type="http://schemas.openxmlformats.org/officeDocument/2006/relationships/notesSlide" Id="rId2"/><Relationship Target="../slideLayouts/slideLayout3.xml" Type="http://schemas.openxmlformats.org/officeDocument/2006/relationships/slideLayout" Id="rId1"/></Relationships>
</file>

<file path=ppt/slides/_rels/slide14.xml.rels><?xml version="1.0" encoding="UTF-8" standalone="yes"?><Relationships xmlns="http://schemas.openxmlformats.org/package/2006/relationships"><Relationship Target="../notesSlides/notesSlide14.xml" Type="http://schemas.openxmlformats.org/officeDocument/2006/relationships/notesSlide" Id="rId2"/><Relationship Target="../slideLayouts/slideLayout4.xml" Type="http://schemas.openxmlformats.org/officeDocument/2006/relationships/slideLayout" Id="rId1"/></Relationships>
</file>

<file path=ppt/slides/_rels/slide15.xml.rels><?xml version="1.0" encoding="UTF-8" standalone="yes"?><Relationships xmlns="http://schemas.openxmlformats.org/package/2006/relationships"><Relationship Target="../notesSlides/notesSlide15.xml" Type="http://schemas.openxmlformats.org/officeDocument/2006/relationships/notesSlide" Id="rId2"/><Relationship Target="../slideLayouts/slideLayout4.xml" Type="http://schemas.openxmlformats.org/officeDocument/2006/relationships/slideLayout" Id="rId1"/></Relationships>
</file>

<file path=ppt/slides/_rels/slide16.xml.rels><?xml version="1.0" encoding="UTF-8" standalone="yes"?><Relationships xmlns="http://schemas.openxmlformats.org/package/2006/relationships"><Relationship Target="../notesSlides/notesSlide16.xml" Type="http://schemas.openxmlformats.org/officeDocument/2006/relationships/notesSlide" Id="rId2"/><Relationship Target="../slideLayouts/slideLayout4.xml" Type="http://schemas.openxmlformats.org/officeDocument/2006/relationships/slideLayout" Id="rId1"/></Relationships>
</file>

<file path=ppt/slides/_rels/slide17.xml.rels><?xml version="1.0" encoding="UTF-8" standalone="yes"?><Relationships xmlns="http://schemas.openxmlformats.org/package/2006/relationships"><Relationship Target="../notesSlides/notesSlide17.xml" Type="http://schemas.openxmlformats.org/officeDocument/2006/relationships/notesSlide" Id="rId2"/><Relationship Target="../slideLayouts/slideLayout4.xml" Type="http://schemas.openxmlformats.org/officeDocument/2006/relationships/slideLayout" Id="rId1"/></Relationships>
</file>

<file path=ppt/slides/_rels/slide18.xml.rels><?xml version="1.0" encoding="UTF-8" standalone="yes"?><Relationships xmlns="http://schemas.openxmlformats.org/package/2006/relationships"><Relationship Target="../notesSlides/notesSlide18.xml" Type="http://schemas.openxmlformats.org/officeDocument/2006/relationships/notesSlide" Id="rId2"/><Relationship Target="../slideLayouts/slideLayout1.xml" Type="http://schemas.openxmlformats.org/officeDocument/2006/relationships/slideLayout" Id="rId1"/></Relationships>
</file>

<file path=ppt/slides/_rels/slide19.xml.rels><?xml version="1.0" encoding="UTF-8" standalone="yes"?><Relationships xmlns="http://schemas.openxmlformats.org/package/2006/relationships"><Relationship Target="../notesSlides/notesSlide19.xml" Type="http://schemas.openxmlformats.org/officeDocument/2006/relationships/notesSlide" Id="rId2"/><Relationship Target="../slideLayouts/slideLayout5.xml" Type="http://schemas.openxmlformats.org/officeDocument/2006/relationships/slideLayout" Id="rId1"/></Relationships>
</file>

<file path=ppt/slides/_rels/slide20.xml.rels><?xml version="1.0" encoding="UTF-8" standalone="yes"?><Relationships xmlns="http://schemas.openxmlformats.org/package/2006/relationships"><Relationship Target="../notesSlides/notesSlide20.xml" Type="http://schemas.openxmlformats.org/officeDocument/2006/relationships/notesSlide" Id="rId2"/><Relationship Target="../slideLayouts/slideLayout1.xml" Type="http://schemas.openxmlformats.org/officeDocument/2006/relationships/slideLayout" Id="rId1"/></Relationships>
</file>

<file path=ppt/slides/_rels/slide21.xml.rels><?xml version="1.0" encoding="UTF-8" standalone="yes"?><Relationships xmlns="http://schemas.openxmlformats.org/package/2006/relationships"><Relationship Target="../notesSlides/notesSlide21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22.xml.rels><?xml version="1.0" encoding="UTF-8" standalone="yes"?><Relationships xmlns="http://schemas.openxmlformats.org/package/2006/relationships"><Relationship Target="../notesSlides/notesSlide22.xml" Type="http://schemas.openxmlformats.org/officeDocument/2006/relationships/notesSlide" Id="rId2"/><Relationship Target="../slideLayouts/slideLayout1.xml" Type="http://schemas.openxmlformats.org/officeDocument/2006/relationships/slideLayout" Id="rId1"/><Relationship Target="../media/image03.png" Type="http://schemas.openxmlformats.org/officeDocument/2006/relationships/image" Id="rId3"/></Relationships>
</file>

<file path=ppt/slides/_rels/slide23.xml.rels><?xml version="1.0" encoding="UTF-8" standalone="yes"?><Relationships xmlns="http://schemas.openxmlformats.org/package/2006/relationships"><Relationship Target="../notesSlides/notesSlide23.xml" Type="http://schemas.openxmlformats.org/officeDocument/2006/relationships/notesSlide" Id="rId2"/><Relationship Target="../slideLayouts/slideLayout1.xml" Type="http://schemas.openxmlformats.org/officeDocument/2006/relationships/slideLayout" Id="rId1"/></Relationships>
</file>

<file path=ppt/slides/_rels/slide24.xml.rels><?xml version="1.0" encoding="UTF-8" standalone="yes"?><Relationships xmlns="http://schemas.openxmlformats.org/package/2006/relationships"><Relationship Target="../notesSlides/notesSlide24.xml" Type="http://schemas.openxmlformats.org/officeDocument/2006/relationships/notesSlide" Id="rId2"/><Relationship Target="../slideLayouts/slideLayout4.xml" Type="http://schemas.openxmlformats.org/officeDocument/2006/relationships/slideLayout" Id="rId1"/></Relationships>
</file>

<file path=ppt/slides/_rels/slide25.xml.rels><?xml version="1.0" encoding="UTF-8" standalone="yes"?><Relationships xmlns="http://schemas.openxmlformats.org/package/2006/relationships"><Relationship Target="../notesSlides/notesSlide25.xml" Type="http://schemas.openxmlformats.org/officeDocument/2006/relationships/notesSlide" Id="rId2"/><Relationship Target="../slideLayouts/slideLayout4.xml" Type="http://schemas.openxmlformats.org/officeDocument/2006/relationships/slideLayout" Id="rId1"/></Relationships>
</file>

<file path=ppt/slides/_rels/slide26.xml.rels><?xml version="1.0" encoding="UTF-8" standalone="yes"?><Relationships xmlns="http://schemas.openxmlformats.org/package/2006/relationships"><Relationship Target="../notesSlides/notesSlide26.xml" Type="http://schemas.openxmlformats.org/officeDocument/2006/relationships/notesSlide" Id="rId2"/><Relationship Target="../slideLayouts/slideLayout4.xml" Type="http://schemas.openxmlformats.org/officeDocument/2006/relationships/slideLayout" Id="rId1"/></Relationships>
</file>

<file path=ppt/slides/_rels/slide27.xml.rels><?xml version="1.0" encoding="UTF-8" standalone="yes"?><Relationships xmlns="http://schemas.openxmlformats.org/package/2006/relationships"><Relationship Target="../notesSlides/notesSlide27.xml" Type="http://schemas.openxmlformats.org/officeDocument/2006/relationships/notesSlide" Id="rId2"/><Relationship Target="../slideLayouts/slideLayout4.xml" Type="http://schemas.openxmlformats.org/officeDocument/2006/relationships/slideLayout" Id="rId1"/></Relationships>
</file>

<file path=ppt/slides/_rels/slide28.xml.rels><?xml version="1.0" encoding="UTF-8" standalone="yes"?><Relationships xmlns="http://schemas.openxmlformats.org/package/2006/relationships"><Relationship Target="../notesSlides/notesSlide28.xml" Type="http://schemas.openxmlformats.org/officeDocument/2006/relationships/notesSlide" Id="rId2"/><Relationship Target="../slideLayouts/slideLayout4.xml" Type="http://schemas.openxmlformats.org/officeDocument/2006/relationships/slideLayout" Id="rId1"/></Relationships>
</file>

<file path=ppt/slides/_rels/slide29.xml.rels><?xml version="1.0" encoding="UTF-8" standalone="yes"?><Relationships xmlns="http://schemas.openxmlformats.org/package/2006/relationships"><Relationship Target="../notesSlides/notesSlide29.xml" Type="http://schemas.openxmlformats.org/officeDocument/2006/relationships/notesSlide" Id="rId2"/><Relationship Target="../slideLayouts/slideLayout5.xml" Type="http://schemas.openxmlformats.org/officeDocument/2006/relationships/slideLayout" Id="rId1"/></Relationships>
</file>

<file path=ppt/slides/_rels/slide30.xml.rels><?xml version="1.0" encoding="UTF-8" standalone="yes"?><Relationships xmlns="http://schemas.openxmlformats.org/package/2006/relationships"><Relationship Target="../notesSlides/notesSlide30.xml" Type="http://schemas.openxmlformats.org/officeDocument/2006/relationships/notesSlide" Id="rId2"/><Relationship Target="../slideLayouts/slideLayout1.xml" Type="http://schemas.openxmlformats.org/officeDocument/2006/relationships/slideLayout" Id="rId1"/></Relationships>
</file>

<file path=ppt/slides/_rels/slide31.xml.rels><?xml version="1.0" encoding="UTF-8" standalone="yes"?><Relationships xmlns="http://schemas.openxmlformats.org/package/2006/relationships"><Relationship Target="../notesSlides/notesSlide31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32.xml.rels><?xml version="1.0" encoding="UTF-8" standalone="yes"?><Relationships xmlns="http://schemas.openxmlformats.org/package/2006/relationships"><Relationship Target="../notesSlides/notesSlide32.xml" Type="http://schemas.openxmlformats.org/officeDocument/2006/relationships/notesSlide" Id="rId2"/><Relationship Target="../slideLayouts/slideLayout4.xml" Type="http://schemas.openxmlformats.org/officeDocument/2006/relationships/slideLayout" Id="rId1"/></Relationships>
</file>

<file path=ppt/slides/_rels/slide33.xml.rels><?xml version="1.0" encoding="UTF-8" standalone="yes"?><Relationships xmlns="http://schemas.openxmlformats.org/package/2006/relationships"><Relationship Target="../notesSlides/notesSlide33.xml" Type="http://schemas.openxmlformats.org/officeDocument/2006/relationships/notesSlide" Id="rId2"/><Relationship Target="../slideLayouts/slideLayout1.xml" Type="http://schemas.openxmlformats.org/officeDocument/2006/relationships/slideLayout" Id="rId1"/><Relationship Target="../media/image11.png" Type="http://schemas.openxmlformats.org/officeDocument/2006/relationships/image" Id="rId3"/></Relationships>
</file>

<file path=ppt/slides/_rels/slide34.xml.rels><?xml version="1.0" encoding="UTF-8" standalone="yes"?><Relationships xmlns="http://schemas.openxmlformats.org/package/2006/relationships"><Relationship Target="../notesSlides/notesSlide34.xml" Type="http://schemas.openxmlformats.org/officeDocument/2006/relationships/notesSlide" Id="rId2"/><Relationship Target="../slideLayouts/slideLayout1.xml" Type="http://schemas.openxmlformats.org/officeDocument/2006/relationships/slideLayout" Id="rId1"/><Relationship Target="../media/image10.png" Type="http://schemas.openxmlformats.org/officeDocument/2006/relationships/image" Id="rId3"/></Relationships>
</file>

<file path=ppt/slides/_rels/slide35.xml.rels><?xml version="1.0" encoding="UTF-8" standalone="yes"?><Relationships xmlns="http://schemas.openxmlformats.org/package/2006/relationships"><Relationship Target="../notesSlides/notesSlide35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36.xml.rels><?xml version="1.0" encoding="UTF-8" standalone="yes"?><Relationships xmlns="http://schemas.openxmlformats.org/package/2006/relationships"><Relationship Target="../notesSlides/notesSlide36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37.xml.rels><?xml version="1.0" encoding="UTF-8" standalone="yes"?><Relationships xmlns="http://schemas.openxmlformats.org/package/2006/relationships"><Relationship Target="../notesSlides/notesSlide37.xml" Type="http://schemas.openxmlformats.org/officeDocument/2006/relationships/notesSlide" Id="rId2"/><Relationship Target="../slideLayouts/slideLayout1.xml" Type="http://schemas.openxmlformats.org/officeDocument/2006/relationships/slideLayout" Id="rId1"/></Relationships>
</file>

<file path=ppt/slides/_rels/slide38.xml.rels><?xml version="1.0" encoding="UTF-8" standalone="yes"?><Relationships xmlns="http://schemas.openxmlformats.org/package/2006/relationships"><Relationship Target="../notesSlides/notesSlide38.xml" Type="http://schemas.openxmlformats.org/officeDocument/2006/relationships/notesSlide" Id="rId2"/><Relationship Target="../slideLayouts/slideLayout1.xml" Type="http://schemas.openxmlformats.org/officeDocument/2006/relationships/slideLayout" Id="rId1"/><Relationship Target="../media/image08.png" Type="http://schemas.openxmlformats.org/officeDocument/2006/relationships/image" Id="rId4"/><Relationship Target="../media/image04.png" Type="http://schemas.openxmlformats.org/officeDocument/2006/relationships/image" Id="rId3"/><Relationship Target="../media/image09.png" Type="http://schemas.openxmlformats.org/officeDocument/2006/relationships/image" Id="rId6"/><Relationship Target="../media/image06.png" Type="http://schemas.openxmlformats.org/officeDocument/2006/relationships/image" Id="rId5"/></Relationships>
</file>

<file path=ppt/slides/_rels/slide39.xml.rels><?xml version="1.0" encoding="UTF-8" standalone="yes"?><Relationships xmlns="http://schemas.openxmlformats.org/package/2006/relationships"><Relationship Target="../notesSlides/notesSlide39.xml" Type="http://schemas.openxmlformats.org/officeDocument/2006/relationships/notesSlide" Id="rId2"/><Relationship Target="../slideLayouts/slideLayout1.xml" Type="http://schemas.openxmlformats.org/officeDocument/2006/relationships/slideLayout" Id="rId1"/></Relationships>
</file>

<file path=ppt/slides/_rels/slide40.xml.rels><?xml version="1.0" encoding="UTF-8" standalone="yes"?><Relationships xmlns="http://schemas.openxmlformats.org/package/2006/relationships"><Relationship Target="../notesSlides/notesSlide40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41.xml.rels><?xml version="1.0" encoding="UTF-8" standalone="yes"?><Relationships xmlns="http://schemas.openxmlformats.org/package/2006/relationships"><Relationship Target="../notesSlides/notesSlide41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42.xml.rels><?xml version="1.0" encoding="UTF-8" standalone="yes"?><Relationships xmlns="http://schemas.openxmlformats.org/package/2006/relationships"><Relationship Target="../notesSlides/notesSlide42.xml" Type="http://schemas.openxmlformats.org/officeDocument/2006/relationships/notesSlide" Id="rId2"/><Relationship Target="../slideLayouts/slideLayout1.xml" Type="http://schemas.openxmlformats.org/officeDocument/2006/relationships/slideLayout" Id="rId1"/></Relationships>
</file>

<file path=ppt/slides/_rels/slide43.xml.rels><?xml version="1.0" encoding="UTF-8" standalone="yes"?><Relationships xmlns="http://schemas.openxmlformats.org/package/2006/relationships"><Relationship Target="../notesSlides/notesSlide43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44.xml.rels><?xml version="1.0" encoding="UTF-8" standalone="yes"?><Relationships xmlns="http://schemas.openxmlformats.org/package/2006/relationships"><Relationship Target="../notesSlides/notesSlide44.xml" Type="http://schemas.openxmlformats.org/officeDocument/2006/relationships/notesSlide" Id="rId2"/><Relationship Target="../slideLayouts/slideLayout1.xml" Type="http://schemas.openxmlformats.org/officeDocument/2006/relationships/slideLayout" Id="rId1"/></Relationships>
</file>

<file path=ppt/slides/_rels/slide45.xml.rels><?xml version="1.0" encoding="UTF-8" standalone="yes"?><Relationships xmlns="http://schemas.openxmlformats.org/package/2006/relationships"><Relationship Target="../notesSlides/notesSlide45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46.xml.rels><?xml version="1.0" encoding="UTF-8" standalone="yes"?><Relationships xmlns="http://schemas.openxmlformats.org/package/2006/relationships"><Relationship Target="../notesSlides/notesSlide46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47.xml.rels><?xml version="1.0" encoding="UTF-8" standalone="yes"?><Relationships xmlns="http://schemas.openxmlformats.org/package/2006/relationships"><Relationship Target="../notesSlides/notesSlide47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48.xml.rels><?xml version="1.0" encoding="UTF-8" standalone="yes"?><Relationships xmlns="http://schemas.openxmlformats.org/package/2006/relationships"><Relationship Target="../notesSlides/notesSlide48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49.xml.rels><?xml version="1.0" encoding="UTF-8" standalone="yes"?><Relationships xmlns="http://schemas.openxmlformats.org/package/2006/relationships"><Relationship Target="../notesSlides/notesSlide49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50.xml.rels><?xml version="1.0" encoding="UTF-8" standalone="yes"?><Relationships xmlns="http://schemas.openxmlformats.org/package/2006/relationships"><Relationship Target="../notesSlides/notesSlide50.xml" Type="http://schemas.openxmlformats.org/officeDocument/2006/relationships/notesSlide" Id="rId2"/><Relationship Target="../slideLayouts/slideLayout2.xml" Type="http://schemas.openxmlformats.org/officeDocument/2006/relationships/slideLayout" Id="rId1"/><Relationship Target="../media/image05.png" Type="http://schemas.openxmlformats.org/officeDocument/2006/relationships/image" Id="rId4"/><Relationship Target="../media/image07.png" Type="http://schemas.openxmlformats.org/officeDocument/2006/relationships/image" Id="rId3"/></Relationships>
</file>

<file path=ppt/slides/_rels/slide51.xml.rels><?xml version="1.0" encoding="UTF-8" standalone="yes"?><Relationships xmlns="http://schemas.openxmlformats.org/package/2006/relationships"><Relationship Target="../notesSlides/notesSlide51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52.xml.rels><?xml version="1.0" encoding="UTF-8" standalone="yes"?><Relationships xmlns="http://schemas.openxmlformats.org/package/2006/relationships"><Relationship Target="../notesSlides/notesSlide52.xml" Type="http://schemas.openxmlformats.org/officeDocument/2006/relationships/notesSlide" Id="rId2"/><Relationship Target="../slideLayouts/slideLayout2.xml" Type="http://schemas.openxmlformats.org/officeDocument/2006/relationships/slideLayout" Id="rId1"/><Relationship Target="../media/image12.png" Type="http://schemas.openxmlformats.org/officeDocument/2006/relationships/image" Id="rId3"/></Relationships>
</file>

<file path=ppt/slides/_rels/slide53.xml.rels><?xml version="1.0" encoding="UTF-8" standalone="yes"?><Relationships xmlns="http://schemas.openxmlformats.org/package/2006/relationships"><Relationship Target="../notesSlides/notesSlide53.xml" Type="http://schemas.openxmlformats.org/officeDocument/2006/relationships/notesSlide" Id="rId2"/><Relationship Target="../slideLayouts/slideLayout2.xml" Type="http://schemas.openxmlformats.org/officeDocument/2006/relationships/slideLayout" Id="rId1"/><Relationship Target="../media/image14.png" Type="http://schemas.openxmlformats.org/officeDocument/2006/relationships/image" Id="rId3"/></Relationships>
</file>

<file path=ppt/slides/_rels/slide54.xml.rels><?xml version="1.0" encoding="UTF-8" standalone="yes"?><Relationships xmlns="http://schemas.openxmlformats.org/package/2006/relationships"><Relationship Target="../notesSlides/notesSlide54.xml" Type="http://schemas.openxmlformats.org/officeDocument/2006/relationships/notesSlide" Id="rId2"/><Relationship Target="../slideLayouts/slideLayout2.xml" Type="http://schemas.openxmlformats.org/officeDocument/2006/relationships/slideLayout" Id="rId1"/><Relationship Target="../media/image13.png" Type="http://schemas.openxmlformats.org/officeDocument/2006/relationships/image" Id="rId3"/></Relationships>
</file>

<file path=ppt/slides/_rels/slide55.xml.rels><?xml version="1.0" encoding="UTF-8" standalone="yes"?><Relationships xmlns="http://schemas.openxmlformats.org/package/2006/relationships"><Relationship Target="../notesSlides/notesSlide55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56.xml.rels><?xml version="1.0" encoding="UTF-8" standalone="yes"?><Relationships xmlns="http://schemas.openxmlformats.org/package/2006/relationships"><Relationship Target="../notesSlides/notesSlide56.xml" Type="http://schemas.openxmlformats.org/officeDocument/2006/relationships/notesSlide" Id="rId2"/><Relationship Target="../slideLayouts/slideLayout2.xml" Type="http://schemas.openxmlformats.org/officeDocument/2006/relationships/slideLayout" Id="rId1"/><Relationship Target="../media/image23.png" Type="http://schemas.openxmlformats.org/officeDocument/2006/relationships/image" Id="rId3"/></Relationships>
</file>

<file path=ppt/slides/_rels/slide57.xml.rels><?xml version="1.0" encoding="UTF-8" standalone="yes"?><Relationships xmlns="http://schemas.openxmlformats.org/package/2006/relationships"><Relationship Target="../notesSlides/notesSlide57.xml" Type="http://schemas.openxmlformats.org/officeDocument/2006/relationships/notesSlide" Id="rId2"/><Relationship Target="../slideLayouts/slideLayout2.xml" Type="http://schemas.openxmlformats.org/officeDocument/2006/relationships/slideLayout" Id="rId1"/><Relationship Target="../media/image21.png" Type="http://schemas.openxmlformats.org/officeDocument/2006/relationships/image" Id="rId3"/></Relationships>
</file>

<file path=ppt/slides/_rels/slide58.xml.rels><?xml version="1.0" encoding="UTF-8" standalone="yes"?><Relationships xmlns="http://schemas.openxmlformats.org/package/2006/relationships"><Relationship Target="../notesSlides/notesSlide58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59.xml.rels><?xml version="1.0" encoding="UTF-8" standalone="yes"?><Relationships xmlns="http://schemas.openxmlformats.org/package/2006/relationships"><Relationship Target="../notesSlides/notesSlide59.xml" Type="http://schemas.openxmlformats.org/officeDocument/2006/relationships/notesSlide" Id="rId2"/><Relationship Target="../slideLayouts/slideLayout2.xml" Type="http://schemas.openxmlformats.org/officeDocument/2006/relationships/slideLayout" Id="rId1"/><Relationship Target="../media/image15.png" Type="http://schemas.openxmlformats.org/officeDocument/2006/relationships/image" Id="rId3"/></Relationships>
</file>

<file path=ppt/slides/_rels/slide60.xml.rels><?xml version="1.0" encoding="UTF-8" standalone="yes"?><Relationships xmlns="http://schemas.openxmlformats.org/package/2006/relationships"><Relationship Target="../notesSlides/notesSlide60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61.xml.rels><?xml version="1.0" encoding="UTF-8" standalone="yes"?><Relationships xmlns="http://schemas.openxmlformats.org/package/2006/relationships"><Relationship Target="../notesSlides/notesSlide61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62.xml.rels><?xml version="1.0" encoding="UTF-8" standalone="yes"?><Relationships xmlns="http://schemas.openxmlformats.org/package/2006/relationships"><Relationship Target="../notesSlides/notesSlide62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63.xml.rels><?xml version="1.0" encoding="UTF-8" standalone="yes"?><Relationships xmlns="http://schemas.openxmlformats.org/package/2006/relationships"><Relationship Target="../notesSlides/notesSlide63.xml" Type="http://schemas.openxmlformats.org/officeDocument/2006/relationships/notesSlide" Id="rId2"/><Relationship Target="../slideLayouts/slideLayout2.xml" Type="http://schemas.openxmlformats.org/officeDocument/2006/relationships/slideLayout" Id="rId1"/><Relationship Target="../media/image20.png" Type="http://schemas.openxmlformats.org/officeDocument/2006/relationships/image" Id="rId4"/><Relationship Target="../media/image16.png" Type="http://schemas.openxmlformats.org/officeDocument/2006/relationships/image" Id="rId3"/></Relationships>
</file>

<file path=ppt/slides/_rels/slide64.xml.rels><?xml version="1.0" encoding="UTF-8" standalone="yes"?><Relationships xmlns="http://schemas.openxmlformats.org/package/2006/relationships"><Relationship Target="../notesSlides/notesSlide64.xml" Type="http://schemas.openxmlformats.org/officeDocument/2006/relationships/notesSlide" Id="rId2"/><Relationship Target="../slideLayouts/slideLayout1.xml" Type="http://schemas.openxmlformats.org/officeDocument/2006/relationships/slideLayout" Id="rId1"/></Relationships>
</file>

<file path=ppt/slides/_rels/slide65.xml.rels><?xml version="1.0" encoding="UTF-8" standalone="yes"?><Relationships xmlns="http://schemas.openxmlformats.org/package/2006/relationships"><Relationship Target="../notesSlides/notesSlide65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66.xml.rels><?xml version="1.0" encoding="UTF-8" standalone="yes"?><Relationships xmlns="http://schemas.openxmlformats.org/package/2006/relationships"><Relationship Target="../notesSlides/notesSlide66.xml" Type="http://schemas.openxmlformats.org/officeDocument/2006/relationships/notesSlide" Id="rId2"/><Relationship Target="../slideLayouts/slideLayout2.xml" Type="http://schemas.openxmlformats.org/officeDocument/2006/relationships/slideLayout" Id="rId1"/><Relationship Target="../media/image19.png" Type="http://schemas.openxmlformats.org/officeDocument/2006/relationships/image" Id="rId3"/></Relationships>
</file>

<file path=ppt/slides/_rels/slide67.xml.rels><?xml version="1.0" encoding="UTF-8" standalone="yes"?><Relationships xmlns="http://schemas.openxmlformats.org/package/2006/relationships"><Relationship Target="../notesSlides/notesSlide67.xml" Type="http://schemas.openxmlformats.org/officeDocument/2006/relationships/notesSlide" Id="rId2"/><Relationship Target="../slideLayouts/slideLayout2.xml" Type="http://schemas.openxmlformats.org/officeDocument/2006/relationships/slideLayout" Id="rId1"/><Relationship Target="../media/image18.png" Type="http://schemas.openxmlformats.org/officeDocument/2006/relationships/image" Id="rId4"/><Relationship Target="../media/image22.png" Type="http://schemas.openxmlformats.org/officeDocument/2006/relationships/image" Id="rId3"/></Relationships>
</file>

<file path=ppt/slides/_rels/slide68.xml.rels><?xml version="1.0" encoding="UTF-8" standalone="yes"?><Relationships xmlns="http://schemas.openxmlformats.org/package/2006/relationships"><Relationship Target="../notesSlides/notesSlide68.xml" Type="http://schemas.openxmlformats.org/officeDocument/2006/relationships/notesSlide" Id="rId2"/><Relationship Target="../slideLayouts/slideLayout2.xml" Type="http://schemas.openxmlformats.org/officeDocument/2006/relationships/slideLayout" Id="rId1"/><Relationship Target="../media/image24.png" Type="http://schemas.openxmlformats.org/officeDocument/2006/relationships/image" Id="rId4"/><Relationship Target="../media/image25.png" Type="http://schemas.openxmlformats.org/officeDocument/2006/relationships/image" Id="rId3"/></Relationships>
</file>

<file path=ppt/slides/_rels/slide69.xml.rels><?xml version="1.0" encoding="UTF-8" standalone="yes"?><Relationships xmlns="http://schemas.openxmlformats.org/package/2006/relationships"><Relationship Target="../notesSlides/notesSlide69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70.xml.rels><?xml version="1.0" encoding="UTF-8" standalone="yes"?><Relationships xmlns="http://schemas.openxmlformats.org/package/2006/relationships"><Relationship Target="../notesSlides/notesSlide70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71.xml.rels><?xml version="1.0" encoding="UTF-8" standalone="yes"?><Relationships xmlns="http://schemas.openxmlformats.org/package/2006/relationships"><Relationship Target="../notesSlides/notesSlide71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72.xml.rels><?xml version="1.0" encoding="UTF-8" standalone="yes"?><Relationships xmlns="http://schemas.openxmlformats.org/package/2006/relationships"><Relationship Target="../notesSlides/notesSlide72.xml" Type="http://schemas.openxmlformats.org/officeDocument/2006/relationships/notesSlide" Id="rId2"/><Relationship Target="../slideLayouts/slideLayout1.xml" Type="http://schemas.openxmlformats.org/officeDocument/2006/relationships/slideLayout" Id="rId1"/></Relationships>
</file>

<file path=ppt/slides/_rels/slide73.xml.rels><?xml version="1.0" encoding="UTF-8" standalone="yes"?><Relationships xmlns="http://schemas.openxmlformats.org/package/2006/relationships"><Relationship Target="../notesSlides/notesSlide73.xml" Type="http://schemas.openxmlformats.org/officeDocument/2006/relationships/notesSlide" Id="rId2"/><Relationship Target="../slideLayouts/slideLayout1.xml" Type="http://schemas.openxmlformats.org/officeDocument/2006/relationships/slideLayout" Id="rId1"/><Relationship Target="../media/image26.png" Type="http://schemas.openxmlformats.org/officeDocument/2006/relationships/image" Id="rId3"/></Relationships>
</file>

<file path=ppt/slides/_rels/slide74.xml.rels><?xml version="1.0" encoding="UTF-8" standalone="yes"?><Relationships xmlns="http://schemas.openxmlformats.org/package/2006/relationships"><Relationship Target="../notesSlides/notesSlide74.xml" Type="http://schemas.openxmlformats.org/officeDocument/2006/relationships/notesSlide" Id="rId2"/><Relationship Target="../slideLayouts/slideLayout1.xml" Type="http://schemas.openxmlformats.org/officeDocument/2006/relationships/slideLayout" Id="rId1"/><Relationship Target="../media/image17.png" Type="http://schemas.openxmlformats.org/officeDocument/2006/relationships/image" Id="rId3"/></Relationships>
</file>

<file path=ppt/slides/_rels/slide75.xml.rels><?xml version="1.0" encoding="UTF-8" standalone="yes"?><Relationships xmlns="http://schemas.openxmlformats.org/package/2006/relationships"><Relationship Target="../notesSlides/notesSlide75.xml" Type="http://schemas.openxmlformats.org/officeDocument/2006/relationships/notesSlide" Id="rId2"/><Relationship Target="../slideLayouts/slideLayout1.xml" Type="http://schemas.openxmlformats.org/officeDocument/2006/relationships/slideLayout" Id="rId1"/><Relationship Target="../media/image17.png" Type="http://schemas.openxmlformats.org/officeDocument/2006/relationships/image" Id="rId4"/><Relationship Target="../media/image29.png" Type="http://schemas.openxmlformats.org/officeDocument/2006/relationships/image" Id="rId3"/></Relationships>
</file>

<file path=ppt/slides/_rels/slide76.xml.rels><?xml version="1.0" encoding="UTF-8" standalone="yes"?><Relationships xmlns="http://schemas.openxmlformats.org/package/2006/relationships"><Relationship Target="../notesSlides/notesSlide76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77.xml.rels><?xml version="1.0" encoding="UTF-8" standalone="yes"?><Relationships xmlns="http://schemas.openxmlformats.org/package/2006/relationships"><Relationship Target="../notesSlides/notesSlide77.xml" Type="http://schemas.openxmlformats.org/officeDocument/2006/relationships/notesSlide" Id="rId2"/><Relationship Target="../slideLayouts/slideLayout1.xml" Type="http://schemas.openxmlformats.org/officeDocument/2006/relationships/slideLayout" Id="rId1"/><Relationship Target="../media/image17.png" Type="http://schemas.openxmlformats.org/officeDocument/2006/relationships/image" Id="rId4"/><Relationship Target="../media/image29.png" Type="http://schemas.openxmlformats.org/officeDocument/2006/relationships/image" Id="rId3"/><Relationship Target="../media/image27.png" Type="http://schemas.openxmlformats.org/officeDocument/2006/relationships/image" Id="rId5"/></Relationships>
</file>

<file path=ppt/slides/_rels/slide78.xml.rels><?xml version="1.0" encoding="UTF-8" standalone="yes"?><Relationships xmlns="http://schemas.openxmlformats.org/package/2006/relationships"><Relationship Target="../notesSlides/notesSlide78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79.xml.rels><?xml version="1.0" encoding="UTF-8" standalone="yes"?><Relationships xmlns="http://schemas.openxmlformats.org/package/2006/relationships"><Relationship Target="../notesSlides/notesSlide79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80.xml.rels><?xml version="1.0" encoding="UTF-8" standalone="yes"?><Relationships xmlns="http://schemas.openxmlformats.org/package/2006/relationships"><Relationship Target="../notesSlides/notesSlide80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81.xml.rels><?xml version="1.0" encoding="UTF-8" standalone="yes"?><Relationships xmlns="http://schemas.openxmlformats.org/package/2006/relationships"><Relationship Target="../notesSlides/notesSlide81.xml" Type="http://schemas.openxmlformats.org/officeDocument/2006/relationships/notesSlide" Id="rId2"/><Relationship Target="../slideLayouts/slideLayout2.xml" Type="http://schemas.openxmlformats.org/officeDocument/2006/relationships/slideLayout" Id="rId1"/><Relationship Target="../media/image28.png" Type="http://schemas.openxmlformats.org/officeDocument/2006/relationships/image" Id="rId3"/></Relationships>
</file>

<file path=ppt/slides/_rels/slide82.xml.rels><?xml version="1.0" encoding="UTF-8" standalone="yes"?><Relationships xmlns="http://schemas.openxmlformats.org/package/2006/relationships"><Relationship Target="../notesSlides/notesSlide82.xml" Type="http://schemas.openxmlformats.org/officeDocument/2006/relationships/notesSlide" Id="rId2"/><Relationship Target="../slideLayouts/slideLayout2.xml" Type="http://schemas.openxmlformats.org/officeDocument/2006/relationships/slideLayout" Id="rId1"/><Relationship Target="../media/image28.png" Type="http://schemas.openxmlformats.org/officeDocument/2006/relationships/image" Id="rId3"/></Relationships>
</file>

<file path=ppt/slides/_rels/slide83.xml.rels><?xml version="1.0" encoding="UTF-8" standalone="yes"?><Relationships xmlns="http://schemas.openxmlformats.org/package/2006/relationships"><Relationship Target="../notesSlides/notesSlide83.xml" Type="http://schemas.openxmlformats.org/officeDocument/2006/relationships/notesSlide" Id="rId2"/><Relationship Target="../slideLayouts/slideLayout2.xml" Type="http://schemas.openxmlformats.org/officeDocument/2006/relationships/slideLayout" Id="rId1"/><Relationship Target="../media/image28.png" Type="http://schemas.openxmlformats.org/officeDocument/2006/relationships/image" Id="rId3"/></Relationships>
</file>

<file path=ppt/slides/_rels/slide84.xml.rels><?xml version="1.0" encoding="UTF-8" standalone="yes"?><Relationships xmlns="http://schemas.openxmlformats.org/package/2006/relationships"><Relationship Target="../notesSlides/notesSlide84.xml" Type="http://schemas.openxmlformats.org/officeDocument/2006/relationships/notesSlide" Id="rId2"/><Relationship Target="../slideLayouts/slideLayout1.xml" Type="http://schemas.openxmlformats.org/officeDocument/2006/relationships/slideLayout" Id="rId1"/></Relationships>
</file>

<file path=ppt/slides/_rels/slide85.xml.rels><?xml version="1.0" encoding="UTF-8" standalone="yes"?><Relationships xmlns="http://schemas.openxmlformats.org/package/2006/relationships"><Relationship Target="../notesSlides/notesSlide85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86.xml.rels><?xml version="1.0" encoding="UTF-8" standalone="yes"?><Relationships xmlns="http://schemas.openxmlformats.org/package/2006/relationships"><Relationship Target="../notesSlides/notesSlide86.xml" Type="http://schemas.openxmlformats.org/officeDocument/2006/relationships/notesSlide" Id="rId2"/><Relationship Target="../slideLayouts/slideLayout1.xml" Type="http://schemas.openxmlformats.org/officeDocument/2006/relationships/slideLayout" Id="rId1"/></Relationships>
</file>

<file path=ppt/slides/_rels/slide87.xml.rels><?xml version="1.0" encoding="UTF-8" standalone="yes"?><Relationships xmlns="http://schemas.openxmlformats.org/package/2006/relationships"><Relationship Target="../notesSlides/notesSlide87.xml" Type="http://schemas.openxmlformats.org/officeDocument/2006/relationships/notesSlide" Id="rId2"/><Relationship Target="../slideLayouts/slideLayout1.xml" Type="http://schemas.openxmlformats.org/officeDocument/2006/relationships/slideLayout" Id="rId1"/></Relationships>
</file>

<file path=ppt/slides/_rels/slide88.xml.rels><?xml version="1.0" encoding="UTF-8" standalone="yes"?><Relationships xmlns="http://schemas.openxmlformats.org/package/2006/relationships"><Relationship Target="../notesSlides/notesSlide88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89.xml.rels><?xml version="1.0" encoding="UTF-8" standalone="yes"?><Relationships xmlns="http://schemas.openxmlformats.org/package/2006/relationships"><Relationship Target="../notesSlides/notesSlide89.xml" Type="http://schemas.openxmlformats.org/officeDocument/2006/relationships/notesSlide" Id="rId2"/><Relationship Target="../slideLayouts/slideLayout2.xml" Type="http://schemas.openxmlformats.org/officeDocument/2006/relationships/slideLayout" Id="rId1"/></Relationships>
</file>

<file path=ppt/slides/_rels/slide90.xml.rels><?xml version="1.0" encoding="UTF-8" standalone="yes"?><Relationships xmlns="http://schemas.openxmlformats.org/package/2006/relationships"><Relationship Target="../notesSlides/notesSlide90.xml" Type="http://schemas.openxmlformats.org/officeDocument/2006/relationships/notesSlide" Id="rId2"/><Relationship Target="../slideLayouts/slideLayout6.xml" Type="http://schemas.openxmlformats.org/officeDocument/2006/relationships/slideLayout" Id="rId1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407" name="Shape 407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08" name="Shape 408"/>
          <p:cNvSpPr/>
          <p:nvPr/>
        </p:nvSpPr>
        <p:spPr>
          <a:xfrm>
            <a:off y="436562" x="2803525"/>
            <a:ext cy="381000" cx="3476624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ctr" anchorCtr="0">
            <a:noAutofit/>
          </a:bodyPr>
          <a:lstStyle/>
          <a:p/>
        </p:txBody>
      </p:sp>
      <p:sp>
        <p:nvSpPr>
          <p:cNvPr id="409" name="Shape 409"/>
          <p:cNvSpPr/>
          <p:nvPr/>
        </p:nvSpPr>
        <p:spPr>
          <a:xfrm>
            <a:off y="1165225" x="1785936"/>
            <a:ext cy="898524" cx="5638800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ctr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2700" lang="en-US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Supplementary Explanations 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2700" lang="en-US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to the</a:t>
            </a:r>
          </a:p>
        </p:txBody>
      </p:sp>
      <p:sp>
        <p:nvSpPr>
          <p:cNvPr id="410" name="Shape 410"/>
          <p:cNvSpPr/>
          <p:nvPr/>
        </p:nvSpPr>
        <p:spPr>
          <a:xfrm>
            <a:off y="2265361" x="673100"/>
            <a:ext cy="2684099" cx="7854899"/>
          </a:xfrm>
          <a:prstGeom prst="rect">
            <a:avLst/>
          </a:prstGeom>
          <a:solidFill>
            <a:srgbClr val="0000FF"/>
          </a:solidFill>
          <a:ln w="19050" cap="rnd">
            <a:solidFill>
              <a:srgbClr val="000000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ctr" anchorCtr="0">
            <a:noAutofit/>
          </a:bodyPr>
          <a:lstStyle/>
          <a:p>
            <a:pPr rtl="0" lvl="0">
              <a:buNone/>
            </a:pPr>
            <a:r>
              <a:rPr lang="en-US"/>
              <a:t>F</a:t>
            </a:r>
          </a:p>
        </p:txBody>
      </p:sp>
      <p:sp>
        <p:nvSpPr>
          <p:cNvPr id="411" name="Shape 411"/>
          <p:cNvSpPr/>
          <p:nvPr/>
        </p:nvSpPr>
        <p:spPr>
          <a:xfrm>
            <a:off y="2279400" x="736520"/>
            <a:ext cy="2650216" cx="7778873"/>
          </a:xfrm>
          <a:custGeom>
            <a:pathLst>
              <a:path w="9196" extrusionOk="0" h="4190">
                <a:moveTo>
                  <a:pt y="728" x="949"/>
                </a:moveTo>
                <a:lnTo>
                  <a:pt y="12" x="949"/>
                </a:lnTo>
                <a:lnTo>
                  <a:pt y="12" x="1432"/>
                </a:lnTo>
                <a:lnTo>
                  <a:pt y="96" x="1432"/>
                </a:lnTo>
                <a:lnTo>
                  <a:pt y="96" x="1044"/>
                </a:lnTo>
                <a:lnTo>
                  <a:pt y="318" x="1044"/>
                </a:lnTo>
                <a:lnTo>
                  <a:pt y="318" x="1380"/>
                </a:lnTo>
                <a:lnTo>
                  <a:pt y="402" x="1380"/>
                </a:lnTo>
                <a:lnTo>
                  <a:pt y="402" x="1044"/>
                </a:lnTo>
                <a:lnTo>
                  <a:pt y="728" x="1044"/>
                </a:lnTo>
                <a:lnTo>
                  <a:pt y="728" x="949"/>
                </a:lnTo>
                <a:close/>
                <a:moveTo>
                  <a:pt y="539" x="1520"/>
                </a:moveTo>
                <a:lnTo>
                  <a:pt y="527" x="1608"/>
                </a:lnTo>
                <a:quadBezTo>
                  <a:pt y="602" x="1623"/>
                  <a:pt y="635" x="1659"/>
                </a:quadBezTo>
                <a:quadBezTo>
                  <a:pt y="667" x="1696"/>
                  <a:pt y="667" x="1748"/>
                </a:quadBezTo>
                <a:quadBezTo>
                  <a:pt y="667" x="1810"/>
                  <a:pt y="625" x="1852"/>
                </a:quadBezTo>
                <a:quadBezTo>
                  <a:pt y="582" x="1895"/>
                  <a:pt y="518" x="1895"/>
                </a:quadBezTo>
                <a:quadBezTo>
                  <a:pt y="458" x="1895"/>
                  <a:pt y="418" x="1856"/>
                </a:quadBezTo>
                <a:quadBezTo>
                  <a:pt y="379" x="1816"/>
                  <a:pt y="379" x="1755"/>
                </a:quadBezTo>
                <a:quadBezTo>
                  <a:pt y="379" x="1730"/>
                  <a:pt y="389" x="1693"/>
                </a:quadBezTo>
                <a:lnTo>
                  <a:pt y="312" x="1703"/>
                </a:lnTo>
                <a:quadBezTo>
                  <a:pt y="312" x="1712"/>
                  <a:pt y="312" x="1717"/>
                </a:quadBezTo>
                <a:quadBezTo>
                  <a:pt y="312" x="1773"/>
                  <a:pt y="283" x="1818"/>
                </a:quadBezTo>
                <a:quadBezTo>
                  <a:pt y="254" x="1863"/>
                  <a:pt y="193" x="1863"/>
                </a:quadBezTo>
                <a:quadBezTo>
                  <a:pt y="145" x="1863"/>
                  <a:pt y="113" x="1830"/>
                </a:quadBezTo>
                <a:quadBezTo>
                  <a:pt y="81" x="1798"/>
                  <a:pt y="81" x="1746"/>
                </a:quadBezTo>
                <a:quadBezTo>
                  <a:pt y="81" x="1695"/>
                  <a:pt y="113" x="1660"/>
                </a:quadBezTo>
                <a:quadBezTo>
                  <a:pt y="145" x="1626"/>
                  <a:pt y="210" x="1616"/>
                </a:quadBezTo>
                <a:lnTo>
                  <a:pt y="194" x="1529"/>
                </a:lnTo>
                <a:quadBezTo>
                  <a:pt y="106" x="1545"/>
                  <a:pt y="57" x="1602"/>
                </a:quadBezTo>
                <a:quadBezTo>
                  <a:pt y="9" x="1659"/>
                  <a:pt y="9" x="1744"/>
                </a:quadBezTo>
                <a:quadBezTo>
                  <a:pt y="9" x="1802"/>
                  <a:pt y="34" x="1852"/>
                </a:quadBezTo>
                <a:quadBezTo>
                  <a:pt y="59" x="1901"/>
                  <a:pt y="103" x="1927"/>
                </a:quadBezTo>
                <a:quadBezTo>
                  <a:pt y="146" x="1953"/>
                  <a:pt y="195" x="1953"/>
                </a:quadBezTo>
                <a:quadBezTo>
                  <a:pt y="241" x="1953"/>
                  <a:pt y="279" x="1928"/>
                </a:quadBezTo>
                <a:quadBezTo>
                  <a:pt y="317" x="1904"/>
                  <a:pt y="340" x="1855"/>
                </a:quadBezTo>
                <a:quadBezTo>
                  <a:pt y="354" x="1918"/>
                  <a:pt y="401" x="1953"/>
                </a:quadBezTo>
                <a:quadBezTo>
                  <a:pt y="447" x="1989"/>
                  <a:pt y="516" x="1989"/>
                </a:quadBezTo>
                <a:quadBezTo>
                  <a:pt y="610" x="1989"/>
                  <a:pt y="675" x="1920"/>
                </a:quadBezTo>
                <a:quadBezTo>
                  <a:pt y="740" x="1852"/>
                  <a:pt y="740" x="1747"/>
                </a:quadBezTo>
                <a:quadBezTo>
                  <a:pt y="740" x="1653"/>
                  <a:pt y="684" x="1591"/>
                </a:quadBezTo>
                <a:quadBezTo>
                  <a:pt y="628" x="1529"/>
                  <a:pt y="539" x="1520"/>
                </a:quadBezTo>
                <a:close/>
                <a:moveTo>
                  <a:pt y="728" x="2390"/>
                </a:moveTo>
                <a:lnTo>
                  <a:pt y="12" x="2390"/>
                </a:lnTo>
                <a:lnTo>
                  <a:pt y="12" x="2708"/>
                </a:lnTo>
                <a:quadBezTo>
                  <a:pt y="12" x="2803"/>
                  <a:pt y="31" x="2853"/>
                </a:quadBezTo>
                <a:quadBezTo>
                  <a:pt y="50" x="2903"/>
                  <a:pt y="99" x="2933"/>
                </a:quadBezTo>
                <a:quadBezTo>
                  <a:pt y="148" x="2963"/>
                  <a:pt y="207" x="2963"/>
                </a:quadBezTo>
                <a:quadBezTo>
                  <a:pt y="283" x="2963"/>
                  <a:pt y="335" x="2913"/>
                </a:quadBezTo>
                <a:quadBezTo>
                  <a:pt y="388" x="2864"/>
                  <a:pt y="402" x="2761"/>
                </a:quadBezTo>
                <a:quadBezTo>
                  <a:pt y="420" x="2799"/>
                  <a:pt y="437" x="2818"/>
                </a:quadBezTo>
                <a:quadBezTo>
                  <a:pt y="476" x="2860"/>
                  <a:pt y="533" x="2897"/>
                </a:quadBezTo>
                <a:lnTo>
                  <a:pt y="728" x="3021"/>
                </a:lnTo>
                <a:lnTo>
                  <a:pt y="728" x="2902"/>
                </a:lnTo>
                <a:lnTo>
                  <a:pt y="579" x="2807"/>
                </a:lnTo>
                <a:quadBezTo>
                  <a:pt y="514" x="2766"/>
                  <a:pt y="480" x="2739"/>
                </a:quadBezTo>
                <a:quadBezTo>
                  <a:pt y="446" x="2712"/>
                  <a:pt y="432" x="2691"/>
                </a:quadBezTo>
                <a:quadBezTo>
                  <a:pt y="418" x="2670"/>
                  <a:pt y="413" x="2648"/>
                </a:quadBezTo>
                <a:quadBezTo>
                  <a:pt y="410" x="2632"/>
                  <a:pt y="410" x="2595"/>
                </a:quadBezTo>
                <a:lnTo>
                  <a:pt y="410" x="2485"/>
                </a:lnTo>
                <a:lnTo>
                  <a:pt y="728" x="2485"/>
                </a:lnTo>
                <a:lnTo>
                  <a:pt y="728" x="2390"/>
                </a:lnTo>
                <a:close/>
                <a:moveTo>
                  <a:pt y="328" x="2485"/>
                </a:moveTo>
                <a:lnTo>
                  <a:pt y="328" x="2689"/>
                </a:lnTo>
                <a:quadBezTo>
                  <a:pt y="328" x="2754"/>
                  <a:pt y="314" x="2790"/>
                </a:quadBezTo>
                <a:quadBezTo>
                  <a:pt y="301" x="2827"/>
                  <a:pt y="271" x="2846"/>
                </a:quadBezTo>
                <a:quadBezTo>
                  <a:pt y="242" x="2865"/>
                  <a:pt y="207" x="2865"/>
                </a:quadBezTo>
                <a:quadBezTo>
                  <a:pt y="156" x="2865"/>
                  <a:pt y="124" x="2828"/>
                </a:quadBezTo>
                <a:quadBezTo>
                  <a:pt y="91" x="2791"/>
                  <a:pt y="91" x="2712"/>
                </a:quadBezTo>
                <a:lnTo>
                  <a:pt y="91" x="2485"/>
                </a:lnTo>
                <a:lnTo>
                  <a:pt y="328" x="2485"/>
                </a:lnTo>
                <a:close/>
                <a:moveTo>
                  <a:pt y="477" x="3622"/>
                </a:moveTo>
                <a:lnTo>
                  <a:pt y="500" x="3717"/>
                </a:lnTo>
                <a:quadBezTo>
                  <a:pt y="617" x="3687"/>
                  <a:pt y="679" x="3609"/>
                </a:quadBezTo>
                <a:quadBezTo>
                  <a:pt y="740" x="3532"/>
                  <a:pt y="740" x="3420"/>
                </a:quadBezTo>
                <a:quadBezTo>
                  <a:pt y="740" x="3304"/>
                  <a:pt y="693" x="3232"/>
                </a:quadBezTo>
                <a:quadBezTo>
                  <a:pt y="645" x="3159"/>
                  <a:pt y="556" x="3121"/>
                </a:quadBezTo>
                <a:quadBezTo>
                  <a:pt y="467" x="3084"/>
                  <a:pt y="364" x="3084"/>
                </a:quadBezTo>
                <a:quadBezTo>
                  <a:pt y="252" x="3084"/>
                  <a:pt y="169" x="3126"/>
                </a:quadBezTo>
                <a:quadBezTo>
                  <a:pt y="86" x="3169"/>
                  <a:pt y="43" x="3248"/>
                </a:quadBezTo>
                <a:quadBezTo>
                  <a:pt y="0" x="3327"/>
                  <a:pt y="0" x="3422"/>
                </a:quadBezTo>
                <a:quadBezTo>
                  <a:pt y="0" x="3529"/>
                  <a:pt y="54" x="3602"/>
                </a:quadBezTo>
                <a:quadBezTo>
                  <a:pt y="109" x="3676"/>
                  <a:pt y="208" x="3704"/>
                </a:quadBezTo>
                <a:lnTo>
                  <a:pt y="230" x="3611"/>
                </a:lnTo>
                <a:quadBezTo>
                  <a:pt y="152" x="3586"/>
                  <a:pt y="116" x="3539"/>
                </a:quadBezTo>
                <a:quadBezTo>
                  <a:pt y="81" x="3491"/>
                  <a:pt y="81" x="3420"/>
                </a:quadBezTo>
                <a:quadBezTo>
                  <a:pt y="81" x="3337"/>
                  <a:pt y="120" x="3282"/>
                </a:quadBezTo>
                <a:quadBezTo>
                  <a:pt y="160" x="3226"/>
                  <a:pt y="226" x="3204"/>
                </a:quadBezTo>
                <a:quadBezTo>
                  <a:pt y="293" x="3181"/>
                  <a:pt y="364" x="3181"/>
                </a:quadBezTo>
                <a:quadBezTo>
                  <a:pt y="455" x="3181"/>
                  <a:pt y="523" x="3208"/>
                </a:quadBezTo>
                <a:quadBezTo>
                  <a:pt y="591" x="3235"/>
                  <a:pt y="625" x="3291"/>
                </a:quadBezTo>
                <a:quadBezTo>
                  <a:pt y="659" x="3347"/>
                  <a:pt y="659" x="3412"/>
                </a:quadBezTo>
                <a:quadBezTo>
                  <a:pt y="659" x="3492"/>
                  <a:pt y="613" x="3547"/>
                </a:quadBezTo>
                <a:quadBezTo>
                  <a:pt y="567" x="3602"/>
                  <a:pt y="477" x="3622"/>
                </a:quadBezTo>
                <a:close/>
                <a:moveTo>
                  <a:pt y="728" x="4032"/>
                </a:moveTo>
                <a:lnTo>
                  <a:pt y="12" x="4307"/>
                </a:lnTo>
                <a:lnTo>
                  <a:pt y="12" x="4409"/>
                </a:lnTo>
                <a:lnTo>
                  <a:pt y="728" x="4702"/>
                </a:lnTo>
                <a:lnTo>
                  <a:pt y="728" x="4594"/>
                </a:lnTo>
                <a:lnTo>
                  <a:pt y="511" x="4511"/>
                </a:lnTo>
                <a:lnTo>
                  <a:pt y="511" x="4212"/>
                </a:lnTo>
                <a:lnTo>
                  <a:pt y="728" x="4133"/>
                </a:lnTo>
                <a:lnTo>
                  <a:pt y="728" x="4032"/>
                </a:lnTo>
                <a:close/>
                <a:moveTo>
                  <a:pt y="434" x="4239"/>
                </a:moveTo>
                <a:lnTo>
                  <a:pt y="434" x="4482"/>
                </a:lnTo>
                <a:lnTo>
                  <a:pt y="235" x="4407"/>
                </a:lnTo>
                <a:quadBezTo>
                  <a:pt y="145" x="4373"/>
                  <a:pt y="87" x="4356"/>
                </a:quadBezTo>
                <a:quadBezTo>
                  <a:pt y="156" x="4343"/>
                  <a:pt y="224" x="4318"/>
                </a:quadBezTo>
                <a:lnTo>
                  <a:pt y="434" x="4239"/>
                </a:lnTo>
                <a:close/>
                <a:moveTo>
                  <a:pt y="561" x="5122"/>
                </a:moveTo>
                <a:lnTo>
                  <a:pt y="572" x="5213"/>
                </a:lnTo>
                <a:quadBezTo>
                  <a:pt y="651" x="5191"/>
                  <a:pt y="695" x="5133"/>
                </a:quadBezTo>
                <a:quadBezTo>
                  <a:pt y="739" x="5075"/>
                  <a:pt y="739" x="4985"/>
                </a:quadBezTo>
                <a:quadBezTo>
                  <a:pt y="739" x="4871"/>
                  <a:pt y="669" x="4804"/>
                </a:quadBezTo>
                <a:quadBezTo>
                  <a:pt y="599" x="4738"/>
                  <a:pt y="473" x="4738"/>
                </a:quadBezTo>
                <a:quadBezTo>
                  <a:pt y="342" x="4738"/>
                  <a:pt y="270" x="4805"/>
                </a:quadBezTo>
                <a:quadBezTo>
                  <a:pt y="197" x="4872"/>
                  <a:pt y="197" x="4980"/>
                </a:quadBezTo>
                <a:quadBezTo>
                  <a:pt y="197" x="5084"/>
                  <a:pt y="268" x="5150"/>
                </a:quadBezTo>
                <a:quadBezTo>
                  <a:pt y="339" x="5216"/>
                  <a:pt y="467" x="5216"/>
                </a:quadBezTo>
                <a:quadBezTo>
                  <a:pt y="475" x="5216"/>
                  <a:pt y="491" x="5215"/>
                </a:quadBezTo>
                <a:lnTo>
                  <a:pt y="491" x="4828"/>
                </a:lnTo>
                <a:quadBezTo>
                  <a:pt y="576" x="4833"/>
                  <a:pt y="622" x="4877"/>
                </a:quadBezTo>
                <a:quadBezTo>
                  <a:pt y="667" x="4920"/>
                  <a:pt y="667" x="4985"/>
                </a:quadBezTo>
                <a:quadBezTo>
                  <a:pt y="667" x="5033"/>
                  <a:pt y="642" x="5068"/>
                </a:quadBezTo>
                <a:quadBezTo>
                  <a:pt y="616" x="5102"/>
                  <a:pt y="561" x="5122"/>
                </a:quadBezTo>
                <a:close/>
                <a:moveTo>
                  <a:pt y="418" x="4833"/>
                </a:moveTo>
                <a:lnTo>
                  <a:pt y="418" x="5123"/>
                </a:lnTo>
                <a:quadBezTo>
                  <a:pt y="353" x="5117"/>
                  <a:pt y="320" x="5090"/>
                </a:quadBezTo>
                <a:quadBezTo>
                  <a:pt y="270" x="5048"/>
                  <a:pt y="270" x="4981"/>
                </a:quadBezTo>
                <a:quadBezTo>
                  <a:pt y="270" x="4920"/>
                  <a:pt y="310" x="4879"/>
                </a:quadBezTo>
                <a:quadBezTo>
                  <a:pt y="351" x="4838"/>
                  <a:pt y="418" x="4833"/>
                </a:quadBezTo>
                <a:close/>
                <a:moveTo>
                  <a:pt y="728" x="5322"/>
                </a:moveTo>
                <a:lnTo>
                  <a:pt y="209" x="5322"/>
                </a:lnTo>
                <a:lnTo>
                  <a:pt y="209" x="5401"/>
                </a:lnTo>
                <a:lnTo>
                  <a:pt y="288" x="5401"/>
                </a:lnTo>
                <a:quadBezTo>
                  <a:pt y="232" x="5431"/>
                  <a:pt y="215" x="5457"/>
                </a:quadBezTo>
                <a:quadBezTo>
                  <a:pt y="197" x="5483"/>
                  <a:pt y="197" x="5513"/>
                </a:quadBezTo>
                <a:quadBezTo>
                  <a:pt y="197" x="5558"/>
                  <a:pt y="226" x="5604"/>
                </a:quadBezTo>
                <a:lnTo>
                  <a:pt y="307" x="5573"/>
                </a:lnTo>
                <a:quadBezTo>
                  <a:pt y="288" x="5541"/>
                  <a:pt y="288" x="5509"/>
                </a:quadBezTo>
                <a:quadBezTo>
                  <a:pt y="288" x="5480"/>
                  <a:pt y="305" x="5457"/>
                </a:quadBezTo>
                <a:quadBezTo>
                  <a:pt y="323" x="5434"/>
                  <a:pt y="354" x="5425"/>
                </a:quadBezTo>
                <a:quadBezTo>
                  <a:pt y="400" x="5410"/>
                  <a:pt y="456" x="5410"/>
                </a:quadBezTo>
                <a:lnTo>
                  <a:pt y="728" x="5410"/>
                </a:lnTo>
                <a:lnTo>
                  <a:pt y="728" x="5322"/>
                </a:lnTo>
                <a:close/>
                <a:moveTo>
                  <a:pt y="468" x="5623"/>
                </a:moveTo>
                <a:quadBezTo>
                  <a:pt y="324" x="5623"/>
                  <a:pt y="255" x="5703"/>
                </a:quadBezTo>
                <a:quadBezTo>
                  <a:pt y="197" x="5770"/>
                  <a:pt y="197" x="5866"/>
                </a:quadBezTo>
                <a:quadBezTo>
                  <a:pt y="197" x="5973"/>
                  <a:pt y="267" x="6041"/>
                </a:quadBezTo>
                <a:quadBezTo>
                  <a:pt y="337" x="6109"/>
                  <a:pt y="461" x="6109"/>
                </a:quadBezTo>
                <a:quadBezTo>
                  <a:pt y="561" x="6109"/>
                  <a:pt y="618" x="6079"/>
                </a:quadBezTo>
                <a:quadBezTo>
                  <a:pt y="676" x="6049"/>
                  <a:pt y="708" x="5992"/>
                </a:quadBezTo>
                <a:quadBezTo>
                  <a:pt y="739" x="5934"/>
                  <a:pt y="739" x="5866"/>
                </a:quadBezTo>
                <a:quadBezTo>
                  <a:pt y="739" x="5758"/>
                  <a:pt y="669" x="5690"/>
                </a:quadBezTo>
                <a:quadBezTo>
                  <a:pt y="600" x="5623"/>
                  <a:pt y="468" x="5623"/>
                </a:quadBezTo>
                <a:close/>
                <a:moveTo>
                  <a:pt y="468" x="5714"/>
                </a:moveTo>
                <a:quadBezTo>
                  <a:pt y="568" x="5714"/>
                  <a:pt y="618" x="5757"/>
                </a:quadBezTo>
                <a:quadBezTo>
                  <a:pt y="667" x="5801"/>
                  <a:pt y="667" x="5866"/>
                </a:quadBezTo>
                <a:quadBezTo>
                  <a:pt y="667" x="5932"/>
                  <a:pt y="617" x="5975"/>
                </a:quadBezTo>
                <a:quadBezTo>
                  <a:pt y="567" x="6019"/>
                  <a:pt y="465" x="6019"/>
                </a:quadBezTo>
                <a:quadBezTo>
                  <a:pt y="369" x="6019"/>
                  <a:pt y="320" x="5975"/>
                </a:quadBezTo>
                <a:quadBezTo>
                  <a:pt y="270" x="5931"/>
                  <a:pt y="270" x="5866"/>
                </a:quadBezTo>
                <a:quadBezTo>
                  <a:pt y="270" x="5801"/>
                  <a:pt y="319" x="5757"/>
                </a:quadBezTo>
                <a:quadBezTo>
                  <a:pt y="369" x="5714"/>
                  <a:pt y="468" x="5714"/>
                </a:quadBezTo>
                <a:close/>
                <a:moveTo>
                  <a:pt y="728" x="6293"/>
                </a:moveTo>
                <a:lnTo>
                  <a:pt y="728" x="6212"/>
                </a:lnTo>
                <a:lnTo>
                  <a:pt y="12" x="6212"/>
                </a:lnTo>
                <a:lnTo>
                  <a:pt y="12" x="6300"/>
                </a:lnTo>
                <a:lnTo>
                  <a:pt y="267" x="6300"/>
                </a:lnTo>
                <a:quadBezTo>
                  <a:pt y="197" x="6355"/>
                  <a:pt y="197" x="6442"/>
                </a:quadBezTo>
                <a:quadBezTo>
                  <a:pt y="197" x="6489"/>
                  <a:pt y="217" x="6532"/>
                </a:quadBezTo>
                <a:quadBezTo>
                  <a:pt y="236" x="6575"/>
                  <a:pt y="271" x="6602"/>
                </a:quadBezTo>
                <a:quadBezTo>
                  <a:pt y="306" x="6630"/>
                  <a:pt y="355" x="6646"/>
                </a:quadBezTo>
                <a:quadBezTo>
                  <a:pt y="404" x="6661"/>
                  <a:pt y="460" x="6661"/>
                </a:quadBezTo>
                <a:quadBezTo>
                  <a:pt y="594" x="6661"/>
                  <a:pt y="666" x="6595"/>
                </a:quadBezTo>
                <a:quadBezTo>
                  <a:pt y="739" x="6530"/>
                  <a:pt y="739" x="6437"/>
                </a:quadBezTo>
                <a:quadBezTo>
                  <a:pt y="739" x="6345"/>
                  <a:pt y="663" x="6293"/>
                </a:quadBezTo>
                <a:lnTo>
                  <a:pt y="728" x="6293"/>
                </a:lnTo>
                <a:close/>
                <a:moveTo>
                  <a:pt y="464" x="6292"/>
                </a:moveTo>
                <a:quadBezTo>
                  <a:pt y="558" x="6292"/>
                  <a:pt y="599" x="6318"/>
                </a:quadBezTo>
                <a:quadBezTo>
                  <a:pt y="667" x="6359"/>
                  <a:pt y="667" x="6430"/>
                </a:quadBezTo>
                <a:quadBezTo>
                  <a:pt y="667" x="6488"/>
                  <a:pt y="617" x="6530"/>
                </a:quadBezTo>
                <a:quadBezTo>
                  <a:pt y="567" x="6572"/>
                  <a:pt y="468" x="6572"/>
                </a:quadBezTo>
                <a:quadBezTo>
                  <a:pt y="366" x="6572"/>
                  <a:pt y="318" x="6531"/>
                </a:quadBezTo>
                <a:quadBezTo>
                  <a:pt y="270" x="6491"/>
                  <a:pt y="270" x="6434"/>
                </a:quadBezTo>
                <a:quadBezTo>
                  <a:pt y="270" x="6376"/>
                  <a:pt y="320" x="6334"/>
                </a:quadBezTo>
                <a:quadBezTo>
                  <a:pt y="370" x="6292"/>
                  <a:pt y="464" x="6292"/>
                </a:quadBezTo>
                <a:close/>
                <a:moveTo>
                  <a:pt y="664" x="7107"/>
                </a:moveTo>
                <a:quadBezTo>
                  <a:pt y="705" x="7058"/>
                  <a:pt y="722" x="7013"/>
                </a:quadBezTo>
                <a:quadBezTo>
                  <a:pt y="739" x="6968"/>
                  <a:pt y="739" x="6916"/>
                </a:quadBezTo>
                <a:quadBezTo>
                  <a:pt y="739" x="6830"/>
                  <a:pt y="698" x="6784"/>
                </a:quadBezTo>
                <a:quadBezTo>
                  <a:pt y="656" x="6739"/>
                  <a:pt y="591" x="6739"/>
                </a:quadBezTo>
                <a:quadBezTo>
                  <a:pt y="553" x="6739"/>
                  <a:pt y="521" x="6756"/>
                </a:quadBezTo>
                <a:quadBezTo>
                  <a:pt y="490" x="6773"/>
                  <a:pt y="471" x="6801"/>
                </a:quadBezTo>
                <a:quadBezTo>
                  <a:pt y="452" x="6829"/>
                  <a:pt y="442" x="6864"/>
                </a:quadBezTo>
                <a:quadBezTo>
                  <a:pt y="435" x="6890"/>
                  <a:pt y="429" x="6943"/>
                </a:quadBezTo>
                <a:quadBezTo>
                  <a:pt y="416" x="7049"/>
                  <a:pt y="398" x="7099"/>
                </a:quadBezTo>
                <a:quadBezTo>
                  <a:pt y="380" x="7100"/>
                  <a:pt y="375" x="7100"/>
                </a:quadBezTo>
                <a:quadBezTo>
                  <a:pt y="322" x="7100"/>
                  <a:pt y="300" x="7075"/>
                </a:quadBezTo>
                <a:quadBezTo>
                  <a:pt y="270" x="7041"/>
                  <a:pt y="270" x="6975"/>
                </a:quadBezTo>
                <a:quadBezTo>
                  <a:pt y="270" x="6913"/>
                  <a:pt y="292" x="6883"/>
                </a:quadBezTo>
                <a:quadBezTo>
                  <a:pt y="313" x="6854"/>
                  <a:pt y="369" x="6840"/>
                </a:quadBezTo>
                <a:lnTo>
                  <a:pt y="357" x="6754"/>
                </a:lnTo>
                <a:quadBezTo>
                  <a:pt y="302" x="6765"/>
                  <a:pt y="268" x="6792"/>
                </a:quadBezTo>
                <a:quadBezTo>
                  <a:pt y="234" x="6819"/>
                  <a:pt y="216" x="6870"/>
                </a:quadBezTo>
                <a:quadBezTo>
                  <a:pt y="197" x="6921"/>
                  <a:pt y="197" x="6988"/>
                </a:quadBezTo>
                <a:quadBezTo>
                  <a:pt y="197" x="7054"/>
                  <a:pt y="213" x="7095"/>
                </a:quadBezTo>
                <a:quadBezTo>
                  <a:pt y="229" x="7137"/>
                  <a:pt y="252" x="7156"/>
                </a:quadBezTo>
                <a:quadBezTo>
                  <a:pt y="276" x="7176"/>
                  <a:pt y="312" x="7184"/>
                </a:quadBezTo>
                <a:quadBezTo>
                  <a:pt y="334" x="7188"/>
                  <a:pt y="393" x="7188"/>
                </a:quadBezTo>
                <a:lnTo>
                  <a:pt y="510" x="7188"/>
                </a:lnTo>
                <a:quadBezTo>
                  <a:pt y="633" x="7188"/>
                  <a:pt y="665" x="7194"/>
                </a:quadBezTo>
                <a:quadBezTo>
                  <a:pt y="698" x="7199"/>
                  <a:pt y="728" x="7216"/>
                </a:quadBezTo>
                <a:lnTo>
                  <a:pt y="728" x="7124"/>
                </a:lnTo>
                <a:quadBezTo>
                  <a:pt y="700" x="7111"/>
                  <a:pt y="664" x="7107"/>
                </a:quadBezTo>
                <a:close/>
                <a:moveTo>
                  <a:pt y="467" x="7099"/>
                </a:moveTo>
                <a:quadBezTo>
                  <a:pt y="487" x="7052"/>
                  <a:pt y="500" x="6956"/>
                </a:quadBezTo>
                <a:quadBezTo>
                  <a:pt y="508" x="6902"/>
                  <a:pt y="518" x="6879"/>
                </a:quadBezTo>
                <a:quadBezTo>
                  <a:pt y="528" x="6857"/>
                  <a:pt y="547" x="6844"/>
                </a:quadBezTo>
                <a:quadBezTo>
                  <a:pt y="565" x="6832"/>
                  <a:pt y="588" x="6832"/>
                </a:quadBezTo>
                <a:quadBezTo>
                  <a:pt y="624" x="6832"/>
                  <a:pt y="647" x="6859"/>
                </a:quadBezTo>
                <a:quadBezTo>
                  <a:pt y="670" x="6885"/>
                  <a:pt y="670" x="6937"/>
                </a:quadBezTo>
                <a:quadBezTo>
                  <a:pt y="670" x="6988"/>
                  <a:pt y="648" x="7027"/>
                </a:quadBezTo>
                <a:quadBezTo>
                  <a:pt y="626" x="7067"/>
                  <a:pt y="587" x="7085"/>
                </a:quadBezTo>
                <a:quadBezTo>
                  <a:pt y="558" x="7099"/>
                  <a:pt y="500" x="7099"/>
                </a:quadBezTo>
                <a:lnTo>
                  <a:pt y="467" x="7099"/>
                </a:lnTo>
                <a:close/>
                <a:moveTo>
                  <a:pt y="649" x="7516"/>
                </a:moveTo>
                <a:lnTo>
                  <a:pt y="727" x="7529"/>
                </a:lnTo>
                <a:quadBezTo>
                  <a:pt y="734" x="7492"/>
                  <a:pt y="734" x="7463"/>
                </a:quadBezTo>
                <a:quadBezTo>
                  <a:pt y="734" x="7415"/>
                  <a:pt y="719" x="7388"/>
                </a:quadBezTo>
                <a:quadBezTo>
                  <a:pt y="704" x="7362"/>
                  <a:pt y="680" x="7351"/>
                </a:quadBezTo>
                <a:quadBezTo>
                  <a:pt y="655" x="7341"/>
                  <a:pt y="576" x="7341"/>
                </a:quadBezTo>
                <a:lnTo>
                  <a:pt y="277" x="7341"/>
                </a:lnTo>
                <a:lnTo>
                  <a:pt y="277" x="7276"/>
                </a:lnTo>
                <a:lnTo>
                  <a:pt y="209" x="7276"/>
                </a:lnTo>
                <a:lnTo>
                  <a:pt y="209" x="7341"/>
                </a:lnTo>
                <a:lnTo>
                  <a:pt y="81" x="7341"/>
                </a:lnTo>
                <a:lnTo>
                  <a:pt y="28" x="7428"/>
                </a:lnTo>
                <a:lnTo>
                  <a:pt y="209" x="7428"/>
                </a:lnTo>
                <a:lnTo>
                  <a:pt y="209" x="7516"/>
                </a:lnTo>
                <a:lnTo>
                  <a:pt y="277" x="7516"/>
                </a:lnTo>
                <a:lnTo>
                  <a:pt y="277" x="7428"/>
                </a:lnTo>
                <a:lnTo>
                  <a:pt y="581" x="7428"/>
                </a:lnTo>
                <a:quadBezTo>
                  <a:pt y="618" x="7428"/>
                  <a:pt y="629" x="7433"/>
                </a:quadBezTo>
                <a:quadBezTo>
                  <a:pt y="640" x="7437"/>
                  <a:pt y="646" x="7448"/>
                </a:quadBezTo>
                <a:quadBezTo>
                  <a:pt y="652" x="7458"/>
                  <a:pt y="652" x="7478"/>
                </a:quadBezTo>
                <a:quadBezTo>
                  <a:pt y="652" x="7492"/>
                  <a:pt y="649" x="7516"/>
                </a:quadBezTo>
                <a:close/>
                <a:moveTo>
                  <a:pt y="113" x="7603"/>
                </a:moveTo>
                <a:lnTo>
                  <a:pt y="12" x="7603"/>
                </a:lnTo>
                <a:lnTo>
                  <a:pt y="12" x="7691"/>
                </a:lnTo>
                <a:lnTo>
                  <a:pt y="113" x="7691"/>
                </a:lnTo>
                <a:lnTo>
                  <a:pt y="113" x="7603"/>
                </a:lnTo>
                <a:close/>
                <a:moveTo>
                  <a:pt y="728" x="7603"/>
                </a:moveTo>
                <a:lnTo>
                  <a:pt y="209" x="7603"/>
                </a:lnTo>
                <a:lnTo>
                  <a:pt y="209" x="7691"/>
                </a:lnTo>
                <a:lnTo>
                  <a:pt y="728" x="7691"/>
                </a:lnTo>
                <a:lnTo>
                  <a:pt y="728" x="7603"/>
                </a:lnTo>
                <a:close/>
                <a:moveTo>
                  <a:pt y="538" x="8163"/>
                </a:moveTo>
                <a:lnTo>
                  <a:pt y="549" x="8249"/>
                </a:lnTo>
                <a:quadBezTo>
                  <a:pt y="638" x="8235"/>
                  <a:pt y="689" x="8177"/>
                </a:quadBezTo>
                <a:quadBezTo>
                  <a:pt y="739" x="8118"/>
                  <a:pt y="739" x="8033"/>
                </a:quadBezTo>
                <a:quadBezTo>
                  <a:pt y="739" x="7927"/>
                  <a:pt y="670" x="7862"/>
                </a:quadBezTo>
                <a:quadBezTo>
                  <a:pt y="600" x="7798"/>
                  <a:pt y="470" x="7798"/>
                </a:quadBezTo>
                <a:quadBezTo>
                  <a:pt y="386" x="7798"/>
                  <a:pt y="323" x="7825"/>
                </a:quadBezTo>
                <a:quadBezTo>
                  <a:pt y="260" x="7853"/>
                  <a:pt y="229" x="7910"/>
                </a:quadBezTo>
                <a:quadBezTo>
                  <a:pt y="197" x="7967"/>
                  <a:pt y="197" x="8034"/>
                </a:quadBezTo>
                <a:quadBezTo>
                  <a:pt y="197" x="8118"/>
                  <a:pt y="240" x="8172"/>
                </a:quadBezTo>
                <a:quadBezTo>
                  <a:pt y="283" x="8226"/>
                  <a:pt y="361" x="8241"/>
                </a:quadBezTo>
                <a:lnTo>
                  <a:pt y="375" x="8156"/>
                </a:lnTo>
                <a:quadBezTo>
                  <a:pt y="322" x="8143"/>
                  <a:pt y="296" x="8112"/>
                </a:quadBezTo>
                <a:quadBezTo>
                  <a:pt y="270" x="8081"/>
                  <a:pt y="270" x="8037"/>
                </a:quadBezTo>
                <a:quadBezTo>
                  <a:pt y="270" x="7971"/>
                  <a:pt y="317" x="7929"/>
                </a:quadBezTo>
                <a:quadBezTo>
                  <a:pt y="365" x="7888"/>
                  <a:pt y="468" x="7888"/>
                </a:quadBezTo>
                <a:quadBezTo>
                  <a:pt y="572" x="7888"/>
                  <a:pt y="620" x="7928"/>
                </a:quadBezTo>
                <a:quadBezTo>
                  <a:pt y="667" x="7968"/>
                  <a:pt y="667" x="8032"/>
                </a:quadBezTo>
                <a:quadBezTo>
                  <a:pt y="667" x="8084"/>
                  <a:pt y="635" x="8119"/>
                </a:quadBezTo>
                <a:quadBezTo>
                  <a:pt y="604" x="8154"/>
                  <a:pt y="538" x="8163"/>
                </a:quadBezTo>
                <a:close/>
              </a:path>
              <a:path w="9196" extrusionOk="0" h="4190">
                <a:moveTo>
                  <a:pt y="1877" x="0"/>
                </a:moveTo>
                <a:lnTo>
                  <a:pt y="1162" x="0"/>
                </a:lnTo>
                <a:lnTo>
                  <a:pt y="1162" x="270"/>
                </a:lnTo>
                <a:quadBezTo>
                  <a:pt y="1162" x="341"/>
                  <a:pt y="1168" x="378"/>
                </a:quadBezTo>
                <a:quadBezTo>
                  <a:pt y="1177" x="431"/>
                  <a:pt y="1202" x="467"/>
                </a:quadBezTo>
                <a:quadBezTo>
                  <a:pt y="1227" x="502"/>
                  <a:pt y="1271" x="524"/>
                </a:quadBezTo>
                <a:quadBezTo>
                  <a:pt y="1315" x="546"/>
                  <a:pt y="1369" x="546"/>
                </a:quadBezTo>
                <a:quadBezTo>
                  <a:pt y="1460" x="546"/>
                  <a:pt y="1523" x="488"/>
                </a:quadBezTo>
                <a:quadBezTo>
                  <a:pt y="1586" x="430"/>
                  <a:pt y="1586" x="278"/>
                </a:quadBezTo>
                <a:lnTo>
                  <a:pt y="1586" x="94"/>
                </a:lnTo>
                <a:lnTo>
                  <a:pt y="1877" x="94"/>
                </a:lnTo>
                <a:lnTo>
                  <a:pt y="1877" x="0"/>
                </a:lnTo>
                <a:close/>
                <a:moveTo>
                  <a:pt y="1502" x="94"/>
                </a:moveTo>
                <a:lnTo>
                  <a:pt y="1502" x="279"/>
                </a:lnTo>
                <a:quadBezTo>
                  <a:pt y="1502" x="371"/>
                  <a:pt y="1468" x="410"/>
                </a:quadBezTo>
                <a:quadBezTo>
                  <a:pt y="1434" x="448"/>
                  <a:pt y="1372" x="448"/>
                </a:quadBezTo>
                <a:quadBezTo>
                  <a:pt y="1327" x="448"/>
                  <a:pt y="1295" x="425"/>
                </a:quadBezTo>
                <a:quadBezTo>
                  <a:pt y="1263" x="403"/>
                  <a:pt y="1252" x="366"/>
                </a:quadBezTo>
                <a:quadBezTo>
                  <a:pt y="1246" x="342"/>
                  <a:pt y="1246" x="277"/>
                </a:quadBezTo>
                <a:lnTo>
                  <a:pt y="1246" x="94"/>
                </a:lnTo>
                <a:lnTo>
                  <a:pt y="1502" x="94"/>
                </a:lnTo>
                <a:close/>
                <a:moveTo>
                  <a:pt y="1618" x="623"/>
                </a:moveTo>
                <a:quadBezTo>
                  <a:pt y="1474" x="623"/>
                  <a:pt y="1405" x="703"/>
                </a:quadBezTo>
                <a:quadBezTo>
                  <a:pt y="1347" x="770"/>
                  <a:pt y="1347" x="866"/>
                </a:quadBezTo>
                <a:quadBezTo>
                  <a:pt y="1347" x="973"/>
                  <a:pt y="1417" x="1041"/>
                </a:quadBezTo>
                <a:quadBezTo>
                  <a:pt y="1487" x="1108"/>
                  <a:pt y="1611" x="1108"/>
                </a:quadBezTo>
                <a:quadBezTo>
                  <a:pt y="1711" x="1108"/>
                  <a:pt y="1768" x="1078"/>
                </a:quadBezTo>
                <a:quadBezTo>
                  <a:pt y="1826" x="1048"/>
                  <a:pt y="1857" x="991"/>
                </a:quadBezTo>
                <a:quadBezTo>
                  <a:pt y="1889" x="934"/>
                  <a:pt y="1889" x="866"/>
                </a:quadBezTo>
                <a:quadBezTo>
                  <a:pt y="1889" x="757"/>
                  <a:pt y="1819" x="690"/>
                </a:quadBezTo>
                <a:quadBezTo>
                  <a:pt y="1750" x="623"/>
                  <a:pt y="1618" x="623"/>
                </a:quadBezTo>
                <a:close/>
                <a:moveTo>
                  <a:pt y="1618" x="713"/>
                </a:moveTo>
                <a:quadBezTo>
                  <a:pt y="1718" x="713"/>
                  <a:pt y="1767" x="756"/>
                </a:quadBezTo>
                <a:quadBezTo>
                  <a:pt y="1817" x="800"/>
                  <a:pt y="1817" x="866"/>
                </a:quadBezTo>
                <a:quadBezTo>
                  <a:pt y="1817" x="931"/>
                  <a:pt y="1767" x="975"/>
                </a:quadBezTo>
                <a:quadBezTo>
                  <a:pt y="1717" x="1018"/>
                  <a:pt y="1615" x="1018"/>
                </a:quadBezTo>
                <a:quadBezTo>
                  <a:pt y="1519" x="1018"/>
                  <a:pt y="1470" x="974"/>
                </a:quadBezTo>
                <a:quadBezTo>
                  <a:pt y="1420" x="931"/>
                  <a:pt y="1420" x="866"/>
                </a:quadBezTo>
                <a:quadBezTo>
                  <a:pt y="1420" x="800"/>
                  <a:pt y="1469" x="756"/>
                </a:quadBezTo>
                <a:quadBezTo>
                  <a:pt y="1519" x="713"/>
                  <a:pt y="1618" x="713"/>
                </a:quadBezTo>
                <a:close/>
                <a:moveTo>
                  <a:pt y="1877" x="1307"/>
                </a:moveTo>
                <a:lnTo>
                  <a:pt y="1359" x="1148"/>
                </a:lnTo>
                <a:lnTo>
                  <a:pt y="1359" x="1239"/>
                </a:lnTo>
                <a:lnTo>
                  <a:pt y="1658" x="1322"/>
                </a:lnTo>
                <a:lnTo>
                  <a:pt y="1770" x="1353"/>
                </a:lnTo>
                <a:quadBezTo>
                  <a:pt y="1761" x="1354"/>
                  <a:pt y="1663" x="1379"/>
                </a:quadBezTo>
                <a:lnTo>
                  <a:pt y="1359" x="1462"/>
                </a:lnTo>
                <a:lnTo>
                  <a:pt y="1359" x="1552"/>
                </a:lnTo>
                <a:lnTo>
                  <a:pt y="1660" x="1630"/>
                </a:lnTo>
                <a:lnTo>
                  <a:pt y="1759" x="1656"/>
                </a:lnTo>
                <a:lnTo>
                  <a:pt y="1659" x="1686"/>
                </a:lnTo>
                <a:lnTo>
                  <a:pt y="1359" x="1774"/>
                </a:lnTo>
                <a:lnTo>
                  <a:pt y="1359" x="1860"/>
                </a:lnTo>
                <a:lnTo>
                  <a:pt y="1877" x="1698"/>
                </a:lnTo>
                <a:lnTo>
                  <a:pt y="1877" x="1606"/>
                </a:lnTo>
                <a:lnTo>
                  <a:pt y="1567" x="1524"/>
                </a:lnTo>
                <a:lnTo>
                  <a:pt y="1479" x="1504"/>
                </a:lnTo>
                <a:lnTo>
                  <a:pt y="1877" x="1399"/>
                </a:lnTo>
                <a:lnTo>
                  <a:pt y="1877" x="1307"/>
                </a:lnTo>
                <a:close/>
                <a:moveTo>
                  <a:pt y="1710" x="2289"/>
                </a:moveTo>
                <a:lnTo>
                  <a:pt y="1722" x="2379"/>
                </a:lnTo>
                <a:quadBezTo>
                  <a:pt y="1801" x="2358"/>
                  <a:pt y="1845" x="2300"/>
                </a:quadBezTo>
                <a:quadBezTo>
                  <a:pt y="1889" x="2242"/>
                  <a:pt y="1889" x="2151"/>
                </a:quadBezTo>
                <a:quadBezTo>
                  <a:pt y="1889" x="2038"/>
                  <a:pt y="1819" x="1971"/>
                </a:quadBezTo>
                <a:quadBezTo>
                  <a:pt y="1749" x="1904"/>
                  <a:pt y="1623" x="1904"/>
                </a:quadBezTo>
                <a:quadBezTo>
                  <a:pt y="1492" x="1904"/>
                  <a:pt y="1419" x="1972"/>
                </a:quadBezTo>
                <a:quadBezTo>
                  <a:pt y="1347" x="2039"/>
                  <a:pt y="1347" x="2146"/>
                </a:quadBezTo>
                <a:quadBezTo>
                  <a:pt y="1347" x="2250"/>
                  <a:pt y="1418" x="2316"/>
                </a:quadBezTo>
                <a:quadBezTo>
                  <a:pt y="1489" x="2382"/>
                  <a:pt y="1617" x="2382"/>
                </a:quadBezTo>
                <a:quadBezTo>
                  <a:pt y="1625" x="2382"/>
                  <a:pt y="1641" x="2382"/>
                </a:quadBezTo>
                <a:lnTo>
                  <a:pt y="1641" x="1995"/>
                </a:lnTo>
                <a:quadBezTo>
                  <a:pt y="1726" x="2000"/>
                  <a:pt y="1771" x="2043"/>
                </a:quadBezTo>
                <a:quadBezTo>
                  <a:pt y="1817" x="2087"/>
                  <a:pt y="1817" x="2152"/>
                </a:quadBezTo>
                <a:quadBezTo>
                  <a:pt y="1817" x="2200"/>
                  <a:pt y="1791" x="2234"/>
                </a:quadBezTo>
                <a:quadBezTo>
                  <a:pt y="1766" x="2269"/>
                  <a:pt y="1710" x="2289"/>
                </a:quadBezTo>
                <a:close/>
                <a:moveTo>
                  <a:pt y="1568" x="2000"/>
                </a:moveTo>
                <a:lnTo>
                  <a:pt y="1568" x="2290"/>
                </a:lnTo>
                <a:quadBezTo>
                  <a:pt y="1503" x="2284"/>
                  <a:pt y="1470" x="2256"/>
                </a:quadBezTo>
                <a:quadBezTo>
                  <a:pt y="1419" x="2214"/>
                  <a:pt y="1419" x="2147"/>
                </a:quadBezTo>
                <a:quadBezTo>
                  <a:pt y="1419" x="2087"/>
                  <a:pt y="1460" x="2046"/>
                </a:quadBezTo>
                <a:quadBezTo>
                  <a:pt y="1500" x="2004"/>
                  <a:pt y="1568" x="2000"/>
                </a:quadBezTo>
                <a:close/>
                <a:moveTo>
                  <a:pt y="1877" x="2489"/>
                </a:moveTo>
                <a:lnTo>
                  <a:pt y="1359" x="2489"/>
                </a:lnTo>
                <a:lnTo>
                  <a:pt y="1359" x="2568"/>
                </a:lnTo>
                <a:lnTo>
                  <a:pt y="1437" x="2568"/>
                </a:lnTo>
                <a:quadBezTo>
                  <a:pt y="1382" x="2598"/>
                  <a:pt y="1365" x="2624"/>
                </a:quadBezTo>
                <a:quadBezTo>
                  <a:pt y="1347" x="2649"/>
                  <a:pt y="1347" x="2680"/>
                </a:quadBezTo>
                <a:quadBezTo>
                  <a:pt y="1347" x="2725"/>
                  <a:pt y="1375" x="2770"/>
                </a:quadBezTo>
                <a:lnTo>
                  <a:pt y="1457" x="2740"/>
                </a:lnTo>
                <a:quadBezTo>
                  <a:pt y="1438" x="2708"/>
                  <a:pt y="1438" x="2676"/>
                </a:quadBezTo>
                <a:quadBezTo>
                  <a:pt y="1438" x="2647"/>
                  <a:pt y="1455" x="2624"/>
                </a:quadBezTo>
                <a:quadBezTo>
                  <a:pt y="1473" x="2601"/>
                  <a:pt y="1503" x="2591"/>
                </a:quadBezTo>
                <a:quadBezTo>
                  <a:pt y="1550" x="2577"/>
                  <a:pt y="1606" x="2577"/>
                </a:quadBezTo>
                <a:lnTo>
                  <a:pt y="1877" x="2577"/>
                </a:lnTo>
                <a:lnTo>
                  <a:pt y="1877" x="2489"/>
                </a:lnTo>
                <a:close/>
                <a:moveTo>
                  <a:pt y="1877" x="3109"/>
                </a:moveTo>
                <a:lnTo>
                  <a:pt y="1162" x="3109"/>
                </a:lnTo>
                <a:lnTo>
                  <a:pt y="1162" x="3251"/>
                </a:lnTo>
                <a:lnTo>
                  <a:pt y="1668" x="3421"/>
                </a:lnTo>
                <a:quadBezTo>
                  <a:pt y="1739" x="3444"/>
                  <a:pt y="1774" x="3455"/>
                </a:quadBezTo>
                <a:quadBezTo>
                  <a:pt y="1735" x="3467"/>
                  <a:pt y="1660" x="3493"/>
                </a:quadBezTo>
                <a:lnTo>
                  <a:pt y="1162" x="3665"/>
                </a:lnTo>
                <a:lnTo>
                  <a:pt y="1162" x="3792"/>
                </a:lnTo>
                <a:lnTo>
                  <a:pt y="1877" x="3792"/>
                </a:lnTo>
                <a:lnTo>
                  <a:pt y="1877" x="3701"/>
                </a:lnTo>
                <a:lnTo>
                  <a:pt y="1278" x="3701"/>
                </a:lnTo>
                <a:lnTo>
                  <a:pt y="1877" x="3493"/>
                </a:lnTo>
                <a:lnTo>
                  <a:pt y="1877" x="3407"/>
                </a:lnTo>
                <a:lnTo>
                  <a:pt y="1268" x="3200"/>
                </a:lnTo>
                <a:lnTo>
                  <a:pt y="1877" x="3200"/>
                </a:lnTo>
                <a:lnTo>
                  <a:pt y="1877" x="3109"/>
                </a:lnTo>
                <a:close/>
                <a:moveTo>
                  <a:pt y="1618" x="3901"/>
                </a:moveTo>
                <a:quadBezTo>
                  <a:pt y="1474" x="3901"/>
                  <a:pt y="1405" x="3981"/>
                </a:quadBezTo>
                <a:quadBezTo>
                  <a:pt y="1347" x="4048"/>
                  <a:pt y="1347" x="4144"/>
                </a:quadBezTo>
                <a:quadBezTo>
                  <a:pt y="1347" x="4251"/>
                  <a:pt y="1417" x="4319"/>
                </a:quadBezTo>
                <a:quadBezTo>
                  <a:pt y="1487" x="4387"/>
                  <a:pt y="1611" x="4387"/>
                </a:quadBezTo>
                <a:quadBezTo>
                  <a:pt y="1711" x="4387"/>
                  <a:pt y="1768" x="4357"/>
                </a:quadBezTo>
                <a:quadBezTo>
                  <a:pt y="1826" x="4327"/>
                  <a:pt y="1857" x="4269"/>
                </a:quadBezTo>
                <a:quadBezTo>
                  <a:pt y="1889" x="4212"/>
                  <a:pt y="1889" x="4144"/>
                </a:quadBezTo>
                <a:quadBezTo>
                  <a:pt y="1889" x="4035"/>
                  <a:pt y="1819" x="3968"/>
                </a:quadBezTo>
                <a:quadBezTo>
                  <a:pt y="1750" x="3901"/>
                  <a:pt y="1618" x="3901"/>
                </a:quadBezTo>
                <a:close/>
                <a:moveTo>
                  <a:pt y="1618" x="3991"/>
                </a:moveTo>
                <a:quadBezTo>
                  <a:pt y="1718" x="3991"/>
                  <a:pt y="1767" x="4035"/>
                </a:quadBezTo>
                <a:quadBezTo>
                  <a:pt y="1817" x="4078"/>
                  <a:pt y="1817" x="4144"/>
                </a:quadBezTo>
                <a:quadBezTo>
                  <a:pt y="1817" x="4209"/>
                  <a:pt y="1767" x="4253"/>
                </a:quadBezTo>
                <a:quadBezTo>
                  <a:pt y="1717" x="4296"/>
                  <a:pt y="1615" x="4296"/>
                </a:quadBezTo>
                <a:quadBezTo>
                  <a:pt y="1519" x="4296"/>
                  <a:pt y="1470" x="4253"/>
                </a:quadBezTo>
                <a:quadBezTo>
                  <a:pt y="1420" x="4209"/>
                  <a:pt y="1420" x="4144"/>
                </a:quadBezTo>
                <a:quadBezTo>
                  <a:pt y="1420" x="4078"/>
                  <a:pt y="1469" x="4035"/>
                </a:quadBezTo>
                <a:quadBezTo>
                  <a:pt y="1519" x="3991"/>
                  <a:pt y="1618" x="3991"/>
                </a:quadBezTo>
                <a:close/>
                <a:moveTo>
                  <a:pt y="1877" x="4826"/>
                </a:moveTo>
                <a:lnTo>
                  <a:pt y="1812" x="4826"/>
                </a:lnTo>
                <a:quadBezTo>
                  <a:pt y="1889" x="4777"/>
                  <a:pt y="1889" x="4681"/>
                </a:quadBezTo>
                <a:quadBezTo>
                  <a:pt y="1889" x="4619"/>
                  <a:pt y="1855" x="4567"/>
                </a:quadBezTo>
                <a:quadBezTo>
                  <a:pt y="1821" x="4515"/>
                  <a:pt y="1760" x="4486"/>
                </a:quadBezTo>
                <a:quadBezTo>
                  <a:pt y="1698" x="4458"/>
                  <a:pt y="1619" x="4458"/>
                </a:quadBezTo>
                <a:quadBezTo>
                  <a:pt y="1541" x="4458"/>
                  <a:pt y="1478" x="4484"/>
                </a:quadBezTo>
                <a:quadBezTo>
                  <a:pt y="1415" x="4510"/>
                  <a:pt y="1381" x="4562"/>
                </a:quadBezTo>
                <a:quadBezTo>
                  <a:pt y="1347" x="4613"/>
                  <a:pt y="1347" x="4677"/>
                </a:quadBezTo>
                <a:quadBezTo>
                  <a:pt y="1347" x="4724"/>
                  <a:pt y="1367" x="4761"/>
                </a:quadBezTo>
                <a:quadBezTo>
                  <a:pt y="1387" x="4797"/>
                  <a:pt y="1418" x="4820"/>
                </a:quadBezTo>
                <a:lnTo>
                  <a:pt y="1162" x="4820"/>
                </a:lnTo>
                <a:lnTo>
                  <a:pt y="1162" x="4908"/>
                </a:lnTo>
                <a:lnTo>
                  <a:pt y="1877" x="4908"/>
                </a:lnTo>
                <a:lnTo>
                  <a:pt y="1877" x="4826"/>
                </a:lnTo>
                <a:close/>
                <a:moveTo>
                  <a:pt y="1619" x="4548"/>
                </a:moveTo>
                <a:quadBezTo>
                  <a:pt y="1718" x="4548"/>
                  <a:pt y="1768" x="4590"/>
                </a:quadBezTo>
                <a:quadBezTo>
                  <a:pt y="1817" x="4632"/>
                  <a:pt y="1817" x="4689"/>
                </a:quadBezTo>
                <a:quadBezTo>
                  <a:pt y="1817" x="4747"/>
                  <a:pt y="1770" x="4787"/>
                </a:quadBezTo>
                <a:quadBezTo>
                  <a:pt y="1723" x="4828"/>
                  <a:pt y="1626" x="4828"/>
                </a:quadBezTo>
                <a:quadBezTo>
                  <a:pt y="1520" x="4828"/>
                  <a:pt y="1470" x="4787"/>
                </a:quadBezTo>
                <a:quadBezTo>
                  <a:pt y="1420" x="4746"/>
                  <a:pt y="1420" x="4686"/>
                </a:quadBezTo>
                <a:quadBezTo>
                  <a:pt y="1420" x="4627"/>
                  <a:pt y="1468" x="4588"/>
                </a:quadBezTo>
                <a:quadBezTo>
                  <a:pt y="1516" x="4548"/>
                  <a:pt y="1619" x="4548"/>
                </a:quadBezTo>
                <a:close/>
                <a:moveTo>
                  <a:pt y="1710" x="5401"/>
                </a:moveTo>
                <a:lnTo>
                  <a:pt y="1722" x="5492"/>
                </a:lnTo>
                <a:quadBezTo>
                  <a:pt y="1801" x="5470"/>
                  <a:pt y="1845" x="5412"/>
                </a:quadBezTo>
                <a:quadBezTo>
                  <a:pt y="1889" x="5354"/>
                  <a:pt y="1889" x="5264"/>
                </a:quadBezTo>
                <a:quadBezTo>
                  <a:pt y="1889" x="5150"/>
                  <a:pt y="1819" x="5083"/>
                </a:quadBezTo>
                <a:quadBezTo>
                  <a:pt y="1749" x="5017"/>
                  <a:pt y="1623" x="5017"/>
                </a:quadBezTo>
                <a:quadBezTo>
                  <a:pt y="1492" x="5017"/>
                  <a:pt y="1419" x="5084"/>
                </a:quadBezTo>
                <a:quadBezTo>
                  <a:pt y="1347" x="5151"/>
                  <a:pt y="1347" x="5259"/>
                </a:quadBezTo>
                <a:quadBezTo>
                  <a:pt y="1347" x="5363"/>
                  <a:pt y="1418" x="5429"/>
                </a:quadBezTo>
                <a:quadBezTo>
                  <a:pt y="1489" x="5495"/>
                  <a:pt y="1617" x="5495"/>
                </a:quadBezTo>
                <a:quadBezTo>
                  <a:pt y="1625" x="5495"/>
                  <a:pt y="1641" x="5494"/>
                </a:quadBezTo>
                <a:lnTo>
                  <a:pt y="1641" x="5107"/>
                </a:lnTo>
                <a:quadBezTo>
                  <a:pt y="1726" x="5112"/>
                  <a:pt y="1771" x="5156"/>
                </a:quadBezTo>
                <a:quadBezTo>
                  <a:pt y="1817" x="5199"/>
                  <a:pt y="1817" x="5264"/>
                </a:quadBezTo>
                <a:quadBezTo>
                  <a:pt y="1817" x="5312"/>
                  <a:pt y="1791" x="5347"/>
                </a:quadBezTo>
                <a:quadBezTo>
                  <a:pt y="1766" x="5381"/>
                  <a:pt y="1710" x="5401"/>
                </a:quadBezTo>
                <a:close/>
                <a:moveTo>
                  <a:pt y="1568" x="5112"/>
                </a:moveTo>
                <a:lnTo>
                  <a:pt y="1568" x="5402"/>
                </a:lnTo>
                <a:quadBezTo>
                  <a:pt y="1503" x="5396"/>
                  <a:pt y="1470" x="5369"/>
                </a:quadBezTo>
                <a:quadBezTo>
                  <a:pt y="1419" x="5327"/>
                  <a:pt y="1419" x="5260"/>
                </a:quadBezTo>
                <a:quadBezTo>
                  <a:pt y="1419" x="5199"/>
                  <a:pt y="1460" x="5158"/>
                </a:quadBezTo>
                <a:quadBezTo>
                  <a:pt y="1500" x="5117"/>
                  <a:pt y="1568" x="5112"/>
                </a:quadBezTo>
                <a:close/>
                <a:moveTo>
                  <a:pt y="1877" x="5600"/>
                </a:moveTo>
                <a:lnTo>
                  <a:pt y="1162" x="5600"/>
                </a:lnTo>
                <a:lnTo>
                  <a:pt y="1162" x="5688"/>
                </a:lnTo>
                <a:lnTo>
                  <a:pt y="1877" x="5688"/>
                </a:lnTo>
                <a:lnTo>
                  <a:pt y="1877" x="5600"/>
                </a:lnTo>
                <a:close/>
                <a:moveTo>
                  <a:pt y="1877" x="6035"/>
                </a:moveTo>
                <a:lnTo>
                  <a:pt y="1162" x="6310"/>
                </a:lnTo>
                <a:lnTo>
                  <a:pt y="1162" x="6412"/>
                </a:lnTo>
                <a:lnTo>
                  <a:pt y="1877" x="6705"/>
                </a:lnTo>
                <a:lnTo>
                  <a:pt y="1877" x="6597"/>
                </a:lnTo>
                <a:lnTo>
                  <a:pt y="1661" x="6513"/>
                </a:lnTo>
                <a:lnTo>
                  <a:pt y="1661" x="6214"/>
                </a:lnTo>
                <a:lnTo>
                  <a:pt y="1877" x="6135"/>
                </a:lnTo>
                <a:lnTo>
                  <a:pt y="1877" x="6035"/>
                </a:lnTo>
                <a:close/>
                <a:moveTo>
                  <a:pt y="1583" x="6241"/>
                </a:moveTo>
                <a:lnTo>
                  <a:pt y="1583" x="6484"/>
                </a:lnTo>
                <a:lnTo>
                  <a:pt y="1385" x="6409"/>
                </a:lnTo>
                <a:quadBezTo>
                  <a:pt y="1295" x="6375"/>
                  <a:pt y="1237" x="6358"/>
                </a:quadBezTo>
                <a:quadBezTo>
                  <a:pt y="1306" x="6345"/>
                  <a:pt y="1374" x="6320"/>
                </a:quadBezTo>
                <a:lnTo>
                  <a:pt y="1583" x="6241"/>
                </a:lnTo>
                <a:close/>
                <a:moveTo>
                  <a:pt y="1263" x="6770"/>
                </a:moveTo>
                <a:lnTo>
                  <a:pt y="1162" x="6770"/>
                </a:lnTo>
                <a:lnTo>
                  <a:pt y="1162" x="6857"/>
                </a:lnTo>
                <a:lnTo>
                  <a:pt y="1263" x="6857"/>
                </a:lnTo>
                <a:lnTo>
                  <a:pt y="1263" x="6770"/>
                </a:lnTo>
                <a:close/>
                <a:moveTo>
                  <a:pt y="1877" x="6770"/>
                </a:moveTo>
                <a:lnTo>
                  <a:pt y="1359" x="6770"/>
                </a:lnTo>
                <a:lnTo>
                  <a:pt y="1359" x="6857"/>
                </a:lnTo>
                <a:lnTo>
                  <a:pt y="1877" x="6857"/>
                </a:lnTo>
                <a:lnTo>
                  <a:pt y="1877" x="6770"/>
                </a:lnTo>
                <a:close/>
                <a:moveTo>
                  <a:pt y="1877" x="6990"/>
                </a:moveTo>
                <a:lnTo>
                  <a:pt y="1359" x="6990"/>
                </a:lnTo>
                <a:lnTo>
                  <a:pt y="1359" x="7069"/>
                </a:lnTo>
                <a:lnTo>
                  <a:pt y="1437" x="7069"/>
                </a:lnTo>
                <a:quadBezTo>
                  <a:pt y="1382" x="7100"/>
                  <a:pt y="1365" x="7125"/>
                </a:quadBezTo>
                <a:quadBezTo>
                  <a:pt y="1347" x="7151"/>
                  <a:pt y="1347" x="7182"/>
                </a:quadBezTo>
                <a:quadBezTo>
                  <a:pt y="1347" x="7226"/>
                  <a:pt y="1375" x="7272"/>
                </a:quadBezTo>
                <a:lnTo>
                  <a:pt y="1457" x="7242"/>
                </a:lnTo>
                <a:quadBezTo>
                  <a:pt y="1438" x="7209"/>
                  <a:pt y="1438" x="7177"/>
                </a:quadBezTo>
                <a:quadBezTo>
                  <a:pt y="1438" x="7148"/>
                  <a:pt y="1455" x="7125"/>
                </a:quadBezTo>
                <a:quadBezTo>
                  <a:pt y="1473" x="7103"/>
                  <a:pt y="1503" x="7093"/>
                </a:quadBezTo>
                <a:quadBezTo>
                  <a:pt y="1550" x="7078"/>
                  <a:pt y="1606" x="7078"/>
                </a:quadBezTo>
                <a:lnTo>
                  <a:pt y="1877" x="7078"/>
                </a:lnTo>
                <a:lnTo>
                  <a:pt y="1877" x="6990"/>
                </a:lnTo>
                <a:close/>
                <a:moveTo>
                  <a:pt y="1687" x="7663"/>
                </a:moveTo>
                <a:lnTo>
                  <a:pt y="1699" x="7749"/>
                </a:lnTo>
                <a:quadBezTo>
                  <a:pt y="1788" x="7735"/>
                  <a:pt y="1839" x="7676"/>
                </a:quadBezTo>
                <a:quadBezTo>
                  <a:pt y="1889" x="7618"/>
                  <a:pt y="1889" x="7533"/>
                </a:quadBezTo>
                <a:quadBezTo>
                  <a:pt y="1889" x="7427"/>
                  <a:pt y="1820" x="7362"/>
                </a:quadBezTo>
                <a:quadBezTo>
                  <a:pt y="1750" x="7297"/>
                  <a:pt y="1620" x="7297"/>
                </a:quadBezTo>
                <a:quadBezTo>
                  <a:pt y="1536" x="7297"/>
                  <a:pt y="1473" x="7325"/>
                </a:quadBezTo>
                <a:quadBezTo>
                  <a:pt y="1410" x="7353"/>
                  <a:pt y="1379" x="7410"/>
                </a:quadBezTo>
                <a:quadBezTo>
                  <a:pt y="1347" x="7467"/>
                  <a:pt y="1347" x="7534"/>
                </a:quadBezTo>
                <a:quadBezTo>
                  <a:pt y="1347" x="7618"/>
                  <a:pt y="1390" x="7672"/>
                </a:quadBezTo>
                <a:quadBezTo>
                  <a:pt y="1433" x="7726"/>
                  <a:pt y="1511" x="7741"/>
                </a:quadBezTo>
                <a:lnTo>
                  <a:pt y="1524" x="7655"/>
                </a:lnTo>
                <a:quadBezTo>
                  <a:pt y="1472" x="7643"/>
                  <a:pt y="1446" x="7612"/>
                </a:quadBezTo>
                <a:quadBezTo>
                  <a:pt y="1419" x="7581"/>
                  <a:pt y="1419" x="7537"/>
                </a:quadBezTo>
                <a:quadBezTo>
                  <a:pt y="1419" x="7471"/>
                  <a:pt y="1467" x="7429"/>
                </a:quadBezTo>
                <a:quadBezTo>
                  <a:pt y="1515" x="7388"/>
                  <a:pt y="1618" x="7388"/>
                </a:quadBezTo>
                <a:quadBezTo>
                  <a:pt y="1722" x="7388"/>
                  <a:pt y="1770" x="7428"/>
                </a:quadBezTo>
                <a:quadBezTo>
                  <a:pt y="1817" x="7468"/>
                  <a:pt y="1817" x="7532"/>
                </a:quadBezTo>
                <a:quadBezTo>
                  <a:pt y="1817" x="7584"/>
                  <a:pt y="1785" x="7619"/>
                </a:quadBezTo>
                <a:quadBezTo>
                  <a:pt y="1753" x="7653"/>
                  <a:pt y="1687" x="7663"/>
                </a:quadBezTo>
                <a:close/>
                <a:moveTo>
                  <a:pt y="1877" x="7823"/>
                </a:moveTo>
                <a:lnTo>
                  <a:pt y="1359" x="7823"/>
                </a:lnTo>
                <a:lnTo>
                  <a:pt y="1359" x="7902"/>
                </a:lnTo>
                <a:lnTo>
                  <a:pt y="1437" x="7902"/>
                </a:lnTo>
                <a:quadBezTo>
                  <a:pt y="1382" x="7933"/>
                  <a:pt y="1365" x="7958"/>
                </a:quadBezTo>
                <a:quadBezTo>
                  <a:pt y="1347" x="7984"/>
                  <a:pt y="1347" x="8015"/>
                </a:quadBezTo>
                <a:quadBezTo>
                  <a:pt y="1347" x="8059"/>
                  <a:pt y="1375" x="8105"/>
                </a:quadBezTo>
                <a:lnTo>
                  <a:pt y="1457" x="8075"/>
                </a:lnTo>
                <a:quadBezTo>
                  <a:pt y="1438" x="8042"/>
                  <a:pt y="1438" x="8010"/>
                </a:quadBezTo>
                <a:quadBezTo>
                  <a:pt y="1438" x="7981"/>
                  <a:pt y="1455" x="7958"/>
                </a:quadBezTo>
                <a:quadBezTo>
                  <a:pt y="1473" x="7936"/>
                  <a:pt y="1503" x="7926"/>
                </a:quadBezTo>
                <a:quadBezTo>
                  <a:pt y="1550" x="7911"/>
                  <a:pt y="1606" x="7911"/>
                </a:quadBezTo>
                <a:lnTo>
                  <a:pt y="1877" x="7911"/>
                </a:lnTo>
                <a:lnTo>
                  <a:pt y="1877" x="7823"/>
                </a:lnTo>
                <a:close/>
                <a:moveTo>
                  <a:pt y="1813" x="8496"/>
                </a:moveTo>
                <a:quadBezTo>
                  <a:pt y="1855" x="8447"/>
                  <a:pt y="1872" x="8402"/>
                </a:quadBezTo>
                <a:quadBezTo>
                  <a:pt y="1889" x="8356"/>
                  <a:pt y="1889" x="8305"/>
                </a:quadBezTo>
                <a:quadBezTo>
                  <a:pt y="1889" x="8219"/>
                  <a:pt y="1847" x="8173"/>
                </a:quadBezTo>
                <a:quadBezTo>
                  <a:pt y="1806" x="8127"/>
                  <a:pt y="1741" x="8127"/>
                </a:quadBezTo>
                <a:quadBezTo>
                  <a:pt y="1703" x="8127"/>
                  <a:pt y="1671" x="8145"/>
                </a:quadBezTo>
                <a:quadBezTo>
                  <a:pt y="1640" x="8162"/>
                  <a:pt y="1621" x="8190"/>
                </a:quadBezTo>
                <a:quadBezTo>
                  <a:pt y="1602" x="8218"/>
                  <a:pt y="1592" x="8253"/>
                </a:quadBezTo>
                <a:quadBezTo>
                  <a:pt y="1585" x="8279"/>
                  <a:pt y="1579" x="8332"/>
                </a:quadBezTo>
                <a:quadBezTo>
                  <a:pt y="1566" x="8438"/>
                  <a:pt y="1548" x="8488"/>
                </a:quadBezTo>
                <a:quadBezTo>
                  <a:pt y="1530" x="8489"/>
                  <a:pt y="1525" x="8489"/>
                </a:quadBezTo>
                <a:quadBezTo>
                  <a:pt y="1472" x="8489"/>
                  <a:pt y="1450" x="8464"/>
                </a:quadBezTo>
                <a:quadBezTo>
                  <a:pt y="1420" x="8430"/>
                  <a:pt y="1420" x="8364"/>
                </a:quadBezTo>
                <a:quadBezTo>
                  <a:pt y="1420" x="8302"/>
                  <a:pt y="1442" x="8272"/>
                </a:quadBezTo>
                <a:quadBezTo>
                  <a:pt y="1463" x="8243"/>
                  <a:pt y="1519" x="8229"/>
                </a:quadBezTo>
                <a:lnTo>
                  <a:pt y="1507" x="8143"/>
                </a:lnTo>
                <a:quadBezTo>
                  <a:pt y="1452" x="8154"/>
                  <a:pt y="1418" x="8181"/>
                </a:quadBezTo>
                <a:quadBezTo>
                  <a:pt y="1384" x="8208"/>
                  <a:pt y="1366" x="8259"/>
                </a:quadBezTo>
                <a:quadBezTo>
                  <a:pt y="1347" x="8310"/>
                  <a:pt y="1347" x="8376"/>
                </a:quadBezTo>
                <a:quadBezTo>
                  <a:pt y="1347" x="8443"/>
                  <a:pt y="1363" x="8484"/>
                </a:quadBezTo>
                <a:quadBezTo>
                  <a:pt y="1378" x="8526"/>
                  <a:pt y="1402" x="8545"/>
                </a:quadBezTo>
                <a:quadBezTo>
                  <a:pt y="1426" x="8565"/>
                  <a:pt y="1462" x="8573"/>
                </a:quadBezTo>
                <a:quadBezTo>
                  <a:pt y="1484" x="8577"/>
                  <a:pt y="1543" x="8577"/>
                </a:quadBezTo>
                <a:lnTo>
                  <a:pt y="1660" x="8577"/>
                </a:lnTo>
                <a:quadBezTo>
                  <a:pt y="1783" x="8577"/>
                  <a:pt y="1815" x="8583"/>
                </a:quadBezTo>
                <a:quadBezTo>
                  <a:pt y="1848" x="8588"/>
                  <a:pt y="1877" x="8605"/>
                </a:quadBezTo>
                <a:lnTo>
                  <a:pt y="1877" x="8513"/>
                </a:lnTo>
                <a:quadBezTo>
                  <a:pt y="1850" x="8500"/>
                  <a:pt y="1813" x="8496"/>
                </a:quadBezTo>
                <a:close/>
                <a:moveTo>
                  <a:pt y="1617" x="8488"/>
                </a:moveTo>
                <a:quadBezTo>
                  <a:pt y="1637" x="8440"/>
                  <a:pt y="1650" x="8345"/>
                </a:quadBezTo>
                <a:quadBezTo>
                  <a:pt y="1658" x="8291"/>
                  <a:pt y="1668" x="8268"/>
                </a:quadBezTo>
                <a:quadBezTo>
                  <a:pt y="1678" x="8246"/>
                  <a:pt y="1697" x="8233"/>
                </a:quadBezTo>
                <a:quadBezTo>
                  <a:pt y="1715" x="8221"/>
                  <a:pt y="1738" x="8221"/>
                </a:quadBezTo>
                <a:quadBezTo>
                  <a:pt y="1773" x="8221"/>
                  <a:pt y="1797" x="8248"/>
                </a:quadBezTo>
                <a:quadBezTo>
                  <a:pt y="1820" x="8274"/>
                  <a:pt y="1820" x="8326"/>
                </a:quadBezTo>
                <a:quadBezTo>
                  <a:pt y="1820" x="8376"/>
                  <a:pt y="1798" x="8416"/>
                </a:quadBezTo>
                <a:quadBezTo>
                  <a:pt y="1776" x="8456"/>
                  <a:pt y="1737" x="8474"/>
                </a:quadBezTo>
                <a:quadBezTo>
                  <a:pt y="1708" x="8488"/>
                  <a:pt y="1649" x="8488"/>
                </a:quadBezTo>
                <a:lnTo>
                  <a:pt y="1617" x="8488"/>
                </a:lnTo>
                <a:close/>
                <a:moveTo>
                  <a:pt y="1877" x="8734"/>
                </a:moveTo>
                <a:lnTo>
                  <a:pt y="1427" x="8734"/>
                </a:lnTo>
                <a:lnTo>
                  <a:pt y="1427" x="8657"/>
                </a:lnTo>
                <a:lnTo>
                  <a:pt y="1359" x="8657"/>
                </a:lnTo>
                <a:lnTo>
                  <a:pt y="1359" x="8734"/>
                </a:lnTo>
                <a:lnTo>
                  <a:pt y="1304" x="8734"/>
                </a:lnTo>
                <a:quadBezTo>
                  <a:pt y="1251" x="8734"/>
                  <a:pt y="1226" x="8744"/>
                </a:quadBezTo>
                <a:quadBezTo>
                  <a:pt y="1192" x="8756"/>
                  <a:pt y="1171" x="8788"/>
                </a:quadBezTo>
                <a:quadBezTo>
                  <a:pt y="1149" x="8820"/>
                  <a:pt y="1149" x="8878"/>
                </a:quadBezTo>
                <a:quadBezTo>
                  <a:pt y="1149" x="8915"/>
                  <a:pt y="1158" x="8960"/>
                </a:quadBezTo>
                <a:lnTo>
                  <a:pt y="1235" x="8947"/>
                </a:lnTo>
                <a:quadBezTo>
                  <a:pt y="1230" x="8919"/>
                  <a:pt y="1230" x="8895"/>
                </a:quadBezTo>
                <a:quadBezTo>
                  <a:pt y="1230" x="8855"/>
                  <a:pt y="1247" x="8838"/>
                </a:quadBezTo>
                <a:quadBezTo>
                  <a:pt y="1264" x="8822"/>
                  <a:pt y="1311" x="8822"/>
                </a:quadBezTo>
                <a:lnTo>
                  <a:pt y="1359" x="8822"/>
                </a:lnTo>
                <a:lnTo>
                  <a:pt y="1359" x="8923"/>
                </a:lnTo>
                <a:lnTo>
                  <a:pt y="1427" x="8923"/>
                </a:lnTo>
                <a:lnTo>
                  <a:pt y="1427" x="8822"/>
                </a:lnTo>
                <a:lnTo>
                  <a:pt y="1877" x="8822"/>
                </a:lnTo>
                <a:lnTo>
                  <a:pt y="1877" x="8734"/>
                </a:lnTo>
                <a:close/>
                <a:moveTo>
                  <a:pt y="1799" x="9183"/>
                </a:moveTo>
                <a:lnTo>
                  <a:pt y="1876" x="9196"/>
                </a:lnTo>
                <a:quadBezTo>
                  <a:pt y="1884" x="9159"/>
                  <a:pt y="1884" x="9129"/>
                </a:quadBezTo>
                <a:quadBezTo>
                  <a:pt y="1884" x="9082"/>
                  <a:pt y="1869" x="9055"/>
                </a:quadBezTo>
                <a:quadBezTo>
                  <a:pt y="1854" x="9029"/>
                  <a:pt y="1829" x="9018"/>
                </a:quadBezTo>
                <a:quadBezTo>
                  <a:pt y="1805" x="9007"/>
                  <a:pt y="1726" x="9007"/>
                </a:quadBezTo>
                <a:lnTo>
                  <a:pt y="1427" x="9007"/>
                </a:lnTo>
                <a:lnTo>
                  <a:pt y="1427" x="8943"/>
                </a:lnTo>
                <a:lnTo>
                  <a:pt y="1359" x="8943"/>
                </a:lnTo>
                <a:lnTo>
                  <a:pt y="1359" x="9007"/>
                </a:lnTo>
                <a:lnTo>
                  <a:pt y="1230" x="9007"/>
                </a:lnTo>
                <a:lnTo>
                  <a:pt y="1178" x="9095"/>
                </a:lnTo>
                <a:lnTo>
                  <a:pt y="1359" x="9095"/>
                </a:lnTo>
                <a:lnTo>
                  <a:pt y="1359" x="9183"/>
                </a:lnTo>
                <a:lnTo>
                  <a:pt y="1427" x="9183"/>
                </a:lnTo>
                <a:lnTo>
                  <a:pt y="1427" x="9095"/>
                </a:lnTo>
                <a:lnTo>
                  <a:pt y="1730" x="9095"/>
                </a:lnTo>
                <a:quadBezTo>
                  <a:pt y="1768" x="9095"/>
                  <a:pt y="1779" x="9099"/>
                </a:quadBezTo>
                <a:quadBezTo>
                  <a:pt y="1790" x="9104"/>
                  <a:pt y="1796" x="9114"/>
                </a:quadBezTo>
                <a:quadBezTo>
                  <a:pt y="1802" x="9125"/>
                  <a:pt y="1802" x="9145"/>
                </a:quadBezTo>
                <a:quadBezTo>
                  <a:pt y="1802" x="9159"/>
                  <a:pt y="1799" x="9183"/>
                </a:quadBezTo>
                <a:close/>
              </a:path>
              <a:path w="9196" extrusionOk="0" h="4190">
                <a:moveTo>
                  <a:pt y="3027" x="2135"/>
                </a:moveTo>
                <a:lnTo>
                  <a:pt y="2312" x="2135"/>
                </a:lnTo>
                <a:lnTo>
                  <a:pt y="2312" x="2278"/>
                </a:lnTo>
                <a:lnTo>
                  <a:pt y="2818" x="2447"/>
                </a:lnTo>
                <a:quadBezTo>
                  <a:pt y="2889" x="2471"/>
                  <a:pt y="2924" x="2482"/>
                </a:quadBezTo>
                <a:quadBezTo>
                  <a:pt y="2885" x="2494"/>
                  <a:pt y="2810" x="2520"/>
                </a:quadBezTo>
                <a:lnTo>
                  <a:pt y="2312" x="2691"/>
                </a:lnTo>
                <a:lnTo>
                  <a:pt y="2312" x="2819"/>
                </a:lnTo>
                <a:lnTo>
                  <a:pt y="3027" x="2819"/>
                </a:lnTo>
                <a:lnTo>
                  <a:pt y="3027" x="2727"/>
                </a:lnTo>
                <a:lnTo>
                  <a:pt y="2428" x="2727"/>
                </a:lnTo>
                <a:lnTo>
                  <a:pt y="3027" x="2519"/>
                </a:lnTo>
                <a:lnTo>
                  <a:pt y="3027" x="2434"/>
                </a:lnTo>
                <a:lnTo>
                  <a:pt y="2418" x="2227"/>
                </a:lnTo>
                <a:lnTo>
                  <a:pt y="3027" x="2227"/>
                </a:lnTo>
                <a:lnTo>
                  <a:pt y="3027" x="2135"/>
                </a:lnTo>
                <a:close/>
                <a:moveTo>
                  <a:pt y="2963" x="3299"/>
                </a:moveTo>
                <a:quadBezTo>
                  <a:pt y="3005" x="3250"/>
                  <a:pt y="3022" x="3204"/>
                </a:quadBezTo>
                <a:quadBezTo>
                  <a:pt y="3039" x="3159"/>
                  <a:pt y="3039" x="3108"/>
                </a:quadBezTo>
                <a:quadBezTo>
                  <a:pt y="3039" x="3022"/>
                  <a:pt y="2997" x="2976"/>
                </a:quadBezTo>
                <a:quadBezTo>
                  <a:pt y="2956" x="2930"/>
                  <a:pt y="2891" x="2930"/>
                </a:quadBezTo>
                <a:quadBezTo>
                  <a:pt y="2853" x="2930"/>
                  <a:pt y="2821" x="2948"/>
                </a:quadBezTo>
                <a:quadBezTo>
                  <a:pt y="2790" x="2965"/>
                  <a:pt y="2770" x="2993"/>
                </a:quadBezTo>
                <a:quadBezTo>
                  <a:pt y="2751" x="3021"/>
                  <a:pt y="2742" x="3056"/>
                </a:quadBezTo>
                <a:quadBezTo>
                  <a:pt y="2735" x="3082"/>
                  <a:pt y="2729" x="3135"/>
                </a:quadBezTo>
                <a:quadBezTo>
                  <a:pt y="2716" x="3241"/>
                  <a:pt y="2698" x="3291"/>
                </a:quadBezTo>
                <a:quadBezTo>
                  <a:pt y="2680" x="3292"/>
                  <a:pt y="2675" x="3292"/>
                </a:quadBezTo>
                <a:quadBezTo>
                  <a:pt y="2622" x="3292"/>
                  <a:pt y="2600" x="3267"/>
                </a:quadBezTo>
                <a:quadBezTo>
                  <a:pt y="2570" x="3233"/>
                  <a:pt y="2570" x="3167"/>
                </a:quadBezTo>
                <a:quadBezTo>
                  <a:pt y="2570" x="3105"/>
                  <a:pt y="2592" x="3075"/>
                </a:quadBezTo>
                <a:quadBezTo>
                  <a:pt y="2613" x="3046"/>
                  <a:pt y="2668" x="3031"/>
                </a:quadBezTo>
                <a:lnTo>
                  <a:pt y="2657" x="2946"/>
                </a:lnTo>
                <a:quadBezTo>
                  <a:pt y="2602" x="2957"/>
                  <a:pt y="2568" x="2984"/>
                </a:quadBezTo>
                <a:quadBezTo>
                  <a:pt y="2534" x="3011"/>
                  <a:pt y="2515" x="3062"/>
                </a:quadBezTo>
                <a:quadBezTo>
                  <a:pt y="2497" x="3113"/>
                  <a:pt y="2497" x="3179"/>
                </a:quadBezTo>
                <a:quadBezTo>
                  <a:pt y="2497" x="3246"/>
                  <a:pt y="2513" x="3287"/>
                </a:quadBezTo>
                <a:quadBezTo>
                  <a:pt y="2528" x="3329"/>
                  <a:pt y="2552" x="3348"/>
                </a:quadBezTo>
                <a:quadBezTo>
                  <a:pt y="2576" x="3368"/>
                  <a:pt y="2612" x="3376"/>
                </a:quadBezTo>
                <a:quadBezTo>
                  <a:pt y="2634" x="3380"/>
                  <a:pt y="2693" x="3380"/>
                </a:quadBezTo>
                <a:lnTo>
                  <a:pt y="2810" x="3380"/>
                </a:lnTo>
                <a:quadBezTo>
                  <a:pt y="2933" x="3380"/>
                  <a:pt y="2965" x="3386"/>
                </a:quadBezTo>
                <a:quadBezTo>
                  <a:pt y="2998" x="3391"/>
                  <a:pt y="3027" x="3408"/>
                </a:quadBezTo>
                <a:lnTo>
                  <a:pt y="3027" x="3316"/>
                </a:lnTo>
                <a:quadBezTo>
                  <a:pt y="3000" x="3302"/>
                  <a:pt y="2963" x="3299"/>
                </a:quadBezTo>
                <a:close/>
                <a:moveTo>
                  <a:pt y="2767" x="3291"/>
                </a:moveTo>
                <a:quadBezTo>
                  <a:pt y="2787" x="3243"/>
                  <a:pt y="2800" x="3148"/>
                </a:quadBezTo>
                <a:quadBezTo>
                  <a:pt y="2808" x="3093"/>
                  <a:pt y="2818" x="3071"/>
                </a:quadBezTo>
                <a:quadBezTo>
                  <a:pt y="2828" x="3049"/>
                  <a:pt y="2847" x="3036"/>
                </a:quadBezTo>
                <a:quadBezTo>
                  <a:pt y="2865" x="3024"/>
                  <a:pt y="2888" x="3024"/>
                </a:quadBezTo>
                <a:quadBezTo>
                  <a:pt y="2923" x="3024"/>
                  <a:pt y="2947" x="3051"/>
                </a:quadBezTo>
                <a:quadBezTo>
                  <a:pt y="2970" x="3077"/>
                  <a:pt y="2970" x="3129"/>
                </a:quadBezTo>
                <a:quadBezTo>
                  <a:pt y="2970" x="3179"/>
                  <a:pt y="2948" x="3219"/>
                </a:quadBezTo>
                <a:quadBezTo>
                  <a:pt y="2926" x="3259"/>
                  <a:pt y="2887" x="3277"/>
                </a:quadBezTo>
                <a:quadBezTo>
                  <a:pt y="2857" x="3291"/>
                  <a:pt y="2799" x="3291"/>
                </a:quadBezTo>
                <a:lnTo>
                  <a:pt y="2767" x="3291"/>
                </a:lnTo>
                <a:close/>
                <a:moveTo>
                  <a:pt y="3027" x="3516"/>
                </a:moveTo>
                <a:lnTo>
                  <a:pt y="2509" x="3516"/>
                </a:lnTo>
                <a:lnTo>
                  <a:pt y="2509" x="3595"/>
                </a:lnTo>
                <a:lnTo>
                  <a:pt y="2583" x="3595"/>
                </a:lnTo>
                <a:quadBezTo>
                  <a:pt y="2497" x="3653"/>
                  <a:pt y="2497" x="3760"/>
                </a:quadBezTo>
                <a:quadBezTo>
                  <a:pt y="2497" x="3807"/>
                  <a:pt y="2514" x="3847"/>
                </a:quadBezTo>
                <a:quadBezTo>
                  <a:pt y="2531" x="3886"/>
                  <a:pt y="2558" x="3906"/>
                </a:quadBezTo>
                <a:quadBezTo>
                  <a:pt y="2585" x="3925"/>
                  <a:pt y="2623" x="3933"/>
                </a:quadBezTo>
                <a:quadBezTo>
                  <a:pt y="2647" x="3938"/>
                  <a:pt y="2708" x="3938"/>
                </a:quadBezTo>
                <a:lnTo>
                  <a:pt y="3027" x="3938"/>
                </a:lnTo>
                <a:lnTo>
                  <a:pt y="3027" x="3850"/>
                </a:lnTo>
                <a:lnTo>
                  <a:pt y="2712" x="3850"/>
                </a:lnTo>
                <a:quadBezTo>
                  <a:pt y="2658" x="3850"/>
                  <a:pt y="2632" x="3840"/>
                </a:quadBezTo>
                <a:quadBezTo>
                  <a:pt y="2605" x="3829"/>
                  <a:pt y="2589" x="3803"/>
                </a:quadBezTo>
                <a:quadBezTo>
                  <a:pt y="2573" x="3777"/>
                  <a:pt y="2573" x="3742"/>
                </a:quadBezTo>
                <a:quadBezTo>
                  <a:pt y="2573" x="3686"/>
                  <a:pt y="2609" x="3645"/>
                </a:quadBezTo>
                <a:quadBezTo>
                  <a:pt y="2645" x="3604"/>
                  <a:pt y="2744" x="3604"/>
                </a:quadBezTo>
                <a:lnTo>
                  <a:pt y="3027" x="3604"/>
                </a:lnTo>
                <a:lnTo>
                  <a:pt y="3027" x="3516"/>
                </a:lnTo>
                <a:close/>
                <a:moveTo>
                  <a:pt y="2768" x="4040"/>
                </a:moveTo>
                <a:quadBezTo>
                  <a:pt y="2624" x="4040"/>
                  <a:pt y="2555" x="4120"/>
                </a:quadBezTo>
                <a:quadBezTo>
                  <a:pt y="2497" x="4187"/>
                  <a:pt y="2497" x="4283"/>
                </a:quadBezTo>
                <a:quadBezTo>
                  <a:pt y="2497" x="4390"/>
                  <a:pt y="2567" x="4458"/>
                </a:quadBezTo>
                <a:quadBezTo>
                  <a:pt y="2637" x="4526"/>
                  <a:pt y="2761" x="4526"/>
                </a:quadBezTo>
                <a:quadBezTo>
                  <a:pt y="2861" x="4526"/>
                  <a:pt y="2918" x="4496"/>
                </a:quadBezTo>
                <a:quadBezTo>
                  <a:pt y="2976" x="4466"/>
                  <a:pt y="3007" x="4408"/>
                </a:quadBezTo>
                <a:quadBezTo>
                  <a:pt y="3039" x="4351"/>
                  <a:pt y="3039" x="4283"/>
                </a:quadBezTo>
                <a:quadBezTo>
                  <a:pt y="3039" x="4174"/>
                  <a:pt y="2969" x="4107"/>
                </a:quadBezTo>
                <a:quadBezTo>
                  <a:pt y="2899" x="4040"/>
                  <a:pt y="2768" x="4040"/>
                </a:quadBezTo>
                <a:close/>
                <a:moveTo>
                  <a:pt y="2768" x="4130"/>
                </a:moveTo>
                <a:quadBezTo>
                  <a:pt y="2868" x="4130"/>
                  <a:pt y="2917" x="4174"/>
                </a:quadBezTo>
                <a:quadBezTo>
                  <a:pt y="2967" x="4217"/>
                  <a:pt y="2967" x="4283"/>
                </a:quadBezTo>
                <a:quadBezTo>
                  <a:pt y="2967" x="4348"/>
                  <a:pt y="2917" x="4392"/>
                </a:quadBezTo>
                <a:quadBezTo>
                  <a:pt y="2867" x="4435"/>
                  <a:pt y="2765" x="4435"/>
                </a:quadBezTo>
                <a:quadBezTo>
                  <a:pt y="2669" x="4435"/>
                  <a:pt y="2619" x="4392"/>
                </a:quadBezTo>
                <a:quadBezTo>
                  <a:pt y="2570" x="4348"/>
                  <a:pt y="2570" x="4283"/>
                </a:quadBezTo>
                <a:quadBezTo>
                  <a:pt y="2570" x="4217"/>
                  <a:pt y="2619" x="4174"/>
                </a:quadBezTo>
                <a:quadBezTo>
                  <a:pt y="2668" x="4130"/>
                  <a:pt y="2768" x="4130"/>
                </a:quadBezTo>
                <a:close/>
                <a:moveTo>
                  <a:pt y="2860" x="4984"/>
                </a:moveTo>
                <a:lnTo>
                  <a:pt y="2872" x="5074"/>
                </a:lnTo>
                <a:quadBezTo>
                  <a:pt y="2951" x="5053"/>
                  <a:pt y="2995" x="4995"/>
                </a:quadBezTo>
                <a:quadBezTo>
                  <a:pt y="3039" x="4937"/>
                  <a:pt y="3039" x="4846"/>
                </a:quadBezTo>
                <a:quadBezTo>
                  <a:pt y="3039" x="4733"/>
                  <a:pt y="2969" x="4666"/>
                </a:quadBezTo>
                <a:quadBezTo>
                  <a:pt y="2899" x="4599"/>
                  <a:pt y="2772" x="4599"/>
                </a:quadBezTo>
                <a:quadBezTo>
                  <a:pt y="2642" x="4599"/>
                  <a:pt y="2569" x="4667"/>
                </a:quadBezTo>
                <a:quadBezTo>
                  <a:pt y="2497" x="4734"/>
                  <a:pt y="2497" x="4842"/>
                </a:quadBezTo>
                <a:quadBezTo>
                  <a:pt y="2497" x="4946"/>
                  <a:pt y="2568" x="5011"/>
                </a:quadBezTo>
                <a:quadBezTo>
                  <a:pt y="2639" x="5077"/>
                  <a:pt y="2767" x="5077"/>
                </a:quadBezTo>
                <a:quadBezTo>
                  <a:pt y="2775" x="5077"/>
                  <a:pt y="2791" x="5077"/>
                </a:quadBezTo>
                <a:lnTo>
                  <a:pt y="2791" x="4690"/>
                </a:lnTo>
                <a:quadBezTo>
                  <a:pt y="2876" x="4695"/>
                  <a:pt y="2921" x="4739"/>
                </a:quadBezTo>
                <a:quadBezTo>
                  <a:pt y="2967" x="4782"/>
                  <a:pt y="2967" x="4847"/>
                </a:quadBezTo>
                <a:quadBezTo>
                  <a:pt y="2967" x="4895"/>
                  <a:pt y="2941" x="4929"/>
                </a:quadBezTo>
                <a:quadBezTo>
                  <a:pt y="2916" x="4964"/>
                  <a:pt y="2860" x="4984"/>
                </a:quadBezTo>
                <a:close/>
                <a:moveTo>
                  <a:pt y="2718" x="4695"/>
                </a:moveTo>
                <a:lnTo>
                  <a:pt y="2718" x="4985"/>
                </a:lnTo>
                <a:quadBezTo>
                  <a:pt y="2653" x="4979"/>
                  <a:pt y="2620" x="4951"/>
                </a:quadBezTo>
                <a:quadBezTo>
                  <a:pt y="2569" x="4909"/>
                  <a:pt y="2569" x="4843"/>
                </a:quadBezTo>
                <a:quadBezTo>
                  <a:pt y="2569" x="4782"/>
                  <a:pt y="2610" x="4741"/>
                </a:quadBezTo>
                <a:quadBezTo>
                  <a:pt y="2650" x="4699"/>
                  <a:pt y="2718" x="4695"/>
                </a:quadBezTo>
                <a:close/>
                <a:moveTo>
                  <a:pt y="3027" x="5525"/>
                </a:moveTo>
                <a:lnTo>
                  <a:pt y="2951" x="5525"/>
                </a:lnTo>
                <a:quadBezTo>
                  <a:pt y="3039" x="5464"/>
                  <a:pt y="3039" x="5360"/>
                </a:quadBezTo>
                <a:quadBezTo>
                  <a:pt y="3039" x="5314"/>
                  <a:pt y="3021" x="5274"/>
                </a:quadBezTo>
                <a:quadBezTo>
                  <a:pt y="3004" x="5235"/>
                  <a:pt y="2977" x="5215"/>
                </a:quadBezTo>
                <a:quadBezTo>
                  <a:pt y="2951" x="5196"/>
                  <a:pt y="2912" x="5188"/>
                </a:quadBezTo>
                <a:quadBezTo>
                  <a:pt y="2886" x="5183"/>
                  <a:pt y="2830" x="5183"/>
                </a:quadBezTo>
                <a:lnTo>
                  <a:pt y="2509" x="5183"/>
                </a:lnTo>
                <a:lnTo>
                  <a:pt y="2509" x="5271"/>
                </a:lnTo>
                <a:lnTo>
                  <a:pt y="2796" x="5271"/>
                </a:lnTo>
                <a:quadBezTo>
                  <a:pt y="2865" x="5271"/>
                  <a:pt y="2889" x="5276"/>
                </a:quadBezTo>
                <a:quadBezTo>
                  <a:pt y="2924" x="5284"/>
                  <a:pt y="2944" x="5311"/>
                </a:quadBezTo>
                <a:quadBezTo>
                  <a:pt y="2963" x="5338"/>
                  <a:pt y="2963" x="5378"/>
                </a:quadBezTo>
                <a:quadBezTo>
                  <a:pt y="2963" x="5417"/>
                  <a:pt y="2943" x="5452"/>
                </a:quadBezTo>
                <a:quadBezTo>
                  <a:pt y="2923" x="5487"/>
                  <a:pt y="2888" x="5501"/>
                </a:quadBezTo>
                <a:quadBezTo>
                  <a:pt y="2853" x="5515"/>
                  <a:pt y="2787" x="5515"/>
                </a:quadBezTo>
                <a:lnTo>
                  <a:pt y="2509" x="5515"/>
                </a:lnTo>
                <a:lnTo>
                  <a:pt y="2509" x="5603"/>
                </a:lnTo>
                <a:lnTo>
                  <a:pt y="3027" x="5603"/>
                </a:lnTo>
                <a:lnTo>
                  <a:pt y="3027" x="5525"/>
                </a:lnTo>
                <a:close/>
                <a:moveTo>
                  <a:pt y="3027" x="5885"/>
                </a:moveTo>
                <a:lnTo>
                  <a:pt y="2509" x="5688"/>
                </a:lnTo>
                <a:lnTo>
                  <a:pt y="2509" x="5781"/>
                </a:lnTo>
                <a:lnTo>
                  <a:pt y="2819" x="5892"/>
                </a:lnTo>
                <a:quadBezTo>
                  <a:pt y="2870" x="5910"/>
                  <a:pt y="2924" x="5925"/>
                </a:quadBezTo>
                <a:quadBezTo>
                  <a:pt y="2883" x="5937"/>
                  <a:pt y="2825" x="5958"/>
                </a:quadBezTo>
                <a:lnTo>
                  <a:pt y="2509" x="6073"/>
                </a:lnTo>
                <a:lnTo>
                  <a:pt y="2509" x="6163"/>
                </a:lnTo>
                <a:lnTo>
                  <a:pt y="3027" x="5967"/>
                </a:lnTo>
                <a:lnTo>
                  <a:pt y="3027" x="5885"/>
                </a:lnTo>
                <a:close/>
                <a:moveTo>
                  <a:pt y="3027" x="6240"/>
                </a:moveTo>
                <a:lnTo>
                  <a:pt y="2509" x="6240"/>
                </a:lnTo>
                <a:lnTo>
                  <a:pt y="2509" x="6319"/>
                </a:lnTo>
                <a:lnTo>
                  <a:pt y="2587" x="6319"/>
                </a:lnTo>
                <a:quadBezTo>
                  <a:pt y="2532" x="6349"/>
                  <a:pt y="2515" x="6375"/>
                </a:quadBezTo>
                <a:quadBezTo>
                  <a:pt y="2497" x="6401"/>
                  <a:pt y="2497" x="6431"/>
                </a:quadBezTo>
                <a:quadBezTo>
                  <a:pt y="2497" x="6476"/>
                  <a:pt y="2525" x="6522"/>
                </a:quadBezTo>
                <a:lnTo>
                  <a:pt y="2607" x="6491"/>
                </a:lnTo>
                <a:quadBezTo>
                  <a:pt y="2588" x="6459"/>
                  <a:pt y="2588" x="6427"/>
                </a:quadBezTo>
                <a:quadBezTo>
                  <a:pt y="2588" x="6398"/>
                  <a:pt y="2605" x="6375"/>
                </a:quadBezTo>
                <a:quadBezTo>
                  <a:pt y="2623" x="6352"/>
                  <a:pt y="2653" x="6343"/>
                </a:quadBezTo>
                <a:quadBezTo>
                  <a:pt y="2700" x="6328"/>
                  <a:pt y="2756" x="6328"/>
                </a:quadBezTo>
                <a:lnTo>
                  <a:pt y="3027" x="6328"/>
                </a:lnTo>
                <a:lnTo>
                  <a:pt y="3027" x="6240"/>
                </a:lnTo>
                <a:close/>
                <a:moveTo>
                  <a:pt y="2860" x="6929"/>
                </a:moveTo>
                <a:lnTo>
                  <a:pt y="2872" x="7020"/>
                </a:lnTo>
                <a:quadBezTo>
                  <a:pt y="2951" x="6998"/>
                  <a:pt y="2995" x="6940"/>
                </a:quadBezTo>
                <a:quadBezTo>
                  <a:pt y="3039" x="6882"/>
                  <a:pt y="3039" x="6792"/>
                </a:quadBezTo>
                <a:quadBezTo>
                  <a:pt y="3039" x="6678"/>
                  <a:pt y="2969" x="6611"/>
                </a:quadBezTo>
                <a:quadBezTo>
                  <a:pt y="2899" x="6545"/>
                  <a:pt y="2772" x="6545"/>
                </a:quadBezTo>
                <a:quadBezTo>
                  <a:pt y="2642" x="6545"/>
                  <a:pt y="2569" x="6612"/>
                </a:quadBezTo>
                <a:quadBezTo>
                  <a:pt y="2497" x="6679"/>
                  <a:pt y="2497" x="6787"/>
                </a:quadBezTo>
                <a:quadBezTo>
                  <a:pt y="2497" x="6891"/>
                  <a:pt y="2568" x="6957"/>
                </a:quadBezTo>
                <a:quadBezTo>
                  <a:pt y="2639" x="7023"/>
                  <a:pt y="2767" x="7023"/>
                </a:quadBezTo>
                <a:quadBezTo>
                  <a:pt y="2775" x="7023"/>
                  <a:pt y="2791" x="7022"/>
                </a:quadBezTo>
                <a:lnTo>
                  <a:pt y="2791" x="6635"/>
                </a:lnTo>
                <a:quadBezTo>
                  <a:pt y="2876" x="6640"/>
                  <a:pt y="2921" x="6684"/>
                </a:quadBezTo>
                <a:quadBezTo>
                  <a:pt y="2967" x="6727"/>
                  <a:pt y="2967" x="6792"/>
                </a:quadBezTo>
                <a:quadBezTo>
                  <a:pt y="2967" x="6841"/>
                  <a:pt y="2941" x="6875"/>
                </a:quadBezTo>
                <a:quadBezTo>
                  <a:pt y="2916" x="6909"/>
                  <a:pt y="2860" x="6929"/>
                </a:quadBezTo>
                <a:close/>
                <a:moveTo>
                  <a:pt y="2718" x="6640"/>
                </a:moveTo>
                <a:lnTo>
                  <a:pt y="2718" x="6930"/>
                </a:lnTo>
                <a:quadBezTo>
                  <a:pt y="2653" x="6924"/>
                  <a:pt y="2620" x="6897"/>
                </a:quadBezTo>
                <a:quadBezTo>
                  <a:pt y="2569" x="6855"/>
                  <a:pt y="2569" x="6788"/>
                </a:quadBezTo>
                <a:quadBezTo>
                  <a:pt y="2569" x="6727"/>
                  <a:pt y="2610" x="6686"/>
                </a:quadBezTo>
                <a:quadBezTo>
                  <a:pt y="2650" x="6645"/>
                  <a:pt y="2718" x="6640"/>
                </a:quadBezTo>
                <a:close/>
              </a:path>
              <a:path w="9196" extrusionOk="0" h="4190">
                <a:moveTo>
                  <a:pt y="4177" x="973"/>
                </a:moveTo>
                <a:lnTo>
                  <a:pt y="3461" x="973"/>
                </a:lnTo>
                <a:lnTo>
                  <a:pt y="3461" x="1490"/>
                </a:lnTo>
                <a:lnTo>
                  <a:pt y="3546" x="1490"/>
                </a:lnTo>
                <a:lnTo>
                  <a:pt y="3546" x="1068"/>
                </a:lnTo>
                <a:lnTo>
                  <a:pt y="3765" x="1068"/>
                </a:lnTo>
                <a:lnTo>
                  <a:pt y="3765" x="1464"/>
                </a:lnTo>
                <a:lnTo>
                  <a:pt y="3849" x="1464"/>
                </a:lnTo>
                <a:lnTo>
                  <a:pt y="3849" x="1068"/>
                </a:lnTo>
                <a:lnTo>
                  <a:pt y="4093" x="1068"/>
                </a:lnTo>
                <a:lnTo>
                  <a:pt y="4093" x="1507"/>
                </a:lnTo>
                <a:lnTo>
                  <a:pt y="4177" x="1507"/>
                </a:lnTo>
                <a:lnTo>
                  <a:pt y="4177" x="973"/>
                </a:lnTo>
                <a:close/>
                <a:moveTo>
                  <a:pt y="4177" x="1568"/>
                </a:moveTo>
                <a:lnTo>
                  <a:pt y="3908" x="1758"/>
                </a:lnTo>
                <a:lnTo>
                  <a:pt y="3659" x="1582"/>
                </a:lnTo>
                <a:lnTo>
                  <a:pt y="3659" x="1692"/>
                </a:lnTo>
                <a:lnTo>
                  <a:pt y="3780" x="1772"/>
                </a:lnTo>
                <a:quadBezTo>
                  <a:pt y="3815" x="1794"/>
                  <a:pt y="3838" x="1808"/>
                </a:quadBezTo>
                <a:quadBezTo>
                  <a:pt y="3806" x="1829"/>
                  <a:pt y="3781" x="1847"/>
                </a:quadBezTo>
                <a:lnTo>
                  <a:pt y="3659" x="1935"/>
                </a:lnTo>
                <a:lnTo>
                  <a:pt y="3659" x="2040"/>
                </a:lnTo>
                <a:lnTo>
                  <a:pt y="3903" x="1861"/>
                </a:lnTo>
                <a:lnTo>
                  <a:pt y="4177" x="2053"/>
                </a:lnTo>
                <a:lnTo>
                  <a:pt y="4177" x="1946"/>
                </a:lnTo>
                <a:lnTo>
                  <a:pt y="4016" x="1839"/>
                </a:lnTo>
                <a:lnTo>
                  <a:pt y="3973" x="1811"/>
                </a:lnTo>
                <a:lnTo>
                  <a:pt y="4177" x="1675"/>
                </a:lnTo>
                <a:lnTo>
                  <a:pt y="4177" x="1568"/>
                </a:lnTo>
                <a:close/>
                <a:moveTo>
                  <a:pt y="4010" x="2482"/>
                </a:moveTo>
                <a:lnTo>
                  <a:pt y="4021" x="2572"/>
                </a:lnTo>
                <a:quadBezTo>
                  <a:pt y="4101" x="2551"/>
                  <a:pt y="4145" x="2493"/>
                </a:quadBezTo>
                <a:quadBezTo>
                  <a:pt y="4189" x="2435"/>
                  <a:pt y="4189" x="2344"/>
                </a:quadBezTo>
                <a:quadBezTo>
                  <a:pt y="4189" x="2231"/>
                  <a:pt y="4119" x="2164"/>
                </a:quadBezTo>
                <a:quadBezTo>
                  <a:pt y="4049" x="2097"/>
                  <a:pt y="3922" x="2097"/>
                </a:quadBezTo>
                <a:quadBezTo>
                  <a:pt y="3791" x="2097"/>
                  <a:pt y="3719" x="2165"/>
                </a:quadBezTo>
                <a:quadBezTo>
                  <a:pt y="3647" x="2232"/>
                  <a:pt y="3647" x="2340"/>
                </a:quadBezTo>
                <a:quadBezTo>
                  <a:pt y="3647" x="2444"/>
                  <a:pt y="3718" x="2510"/>
                </a:quadBezTo>
                <a:quadBezTo>
                  <a:pt y="3789" x="2575"/>
                  <a:pt y="3917" x="2575"/>
                </a:quadBezTo>
                <a:quadBezTo>
                  <a:pt y="3925" x="2575"/>
                  <a:pt y="3940" x="2575"/>
                </a:quadBezTo>
                <a:lnTo>
                  <a:pt y="3940" x="2188"/>
                </a:lnTo>
                <a:quadBezTo>
                  <a:pt y="4026" x="2193"/>
                  <a:pt y="4071" x="2237"/>
                </a:quadBezTo>
                <a:quadBezTo>
                  <a:pt y="4117" x="2280"/>
                  <a:pt y="4117" x="2345"/>
                </a:quadBezTo>
                <a:quadBezTo>
                  <a:pt y="4117" x="2393"/>
                  <a:pt y="4091" x="2427"/>
                </a:quadBezTo>
                <a:quadBezTo>
                  <a:pt y="4066" x="2462"/>
                  <a:pt y="4010" x="2482"/>
                </a:quadBezTo>
                <a:close/>
                <a:moveTo>
                  <a:pt y="3868" x="2193"/>
                </a:moveTo>
                <a:lnTo>
                  <a:pt y="3868" x="2483"/>
                </a:lnTo>
                <a:quadBezTo>
                  <a:pt y="3803" x="2477"/>
                  <a:pt y="3770" x="2449"/>
                </a:quadBezTo>
                <a:quadBezTo>
                  <a:pt y="3719" x="2407"/>
                  <a:pt y="3719" x="2341"/>
                </a:quadBezTo>
                <a:quadBezTo>
                  <a:pt y="3719" x="2280"/>
                  <a:pt y="3760" x="2239"/>
                </a:quadBezTo>
                <a:quadBezTo>
                  <a:pt y="3800" x="2197"/>
                  <a:pt y="3868" x="2193"/>
                </a:quadBezTo>
                <a:close/>
                <a:moveTo>
                  <a:pt y="3987" x="3021"/>
                </a:moveTo>
                <a:lnTo>
                  <a:pt y="3999" x="3108"/>
                </a:lnTo>
                <a:quadBezTo>
                  <a:pt y="4088" x="3093"/>
                  <a:pt y="4138" x="3035"/>
                </a:quadBezTo>
                <a:quadBezTo>
                  <a:pt y="4189" x="2977"/>
                  <a:pt y="4189" x="2892"/>
                </a:quadBezTo>
                <a:quadBezTo>
                  <a:pt y="4189" x="2785"/>
                  <a:pt y="4119" x="2721"/>
                </a:quadBezTo>
                <a:quadBezTo>
                  <a:pt y="4050" x="2656"/>
                  <a:pt y="3920" x="2656"/>
                </a:quadBezTo>
                <a:quadBezTo>
                  <a:pt y="3836" x="2656"/>
                  <a:pt y="3773" x="2684"/>
                </a:quadBezTo>
                <a:quadBezTo>
                  <a:pt y="3710" x="2712"/>
                  <a:pt y="3679" x="2768"/>
                </a:quadBezTo>
                <a:quadBezTo>
                  <a:pt y="3647" x="2825"/>
                  <a:pt y="3647" x="2892"/>
                </a:quadBezTo>
                <a:quadBezTo>
                  <a:pt y="3647" x="2977"/>
                  <a:pt y="3690" x="3031"/>
                </a:quadBezTo>
                <a:quadBezTo>
                  <a:pt y="3732" x="3084"/>
                  <a:pt y="3811" x="3099"/>
                </a:quadBezTo>
                <a:lnTo>
                  <a:pt y="3824" x="3014"/>
                </a:lnTo>
                <a:quadBezTo>
                  <a:pt y="3772" x="3002"/>
                  <a:pt y="3746" x="2971"/>
                </a:quadBezTo>
                <a:quadBezTo>
                  <a:pt y="3719" x="2940"/>
                  <a:pt y="3719" x="2896"/>
                </a:quadBezTo>
                <a:quadBezTo>
                  <a:pt y="3719" x="2829"/>
                  <a:pt y="3767" x="2788"/>
                </a:quadBezTo>
                <a:quadBezTo>
                  <a:pt y="3814" x="2746"/>
                  <a:pt y="3917" x="2746"/>
                </a:quadBezTo>
                <a:quadBezTo>
                  <a:pt y="4022" x="2746"/>
                  <a:pt y="4069" x="2786"/>
                </a:quadBezTo>
                <a:quadBezTo>
                  <a:pt y="4117" x="2826"/>
                  <a:pt y="4117" x="2891"/>
                </a:quadBezTo>
                <a:quadBezTo>
                  <a:pt y="4117" x="2943"/>
                  <a:pt y="4085" x="2977"/>
                </a:quadBezTo>
                <a:quadBezTo>
                  <a:pt y="4053" x="3012"/>
                  <a:pt y="3987" x="3021"/>
                </a:quadBezTo>
                <a:close/>
                <a:moveTo>
                  <a:pt y="4177" x="3523"/>
                </a:moveTo>
                <a:lnTo>
                  <a:pt y="4101" x="3523"/>
                </a:lnTo>
                <a:quadBezTo>
                  <a:pt y="4189" x="3462"/>
                  <a:pt y="4189" x="3358"/>
                </a:quadBezTo>
                <a:quadBezTo>
                  <a:pt y="4189" x="3312"/>
                  <a:pt y="4171" x="3272"/>
                </a:quadBezTo>
                <a:quadBezTo>
                  <a:pt y="4154" x="3233"/>
                  <a:pt y="4127" x="3213"/>
                </a:quadBezTo>
                <a:quadBezTo>
                  <a:pt y="4101" x="3194"/>
                  <a:pt y="4062" x="3186"/>
                </a:quadBezTo>
                <a:quadBezTo>
                  <a:pt y="4036" x="3181"/>
                  <a:pt y="3980" x="3181"/>
                </a:quadBezTo>
                <a:lnTo>
                  <a:pt y="3659" x="3181"/>
                </a:lnTo>
                <a:lnTo>
                  <a:pt y="3659" x="3269"/>
                </a:lnTo>
                <a:lnTo>
                  <a:pt y="3946" x="3269"/>
                </a:lnTo>
                <a:quadBezTo>
                  <a:pt y="4015" x="3269"/>
                  <a:pt y="4039" x="3274"/>
                </a:quadBezTo>
                <a:quadBezTo>
                  <a:pt y="4074" x="3282"/>
                  <a:pt y="4094" x="3309"/>
                </a:quadBezTo>
                <a:quadBezTo>
                  <a:pt y="4113" x="3336"/>
                  <a:pt y="4113" x="3376"/>
                </a:quadBezTo>
                <a:quadBezTo>
                  <a:pt y="4113" x="3415"/>
                  <a:pt y="4093" x="3450"/>
                </a:quadBezTo>
                <a:quadBezTo>
                  <a:pt y="4073" x="3485"/>
                  <a:pt y="4038" x="3499"/>
                </a:quadBezTo>
                <a:quadBezTo>
                  <a:pt y="4003" x="3513"/>
                  <a:pt y="3937" x="3513"/>
                </a:quadBezTo>
                <a:lnTo>
                  <a:pt y="3659" x="3513"/>
                </a:lnTo>
                <a:lnTo>
                  <a:pt y="3659" x="3601"/>
                </a:lnTo>
                <a:lnTo>
                  <a:pt y="4177" x="3601"/>
                </a:lnTo>
                <a:lnTo>
                  <a:pt y="4177" x="3523"/>
                </a:lnTo>
                <a:close/>
                <a:moveTo>
                  <a:pt y="4099" x="3931"/>
                </a:moveTo>
                <a:lnTo>
                  <a:pt y="4176" x="3944"/>
                </a:lnTo>
                <a:quadBezTo>
                  <a:pt y="4184" x="3906"/>
                  <a:pt y="4184" x="3877"/>
                </a:quadBezTo>
                <a:quadBezTo>
                  <a:pt y="4184" x="3829"/>
                  <a:pt y="4169" x="3803"/>
                </a:quadBezTo>
                <a:quadBezTo>
                  <a:pt y="4154" x="3777"/>
                  <a:pt y="4129" x="3766"/>
                </a:quadBezTo>
                <a:quadBezTo>
                  <a:pt y="4104" x="3755"/>
                  <a:pt y="4025" x="3755"/>
                </a:quadBezTo>
                <a:lnTo>
                  <a:pt y="3727" x="3755"/>
                </a:lnTo>
                <a:lnTo>
                  <a:pt y="3727" x="3691"/>
                </a:lnTo>
                <a:lnTo>
                  <a:pt y="3659" x="3691"/>
                </a:lnTo>
                <a:lnTo>
                  <a:pt y="3659" x="3755"/>
                </a:lnTo>
                <a:lnTo>
                  <a:pt y="3530" x="3755"/>
                </a:lnTo>
                <a:lnTo>
                  <a:pt y="3478" x="3843"/>
                </a:lnTo>
                <a:lnTo>
                  <a:pt y="3659" x="3843"/>
                </a:lnTo>
                <a:lnTo>
                  <a:pt y="3659" x="3931"/>
                </a:lnTo>
                <a:lnTo>
                  <a:pt y="3727" x="3931"/>
                </a:lnTo>
                <a:lnTo>
                  <a:pt y="3727" x="3843"/>
                </a:lnTo>
                <a:lnTo>
                  <a:pt y="4030" x="3843"/>
                </a:lnTo>
                <a:quadBezTo>
                  <a:pt y="4068" x="3843"/>
                  <a:pt y="4079" x="3847"/>
                </a:quadBezTo>
                <a:quadBezTo>
                  <a:pt y="4089" x="3852"/>
                  <a:pt y="4096" x="3862"/>
                </a:quadBezTo>
                <a:quadBezTo>
                  <a:pt y="4102" x="3873"/>
                  <a:pt y="4102" x="3892"/>
                </a:quadBezTo>
                <a:quadBezTo>
                  <a:pt y="4102" x="3907"/>
                  <a:pt y="4099" x="3931"/>
                </a:quadBezTo>
                <a:close/>
                <a:moveTo>
                  <a:pt y="3562" x="4017"/>
                </a:moveTo>
                <a:lnTo>
                  <a:pt y="3461" x="4017"/>
                </a:lnTo>
                <a:lnTo>
                  <a:pt y="3461" x="4105"/>
                </a:lnTo>
                <a:lnTo>
                  <a:pt y="3562" x="4105"/>
                </a:lnTo>
                <a:lnTo>
                  <a:pt y="3562" x="4017"/>
                </a:lnTo>
                <a:close/>
                <a:moveTo>
                  <a:pt y="4177" x="4017"/>
                </a:moveTo>
                <a:lnTo>
                  <a:pt y="3659" x="4017"/>
                </a:lnTo>
                <a:lnTo>
                  <a:pt y="3659" x="4105"/>
                </a:lnTo>
                <a:lnTo>
                  <a:pt y="4177" x="4105"/>
                </a:lnTo>
                <a:lnTo>
                  <a:pt y="4177" x="4017"/>
                </a:lnTo>
                <a:close/>
                <a:moveTo>
                  <a:pt y="3918" x="4206"/>
                </a:moveTo>
                <a:quadBezTo>
                  <a:pt y="3774" x="4206"/>
                  <a:pt y="3705" x="4286"/>
                </a:quadBezTo>
                <a:quadBezTo>
                  <a:pt y="3647" x="4353"/>
                  <a:pt y="3647" x="4449"/>
                </a:quadBezTo>
                <a:quadBezTo>
                  <a:pt y="3647" x="4556"/>
                  <a:pt y="3717" x="4624"/>
                </a:quadBezTo>
                <a:quadBezTo>
                  <a:pt y="3787" x="4692"/>
                  <a:pt y="3911" x="4692"/>
                </a:quadBezTo>
                <a:quadBezTo>
                  <a:pt y="4011" x="4692"/>
                  <a:pt y="4068" x="4662"/>
                </a:quadBezTo>
                <a:quadBezTo>
                  <a:pt y="4125" x="4632"/>
                  <a:pt y="4157" x="4575"/>
                </a:quadBezTo>
                <a:quadBezTo>
                  <a:pt y="4189" x="4517"/>
                  <a:pt y="4189" x="4449"/>
                </a:quadBezTo>
                <a:quadBezTo>
                  <a:pt y="4189" x="4341"/>
                  <a:pt y="4119" x="4273"/>
                </a:quadBezTo>
                <a:quadBezTo>
                  <a:pt y="4049" x="4206"/>
                  <a:pt y="3918" x="4206"/>
                </a:quadBezTo>
                <a:close/>
                <a:moveTo>
                  <a:pt y="3918" x="4297"/>
                </a:moveTo>
                <a:quadBezTo>
                  <a:pt y="4018" x="4297"/>
                  <a:pt y="4067" x="4340"/>
                </a:quadBezTo>
                <a:quadBezTo>
                  <a:pt y="4117" x="4384"/>
                  <a:pt y="4117" x="4449"/>
                </a:quadBezTo>
                <a:quadBezTo>
                  <a:pt y="4117" x="4515"/>
                  <a:pt y="4067" x="4558"/>
                </a:quadBezTo>
                <a:quadBezTo>
                  <a:pt y="4017" x="4602"/>
                  <a:pt y="3915" x="4602"/>
                </a:quadBezTo>
                <a:quadBezTo>
                  <a:pt y="3819" x="4602"/>
                  <a:pt y="3769" x="4558"/>
                </a:quadBezTo>
                <a:quadBezTo>
                  <a:pt y="3720" x="4514"/>
                  <a:pt y="3720" x="4449"/>
                </a:quadBezTo>
                <a:quadBezTo>
                  <a:pt y="3720" x="4384"/>
                  <a:pt y="3769" x="4340"/>
                </a:quadBezTo>
                <a:quadBezTo>
                  <a:pt y="3818" x="4297"/>
                  <a:pt y="3918" x="4297"/>
                </a:quadBezTo>
                <a:close/>
                <a:moveTo>
                  <a:pt y="4177" x="4795"/>
                </a:moveTo>
                <a:lnTo>
                  <a:pt y="3659" x="4795"/>
                </a:lnTo>
                <a:lnTo>
                  <a:pt y="3659" x="4874"/>
                </a:lnTo>
                <a:lnTo>
                  <a:pt y="3732" x="4874"/>
                </a:lnTo>
                <a:quadBezTo>
                  <a:pt y="3647" x="4931"/>
                  <a:pt y="3647" x="5039"/>
                </a:quadBezTo>
                <a:quadBezTo>
                  <a:pt y="3647" x="5086"/>
                  <a:pt y="3664" x="5125"/>
                </a:quadBezTo>
                <a:quadBezTo>
                  <a:pt y="3681" x="5165"/>
                  <a:pt y="3708" x="5184"/>
                </a:quadBezTo>
                <a:quadBezTo>
                  <a:pt y="3735" x="5204"/>
                  <a:pt y="3773" x="5212"/>
                </a:quadBezTo>
                <a:quadBezTo>
                  <a:pt y="3797" x="5217"/>
                  <a:pt y="3858" x="5217"/>
                </a:quadBezTo>
                <a:lnTo>
                  <a:pt y="4177" x="5217"/>
                </a:lnTo>
                <a:lnTo>
                  <a:pt y="4177" x="5129"/>
                </a:lnTo>
                <a:lnTo>
                  <a:pt y="3862" x="5129"/>
                </a:lnTo>
                <a:quadBezTo>
                  <a:pt y="3808" x="5129"/>
                  <a:pt y="3782" x="5118"/>
                </a:quadBezTo>
                <a:quadBezTo>
                  <a:pt y="3755" x="5108"/>
                  <a:pt y="3739" x="5082"/>
                </a:quadBezTo>
                <a:quadBezTo>
                  <a:pt y="3723" x="5056"/>
                  <a:pt y="3723" x="5021"/>
                </a:quadBezTo>
                <a:quadBezTo>
                  <a:pt y="3723" x="4965"/>
                  <a:pt y="3759" x="4924"/>
                </a:quadBezTo>
                <a:quadBezTo>
                  <a:pt y="3794" x="4883"/>
                  <a:pt y="3894" x="4883"/>
                </a:quadBezTo>
                <a:lnTo>
                  <a:pt y="4177" x="4883"/>
                </a:lnTo>
                <a:lnTo>
                  <a:pt y="4177" x="4795"/>
                </a:lnTo>
                <a:close/>
                <a:moveTo>
                  <a:pt y="3896" x="5975"/>
                </a:moveTo>
                <a:lnTo>
                  <a:pt y="3812" x="5975"/>
                </a:lnTo>
                <a:lnTo>
                  <a:pt y="3812" x="6279"/>
                </a:lnTo>
                <a:lnTo>
                  <a:pt y="4078" x="6279"/>
                </a:lnTo>
                <a:quadBezTo>
                  <a:pt y="4133" x="6209"/>
                  <a:pt y="4161" x="6135"/>
                </a:quadBezTo>
                <a:quadBezTo>
                  <a:pt y="4189" x="6060"/>
                  <a:pt y="4189" x="5982"/>
                </a:quadBezTo>
                <a:quadBezTo>
                  <a:pt y="4189" x="5877"/>
                  <a:pt y="4144" x="5790"/>
                </a:quadBezTo>
                <a:quadBezTo>
                  <a:pt y="4099" x="5704"/>
                  <a:pt y="4014" x="5660"/>
                </a:quadBezTo>
                <a:quadBezTo>
                  <a:pt y="3928" x="5616"/>
                  <a:pt y="3823" x="5616"/>
                </a:quadBezTo>
                <a:quadBezTo>
                  <a:pt y="3718" x="5616"/>
                  <a:pt y="3628" x="5660"/>
                </a:quadBezTo>
                <a:quadBezTo>
                  <a:pt y="3537" x="5704"/>
                  <a:pt y="3493" x="5786"/>
                </a:quadBezTo>
                <a:quadBezTo>
                  <a:pt y="3449" x="5868"/>
                  <a:pt y="3449" x="5975"/>
                </a:quadBezTo>
                <a:quadBezTo>
                  <a:pt y="3449" x="6052"/>
                  <a:pt y="3474" x="6115"/>
                </a:quadBezTo>
                <a:quadBezTo>
                  <a:pt y="3500" x="6178"/>
                  <a:pt y="3544" x="6214"/>
                </a:quadBezTo>
                <a:quadBezTo>
                  <a:pt y="3589" x="6249"/>
                  <a:pt y="3662" x="6268"/>
                </a:quadBezTo>
                <a:lnTo>
                  <a:pt y="3685" x="6182"/>
                </a:lnTo>
                <a:quadBezTo>
                  <a:pt y="3630" x="6166"/>
                  <a:pt y="3599" x="6142"/>
                </a:quadBezTo>
                <a:quadBezTo>
                  <a:pt y="3568" x="6118"/>
                  <a:pt y="3549" x="6074"/>
                </a:quadBezTo>
                <a:quadBezTo>
                  <a:pt y="3530" x="6030"/>
                  <a:pt y="3530" x="5975"/>
                </a:quadBezTo>
                <a:quadBezTo>
                  <a:pt y="3530" x="5910"/>
                  <a:pt y="3550" x="5863"/>
                </a:quadBezTo>
                <a:quadBezTo>
                  <a:pt y="3570" x="5816"/>
                  <a:pt y="3602" x="5787"/>
                </a:quadBezTo>
                <a:quadBezTo>
                  <a:pt y="3634" x="5758"/>
                  <a:pt y="3673" x="5741"/>
                </a:quadBezTo>
                <a:quadBezTo>
                  <a:pt y="3739" x="5714"/>
                  <a:pt y="3817" x="5714"/>
                </a:quadBezTo>
                <a:quadBezTo>
                  <a:pt y="3913" x="5714"/>
                  <a:pt y="3977" x="5747"/>
                </a:quadBezTo>
                <a:quadBezTo>
                  <a:pt y="4041" x="5780"/>
                  <a:pt y="4073" x="5843"/>
                </a:quadBezTo>
                <a:quadBezTo>
                  <a:pt y="4104" x="5906"/>
                  <a:pt y="4104" x="5977"/>
                </a:quadBezTo>
                <a:quadBezTo>
                  <a:pt y="4104" x="6038"/>
                  <a:pt y="4080" x="6097"/>
                </a:quadBezTo>
                <a:quadBezTo>
                  <a:pt y="4057" x="6156"/>
                  <a:pt y="4030" x="6186"/>
                </a:quadBezTo>
                <a:lnTo>
                  <a:pt y="3896" x="6186"/>
                </a:lnTo>
                <a:lnTo>
                  <a:pt y="3896" x="5975"/>
                </a:lnTo>
                <a:close/>
                <a:moveTo>
                  <a:pt y="4177" x="6747"/>
                </a:moveTo>
                <a:lnTo>
                  <a:pt y="4101" x="6747"/>
                </a:lnTo>
                <a:quadBezTo>
                  <a:pt y="4189" x="6686"/>
                  <a:pt y="4189" x="6582"/>
                </a:quadBezTo>
                <a:quadBezTo>
                  <a:pt y="4189" x="6536"/>
                  <a:pt y="4171" x="6496"/>
                </a:quadBezTo>
                <a:quadBezTo>
                  <a:pt y="4154" x="6457"/>
                  <a:pt y="4127" x="6437"/>
                </a:quadBezTo>
                <a:quadBezTo>
                  <a:pt y="4101" x="6418"/>
                  <a:pt y="4062" x="6410"/>
                </a:quadBezTo>
                <a:quadBezTo>
                  <a:pt y="4036" x="6405"/>
                  <a:pt y="3980" x="6405"/>
                </a:quadBezTo>
                <a:lnTo>
                  <a:pt y="3659" x="6405"/>
                </a:lnTo>
                <a:lnTo>
                  <a:pt y="3659" x="6493"/>
                </a:lnTo>
                <a:lnTo>
                  <a:pt y="3946" x="6493"/>
                </a:lnTo>
                <a:quadBezTo>
                  <a:pt y="4015" x="6493"/>
                  <a:pt y="4039" x="6498"/>
                </a:quadBezTo>
                <a:quadBezTo>
                  <a:pt y="4074" x="6507"/>
                  <a:pt y="4094" x="6533"/>
                </a:quadBezTo>
                <a:quadBezTo>
                  <a:pt y="4113" x="6560"/>
                  <a:pt y="4113" x="6600"/>
                </a:quadBezTo>
                <a:quadBezTo>
                  <a:pt y="4113" x="6639"/>
                  <a:pt y="4093" x="6674"/>
                </a:quadBezTo>
                <a:quadBezTo>
                  <a:pt y="4073" x="6709"/>
                  <a:pt y="4038" x="6723"/>
                </a:quadBezTo>
                <a:quadBezTo>
                  <a:pt y="4003" x="6738"/>
                  <a:pt y="3937" x="6738"/>
                </a:quadBezTo>
                <a:lnTo>
                  <a:pt y="3659" x="6738"/>
                </a:lnTo>
                <a:lnTo>
                  <a:pt y="3659" x="6825"/>
                </a:lnTo>
                <a:lnTo>
                  <a:pt y="4177" x="6825"/>
                </a:lnTo>
                <a:lnTo>
                  <a:pt y="4177" x="6747"/>
                </a:lnTo>
                <a:close/>
                <a:moveTo>
                  <a:pt y="3562" x="6964"/>
                </a:moveTo>
                <a:lnTo>
                  <a:pt y="3461" x="6964"/>
                </a:lnTo>
                <a:lnTo>
                  <a:pt y="3461" x="7052"/>
                </a:lnTo>
                <a:lnTo>
                  <a:pt y="3562" x="7052"/>
                </a:lnTo>
                <a:lnTo>
                  <a:pt y="3562" x="6964"/>
                </a:lnTo>
                <a:close/>
                <a:moveTo>
                  <a:pt y="4177" x="6964"/>
                </a:moveTo>
                <a:lnTo>
                  <a:pt y="3659" x="6964"/>
                </a:lnTo>
                <a:lnTo>
                  <a:pt y="3659" x="7052"/>
                </a:lnTo>
                <a:lnTo>
                  <a:pt y="4177" x="7052"/>
                </a:lnTo>
                <a:lnTo>
                  <a:pt y="4177" x="6964"/>
                </a:lnTo>
                <a:close/>
                <a:moveTo>
                  <a:pt y="4177" x="7522"/>
                </a:moveTo>
                <a:lnTo>
                  <a:pt y="4112" x="7522"/>
                </a:lnTo>
                <a:quadBezTo>
                  <a:pt y="4189" x="7472"/>
                  <a:pt y="4189" x="7377"/>
                </a:quadBezTo>
                <a:quadBezTo>
                  <a:pt y="4189" x="7315"/>
                  <a:pt y="4155" x="7263"/>
                </a:quadBezTo>
                <a:quadBezTo>
                  <a:pt y="4121" x="7211"/>
                  <a:pt y="4059" x="7182"/>
                </a:quadBezTo>
                <a:quadBezTo>
                  <a:pt y="3998" x="7154"/>
                  <a:pt y="3918" x="7154"/>
                </a:quadBezTo>
                <a:quadBezTo>
                  <a:pt y="3841" x="7154"/>
                  <a:pt y="3778" x="7179"/>
                </a:quadBezTo>
                <a:quadBezTo>
                  <a:pt y="3714" x="7205"/>
                  <a:pt y="3681" x="7257"/>
                </a:quadBezTo>
                <a:quadBezTo>
                  <a:pt y="3647" x="7309"/>
                  <a:pt y="3647" x="7373"/>
                </a:quadBezTo>
                <a:quadBezTo>
                  <a:pt y="3647" x="7420"/>
                  <a:pt y="3667" x="7456"/>
                </a:quadBezTo>
                <a:quadBezTo>
                  <a:pt y="3687" x="7493"/>
                  <a:pt y="3718" x="7516"/>
                </a:quadBezTo>
                <a:lnTo>
                  <a:pt y="3461" x="7516"/>
                </a:lnTo>
                <a:lnTo>
                  <a:pt y="3461" x="7603"/>
                </a:lnTo>
                <a:lnTo>
                  <a:pt y="4177" x="7603"/>
                </a:lnTo>
                <a:lnTo>
                  <a:pt y="4177" x="7522"/>
                </a:lnTo>
                <a:close/>
                <a:moveTo>
                  <a:pt y="3918" x="7244"/>
                </a:moveTo>
                <a:quadBezTo>
                  <a:pt y="4018" x="7244"/>
                  <a:pt y="4067" x="7286"/>
                </a:quadBezTo>
                <a:quadBezTo>
                  <a:pt y="4117" x="7328"/>
                  <a:pt y="4117" x="7385"/>
                </a:quadBezTo>
                <a:quadBezTo>
                  <a:pt y="4117" x="7443"/>
                  <a:pt y="4070" x="7483"/>
                </a:quadBezTo>
                <a:quadBezTo>
                  <a:pt y="4022" x="7523"/>
                  <a:pt y="3926" x="7523"/>
                </a:quadBezTo>
                <a:quadBezTo>
                  <a:pt y="3819" x="7523"/>
                  <a:pt y="3770" x="7482"/>
                </a:quadBezTo>
                <a:quadBezTo>
                  <a:pt y="3720" x="7441"/>
                  <a:pt y="3720" x="7381"/>
                </a:quadBezTo>
                <a:quadBezTo>
                  <a:pt y="3720" x="7322"/>
                  <a:pt y="3768" x="7283"/>
                </a:quadBezTo>
                <a:quadBezTo>
                  <a:pt y="3815" x="7244"/>
                  <a:pt y="3918" x="7244"/>
                </a:quadBezTo>
                <a:close/>
                <a:moveTo>
                  <a:pt y="4010" x="8096"/>
                </a:moveTo>
                <a:lnTo>
                  <a:pt y="4021" x="8187"/>
                </a:lnTo>
                <a:quadBezTo>
                  <a:pt y="4101" x="8166"/>
                  <a:pt y="4145" x="8108"/>
                </a:quadBezTo>
                <a:quadBezTo>
                  <a:pt y="4189" x="8050"/>
                  <a:pt y="4189" x="7959"/>
                </a:quadBezTo>
                <a:quadBezTo>
                  <a:pt y="4189" x="7845"/>
                  <a:pt y="4119" x="7779"/>
                </a:quadBezTo>
                <a:quadBezTo>
                  <a:pt y="4049" x="7712"/>
                  <a:pt y="3922" x="7712"/>
                </a:quadBezTo>
                <a:quadBezTo>
                  <a:pt y="3791" x="7712"/>
                  <a:pt y="3719" x="7780"/>
                </a:quadBezTo>
                <a:quadBezTo>
                  <a:pt y="3647" x="7847"/>
                  <a:pt y="3647" x="7954"/>
                </a:quadBezTo>
                <a:quadBezTo>
                  <a:pt y="3647" x="8058"/>
                  <a:pt y="3718" x="8124"/>
                </a:quadBezTo>
                <a:quadBezTo>
                  <a:pt y="3789" x="8190"/>
                  <a:pt y="3917" x="8190"/>
                </a:quadBezTo>
                <a:quadBezTo>
                  <a:pt y="3925" x="8190"/>
                  <a:pt y="3940" x="8190"/>
                </a:quadBezTo>
                <a:lnTo>
                  <a:pt y="3940" x="7803"/>
                </a:lnTo>
                <a:quadBezTo>
                  <a:pt y="4026" x="7808"/>
                  <a:pt y="4071" x="7851"/>
                </a:quadBezTo>
                <a:quadBezTo>
                  <a:pt y="4117" x="7895"/>
                  <a:pt y="4117" x="7960"/>
                </a:quadBezTo>
                <a:quadBezTo>
                  <a:pt y="4117" x="8008"/>
                  <a:pt y="4091" x="8042"/>
                </a:quadBezTo>
                <a:quadBezTo>
                  <a:pt y="4066" x="8076"/>
                  <a:pt y="4010" x="8096"/>
                </a:quadBezTo>
                <a:close/>
                <a:moveTo>
                  <a:pt y="3868" x="7808"/>
                </a:moveTo>
                <a:lnTo>
                  <a:pt y="3868" x="8097"/>
                </a:lnTo>
                <a:quadBezTo>
                  <a:pt y="3803" x="8092"/>
                  <a:pt y="3770" x="8064"/>
                </a:quadBezTo>
                <a:quadBezTo>
                  <a:pt y="3719" x="8022"/>
                  <a:pt y="3719" x="7955"/>
                </a:quadBezTo>
                <a:quadBezTo>
                  <a:pt y="3719" x="7895"/>
                  <a:pt y="3760" x="7853"/>
                </a:quadBezTo>
                <a:quadBezTo>
                  <a:pt y="3800" x="7812"/>
                  <a:pt y="3868" x="7808"/>
                </a:quadBezTo>
                <a:close/>
              </a:path>
            </a:pathLst>
          </a:custGeom>
          <a:solidFill>
            <a:srgbClr val="0000FF"/>
          </a:solidFill>
          <a:ln w="19050" cap="flat">
            <a:solidFill>
              <a:srgbClr val="000000"/>
            </a:solidFill>
            <a:prstDash val="solid"/>
            <a:round/>
            <a:headEnd w="med" len="med" type="none"/>
            <a:tailEnd w="med" len="med" type="none"/>
          </a:ln>
        </p:spPr>
      </p:sp>
    </p:spTree>
  </p:cSld>
  <p:clrMapOvr>
    <a:masterClrMapping/>
  </p:clrMapOvr>
  <p:transition spd="slow">
    <p:cut/>
  </p:transition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416" name="Shape 416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17" name="Shape 417"/>
          <p:cNvSpPr/>
          <p:nvPr/>
        </p:nvSpPr>
        <p:spPr>
          <a:xfrm>
            <a:off y="849312" x="654050"/>
            <a:ext cy="4418012" cx="7948611"/>
          </a:xfrm>
          <a:prstGeom prst="rect">
            <a:avLst/>
          </a:prstGeom>
          <a:noFill/>
          <a:ln>
            <a:noFill/>
          </a:ln>
        </p:spPr>
        <p:txBody>
          <a:bodyPr bIns="35775" rIns="71575" lIns="71575" tIns="35775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6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The purpose 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6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of the </a:t>
            </a:r>
          </a:p>
          <a:p>
            <a:r>
              <a:t/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4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Manoeuvre Execution Guide </a:t>
            </a:r>
          </a:p>
          <a:p>
            <a:r>
              <a:t/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6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is to give </a:t>
            </a:r>
          </a:p>
          <a:p>
            <a:r>
              <a:t/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43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accurate guidelines</a:t>
            </a:r>
            <a:r>
              <a:rPr strike="noStrike" u="none" b="1" cap="none" baseline="0" sz="26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</a:p>
          <a:p>
            <a:r>
              <a:t/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6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for the proper execution of aerobatic manoeuvres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6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6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to both, judges and competitors</a:t>
            </a:r>
          </a:p>
        </p:txBody>
      </p:sp>
    </p:spTree>
  </p:cSld>
  <p:clrMapOvr>
    <a:masterClrMapping/>
  </p:clrMapOvr>
  <p:transition spd="slow">
    <p:cut/>
  </p:transition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423" name="Shape 423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24" name="Shape 424"/>
          <p:cNvSpPr/>
          <p:nvPr/>
        </p:nvSpPr>
        <p:spPr>
          <a:xfrm>
            <a:off y="1109662" x="349250"/>
            <a:ext cy="4575175" cx="8602661"/>
          </a:xfrm>
          <a:prstGeom prst="rect">
            <a:avLst/>
          </a:prstGeom>
          <a:noFill/>
          <a:ln>
            <a:noFill/>
          </a:ln>
        </p:spPr>
        <p:txBody>
          <a:bodyPr bIns="35775" rIns="71575" lIns="71575" tIns="35775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The </a:t>
            </a:r>
            <a:r>
              <a:rPr strike="noStrike" u="none" b="1" cap="none" baseline="0" sz="32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flight path</a:t>
            </a:r>
            <a:r>
              <a:rPr strike="noStrike" u="none" b="1" cap="none" baseline="0" sz="3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of a model aircraft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is used to judge the </a:t>
            </a:r>
          </a:p>
          <a:p>
            <a:r>
              <a:t/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57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shape of all manoeuvres</a:t>
            </a:r>
          </a:p>
          <a:p>
            <a:r>
              <a:t/>
            </a:r>
          </a:p>
          <a:p>
            <a:r>
              <a:t/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Every manoeuvre must be 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entered and exited with a </a:t>
            </a:r>
          </a:p>
          <a:p>
            <a:r>
              <a:t/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6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straight level upright or inverted flight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6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 of recognisable length</a:t>
            </a:r>
          </a:p>
        </p:txBody>
      </p:sp>
    </p:spTree>
  </p:cSld>
  <p:clrMapOvr>
    <a:masterClrMapping/>
  </p:clrMapOvr>
  <p:transition spd="slow">
    <p:cut/>
  </p:transition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430" name="Shape 430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31" name="Shape 431"/>
          <p:cNvSpPr/>
          <p:nvPr/>
        </p:nvSpPr>
        <p:spPr>
          <a:xfrm>
            <a:off y="2741611" x="858837"/>
            <a:ext cy="1901824" cx="7445375"/>
          </a:xfrm>
          <a:prstGeom prst="rect">
            <a:avLst/>
          </a:prstGeom>
          <a:noFill/>
          <a:ln>
            <a:noFill/>
          </a:ln>
        </p:spPr>
        <p:txBody>
          <a:bodyPr bIns="35775" rIns="71575" lIns="71575" tIns="35775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7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JUDGING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7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STANDARDS. . .</a:t>
            </a:r>
          </a:p>
        </p:txBody>
      </p:sp>
      <p:grpSp>
        <p:nvGrpSpPr>
          <p:cNvPr id="432" name="Shape 432"/>
          <p:cNvGrpSpPr/>
          <p:nvPr/>
        </p:nvGrpSpPr>
        <p:grpSpPr>
          <a:xfrm>
            <a:off y="472691" x="2948576"/>
            <a:ext cy="1345379" cx="2729321"/>
            <a:chOff y="2001836" x="1200150"/>
            <a:chExt cy="2863850" cx="6477000"/>
          </a:xfrm>
        </p:grpSpPr>
        <p:grpSp>
          <p:nvGrpSpPr>
            <p:cNvPr id="433" name="Shape 433"/>
            <p:cNvGrpSpPr/>
            <p:nvPr/>
          </p:nvGrpSpPr>
          <p:grpSpPr>
            <a:xfrm>
              <a:off y="2001836" x="1200150"/>
              <a:ext cy="2863850" cx="6477000"/>
              <a:chOff y="2001836" x="1200150"/>
              <a:chExt cy="2863850" cx="6477000"/>
            </a:xfrm>
          </p:grpSpPr>
          <p:sp>
            <p:nvSpPr>
              <p:cNvPr id="434" name="Shape 434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5" name="Shape 435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6" name="Shape 436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7" name="Shape 437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8" name="Shape 438"/>
              <p:cNvSpPr/>
              <p:nvPr/>
            </p:nvSpPr>
            <p:spPr>
              <a:xfrm>
                <a:off y="2455861" x="2782886"/>
                <a:ext cy="271461" cx="136525"/>
              </a:xfrm>
              <a:custGeom>
                <a:pathLst>
                  <a:path w="86" extrusionOk="0" h="171">
                    <a:moveTo>
                      <a:pt y="41" x="81"/>
                    </a:moveTo>
                    <a:lnTo>
                      <a:pt y="32" x="82"/>
                    </a:lnTo>
                    <a:lnTo>
                      <a:pt y="25" x="84"/>
                    </a:lnTo>
                    <a:lnTo>
                      <a:pt y="19" x="84"/>
                    </a:lnTo>
                    <a:lnTo>
                      <a:pt y="14" x="82"/>
                    </a:lnTo>
                    <a:lnTo>
                      <a:pt y="8" x="81"/>
                    </a:lnTo>
                    <a:lnTo>
                      <a:pt y="5" x="79"/>
                    </a:lnTo>
                    <a:lnTo>
                      <a:pt y="2" x="76"/>
                    </a:lnTo>
                    <a:lnTo>
                      <a:pt y="0" x="72"/>
                    </a:lnTo>
                    <a:lnTo>
                      <a:pt y="0" x="74"/>
                    </a:lnTo>
                    <a:lnTo>
                      <a:pt y="2" x="79"/>
                    </a:lnTo>
                    <a:lnTo>
                      <a:pt y="3" x="81"/>
                    </a:lnTo>
                    <a:lnTo>
                      <a:pt y="7" x="82"/>
                    </a:lnTo>
                    <a:lnTo>
                      <a:pt y="10" x="84"/>
                    </a:lnTo>
                    <a:lnTo>
                      <a:pt y="20" x="86"/>
                    </a:lnTo>
                    <a:lnTo>
                      <a:pt y="32" x="84"/>
                    </a:lnTo>
                    <a:lnTo>
                      <a:pt y="44" x="81"/>
                    </a:lnTo>
                    <a:lnTo>
                      <a:pt y="59" x="76"/>
                    </a:lnTo>
                    <a:lnTo>
                      <a:pt y="74" x="69"/>
                    </a:lnTo>
                    <a:lnTo>
                      <a:pt y="90" x="62"/>
                    </a:lnTo>
                    <a:lnTo>
                      <a:pt y="118" x="45"/>
                    </a:lnTo>
                    <a:lnTo>
                      <a:pt y="145" x="28"/>
                    </a:lnTo>
                    <a:lnTo>
                      <a:pt y="156" x="20"/>
                    </a:lnTo>
                    <a:lnTo>
                      <a:pt y="164" x="11"/>
                    </a:lnTo>
                    <a:lnTo>
                      <a:pt y="169" x="5"/>
                    </a:lnTo>
                    <a:lnTo>
                      <a:pt y="171" x="0"/>
                    </a:lnTo>
                    <a:lnTo>
                      <a:pt y="41" x="8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9" name="Shape 439"/>
              <p:cNvSpPr/>
              <p:nvPr/>
            </p:nvSpPr>
            <p:spPr>
              <a:xfrm>
                <a:off y="2474911" x="6092825"/>
                <a:ext cy="260350" cx="44450"/>
              </a:xfrm>
              <a:custGeom>
                <a:pathLst>
                  <a:path w="28" extrusionOk="0" h="164">
                    <a:moveTo>
                      <a:pt y="164" x="0"/>
                    </a:moveTo>
                    <a:lnTo>
                      <a:pt y="133" x="6"/>
                    </a:lnTo>
                    <a:lnTo>
                      <a:pt y="105" x="12"/>
                    </a:lnTo>
                    <a:lnTo>
                      <a:pt y="78" x="15"/>
                    </a:lnTo>
                    <a:lnTo>
                      <a:pt y="54" x="15"/>
                    </a:lnTo>
                    <a:lnTo>
                      <a:pt y="35" x="15"/>
                    </a:lnTo>
                    <a:lnTo>
                      <a:pt y="20" x="12"/>
                    </a:lnTo>
                    <a:lnTo>
                      <a:pt y="13" x="10"/>
                    </a:lnTo>
                    <a:lnTo>
                      <a:pt y="8" x="6"/>
                    </a:lnTo>
                    <a:lnTo>
                      <a:pt y="5" x="5"/>
                    </a:lnTo>
                    <a:lnTo>
                      <a:pt y="3" x="1"/>
                    </a:lnTo>
                    <a:lnTo>
                      <a:pt y="0" x="10"/>
                    </a:lnTo>
                    <a:lnTo>
                      <a:pt y="3" x="15"/>
                    </a:lnTo>
                    <a:lnTo>
                      <a:pt y="10" x="18"/>
                    </a:lnTo>
                    <a:lnTo>
                      <a:pt y="17" x="22"/>
                    </a:lnTo>
                    <a:lnTo>
                      <a:pt y="25" x="25"/>
                    </a:lnTo>
                    <a:lnTo>
                      <a:pt y="45" x="28"/>
                    </a:lnTo>
                    <a:lnTo>
                      <a:pt y="69" x="28"/>
                    </a:lnTo>
                    <a:lnTo>
                      <a:pt y="95" x="27"/>
                    </a:lnTo>
                    <a:lnTo>
                      <a:pt y="118" x="23"/>
                    </a:lnTo>
                    <a:lnTo>
                      <a:pt y="144" x="20"/>
                    </a:lnTo>
                    <a:lnTo>
                      <a:pt y="164" x="15"/>
                    </a:lnTo>
                    <a:lnTo>
                      <a:pt y="164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0" name="Shape 440"/>
              <p:cNvSpPr/>
              <p:nvPr/>
            </p:nvSpPr>
            <p:spPr>
              <a:xfrm>
                <a:off y="2432050" x="2782886"/>
                <a:ext cy="295275" cx="277811"/>
              </a:xfrm>
              <a:custGeom>
                <a:pathLst>
                  <a:path w="175" extrusionOk="0" h="186">
                    <a:moveTo>
                      <a:pt y="7" x="172"/>
                    </a:moveTo>
                    <a:lnTo>
                      <a:pt y="5" x="160"/>
                    </a:lnTo>
                    <a:lnTo>
                      <a:pt y="3" x="141"/>
                    </a:lnTo>
                    <a:lnTo>
                      <a:pt y="0" x="125"/>
                    </a:lnTo>
                    <a:lnTo>
                      <a:pt y="0" x="118"/>
                    </a:lnTo>
                    <a:lnTo>
                      <a:pt y="0" x="116"/>
                    </a:lnTo>
                    <a:lnTo>
                      <a:pt y="7" x="96"/>
                    </a:lnTo>
                    <a:lnTo>
                      <a:pt y="15" x="74"/>
                    </a:lnTo>
                    <a:lnTo>
                      <a:pt y="17" x="79"/>
                    </a:lnTo>
                    <a:lnTo>
                      <a:pt y="18" x="81"/>
                    </a:lnTo>
                    <a:lnTo>
                      <a:pt y="22" x="82"/>
                    </a:lnTo>
                    <a:lnTo>
                      <a:pt y="25" x="84"/>
                    </a:lnTo>
                    <a:lnTo>
                      <a:pt y="35" x="86"/>
                    </a:lnTo>
                    <a:lnTo>
                      <a:pt y="47" x="84"/>
                    </a:lnTo>
                    <a:lnTo>
                      <a:pt y="59" x="81"/>
                    </a:lnTo>
                    <a:lnTo>
                      <a:pt y="74" x="76"/>
                    </a:lnTo>
                    <a:lnTo>
                      <a:pt y="89" x="69"/>
                    </a:lnTo>
                    <a:lnTo>
                      <a:pt y="105" x="62"/>
                    </a:lnTo>
                    <a:lnTo>
                      <a:pt y="133" x="45"/>
                    </a:lnTo>
                    <a:lnTo>
                      <a:pt y="160" x="28"/>
                    </a:lnTo>
                    <a:lnTo>
                      <a:pt y="171" x="20"/>
                    </a:lnTo>
                    <a:lnTo>
                      <a:pt y="179" x="11"/>
                    </a:lnTo>
                    <a:lnTo>
                      <a:pt y="184" x="5"/>
                    </a:lnTo>
                    <a:lnTo>
                      <a:pt y="186" x="0"/>
                    </a:lnTo>
                    <a:lnTo>
                      <a:pt y="186" x="3"/>
                    </a:lnTo>
                    <a:lnTo>
                      <a:pt y="118" x="91"/>
                    </a:lnTo>
                    <a:lnTo>
                      <a:pt y="74" x="146"/>
                    </a:lnTo>
                    <a:lnTo>
                      <a:pt y="66" x="155"/>
                    </a:lnTo>
                    <a:lnTo>
                      <a:pt y="57" x="163"/>
                    </a:lnTo>
                    <a:lnTo>
                      <a:pt y="49" x="168"/>
                    </a:lnTo>
                    <a:lnTo>
                      <a:pt y="40" x="172"/>
                    </a:lnTo>
                    <a:lnTo>
                      <a:pt y="32" x="175"/>
                    </a:lnTo>
                    <a:lnTo>
                      <a:pt y="25" x="175"/>
                    </a:lnTo>
                    <a:lnTo>
                      <a:pt y="15" x="173"/>
                    </a:lnTo>
                    <a:lnTo>
                      <a:pt y="7" x="17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1" name="Shape 441"/>
              <p:cNvSpPr/>
              <p:nvPr/>
            </p:nvSpPr>
            <p:spPr>
              <a:xfrm>
                <a:off y="2408236" x="5797550"/>
                <a:ext cy="1104900" cx="587375"/>
              </a:xfrm>
              <a:custGeom>
                <a:pathLst>
                  <a:path w="370" extrusionOk="0" h="696">
                    <a:moveTo>
                      <a:pt y="1" x="366"/>
                    </a:moveTo>
                    <a:lnTo>
                      <a:pt y="0" x="351"/>
                    </a:lnTo>
                    <a:lnTo>
                      <a:pt y="0" x="328"/>
                    </a:lnTo>
                    <a:lnTo>
                      <a:pt y="0" x="307"/>
                    </a:lnTo>
                    <a:lnTo>
                      <a:pt y="0" x="297"/>
                    </a:lnTo>
                    <a:lnTo>
                      <a:pt y="1" x="284"/>
                    </a:lnTo>
                    <a:lnTo>
                      <a:pt y="5" x="272"/>
                    </a:lnTo>
                    <a:lnTo>
                      <a:pt y="42" x="196"/>
                    </a:lnTo>
                    <a:lnTo>
                      <a:pt y="49" x="201"/>
                    </a:lnTo>
                    <a:lnTo>
                      <a:pt y="57" x="206"/>
                    </a:lnTo>
                    <a:lnTo>
                      <a:pt y="71" x="209"/>
                    </a:lnTo>
                    <a:lnTo>
                      <a:pt y="86" x="211"/>
                    </a:lnTo>
                    <a:lnTo>
                      <a:pt y="103" x="211"/>
                    </a:lnTo>
                    <a:lnTo>
                      <a:pt y="121" x="209"/>
                    </a:lnTo>
                    <a:lnTo>
                      <a:pt y="143" x="208"/>
                    </a:lnTo>
                    <a:lnTo>
                      <a:pt y="165" x="203"/>
                    </a:lnTo>
                    <a:lnTo>
                      <a:pt y="216" x="192"/>
                    </a:lnTo>
                    <a:lnTo>
                      <a:pt y="270" x="179"/>
                    </a:lnTo>
                    <a:lnTo>
                      <a:pt y="326" x="162"/>
                    </a:lnTo>
                    <a:lnTo>
                      <a:pt y="385" x="144"/>
                    </a:lnTo>
                    <a:lnTo>
                      <a:pt y="441" x="123"/>
                    </a:lnTo>
                    <a:lnTo>
                      <a:pt y="496" x="101"/>
                    </a:lnTo>
                    <a:lnTo>
                      <a:pt y="549" x="81"/>
                    </a:lnTo>
                    <a:lnTo>
                      <a:pt y="594" x="61"/>
                    </a:lnTo>
                    <a:lnTo>
                      <a:pt y="633" x="42"/>
                    </a:lnTo>
                    <a:lnTo>
                      <a:pt y="665" x="25"/>
                    </a:lnTo>
                    <a:lnTo>
                      <a:pt y="677" x="17"/>
                    </a:lnTo>
                    <a:lnTo>
                      <a:pt y="686" x="10"/>
                    </a:lnTo>
                    <a:lnTo>
                      <a:pt y="692" x="5"/>
                    </a:lnTo>
                    <a:lnTo>
                      <a:pt y="696" x="0"/>
                    </a:lnTo>
                    <a:lnTo>
                      <a:pt y="692" x="3"/>
                    </a:lnTo>
                    <a:lnTo>
                      <a:pt y="542" x="103"/>
                    </a:lnTo>
                    <a:lnTo>
                      <a:pt y="419" x="184"/>
                    </a:lnTo>
                    <a:lnTo>
                      <a:pt y="319" x="252"/>
                    </a:lnTo>
                    <a:lnTo>
                      <a:pt y="236" x="302"/>
                    </a:lnTo>
                    <a:lnTo>
                      <a:pt y="201" x="322"/>
                    </a:lnTo>
                    <a:lnTo>
                      <a:pt y="169" x="338"/>
                    </a:lnTo>
                    <a:lnTo>
                      <a:pt y="138" x="351"/>
                    </a:lnTo>
                    <a:lnTo>
                      <a:pt y="109" x="361"/>
                    </a:lnTo>
                    <a:lnTo>
                      <a:pt y="82" x="366"/>
                    </a:lnTo>
                    <a:lnTo>
                      <a:pt y="55" x="370"/>
                    </a:lnTo>
                    <a:lnTo>
                      <a:pt y="28" x="370"/>
                    </a:lnTo>
                    <a:lnTo>
                      <a:pt y="1" x="366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2" name="Shape 442"/>
              <p:cNvSpPr/>
              <p:nvPr/>
            </p:nvSpPr>
            <p:spPr>
              <a:xfrm>
                <a:off y="2474911" x="2843211"/>
                <a:ext cy="136525" cx="228600"/>
              </a:xfrm>
              <a:custGeom>
                <a:pathLst>
                  <a:path w="144" extrusionOk="0" h="86">
                    <a:moveTo>
                      <a:pt y="0" x="144"/>
                    </a:moveTo>
                    <a:lnTo>
                      <a:pt y="7" x="134"/>
                    </a:lnTo>
                    <a:lnTo>
                      <a:pt y="13" x="122"/>
                    </a:lnTo>
                    <a:lnTo>
                      <a:pt y="18" x="108"/>
                    </a:lnTo>
                    <a:lnTo>
                      <a:pt y="24" x="93"/>
                    </a:lnTo>
                    <a:lnTo>
                      <a:pt y="25" x="76"/>
                    </a:lnTo>
                    <a:lnTo>
                      <a:pt y="27" x="58"/>
                    </a:lnTo>
                    <a:lnTo>
                      <a:pt y="29" x="38"/>
                    </a:lnTo>
                    <a:lnTo>
                      <a:pt y="29" x="17"/>
                    </a:lnTo>
                    <a:lnTo>
                      <a:pt y="37" x="17"/>
                    </a:lnTo>
                    <a:lnTo>
                      <a:pt y="45" x="17"/>
                    </a:lnTo>
                    <a:lnTo>
                      <a:pt y="54" x="16"/>
                    </a:lnTo>
                    <a:lnTo>
                      <a:pt y="61" x="12"/>
                    </a:lnTo>
                    <a:lnTo>
                      <a:pt y="74" x="7"/>
                    </a:lnTo>
                    <a:lnTo>
                      <a:pt y="81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4" x="41"/>
                    </a:lnTo>
                    <a:lnTo>
                      <a:pt y="86" x="53"/>
                    </a:lnTo>
                    <a:lnTo>
                      <a:pt y="76" x="71"/>
                    </a:lnTo>
                    <a:lnTo>
                      <a:pt y="66" x="88"/>
                    </a:lnTo>
                    <a:lnTo>
                      <a:pt y="56" x="102"/>
                    </a:lnTo>
                    <a:lnTo>
                      <a:pt y="45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3" name="Shape 443"/>
              <p:cNvSpPr/>
              <p:nvPr/>
            </p:nvSpPr>
            <p:spPr>
              <a:xfrm>
                <a:off y="2513011" x="6026150"/>
                <a:ext cy="536575" cx="385761"/>
              </a:xfrm>
              <a:custGeom>
                <a:pathLst>
                  <a:path w="243" extrusionOk="0" h="338">
                    <a:moveTo>
                      <a:pt y="0" x="243"/>
                    </a:moveTo>
                    <a:lnTo>
                      <a:pt y="16" x="233"/>
                    </a:lnTo>
                    <a:lnTo>
                      <a:pt y="32" x="222"/>
                    </a:lnTo>
                    <a:lnTo>
                      <a:pt y="47" x="211"/>
                    </a:lnTo>
                    <a:lnTo>
                      <a:pt y="59" x="199"/>
                    </a:lnTo>
                    <a:lnTo>
                      <a:pt y="71" x="185"/>
                    </a:lnTo>
                    <a:lnTo>
                      <a:pt y="81" x="172"/>
                    </a:lnTo>
                    <a:lnTo>
                      <a:pt y="89" x="158"/>
                    </a:lnTo>
                    <a:lnTo>
                      <a:pt y="96" x="143"/>
                    </a:lnTo>
                    <a:lnTo>
                      <a:pt y="103" x="128"/>
                    </a:lnTo>
                    <a:lnTo>
                      <a:pt y="108" x="113"/>
                    </a:lnTo>
                    <a:lnTo>
                      <a:pt y="111" x="96"/>
                    </a:lnTo>
                    <a:lnTo>
                      <a:pt y="114" x="79"/>
                    </a:lnTo>
                    <a:lnTo>
                      <a:pt y="116" x="60"/>
                    </a:lnTo>
                    <a:lnTo>
                      <a:pt y="116" x="42"/>
                    </a:lnTo>
                    <a:lnTo>
                      <a:pt y="116" x="21"/>
                    </a:lnTo>
                    <a:lnTo>
                      <a:pt y="116" x="1"/>
                    </a:lnTo>
                    <a:lnTo>
                      <a:pt y="152" x="8"/>
                    </a:lnTo>
                    <a:lnTo>
                      <a:pt y="187" x="11"/>
                    </a:lnTo>
                    <a:lnTo>
                      <a:pt y="221" x="13"/>
                    </a:lnTo>
                    <a:lnTo>
                      <a:pt y="253" x="13"/>
                    </a:lnTo>
                    <a:lnTo>
                      <a:pt y="282" x="13"/>
                    </a:lnTo>
                    <a:lnTo>
                      <a:pt y="305" x="10"/>
                    </a:lnTo>
                    <a:lnTo>
                      <a:pt y="324" x="5"/>
                    </a:lnTo>
                    <a:lnTo>
                      <a:pt y="336" x="0"/>
                    </a:lnTo>
                    <a:lnTo>
                      <a:pt y="338" x="13"/>
                    </a:lnTo>
                    <a:lnTo>
                      <a:pt y="338" x="21"/>
                    </a:lnTo>
                    <a:lnTo>
                      <a:pt y="336" x="28"/>
                    </a:lnTo>
                    <a:lnTo>
                      <a:pt y="338" x="42"/>
                    </a:lnTo>
                    <a:lnTo>
                      <a:pt y="297" x="79"/>
                    </a:lnTo>
                    <a:lnTo>
                      <a:pt y="258" x="114"/>
                    </a:lnTo>
                    <a:lnTo>
                      <a:pt y="219" x="145"/>
                    </a:lnTo>
                    <a:lnTo>
                      <a:pt y="180" x="173"/>
                    </a:lnTo>
                    <a:lnTo>
                      <a:pt y="160" x="185"/>
                    </a:lnTo>
                    <a:lnTo>
                      <a:pt y="138" x="197"/>
                    </a:lnTo>
                    <a:lnTo>
                      <a:pt y="118" x="207"/>
                    </a:lnTo>
                    <a:lnTo>
                      <a:pt y="96" x="217"/>
                    </a:lnTo>
                    <a:lnTo>
                      <a:pt y="72" x="224"/>
                    </a:lnTo>
                    <a:lnTo>
                      <a:pt y="49" x="233"/>
                    </a:lnTo>
                    <a:lnTo>
                      <a:pt y="25" x="238"/>
                    </a:lnTo>
                    <a:lnTo>
                      <a:pt y="0" x="24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4" name="Shape 444"/>
              <p:cNvSpPr/>
              <p:nvPr/>
            </p:nvSpPr>
            <p:spPr>
              <a:xfrm>
                <a:off y="2482850" x="2851150"/>
                <a:ext cy="139700" cx="228600"/>
              </a:xfrm>
              <a:custGeom>
                <a:pathLst>
                  <a:path w="144" extrusionOk="0" h="88">
                    <a:moveTo>
                      <a:pt y="0" x="144"/>
                    </a:moveTo>
                    <a:lnTo>
                      <a:pt y="7" x="132"/>
                    </a:lnTo>
                    <a:lnTo>
                      <a:pt y="13" x="120"/>
                    </a:lnTo>
                    <a:lnTo>
                      <a:pt y="19" x="107"/>
                    </a:lnTo>
                    <a:lnTo>
                      <a:pt y="22" x="92"/>
                    </a:lnTo>
                    <a:lnTo>
                      <a:pt y="25" x="76"/>
                    </a:lnTo>
                    <a:lnTo>
                      <a:pt y="27" x="60"/>
                    </a:lnTo>
                    <a:lnTo>
                      <a:pt y="29" x="39"/>
                    </a:lnTo>
                    <a:lnTo>
                      <a:pt y="29" x="19"/>
                    </a:lnTo>
                    <a:lnTo>
                      <a:pt y="44" x="17"/>
                    </a:lnTo>
                    <a:lnTo>
                      <a:pt y="59" x="12"/>
                    </a:lnTo>
                    <a:lnTo>
                      <a:pt y="71" x="7"/>
                    </a:lnTo>
                    <a:lnTo>
                      <a:pt y="83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6" x="41"/>
                    </a:lnTo>
                    <a:lnTo>
                      <a:pt y="88" x="53"/>
                    </a:lnTo>
                    <a:lnTo>
                      <a:pt y="78" x="71"/>
                    </a:lnTo>
                    <a:lnTo>
                      <a:pt y="68" x="88"/>
                    </a:lnTo>
                    <a:lnTo>
                      <a:pt y="57" x="103"/>
                    </a:lnTo>
                    <a:lnTo>
                      <a:pt y="46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5" name="Shape 445"/>
              <p:cNvSpPr/>
              <p:nvPr/>
            </p:nvSpPr>
            <p:spPr>
              <a:xfrm>
                <a:off y="2536825" x="6008687"/>
                <a:ext cy="546100" cx="419100"/>
              </a:xfrm>
              <a:custGeom>
                <a:pathLst>
                  <a:path w="264" extrusionOk="0" h="344">
                    <a:moveTo>
                      <a:pt y="0" x="264"/>
                    </a:moveTo>
                    <a:lnTo>
                      <a:pt y="15" x="252"/>
                    </a:lnTo>
                    <a:lnTo>
                      <a:pt y="28" x="240"/>
                    </a:lnTo>
                    <a:lnTo>
                      <a:pt y="42" x="228"/>
                    </a:lnTo>
                    <a:lnTo>
                      <a:pt y="54" x="215"/>
                    </a:lnTo>
                    <a:lnTo>
                      <a:pt y="64" x="203"/>
                    </a:lnTo>
                    <a:lnTo>
                      <a:pt y="72" x="189"/>
                    </a:lnTo>
                    <a:lnTo>
                      <a:pt y="81" x="178"/>
                    </a:lnTo>
                    <a:lnTo>
                      <a:pt y="88" x="162"/>
                    </a:lnTo>
                    <a:lnTo>
                      <a:pt y="94" x="149"/>
                    </a:lnTo>
                    <a:lnTo>
                      <a:pt y="99" x="134"/>
                    </a:lnTo>
                    <a:lnTo>
                      <a:pt y="103" x="119"/>
                    </a:lnTo>
                    <a:lnTo>
                      <a:pt y="106" x="102"/>
                    </a:lnTo>
                    <a:lnTo>
                      <a:pt y="111" x="66"/>
                    </a:lnTo>
                    <a:lnTo>
                      <a:pt y="113" x="26"/>
                    </a:lnTo>
                    <a:lnTo>
                      <a:pt y="135" x="31"/>
                    </a:lnTo>
                    <a:lnTo>
                      <a:pt y="155" x="36"/>
                    </a:lnTo>
                    <a:lnTo>
                      <a:pt y="174" x="38"/>
                    </a:lnTo>
                    <a:lnTo>
                      <a:pt y="192" x="39"/>
                    </a:lnTo>
                    <a:lnTo>
                      <a:pt y="209" x="41"/>
                    </a:lnTo>
                    <a:lnTo>
                      <a:pt y="226" x="41"/>
                    </a:lnTo>
                    <a:lnTo>
                      <a:pt y="241" x="39"/>
                    </a:lnTo>
                    <a:lnTo>
                      <a:pt y="257" x="38"/>
                    </a:lnTo>
                    <a:lnTo>
                      <a:pt y="270" x="36"/>
                    </a:lnTo>
                    <a:lnTo>
                      <a:pt y="282" x="32"/>
                    </a:lnTo>
                    <a:lnTo>
                      <a:pt y="294" x="29"/>
                    </a:lnTo>
                    <a:lnTo>
                      <a:pt y="304" x="24"/>
                    </a:lnTo>
                    <a:lnTo>
                      <a:pt y="314" x="19"/>
                    </a:lnTo>
                    <a:lnTo>
                      <a:pt y="323" x="12"/>
                    </a:lnTo>
                    <a:lnTo>
                      <a:pt y="329" x="7"/>
                    </a:lnTo>
                    <a:lnTo>
                      <a:pt y="336" x="0"/>
                    </a:lnTo>
                    <a:lnTo>
                      <a:pt y="339" x="17"/>
                    </a:lnTo>
                    <a:lnTo>
                      <a:pt y="339" x="31"/>
                    </a:lnTo>
                    <a:lnTo>
                      <a:pt y="341" x="44"/>
                    </a:lnTo>
                    <a:lnTo>
                      <a:pt y="344" x="61"/>
                    </a:lnTo>
                    <a:lnTo>
                      <a:pt y="304" x="98"/>
                    </a:lnTo>
                    <a:lnTo>
                      <a:pt y="265" x="134"/>
                    </a:lnTo>
                    <a:lnTo>
                      <a:pt y="245" x="149"/>
                    </a:lnTo>
                    <a:lnTo>
                      <a:pt y="224" x="166"/>
                    </a:lnTo>
                    <a:lnTo>
                      <a:pt y="204" x="179"/>
                    </a:lnTo>
                    <a:lnTo>
                      <a:pt y="184" x="193"/>
                    </a:lnTo>
                    <a:lnTo>
                      <a:pt y="162" x="206"/>
                    </a:lnTo>
                    <a:lnTo>
                      <a:pt y="140" x="217"/>
                    </a:lnTo>
                    <a:lnTo>
                      <a:pt y="118" x="228"/>
                    </a:lnTo>
                    <a:lnTo>
                      <a:pt y="96" x="237"/>
                    </a:lnTo>
                    <a:lnTo>
                      <a:pt y="72" x="245"/>
                    </a:lnTo>
                    <a:lnTo>
                      <a:pt y="49" x="252"/>
                    </a:lnTo>
                    <a:lnTo>
                      <a:pt y="25" x="259"/>
                    </a:lnTo>
                    <a:lnTo>
                      <a:pt y="0" x="26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6" name="Shape 446"/>
              <p:cNvSpPr/>
              <p:nvPr/>
            </p:nvSpPr>
            <p:spPr>
              <a:xfrm>
                <a:off y="2482850" x="2857500"/>
                <a:ext cy="144461" cx="233361"/>
              </a:xfrm>
              <a:custGeom>
                <a:pathLst>
                  <a:path w="147" extrusionOk="0" h="91">
                    <a:moveTo>
                      <a:pt y="0" x="147"/>
                    </a:moveTo>
                    <a:lnTo>
                      <a:pt y="8" x="135"/>
                    </a:lnTo>
                    <a:lnTo>
                      <a:pt y="15" x="123"/>
                    </a:lnTo>
                    <a:lnTo>
                      <a:pt y="20" x="110"/>
                    </a:lnTo>
                    <a:lnTo>
                      <a:pt y="25" x="94"/>
                    </a:lnTo>
                    <a:lnTo>
                      <a:pt y="29" x="79"/>
                    </a:lnTo>
                    <a:lnTo>
                      <a:pt y="30" x="61"/>
                    </a:lnTo>
                    <a:lnTo>
                      <a:pt y="32" x="40"/>
                    </a:lnTo>
                    <a:lnTo>
                      <a:pt y="30" x="20"/>
                    </a:lnTo>
                    <a:lnTo>
                      <a:pt y="52" x="15"/>
                    </a:lnTo>
                    <a:lnTo>
                      <a:pt y="68" x="12"/>
                    </a:lnTo>
                    <a:lnTo>
                      <a:pt y="78" x="5"/>
                    </a:lnTo>
                    <a:lnTo>
                      <a:pt y="88" x="0"/>
                    </a:lnTo>
                    <a:lnTo>
                      <a:pt y="88" x="13"/>
                    </a:lnTo>
                    <a:lnTo>
                      <a:pt y="90" x="27"/>
                    </a:lnTo>
                    <a:lnTo>
                      <a:pt y="91" x="40"/>
                    </a:lnTo>
                    <a:lnTo>
                      <a:pt y="91" x="52"/>
                    </a:lnTo>
                    <a:lnTo>
                      <a:pt y="81" x="71"/>
                    </a:lnTo>
                    <a:lnTo>
                      <a:pt y="71" x="89"/>
                    </a:lnTo>
                    <a:lnTo>
                      <a:pt y="61" x="105"/>
                    </a:lnTo>
                    <a:lnTo>
                      <a:pt y="49" x="116"/>
                    </a:lnTo>
                    <a:lnTo>
                      <a:pt y="37" x="128"/>
                    </a:lnTo>
                    <a:lnTo>
                      <a:pt y="25" x="137"/>
                    </a:lnTo>
                    <a:lnTo>
                      <a:pt y="13" x="143"/>
                    </a:lnTo>
                    <a:lnTo>
                      <a:pt y="0" x="147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7" name="Shape 447"/>
              <p:cNvSpPr/>
              <p:nvPr/>
            </p:nvSpPr>
            <p:spPr>
              <a:xfrm>
                <a:off y="2533650" x="6043612"/>
                <a:ext cy="582612" cx="400050"/>
              </a:xfrm>
              <a:custGeom>
                <a:pathLst>
                  <a:path w="252" extrusionOk="0" h="367">
                    <a:moveTo>
                      <a:pt y="0" x="252"/>
                    </a:moveTo>
                    <a:lnTo>
                      <a:pt y="30" x="228"/>
                    </a:lnTo>
                    <a:lnTo>
                      <a:pt y="56" x="205"/>
                    </a:lnTo>
                    <a:lnTo>
                      <a:pt y="68" x="193"/>
                    </a:lnTo>
                    <a:lnTo>
                      <a:pt y="78" x="181"/>
                    </a:lnTo>
                    <a:lnTo>
                      <a:pt y="86" x="167"/>
                    </a:lnTo>
                    <a:lnTo>
                      <a:pt y="95" x="154"/>
                    </a:lnTo>
                    <a:lnTo>
                      <a:pt y="101" x="140"/>
                    </a:lnTo>
                    <a:lnTo>
                      <a:pt y="107" x="127"/>
                    </a:lnTo>
                    <a:lnTo>
                      <a:pt y="112" x="110"/>
                    </a:lnTo>
                    <a:lnTo>
                      <a:pt y="115" x="95"/>
                    </a:lnTo>
                    <a:lnTo>
                      <a:pt y="118" x="78"/>
                    </a:lnTo>
                    <a:lnTo>
                      <a:pt y="120" x="59"/>
                    </a:lnTo>
                    <a:lnTo>
                      <a:pt y="122" x="39"/>
                    </a:lnTo>
                    <a:lnTo>
                      <a:pt y="123" x="19"/>
                    </a:lnTo>
                    <a:lnTo>
                      <a:pt y="161" x="26"/>
                    </a:lnTo>
                    <a:lnTo>
                      <a:pt y="194" x="27"/>
                    </a:lnTo>
                    <a:lnTo>
                      <a:pt y="226" x="27"/>
                    </a:lnTo>
                    <a:lnTo>
                      <a:pt y="254" x="26"/>
                    </a:lnTo>
                    <a:lnTo>
                      <a:pt y="279" x="21"/>
                    </a:lnTo>
                    <a:lnTo>
                      <a:pt y="303" x="14"/>
                    </a:lnTo>
                    <a:lnTo>
                      <a:pt y="326" x="7"/>
                    </a:lnTo>
                    <a:lnTo>
                      <a:pt y="346" x="0"/>
                    </a:lnTo>
                    <a:lnTo>
                      <a:pt y="352" x="22"/>
                    </a:lnTo>
                    <a:lnTo>
                      <a:pt y="357" x="48"/>
                    </a:lnTo>
                    <a:lnTo>
                      <a:pt y="362" x="73"/>
                    </a:lnTo>
                    <a:lnTo>
                      <a:pt y="367" x="97"/>
                    </a:lnTo>
                    <a:lnTo>
                      <a:pt y="346" x="115"/>
                    </a:lnTo>
                    <a:lnTo>
                      <a:pt y="325" x="132"/>
                    </a:lnTo>
                    <a:lnTo>
                      <a:pt y="303" x="149"/>
                    </a:lnTo>
                    <a:lnTo>
                      <a:pt y="279" x="164"/>
                    </a:lnTo>
                    <a:lnTo>
                      <a:pt y="257" x="178"/>
                    </a:lnTo>
                    <a:lnTo>
                      <a:pt y="233" x="191"/>
                    </a:lnTo>
                    <a:lnTo>
                      <a:pt y="210" x="203"/>
                    </a:lnTo>
                    <a:lnTo>
                      <a:pt y="184" x="213"/>
                    </a:lnTo>
                    <a:lnTo>
                      <a:pt y="161" x="222"/>
                    </a:lnTo>
                    <a:lnTo>
                      <a:pt y="137" x="228"/>
                    </a:lnTo>
                    <a:lnTo>
                      <a:pt y="113" x="235"/>
                    </a:lnTo>
                    <a:lnTo>
                      <a:pt y="90" x="242"/>
                    </a:lnTo>
                    <a:lnTo>
                      <a:pt y="66" x="245"/>
                    </a:lnTo>
                    <a:lnTo>
                      <a:pt y="44" x="249"/>
                    </a:lnTo>
                    <a:lnTo>
                      <a:pt y="22" x="252"/>
                    </a:lnTo>
                    <a:lnTo>
                      <a:pt y="0" x="252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8" name="Shape 448"/>
              <p:cNvSpPr/>
              <p:nvPr/>
            </p:nvSpPr>
            <p:spPr>
              <a:xfrm>
                <a:off y="2444750" x="2705100"/>
                <a:ext cy="139700" cx="371475"/>
              </a:xfrm>
              <a:custGeom>
                <a:pathLst>
                  <a:path w="234" extrusionOk="0" h="88">
                    <a:moveTo>
                      <a:pt y="0" x="234"/>
                    </a:moveTo>
                    <a:lnTo>
                      <a:pt y="0" x="221"/>
                    </a:lnTo>
                    <a:lnTo>
                      <a:pt y="4" x="209"/>
                    </a:lnTo>
                    <a:lnTo>
                      <a:pt y="88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9" name="Shape 449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0" name="Shape 450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1" name="Shape 451"/>
              <p:cNvSpPr/>
              <p:nvPr/>
            </p:nvSpPr>
            <p:spPr>
              <a:xfrm>
                <a:off y="2849561" x="1919286"/>
                <a:ext cy="1138237" cx="5432425"/>
              </a:xfrm>
              <a:custGeom>
                <a:pathLst>
                  <a:path w="3422" extrusionOk="0" h="717">
                    <a:moveTo>
                      <a:pt y="565" x="3422"/>
                    </a:moveTo>
                    <a:lnTo>
                      <a:pt y="585" x="3416"/>
                    </a:lnTo>
                    <a:lnTo>
                      <a:pt y="605" x="3410"/>
                    </a:lnTo>
                    <a:lnTo>
                      <a:pt y="626" x="3402"/>
                    </a:lnTo>
                    <a:lnTo>
                      <a:pt y="646" x="3394"/>
                    </a:lnTo>
                    <a:lnTo>
                      <a:pt y="663" x="3383"/>
                    </a:lnTo>
                    <a:lnTo>
                      <a:pt y="678" x="3372"/>
                    </a:lnTo>
                    <a:lnTo>
                      <a:pt y="685" x="3367"/>
                    </a:lnTo>
                    <a:lnTo>
                      <a:pt y="692" x="3360"/>
                    </a:lnTo>
                    <a:lnTo>
                      <a:pt y="697" x="3353"/>
                    </a:lnTo>
                    <a:lnTo>
                      <a:pt y="700" x="3346"/>
                    </a:lnTo>
                    <a:lnTo>
                      <a:pt y="707" x="3323"/>
                    </a:lnTo>
                    <a:lnTo>
                      <a:pt y="712" x="3299"/>
                    </a:lnTo>
                    <a:lnTo>
                      <a:pt y="715" x="3274"/>
                    </a:lnTo>
                    <a:lnTo>
                      <a:pt y="717" x="3247"/>
                    </a:lnTo>
                    <a:lnTo>
                      <a:pt y="717" x="3218"/>
                    </a:lnTo>
                    <a:lnTo>
                      <a:pt y="717" x="3188"/>
                    </a:lnTo>
                    <a:lnTo>
                      <a:pt y="717" x="3157"/>
                    </a:lnTo>
                    <a:lnTo>
                      <a:pt y="714" x="3127"/>
                    </a:lnTo>
                    <a:lnTo>
                      <a:pt y="709" x="3061"/>
                    </a:lnTo>
                    <a:lnTo>
                      <a:pt y="700" x="2995"/>
                    </a:lnTo>
                    <a:lnTo>
                      <a:pt y="690" x="2926"/>
                    </a:lnTo>
                    <a:lnTo>
                      <a:pt y="680" x="2857"/>
                    </a:lnTo>
                    <a:lnTo>
                      <a:pt y="666" x="2784"/>
                    </a:lnTo>
                    <a:lnTo>
                      <a:pt y="653" x="2713"/>
                    </a:lnTo>
                    <a:lnTo>
                      <a:pt y="638" x="2644"/>
                    </a:lnTo>
                    <a:lnTo>
                      <a:pt y="622" x="2573"/>
                    </a:lnTo>
                    <a:lnTo>
                      <a:pt y="607" x="2504"/>
                    </a:lnTo>
                    <a:lnTo>
                      <a:pt y="592" x="2436"/>
                    </a:lnTo>
                    <a:lnTo>
                      <a:pt y="577" x="2367"/>
                    </a:lnTo>
                    <a:lnTo>
                      <a:pt y="563" x="2296"/>
                    </a:lnTo>
                    <a:lnTo>
                      <a:pt y="357" x="1427"/>
                    </a:lnTo>
                    <a:lnTo>
                      <a:pt y="9" x="0"/>
                    </a:lnTo>
                    <a:lnTo>
                      <a:pt y="0" x="0"/>
                    </a:lnTo>
                    <a:lnTo>
                      <a:pt y="499" x="2375"/>
                    </a:lnTo>
                    <a:lnTo>
                      <a:pt y="502" x="2387"/>
                    </a:lnTo>
                    <a:lnTo>
                      <a:pt y="504" x="2391"/>
                    </a:lnTo>
                    <a:lnTo>
                      <a:pt y="506" x="2391"/>
                    </a:lnTo>
                    <a:lnTo>
                      <a:pt y="507" x="2387"/>
                    </a:lnTo>
                    <a:lnTo>
                      <a:pt y="507" x="2384"/>
                    </a:lnTo>
                    <a:lnTo>
                      <a:pt y="509" x="2384"/>
                    </a:lnTo>
                    <a:lnTo>
                      <a:pt y="511" x="2387"/>
                    </a:lnTo>
                    <a:lnTo>
                      <a:pt y="512" x="2399"/>
                    </a:lnTo>
                    <a:lnTo>
                      <a:pt y="524" x="2487"/>
                    </a:lnTo>
                    <a:lnTo>
                      <a:pt y="536" x="2600"/>
                    </a:lnTo>
                    <a:lnTo>
                      <a:pt y="546" x="2722"/>
                    </a:lnTo>
                    <a:lnTo>
                      <a:pt y="555" x="2847"/>
                    </a:lnTo>
                    <a:lnTo>
                      <a:pt y="560" x="2971"/>
                    </a:lnTo>
                    <a:lnTo>
                      <a:pt y="561" x="3034"/>
                    </a:lnTo>
                    <a:lnTo>
                      <a:pt y="561" x="3095"/>
                    </a:lnTo>
                    <a:lnTo>
                      <a:pt y="561" x="3152"/>
                    </a:lnTo>
                    <a:lnTo>
                      <a:pt y="560" x="3210"/>
                    </a:lnTo>
                    <a:lnTo>
                      <a:pt y="556" x="3264"/>
                    </a:lnTo>
                    <a:lnTo>
                      <a:pt y="553" x="3314"/>
                    </a:lnTo>
                    <a:lnTo>
                      <a:pt y="548" x="3361"/>
                    </a:lnTo>
                    <a:lnTo>
                      <a:pt y="540" x="3404"/>
                    </a:lnTo>
                    <a:lnTo>
                      <a:pt y="546" x="3407"/>
                    </a:lnTo>
                    <a:lnTo>
                      <a:pt y="553" x="3410"/>
                    </a:lnTo>
                    <a:lnTo>
                      <a:pt y="560" x="3416"/>
                    </a:lnTo>
                    <a:lnTo>
                      <a:pt y="565" x="342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2" name="Shape 452"/>
              <p:cNvSpPr/>
              <p:nvPr/>
            </p:nvSpPr>
            <p:spPr>
              <a:xfrm>
                <a:off y="2860675" x="1919286"/>
                <a:ext cy="1177925" cx="5446711"/>
              </a:xfrm>
              <a:custGeom>
                <a:pathLst>
                  <a:path w="3431" extrusionOk="0" h="742">
                    <a:moveTo>
                      <a:pt y="558" x="3424"/>
                    </a:moveTo>
                    <a:lnTo>
                      <a:pt y="561" x="3427"/>
                    </a:lnTo>
                    <a:lnTo>
                      <a:pt y="563" x="3431"/>
                    </a:lnTo>
                    <a:lnTo>
                      <a:pt y="566" x="3426"/>
                    </a:lnTo>
                    <a:lnTo>
                      <a:pt y="570" x="3422"/>
                    </a:lnTo>
                    <a:lnTo>
                      <a:pt y="575" x="3419"/>
                    </a:lnTo>
                    <a:lnTo>
                      <a:pt y="582" x="3416"/>
                    </a:lnTo>
                    <a:lnTo>
                      <a:pt y="587" x="3416"/>
                    </a:lnTo>
                    <a:lnTo>
                      <a:pt y="593" x="3416"/>
                    </a:lnTo>
                    <a:lnTo>
                      <a:pt y="600" x="3417"/>
                    </a:lnTo>
                    <a:lnTo>
                      <a:pt y="607" x="3419"/>
                    </a:lnTo>
                    <a:lnTo>
                      <a:pt y="627" x="3414"/>
                    </a:lnTo>
                    <a:lnTo>
                      <a:pt y="646" x="3407"/>
                    </a:lnTo>
                    <a:lnTo>
                      <a:pt y="663" x="3400"/>
                    </a:lnTo>
                    <a:lnTo>
                      <a:pt y="680" x="3392"/>
                    </a:lnTo>
                    <a:lnTo>
                      <a:pt y="693" x="3382"/>
                    </a:lnTo>
                    <a:lnTo>
                      <a:pt y="707" x="3372"/>
                    </a:lnTo>
                    <a:lnTo>
                      <a:pt y="717" x="3360"/>
                    </a:lnTo>
                    <a:lnTo>
                      <a:pt y="725" x="3346"/>
                    </a:lnTo>
                    <a:lnTo>
                      <a:pt y="730" x="3323"/>
                    </a:lnTo>
                    <a:lnTo>
                      <a:pt y="735" x="3299"/>
                    </a:lnTo>
                    <a:lnTo>
                      <a:pt y="739" x="3274"/>
                    </a:lnTo>
                    <a:lnTo>
                      <a:pt y="740" x="3247"/>
                    </a:lnTo>
                    <a:lnTo>
                      <a:pt y="742" x="3218"/>
                    </a:lnTo>
                    <a:lnTo>
                      <a:pt y="742" x="3188"/>
                    </a:lnTo>
                    <a:lnTo>
                      <a:pt y="740" x="3157"/>
                    </a:lnTo>
                    <a:lnTo>
                      <a:pt y="739" x="3127"/>
                    </a:lnTo>
                    <a:lnTo>
                      <a:pt y="732" x="3061"/>
                    </a:lnTo>
                    <a:lnTo>
                      <a:pt y="725" x="2995"/>
                    </a:lnTo>
                    <a:lnTo>
                      <a:pt y="715" x="2926"/>
                    </a:lnTo>
                    <a:lnTo>
                      <a:pt y="705" x="2857"/>
                    </a:lnTo>
                    <a:lnTo>
                      <a:pt y="691" x="2784"/>
                    </a:lnTo>
                    <a:lnTo>
                      <a:pt y="678" x="2713"/>
                    </a:lnTo>
                    <a:lnTo>
                      <a:pt y="663" x="2644"/>
                    </a:lnTo>
                    <a:lnTo>
                      <a:pt y="647" x="2573"/>
                    </a:lnTo>
                    <a:lnTo>
                      <a:pt y="632" x="2504"/>
                    </a:lnTo>
                    <a:lnTo>
                      <a:pt y="617" x="2436"/>
                    </a:lnTo>
                    <a:lnTo>
                      <a:pt y="602" x="2367"/>
                    </a:lnTo>
                    <a:lnTo>
                      <a:pt y="587" x="2296"/>
                    </a:lnTo>
                    <a:lnTo>
                      <a:pt y="382" x="1427"/>
                    </a:lnTo>
                    <a:lnTo>
                      <a:pt y="34" x="0"/>
                    </a:lnTo>
                    <a:lnTo>
                      <a:pt y="0" x="0"/>
                    </a:lnTo>
                    <a:lnTo>
                      <a:pt y="524" x="2375"/>
                    </a:lnTo>
                    <a:lnTo>
                      <a:pt y="529" x="2408"/>
                    </a:lnTo>
                    <a:lnTo>
                      <a:pt y="533" x="2440"/>
                    </a:lnTo>
                    <a:lnTo>
                      <a:pt y="538" x="2472"/>
                    </a:lnTo>
                    <a:lnTo>
                      <a:pt y="541" x="2504"/>
                    </a:lnTo>
                    <a:lnTo>
                      <a:pt y="539" x="2505"/>
                    </a:lnTo>
                    <a:lnTo>
                      <a:pt y="538" x="2509"/>
                    </a:lnTo>
                    <a:lnTo>
                      <a:pt y="536" x="2514"/>
                    </a:lnTo>
                    <a:lnTo>
                      <a:pt y="536" x="2519"/>
                    </a:lnTo>
                    <a:lnTo>
                      <a:pt y="543" x="2585"/>
                    </a:lnTo>
                    <a:lnTo>
                      <a:pt y="546" x="2588"/>
                    </a:lnTo>
                    <a:lnTo>
                      <a:pt y="553" x="2590"/>
                    </a:lnTo>
                    <a:lnTo>
                      <a:pt y="563" x="2700"/>
                    </a:lnTo>
                    <a:lnTo>
                      <a:pt y="573" x="2806"/>
                    </a:lnTo>
                    <a:lnTo>
                      <a:pt y="578" x="2912"/>
                    </a:lnTo>
                    <a:lnTo>
                      <a:pt y="582" x="3015"/>
                    </a:lnTo>
                    <a:lnTo>
                      <a:pt y="582" x="3066"/>
                    </a:lnTo>
                    <a:lnTo>
                      <a:pt y="582" x="3115"/>
                    </a:lnTo>
                    <a:lnTo>
                      <a:pt y="580" x="3162"/>
                    </a:lnTo>
                    <a:lnTo>
                      <a:pt y="576" x="3210"/>
                    </a:lnTo>
                    <a:lnTo>
                      <a:pt y="573" x="3257"/>
                    </a:lnTo>
                    <a:lnTo>
                      <a:pt y="568" x="3301"/>
                    </a:lnTo>
                    <a:lnTo>
                      <a:pt y="561" x="3345"/>
                    </a:lnTo>
                    <a:lnTo>
                      <a:pt y="554" x="3385"/>
                    </a:lnTo>
                    <a:lnTo>
                      <a:pt y="558" x="3397"/>
                    </a:lnTo>
                    <a:lnTo>
                      <a:pt y="560" x="3405"/>
                    </a:lnTo>
                    <a:lnTo>
                      <a:pt y="560" x="3414"/>
                    </a:lnTo>
                    <a:lnTo>
                      <a:pt y="558" x="342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3" name="Shape 453"/>
              <p:cNvSpPr/>
              <p:nvPr/>
            </p:nvSpPr>
            <p:spPr>
              <a:xfrm>
                <a:off y="2001836" x="1905000"/>
                <a:ext cy="1592262" cx="5489575"/>
              </a:xfrm>
              <a:custGeom>
                <a:pathLst>
                  <a:path w="3458" extrusionOk="0" h="1003">
                    <a:moveTo>
                      <a:pt y="39" x="0"/>
                    </a:moveTo>
                    <a:lnTo>
                      <a:pt y="12" x="0"/>
                    </a:lnTo>
                    <a:lnTo>
                      <a:pt y="7" x="0"/>
                    </a:lnTo>
                    <a:lnTo>
                      <a:pt y="2" x="2"/>
                    </a:lnTo>
                    <a:lnTo>
                      <a:pt y="0" x="6"/>
                    </a:lnTo>
                    <a:lnTo>
                      <a:pt y="0" x="11"/>
                    </a:lnTo>
                    <a:lnTo>
                      <a:pt y="4" x="51"/>
                    </a:lnTo>
                    <a:lnTo>
                      <a:pt y="7" x="92"/>
                    </a:lnTo>
                    <a:lnTo>
                      <a:pt y="12" x="132"/>
                    </a:lnTo>
                    <a:lnTo>
                      <a:pt y="19" x="173"/>
                    </a:lnTo>
                    <a:lnTo>
                      <a:pt y="24" x="181"/>
                    </a:lnTo>
                    <a:lnTo>
                      <a:pt y="27" x="188"/>
                    </a:lnTo>
                    <a:lnTo>
                      <a:pt y="33" x="195"/>
                    </a:lnTo>
                    <a:lnTo>
                      <a:pt y="39" x="200"/>
                    </a:lnTo>
                    <a:lnTo>
                      <a:pt y="337" x="463"/>
                    </a:lnTo>
                    <a:lnTo>
                      <a:pt y="349" x="475"/>
                    </a:lnTo>
                    <a:lnTo>
                      <a:pt y="359" x="487"/>
                    </a:lnTo>
                    <a:lnTo>
                      <a:pt y="364" x="493"/>
                    </a:lnTo>
                    <a:lnTo>
                      <a:pt y="367" x="502"/>
                    </a:lnTo>
                    <a:lnTo>
                      <a:pt y="371" x="510"/>
                    </a:lnTo>
                    <a:lnTo>
                      <a:pt y="372" x="521"/>
                    </a:lnTo>
                    <a:lnTo>
                      <a:pt y="377" x="559"/>
                    </a:lnTo>
                    <a:lnTo>
                      <a:pt y="381" x="608"/>
                    </a:lnTo>
                    <a:lnTo>
                      <a:pt y="384" x="666"/>
                    </a:lnTo>
                    <a:lnTo>
                      <a:pt y="389" x="732"/>
                    </a:lnTo>
                    <a:lnTo>
                      <a:pt y="393" x="804"/>
                    </a:lnTo>
                    <a:lnTo>
                      <a:pt y="396" x="884"/>
                    </a:lnTo>
                    <a:lnTo>
                      <a:pt y="401" x="966"/>
                    </a:lnTo>
                    <a:lnTo>
                      <a:pt y="404" x="1052"/>
                    </a:lnTo>
                    <a:lnTo>
                      <a:pt y="408" x="1140"/>
                    </a:lnTo>
                    <a:lnTo>
                      <a:pt y="409" x="1230"/>
                    </a:lnTo>
                    <a:lnTo>
                      <a:pt y="413" x="1317"/>
                    </a:lnTo>
                    <a:lnTo>
                      <a:pt y="416" x="1405"/>
                    </a:lnTo>
                    <a:lnTo>
                      <a:pt y="418" x="1490"/>
                    </a:lnTo>
                    <a:lnTo>
                      <a:pt y="420" x="1571"/>
                    </a:lnTo>
                    <a:lnTo>
                      <a:pt y="421" x="1647"/>
                    </a:lnTo>
                    <a:lnTo>
                      <a:pt y="423" x="1716"/>
                    </a:lnTo>
                    <a:lnTo>
                      <a:pt y="431" x="1712"/>
                    </a:lnTo>
                    <a:lnTo>
                      <a:pt y="442" x="1711"/>
                    </a:lnTo>
                    <a:lnTo>
                      <a:pt y="450" x="1712"/>
                    </a:lnTo>
                    <a:lnTo>
                      <a:pt y="458" x="1716"/>
                    </a:lnTo>
                    <a:lnTo>
                      <a:pt y="491" x="1741"/>
                    </a:lnTo>
                    <a:lnTo>
                      <a:pt y="523" x="1767"/>
                    </a:lnTo>
                    <a:lnTo>
                      <a:pt y="553" x="1795"/>
                    </a:lnTo>
                    <a:lnTo>
                      <a:pt y="583" x="1824"/>
                    </a:lnTo>
                    <a:lnTo>
                      <a:pt y="614" x="1854"/>
                    </a:lnTo>
                    <a:lnTo>
                      <a:pt y="643" x="1885"/>
                    </a:lnTo>
                    <a:lnTo>
                      <a:pt y="670" x="1918"/>
                    </a:lnTo>
                    <a:lnTo>
                      <a:pt y="698" x="1952"/>
                    </a:lnTo>
                    <a:lnTo>
                      <a:pt y="707" x="1962"/>
                    </a:lnTo>
                    <a:lnTo>
                      <a:pt y="714" x="1976"/>
                    </a:lnTo>
                    <a:lnTo>
                      <a:pt y="717" x="1991"/>
                    </a:lnTo>
                    <a:lnTo>
                      <a:pt y="722" x="2006"/>
                    </a:lnTo>
                    <a:lnTo>
                      <a:pt y="793" x="2452"/>
                    </a:lnTo>
                    <a:lnTo>
                      <a:pt y="793" x="2481"/>
                    </a:lnTo>
                    <a:lnTo>
                      <a:pt y="793" x="2506"/>
                    </a:lnTo>
                    <a:lnTo>
                      <a:pt y="791" x="2533"/>
                    </a:lnTo>
                    <a:lnTo>
                      <a:pt y="790" x="2557"/>
                    </a:lnTo>
                    <a:lnTo>
                      <a:pt y="786" x="2580"/>
                    </a:lnTo>
                    <a:lnTo>
                      <a:pt y="781" x="2602"/>
                    </a:lnTo>
                    <a:lnTo>
                      <a:pt y="776" x="2624"/>
                    </a:lnTo>
                    <a:lnTo>
                      <a:pt y="769" x="2643"/>
                    </a:lnTo>
                    <a:lnTo>
                      <a:pt y="761" x="2661"/>
                    </a:lnTo>
                    <a:lnTo>
                      <a:pt y="752" x="2680"/>
                    </a:lnTo>
                    <a:lnTo>
                      <a:pt y="742" x="2695"/>
                    </a:lnTo>
                    <a:lnTo>
                      <a:pt y="732" x="2710"/>
                    </a:lnTo>
                    <a:lnTo>
                      <a:pt y="720" x="2724"/>
                    </a:lnTo>
                    <a:lnTo>
                      <a:pt y="707" x="2737"/>
                    </a:lnTo>
                    <a:lnTo>
                      <a:pt y="693" x="2747"/>
                    </a:lnTo>
                    <a:lnTo>
                      <a:pt y="678" x="2759"/>
                    </a:lnTo>
                    <a:lnTo>
                      <a:pt y="680" x="2769"/>
                    </a:lnTo>
                    <a:lnTo>
                      <a:pt y="683" x="2783"/>
                    </a:lnTo>
                    <a:lnTo>
                      <a:pt y="709" x="2903"/>
                    </a:lnTo>
                    <a:lnTo>
                      <a:pt y="734" x="3011"/>
                    </a:lnTo>
                    <a:lnTo>
                      <a:pt y="759" x="3109"/>
                    </a:lnTo>
                    <a:lnTo>
                      <a:pt y="785" x="3195"/>
                    </a:lnTo>
                    <a:lnTo>
                      <a:pt y="798" x="3235"/>
                    </a:lnTo>
                    <a:lnTo>
                      <a:pt y="812" x="3274"/>
                    </a:lnTo>
                    <a:lnTo>
                      <a:pt y="825" x="3310"/>
                    </a:lnTo>
                    <a:lnTo>
                      <a:pt y="840" x="3343"/>
                    </a:lnTo>
                    <a:lnTo>
                      <a:pt y="854" x="3374"/>
                    </a:lnTo>
                    <a:lnTo>
                      <a:pt y="867" x="3404"/>
                    </a:lnTo>
                    <a:lnTo>
                      <a:pt y="881" x="3433"/>
                    </a:lnTo>
                    <a:lnTo>
                      <a:pt y="896" x="3458"/>
                    </a:lnTo>
                    <a:lnTo>
                      <a:pt y="906" x="3446"/>
                    </a:lnTo>
                    <a:lnTo>
                      <a:pt y="916" x="3436"/>
                    </a:lnTo>
                    <a:lnTo>
                      <a:pt y="928" x="3428"/>
                    </a:lnTo>
                    <a:lnTo>
                      <a:pt y="940" x="3421"/>
                    </a:lnTo>
                    <a:lnTo>
                      <a:pt y="954" x="3416"/>
                    </a:lnTo>
                    <a:lnTo>
                      <a:pt y="967" x="3411"/>
                    </a:lnTo>
                    <a:lnTo>
                      <a:pt y="981" x="3408"/>
                    </a:lnTo>
                    <a:lnTo>
                      <a:pt y="994" x="3404"/>
                    </a:lnTo>
                    <a:lnTo>
                      <a:pt y="1003" x="3403"/>
                    </a:lnTo>
                    <a:lnTo>
                      <a:pt y="996" x="3328"/>
                    </a:lnTo>
                    <a:lnTo>
                      <a:pt y="997" x="3315"/>
                    </a:lnTo>
                    <a:lnTo>
                      <a:pt y="999" x="3296"/>
                    </a:lnTo>
                    <a:lnTo>
                      <a:pt y="997" x="3276"/>
                    </a:lnTo>
                    <a:lnTo>
                      <a:pt y="994" x="3252"/>
                    </a:lnTo>
                    <a:lnTo>
                      <a:pt y="986" x="3203"/>
                    </a:lnTo>
                    <a:lnTo>
                      <a:pt y="979" x="3153"/>
                    </a:lnTo>
                    <a:lnTo>
                      <a:pt y="970" x="3095"/>
                    </a:lnTo>
                    <a:lnTo>
                      <a:pt y="962" x="3036"/>
                    </a:lnTo>
                    <a:lnTo>
                      <a:pt y="952" x="2972"/>
                    </a:lnTo>
                    <a:lnTo>
                      <a:pt y="942" x="2906"/>
                    </a:lnTo>
                    <a:lnTo>
                      <a:pt y="930" x="2839"/>
                    </a:lnTo>
                    <a:lnTo>
                      <a:pt y="918" x="2768"/>
                    </a:lnTo>
                    <a:lnTo>
                      <a:pt y="903" x="2693"/>
                    </a:lnTo>
                    <a:lnTo>
                      <a:pt y="889" x="2619"/>
                    </a:lnTo>
                    <a:lnTo>
                      <a:pt y="874" x="2540"/>
                    </a:lnTo>
                    <a:lnTo>
                      <a:pt y="857" x="2460"/>
                    </a:lnTo>
                    <a:lnTo>
                      <a:pt y="840" x="2378"/>
                    </a:lnTo>
                    <a:lnTo>
                      <a:pt y="822" x="2292"/>
                    </a:lnTo>
                    <a:lnTo>
                      <a:pt y="803" x="2206"/>
                    </a:lnTo>
                    <a:lnTo>
                      <a:pt y="785" x="2116"/>
                    </a:lnTo>
                    <a:lnTo>
                      <a:pt y="764" x="2025"/>
                    </a:lnTo>
                    <a:lnTo>
                      <a:pt y="742" x="1932"/>
                    </a:lnTo>
                    <a:lnTo>
                      <a:pt y="430" x="569"/>
                    </a:lnTo>
                    <a:lnTo>
                      <a:pt y="425" x="549"/>
                    </a:lnTo>
                    <a:lnTo>
                      <a:pt y="418" x="529"/>
                    </a:lnTo>
                    <a:lnTo>
                      <a:pt y="409" x="510"/>
                    </a:lnTo>
                    <a:lnTo>
                      <a:pt y="401" x="492"/>
                    </a:lnTo>
                    <a:lnTo>
                      <a:pt y="391" x="473"/>
                    </a:lnTo>
                    <a:lnTo>
                      <a:pt y="379" x="456"/>
                    </a:lnTo>
                    <a:lnTo>
                      <a:pt y="365" x="439"/>
                    </a:lnTo>
                    <a:lnTo>
                      <a:pt y="352" x="423"/>
                    </a:lnTo>
                    <a:lnTo>
                      <a:pt y="323" x="392"/>
                    </a:lnTo>
                    <a:lnTo>
                      <a:pt y="291" x="362"/>
                    </a:lnTo>
                    <a:lnTo>
                      <a:pt y="257" x="331"/>
                    </a:lnTo>
                    <a:lnTo>
                      <a:pt y="224" x="301"/>
                    </a:lnTo>
                    <a:lnTo>
                      <a:pt y="190" x="271"/>
                    </a:lnTo>
                    <a:lnTo>
                      <a:pt y="158" x="240"/>
                    </a:lnTo>
                    <a:lnTo>
                      <a:pt y="142" x="223"/>
                    </a:lnTo>
                    <a:lnTo>
                      <a:pt y="127" x="206"/>
                    </a:lnTo>
                    <a:lnTo>
                      <a:pt y="114" x="190"/>
                    </a:lnTo>
                    <a:lnTo>
                      <a:pt y="100" x="171"/>
                    </a:lnTo>
                    <a:lnTo>
                      <a:pt y="88" x="154"/>
                    </a:lnTo>
                    <a:lnTo>
                      <a:pt y="76" x="134"/>
                    </a:lnTo>
                    <a:lnTo>
                      <a:pt y="66" x="114"/>
                    </a:lnTo>
                    <a:lnTo>
                      <a:pt y="58" x="93"/>
                    </a:lnTo>
                    <a:lnTo>
                      <a:pt y="51" x="71"/>
                    </a:lnTo>
                    <a:lnTo>
                      <a:pt y="46" x="49"/>
                    </a:lnTo>
                    <a:lnTo>
                      <a:pt y="41" x="26"/>
                    </a:lnTo>
                    <a:lnTo>
                      <a:pt y="39" x="0"/>
                    </a:lnTo>
                    <a:close/>
                  </a:path>
                </a:pathLst>
              </a:custGeom>
              <a:solidFill>
                <a:srgbClr val="F8C4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4" name="Shape 454"/>
              <p:cNvSpPr/>
              <p:nvPr/>
            </p:nvSpPr>
            <p:spPr>
              <a:xfrm>
                <a:off y="2649536" x="3752850"/>
                <a:ext cy="747712" cx="3192461"/>
              </a:xfrm>
              <a:custGeom>
                <a:pathLst>
                  <a:path w="2011" extrusionOk="0" h="471">
                    <a:moveTo>
                      <a:pt y="0" x="0"/>
                    </a:moveTo>
                    <a:lnTo>
                      <a:pt y="3" x="72"/>
                    </a:lnTo>
                    <a:lnTo>
                      <a:pt y="5" x="147"/>
                    </a:lnTo>
                    <a:lnTo>
                      <a:pt y="6" x="219"/>
                    </a:lnTo>
                    <a:lnTo>
                      <a:pt y="10" x="292"/>
                    </a:lnTo>
                    <a:lnTo>
                      <a:pt y="10" x="363"/>
                    </a:lnTo>
                    <a:lnTo>
                      <a:pt y="12" x="430"/>
                    </a:lnTo>
                    <a:lnTo>
                      <a:pt y="13" x="494"/>
                    </a:lnTo>
                    <a:lnTo>
                      <a:pt y="15" x="552"/>
                    </a:lnTo>
                    <a:lnTo>
                      <a:pt y="23" x="548"/>
                    </a:lnTo>
                    <a:lnTo>
                      <a:pt y="34" x="547"/>
                    </a:lnTo>
                    <a:lnTo>
                      <a:pt y="42" x="548"/>
                    </a:lnTo>
                    <a:lnTo>
                      <a:pt y="50" x="552"/>
                    </a:lnTo>
                    <a:lnTo>
                      <a:pt y="83" x="577"/>
                    </a:lnTo>
                    <a:lnTo>
                      <a:pt y="115" x="603"/>
                    </a:lnTo>
                    <a:lnTo>
                      <a:pt y="145" x="631"/>
                    </a:lnTo>
                    <a:lnTo>
                      <a:pt y="175" x="660"/>
                    </a:lnTo>
                    <a:lnTo>
                      <a:pt y="206" x="690"/>
                    </a:lnTo>
                    <a:lnTo>
                      <a:pt y="235" x="721"/>
                    </a:lnTo>
                    <a:lnTo>
                      <a:pt y="262" x="754"/>
                    </a:lnTo>
                    <a:lnTo>
                      <a:pt y="290" x="788"/>
                    </a:lnTo>
                    <a:lnTo>
                      <a:pt y="299" x="798"/>
                    </a:lnTo>
                    <a:lnTo>
                      <a:pt y="306" x="812"/>
                    </a:lnTo>
                    <a:lnTo>
                      <a:pt y="309" x="827"/>
                    </a:lnTo>
                    <a:lnTo>
                      <a:pt y="314" x="842"/>
                    </a:lnTo>
                    <a:lnTo>
                      <a:pt y="385" x="1288"/>
                    </a:lnTo>
                    <a:lnTo>
                      <a:pt y="385" x="1317"/>
                    </a:lnTo>
                    <a:lnTo>
                      <a:pt y="385" x="1342"/>
                    </a:lnTo>
                    <a:lnTo>
                      <a:pt y="383" x="1369"/>
                    </a:lnTo>
                    <a:lnTo>
                      <a:pt y="382" x="1393"/>
                    </a:lnTo>
                    <a:lnTo>
                      <a:pt y="378" x="1416"/>
                    </a:lnTo>
                    <a:lnTo>
                      <a:pt y="373" x="1438"/>
                    </a:lnTo>
                    <a:lnTo>
                      <a:pt y="368" x="1460"/>
                    </a:lnTo>
                    <a:lnTo>
                      <a:pt y="361" x="1479"/>
                    </a:lnTo>
                    <a:lnTo>
                      <a:pt y="353" x="1497"/>
                    </a:lnTo>
                    <a:lnTo>
                      <a:pt y="344" x="1516"/>
                    </a:lnTo>
                    <a:lnTo>
                      <a:pt y="334" x="1531"/>
                    </a:lnTo>
                    <a:lnTo>
                      <a:pt y="324" x="1546"/>
                    </a:lnTo>
                    <a:lnTo>
                      <a:pt y="312" x="1560"/>
                    </a:lnTo>
                    <a:lnTo>
                      <a:pt y="299" x="1573"/>
                    </a:lnTo>
                    <a:lnTo>
                      <a:pt y="285" x="1583"/>
                    </a:lnTo>
                    <a:lnTo>
                      <a:pt y="270" x="1595"/>
                    </a:lnTo>
                    <a:lnTo>
                      <a:pt y="272" x="1605"/>
                    </a:lnTo>
                    <a:lnTo>
                      <a:pt y="275" x="1619"/>
                    </a:lnTo>
                    <a:lnTo>
                      <a:pt y="287" x="1676"/>
                    </a:lnTo>
                    <a:lnTo>
                      <a:pt y="299" x="1730"/>
                    </a:lnTo>
                    <a:lnTo>
                      <a:pt y="311" x="1783"/>
                    </a:lnTo>
                    <a:lnTo>
                      <a:pt y="322" x="1833"/>
                    </a:lnTo>
                    <a:lnTo>
                      <a:pt y="334" x="1881"/>
                    </a:lnTo>
                    <a:lnTo>
                      <a:pt y="346" x="1926"/>
                    </a:lnTo>
                    <a:lnTo>
                      <a:pt y="358" x="1970"/>
                    </a:lnTo>
                    <a:lnTo>
                      <a:pt y="371" x="2011"/>
                    </a:lnTo>
                    <a:lnTo>
                      <a:pt y="383" x="1992"/>
                    </a:lnTo>
                    <a:lnTo>
                      <a:pt y="397" x="1973"/>
                    </a:lnTo>
                    <a:lnTo>
                      <a:pt y="407" x="1952"/>
                    </a:lnTo>
                    <a:lnTo>
                      <a:pt y="417" x="1930"/>
                    </a:lnTo>
                    <a:lnTo>
                      <a:pt y="426" x="1908"/>
                    </a:lnTo>
                    <a:lnTo>
                      <a:pt y="434" x="1884"/>
                    </a:lnTo>
                    <a:lnTo>
                      <a:pt y="441" x="1859"/>
                    </a:lnTo>
                    <a:lnTo>
                      <a:pt y="448" x="1833"/>
                    </a:lnTo>
                    <a:lnTo>
                      <a:pt y="458" x="1779"/>
                    </a:lnTo>
                    <a:lnTo>
                      <a:pt y="464" x="1725"/>
                    </a:lnTo>
                    <a:lnTo>
                      <a:pt y="469" x="1670"/>
                    </a:lnTo>
                    <a:lnTo>
                      <a:pt y="471" x="1614"/>
                    </a:lnTo>
                    <a:lnTo>
                      <a:pt y="471" x="1560"/>
                    </a:lnTo>
                    <a:lnTo>
                      <a:pt y="469" x="1506"/>
                    </a:lnTo>
                    <a:lnTo>
                      <a:pt y="466" x="1455"/>
                    </a:lnTo>
                    <a:lnTo>
                      <a:pt y="463" x="1408"/>
                    </a:lnTo>
                    <a:lnTo>
                      <a:pt y="453" x="1325"/>
                    </a:lnTo>
                    <a:lnTo>
                      <a:pt y="444" x="1268"/>
                    </a:lnTo>
                    <a:lnTo>
                      <a:pt y="431" x="1209"/>
                    </a:lnTo>
                    <a:lnTo>
                      <a:pt y="419" x="1148"/>
                    </a:lnTo>
                    <a:lnTo>
                      <a:pt y="405" x="1087"/>
                    </a:lnTo>
                    <a:lnTo>
                      <a:pt y="392" x="1026"/>
                    </a:lnTo>
                    <a:lnTo>
                      <a:pt y="378" x="962"/>
                    </a:lnTo>
                    <a:lnTo>
                      <a:pt y="365" x="898"/>
                    </a:lnTo>
                    <a:lnTo>
                      <a:pt y="350" x="834"/>
                    </a:lnTo>
                    <a:lnTo>
                      <a:pt y="334" x="768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5" name="Shape 455"/>
              <p:cNvSpPr/>
              <p:nvPr/>
            </p:nvSpPr>
            <p:spPr>
              <a:xfrm>
                <a:off y="2670175" x="4430712"/>
                <a:ext cy="668337" cx="2214561"/>
              </a:xfrm>
              <a:custGeom>
                <a:pathLst>
                  <a:path w="1395" extrusionOk="0" h="421">
                    <a:moveTo>
                      <a:pt y="0" x="2"/>
                    </a:moveTo>
                    <a:lnTo>
                      <a:pt y="0" x="30"/>
                    </a:lnTo>
                    <a:lnTo>
                      <a:pt y="0" x="66"/>
                    </a:lnTo>
                    <a:lnTo>
                      <a:pt y="2" x="98"/>
                    </a:lnTo>
                    <a:lnTo>
                      <a:pt y="2" x="125"/>
                    </a:lnTo>
                    <a:lnTo>
                      <a:pt y="10" x="121"/>
                    </a:lnTo>
                    <a:lnTo>
                      <a:pt y="21" x="120"/>
                    </a:lnTo>
                    <a:lnTo>
                      <a:pt y="29" x="121"/>
                    </a:lnTo>
                    <a:lnTo>
                      <a:pt y="37" x="125"/>
                    </a:lnTo>
                    <a:lnTo>
                      <a:pt y="70" x="150"/>
                    </a:lnTo>
                    <a:lnTo>
                      <a:pt y="102" x="176"/>
                    </a:lnTo>
                    <a:lnTo>
                      <a:pt y="132" x="204"/>
                    </a:lnTo>
                    <a:lnTo>
                      <a:pt y="162" x="233"/>
                    </a:lnTo>
                    <a:lnTo>
                      <a:pt y="193" x="263"/>
                    </a:lnTo>
                    <a:lnTo>
                      <a:pt y="222" x="294"/>
                    </a:lnTo>
                    <a:lnTo>
                      <a:pt y="249" x="327"/>
                    </a:lnTo>
                    <a:lnTo>
                      <a:pt y="277" x="361"/>
                    </a:lnTo>
                    <a:lnTo>
                      <a:pt y="286" x="371"/>
                    </a:lnTo>
                    <a:lnTo>
                      <a:pt y="293" x="385"/>
                    </a:lnTo>
                    <a:lnTo>
                      <a:pt y="296" x="400"/>
                    </a:lnTo>
                    <a:lnTo>
                      <a:pt y="301" x="415"/>
                    </a:lnTo>
                    <a:lnTo>
                      <a:pt y="372" x="861"/>
                    </a:lnTo>
                    <a:lnTo>
                      <a:pt y="372" x="890"/>
                    </a:lnTo>
                    <a:lnTo>
                      <a:pt y="372" x="915"/>
                    </a:lnTo>
                    <a:lnTo>
                      <a:pt y="370" x="942"/>
                    </a:lnTo>
                    <a:lnTo>
                      <a:pt y="369" x="966"/>
                    </a:lnTo>
                    <a:lnTo>
                      <a:pt y="365" x="989"/>
                    </a:lnTo>
                    <a:lnTo>
                      <a:pt y="360" x="1011"/>
                    </a:lnTo>
                    <a:lnTo>
                      <a:pt y="355" x="1033"/>
                    </a:lnTo>
                    <a:lnTo>
                      <a:pt y="348" x="1052"/>
                    </a:lnTo>
                    <a:lnTo>
                      <a:pt y="340" x="1070"/>
                    </a:lnTo>
                    <a:lnTo>
                      <a:pt y="331" x="1089"/>
                    </a:lnTo>
                    <a:lnTo>
                      <a:pt y="321" x="1104"/>
                    </a:lnTo>
                    <a:lnTo>
                      <a:pt y="311" x="1119"/>
                    </a:lnTo>
                    <a:lnTo>
                      <a:pt y="299" x="1133"/>
                    </a:lnTo>
                    <a:lnTo>
                      <a:pt y="286" x="1146"/>
                    </a:lnTo>
                    <a:lnTo>
                      <a:pt y="272" x="1156"/>
                    </a:lnTo>
                    <a:lnTo>
                      <a:pt y="257" x="1168"/>
                    </a:lnTo>
                    <a:lnTo>
                      <a:pt y="259" x="1178"/>
                    </a:lnTo>
                    <a:lnTo>
                      <a:pt y="262" x="1192"/>
                    </a:lnTo>
                    <a:lnTo>
                      <a:pt y="272" x="1246"/>
                    </a:lnTo>
                    <a:lnTo>
                      <a:pt y="284" x="1297"/>
                    </a:lnTo>
                    <a:lnTo>
                      <a:pt y="294" x="1347"/>
                    </a:lnTo>
                    <a:lnTo>
                      <a:pt y="306" x="1395"/>
                    </a:lnTo>
                    <a:lnTo>
                      <a:pt y="316" x="1388"/>
                    </a:lnTo>
                    <a:lnTo>
                      <a:pt y="325" x="1381"/>
                    </a:lnTo>
                    <a:lnTo>
                      <a:pt y="333" x="1373"/>
                    </a:lnTo>
                    <a:lnTo>
                      <a:pt y="342" x="1361"/>
                    </a:lnTo>
                    <a:lnTo>
                      <a:pt y="348" x="1349"/>
                    </a:lnTo>
                    <a:lnTo>
                      <a:pt y="357" x="1335"/>
                    </a:lnTo>
                    <a:lnTo>
                      <a:pt y="364" x="1322"/>
                    </a:lnTo>
                    <a:lnTo>
                      <a:pt y="370" x="1307"/>
                    </a:lnTo>
                    <a:lnTo>
                      <a:pt y="382" x="1271"/>
                    </a:lnTo>
                    <a:lnTo>
                      <a:pt y="392" x="1234"/>
                    </a:lnTo>
                    <a:lnTo>
                      <a:pt y="401" x="1195"/>
                    </a:lnTo>
                    <a:lnTo>
                      <a:pt y="407" x="1153"/>
                    </a:lnTo>
                    <a:lnTo>
                      <a:pt y="413" x="1111"/>
                    </a:lnTo>
                    <a:lnTo>
                      <a:pt y="418" x="1067"/>
                    </a:lnTo>
                    <a:lnTo>
                      <a:pt y="421" x="1025"/>
                    </a:lnTo>
                    <a:lnTo>
                      <a:pt y="421" x="984"/>
                    </a:lnTo>
                    <a:lnTo>
                      <a:pt y="421" x="944"/>
                    </a:lnTo>
                    <a:lnTo>
                      <a:pt y="419" x="908"/>
                    </a:lnTo>
                    <a:lnTo>
                      <a:pt y="418" x="875"/>
                    </a:lnTo>
                    <a:lnTo>
                      <a:pt y="413" x="847"/>
                    </a:lnTo>
                    <a:lnTo>
                      <a:pt y="318" x="388"/>
                    </a:lnTo>
                    <a:lnTo>
                      <a:pt y="320" x="385"/>
                    </a:lnTo>
                    <a:lnTo>
                      <a:pt y="318" x="380"/>
                    </a:lnTo>
                    <a:lnTo>
                      <a:pt y="315" x="371"/>
                    </a:lnTo>
                    <a:lnTo>
                      <a:pt y="311" x="363"/>
                    </a:lnTo>
                    <a:lnTo>
                      <a:pt y="298" x="341"/>
                    </a:lnTo>
                    <a:lnTo>
                      <a:pt y="281" x="312"/>
                    </a:lnTo>
                    <a:lnTo>
                      <a:pt y="260" x="282"/>
                    </a:lnTo>
                    <a:lnTo>
                      <a:pt y="237" x="248"/>
                    </a:lnTo>
                    <a:lnTo>
                      <a:pt y="210" x="213"/>
                    </a:lnTo>
                    <a:lnTo>
                      <a:pt y="183" x="176"/>
                    </a:lnTo>
                    <a:lnTo>
                      <a:pt y="154" x="140"/>
                    </a:lnTo>
                    <a:lnTo>
                      <a:pt y="125" x="106"/>
                    </a:lnTo>
                    <a:lnTo>
                      <a:pt y="98" x="76"/>
                    </a:lnTo>
                    <a:lnTo>
                      <a:pt y="73" x="49"/>
                    </a:lnTo>
                    <a:lnTo>
                      <a:pt y="49" x="25"/>
                    </a:lnTo>
                    <a:lnTo>
                      <a:pt y="29" x="10"/>
                    </a:lnTo>
                    <a:lnTo>
                      <a:pt y="19" x="5"/>
                    </a:lnTo>
                    <a:lnTo>
                      <a:pt y="12" x="2"/>
                    </a:lnTo>
                    <a:lnTo>
                      <a:pt y="5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6" name="Shape 456"/>
              <p:cNvSpPr/>
              <p:nvPr/>
            </p:nvSpPr>
            <p:spPr>
              <a:xfrm>
                <a:off y="2673350" x="4610100"/>
                <a:ext cy="603250" cx="1690686"/>
              </a:xfrm>
              <a:custGeom>
                <a:pathLst>
                  <a:path w="1065" extrusionOk="0" h="380">
                    <a:moveTo>
                      <a:pt y="0" x="5"/>
                    </a:moveTo>
                    <a:lnTo>
                      <a:pt y="0" x="12"/>
                    </a:lnTo>
                    <a:lnTo>
                      <a:pt y="8" x="8"/>
                    </a:lnTo>
                    <a:lnTo>
                      <a:pt y="19" x="7"/>
                    </a:lnTo>
                    <a:lnTo>
                      <a:pt y="27" x="8"/>
                    </a:lnTo>
                    <a:lnTo>
                      <a:pt y="35" x="12"/>
                    </a:lnTo>
                    <a:lnTo>
                      <a:pt y="68" x="37"/>
                    </a:lnTo>
                    <a:lnTo>
                      <a:pt y="100" x="63"/>
                    </a:lnTo>
                    <a:lnTo>
                      <a:pt y="130" x="91"/>
                    </a:lnTo>
                    <a:lnTo>
                      <a:pt y="160" x="120"/>
                    </a:lnTo>
                    <a:lnTo>
                      <a:pt y="191" x="150"/>
                    </a:lnTo>
                    <a:lnTo>
                      <a:pt y="220" x="181"/>
                    </a:lnTo>
                    <a:lnTo>
                      <a:pt y="247" x="214"/>
                    </a:lnTo>
                    <a:lnTo>
                      <a:pt y="275" x="248"/>
                    </a:lnTo>
                    <a:lnTo>
                      <a:pt y="284" x="258"/>
                    </a:lnTo>
                    <a:lnTo>
                      <a:pt y="291" x="272"/>
                    </a:lnTo>
                    <a:lnTo>
                      <a:pt y="294" x="287"/>
                    </a:lnTo>
                    <a:lnTo>
                      <a:pt y="299" x="302"/>
                    </a:lnTo>
                    <a:lnTo>
                      <a:pt y="370" x="748"/>
                    </a:lnTo>
                    <a:lnTo>
                      <a:pt y="370" x="777"/>
                    </a:lnTo>
                    <a:lnTo>
                      <a:pt y="370" x="802"/>
                    </a:lnTo>
                    <a:lnTo>
                      <a:pt y="368" x="829"/>
                    </a:lnTo>
                    <a:lnTo>
                      <a:pt y="367" x="853"/>
                    </a:lnTo>
                    <a:lnTo>
                      <a:pt y="363" x="876"/>
                    </a:lnTo>
                    <a:lnTo>
                      <a:pt y="358" x="898"/>
                    </a:lnTo>
                    <a:lnTo>
                      <a:pt y="353" x="920"/>
                    </a:lnTo>
                    <a:lnTo>
                      <a:pt y="346" x="939"/>
                    </a:lnTo>
                    <a:lnTo>
                      <a:pt y="338" x="957"/>
                    </a:lnTo>
                    <a:lnTo>
                      <a:pt y="329" x="976"/>
                    </a:lnTo>
                    <a:lnTo>
                      <a:pt y="319" x="991"/>
                    </a:lnTo>
                    <a:lnTo>
                      <a:pt y="309" x="1006"/>
                    </a:lnTo>
                    <a:lnTo>
                      <a:pt y="297" x="1020"/>
                    </a:lnTo>
                    <a:lnTo>
                      <a:pt y="284" x="1033"/>
                    </a:lnTo>
                    <a:lnTo>
                      <a:pt y="270" x="1043"/>
                    </a:lnTo>
                    <a:lnTo>
                      <a:pt y="255" x="1055"/>
                    </a:lnTo>
                    <a:lnTo>
                      <a:pt y="257" x="1060"/>
                    </a:lnTo>
                    <a:lnTo>
                      <a:pt y="257" x="1065"/>
                    </a:lnTo>
                    <a:lnTo>
                      <a:pt y="277" x="1052"/>
                    </a:lnTo>
                    <a:lnTo>
                      <a:pt y="296" x="1035"/>
                    </a:lnTo>
                    <a:lnTo>
                      <a:pt y="311" x="1016"/>
                    </a:lnTo>
                    <a:lnTo>
                      <a:pt y="324" x="998"/>
                    </a:lnTo>
                    <a:lnTo>
                      <a:pt y="336" x="978"/>
                    </a:lnTo>
                    <a:lnTo>
                      <a:pt y="346" x="956"/>
                    </a:lnTo>
                    <a:lnTo>
                      <a:pt y="356" x="934"/>
                    </a:lnTo>
                    <a:lnTo>
                      <a:pt y="363" x="910"/>
                    </a:lnTo>
                    <a:lnTo>
                      <a:pt y="368" x="888"/>
                    </a:lnTo>
                    <a:lnTo>
                      <a:pt y="373" x="866"/>
                    </a:lnTo>
                    <a:lnTo>
                      <a:pt y="377" x="844"/>
                    </a:lnTo>
                    <a:lnTo>
                      <a:pt y="378" x="822"/>
                    </a:lnTo>
                    <a:lnTo>
                      <a:pt y="380" x="802"/>
                    </a:lnTo>
                    <a:lnTo>
                      <a:pt y="380" x="782"/>
                    </a:lnTo>
                    <a:lnTo>
                      <a:pt y="378" x="763"/>
                    </a:lnTo>
                    <a:lnTo>
                      <a:pt y="377" x="748"/>
                    </a:lnTo>
                    <a:lnTo>
                      <a:pt y="304" x="299"/>
                    </a:lnTo>
                    <a:lnTo>
                      <a:pt y="301" x="284"/>
                    </a:lnTo>
                    <a:lnTo>
                      <a:pt y="296" x="269"/>
                    </a:lnTo>
                    <a:lnTo>
                      <a:pt y="289" x="255"/>
                    </a:lnTo>
                    <a:lnTo>
                      <a:pt y="280" x="243"/>
                    </a:lnTo>
                    <a:lnTo>
                      <a:pt y="258" x="216"/>
                    </a:lnTo>
                    <a:lnTo>
                      <a:pt y="231" x="186"/>
                    </a:lnTo>
                    <a:lnTo>
                      <a:pt y="203" x="154"/>
                    </a:lnTo>
                    <a:lnTo>
                      <a:pt y="171" x="120"/>
                    </a:lnTo>
                    <a:lnTo>
                      <a:pt y="137" x="88"/>
                    </a:lnTo>
                    <a:lnTo>
                      <a:pt y="103" x="56"/>
                    </a:lnTo>
                    <a:lnTo>
                      <a:pt y="71" x="29"/>
                    </a:lnTo>
                    <a:lnTo>
                      <a:pt y="39" x="7"/>
                    </a:lnTo>
                    <a:lnTo>
                      <a:pt y="32" x="3"/>
                    </a:lnTo>
                    <a:lnTo>
                      <a:pt y="25" x="0"/>
                    </a:lnTo>
                    <a:lnTo>
                      <a:pt y="20" x="0"/>
                    </a:lnTo>
                    <a:lnTo>
                      <a:pt y="17" x="0"/>
                    </a:lnTo>
                    <a:lnTo>
                      <a:pt y="8" x="2"/>
                    </a:lnTo>
                    <a:lnTo>
                      <a:pt y="0" x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7" name="Shape 457"/>
              <p:cNvSpPr/>
              <p:nvPr/>
            </p:nvSpPr>
            <p:spPr>
              <a:xfrm>
                <a:off y="3421062" x="7389811"/>
                <a:ext cy="6350" cx="11111"/>
              </a:xfrm>
              <a:custGeom>
                <a:pathLst>
                  <a:path w="7" extrusionOk="0" h="4">
                    <a:moveTo>
                      <a:pt y="4" x="7"/>
                    </a:move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lnTo>
                      <a:pt y="2" x="5"/>
                    </a:lnTo>
                    <a:lnTo>
                      <a:pt y="4" x="7"/>
                    </a:lnTo>
                    <a:close/>
                  </a:path>
                </a:pathLst>
              </a:custGeom>
              <a:solidFill>
                <a:srgbClr val="5A575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8" name="Shape 458"/>
              <p:cNvSpPr/>
              <p:nvPr/>
            </p:nvSpPr>
            <p:spPr>
              <a:xfrm>
                <a:off y="3424237" x="7386636"/>
                <a:ext cy="7936" cx="22225"/>
              </a:xfrm>
              <a:custGeom>
                <a:pathLst>
                  <a:path w="14" extrusionOk="0" h="5">
                    <a:moveTo>
                      <a:pt y="0" x="4"/>
                    </a:moveTo>
                    <a:lnTo>
                      <a:pt y="0" x="5"/>
                    </a:lnTo>
                    <a:lnTo>
                      <a:pt y="2" x="9"/>
                    </a:lnTo>
                    <a:lnTo>
                      <a:pt y="5" x="14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5B595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9" name="Shape 459"/>
              <p:cNvSpPr/>
              <p:nvPr/>
            </p:nvSpPr>
            <p:spPr>
              <a:xfrm>
                <a:off y="3427412" x="7386636"/>
                <a:ext cy="7936" cx="30161"/>
              </a:xfrm>
              <a:custGeom>
                <a:pathLst>
                  <a:path w="19" extrusionOk="0" h="5">
                    <a:moveTo>
                      <a:pt y="0" x="2"/>
                    </a:moveTo>
                    <a:lnTo>
                      <a:pt y="0" x="9"/>
                    </a:lnTo>
                    <a:lnTo>
                      <a:pt y="3" x="14"/>
                    </a:lnTo>
                    <a:lnTo>
                      <a:pt y="5" x="19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5F5D5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60" name="Shape 460"/>
              <p:cNvSpPr/>
              <p:nvPr/>
            </p:nvSpPr>
            <p:spPr>
              <a:xfrm>
                <a:off y="3427412" x="7385050"/>
                <a:ext cy="12700" cx="36511"/>
              </a:xfrm>
              <a:custGeom>
                <a:pathLst>
                  <a:path w="23" extrusionOk="0" h="8">
                    <a:moveTo>
                      <a:pt y="0" x="1"/>
                    </a:moveTo>
                    <a:lnTo>
                      <a:pt y="3" x="15"/>
                    </a:lnTo>
                    <a:lnTo>
                      <a:pt y="5" x="18"/>
                    </a:lnTo>
                    <a:lnTo>
                      <a:pt y="8" x="23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625F5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61" name="Shape 461"/>
              <p:cNvSpPr/>
              <p:nvPr/>
            </p:nvSpPr>
            <p:spPr>
              <a:xfrm>
                <a:off y="3429000" x="7381875"/>
                <a:ext cy="14286" cx="42862"/>
              </a:xfrm>
              <a:custGeom>
                <a:pathLst>
                  <a:path w="27" extrusionOk="0" h="9">
                    <a:moveTo>
                      <a:pt y="0" x="3"/>
                    </a:moveTo>
                    <a:lnTo>
                      <a:pt y="4" x="22"/>
                    </a:lnTo>
                    <a:lnTo>
                      <a:pt y="6" x="23"/>
                    </a:lnTo>
                    <a:lnTo>
                      <a:pt y="7" x="27"/>
                    </a:lnTo>
                    <a:lnTo>
                      <a:pt y="9" x="27"/>
                    </a:lnTo>
                    <a:lnTo>
                      <a:pt y="9" x="27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64626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62" name="Shape 462"/>
              <p:cNvSpPr/>
              <p:nvPr/>
            </p:nvSpPr>
            <p:spPr>
              <a:xfrm>
                <a:off y="3432175" x="7378700"/>
                <a:ext cy="14286" cx="46036"/>
              </a:xfrm>
              <a:custGeom>
                <a:pathLst>
                  <a:path w="29" extrusionOk="0" h="9">
                    <a:moveTo>
                      <a:pt y="0" x="4"/>
                    </a:moveTo>
                    <a:lnTo>
                      <a:pt y="5" x="27"/>
                    </a:lnTo>
                    <a:lnTo>
                      <a:pt y="5" x="27"/>
                    </a:lnTo>
                    <a:lnTo>
                      <a:pt y="5" x="29"/>
                    </a:lnTo>
                    <a:lnTo>
                      <a:pt y="7" x="29"/>
                    </a:lnTo>
                    <a:lnTo>
                      <a:pt y="9" x="29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68666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63" name="Shape 463"/>
              <p:cNvSpPr/>
              <p:nvPr/>
            </p:nvSpPr>
            <p:spPr>
              <a:xfrm>
                <a:off y="3435350" x="7378700"/>
                <a:ext cy="12700" cx="46036"/>
              </a:xfrm>
              <a:custGeom>
                <a:pathLst>
                  <a:path w="29" extrusionOk="0" h="8">
                    <a:moveTo>
                      <a:pt y="0" x="2"/>
                    </a:moveTo>
                    <a:lnTo>
                      <a:pt y="5" x="29"/>
                    </a:lnTo>
                    <a:lnTo>
                      <a:pt y="7" x="29"/>
                    </a:lnTo>
                    <a:lnTo>
                      <a:pt y="8" x="2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A686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64" name="Shape 464"/>
              <p:cNvSpPr/>
              <p:nvPr/>
            </p:nvSpPr>
            <p:spPr>
              <a:xfrm>
                <a:off y="3438525" x="7375525"/>
                <a:ext cy="12700" cx="49212"/>
              </a:xfrm>
              <a:custGeom>
                <a:pathLst>
                  <a:path w="31" extrusionOk="0" h="8">
                    <a:moveTo>
                      <a:pt y="0" x="2"/>
                    </a:moveTo>
                    <a:lnTo>
                      <a:pt y="5" x="31"/>
                    </a:lnTo>
                    <a:lnTo>
                      <a:pt y="6" x="31"/>
                    </a:lnTo>
                    <a:lnTo>
                      <a:pt y="8" x="31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65" name="Shape 465"/>
              <p:cNvSpPr/>
              <p:nvPr/>
            </p:nvSpPr>
            <p:spPr>
              <a:xfrm>
                <a:off y="3440112" x="7373936"/>
                <a:ext cy="14286" cx="50800"/>
              </a:xfrm>
              <a:custGeom>
                <a:pathLst>
                  <a:path w="32" extrusionOk="0" h="9">
                    <a:moveTo>
                      <a:pt y="0" x="3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9" x="32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706E6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66" name="Shape 466"/>
              <p:cNvSpPr/>
              <p:nvPr/>
            </p:nvSpPr>
            <p:spPr>
              <a:xfrm>
                <a:off y="3443287" x="7373936"/>
                <a:ext cy="12700" cx="53975"/>
              </a:xfrm>
              <a:custGeom>
                <a:pathLst>
                  <a:path w="34" extrusionOk="0" h="8">
                    <a:moveTo>
                      <a:pt y="0" x="1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8" x="3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71706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67" name="Shape 467"/>
              <p:cNvSpPr/>
              <p:nvPr/>
            </p:nvSpPr>
            <p:spPr>
              <a:xfrm>
                <a:off y="3446462" x="7370761"/>
                <a:ext cy="12700" cx="57150"/>
              </a:xfrm>
              <a:custGeom>
                <a:pathLst>
                  <a:path w="36" extrusionOk="0" h="8">
                    <a:moveTo>
                      <a:pt y="0" x="2"/>
                    </a:moveTo>
                    <a:lnTo>
                      <a:pt y="5" x="34"/>
                    </a:lnTo>
                    <a:lnTo>
                      <a:pt y="6" x="36"/>
                    </a:lnTo>
                    <a:lnTo>
                      <a:pt y="8" x="3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73727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68" name="Shape 468"/>
              <p:cNvSpPr/>
              <p:nvPr/>
            </p:nvSpPr>
            <p:spPr>
              <a:xfrm>
                <a:off y="3448050" x="7367586"/>
                <a:ext cy="14286" cx="60325"/>
              </a:xfrm>
              <a:custGeom>
                <a:pathLst>
                  <a:path w="38" extrusionOk="0" h="9">
                    <a:moveTo>
                      <a:pt y="0" x="4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9" x="38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77767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69" name="Shape 469"/>
              <p:cNvSpPr/>
              <p:nvPr/>
            </p:nvSpPr>
            <p:spPr>
              <a:xfrm>
                <a:off y="3451225" x="7367586"/>
                <a:ext cy="23811" cx="120650"/>
              </a:xfrm>
              <a:custGeom>
                <a:pathLst>
                  <a:path w="76" extrusionOk="0" h="15">
                    <a:moveTo>
                      <a:pt y="0" x="2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8" x="38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  <a:moveTo>
                      <a:pt y="15" x="76"/>
                    </a:moveTo>
                    <a:lnTo>
                      <a:pt y="15" x="73"/>
                    </a:lnTo>
                    <a:lnTo>
                      <a:pt y="15" x="73"/>
                    </a:lnTo>
                    <a:lnTo>
                      <a:pt y="14" x="73"/>
                    </a:lnTo>
                    <a:lnTo>
                      <a:pt y="15" x="75"/>
                    </a:lnTo>
                    <a:lnTo>
                      <a:pt y="15" x="76"/>
                    </a:lnTo>
                    <a:close/>
                  </a:path>
                </a:pathLst>
              </a:custGeom>
              <a:solidFill>
                <a:srgbClr val="79787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0" name="Shape 470"/>
              <p:cNvSpPr/>
              <p:nvPr/>
            </p:nvSpPr>
            <p:spPr>
              <a:xfrm>
                <a:off y="3451225" x="7366000"/>
                <a:ext cy="30161" cx="130175"/>
              </a:xfrm>
              <a:custGeom>
                <a:pathLst>
                  <a:path w="82" extrusionOk="0" h="19">
                    <a:moveTo>
                      <a:pt y="0" x="1"/>
                    </a:moveTo>
                    <a:lnTo>
                      <a:pt y="7" x="39"/>
                    </a:lnTo>
                    <a:lnTo>
                      <a:pt y="8" x="39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9" x="82"/>
                    </a:moveTo>
                    <a:lnTo>
                      <a:pt y="17" x="74"/>
                    </a:lnTo>
                    <a:lnTo>
                      <a:pt y="15" x="74"/>
                    </a:lnTo>
                    <a:lnTo>
                      <a:pt y="14" x="74"/>
                    </a:lnTo>
                    <a:lnTo>
                      <a:pt y="17" x="79"/>
                    </a:lnTo>
                    <a:lnTo>
                      <a:pt y="19" x="82"/>
                    </a:lnTo>
                    <a:close/>
                  </a:path>
                </a:pathLst>
              </a:custGeom>
              <a:solidFill>
                <a:srgbClr val="7C7A7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1" name="Shape 471"/>
              <p:cNvSpPr/>
              <p:nvPr/>
            </p:nvSpPr>
            <p:spPr>
              <a:xfrm>
                <a:off y="3454400" x="7366000"/>
                <a:ext cy="31750" cx="141286"/>
              </a:xfrm>
              <a:custGeom>
                <a:pathLst>
                  <a:path w="89" extrusionOk="0" h="20">
                    <a:moveTo>
                      <a:pt y="0" x="1"/>
                    </a:moveTo>
                    <a:lnTo>
                      <a:pt y="6" x="39"/>
                    </a:lnTo>
                    <a:lnTo>
                      <a:pt y="8" x="40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  <a:moveTo>
                      <a:pt y="13" x="74"/>
                    </a:moveTo>
                    <a:lnTo>
                      <a:pt y="13" x="77"/>
                    </a:lnTo>
                    <a:lnTo>
                      <a:pt y="17" x="82"/>
                    </a:lnTo>
                    <a:lnTo>
                      <a:pt y="20" x="89"/>
                    </a:lnTo>
                    <a:lnTo>
                      <a:pt y="17" x="74"/>
                    </a:lnTo>
                    <a:lnTo>
                      <a:pt y="15" x="74"/>
                    </a:lnTo>
                    <a:lnTo>
                      <a:pt y="13" x="74"/>
                    </a:lnTo>
                    <a:close/>
                  </a:path>
                </a:pathLst>
              </a:custGeom>
              <a:solidFill>
                <a:srgbClr val="7F7E7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2" name="Shape 472"/>
              <p:cNvSpPr/>
              <p:nvPr/>
            </p:nvSpPr>
            <p:spPr>
              <a:xfrm>
                <a:off y="3455987" x="7362825"/>
                <a:ext cy="33336" cx="152400"/>
              </a:xfrm>
              <a:custGeom>
                <a:pathLst>
                  <a:path w="96" extrusionOk="0" h="21">
                    <a:moveTo>
                      <a:pt y="0" x="2"/>
                    </a:moveTo>
                    <a:lnTo>
                      <a:pt y="7" x="42"/>
                    </a:lnTo>
                    <a:lnTo>
                      <a:pt y="9" x="42"/>
                    </a:lnTo>
                    <a:lnTo>
                      <a:pt y="12" x="42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4" x="76"/>
                    </a:moveTo>
                    <a:lnTo>
                      <a:pt y="16" x="84"/>
                    </a:lnTo>
                    <a:lnTo>
                      <a:pt y="17" x="90"/>
                    </a:lnTo>
                    <a:lnTo>
                      <a:pt y="21" x="96"/>
                    </a:lnTo>
                    <a:lnTo>
                      <a:pt y="17" x="76"/>
                    </a:lnTo>
                    <a:lnTo>
                      <a:pt y="16" x="76"/>
                    </a:lnTo>
                    <a:lnTo>
                      <a:pt y="14" x="76"/>
                    </a:lnTo>
                    <a:close/>
                  </a:path>
                </a:pathLst>
              </a:custGeom>
              <a:solidFill>
                <a:srgbClr val="82807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3" name="Shape 473"/>
              <p:cNvSpPr/>
              <p:nvPr/>
            </p:nvSpPr>
            <p:spPr>
              <a:xfrm>
                <a:off y="3459162" x="7359650"/>
                <a:ext cy="34925" cx="161925"/>
              </a:xfrm>
              <a:custGeom>
                <a:pathLst>
                  <a:path w="102" extrusionOk="0" h="22">
                    <a:moveTo>
                      <a:pt y="0" x="4"/>
                    </a:moveTo>
                    <a:lnTo>
                      <a:pt y="7" x="44"/>
                    </a:lnTo>
                    <a:lnTo>
                      <a:pt y="10" x="44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  <a:moveTo>
                      <a:pt y="14" x="78"/>
                    </a:moveTo>
                    <a:lnTo>
                      <a:pt y="17" x="93"/>
                    </a:lnTo>
                    <a:lnTo>
                      <a:pt y="19" x="98"/>
                    </a:lnTo>
                    <a:lnTo>
                      <a:pt y="22" x="102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4" x="78"/>
                    </a:lnTo>
                    <a:close/>
                  </a:path>
                </a:pathLst>
              </a:custGeom>
              <a:solidFill>
                <a:srgbClr val="84828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4" name="Shape 474"/>
              <p:cNvSpPr/>
              <p:nvPr/>
            </p:nvSpPr>
            <p:spPr>
              <a:xfrm>
                <a:off y="3462337" x="7359650"/>
                <a:ext cy="34925" cx="169861"/>
              </a:xfrm>
              <a:custGeom>
                <a:pathLst>
                  <a:path w="107" extrusionOk="0" h="22">
                    <a:moveTo>
                      <a:pt y="0" x="2"/>
                    </a:moveTo>
                    <a:lnTo>
                      <a:pt y="8" x="44"/>
                    </a:lnTo>
                    <a:lnTo>
                      <a:pt y="10" x="46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  <a:moveTo>
                      <a:pt y="13" x="78"/>
                    </a:moveTo>
                    <a:lnTo>
                      <a:pt y="17" x="98"/>
                    </a:lnTo>
                    <a:lnTo>
                      <a:pt y="20" x="102"/>
                    </a:lnTo>
                    <a:lnTo>
                      <a:pt y="22" x="107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3" x="78"/>
                    </a:lnTo>
                    <a:close/>
                  </a:path>
                </a:pathLst>
              </a:custGeom>
              <a:solidFill>
                <a:srgbClr val="88878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5" name="Shape 475"/>
              <p:cNvSpPr/>
              <p:nvPr/>
            </p:nvSpPr>
            <p:spPr>
              <a:xfrm>
                <a:off y="3463925" x="7358061"/>
                <a:ext cy="38100" cx="179387"/>
              </a:xfrm>
              <a:custGeom>
                <a:pathLst>
                  <a:path w="113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1" x="47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3"/>
                    </a:lnTo>
                    <a:lnTo>
                      <a:pt y="21" x="108"/>
                    </a:lnTo>
                    <a:lnTo>
                      <a:pt y="24" x="113"/>
                    </a:lnTo>
                    <a:lnTo>
                      <a:pt y="17" x="79"/>
                    </a:lnTo>
                    <a:lnTo>
                      <a:pt y="16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6" name="Shape 476"/>
              <p:cNvSpPr/>
              <p:nvPr/>
            </p:nvSpPr>
            <p:spPr>
              <a:xfrm>
                <a:off y="3467100" x="7358061"/>
                <a:ext cy="38100" cx="187325"/>
              </a:xfrm>
              <a:custGeom>
                <a:pathLst>
                  <a:path w="118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0" x="49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8"/>
                    </a:lnTo>
                    <a:lnTo>
                      <a:pt y="22" x="113"/>
                    </a:lnTo>
                    <a:lnTo>
                      <a:pt y="24" x="118"/>
                    </a:lnTo>
                    <a:lnTo>
                      <a:pt y="17" x="79"/>
                    </a:lnTo>
                    <a:lnTo>
                      <a:pt y="15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C8B8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7" name="Shape 477"/>
              <p:cNvSpPr/>
              <p:nvPr/>
            </p:nvSpPr>
            <p:spPr>
              <a:xfrm>
                <a:off y="3470275" x="7354886"/>
                <a:ext cy="39686" cx="195261"/>
              </a:xfrm>
              <a:custGeom>
                <a:pathLst>
                  <a:path w="123" extrusionOk="0" h="25">
                    <a:moveTo>
                      <a:pt y="0" x="2"/>
                    </a:moveTo>
                    <a:lnTo>
                      <a:pt y="8" x="51"/>
                    </a:lnTo>
                    <a:lnTo>
                      <a:pt y="10" x="51"/>
                    </a:lnTo>
                    <a:lnTo>
                      <a:pt y="12" x="52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3" x="81"/>
                    </a:moveTo>
                    <a:lnTo>
                      <a:pt y="20" x="115"/>
                    </a:lnTo>
                    <a:lnTo>
                      <a:pt y="22" x="118"/>
                    </a:lnTo>
                    <a:lnTo>
                      <a:pt y="25" x="123"/>
                    </a:lnTo>
                    <a:lnTo>
                      <a:pt y="17" x="79"/>
                    </a:lnTo>
                    <a:lnTo>
                      <a:pt y="15" x="81"/>
                    </a:lnTo>
                    <a:lnTo>
                      <a:pt y="13" x="81"/>
                    </a:lnTo>
                    <a:close/>
                  </a:path>
                </a:pathLst>
              </a:custGeom>
              <a:solidFill>
                <a:srgbClr val="908F8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8" name="Shape 478"/>
              <p:cNvSpPr/>
              <p:nvPr/>
            </p:nvSpPr>
            <p:spPr>
              <a:xfrm>
                <a:off y="3473450" x="7351711"/>
                <a:ext cy="39686" cx="206375"/>
              </a:xfrm>
              <a:custGeom>
                <a:pathLst>
                  <a:path w="130" extrusionOk="0" h="25">
                    <a:moveTo>
                      <a:pt y="0" x="4"/>
                    </a:moveTo>
                    <a:lnTo>
                      <a:pt y="8" x="53"/>
                    </a:lnTo>
                    <a:lnTo>
                      <a:pt y="10" x="54"/>
                    </a:lnTo>
                    <a:lnTo>
                      <a:pt y="11" x="5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4"/>
                    </a:lnTo>
                    <a:close/>
                    <a:moveTo>
                      <a:pt y="13" x="83"/>
                    </a:moveTo>
                    <a:lnTo>
                      <a:pt y="20" x="122"/>
                    </a:lnTo>
                    <a:lnTo>
                      <a:pt y="23" x="125"/>
                    </a:lnTo>
                    <a:lnTo>
                      <a:pt y="25" x="130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3"/>
                    </a:lnTo>
                    <a:close/>
                  </a:path>
                </a:pathLst>
              </a:custGeom>
              <a:solidFill>
                <a:srgbClr val="92919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9" name="Shape 479"/>
              <p:cNvSpPr/>
              <p:nvPr/>
            </p:nvSpPr>
            <p:spPr>
              <a:xfrm>
                <a:off y="3475037" x="7351711"/>
                <a:ext cy="41275" cx="212725"/>
              </a:xfrm>
              <a:custGeom>
                <a:pathLst>
                  <a:path w="134" extrusionOk="0" h="26">
                    <a:moveTo>
                      <a:pt y="0" x="2"/>
                    </a:moveTo>
                    <a:lnTo>
                      <a:pt y="9" x="54"/>
                    </a:lnTo>
                    <a:lnTo>
                      <a:pt y="10" x="56"/>
                    </a:lnTo>
                    <a:lnTo>
                      <a:pt y="12" x="5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4" x="81"/>
                    </a:moveTo>
                    <a:lnTo>
                      <a:pt y="22" x="125"/>
                    </a:lnTo>
                    <a:lnTo>
                      <a:pt y="24" x="129"/>
                    </a:lnTo>
                    <a:lnTo>
                      <a:pt y="26" x="134"/>
                    </a:lnTo>
                    <a:lnTo>
                      <a:pt y="17" x="81"/>
                    </a:lnTo>
                    <a:lnTo>
                      <a:pt y="15" x="81"/>
                    </a:lnTo>
                    <a:lnTo>
                      <a:pt y="14" x="81"/>
                    </a:lnTo>
                    <a:close/>
                  </a:path>
                </a:pathLst>
              </a:custGeom>
              <a:solidFill>
                <a:srgbClr val="94939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0" name="Shape 480"/>
              <p:cNvSpPr/>
              <p:nvPr/>
            </p:nvSpPr>
            <p:spPr>
              <a:xfrm>
                <a:off y="3478212" x="7350125"/>
                <a:ext cy="42862" cx="219075"/>
              </a:xfrm>
              <a:custGeom>
                <a:pathLst>
                  <a:path w="138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0" x="57"/>
                    </a:lnTo>
                    <a:lnTo>
                      <a:pt y="13" x="5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1"/>
                    </a:lnTo>
                    <a:lnTo>
                      <a:pt y="24" x="135"/>
                    </a:lnTo>
                    <a:lnTo>
                      <a:pt y="27" x="138"/>
                    </a:lnTo>
                    <a:lnTo>
                      <a:pt y="17" x="81"/>
                    </a:lnTo>
                    <a:lnTo>
                      <a:pt y="15" x="82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9989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1" name="Shape 481"/>
              <p:cNvSpPr/>
              <p:nvPr/>
            </p:nvSpPr>
            <p:spPr>
              <a:xfrm>
                <a:off y="3481387" x="7350125"/>
                <a:ext cy="42862" cx="223837"/>
              </a:xfrm>
              <a:custGeom>
                <a:pathLst>
                  <a:path w="141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1" x="59"/>
                    </a:lnTo>
                    <a:lnTo>
                      <a:pt y="13" x="60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5"/>
                    </a:lnTo>
                    <a:lnTo>
                      <a:pt y="25" x="138"/>
                    </a:lnTo>
                    <a:lnTo>
                      <a:pt y="27" x="141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2" name="Shape 482"/>
              <p:cNvSpPr/>
              <p:nvPr/>
            </p:nvSpPr>
            <p:spPr>
              <a:xfrm>
                <a:off y="3481387" x="7346950"/>
                <a:ext cy="47625" cx="234950"/>
              </a:xfrm>
              <a:custGeom>
                <a:pathLst>
                  <a:path w="148" extrusionOk="0" h="30">
                    <a:moveTo>
                      <a:pt y="0" x="2"/>
                    </a:moveTo>
                    <a:lnTo>
                      <a:pt y="11" x="61"/>
                    </a:lnTo>
                    <a:lnTo>
                      <a:pt y="13" x="62"/>
                    </a:lnTo>
                    <a:lnTo>
                      <a:pt y="15" x="6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5" x="140"/>
                    </a:lnTo>
                    <a:lnTo>
                      <a:pt y="27" x="143"/>
                    </a:lnTo>
                    <a:lnTo>
                      <a:pt y="30" x="148"/>
                    </a:lnTo>
                    <a:lnTo>
                      <a:pt y="18" x="81"/>
                    </a:lnTo>
                    <a:lnTo>
                      <a:pt y="16" x="83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9E9D9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3" name="Shape 483"/>
              <p:cNvSpPr/>
              <p:nvPr/>
            </p:nvSpPr>
            <p:spPr>
              <a:xfrm>
                <a:off y="3482975" x="7346950"/>
                <a:ext cy="49212" cx="241300"/>
              </a:xfrm>
              <a:custGeom>
                <a:pathLst>
                  <a:path w="152" extrusionOk="0" h="31">
                    <a:moveTo>
                      <a:pt y="0" x="2"/>
                    </a:moveTo>
                    <a:lnTo>
                      <a:pt y="12" x="62"/>
                    </a:lnTo>
                    <a:lnTo>
                      <a:pt y="14" x="64"/>
                    </a:lnTo>
                    <a:lnTo>
                      <a:pt y="15" x="6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6" x="143"/>
                    </a:lnTo>
                    <a:lnTo>
                      <a:pt y="29" x="148"/>
                    </a:lnTo>
                    <a:lnTo>
                      <a:pt y="31" x="152"/>
                    </a:lnTo>
                    <a:lnTo>
                      <a:pt y="19" x="79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2A2A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4" name="Shape 484"/>
              <p:cNvSpPr/>
              <p:nvPr/>
            </p:nvSpPr>
            <p:spPr>
              <a:xfrm>
                <a:off y="3486150" x="7343775"/>
                <a:ext cy="47625" cx="249237"/>
              </a:xfrm>
              <a:custGeom>
                <a:pathLst>
                  <a:path w="157" extrusionOk="0" h="30">
                    <a:moveTo>
                      <a:pt y="0" x="2"/>
                    </a:moveTo>
                    <a:lnTo>
                      <a:pt y="12" x="66"/>
                    </a:lnTo>
                    <a:lnTo>
                      <a:pt y="15" x="69"/>
                    </a:lnTo>
                    <a:lnTo>
                      <a:pt y="17" x="73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7" x="150"/>
                    </a:lnTo>
                    <a:lnTo>
                      <a:pt y="29" x="154"/>
                    </a:lnTo>
                    <a:lnTo>
                      <a:pt y="30" x="157"/>
                    </a:lnTo>
                    <a:lnTo>
                      <a:pt y="17" x="78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5" name="Shape 485"/>
              <p:cNvSpPr/>
              <p:nvPr/>
            </p:nvSpPr>
            <p:spPr>
              <a:xfrm>
                <a:off y="3489325" x="7343775"/>
                <a:ext cy="50800" cx="255586"/>
              </a:xfrm>
              <a:custGeom>
                <a:pathLst>
                  <a:path w="161" extrusionOk="0" h="32">
                    <a:moveTo>
                      <a:pt y="0" x="2"/>
                    </a:moveTo>
                    <a:lnTo>
                      <a:pt y="11" x="69"/>
                    </a:lnTo>
                    <a:lnTo>
                      <a:pt y="15" x="73"/>
                    </a:lnTo>
                    <a:lnTo>
                      <a:pt y="15" x="76"/>
                    </a:lnTo>
                    <a:lnTo>
                      <a:pt y="15" x="78"/>
                    </a:lnTo>
                    <a:lnTo>
                      <a:pt y="15" x="81"/>
                    </a:lnTo>
                    <a:lnTo>
                      <a:pt y="27" x="154"/>
                    </a:lnTo>
                    <a:lnTo>
                      <a:pt y="28" x="157"/>
                    </a:lnTo>
                    <a:lnTo>
                      <a:pt y="32" x="16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6" name="Shape 486"/>
              <p:cNvSpPr/>
              <p:nvPr/>
            </p:nvSpPr>
            <p:spPr>
              <a:xfrm>
                <a:off y="3490912" x="7342186"/>
                <a:ext cy="50800" cx="261936"/>
              </a:xfrm>
              <a:custGeom>
                <a:pathLst>
                  <a:path w="165" extrusionOk="0" h="32">
                    <a:moveTo>
                      <a:pt y="0" x="1"/>
                    </a:moveTo>
                    <a:lnTo>
                      <a:pt y="14" x="74"/>
                    </a:lnTo>
                    <a:lnTo>
                      <a:pt y="14" x="77"/>
                    </a:lnTo>
                    <a:lnTo>
                      <a:pt y="14" x="79"/>
                    </a:lnTo>
                    <a:lnTo>
                      <a:pt y="27" x="158"/>
                    </a:lnTo>
                    <a:lnTo>
                      <a:pt y="31" x="162"/>
                    </a:lnTo>
                    <a:lnTo>
                      <a:pt y="32" x="165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BAA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7" name="Shape 487"/>
              <p:cNvSpPr/>
              <p:nvPr/>
            </p:nvSpPr>
            <p:spPr>
              <a:xfrm>
                <a:off y="3494087" x="7342186"/>
                <a:ext cy="53975" cx="266700"/>
              </a:xfrm>
              <a:custGeom>
                <a:pathLst>
                  <a:path w="168" extrusionOk="0" h="34">
                    <a:moveTo>
                      <a:pt y="0" x="1"/>
                    </a:moveTo>
                    <a:lnTo>
                      <a:pt y="29" x="162"/>
                    </a:lnTo>
                    <a:lnTo>
                      <a:pt y="30" x="165"/>
                    </a:lnTo>
                    <a:lnTo>
                      <a:pt y="34" x="16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8" name="Shape 488"/>
              <p:cNvSpPr/>
              <p:nvPr/>
            </p:nvSpPr>
            <p:spPr>
              <a:xfrm>
                <a:off y="3497262" x="7342186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28" x="165"/>
                    </a:lnTo>
                    <a:lnTo>
                      <a:pt y="32" x="168"/>
                    </a:lnTo>
                    <a:lnTo>
                      <a:pt y="34" x="17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0AFA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9" name="Shape 489"/>
              <p:cNvSpPr/>
              <p:nvPr/>
            </p:nvSpPr>
            <p:spPr>
              <a:xfrm>
                <a:off y="3498850" x="7339011"/>
                <a:ext cy="53975" cx="277811"/>
              </a:xfrm>
              <a:custGeom>
                <a:pathLst>
                  <a:path w="175" extrusionOk="0" h="34">
                    <a:moveTo>
                      <a:pt y="0" x="2"/>
                    </a:moveTo>
                    <a:lnTo>
                      <a:pt y="31" x="170"/>
                    </a:lnTo>
                    <a:lnTo>
                      <a:pt y="33" x="174"/>
                    </a:lnTo>
                    <a:lnTo>
                      <a:pt y="34" x="175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6B6B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0" name="Shape 490"/>
              <p:cNvSpPr/>
              <p:nvPr/>
            </p:nvSpPr>
            <p:spPr>
              <a:xfrm>
                <a:off y="3502025" x="7339011"/>
                <a:ext cy="57150" cx="284162"/>
              </a:xfrm>
              <a:custGeom>
                <a:pathLst>
                  <a:path w="179" extrusionOk="0" h="36">
                    <a:moveTo>
                      <a:pt y="0" x="2"/>
                    </a:moveTo>
                    <a:lnTo>
                      <a:pt y="31" x="174"/>
                    </a:lnTo>
                    <a:lnTo>
                      <a:pt y="32" x="175"/>
                    </a:lnTo>
                    <a:lnTo>
                      <a:pt y="36" x="17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9B9B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1" name="Shape 491"/>
              <p:cNvSpPr/>
              <p:nvPr/>
            </p:nvSpPr>
            <p:spPr>
              <a:xfrm>
                <a:off y="3505200" x="7335836"/>
                <a:ext cy="55561" cx="292100"/>
              </a:xfrm>
              <a:custGeom>
                <a:pathLst>
                  <a:path w="184" extrusionOk="0" h="35">
                    <a:moveTo>
                      <a:pt y="0" x="2"/>
                    </a:moveTo>
                    <a:lnTo>
                      <a:pt y="30" x="177"/>
                    </a:lnTo>
                    <a:lnTo>
                      <a:pt y="34" x="181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CBCB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2" name="Shape 492"/>
              <p:cNvSpPr/>
              <p:nvPr/>
            </p:nvSpPr>
            <p:spPr>
              <a:xfrm>
                <a:off y="3506787" x="7335836"/>
                <a:ext cy="57150" cx="298450"/>
              </a:xfrm>
              <a:custGeom>
                <a:pathLst>
                  <a:path w="188" extrusionOk="0" h="36">
                    <a:moveTo>
                      <a:pt y="0" x="2"/>
                    </a:moveTo>
                    <a:lnTo>
                      <a:pt y="33" x="181"/>
                    </a:lnTo>
                    <a:lnTo>
                      <a:pt y="34" x="184"/>
                    </a:lnTo>
                    <a:lnTo>
                      <a:pt y="36" x="188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1C1C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3" name="Shape 493"/>
              <p:cNvSpPr/>
              <p:nvPr/>
            </p:nvSpPr>
            <p:spPr>
              <a:xfrm>
                <a:off y="3509962" x="7332661"/>
                <a:ext cy="57150" cx="303212"/>
              </a:xfrm>
              <a:custGeom>
                <a:pathLst>
                  <a:path w="191" extrusionOk="0" h="36">
                    <a:moveTo>
                      <a:pt y="0" x="2"/>
                    </a:moveTo>
                    <a:lnTo>
                      <a:pt y="32" x="186"/>
                    </a:lnTo>
                    <a:lnTo>
                      <a:pt y="34" x="190"/>
                    </a:lnTo>
                    <a:lnTo>
                      <a:pt y="36" x="191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4C4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4" name="Shape 494"/>
              <p:cNvSpPr/>
              <p:nvPr/>
            </p:nvSpPr>
            <p:spPr>
              <a:xfrm>
                <a:off y="3513137" x="7332661"/>
                <a:ext cy="58736" cx="309561"/>
              </a:xfrm>
              <a:custGeom>
                <a:pathLst>
                  <a:path w="195" extrusionOk="0" h="37">
                    <a:moveTo>
                      <a:pt y="0" x="2"/>
                    </a:moveTo>
                    <a:lnTo>
                      <a:pt y="32" x="190"/>
                    </a:lnTo>
                    <a:lnTo>
                      <a:pt y="34" x="191"/>
                    </a:lnTo>
                    <a:lnTo>
                      <a:pt y="37" x="19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7C6C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5" name="Shape 495"/>
              <p:cNvSpPr/>
              <p:nvPr/>
            </p:nvSpPr>
            <p:spPr>
              <a:xfrm>
                <a:off y="3516312" x="7332661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2" x="191"/>
                    </a:lnTo>
                    <a:lnTo>
                      <a:pt y="35" x="195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6" name="Shape 496"/>
              <p:cNvSpPr/>
              <p:nvPr/>
            </p:nvSpPr>
            <p:spPr>
              <a:xfrm>
                <a:off y="3517900" x="7331075"/>
                <a:ext cy="58736" cx="315912"/>
              </a:xfrm>
              <a:custGeom>
                <a:pathLst>
                  <a:path w="199" extrusionOk="0" h="37">
                    <a:moveTo>
                      <a:pt y="0" x="1"/>
                    </a:moveTo>
                    <a:lnTo>
                      <a:pt y="34" x="196"/>
                    </a:lnTo>
                    <a:lnTo>
                      <a:pt y="36" x="197"/>
                    </a:lnTo>
                    <a:lnTo>
                      <a:pt y="37" x="19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7" name="Shape 497"/>
              <p:cNvSpPr/>
              <p:nvPr/>
            </p:nvSpPr>
            <p:spPr>
              <a:xfrm>
                <a:off y="3521075" x="7331075"/>
                <a:ext cy="61912" cx="320675"/>
              </a:xfrm>
              <a:custGeom>
                <a:pathLst>
                  <a:path w="202" extrusionOk="0" h="39">
                    <a:moveTo>
                      <a:pt y="0" x="1"/>
                    </a:moveTo>
                    <a:lnTo>
                      <a:pt y="34" x="197"/>
                    </a:lnTo>
                    <a:lnTo>
                      <a:pt y="35" x="199"/>
                    </a:lnTo>
                    <a:lnTo>
                      <a:pt y="39" x="202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8" name="Shape 498"/>
              <p:cNvSpPr/>
              <p:nvPr/>
            </p:nvSpPr>
            <p:spPr>
              <a:xfrm>
                <a:off y="3521075" x="7327900"/>
                <a:ext cy="63500" cx="327025"/>
              </a:xfrm>
              <a:custGeom>
                <a:pathLst>
                  <a:path w="206" extrusionOk="0" h="40">
                    <a:moveTo>
                      <a:pt y="0" x="2"/>
                    </a:moveTo>
                    <a:lnTo>
                      <a:pt y="35" x="201"/>
                    </a:lnTo>
                    <a:lnTo>
                      <a:pt y="39" x="204"/>
                    </a:lnTo>
                    <a:lnTo>
                      <a:pt y="40" x="20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9" name="Shape 499"/>
              <p:cNvSpPr/>
              <p:nvPr/>
            </p:nvSpPr>
            <p:spPr>
              <a:xfrm>
                <a:off y="3524250" x="7327900"/>
                <a:ext cy="63500" cx="330200"/>
              </a:xfrm>
              <a:custGeom>
                <a:pathLst>
                  <a:path w="208" extrusionOk="0" h="40">
                    <a:moveTo>
                      <a:pt y="0" x="2"/>
                    </a:moveTo>
                    <a:lnTo>
                      <a:pt y="37" x="204"/>
                    </a:lnTo>
                    <a:lnTo>
                      <a:pt y="38" x="206"/>
                    </a:lnTo>
                    <a:lnTo>
                      <a:pt y="40" x="208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00" name="Shape 500"/>
              <p:cNvSpPr/>
              <p:nvPr/>
            </p:nvSpPr>
            <p:spPr>
              <a:xfrm>
                <a:off y="3525837" x="7327900"/>
                <a:ext cy="65086" cx="331787"/>
              </a:xfrm>
              <a:custGeom>
                <a:pathLst>
                  <a:path w="209" extrusionOk="0" h="41">
                    <a:moveTo>
                      <a:pt y="0" x="0"/>
                    </a:moveTo>
                    <a:lnTo>
                      <a:pt y="37" x="206"/>
                    </a:lnTo>
                    <a:lnTo>
                      <a:pt y="39" x="208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01" name="Shape 501"/>
              <p:cNvSpPr/>
              <p:nvPr/>
            </p:nvSpPr>
            <p:spPr>
              <a:xfrm>
                <a:off y="3529012" x="7324725"/>
                <a:ext cy="65086" cx="341312"/>
              </a:xfrm>
              <a:custGeom>
                <a:pathLst>
                  <a:path w="215" extrusionOk="0" h="41">
                    <a:moveTo>
                      <a:pt y="0" x="2"/>
                    </a:moveTo>
                    <a:lnTo>
                      <a:pt y="37" x="210"/>
                    </a:lnTo>
                    <a:lnTo>
                      <a:pt y="39" x="211"/>
                    </a:lnTo>
                    <a:lnTo>
                      <a:pt y="41" x="213"/>
                    </a:lnTo>
                    <a:lnTo>
                      <a:pt y="41" x="213"/>
                    </a:lnTo>
                    <a:lnTo>
                      <a:pt y="41" x="21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02" name="Shape 502"/>
              <p:cNvSpPr/>
              <p:nvPr/>
            </p:nvSpPr>
            <p:spPr>
              <a:xfrm>
                <a:off y="3532187" x="7324725"/>
                <a:ext cy="66675" cx="341312"/>
              </a:xfrm>
              <a:custGeom>
                <a:pathLst>
                  <a:path w="215" extrusionOk="0" h="42">
                    <a:moveTo>
                      <a:pt y="0" x="2"/>
                    </a:moveTo>
                    <a:lnTo>
                      <a:pt y="37" x="211"/>
                    </a:lnTo>
                    <a:lnTo>
                      <a:pt y="39" x="213"/>
                    </a:lnTo>
                    <a:lnTo>
                      <a:pt y="39" x="213"/>
                    </a:lnTo>
                    <a:lnTo>
                      <a:pt y="40" x="215"/>
                    </a:lnTo>
                    <a:lnTo>
                      <a:pt y="42" x="21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03" name="Shape 503"/>
              <p:cNvSpPr/>
              <p:nvPr/>
            </p:nvSpPr>
            <p:spPr>
              <a:xfrm>
                <a:off y="3533775" x="7324725"/>
                <a:ext cy="68261" cx="342900"/>
              </a:xfrm>
              <a:custGeom>
                <a:pathLst>
                  <a:path w="216" extrusionOk="0" h="43">
                    <a:moveTo>
                      <a:pt y="0" x="0"/>
                    </a:moveTo>
                    <a:lnTo>
                      <a:pt y="38" x="215"/>
                    </a:lnTo>
                    <a:lnTo>
                      <a:pt y="41" x="215"/>
                    </a:lnTo>
                    <a:lnTo>
                      <a:pt y="43" x="21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04" name="Shape 504"/>
              <p:cNvSpPr/>
              <p:nvPr/>
            </p:nvSpPr>
            <p:spPr>
              <a:xfrm>
                <a:off y="3536950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6"/>
                    </a:lnTo>
                    <a:lnTo>
                      <a:pt y="41" x="217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05" name="Shape 505"/>
              <p:cNvSpPr/>
              <p:nvPr/>
            </p:nvSpPr>
            <p:spPr>
              <a:xfrm>
                <a:off y="3540125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7"/>
                    </a:lnTo>
                    <a:lnTo>
                      <a:pt y="40" x="219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06" name="Shape 506"/>
              <p:cNvSpPr/>
              <p:nvPr/>
            </p:nvSpPr>
            <p:spPr>
              <a:xfrm>
                <a:off y="3541712" x="7323136"/>
                <a:ext cy="68261" cx="350836"/>
              </a:xfrm>
              <a:custGeom>
                <a:pathLst>
                  <a:path w="221" extrusionOk="0" h="43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19"/>
                    </a:lnTo>
                    <a:lnTo>
                      <a:pt y="43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07" name="Shape 507"/>
              <p:cNvSpPr/>
              <p:nvPr/>
            </p:nvSpPr>
            <p:spPr>
              <a:xfrm>
                <a:off y="3544887" x="7323136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21"/>
                    </a:lnTo>
                    <a:lnTo>
                      <a:pt y="42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08" name="Shape 508"/>
              <p:cNvSpPr/>
              <p:nvPr/>
            </p:nvSpPr>
            <p:spPr>
              <a:xfrm>
                <a:off y="3548062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9" x="223"/>
                    </a:lnTo>
                    <a:lnTo>
                      <a:pt y="40" x="223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09" name="Shape 509"/>
              <p:cNvSpPr/>
              <p:nvPr/>
            </p:nvSpPr>
            <p:spPr>
              <a:xfrm>
                <a:off y="3551237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8" x="223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0" name="Shape 510"/>
              <p:cNvSpPr/>
              <p:nvPr/>
            </p:nvSpPr>
            <p:spPr>
              <a:xfrm>
                <a:off y="3552825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1" x="225"/>
                    </a:lnTo>
                    <a:lnTo>
                      <a:pt y="42" x="225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1" name="Shape 511"/>
              <p:cNvSpPr/>
              <p:nvPr/>
            </p:nvSpPr>
            <p:spPr>
              <a:xfrm>
                <a:off y="3556000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2" name="Shape 512"/>
              <p:cNvSpPr/>
              <p:nvPr/>
            </p:nvSpPr>
            <p:spPr>
              <a:xfrm>
                <a:off y="3559175" x="7316786"/>
                <a:ext cy="66675" cx="360362"/>
              </a:xfrm>
              <a:custGeom>
                <a:pathLst>
                  <a:path w="227" extrusionOk="0" h="42">
                    <a:moveTo>
                      <a:pt y="0" x="2"/>
                    </a:moveTo>
                    <a:lnTo>
                      <a:pt y="38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3" name="Shape 513"/>
              <p:cNvSpPr/>
              <p:nvPr/>
            </p:nvSpPr>
            <p:spPr>
              <a:xfrm>
                <a:off y="3560762" x="7316786"/>
                <a:ext cy="68261" cx="360362"/>
              </a:xfrm>
              <a:custGeom>
                <a:pathLst>
                  <a:path w="227" extrusionOk="0" h="43">
                    <a:moveTo>
                      <a:pt y="0" x="2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3" x="22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4" name="Shape 514"/>
              <p:cNvSpPr/>
              <p:nvPr/>
            </p:nvSpPr>
            <p:spPr>
              <a:xfrm>
                <a:off y="3563937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5" name="Shape 515"/>
              <p:cNvSpPr/>
              <p:nvPr/>
            </p:nvSpPr>
            <p:spPr>
              <a:xfrm>
                <a:off y="3567112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6" name="Shape 516"/>
              <p:cNvSpPr/>
              <p:nvPr/>
            </p:nvSpPr>
            <p:spPr>
              <a:xfrm>
                <a:off y="3568700" x="7315200"/>
                <a:ext cy="68261" cx="361950"/>
              </a:xfrm>
              <a:custGeom>
                <a:pathLst>
                  <a:path w="228" extrusionOk="0" h="43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8"/>
                    </a:lnTo>
                    <a:lnTo>
                      <a:pt y="43" x="226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7" name="Shape 517"/>
              <p:cNvSpPr/>
              <p:nvPr/>
            </p:nvSpPr>
            <p:spPr>
              <a:xfrm>
                <a:off y="3571875" x="7315200"/>
                <a:ext cy="66675" cx="361950"/>
              </a:xfrm>
              <a:custGeom>
                <a:pathLst>
                  <a:path w="228" extrusionOk="0" h="42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8" name="Shape 518"/>
              <p:cNvSpPr/>
              <p:nvPr/>
            </p:nvSpPr>
            <p:spPr>
              <a:xfrm>
                <a:off y="3575050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0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9" name="Shape 519"/>
              <p:cNvSpPr/>
              <p:nvPr/>
            </p:nvSpPr>
            <p:spPr>
              <a:xfrm>
                <a:off y="3576637" x="7315200"/>
                <a:ext cy="68261" cx="358775"/>
              </a:xfrm>
              <a:custGeom>
                <a:pathLst>
                  <a:path w="226" extrusionOk="0" h="43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6"/>
                    </a:lnTo>
                    <a:lnTo>
                      <a:pt y="43" x="22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0" name="Shape 520"/>
              <p:cNvSpPr/>
              <p:nvPr/>
            </p:nvSpPr>
            <p:spPr>
              <a:xfrm>
                <a:off y="3579812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4"/>
                    </a:lnTo>
                    <a:lnTo>
                      <a:pt y="42" x="22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1" name="Shape 521"/>
              <p:cNvSpPr/>
              <p:nvPr/>
            </p:nvSpPr>
            <p:spPr>
              <a:xfrm>
                <a:off y="3582987" x="7315200"/>
                <a:ext cy="66675" cx="355600"/>
              </a:xfrm>
              <a:custGeom>
                <a:pathLst>
                  <a:path w="224" extrusionOk="0" h="42">
                    <a:moveTo>
                      <a:pt y="0" x="0"/>
                    </a:moveTo>
                    <a:lnTo>
                      <a:pt y="39" x="224"/>
                    </a:lnTo>
                    <a:lnTo>
                      <a:pt y="40" x="224"/>
                    </a:lnTo>
                    <a:lnTo>
                      <a:pt y="42" x="22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2" name="Shape 522"/>
              <p:cNvSpPr/>
              <p:nvPr/>
            </p:nvSpPr>
            <p:spPr>
              <a:xfrm>
                <a:off y="3584575" x="7315200"/>
                <a:ext cy="68261" cx="355600"/>
              </a:xfrm>
              <a:custGeom>
                <a:pathLst>
                  <a:path w="224" extrusionOk="0" h="43">
                    <a:moveTo>
                      <a:pt y="0" x="0"/>
                    </a:moveTo>
                    <a:lnTo>
                      <a:pt y="39" x="224"/>
                    </a:lnTo>
                    <a:lnTo>
                      <a:pt y="41" x="222"/>
                    </a:lnTo>
                    <a:lnTo>
                      <a:pt y="43" x="22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0F0E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3" name="Shape 523"/>
              <p:cNvSpPr/>
              <p:nvPr/>
            </p:nvSpPr>
            <p:spPr>
              <a:xfrm>
                <a:off y="3587750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1" x="224"/>
                    </a:lnTo>
                    <a:lnTo>
                      <a:pt y="42" x="223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4" name="Shape 524"/>
              <p:cNvSpPr/>
              <p:nvPr/>
            </p:nvSpPr>
            <p:spPr>
              <a:xfrm>
                <a:off y="3590925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0" x="223"/>
                    </a:lnTo>
                    <a:lnTo>
                      <a:pt y="42" x="22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5" name="Shape 525"/>
              <p:cNvSpPr/>
              <p:nvPr/>
            </p:nvSpPr>
            <p:spPr>
              <a:xfrm>
                <a:off y="3594100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8" x="223"/>
                    </a:lnTo>
                    <a:lnTo>
                      <a:pt y="40" x="223"/>
                    </a:lnTo>
                    <a:lnTo>
                      <a:pt y="42" x="22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6" name="Shape 526"/>
              <p:cNvSpPr/>
              <p:nvPr/>
            </p:nvSpPr>
            <p:spPr>
              <a:xfrm>
                <a:off y="3595687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9" x="223"/>
                    </a:lnTo>
                    <a:lnTo>
                      <a:pt y="41" x="221"/>
                    </a:lnTo>
                    <a:lnTo>
                      <a:pt y="42" x="21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7" name="Shape 527"/>
              <p:cNvSpPr/>
              <p:nvPr/>
            </p:nvSpPr>
            <p:spPr>
              <a:xfrm>
                <a:off y="3598862" x="7312025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21"/>
                    </a:lnTo>
                    <a:lnTo>
                      <a:pt y="39" x="221"/>
                    </a:lnTo>
                    <a:lnTo>
                      <a:pt y="40" x="219"/>
                    </a:lnTo>
                    <a:lnTo>
                      <a:pt y="40" x="219"/>
                    </a:lnTo>
                    <a:lnTo>
                      <a:pt y="42" x="21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BE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8" name="Shape 528"/>
              <p:cNvSpPr/>
              <p:nvPr/>
            </p:nvSpPr>
            <p:spPr>
              <a:xfrm>
                <a:off y="3602037" x="7312025"/>
                <a:ext cy="63500" cx="347661"/>
              </a:xfrm>
              <a:custGeom>
                <a:pathLst>
                  <a:path w="219" extrusionOk="0" h="40">
                    <a:moveTo>
                      <a:pt y="0" x="0"/>
                    </a:moveTo>
                    <a:lnTo>
                      <a:pt y="38" x="219"/>
                    </a:lnTo>
                    <a:lnTo>
                      <a:pt y="38" x="219"/>
                    </a:lnTo>
                    <a:lnTo>
                      <a:pt y="38" x="219"/>
                    </a:lnTo>
                    <a:lnTo>
                      <a:pt y="40" x="218"/>
                    </a:lnTo>
                    <a:lnTo>
                      <a:pt y="40" x="21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9" name="Shape 529"/>
              <p:cNvSpPr/>
              <p:nvPr/>
            </p:nvSpPr>
            <p:spPr>
              <a:xfrm>
                <a:off y="3603625" x="7312025"/>
                <a:ext cy="65086" cx="346075"/>
              </a:xfrm>
              <a:custGeom>
                <a:pathLst>
                  <a:path w="218" extrusionOk="0" h="41">
                    <a:moveTo>
                      <a:pt y="0" x="0"/>
                    </a:moveTo>
                    <a:lnTo>
                      <a:pt y="39" x="218"/>
                    </a:lnTo>
                    <a:lnTo>
                      <a:pt y="39" x="216"/>
                    </a:lnTo>
                    <a:lnTo>
                      <a:pt y="41" x="21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0" name="Shape 530"/>
              <p:cNvSpPr/>
              <p:nvPr/>
            </p:nvSpPr>
            <p:spPr>
              <a:xfrm>
                <a:off y="3606800" x="7312025"/>
                <a:ext cy="65086" cx="342900"/>
              </a:xfrm>
              <a:custGeom>
                <a:pathLst>
                  <a:path w="216" extrusionOk="0" h="41">
                    <a:moveTo>
                      <a:pt y="0" x="0"/>
                    </a:moveTo>
                    <a:lnTo>
                      <a:pt y="37" x="216"/>
                    </a:lnTo>
                    <a:lnTo>
                      <a:pt y="39" x="214"/>
                    </a:lnTo>
                    <a:lnTo>
                      <a:pt y="41" x="21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1" name="Shape 531"/>
              <p:cNvSpPr/>
              <p:nvPr/>
            </p:nvSpPr>
            <p:spPr>
              <a:xfrm>
                <a:off y="3609975" x="7312025"/>
                <a:ext cy="63500" cx="339725"/>
              </a:xfrm>
              <a:custGeom>
                <a:pathLst>
                  <a:path w="214" extrusionOk="0" h="40">
                    <a:moveTo>
                      <a:pt y="0" x="0"/>
                    </a:moveTo>
                    <a:lnTo>
                      <a:pt y="37" x="214"/>
                    </a:lnTo>
                    <a:lnTo>
                      <a:pt y="39" x="213"/>
                    </a:lnTo>
                    <a:lnTo>
                      <a:pt y="40" x="21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2" name="Shape 532"/>
              <p:cNvSpPr/>
              <p:nvPr/>
            </p:nvSpPr>
            <p:spPr>
              <a:xfrm>
                <a:off y="3611562" x="7312025"/>
                <a:ext cy="65086" cx="338136"/>
              </a:xfrm>
              <a:custGeom>
                <a:pathLst>
                  <a:path w="213" extrusionOk="0" h="41">
                    <a:moveTo>
                      <a:pt y="0" x="0"/>
                    </a:moveTo>
                    <a:lnTo>
                      <a:pt y="38" x="213"/>
                    </a:lnTo>
                    <a:lnTo>
                      <a:pt y="39" x="211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3" name="Shape 533"/>
              <p:cNvSpPr/>
              <p:nvPr/>
            </p:nvSpPr>
            <p:spPr>
              <a:xfrm>
                <a:off y="3614737" x="7312025"/>
                <a:ext cy="61912" cx="334961"/>
              </a:xfrm>
              <a:custGeom>
                <a:pathLst>
                  <a:path w="211" extrusionOk="0" h="39">
                    <a:moveTo>
                      <a:pt y="0" x="0"/>
                    </a:moveTo>
                    <a:lnTo>
                      <a:pt y="37" x="211"/>
                    </a:lnTo>
                    <a:lnTo>
                      <a:pt y="39" x="209"/>
                    </a:lnTo>
                    <a:lnTo>
                      <a:pt y="39" x="20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4" name="Shape 534"/>
              <p:cNvSpPr/>
              <p:nvPr/>
            </p:nvSpPr>
            <p:spPr>
              <a:xfrm>
                <a:off y="3617912" x="7312025"/>
                <a:ext cy="61912" cx="331787"/>
              </a:xfrm>
              <a:custGeom>
                <a:pathLst>
                  <a:path w="209" extrusionOk="0" h="39">
                    <a:moveTo>
                      <a:pt y="0" x="0"/>
                    </a:moveTo>
                    <a:lnTo>
                      <a:pt y="37" x="209"/>
                    </a:lnTo>
                    <a:lnTo>
                      <a:pt y="37" x="206"/>
                    </a:lnTo>
                    <a:lnTo>
                      <a:pt y="39" x="204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3E3E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5" name="Shape 535"/>
              <p:cNvSpPr/>
              <p:nvPr/>
            </p:nvSpPr>
            <p:spPr>
              <a:xfrm>
                <a:off y="3619500" x="7312025"/>
                <a:ext cy="61912" cx="327025"/>
              </a:xfrm>
              <a:custGeom>
                <a:pathLst>
                  <a:path w="206" extrusionOk="0" h="39">
                    <a:moveTo>
                      <a:pt y="0" x="0"/>
                    </a:moveTo>
                    <a:lnTo>
                      <a:pt y="36" x="206"/>
                    </a:lnTo>
                    <a:lnTo>
                      <a:pt y="38" x="204"/>
                    </a:lnTo>
                    <a:lnTo>
                      <a:pt y="39" x="203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6" name="Shape 536"/>
              <p:cNvSpPr/>
              <p:nvPr/>
            </p:nvSpPr>
            <p:spPr>
              <a:xfrm>
                <a:off y="3622675" x="7312025"/>
                <a:ext cy="61912" cx="323850"/>
              </a:xfrm>
              <a:custGeom>
                <a:pathLst>
                  <a:path w="204" extrusionOk="0" h="39">
                    <a:moveTo>
                      <a:pt y="0" x="0"/>
                    </a:moveTo>
                    <a:lnTo>
                      <a:pt y="36" x="204"/>
                    </a:lnTo>
                    <a:lnTo>
                      <a:pt y="37" x="203"/>
                    </a:lnTo>
                    <a:lnTo>
                      <a:pt y="39" x="20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7" name="Shape 537"/>
              <p:cNvSpPr/>
              <p:nvPr/>
            </p:nvSpPr>
            <p:spPr>
              <a:xfrm>
                <a:off y="3625850" x="7312025"/>
                <a:ext cy="61912" cx="322261"/>
              </a:xfrm>
              <a:custGeom>
                <a:pathLst>
                  <a:path w="203" extrusionOk="0" h="39">
                    <a:moveTo>
                      <a:pt y="0" x="0"/>
                    </a:moveTo>
                    <a:lnTo>
                      <a:pt y="35" x="203"/>
                    </a:lnTo>
                    <a:lnTo>
                      <a:pt y="37" x="201"/>
                    </a:lnTo>
                    <a:lnTo>
                      <a:pt y="39" x="19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8" name="Shape 538"/>
              <p:cNvSpPr/>
              <p:nvPr/>
            </p:nvSpPr>
            <p:spPr>
              <a:xfrm>
                <a:off y="3629025" x="7312025"/>
                <a:ext cy="58736" cx="319087"/>
              </a:xfrm>
              <a:custGeom>
                <a:pathLst>
                  <a:path w="201" extrusionOk="0" h="37">
                    <a:moveTo>
                      <a:pt y="0" x="0"/>
                    </a:moveTo>
                    <a:lnTo>
                      <a:pt y="35" x="201"/>
                    </a:lnTo>
                    <a:lnTo>
                      <a:pt y="37" x="197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9" name="Shape 539"/>
              <p:cNvSpPr/>
              <p:nvPr/>
            </p:nvSpPr>
            <p:spPr>
              <a:xfrm>
                <a:off y="3630612" x="7312025"/>
                <a:ext cy="58736" cx="312736"/>
              </a:xfrm>
              <a:custGeom>
                <a:pathLst>
                  <a:path w="197" extrusionOk="0" h="37">
                    <a:moveTo>
                      <a:pt y="0" x="0"/>
                    </a:moveTo>
                    <a:lnTo>
                      <a:pt y="36" x="197"/>
                    </a:lnTo>
                    <a:lnTo>
                      <a:pt y="36" x="196"/>
                    </a:lnTo>
                    <a:lnTo>
                      <a:pt y="37" x="19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40" name="Shape 540"/>
              <p:cNvSpPr/>
              <p:nvPr/>
            </p:nvSpPr>
            <p:spPr>
              <a:xfrm>
                <a:off y="3633787" x="7312025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4" x="196"/>
                    </a:lnTo>
                    <a:lnTo>
                      <a:pt y="35" x="194"/>
                    </a:lnTo>
                    <a:lnTo>
                      <a:pt y="37" x="191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41" name="Shape 541"/>
              <p:cNvSpPr/>
              <p:nvPr/>
            </p:nvSpPr>
            <p:spPr>
              <a:xfrm>
                <a:off y="3636962" x="7312025"/>
                <a:ext cy="58736" cx="307975"/>
              </a:xfrm>
              <a:custGeom>
                <a:pathLst>
                  <a:path w="194" extrusionOk="0" h="37">
                    <a:moveTo>
                      <a:pt y="0" x="0"/>
                    </a:moveTo>
                    <a:lnTo>
                      <a:pt y="33" x="194"/>
                    </a:lnTo>
                    <a:lnTo>
                      <a:pt y="35" x="191"/>
                    </a:lnTo>
                    <a:lnTo>
                      <a:pt y="37" x="18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42" name="Shape 542"/>
              <p:cNvSpPr/>
              <p:nvPr/>
            </p:nvSpPr>
            <p:spPr>
              <a:xfrm>
                <a:off y="3638550" x="7312025"/>
                <a:ext cy="58736" cx="303212"/>
              </a:xfrm>
              <a:custGeom>
                <a:pathLst>
                  <a:path w="191" extrusionOk="0" h="37">
                    <a:moveTo>
                      <a:pt y="0" x="0"/>
                    </a:moveTo>
                    <a:lnTo>
                      <a:pt y="34" x="191"/>
                    </a:lnTo>
                    <a:lnTo>
                      <a:pt y="36" x="189"/>
                    </a:lnTo>
                    <a:lnTo>
                      <a:pt y="37" x="18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43" name="Shape 543"/>
              <p:cNvSpPr/>
              <p:nvPr/>
            </p:nvSpPr>
            <p:spPr>
              <a:xfrm>
                <a:off y="3641725" x="7312025"/>
                <a:ext cy="55561" cx="300036"/>
              </a:xfrm>
              <a:custGeom>
                <a:pathLst>
                  <a:path w="189" extrusionOk="0" h="35">
                    <a:moveTo>
                      <a:pt y="0" x="0"/>
                    </a:moveTo>
                    <a:lnTo>
                      <a:pt y="34" x="189"/>
                    </a:lnTo>
                    <a:lnTo>
                      <a:pt y="35" x="187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D9D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44" name="Shape 544"/>
              <p:cNvSpPr/>
              <p:nvPr/>
            </p:nvSpPr>
            <p:spPr>
              <a:xfrm>
                <a:off y="3644900" x="7312025"/>
                <a:ext cy="55561" cx="296862"/>
              </a:xfrm>
              <a:custGeom>
                <a:pathLst>
                  <a:path w="187" extrusionOk="0" h="35">
                    <a:moveTo>
                      <a:pt y="0" x="0"/>
                    </a:moveTo>
                    <a:lnTo>
                      <a:pt y="33" x="187"/>
                    </a:lnTo>
                    <a:lnTo>
                      <a:pt y="33" x="184"/>
                    </a:lnTo>
                    <a:lnTo>
                      <a:pt y="35" x="18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8D8D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45" name="Shape 545"/>
              <p:cNvSpPr/>
              <p:nvPr/>
            </p:nvSpPr>
            <p:spPr>
              <a:xfrm>
                <a:off y="3646487" x="7312025"/>
                <a:ext cy="57150" cx="292100"/>
              </a:xfrm>
              <a:custGeom>
                <a:pathLst>
                  <a:path w="184" extrusionOk="0" h="36">
                    <a:moveTo>
                      <a:pt y="0" x="0"/>
                    </a:moveTo>
                    <a:lnTo>
                      <a:pt y="32" x="184"/>
                    </a:lnTo>
                    <a:lnTo>
                      <a:pt y="34" x="182"/>
                    </a:lnTo>
                    <a:lnTo>
                      <a:pt y="36" x="17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7D6D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46" name="Shape 546"/>
              <p:cNvSpPr/>
              <p:nvPr/>
            </p:nvSpPr>
            <p:spPr>
              <a:xfrm>
                <a:off y="3649662" x="7312025"/>
                <a:ext cy="57150" cx="288925"/>
              </a:xfrm>
              <a:custGeom>
                <a:pathLst>
                  <a:path w="182" extrusionOk="0" h="36">
                    <a:moveTo>
                      <a:pt y="0" x="0"/>
                    </a:moveTo>
                    <a:lnTo>
                      <a:pt y="32" x="182"/>
                    </a:lnTo>
                    <a:lnTo>
                      <a:pt y="34" x="179"/>
                    </a:lnTo>
                    <a:lnTo>
                      <a:pt y="36" x="177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47" name="Shape 547"/>
              <p:cNvSpPr/>
              <p:nvPr/>
            </p:nvSpPr>
            <p:spPr>
              <a:xfrm>
                <a:off y="3652837" x="7312025"/>
                <a:ext cy="53975" cx="284162"/>
              </a:xfrm>
              <a:custGeom>
                <a:pathLst>
                  <a:path w="179" extrusionOk="0" h="34">
                    <a:moveTo>
                      <a:pt y="0" x="0"/>
                    </a:moveTo>
                    <a:lnTo>
                      <a:pt y="32" x="179"/>
                    </a:lnTo>
                    <a:lnTo>
                      <a:pt y="34" x="177"/>
                    </a:lnTo>
                    <a:lnTo>
                      <a:pt y="34" x="174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48" name="Shape 548"/>
              <p:cNvSpPr/>
              <p:nvPr/>
            </p:nvSpPr>
            <p:spPr>
              <a:xfrm>
                <a:off y="3654425" x="7315200"/>
                <a:ext cy="53975" cx="277811"/>
              </a:xfrm>
              <a:custGeom>
                <a:pathLst>
                  <a:path w="175" extrusionOk="0" h="34">
                    <a:moveTo>
                      <a:pt y="0" x="0"/>
                    </a:moveTo>
                    <a:lnTo>
                      <a:pt y="33" x="175"/>
                    </a:lnTo>
                    <a:lnTo>
                      <a:pt y="33" x="172"/>
                    </a:lnTo>
                    <a:lnTo>
                      <a:pt y="34" x="170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4D3D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49" name="Shape 549"/>
              <p:cNvSpPr/>
              <p:nvPr/>
            </p:nvSpPr>
            <p:spPr>
              <a:xfrm>
                <a:off y="3657600" x="7315200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31" x="172"/>
                    </a:lnTo>
                    <a:lnTo>
                      <a:pt y="32" x="170"/>
                    </a:lnTo>
                    <a:lnTo>
                      <a:pt y="34" x="16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50" name="Shape 550"/>
              <p:cNvSpPr/>
              <p:nvPr/>
            </p:nvSpPr>
            <p:spPr>
              <a:xfrm>
                <a:off y="3660775" x="7315200"/>
                <a:ext cy="53975" cx="269875"/>
              </a:xfrm>
              <a:custGeom>
                <a:pathLst>
                  <a:path w="170" extrusionOk="0" h="34">
                    <a:moveTo>
                      <a:pt y="0" x="0"/>
                    </a:moveTo>
                    <a:lnTo>
                      <a:pt y="30" x="170"/>
                    </a:lnTo>
                    <a:lnTo>
                      <a:pt y="32" x="167"/>
                    </a:lnTo>
                    <a:lnTo>
                      <a:pt y="34" x="16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1D0D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51" name="Shape 551"/>
              <p:cNvSpPr/>
              <p:nvPr/>
            </p:nvSpPr>
            <p:spPr>
              <a:xfrm>
                <a:off y="3662362" x="7315200"/>
                <a:ext cy="52386" cx="265112"/>
              </a:xfrm>
              <a:custGeom>
                <a:pathLst>
                  <a:path w="167" extrusionOk="0" h="33">
                    <a:moveTo>
                      <a:pt y="0" x="0"/>
                    </a:moveTo>
                    <a:lnTo>
                      <a:pt y="31" x="167"/>
                    </a:lnTo>
                    <a:lnTo>
                      <a:pt y="33" x="165"/>
                    </a:lnTo>
                    <a:lnTo>
                      <a:pt y="33" x="162"/>
                    </a:lnTo>
                    <a:lnTo>
                      <a:pt y="6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52" name="Shape 552"/>
              <p:cNvSpPr/>
              <p:nvPr/>
            </p:nvSpPr>
            <p:spPr>
              <a:xfrm>
                <a:off y="3665537" x="7315200"/>
                <a:ext cy="50800" cx="261936"/>
              </a:xfrm>
              <a:custGeom>
                <a:pathLst>
                  <a:path w="165" extrusionOk="0" h="32">
                    <a:moveTo>
                      <a:pt y="0" x="0"/>
                    </a:moveTo>
                    <a:lnTo>
                      <a:pt y="31" x="165"/>
                    </a:lnTo>
                    <a:lnTo>
                      <a:pt y="31" x="162"/>
                    </a:lnTo>
                    <a:lnTo>
                      <a:pt y="32" x="160"/>
                    </a:lnTo>
                    <a:lnTo>
                      <a:pt y="5" x="1"/>
                    </a:lnTo>
                    <a:lnTo>
                      <a:pt y="4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53" name="Shape 553"/>
              <p:cNvSpPr/>
              <p:nvPr/>
            </p:nvSpPr>
            <p:spPr>
              <a:xfrm>
                <a:off y="3671887" x="7316786"/>
                <a:ext cy="47625" cx="255586"/>
              </a:xfrm>
              <a:custGeom>
                <a:pathLst>
                  <a:path w="161" extrusionOk="0" h="30">
                    <a:moveTo>
                      <a:pt y="0" x="0"/>
                    </a:moveTo>
                    <a:lnTo>
                      <a:pt y="27" x="161"/>
                    </a:lnTo>
                    <a:lnTo>
                      <a:pt y="28" x="159"/>
                    </a:lnTo>
                    <a:lnTo>
                      <a:pt y="30" x="15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54" name="Shape 554"/>
              <p:cNvSpPr/>
              <p:nvPr/>
            </p:nvSpPr>
            <p:spPr>
              <a:xfrm>
                <a:off y="3673475" x="7316786"/>
                <a:ext cy="49212" cx="252411"/>
              </a:xfrm>
              <a:custGeom>
                <a:pathLst>
                  <a:path w="159" extrusionOk="0" h="31">
                    <a:moveTo>
                      <a:pt y="0" x="0"/>
                    </a:moveTo>
                    <a:lnTo>
                      <a:pt y="27" x="159"/>
                    </a:lnTo>
                    <a:lnTo>
                      <a:pt y="29" x="156"/>
                    </a:lnTo>
                    <a:lnTo>
                      <a:pt y="31" x="15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ECEC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55" name="Shape 555"/>
              <p:cNvSpPr/>
              <p:nvPr/>
            </p:nvSpPr>
            <p:spPr>
              <a:xfrm>
                <a:off y="3676650" x="7316786"/>
                <a:ext cy="46036" cx="247650"/>
              </a:xfrm>
              <a:custGeom>
                <a:pathLst>
                  <a:path w="156" extrusionOk="0" h="29">
                    <a:moveTo>
                      <a:pt y="0" x="0"/>
                    </a:moveTo>
                    <a:lnTo>
                      <a:pt y="27" x="156"/>
                    </a:lnTo>
                    <a:lnTo>
                      <a:pt y="29" x="152"/>
                    </a:lnTo>
                    <a:lnTo>
                      <a:pt y="29" x="151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DCDC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56" name="Shape 556"/>
              <p:cNvSpPr/>
              <p:nvPr/>
            </p:nvSpPr>
            <p:spPr>
              <a:xfrm>
                <a:off y="3679825" x="7316786"/>
                <a:ext cy="44450" cx="241300"/>
              </a:xfrm>
              <a:custGeom>
                <a:pathLst>
                  <a:path w="152" extrusionOk="0" h="28">
                    <a:moveTo>
                      <a:pt y="0" x="0"/>
                    </a:moveTo>
                    <a:lnTo>
                      <a:pt y="27" x="152"/>
                    </a:lnTo>
                    <a:lnTo>
                      <a:pt y="27" x="151"/>
                    </a:lnTo>
                    <a:lnTo>
                      <a:pt y="28" x="14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57" name="Shape 557"/>
              <p:cNvSpPr/>
              <p:nvPr/>
            </p:nvSpPr>
            <p:spPr>
              <a:xfrm>
                <a:off y="3681412" x="7319961"/>
                <a:ext cy="46036" cx="236537"/>
              </a:xfrm>
              <a:custGeom>
                <a:pathLst>
                  <a:path w="149" extrusionOk="0" h="29">
                    <a:moveTo>
                      <a:pt y="0" x="0"/>
                    </a:moveTo>
                    <a:lnTo>
                      <a:pt y="26" x="149"/>
                    </a:lnTo>
                    <a:lnTo>
                      <a:pt y="27" x="145"/>
                    </a:lnTo>
                    <a:lnTo>
                      <a:pt y="29" x="14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BCBC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58" name="Shape 558"/>
              <p:cNvSpPr/>
              <p:nvPr/>
            </p:nvSpPr>
            <p:spPr>
              <a:xfrm>
                <a:off y="3684587" x="7319961"/>
                <a:ext cy="42862" cx="230187"/>
              </a:xfrm>
              <a:custGeom>
                <a:pathLst>
                  <a:path w="145" extrusionOk="0" h="27">
                    <a:moveTo>
                      <a:pt y="0" x="0"/>
                    </a:moveTo>
                    <a:lnTo>
                      <a:pt y="25" x="145"/>
                    </a:lnTo>
                    <a:lnTo>
                      <a:pt y="27" x="142"/>
                    </a:lnTo>
                    <a:lnTo>
                      <a:pt y="27" x="140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2C2C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59" name="Shape 559"/>
              <p:cNvSpPr/>
              <p:nvPr/>
            </p:nvSpPr>
            <p:spPr>
              <a:xfrm>
                <a:off y="3687762" x="7319961"/>
                <a:ext cy="42862" cx="225425"/>
              </a:xfrm>
              <a:custGeom>
                <a:pathLst>
                  <a:path w="142" extrusionOk="0" h="27">
                    <a:moveTo>
                      <a:pt y="0" x="0"/>
                    </a:moveTo>
                    <a:lnTo>
                      <a:pt y="25" x="142"/>
                    </a:lnTo>
                    <a:lnTo>
                      <a:pt y="25" x="140"/>
                    </a:lnTo>
                    <a:lnTo>
                      <a:pt y="27" x="13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DBDB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0" name="Shape 560"/>
              <p:cNvSpPr/>
              <p:nvPr/>
            </p:nvSpPr>
            <p:spPr>
              <a:xfrm>
                <a:off y="3689350" x="7323136"/>
                <a:ext cy="42862" cx="219075"/>
              </a:xfrm>
              <a:custGeom>
                <a:pathLst>
                  <a:path w="138" extrusionOk="0" h="27">
                    <a:moveTo>
                      <a:pt y="0" x="0"/>
                    </a:moveTo>
                    <a:lnTo>
                      <a:pt y="24" x="138"/>
                    </a:lnTo>
                    <a:lnTo>
                      <a:pt y="26" x="135"/>
                    </a:lnTo>
                    <a:lnTo>
                      <a:pt y="27" x="131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8B8B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1" name="Shape 561"/>
              <p:cNvSpPr/>
              <p:nvPr/>
            </p:nvSpPr>
            <p:spPr>
              <a:xfrm>
                <a:off y="3692525" x="7323136"/>
                <a:ext cy="42862" cx="214311"/>
              </a:xfrm>
              <a:custGeom>
                <a:pathLst>
                  <a:path w="135" extrusionOk="0" h="27">
                    <a:moveTo>
                      <a:pt y="0" x="0"/>
                    </a:moveTo>
                    <a:lnTo>
                      <a:pt y="24" x="135"/>
                    </a:lnTo>
                    <a:lnTo>
                      <a:pt y="25" x="131"/>
                    </a:lnTo>
                    <a:lnTo>
                      <a:pt y="27" x="13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EADA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2" name="Shape 562"/>
              <p:cNvSpPr/>
              <p:nvPr/>
            </p:nvSpPr>
            <p:spPr>
              <a:xfrm>
                <a:off y="3695700" x="7324725"/>
                <a:ext cy="39686" cx="206375"/>
              </a:xfrm>
              <a:custGeom>
                <a:pathLst>
                  <a:path w="130" extrusionOk="0" h="25">
                    <a:moveTo>
                      <a:pt y="0" x="0"/>
                    </a:moveTo>
                    <a:lnTo>
                      <a:pt y="23" x="130"/>
                    </a:lnTo>
                    <a:lnTo>
                      <a:pt y="25" x="129"/>
                    </a:lnTo>
                    <a:lnTo>
                      <a:pt y="25" x="125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AA9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3" name="Shape 563"/>
              <p:cNvSpPr/>
              <p:nvPr/>
            </p:nvSpPr>
            <p:spPr>
              <a:xfrm>
                <a:off y="3697287" x="7324725"/>
                <a:ext cy="41275" cx="204786"/>
              </a:xfrm>
              <a:custGeom>
                <a:pathLst>
                  <a:path w="129" extrusionOk="0" h="26">
                    <a:moveTo>
                      <a:pt y="0" x="0"/>
                    </a:moveTo>
                    <a:lnTo>
                      <a:pt y="24" x="129"/>
                    </a:lnTo>
                    <a:lnTo>
                      <a:pt y="24" x="125"/>
                    </a:lnTo>
                    <a:lnTo>
                      <a:pt y="26" x="122"/>
                    </a:lnTo>
                    <a:lnTo>
                      <a:pt y="6" x="2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6A5A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4" name="Shape 564"/>
              <p:cNvSpPr/>
              <p:nvPr/>
            </p:nvSpPr>
            <p:spPr>
              <a:xfrm>
                <a:off y="3700462" x="7327900"/>
                <a:ext cy="39686" cx="195261"/>
              </a:xfrm>
              <a:custGeom>
                <a:pathLst>
                  <a:path w="123" extrusionOk="0" h="25">
                    <a:moveTo>
                      <a:pt y="0" x="0"/>
                    </a:moveTo>
                    <a:lnTo>
                      <a:pt y="22" x="123"/>
                    </a:lnTo>
                    <a:lnTo>
                      <a:pt y="24" x="120"/>
                    </a:lnTo>
                    <a:lnTo>
                      <a:pt y="25" x="117"/>
                    </a:lnTo>
                    <a:lnTo>
                      <a:pt y="5" x="2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F9E9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5" name="Shape 565"/>
              <p:cNvSpPr/>
              <p:nvPr/>
            </p:nvSpPr>
            <p:spPr>
              <a:xfrm>
                <a:off y="3706812" x="7327900"/>
                <a:ext cy="33336" cx="190500"/>
              </a:xfrm>
              <a:custGeom>
                <a:pathLst>
                  <a:path w="120" extrusionOk="0" h="21">
                    <a:moveTo>
                      <a:pt y="0" x="0"/>
                    </a:moveTo>
                    <a:lnTo>
                      <a:pt y="20" x="120"/>
                    </a:lnTo>
                    <a:lnTo>
                      <a:pt y="21" x="117"/>
                    </a:lnTo>
                    <a:lnTo>
                      <a:pt y="21" x="113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A9A9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6" name="Shape 566"/>
              <p:cNvSpPr/>
              <p:nvPr/>
            </p:nvSpPr>
            <p:spPr>
              <a:xfrm>
                <a:off y="3708400" x="7331075"/>
                <a:ext cy="34925" cx="182561"/>
              </a:xfrm>
              <a:custGeom>
                <a:pathLst>
                  <a:path w="115" extrusionOk="0" h="22">
                    <a:moveTo>
                      <a:pt y="0" x="0"/>
                    </a:moveTo>
                    <a:lnTo>
                      <a:pt y="20" x="115"/>
                    </a:lnTo>
                    <a:lnTo>
                      <a:pt y="20" x="111"/>
                    </a:lnTo>
                    <a:lnTo>
                      <a:pt y="22" x="108"/>
                    </a:lnTo>
                    <a:lnTo>
                      <a:pt y="15" x="66"/>
                    </a:lnTo>
                    <a:lnTo>
                      <a:pt y="14" x="61"/>
                    </a:lnTo>
                    <a:lnTo>
                      <a:pt y="14" x="55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7" name="Shape 567"/>
              <p:cNvSpPr/>
              <p:nvPr/>
            </p:nvSpPr>
            <p:spPr>
              <a:xfrm>
                <a:off y="3711575" x="7331075"/>
                <a:ext cy="34925" cx="176212"/>
              </a:xfrm>
              <a:custGeom>
                <a:pathLst>
                  <a:path w="111" extrusionOk="0" h="22">
                    <a:moveTo>
                      <a:pt y="0" x="0"/>
                    </a:moveTo>
                    <a:lnTo>
                      <a:pt y="18" x="111"/>
                    </a:lnTo>
                    <a:lnTo>
                      <a:pt y="20" x="108"/>
                    </a:lnTo>
                    <a:lnTo>
                      <a:pt y="22" x="106"/>
                    </a:lnTo>
                    <a:lnTo>
                      <a:pt y="15" x="67"/>
                    </a:lnTo>
                    <a:lnTo>
                      <a:pt y="12" x="64"/>
                    </a:lnTo>
                    <a:lnTo>
                      <a:pt y="12" x="61"/>
                    </a:lnTo>
                    <a:lnTo>
                      <a:pt y="12" x="55"/>
                    </a:lnTo>
                    <a:lnTo>
                      <a:pt y="12" x="5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8E8D8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8" name="Shape 568"/>
              <p:cNvSpPr/>
              <p:nvPr/>
            </p:nvSpPr>
            <p:spPr>
              <a:xfrm>
                <a:off y="3714750" x="7332661"/>
                <a:ext cy="31750" cx="169861"/>
              </a:xfrm>
              <a:custGeom>
                <a:pathLst>
                  <a:path w="107" extrusionOk="0" h="20">
                    <a:moveTo>
                      <a:pt y="0" x="0"/>
                    </a:moveTo>
                    <a:lnTo>
                      <a:pt y="10" x="54"/>
                    </a:lnTo>
                    <a:lnTo>
                      <a:pt y="10" x="49"/>
                    </a:lnTo>
                    <a:lnTo>
                      <a:pt y="11" x="46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  <a:moveTo>
                      <a:pt y="11" x="65"/>
                    </a:moveTo>
                    <a:lnTo>
                      <a:pt y="18" x="107"/>
                    </a:lnTo>
                    <a:lnTo>
                      <a:pt y="20" x="103"/>
                    </a:lnTo>
                    <a:lnTo>
                      <a:pt y="20" x="102"/>
                    </a:lnTo>
                    <a:lnTo>
                      <a:pt y="15" x="68"/>
                    </a:lnTo>
                    <a:lnTo>
                      <a:pt y="13" x="66"/>
                    </a:lnTo>
                    <a:lnTo>
                      <a:pt y="11" x="65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9" name="Shape 569"/>
              <p:cNvSpPr/>
              <p:nvPr/>
            </p:nvSpPr>
            <p:spPr>
              <a:xfrm>
                <a:off y="3716337" x="7332661"/>
                <a:ext cy="33336" cx="166686"/>
              </a:xfrm>
              <a:custGeom>
                <a:pathLst>
                  <a:path w="105" extrusionOk="0" h="21">
                    <a:moveTo>
                      <a:pt y="0" x="0"/>
                    </a:moveTo>
                    <a:lnTo>
                      <a:pt y="9" x="49"/>
                    </a:lnTo>
                    <a:lnTo>
                      <a:pt y="10" x="46"/>
                    </a:lnTo>
                    <a:lnTo>
                      <a:pt y="10" x="43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9" x="105"/>
                    </a:lnTo>
                    <a:lnTo>
                      <a:pt y="19" x="102"/>
                    </a:lnTo>
                    <a:lnTo>
                      <a:pt y="21" x="98"/>
                    </a:lnTo>
                    <a:lnTo>
                      <a:pt y="15" x="70"/>
                    </a:lnTo>
                    <a:lnTo>
                      <a:pt y="14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7868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0" name="Shape 570"/>
              <p:cNvSpPr/>
              <p:nvPr/>
            </p:nvSpPr>
            <p:spPr>
              <a:xfrm>
                <a:off y="3719512" x="7335836"/>
                <a:ext cy="31750" cx="158750"/>
              </a:xfrm>
              <a:custGeom>
                <a:pathLst>
                  <a:path w="100" extrusionOk="0" h="20">
                    <a:moveTo>
                      <a:pt y="0" x="0"/>
                    </a:moveTo>
                    <a:lnTo>
                      <a:pt y="8" x="44"/>
                    </a:lnTo>
                    <a:lnTo>
                      <a:pt y="8" x="41"/>
                    </a:lnTo>
                    <a:lnTo>
                      <a:pt y="10" x="37"/>
                    </a:lnTo>
                    <a:lnTo>
                      <a:pt y="3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7" x="100"/>
                    </a:lnTo>
                    <a:lnTo>
                      <a:pt y="19" x="96"/>
                    </a:lnTo>
                    <a:lnTo>
                      <a:pt y="20" x="93"/>
                    </a:lnTo>
                    <a:lnTo>
                      <a:pt y="15" x="69"/>
                    </a:lnTo>
                    <a:lnTo>
                      <a:pt y="13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07F7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1" name="Shape 571"/>
              <p:cNvSpPr/>
              <p:nvPr/>
            </p:nvSpPr>
            <p:spPr>
              <a:xfrm>
                <a:off y="3722687" x="7339011"/>
                <a:ext cy="28575" cx="149225"/>
              </a:xfrm>
              <a:custGeom>
                <a:pathLst>
                  <a:path w="94" extrusionOk="0" h="18">
                    <a:moveTo>
                      <a:pt y="0" x="0"/>
                    </a:moveTo>
                    <a:lnTo>
                      <a:pt y="6" x="39"/>
                    </a:lnTo>
                    <a:lnTo>
                      <a:pt y="8" x="35"/>
                    </a:lnTo>
                    <a:lnTo>
                      <a:pt y="10" x="34"/>
                    </a:lnTo>
                    <a:lnTo>
                      <a:pt y="5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  <a:moveTo>
                      <a:pt y="11" x="66"/>
                    </a:moveTo>
                    <a:lnTo>
                      <a:pt y="17" x="94"/>
                    </a:lnTo>
                    <a:lnTo>
                      <a:pt y="18" x="91"/>
                    </a:lnTo>
                    <a:lnTo>
                      <a:pt y="18" x="88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1" x="66"/>
                    </a:lnTo>
                    <a:close/>
                  </a:path>
                </a:pathLst>
              </a:custGeom>
              <a:solidFill>
                <a:srgbClr val="7D7B7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2" name="Shape 572"/>
              <p:cNvSpPr/>
              <p:nvPr/>
            </p:nvSpPr>
            <p:spPr>
              <a:xfrm>
                <a:off y="3724275" x="7342186"/>
                <a:ext cy="30161" cx="141286"/>
              </a:xfrm>
              <a:custGeom>
                <a:pathLst>
                  <a:path w="89" extrusionOk="0" h="19">
                    <a:moveTo>
                      <a:pt y="0" x="0"/>
                    </a:moveTo>
                    <a:lnTo>
                      <a:pt y="7" x="33"/>
                    </a:lnTo>
                    <a:lnTo>
                      <a:pt y="9" x="32"/>
                    </a:lnTo>
                    <a:lnTo>
                      <a:pt y="10" x="28"/>
                    </a:lnTo>
                    <a:lnTo>
                      <a:pt y="5" x="1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  <a:moveTo>
                      <a:pt y="12" x="65"/>
                    </a:moveTo>
                    <a:lnTo>
                      <a:pt y="17" x="89"/>
                    </a:lnTo>
                    <a:lnTo>
                      <a:pt y="17" x="86"/>
                    </a:lnTo>
                    <a:lnTo>
                      <a:pt y="19" x="82"/>
                    </a:lnTo>
                    <a:lnTo>
                      <a:pt y="17" x="67"/>
                    </a:lnTo>
                    <a:lnTo>
                      <a:pt y="14" x="65"/>
                    </a:lnTo>
                    <a:lnTo>
                      <a:pt y="12" x="65"/>
                    </a:lnTo>
                    <a:close/>
                  </a:path>
                </a:pathLst>
              </a:custGeom>
              <a:solidFill>
                <a:srgbClr val="79777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3" name="Shape 573"/>
              <p:cNvSpPr/>
              <p:nvPr/>
            </p:nvSpPr>
            <p:spPr>
              <a:xfrm>
                <a:off y="3730625" x="7342186"/>
                <a:ext cy="26987" cx="136525"/>
              </a:xfrm>
              <a:custGeom>
                <a:pathLst>
                  <a:path w="86" extrusionOk="0" h="17">
                    <a:moveTo>
                      <a:pt y="0" x="0"/>
                    </a:moveTo>
                    <a:lnTo>
                      <a:pt y="5" x="32"/>
                    </a:lnTo>
                    <a:lnTo>
                      <a:pt y="6" x="28"/>
                    </a:lnTo>
                    <a:lnTo>
                      <a:pt y="6" x="27"/>
                    </a:lnTo>
                    <a:lnTo>
                      <a:pt y="3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0" x="65"/>
                    </a:moveTo>
                    <a:lnTo>
                      <a:pt y="13" x="86"/>
                    </a:lnTo>
                    <a:lnTo>
                      <a:pt y="15" x="82"/>
                    </a:lnTo>
                    <a:lnTo>
                      <a:pt y="17" x="79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0" x="65"/>
                    </a:lnTo>
                    <a:close/>
                  </a:path>
                </a:pathLst>
              </a:custGeom>
              <a:solidFill>
                <a:srgbClr val="72707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4" name="Shape 574"/>
              <p:cNvSpPr/>
              <p:nvPr/>
            </p:nvSpPr>
            <p:spPr>
              <a:xfrm>
                <a:off y="3732212" x="7343775"/>
                <a:ext cy="25400" cx="128586"/>
              </a:xfrm>
              <a:custGeom>
                <a:pathLst>
                  <a:path w="81" extrusionOk="0" h="16">
                    <a:moveTo>
                      <a:pt y="0" x="0"/>
                    </a:moveTo>
                    <a:lnTo>
                      <a:pt y="5" x="27"/>
                    </a:lnTo>
                    <a:lnTo>
                      <a:pt y="5" x="26"/>
                    </a:lnTo>
                    <a:lnTo>
                      <a:pt y="7" x="24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4" x="81"/>
                    </a:lnTo>
                    <a:lnTo>
                      <a:pt y="16" x="78"/>
                    </a:lnTo>
                    <a:lnTo>
                      <a:pt y="16" x="73"/>
                    </a:lnTo>
                    <a:lnTo>
                      <a:pt y="16" x="66"/>
                    </a:lnTo>
                    <a:lnTo>
                      <a:pt y="14" x="66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6F6D6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5" name="Shape 575"/>
              <p:cNvSpPr/>
              <p:nvPr/>
            </p:nvSpPr>
            <p:spPr>
              <a:xfrm>
                <a:off y="3735387" x="7346950"/>
                <a:ext cy="23811" cx="120650"/>
              </a:xfrm>
              <a:custGeom>
                <a:pathLst>
                  <a:path w="76" extrusionOk="0" h="15">
                    <a:moveTo>
                      <a:pt y="0" x="0"/>
                    </a:moveTo>
                    <a:lnTo>
                      <a:pt y="3" x="24"/>
                    </a:lnTo>
                    <a:lnTo>
                      <a:pt y="5" x="22"/>
                    </a:lnTo>
                    <a:lnTo>
                      <a:pt y="7" x="18"/>
                    </a:lnTo>
                    <a:lnTo>
                      <a:pt y="3" x="3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4"/>
                    </a:moveTo>
                    <a:lnTo>
                      <a:pt y="14" x="76"/>
                    </a:lnTo>
                    <a:lnTo>
                      <a:pt y="14" x="71"/>
                    </a:lnTo>
                    <a:lnTo>
                      <a:pt y="15" x="67"/>
                    </a:lnTo>
                    <a:lnTo>
                      <a:pt y="15" x="64"/>
                    </a:lnTo>
                    <a:lnTo>
                      <a:pt y="14" x="64"/>
                    </a:lnTo>
                    <a:lnTo>
                      <a:pt y="12" x="64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6" name="Shape 576"/>
              <p:cNvSpPr/>
              <p:nvPr/>
            </p:nvSpPr>
            <p:spPr>
              <a:xfrm>
                <a:off y="3738562" x="7350125"/>
                <a:ext cy="23811" cx="109536"/>
              </a:xfrm>
              <a:custGeom>
                <a:pathLst>
                  <a:path w="69" extrusionOk="0" h="15">
                    <a:moveTo>
                      <a:pt y="0" x="0"/>
                    </a:moveTo>
                    <a:lnTo>
                      <a:pt y="3" x="20"/>
                    </a:lnTo>
                    <a:lnTo>
                      <a:pt y="5" x="16"/>
                    </a:lnTo>
                    <a:lnTo>
                      <a:pt y="7" x="15"/>
                    </a:lnTo>
                    <a:lnTo>
                      <a:pt y="5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2" x="62"/>
                    </a:moveTo>
                    <a:lnTo>
                      <a:pt y="12" x="69"/>
                    </a:lnTo>
                    <a:lnTo>
                      <a:pt y="13" x="65"/>
                    </a:lnTo>
                    <a:lnTo>
                      <a:pt y="15" x="64"/>
                    </a:lnTo>
                    <a:lnTo>
                      <a:pt y="13" x="62"/>
                    </a:lnTo>
                    <a:lnTo>
                      <a:pt y="12" x="62"/>
                    </a:lnTo>
                    <a:close/>
                  </a:path>
                </a:pathLst>
              </a:custGeom>
              <a:solidFill>
                <a:srgbClr val="65626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7" name="Shape 577"/>
              <p:cNvSpPr/>
              <p:nvPr/>
            </p:nvSpPr>
            <p:spPr>
              <a:xfrm>
                <a:off y="3740150" x="7351711"/>
                <a:ext cy="22225" cx="101600"/>
              </a:xfrm>
              <a:custGeom>
                <a:pathLst>
                  <a:path w="64" extrusionOk="0" h="14">
                    <a:moveTo>
                      <a:pt y="0" x="0"/>
                    </a:moveTo>
                    <a:lnTo>
                      <a:pt y="4" x="15"/>
                    </a:lnTo>
                    <a:lnTo>
                      <a:pt y="6" x="14"/>
                    </a:lnTo>
                    <a:lnTo>
                      <a:pt y="7" x="12"/>
                    </a:lnTo>
                    <a:lnTo>
                      <a:pt y="6" x="4"/>
                    </a:lnTo>
                    <a:lnTo>
                      <a:pt y="4" x="2"/>
                    </a:lnTo>
                    <a:lnTo>
                      <a:pt y="0" x="0"/>
                    </a:lnTo>
                    <a:close/>
                    <a:moveTo>
                      <a:pt y="12" x="61"/>
                    </a:moveTo>
                    <a:lnTo>
                      <a:pt y="12" x="64"/>
                    </a:lnTo>
                    <a:lnTo>
                      <a:pt y="12" x="63"/>
                    </a:lnTo>
                    <a:lnTo>
                      <a:pt y="14" x="63"/>
                    </a:lnTo>
                    <a:lnTo>
                      <a:pt y="12" x="61"/>
                    </a:lnTo>
                    <a:lnTo>
                      <a:pt y="12" x="61"/>
                    </a:lnTo>
                    <a:close/>
                  </a:path>
                </a:pathLst>
              </a:custGeom>
              <a:solidFill>
                <a:srgbClr val="615E5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8" name="Shape 578"/>
              <p:cNvSpPr/>
              <p:nvPr/>
            </p:nvSpPr>
            <p:spPr>
              <a:xfrm>
                <a:off y="3746500" x="7354886"/>
                <a:ext cy="4761" cx="19050"/>
              </a:xfrm>
              <a:custGeom>
                <a:pathLst>
                  <a:path w="12" extrusionOk="0" h="3">
                    <a:moveTo>
                      <a:pt y="0" x="0"/>
                    </a:moveTo>
                    <a:lnTo>
                      <a:pt y="2" x="12"/>
                    </a:lnTo>
                    <a:lnTo>
                      <a:pt y="3" x="10"/>
                    </a:lnTo>
                    <a:lnTo>
                      <a:pt y="3" x="8"/>
                    </a:lnTo>
                    <a:lnTo>
                      <a:pt y="3" x="5"/>
                    </a:lnTo>
                    <a:lnTo>
                      <a:pt y="2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C5A5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9" name="Shape 579"/>
              <p:cNvSpPr/>
              <p:nvPr/>
            </p:nvSpPr>
            <p:spPr>
              <a:xfrm>
                <a:off y="3749675" x="7358061"/>
                <a:ext cy="4761" cx="12700"/>
              </a:xfrm>
              <a:custGeom>
                <a:pathLst>
                  <a:path w="8" extrusionOk="0" h="3">
                    <a:moveTo>
                      <a:pt y="0" x="0"/>
                    </a:moveTo>
                    <a:lnTo>
                      <a:pt y="1" x="8"/>
                    </a:lnTo>
                    <a:lnTo>
                      <a:pt y="1" x="6"/>
                    </a:lnTo>
                    <a:lnTo>
                      <a:pt y="3" x="5"/>
                    </a:lnTo>
                    <a:lnTo>
                      <a:pt y="1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6535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0" name="Shape 580"/>
              <p:cNvSpPr/>
              <p:nvPr/>
            </p:nvSpPr>
            <p:spPr>
              <a:xfrm>
                <a:off y="3751262" x="7362825"/>
                <a:ext cy="3175" cx="4761"/>
              </a:xfrm>
              <a:custGeom>
                <a:pathLst>
                  <a:path w="3" extrusionOk="0" h="2">
                    <a:moveTo>
                      <a:pt y="0" x="0"/>
                    </a:moveTo>
                    <a:lnTo>
                      <a:pt y="0" x="3"/>
                    </a:lnTo>
                    <a:lnTo>
                      <a:pt y="2" x="2"/>
                    </a:lnTo>
                    <a:lnTo>
                      <a:pt y="2" x="2"/>
                    </a:lnTo>
                    <a:lnTo>
                      <a:pt y="0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24F4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1" name="Shape 581"/>
              <p:cNvSpPr/>
              <p:nvPr/>
            </p:nvSpPr>
            <p:spPr>
              <a:xfrm>
                <a:off y="3421062" x="7312025"/>
                <a:ext cy="341312" cx="365125"/>
              </a:xfrm>
              <a:custGeom>
                <a:pathLst>
                  <a:path w="230" extrusionOk="0" h="215">
                    <a:moveTo>
                      <a:pt y="109" x="221"/>
                    </a:moveTo>
                    <a:lnTo>
                      <a:pt y="114" x="224"/>
                    </a:lnTo>
                    <a:lnTo>
                      <a:pt y="119" x="228"/>
                    </a:lnTo>
                    <a:lnTo>
                      <a:pt y="125" x="230"/>
                    </a:lnTo>
                    <a:lnTo>
                      <a:pt y="131" x="230"/>
                    </a:lnTo>
                    <a:lnTo>
                      <a:pt y="136" x="228"/>
                    </a:lnTo>
                    <a:lnTo>
                      <a:pt y="141" x="226"/>
                    </a:lnTo>
                    <a:lnTo>
                      <a:pt y="147" x="224"/>
                    </a:lnTo>
                    <a:lnTo>
                      <a:pt y="152" x="219"/>
                    </a:lnTo>
                    <a:lnTo>
                      <a:pt y="161" x="208"/>
                    </a:lnTo>
                    <a:lnTo>
                      <a:pt y="171" x="192"/>
                    </a:lnTo>
                    <a:lnTo>
                      <a:pt y="180" x="176"/>
                    </a:lnTo>
                    <a:lnTo>
                      <a:pt y="188" x="159"/>
                    </a:lnTo>
                    <a:lnTo>
                      <a:pt y="203" x="122"/>
                    </a:lnTo>
                    <a:lnTo>
                      <a:pt y="215" x="88"/>
                    </a:lnTo>
                    <a:lnTo>
                      <a:pt y="205" x="84"/>
                    </a:lnTo>
                    <a:lnTo>
                      <a:pt y="198" x="81"/>
                    </a:lnTo>
                    <a:lnTo>
                      <a:pt y="195" x="76"/>
                    </a:lnTo>
                    <a:lnTo>
                      <a:pt y="193" x="69"/>
                    </a:lnTo>
                    <a:lnTo>
                      <a:pt y="195" x="62"/>
                    </a:lnTo>
                    <a:lnTo>
                      <a:pt y="198" x="52"/>
                    </a:lnTo>
                    <a:lnTo>
                      <a:pt y="203" x="44"/>
                    </a:lnTo>
                    <a:lnTo>
                      <a:pt y="210" x="34"/>
                    </a:lnTo>
                    <a:lnTo>
                      <a:pt y="201" x="25"/>
                    </a:lnTo>
                    <a:lnTo>
                      <a:pt y="191" x="17"/>
                    </a:lnTo>
                    <a:lnTo>
                      <a:pt y="181" x="12"/>
                    </a:lnTo>
                    <a:lnTo>
                      <a:pt y="171" x="7"/>
                    </a:lnTo>
                    <a:lnTo>
                      <a:pt y="158" x="3"/>
                    </a:lnTo>
                    <a:lnTo>
                      <a:pt y="146" x="0"/>
                    </a:lnTo>
                    <a:lnTo>
                      <a:pt y="132" x="0"/>
                    </a:lnTo>
                    <a:lnTo>
                      <a:pt y="119" x="0"/>
                    </a:lnTo>
                    <a:lnTo>
                      <a:pt y="103" x="2"/>
                    </a:lnTo>
                    <a:lnTo>
                      <a:pt y="90" x="3"/>
                    </a:lnTo>
                    <a:lnTo>
                      <a:pt y="75" x="8"/>
                    </a:lnTo>
                    <a:lnTo>
                      <a:pt y="60" x="13"/>
                    </a:lnTo>
                    <a:lnTo>
                      <a:pt y="44" x="20"/>
                    </a:lnTo>
                    <a:lnTo>
                      <a:pt y="29" x="29"/>
                    </a:lnTo>
                    <a:lnTo>
                      <a:pt y="16" x="39"/>
                    </a:lnTo>
                    <a:lnTo>
                      <a:pt y="0" x="51"/>
                    </a:lnTo>
                    <a:lnTo>
                      <a:pt y="7" x="61"/>
                    </a:lnTo>
                    <a:lnTo>
                      <a:pt y="12" x="71"/>
                    </a:lnTo>
                    <a:lnTo>
                      <a:pt y="27" x="73"/>
                    </a:lnTo>
                    <a:lnTo>
                      <a:pt y="41" x="78"/>
                    </a:lnTo>
                    <a:lnTo>
                      <a:pt y="51" x="84"/>
                    </a:lnTo>
                    <a:lnTo>
                      <a:pt y="56" x="91"/>
                    </a:lnTo>
                    <a:lnTo>
                      <a:pt y="58" x="94"/>
                    </a:lnTo>
                    <a:lnTo>
                      <a:pt y="58" x="98"/>
                    </a:lnTo>
                    <a:lnTo>
                      <a:pt y="58" x="101"/>
                    </a:lnTo>
                    <a:lnTo>
                      <a:pt y="56" x="103"/>
                    </a:lnTo>
                    <a:lnTo>
                      <a:pt y="53" x="106"/>
                    </a:lnTo>
                    <a:lnTo>
                      <a:pt y="48" x="108"/>
                    </a:lnTo>
                    <a:lnTo>
                      <a:pt y="41" x="108"/>
                    </a:lnTo>
                    <a:lnTo>
                      <a:pt y="33" x="108"/>
                    </a:lnTo>
                    <a:lnTo>
                      <a:pt y="48" x="137"/>
                    </a:lnTo>
                    <a:lnTo>
                      <a:pt y="66" x="169"/>
                    </a:lnTo>
                    <a:lnTo>
                      <a:pt y="76" x="184"/>
                    </a:lnTo>
                    <a:lnTo>
                      <a:pt y="88" x="199"/>
                    </a:lnTo>
                    <a:lnTo>
                      <a:pt y="98" x="211"/>
                    </a:lnTo>
                    <a:lnTo>
                      <a:pt y="109" x="22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2" name="Shape 582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3" name="Shape 583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4" name="Shape 584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5" name="Shape 585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6" name="Shape 586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7" name="Shape 587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8" name="Shape 588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9" name="Shape 589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cxnSp>
            <p:nvCxnSpPr>
              <p:cNvPr id="590" name="Shape 590"/>
              <p:cNvCxnSpPr/>
              <p:nvPr/>
            </p:nvCxnSpPr>
            <p:spPr>
              <a:xfrm rot="10800000" flipH="1">
                <a:off y="2408237" x="5770562"/>
                <a:ext cy="363536" cx="611187"/>
              </a:xfrm>
              <a:prstGeom prst="straightConnector1">
                <a:avLst/>
              </a:prstGeom>
              <a:solidFill>
                <a:srgbClr val="FFFFFF"/>
              </a:solidFill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</p:cxnSp>
          <p:sp>
            <p:nvSpPr>
              <p:cNvPr id="591" name="Shape 591"/>
              <p:cNvSpPr/>
              <p:nvPr/>
            </p:nvSpPr>
            <p:spPr>
              <a:xfrm>
                <a:off y="3692525" x="5689600"/>
                <a:ext cy="92075" cx="1665286"/>
              </a:xfrm>
              <a:custGeom>
                <a:pathLst>
                  <a:path w="1049" extrusionOk="0" h="58">
                    <a:moveTo>
                      <a:pt y="34" x="1049"/>
                    </a:moveTo>
                    <a:lnTo>
                      <a:pt y="36" x="1039"/>
                    </a:lnTo>
                    <a:lnTo>
                      <a:pt y="36" x="1030"/>
                    </a:lnTo>
                    <a:lnTo>
                      <a:pt y="34" x="1022"/>
                    </a:lnTo>
                    <a:lnTo>
                      <a:pt y="30" x="1010"/>
                    </a:lnTo>
                    <a:lnTo>
                      <a:pt y="37" x="970"/>
                    </a:lnTo>
                    <a:lnTo>
                      <a:pt y="44" x="926"/>
                    </a:lnTo>
                    <a:lnTo>
                      <a:pt y="49" x="882"/>
                    </a:lnTo>
                    <a:lnTo>
                      <a:pt y="52" x="835"/>
                    </a:lnTo>
                    <a:lnTo>
                      <a:pt y="56" x="787"/>
                    </a:lnTo>
                    <a:lnTo>
                      <a:pt y="58" x="740"/>
                    </a:lnTo>
                    <a:lnTo>
                      <a:pt y="58" x="691"/>
                    </a:lnTo>
                    <a:lnTo>
                      <a:pt y="58" x="640"/>
                    </a:lnTo>
                    <a:lnTo>
                      <a:pt y="54" x="537"/>
                    </a:lnTo>
                    <a:lnTo>
                      <a:pt y="49" x="431"/>
                    </a:lnTo>
                    <a:lnTo>
                      <a:pt y="39" x="325"/>
                    </a:lnTo>
                    <a:lnTo>
                      <a:pt y="29" x="215"/>
                    </a:lnTo>
                    <a:lnTo>
                      <a:pt y="22" x="213"/>
                    </a:lnTo>
                    <a:lnTo>
                      <a:pt y="19" x="210"/>
                    </a:lnTo>
                    <a:lnTo>
                      <a:pt y="12" x="144"/>
                    </a:lnTo>
                    <a:lnTo>
                      <a:pt y="12" x="139"/>
                    </a:lnTo>
                    <a:lnTo>
                      <a:pt y="14" x="134"/>
                    </a:lnTo>
                    <a:lnTo>
                      <a:pt y="15" x="130"/>
                    </a:lnTo>
                    <a:lnTo>
                      <a:pt y="17" x="129"/>
                    </a:lnTo>
                    <a:lnTo>
                      <a:pt y="14" x="97"/>
                    </a:lnTo>
                    <a:lnTo>
                      <a:pt y="9" x="65"/>
                    </a:lnTo>
                    <a:lnTo>
                      <a:pt y="5" x="33"/>
                    </a:lnTo>
                    <a:lnTo>
                      <a:pt y="0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92" name="Shape 592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93" name="Shape 593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94" name="Shape 594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95" name="Shape 595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96" name="Shape 596"/>
              <p:cNvSpPr/>
              <p:nvPr/>
            </p:nvSpPr>
            <p:spPr>
              <a:xfrm>
                <a:off y="4392612" x="5087937"/>
                <a:ext cy="185736" cx="506412"/>
              </a:xfrm>
              <a:custGeom>
                <a:pathLst>
                  <a:path w="319" extrusionOk="0" h="117">
                    <a:moveTo>
                      <a:pt y="0" x="0"/>
                    </a:moveTo>
                    <a:lnTo>
                      <a:pt y="4" x="1"/>
                    </a:lnTo>
                    <a:lnTo>
                      <a:pt y="7" x="3"/>
                    </a:lnTo>
                    <a:lnTo>
                      <a:pt y="25" x="43"/>
                    </a:lnTo>
                    <a:lnTo>
                      <a:pt y="46" x="84"/>
                    </a:lnTo>
                    <a:lnTo>
                      <a:pt y="64" x="126"/>
                    </a:lnTo>
                    <a:lnTo>
                      <a:pt y="81" x="167"/>
                    </a:lnTo>
                    <a:lnTo>
                      <a:pt y="96" x="207"/>
                    </a:lnTo>
                    <a:lnTo>
                      <a:pt y="108" x="248"/>
                    </a:lnTo>
                    <a:lnTo>
                      <a:pt y="113" x="266"/>
                    </a:lnTo>
                    <a:lnTo>
                      <a:pt y="115" x="285"/>
                    </a:lnTo>
                    <a:lnTo>
                      <a:pt y="117" x="302"/>
                    </a:lnTo>
                    <a:lnTo>
                      <a:pt y="117" x="319"/>
                    </a:lnTo>
                    <a:lnTo>
                      <a:pt y="113" x="315"/>
                    </a:lnTo>
                    <a:lnTo>
                      <a:pt y="108" x="309"/>
                    </a:lnTo>
                    <a:lnTo>
                      <a:pt y="102" x="298"/>
                    </a:lnTo>
                    <a:lnTo>
                      <a:pt y="95" x="285"/>
                    </a:lnTo>
                    <a:lnTo>
                      <a:pt y="83" x="253"/>
                    </a:lnTo>
                    <a:lnTo>
                      <a:pt y="74" x="219"/>
                    </a:lnTo>
                    <a:lnTo>
                      <a:pt y="64" x="177"/>
                    </a:lnTo>
                    <a:lnTo>
                      <a:pt y="53" x="136"/>
                    </a:lnTo>
                    <a:lnTo>
                      <a:pt y="39" x="99"/>
                    </a:lnTo>
                    <a:lnTo>
                      <a:pt y="27" x="65"/>
                    </a:lnTo>
                    <a:lnTo>
                      <a:pt y="9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97" name="Shape 597"/>
              <p:cNvSpPr/>
              <p:nvPr/>
            </p:nvSpPr>
            <p:spPr>
              <a:xfrm>
                <a:off y="4398962" x="5087937"/>
                <a:ext cy="179387" cx="457200"/>
              </a:xfrm>
              <a:custGeom>
                <a:pathLst>
                  <a:path w="288" extrusionOk="0" h="113">
                    <a:moveTo>
                      <a:pt y="0" x="0"/>
                    </a:moveTo>
                    <a:lnTo>
                      <a:pt y="23" x="38"/>
                    </a:lnTo>
                    <a:lnTo>
                      <a:pt y="43" x="76"/>
                    </a:lnTo>
                    <a:lnTo>
                      <a:pt y="62" x="113"/>
                    </a:lnTo>
                    <a:lnTo>
                      <a:pt y="77" x="150"/>
                    </a:lnTo>
                    <a:lnTo>
                      <a:pt y="91" x="185"/>
                    </a:lnTo>
                    <a:lnTo>
                      <a:pt y="101" x="221"/>
                    </a:lnTo>
                    <a:lnTo>
                      <a:pt y="108" x="255"/>
                    </a:lnTo>
                    <a:lnTo>
                      <a:pt y="113" x="288"/>
                    </a:lnTo>
                    <a:lnTo>
                      <a:pt y="109" x="287"/>
                    </a:lnTo>
                    <a:lnTo>
                      <a:pt y="104" x="282"/>
                    </a:lnTo>
                    <a:lnTo>
                      <a:pt y="98" x="275"/>
                    </a:lnTo>
                    <a:lnTo>
                      <a:pt y="92" x="266"/>
                    </a:lnTo>
                    <a:lnTo>
                      <a:pt y="87" x="258"/>
                    </a:lnTo>
                    <a:lnTo>
                      <a:pt y="82" x="246"/>
                    </a:lnTo>
                    <a:lnTo>
                      <a:pt y="77" x="233"/>
                    </a:lnTo>
                    <a:lnTo>
                      <a:pt y="72" x="219"/>
                    </a:lnTo>
                    <a:lnTo>
                      <a:pt y="49" x="138"/>
                    </a:lnTo>
                    <a:lnTo>
                      <a:pt y="25" x="65"/>
                    </a:lnTo>
                    <a:lnTo>
                      <a:pt y="6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98" name="Shape 598"/>
              <p:cNvSpPr/>
              <p:nvPr/>
            </p:nvSpPr>
            <p:spPr>
              <a:xfrm>
                <a:off y="4371975" x="5100637"/>
                <a:ext cy="136525" cx="522286"/>
              </a:xfrm>
              <a:custGeom>
                <a:pathLst>
                  <a:path w="329" extrusionOk="0" h="86">
                    <a:moveTo>
                      <a:pt y="0" x="0"/>
                    </a:moveTo>
                    <a:lnTo>
                      <a:pt y="6" x="8"/>
                    </a:lnTo>
                    <a:lnTo>
                      <a:pt y="20" x="39"/>
                    </a:lnTo>
                    <a:lnTo>
                      <a:pt y="37" x="86"/>
                    </a:lnTo>
                    <a:lnTo>
                      <a:pt y="55" x="140"/>
                    </a:lnTo>
                    <a:lnTo>
                      <a:pt y="64" x="169"/>
                    </a:lnTo>
                    <a:lnTo>
                      <a:pt y="72" x="198"/>
                    </a:lnTo>
                    <a:lnTo>
                      <a:pt y="77" x="226"/>
                    </a:lnTo>
                    <a:lnTo>
                      <a:pt y="82" x="253"/>
                    </a:lnTo>
                    <a:lnTo>
                      <a:pt y="86" x="277"/>
                    </a:lnTo>
                    <a:lnTo>
                      <a:pt y="86" x="299"/>
                    </a:lnTo>
                    <a:lnTo>
                      <a:pt y="86" x="307"/>
                    </a:lnTo>
                    <a:lnTo>
                      <a:pt y="84" x="316"/>
                    </a:lnTo>
                    <a:lnTo>
                      <a:pt y="81" x="324"/>
                    </a:lnTo>
                    <a:lnTo>
                      <a:pt y="77" x="329"/>
                    </a:lnTo>
                    <a:lnTo>
                      <a:pt y="66" x="317"/>
                    </a:lnTo>
                    <a:lnTo>
                      <a:pt y="55" x="306"/>
                    </a:lnTo>
                    <a:lnTo>
                      <a:pt y="45" x="290"/>
                    </a:lnTo>
                    <a:lnTo>
                      <a:pt y="37" x="275"/>
                    </a:lnTo>
                    <a:lnTo>
                      <a:pt y="28" x="258"/>
                    </a:lnTo>
                    <a:lnTo>
                      <a:pt y="23" x="240"/>
                    </a:lnTo>
                    <a:lnTo>
                      <a:pt y="17" x="220"/>
                    </a:lnTo>
                    <a:lnTo>
                      <a:pt y="11" x="199"/>
                    </a:lnTo>
                    <a:lnTo>
                      <a:pt y="5" x="154"/>
                    </a:lnTo>
                    <a:lnTo>
                      <a:pt y="1" x="106"/>
                    </a:lnTo>
                    <a:lnTo>
                      <a:pt y="0" x="54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CF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99" name="Shape 599"/>
              <p:cNvSpPr/>
              <p:nvPr/>
            </p:nvSpPr>
            <p:spPr>
              <a:xfrm>
                <a:off y="4373562" x="5095875"/>
                <a:ext cy="155575" cx="546100"/>
              </a:xfrm>
              <a:custGeom>
                <a:pathLst>
                  <a:path w="344" extrusionOk="0" h="98">
                    <a:moveTo>
                      <a:pt y="0" x="3"/>
                    </a:moveTo>
                    <a:lnTo>
                      <a:pt y="7" x="15"/>
                    </a:lnTo>
                    <a:lnTo>
                      <a:pt y="21" x="49"/>
                    </a:lnTo>
                    <a:lnTo>
                      <a:pt y="39" x="96"/>
                    </a:lnTo>
                    <a:lnTo>
                      <a:pt y="58" x="150"/>
                    </a:lnTo>
                    <a:lnTo>
                      <a:pt y="68" x="179"/>
                    </a:lnTo>
                    <a:lnTo>
                      <a:pt y="76" x="207"/>
                    </a:lnTo>
                    <a:lnTo>
                      <a:pt y="83" x="236"/>
                    </a:lnTo>
                    <a:lnTo>
                      <a:pt y="88" x="261"/>
                    </a:lnTo>
                    <a:lnTo>
                      <a:pt y="90" x="285"/>
                    </a:lnTo>
                    <a:lnTo>
                      <a:pt y="92" x="307"/>
                    </a:lnTo>
                    <a:lnTo>
                      <a:pt y="90" x="315"/>
                    </a:lnTo>
                    <a:lnTo>
                      <a:pt y="88" x="324"/>
                    </a:lnTo>
                    <a:lnTo>
                      <a:pt y="86" x="331"/>
                    </a:lnTo>
                    <a:lnTo>
                      <a:pt y="83" x="337"/>
                    </a:lnTo>
                    <a:lnTo>
                      <a:pt y="88" x="341"/>
                    </a:lnTo>
                    <a:lnTo>
                      <a:pt y="92" x="344"/>
                    </a:lnTo>
                    <a:lnTo>
                      <a:pt y="95" x="337"/>
                    </a:lnTo>
                    <a:lnTo>
                      <a:pt y="98" x="326"/>
                    </a:lnTo>
                    <a:lnTo>
                      <a:pt y="98" x="310"/>
                    </a:lnTo>
                    <a:lnTo>
                      <a:pt y="97" x="293"/>
                    </a:lnTo>
                    <a:lnTo>
                      <a:pt y="95" x="273"/>
                    </a:lnTo>
                    <a:lnTo>
                      <a:pt y="92" x="251"/>
                    </a:lnTo>
                    <a:lnTo>
                      <a:pt y="86" x="226"/>
                    </a:lnTo>
                    <a:lnTo>
                      <a:pt y="80" x="201"/>
                    </a:lnTo>
                    <a:lnTo>
                      <a:pt y="65" x="147"/>
                    </a:lnTo>
                    <a:lnTo>
                      <a:pt y="46" x="94"/>
                    </a:lnTo>
                    <a:lnTo>
                      <a:pt y="36" x="67"/>
                    </a:lnTo>
                    <a:lnTo>
                      <a:pt y="24" x="44"/>
                    </a:lnTo>
                    <a:lnTo>
                      <a:pt y="14" x="20"/>
                    </a:lnTo>
                    <a:lnTo>
                      <a:pt y="2" x="0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00" name="Shape 600"/>
              <p:cNvSpPr/>
              <p:nvPr/>
            </p:nvSpPr>
            <p:spPr>
              <a:xfrm>
                <a:off y="4371975" x="5097462"/>
                <a:ext cy="149225" cx="536575"/>
              </a:xfrm>
              <a:custGeom>
                <a:pathLst>
                  <a:path w="338" extrusionOk="0" h="94">
                    <a:moveTo>
                      <a:pt y="0" x="2"/>
                    </a:moveTo>
                    <a:lnTo>
                      <a:pt y="6" x="10"/>
                    </a:lnTo>
                    <a:lnTo>
                      <a:pt y="20" x="41"/>
                    </a:lnTo>
                    <a:lnTo>
                      <a:pt y="37" x="88"/>
                    </a:lnTo>
                    <a:lnTo>
                      <a:pt y="55" x="142"/>
                    </a:lnTo>
                    <a:lnTo>
                      <a:pt y="64" x="171"/>
                    </a:lnTo>
                    <a:lnTo>
                      <a:pt y="72" x="200"/>
                    </a:lnTo>
                    <a:lnTo>
                      <a:pt y="77" x="228"/>
                    </a:lnTo>
                    <a:lnTo>
                      <a:pt y="82" x="255"/>
                    </a:lnTo>
                    <a:lnTo>
                      <a:pt y="86" x="279"/>
                    </a:lnTo>
                    <a:lnTo>
                      <a:pt y="86" x="301"/>
                    </a:lnTo>
                    <a:lnTo>
                      <a:pt y="86" x="309"/>
                    </a:lnTo>
                    <a:lnTo>
                      <a:pt y="84" x="318"/>
                    </a:lnTo>
                    <a:lnTo>
                      <a:pt y="81" x="326"/>
                    </a:lnTo>
                    <a:lnTo>
                      <a:pt y="77" x="331"/>
                    </a:lnTo>
                    <a:lnTo>
                      <a:pt y="82" x="335"/>
                    </a:lnTo>
                    <a:lnTo>
                      <a:pt y="87" x="338"/>
                    </a:lnTo>
                    <a:lnTo>
                      <a:pt y="91" x="331"/>
                    </a:lnTo>
                    <a:lnTo>
                      <a:pt y="93" x="321"/>
                    </a:lnTo>
                    <a:lnTo>
                      <a:pt y="94" x="306"/>
                    </a:lnTo>
                    <a:lnTo>
                      <a:pt y="93" x="289"/>
                    </a:lnTo>
                    <a:lnTo>
                      <a:pt y="91" x="269"/>
                    </a:lnTo>
                    <a:lnTo>
                      <a:pt y="87" x="247"/>
                    </a:lnTo>
                    <a:lnTo>
                      <a:pt y="82" x="223"/>
                    </a:lnTo>
                    <a:lnTo>
                      <a:pt y="77" x="198"/>
                    </a:lnTo>
                    <a:lnTo>
                      <a:pt y="62" x="146"/>
                    </a:lnTo>
                    <a:lnTo>
                      <a:pt y="44" x="93"/>
                    </a:lnTo>
                    <a:lnTo>
                      <a:pt y="35" x="68"/>
                    </a:lnTo>
                    <a:lnTo>
                      <a:pt y="23" x="44"/>
                    </a:lnTo>
                    <a:lnTo>
                      <a:pt y="13" x="22"/>
                    </a:lnTo>
                    <a:lnTo>
                      <a:pt y="1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01" name="Shape 601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02" name="Shape 602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03" name="Shape 603"/>
              <p:cNvSpPr/>
              <p:nvPr/>
            </p:nvSpPr>
            <p:spPr>
              <a:xfrm>
                <a:off y="2686050" x="5400675"/>
                <a:ext cy="33336" cx="185736"/>
              </a:xfrm>
              <a:custGeom>
                <a:pathLst>
                  <a:path w="117" extrusionOk="0" h="21">
                    <a:moveTo>
                      <a:pt y="21" x="117"/>
                    </a:moveTo>
                    <a:lnTo>
                      <a:pt y="0" x="0"/>
                    </a:lnTo>
                    <a:lnTo>
                      <a:pt y="4" x="29"/>
                    </a:lnTo>
                    <a:lnTo>
                      <a:pt y="9" x="58"/>
                    </a:lnTo>
                    <a:lnTo>
                      <a:pt y="14" x="88"/>
                    </a:lnTo>
                    <a:lnTo>
                      <a:pt y="21" x="11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04" name="Shape 604"/>
              <p:cNvSpPr/>
              <p:nvPr/>
            </p:nvSpPr>
            <p:spPr>
              <a:xfrm>
                <a:off y="2678111" x="5346700"/>
                <a:ext cy="50800" cx="287336"/>
              </a:xfrm>
              <a:custGeom>
                <a:pathLst>
                  <a:path w="181" extrusionOk="0" h="32">
                    <a:moveTo>
                      <a:pt y="32" x="181"/>
                    </a:moveTo>
                    <a:lnTo>
                      <a:pt y="0" x="0"/>
                    </a:lnTo>
                    <a:lnTo>
                      <a:pt y="7" x="46"/>
                    </a:lnTo>
                    <a:lnTo>
                      <a:pt y="14" x="92"/>
                    </a:lnTo>
                    <a:lnTo>
                      <a:pt y="22" x="137"/>
                    </a:lnTo>
                    <a:lnTo>
                      <a:pt y="32" x="181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05" name="Shape 605"/>
              <p:cNvSpPr/>
              <p:nvPr/>
            </p:nvSpPr>
            <p:spPr>
              <a:xfrm>
                <a:off y="2676525" x="5307012"/>
                <a:ext cy="63500" cx="361950"/>
              </a:xfrm>
              <a:custGeom>
                <a:pathLst>
                  <a:path w="228" extrusionOk="0" h="40">
                    <a:moveTo>
                      <a:pt y="6" x="59"/>
                    </a:moveTo>
                    <a:lnTo>
                      <a:pt y="27" x="176"/>
                    </a:lnTo>
                    <a:lnTo>
                      <a:pt y="30" x="189"/>
                    </a:lnTo>
                    <a:lnTo>
                      <a:pt y="33" x="203"/>
                    </a:lnTo>
                    <a:lnTo>
                      <a:pt y="37" x="214"/>
                    </a:lnTo>
                    <a:lnTo>
                      <a:pt y="40" x="228"/>
                    </a:lnTo>
                    <a:lnTo>
                      <a:pt y="0" x="0"/>
                    </a:lnTo>
                    <a:lnTo>
                      <a:pt y="1" x="14"/>
                    </a:lnTo>
                    <a:lnTo>
                      <a:pt y="3" x="29"/>
                    </a:lnTo>
                    <a:lnTo>
                      <a:pt y="5" x="44"/>
                    </a:lnTo>
                    <a:lnTo>
                      <a:pt y="6" x="59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06" name="Shape 606"/>
              <p:cNvSpPr/>
              <p:nvPr/>
            </p:nvSpPr>
            <p:spPr>
              <a:xfrm>
                <a:off y="2673350" x="5272087"/>
                <a:ext cy="74611" cx="427037"/>
              </a:xfrm>
              <a:custGeom>
                <a:pathLst>
                  <a:path w="269" extrusionOk="0" h="47">
                    <a:moveTo>
                      <a:pt y="3" x="47"/>
                    </a:moveTo>
                    <a:lnTo>
                      <a:pt y="35" x="228"/>
                    </a:lnTo>
                    <a:lnTo>
                      <a:pt y="42" x="248"/>
                    </a:lnTo>
                    <a:lnTo>
                      <a:pt y="47" x="269"/>
                    </a:lnTo>
                    <a:lnTo>
                      <a:pt y="0" x="0"/>
                    </a:lnTo>
                    <a:lnTo>
                      <a:pt y="2" x="24"/>
                    </a:lnTo>
                    <a:lnTo>
                      <a:pt y="3" x="4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07" name="Shape 607"/>
              <p:cNvSpPr/>
              <p:nvPr/>
            </p:nvSpPr>
            <p:spPr>
              <a:xfrm>
                <a:off y="2673350" x="5243512"/>
                <a:ext cy="82550" cx="479425"/>
              </a:xfrm>
              <a:custGeom>
                <a:pathLst>
                  <a:path w="302" extrusionOk="0" h="52">
                    <a:moveTo>
                      <a:pt y="2" x="40"/>
                    </a:moveTo>
                    <a:lnTo>
                      <a:pt y="42" x="268"/>
                    </a:lnTo>
                    <a:lnTo>
                      <a:pt y="47" x="285"/>
                    </a:lnTo>
                    <a:lnTo>
                      <a:pt y="52" x="302"/>
                    </a:lnTo>
                    <a:lnTo>
                      <a:pt y="0" x="0"/>
                    </a:lnTo>
                    <a:lnTo>
                      <a:pt y="0" x="20"/>
                    </a:lnTo>
                    <a:lnTo>
                      <a:pt y="2" x="40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08" name="Shape 608"/>
              <p:cNvSpPr/>
              <p:nvPr/>
            </p:nvSpPr>
            <p:spPr>
              <a:xfrm>
                <a:off y="2670175" x="5216525"/>
                <a:ext cy="93661" cx="530225"/>
              </a:xfrm>
              <a:custGeom>
                <a:pathLst>
                  <a:path w="334" extrusionOk="0" h="59">
                    <a:moveTo>
                      <a:pt y="2" x="35"/>
                    </a:moveTo>
                    <a:lnTo>
                      <a:pt y="49" x="304"/>
                    </a:lnTo>
                    <a:lnTo>
                      <a:pt y="54" x="319"/>
                    </a:lnTo>
                    <a:lnTo>
                      <a:pt y="59" x="334"/>
                    </a:lnTo>
                    <a:lnTo>
                      <a:pt y="0" x="0"/>
                    </a:lnTo>
                    <a:lnTo>
                      <a:pt y="2" x="18"/>
                    </a:lnTo>
                    <a:lnTo>
                      <a:pt y="2" x="35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09" name="Shape 609"/>
              <p:cNvSpPr/>
              <p:nvPr/>
            </p:nvSpPr>
            <p:spPr>
              <a:xfrm>
                <a:off y="2670175" x="5191125"/>
                <a:ext cy="101600" cx="574675"/>
              </a:xfrm>
              <a:custGeom>
                <a:pathLst>
                  <a:path w="362" extrusionOk="0" h="64">
                    <a:moveTo>
                      <a:pt y="2" x="33"/>
                    </a:moveTo>
                    <a:lnTo>
                      <a:pt y="54" x="335"/>
                    </a:lnTo>
                    <a:lnTo>
                      <a:pt y="59" x="348"/>
                    </a:lnTo>
                    <a:lnTo>
                      <a:pt y="64" x="362"/>
                    </a:lnTo>
                    <a:lnTo>
                      <a:pt y="0" x="0"/>
                    </a:lnTo>
                    <a:lnTo>
                      <a:pt y="0" x="17"/>
                    </a:lnTo>
                    <a:lnTo>
                      <a:pt y="2" x="33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10" name="Shape 610"/>
              <p:cNvSpPr/>
              <p:nvPr/>
            </p:nvSpPr>
            <p:spPr>
              <a:xfrm>
                <a:off y="2670175" x="5170487"/>
                <a:ext cy="107950" cx="614361"/>
              </a:xfrm>
              <a:custGeom>
                <a:pathLst>
                  <a:path w="387" extrusionOk="0" h="68">
                    <a:moveTo>
                      <a:pt y="0" x="29"/>
                    </a:moveTo>
                    <a:lnTo>
                      <a:pt y="59" x="363"/>
                    </a:lnTo>
                    <a:lnTo>
                      <a:pt y="64" x="375"/>
                    </a:lnTo>
                    <a:lnTo>
                      <a:pt y="68" x="38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9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11" name="Shape 611"/>
              <p:cNvSpPr/>
              <p:nvPr/>
            </p:nvSpPr>
            <p:spPr>
              <a:xfrm>
                <a:off y="2670175" x="5146675"/>
                <a:ext cy="115886" cx="654050"/>
              </a:xfrm>
              <a:custGeom>
                <a:pathLst>
                  <a:path w="412" extrusionOk="0" h="73">
                    <a:moveTo>
                      <a:pt y="0" x="28"/>
                    </a:moveTo>
                    <a:lnTo>
                      <a:pt y="64" x="390"/>
                    </a:lnTo>
                    <a:lnTo>
                      <a:pt y="68" x="402"/>
                    </a:lnTo>
                    <a:lnTo>
                      <a:pt y="73" x="412"/>
                    </a:lnTo>
                    <a:lnTo>
                      <a:pt y="0" x="0"/>
                    </a:lnTo>
                    <a:lnTo>
                      <a:pt y="0" x="15"/>
                    </a:lnTo>
                    <a:lnTo>
                      <a:pt y="0" x="28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12" name="Shape 612"/>
              <p:cNvSpPr/>
              <p:nvPr/>
            </p:nvSpPr>
            <p:spPr>
              <a:xfrm>
                <a:off y="2670175" x="5127625"/>
                <a:ext cy="120650" cx="692150"/>
              </a:xfrm>
              <a:custGeom>
                <a:pathLst>
                  <a:path w="436" extrusionOk="0" h="76">
                    <a:moveTo>
                      <a:pt y="0" x="27"/>
                    </a:moveTo>
                    <a:lnTo>
                      <a:pt y="68" x="414"/>
                    </a:lnTo>
                    <a:lnTo>
                      <a:pt y="73" x="424"/>
                    </a:lnTo>
                    <a:lnTo>
                      <a:pt y="76" x="436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13" name="Shape 613"/>
              <p:cNvSpPr/>
              <p:nvPr/>
            </p:nvSpPr>
            <p:spPr>
              <a:xfrm>
                <a:off y="2670175" x="5105400"/>
                <a:ext cy="127000" cx="727075"/>
              </a:xfrm>
              <a:custGeom>
                <a:pathLst>
                  <a:path w="458" extrusionOk="0" h="80">
                    <a:moveTo>
                      <a:pt y="0" x="26"/>
                    </a:moveTo>
                    <a:lnTo>
                      <a:pt y="73" x="438"/>
                    </a:lnTo>
                    <a:lnTo>
                      <a:pt y="76" x="448"/>
                    </a:lnTo>
                    <a:lnTo>
                      <a:pt y="80" x="45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14" name="Shape 614"/>
              <p:cNvSpPr/>
              <p:nvPr/>
            </p:nvSpPr>
            <p:spPr>
              <a:xfrm>
                <a:off y="2670175" x="5087937"/>
                <a:ext cy="134936" cx="760411"/>
              </a:xfrm>
              <a:custGeom>
                <a:pathLst>
                  <a:path w="479" extrusionOk="0" h="85">
                    <a:moveTo>
                      <a:pt y="0" x="25"/>
                    </a:moveTo>
                    <a:lnTo>
                      <a:pt y="76" x="461"/>
                    </a:lnTo>
                    <a:lnTo>
                      <a:pt y="80" x="469"/>
                    </a:lnTo>
                    <a:lnTo>
                      <a:pt y="85" x="479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15" name="Shape 615"/>
              <p:cNvSpPr/>
              <p:nvPr/>
            </p:nvSpPr>
            <p:spPr>
              <a:xfrm>
                <a:off y="2670175" x="5068887"/>
                <a:ext cy="139700" cx="793750"/>
              </a:xfrm>
              <a:custGeom>
                <a:pathLst>
                  <a:path w="500" extrusionOk="0" h="88">
                    <a:moveTo>
                      <a:pt y="0" x="23"/>
                    </a:moveTo>
                    <a:lnTo>
                      <a:pt y="80" x="481"/>
                    </a:lnTo>
                    <a:lnTo>
                      <a:pt y="83" x="489"/>
                    </a:lnTo>
                    <a:lnTo>
                      <a:pt y="88" x="500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3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16" name="Shape 616"/>
              <p:cNvSpPr/>
              <p:nvPr/>
            </p:nvSpPr>
            <p:spPr>
              <a:xfrm>
                <a:off y="2670175" x="5053012"/>
                <a:ext cy="144461" cx="822325"/>
              </a:xfrm>
              <a:custGeom>
                <a:pathLst>
                  <a:path w="518" extrusionOk="0" h="91">
                    <a:moveTo>
                      <a:pt y="0" x="22"/>
                    </a:moveTo>
                    <a:lnTo>
                      <a:pt y="85" x="501"/>
                    </a:lnTo>
                    <a:lnTo>
                      <a:pt y="88" x="510"/>
                    </a:lnTo>
                    <a:lnTo>
                      <a:pt y="91" x="518"/>
                    </a:lnTo>
                    <a:lnTo>
                      <a:pt y="0" x="0"/>
                    </a:lnTo>
                    <a:lnTo>
                      <a:pt y="0" x="11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17" name="Shape 617"/>
              <p:cNvSpPr/>
              <p:nvPr/>
            </p:nvSpPr>
            <p:spPr>
              <a:xfrm>
                <a:off y="2670175" x="5033962"/>
                <a:ext cy="150812" cx="852486"/>
              </a:xfrm>
              <a:custGeom>
                <a:pathLst>
                  <a:path w="537" extrusionOk="0" h="95">
                    <a:moveTo>
                      <a:pt y="0" x="22"/>
                    </a:moveTo>
                    <a:lnTo>
                      <a:pt y="88" x="522"/>
                    </a:lnTo>
                    <a:lnTo>
                      <a:pt y="91" x="528"/>
                    </a:lnTo>
                    <a:lnTo>
                      <a:pt y="95" x="537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18" name="Shape 618"/>
              <p:cNvSpPr/>
              <p:nvPr/>
            </p:nvSpPr>
            <p:spPr>
              <a:xfrm>
                <a:off y="2670175" x="5018087"/>
                <a:ext cy="155575" cx="881062"/>
              </a:xfrm>
              <a:custGeom>
                <a:pathLst>
                  <a:path w="555" extrusionOk="0" h="98">
                    <a:moveTo>
                      <a:pt y="0" x="22"/>
                    </a:moveTo>
                    <a:lnTo>
                      <a:pt y="91" x="540"/>
                    </a:lnTo>
                    <a:lnTo>
                      <a:pt y="95" x="547"/>
                    </a:lnTo>
                    <a:lnTo>
                      <a:pt y="98" x="555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19" name="Shape 619"/>
              <p:cNvSpPr/>
              <p:nvPr/>
            </p:nvSpPr>
            <p:spPr>
              <a:xfrm>
                <a:off y="2670175" x="5002212"/>
                <a:ext cy="161925" cx="908050"/>
              </a:xfrm>
              <a:custGeom>
                <a:pathLst>
                  <a:path w="572" extrusionOk="0" h="102">
                    <a:moveTo>
                      <a:pt y="0" x="20"/>
                    </a:moveTo>
                    <a:lnTo>
                      <a:pt y="95" x="557"/>
                    </a:lnTo>
                    <a:lnTo>
                      <a:pt y="98" x="565"/>
                    </a:lnTo>
                    <a:lnTo>
                      <a:pt y="102" x="572"/>
                    </a:lnTo>
                    <a:lnTo>
                      <a:pt y="0" x="0"/>
                    </a:lnTo>
                    <a:lnTo>
                      <a:pt y="0" x="10"/>
                    </a:lnTo>
                    <a:lnTo>
                      <a:pt y="0" x="2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20" name="Shape 620"/>
              <p:cNvSpPr/>
              <p:nvPr/>
            </p:nvSpPr>
            <p:spPr>
              <a:xfrm>
                <a:off y="2670175" x="4984750"/>
                <a:ext cy="166686" cx="936625"/>
              </a:xfrm>
              <a:custGeom>
                <a:pathLst>
                  <a:path w="590" extrusionOk="0" h="105">
                    <a:moveTo>
                      <a:pt y="0" x="21"/>
                    </a:moveTo>
                    <a:lnTo>
                      <a:pt y="98" x="576"/>
                    </a:lnTo>
                    <a:lnTo>
                      <a:pt y="102" x="583"/>
                    </a:lnTo>
                    <a:lnTo>
                      <a:pt y="105" x="590"/>
                    </a:lnTo>
                    <a:lnTo>
                      <a:pt y="2" x="0"/>
                    </a:lnTo>
                    <a:lnTo>
                      <a:pt y="0" x="11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21" name="Shape 621"/>
              <p:cNvSpPr/>
              <p:nvPr/>
            </p:nvSpPr>
            <p:spPr>
              <a:xfrm>
                <a:off y="2670175" x="4975225"/>
                <a:ext cy="171450" cx="955675"/>
              </a:xfrm>
              <a:custGeom>
                <a:pathLst>
                  <a:path w="602" extrusionOk="0" h="108">
                    <a:moveTo>
                      <a:pt y="0" x="17"/>
                    </a:moveTo>
                    <a:lnTo>
                      <a:pt y="102" x="589"/>
                    </a:lnTo>
                    <a:lnTo>
                      <a:pt y="105" x="596"/>
                    </a:lnTo>
                    <a:lnTo>
                      <a:pt y="108" x="602"/>
                    </a:lnTo>
                    <a:lnTo>
                      <a:pt y="2" x="0"/>
                    </a:lnTo>
                    <a:lnTo>
                      <a:pt y="2" x="5"/>
                    </a:lnTo>
                    <a:lnTo>
                      <a:pt y="2" x="6"/>
                    </a:lnTo>
                    <a:lnTo>
                      <a:pt y="2" x="11"/>
                    </a:lnTo>
                    <a:lnTo>
                      <a:pt y="0" x="17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22" name="Shape 622"/>
              <p:cNvSpPr/>
              <p:nvPr/>
            </p:nvSpPr>
            <p:spPr>
              <a:xfrm>
                <a:off y="2673350" x="4960937"/>
                <a:ext cy="174625" cx="981075"/>
              </a:xfrm>
              <a:custGeom>
                <a:pathLst>
                  <a:path w="618" extrusionOk="0" h="110">
                    <a:moveTo>
                      <a:pt y="0" x="15"/>
                    </a:moveTo>
                    <a:lnTo>
                      <a:pt y="103" x="605"/>
                    </a:lnTo>
                    <a:lnTo>
                      <a:pt y="106" x="611"/>
                    </a:lnTo>
                    <a:lnTo>
                      <a:pt y="110" x="618"/>
                    </a:lnTo>
                    <a:lnTo>
                      <a:pt y="2" x="0"/>
                    </a:lnTo>
                    <a:lnTo>
                      <a:pt y="0" x="10"/>
                    </a:lnTo>
                    <a:lnTo>
                      <a:pt y="0" x="15"/>
                    </a:lnTo>
                    <a:lnTo>
                      <a:pt y="0" x="15"/>
                    </a:lnTo>
                    <a:lnTo>
                      <a:pt y="0" x="15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23" name="Shape 623"/>
              <p:cNvSpPr/>
              <p:nvPr/>
            </p:nvSpPr>
            <p:spPr>
              <a:xfrm>
                <a:off y="2673350" x="4941887"/>
                <a:ext cy="179387" cx="1011237"/>
              </a:xfrm>
              <a:custGeom>
                <a:pathLst>
                  <a:path w="637" extrusionOk="0" h="113">
                    <a:moveTo>
                      <a:pt y="0" x="21"/>
                    </a:moveTo>
                    <a:lnTo>
                      <a:pt y="106" x="623"/>
                    </a:lnTo>
                    <a:lnTo>
                      <a:pt y="110" x="630"/>
                    </a:lnTo>
                    <a:lnTo>
                      <a:pt y="113" x="637"/>
                    </a:lnTo>
                    <a:lnTo>
                      <a:pt y="2" x="0"/>
                    </a:lnTo>
                    <a:lnTo>
                      <a:pt y="2" x="14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24" name="Shape 624"/>
              <p:cNvSpPr/>
              <p:nvPr/>
            </p:nvSpPr>
            <p:spPr>
              <a:xfrm>
                <a:off y="2676525" x="4926012"/>
                <a:ext cy="182561" cx="1038225"/>
              </a:xfrm>
              <a:custGeom>
                <a:pathLst>
                  <a:path w="654" extrusionOk="0" h="115">
                    <a:moveTo>
                      <a:pt y="0" x="22"/>
                    </a:moveTo>
                    <a:lnTo>
                      <a:pt y="108" x="640"/>
                    </a:lnTo>
                    <a:lnTo>
                      <a:pt y="111" x="647"/>
                    </a:lnTo>
                    <a:lnTo>
                      <a:pt y="115" x="65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25" name="Shape 625"/>
              <p:cNvSpPr/>
              <p:nvPr/>
            </p:nvSpPr>
            <p:spPr>
              <a:xfrm>
                <a:off y="2676525" x="4906962"/>
                <a:ext cy="187325" cx="1066800"/>
              </a:xfrm>
              <a:custGeom>
                <a:pathLst>
                  <a:path w="672" extrusionOk="0" h="118">
                    <a:moveTo>
                      <a:pt y="0" x="22"/>
                    </a:moveTo>
                    <a:lnTo>
                      <a:pt y="111" x="659"/>
                    </a:lnTo>
                    <a:lnTo>
                      <a:pt y="115" x="666"/>
                    </a:lnTo>
                    <a:lnTo>
                      <a:pt y="118" x="672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5D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26" name="Shape 626"/>
              <p:cNvSpPr/>
              <p:nvPr/>
            </p:nvSpPr>
            <p:spPr>
              <a:xfrm>
                <a:off y="2676525" x="4886325"/>
                <a:ext cy="192087" cx="1096961"/>
              </a:xfrm>
              <a:custGeom>
                <a:pathLst>
                  <a:path w="691" extrusionOk="0" h="121">
                    <a:moveTo>
                      <a:pt y="0" x="25"/>
                    </a:moveTo>
                    <a:lnTo>
                      <a:pt y="115" x="679"/>
                    </a:lnTo>
                    <a:lnTo>
                      <a:pt y="118" x="684"/>
                    </a:lnTo>
                    <a:lnTo>
                      <a:pt y="121" x="691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27" name="Shape 627"/>
              <p:cNvSpPr/>
              <p:nvPr/>
            </p:nvSpPr>
            <p:spPr>
              <a:xfrm>
                <a:off y="2676525" x="4867275"/>
                <a:ext cy="198436" cx="1123950"/>
              </a:xfrm>
              <a:custGeom>
                <a:pathLst>
                  <a:path w="708" extrusionOk="0" h="125">
                    <a:moveTo>
                      <a:pt y="0" x="25"/>
                    </a:moveTo>
                    <a:lnTo>
                      <a:pt y="118" x="697"/>
                    </a:lnTo>
                    <a:lnTo>
                      <a:pt y="121" x="703"/>
                    </a:lnTo>
                    <a:lnTo>
                      <a:pt y="125" x="70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28" name="Shape 628"/>
              <p:cNvSpPr/>
              <p:nvPr/>
            </p:nvSpPr>
            <p:spPr>
              <a:xfrm>
                <a:off y="2676525" x="4846637"/>
                <a:ext cy="203200" cx="1154112"/>
              </a:xfrm>
              <a:custGeom>
                <a:pathLst>
                  <a:path w="727" extrusionOk="0" h="128">
                    <a:moveTo>
                      <a:pt y="0" x="25"/>
                    </a:moveTo>
                    <a:lnTo>
                      <a:pt y="121" x="716"/>
                    </a:lnTo>
                    <a:lnTo>
                      <a:pt y="125" x="721"/>
                    </a:lnTo>
                    <a:lnTo>
                      <a:pt y="128" x="72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29" name="Shape 629"/>
              <p:cNvSpPr/>
              <p:nvPr/>
            </p:nvSpPr>
            <p:spPr>
              <a:xfrm>
                <a:off y="2676525" x="4827587"/>
                <a:ext cy="207962" cx="1181100"/>
              </a:xfrm>
              <a:custGeom>
                <a:pathLst>
                  <a:path w="744" extrusionOk="0" h="131">
                    <a:moveTo>
                      <a:pt y="0" x="25"/>
                    </a:moveTo>
                    <a:lnTo>
                      <a:pt y="125" x="733"/>
                    </a:lnTo>
                    <a:lnTo>
                      <a:pt y="128" x="739"/>
                    </a:lnTo>
                    <a:lnTo>
                      <a:pt y="131" x="74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30" name="Shape 630"/>
              <p:cNvSpPr/>
              <p:nvPr/>
            </p:nvSpPr>
            <p:spPr>
              <a:xfrm>
                <a:off y="2676525" x="4805362"/>
                <a:ext cy="214311" cx="1211261"/>
              </a:xfrm>
              <a:custGeom>
                <a:pathLst>
                  <a:path w="763" extrusionOk="0" h="135">
                    <a:moveTo>
                      <a:pt y="0" x="26"/>
                    </a:moveTo>
                    <a:lnTo>
                      <a:pt y="128" x="753"/>
                    </a:lnTo>
                    <a:lnTo>
                      <a:pt y="131" x="758"/>
                    </a:lnTo>
                    <a:lnTo>
                      <a:pt y="135" x="763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31" name="Shape 631"/>
              <p:cNvSpPr/>
              <p:nvPr/>
            </p:nvSpPr>
            <p:spPr>
              <a:xfrm>
                <a:off y="2676525" x="4784725"/>
                <a:ext cy="219075" cx="1241425"/>
              </a:xfrm>
              <a:custGeom>
                <a:pathLst>
                  <a:path w="782" extrusionOk="0" h="138">
                    <a:moveTo>
                      <a:pt y="0" x="27"/>
                    </a:moveTo>
                    <a:lnTo>
                      <a:pt y="131" x="771"/>
                    </a:lnTo>
                    <a:lnTo>
                      <a:pt y="135" x="776"/>
                    </a:lnTo>
                    <a:lnTo>
                      <a:pt y="138" x="782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32" name="Shape 632"/>
              <p:cNvSpPr/>
              <p:nvPr/>
            </p:nvSpPr>
            <p:spPr>
              <a:xfrm>
                <a:off y="2676525" x="4762500"/>
                <a:ext cy="222250" cx="1271586"/>
              </a:xfrm>
              <a:custGeom>
                <a:pathLst>
                  <a:path w="801" extrusionOk="0" h="140">
                    <a:moveTo>
                      <a:pt y="0" x="27"/>
                    </a:moveTo>
                    <a:lnTo>
                      <a:pt y="135" x="790"/>
                    </a:lnTo>
                    <a:lnTo>
                      <a:pt y="138" x="796"/>
                    </a:lnTo>
                    <a:lnTo>
                      <a:pt y="140" x="801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33" name="Shape 633"/>
              <p:cNvSpPr/>
              <p:nvPr/>
            </p:nvSpPr>
            <p:spPr>
              <a:xfrm>
                <a:off y="2676525" x="4741862"/>
                <a:ext cy="227011" cx="1301750"/>
              </a:xfrm>
              <a:custGeom>
                <a:pathLst>
                  <a:path w="820" extrusionOk="0" h="143">
                    <a:moveTo>
                      <a:pt y="0" x="27"/>
                    </a:moveTo>
                    <a:lnTo>
                      <a:pt y="138" x="809"/>
                    </a:lnTo>
                    <a:lnTo>
                      <a:pt y="140" x="815"/>
                    </a:lnTo>
                    <a:lnTo>
                      <a:pt y="143" x="820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</p:grpSp>
        <p:sp>
          <p:nvSpPr>
            <p:cNvPr id="634" name="Shape 634"/>
            <p:cNvSpPr/>
            <p:nvPr/>
          </p:nvSpPr>
          <p:spPr>
            <a:xfrm>
              <a:off y="2676525" x="4719637"/>
              <a:ext cy="233361" cx="1330325"/>
            </a:xfrm>
            <a:custGeom>
              <a:pathLst>
                <a:path w="838" extrusionOk="0" h="147">
                  <a:moveTo>
                    <a:pt y="0" x="27"/>
                  </a:moveTo>
                  <a:lnTo>
                    <a:pt y="140" x="828"/>
                  </a:lnTo>
                  <a:lnTo>
                    <a:pt y="143" x="833"/>
                  </a:lnTo>
                  <a:lnTo>
                    <a:pt y="147" x="838"/>
                  </a:lnTo>
                  <a:lnTo>
                    <a:pt y="0" x="0"/>
                  </a:lnTo>
                  <a:lnTo>
                    <a:pt y="0" x="14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5" name="Shape 635"/>
            <p:cNvSpPr/>
            <p:nvPr/>
          </p:nvSpPr>
          <p:spPr>
            <a:xfrm>
              <a:off y="2673350" x="4699000"/>
              <a:ext cy="241300" cx="1358900"/>
            </a:xfrm>
            <a:custGeom>
              <a:pathLst>
                <a:path w="856" extrusionOk="0" h="152">
                  <a:moveTo>
                    <a:pt y="2" x="27"/>
                  </a:moveTo>
                  <a:lnTo>
                    <a:pt y="145" x="847"/>
                  </a:lnTo>
                  <a:lnTo>
                    <a:pt y="149" x="851"/>
                  </a:lnTo>
                  <a:lnTo>
                    <a:pt y="152" x="856"/>
                  </a:lnTo>
                  <a:lnTo>
                    <a:pt y="0" x="0"/>
                  </a:lnTo>
                  <a:lnTo>
                    <a:pt y="2" x="13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6" name="Shape 636"/>
            <p:cNvSpPr/>
            <p:nvPr/>
          </p:nvSpPr>
          <p:spPr>
            <a:xfrm>
              <a:off y="2673350" x="4676775"/>
              <a:ext cy="246061" cx="1389061"/>
            </a:xfrm>
            <a:custGeom>
              <a:pathLst>
                <a:path w="875" extrusionOk="0" h="155">
                  <a:moveTo>
                    <a:pt y="2" x="27"/>
                  </a:moveTo>
                  <a:lnTo>
                    <a:pt y="149" x="865"/>
                  </a:lnTo>
                  <a:lnTo>
                    <a:pt y="152" x="870"/>
                  </a:lnTo>
                  <a:lnTo>
                    <a:pt y="155" x="875"/>
                  </a:lnTo>
                  <a:lnTo>
                    <a:pt y="0" x="0"/>
                  </a:lnTo>
                  <a:lnTo>
                    <a:pt y="0" x="14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7" name="Shape 637"/>
            <p:cNvSpPr/>
            <p:nvPr/>
          </p:nvSpPr>
          <p:spPr>
            <a:xfrm>
              <a:off y="2673350" x="4656137"/>
              <a:ext cy="252411" cx="1417636"/>
            </a:xfrm>
            <a:custGeom>
              <a:pathLst>
                <a:path w="893" extrusionOk="0" h="159">
                  <a:moveTo>
                    <a:pt y="0" x="27"/>
                  </a:moveTo>
                  <a:lnTo>
                    <a:pt y="152" x="883"/>
                  </a:lnTo>
                  <a:lnTo>
                    <a:pt y="155" x="888"/>
                  </a:lnTo>
                  <a:lnTo>
                    <a:pt y="159" x="893"/>
                  </a:lnTo>
                  <a:lnTo>
                    <a:pt y="0" x="0"/>
                  </a:lnTo>
                  <a:lnTo>
                    <a:pt y="0" x="13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8" name="Shape 638"/>
            <p:cNvSpPr/>
            <p:nvPr/>
          </p:nvSpPr>
          <p:spPr>
            <a:xfrm>
              <a:off y="2673350" x="4632325"/>
              <a:ext cy="254000" cx="1449386"/>
            </a:xfrm>
            <a:custGeom>
              <a:pathLst>
                <a:path w="913" extrusionOk="0" h="160">
                  <a:moveTo>
                    <a:pt y="0" x="28"/>
                  </a:moveTo>
                  <a:lnTo>
                    <a:pt y="155" x="903"/>
                  </a:lnTo>
                  <a:lnTo>
                    <a:pt y="159" x="908"/>
                  </a:lnTo>
                  <a:lnTo>
                    <a:pt y="160" x="913"/>
                  </a:lnTo>
                  <a:lnTo>
                    <a:pt y="0" x="0"/>
                  </a:lnTo>
                  <a:lnTo>
                    <a:pt y="0" x="15"/>
                  </a:lnTo>
                  <a:lnTo>
                    <a:pt y="0" x="28"/>
                  </a:lnTo>
                  <a:close/>
                </a:path>
              </a:pathLst>
            </a:custGeom>
            <a:solidFill>
              <a:srgbClr val="CBDF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9" name="Shape 639"/>
            <p:cNvSpPr/>
            <p:nvPr/>
          </p:nvSpPr>
          <p:spPr>
            <a:xfrm>
              <a:off y="2673350" x="4629150"/>
              <a:ext cy="260350" cx="1457325"/>
            </a:xfrm>
            <a:custGeom>
              <a:pathLst>
                <a:path w="918" extrusionOk="0" h="164">
                  <a:moveTo>
                    <a:pt y="0" x="17"/>
                  </a:moveTo>
                  <a:lnTo>
                    <a:pt y="159" x="910"/>
                  </a:lnTo>
                  <a:lnTo>
                    <a:pt y="160" x="915"/>
                  </a:lnTo>
                  <a:lnTo>
                    <a:pt y="164" x="918"/>
                  </a:lnTo>
                  <a:lnTo>
                    <a:pt y="2" x="0"/>
                  </a:lnTo>
                  <a:lnTo>
                    <a:pt y="2" x="0"/>
                  </a:lnTo>
                  <a:lnTo>
                    <a:pt y="0" x="0"/>
                  </a:lnTo>
                  <a:lnTo>
                    <a:pt y="0" x="8"/>
                  </a:lnTo>
                  <a:lnTo>
                    <a:pt y="0" x="17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0" name="Shape 640"/>
            <p:cNvSpPr/>
            <p:nvPr/>
          </p:nvSpPr>
          <p:spPr>
            <a:xfrm>
              <a:off y="2673350" x="4625975"/>
              <a:ext cy="265112" cx="1468436"/>
            </a:xfrm>
            <a:custGeom>
              <a:pathLst>
                <a:path w="925" extrusionOk="0" h="167">
                  <a:moveTo>
                    <a:pt y="0" x="4"/>
                  </a:moveTo>
                  <a:lnTo>
                    <a:pt y="160" x="917"/>
                  </a:lnTo>
                  <a:lnTo>
                    <a:pt y="164" x="920"/>
                  </a:lnTo>
                  <a:lnTo>
                    <a:pt y="167" x="925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2"/>
                  </a:lnTo>
                  <a:lnTo>
                    <a:pt y="0" x="4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1" name="Shape 641"/>
            <p:cNvSpPr/>
            <p:nvPr/>
          </p:nvSpPr>
          <p:spPr>
            <a:xfrm>
              <a:off y="2676525" x="4622800"/>
              <a:ext cy="268287" cx="1479550"/>
            </a:xfrm>
            <a:custGeom>
              <a:pathLst>
                <a:path w="932" extrusionOk="0" h="169">
                  <a:moveTo>
                    <a:pt y="0" x="4"/>
                  </a:moveTo>
                  <a:lnTo>
                    <a:pt y="162" x="922"/>
                  </a:lnTo>
                  <a:lnTo>
                    <a:pt y="165" x="927"/>
                  </a:lnTo>
                  <a:lnTo>
                    <a:pt y="169" x="932"/>
                  </a:lnTo>
                  <a:lnTo>
                    <a:pt y="3" x="0"/>
                  </a:lnTo>
                  <a:lnTo>
                    <a:pt y="1" x="2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2" name="Shape 642"/>
            <p:cNvSpPr/>
            <p:nvPr/>
          </p:nvSpPr>
          <p:spPr>
            <a:xfrm>
              <a:off y="2678111" x="4622800"/>
              <a:ext cy="268287" cx="1485900"/>
            </a:xfrm>
            <a:custGeom>
              <a:pathLst>
                <a:path w="936" extrusionOk="0" h="169">
                  <a:moveTo>
                    <a:pt y="0" x="2"/>
                  </a:moveTo>
                  <a:lnTo>
                    <a:pt y="164" x="927"/>
                  </a:lnTo>
                  <a:lnTo>
                    <a:pt y="168" x="932"/>
                  </a:lnTo>
                  <a:lnTo>
                    <a:pt y="169" x="936"/>
                  </a:lnTo>
                  <a:lnTo>
                    <a:pt y="5" x="0"/>
                  </a:lnTo>
                  <a:lnTo>
                    <a:pt y="2" x="0"/>
                  </a:lnTo>
                  <a:lnTo>
                    <a:pt y="0" x="2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3" name="Shape 643"/>
            <p:cNvSpPr/>
            <p:nvPr/>
          </p:nvSpPr>
          <p:spPr>
            <a:xfrm>
              <a:off y="2681286" x="4621212"/>
              <a:ext cy="271461" cx="1495425"/>
            </a:xfrm>
            <a:custGeom>
              <a:pathLst>
                <a:path w="942" extrusionOk="0" h="171">
                  <a:moveTo>
                    <a:pt y="0" x="1"/>
                  </a:moveTo>
                  <a:lnTo>
                    <a:pt y="166" x="933"/>
                  </a:lnTo>
                  <a:lnTo>
                    <a:pt y="167" x="937"/>
                  </a:lnTo>
                  <a:lnTo>
                    <a:pt y="171" x="942"/>
                  </a:lnTo>
                  <a:lnTo>
                    <a:pt y="5" x="0"/>
                  </a:lnTo>
                  <a:lnTo>
                    <a:pt y="3" x="1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4" name="Shape 644"/>
            <p:cNvSpPr/>
            <p:nvPr/>
          </p:nvSpPr>
          <p:spPr>
            <a:xfrm>
              <a:off y="2686050" x="4621212"/>
              <a:ext cy="271461" cx="1500186"/>
            </a:xfrm>
            <a:custGeom>
              <a:pathLst>
                <a:path w="945" extrusionOk="0" h="171">
                  <a:moveTo>
                    <a:pt y="0" x="1"/>
                  </a:moveTo>
                  <a:lnTo>
                    <a:pt y="164" x="937"/>
                  </a:lnTo>
                  <a:lnTo>
                    <a:pt y="168" x="942"/>
                  </a:lnTo>
                  <a:lnTo>
                    <a:pt y="171" x="945"/>
                  </a:lnTo>
                  <a:lnTo>
                    <a:pt y="4" x="0"/>
                  </a:lnTo>
                  <a:lnTo>
                    <a:pt y="2" x="0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5" name="Shape 645"/>
            <p:cNvSpPr/>
            <p:nvPr/>
          </p:nvSpPr>
          <p:spPr>
            <a:xfrm>
              <a:off y="2689225" x="4621212"/>
              <a:ext cy="273050" cx="1508125"/>
            </a:xfrm>
            <a:custGeom>
              <a:pathLst>
                <a:path w="950" extrusionOk="0" h="172">
                  <a:moveTo>
                    <a:pt y="0" x="0"/>
                  </a:moveTo>
                  <a:lnTo>
                    <a:pt y="166" x="942"/>
                  </a:lnTo>
                  <a:lnTo>
                    <a:pt y="169" x="945"/>
                  </a:lnTo>
                  <a:lnTo>
                    <a:pt y="172" x="950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6" name="Shape 646"/>
            <p:cNvSpPr/>
            <p:nvPr/>
          </p:nvSpPr>
          <p:spPr>
            <a:xfrm>
              <a:off y="2692400" x="4621212"/>
              <a:ext cy="273050" cx="1514475"/>
            </a:xfrm>
            <a:custGeom>
              <a:pathLst>
                <a:path w="954" extrusionOk="0" h="172">
                  <a:moveTo>
                    <a:pt y="0" x="0"/>
                  </a:moveTo>
                  <a:lnTo>
                    <a:pt y="167" x="945"/>
                  </a:lnTo>
                  <a:lnTo>
                    <a:pt y="170" x="950"/>
                  </a:lnTo>
                  <a:lnTo>
                    <a:pt y="172" x="954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7" name="Shape 647"/>
            <p:cNvSpPr/>
            <p:nvPr/>
          </p:nvSpPr>
          <p:spPr>
            <a:xfrm>
              <a:off y="2693986" x="4621212"/>
              <a:ext cy="276225" cx="1519237"/>
            </a:xfrm>
            <a:custGeom>
              <a:pathLst>
                <a:path w="957" extrusionOk="0" h="174">
                  <a:moveTo>
                    <a:pt y="0" x="0"/>
                  </a:moveTo>
                  <a:lnTo>
                    <a:pt y="169" x="950"/>
                  </a:lnTo>
                  <a:lnTo>
                    <a:pt y="171" x="954"/>
                  </a:lnTo>
                  <a:lnTo>
                    <a:pt y="174" x="957"/>
                  </a:lnTo>
                  <a:lnTo>
                    <a:pt y="6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8" name="Shape 648"/>
            <p:cNvSpPr/>
            <p:nvPr/>
          </p:nvSpPr>
          <p:spPr>
            <a:xfrm>
              <a:off y="2700336" x="4621212"/>
              <a:ext cy="276225" cx="1527175"/>
            </a:xfrm>
            <a:custGeom>
              <a:pathLst>
                <a:path w="962" extrusionOk="0" h="174">
                  <a:moveTo>
                    <a:pt y="0" x="0"/>
                  </a:moveTo>
                  <a:lnTo>
                    <a:pt y="167" x="954"/>
                  </a:lnTo>
                  <a:lnTo>
                    <a:pt y="170" x="957"/>
                  </a:lnTo>
                  <a:lnTo>
                    <a:pt y="174" x="962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9" name="Shape 649"/>
            <p:cNvSpPr/>
            <p:nvPr/>
          </p:nvSpPr>
          <p:spPr>
            <a:xfrm>
              <a:off y="2703511" x="4621212"/>
              <a:ext cy="277811" cx="1533525"/>
            </a:xfrm>
            <a:custGeom>
              <a:pathLst>
                <a:path w="966" extrusionOk="0" h="175">
                  <a:moveTo>
                    <a:pt y="0" x="0"/>
                  </a:moveTo>
                  <a:lnTo>
                    <a:pt y="168" x="957"/>
                  </a:lnTo>
                  <a:lnTo>
                    <a:pt y="172" x="962"/>
                  </a:lnTo>
                  <a:lnTo>
                    <a:pt y="175" x="966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0" name="Shape 650"/>
            <p:cNvSpPr/>
            <p:nvPr/>
          </p:nvSpPr>
          <p:spPr>
            <a:xfrm>
              <a:off y="2705100" x="4621212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1" x="962"/>
                  </a:lnTo>
                  <a:lnTo>
                    <a:pt y="174" x="966"/>
                  </a:lnTo>
                  <a:lnTo>
                    <a:pt y="176" x="969"/>
                  </a:lnTo>
                  <a:lnTo>
                    <a:pt y="5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1" name="Shape 651"/>
            <p:cNvSpPr/>
            <p:nvPr/>
          </p:nvSpPr>
          <p:spPr>
            <a:xfrm>
              <a:off y="2711450" x="4621212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66"/>
                  </a:lnTo>
                  <a:lnTo>
                    <a:pt y="172" x="969"/>
                  </a:lnTo>
                  <a:lnTo>
                    <a:pt y="175" x="972"/>
                  </a:lnTo>
                  <a:lnTo>
                    <a:pt y="3" x="1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2" name="Shape 652"/>
            <p:cNvSpPr/>
            <p:nvPr/>
          </p:nvSpPr>
          <p:spPr>
            <a:xfrm>
              <a:off y="2713036" x="4621212"/>
              <a:ext cy="282575" cx="1550987"/>
            </a:xfrm>
            <a:custGeom>
              <a:pathLst>
                <a:path w="977" extrusionOk="0" h="178">
                  <a:moveTo>
                    <a:pt y="0" x="0"/>
                  </a:moveTo>
                  <a:lnTo>
                    <a:pt y="171" x="969"/>
                  </a:lnTo>
                  <a:lnTo>
                    <a:pt y="174" x="972"/>
                  </a:lnTo>
                  <a:lnTo>
                    <a:pt y="178" x="977"/>
                  </a:lnTo>
                  <a:lnTo>
                    <a:pt y="5" x="1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3" name="Shape 653"/>
            <p:cNvSpPr/>
            <p:nvPr/>
          </p:nvSpPr>
          <p:spPr>
            <a:xfrm>
              <a:off y="2716211" x="4622800"/>
              <a:ext cy="280986" cx="1555750"/>
            </a:xfrm>
            <a:custGeom>
              <a:pathLst>
                <a:path w="980" extrusionOk="0" h="177">
                  <a:moveTo>
                    <a:pt y="0" x="0"/>
                  </a:moveTo>
                  <a:lnTo>
                    <a:pt y="172" x="971"/>
                  </a:lnTo>
                  <a:lnTo>
                    <a:pt y="176" x="976"/>
                  </a:lnTo>
                  <a:lnTo>
                    <a:pt y="177" x="980"/>
                  </a:lnTo>
                  <a:lnTo>
                    <a:pt y="5" x="2"/>
                  </a:lnTo>
                  <a:lnTo>
                    <a:pt y="3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4" name="Shape 654"/>
            <p:cNvSpPr/>
            <p:nvPr/>
          </p:nvSpPr>
          <p:spPr>
            <a:xfrm>
              <a:off y="2720975" x="4622800"/>
              <a:ext cy="282575" cx="1560512"/>
            </a:xfrm>
            <a:custGeom>
              <a:pathLst>
                <a:path w="983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80"/>
                  </a:lnTo>
                  <a:lnTo>
                    <a:pt y="178" x="983"/>
                  </a:lnTo>
                  <a:lnTo>
                    <a:pt y="5" x="4"/>
                  </a:lnTo>
                  <a:lnTo>
                    <a:pt y="5" x="4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5" name="Shape 655"/>
            <p:cNvSpPr/>
            <p:nvPr/>
          </p:nvSpPr>
          <p:spPr>
            <a:xfrm>
              <a:off y="2724150" x="4625975"/>
              <a:ext cy="284162" cx="1563687"/>
            </a:xfrm>
            <a:custGeom>
              <a:pathLst>
                <a:path w="985" extrusionOk="0" h="179">
                  <a:moveTo>
                    <a:pt y="0" x="0"/>
                  </a:moveTo>
                  <a:lnTo>
                    <a:pt y="172" x="978"/>
                  </a:lnTo>
                  <a:lnTo>
                    <a:pt y="176" x="981"/>
                  </a:lnTo>
                  <a:lnTo>
                    <a:pt y="179" x="985"/>
                  </a:lnTo>
                  <a:lnTo>
                    <a:pt y="5" x="4"/>
                  </a:lnTo>
                  <a:lnTo>
                    <a:pt y="3" x="4"/>
                  </a:lnTo>
                  <a:lnTo>
                    <a:pt y="3" x="2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6" name="Shape 656"/>
            <p:cNvSpPr/>
            <p:nvPr/>
          </p:nvSpPr>
          <p:spPr>
            <a:xfrm>
              <a:off y="2728911" x="4629150"/>
              <a:ext cy="282575" cx="1565275"/>
            </a:xfrm>
            <a:custGeom>
              <a:pathLst>
                <a:path w="986" extrusionOk="0" h="178">
                  <a:moveTo>
                    <a:pt y="0" x="0"/>
                  </a:moveTo>
                  <a:lnTo>
                    <a:pt y="173" x="979"/>
                  </a:lnTo>
                  <a:lnTo>
                    <a:pt y="176" x="983"/>
                  </a:lnTo>
                  <a:lnTo>
                    <a:pt y="178" x="986"/>
                  </a:lnTo>
                  <a:lnTo>
                    <a:pt y="5" x="3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7" name="Shape 657"/>
            <p:cNvSpPr/>
            <p:nvPr/>
          </p:nvSpPr>
          <p:spPr>
            <a:xfrm>
              <a:off y="2732086" x="4632325"/>
              <a:ext cy="284162" cx="1566862"/>
            </a:xfrm>
            <a:custGeom>
              <a:pathLst>
                <a:path w="987" extrusionOk="0" h="179">
                  <a:moveTo>
                    <a:pt y="0" x="0"/>
                  </a:moveTo>
                  <a:lnTo>
                    <a:pt y="174" x="981"/>
                  </a:lnTo>
                  <a:lnTo>
                    <a:pt y="176" x="984"/>
                  </a:lnTo>
                  <a:lnTo>
                    <a:pt y="179" x="987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8" name="Shape 658"/>
            <p:cNvSpPr/>
            <p:nvPr/>
          </p:nvSpPr>
          <p:spPr>
            <a:xfrm>
              <a:off y="2736850" x="4633912"/>
              <a:ext cy="285750" cx="1571625"/>
            </a:xfrm>
            <a:custGeom>
              <a:pathLst>
                <a:path w="990" extrusionOk="0" h="180">
                  <a:moveTo>
                    <a:pt y="0" x="0"/>
                  </a:moveTo>
                  <a:lnTo>
                    <a:pt y="173" x="983"/>
                  </a:lnTo>
                  <a:lnTo>
                    <a:pt y="176" x="986"/>
                  </a:lnTo>
                  <a:lnTo>
                    <a:pt y="180" x="990"/>
                  </a:lnTo>
                  <a:lnTo>
                    <a:pt y="6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9" name="Shape 659"/>
            <p:cNvSpPr/>
            <p:nvPr/>
          </p:nvSpPr>
          <p:spPr>
            <a:xfrm>
              <a:off y="2740025" x="4637087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4"/>
                  </a:lnTo>
                  <a:lnTo>
                    <a:pt y="178" x="988"/>
                  </a:lnTo>
                  <a:lnTo>
                    <a:pt y="179" x="991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0" name="Shape 660"/>
            <p:cNvSpPr/>
            <p:nvPr/>
          </p:nvSpPr>
          <p:spPr>
            <a:xfrm>
              <a:off y="2746375" x="464185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5"/>
                  </a:lnTo>
                  <a:lnTo>
                    <a:pt y="175" x="988"/>
                  </a:lnTo>
                  <a:lnTo>
                    <a:pt y="179" x="991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1" name="Shape 661"/>
            <p:cNvSpPr/>
            <p:nvPr/>
          </p:nvSpPr>
          <p:spPr>
            <a:xfrm>
              <a:off y="2747961" x="4645025"/>
              <a:ext cy="287336" cx="1576387"/>
            </a:xfrm>
            <a:custGeom>
              <a:pathLst>
                <a:path w="993" extrusionOk="0" h="181">
                  <a:moveTo>
                    <a:pt y="0" x="0"/>
                  </a:moveTo>
                  <a:lnTo>
                    <a:pt y="174" x="986"/>
                  </a:lnTo>
                  <a:lnTo>
                    <a:pt y="178" x="989"/>
                  </a:lnTo>
                  <a:lnTo>
                    <a:pt y="181" x="993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2" name="Shape 662"/>
            <p:cNvSpPr/>
            <p:nvPr/>
          </p:nvSpPr>
          <p:spPr>
            <a:xfrm>
              <a:off y="2754311" x="4648200"/>
              <a:ext cy="284162" cx="1577975"/>
            </a:xfrm>
            <a:custGeom>
              <a:pathLst>
                <a:path w="994" extrusionOk="0" h="179">
                  <a:moveTo>
                    <a:pt y="0" x="0"/>
                  </a:moveTo>
                  <a:lnTo>
                    <a:pt y="174" x="987"/>
                  </a:lnTo>
                  <a:lnTo>
                    <a:pt y="177" x="991"/>
                  </a:lnTo>
                  <a:lnTo>
                    <a:pt y="179" x="994"/>
                  </a:lnTo>
                  <a:lnTo>
                    <a:pt y="5" x="3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3" name="Shape 663"/>
            <p:cNvSpPr/>
            <p:nvPr/>
          </p:nvSpPr>
          <p:spPr>
            <a:xfrm>
              <a:off y="2755900" x="4649787"/>
              <a:ext cy="287336" cx="1582737"/>
            </a:xfrm>
            <a:custGeom>
              <a:pathLst>
                <a:path w="997" extrusionOk="0" h="181">
                  <a:moveTo>
                    <a:pt y="0" x="0"/>
                  </a:moveTo>
                  <a:lnTo>
                    <a:pt y="176" x="990"/>
                  </a:lnTo>
                  <a:lnTo>
                    <a:pt y="178" x="993"/>
                  </a:lnTo>
                  <a:lnTo>
                    <a:pt y="181" x="997"/>
                  </a:lnTo>
                  <a:lnTo>
                    <a:pt y="5" x="4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4" name="Shape 664"/>
            <p:cNvSpPr/>
            <p:nvPr/>
          </p:nvSpPr>
          <p:spPr>
            <a:xfrm>
              <a:off y="2762250" x="4652962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4" x="991"/>
                  </a:lnTo>
                  <a:lnTo>
                    <a:pt y="177" x="995"/>
                  </a:lnTo>
                  <a:lnTo>
                    <a:pt y="181" x="998"/>
                  </a:lnTo>
                  <a:lnTo>
                    <a:pt y="5" x="3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5" name="Shape 665"/>
            <p:cNvSpPr/>
            <p:nvPr/>
          </p:nvSpPr>
          <p:spPr>
            <a:xfrm>
              <a:off y="2763836" x="4656137"/>
              <a:ext cy="287336" cx="1585912"/>
            </a:xfrm>
            <a:custGeom>
              <a:pathLst>
                <a:path w="999" extrusionOk="0" h="181">
                  <a:moveTo>
                    <a:pt y="0" x="0"/>
                  </a:moveTo>
                  <a:lnTo>
                    <a:pt y="176" x="993"/>
                  </a:lnTo>
                  <a:lnTo>
                    <a:pt y="180" x="996"/>
                  </a:lnTo>
                  <a:lnTo>
                    <a:pt y="181" x="999"/>
                  </a:lnTo>
                  <a:lnTo>
                    <a:pt y="5" x="5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6" name="Shape 666"/>
            <p:cNvSpPr/>
            <p:nvPr/>
          </p:nvSpPr>
          <p:spPr>
            <a:xfrm>
              <a:off y="2770186" x="4657725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5"/>
                  </a:lnTo>
                  <a:lnTo>
                    <a:pt y="177" x="998"/>
                  </a:lnTo>
                  <a:lnTo>
                    <a:pt y="181" x="1002"/>
                  </a:lnTo>
                  <a:lnTo>
                    <a:pt y="5" x="6"/>
                  </a:lnTo>
                  <a:lnTo>
                    <a:pt y="1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7" name="Shape 667"/>
            <p:cNvSpPr/>
            <p:nvPr/>
          </p:nvSpPr>
          <p:spPr>
            <a:xfrm>
              <a:off y="2771775" x="4664075"/>
              <a:ext cy="290511" cx="1589087"/>
            </a:xfrm>
            <a:custGeom>
              <a:pathLst>
                <a:path w="1001" extrusionOk="0" h="183">
                  <a:moveTo>
                    <a:pt y="0" x="0"/>
                  </a:moveTo>
                  <a:lnTo>
                    <a:pt y="176" x="994"/>
                  </a:lnTo>
                  <a:lnTo>
                    <a:pt y="180" x="998"/>
                  </a:lnTo>
                  <a:lnTo>
                    <a:pt y="183" x="1001"/>
                  </a:lnTo>
                  <a:lnTo>
                    <a:pt y="6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8" name="Shape 668"/>
            <p:cNvSpPr/>
            <p:nvPr/>
          </p:nvSpPr>
          <p:spPr>
            <a:xfrm>
              <a:off y="2778125" x="4667250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6"/>
                  </a:lnTo>
                  <a:lnTo>
                    <a:pt y="179" x="999"/>
                  </a:lnTo>
                  <a:lnTo>
                    <a:pt y="181" x="1002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9" name="Shape 669"/>
            <p:cNvSpPr/>
            <p:nvPr/>
          </p:nvSpPr>
          <p:spPr>
            <a:xfrm>
              <a:off y="2781300" x="4668837"/>
              <a:ext cy="288925" cx="1595437"/>
            </a:xfrm>
            <a:custGeom>
              <a:pathLst>
                <a:path w="1005" extrusionOk="0" h="182">
                  <a:moveTo>
                    <a:pt y="0" x="0"/>
                  </a:moveTo>
                  <a:lnTo>
                    <a:pt y="177" x="998"/>
                  </a:lnTo>
                  <a:lnTo>
                    <a:pt y="179" x="1000"/>
                  </a:lnTo>
                  <a:lnTo>
                    <a:pt y="180" x="1003"/>
                  </a:lnTo>
                  <a:lnTo>
                    <a:pt y="182" x="1003"/>
                  </a:lnTo>
                  <a:lnTo>
                    <a:pt y="182" x="1005"/>
                  </a:lnTo>
                  <a:lnTo>
                    <a:pt y="6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70" name="Shape 670"/>
            <p:cNvSpPr/>
            <p:nvPr/>
          </p:nvSpPr>
          <p:spPr>
            <a:xfrm>
              <a:off y="2786061" x="4672012"/>
              <a:ext cy="288925" cx="1608137"/>
            </a:xfrm>
            <a:custGeom>
              <a:pathLst>
                <a:path w="1013" extrusionOk="0" h="182">
                  <a:moveTo>
                    <a:pt y="0" x="0"/>
                  </a:moveTo>
                  <a:lnTo>
                    <a:pt y="176" x="999"/>
                  </a:lnTo>
                  <a:lnTo>
                    <a:pt y="177" x="999"/>
                  </a:lnTo>
                  <a:lnTo>
                    <a:pt y="177" x="1001"/>
                  </a:lnTo>
                  <a:lnTo>
                    <a:pt y="181" x="1006"/>
                  </a:lnTo>
                  <a:lnTo>
                    <a:pt y="182" x="101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71" name="Shape 671"/>
            <p:cNvSpPr/>
            <p:nvPr/>
          </p:nvSpPr>
          <p:spPr>
            <a:xfrm>
              <a:off y="2790825" x="4675187"/>
              <a:ext cy="290511" cx="1609725"/>
            </a:xfrm>
            <a:custGeom>
              <a:pathLst>
                <a:path w="1014" extrusionOk="0" h="183">
                  <a:moveTo>
                    <a:pt y="0" x="0"/>
                  </a:moveTo>
                  <a:lnTo>
                    <a:pt y="176" x="1001"/>
                  </a:lnTo>
                  <a:lnTo>
                    <a:pt y="178" x="1006"/>
                  </a:lnTo>
                  <a:lnTo>
                    <a:pt y="181" x="1014"/>
                  </a:lnTo>
                  <a:lnTo>
                    <a:pt y="181" x="1013"/>
                  </a:lnTo>
                  <a:lnTo>
                    <a:pt y="183" x="1013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72" name="Shape 672"/>
            <p:cNvSpPr/>
            <p:nvPr/>
          </p:nvSpPr>
          <p:spPr>
            <a:xfrm>
              <a:off y="2794000" x="4679950"/>
              <a:ext cy="288925" cx="1604962"/>
            </a:xfrm>
            <a:custGeom>
              <a:pathLst>
                <a:path w="1011" extrusionOk="0" h="182">
                  <a:moveTo>
                    <a:pt y="0" x="0"/>
                  </a:moveTo>
                  <a:lnTo>
                    <a:pt y="177" x="1008"/>
                  </a:lnTo>
                  <a:lnTo>
                    <a:pt y="179" x="1010"/>
                  </a:lnTo>
                  <a:lnTo>
                    <a:pt y="179" x="1011"/>
                  </a:lnTo>
                  <a:lnTo>
                    <a:pt y="181" x="1010"/>
                  </a:lnTo>
                  <a:lnTo>
                    <a:pt y="182" x="1008"/>
                  </a:lnTo>
                  <a:lnTo>
                    <a:pt y="5" x="3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73" name="Shape 673"/>
            <p:cNvSpPr/>
            <p:nvPr/>
          </p:nvSpPr>
          <p:spPr>
            <a:xfrm>
              <a:off y="2798761" x="4683125"/>
              <a:ext cy="287336" cx="1600200"/>
            </a:xfrm>
            <a:custGeom>
              <a:pathLst>
                <a:path w="1008" extrusionOk="0" h="181">
                  <a:moveTo>
                    <a:pt y="0" x="0"/>
                  </a:moveTo>
                  <a:lnTo>
                    <a:pt y="178" x="1008"/>
                  </a:lnTo>
                  <a:lnTo>
                    <a:pt y="179" x="1006"/>
                  </a:lnTo>
                  <a:lnTo>
                    <a:pt y="181" x="1004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74" name="Shape 674"/>
            <p:cNvSpPr/>
            <p:nvPr/>
          </p:nvSpPr>
          <p:spPr>
            <a:xfrm>
              <a:off y="2801936" x="4684712"/>
              <a:ext cy="287336" cx="1595437"/>
            </a:xfrm>
            <a:custGeom>
              <a:pathLst>
                <a:path w="1005" extrusionOk="0" h="181">
                  <a:moveTo>
                    <a:pt y="0" x="0"/>
                  </a:moveTo>
                  <a:lnTo>
                    <a:pt y="177" x="1005"/>
                  </a:lnTo>
                  <a:lnTo>
                    <a:pt y="179" x="1003"/>
                  </a:lnTo>
                  <a:lnTo>
                    <a:pt y="181" x="100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75" name="Shape 675"/>
            <p:cNvSpPr/>
            <p:nvPr/>
          </p:nvSpPr>
          <p:spPr>
            <a:xfrm>
              <a:off y="2806700" x="4687887"/>
              <a:ext cy="285750" cx="1589087"/>
            </a:xfrm>
            <a:custGeom>
              <a:pathLst>
                <a:path w="1001" extrusionOk="0" h="180">
                  <a:moveTo>
                    <a:pt y="0" x="0"/>
                  </a:moveTo>
                  <a:lnTo>
                    <a:pt y="176" x="1001"/>
                  </a:lnTo>
                  <a:lnTo>
                    <a:pt y="178" x="1001"/>
                  </a:lnTo>
                  <a:lnTo>
                    <a:pt y="180" x="1000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76" name="Shape 676"/>
            <p:cNvSpPr/>
            <p:nvPr/>
          </p:nvSpPr>
          <p:spPr>
            <a:xfrm>
              <a:off y="2809875" x="4692650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6" x="998"/>
                  </a:lnTo>
                  <a:lnTo>
                    <a:pt y="178" x="997"/>
                  </a:lnTo>
                  <a:lnTo>
                    <a:pt y="181" x="995"/>
                  </a:lnTo>
                  <a:lnTo>
                    <a:pt y="5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77" name="Shape 677"/>
            <p:cNvSpPr/>
            <p:nvPr/>
          </p:nvSpPr>
          <p:spPr>
            <a:xfrm>
              <a:off y="2814636" x="4695825"/>
              <a:ext cy="285750" cx="1579562"/>
            </a:xfrm>
            <a:custGeom>
              <a:pathLst>
                <a:path w="995" extrusionOk="0" h="180">
                  <a:moveTo>
                    <a:pt y="0" x="0"/>
                  </a:moveTo>
                  <a:lnTo>
                    <a:pt y="175" x="995"/>
                  </a:lnTo>
                  <a:lnTo>
                    <a:pt y="178" x="993"/>
                  </a:lnTo>
                  <a:lnTo>
                    <a:pt y="180" x="99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78" name="Shape 678"/>
            <p:cNvSpPr/>
            <p:nvPr/>
          </p:nvSpPr>
          <p:spPr>
            <a:xfrm>
              <a:off y="2817811" x="469900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6" x="991"/>
                  </a:lnTo>
                  <a:lnTo>
                    <a:pt y="178" x="989"/>
                  </a:lnTo>
                  <a:lnTo>
                    <a:pt y="179" x="987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79" name="Shape 679"/>
            <p:cNvSpPr/>
            <p:nvPr/>
          </p:nvSpPr>
          <p:spPr>
            <a:xfrm>
              <a:off y="2824161" x="4703762"/>
              <a:ext cy="280986" cx="1565275"/>
            </a:xfrm>
            <a:custGeom>
              <a:pathLst>
                <a:path w="986" extrusionOk="0" h="177">
                  <a:moveTo>
                    <a:pt y="0" x="0"/>
                  </a:moveTo>
                  <a:lnTo>
                    <a:pt y="174" x="986"/>
                  </a:lnTo>
                  <a:lnTo>
                    <a:pt y="175" x="984"/>
                  </a:lnTo>
                  <a:lnTo>
                    <a:pt y="177" x="983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80" name="Shape 680"/>
            <p:cNvSpPr/>
            <p:nvPr/>
          </p:nvSpPr>
          <p:spPr>
            <a:xfrm>
              <a:off y="2825750" x="4706937"/>
              <a:ext cy="282575" cx="1558925"/>
            </a:xfrm>
            <a:custGeom>
              <a:pathLst>
                <a:path w="982" extrusionOk="0" h="178">
                  <a:moveTo>
                    <a:pt y="0" x="0"/>
                  </a:moveTo>
                  <a:lnTo>
                    <a:pt y="174" x="982"/>
                  </a:lnTo>
                  <a:lnTo>
                    <a:pt y="176" x="981"/>
                  </a:lnTo>
                  <a:lnTo>
                    <a:pt y="178" x="981"/>
                  </a:lnTo>
                  <a:lnTo>
                    <a:pt y="5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81" name="Shape 681"/>
            <p:cNvSpPr/>
            <p:nvPr/>
          </p:nvSpPr>
          <p:spPr>
            <a:xfrm>
              <a:off y="2832100" x="4710112"/>
              <a:ext cy="277811" cx="1554162"/>
            </a:xfrm>
            <a:custGeom>
              <a:pathLst>
                <a:path w="979" extrusionOk="0" h="175">
                  <a:moveTo>
                    <a:pt y="0" x="0"/>
                  </a:moveTo>
                  <a:lnTo>
                    <a:pt y="172" x="979"/>
                  </a:lnTo>
                  <a:lnTo>
                    <a:pt y="174" x="979"/>
                  </a:lnTo>
                  <a:lnTo>
                    <a:pt y="175" x="977"/>
                  </a:lnTo>
                  <a:lnTo>
                    <a:pt y="5" x="5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82" name="Shape 682"/>
            <p:cNvSpPr/>
            <p:nvPr/>
          </p:nvSpPr>
          <p:spPr>
            <a:xfrm>
              <a:off y="2833686" x="4714875"/>
              <a:ext cy="282575" cx="1549400"/>
            </a:xfrm>
            <a:custGeom>
              <a:pathLst>
                <a:path w="976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74"/>
                  </a:lnTo>
                  <a:lnTo>
                    <a:pt y="178" x="972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83" name="Shape 683"/>
            <p:cNvSpPr/>
            <p:nvPr/>
          </p:nvSpPr>
          <p:spPr>
            <a:xfrm>
              <a:off y="2840036" x="4718050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72"/>
                  </a:lnTo>
                  <a:lnTo>
                    <a:pt y="174" x="970"/>
                  </a:lnTo>
                  <a:lnTo>
                    <a:pt y="175" x="969"/>
                  </a:lnTo>
                  <a:lnTo>
                    <a:pt y="5" x="5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84" name="Shape 684"/>
            <p:cNvSpPr/>
            <p:nvPr/>
          </p:nvSpPr>
          <p:spPr>
            <a:xfrm>
              <a:off y="2841625" x="4719637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3" x="969"/>
                  </a:lnTo>
                  <a:lnTo>
                    <a:pt y="174" x="968"/>
                  </a:lnTo>
                  <a:lnTo>
                    <a:pt y="176" x="966"/>
                  </a:lnTo>
                  <a:lnTo>
                    <a:pt y="7" x="5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85" name="Shape 685"/>
            <p:cNvSpPr/>
            <p:nvPr/>
          </p:nvSpPr>
          <p:spPr>
            <a:xfrm>
              <a:off y="2847975" x="4725987"/>
              <a:ext cy="276225" cx="1530350"/>
            </a:xfrm>
            <a:custGeom>
              <a:pathLst>
                <a:path w="964" extrusionOk="0" h="174">
                  <a:moveTo>
                    <a:pt y="0" x="0"/>
                  </a:moveTo>
                  <a:lnTo>
                    <a:pt y="170" x="964"/>
                  </a:lnTo>
                  <a:lnTo>
                    <a:pt y="172" x="962"/>
                  </a:lnTo>
                  <a:lnTo>
                    <a:pt y="174" x="960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86" name="Shape 686"/>
            <p:cNvSpPr/>
            <p:nvPr/>
          </p:nvSpPr>
          <p:spPr>
            <a:xfrm>
              <a:off y="2852736" x="4727575"/>
              <a:ext cy="274637" cx="1525587"/>
            </a:xfrm>
            <a:custGeom>
              <a:pathLst>
                <a:path w="961" extrusionOk="0" h="173">
                  <a:moveTo>
                    <a:pt y="0" x="0"/>
                  </a:moveTo>
                  <a:lnTo>
                    <a:pt y="169" x="961"/>
                  </a:lnTo>
                  <a:lnTo>
                    <a:pt y="171" x="959"/>
                  </a:lnTo>
                  <a:lnTo>
                    <a:pt y="173" x="958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87" name="Shape 687"/>
            <p:cNvSpPr/>
            <p:nvPr/>
          </p:nvSpPr>
          <p:spPr>
            <a:xfrm>
              <a:off y="2855911" x="4730750"/>
              <a:ext cy="273050" cx="1519237"/>
            </a:xfrm>
            <a:custGeom>
              <a:pathLst>
                <a:path w="957" extrusionOk="0" h="172">
                  <a:moveTo>
                    <a:pt y="0" x="0"/>
                  </a:moveTo>
                  <a:lnTo>
                    <a:pt y="169" x="957"/>
                  </a:lnTo>
                  <a:lnTo>
                    <a:pt y="171" x="956"/>
                  </a:lnTo>
                  <a:lnTo>
                    <a:pt y="172" x="95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88" name="Shape 688"/>
            <p:cNvSpPr/>
            <p:nvPr/>
          </p:nvSpPr>
          <p:spPr>
            <a:xfrm>
              <a:off y="2860675" x="4735512"/>
              <a:ext cy="271461" cx="1512886"/>
            </a:xfrm>
            <a:custGeom>
              <a:pathLst>
                <a:path w="953" extrusionOk="0" h="171">
                  <a:moveTo>
                    <a:pt y="0" x="0"/>
                  </a:moveTo>
                  <a:lnTo>
                    <a:pt y="168" x="953"/>
                  </a:lnTo>
                  <a:lnTo>
                    <a:pt y="169" x="951"/>
                  </a:lnTo>
                  <a:lnTo>
                    <a:pt y="171" x="94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89" name="Shape 689"/>
            <p:cNvSpPr/>
            <p:nvPr/>
          </p:nvSpPr>
          <p:spPr>
            <a:xfrm>
              <a:off y="2863850" x="4738687"/>
              <a:ext cy="271461" cx="1506536"/>
            </a:xfrm>
            <a:custGeom>
              <a:pathLst>
                <a:path w="949" extrusionOk="0" h="171">
                  <a:moveTo>
                    <a:pt y="0" x="0"/>
                  </a:moveTo>
                  <a:lnTo>
                    <a:pt y="167" x="949"/>
                  </a:lnTo>
                  <a:lnTo>
                    <a:pt y="169" x="947"/>
                  </a:lnTo>
                  <a:lnTo>
                    <a:pt y="171" x="94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90" name="Shape 690"/>
            <p:cNvSpPr/>
            <p:nvPr/>
          </p:nvSpPr>
          <p:spPr>
            <a:xfrm>
              <a:off y="2868611" x="4743450"/>
              <a:ext cy="271461" cx="1498600"/>
            </a:xfrm>
            <a:custGeom>
              <a:pathLst>
                <a:path w="944" extrusionOk="0" h="171">
                  <a:moveTo>
                    <a:pt y="0" x="0"/>
                  </a:moveTo>
                  <a:lnTo>
                    <a:pt y="166" x="944"/>
                  </a:lnTo>
                  <a:lnTo>
                    <a:pt y="168" x="941"/>
                  </a:lnTo>
                  <a:lnTo>
                    <a:pt y="171" x="939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91" name="Shape 691"/>
            <p:cNvSpPr/>
            <p:nvPr/>
          </p:nvSpPr>
          <p:spPr>
            <a:xfrm>
              <a:off y="2871786" x="4746625"/>
              <a:ext cy="271461" cx="1490661"/>
            </a:xfrm>
            <a:custGeom>
              <a:pathLst>
                <a:path w="939" extrusionOk="0" h="171">
                  <a:moveTo>
                    <a:pt y="0" x="0"/>
                  </a:moveTo>
                  <a:lnTo>
                    <a:pt y="166" x="939"/>
                  </a:lnTo>
                  <a:lnTo>
                    <a:pt y="169" x="937"/>
                  </a:lnTo>
                  <a:lnTo>
                    <a:pt y="171" x="936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92" name="Shape 692"/>
            <p:cNvSpPr/>
            <p:nvPr/>
          </p:nvSpPr>
          <p:spPr>
            <a:xfrm>
              <a:off y="2876550" x="4749800"/>
              <a:ext cy="268287" cx="1484311"/>
            </a:xfrm>
            <a:custGeom>
              <a:pathLst>
                <a:path w="935" extrusionOk="0" h="169">
                  <a:moveTo>
                    <a:pt y="0" x="0"/>
                  </a:moveTo>
                  <a:lnTo>
                    <a:pt y="166" x="935"/>
                  </a:lnTo>
                  <a:lnTo>
                    <a:pt y="168" x="934"/>
                  </a:lnTo>
                  <a:lnTo>
                    <a:pt y="169" x="932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93" name="Shape 693"/>
            <p:cNvSpPr/>
            <p:nvPr/>
          </p:nvSpPr>
          <p:spPr>
            <a:xfrm>
              <a:off y="2879725" x="4754562"/>
              <a:ext cy="268287" cx="1477961"/>
            </a:xfrm>
            <a:custGeom>
              <a:pathLst>
                <a:path w="931" extrusionOk="0" h="169">
                  <a:moveTo>
                    <a:pt y="0" x="0"/>
                  </a:moveTo>
                  <a:lnTo>
                    <a:pt y="166" x="931"/>
                  </a:lnTo>
                  <a:lnTo>
                    <a:pt y="167" x="929"/>
                  </a:lnTo>
                  <a:lnTo>
                    <a:pt y="169" x="927"/>
                  </a:lnTo>
                  <a:lnTo>
                    <a:pt y="7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94" name="Shape 694"/>
            <p:cNvSpPr/>
            <p:nvPr/>
          </p:nvSpPr>
          <p:spPr>
            <a:xfrm>
              <a:off y="2884486" x="4757737"/>
              <a:ext cy="266700" cx="1471611"/>
            </a:xfrm>
            <a:custGeom>
              <a:pathLst>
                <a:path w="927" extrusionOk="0" h="168">
                  <a:moveTo>
                    <a:pt y="0" x="0"/>
                  </a:moveTo>
                  <a:lnTo>
                    <a:pt y="164" x="927"/>
                  </a:lnTo>
                  <a:lnTo>
                    <a:pt y="166" x="925"/>
                  </a:lnTo>
                  <a:lnTo>
                    <a:pt y="168" x="923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95" name="Shape 695"/>
            <p:cNvSpPr/>
            <p:nvPr/>
          </p:nvSpPr>
          <p:spPr>
            <a:xfrm>
              <a:off y="2890836" x="4762500"/>
              <a:ext cy="261936" cx="1463675"/>
            </a:xfrm>
            <a:custGeom>
              <a:pathLst>
                <a:path w="922" extrusionOk="0" h="165">
                  <a:moveTo>
                    <a:pt y="0" x="0"/>
                  </a:moveTo>
                  <a:lnTo>
                    <a:pt y="162" x="922"/>
                  </a:lnTo>
                  <a:lnTo>
                    <a:pt y="164" x="920"/>
                  </a:lnTo>
                  <a:lnTo>
                    <a:pt y="165" x="917"/>
                  </a:lnTo>
                  <a:lnTo>
                    <a:pt y="5" x="5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96" name="Shape 696"/>
            <p:cNvSpPr/>
            <p:nvPr/>
          </p:nvSpPr>
          <p:spPr>
            <a:xfrm>
              <a:off y="2892425" x="4765675"/>
              <a:ext cy="263525" cx="1457325"/>
            </a:xfrm>
            <a:custGeom>
              <a:pathLst>
                <a:path w="918" extrusionOk="0" h="166">
                  <a:moveTo>
                    <a:pt y="0" x="0"/>
                  </a:moveTo>
                  <a:lnTo>
                    <a:pt y="163" x="918"/>
                  </a:lnTo>
                  <a:lnTo>
                    <a:pt y="164" x="915"/>
                  </a:lnTo>
                  <a:lnTo>
                    <a:pt y="166" x="913"/>
                  </a:lnTo>
                  <a:lnTo>
                    <a:pt y="6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AF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97" name="Shape 697"/>
            <p:cNvSpPr/>
            <p:nvPr/>
          </p:nvSpPr>
          <p:spPr>
            <a:xfrm>
              <a:off y="2898775" x="4770437"/>
              <a:ext cy="260350" cx="1447800"/>
            </a:xfrm>
            <a:custGeom>
              <a:pathLst>
                <a:path w="912" extrusionOk="0" h="164">
                  <a:moveTo>
                    <a:pt y="0" x="0"/>
                  </a:moveTo>
                  <a:lnTo>
                    <a:pt y="160" x="912"/>
                  </a:lnTo>
                  <a:lnTo>
                    <a:pt y="162" x="910"/>
                  </a:lnTo>
                  <a:lnTo>
                    <a:pt y="164" x="90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98" name="Shape 698"/>
            <p:cNvSpPr/>
            <p:nvPr/>
          </p:nvSpPr>
          <p:spPr>
            <a:xfrm>
              <a:off y="2901950" x="4773612"/>
              <a:ext cy="258762" cx="1441450"/>
            </a:xfrm>
            <a:custGeom>
              <a:pathLst>
                <a:path w="908" extrusionOk="0" h="163">
                  <a:moveTo>
                    <a:pt y="0" x="0"/>
                  </a:moveTo>
                  <a:lnTo>
                    <a:pt y="160" x="908"/>
                  </a:lnTo>
                  <a:lnTo>
                    <a:pt y="162" x="907"/>
                  </a:lnTo>
                  <a:lnTo>
                    <a:pt y="163" x="905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99" name="Shape 699"/>
            <p:cNvSpPr/>
            <p:nvPr/>
          </p:nvSpPr>
          <p:spPr>
            <a:xfrm>
              <a:off y="2906711" x="4778375"/>
              <a:ext cy="257175" cx="1435100"/>
            </a:xfrm>
            <a:custGeom>
              <a:pathLst>
                <a:path w="904" extrusionOk="0" h="162">
                  <a:moveTo>
                    <a:pt y="0" x="0"/>
                  </a:moveTo>
                  <a:lnTo>
                    <a:pt y="159" x="904"/>
                  </a:lnTo>
                  <a:lnTo>
                    <a:pt y="160" x="902"/>
                  </a:lnTo>
                  <a:lnTo>
                    <a:pt y="162" x="899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00" name="Shape 700"/>
            <p:cNvSpPr/>
            <p:nvPr/>
          </p:nvSpPr>
          <p:spPr>
            <a:xfrm>
              <a:off y="2909886" x="4781550"/>
              <a:ext cy="257175" cx="1428750"/>
            </a:xfrm>
            <a:custGeom>
              <a:pathLst>
                <a:path w="900" extrusionOk="0" h="162">
                  <a:moveTo>
                    <a:pt y="0" x="0"/>
                  </a:moveTo>
                  <a:lnTo>
                    <a:pt y="158" x="900"/>
                  </a:lnTo>
                  <a:lnTo>
                    <a:pt y="160" x="897"/>
                  </a:lnTo>
                  <a:lnTo>
                    <a:pt y="162" x="895"/>
                  </a:lnTo>
                  <a:lnTo>
                    <a:pt y="6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01" name="Shape 701"/>
            <p:cNvSpPr/>
            <p:nvPr/>
          </p:nvSpPr>
          <p:spPr>
            <a:xfrm>
              <a:off y="2914650" x="4786312"/>
              <a:ext cy="257175" cx="1419225"/>
            </a:xfrm>
            <a:custGeom>
              <a:pathLst>
                <a:path w="894" extrusionOk="0" h="162">
                  <a:moveTo>
                    <a:pt y="0" x="0"/>
                  </a:moveTo>
                  <a:lnTo>
                    <a:pt y="157" x="894"/>
                  </a:lnTo>
                  <a:lnTo>
                    <a:pt y="159" x="892"/>
                  </a:lnTo>
                  <a:lnTo>
                    <a:pt y="162" x="889"/>
                  </a:lnTo>
                  <a:lnTo>
                    <a:pt y="5" x="6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02" name="Shape 702"/>
            <p:cNvSpPr/>
            <p:nvPr/>
          </p:nvSpPr>
          <p:spPr>
            <a:xfrm>
              <a:off y="2919411" x="4789487"/>
              <a:ext cy="255586" cx="1412875"/>
            </a:xfrm>
            <a:custGeom>
              <a:pathLst>
                <a:path w="890" extrusionOk="0" h="161">
                  <a:moveTo>
                    <a:pt y="0" x="0"/>
                  </a:moveTo>
                  <a:lnTo>
                    <a:pt y="156" x="890"/>
                  </a:lnTo>
                  <a:lnTo>
                    <a:pt y="159" x="887"/>
                  </a:lnTo>
                  <a:lnTo>
                    <a:pt y="161" x="885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03" name="Shape 703"/>
            <p:cNvSpPr/>
            <p:nvPr/>
          </p:nvSpPr>
          <p:spPr>
            <a:xfrm>
              <a:off y="2922586" x="4795837"/>
              <a:ext cy="255586" cx="1401761"/>
            </a:xfrm>
            <a:custGeom>
              <a:pathLst>
                <a:path w="883" extrusionOk="0" h="161">
                  <a:moveTo>
                    <a:pt y="0" x="0"/>
                  </a:moveTo>
                  <a:lnTo>
                    <a:pt y="157" x="883"/>
                  </a:lnTo>
                  <a:lnTo>
                    <a:pt y="159" x="881"/>
                  </a:lnTo>
                  <a:lnTo>
                    <a:pt y="161" x="878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04" name="Shape 704"/>
            <p:cNvSpPr/>
            <p:nvPr/>
          </p:nvSpPr>
          <p:spPr>
            <a:xfrm>
              <a:off y="2927350" x="4797425"/>
              <a:ext cy="252411" cx="1397000"/>
            </a:xfrm>
            <a:custGeom>
              <a:pathLst>
                <a:path w="880" extrusionOk="0" h="159">
                  <a:moveTo>
                    <a:pt y="0" x="0"/>
                  </a:moveTo>
                  <a:lnTo>
                    <a:pt y="156" x="880"/>
                  </a:lnTo>
                  <a:lnTo>
                    <a:pt y="158" x="877"/>
                  </a:lnTo>
                  <a:lnTo>
                    <a:pt y="159" x="875"/>
                  </a:lnTo>
                  <a:lnTo>
                    <a:pt y="6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05" name="Shape 705"/>
            <p:cNvSpPr/>
            <p:nvPr/>
          </p:nvSpPr>
          <p:spPr>
            <a:xfrm>
              <a:off y="2930525" x="4803775"/>
              <a:ext cy="252411" cx="1385887"/>
            </a:xfrm>
            <a:custGeom>
              <a:pathLst>
                <a:path w="873" extrusionOk="0" h="159">
                  <a:moveTo>
                    <a:pt y="0" x="0"/>
                  </a:moveTo>
                  <a:lnTo>
                    <a:pt y="156" x="873"/>
                  </a:lnTo>
                  <a:lnTo>
                    <a:pt y="157" x="871"/>
                  </a:lnTo>
                  <a:lnTo>
                    <a:pt y="159" x="867"/>
                  </a:lnTo>
                  <a:lnTo>
                    <a:pt y="7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06" name="Shape 706"/>
            <p:cNvSpPr/>
            <p:nvPr/>
          </p:nvSpPr>
          <p:spPr>
            <a:xfrm>
              <a:off y="2936875" x="4808537"/>
              <a:ext cy="249237" cx="1377950"/>
            </a:xfrm>
            <a:custGeom>
              <a:pathLst>
                <a:path w="868" extrusionOk="0" h="157">
                  <a:moveTo>
                    <a:pt y="0" x="0"/>
                  </a:moveTo>
                  <a:lnTo>
                    <a:pt y="153" x="868"/>
                  </a:lnTo>
                  <a:lnTo>
                    <a:pt y="155" x="864"/>
                  </a:lnTo>
                  <a:lnTo>
                    <a:pt y="157" x="86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07" name="Shape 707"/>
            <p:cNvSpPr/>
            <p:nvPr/>
          </p:nvSpPr>
          <p:spPr>
            <a:xfrm>
              <a:off y="2941636" x="4811712"/>
              <a:ext cy="246061" cx="1368425"/>
            </a:xfrm>
            <a:custGeom>
              <a:pathLst>
                <a:path w="862" extrusionOk="0" h="155">
                  <a:moveTo>
                    <a:pt y="0" x="0"/>
                  </a:moveTo>
                  <a:lnTo>
                    <a:pt y="152" x="862"/>
                  </a:lnTo>
                  <a:lnTo>
                    <a:pt y="154" x="861"/>
                  </a:lnTo>
                  <a:lnTo>
                    <a:pt y="155" x="857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08" name="Shape 708"/>
            <p:cNvSpPr/>
            <p:nvPr/>
          </p:nvSpPr>
          <p:spPr>
            <a:xfrm>
              <a:off y="2944811" x="4816475"/>
              <a:ext cy="246061" cx="1362075"/>
            </a:xfrm>
            <a:custGeom>
              <a:pathLst>
                <a:path w="858" extrusionOk="0" h="155">
                  <a:moveTo>
                    <a:pt y="0" x="0"/>
                  </a:moveTo>
                  <a:lnTo>
                    <a:pt y="152" x="858"/>
                  </a:lnTo>
                  <a:lnTo>
                    <a:pt y="153" x="854"/>
                  </a:lnTo>
                  <a:lnTo>
                    <a:pt y="155" x="851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09" name="Shape 709"/>
            <p:cNvSpPr/>
            <p:nvPr/>
          </p:nvSpPr>
          <p:spPr>
            <a:xfrm>
              <a:off y="2949575" x="4821237"/>
              <a:ext cy="244475" cx="1350962"/>
            </a:xfrm>
            <a:custGeom>
              <a:pathLst>
                <a:path w="851" extrusionOk="0" h="154">
                  <a:moveTo>
                    <a:pt y="0" x="0"/>
                  </a:moveTo>
                  <a:lnTo>
                    <a:pt y="150" x="851"/>
                  </a:lnTo>
                  <a:lnTo>
                    <a:pt y="152" x="848"/>
                  </a:lnTo>
                  <a:lnTo>
                    <a:pt y="154" x="846"/>
                  </a:lnTo>
                  <a:lnTo>
                    <a:pt y="5" x="6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2ED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0" name="Shape 710"/>
            <p:cNvSpPr/>
            <p:nvPr/>
          </p:nvSpPr>
          <p:spPr>
            <a:xfrm>
              <a:off y="2952750" x="4824412"/>
              <a:ext cy="242887" cx="1343025"/>
            </a:xfrm>
            <a:custGeom>
              <a:pathLst>
                <a:path w="846" extrusionOk="0" h="153">
                  <a:moveTo>
                    <a:pt y="0" x="0"/>
                  </a:moveTo>
                  <a:lnTo>
                    <a:pt y="150" x="846"/>
                  </a:lnTo>
                  <a:lnTo>
                    <a:pt y="152" x="844"/>
                  </a:lnTo>
                  <a:lnTo>
                    <a:pt y="153" x="841"/>
                  </a:lnTo>
                  <a:lnTo>
                    <a:pt y="6" x="5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1" name="Shape 711"/>
            <p:cNvSpPr/>
            <p:nvPr/>
          </p:nvSpPr>
          <p:spPr>
            <a:xfrm>
              <a:off y="2957511" x="4830762"/>
              <a:ext cy="241300" cx="1333500"/>
            </a:xfrm>
            <a:custGeom>
              <a:pathLst>
                <a:path w="840" extrusionOk="0" h="152">
                  <a:moveTo>
                    <a:pt y="0" x="0"/>
                  </a:moveTo>
                  <a:lnTo>
                    <a:pt y="149" x="840"/>
                  </a:lnTo>
                  <a:lnTo>
                    <a:pt y="150" x="837"/>
                  </a:lnTo>
                  <a:lnTo>
                    <a:pt y="152" x="834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2" name="Shape 712"/>
            <p:cNvSpPr/>
            <p:nvPr/>
          </p:nvSpPr>
          <p:spPr>
            <a:xfrm>
              <a:off y="2962275" x="4832350"/>
              <a:ext cy="239711" cx="1327150"/>
            </a:xfrm>
            <a:custGeom>
              <a:pathLst>
                <a:path w="836" extrusionOk="0" h="151">
                  <a:moveTo>
                    <a:pt y="0" x="0"/>
                  </a:moveTo>
                  <a:lnTo>
                    <a:pt y="147" x="836"/>
                  </a:lnTo>
                  <a:lnTo>
                    <a:pt y="149" x="833"/>
                  </a:lnTo>
                  <a:lnTo>
                    <a:pt y="151" x="829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3" name="Shape 713"/>
            <p:cNvSpPr/>
            <p:nvPr/>
          </p:nvSpPr>
          <p:spPr>
            <a:xfrm>
              <a:off y="2965450" x="4838700"/>
              <a:ext cy="239711" cx="1316037"/>
            </a:xfrm>
            <a:custGeom>
              <a:pathLst>
                <a:path w="829" extrusionOk="0" h="151">
                  <a:moveTo>
                    <a:pt y="0" x="0"/>
                  </a:moveTo>
                  <a:lnTo>
                    <a:pt y="147" x="829"/>
                  </a:lnTo>
                  <a:lnTo>
                    <a:pt y="149" x="825"/>
                  </a:lnTo>
                  <a:lnTo>
                    <a:pt y="151" x="823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4" name="Shape 714"/>
            <p:cNvSpPr/>
            <p:nvPr/>
          </p:nvSpPr>
          <p:spPr>
            <a:xfrm>
              <a:off y="2970211" x="4843462"/>
              <a:ext cy="236537" cx="1304925"/>
            </a:xfrm>
            <a:custGeom>
              <a:pathLst>
                <a:path w="822" extrusionOk="0" h="149">
                  <a:moveTo>
                    <a:pt y="0" x="0"/>
                  </a:moveTo>
                  <a:lnTo>
                    <a:pt y="146" x="822"/>
                  </a:lnTo>
                  <a:lnTo>
                    <a:pt y="148" x="819"/>
                  </a:lnTo>
                  <a:lnTo>
                    <a:pt y="149" x="817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5" name="Shape 715"/>
            <p:cNvSpPr/>
            <p:nvPr/>
          </p:nvSpPr>
          <p:spPr>
            <a:xfrm>
              <a:off y="2973386" x="4848225"/>
              <a:ext cy="236537" cx="1296987"/>
            </a:xfrm>
            <a:custGeom>
              <a:pathLst>
                <a:path w="817" extrusionOk="0" h="149">
                  <a:moveTo>
                    <a:pt y="0" x="0"/>
                  </a:moveTo>
                  <a:lnTo>
                    <a:pt y="146" x="817"/>
                  </a:lnTo>
                  <a:lnTo>
                    <a:pt y="147" x="814"/>
                  </a:lnTo>
                  <a:lnTo>
                    <a:pt y="149" x="811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6" name="Shape 716"/>
            <p:cNvSpPr/>
            <p:nvPr/>
          </p:nvSpPr>
          <p:spPr>
            <a:xfrm>
              <a:off y="2979736" x="4851400"/>
              <a:ext cy="233361" cx="1289050"/>
            </a:xfrm>
            <a:custGeom>
              <a:pathLst>
                <a:path w="812" extrusionOk="0" h="147">
                  <a:moveTo>
                    <a:pt y="0" x="0"/>
                  </a:moveTo>
                  <a:lnTo>
                    <a:pt y="143" x="812"/>
                  </a:lnTo>
                  <a:lnTo>
                    <a:pt y="145" x="809"/>
                  </a:lnTo>
                  <a:lnTo>
                    <a:pt y="147" x="80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7" name="Shape 717"/>
            <p:cNvSpPr/>
            <p:nvPr/>
          </p:nvSpPr>
          <p:spPr>
            <a:xfrm>
              <a:off y="2984500" x="4856162"/>
              <a:ext cy="230187" cx="1279525"/>
            </a:xfrm>
            <a:custGeom>
              <a:pathLst>
                <a:path w="806" extrusionOk="0" h="145">
                  <a:moveTo>
                    <a:pt y="0" x="0"/>
                  </a:moveTo>
                  <a:lnTo>
                    <a:pt y="142" x="806"/>
                  </a:lnTo>
                  <a:lnTo>
                    <a:pt y="144" x="802"/>
                  </a:lnTo>
                  <a:lnTo>
                    <a:pt y="145" x="797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8" name="Shape 718"/>
            <p:cNvSpPr/>
            <p:nvPr/>
          </p:nvSpPr>
          <p:spPr>
            <a:xfrm>
              <a:off y="2987675" x="4862512"/>
              <a:ext cy="227011" cx="1266825"/>
            </a:xfrm>
            <a:custGeom>
              <a:pathLst>
                <a:path w="798" extrusionOk="0" h="143">
                  <a:moveTo>
                    <a:pt y="0" x="0"/>
                  </a:moveTo>
                  <a:lnTo>
                    <a:pt y="142" x="798"/>
                  </a:lnTo>
                  <a:lnTo>
                    <a:pt y="143" x="793"/>
                  </a:lnTo>
                  <a:lnTo>
                    <a:pt y="143" x="790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9" name="Shape 719"/>
            <p:cNvSpPr/>
            <p:nvPr/>
          </p:nvSpPr>
          <p:spPr>
            <a:xfrm>
              <a:off y="2992436" x="4864100"/>
              <a:ext cy="225425" cx="1257300"/>
            </a:xfrm>
            <a:custGeom>
              <a:pathLst>
                <a:path w="792" extrusionOk="0" h="142">
                  <a:moveTo>
                    <a:pt y="0" x="0"/>
                  </a:moveTo>
                  <a:lnTo>
                    <a:pt y="140" x="792"/>
                  </a:lnTo>
                  <a:lnTo>
                    <a:pt y="140" x="789"/>
                  </a:lnTo>
                  <a:lnTo>
                    <a:pt y="142" x="786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20" name="Shape 720"/>
            <p:cNvSpPr/>
            <p:nvPr/>
          </p:nvSpPr>
          <p:spPr>
            <a:xfrm>
              <a:off y="2995611" x="4870450"/>
              <a:ext cy="225425" cx="1246186"/>
            </a:xfrm>
            <a:custGeom>
              <a:pathLst>
                <a:path w="785" extrusionOk="0" h="142">
                  <a:moveTo>
                    <a:pt y="0" x="0"/>
                  </a:moveTo>
                  <a:lnTo>
                    <a:pt y="138" x="785"/>
                  </a:lnTo>
                  <a:lnTo>
                    <a:pt y="140" x="782"/>
                  </a:lnTo>
                  <a:lnTo>
                    <a:pt y="142" x="778"/>
                  </a:lnTo>
                  <a:lnTo>
                    <a:pt y="6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21" name="Shape 721"/>
            <p:cNvSpPr/>
            <p:nvPr/>
          </p:nvSpPr>
          <p:spPr>
            <a:xfrm>
              <a:off y="3000375" x="4875212"/>
              <a:ext cy="222250" cx="1236661"/>
            </a:xfrm>
            <a:custGeom>
              <a:pathLst>
                <a:path w="779" extrusionOk="0" h="140">
                  <a:moveTo>
                    <a:pt y="0" x="0"/>
                  </a:moveTo>
                  <a:lnTo>
                    <a:pt y="137" x="779"/>
                  </a:lnTo>
                  <a:lnTo>
                    <a:pt y="139" x="775"/>
                  </a:lnTo>
                  <a:lnTo>
                    <a:pt y="140" x="770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22" name="Shape 722"/>
            <p:cNvSpPr/>
            <p:nvPr/>
          </p:nvSpPr>
          <p:spPr>
            <a:xfrm>
              <a:off y="3005136" x="4881562"/>
              <a:ext cy="220661" cx="1223961"/>
            </a:xfrm>
            <a:custGeom>
              <a:pathLst>
                <a:path w="771" extrusionOk="0" h="139">
                  <a:moveTo>
                    <a:pt y="0" x="0"/>
                  </a:moveTo>
                  <a:lnTo>
                    <a:pt y="136" x="771"/>
                  </a:lnTo>
                  <a:lnTo>
                    <a:pt y="137" x="766"/>
                  </a:lnTo>
                  <a:lnTo>
                    <a:pt y="139" x="763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23" name="Shape 723"/>
            <p:cNvSpPr/>
            <p:nvPr/>
          </p:nvSpPr>
          <p:spPr>
            <a:xfrm>
              <a:off y="3008311" x="4886325"/>
              <a:ext cy="220661" cx="1211261"/>
            </a:xfrm>
            <a:custGeom>
              <a:pathLst>
                <a:path w="763" extrusionOk="0" h="139">
                  <a:moveTo>
                    <a:pt y="0" x="0"/>
                  </a:moveTo>
                  <a:lnTo>
                    <a:pt y="135" x="763"/>
                  </a:lnTo>
                  <a:lnTo>
                    <a:pt y="137" x="760"/>
                  </a:lnTo>
                  <a:lnTo>
                    <a:pt y="139" x="756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24" name="Shape 724"/>
            <p:cNvSpPr/>
            <p:nvPr/>
          </p:nvSpPr>
          <p:spPr>
            <a:xfrm>
              <a:off y="3014661" x="4889500"/>
              <a:ext cy="215900" cx="1203325"/>
            </a:xfrm>
            <a:custGeom>
              <a:pathLst>
                <a:path w="758" extrusionOk="0" h="136">
                  <a:moveTo>
                    <a:pt y="0" x="0"/>
                  </a:moveTo>
                  <a:lnTo>
                    <a:pt y="133" x="758"/>
                  </a:lnTo>
                  <a:lnTo>
                    <a:pt y="135" x="753"/>
                  </a:lnTo>
                  <a:lnTo>
                    <a:pt y="136" x="749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25" name="Shape 725"/>
            <p:cNvSpPr/>
            <p:nvPr/>
          </p:nvSpPr>
          <p:spPr>
            <a:xfrm>
              <a:off y="3019425" x="4894262"/>
              <a:ext cy="214311" cx="1192211"/>
            </a:xfrm>
            <a:custGeom>
              <a:pathLst>
                <a:path w="751" extrusionOk="0" h="135">
                  <a:moveTo>
                    <a:pt y="0" x="0"/>
                  </a:moveTo>
                  <a:lnTo>
                    <a:pt y="132" x="751"/>
                  </a:lnTo>
                  <a:lnTo>
                    <a:pt y="133" x="746"/>
                  </a:lnTo>
                  <a:lnTo>
                    <a:pt y="135" x="741"/>
                  </a:lnTo>
                  <a:lnTo>
                    <a:pt y="5" x="7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26" name="Shape 726"/>
            <p:cNvSpPr/>
            <p:nvPr/>
          </p:nvSpPr>
          <p:spPr>
            <a:xfrm>
              <a:off y="3022600" x="4899025"/>
              <a:ext cy="211137" cx="1179512"/>
            </a:xfrm>
            <a:custGeom>
              <a:pathLst>
                <a:path w="743" extrusionOk="0" h="133">
                  <a:moveTo>
                    <a:pt y="0" x="0"/>
                  </a:moveTo>
                  <a:lnTo>
                    <a:pt y="131" x="743"/>
                  </a:lnTo>
                  <a:lnTo>
                    <a:pt y="133" x="738"/>
                  </a:lnTo>
                  <a:lnTo>
                    <a:pt y="133" x="735"/>
                  </a:lnTo>
                  <a:lnTo>
                    <a:pt y="6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27" name="Shape 727"/>
            <p:cNvSpPr/>
            <p:nvPr/>
          </p:nvSpPr>
          <p:spPr>
            <a:xfrm>
              <a:off y="3027361" x="4905375"/>
              <a:ext cy="209550" cx="1165225"/>
            </a:xfrm>
            <a:custGeom>
              <a:pathLst>
                <a:path w="734" extrusionOk="0" h="132">
                  <a:moveTo>
                    <a:pt y="0" x="0"/>
                  </a:moveTo>
                  <a:lnTo>
                    <a:pt y="130" x="734"/>
                  </a:lnTo>
                  <a:lnTo>
                    <a:pt y="130" x="729"/>
                  </a:lnTo>
                  <a:lnTo>
                    <a:pt y="132" x="726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28" name="Shape 728"/>
            <p:cNvSpPr/>
            <p:nvPr/>
          </p:nvSpPr>
          <p:spPr>
            <a:xfrm>
              <a:off y="3032125" x="4910137"/>
              <a:ext cy="206375" cx="1155700"/>
            </a:xfrm>
            <a:custGeom>
              <a:pathLst>
                <a:path w="728" extrusionOk="0" h="130">
                  <a:moveTo>
                    <a:pt y="0" x="0"/>
                  </a:moveTo>
                  <a:lnTo>
                    <a:pt y="127" x="728"/>
                  </a:lnTo>
                  <a:lnTo>
                    <a:pt y="129" x="723"/>
                  </a:lnTo>
                  <a:lnTo>
                    <a:pt y="130" x="718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29" name="Shape 729"/>
            <p:cNvSpPr/>
            <p:nvPr/>
          </p:nvSpPr>
          <p:spPr>
            <a:xfrm>
              <a:off y="3035300" x="4916487"/>
              <a:ext cy="206375" cx="1141412"/>
            </a:xfrm>
            <a:custGeom>
              <a:pathLst>
                <a:path w="719" extrusionOk="0" h="130">
                  <a:moveTo>
                    <a:pt y="0" x="0"/>
                  </a:moveTo>
                  <a:lnTo>
                    <a:pt y="127" x="719"/>
                  </a:lnTo>
                  <a:lnTo>
                    <a:pt y="128" x="714"/>
                  </a:lnTo>
                  <a:lnTo>
                    <a:pt y="130" x="709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0" name="Shape 730"/>
            <p:cNvSpPr/>
            <p:nvPr/>
          </p:nvSpPr>
          <p:spPr>
            <a:xfrm>
              <a:off y="3040061" x="4921250"/>
              <a:ext cy="204786" cx="1128712"/>
            </a:xfrm>
            <a:custGeom>
              <a:pathLst>
                <a:path w="711" extrusionOk="0" h="129">
                  <a:moveTo>
                    <a:pt y="0" x="0"/>
                  </a:moveTo>
                  <a:lnTo>
                    <a:pt y="125" x="711"/>
                  </a:lnTo>
                  <a:lnTo>
                    <a:pt y="127" x="706"/>
                  </a:lnTo>
                  <a:lnTo>
                    <a:pt y="129" x="70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1" name="Shape 731"/>
            <p:cNvSpPr/>
            <p:nvPr/>
          </p:nvSpPr>
          <p:spPr>
            <a:xfrm>
              <a:off y="3043236" x="4924425"/>
              <a:ext cy="201612" cx="1117600"/>
            </a:xfrm>
            <a:custGeom>
              <a:pathLst>
                <a:path w="704" extrusionOk="0" h="127">
                  <a:moveTo>
                    <a:pt y="0" x="0"/>
                  </a:moveTo>
                  <a:lnTo>
                    <a:pt y="125" x="704"/>
                  </a:lnTo>
                  <a:lnTo>
                    <a:pt y="127" x="697"/>
                  </a:lnTo>
                  <a:lnTo>
                    <a:pt y="127" x="692"/>
                  </a:lnTo>
                  <a:lnTo>
                    <a:pt y="7" x="6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2" name="Shape 732"/>
            <p:cNvSpPr/>
            <p:nvPr/>
          </p:nvSpPr>
          <p:spPr>
            <a:xfrm>
              <a:off y="3049586" x="4929187"/>
              <a:ext cy="198436" cx="1104900"/>
            </a:xfrm>
            <a:custGeom>
              <a:pathLst>
                <a:path w="696" extrusionOk="0" h="125">
                  <a:moveTo>
                    <a:pt y="0" x="0"/>
                  </a:moveTo>
                  <a:lnTo>
                    <a:pt y="123" x="696"/>
                  </a:lnTo>
                  <a:lnTo>
                    <a:pt y="123" x="689"/>
                  </a:lnTo>
                  <a:lnTo>
                    <a:pt y="125" x="684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3" name="Shape 733"/>
            <p:cNvSpPr/>
            <p:nvPr/>
          </p:nvSpPr>
          <p:spPr>
            <a:xfrm>
              <a:off y="3054350" x="4933950"/>
              <a:ext cy="195261" cx="1089025"/>
            </a:xfrm>
            <a:custGeom>
              <a:pathLst>
                <a:path w="686" extrusionOk="0" h="123">
                  <a:moveTo>
                    <a:pt y="0" x="0"/>
                  </a:moveTo>
                  <a:lnTo>
                    <a:pt y="120" x="686"/>
                  </a:lnTo>
                  <a:lnTo>
                    <a:pt y="122" x="681"/>
                  </a:lnTo>
                  <a:lnTo>
                    <a:pt y="123" x="674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4" name="Shape 734"/>
            <p:cNvSpPr/>
            <p:nvPr/>
          </p:nvSpPr>
          <p:spPr>
            <a:xfrm>
              <a:off y="3057525" x="4940300"/>
              <a:ext cy="192087" cx="1074736"/>
            </a:xfrm>
            <a:custGeom>
              <a:pathLst>
                <a:path w="677" extrusionOk="0" h="121">
                  <a:moveTo>
                    <a:pt y="0" x="0"/>
                  </a:moveTo>
                  <a:lnTo>
                    <a:pt y="120" x="677"/>
                  </a:lnTo>
                  <a:lnTo>
                    <a:pt y="121" x="670"/>
                  </a:lnTo>
                  <a:lnTo>
                    <a:pt y="121" x="665"/>
                  </a:lnTo>
                  <a:lnTo>
                    <a:pt y="6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5" name="Shape 735"/>
            <p:cNvSpPr/>
            <p:nvPr/>
          </p:nvSpPr>
          <p:spPr>
            <a:xfrm>
              <a:off y="3062286" x="4945062"/>
              <a:ext cy="190500" cx="1058861"/>
            </a:xfrm>
            <a:custGeom>
              <a:pathLst>
                <a:path w="667" extrusionOk="0" h="120">
                  <a:moveTo>
                    <a:pt y="0" x="0"/>
                  </a:moveTo>
                  <a:lnTo>
                    <a:pt y="118" x="667"/>
                  </a:lnTo>
                  <a:lnTo>
                    <a:pt y="118" x="660"/>
                  </a:lnTo>
                  <a:lnTo>
                    <a:pt y="120" x="65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6" name="Shape 736"/>
            <p:cNvSpPr/>
            <p:nvPr/>
          </p:nvSpPr>
          <p:spPr>
            <a:xfrm>
              <a:off y="3067050" x="4949825"/>
              <a:ext cy="188912" cx="1046161"/>
            </a:xfrm>
            <a:custGeom>
              <a:pathLst>
                <a:path w="659" extrusionOk="0" h="119">
                  <a:moveTo>
                    <a:pt y="0" x="0"/>
                  </a:moveTo>
                  <a:lnTo>
                    <a:pt y="115" x="659"/>
                  </a:lnTo>
                  <a:lnTo>
                    <a:pt y="117" x="652"/>
                  </a:lnTo>
                  <a:lnTo>
                    <a:pt y="119" x="645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7" name="Shape 737"/>
            <p:cNvSpPr/>
            <p:nvPr/>
          </p:nvSpPr>
          <p:spPr>
            <a:xfrm>
              <a:off y="3070225" x="4956175"/>
              <a:ext cy="185736" cx="1028700"/>
            </a:xfrm>
            <a:custGeom>
              <a:pathLst>
                <a:path w="648" extrusionOk="0" h="117">
                  <a:moveTo>
                    <a:pt y="0" x="0"/>
                  </a:moveTo>
                  <a:lnTo>
                    <a:pt y="115" x="648"/>
                  </a:lnTo>
                  <a:lnTo>
                    <a:pt y="117" x="641"/>
                  </a:lnTo>
                  <a:lnTo>
                    <a:pt y="117" x="633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8" name="Shape 738"/>
            <p:cNvSpPr/>
            <p:nvPr/>
          </p:nvSpPr>
          <p:spPr>
            <a:xfrm>
              <a:off y="3074986" x="4960937"/>
              <a:ext cy="182561" cx="1012825"/>
            </a:xfrm>
            <a:custGeom>
              <a:pathLst>
                <a:path w="638" extrusionOk="0" h="115">
                  <a:moveTo>
                    <a:pt y="0" x="0"/>
                  </a:moveTo>
                  <a:lnTo>
                    <a:pt y="114" x="638"/>
                  </a:lnTo>
                  <a:lnTo>
                    <a:pt y="114" x="630"/>
                  </a:lnTo>
                  <a:lnTo>
                    <a:pt y="115" x="623"/>
                  </a:lnTo>
                  <a:lnTo>
                    <a:pt y="5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2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9" name="Shape 739"/>
            <p:cNvSpPr/>
            <p:nvPr/>
          </p:nvSpPr>
          <p:spPr>
            <a:xfrm>
              <a:off y="3081336" x="4967287"/>
              <a:ext cy="176212" cx="993775"/>
            </a:xfrm>
            <a:custGeom>
              <a:pathLst>
                <a:path w="626" extrusionOk="0" h="111">
                  <a:moveTo>
                    <a:pt y="0" x="0"/>
                  </a:moveTo>
                  <a:lnTo>
                    <a:pt y="110" x="626"/>
                  </a:lnTo>
                  <a:lnTo>
                    <a:pt y="111" x="619"/>
                  </a:lnTo>
                  <a:lnTo>
                    <a:pt y="111" x="611"/>
                  </a:lnTo>
                  <a:lnTo>
                    <a:pt y="5" x="6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0" name="Shape 740"/>
            <p:cNvSpPr/>
            <p:nvPr/>
          </p:nvSpPr>
          <p:spPr>
            <a:xfrm>
              <a:off y="3082925" x="4972050"/>
              <a:ext cy="177800" cx="977900"/>
            </a:xfrm>
            <a:custGeom>
              <a:pathLst>
                <a:path w="616" extrusionOk="0" h="112">
                  <a:moveTo>
                    <a:pt y="0" x="0"/>
                  </a:moveTo>
                  <a:lnTo>
                    <a:pt y="110" x="616"/>
                  </a:lnTo>
                  <a:lnTo>
                    <a:pt y="110" x="608"/>
                  </a:lnTo>
                  <a:lnTo>
                    <a:pt y="112" x="599"/>
                  </a:lnTo>
                  <a:lnTo>
                    <a:pt y="7" x="7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1" name="Shape 741"/>
            <p:cNvSpPr/>
            <p:nvPr/>
          </p:nvSpPr>
          <p:spPr>
            <a:xfrm>
              <a:off y="3089275" x="4976812"/>
              <a:ext cy="171450" cx="960436"/>
            </a:xfrm>
            <a:custGeom>
              <a:pathLst>
                <a:path w="605" extrusionOk="0" h="108">
                  <a:moveTo>
                    <a:pt y="0" x="0"/>
                  </a:moveTo>
                  <a:lnTo>
                    <a:pt y="106" x="605"/>
                  </a:lnTo>
                  <a:lnTo>
                    <a:pt y="108" x="596"/>
                  </a:lnTo>
                  <a:lnTo>
                    <a:pt y="108" x="588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2" name="Shape 742"/>
            <p:cNvSpPr/>
            <p:nvPr/>
          </p:nvSpPr>
          <p:spPr>
            <a:xfrm>
              <a:off y="3094036" x="4983162"/>
              <a:ext cy="166686" cx="939800"/>
            </a:xfrm>
            <a:custGeom>
              <a:pathLst>
                <a:path w="592" extrusionOk="0" h="105">
                  <a:moveTo>
                    <a:pt y="0" x="0"/>
                  </a:moveTo>
                  <a:lnTo>
                    <a:pt y="105" x="592"/>
                  </a:lnTo>
                  <a:lnTo>
                    <a:pt y="105" x="582"/>
                  </a:lnTo>
                  <a:lnTo>
                    <a:pt y="105" x="574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3" name="Shape 743"/>
            <p:cNvSpPr/>
            <p:nvPr/>
          </p:nvSpPr>
          <p:spPr>
            <a:xfrm>
              <a:off y="3097211" x="4987925"/>
              <a:ext cy="163511" cx="922337"/>
            </a:xfrm>
            <a:custGeom>
              <a:pathLst>
                <a:path w="581" extrusionOk="0" h="103">
                  <a:moveTo>
                    <a:pt y="0" x="0"/>
                  </a:moveTo>
                  <a:lnTo>
                    <a:pt y="103" x="581"/>
                  </a:lnTo>
                  <a:lnTo>
                    <a:pt y="103" x="571"/>
                  </a:lnTo>
                  <a:lnTo>
                    <a:pt y="103" x="559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4" name="Shape 744"/>
            <p:cNvSpPr/>
            <p:nvPr/>
          </p:nvSpPr>
          <p:spPr>
            <a:xfrm>
              <a:off y="3101975" x="4992687"/>
              <a:ext cy="158750" cx="901700"/>
            </a:xfrm>
            <a:custGeom>
              <a:pathLst>
                <a:path w="568" extrusionOk="0" h="100">
                  <a:moveTo>
                    <a:pt y="0" x="0"/>
                  </a:moveTo>
                  <a:lnTo>
                    <a:pt y="100" x="568"/>
                  </a:lnTo>
                  <a:lnTo>
                    <a:pt y="100" x="556"/>
                  </a:lnTo>
                  <a:lnTo>
                    <a:pt y="100" x="544"/>
                  </a:lnTo>
                  <a:lnTo>
                    <a:pt y="5" x="7"/>
                  </a:lnTo>
                  <a:lnTo>
                    <a:pt y="5" x="7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5" name="Shape 745"/>
            <p:cNvSpPr/>
            <p:nvPr/>
          </p:nvSpPr>
          <p:spPr>
            <a:xfrm>
              <a:off y="3108325" x="4999037"/>
              <a:ext cy="152400" cx="876300"/>
            </a:xfrm>
            <a:custGeom>
              <a:pathLst>
                <a:path w="552" extrusionOk="0" h="96">
                  <a:moveTo>
                    <a:pt y="0" x="0"/>
                  </a:moveTo>
                  <a:lnTo>
                    <a:pt y="96" x="552"/>
                  </a:lnTo>
                  <a:lnTo>
                    <a:pt y="96" x="540"/>
                  </a:lnTo>
                  <a:lnTo>
                    <a:pt y="96" x="528"/>
                  </a:lnTo>
                  <a:lnTo>
                    <a:pt y="5" x="7"/>
                  </a:lnTo>
                  <a:lnTo>
                    <a:pt y="3" x="5"/>
                  </a:lnTo>
                  <a:lnTo>
                    <a:pt y="1" x="3"/>
                  </a:lnTo>
                  <a:lnTo>
                    <a:pt y="0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6" name="Shape 746"/>
            <p:cNvSpPr/>
            <p:nvPr/>
          </p:nvSpPr>
          <p:spPr>
            <a:xfrm>
              <a:off y="3109911" x="5003800"/>
              <a:ext cy="150812" cx="852486"/>
            </a:xfrm>
            <a:custGeom>
              <a:pathLst>
                <a:path w="537" extrusionOk="0" h="95">
                  <a:moveTo>
                    <a:pt y="0" x="0"/>
                  </a:moveTo>
                  <a:lnTo>
                    <a:pt y="95" x="537"/>
                  </a:lnTo>
                  <a:lnTo>
                    <a:pt y="95" x="524"/>
                  </a:lnTo>
                  <a:lnTo>
                    <a:pt y="95" x="510"/>
                  </a:lnTo>
                  <a:lnTo>
                    <a:pt y="7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7" name="Shape 747"/>
            <p:cNvSpPr/>
            <p:nvPr/>
          </p:nvSpPr>
          <p:spPr>
            <a:xfrm>
              <a:off y="3116261" x="5010150"/>
              <a:ext cy="144461" cx="827087"/>
            </a:xfrm>
            <a:custGeom>
              <a:pathLst>
                <a:path w="521" extrusionOk="0" h="91">
                  <a:moveTo>
                    <a:pt y="0" x="0"/>
                  </a:moveTo>
                  <a:lnTo>
                    <a:pt y="91" x="521"/>
                  </a:lnTo>
                  <a:lnTo>
                    <a:pt y="91" x="508"/>
                  </a:lnTo>
                  <a:lnTo>
                    <a:pt y="91" x="496"/>
                  </a:lnTo>
                  <a:lnTo>
                    <a:pt y="83" x="449"/>
                  </a:lnTo>
                  <a:lnTo>
                    <a:pt y="7" x="8"/>
                  </a:lnTo>
                  <a:lnTo>
                    <a:pt y="3" x="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8" name="Shape 748"/>
            <p:cNvSpPr/>
            <p:nvPr/>
          </p:nvSpPr>
          <p:spPr>
            <a:xfrm>
              <a:off y="3121025" x="5014912"/>
              <a:ext cy="139700" cx="798512"/>
            </a:xfrm>
            <a:custGeom>
              <a:pathLst>
                <a:path w="503" extrusionOk="0" h="88">
                  <a:moveTo>
                    <a:pt y="0" x="0"/>
                  </a:moveTo>
                  <a:lnTo>
                    <a:pt y="88" x="503"/>
                  </a:lnTo>
                  <a:lnTo>
                    <a:pt y="88" x="498"/>
                  </a:lnTo>
                  <a:lnTo>
                    <a:pt y="88" x="493"/>
                  </a:lnTo>
                  <a:lnTo>
                    <a:pt y="58" x="304"/>
                  </a:lnTo>
                  <a:lnTo>
                    <a:pt y="7" x="12"/>
                  </a:lnTo>
                  <a:lnTo>
                    <a:pt y="4" x="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9" name="Shape 749"/>
            <p:cNvSpPr/>
            <p:nvPr/>
          </p:nvSpPr>
          <p:spPr>
            <a:xfrm>
              <a:off y="3127375" x="5022850"/>
              <a:ext cy="120650" cx="700086"/>
            </a:xfrm>
            <a:custGeom>
              <a:pathLst>
                <a:path w="441" extrusionOk="0" h="76">
                  <a:moveTo>
                    <a:pt y="0" x="0"/>
                  </a:moveTo>
                  <a:lnTo>
                    <a:pt y="76" x="441"/>
                  </a:lnTo>
                  <a:lnTo>
                    <a:pt y="32" x="159"/>
                  </a:lnTo>
                  <a:lnTo>
                    <a:pt y="6" x="19"/>
                  </a:lnTo>
                  <a:lnTo>
                    <a:pt y="3" x="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0" name="Shape 750"/>
            <p:cNvSpPr/>
            <p:nvPr/>
          </p:nvSpPr>
          <p:spPr>
            <a:xfrm>
              <a:off y="3132136" x="5033962"/>
              <a:ext cy="80961" cx="463550"/>
            </a:xfrm>
            <a:custGeom>
              <a:pathLst>
                <a:path w="292" extrusionOk="0" h="51">
                  <a:moveTo>
                    <a:pt y="0" x="0"/>
                  </a:moveTo>
                  <a:lnTo>
                    <a:pt y="51" x="292"/>
                  </a:lnTo>
                  <a:lnTo>
                    <a:pt y="10" x="35"/>
                  </a:lnTo>
                  <a:lnTo>
                    <a:pt y="5" x="1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1" name="Shape 751"/>
            <p:cNvSpPr/>
            <p:nvPr/>
          </p:nvSpPr>
          <p:spPr>
            <a:xfrm>
              <a:off y="3136900" x="5053012"/>
              <a:ext cy="41275" cx="222250"/>
            </a:xfrm>
            <a:custGeom>
              <a:pathLst>
                <a:path w="140" extrusionOk="0" h="26">
                  <a:moveTo>
                    <a:pt y="0" x="0"/>
                  </a:moveTo>
                  <a:lnTo>
                    <a:pt y="26" x="140"/>
                  </a:lnTo>
                  <a:lnTo>
                    <a:pt y="7" x="23"/>
                  </a:lnTo>
                  <a:lnTo>
                    <a:pt y="4" x="1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2" name="Shape 752"/>
            <p:cNvSpPr/>
            <p:nvPr/>
          </p:nvSpPr>
          <p:spPr>
            <a:xfrm>
              <a:off y="2670175" x="4621212"/>
              <a:ext cy="590550" cx="1663700"/>
            </a:xfrm>
            <a:custGeom>
              <a:pathLst>
                <a:path w="1048" extrusionOk="0" h="372">
                  <a:moveTo>
                    <a:pt y="2" x="5"/>
                  </a:moveTo>
                  <a:lnTo>
                    <a:pt y="10" x="1"/>
                  </a:lnTo>
                  <a:lnTo>
                    <a:pt y="21" x="0"/>
                  </a:lnTo>
                  <a:lnTo>
                    <a:pt y="29" x="1"/>
                  </a:lnTo>
                  <a:lnTo>
                    <a:pt y="37" x="5"/>
                  </a:lnTo>
                  <a:lnTo>
                    <a:pt y="70" x="30"/>
                  </a:lnTo>
                  <a:lnTo>
                    <a:pt y="102" x="56"/>
                  </a:lnTo>
                  <a:lnTo>
                    <a:pt y="132" x="84"/>
                  </a:lnTo>
                  <a:lnTo>
                    <a:pt y="162" x="113"/>
                  </a:lnTo>
                  <a:lnTo>
                    <a:pt y="193" x="143"/>
                  </a:lnTo>
                  <a:lnTo>
                    <a:pt y="222" x="174"/>
                  </a:lnTo>
                  <a:lnTo>
                    <a:pt y="249" x="207"/>
                  </a:lnTo>
                  <a:lnTo>
                    <a:pt y="277" x="241"/>
                  </a:lnTo>
                  <a:lnTo>
                    <a:pt y="286" x="251"/>
                  </a:lnTo>
                  <a:lnTo>
                    <a:pt y="293" x="265"/>
                  </a:lnTo>
                  <a:lnTo>
                    <a:pt y="296" x="280"/>
                  </a:lnTo>
                  <a:lnTo>
                    <a:pt y="301" x="295"/>
                  </a:lnTo>
                  <a:lnTo>
                    <a:pt y="372" x="741"/>
                  </a:lnTo>
                  <a:lnTo>
                    <a:pt y="372" x="770"/>
                  </a:lnTo>
                  <a:lnTo>
                    <a:pt y="372" x="795"/>
                  </a:lnTo>
                  <a:lnTo>
                    <a:pt y="370" x="822"/>
                  </a:lnTo>
                  <a:lnTo>
                    <a:pt y="369" x="846"/>
                  </a:lnTo>
                  <a:lnTo>
                    <a:pt y="365" x="869"/>
                  </a:lnTo>
                  <a:lnTo>
                    <a:pt y="360" x="891"/>
                  </a:lnTo>
                  <a:lnTo>
                    <a:pt y="355" x="913"/>
                  </a:lnTo>
                  <a:lnTo>
                    <a:pt y="348" x="932"/>
                  </a:lnTo>
                  <a:lnTo>
                    <a:pt y="340" x="950"/>
                  </a:lnTo>
                  <a:lnTo>
                    <a:pt y="331" x="969"/>
                  </a:lnTo>
                  <a:lnTo>
                    <a:pt y="321" x="984"/>
                  </a:lnTo>
                  <a:lnTo>
                    <a:pt y="311" x="999"/>
                  </a:lnTo>
                  <a:lnTo>
                    <a:pt y="299" x="1013"/>
                  </a:lnTo>
                  <a:lnTo>
                    <a:pt y="286" x="1026"/>
                  </a:lnTo>
                  <a:lnTo>
                    <a:pt y="272" x="1036"/>
                  </a:lnTo>
                  <a:lnTo>
                    <a:pt y="257" x="1048"/>
                  </a:lnTo>
                  <a:lnTo>
                    <a:pt y="254" x="1038"/>
                  </a:lnTo>
                  <a:lnTo>
                    <a:pt y="250" x="1033"/>
                  </a:lnTo>
                  <a:lnTo>
                    <a:pt y="213" x="988"/>
                  </a:lnTo>
                  <a:lnTo>
                    <a:pt y="179" x="944"/>
                  </a:lnTo>
                  <a:lnTo>
                    <a:pt y="149" x="896"/>
                  </a:lnTo>
                  <a:lnTo>
                    <a:pt y="122" x="851"/>
                  </a:lnTo>
                  <a:lnTo>
                    <a:pt y="97" x="802"/>
                  </a:lnTo>
                  <a:lnTo>
                    <a:pt y="76" x="753"/>
                  </a:lnTo>
                  <a:lnTo>
                    <a:pt y="58" x="704"/>
                  </a:lnTo>
                  <a:lnTo>
                    <a:pt y="42" x="653"/>
                  </a:lnTo>
                  <a:lnTo>
                    <a:pt y="29" x="603"/>
                  </a:lnTo>
                  <a:lnTo>
                    <a:pt y="19" x="550"/>
                  </a:lnTo>
                  <a:lnTo>
                    <a:pt y="10" x="498"/>
                  </a:lnTo>
                  <a:lnTo>
                    <a:pt y="5" x="446"/>
                  </a:lnTo>
                  <a:lnTo>
                    <a:pt y="2" x="392"/>
                  </a:lnTo>
                  <a:lnTo>
                    <a:pt y="0" x="337"/>
                  </a:lnTo>
                  <a:lnTo>
                    <a:pt y="0" x="283"/>
                  </a:lnTo>
                  <a:lnTo>
                    <a:pt y="2" x="229"/>
                  </a:lnTo>
                  <a:lnTo>
                    <a:pt y="4" x="213"/>
                  </a:lnTo>
                  <a:lnTo>
                    <a:pt y="4" x="167"/>
                  </a:lnTo>
                  <a:lnTo>
                    <a:pt y="4" x="96"/>
                  </a:lnTo>
                  <a:lnTo>
                    <a:pt y="2" x="5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3" name="Shape 753"/>
            <p:cNvSpPr/>
            <p:nvPr/>
          </p:nvSpPr>
          <p:spPr>
            <a:xfrm>
              <a:off y="2697161" x="4660900"/>
              <a:ext cy="395287" cx="1584325"/>
            </a:xfrm>
            <a:custGeom>
              <a:pathLst>
                <a:path w="998" extrusionOk="0" h="249">
                  <a:moveTo>
                    <a:pt y="25" x="14"/>
                  </a:moveTo>
                  <a:lnTo>
                    <a:pt y="29" x="186"/>
                  </a:lnTo>
                  <a:lnTo>
                    <a:pt y="32" x="328"/>
                  </a:lnTo>
                  <a:lnTo>
                    <a:pt y="34" x="390"/>
                  </a:lnTo>
                  <a:lnTo>
                    <a:pt y="36" x="448"/>
                  </a:lnTo>
                  <a:lnTo>
                    <a:pt y="41" x="502"/>
                  </a:lnTo>
                  <a:lnTo>
                    <a:pt y="47" x="552"/>
                  </a:lnTo>
                  <a:lnTo>
                    <a:pt y="51" x="578"/>
                  </a:lnTo>
                  <a:lnTo>
                    <a:pt y="56" x="603"/>
                  </a:lnTo>
                  <a:lnTo>
                    <a:pt y="63" x="628"/>
                  </a:lnTo>
                  <a:lnTo>
                    <a:pt y="69" x="654"/>
                  </a:lnTo>
                  <a:lnTo>
                    <a:pt y="76" x="679"/>
                  </a:lnTo>
                  <a:lnTo>
                    <a:pt y="86" x="704"/>
                  </a:lnTo>
                  <a:lnTo>
                    <a:pt y="96" x="730"/>
                  </a:lnTo>
                  <a:lnTo>
                    <a:pt y="107" x="755"/>
                  </a:lnTo>
                  <a:lnTo>
                    <a:pt y="134" x="811"/>
                  </a:lnTo>
                  <a:lnTo>
                    <a:pt y="166" x="868"/>
                  </a:lnTo>
                  <a:lnTo>
                    <a:pt y="203" x="930"/>
                  </a:lnTo>
                  <a:lnTo>
                    <a:pt y="249" x="998"/>
                  </a:lnTo>
                  <a:lnTo>
                    <a:pt y="223" x="969"/>
                  </a:lnTo>
                  <a:lnTo>
                    <a:pt y="200" x="941"/>
                  </a:lnTo>
                  <a:lnTo>
                    <a:pt y="179" x="912"/>
                  </a:lnTo>
                  <a:lnTo>
                    <a:pt y="159" x="883"/>
                  </a:lnTo>
                  <a:lnTo>
                    <a:pt y="140" x="853"/>
                  </a:lnTo>
                  <a:lnTo>
                    <a:pt y="123" x="824"/>
                  </a:lnTo>
                  <a:lnTo>
                    <a:pt y="108" x="795"/>
                  </a:lnTo>
                  <a:lnTo>
                    <a:pt y="95" x="765"/>
                  </a:lnTo>
                  <a:lnTo>
                    <a:pt y="81" x="736"/>
                  </a:lnTo>
                  <a:lnTo>
                    <a:pt y="69" x="706"/>
                  </a:lnTo>
                  <a:lnTo>
                    <a:pt y="59" x="675"/>
                  </a:lnTo>
                  <a:lnTo>
                    <a:pt y="51" x="645"/>
                  </a:lnTo>
                  <a:lnTo>
                    <a:pt y="42" x="615"/>
                  </a:lnTo>
                  <a:lnTo>
                    <a:pt y="34" x="584"/>
                  </a:lnTo>
                  <a:lnTo>
                    <a:pt y="29" x="554"/>
                  </a:lnTo>
                  <a:lnTo>
                    <a:pt y="24" x="524"/>
                  </a:lnTo>
                  <a:lnTo>
                    <a:pt y="15" x="461"/>
                  </a:lnTo>
                  <a:lnTo>
                    <a:pt y="9" x="399"/>
                  </a:lnTo>
                  <a:lnTo>
                    <a:pt y="5" x="334"/>
                  </a:lnTo>
                  <a:lnTo>
                    <a:pt y="4" x="270"/>
                  </a:lnTo>
                  <a:lnTo>
                    <a:pt y="2" x="139"/>
                  </a:lnTo>
                  <a:lnTo>
                    <a:pt y="0" x="2"/>
                  </a:lnTo>
                  <a:lnTo>
                    <a:pt y="2" x="0"/>
                  </a:lnTo>
                  <a:lnTo>
                    <a:pt y="4" x="0"/>
                  </a:lnTo>
                  <a:lnTo>
                    <a:pt y="9" x="4"/>
                  </a:lnTo>
                  <a:lnTo>
                    <a:pt y="12" x="9"/>
                  </a:lnTo>
                  <a:lnTo>
                    <a:pt y="17" x="12"/>
                  </a:lnTo>
                  <a:lnTo>
                    <a:pt y="22" x="15"/>
                  </a:lnTo>
                  <a:lnTo>
                    <a:pt y="22" x="15"/>
                  </a:lnTo>
                  <a:lnTo>
                    <a:pt y="24" x="17"/>
                  </a:lnTo>
                  <a:lnTo>
                    <a:pt y="25" x="15"/>
                  </a:lnTo>
                  <a:lnTo>
                    <a:pt y="25" x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4" name="Shape 754"/>
            <p:cNvSpPr/>
            <p:nvPr/>
          </p:nvSpPr>
          <p:spPr>
            <a:xfrm>
              <a:off y="3351212" x="4310062"/>
              <a:ext cy="244475" cx="1557337"/>
            </a:xfrm>
            <a:custGeom>
              <a:pathLst>
                <a:path w="981" extrusionOk="0" h="154">
                  <a:moveTo>
                    <a:pt y="154" x="981"/>
                  </a:moveTo>
                  <a:lnTo>
                    <a:pt y="146" x="971"/>
                  </a:lnTo>
                  <a:lnTo>
                    <a:pt y="139" x="959"/>
                  </a:lnTo>
                  <a:lnTo>
                    <a:pt y="132" x="945"/>
                  </a:lnTo>
                  <a:lnTo>
                    <a:pt y="124" x="930"/>
                  </a:lnTo>
                  <a:lnTo>
                    <a:pt y="112" x="896"/>
                  </a:lnTo>
                  <a:lnTo>
                    <a:pt y="98" x="858"/>
                  </a:lnTo>
                  <a:lnTo>
                    <a:pt y="87" x="814"/>
                  </a:lnTo>
                  <a:lnTo>
                    <a:pt y="77" x="765"/>
                  </a:lnTo>
                  <a:lnTo>
                    <a:pt y="66" x="711"/>
                  </a:lnTo>
                  <a:lnTo>
                    <a:pt y="56" x="652"/>
                  </a:lnTo>
                  <a:lnTo>
                    <a:pt y="48" x="588"/>
                  </a:lnTo>
                  <a:lnTo>
                    <a:pt y="39" x="520"/>
                  </a:lnTo>
                  <a:lnTo>
                    <a:pt y="31" x="447"/>
                  </a:lnTo>
                  <a:lnTo>
                    <a:pt y="24" x="371"/>
                  </a:lnTo>
                  <a:lnTo>
                    <a:pt y="12" x="206"/>
                  </a:lnTo>
                  <a:lnTo>
                    <a:pt y="0" x="27"/>
                  </a:lnTo>
                  <a:lnTo>
                    <a:pt y="19" x="0"/>
                  </a:lnTo>
                  <a:lnTo>
                    <a:pt y="26" x="142"/>
                  </a:lnTo>
                  <a:lnTo>
                    <a:pt y="34" x="285"/>
                  </a:lnTo>
                  <a:lnTo>
                    <a:pt y="44" x="429"/>
                  </a:lnTo>
                  <a:lnTo>
                    <a:pt y="58" x="566"/>
                  </a:lnTo>
                  <a:lnTo>
                    <a:pt y="65" x="630"/>
                  </a:lnTo>
                  <a:lnTo>
                    <a:pt y="73" x="692"/>
                  </a:lnTo>
                  <a:lnTo>
                    <a:pt y="83" x="751"/>
                  </a:lnTo>
                  <a:lnTo>
                    <a:pt y="95" x="807"/>
                  </a:lnTo>
                  <a:lnTo>
                    <a:pt y="107" x="858"/>
                  </a:lnTo>
                  <a:lnTo>
                    <a:pt y="120" x="903"/>
                  </a:lnTo>
                  <a:lnTo>
                    <a:pt y="129" x="925"/>
                  </a:lnTo>
                  <a:lnTo>
                    <a:pt y="137" x="945"/>
                  </a:lnTo>
                  <a:lnTo>
                    <a:pt y="146" x="964"/>
                  </a:lnTo>
                  <a:lnTo>
                    <a:pt y="154" x="98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5" name="Shape 755"/>
            <p:cNvSpPr/>
            <p:nvPr/>
          </p:nvSpPr>
          <p:spPr>
            <a:xfrm>
              <a:off y="2789236" x="2101850"/>
              <a:ext cy="93661" cx="552450"/>
            </a:xfrm>
            <a:custGeom>
              <a:pathLst>
                <a:path w="348" extrusionOk="0" h="59">
                  <a:moveTo>
                    <a:pt y="59" x="348"/>
                  </a:moveTo>
                  <a:lnTo>
                    <a:pt y="52" x="344"/>
                  </a:lnTo>
                  <a:lnTo>
                    <a:pt y="47" x="339"/>
                  </a:lnTo>
                  <a:lnTo>
                    <a:pt y="42" x="329"/>
                  </a:lnTo>
                  <a:lnTo>
                    <a:pt y="37" x="317"/>
                  </a:lnTo>
                  <a:lnTo>
                    <a:pt y="27" x="285"/>
                  </a:lnTo>
                  <a:lnTo>
                    <a:pt y="18" x="245"/>
                  </a:lnTo>
                  <a:lnTo>
                    <a:pt y="11" x="196"/>
                  </a:lnTo>
                  <a:lnTo>
                    <a:pt y="6" x="140"/>
                  </a:lnTo>
                  <a:lnTo>
                    <a:pt y="1" x="81"/>
                  </a:lnTo>
                  <a:lnTo>
                    <a:pt y="0" x="18"/>
                  </a:lnTo>
                  <a:lnTo>
                    <a:pt y="3" x="0"/>
                  </a:lnTo>
                  <a:lnTo>
                    <a:pt y="8" x="45"/>
                  </a:lnTo>
                  <a:lnTo>
                    <a:pt y="13" x="98"/>
                  </a:lnTo>
                  <a:lnTo>
                    <a:pt y="18" x="152"/>
                  </a:lnTo>
                  <a:lnTo>
                    <a:pt y="23" x="204"/>
                  </a:lnTo>
                  <a:lnTo>
                    <a:pt y="30" x="253"/>
                  </a:lnTo>
                  <a:lnTo>
                    <a:pt y="38" x="295"/>
                  </a:lnTo>
                  <a:lnTo>
                    <a:pt y="42" x="314"/>
                  </a:lnTo>
                  <a:lnTo>
                    <a:pt y="47" x="327"/>
                  </a:lnTo>
                  <a:lnTo>
                    <a:pt y="54" x="339"/>
                  </a:lnTo>
                  <a:lnTo>
                    <a:pt y="59" x="34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6" name="Shape 756"/>
            <p:cNvSpPr/>
            <p:nvPr/>
          </p:nvSpPr>
          <p:spPr>
            <a:xfrm>
              <a:off y="3381375" x="4165600"/>
              <a:ext cy="220661" cx="1704975"/>
            </a:xfrm>
            <a:custGeom>
              <a:pathLst>
                <a:path w="1074" extrusionOk="0" h="139">
                  <a:moveTo>
                    <a:pt y="139" x="1070"/>
                  </a:moveTo>
                  <a:lnTo>
                    <a:pt y="137" x="1072"/>
                  </a:lnTo>
                  <a:lnTo>
                    <a:pt y="137" x="1074"/>
                  </a:lnTo>
                  <a:lnTo>
                    <a:pt y="128" x="1062"/>
                  </a:lnTo>
                  <a:lnTo>
                    <a:pt y="122" x="1050"/>
                  </a:lnTo>
                  <a:lnTo>
                    <a:pt y="113" x="1035"/>
                  </a:lnTo>
                  <a:lnTo>
                    <a:pt y="107" x="1020"/>
                  </a:lnTo>
                  <a:lnTo>
                    <a:pt y="95" x="984"/>
                  </a:lnTo>
                  <a:lnTo>
                    <a:pt y="83" x="942"/>
                  </a:lnTo>
                  <a:lnTo>
                    <a:pt y="71" x="895"/>
                  </a:lnTo>
                  <a:lnTo>
                    <a:pt y="61" x="842"/>
                  </a:lnTo>
                  <a:lnTo>
                    <a:pt y="52" x="787"/>
                  </a:lnTo>
                  <a:lnTo>
                    <a:pt y="44" x="724"/>
                  </a:lnTo>
                  <a:lnTo>
                    <a:pt y="37" x="658"/>
                  </a:lnTo>
                  <a:lnTo>
                    <a:pt y="30" x="587"/>
                  </a:lnTo>
                  <a:lnTo>
                    <a:pt y="24" x="513"/>
                  </a:lnTo>
                  <a:lnTo>
                    <a:pt y="19" x="435"/>
                  </a:lnTo>
                  <a:lnTo>
                    <a:pt y="8" x="270"/>
                  </a:lnTo>
                  <a:lnTo>
                    <a:pt y="0" x="91"/>
                  </a:lnTo>
                  <a:lnTo>
                    <a:pt y="63" x="0"/>
                  </a:lnTo>
                  <a:lnTo>
                    <a:pt y="56" x="121"/>
                  </a:lnTo>
                  <a:lnTo>
                    <a:pt y="52" x="263"/>
                  </a:lnTo>
                  <a:lnTo>
                    <a:pt y="51" x="341"/>
                  </a:lnTo>
                  <a:lnTo>
                    <a:pt y="51" x="420"/>
                  </a:lnTo>
                  <a:lnTo>
                    <a:pt y="51" x="500"/>
                  </a:lnTo>
                  <a:lnTo>
                    <a:pt y="54" x="579"/>
                  </a:lnTo>
                  <a:lnTo>
                    <a:pt y="58" x="658"/>
                  </a:lnTo>
                  <a:lnTo>
                    <a:pt y="63" x="734"/>
                  </a:lnTo>
                  <a:lnTo>
                    <a:pt y="69" x="805"/>
                  </a:lnTo>
                  <a:lnTo>
                    <a:pt y="79" x="873"/>
                  </a:lnTo>
                  <a:lnTo>
                    <a:pt y="85" x="905"/>
                  </a:lnTo>
                  <a:lnTo>
                    <a:pt y="90" x="933"/>
                  </a:lnTo>
                  <a:lnTo>
                    <a:pt y="96" x="962"/>
                  </a:lnTo>
                  <a:lnTo>
                    <a:pt y="103" x="987"/>
                  </a:lnTo>
                  <a:lnTo>
                    <a:pt y="112" x="1013"/>
                  </a:lnTo>
                  <a:lnTo>
                    <a:pt y="120" x="1035"/>
                  </a:lnTo>
                  <a:lnTo>
                    <a:pt y="130" x="1053"/>
                  </a:lnTo>
                  <a:lnTo>
                    <a:pt y="139" x="1070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7" name="Shape 757"/>
            <p:cNvSpPr/>
            <p:nvPr/>
          </p:nvSpPr>
          <p:spPr>
            <a:xfrm>
              <a:off y="2794000" x="1974850"/>
              <a:ext cy="90486" cx="679450"/>
            </a:xfrm>
            <a:custGeom>
              <a:pathLst>
                <a:path w="428" extrusionOk="0" h="57">
                  <a:moveTo>
                    <a:pt y="57" x="426"/>
                  </a:moveTo>
                  <a:lnTo>
                    <a:pt y="56" x="426"/>
                  </a:lnTo>
                  <a:lnTo>
                    <a:pt y="56" x="428"/>
                  </a:lnTo>
                  <a:lnTo>
                    <a:pt y="51" x="422"/>
                  </a:lnTo>
                  <a:lnTo>
                    <a:pt y="44" x="416"/>
                  </a:lnTo>
                  <a:lnTo>
                    <a:pt y="39" x="404"/>
                  </a:lnTo>
                  <a:lnTo>
                    <a:pt y="34" x="389"/>
                  </a:lnTo>
                  <a:lnTo>
                    <a:pt y="25" x="352"/>
                  </a:lnTo>
                  <a:lnTo>
                    <a:pt y="17" x="306"/>
                  </a:lnTo>
                  <a:lnTo>
                    <a:pt y="10" x="252"/>
                  </a:lnTo>
                  <a:lnTo>
                    <a:pt y="5" x="195"/>
                  </a:lnTo>
                  <a:lnTo>
                    <a:pt y="2" x="135"/>
                  </a:lnTo>
                  <a:lnTo>
                    <a:pt y="0" x="76"/>
                  </a:lnTo>
                  <a:lnTo>
                    <a:pt y="15" x="0"/>
                  </a:lnTo>
                  <a:lnTo>
                    <a:pt y="12" x="44"/>
                  </a:lnTo>
                  <a:lnTo>
                    <a:pt y="12" x="103"/>
                  </a:lnTo>
                  <a:lnTo>
                    <a:pt y="13" x="171"/>
                  </a:lnTo>
                  <a:lnTo>
                    <a:pt y="17" x="240"/>
                  </a:lnTo>
                  <a:lnTo>
                    <a:pt y="19" x="274"/>
                  </a:lnTo>
                  <a:lnTo>
                    <a:pt y="22" x="306"/>
                  </a:lnTo>
                  <a:lnTo>
                    <a:pt y="27" x="336"/>
                  </a:lnTo>
                  <a:lnTo>
                    <a:pt y="30" x="363"/>
                  </a:lnTo>
                  <a:lnTo>
                    <a:pt y="37" x="385"/>
                  </a:lnTo>
                  <a:lnTo>
                    <a:pt y="42" x="404"/>
                  </a:lnTo>
                  <a:lnTo>
                    <a:pt y="46" x="412"/>
                  </a:lnTo>
                  <a:lnTo>
                    <a:pt y="49" x="417"/>
                  </a:lnTo>
                  <a:lnTo>
                    <a:pt y="52" x="422"/>
                  </a:lnTo>
                  <a:lnTo>
                    <a:pt y="57" x="426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8" name="Shape 758"/>
            <p:cNvSpPr/>
            <p:nvPr/>
          </p:nvSpPr>
          <p:spPr>
            <a:xfrm>
              <a:off y="3478212" x="3948112"/>
              <a:ext cy="147637" cx="1900237"/>
            </a:xfrm>
            <a:custGeom>
              <a:pathLst>
                <a:path w="1197" extrusionOk="0" h="93">
                  <a:moveTo>
                    <a:pt y="91" x="1180"/>
                  </a:moveTo>
                  <a:lnTo>
                    <a:pt y="83" x="1197"/>
                  </a:lnTo>
                  <a:lnTo>
                    <a:pt y="73" x="1177"/>
                  </a:lnTo>
                  <a:lnTo>
                    <a:pt y="62" x="1155"/>
                  </a:lnTo>
                  <a:lnTo>
                    <a:pt y="54" x="1131"/>
                  </a:lnTo>
                  <a:lnTo>
                    <a:pt y="46" x="1106"/>
                  </a:lnTo>
                  <a:lnTo>
                    <a:pt y="39" x="1079"/>
                  </a:lnTo>
                  <a:lnTo>
                    <a:pt y="32" x="1049"/>
                  </a:lnTo>
                  <a:lnTo>
                    <a:pt y="27" x="1018"/>
                  </a:lnTo>
                  <a:lnTo>
                    <a:pt y="22" x="986"/>
                  </a:lnTo>
                  <a:lnTo>
                    <a:pt y="13" x="917"/>
                  </a:lnTo>
                  <a:lnTo>
                    <a:pt y="7" x="844"/>
                  </a:lnTo>
                  <a:lnTo>
                    <a:pt y="3" x="768"/>
                  </a:lnTo>
                  <a:lnTo>
                    <a:pt y="0" x="691"/>
                  </a:lnTo>
                  <a:lnTo>
                    <a:pt y="0" x="611"/>
                  </a:lnTo>
                  <a:lnTo>
                    <a:pt y="0" x="532"/>
                  </a:lnTo>
                  <a:lnTo>
                    <a:pt y="2" x="453"/>
                  </a:lnTo>
                  <a:lnTo>
                    <a:pt y="5" x="377"/>
                  </a:lnTo>
                  <a:lnTo>
                    <a:pt y="12" x="235"/>
                  </a:lnTo>
                  <a:lnTo>
                    <a:pt y="17" x="111"/>
                  </a:lnTo>
                  <a:lnTo>
                    <a:pt y="93" x="0"/>
                  </a:lnTo>
                  <a:lnTo>
                    <a:pt y="84" x="56"/>
                  </a:lnTo>
                  <a:lnTo>
                    <a:pt y="74" x="120"/>
                  </a:lnTo>
                  <a:lnTo>
                    <a:pt y="66" x="193"/>
                  </a:lnTo>
                  <a:lnTo>
                    <a:pt y="57" x="270"/>
                  </a:lnTo>
                  <a:lnTo>
                    <a:pt y="49" x="355"/>
                  </a:lnTo>
                  <a:lnTo>
                    <a:pt y="42" x="442"/>
                  </a:lnTo>
                  <a:lnTo>
                    <a:pt y="37" x="532"/>
                  </a:lnTo>
                  <a:lnTo>
                    <a:pt y="32" x="621"/>
                  </a:lnTo>
                  <a:lnTo>
                    <a:pt y="30" x="709"/>
                  </a:lnTo>
                  <a:lnTo>
                    <a:pt y="30" x="797"/>
                  </a:lnTo>
                  <a:lnTo>
                    <a:pt y="32" x="878"/>
                  </a:lnTo>
                  <a:lnTo>
                    <a:pt y="37" x="956"/>
                  </a:lnTo>
                  <a:lnTo>
                    <a:pt y="40" x="993"/>
                  </a:lnTo>
                  <a:lnTo>
                    <a:pt y="46" x="1027"/>
                  </a:lnTo>
                  <a:lnTo>
                    <a:pt y="51" x="1059"/>
                  </a:lnTo>
                  <a:lnTo>
                    <a:pt y="57" x="1087"/>
                  </a:lnTo>
                  <a:lnTo>
                    <a:pt y="64" x="1116"/>
                  </a:lnTo>
                  <a:lnTo>
                    <a:pt y="73" x="1140"/>
                  </a:lnTo>
                  <a:lnTo>
                    <a:pt y="81" x="1162"/>
                  </a:lnTo>
                  <a:lnTo>
                    <a:pt y="91" x="1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9" name="Shape 759"/>
            <p:cNvSpPr/>
            <p:nvPr/>
          </p:nvSpPr>
          <p:spPr>
            <a:xfrm>
              <a:off y="2824161" x="1830386"/>
              <a:ext cy="66675" cx="812800"/>
            </a:xfrm>
            <a:custGeom>
              <a:pathLst>
                <a:path w="512" extrusionOk="0" h="42">
                  <a:moveTo>
                    <a:pt y="42" x="505"/>
                  </a:moveTo>
                  <a:lnTo>
                    <a:pt y="38" x="512"/>
                  </a:lnTo>
                  <a:lnTo>
                    <a:pt y="35" x="508"/>
                  </a:lnTo>
                  <a:lnTo>
                    <a:pt y="32" x="503"/>
                  </a:lnTo>
                  <a:lnTo>
                    <a:pt y="28" x="497"/>
                  </a:lnTo>
                  <a:lnTo>
                    <a:pt y="25" x="488"/>
                  </a:lnTo>
                  <a:lnTo>
                    <a:pt y="18" x="468"/>
                  </a:lnTo>
                  <a:lnTo>
                    <a:pt y="13" x="443"/>
                  </a:lnTo>
                  <a:lnTo>
                    <a:pt y="10" x="414"/>
                  </a:lnTo>
                  <a:lnTo>
                    <a:pt y="6" x="382"/>
                  </a:lnTo>
                  <a:lnTo>
                    <a:pt y="3" x="348"/>
                  </a:lnTo>
                  <a:lnTo>
                    <a:pt y="1" x="313"/>
                  </a:lnTo>
                  <a:lnTo>
                    <a:pt y="0" x="240"/>
                  </a:lnTo>
                  <a:lnTo>
                    <a:pt y="0" x="171"/>
                  </a:lnTo>
                  <a:lnTo>
                    <a:pt y="0" x="110"/>
                  </a:lnTo>
                  <a:lnTo>
                    <a:pt y="3" x="64"/>
                  </a:lnTo>
                  <a:lnTo>
                    <a:pt y="30" x="0"/>
                  </a:lnTo>
                  <a:lnTo>
                    <a:pt y="25" x="47"/>
                  </a:lnTo>
                  <a:lnTo>
                    <a:pt y="20" x="115"/>
                  </a:lnTo>
                  <a:lnTo>
                    <a:pt y="16" x="194"/>
                  </a:lnTo>
                  <a:lnTo>
                    <a:pt y="13" x="277"/>
                  </a:lnTo>
                  <a:lnTo>
                    <a:pt y="13" x="319"/>
                  </a:lnTo>
                  <a:lnTo>
                    <a:pt y="15" x="358"/>
                  </a:lnTo>
                  <a:lnTo>
                    <a:pt y="16" x="395"/>
                  </a:lnTo>
                  <a:lnTo>
                    <a:pt y="18" x="427"/>
                  </a:lnTo>
                  <a:lnTo>
                    <a:pt y="22" x="456"/>
                  </a:lnTo>
                  <a:lnTo>
                    <a:pt y="27" x="480"/>
                  </a:lnTo>
                  <a:lnTo>
                    <a:pt y="30" x="488"/>
                  </a:lnTo>
                  <a:lnTo>
                    <a:pt y="33" x="497"/>
                  </a:lnTo>
                  <a:lnTo>
                    <a:pt y="37" x="502"/>
                  </a:lnTo>
                  <a:lnTo>
                    <a:pt y="42" x="50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60" name="Shape 760"/>
            <p:cNvSpPr/>
            <p:nvPr/>
          </p:nvSpPr>
          <p:spPr>
            <a:xfrm>
              <a:off y="3598862" x="2833686"/>
              <a:ext cy="1263650" cx="2967036"/>
            </a:xfrm>
            <a:custGeom>
              <a:pathLst>
                <a:path w="1869" extrusionOk="0" h="796">
                  <a:moveTo>
                    <a:pt y="776" x="376"/>
                  </a:moveTo>
                  <a:lnTo>
                    <a:pt y="782" x="363"/>
                  </a:lnTo>
                  <a:lnTo>
                    <a:pt y="787" x="347"/>
                  </a:lnTo>
                  <a:lnTo>
                    <a:pt y="792" x="332"/>
                  </a:lnTo>
                  <a:lnTo>
                    <a:pt y="794" x="317"/>
                  </a:lnTo>
                  <a:lnTo>
                    <a:pt y="796" x="302"/>
                  </a:lnTo>
                  <a:lnTo>
                    <a:pt y="796" x="285"/>
                  </a:lnTo>
                  <a:lnTo>
                    <a:pt y="796" x="268"/>
                  </a:lnTo>
                  <a:lnTo>
                    <a:pt y="794" x="248"/>
                  </a:lnTo>
                  <a:lnTo>
                    <a:pt y="782" x="189"/>
                  </a:lnTo>
                  <a:lnTo>
                    <a:pt y="771" x="123"/>
                  </a:lnTo>
                  <a:lnTo>
                    <a:pt y="757" x="59"/>
                  </a:lnTo>
                  <a:lnTo>
                    <a:pt y="743" x="0"/>
                  </a:lnTo>
                  <a:lnTo>
                    <a:pt y="732" x="3"/>
                  </a:lnTo>
                  <a:lnTo>
                    <a:pt y="720" x="11"/>
                  </a:lnTo>
                  <a:lnTo>
                    <a:pt y="708" x="23"/>
                  </a:lnTo>
                  <a:lnTo>
                    <a:pt y="694" x="42"/>
                  </a:lnTo>
                  <a:lnTo>
                    <a:pt y="671" x="140"/>
                  </a:lnTo>
                  <a:lnTo>
                    <a:pt y="644" x="241"/>
                  </a:lnTo>
                  <a:lnTo>
                    <a:pt y="613" x="346"/>
                  </a:lnTo>
                  <a:lnTo>
                    <a:pt y="578" x="454"/>
                  </a:lnTo>
                  <a:lnTo>
                    <a:pt y="542" x="565"/>
                  </a:lnTo>
                  <a:lnTo>
                    <a:pt y="502" x="678"/>
                  </a:lnTo>
                  <a:lnTo>
                    <a:pt y="460" x="792"/>
                  </a:lnTo>
                  <a:lnTo>
                    <a:pt y="416" x="908"/>
                  </a:lnTo>
                  <a:lnTo>
                    <a:pt y="368" x="1023"/>
                  </a:lnTo>
                  <a:lnTo>
                    <a:pt y="319" x="1139"/>
                  </a:lnTo>
                  <a:lnTo>
                    <a:pt y="269" x="1258"/>
                  </a:lnTo>
                  <a:lnTo>
                    <a:pt y="218" x="1372"/>
                  </a:lnTo>
                  <a:lnTo>
                    <a:pt y="164" x="1489"/>
                  </a:lnTo>
                  <a:lnTo>
                    <a:pt y="110" x="1602"/>
                  </a:lnTo>
                  <a:lnTo>
                    <a:pt y="56" x="1713"/>
                  </a:lnTo>
                  <a:lnTo>
                    <a:pt y="0" x="1825"/>
                  </a:lnTo>
                  <a:lnTo>
                    <a:pt y="5" x="1838"/>
                  </a:lnTo>
                  <a:lnTo>
                    <a:pt y="10" x="1850"/>
                  </a:lnTo>
                  <a:lnTo>
                    <a:pt y="17" x="1862"/>
                  </a:lnTo>
                  <a:lnTo>
                    <a:pt y="24" x="1869"/>
                  </a:lnTo>
                  <a:lnTo>
                    <a:pt y="776" x="376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61" name="Shape 761"/>
            <p:cNvSpPr/>
            <p:nvPr/>
          </p:nvSpPr>
          <p:spPr>
            <a:xfrm>
              <a:off y="2879725" x="1393825"/>
              <a:ext cy="322261" cx="1227136"/>
            </a:xfrm>
            <a:custGeom>
              <a:pathLst>
                <a:path w="773" extrusionOk="0" h="203">
                  <a:moveTo>
                    <a:pt y="194" x="194"/>
                  </a:moveTo>
                  <a:lnTo>
                    <a:pt y="198" x="174"/>
                  </a:lnTo>
                  <a:lnTo>
                    <a:pt y="201" x="145"/>
                  </a:lnTo>
                  <a:lnTo>
                    <a:pt y="203" x="115"/>
                  </a:lnTo>
                  <a:lnTo>
                    <a:pt y="203" x="96"/>
                  </a:lnTo>
                  <a:lnTo>
                    <a:pt y="201" x="73"/>
                  </a:lnTo>
                  <a:lnTo>
                    <a:pt y="199" x="46"/>
                  </a:lnTo>
                  <a:lnTo>
                    <a:pt y="196" x="20"/>
                  </a:lnTo>
                  <a:lnTo>
                    <a:pt y="193" x="0"/>
                  </a:lnTo>
                  <a:lnTo>
                    <a:pt y="191" x="0"/>
                  </a:lnTo>
                  <a:lnTo>
                    <a:pt y="189" x="0"/>
                  </a:lnTo>
                  <a:lnTo>
                    <a:pt y="186" x="3"/>
                  </a:lnTo>
                  <a:lnTo>
                    <a:pt y="183" x="10"/>
                  </a:lnTo>
                  <a:lnTo>
                    <a:pt y="171" x="86"/>
                  </a:lnTo>
                  <a:lnTo>
                    <a:pt y="156" x="172"/>
                  </a:lnTo>
                  <a:lnTo>
                    <a:pt y="135" x="265"/>
                  </a:lnTo>
                  <a:lnTo>
                    <a:pt y="112" x="365"/>
                  </a:lnTo>
                  <a:lnTo>
                    <a:pt y="86" x="466"/>
                  </a:lnTo>
                  <a:lnTo>
                    <a:pt y="59" x="567"/>
                  </a:lnTo>
                  <a:lnTo>
                    <a:pt y="30" x="669"/>
                  </a:lnTo>
                  <a:lnTo>
                    <a:pt y="0" x="765"/>
                  </a:lnTo>
                  <a:lnTo>
                    <a:pt y="3" x="772"/>
                  </a:lnTo>
                  <a:lnTo>
                    <a:pt y="8" x="773"/>
                  </a:lnTo>
                  <a:lnTo>
                    <a:pt y="194" x="19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62" name="Shape 762"/>
            <p:cNvSpPr/>
            <p:nvPr/>
          </p:nvSpPr>
          <p:spPr>
            <a:xfrm>
              <a:off y="3595687" x="2771775"/>
              <a:ext cy="1182687" cx="2959100"/>
            </a:xfrm>
            <a:custGeom>
              <a:pathLst>
                <a:path w="1864" extrusionOk="0" h="745">
                  <a:moveTo>
                    <a:pt y="685" x="39"/>
                  </a:moveTo>
                  <a:lnTo>
                    <a:pt y="690" x="29"/>
                  </a:lnTo>
                  <a:lnTo>
                    <a:pt y="695" x="20"/>
                  </a:lnTo>
                  <a:lnTo>
                    <a:pt y="702" x="13"/>
                  </a:lnTo>
                  <a:lnTo>
                    <a:pt y="710" x="10"/>
                  </a:lnTo>
                  <a:lnTo>
                    <a:pt y="724" x="3"/>
                  </a:lnTo>
                  <a:lnTo>
                    <a:pt y="737" x="0"/>
                  </a:lnTo>
                  <a:lnTo>
                    <a:pt y="745" x="39"/>
                  </a:lnTo>
                  <a:lnTo>
                    <a:pt y="734" x="42"/>
                  </a:lnTo>
                  <a:lnTo>
                    <a:pt y="722" x="50"/>
                  </a:lnTo>
                  <a:lnTo>
                    <a:pt y="710" x="62"/>
                  </a:lnTo>
                  <a:lnTo>
                    <a:pt y="696" x="81"/>
                  </a:lnTo>
                  <a:lnTo>
                    <a:pt y="673" x="179"/>
                  </a:lnTo>
                  <a:lnTo>
                    <a:pt y="646" x="280"/>
                  </a:lnTo>
                  <a:lnTo>
                    <a:pt y="615" x="385"/>
                  </a:lnTo>
                  <a:lnTo>
                    <a:pt y="580" x="493"/>
                  </a:lnTo>
                  <a:lnTo>
                    <a:pt y="544" x="604"/>
                  </a:lnTo>
                  <a:lnTo>
                    <a:pt y="504" x="717"/>
                  </a:lnTo>
                  <a:lnTo>
                    <a:pt y="462" x="831"/>
                  </a:lnTo>
                  <a:lnTo>
                    <a:pt y="418" x="947"/>
                  </a:lnTo>
                  <a:lnTo>
                    <a:pt y="370" x="1062"/>
                  </a:lnTo>
                  <a:lnTo>
                    <a:pt y="321" x="1178"/>
                  </a:lnTo>
                  <a:lnTo>
                    <a:pt y="271" x="1297"/>
                  </a:lnTo>
                  <a:lnTo>
                    <a:pt y="220" x="1411"/>
                  </a:lnTo>
                  <a:lnTo>
                    <a:pt y="166" x="1528"/>
                  </a:lnTo>
                  <a:lnTo>
                    <a:pt y="112" x="1641"/>
                  </a:lnTo>
                  <a:lnTo>
                    <a:pt y="58" x="1752"/>
                  </a:lnTo>
                  <a:lnTo>
                    <a:pt y="2" x="1864"/>
                  </a:lnTo>
                  <a:lnTo>
                    <a:pt y="0" x="1854"/>
                  </a:lnTo>
                  <a:lnTo>
                    <a:pt y="58" x="1727"/>
                  </a:lnTo>
                  <a:lnTo>
                    <a:pt y="115" x="1602"/>
                  </a:lnTo>
                  <a:lnTo>
                    <a:pt y="171" x="1479"/>
                  </a:lnTo>
                  <a:lnTo>
                    <a:pt y="227" x="1356"/>
                  </a:lnTo>
                  <a:lnTo>
                    <a:pt y="279" x="1234"/>
                  </a:lnTo>
                  <a:lnTo>
                    <a:pt y="330" x="1116"/>
                  </a:lnTo>
                  <a:lnTo>
                    <a:pt y="379" x="998"/>
                  </a:lnTo>
                  <a:lnTo>
                    <a:pt y="424" x="881"/>
                  </a:lnTo>
                  <a:lnTo>
                    <a:pt y="468" x="768"/>
                  </a:lnTo>
                  <a:lnTo>
                    <a:pt y="509" x="657"/>
                  </a:lnTo>
                  <a:lnTo>
                    <a:pt y="546" x="547"/>
                  </a:lnTo>
                  <a:lnTo>
                    <a:pt y="582" x="439"/>
                  </a:lnTo>
                  <a:lnTo>
                    <a:pt y="612" x="334"/>
                  </a:lnTo>
                  <a:lnTo>
                    <a:pt y="641" x="233"/>
                  </a:lnTo>
                  <a:lnTo>
                    <a:pt y="664" x="135"/>
                  </a:lnTo>
                  <a:lnTo>
                    <a:pt y="685" x="3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63" name="Shape 763"/>
            <p:cNvSpPr/>
            <p:nvPr/>
          </p:nvSpPr>
          <p:spPr>
            <a:xfrm>
              <a:off y="2879725" x="1371600"/>
              <a:ext cy="306387" cx="1236661"/>
            </a:xfrm>
            <a:custGeom>
              <a:pathLst>
                <a:path w="779" extrusionOk="0" h="193">
                  <a:moveTo>
                    <a:pt y="179" x="17"/>
                  </a:moveTo>
                  <a:lnTo>
                    <a:pt y="181" x="9"/>
                  </a:lnTo>
                  <a:lnTo>
                    <a:pt y="184" x="4"/>
                  </a:lnTo>
                  <a:lnTo>
                    <a:pt y="188" x="2"/>
                  </a:lnTo>
                  <a:lnTo>
                    <a:pt y="191" x="0"/>
                  </a:lnTo>
                  <a:lnTo>
                    <a:pt y="193" x="14"/>
                  </a:lnTo>
                  <a:lnTo>
                    <a:pt y="191" x="14"/>
                  </a:lnTo>
                  <a:lnTo>
                    <a:pt y="189" x="14"/>
                  </a:lnTo>
                  <a:lnTo>
                    <a:pt y="186" x="17"/>
                  </a:lnTo>
                  <a:lnTo>
                    <a:pt y="183" x="24"/>
                  </a:lnTo>
                  <a:lnTo>
                    <a:pt y="171" x="100"/>
                  </a:lnTo>
                  <a:lnTo>
                    <a:pt y="156" x="186"/>
                  </a:lnTo>
                  <a:lnTo>
                    <a:pt y="135" x="279"/>
                  </a:lnTo>
                  <a:lnTo>
                    <a:pt y="112" x="379"/>
                  </a:lnTo>
                  <a:lnTo>
                    <a:pt y="86" x="480"/>
                  </a:lnTo>
                  <a:lnTo>
                    <a:pt y="59" x="581"/>
                  </a:lnTo>
                  <a:lnTo>
                    <a:pt y="30" x="683"/>
                  </a:lnTo>
                  <a:lnTo>
                    <a:pt y="0" x="779"/>
                  </a:lnTo>
                  <a:lnTo>
                    <a:pt y="0" x="777"/>
                  </a:lnTo>
                  <a:lnTo>
                    <a:pt y="30" x="669"/>
                  </a:lnTo>
                  <a:lnTo>
                    <a:pt y="59" x="563"/>
                  </a:lnTo>
                  <a:lnTo>
                    <a:pt y="88" x="458"/>
                  </a:lnTo>
                  <a:lnTo>
                    <a:pt y="113" x="357"/>
                  </a:lnTo>
                  <a:lnTo>
                    <a:pt y="135" x="261"/>
                  </a:lnTo>
                  <a:lnTo>
                    <a:pt y="154" x="171"/>
                  </a:lnTo>
                  <a:lnTo>
                    <a:pt y="169" x="90"/>
                  </a:lnTo>
                  <a:lnTo>
                    <a:pt y="179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64" name="Shape 764"/>
            <p:cNvSpPr/>
            <p:nvPr/>
          </p:nvSpPr>
          <p:spPr>
            <a:xfrm>
              <a:off y="3590925" x="2428875"/>
              <a:ext cy="1154112" cx="3189286"/>
            </a:xfrm>
            <a:custGeom>
              <a:pathLst>
                <a:path w="2009" extrusionOk="0" h="727">
                  <a:moveTo>
                    <a:pt y="544" x="180"/>
                  </a:moveTo>
                  <a:lnTo>
                    <a:pt y="664" x="3"/>
                  </a:lnTo>
                  <a:lnTo>
                    <a:pt y="666" x="0"/>
                  </a:lnTo>
                  <a:lnTo>
                    <a:pt y="669" x="0"/>
                  </a:lnTo>
                  <a:lnTo>
                    <a:pt y="672" x="0"/>
                  </a:lnTo>
                  <a:lnTo>
                    <a:pt y="674" x="0"/>
                  </a:lnTo>
                  <a:lnTo>
                    <a:pt y="679" x="3"/>
                  </a:lnTo>
                  <a:lnTo>
                    <a:pt y="681" x="6"/>
                  </a:lnTo>
                  <a:lnTo>
                    <a:pt y="683" x="8"/>
                  </a:lnTo>
                  <a:lnTo>
                    <a:pt y="708" x="94"/>
                  </a:lnTo>
                  <a:lnTo>
                    <a:pt y="727" x="167"/>
                  </a:lnTo>
                  <a:lnTo>
                    <a:pt y="715" x="172"/>
                  </a:lnTo>
                  <a:lnTo>
                    <a:pt y="699" x="174"/>
                  </a:lnTo>
                  <a:lnTo>
                    <a:pt y="693" x="174"/>
                  </a:lnTo>
                  <a:lnTo>
                    <a:pt y="686" x="175"/>
                  </a:lnTo>
                  <a:lnTo>
                    <a:pt y="676" x="177"/>
                  </a:lnTo>
                  <a:lnTo>
                    <a:pt y="666" x="184"/>
                  </a:lnTo>
                  <a:lnTo>
                    <a:pt y="642" x="282"/>
                  </a:lnTo>
                  <a:lnTo>
                    <a:pt y="615" x="385"/>
                  </a:lnTo>
                  <a:lnTo>
                    <a:pt y="586" x="493"/>
                  </a:lnTo>
                  <a:lnTo>
                    <a:pt y="554" x="602"/>
                  </a:lnTo>
                  <a:lnTo>
                    <a:pt y="519" x="717"/>
                  </a:lnTo>
                  <a:lnTo>
                    <a:pt y="481" x="834"/>
                  </a:lnTo>
                  <a:lnTo>
                    <a:pt y="443" x="952"/>
                  </a:lnTo>
                  <a:lnTo>
                    <a:pt y="400" x="1072"/>
                  </a:lnTo>
                  <a:lnTo>
                    <a:pt y="356" x="1192"/>
                  </a:lnTo>
                  <a:lnTo>
                    <a:pt y="311" x="1313"/>
                  </a:lnTo>
                  <a:lnTo>
                    <a:pt y="263" x="1433"/>
                  </a:lnTo>
                  <a:lnTo>
                    <a:pt y="214" x="1553"/>
                  </a:lnTo>
                  <a:lnTo>
                    <a:pt y="164" x="1670"/>
                  </a:lnTo>
                  <a:lnTo>
                    <a:pt y="111" x="1786"/>
                  </a:lnTo>
                  <a:lnTo>
                    <a:pt y="57" x="1899"/>
                  </a:lnTo>
                  <a:lnTo>
                    <a:pt y="3" x="2009"/>
                  </a:lnTo>
                  <a:lnTo>
                    <a:pt y="0" x="1999"/>
                  </a:lnTo>
                  <a:lnTo>
                    <a:pt y="57" x="1872"/>
                  </a:lnTo>
                  <a:lnTo>
                    <a:pt y="110" x="1747"/>
                  </a:lnTo>
                  <a:lnTo>
                    <a:pt y="159" x="1624"/>
                  </a:lnTo>
                  <a:lnTo>
                    <a:pt y="204" x="1501"/>
                  </a:lnTo>
                  <a:lnTo>
                    <a:pt y="247" x="1379"/>
                  </a:lnTo>
                  <a:lnTo>
                    <a:pt y="285" x="1259"/>
                  </a:lnTo>
                  <a:lnTo>
                    <a:pt y="321" x="1141"/>
                  </a:lnTo>
                  <a:lnTo>
                    <a:pt y="355" x="1026"/>
                  </a:lnTo>
                  <a:lnTo>
                    <a:pt y="385" x="911"/>
                  </a:lnTo>
                  <a:lnTo>
                    <a:pt y="412" x="800"/>
                  </a:lnTo>
                  <a:lnTo>
                    <a:pt y="439" x="690"/>
                  </a:lnTo>
                  <a:lnTo>
                    <a:pt y="463" x="582"/>
                  </a:lnTo>
                  <a:lnTo>
                    <a:pt y="485" x="478"/>
                  </a:lnTo>
                  <a:lnTo>
                    <a:pt y="505" x="376"/>
                  </a:lnTo>
                  <a:lnTo>
                    <a:pt y="525" x="277"/>
                  </a:lnTo>
                  <a:lnTo>
                    <a:pt y="544" x="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65" name="Shape 765"/>
            <p:cNvSpPr/>
            <p:nvPr/>
          </p:nvSpPr>
          <p:spPr>
            <a:xfrm>
              <a:off y="2876550" x="1203325"/>
              <a:ext cy="295275" cx="1373187"/>
            </a:xfrm>
            <a:custGeom>
              <a:pathLst>
                <a:path w="865" extrusionOk="0" h="186">
                  <a:moveTo>
                    <a:pt y="132" x="83"/>
                  </a:moveTo>
                  <a:lnTo>
                    <a:pt y="166" x="4"/>
                  </a:lnTo>
                  <a:lnTo>
                    <a:pt y="169" x="0"/>
                  </a:lnTo>
                  <a:lnTo>
                    <a:pt y="171" x="0"/>
                  </a:lnTo>
                  <a:lnTo>
                    <a:pt y="171" x="0"/>
                  </a:lnTo>
                  <a:lnTo>
                    <a:pt y="176" x="19"/>
                  </a:lnTo>
                  <a:lnTo>
                    <a:pt y="179" x="37"/>
                  </a:lnTo>
                  <a:lnTo>
                    <a:pt y="183" x="54"/>
                  </a:lnTo>
                  <a:lnTo>
                    <a:pt y="186" x="73"/>
                  </a:lnTo>
                  <a:lnTo>
                    <a:pt y="185" x="73"/>
                  </a:lnTo>
                  <a:lnTo>
                    <a:pt y="181" x="73"/>
                  </a:lnTo>
                  <a:lnTo>
                    <a:pt y="178" x="74"/>
                  </a:lnTo>
                  <a:lnTo>
                    <a:pt y="176" x="76"/>
                  </a:lnTo>
                  <a:lnTo>
                    <a:pt y="171" x="88"/>
                  </a:lnTo>
                  <a:lnTo>
                    <a:pt y="163" x="103"/>
                  </a:lnTo>
                  <a:lnTo>
                    <a:pt y="152" x="181"/>
                  </a:lnTo>
                  <a:lnTo>
                    <a:pt y="137" x="267"/>
                  </a:lnTo>
                  <a:lnTo>
                    <a:pt y="120" x="361"/>
                  </a:lnTo>
                  <a:lnTo>
                    <a:pt y="102" x="461"/>
                  </a:lnTo>
                  <a:lnTo>
                    <a:pt y="80" x="562"/>
                  </a:lnTo>
                  <a:lnTo>
                    <a:pt y="54" x="665"/>
                  </a:lnTo>
                  <a:lnTo>
                    <a:pt y="29" x="767"/>
                  </a:lnTo>
                  <a:lnTo>
                    <a:pt y="0" x="865"/>
                  </a:lnTo>
                  <a:lnTo>
                    <a:pt y="0" x="861"/>
                  </a:lnTo>
                  <a:lnTo>
                    <a:pt y="14" x="807"/>
                  </a:lnTo>
                  <a:lnTo>
                    <a:pt y="27" x="753"/>
                  </a:lnTo>
                  <a:lnTo>
                    <a:pt y="41" x="699"/>
                  </a:lnTo>
                  <a:lnTo>
                    <a:pt y="53" x="645"/>
                  </a:lnTo>
                  <a:lnTo>
                    <a:pt y="73" x="537"/>
                  </a:lnTo>
                  <a:lnTo>
                    <a:pt y="90" x="432"/>
                  </a:lnTo>
                  <a:lnTo>
                    <a:pt y="103" x="333"/>
                  </a:lnTo>
                  <a:lnTo>
                    <a:pt y="115" x="240"/>
                  </a:lnTo>
                  <a:lnTo>
                    <a:pt y="124" x="155"/>
                  </a:lnTo>
                  <a:lnTo>
                    <a:pt y="132" x="83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66" name="Shape 766"/>
            <p:cNvSpPr/>
            <p:nvPr/>
          </p:nvSpPr>
          <p:spPr>
            <a:xfrm>
              <a:off y="3594100" x="2714625"/>
              <a:ext cy="860425" cx="2884486"/>
            </a:xfrm>
            <a:custGeom>
              <a:pathLst>
                <a:path w="1817" extrusionOk="0" h="542">
                  <a:moveTo>
                    <a:pt y="542" x="0"/>
                  </a:moveTo>
                  <a:lnTo>
                    <a:pt y="505" x="54"/>
                  </a:lnTo>
                  <a:lnTo>
                    <a:pt y="503" x="80"/>
                  </a:lnTo>
                  <a:lnTo>
                    <a:pt y="496" x="125"/>
                  </a:lnTo>
                  <a:lnTo>
                    <a:pt y="486" x="188"/>
                  </a:lnTo>
                  <a:lnTo>
                    <a:pt y="471" x="265"/>
                  </a:lnTo>
                  <a:lnTo>
                    <a:pt y="452" x="358"/>
                  </a:lnTo>
                  <a:lnTo>
                    <a:pt y="430" x="465"/>
                  </a:lnTo>
                  <a:lnTo>
                    <a:pt y="403" x="579"/>
                  </a:lnTo>
                  <a:lnTo>
                    <a:pt y="373" x="706"/>
                  </a:lnTo>
                  <a:lnTo>
                    <a:pt y="339" x="838"/>
                  </a:lnTo>
                  <a:lnTo>
                    <a:pt y="302" x="975"/>
                  </a:lnTo>
                  <a:lnTo>
                    <a:pt y="261" x="1116"/>
                  </a:lnTo>
                  <a:lnTo>
                    <a:pt y="216" x="1260"/>
                  </a:lnTo>
                  <a:lnTo>
                    <a:pt y="192" x="1333"/>
                  </a:lnTo>
                  <a:lnTo>
                    <a:pt y="167" x="1403"/>
                  </a:lnTo>
                  <a:lnTo>
                    <a:pt y="141" x="1474"/>
                  </a:lnTo>
                  <a:lnTo>
                    <a:pt y="114" x="1545"/>
                  </a:lnTo>
                  <a:lnTo>
                    <a:pt y="87" x="1614"/>
                  </a:lnTo>
                  <a:lnTo>
                    <a:pt y="59" x="1684"/>
                  </a:lnTo>
                  <a:lnTo>
                    <a:pt y="30" x="1751"/>
                  </a:lnTo>
                  <a:lnTo>
                    <a:pt y="0" x="1817"/>
                  </a:lnTo>
                  <a:lnTo>
                    <a:pt y="0" x="1817"/>
                  </a:lnTo>
                  <a:lnTo>
                    <a:pt y="55" x="1692"/>
                  </a:lnTo>
                  <a:lnTo>
                    <a:pt y="109" x="1567"/>
                  </a:lnTo>
                  <a:lnTo>
                    <a:pt y="158" x="1442"/>
                  </a:lnTo>
                  <a:lnTo>
                    <a:pt y="202" x="1321"/>
                  </a:lnTo>
                  <a:lnTo>
                    <a:pt y="245" x="1199"/>
                  </a:lnTo>
                  <a:lnTo>
                    <a:pt y="283" x="1079"/>
                  </a:lnTo>
                  <a:lnTo>
                    <a:pt y="319" x="961"/>
                  </a:lnTo>
                  <a:lnTo>
                    <a:pt y="353" x="845"/>
                  </a:lnTo>
                  <a:lnTo>
                    <a:pt y="383" x="731"/>
                  </a:lnTo>
                  <a:lnTo>
                    <a:pt y="410" x="620"/>
                  </a:lnTo>
                  <a:lnTo>
                    <a:pt y="437" x="510"/>
                  </a:lnTo>
                  <a:lnTo>
                    <a:pt y="461" x="402"/>
                  </a:lnTo>
                  <a:lnTo>
                    <a:pt y="483" x="298"/>
                  </a:lnTo>
                  <a:lnTo>
                    <a:pt y="503" x="196"/>
                  </a:lnTo>
                  <a:lnTo>
                    <a:pt y="523" x="97"/>
                  </a:lnTo>
                  <a:lnTo>
                    <a:pt y="54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67" name="Shape 767"/>
            <p:cNvSpPr/>
            <p:nvPr/>
          </p:nvSpPr>
          <p:spPr>
            <a:xfrm>
              <a:off y="2876550" x="1335087"/>
              <a:ext cy="209550" cx="1235075"/>
            </a:xfrm>
            <a:custGeom>
              <a:pathLst>
                <a:path w="778" extrusionOk="0" h="132">
                  <a:moveTo>
                    <a:pt y="132" x="0"/>
                  </a:moveTo>
                  <a:lnTo>
                    <a:pt y="122" x="23"/>
                  </a:lnTo>
                  <a:lnTo>
                    <a:pt y="120" x="52"/>
                  </a:lnTo>
                  <a:lnTo>
                    <a:pt y="115" x="111"/>
                  </a:lnTo>
                  <a:lnTo>
                    <a:pt y="105" x="196"/>
                  </a:lnTo>
                  <a:lnTo>
                    <a:pt y="93" x="300"/>
                  </a:lnTo>
                  <a:lnTo>
                    <a:pt y="76" x="417"/>
                  </a:lnTo>
                  <a:lnTo>
                    <a:pt y="54" x="538"/>
                  </a:lnTo>
                  <a:lnTo>
                    <a:pt y="43" x="601"/>
                  </a:lnTo>
                  <a:lnTo>
                    <a:pt y="29" x="662"/>
                  </a:lnTo>
                  <a:lnTo>
                    <a:pt y="16" x="721"/>
                  </a:lnTo>
                  <a:lnTo>
                    <a:pt y="0" x="778"/>
                  </a:lnTo>
                  <a:lnTo>
                    <a:pt y="0" x="778"/>
                  </a:lnTo>
                  <a:lnTo>
                    <a:pt y="14" x="724"/>
                  </a:lnTo>
                  <a:lnTo>
                    <a:pt y="29" x="670"/>
                  </a:lnTo>
                  <a:lnTo>
                    <a:pt y="41" x="616"/>
                  </a:lnTo>
                  <a:lnTo>
                    <a:pt y="53" x="560"/>
                  </a:lnTo>
                  <a:lnTo>
                    <a:pt y="73" x="454"/>
                  </a:lnTo>
                  <a:lnTo>
                    <a:pt y="90" x="349"/>
                  </a:lnTo>
                  <a:lnTo>
                    <a:pt y="103" x="250"/>
                  </a:lnTo>
                  <a:lnTo>
                    <a:pt y="115" x="157"/>
                  </a:lnTo>
                  <a:lnTo>
                    <a:pt y="124" x="72"/>
                  </a:lnTo>
                  <a:lnTo>
                    <a:pt y="13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68" name="Shape 768"/>
            <p:cNvSpPr/>
            <p:nvPr/>
          </p:nvSpPr>
          <p:spPr>
            <a:xfrm>
              <a:off y="3568700" x="3263900"/>
              <a:ext cy="896937" cx="2339975"/>
            </a:xfrm>
            <a:custGeom>
              <a:pathLst>
                <a:path w="1474" extrusionOk="0" h="565">
                  <a:moveTo>
                    <a:pt y="240" x="274"/>
                  </a:moveTo>
                  <a:lnTo>
                    <a:pt y="262" x="269"/>
                  </a:lnTo>
                  <a:lnTo>
                    <a:pt y="284" x="261"/>
                  </a:lnTo>
                  <a:lnTo>
                    <a:pt y="308" x="249"/>
                  </a:lnTo>
                  <a:lnTo>
                    <a:pt y="332" x="233"/>
                  </a:lnTo>
                  <a:lnTo>
                    <a:pt y="355" x="218"/>
                  </a:lnTo>
                  <a:lnTo>
                    <a:pt y="379" x="200"/>
                  </a:lnTo>
                  <a:lnTo>
                    <a:pt y="401" x="181"/>
                  </a:lnTo>
                  <a:lnTo>
                    <a:pt y="424" x="159"/>
                  </a:lnTo>
                  <a:lnTo>
                    <a:pt y="467" x="117"/>
                  </a:lnTo>
                  <a:lnTo>
                    <a:pt y="506" x="75"/>
                  </a:lnTo>
                  <a:lnTo>
                    <a:pt y="539" x="34"/>
                  </a:lnTo>
                  <a:lnTo>
                    <a:pt y="565" x="0"/>
                  </a:lnTo>
                  <a:lnTo>
                    <a:pt y="539" x="83"/>
                  </a:lnTo>
                  <a:lnTo>
                    <a:pt y="512" x="171"/>
                  </a:lnTo>
                  <a:lnTo>
                    <a:pt y="484" x="262"/>
                  </a:lnTo>
                  <a:lnTo>
                    <a:pt y="452" x="355"/>
                  </a:lnTo>
                  <a:lnTo>
                    <a:pt y="419" x="450"/>
                  </a:lnTo>
                  <a:lnTo>
                    <a:pt y="384" x="546"/>
                  </a:lnTo>
                  <a:lnTo>
                    <a:pt y="348" x="644"/>
                  </a:lnTo>
                  <a:lnTo>
                    <a:pt y="313" x="742"/>
                  </a:lnTo>
                  <a:lnTo>
                    <a:pt y="276" x="840"/>
                  </a:lnTo>
                  <a:lnTo>
                    <a:pt y="237" x="938"/>
                  </a:lnTo>
                  <a:lnTo>
                    <a:pt y="198" x="1032"/>
                  </a:lnTo>
                  <a:lnTo>
                    <a:pt y="159" x="1127"/>
                  </a:lnTo>
                  <a:lnTo>
                    <a:pt y="120" x="1219"/>
                  </a:lnTo>
                  <a:lnTo>
                    <a:pt y="81" x="1307"/>
                  </a:lnTo>
                  <a:lnTo>
                    <a:pt y="43" x="1393"/>
                  </a:lnTo>
                  <a:lnTo>
                    <a:pt y="4" x="1474"/>
                  </a:lnTo>
                  <a:lnTo>
                    <a:pt y="0" x="1454"/>
                  </a:lnTo>
                  <a:lnTo>
                    <a:pt y="27" x="1378"/>
                  </a:lnTo>
                  <a:lnTo>
                    <a:pt y="53" x="1301"/>
                  </a:lnTo>
                  <a:lnTo>
                    <a:pt y="78" x="1223"/>
                  </a:lnTo>
                  <a:lnTo>
                    <a:pt y="102" x="1144"/>
                  </a:lnTo>
                  <a:lnTo>
                    <a:pt y="124" x="1064"/>
                  </a:lnTo>
                  <a:lnTo>
                    <a:pt y="144" x="983"/>
                  </a:lnTo>
                  <a:lnTo>
                    <a:pt y="163" x="904"/>
                  </a:lnTo>
                  <a:lnTo>
                    <a:pt y="179" x="826"/>
                  </a:lnTo>
                  <a:lnTo>
                    <a:pt y="195" x="748"/>
                  </a:lnTo>
                  <a:lnTo>
                    <a:pt y="208" x="672"/>
                  </a:lnTo>
                  <a:lnTo>
                    <a:pt y="218" x="598"/>
                  </a:lnTo>
                  <a:lnTo>
                    <a:pt y="228" x="527"/>
                  </a:lnTo>
                  <a:lnTo>
                    <a:pt y="234" x="458"/>
                  </a:lnTo>
                  <a:lnTo>
                    <a:pt y="239" x="394"/>
                  </a:lnTo>
                  <a:lnTo>
                    <a:pt y="240" x="331"/>
                  </a:lnTo>
                  <a:lnTo>
                    <a:pt y="240" x="274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69" name="Shape 769"/>
            <p:cNvSpPr/>
            <p:nvPr/>
          </p:nvSpPr>
          <p:spPr>
            <a:xfrm>
              <a:off y="2868611" x="1631950"/>
              <a:ext cy="214311" cx="944561"/>
            </a:xfrm>
            <a:custGeom>
              <a:pathLst>
                <a:path w="595" extrusionOk="0" h="135">
                  <a:moveTo>
                    <a:pt y="49" x="156"/>
                  </a:moveTo>
                  <a:lnTo>
                    <a:pt y="63" x="140"/>
                  </a:lnTo>
                  <a:lnTo>
                    <a:pt y="76" x="122"/>
                  </a:lnTo>
                  <a:lnTo>
                    <a:pt y="88" x="102"/>
                  </a:lnTo>
                  <a:lnTo>
                    <a:pt y="100" x="80"/>
                  </a:lnTo>
                  <a:lnTo>
                    <a:pt y="120" x="36"/>
                  </a:lnTo>
                  <a:lnTo>
                    <a:pt y="135" x="0"/>
                  </a:lnTo>
                  <a:lnTo>
                    <a:pt y="124" x="66"/>
                  </a:lnTo>
                  <a:lnTo>
                    <a:pt y="110" x="139"/>
                  </a:lnTo>
                  <a:lnTo>
                    <a:pt y="95" x="215"/>
                  </a:lnTo>
                  <a:lnTo>
                    <a:pt y="78" x="292"/>
                  </a:lnTo>
                  <a:lnTo>
                    <a:pt y="59" x="372"/>
                  </a:lnTo>
                  <a:lnTo>
                    <a:pt y="41" x="449"/>
                  </a:lnTo>
                  <a:lnTo>
                    <a:pt y="22" x="524"/>
                  </a:lnTo>
                  <a:lnTo>
                    <a:pt y="2" x="595"/>
                  </a:lnTo>
                  <a:lnTo>
                    <a:pt y="0" x="590"/>
                  </a:lnTo>
                  <a:lnTo>
                    <a:pt y="14" x="529"/>
                  </a:lnTo>
                  <a:lnTo>
                    <a:pt y="24" x="466"/>
                  </a:lnTo>
                  <a:lnTo>
                    <a:pt y="34" x="405"/>
                  </a:lnTo>
                  <a:lnTo>
                    <a:pt y="43" x="346"/>
                  </a:lnTo>
                  <a:lnTo>
                    <a:pt y="48" x="289"/>
                  </a:lnTo>
                  <a:lnTo>
                    <a:pt y="51" x="238"/>
                  </a:lnTo>
                  <a:lnTo>
                    <a:pt y="53" x="193"/>
                  </a:lnTo>
                  <a:lnTo>
                    <a:pt y="49" x="156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70" name="Shape 770"/>
            <p:cNvSpPr/>
            <p:nvPr/>
          </p:nvSpPr>
          <p:spPr>
            <a:xfrm>
              <a:off y="3575050" x="3302000"/>
              <a:ext cy="930275" cx="2335211"/>
            </a:xfrm>
            <a:custGeom>
              <a:pathLst>
                <a:path w="1471" extrusionOk="0" h="586">
                  <a:moveTo>
                    <a:pt y="262" x="275"/>
                  </a:moveTo>
                  <a:lnTo>
                    <a:pt y="284" x="269"/>
                  </a:lnTo>
                  <a:lnTo>
                    <a:pt y="306" x="260"/>
                  </a:lnTo>
                  <a:lnTo>
                    <a:pt y="329" x="248"/>
                  </a:lnTo>
                  <a:lnTo>
                    <a:pt y="353" x="235"/>
                  </a:lnTo>
                  <a:lnTo>
                    <a:pt y="377" x="218"/>
                  </a:lnTo>
                  <a:lnTo>
                    <a:pt y="400" x="199"/>
                  </a:lnTo>
                  <a:lnTo>
                    <a:pt y="422" x="181"/>
                  </a:lnTo>
                  <a:lnTo>
                    <a:pt y="446" x="161"/>
                  </a:lnTo>
                  <a:lnTo>
                    <a:pt y="488" x="117"/>
                  </a:lnTo>
                  <a:lnTo>
                    <a:pt y="527" x="74"/>
                  </a:lnTo>
                  <a:lnTo>
                    <a:pt y="561" x="34"/>
                  </a:lnTo>
                  <a:lnTo>
                    <a:pt y="586" x="0"/>
                  </a:lnTo>
                  <a:lnTo>
                    <a:pt y="561" x="85"/>
                  </a:lnTo>
                  <a:lnTo>
                    <a:pt y="534" x="171"/>
                  </a:lnTo>
                  <a:lnTo>
                    <a:pt y="503" x="262"/>
                  </a:lnTo>
                  <a:lnTo>
                    <a:pt y="470" x="355"/>
                  </a:lnTo>
                  <a:lnTo>
                    <a:pt y="436" x="449"/>
                  </a:lnTo>
                  <a:lnTo>
                    <a:pt y="400" x="545"/>
                  </a:lnTo>
                  <a:lnTo>
                    <a:pt y="361" x="642"/>
                  </a:lnTo>
                  <a:lnTo>
                    <a:pt y="324" x="740"/>
                  </a:lnTo>
                  <a:lnTo>
                    <a:pt y="284" x="836"/>
                  </a:lnTo>
                  <a:lnTo>
                    <a:pt y="245" x="934"/>
                  </a:lnTo>
                  <a:lnTo>
                    <a:pt y="204" x="1028"/>
                  </a:lnTo>
                  <a:lnTo>
                    <a:pt y="164" x="1123"/>
                  </a:lnTo>
                  <a:lnTo>
                    <a:pt y="123" x="1214"/>
                  </a:lnTo>
                  <a:lnTo>
                    <a:pt y="83" x="1304"/>
                  </a:lnTo>
                  <a:lnTo>
                    <a:pt y="44" x="1388"/>
                  </a:lnTo>
                  <a:lnTo>
                    <a:pt y="5" x="1471"/>
                  </a:lnTo>
                  <a:lnTo>
                    <a:pt y="0" x="1449"/>
                  </a:lnTo>
                  <a:lnTo>
                    <a:pt y="27" x="1373"/>
                  </a:lnTo>
                  <a:lnTo>
                    <a:pt y="54" x="1297"/>
                  </a:lnTo>
                  <a:lnTo>
                    <a:pt y="81" x="1217"/>
                  </a:lnTo>
                  <a:lnTo>
                    <a:pt y="104" x="1140"/>
                  </a:lnTo>
                  <a:lnTo>
                    <a:pt y="128" x="1059"/>
                  </a:lnTo>
                  <a:lnTo>
                    <a:pt y="150" x="979"/>
                  </a:lnTo>
                  <a:lnTo>
                    <a:pt y="172" x="902"/>
                  </a:lnTo>
                  <a:lnTo>
                    <a:pt y="191" x="822"/>
                  </a:lnTo>
                  <a:lnTo>
                    <a:pt y="208" x="746"/>
                  </a:lnTo>
                  <a:lnTo>
                    <a:pt y="223" x="670"/>
                  </a:lnTo>
                  <a:lnTo>
                    <a:pt y="235" x="598"/>
                  </a:lnTo>
                  <a:lnTo>
                    <a:pt y="246" x="527"/>
                  </a:lnTo>
                  <a:lnTo>
                    <a:pt y="253" x="458"/>
                  </a:lnTo>
                  <a:lnTo>
                    <a:pt y="260" x="394"/>
                  </a:lnTo>
                  <a:lnTo>
                    <a:pt y="262" x="333"/>
                  </a:lnTo>
                  <a:lnTo>
                    <a:pt y="262" x="27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71" name="Shape 771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5" x="32"/>
                  </a:lnTo>
                  <a:lnTo>
                    <a:pt y="12" x="67"/>
                  </a:lnTo>
                  <a:lnTo>
                    <a:pt y="18" x="106"/>
                  </a:lnTo>
                  <a:lnTo>
                    <a:pt y="27" x="153"/>
                  </a:lnTo>
                  <a:lnTo>
                    <a:pt y="35" x="206"/>
                  </a:lnTo>
                  <a:lnTo>
                    <a:pt y="44" x="268"/>
                  </a:lnTo>
                  <a:lnTo>
                    <a:pt y="54" x="339"/>
                  </a:lnTo>
                  <a:lnTo>
                    <a:pt y="62" x="420"/>
                  </a:lnTo>
                  <a:lnTo>
                    <a:pt y="64" x="439"/>
                  </a:lnTo>
                  <a:lnTo>
                    <a:pt y="64" x="459"/>
                  </a:lnTo>
                  <a:lnTo>
                    <a:pt y="64" x="476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72" name="Shape 772"/>
            <p:cNvSpPr/>
            <p:nvPr/>
          </p:nvSpPr>
          <p:spPr>
            <a:xfrm>
              <a:off y="2871786" x="1646236"/>
              <a:ext cy="228600" cx="938211"/>
            </a:xfrm>
            <a:custGeom>
              <a:pathLst>
                <a:path w="591" extrusionOk="0" h="144">
                  <a:moveTo>
                    <a:pt y="54" x="153"/>
                  </a:moveTo>
                  <a:lnTo>
                    <a:pt y="68" x="138"/>
                  </a:lnTo>
                  <a:lnTo>
                    <a:pt y="79" x="120"/>
                  </a:lnTo>
                  <a:lnTo>
                    <a:pt y="93" x="99"/>
                  </a:lnTo>
                  <a:lnTo>
                    <a:pt y="106" x="79"/>
                  </a:lnTo>
                  <a:lnTo>
                    <a:pt y="128" x="35"/>
                  </a:lnTo>
                  <a:lnTo>
                    <a:pt y="144" x="0"/>
                  </a:lnTo>
                  <a:lnTo>
                    <a:pt y="132" x="66"/>
                  </a:lnTo>
                  <a:lnTo>
                    <a:pt y="117" x="136"/>
                  </a:lnTo>
                  <a:lnTo>
                    <a:pt y="100" x="212"/>
                  </a:lnTo>
                  <a:lnTo>
                    <a:pt y="81" x="290"/>
                  </a:lnTo>
                  <a:lnTo>
                    <a:pt y="62" x="368"/>
                  </a:lnTo>
                  <a:lnTo>
                    <a:pt y="42" x="445"/>
                  </a:lnTo>
                  <a:lnTo>
                    <a:pt y="22" x="520"/>
                  </a:lnTo>
                  <a:lnTo>
                    <a:pt y="2" x="591"/>
                  </a:lnTo>
                  <a:lnTo>
                    <a:pt y="0" x="586"/>
                  </a:lnTo>
                  <a:lnTo>
                    <a:pt y="13" x="525"/>
                  </a:lnTo>
                  <a:lnTo>
                    <a:pt y="25" x="462"/>
                  </a:lnTo>
                  <a:lnTo>
                    <a:pt y="35" x="402"/>
                  </a:lnTo>
                  <a:lnTo>
                    <a:pt y="44" x="342"/>
                  </a:lnTo>
                  <a:lnTo>
                    <a:pt y="51" x="287"/>
                  </a:lnTo>
                  <a:lnTo>
                    <a:pt y="54" x="236"/>
                  </a:lnTo>
                  <a:lnTo>
                    <a:pt y="56" x="190"/>
                  </a:lnTo>
                  <a:lnTo>
                    <a:pt y="54" x="1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73" name="Shape 773"/>
            <p:cNvSpPr/>
            <p:nvPr/>
          </p:nvSpPr>
          <p:spPr>
            <a:xfrm>
              <a:off y="3579812" x="3328987"/>
              <a:ext cy="949325" cx="2327275"/>
            </a:xfrm>
            <a:custGeom>
              <a:pathLst>
                <a:path w="1466" extrusionOk="0" h="598">
                  <a:moveTo>
                    <a:pt y="272" x="275"/>
                  </a:moveTo>
                  <a:lnTo>
                    <a:pt y="294" x="270"/>
                  </a:lnTo>
                  <a:lnTo>
                    <a:pt y="318" x="260"/>
                  </a:lnTo>
                  <a:lnTo>
                    <a:pt y="340" x="248"/>
                  </a:lnTo>
                  <a:lnTo>
                    <a:pt y="363" x="235"/>
                  </a:lnTo>
                  <a:lnTo>
                    <a:pt y="387" x="218"/>
                  </a:lnTo>
                  <a:lnTo>
                    <a:pt y="411" x="201"/>
                  </a:lnTo>
                  <a:lnTo>
                    <a:pt y="434" x="181"/>
                  </a:lnTo>
                  <a:lnTo>
                    <a:pt y="456" x="160"/>
                  </a:lnTo>
                  <a:lnTo>
                    <a:pt y="500" x="118"/>
                  </a:lnTo>
                  <a:lnTo>
                    <a:pt y="539" x="74"/>
                  </a:lnTo>
                  <a:lnTo>
                    <a:pt y="571" x="35"/>
                  </a:lnTo>
                  <a:lnTo>
                    <a:pt y="598" x="0"/>
                  </a:lnTo>
                  <a:lnTo>
                    <a:pt y="573" x="84"/>
                  </a:lnTo>
                  <a:lnTo>
                    <a:pt y="544" x="171"/>
                  </a:lnTo>
                  <a:lnTo>
                    <a:pt y="512" x="262"/>
                  </a:lnTo>
                  <a:lnTo>
                    <a:pt y="480" x="355"/>
                  </a:lnTo>
                  <a:lnTo>
                    <a:pt y="445" x="447"/>
                  </a:lnTo>
                  <a:lnTo>
                    <a:pt y="407" x="544"/>
                  </a:lnTo>
                  <a:lnTo>
                    <a:pt y="368" x="640"/>
                  </a:lnTo>
                  <a:lnTo>
                    <a:pt y="330" x="738"/>
                  </a:lnTo>
                  <a:lnTo>
                    <a:pt y="289" x="834"/>
                  </a:lnTo>
                  <a:lnTo>
                    <a:pt y="247" x="930"/>
                  </a:lnTo>
                  <a:lnTo>
                    <a:pt y="206" x="1025"/>
                  </a:lnTo>
                  <a:lnTo>
                    <a:pt y="164" x="1119"/>
                  </a:lnTo>
                  <a:lnTo>
                    <a:pt y="123" x="1211"/>
                  </a:lnTo>
                  <a:lnTo>
                    <a:pt y="83" x="1298"/>
                  </a:lnTo>
                  <a:lnTo>
                    <a:pt y="42" x="1384"/>
                  </a:lnTo>
                  <a:lnTo>
                    <a:pt y="3" x="1466"/>
                  </a:lnTo>
                  <a:lnTo>
                    <a:pt y="0" x="1444"/>
                  </a:lnTo>
                  <a:lnTo>
                    <a:pt y="27" x="1369"/>
                  </a:lnTo>
                  <a:lnTo>
                    <a:pt y="54" x="1292"/>
                  </a:lnTo>
                  <a:lnTo>
                    <a:pt y="81" x="1214"/>
                  </a:lnTo>
                  <a:lnTo>
                    <a:pt y="107" x="1135"/>
                  </a:lnTo>
                  <a:lnTo>
                    <a:pt y="130" x="1057"/>
                  </a:lnTo>
                  <a:lnTo>
                    <a:pt y="154" x="978"/>
                  </a:lnTo>
                  <a:lnTo>
                    <a:pt y="176" x="898"/>
                  </a:lnTo>
                  <a:lnTo>
                    <a:pt y="196" x="821"/>
                  </a:lnTo>
                  <a:lnTo>
                    <a:pt y="215" x="745"/>
                  </a:lnTo>
                  <a:lnTo>
                    <a:pt y="230" x="670"/>
                  </a:lnTo>
                  <a:lnTo>
                    <a:pt y="243" x="596"/>
                  </a:lnTo>
                  <a:lnTo>
                    <a:pt y="255" x="527"/>
                  </a:lnTo>
                  <a:lnTo>
                    <a:pt y="264" x="458"/>
                  </a:lnTo>
                  <a:lnTo>
                    <a:pt y="270" x="393"/>
                  </a:lnTo>
                  <a:lnTo>
                    <a:pt y="272" x="333"/>
                  </a:lnTo>
                  <a:lnTo>
                    <a:pt y="272" x="27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74" name="Shape 774"/>
            <p:cNvSpPr/>
            <p:nvPr/>
          </p:nvSpPr>
          <p:spPr>
            <a:xfrm>
              <a:off y="2871786" x="1635125"/>
              <a:ext cy="244475" cx="954086"/>
            </a:xfrm>
            <a:custGeom>
              <a:pathLst>
                <a:path w="601" extrusionOk="0" h="154">
                  <a:moveTo>
                    <a:pt y="61" x="165"/>
                  </a:moveTo>
                  <a:lnTo>
                    <a:pt y="74" x="150"/>
                  </a:lnTo>
                  <a:lnTo>
                    <a:pt y="88" x="130"/>
                  </a:lnTo>
                  <a:lnTo>
                    <a:pt y="101" x="108"/>
                  </a:lnTo>
                  <a:lnTo>
                    <a:pt y="113" x="84"/>
                  </a:lnTo>
                  <a:lnTo>
                    <a:pt y="137" x="39"/>
                  </a:lnTo>
                  <a:lnTo>
                    <a:pt y="154" x="0"/>
                  </a:lnTo>
                  <a:lnTo>
                    <a:pt y="140" x="67"/>
                  </a:lnTo>
                  <a:lnTo>
                    <a:pt y="125" x="140"/>
                  </a:lnTo>
                  <a:lnTo>
                    <a:pt y="106" x="216"/>
                  </a:lnTo>
                  <a:lnTo>
                    <a:pt y="86" x="295"/>
                  </a:lnTo>
                  <a:lnTo>
                    <a:pt y="66" x="375"/>
                  </a:lnTo>
                  <a:lnTo>
                    <a:pt y="44" x="454"/>
                  </a:lnTo>
                  <a:lnTo>
                    <a:pt y="22" x="530"/>
                  </a:lnTo>
                  <a:lnTo>
                    <a:pt y="2" x="601"/>
                  </a:lnTo>
                  <a:lnTo>
                    <a:pt y="0" x="596"/>
                  </a:lnTo>
                  <a:lnTo>
                    <a:pt y="13" x="535"/>
                  </a:lnTo>
                  <a:lnTo>
                    <a:pt y="27" x="473"/>
                  </a:lnTo>
                  <a:lnTo>
                    <a:pt y="39" x="412"/>
                  </a:lnTo>
                  <a:lnTo>
                    <a:pt y="47" x="353"/>
                  </a:lnTo>
                  <a:lnTo>
                    <a:pt y="56" x="299"/>
                  </a:lnTo>
                  <a:lnTo>
                    <a:pt y="61" x="246"/>
                  </a:lnTo>
                  <a:lnTo>
                    <a:pt y="62" x="203"/>
                  </a:lnTo>
                  <a:lnTo>
                    <a:pt y="61" x="16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75" name="Shape 775"/>
            <p:cNvSpPr/>
            <p:nvPr/>
          </p:nvSpPr>
          <p:spPr>
            <a:xfrm>
              <a:off y="3625850" x="2706686"/>
              <a:ext cy="1128712" cx="1517650"/>
            </a:xfrm>
            <a:custGeom>
              <a:pathLst>
                <a:path w="956" extrusionOk="0" h="711">
                  <a:moveTo>
                    <a:pt y="711" x="9"/>
                  </a:moveTo>
                  <a:lnTo>
                    <a:pt y="701" x="5"/>
                  </a:lnTo>
                  <a:lnTo>
                    <a:pt y="689" x="2"/>
                  </a:lnTo>
                  <a:lnTo>
                    <a:pt y="679" x="0"/>
                  </a:lnTo>
                  <a:lnTo>
                    <a:pt y="669" x="0"/>
                  </a:lnTo>
                  <a:lnTo>
                    <a:pt y="657" x="2"/>
                  </a:lnTo>
                  <a:lnTo>
                    <a:pt y="647" x="7"/>
                  </a:lnTo>
                  <a:lnTo>
                    <a:pt y="637" x="14"/>
                  </a:lnTo>
                  <a:lnTo>
                    <a:pt y="628" x="24"/>
                  </a:lnTo>
                  <a:lnTo>
                    <a:pt y="12" x="956"/>
                  </a:lnTo>
                  <a:lnTo>
                    <a:pt y="0" x="782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76" name="Shape 776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77" name="Shape 777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78" name="Shape 778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79" name="Shape 779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80" name="Shape 780"/>
            <p:cNvSpPr/>
            <p:nvPr/>
          </p:nvSpPr>
          <p:spPr>
            <a:xfrm>
              <a:off y="2786061" x="1319212"/>
              <a:ext cy="388937" cx="896937"/>
            </a:xfrm>
            <a:custGeom>
              <a:pathLst>
                <a:path w="565" extrusionOk="0" h="245">
                  <a:moveTo>
                    <a:pt y="0" x="565"/>
                  </a:moveTo>
                  <a:lnTo>
                    <a:pt y="231" x="6"/>
                  </a:lnTo>
                  <a:lnTo>
                    <a:pt y="235" x="3"/>
                  </a:lnTo>
                  <a:lnTo>
                    <a:pt y="238" x="1"/>
                  </a:lnTo>
                  <a:lnTo>
                    <a:pt y="242" x="0"/>
                  </a:lnTo>
                  <a:lnTo>
                    <a:pt y="245" x="1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81" name="Shape 781"/>
            <p:cNvSpPr/>
            <p:nvPr/>
          </p:nvSpPr>
          <p:spPr>
            <a:xfrm>
              <a:off y="2174875" x="1908175"/>
              <a:ext cy="385761" cx="228600"/>
            </a:xfrm>
            <a:custGeom>
              <a:pathLst>
                <a:path w="144" extrusionOk="0" h="243">
                  <a:moveTo>
                    <a:pt y="0" x="0"/>
                  </a:moveTo>
                  <a:lnTo>
                    <a:pt y="211" x="4"/>
                  </a:lnTo>
                  <a:lnTo>
                    <a:pt y="243" x="140"/>
                  </a:lnTo>
                  <a:lnTo>
                    <a:pt y="180" x="144"/>
                  </a:lnTo>
                  <a:lnTo>
                    <a:pt y="103" x="127"/>
                  </a:lnTo>
                  <a:lnTo>
                    <a:pt y="37" x="101"/>
                  </a:lnTo>
                  <a:lnTo>
                    <a:pt y="28" x="95"/>
                  </a:lnTo>
                  <a:lnTo>
                    <a:pt y="20" x="73"/>
                  </a:lnTo>
                  <a:lnTo>
                    <a:pt y="11" x="49"/>
                  </a:lnTo>
                  <a:lnTo>
                    <a:pt y="5" x="2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82" name="Shape 782"/>
            <p:cNvSpPr/>
            <p:nvPr/>
          </p:nvSpPr>
          <p:spPr>
            <a:xfrm>
              <a:off y="2136775" x="2000250"/>
              <a:ext cy="1512886" cx="5308600"/>
            </a:xfrm>
            <a:custGeom>
              <a:pathLst>
                <a:path w="3344" extrusionOk="0" h="953">
                  <a:moveTo>
                    <a:pt y="953" x="3344"/>
                  </a:moveTo>
                  <a:lnTo>
                    <a:pt y="946" x="3343"/>
                  </a:lnTo>
                  <a:lnTo>
                    <a:pt y="943" x="3304"/>
                  </a:lnTo>
                  <a:lnTo>
                    <a:pt y="945" x="3272"/>
                  </a:lnTo>
                  <a:lnTo>
                    <a:pt y="941" x="3228"/>
                  </a:lnTo>
                  <a:lnTo>
                    <a:pt y="936" x="3175"/>
                  </a:lnTo>
                  <a:lnTo>
                    <a:pt y="929" x="3115"/>
                  </a:lnTo>
                  <a:lnTo>
                    <a:pt y="923" x="3050"/>
                  </a:lnTo>
                  <a:lnTo>
                    <a:pt y="912" x="2985"/>
                  </a:lnTo>
                  <a:lnTo>
                    <a:pt y="904" x="2919"/>
                  </a:lnTo>
                  <a:lnTo>
                    <a:pt y="896" x="2856"/>
                  </a:lnTo>
                  <a:lnTo>
                    <a:pt y="863" x="2698"/>
                  </a:lnTo>
                  <a:lnTo>
                    <a:pt y="833" x="2542"/>
                  </a:lnTo>
                  <a:lnTo>
                    <a:pt y="801" x="2389"/>
                  </a:lnTo>
                  <a:lnTo>
                    <a:pt y="769" x="2237"/>
                  </a:lnTo>
                  <a:lnTo>
                    <a:pt y="737" x="2086"/>
                  </a:lnTo>
                  <a:lnTo>
                    <a:pt y="703" x="1938"/>
                  </a:lnTo>
                  <a:lnTo>
                    <a:pt y="671" x="1791"/>
                  </a:lnTo>
                  <a:lnTo>
                    <a:pt y="639" x="1644"/>
                  </a:lnTo>
                  <a:lnTo>
                    <a:pt y="605" x="1499"/>
                  </a:lnTo>
                  <a:lnTo>
                    <a:pt y="573" x="1354"/>
                  </a:lnTo>
                  <a:lnTo>
                    <a:pt y="539" x="1210"/>
                  </a:lnTo>
                  <a:lnTo>
                    <a:pt y="505" x="1067"/>
                  </a:lnTo>
                  <a:lnTo>
                    <a:pt y="471" x="923"/>
                  </a:lnTo>
                  <a:lnTo>
                    <a:pt y="439" x="778"/>
                  </a:lnTo>
                  <a:lnTo>
                    <a:pt y="406" x="634"/>
                  </a:lnTo>
                  <a:lnTo>
                    <a:pt y="372" x="489"/>
                  </a:lnTo>
                  <a:lnTo>
                    <a:pt y="367" x="467"/>
                  </a:lnTo>
                  <a:lnTo>
                    <a:pt y="360" x="447"/>
                  </a:lnTo>
                  <a:lnTo>
                    <a:pt y="353" x="427"/>
                  </a:lnTo>
                  <a:lnTo>
                    <a:pt y="346" x="408"/>
                  </a:lnTo>
                  <a:lnTo>
                    <a:pt y="336" x="391"/>
                  </a:lnTo>
                  <a:lnTo>
                    <a:pt y="328" x="374"/>
                  </a:lnTo>
                  <a:lnTo>
                    <a:pt y="318" x="359"/>
                  </a:lnTo>
                  <a:lnTo>
                    <a:pt y="306" x="344"/>
                  </a:lnTo>
                  <a:lnTo>
                    <a:pt y="282" x="315"/>
                  </a:lnTo>
                  <a:lnTo>
                    <a:pt y="257" x="290"/>
                  </a:lnTo>
                  <a:lnTo>
                    <a:pt y="230" x="265"/>
                  </a:lnTo>
                  <a:lnTo>
                    <a:pt y="201" x="241"/>
                  </a:lnTo>
                  <a:lnTo>
                    <a:pt y="172" x="217"/>
                  </a:lnTo>
                  <a:lnTo>
                    <a:pt y="144" x="194"/>
                  </a:lnTo>
                  <a:lnTo>
                    <a:pt y="115" x="168"/>
                  </a:lnTo>
                  <a:lnTo>
                    <a:pt y="88" x="141"/>
                  </a:lnTo>
                  <a:lnTo>
                    <a:pt y="76" x="126"/>
                  </a:lnTo>
                  <a:lnTo>
                    <a:pt y="62" x="111"/>
                  </a:lnTo>
                  <a:lnTo>
                    <a:pt y="51" x="96"/>
                  </a:lnTo>
                  <a:lnTo>
                    <a:pt y="39" x="79"/>
                  </a:lnTo>
                  <a:lnTo>
                    <a:pt y="29" x="60"/>
                  </a:lnTo>
                  <a:lnTo>
                    <a:pt y="19" x="42"/>
                  </a:lnTo>
                  <a:lnTo>
                    <a:pt y="8" x="22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59"/>
                  </a:lnTo>
                  <a:lnTo>
                    <a:pt y="142" x="65"/>
                  </a:lnTo>
                  <a:lnTo>
                    <a:pt y="164" x="70"/>
                  </a:lnTo>
                  <a:lnTo>
                    <a:pt y="184" x="74"/>
                  </a:lnTo>
                  <a:lnTo>
                    <a:pt y="203" x="77"/>
                  </a:lnTo>
                  <a:lnTo>
                    <a:pt y="221" x="77"/>
                  </a:lnTo>
                  <a:lnTo>
                    <a:pt y="240" x="79"/>
                  </a:lnTo>
                  <a:lnTo>
                    <a:pt y="257" x="77"/>
                  </a:lnTo>
                  <a:lnTo>
                    <a:pt y="289" x="74"/>
                  </a:lnTo>
                  <a:lnTo>
                    <a:pt y="316" x="69"/>
                  </a:lnTo>
                  <a:lnTo>
                    <a:pt y="355" x="243"/>
                  </a:lnTo>
                  <a:lnTo>
                    <a:pt y="392" x="420"/>
                  </a:lnTo>
                  <a:lnTo>
                    <a:pt y="431" x="597"/>
                  </a:lnTo>
                  <a:lnTo>
                    <a:pt y="470" x="775"/>
                  </a:lnTo>
                  <a:lnTo>
                    <a:pt y="509" x="954"/>
                  </a:lnTo>
                  <a:lnTo>
                    <a:pt y="546" x="1132"/>
                  </a:lnTo>
                  <a:lnTo>
                    <a:pt y="585" x="1311"/>
                  </a:lnTo>
                  <a:lnTo>
                    <a:pt y="622" x="1489"/>
                  </a:lnTo>
                  <a:lnTo>
                    <a:pt y="659" x="1664"/>
                  </a:lnTo>
                  <a:lnTo>
                    <a:pt y="696" x="1840"/>
                  </a:lnTo>
                  <a:lnTo>
                    <a:pt y="732" x="2012"/>
                  </a:lnTo>
                  <a:lnTo>
                    <a:pt y="765" x="2183"/>
                  </a:lnTo>
                  <a:lnTo>
                    <a:pt y="799" x="2350"/>
                  </a:lnTo>
                  <a:lnTo>
                    <a:pt y="833" x="2514"/>
                  </a:lnTo>
                  <a:lnTo>
                    <a:pt y="865" x="2674"/>
                  </a:lnTo>
                  <a:lnTo>
                    <a:pt y="896" x="2831"/>
                  </a:lnTo>
                  <a:lnTo>
                    <a:pt y="904" x="2899"/>
                  </a:lnTo>
                  <a:lnTo>
                    <a:pt y="914" x="2968"/>
                  </a:lnTo>
                  <a:lnTo>
                    <a:pt y="924" x="3034"/>
                  </a:lnTo>
                  <a:lnTo>
                    <a:pt y="933" x="3099"/>
                  </a:lnTo>
                  <a:lnTo>
                    <a:pt y="941" x="3162"/>
                  </a:lnTo>
                  <a:lnTo>
                    <a:pt y="948" x="3219"/>
                  </a:lnTo>
                  <a:lnTo>
                    <a:pt y="953" x="3270"/>
                  </a:lnTo>
                  <a:lnTo>
                    <a:pt y="953" x="3314"/>
                  </a:lnTo>
                  <a:lnTo>
                    <a:pt y="953" x="33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83" name="Shape 783"/>
            <p:cNvSpPr/>
            <p:nvPr/>
          </p:nvSpPr>
          <p:spPr>
            <a:xfrm>
              <a:off y="2619375" x="1916111"/>
              <a:ext cy="1084261" cx="5400675"/>
            </a:xfrm>
            <a:custGeom>
              <a:pathLst>
                <a:path w="3402" extrusionOk="0" h="683">
                  <a:moveTo>
                    <a:pt y="676" x="3402"/>
                  </a:moveTo>
                  <a:lnTo>
                    <a:pt y="668" x="3399"/>
                  </a:lnTo>
                  <a:lnTo>
                    <a:pt y="673" x="3338"/>
                  </a:lnTo>
                  <a:lnTo>
                    <a:pt y="673" x="3325"/>
                  </a:lnTo>
                  <a:lnTo>
                    <a:pt y="673" x="3309"/>
                  </a:lnTo>
                  <a:lnTo>
                    <a:pt y="671" x="3291"/>
                  </a:lnTo>
                  <a:lnTo>
                    <a:pt y="668" x="3271"/>
                  </a:lnTo>
                  <a:lnTo>
                    <a:pt y="661" x="3225"/>
                  </a:lnTo>
                  <a:lnTo>
                    <a:pt y="649" x="3174"/>
                  </a:lnTo>
                  <a:lnTo>
                    <a:pt y="637" x="3119"/>
                  </a:lnTo>
                  <a:lnTo>
                    <a:pt y="625" x="3060"/>
                  </a:lnTo>
                  <a:lnTo>
                    <a:pt y="614" x="2999"/>
                  </a:lnTo>
                  <a:lnTo>
                    <a:pt y="605" x="2938"/>
                  </a:lnTo>
                  <a:lnTo>
                    <a:pt y="570" x="2762"/>
                  </a:lnTo>
                  <a:lnTo>
                    <a:pt y="536" x="2582"/>
                  </a:lnTo>
                  <a:lnTo>
                    <a:pt y="499" x="2401"/>
                  </a:lnTo>
                  <a:lnTo>
                    <a:pt y="463" x="2215"/>
                  </a:lnTo>
                  <a:lnTo>
                    <a:pt y="426" x="2030"/>
                  </a:lnTo>
                  <a:lnTo>
                    <a:pt y="389" x="1842"/>
                  </a:lnTo>
                  <a:lnTo>
                    <a:pt y="352" x="1655"/>
                  </a:lnTo>
                  <a:lnTo>
                    <a:pt y="313" x="1467"/>
                  </a:lnTo>
                  <a:lnTo>
                    <a:pt y="274" x="1278"/>
                  </a:lnTo>
                  <a:lnTo>
                    <a:pt y="235" x="1091"/>
                  </a:lnTo>
                  <a:lnTo>
                    <a:pt y="196" x="904"/>
                  </a:lnTo>
                  <a:lnTo>
                    <a:pt y="157" x="718"/>
                  </a:lnTo>
                  <a:lnTo>
                    <a:pt y="118" x="535"/>
                  </a:lnTo>
                  <a:lnTo>
                    <a:pt y="80" x="353"/>
                  </a:lnTo>
                  <a:lnTo>
                    <a:pt y="39" x="176"/>
                  </a:lnTo>
                  <a:lnTo>
                    <a:pt y="0" x="0"/>
                  </a:lnTo>
                  <a:lnTo>
                    <a:pt y="34" x="0"/>
                  </a:lnTo>
                  <a:lnTo>
                    <a:pt y="71" x="178"/>
                  </a:lnTo>
                  <a:lnTo>
                    <a:pt y="110" x="362"/>
                  </a:lnTo>
                  <a:lnTo>
                    <a:pt y="149" x="551"/>
                  </a:lnTo>
                  <a:lnTo>
                    <a:pt y="188" x="745"/>
                  </a:lnTo>
                  <a:lnTo>
                    <a:pt y="228" x="941"/>
                  </a:lnTo>
                  <a:lnTo>
                    <a:pt y="267" x="1140"/>
                  </a:lnTo>
                  <a:lnTo>
                    <a:pt y="306" x="1339"/>
                  </a:lnTo>
                  <a:lnTo>
                    <a:pt y="345" x="1538"/>
                  </a:lnTo>
                  <a:lnTo>
                    <a:pt y="382" x="1736"/>
                  </a:lnTo>
                  <a:lnTo>
                    <a:pt y="421" x="1932"/>
                  </a:lnTo>
                  <a:lnTo>
                    <a:pt y="456" x="2124"/>
                  </a:lnTo>
                  <a:lnTo>
                    <a:pt y="492" x="2312"/>
                  </a:lnTo>
                  <a:lnTo>
                    <a:pt y="527" x="2496"/>
                  </a:lnTo>
                  <a:lnTo>
                    <a:pt y="561" x="2671"/>
                  </a:lnTo>
                  <a:lnTo>
                    <a:pt y="592" x="2838"/>
                  </a:lnTo>
                  <a:lnTo>
                    <a:pt y="622" x="2999"/>
                  </a:lnTo>
                  <a:lnTo>
                    <a:pt y="636" x="3056"/>
                  </a:lnTo>
                  <a:lnTo>
                    <a:pt y="646" x="3103"/>
                  </a:lnTo>
                  <a:lnTo>
                    <a:pt y="656" x="3146"/>
                  </a:lnTo>
                  <a:lnTo>
                    <a:pt y="666" x="3183"/>
                  </a:lnTo>
                  <a:lnTo>
                    <a:pt y="673" x="3218"/>
                  </a:lnTo>
                  <a:lnTo>
                    <a:pt y="678" x="3252"/>
                  </a:lnTo>
                  <a:lnTo>
                    <a:pt y="681" x="3286"/>
                  </a:lnTo>
                  <a:lnTo>
                    <a:pt y="683" x="3325"/>
                  </a:lnTo>
                  <a:lnTo>
                    <a:pt y="676" x="3402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84" name="Shape 784"/>
            <p:cNvSpPr/>
            <p:nvPr/>
          </p:nvSpPr>
          <p:spPr>
            <a:xfrm>
              <a:off y="2109786" x="2008186"/>
              <a:ext cy="1531937" cx="5300661"/>
            </a:xfrm>
            <a:custGeom>
              <a:pathLst>
                <a:path w="3339" extrusionOk="0" h="965">
                  <a:moveTo>
                    <a:pt y="965" x="3339"/>
                  </a:moveTo>
                  <a:lnTo>
                    <a:pt y="957" x="3338"/>
                  </a:lnTo>
                  <a:lnTo>
                    <a:pt y="953" x="3297"/>
                  </a:lnTo>
                  <a:lnTo>
                    <a:pt y="955" x="3267"/>
                  </a:lnTo>
                  <a:lnTo>
                    <a:pt y="953" x="3224"/>
                  </a:lnTo>
                  <a:lnTo>
                    <a:pt y="948" x="3175"/>
                  </a:lnTo>
                  <a:lnTo>
                    <a:pt y="941" x="3118"/>
                  </a:lnTo>
                  <a:lnTo>
                    <a:pt y="933" x="3059"/>
                  </a:lnTo>
                  <a:lnTo>
                    <a:pt y="924" x="2995"/>
                  </a:lnTo>
                  <a:lnTo>
                    <a:pt y="916" x="2931"/>
                  </a:lnTo>
                  <a:lnTo>
                    <a:pt y="908" x="2870"/>
                  </a:lnTo>
                  <a:lnTo>
                    <a:pt y="877" x="2711"/>
                  </a:lnTo>
                  <a:lnTo>
                    <a:pt y="845" x="2554"/>
                  </a:lnTo>
                  <a:lnTo>
                    <a:pt y="813" x="2401"/>
                  </a:lnTo>
                  <a:lnTo>
                    <a:pt y="779" x="2249"/>
                  </a:lnTo>
                  <a:lnTo>
                    <a:pt y="747" x="2098"/>
                  </a:lnTo>
                  <a:lnTo>
                    <a:pt y="713" x="1950"/>
                  </a:lnTo>
                  <a:lnTo>
                    <a:pt y="679" x="1803"/>
                  </a:lnTo>
                  <a:lnTo>
                    <a:pt y="647" x="1656"/>
                  </a:lnTo>
                  <a:lnTo>
                    <a:pt y="613" x="1511"/>
                  </a:lnTo>
                  <a:lnTo>
                    <a:pt y="580" x="1366"/>
                  </a:lnTo>
                  <a:lnTo>
                    <a:pt y="546" x="1222"/>
                  </a:lnTo>
                  <a:lnTo>
                    <a:pt y="512" x="1079"/>
                  </a:lnTo>
                  <a:lnTo>
                    <a:pt y="478" x="935"/>
                  </a:lnTo>
                  <a:lnTo>
                    <a:pt y="443" x="790"/>
                  </a:lnTo>
                  <a:lnTo>
                    <a:pt y="409" x="646"/>
                  </a:lnTo>
                  <a:lnTo>
                    <a:pt y="375" x="501"/>
                  </a:lnTo>
                  <a:lnTo>
                    <a:pt y="372" x="479"/>
                  </a:lnTo>
                  <a:lnTo>
                    <a:pt y="365" x="459"/>
                  </a:lnTo>
                  <a:lnTo>
                    <a:pt y="358" x="439"/>
                  </a:lnTo>
                  <a:lnTo>
                    <a:pt y="350" x="420"/>
                  </a:lnTo>
                  <a:lnTo>
                    <a:pt y="341" x="401"/>
                  </a:lnTo>
                  <a:lnTo>
                    <a:pt y="331" x="385"/>
                  </a:lnTo>
                  <a:lnTo>
                    <a:pt y="321" x="369"/>
                  </a:lnTo>
                  <a:lnTo>
                    <a:pt y="309" x="354"/>
                  </a:lnTo>
                  <a:lnTo>
                    <a:pt y="286" x="324"/>
                  </a:lnTo>
                  <a:lnTo>
                    <a:pt y="260" x="298"/>
                  </a:lnTo>
                  <a:lnTo>
                    <a:pt y="232" x="271"/>
                  </a:lnTo>
                  <a:lnTo>
                    <a:pt y="205" x="248"/>
                  </a:lnTo>
                  <a:lnTo>
                    <a:pt y="174" x="223"/>
                  </a:lnTo>
                  <a:lnTo>
                    <a:pt y="145" x="197"/>
                  </a:lnTo>
                  <a:lnTo>
                    <a:pt y="117" x="170"/>
                  </a:lnTo>
                  <a:lnTo>
                    <a:pt y="90" x="141"/>
                  </a:lnTo>
                  <a:lnTo>
                    <a:pt y="76" x="126"/>
                  </a:lnTo>
                  <a:lnTo>
                    <a:pt y="64" x="111"/>
                  </a:lnTo>
                  <a:lnTo>
                    <a:pt y="52" x="94"/>
                  </a:lnTo>
                  <a:lnTo>
                    <a:pt y="41" x="77"/>
                  </a:lnTo>
                  <a:lnTo>
                    <a:pt y="29" x="59"/>
                  </a:lnTo>
                  <a:lnTo>
                    <a:pt y="19" x="40"/>
                  </a:lnTo>
                  <a:lnTo>
                    <a:pt y="10" x="20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60"/>
                  </a:lnTo>
                  <a:lnTo>
                    <a:pt y="142" x="67"/>
                  </a:lnTo>
                  <a:lnTo>
                    <a:pt y="162" x="74"/>
                  </a:lnTo>
                  <a:lnTo>
                    <a:pt y="183" x="79"/>
                  </a:lnTo>
                  <a:lnTo>
                    <a:pt y="221" x="87"/>
                  </a:lnTo>
                  <a:lnTo>
                    <a:pt y="257" x="91"/>
                  </a:lnTo>
                  <a:lnTo>
                    <a:pt y="291" x="91"/>
                  </a:lnTo>
                  <a:lnTo>
                    <a:pt y="323" x="89"/>
                  </a:lnTo>
                  <a:lnTo>
                    <a:pt y="362" x="265"/>
                  </a:lnTo>
                  <a:lnTo>
                    <a:pt y="399" x="440"/>
                  </a:lnTo>
                  <a:lnTo>
                    <a:pt y="438" x="616"/>
                  </a:lnTo>
                  <a:lnTo>
                    <a:pt y="477" x="793"/>
                  </a:lnTo>
                  <a:lnTo>
                    <a:pt y="515" x="969"/>
                  </a:lnTo>
                  <a:lnTo>
                    <a:pt y="554" x="1146"/>
                  </a:lnTo>
                  <a:lnTo>
                    <a:pt y="593" x="1322"/>
                  </a:lnTo>
                  <a:lnTo>
                    <a:pt y="632" x="1497"/>
                  </a:lnTo>
                  <a:lnTo>
                    <a:pt y="669" x="1671"/>
                  </a:lnTo>
                  <a:lnTo>
                    <a:pt y="706" x="1843"/>
                  </a:lnTo>
                  <a:lnTo>
                    <a:pt y="744" x="2014"/>
                  </a:lnTo>
                  <a:lnTo>
                    <a:pt y="779" x="2183"/>
                  </a:lnTo>
                  <a:lnTo>
                    <a:pt y="813" x="2348"/>
                  </a:lnTo>
                  <a:lnTo>
                    <a:pt y="847" x="2512"/>
                  </a:lnTo>
                  <a:lnTo>
                    <a:pt y="879" x="2671"/>
                  </a:lnTo>
                  <a:lnTo>
                    <a:pt y="908" x="2828"/>
                  </a:lnTo>
                  <a:lnTo>
                    <a:pt y="918" x="2895"/>
                  </a:lnTo>
                  <a:lnTo>
                    <a:pt y="928" x="2963"/>
                  </a:lnTo>
                  <a:lnTo>
                    <a:pt y="936" x="3030"/>
                  </a:lnTo>
                  <a:lnTo>
                    <a:pt y="946" x="3094"/>
                  </a:lnTo>
                  <a:lnTo>
                    <a:pt y="953" x="3157"/>
                  </a:lnTo>
                  <a:lnTo>
                    <a:pt y="960" x="3214"/>
                  </a:lnTo>
                  <a:lnTo>
                    <a:pt y="963" x="3265"/>
                  </a:lnTo>
                  <a:lnTo>
                    <a:pt y="965" x="3309"/>
                  </a:lnTo>
                  <a:lnTo>
                    <a:pt y="965" x="3339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85" name="Shape 785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3" x="50"/>
                  </a:lnTo>
                  <a:lnTo>
                    <a:pt y="3" x="103"/>
                  </a:lnTo>
                  <a:lnTo>
                    <a:pt y="5" x="153"/>
                  </a:lnTo>
                  <a:lnTo>
                    <a:pt y="5" x="204"/>
                  </a:lnTo>
                  <a:lnTo>
                    <a:pt y="5" x="253"/>
                  </a:lnTo>
                  <a:lnTo>
                    <a:pt y="3" x="303"/>
                  </a:lnTo>
                  <a:lnTo>
                    <a:pt y="3" x="354"/>
                  </a:lnTo>
                  <a:lnTo>
                    <a:pt y="0" x="403"/>
                  </a:lnTo>
                  <a:lnTo>
                    <a:pt y="7" x="418"/>
                  </a:lnTo>
                  <a:lnTo>
                    <a:pt y="12" x="430"/>
                  </a:lnTo>
                  <a:lnTo>
                    <a:pt y="18" x="444"/>
                  </a:lnTo>
                  <a:lnTo>
                    <a:pt y="27" x="454"/>
                  </a:lnTo>
                  <a:lnTo>
                    <a:pt y="42" x="474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</a:path>
              </a:pathLst>
            </a:custGeom>
            <a:noFill/>
            <a:ln w="9525" cap="rnd">
              <a:solidFill>
                <a:srgbClr val="969595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86" name="Shape 786"/>
            <p:cNvSpPr/>
            <p:nvPr/>
          </p:nvSpPr>
          <p:spPr>
            <a:xfrm>
              <a:off y="2020886" x="2103436"/>
              <a:ext cy="760411" cx="120650"/>
            </a:xfrm>
            <a:custGeom>
              <a:pathLst>
                <a:path w="76" extrusionOk="0" h="479">
                  <a:moveTo>
                    <a:pt y="0" x="7"/>
                  </a:moveTo>
                  <a:lnTo>
                    <a:pt y="2" x="4"/>
                  </a:lnTo>
                  <a:lnTo>
                    <a:pt y="5" x="2"/>
                  </a:lnTo>
                  <a:lnTo>
                    <a:pt y="9" x="0"/>
                  </a:lnTo>
                  <a:lnTo>
                    <a:pt y="12" x="0"/>
                  </a:lnTo>
                  <a:lnTo>
                    <a:pt y="479" x="76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87" name="Shape 787"/>
            <p:cNvSpPr/>
            <p:nvPr/>
          </p:nvSpPr>
          <p:spPr>
            <a:xfrm>
              <a:off y="2455861" x="3032125"/>
              <a:ext cy="163511" cx="230187"/>
            </a:xfrm>
            <a:custGeom>
              <a:pathLst>
                <a:path w="145" extrusionOk="0" h="103">
                  <a:moveTo>
                    <a:pt y="0" x="64"/>
                  </a:moveTo>
                  <a:lnTo>
                    <a:pt y="7" x="65"/>
                  </a:lnTo>
                  <a:lnTo>
                    <a:pt y="14" x="67"/>
                  </a:lnTo>
                  <a:lnTo>
                    <a:pt y="19" x="67"/>
                  </a:lnTo>
                  <a:lnTo>
                    <a:pt y="25" x="67"/>
                  </a:lnTo>
                  <a:lnTo>
                    <a:pt y="39" x="62"/>
                  </a:lnTo>
                  <a:lnTo>
                    <a:pt y="51" x="54"/>
                  </a:lnTo>
                  <a:lnTo>
                    <a:pt y="63" x="44"/>
                  </a:lnTo>
                  <a:lnTo>
                    <a:pt y="76" x="30"/>
                  </a:lnTo>
                  <a:lnTo>
                    <a:pt y="88" x="15"/>
                  </a:lnTo>
                  <a:lnTo>
                    <a:pt y="101" x="0"/>
                  </a:lnTo>
                  <a:lnTo>
                    <a:pt y="101" x="20"/>
                  </a:lnTo>
                  <a:lnTo>
                    <a:pt y="103" x="40"/>
                  </a:lnTo>
                  <a:lnTo>
                    <a:pt y="44" x="138"/>
                  </a:lnTo>
                  <a:lnTo>
                    <a:pt y="39" x="141"/>
                  </a:lnTo>
                  <a:lnTo>
                    <a:pt y="36" x="145"/>
                  </a:lnTo>
                  <a:lnTo>
                    <a:pt y="32" x="145"/>
                  </a:lnTo>
                  <a:lnTo>
                    <a:pt y="29" x="145"/>
                  </a:lnTo>
                  <a:lnTo>
                    <a:pt y="25" x="145"/>
                  </a:lnTo>
                  <a:lnTo>
                    <a:pt y="24" x="141"/>
                  </a:lnTo>
                  <a:lnTo>
                    <a:pt y="20" x="138"/>
                  </a:lnTo>
                  <a:lnTo>
                    <a:pt y="19" x="133"/>
                  </a:lnTo>
                  <a:lnTo>
                    <a:pt y="14" x="116"/>
                  </a:lnTo>
                  <a:lnTo>
                    <a:pt y="8" x="99"/>
                  </a:lnTo>
                  <a:lnTo>
                    <a:pt y="3" x="81"/>
                  </a:lnTo>
                  <a:lnTo>
                    <a:pt y="0" x="6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88" name="Shape 788"/>
            <p:cNvSpPr/>
            <p:nvPr/>
          </p:nvSpPr>
          <p:spPr>
            <a:xfrm>
              <a:off y="2413000" x="6296025"/>
              <a:ext cy="681037" cx="579437"/>
            </a:xfrm>
            <a:custGeom>
              <a:pathLst>
                <a:path w="365" extrusionOk="0" h="429">
                  <a:moveTo>
                    <a:pt y="0" x="138"/>
                  </a:moveTo>
                  <a:lnTo>
                    <a:pt y="25" x="142"/>
                  </a:lnTo>
                  <a:lnTo>
                    <a:pt y="51" x="144"/>
                  </a:lnTo>
                  <a:lnTo>
                    <a:pt y="78" x="142"/>
                  </a:lnTo>
                  <a:lnTo>
                    <a:pt y="103" x="140"/>
                  </a:lnTo>
                  <a:lnTo>
                    <a:pt y="130" x="135"/>
                  </a:lnTo>
                  <a:lnTo>
                    <a:pt y="157" x="128"/>
                  </a:lnTo>
                  <a:lnTo>
                    <a:pt y="183" x="120"/>
                  </a:lnTo>
                  <a:lnTo>
                    <a:pt y="210" x="111"/>
                  </a:lnTo>
                  <a:lnTo>
                    <a:pt y="237" x="101"/>
                  </a:lnTo>
                  <a:lnTo>
                    <a:pt y="264" x="88"/>
                  </a:lnTo>
                  <a:lnTo>
                    <a:pt y="291" x="76"/>
                  </a:lnTo>
                  <a:lnTo>
                    <a:pt y="316" x="63"/>
                  </a:lnTo>
                  <a:lnTo>
                    <a:pt y="368" x="32"/>
                  </a:lnTo>
                  <a:lnTo>
                    <a:pt y="421" x="0"/>
                  </a:lnTo>
                  <a:lnTo>
                    <a:pt y="424" x="22"/>
                  </a:lnTo>
                  <a:lnTo>
                    <a:pt y="429" x="51"/>
                  </a:lnTo>
                  <a:lnTo>
                    <a:pt y="68" x="358"/>
                  </a:lnTo>
                  <a:lnTo>
                    <a:pt y="61" x="363"/>
                  </a:lnTo>
                  <a:lnTo>
                    <a:pt y="54" x="365"/>
                  </a:lnTo>
                  <a:lnTo>
                    <a:pt y="49" x="365"/>
                  </a:lnTo>
                  <a:lnTo>
                    <a:pt y="44" x="361"/>
                  </a:lnTo>
                  <a:lnTo>
                    <a:pt y="41" x="358"/>
                  </a:lnTo>
                  <a:lnTo>
                    <a:pt y="37" x="355"/>
                  </a:lnTo>
                  <a:lnTo>
                    <a:pt y="35" x="350"/>
                  </a:lnTo>
                  <a:lnTo>
                    <a:pt y="32" x="344"/>
                  </a:lnTo>
                  <a:lnTo>
                    <a:pt y="24" x="317"/>
                  </a:lnTo>
                  <a:lnTo>
                    <a:pt y="15" x="287"/>
                  </a:lnTo>
                  <a:lnTo>
                    <a:pt y="10" x="257"/>
                  </a:lnTo>
                  <a:lnTo>
                    <a:pt y="7" x="226"/>
                  </a:lnTo>
                  <a:lnTo>
                    <a:pt y="2" x="172"/>
                  </a:lnTo>
                  <a:lnTo>
                    <a:pt y="0" x="138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89" name="Shape 789"/>
            <p:cNvSpPr/>
            <p:nvPr/>
          </p:nvSpPr>
          <p:spPr>
            <a:xfrm>
              <a:off y="2451100" x="3021011"/>
              <a:ext cy="165100" cx="120650"/>
            </a:xfrm>
            <a:custGeom>
              <a:pathLst>
                <a:path w="76" extrusionOk="0" h="104">
                  <a:moveTo>
                    <a:pt y="3" x="71"/>
                  </a:moveTo>
                  <a:lnTo>
                    <a:pt y="10" x="72"/>
                  </a:lnTo>
                  <a:lnTo>
                    <a:pt y="17" x="74"/>
                  </a:lnTo>
                  <a:lnTo>
                    <a:pt y="22" x="74"/>
                  </a:lnTo>
                  <a:lnTo>
                    <a:pt y="28" x="74"/>
                  </a:lnTo>
                  <a:lnTo>
                    <a:pt y="42" x="69"/>
                  </a:lnTo>
                  <a:lnTo>
                    <a:pt y="54" x="61"/>
                  </a:lnTo>
                  <a:lnTo>
                    <a:pt y="66" x="51"/>
                  </a:lnTo>
                  <a:lnTo>
                    <a:pt y="79" x="37"/>
                  </a:lnTo>
                  <a:lnTo>
                    <a:pt y="91" x="22"/>
                  </a:lnTo>
                  <a:lnTo>
                    <a:pt y="104" x="7"/>
                  </a:lnTo>
                  <a:lnTo>
                    <a:pt y="104" x="10"/>
                  </a:lnTo>
                  <a:lnTo>
                    <a:pt y="103" x="5"/>
                  </a:lnTo>
                  <a:lnTo>
                    <a:pt y="103" x="0"/>
                  </a:lnTo>
                  <a:lnTo>
                    <a:pt y="103" x="2"/>
                  </a:lnTo>
                  <a:lnTo>
                    <a:pt y="91" x="18"/>
                  </a:lnTo>
                  <a:lnTo>
                    <a:pt y="77" x="34"/>
                  </a:lnTo>
                  <a:lnTo>
                    <a:pt y="64" x="47"/>
                  </a:lnTo>
                  <a:lnTo>
                    <a:pt y="50" x="57"/>
                  </a:lnTo>
                  <a:lnTo>
                    <a:pt y="37" x="66"/>
                  </a:lnTo>
                  <a:lnTo>
                    <a:pt y="25" x="71"/>
                  </a:lnTo>
                  <a:lnTo>
                    <a:pt y="18" x="71"/>
                  </a:lnTo>
                  <a:lnTo>
                    <a:pt y="13" x="71"/>
                  </a:lnTo>
                  <a:lnTo>
                    <a:pt y="8" x="69"/>
                  </a:lnTo>
                  <a:lnTo>
                    <a:pt y="3" x="66"/>
                  </a:lnTo>
                  <a:lnTo>
                    <a:pt y="1" x="59"/>
                  </a:lnTo>
                  <a:lnTo>
                    <a:pt y="0" x="59"/>
                  </a:lnTo>
                  <a:lnTo>
                    <a:pt y="0" x="62"/>
                  </a:lnTo>
                  <a:lnTo>
                    <a:pt y="1" x="67"/>
                  </a:lnTo>
                  <a:lnTo>
                    <a:pt y="3" x="72"/>
                  </a:lnTo>
                  <a:lnTo>
                    <a:pt y="5" x="76"/>
                  </a:lnTo>
                  <a:lnTo>
                    <a:pt y="5" x="76"/>
                  </a:lnTo>
                  <a:lnTo>
                    <a:pt y="3" x="7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0" name="Shape 790"/>
            <p:cNvSpPr/>
            <p:nvPr/>
          </p:nvSpPr>
          <p:spPr>
            <a:xfrm>
              <a:off y="2413000" x="6288087"/>
              <a:ext cy="665161" cx="236537"/>
            </a:xfrm>
            <a:custGeom>
              <a:pathLst>
                <a:path w="149" extrusionOk="0" h="419">
                  <a:moveTo>
                    <a:pt y="0" x="143"/>
                  </a:moveTo>
                  <a:lnTo>
                    <a:pt y="25" x="147"/>
                  </a:lnTo>
                  <a:lnTo>
                    <a:pt y="51" x="149"/>
                  </a:lnTo>
                  <a:lnTo>
                    <a:pt y="78" x="149"/>
                  </a:lnTo>
                  <a:lnTo>
                    <a:pt y="103" x="145"/>
                  </a:lnTo>
                  <a:lnTo>
                    <a:pt y="130" x="140"/>
                  </a:lnTo>
                  <a:lnTo>
                    <a:pt y="157" x="133"/>
                  </a:lnTo>
                  <a:lnTo>
                    <a:pt y="183" x="127"/>
                  </a:lnTo>
                  <a:lnTo>
                    <a:pt y="210" x="116"/>
                  </a:lnTo>
                  <a:lnTo>
                    <a:pt y="237" x="106"/>
                  </a:lnTo>
                  <a:lnTo>
                    <a:pt y="264" x="95"/>
                  </a:lnTo>
                  <a:lnTo>
                    <a:pt y="291" x="81"/>
                  </a:lnTo>
                  <a:lnTo>
                    <a:pt y="316" x="68"/>
                  </a:lnTo>
                  <a:lnTo>
                    <a:pt y="368" x="37"/>
                  </a:lnTo>
                  <a:lnTo>
                    <a:pt y="419" x="7"/>
                  </a:lnTo>
                  <a:lnTo>
                    <a:pt y="419" x="0"/>
                  </a:lnTo>
                  <a:lnTo>
                    <a:pt y="395" x="17"/>
                  </a:lnTo>
                  <a:lnTo>
                    <a:pt y="368" x="32"/>
                  </a:lnTo>
                  <a:lnTo>
                    <a:pt y="343" x="49"/>
                  </a:lnTo>
                  <a:lnTo>
                    <a:pt y="314" x="62"/>
                  </a:lnTo>
                  <a:lnTo>
                    <a:pt y="287" x="78"/>
                  </a:lnTo>
                  <a:lnTo>
                    <a:pt y="259" x="89"/>
                  </a:lnTo>
                  <a:lnTo>
                    <a:pt y="230" x="101"/>
                  </a:lnTo>
                  <a:lnTo>
                    <a:pt y="201" x="113"/>
                  </a:lnTo>
                  <a:lnTo>
                    <a:pt y="172" x="122"/>
                  </a:lnTo>
                  <a:lnTo>
                    <a:pt y="144" x="130"/>
                  </a:lnTo>
                  <a:lnTo>
                    <a:pt y="117" x="135"/>
                  </a:lnTo>
                  <a:lnTo>
                    <a:pt y="90" x="138"/>
                  </a:lnTo>
                  <a:lnTo>
                    <a:pt y="64" x="140"/>
                  </a:lnTo>
                  <a:lnTo>
                    <a:pt y="41" x="140"/>
                  </a:lnTo>
                  <a:lnTo>
                    <a:pt y="19" x="138"/>
                  </a:lnTo>
                  <a:lnTo>
                    <a:pt y="0" x="132"/>
                  </a:lnTo>
                  <a:lnTo>
                    <a:pt y="0" x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1" name="Shape 791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2" name="Shape 792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</p:spTree>
  </p:cSld>
  <p:clrMapOvr>
    <a:masterClrMapping/>
  </p:clrMapOvr>
  <p:transition spd="slow">
    <p:cut/>
  </p:transition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798" name="Shape 798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99" name="Shape 799"/>
          <p:cNvSpPr/>
          <p:nvPr/>
        </p:nvSpPr>
        <p:spPr>
          <a:xfrm>
            <a:off y="2217736" x="565150"/>
            <a:ext cy="2833686" cx="831056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6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CONSISTENCY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6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JUDGING ACCURACY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6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IMPARTIALITY</a:t>
            </a:r>
          </a:p>
        </p:txBody>
      </p:sp>
      <p:sp>
        <p:nvSpPr>
          <p:cNvPr id="800" name="Shape 800"/>
          <p:cNvSpPr/>
          <p:nvPr/>
        </p:nvSpPr>
        <p:spPr>
          <a:xfrm>
            <a:off y="109536" x="1954211"/>
            <a:ext cy="1066799" cx="703897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QUALITIES OF A GOOD JUDGE…</a:t>
            </a:r>
          </a:p>
        </p:txBody>
      </p:sp>
    </p:spTree>
  </p:cSld>
  <p:clrMapOvr>
    <a:masterClrMapping/>
  </p:clrMapOvr>
  <p:transition spd="slow">
    <p:cut/>
  </p:transition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804" name="Shape 804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05" name="Shape 805"/>
          <p:cNvSpPr/>
          <p:nvPr/>
        </p:nvSpPr>
        <p:spPr>
          <a:xfrm>
            <a:off y="309562" x="2836861"/>
            <a:ext cy="762000" cx="325596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50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CONSISTENCY</a:t>
            </a:r>
          </a:p>
        </p:txBody>
      </p:sp>
      <p:sp>
        <p:nvSpPr>
          <p:cNvPr id="806" name="Shape 806"/>
          <p:cNvSpPr/>
          <p:nvPr/>
        </p:nvSpPr>
        <p:spPr>
          <a:xfrm>
            <a:off y="1109662" x="207962"/>
            <a:ext cy="3381375" cx="769937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37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Minor defect on manoeuvre 3 = score 9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37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Minor defect on manoeuvre 7 = score 9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37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Major defect on manoeuvre 9 = score 4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37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Major defect on manoeuvre 11 = score 4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37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Minor defect on manoeuvre 12 = score 6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37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Major defect on manoeuvre 15 = score 9</a:t>
            </a:r>
          </a:p>
        </p:txBody>
      </p:sp>
      <p:sp>
        <p:nvSpPr>
          <p:cNvPr id="807" name="Shape 807"/>
          <p:cNvSpPr/>
          <p:nvPr/>
        </p:nvSpPr>
        <p:spPr>
          <a:xfrm>
            <a:off y="1233487" x="8224836"/>
            <a:ext cy="396875" cx="393699"/>
          </a:xfrm>
          <a:custGeom>
            <a:pathLst>
              <a:path w="325" extrusionOk="0" h="308">
                <a:moveTo>
                  <a:pt y="0" x="317"/>
                </a:moveTo>
                <a:lnTo>
                  <a:pt y="11" x="325"/>
                </a:lnTo>
                <a:lnTo>
                  <a:pt y="33" x="299"/>
                </a:lnTo>
                <a:lnTo>
                  <a:pt y="58" x="272"/>
                </a:lnTo>
                <a:lnTo>
                  <a:pt y="90" x="244"/>
                </a:lnTo>
                <a:lnTo>
                  <a:pt y="127" x="213"/>
                </a:lnTo>
                <a:lnTo>
                  <a:pt y="166" x="185"/>
                </a:lnTo>
                <a:lnTo>
                  <a:pt y="203" x="159"/>
                </a:lnTo>
                <a:lnTo>
                  <a:pt y="239" x="138"/>
                </a:lnTo>
                <a:lnTo>
                  <a:pt y="275" x="119"/>
                </a:lnTo>
                <a:lnTo>
                  <a:pt y="286" x="102"/>
                </a:lnTo>
                <a:lnTo>
                  <a:pt y="299" x="85"/>
                </a:lnTo>
                <a:lnTo>
                  <a:pt y="308" x="73"/>
                </a:lnTo>
                <a:lnTo>
                  <a:pt y="293" x="67"/>
                </a:lnTo>
                <a:lnTo>
                  <a:pt y="272" x="60"/>
                </a:lnTo>
                <a:lnTo>
                  <a:pt y="256" x="53"/>
                </a:lnTo>
                <a:lnTo>
                  <a:pt y="242" x="46"/>
                </a:lnTo>
                <a:lnTo>
                  <a:pt y="229" x="39"/>
                </a:lnTo>
                <a:lnTo>
                  <a:pt y="217" x="33"/>
                </a:lnTo>
                <a:lnTo>
                  <a:pt y="209" x="27"/>
                </a:lnTo>
                <a:lnTo>
                  <a:pt y="202" x="20"/>
                </a:lnTo>
                <a:lnTo>
                  <a:pt y="194" x="14"/>
                </a:lnTo>
                <a:lnTo>
                  <a:pt y="190" x="7"/>
                </a:lnTo>
                <a:lnTo>
                  <a:pt y="187" x="0"/>
                </a:lnTo>
                <a:lnTo>
                  <a:pt y="176" x="11"/>
                </a:lnTo>
                <a:lnTo>
                  <a:pt y="167" x="24"/>
                </a:lnTo>
                <a:lnTo>
                  <a:pt y="164" x="30"/>
                </a:lnTo>
                <a:lnTo>
                  <a:pt y="162" x="36"/>
                </a:lnTo>
                <a:lnTo>
                  <a:pt y="162" x="40"/>
                </a:lnTo>
                <a:lnTo>
                  <a:pt y="160" x="46"/>
                </a:lnTo>
                <a:lnTo>
                  <a:pt y="162" x="50"/>
                </a:lnTo>
                <a:lnTo>
                  <a:pt y="163" x="56"/>
                </a:lnTo>
                <a:lnTo>
                  <a:pt y="167" x="60"/>
                </a:lnTo>
                <a:lnTo>
                  <a:pt y="173" x="64"/>
                </a:lnTo>
                <a:lnTo>
                  <a:pt y="189" x="76"/>
                </a:lnTo>
                <a:lnTo>
                  <a:pt y="210" x="86"/>
                </a:lnTo>
                <a:lnTo>
                  <a:pt y="226" x="93"/>
                </a:lnTo>
                <a:lnTo>
                  <a:pt y="193" x="115"/>
                </a:lnTo>
                <a:lnTo>
                  <a:pt y="160" x="139"/>
                </a:lnTo>
                <a:lnTo>
                  <a:pt y="127" x="166"/>
                </a:lnTo>
                <a:lnTo>
                  <a:pt y="96" x="195"/>
                </a:lnTo>
                <a:lnTo>
                  <a:pt y="67" x="226"/>
                </a:lnTo>
                <a:lnTo>
                  <a:pt y="40" x="256"/>
                </a:lnTo>
                <a:lnTo>
                  <a:pt y="18" x="287"/>
                </a:lnTo>
                <a:lnTo>
                  <a:pt y="0" x="317"/>
                </a:lnTo>
                <a:close/>
              </a:path>
            </a:pathLst>
          </a:custGeom>
          <a:solidFill>
            <a:srgbClr val="02369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08" name="Shape 808"/>
          <p:cNvSpPr/>
          <p:nvPr/>
        </p:nvSpPr>
        <p:spPr>
          <a:xfrm>
            <a:off y="3641725" x="8178800"/>
            <a:ext cy="279399" cx="287336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09" name="Shape 809"/>
          <p:cNvSpPr/>
          <p:nvPr/>
        </p:nvSpPr>
        <p:spPr>
          <a:xfrm>
            <a:off y="1789111" x="8226425"/>
            <a:ext cy="396875" cx="392111"/>
          </a:xfrm>
          <a:custGeom>
            <a:pathLst>
              <a:path w="325" extrusionOk="0" h="308">
                <a:moveTo>
                  <a:pt y="0" x="317"/>
                </a:moveTo>
                <a:lnTo>
                  <a:pt y="11" x="325"/>
                </a:lnTo>
                <a:lnTo>
                  <a:pt y="33" x="299"/>
                </a:lnTo>
                <a:lnTo>
                  <a:pt y="58" x="272"/>
                </a:lnTo>
                <a:lnTo>
                  <a:pt y="90" x="244"/>
                </a:lnTo>
                <a:lnTo>
                  <a:pt y="127" x="213"/>
                </a:lnTo>
                <a:lnTo>
                  <a:pt y="166" x="185"/>
                </a:lnTo>
                <a:lnTo>
                  <a:pt y="203" x="159"/>
                </a:lnTo>
                <a:lnTo>
                  <a:pt y="239" x="138"/>
                </a:lnTo>
                <a:lnTo>
                  <a:pt y="275" x="119"/>
                </a:lnTo>
                <a:lnTo>
                  <a:pt y="286" x="102"/>
                </a:lnTo>
                <a:lnTo>
                  <a:pt y="299" x="85"/>
                </a:lnTo>
                <a:lnTo>
                  <a:pt y="308" x="73"/>
                </a:lnTo>
                <a:lnTo>
                  <a:pt y="293" x="67"/>
                </a:lnTo>
                <a:lnTo>
                  <a:pt y="272" x="60"/>
                </a:lnTo>
                <a:lnTo>
                  <a:pt y="256" x="53"/>
                </a:lnTo>
                <a:lnTo>
                  <a:pt y="242" x="46"/>
                </a:lnTo>
                <a:lnTo>
                  <a:pt y="229" x="39"/>
                </a:lnTo>
                <a:lnTo>
                  <a:pt y="217" x="33"/>
                </a:lnTo>
                <a:lnTo>
                  <a:pt y="209" x="27"/>
                </a:lnTo>
                <a:lnTo>
                  <a:pt y="202" x="20"/>
                </a:lnTo>
                <a:lnTo>
                  <a:pt y="194" x="14"/>
                </a:lnTo>
                <a:lnTo>
                  <a:pt y="190" x="7"/>
                </a:lnTo>
                <a:lnTo>
                  <a:pt y="187" x="0"/>
                </a:lnTo>
                <a:lnTo>
                  <a:pt y="176" x="11"/>
                </a:lnTo>
                <a:lnTo>
                  <a:pt y="167" x="24"/>
                </a:lnTo>
                <a:lnTo>
                  <a:pt y="164" x="30"/>
                </a:lnTo>
                <a:lnTo>
                  <a:pt y="162" x="36"/>
                </a:lnTo>
                <a:lnTo>
                  <a:pt y="162" x="40"/>
                </a:lnTo>
                <a:lnTo>
                  <a:pt y="160" x="46"/>
                </a:lnTo>
                <a:lnTo>
                  <a:pt y="162" x="50"/>
                </a:lnTo>
                <a:lnTo>
                  <a:pt y="163" x="56"/>
                </a:lnTo>
                <a:lnTo>
                  <a:pt y="167" x="60"/>
                </a:lnTo>
                <a:lnTo>
                  <a:pt y="173" x="64"/>
                </a:lnTo>
                <a:lnTo>
                  <a:pt y="189" x="76"/>
                </a:lnTo>
                <a:lnTo>
                  <a:pt y="210" x="86"/>
                </a:lnTo>
                <a:lnTo>
                  <a:pt y="226" x="93"/>
                </a:lnTo>
                <a:lnTo>
                  <a:pt y="193" x="115"/>
                </a:lnTo>
                <a:lnTo>
                  <a:pt y="160" x="139"/>
                </a:lnTo>
                <a:lnTo>
                  <a:pt y="127" x="166"/>
                </a:lnTo>
                <a:lnTo>
                  <a:pt y="96" x="195"/>
                </a:lnTo>
                <a:lnTo>
                  <a:pt y="67" x="226"/>
                </a:lnTo>
                <a:lnTo>
                  <a:pt y="40" x="256"/>
                </a:lnTo>
                <a:lnTo>
                  <a:pt y="18" x="287"/>
                </a:lnTo>
                <a:lnTo>
                  <a:pt y="0" x="317"/>
                </a:lnTo>
                <a:close/>
              </a:path>
            </a:pathLst>
          </a:custGeom>
          <a:solidFill>
            <a:srgbClr val="02369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10" name="Shape 810"/>
          <p:cNvSpPr/>
          <p:nvPr/>
        </p:nvSpPr>
        <p:spPr>
          <a:xfrm>
            <a:off y="2468561" x="8224836"/>
            <a:ext cy="395287" cx="393699"/>
          </a:xfrm>
          <a:custGeom>
            <a:pathLst>
              <a:path w="325" extrusionOk="0" h="308">
                <a:moveTo>
                  <a:pt y="0" x="317"/>
                </a:moveTo>
                <a:lnTo>
                  <a:pt y="11" x="325"/>
                </a:lnTo>
                <a:lnTo>
                  <a:pt y="33" x="299"/>
                </a:lnTo>
                <a:lnTo>
                  <a:pt y="58" x="272"/>
                </a:lnTo>
                <a:lnTo>
                  <a:pt y="90" x="244"/>
                </a:lnTo>
                <a:lnTo>
                  <a:pt y="127" x="213"/>
                </a:lnTo>
                <a:lnTo>
                  <a:pt y="166" x="185"/>
                </a:lnTo>
                <a:lnTo>
                  <a:pt y="203" x="159"/>
                </a:lnTo>
                <a:lnTo>
                  <a:pt y="239" x="138"/>
                </a:lnTo>
                <a:lnTo>
                  <a:pt y="275" x="119"/>
                </a:lnTo>
                <a:lnTo>
                  <a:pt y="286" x="102"/>
                </a:lnTo>
                <a:lnTo>
                  <a:pt y="299" x="85"/>
                </a:lnTo>
                <a:lnTo>
                  <a:pt y="308" x="73"/>
                </a:lnTo>
                <a:lnTo>
                  <a:pt y="293" x="67"/>
                </a:lnTo>
                <a:lnTo>
                  <a:pt y="272" x="60"/>
                </a:lnTo>
                <a:lnTo>
                  <a:pt y="256" x="53"/>
                </a:lnTo>
                <a:lnTo>
                  <a:pt y="242" x="46"/>
                </a:lnTo>
                <a:lnTo>
                  <a:pt y="229" x="39"/>
                </a:lnTo>
                <a:lnTo>
                  <a:pt y="217" x="33"/>
                </a:lnTo>
                <a:lnTo>
                  <a:pt y="209" x="27"/>
                </a:lnTo>
                <a:lnTo>
                  <a:pt y="202" x="20"/>
                </a:lnTo>
                <a:lnTo>
                  <a:pt y="194" x="14"/>
                </a:lnTo>
                <a:lnTo>
                  <a:pt y="190" x="7"/>
                </a:lnTo>
                <a:lnTo>
                  <a:pt y="187" x="0"/>
                </a:lnTo>
                <a:lnTo>
                  <a:pt y="176" x="11"/>
                </a:lnTo>
                <a:lnTo>
                  <a:pt y="167" x="24"/>
                </a:lnTo>
                <a:lnTo>
                  <a:pt y="164" x="30"/>
                </a:lnTo>
                <a:lnTo>
                  <a:pt y="162" x="36"/>
                </a:lnTo>
                <a:lnTo>
                  <a:pt y="162" x="40"/>
                </a:lnTo>
                <a:lnTo>
                  <a:pt y="160" x="46"/>
                </a:lnTo>
                <a:lnTo>
                  <a:pt y="162" x="50"/>
                </a:lnTo>
                <a:lnTo>
                  <a:pt y="163" x="56"/>
                </a:lnTo>
                <a:lnTo>
                  <a:pt y="167" x="60"/>
                </a:lnTo>
                <a:lnTo>
                  <a:pt y="173" x="64"/>
                </a:lnTo>
                <a:lnTo>
                  <a:pt y="189" x="76"/>
                </a:lnTo>
                <a:lnTo>
                  <a:pt y="210" x="86"/>
                </a:lnTo>
                <a:lnTo>
                  <a:pt y="226" x="93"/>
                </a:lnTo>
                <a:lnTo>
                  <a:pt y="193" x="115"/>
                </a:lnTo>
                <a:lnTo>
                  <a:pt y="160" x="139"/>
                </a:lnTo>
                <a:lnTo>
                  <a:pt y="127" x="166"/>
                </a:lnTo>
                <a:lnTo>
                  <a:pt y="96" x="195"/>
                </a:lnTo>
                <a:lnTo>
                  <a:pt y="67" x="226"/>
                </a:lnTo>
                <a:lnTo>
                  <a:pt y="40" x="256"/>
                </a:lnTo>
                <a:lnTo>
                  <a:pt y="18" x="287"/>
                </a:lnTo>
                <a:lnTo>
                  <a:pt y="0" x="317"/>
                </a:lnTo>
                <a:close/>
              </a:path>
            </a:pathLst>
          </a:custGeom>
          <a:solidFill>
            <a:srgbClr val="02369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11" name="Shape 811"/>
          <p:cNvSpPr/>
          <p:nvPr/>
        </p:nvSpPr>
        <p:spPr>
          <a:xfrm>
            <a:off y="3024186" x="8226425"/>
            <a:ext cy="395287" cx="392111"/>
          </a:xfrm>
          <a:custGeom>
            <a:pathLst>
              <a:path w="325" extrusionOk="0" h="308">
                <a:moveTo>
                  <a:pt y="0" x="317"/>
                </a:moveTo>
                <a:lnTo>
                  <a:pt y="11" x="325"/>
                </a:lnTo>
                <a:lnTo>
                  <a:pt y="33" x="299"/>
                </a:lnTo>
                <a:lnTo>
                  <a:pt y="58" x="272"/>
                </a:lnTo>
                <a:lnTo>
                  <a:pt y="90" x="244"/>
                </a:lnTo>
                <a:lnTo>
                  <a:pt y="127" x="213"/>
                </a:lnTo>
                <a:lnTo>
                  <a:pt y="166" x="185"/>
                </a:lnTo>
                <a:lnTo>
                  <a:pt y="203" x="159"/>
                </a:lnTo>
                <a:lnTo>
                  <a:pt y="239" x="138"/>
                </a:lnTo>
                <a:lnTo>
                  <a:pt y="275" x="119"/>
                </a:lnTo>
                <a:lnTo>
                  <a:pt y="286" x="102"/>
                </a:lnTo>
                <a:lnTo>
                  <a:pt y="299" x="85"/>
                </a:lnTo>
                <a:lnTo>
                  <a:pt y="308" x="73"/>
                </a:lnTo>
                <a:lnTo>
                  <a:pt y="293" x="67"/>
                </a:lnTo>
                <a:lnTo>
                  <a:pt y="272" x="60"/>
                </a:lnTo>
                <a:lnTo>
                  <a:pt y="256" x="53"/>
                </a:lnTo>
                <a:lnTo>
                  <a:pt y="242" x="46"/>
                </a:lnTo>
                <a:lnTo>
                  <a:pt y="229" x="39"/>
                </a:lnTo>
                <a:lnTo>
                  <a:pt y="217" x="33"/>
                </a:lnTo>
                <a:lnTo>
                  <a:pt y="209" x="27"/>
                </a:lnTo>
                <a:lnTo>
                  <a:pt y="202" x="20"/>
                </a:lnTo>
                <a:lnTo>
                  <a:pt y="194" x="14"/>
                </a:lnTo>
                <a:lnTo>
                  <a:pt y="190" x="7"/>
                </a:lnTo>
                <a:lnTo>
                  <a:pt y="187" x="0"/>
                </a:lnTo>
                <a:lnTo>
                  <a:pt y="176" x="11"/>
                </a:lnTo>
                <a:lnTo>
                  <a:pt y="167" x="24"/>
                </a:lnTo>
                <a:lnTo>
                  <a:pt y="164" x="30"/>
                </a:lnTo>
                <a:lnTo>
                  <a:pt y="162" x="36"/>
                </a:lnTo>
                <a:lnTo>
                  <a:pt y="162" x="40"/>
                </a:lnTo>
                <a:lnTo>
                  <a:pt y="160" x="46"/>
                </a:lnTo>
                <a:lnTo>
                  <a:pt y="162" x="50"/>
                </a:lnTo>
                <a:lnTo>
                  <a:pt y="163" x="56"/>
                </a:lnTo>
                <a:lnTo>
                  <a:pt y="167" x="60"/>
                </a:lnTo>
                <a:lnTo>
                  <a:pt y="173" x="64"/>
                </a:lnTo>
                <a:lnTo>
                  <a:pt y="189" x="76"/>
                </a:lnTo>
                <a:lnTo>
                  <a:pt y="210" x="86"/>
                </a:lnTo>
                <a:lnTo>
                  <a:pt y="226" x="93"/>
                </a:lnTo>
                <a:lnTo>
                  <a:pt y="193" x="115"/>
                </a:lnTo>
                <a:lnTo>
                  <a:pt y="160" x="139"/>
                </a:lnTo>
                <a:lnTo>
                  <a:pt y="127" x="166"/>
                </a:lnTo>
                <a:lnTo>
                  <a:pt y="96" x="195"/>
                </a:lnTo>
                <a:lnTo>
                  <a:pt y="67" x="226"/>
                </a:lnTo>
                <a:lnTo>
                  <a:pt y="40" x="256"/>
                </a:lnTo>
                <a:lnTo>
                  <a:pt y="18" x="287"/>
                </a:lnTo>
                <a:lnTo>
                  <a:pt y="0" x="317"/>
                </a:lnTo>
                <a:close/>
              </a:path>
            </a:pathLst>
          </a:custGeom>
          <a:solidFill>
            <a:srgbClr val="02369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12" name="Shape 812"/>
          <p:cNvSpPr/>
          <p:nvPr/>
        </p:nvSpPr>
        <p:spPr>
          <a:xfrm>
            <a:off y="4257675" x="8178800"/>
            <a:ext cy="280987" cx="285750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13" name="Shape 813"/>
          <p:cNvSpPr/>
          <p:nvPr/>
        </p:nvSpPr>
        <p:spPr>
          <a:xfrm>
            <a:off y="4906962" x="874712"/>
            <a:ext cy="1158874" cx="675005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3800" lang="en-US" i="1">
                <a:solidFill>
                  <a:srgbClr val="CCCC00"/>
                </a:solidFill>
                <a:latin typeface="Arial"/>
                <a:ea typeface="Arial"/>
                <a:cs typeface="Arial"/>
                <a:sym typeface="Arial"/>
              </a:rPr>
              <a:t>(Scores must be in the same range,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3800" lang="en-US" i="1">
                <a:solidFill>
                  <a:srgbClr val="CCCC00"/>
                </a:solidFill>
                <a:latin typeface="Arial"/>
                <a:ea typeface="Arial"/>
                <a:cs typeface="Arial"/>
                <a:sym typeface="Arial"/>
              </a:rPr>
              <a:t>for similar defects)</a:t>
            </a:r>
          </a:p>
        </p:txBody>
      </p:sp>
    </p:spTree>
  </p:cSld>
  <p:clrMapOvr>
    <a:masterClrMapping/>
  </p:clrMapOvr>
  <p:transition spd="slow">
    <p:cut/>
  </p:transition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819" name="Shape 819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20" name="Shape 820"/>
          <p:cNvSpPr/>
          <p:nvPr/>
        </p:nvSpPr>
        <p:spPr>
          <a:xfrm>
            <a:off y="585787" x="946150"/>
            <a:ext cy="3133724" cx="3397250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</p:sp>
      <p:sp>
        <p:nvSpPr>
          <p:cNvPr id="821" name="Shape 821"/>
          <p:cNvSpPr/>
          <p:nvPr/>
        </p:nvSpPr>
        <p:spPr>
          <a:xfrm>
            <a:off y="1806575" x="4894262"/>
            <a:ext cy="3155949" cx="3259137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</p:sp>
      <p:sp>
        <p:nvSpPr>
          <p:cNvPr id="822" name="Shape 822"/>
          <p:cNvSpPr/>
          <p:nvPr/>
        </p:nvSpPr>
        <p:spPr>
          <a:xfrm>
            <a:off y="3795712" x="596900"/>
            <a:ext cy="1035049" cx="123031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3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Santa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3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Claus...</a:t>
            </a:r>
          </a:p>
        </p:txBody>
      </p:sp>
      <p:sp>
        <p:nvSpPr>
          <p:cNvPr id="823" name="Shape 823"/>
          <p:cNvSpPr/>
          <p:nvPr/>
        </p:nvSpPr>
        <p:spPr>
          <a:xfrm>
            <a:off y="4567237" x="5475287"/>
            <a:ext cy="517524" cx="195897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3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Or Scrooge!</a:t>
            </a:r>
          </a:p>
        </p:txBody>
      </p:sp>
      <p:sp>
        <p:nvSpPr>
          <p:cNvPr id="824" name="Shape 824"/>
          <p:cNvSpPr/>
          <p:nvPr/>
        </p:nvSpPr>
        <p:spPr>
          <a:xfrm>
            <a:off y="463550" x="6821486"/>
            <a:ext cy="2239962" cx="1630362"/>
          </a:xfrm>
          <a:prstGeom prst="rect">
            <a:avLst/>
          </a:prstGeom>
          <a:blipFill>
            <a:blip r:embed="rId5"/>
            <a:stretch>
              <a:fillRect/>
            </a:stretch>
          </a:blipFill>
        </p:spPr>
      </p:sp>
      <p:sp>
        <p:nvSpPr>
          <p:cNvPr id="825" name="Shape 825"/>
          <p:cNvSpPr/>
          <p:nvPr/>
        </p:nvSpPr>
        <p:spPr>
          <a:xfrm>
            <a:off y="3302000" x="2108200"/>
            <a:ext cy="2103436" cx="1531937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ctr" anchorCtr="0">
            <a:noAutofit/>
          </a:bodyPr>
          <a:lstStyle/>
          <a:p/>
        </p:txBody>
      </p:sp>
    </p:spTree>
  </p:cSld>
  <p:clrMapOvr>
    <a:masterClrMapping/>
  </p:clrMapOvr>
  <p:transition spd="slow">
    <p:cut/>
  </p:transition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829" name="Shape 829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30" name="Shape 830"/>
          <p:cNvSpPr/>
          <p:nvPr/>
        </p:nvSpPr>
        <p:spPr>
          <a:xfrm>
            <a:off y="342900" x="2303461"/>
            <a:ext cy="762000" cx="627697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50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Judging ACCURACY</a:t>
            </a:r>
          </a:p>
        </p:txBody>
      </p:sp>
      <p:sp>
        <p:nvSpPr>
          <p:cNvPr id="831" name="Shape 831"/>
          <p:cNvSpPr/>
          <p:nvPr/>
        </p:nvSpPr>
        <p:spPr>
          <a:xfrm>
            <a:off y="1630362" x="361950"/>
            <a:ext cy="3311524" cx="8724899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Downgrade by </a:t>
            </a:r>
            <a:r>
              <a:rPr strike="noStrike" u="none" b="1" cap="none" baseline="0" sz="31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  <a:r>
              <a:rPr strike="noStrike" u="none" b="1" cap="none" baseline="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point for a </a:t>
            </a:r>
            <a:r>
              <a:rPr strike="noStrike" u="sng" b="1" cap="none" baseline="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minor</a:t>
            </a:r>
            <a:r>
              <a:rPr strike="noStrike" u="none" b="1" cap="none" baseline="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defect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Downgrade by </a:t>
            </a:r>
            <a:r>
              <a:rPr strike="noStrike" u="none" b="1" cap="none" baseline="0" sz="31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  <a:r>
              <a:rPr strike="noStrike" u="none" b="1" cap="none" baseline="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points for a </a:t>
            </a:r>
            <a:r>
              <a:rPr strike="noStrike" u="sng" b="1" cap="none" baseline="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larger</a:t>
            </a:r>
            <a:r>
              <a:rPr strike="noStrike" u="none" b="1" cap="none" baseline="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defect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Downgrade by </a:t>
            </a:r>
            <a:r>
              <a:rPr strike="noStrike" u="none" b="1" cap="none" baseline="0" sz="31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3, 4, 5</a:t>
            </a:r>
            <a:r>
              <a:rPr strike="noStrike" u="none" b="1" cap="none" baseline="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,  more points for </a:t>
            </a:r>
            <a:r>
              <a:rPr strike="noStrike" u="sng" b="1" cap="none" baseline="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major</a:t>
            </a:r>
            <a:r>
              <a:rPr strike="noStrike" u="none" b="1" cap="none" baseline="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defect</a:t>
            </a:r>
          </a:p>
          <a:p>
            <a:r>
              <a:t/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1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Do </a:t>
            </a:r>
            <a:r>
              <a:rPr strike="noStrike" u="sng" b="1" cap="none" baseline="0" sz="31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NOT</a:t>
            </a:r>
            <a:r>
              <a:rPr strike="noStrike" u="none" b="1" cap="none" baseline="0" sz="31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 downgrade 4 points for a </a:t>
            </a:r>
            <a:r>
              <a:rPr strike="noStrike" u="sng" b="1" cap="none" baseline="0" sz="31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minor</a:t>
            </a:r>
            <a:r>
              <a:rPr strike="noStrike" u="none" b="1" cap="none" baseline="0" sz="31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 defect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1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Do </a:t>
            </a:r>
            <a:r>
              <a:rPr strike="noStrike" u="sng" b="1" cap="none" baseline="0" sz="31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NOT</a:t>
            </a:r>
            <a:r>
              <a:rPr strike="noStrike" u="none" b="1" cap="none" baseline="0" sz="31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 downgrade 1 point for a </a:t>
            </a:r>
            <a:r>
              <a:rPr strike="noStrike" u="sng" b="1" cap="none" baseline="0" sz="31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major</a:t>
            </a:r>
            <a:r>
              <a:rPr strike="noStrike" u="none" b="1" cap="none" baseline="0" sz="31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 defect</a:t>
            </a:r>
          </a:p>
        </p:txBody>
      </p:sp>
    </p:spTree>
  </p:cSld>
  <p:clrMapOvr>
    <a:masterClrMapping/>
  </p:clrMapOvr>
  <p:transition spd="slow">
    <p:cut/>
  </p:transition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835" name="Shape 835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36" name="Shape 836"/>
          <p:cNvSpPr/>
          <p:nvPr/>
        </p:nvSpPr>
        <p:spPr>
          <a:xfrm>
            <a:off y="1401762" x="130175"/>
            <a:ext cy="3165475" cx="8205787"/>
          </a:xfrm>
          <a:prstGeom prst="rect">
            <a:avLst/>
          </a:prstGeom>
          <a:noFill/>
          <a:ln>
            <a:noFill/>
          </a:ln>
        </p:spPr>
        <p:txBody>
          <a:bodyPr bIns="37850" rIns="75725" lIns="446975" tIns="37850" anchor="ctr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2900" lang="en-US" i="0">
                <a:solidFill>
                  <a:srgbClr val="000099"/>
                </a:solidFill>
                <a:latin typeface="Arial"/>
                <a:ea typeface="Arial"/>
                <a:cs typeface="Arial"/>
                <a:sym typeface="Arial"/>
              </a:rPr>
              <a:t>A judge must not, </a:t>
            </a:r>
            <a:r>
              <a:rPr strike="noStrike" u="sng" b="0" cap="none" baseline="0" sz="29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under any circumstances</a:t>
            </a:r>
            <a:r>
              <a:rPr strike="noStrike" u="none" b="0" cap="none" baseline="0" sz="2900" lang="en-US" i="0">
                <a:solidFill>
                  <a:srgbClr val="000099"/>
                </a:solidFill>
                <a:latin typeface="Arial"/>
                <a:ea typeface="Arial"/>
                <a:cs typeface="Arial"/>
                <a:sym typeface="Arial"/>
              </a:rPr>
              <a:t>, favour a competitor, or a national team, or a particular flying style, or brand of equipment, or propulsion method.</a:t>
            </a:r>
          </a:p>
          <a:p>
            <a:r>
              <a:t/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2900" lang="en-US" i="0">
                <a:solidFill>
                  <a:srgbClr val="000099"/>
                </a:solidFill>
                <a:latin typeface="Arial"/>
                <a:ea typeface="Arial"/>
                <a:cs typeface="Arial"/>
                <a:sym typeface="Arial"/>
              </a:rPr>
              <a:t>Judges must </a:t>
            </a:r>
            <a:r>
              <a:rPr strike="noStrike" u="sng" b="0" cap="none" baseline="0" sz="29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only</a:t>
            </a:r>
            <a:r>
              <a:rPr strike="noStrike" u="none" b="0" cap="none" baseline="0" sz="2900" lang="en-US" i="0">
                <a:solidFill>
                  <a:srgbClr val="000099"/>
                </a:solidFill>
                <a:latin typeface="Arial"/>
                <a:ea typeface="Arial"/>
                <a:cs typeface="Arial"/>
                <a:sym typeface="Arial"/>
              </a:rPr>
              <a:t> look at the lines of manoeuvres described in the sky. </a:t>
            </a:r>
          </a:p>
        </p:txBody>
      </p:sp>
      <p:sp>
        <p:nvSpPr>
          <p:cNvPr id="837" name="Shape 837"/>
          <p:cNvSpPr/>
          <p:nvPr/>
        </p:nvSpPr>
        <p:spPr>
          <a:xfrm>
            <a:off y="155575" x="3055936"/>
            <a:ext cy="762000" cx="35036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50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IMPARTIALITY</a:t>
            </a:r>
          </a:p>
        </p:txBody>
      </p:sp>
    </p:spTree>
  </p:cSld>
  <p:clrMapOvr>
    <a:masterClrMapping/>
  </p:clrMapOvr>
  <p:transition spd="slow">
    <p:cut/>
  </p:transition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841" name="Shape 841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42" name="Shape 842"/>
          <p:cNvSpPr/>
          <p:nvPr/>
        </p:nvSpPr>
        <p:spPr>
          <a:xfrm>
            <a:off y="631825" x="3055936"/>
            <a:ext cy="762000" cx="44434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50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IMPARTIALITY</a:t>
            </a:r>
          </a:p>
        </p:txBody>
      </p:sp>
      <p:sp>
        <p:nvSpPr>
          <p:cNvPr id="843" name="Shape 843"/>
          <p:cNvSpPr/>
          <p:nvPr/>
        </p:nvSpPr>
        <p:spPr>
          <a:xfrm>
            <a:off y="2174875" x="538162"/>
            <a:ext cy="2724150" cx="7497761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900" lang="en-US" i="0">
                <a:solidFill>
                  <a:srgbClr val="000099"/>
                </a:solidFill>
                <a:latin typeface="Arial"/>
                <a:ea typeface="Arial"/>
                <a:cs typeface="Arial"/>
                <a:sym typeface="Arial"/>
              </a:rPr>
              <a:t>Conversely, acts of </a:t>
            </a:r>
            <a:r>
              <a:rPr strike="noStrike" u="sng" b="1" cap="none" baseline="0" sz="29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negative bias</a:t>
            </a:r>
            <a:r>
              <a:rPr strike="noStrike" u="none" b="1" cap="none" baseline="0" sz="2900" lang="en-US" i="0">
                <a:solidFill>
                  <a:srgbClr val="000099"/>
                </a:solidFill>
                <a:latin typeface="Arial"/>
                <a:ea typeface="Arial"/>
                <a:cs typeface="Arial"/>
                <a:sym typeface="Arial"/>
              </a:rPr>
              <a:t> towards a competitor, or a national team, or a flying style, or brand of equipment, or a propulsion method, must be viewed in a serious light, and </a:t>
            </a:r>
            <a:r>
              <a:rPr strike="noStrike" u="sng" b="1" cap="none" baseline="0" sz="29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corrective action</a:t>
            </a:r>
            <a:r>
              <a:rPr strike="noStrike" u="none" b="1" cap="none" baseline="0" sz="2900" lang="en-US" i="0">
                <a:solidFill>
                  <a:srgbClr val="000099"/>
                </a:solidFill>
                <a:latin typeface="Arial"/>
                <a:ea typeface="Arial"/>
                <a:cs typeface="Arial"/>
                <a:sym typeface="Arial"/>
              </a:rPr>
              <a:t> may be necessary.</a:t>
            </a:r>
          </a:p>
        </p:txBody>
      </p:sp>
    </p:spTree>
  </p:cSld>
  <p:clrMapOvr>
    <a:masterClrMapping/>
  </p:clrMapOvr>
  <p:transition spd="slow">
    <p:cut/>
  </p:transition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847" name="Shape 847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48" name="Shape 848"/>
          <p:cNvSpPr/>
          <p:nvPr/>
        </p:nvSpPr>
        <p:spPr>
          <a:xfrm>
            <a:off y="334962" x="3055936"/>
            <a:ext cy="784224" cx="431006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50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IMPARTIALITY</a:t>
            </a:r>
          </a:p>
        </p:txBody>
      </p:sp>
      <p:sp>
        <p:nvSpPr>
          <p:cNvPr id="849" name="Shape 849"/>
          <p:cNvSpPr/>
          <p:nvPr/>
        </p:nvSpPr>
        <p:spPr>
          <a:xfrm>
            <a:off y="1885950" x="615950"/>
            <a:ext cy="3381375" cx="8070849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Forget </a:t>
            </a:r>
            <a:r>
              <a:rPr strike="noStrike" u="sng" b="1" cap="none" baseline="0" sz="31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WHO</a:t>
            </a:r>
            <a:r>
              <a:rPr strike="noStrike" u="none" b="1" cap="none" baseline="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is flying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		</a:t>
            </a:r>
            <a:r>
              <a:rPr strike="noStrike" u="none" b="1" cap="none" baseline="0" sz="2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(friend, rival, countryman, flier from other nation)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Forget </a:t>
            </a:r>
            <a:r>
              <a:rPr strike="noStrike" u="sng" b="1" cap="none" baseline="0" sz="31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WHAT</a:t>
            </a:r>
            <a:r>
              <a:rPr strike="noStrike" u="none" b="1" cap="none" baseline="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is flying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		</a:t>
            </a:r>
            <a:r>
              <a:rPr strike="noStrike" u="none" b="1" cap="none" baseline="0" sz="2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(2-stroke, 4-stroke, electric, turbine, rubber-power)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LOOK </a:t>
            </a:r>
            <a:r>
              <a:rPr strike="noStrike" u="sng" b="1" cap="none" baseline="0" sz="31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ONLY</a:t>
            </a:r>
            <a:r>
              <a:rPr strike="noStrike" u="none" b="1" cap="none" baseline="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AT LINES DESCRIBED IN THE SKY!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		</a:t>
            </a:r>
            <a:r>
              <a:rPr strike="noStrike" u="none" b="1" cap="none" baseline="0" sz="2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(and the precision, smoothness, positioning, and size)</a:t>
            </a:r>
          </a:p>
        </p:txBody>
      </p:sp>
    </p:spTree>
  </p:cSld>
  <p:clrMapOvr>
    <a:masterClrMapping/>
  </p:clrMapOvr>
  <p:transition spd="slow">
    <p:cut/>
  </p:transition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853" name="Shape 853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54" name="Shape 854"/>
          <p:cNvSpPr/>
          <p:nvPr/>
        </p:nvSpPr>
        <p:spPr>
          <a:xfrm>
            <a:off y="2255836" x="847725"/>
            <a:ext cy="2330449" cx="7604124"/>
          </a:xfrm>
          <a:prstGeom prst="rect">
            <a:avLst/>
          </a:prstGeom>
          <a:noFill/>
          <a:ln>
            <a:noFill/>
          </a:ln>
        </p:spPr>
        <p:txBody>
          <a:bodyPr bIns="32850" rIns="65725" lIns="65725" tIns="32850" anchor="t" anchorCtr="0">
            <a:noAutofit/>
          </a:bodyPr>
          <a:lstStyle/>
          <a:p>
            <a:pPr algn="l" rtl="0" lvl="0" marR="0" indent="0" marL="0">
              <a:lnSpc>
                <a:spcPct val="1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1300" lang="en-US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PILOT 1		480	- 1,2	495	+8,8	477	-4,2	484	+2,8	470	- 11,2</a:t>
            </a:r>
          </a:p>
          <a:p>
            <a:pPr algn="l" rtl="0" lvl="0" marR="0" indent="0" marL="0">
              <a:lnSpc>
                <a:spcPct val="1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1300" lang="en-US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PILOT 2		364	- 14,8	385	+6,2</a:t>
            </a:r>
            <a:r>
              <a:rPr strike="noStrike" u="none" b="0" cap="none" baseline="0" sz="13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	416	+37,2</a:t>
            </a:r>
            <a:r>
              <a:rPr strike="noStrike" u="none" b="0" cap="none" baseline="0" sz="1300" lang="en-US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	374	- 4,8	355	- 23,8</a:t>
            </a:r>
          </a:p>
          <a:p>
            <a:pPr algn="l" rtl="0" lvl="0" marR="0" indent="0" marL="0">
              <a:lnSpc>
                <a:spcPct val="1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1300" lang="en-US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PILOT 3		491	- 2,6	513	+19,4	486	- 7,6	496	+2,4	482	- 11,6</a:t>
            </a:r>
          </a:p>
          <a:p>
            <a:pPr algn="l" rtl="0" lvl="0" marR="0" indent="0" marL="0">
              <a:lnSpc>
                <a:spcPct val="1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1300" lang="en-US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PILOT 4		505	+9,4	502	+6,4</a:t>
            </a:r>
            <a:r>
              <a:rPr strike="noStrike" u="none" b="0" cap="none" baseline="0" sz="13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	461	-34,6</a:t>
            </a:r>
            <a:r>
              <a:rPr strike="noStrike" u="none" b="0" cap="none" baseline="0" sz="1300" lang="en-US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	511	+15,4	491	- 4,6</a:t>
            </a:r>
          </a:p>
          <a:p>
            <a:pPr algn="l" rtl="0" lvl="0" marR="0" indent="0" marL="0">
              <a:lnSpc>
                <a:spcPct val="1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1300" lang="en-US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PILOT 5		460	- 3,0	477	+14,0</a:t>
            </a:r>
            <a:r>
              <a:rPr strike="noStrike" u="none" b="0" cap="none" baseline="0" sz="13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	432	-31,0</a:t>
            </a:r>
            <a:r>
              <a:rPr strike="noStrike" u="none" b="0" cap="none" baseline="0" sz="1300" lang="en-US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	464	+1,0	</a:t>
            </a:r>
            <a:r>
              <a:rPr strike="noStrike" u="none" b="0" cap="none" baseline="0" sz="13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482	+19</a:t>
            </a:r>
          </a:p>
          <a:p>
            <a:pPr algn="l" rtl="0" lvl="0" marR="0" indent="0" marL="0">
              <a:lnSpc>
                <a:spcPct val="1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13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		    </a:t>
            </a:r>
            <a:r>
              <a:rPr strike="noStrike" u="none" b="0" cap="none" baseline="0" sz="1000" lang="en-US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	</a:t>
            </a:r>
          </a:p>
        </p:txBody>
      </p:sp>
      <p:sp>
        <p:nvSpPr>
          <p:cNvPr id="855" name="Shape 855"/>
          <p:cNvSpPr/>
          <p:nvPr/>
        </p:nvSpPr>
        <p:spPr>
          <a:xfrm>
            <a:off y="4622800" x="1954211"/>
            <a:ext cy="1335086" cx="915986"/>
          </a:xfrm>
          <a:custGeom>
            <a:pathLst>
              <a:path w="783" extrusionOk="0" h="1199">
                <a:moveTo>
                  <a:pt y="574" x="698"/>
                </a:moveTo>
                <a:lnTo>
                  <a:pt y="359" x="730"/>
                </a:lnTo>
                <a:lnTo>
                  <a:pt y="349" x="547"/>
                </a:lnTo>
                <a:lnTo>
                  <a:pt y="332" x="506"/>
                </a:lnTo>
                <a:lnTo>
                  <a:pt y="299" x="477"/>
                </a:lnTo>
                <a:lnTo>
                  <a:pt y="284" x="450"/>
                </a:lnTo>
                <a:lnTo>
                  <a:pt y="256" x="453"/>
                </a:lnTo>
                <a:lnTo>
                  <a:pt y="240" x="466"/>
                </a:lnTo>
                <a:lnTo>
                  <a:pt y="210" x="487"/>
                </a:lnTo>
                <a:lnTo>
                  <a:pt y="187" x="489"/>
                </a:lnTo>
                <a:lnTo>
                  <a:pt y="149" x="489"/>
                </a:lnTo>
                <a:lnTo>
                  <a:pt y="116" x="499"/>
                </a:lnTo>
                <a:lnTo>
                  <a:pt y="63" x="519"/>
                </a:lnTo>
                <a:lnTo>
                  <a:pt y="32" x="524"/>
                </a:lnTo>
                <a:lnTo>
                  <a:pt y="7" x="512"/>
                </a:lnTo>
                <a:lnTo>
                  <a:pt y="0" x="493"/>
                </a:lnTo>
                <a:lnTo>
                  <a:pt y="2" x="460"/>
                </a:lnTo>
                <a:lnTo>
                  <a:pt y="10" x="437"/>
                </a:lnTo>
                <a:lnTo>
                  <a:pt y="12" x="420"/>
                </a:lnTo>
                <a:lnTo>
                  <a:pt y="2" x="385"/>
                </a:lnTo>
                <a:lnTo>
                  <a:pt y="10" x="335"/>
                </a:lnTo>
                <a:lnTo>
                  <a:pt y="27" x="311"/>
                </a:lnTo>
                <a:lnTo>
                  <a:pt y="57" x="283"/>
                </a:lnTo>
                <a:lnTo>
                  <a:pt y="98" x="275"/>
                </a:lnTo>
                <a:lnTo>
                  <a:pt y="139" x="279"/>
                </a:lnTo>
                <a:lnTo>
                  <a:pt y="172" x="298"/>
                </a:lnTo>
                <a:lnTo>
                  <a:pt y="194" x="295"/>
                </a:lnTo>
                <a:lnTo>
                  <a:pt y="218" x="289"/>
                </a:lnTo>
                <a:lnTo>
                  <a:pt y="236" x="302"/>
                </a:lnTo>
                <a:lnTo>
                  <a:pt y="253" x="319"/>
                </a:lnTo>
                <a:lnTo>
                  <a:pt y="271" x="319"/>
                </a:lnTo>
                <a:lnTo>
                  <a:pt y="273" x="289"/>
                </a:lnTo>
                <a:lnTo>
                  <a:pt y="299" x="259"/>
                </a:lnTo>
                <a:lnTo>
                  <a:pt y="312" x="223"/>
                </a:lnTo>
                <a:lnTo>
                  <a:pt y="325" x="184"/>
                </a:lnTo>
                <a:lnTo>
                  <a:pt y="363" x="121"/>
                </a:lnTo>
                <a:lnTo>
                  <a:pt y="414" x="91"/>
                </a:lnTo>
                <a:lnTo>
                  <a:pt y="488" x="54"/>
                </a:lnTo>
                <a:lnTo>
                  <a:pt y="534" x="25"/>
                </a:lnTo>
                <a:lnTo>
                  <a:pt y="561" x="0"/>
                </a:lnTo>
                <a:lnTo>
                  <a:pt y="589" x="18"/>
                </a:lnTo>
                <a:lnTo>
                  <a:pt y="600" x="46"/>
                </a:lnTo>
                <a:lnTo>
                  <a:pt y="679" x="82"/>
                </a:lnTo>
                <a:lnTo>
                  <a:pt y="813" x="150"/>
                </a:lnTo>
                <a:lnTo>
                  <a:pt y="1157" x="51"/>
                </a:lnTo>
                <a:lnTo>
                  <a:pt y="1172" x="65"/>
                </a:lnTo>
                <a:lnTo>
                  <a:pt y="1163" x="77"/>
                </a:lnTo>
                <a:lnTo>
                  <a:pt y="942" x="145"/>
                </a:lnTo>
                <a:lnTo>
                  <a:pt y="956" x="239"/>
                </a:lnTo>
                <a:lnTo>
                  <a:pt y="1127" x="349"/>
                </a:lnTo>
                <a:lnTo>
                  <a:pt y="1127" x="367"/>
                </a:lnTo>
                <a:lnTo>
                  <a:pt y="1114" x="372"/>
                </a:lnTo>
                <a:lnTo>
                  <a:pt y="962" x="276"/>
                </a:lnTo>
                <a:lnTo>
                  <a:pt y="981" x="451"/>
                </a:lnTo>
                <a:lnTo>
                  <a:pt y="969" x="481"/>
                </a:lnTo>
                <a:lnTo>
                  <a:pt y="1183" x="431"/>
                </a:lnTo>
                <a:lnTo>
                  <a:pt y="1199" x="440"/>
                </a:lnTo>
                <a:lnTo>
                  <a:pt y="1195" x="460"/>
                </a:lnTo>
                <a:lnTo>
                  <a:pt y="972" x="520"/>
                </a:lnTo>
                <a:lnTo>
                  <a:pt y="969" x="540"/>
                </a:lnTo>
                <a:lnTo>
                  <a:pt y="1028" x="553"/>
                </a:lnTo>
                <a:lnTo>
                  <a:pt y="1077" x="590"/>
                </a:lnTo>
                <a:lnTo>
                  <a:pt y="1123" x="608"/>
                </a:lnTo>
                <a:lnTo>
                  <a:pt y="1150" x="621"/>
                </a:lnTo>
                <a:lnTo>
                  <a:pt y="1156" x="648"/>
                </a:lnTo>
                <a:lnTo>
                  <a:pt y="1141" x="671"/>
                </a:lnTo>
                <a:lnTo>
                  <a:pt y="1130" x="688"/>
                </a:lnTo>
                <a:lnTo>
                  <a:pt y="1151" x="697"/>
                </a:lnTo>
                <a:lnTo>
                  <a:pt y="1151" x="713"/>
                </a:lnTo>
                <a:lnTo>
                  <a:pt y="1140" x="714"/>
                </a:lnTo>
                <a:lnTo>
                  <a:pt y="1124" x="710"/>
                </a:lnTo>
                <a:lnTo>
                  <a:pt y="1124" x="734"/>
                </a:lnTo>
                <a:lnTo>
                  <a:pt y="1111" x="769"/>
                </a:lnTo>
                <a:lnTo>
                  <a:pt y="1085" x="773"/>
                </a:lnTo>
                <a:lnTo>
                  <a:pt y="1070" x="747"/>
                </a:lnTo>
                <a:lnTo>
                  <a:pt y="1064" x="704"/>
                </a:lnTo>
                <a:lnTo>
                  <a:pt y="1009" x="704"/>
                </a:lnTo>
                <a:lnTo>
                  <a:pt y="952" x="688"/>
                </a:lnTo>
                <a:lnTo>
                  <a:pt y="926" x="672"/>
                </a:lnTo>
                <a:lnTo>
                  <a:pt y="869" x="672"/>
                </a:lnTo>
                <a:lnTo>
                  <a:pt y="850" x="687"/>
                </a:lnTo>
                <a:lnTo>
                  <a:pt y="818" x="734"/>
                </a:lnTo>
                <a:lnTo>
                  <a:pt y="803" x="735"/>
                </a:lnTo>
                <a:lnTo>
                  <a:pt y="781" x="723"/>
                </a:lnTo>
                <a:lnTo>
                  <a:pt y="742" x="738"/>
                </a:lnTo>
                <a:lnTo>
                  <a:pt y="729" x="750"/>
                </a:lnTo>
                <a:lnTo>
                  <a:pt y="729" x="766"/>
                </a:lnTo>
                <a:lnTo>
                  <a:pt y="701" x="783"/>
                </a:lnTo>
                <a:lnTo>
                  <a:pt y="648" x="781"/>
                </a:lnTo>
                <a:lnTo>
                  <a:pt y="596" x="750"/>
                </a:lnTo>
                <a:lnTo>
                  <a:pt y="577" x="725"/>
                </a:lnTo>
                <a:lnTo>
                  <a:pt y="574" x="698"/>
                </a:lnTo>
                <a:close/>
                <a:moveTo>
                  <a:pt y="851" x="171"/>
                </a:moveTo>
                <a:lnTo>
                  <a:pt y="892" x="161"/>
                </a:lnTo>
                <a:lnTo>
                  <a:pt y="892" x="194"/>
                </a:lnTo>
                <a:lnTo>
                  <a:pt y="851" x="171"/>
                </a:lnTo>
                <a:close/>
                <a:moveTo>
                  <a:pt y="711" x="134"/>
                </a:moveTo>
                <a:lnTo>
                  <a:pt y="782" x="167"/>
                </a:lnTo>
                <a:lnTo>
                  <a:pt y="711" x="168"/>
                </a:lnTo>
                <a:lnTo>
                  <a:pt y="711" x="134"/>
                </a:lnTo>
                <a:close/>
                <a:moveTo>
                  <a:pt y="828" x="194"/>
                </a:moveTo>
                <a:lnTo>
                  <a:pt y="876" x="222"/>
                </a:lnTo>
                <a:lnTo>
                  <a:pt y="867" x="260"/>
                </a:lnTo>
                <a:lnTo>
                  <a:pt y="828" x="194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56" name="Shape 856"/>
          <p:cNvSpPr/>
          <p:nvPr/>
        </p:nvSpPr>
        <p:spPr>
          <a:xfrm>
            <a:off y="4581525" x="3408362"/>
            <a:ext cy="1320799" cx="792161"/>
          </a:xfrm>
          <a:custGeom>
            <a:pathLst>
              <a:path w="677" extrusionOk="0" h="1185">
                <a:moveTo>
                  <a:pt y="436" x="66"/>
                </a:moveTo>
                <a:lnTo>
                  <a:pt y="417" x="70"/>
                </a:lnTo>
                <a:lnTo>
                  <a:pt y="380" x="89"/>
                </a:lnTo>
                <a:lnTo>
                  <a:pt y="359" x="112"/>
                </a:lnTo>
                <a:lnTo>
                  <a:pt y="354" x="148"/>
                </a:lnTo>
                <a:lnTo>
                  <a:pt y="354" x="179"/>
                </a:lnTo>
                <a:lnTo>
                  <a:pt y="348" x="218"/>
                </a:lnTo>
                <a:lnTo>
                  <a:pt y="333" x="235"/>
                </a:lnTo>
                <a:lnTo>
                  <a:pt y="304" x="245"/>
                </a:lnTo>
                <a:lnTo>
                  <a:pt y="298" x="273"/>
                </a:lnTo>
                <a:lnTo>
                  <a:pt y="272" x="274"/>
                </a:lnTo>
                <a:lnTo>
                  <a:pt y="249" x="274"/>
                </a:lnTo>
                <a:lnTo>
                  <a:pt y="229" x="257"/>
                </a:lnTo>
                <a:lnTo>
                  <a:pt y="208" x="241"/>
                </a:lnTo>
                <a:lnTo>
                  <a:pt y="188" x="245"/>
                </a:lnTo>
                <a:lnTo>
                  <a:pt y="152" x="235"/>
                </a:lnTo>
                <a:lnTo>
                  <a:pt y="117" x="232"/>
                </a:lnTo>
                <a:lnTo>
                  <a:pt y="73" x="241"/>
                </a:lnTo>
                <a:lnTo>
                  <a:pt y="53" x="261"/>
                </a:lnTo>
                <a:lnTo>
                  <a:pt y="38" x="297"/>
                </a:lnTo>
                <a:lnTo>
                  <a:pt y="34" x="324"/>
                </a:lnTo>
                <a:lnTo>
                  <a:pt y="27" x="336"/>
                </a:lnTo>
                <a:lnTo>
                  <a:pt y="11" x="346"/>
                </a:lnTo>
                <a:lnTo>
                  <a:pt y="2" x="357"/>
                </a:lnTo>
                <a:lnTo>
                  <a:pt y="0" x="383"/>
                </a:lnTo>
                <a:lnTo>
                  <a:pt y="13" x="425"/>
                </a:lnTo>
                <a:lnTo>
                  <a:pt y="30" x="465"/>
                </a:lnTo>
                <a:lnTo>
                  <a:pt y="56" x="472"/>
                </a:lnTo>
                <a:lnTo>
                  <a:pt y="87" x="471"/>
                </a:lnTo>
                <a:lnTo>
                  <a:pt y="145" x="453"/>
                </a:lnTo>
                <a:lnTo>
                  <a:pt y="168" x="459"/>
                </a:lnTo>
                <a:lnTo>
                  <a:pt y="195" x="459"/>
                </a:lnTo>
                <a:lnTo>
                  <a:pt y="229" x="452"/>
                </a:lnTo>
                <a:lnTo>
                  <a:pt y="244" x="442"/>
                </a:lnTo>
                <a:lnTo>
                  <a:pt y="259" x="419"/>
                </a:lnTo>
                <a:lnTo>
                  <a:pt y="285" x="415"/>
                </a:lnTo>
                <a:lnTo>
                  <a:pt y="301" x="419"/>
                </a:lnTo>
                <a:lnTo>
                  <a:pt y="304" x="433"/>
                </a:lnTo>
                <a:lnTo>
                  <a:pt y="328" x="445"/>
                </a:lnTo>
                <a:lnTo>
                  <a:pt y="348" x="476"/>
                </a:lnTo>
                <a:lnTo>
                  <a:pt y="370" x="518"/>
                </a:lnTo>
                <a:lnTo>
                  <a:pt y="386" x="538"/>
                </a:lnTo>
                <a:lnTo>
                  <a:pt y="392" x="649"/>
                </a:lnTo>
                <a:lnTo>
                  <a:pt y="430" x="646"/>
                </a:lnTo>
                <a:lnTo>
                  <a:pt y="560" x="633"/>
                </a:lnTo>
                <a:lnTo>
                  <a:pt y="591" x="649"/>
                </a:lnTo>
                <a:lnTo>
                  <a:pt y="613" x="650"/>
                </a:lnTo>
                <a:lnTo>
                  <a:pt y="633" x="650"/>
                </a:lnTo>
                <a:lnTo>
                  <a:pt y="661" x="667"/>
                </a:lnTo>
                <a:lnTo>
                  <a:pt y="684" x="675"/>
                </a:lnTo>
                <a:lnTo>
                  <a:pt y="727" x="677"/>
                </a:lnTo>
                <a:lnTo>
                  <a:pt y="753" x="673"/>
                </a:lnTo>
                <a:lnTo>
                  <a:pt y="801" x="663"/>
                </a:lnTo>
                <a:lnTo>
                  <a:pt y="835" x="649"/>
                </a:lnTo>
                <a:lnTo>
                  <a:pt y="921" x="608"/>
                </a:lnTo>
                <a:lnTo>
                  <a:pt y="969" x="597"/>
                </a:lnTo>
                <a:lnTo>
                  <a:pt y="1017" x="594"/>
                </a:lnTo>
                <a:lnTo>
                  <a:pt y="1035" x="593"/>
                </a:lnTo>
                <a:lnTo>
                  <a:pt y="1062" x="604"/>
                </a:lnTo>
                <a:lnTo>
                  <a:pt y="1088" x="631"/>
                </a:lnTo>
                <a:lnTo>
                  <a:pt y="1094" x="642"/>
                </a:lnTo>
                <a:lnTo>
                  <a:pt y="1105" x="642"/>
                </a:lnTo>
                <a:lnTo>
                  <a:pt y="1124" x="603"/>
                </a:lnTo>
                <a:lnTo>
                  <a:pt y="1125" x="577"/>
                </a:lnTo>
                <a:lnTo>
                  <a:pt y="1115" x="555"/>
                </a:lnTo>
                <a:lnTo>
                  <a:pt y="1148" x="561"/>
                </a:lnTo>
                <a:lnTo>
                  <a:pt y="1160" x="548"/>
                </a:lnTo>
                <a:lnTo>
                  <a:pt y="1154" x="531"/>
                </a:lnTo>
                <a:lnTo>
                  <a:pt y="1119" x="524"/>
                </a:lnTo>
                <a:lnTo>
                  <a:pt y="1127" x="501"/>
                </a:lnTo>
                <a:lnTo>
                  <a:pt y="1121" x="485"/>
                </a:lnTo>
                <a:lnTo>
                  <a:pt y="1177" x="472"/>
                </a:lnTo>
                <a:lnTo>
                  <a:pt y="1184" x="455"/>
                </a:lnTo>
                <a:lnTo>
                  <a:pt y="1177" x="443"/>
                </a:lnTo>
                <a:lnTo>
                  <a:pt y="1157" x="442"/>
                </a:lnTo>
                <a:lnTo>
                  <a:pt y="1104" x="453"/>
                </a:lnTo>
                <a:lnTo>
                  <a:pt y="1121" x="428"/>
                </a:lnTo>
                <a:lnTo>
                  <a:pt y="1137" x="392"/>
                </a:lnTo>
                <a:lnTo>
                  <a:pt y="1134" x="363"/>
                </a:lnTo>
                <a:lnTo>
                  <a:pt y="1124" x="347"/>
                </a:lnTo>
                <a:lnTo>
                  <a:pt y="1081" x="352"/>
                </a:lnTo>
                <a:lnTo>
                  <a:pt y="1059" x="354"/>
                </a:lnTo>
                <a:lnTo>
                  <a:pt y="1049" x="336"/>
                </a:lnTo>
                <a:lnTo>
                  <a:pt y="1030" x="321"/>
                </a:lnTo>
                <a:lnTo>
                  <a:pt y="993" x="308"/>
                </a:lnTo>
                <a:lnTo>
                  <a:pt y="969" x="308"/>
                </a:lnTo>
                <a:lnTo>
                  <a:pt y="966" x="146"/>
                </a:lnTo>
                <a:lnTo>
                  <a:pt y="1157" x="204"/>
                </a:lnTo>
                <a:lnTo>
                  <a:pt y="1168" x="199"/>
                </a:lnTo>
                <a:lnTo>
                  <a:pt y="1174" x="182"/>
                </a:lnTo>
                <a:lnTo>
                  <a:pt y="1167" x="173"/>
                </a:lnTo>
                <a:lnTo>
                  <a:pt y="941" x="102"/>
                </a:lnTo>
                <a:lnTo>
                  <a:pt y="1184" x="57"/>
                </a:lnTo>
                <a:lnTo>
                  <a:pt y="1185" x="43"/>
                </a:lnTo>
                <a:lnTo>
                  <a:pt y="1177" x="30"/>
                </a:lnTo>
                <a:lnTo>
                  <a:pt y="1157" x="27"/>
                </a:lnTo>
                <a:lnTo>
                  <a:pt y="891" x="76"/>
                </a:lnTo>
                <a:lnTo>
                  <a:pt y="881" x="89"/>
                </a:lnTo>
                <a:lnTo>
                  <a:pt y="783" x="60"/>
                </a:lnTo>
                <a:lnTo>
                  <a:pt y="783" x="46"/>
                </a:lnTo>
                <a:lnTo>
                  <a:pt y="775" x="26"/>
                </a:lnTo>
                <a:lnTo>
                  <a:pt y="746" x="6"/>
                </a:lnTo>
                <a:lnTo>
                  <a:pt y="712" x="0"/>
                </a:lnTo>
                <a:lnTo>
                  <a:pt y="679" x="7"/>
                </a:lnTo>
                <a:lnTo>
                  <a:pt y="664" x="21"/>
                </a:lnTo>
                <a:lnTo>
                  <a:pt y="610" x="21"/>
                </a:lnTo>
                <a:lnTo>
                  <a:pt y="565" x="21"/>
                </a:lnTo>
                <a:lnTo>
                  <a:pt y="545" x="31"/>
                </a:lnTo>
                <a:lnTo>
                  <a:pt y="526" x="37"/>
                </a:lnTo>
                <a:lnTo>
                  <a:pt y="498" x="36"/>
                </a:lnTo>
                <a:lnTo>
                  <a:pt y="466" x="41"/>
                </a:lnTo>
                <a:lnTo>
                  <a:pt y="452" x="50"/>
                </a:lnTo>
                <a:lnTo>
                  <a:pt y="436" x="66"/>
                </a:lnTo>
                <a:close/>
                <a:moveTo>
                  <a:pt y="822" x="107"/>
                </a:moveTo>
                <a:lnTo>
                  <a:pt y="908" x="133"/>
                </a:lnTo>
                <a:lnTo>
                  <a:pt y="875" x="149"/>
                </a:lnTo>
                <a:lnTo>
                  <a:pt y="847" x="139"/>
                </a:lnTo>
                <a:lnTo>
                  <a:pt y="829" x="120"/>
                </a:lnTo>
                <a:lnTo>
                  <a:pt y="822" x="107"/>
                </a:lnTo>
                <a:close/>
                <a:moveTo>
                  <a:pt y="969" x="436"/>
                </a:moveTo>
                <a:lnTo>
                  <a:pt y="969" x="478"/>
                </a:lnTo>
                <a:lnTo>
                  <a:pt y="1078" x="459"/>
                </a:lnTo>
                <a:lnTo>
                  <a:pt y="1072" x="453"/>
                </a:lnTo>
                <a:lnTo>
                  <a:pt y="1036" x="446"/>
                </a:lnTo>
                <a:lnTo>
                  <a:pt y="1015" x="449"/>
                </a:lnTo>
                <a:lnTo>
                  <a:pt y="992" x="449"/>
                </a:lnTo>
                <a:lnTo>
                  <a:pt y="969" x="436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57" name="Shape 857"/>
          <p:cNvSpPr/>
          <p:nvPr/>
        </p:nvSpPr>
        <p:spPr>
          <a:xfrm>
            <a:off y="4573587" x="4689475"/>
            <a:ext cy="1371599" cx="806449"/>
          </a:xfrm>
          <a:custGeom>
            <a:pathLst>
              <a:path w="691" extrusionOk="0" h="1231">
                <a:moveTo>
                  <a:pt y="887" x="600"/>
                </a:moveTo>
                <a:lnTo>
                  <a:pt y="872" x="600"/>
                </a:lnTo>
                <a:lnTo>
                  <a:pt y="852" x="599"/>
                </a:lnTo>
                <a:lnTo>
                  <a:pt y="852" x="573"/>
                </a:lnTo>
                <a:lnTo>
                  <a:pt y="769" x="577"/>
                </a:lnTo>
                <a:lnTo>
                  <a:pt y="667" x="583"/>
                </a:lnTo>
                <a:lnTo>
                  <a:pt y="666" x="615"/>
                </a:lnTo>
                <a:lnTo>
                  <a:pt y="664" x="633"/>
                </a:lnTo>
                <a:lnTo>
                  <a:pt y="650" x="645"/>
                </a:lnTo>
                <a:lnTo>
                  <a:pt y="641" x="648"/>
                </a:lnTo>
                <a:lnTo>
                  <a:pt y="627" x="662"/>
                </a:lnTo>
                <a:lnTo>
                  <a:pt y="614" x="682"/>
                </a:lnTo>
                <a:lnTo>
                  <a:pt y="598" x="691"/>
                </a:lnTo>
                <a:lnTo>
                  <a:pt y="574" x="691"/>
                </a:lnTo>
                <a:lnTo>
                  <a:pt y="552" x="679"/>
                </a:lnTo>
                <a:lnTo>
                  <a:pt y="526" x="652"/>
                </a:lnTo>
                <a:lnTo>
                  <a:pt y="495" x="623"/>
                </a:lnTo>
                <a:lnTo>
                  <a:pt y="466" x="609"/>
                </a:lnTo>
                <a:lnTo>
                  <a:pt y="452" x="605"/>
                </a:lnTo>
                <a:lnTo>
                  <a:pt y="442" x="593"/>
                </a:lnTo>
                <a:lnTo>
                  <a:pt y="416" x="595"/>
                </a:lnTo>
                <a:lnTo>
                  <a:pt y="390" x="590"/>
                </a:lnTo>
                <a:lnTo>
                  <a:pt y="373" x="580"/>
                </a:lnTo>
                <a:lnTo>
                  <a:pt y="308" x="583"/>
                </a:lnTo>
                <a:lnTo>
                  <a:pt y="269" x="613"/>
                </a:lnTo>
                <a:lnTo>
                  <a:pt y="265" x="612"/>
                </a:lnTo>
                <a:lnTo>
                  <a:pt y="265" x="605"/>
                </a:lnTo>
                <a:lnTo>
                  <a:pt y="310" x="570"/>
                </a:lnTo>
                <a:lnTo>
                  <a:pt y="310" x="474"/>
                </a:lnTo>
                <a:lnTo>
                  <a:pt y="304" x="455"/>
                </a:lnTo>
                <a:lnTo>
                  <a:pt y="287" x="427"/>
                </a:lnTo>
                <a:lnTo>
                  <a:pt y="280" x="396"/>
                </a:lnTo>
                <a:lnTo>
                  <a:pt y="262" x="373"/>
                </a:lnTo>
                <a:lnTo>
                  <a:pt y="231" x="373"/>
                </a:lnTo>
                <a:lnTo>
                  <a:pt y="215" x="378"/>
                </a:lnTo>
                <a:lnTo>
                  <a:pt y="182" x="395"/>
                </a:lnTo>
                <a:lnTo>
                  <a:pt y="157" x="404"/>
                </a:lnTo>
                <a:lnTo>
                  <a:pt y="132" x="396"/>
                </a:lnTo>
                <a:lnTo>
                  <a:pt y="117" x="383"/>
                </a:lnTo>
                <a:lnTo>
                  <a:pt y="90" x="385"/>
                </a:lnTo>
                <a:lnTo>
                  <a:pt y="56" x="375"/>
                </a:lnTo>
                <a:lnTo>
                  <a:pt y="34" x="363"/>
                </a:lnTo>
                <a:lnTo>
                  <a:pt y="10" x="342"/>
                </a:lnTo>
                <a:lnTo>
                  <a:pt y="0" x="296"/>
                </a:lnTo>
                <a:lnTo>
                  <a:pt y="5" x="256"/>
                </a:lnTo>
                <a:lnTo>
                  <a:pt y="21" x="220"/>
                </a:lnTo>
                <a:lnTo>
                  <a:pt y="50" x="203"/>
                </a:lnTo>
                <a:lnTo>
                  <a:pt y="83" x="197"/>
                </a:lnTo>
                <a:lnTo>
                  <a:pt y="116" x="200"/>
                </a:lnTo>
                <a:lnTo>
                  <a:pt y="135" x="200"/>
                </a:lnTo>
                <a:lnTo>
                  <a:pt y="159" x="195"/>
                </a:lnTo>
                <a:lnTo>
                  <a:pt y="188" x="204"/>
                </a:lnTo>
                <a:lnTo>
                  <a:pt y="199" x="221"/>
                </a:lnTo>
                <a:lnTo>
                  <a:pt y="219" x="234"/>
                </a:lnTo>
                <a:lnTo>
                  <a:pt y="245" x="240"/>
                </a:lnTo>
                <a:lnTo>
                  <a:pt y="258" x="226"/>
                </a:lnTo>
                <a:lnTo>
                  <a:pt y="271" x="203"/>
                </a:lnTo>
                <a:lnTo>
                  <a:pt y="291" x="188"/>
                </a:lnTo>
                <a:lnTo>
                  <a:pt y="304" x="164"/>
                </a:lnTo>
                <a:lnTo>
                  <a:pt y="318" x="128"/>
                </a:lnTo>
                <a:lnTo>
                  <a:pt y="338" x="93"/>
                </a:lnTo>
                <a:lnTo>
                  <a:pt y="360" x="72"/>
                </a:lnTo>
                <a:lnTo>
                  <a:pt y="383" x="56"/>
                </a:lnTo>
                <a:lnTo>
                  <a:pt y="420" x="35"/>
                </a:lnTo>
                <a:lnTo>
                  <a:pt y="440" x="33"/>
                </a:lnTo>
                <a:lnTo>
                  <a:pt y="492" x="27"/>
                </a:lnTo>
                <a:lnTo>
                  <a:pt y="551" x="19"/>
                </a:lnTo>
                <a:lnTo>
                  <a:pt y="585" x="10"/>
                </a:lnTo>
                <a:lnTo>
                  <a:pt y="628" x="0"/>
                </a:lnTo>
                <a:lnTo>
                  <a:pt y="674" x="2"/>
                </a:lnTo>
                <a:lnTo>
                  <a:pt y="710" x="13"/>
                </a:lnTo>
                <a:lnTo>
                  <a:pt y="739" x="30"/>
                </a:lnTo>
                <a:lnTo>
                  <a:pt y="756" x="49"/>
                </a:lnTo>
                <a:lnTo>
                  <a:pt y="760" x="73"/>
                </a:lnTo>
                <a:lnTo>
                  <a:pt y="762" x="86"/>
                </a:lnTo>
                <a:lnTo>
                  <a:pt y="798" x="92"/>
                </a:lnTo>
                <a:lnTo>
                  <a:pt y="858" x="95"/>
                </a:lnTo>
                <a:lnTo>
                  <a:pt y="882" x="88"/>
                </a:lnTo>
                <a:lnTo>
                  <a:pt y="891" x="75"/>
                </a:lnTo>
                <a:lnTo>
                  <a:pt y="1223" x="40"/>
                </a:lnTo>
                <a:lnTo>
                  <a:pt y="1231" x="52"/>
                </a:lnTo>
                <a:lnTo>
                  <a:pt y="1227" x="60"/>
                </a:lnTo>
                <a:lnTo>
                  <a:pt y="907" x="95"/>
                </a:lnTo>
                <a:lnTo>
                  <a:pt y="904" x="105"/>
                </a:lnTo>
                <a:lnTo>
                  <a:pt y="1099" x="119"/>
                </a:lnTo>
                <a:lnTo>
                  <a:pt y="1104" x="132"/>
                </a:lnTo>
                <a:lnTo>
                  <a:pt y="1094" x="142"/>
                </a:lnTo>
                <a:lnTo>
                  <a:pt y="938" x="134"/>
                </a:lnTo>
                <a:lnTo>
                  <a:pt y="946" x="164"/>
                </a:lnTo>
                <a:lnTo>
                  <a:pt y="943" x="205"/>
                </a:lnTo>
                <a:lnTo>
                  <a:pt y="979" x="237"/>
                </a:lnTo>
                <a:lnTo>
                  <a:pt y="1003" x="250"/>
                </a:lnTo>
                <a:lnTo>
                  <a:pt y="1035" x="277"/>
                </a:lnTo>
                <a:lnTo>
                  <a:pt y="1073" x="294"/>
                </a:lnTo>
                <a:lnTo>
                  <a:pt y="1116" x="320"/>
                </a:lnTo>
                <a:lnTo>
                  <a:pt y="1122" x="333"/>
                </a:lnTo>
                <a:lnTo>
                  <a:pt y="1150" x="326"/>
                </a:lnTo>
                <a:lnTo>
                  <a:pt y="1160" x="316"/>
                </a:lnTo>
                <a:lnTo>
                  <a:pt y="1178" x="317"/>
                </a:lnTo>
                <a:lnTo>
                  <a:pt y="1194" x="333"/>
                </a:lnTo>
                <a:lnTo>
                  <a:pt y="1195" x="363"/>
                </a:lnTo>
                <a:lnTo>
                  <a:pt y="1188" x="404"/>
                </a:lnTo>
                <a:lnTo>
                  <a:pt y="1171" x="414"/>
                </a:lnTo>
                <a:lnTo>
                  <a:pt y="1157" x="432"/>
                </a:lnTo>
                <a:lnTo>
                  <a:pt y="1152" x="448"/>
                </a:lnTo>
                <a:lnTo>
                  <a:pt y="1132" x="448"/>
                </a:lnTo>
                <a:lnTo>
                  <a:pt y="1102" x="428"/>
                </a:lnTo>
                <a:lnTo>
                  <a:pt y="1092" x="441"/>
                </a:lnTo>
                <a:lnTo>
                  <a:pt y="1073" x="454"/>
                </a:lnTo>
                <a:lnTo>
                  <a:pt y="1058" x="448"/>
                </a:lnTo>
                <a:lnTo>
                  <a:pt y="1043" x="435"/>
                </a:lnTo>
                <a:lnTo>
                  <a:pt y="1036" x="432"/>
                </a:lnTo>
                <a:lnTo>
                  <a:pt y="1015" x="444"/>
                </a:lnTo>
                <a:lnTo>
                  <a:pt y="983" x="444"/>
                </a:lnTo>
                <a:lnTo>
                  <a:pt y="964" x="434"/>
                </a:lnTo>
                <a:lnTo>
                  <a:pt y="944" x="448"/>
                </a:lnTo>
                <a:lnTo>
                  <a:pt y="943" x="517"/>
                </a:lnTo>
                <a:lnTo>
                  <a:pt y="1111" x="511"/>
                </a:lnTo>
                <a:lnTo>
                  <a:pt y="1115" x="523"/>
                </a:lnTo>
                <a:lnTo>
                  <a:pt y="1109" x="536"/>
                </a:lnTo>
                <a:lnTo>
                  <a:pt y="943" x="543"/>
                </a:lnTo>
                <a:lnTo>
                  <a:pt y="936" x="553"/>
                </a:lnTo>
                <a:lnTo>
                  <a:pt y="938" x="574"/>
                </a:lnTo>
                <a:lnTo>
                  <a:pt y="1216" x="573"/>
                </a:lnTo>
                <a:lnTo>
                  <a:pt y="1228" x="586"/>
                </a:lnTo>
                <a:lnTo>
                  <a:pt y="1226" x="602"/>
                </a:lnTo>
                <a:lnTo>
                  <a:pt y="887" x="600"/>
                </a:lnTo>
                <a:close/>
              </a:path>
            </a:pathLst>
          </a:custGeom>
          <a:gradFill>
            <a:gsLst>
              <a:gs pos="0">
                <a:srgbClr val="A50021"/>
              </a:gs>
              <a:gs pos="100000">
                <a:schemeClr val="dk1"/>
              </a:gs>
            </a:gsLst>
            <a:lin ang="16200000" scaled="0"/>
          </a:gra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58" name="Shape 858"/>
          <p:cNvSpPr/>
          <p:nvPr/>
        </p:nvSpPr>
        <p:spPr>
          <a:xfrm>
            <a:off y="4586287" x="7132636"/>
            <a:ext cy="1416049" cx="881061"/>
          </a:xfrm>
          <a:custGeom>
            <a:pathLst>
              <a:path w="755" extrusionOk="0" h="1270">
                <a:moveTo>
                  <a:pt y="1148" x="221"/>
                </a:moveTo>
                <a:lnTo>
                  <a:pt y="1094" x="211"/>
                </a:lnTo>
                <a:lnTo>
                  <a:pt y="1091" x="191"/>
                </a:lnTo>
                <a:lnTo>
                  <a:pt y="1078" x="177"/>
                </a:lnTo>
                <a:lnTo>
                  <a:pt y="1161" x="125"/>
                </a:lnTo>
                <a:lnTo>
                  <a:pt y="1170" x="111"/>
                </a:lnTo>
                <a:lnTo>
                  <a:pt y="1144" x="106"/>
                </a:lnTo>
                <a:lnTo>
                  <a:pt y="1121" x="122"/>
                </a:lnTo>
                <a:lnTo>
                  <a:pt y="1078" x="89"/>
                </a:lnTo>
                <a:lnTo>
                  <a:pt y="1040" x="94"/>
                </a:lnTo>
                <a:lnTo>
                  <a:pt y="1017" x="98"/>
                </a:lnTo>
                <a:lnTo>
                  <a:pt y="1002" x="89"/>
                </a:lnTo>
                <a:lnTo>
                  <a:pt y="989" x="86"/>
                </a:lnTo>
                <a:lnTo>
                  <a:pt y="947" x="76"/>
                </a:lnTo>
                <a:lnTo>
                  <a:pt y="905" x="65"/>
                </a:lnTo>
                <a:lnTo>
                  <a:pt y="901" x="49"/>
                </a:lnTo>
                <a:lnTo>
                  <a:pt y="861" x="45"/>
                </a:lnTo>
                <a:lnTo>
                  <a:pt y="845" x="38"/>
                </a:lnTo>
                <a:lnTo>
                  <a:pt y="828" x="20"/>
                </a:lnTo>
                <a:lnTo>
                  <a:pt y="811" x="0"/>
                </a:lnTo>
                <a:lnTo>
                  <a:pt y="798" x="0"/>
                </a:lnTo>
                <a:lnTo>
                  <a:pt y="769" x="13"/>
                </a:lnTo>
                <a:lnTo>
                  <a:pt y="753" x="20"/>
                </a:lnTo>
                <a:lnTo>
                  <a:pt y="725" x="20"/>
                </a:lnTo>
                <a:lnTo>
                  <a:pt y="706" x="35"/>
                </a:lnTo>
                <a:lnTo>
                  <a:pt y="716" x="50"/>
                </a:lnTo>
                <a:lnTo>
                  <a:pt y="703" x="50"/>
                </a:lnTo>
                <a:lnTo>
                  <a:pt y="682" x="58"/>
                </a:lnTo>
                <a:lnTo>
                  <a:pt y="666" x="68"/>
                </a:lnTo>
                <a:lnTo>
                  <a:pt y="649" x="55"/>
                </a:lnTo>
                <a:lnTo>
                  <a:pt y="624" x="40"/>
                </a:lnTo>
                <a:lnTo>
                  <a:pt y="603" x="36"/>
                </a:lnTo>
                <a:lnTo>
                  <a:pt y="574" x="33"/>
                </a:lnTo>
                <a:lnTo>
                  <a:pt y="548" x="42"/>
                </a:lnTo>
                <a:lnTo>
                  <a:pt y="538" x="56"/>
                </a:lnTo>
                <a:lnTo>
                  <a:pt y="538" x="71"/>
                </a:lnTo>
                <a:lnTo>
                  <a:pt y="459" x="62"/>
                </a:lnTo>
                <a:lnTo>
                  <a:pt y="430" x="59"/>
                </a:lnTo>
                <a:lnTo>
                  <a:pt y="430" x="190"/>
                </a:lnTo>
                <a:lnTo>
                  <a:pt y="423" x="207"/>
                </a:lnTo>
                <a:lnTo>
                  <a:pt y="409" x="231"/>
                </a:lnTo>
                <a:lnTo>
                  <a:pt y="400" x="256"/>
                </a:lnTo>
                <a:lnTo>
                  <a:pt y="397" x="226"/>
                </a:lnTo>
                <a:lnTo>
                  <a:pt y="367" x="273"/>
                </a:lnTo>
                <a:lnTo>
                  <a:pt y="328" x="320"/>
                </a:lnTo>
                <a:lnTo>
                  <a:pt y="311" x="320"/>
                </a:lnTo>
                <a:lnTo>
                  <a:pt y="287" x="322"/>
                </a:lnTo>
                <a:lnTo>
                  <a:pt y="272" x="320"/>
                </a:lnTo>
                <a:lnTo>
                  <a:pt y="251" x="306"/>
                </a:lnTo>
                <a:lnTo>
                  <a:pt y="234" x="310"/>
                </a:lnTo>
                <a:lnTo>
                  <a:pt y="221" x="305"/>
                </a:lnTo>
                <a:lnTo>
                  <a:pt y="199" x="303"/>
                </a:lnTo>
                <a:lnTo>
                  <a:pt y="185" x="306"/>
                </a:lnTo>
                <a:lnTo>
                  <a:pt y="173" x="303"/>
                </a:lnTo>
                <a:lnTo>
                  <a:pt y="145" x="293"/>
                </a:lnTo>
                <a:lnTo>
                  <a:pt y="123" x="290"/>
                </a:lnTo>
                <a:lnTo>
                  <a:pt y="104" x="292"/>
                </a:lnTo>
                <a:lnTo>
                  <a:pt y="86" x="284"/>
                </a:lnTo>
                <a:lnTo>
                  <a:pt y="67" x="280"/>
                </a:lnTo>
                <a:lnTo>
                  <a:pt y="47" x="280"/>
                </a:lnTo>
                <a:lnTo>
                  <a:pt y="28" x="287"/>
                </a:lnTo>
                <a:lnTo>
                  <a:pt y="15" x="305"/>
                </a:lnTo>
                <a:lnTo>
                  <a:pt y="5" x="333"/>
                </a:lnTo>
                <a:lnTo>
                  <a:pt y="0" x="365"/>
                </a:lnTo>
                <a:lnTo>
                  <a:pt y="2" x="389"/>
                </a:lnTo>
                <a:lnTo>
                  <a:pt y="13" x="412"/>
                </a:lnTo>
                <a:lnTo>
                  <a:pt y="25" x="435"/>
                </a:lnTo>
                <a:lnTo>
                  <a:pt y="28" x="462"/>
                </a:lnTo>
                <a:lnTo>
                  <a:pt y="40" x="491"/>
                </a:lnTo>
                <a:lnTo>
                  <a:pt y="57" x="507"/>
                </a:lnTo>
                <a:lnTo>
                  <a:pt y="80" x="521"/>
                </a:lnTo>
                <a:lnTo>
                  <a:pt y="107" x="536"/>
                </a:lnTo>
                <a:lnTo>
                  <a:pt y="150" x="544"/>
                </a:lnTo>
                <a:lnTo>
                  <a:pt y="175" x="541"/>
                </a:lnTo>
                <a:lnTo>
                  <a:pt y="206" x="536"/>
                </a:lnTo>
                <a:lnTo>
                  <a:pt y="234" x="523"/>
                </a:lnTo>
                <a:lnTo>
                  <a:pt y="245" x="510"/>
                </a:lnTo>
                <a:lnTo>
                  <a:pt y="268" x="516"/>
                </a:lnTo>
                <a:lnTo>
                  <a:pt y="287" x="513"/>
                </a:lnTo>
                <a:lnTo>
                  <a:pt y="300" x="500"/>
                </a:lnTo>
                <a:lnTo>
                  <a:pt y="304" x="474"/>
                </a:lnTo>
                <a:lnTo>
                  <a:pt y="321" x="483"/>
                </a:lnTo>
                <a:lnTo>
                  <a:pt y="323" x="520"/>
                </a:lnTo>
                <a:lnTo>
                  <a:pt y="338" x="536"/>
                </a:lnTo>
                <a:lnTo>
                  <a:pt y="351" x="539"/>
                </a:lnTo>
                <a:lnTo>
                  <a:pt y="361" x="554"/>
                </a:lnTo>
                <a:lnTo>
                  <a:pt y="361" x="576"/>
                </a:lnTo>
                <a:lnTo>
                  <a:pt y="367" x="619"/>
                </a:lnTo>
                <a:lnTo>
                  <a:pt y="380" x="652"/>
                </a:lnTo>
                <a:lnTo>
                  <a:pt y="400" x="674"/>
                </a:lnTo>
                <a:lnTo>
                  <a:pt y="429" x="688"/>
                </a:lnTo>
                <a:lnTo>
                  <a:pt y="459" x="695"/>
                </a:lnTo>
                <a:lnTo>
                  <a:pt y="502" x="704"/>
                </a:lnTo>
                <a:lnTo>
                  <a:pt y="537" x="721"/>
                </a:lnTo>
                <a:lnTo>
                  <a:pt y="568" x="741"/>
                </a:lnTo>
                <a:lnTo>
                  <a:pt y="610" x="751"/>
                </a:lnTo>
                <a:lnTo>
                  <a:pt y="649" x="755"/>
                </a:lnTo>
                <a:lnTo>
                  <a:pt y="686" x="748"/>
                </a:lnTo>
                <a:lnTo>
                  <a:pt y="732" x="727"/>
                </a:lnTo>
                <a:lnTo>
                  <a:pt y="755" x="705"/>
                </a:lnTo>
                <a:lnTo>
                  <a:pt y="773" x="678"/>
                </a:lnTo>
                <a:lnTo>
                  <a:pt y="783" x="646"/>
                </a:lnTo>
                <a:lnTo>
                  <a:pt y="842" x="646"/>
                </a:lnTo>
                <a:lnTo>
                  <a:pt y="862" x="642"/>
                </a:lnTo>
                <a:lnTo>
                  <a:pt y="875" x="632"/>
                </a:lnTo>
                <a:lnTo>
                  <a:pt y="1226" x="663"/>
                </a:lnTo>
                <a:lnTo>
                  <a:pt y="1237" x="658"/>
                </a:lnTo>
                <a:lnTo>
                  <a:pt y="1237" x="639"/>
                </a:lnTo>
                <a:lnTo>
                  <a:pt y="1226" x="632"/>
                </a:lnTo>
                <a:lnTo>
                  <a:pt y="967" x="602"/>
                </a:lnTo>
                <a:lnTo>
                  <a:pt y="976" x="530"/>
                </a:lnTo>
                <a:lnTo>
                  <a:pt y="1132" x="438"/>
                </a:lnTo>
                <a:lnTo>
                  <a:pt y="1135" x="424"/>
                </a:lnTo>
                <a:lnTo>
                  <a:pt y="1121" x="417"/>
                </a:lnTo>
                <a:lnTo>
                  <a:pt y="977" x="495"/>
                </a:lnTo>
                <a:lnTo>
                  <a:pt y="1003" x="309"/>
                </a:lnTo>
                <a:lnTo>
                  <a:pt y="1010" x="282"/>
                </a:lnTo>
                <a:lnTo>
                  <a:pt y="1033" x="279"/>
                </a:lnTo>
                <a:lnTo>
                  <a:pt y="1049" x="273"/>
                </a:lnTo>
                <a:lnTo>
                  <a:pt y="1056" x="264"/>
                </a:lnTo>
                <a:lnTo>
                  <a:pt y="1068" x="251"/>
                </a:lnTo>
                <a:lnTo>
                  <a:pt y="1084" x="246"/>
                </a:lnTo>
                <a:lnTo>
                  <a:pt y="1266" x="267"/>
                </a:lnTo>
                <a:lnTo>
                  <a:pt y="1270" x="263"/>
                </a:lnTo>
                <a:lnTo>
                  <a:pt y="1269" x="247"/>
                </a:lnTo>
                <a:lnTo>
                  <a:pt y="1253" x="234"/>
                </a:lnTo>
                <a:lnTo>
                  <a:pt y="1148" x="221"/>
                </a:lnTo>
                <a:close/>
                <a:moveTo>
                  <a:pt y="854" x="589"/>
                </a:moveTo>
                <a:lnTo>
                  <a:pt y="913" x="596"/>
                </a:lnTo>
                <a:lnTo>
                  <a:pt y="908" x="566"/>
                </a:lnTo>
                <a:lnTo>
                  <a:pt y="893" x="559"/>
                </a:lnTo>
                <a:lnTo>
                  <a:pt y="875" x="569"/>
                </a:lnTo>
                <a:lnTo>
                  <a:pt y="854" x="589"/>
                </a:lnTo>
                <a:close/>
              </a:path>
            </a:pathLst>
          </a:custGeom>
          <a:gradFill>
            <a:gsLst>
              <a:gs pos="0">
                <a:srgbClr val="A50021"/>
              </a:gs>
              <a:gs pos="100000">
                <a:schemeClr val="dk1"/>
              </a:gs>
            </a:gsLst>
            <a:lin ang="16200000" scaled="0"/>
          </a:gra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59" name="Shape 859"/>
          <p:cNvSpPr/>
          <p:nvPr/>
        </p:nvSpPr>
        <p:spPr>
          <a:xfrm>
            <a:off y="4725987" x="5735637"/>
            <a:ext cy="1270000" cx="1092199"/>
          </a:xfrm>
          <a:custGeom>
            <a:pathLst>
              <a:path w="935" extrusionOk="0" h="1141">
                <a:moveTo>
                  <a:pt y="563" x="842"/>
                </a:moveTo>
                <a:lnTo>
                  <a:pt y="538" x="834"/>
                </a:lnTo>
                <a:lnTo>
                  <a:pt y="511" x="814"/>
                </a:lnTo>
                <a:lnTo>
                  <a:pt y="501" x="793"/>
                </a:lnTo>
                <a:lnTo>
                  <a:pt y="479" x="781"/>
                </a:lnTo>
                <a:lnTo>
                  <a:pt y="442" x="765"/>
                </a:lnTo>
                <a:lnTo>
                  <a:pt y="423" x="750"/>
                </a:lnTo>
                <a:lnTo>
                  <a:pt y="419" x="727"/>
                </a:lnTo>
                <a:lnTo>
                  <a:pt y="400" x="707"/>
                </a:lnTo>
                <a:lnTo>
                  <a:pt y="383" x="688"/>
                </a:lnTo>
                <a:lnTo>
                  <a:pt y="366" x="674"/>
                </a:lnTo>
                <a:lnTo>
                  <a:pt y="337" x="658"/>
                </a:lnTo>
                <a:lnTo>
                  <a:pt y="304" x="635"/>
                </a:lnTo>
                <a:lnTo>
                  <a:pt y="277" x="609"/>
                </a:lnTo>
                <a:lnTo>
                  <a:pt y="234" x="587"/>
                </a:lnTo>
                <a:lnTo>
                  <a:pt y="201" x="569"/>
                </a:lnTo>
                <a:lnTo>
                  <a:pt y="189" x="572"/>
                </a:lnTo>
                <a:lnTo>
                  <a:pt y="155" x="576"/>
                </a:lnTo>
                <a:lnTo>
                  <a:pt y="136" x="582"/>
                </a:lnTo>
                <a:lnTo>
                  <a:pt y="115" x="582"/>
                </a:lnTo>
                <a:lnTo>
                  <a:pt y="106" x="574"/>
                </a:lnTo>
                <a:lnTo>
                  <a:pt y="99" x="564"/>
                </a:lnTo>
                <a:lnTo>
                  <a:pt y="86" x="562"/>
                </a:lnTo>
                <a:lnTo>
                  <a:pt y="76" x="549"/>
                </a:lnTo>
                <a:lnTo>
                  <a:pt y="79" x="540"/>
                </a:lnTo>
                <a:lnTo>
                  <a:pt y="69" x="527"/>
                </a:lnTo>
                <a:lnTo>
                  <a:pt y="72" x="516"/>
                </a:lnTo>
                <a:lnTo>
                  <a:pt y="44" x="513"/>
                </a:lnTo>
                <a:lnTo>
                  <a:pt y="24" x="510"/>
                </a:lnTo>
                <a:lnTo>
                  <a:pt y="6" x="503"/>
                </a:lnTo>
                <a:lnTo>
                  <a:pt y="0" x="496"/>
                </a:lnTo>
                <a:lnTo>
                  <a:pt y="4" x="488"/>
                </a:lnTo>
                <a:lnTo>
                  <a:pt y="20" x="487"/>
                </a:lnTo>
                <a:lnTo>
                  <a:pt y="56" x="493"/>
                </a:lnTo>
                <a:lnTo>
                  <a:pt y="83" x="494"/>
                </a:lnTo>
                <a:lnTo>
                  <a:pt y="82" x="487"/>
                </a:lnTo>
                <a:lnTo>
                  <a:pt y="60" x="477"/>
                </a:lnTo>
                <a:lnTo>
                  <a:pt y="57" x="463"/>
                </a:lnTo>
                <a:lnTo>
                  <a:pt y="60" x="454"/>
                </a:lnTo>
                <a:lnTo>
                  <a:pt y="90" x="463"/>
                </a:lnTo>
                <a:lnTo>
                  <a:pt y="115" x="473"/>
                </a:lnTo>
                <a:lnTo>
                  <a:pt y="139" x="473"/>
                </a:lnTo>
                <a:lnTo>
                  <a:pt y="172" x="477"/>
                </a:lnTo>
                <a:lnTo>
                  <a:pt y="212" x="503"/>
                </a:lnTo>
                <a:lnTo>
                  <a:pt y="268" x="539"/>
                </a:lnTo>
                <a:lnTo>
                  <a:pt y="332" x="562"/>
                </a:lnTo>
                <a:lnTo>
                  <a:pt y="353" x="562"/>
                </a:lnTo>
                <a:lnTo>
                  <a:pt y="353" x="549"/>
                </a:lnTo>
                <a:lnTo>
                  <a:pt y="362" x="531"/>
                </a:lnTo>
                <a:lnTo>
                  <a:pt y="362" x="513"/>
                </a:lnTo>
                <a:lnTo>
                  <a:pt y="360" x="477"/>
                </a:lnTo>
                <a:lnTo>
                  <a:pt y="366" x="455"/>
                </a:lnTo>
                <a:lnTo>
                  <a:pt y="386" x="431"/>
                </a:lnTo>
                <a:lnTo>
                  <a:pt y="455" x="401"/>
                </a:lnTo>
                <a:lnTo>
                  <a:pt y="520" x="379"/>
                </a:lnTo>
                <a:lnTo>
                  <a:pt y="501" x="368"/>
                </a:lnTo>
                <a:lnTo>
                  <a:pt y="491" x="356"/>
                </a:lnTo>
                <a:lnTo>
                  <a:pt y="482" x="359"/>
                </a:lnTo>
                <a:lnTo>
                  <a:pt y="479" x="349"/>
                </a:lnTo>
                <a:lnTo>
                  <a:pt y="465" x="345"/>
                </a:lnTo>
                <a:lnTo>
                  <a:pt y="439" x="329"/>
                </a:lnTo>
                <a:lnTo>
                  <a:pt y="425" x="303"/>
                </a:lnTo>
                <a:lnTo>
                  <a:pt y="413" x="270"/>
                </a:lnTo>
                <a:lnTo>
                  <a:pt y="419" x="233"/>
                </a:lnTo>
                <a:lnTo>
                  <a:pt y="428" x="218"/>
                </a:lnTo>
                <a:lnTo>
                  <a:pt y="441" x="197"/>
                </a:lnTo>
                <a:lnTo>
                  <a:pt y="458" x="188"/>
                </a:lnTo>
                <a:lnTo>
                  <a:pt y="494" x="175"/>
                </a:lnTo>
                <a:lnTo>
                  <a:pt y="544" x="162"/>
                </a:lnTo>
                <a:lnTo>
                  <a:pt y="584" x="144"/>
                </a:lnTo>
                <a:lnTo>
                  <a:pt y="613" x="118"/>
                </a:lnTo>
                <a:lnTo>
                  <a:pt y="630" x="101"/>
                </a:lnTo>
                <a:lnTo>
                  <a:pt y="655" x="95"/>
                </a:lnTo>
                <a:lnTo>
                  <a:pt y="672" x="75"/>
                </a:lnTo>
                <a:lnTo>
                  <a:pt y="685" x="53"/>
                </a:lnTo>
                <a:lnTo>
                  <a:pt y="713" x="46"/>
                </a:lnTo>
                <a:lnTo>
                  <a:pt y="722" x="46"/>
                </a:lnTo>
                <a:lnTo>
                  <a:pt y="731" x="22"/>
                </a:lnTo>
                <a:lnTo>
                  <a:pt y="745" x="3"/>
                </a:lnTo>
                <a:lnTo>
                  <a:pt y="775" x="0"/>
                </a:lnTo>
                <a:lnTo>
                  <a:pt y="807" x="20"/>
                </a:lnTo>
                <a:lnTo>
                  <a:pt y="848" x="49"/>
                </a:lnTo>
                <a:lnTo>
                  <a:pt y="989" x="2"/>
                </a:lnTo>
                <a:lnTo>
                  <a:pt y="1002" x="6"/>
                </a:lnTo>
                <a:lnTo>
                  <a:pt y="1005" x="16"/>
                </a:lnTo>
                <a:lnTo>
                  <a:pt y="999" x="30"/>
                </a:lnTo>
                <a:lnTo>
                  <a:pt y="880" x="71"/>
                </a:lnTo>
                <a:lnTo>
                  <a:pt y="912" x="99"/>
                </a:lnTo>
                <a:lnTo>
                  <a:pt y="949" x="138"/>
                </a:lnTo>
                <a:lnTo>
                  <a:pt y="970" x="174"/>
                </a:lnTo>
                <a:lnTo>
                  <a:pt y="993" x="210"/>
                </a:lnTo>
                <a:lnTo>
                  <a:pt y="1016" x="227"/>
                </a:lnTo>
                <a:lnTo>
                  <a:pt y="1042" x="233"/>
                </a:lnTo>
                <a:lnTo>
                  <a:pt y="1085" x="237"/>
                </a:lnTo>
                <a:lnTo>
                  <a:pt y="1125" x="237"/>
                </a:lnTo>
                <a:lnTo>
                  <a:pt y="1141" x="244"/>
                </a:lnTo>
                <a:lnTo>
                  <a:pt y="1141" x="251"/>
                </a:lnTo>
                <a:lnTo>
                  <a:pt y="1136" x="267"/>
                </a:lnTo>
                <a:lnTo>
                  <a:pt y="1124" x="270"/>
                </a:lnTo>
                <a:lnTo>
                  <a:pt y="1065" x="270"/>
                </a:lnTo>
                <a:lnTo>
                  <a:pt y="1052" x="417"/>
                </a:lnTo>
                <a:lnTo>
                  <a:pt y="1054" x="569"/>
                </a:lnTo>
                <a:lnTo>
                  <a:pt y="1055" x="612"/>
                </a:lnTo>
                <a:lnTo>
                  <a:pt y="1062" x="760"/>
                </a:lnTo>
                <a:lnTo>
                  <a:pt y="1091" x="765"/>
                </a:lnTo>
                <a:lnTo>
                  <a:pt y="1105" x="773"/>
                </a:lnTo>
                <a:lnTo>
                  <a:pt y="1110" x="787"/>
                </a:lnTo>
                <a:lnTo>
                  <a:pt y="1105" x="798"/>
                </a:lnTo>
                <a:lnTo>
                  <a:pt y="1087" x="801"/>
                </a:lnTo>
                <a:lnTo>
                  <a:pt y="1044" x="796"/>
                </a:lnTo>
                <a:lnTo>
                  <a:pt y="989" x="791"/>
                </a:lnTo>
                <a:lnTo>
                  <a:pt y="943" x="788"/>
                </a:lnTo>
                <a:lnTo>
                  <a:pt y="916" x="817"/>
                </a:lnTo>
                <a:lnTo>
                  <a:pt y="884" x="830"/>
                </a:lnTo>
                <a:lnTo>
                  <a:pt y="823" x="844"/>
                </a:lnTo>
                <a:lnTo>
                  <a:pt y="736" x="876"/>
                </a:lnTo>
                <a:lnTo>
                  <a:pt y="678" x="908"/>
                </a:lnTo>
                <a:lnTo>
                  <a:pt y="649" x="931"/>
                </a:lnTo>
                <a:lnTo>
                  <a:pt y="624" x="935"/>
                </a:lnTo>
                <a:lnTo>
                  <a:pt y="601" x="926"/>
                </a:lnTo>
                <a:lnTo>
                  <a:pt y="591" x="906"/>
                </a:lnTo>
                <a:lnTo>
                  <a:pt y="590" x="875"/>
                </a:lnTo>
                <a:lnTo>
                  <a:pt y="594" x="852"/>
                </a:lnTo>
                <a:lnTo>
                  <a:pt y="579" x="852"/>
                </a:lnTo>
                <a:lnTo>
                  <a:pt y="563" x="842"/>
                </a:lnTo>
                <a:close/>
                <a:moveTo>
                  <a:pt y="976" x="750"/>
                </a:moveTo>
                <a:lnTo>
                  <a:pt y="1035" x="758"/>
                </a:lnTo>
                <a:lnTo>
                  <a:pt y="1031" x="665"/>
                </a:lnTo>
                <a:lnTo>
                  <a:pt y="1008" x="719"/>
                </a:lnTo>
                <a:lnTo>
                  <a:pt y="976" x="750"/>
                </a:lnTo>
                <a:close/>
                <a:moveTo>
                  <a:pt y="988" x="241"/>
                </a:moveTo>
                <a:lnTo>
                  <a:pt y="1006" x="257"/>
                </a:lnTo>
                <a:lnTo>
                  <a:pt y="1026" x="263"/>
                </a:lnTo>
                <a:lnTo>
                  <a:pt y="1042" x="264"/>
                </a:lnTo>
                <a:lnTo>
                  <a:pt y="1036" x="296"/>
                </a:lnTo>
                <a:lnTo>
                  <a:pt y="1025" x="418"/>
                </a:lnTo>
                <a:lnTo>
                  <a:pt y="1018" x="361"/>
                </a:lnTo>
                <a:lnTo>
                  <a:pt y="1006" x="306"/>
                </a:lnTo>
                <a:lnTo>
                  <a:pt y="993" x="266"/>
                </a:lnTo>
                <a:lnTo>
                  <a:pt y="988" x="241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60" name="Shape 860"/>
          <p:cNvSpPr/>
          <p:nvPr/>
        </p:nvSpPr>
        <p:spPr>
          <a:xfrm>
            <a:off y="776287" x="557212"/>
            <a:ext cy="1152525" cx="797083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7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52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MAINTAIN YOUR</a:t>
            </a:r>
          </a:p>
          <a:p>
            <a:pPr algn="ctr" rtl="0" lvl="0" marR="0" indent="0" marL="0">
              <a:lnSpc>
                <a:spcPct val="7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52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STANDARD!</a:t>
            </a:r>
          </a:p>
        </p:txBody>
      </p:sp>
      <p:sp>
        <p:nvSpPr>
          <p:cNvPr id="861" name="Shape 861"/>
          <p:cNvSpPr/>
          <p:nvPr/>
        </p:nvSpPr>
        <p:spPr>
          <a:xfrm>
            <a:off y="2249486" x="4433887"/>
            <a:ext cy="2332036" cx="1592262"/>
          </a:xfrm>
          <a:prstGeom prst="ellipse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ctr" anchorCtr="0">
            <a:noAutofit/>
          </a:bodyPr>
          <a:lstStyle/>
          <a:p/>
        </p:txBody>
      </p:sp>
    </p:spTree>
  </p:cSld>
  <p:clrMapOvr>
    <a:masterClrMapping/>
  </p:clrMapOvr>
  <p:transition spd="slow">
    <p:cut/>
  </p:transition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865" name="Shape 865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66" name="Shape 866"/>
          <p:cNvSpPr/>
          <p:nvPr/>
        </p:nvSpPr>
        <p:spPr>
          <a:xfrm>
            <a:off y="304800" x="2759075"/>
            <a:ext cy="539749" cx="3279775"/>
          </a:xfrm>
          <a:prstGeom prst="rect">
            <a:avLst/>
          </a:prstGeom>
          <a:noFill/>
          <a:ln>
            <a:noFill/>
          </a:ln>
        </p:spPr>
        <p:txBody>
          <a:bodyPr bIns="35775" rIns="71575" lIns="71575" tIns="35775" anchor="t" anchorCtr="0">
            <a:noAutofit/>
          </a:bodyPr>
          <a:lstStyle/>
          <a:p>
            <a:pPr algn="ctr" rtl="0" lvl="0" marR="0" indent="0" marL="0">
              <a:lnSpc>
                <a:spcPct val="7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4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PRINCIPLES</a:t>
            </a:r>
          </a:p>
        </p:txBody>
      </p:sp>
      <p:sp>
        <p:nvSpPr>
          <p:cNvPr id="867" name="Shape 867"/>
          <p:cNvSpPr/>
          <p:nvPr/>
        </p:nvSpPr>
        <p:spPr>
          <a:xfrm>
            <a:off y="1639886" x="847725"/>
            <a:ext cy="3273425" cx="6970712"/>
          </a:xfrm>
          <a:prstGeom prst="rect">
            <a:avLst/>
          </a:prstGeom>
          <a:noFill/>
          <a:ln>
            <a:noFill/>
          </a:ln>
        </p:spPr>
        <p:txBody>
          <a:bodyPr bIns="35775" rIns="14075" lIns="14075" tIns="35775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2900" lang="en-US" i="0">
                <a:solidFill>
                  <a:srgbClr val="000099"/>
                </a:solidFill>
                <a:latin typeface="Arial"/>
                <a:ea typeface="Arial"/>
                <a:cs typeface="Arial"/>
                <a:sym typeface="Arial"/>
              </a:rPr>
              <a:t>THE PRINCIPLES of flying and judging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2900" lang="en-US" i="0">
                <a:solidFill>
                  <a:srgbClr val="000099"/>
                </a:solidFill>
                <a:latin typeface="Arial"/>
                <a:ea typeface="Arial"/>
                <a:cs typeface="Arial"/>
                <a:sym typeface="Arial"/>
              </a:rPr>
              <a:t>the performance of a competitor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2900" lang="en-US" i="0">
                <a:solidFill>
                  <a:srgbClr val="000099"/>
                </a:solidFill>
                <a:latin typeface="Arial"/>
                <a:ea typeface="Arial"/>
                <a:cs typeface="Arial"/>
                <a:sym typeface="Arial"/>
              </a:rPr>
              <a:t>in an R/C Aerobatic competition,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2900" lang="en-US" i="0">
                <a:solidFill>
                  <a:srgbClr val="000099"/>
                </a:solidFill>
                <a:latin typeface="Arial"/>
                <a:ea typeface="Arial"/>
                <a:cs typeface="Arial"/>
                <a:sym typeface="Arial"/>
              </a:rPr>
              <a:t> is based on the </a:t>
            </a:r>
            <a:r>
              <a:rPr strike="noStrike" u="sng" b="0" cap="none" baseline="0" sz="29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PERFECTION</a:t>
            </a:r>
            <a:r>
              <a:rPr strike="noStrike" u="none" b="0" cap="none" baseline="0" sz="2900" lang="en-US" i="0">
                <a:solidFill>
                  <a:srgbClr val="000099"/>
                </a:solidFill>
                <a:latin typeface="Arial"/>
                <a:ea typeface="Arial"/>
                <a:cs typeface="Arial"/>
                <a:sym typeface="Arial"/>
              </a:rPr>
              <a:t> with which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2900" lang="en-US" i="0">
                <a:solidFill>
                  <a:srgbClr val="000099"/>
                </a:solidFill>
                <a:latin typeface="Arial"/>
                <a:ea typeface="Arial"/>
                <a:cs typeface="Arial"/>
                <a:sym typeface="Arial"/>
              </a:rPr>
              <a:t>the competitor’s model aircraft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2900" lang="en-US" i="0">
                <a:solidFill>
                  <a:srgbClr val="000099"/>
                </a:solidFill>
                <a:latin typeface="Arial"/>
                <a:ea typeface="Arial"/>
                <a:cs typeface="Arial"/>
                <a:sym typeface="Arial"/>
              </a:rPr>
              <a:t>executes the aerobatic manoeuvres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2900" lang="en-US" i="0">
                <a:solidFill>
                  <a:srgbClr val="000099"/>
                </a:solidFill>
                <a:latin typeface="Arial"/>
                <a:ea typeface="Arial"/>
                <a:cs typeface="Arial"/>
                <a:sym typeface="Arial"/>
              </a:rPr>
              <a:t>as described in Annex 5A. </a:t>
            </a:r>
          </a:p>
        </p:txBody>
      </p:sp>
    </p:spTree>
  </p:cSld>
  <p:clrMapOvr>
    <a:masterClrMapping/>
  </p:clrMapOvr>
  <p:transition spd="slow">
    <p:cut/>
  </p:transition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871" name="Shape 871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72" name="Shape 872"/>
          <p:cNvSpPr/>
          <p:nvPr/>
        </p:nvSpPr>
        <p:spPr>
          <a:xfrm>
            <a:off y="2689225" x="296862"/>
            <a:ext cy="3605211" cx="8702675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8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Geometrical </a:t>
            </a:r>
            <a:br>
              <a:rPr strike="noStrike" u="none" b="1" cap="none" baseline="0" sz="8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strike="noStrike" u="none" b="1" cap="none" baseline="0" sz="8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accuracy </a:t>
            </a:r>
            <a:br>
              <a:rPr strike="noStrike" u="none" b="1" cap="none" baseline="0" sz="8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strike="noStrike" u="none" b="1" cap="none" baseline="0" sz="8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of the manoeuvre</a:t>
            </a:r>
          </a:p>
        </p:txBody>
      </p:sp>
      <p:grpSp>
        <p:nvGrpSpPr>
          <p:cNvPr id="873" name="Shape 873"/>
          <p:cNvGrpSpPr/>
          <p:nvPr/>
        </p:nvGrpSpPr>
        <p:grpSpPr>
          <a:xfrm>
            <a:off y="352669" x="2369135"/>
            <a:ext cy="2202961" cx="4346990"/>
            <a:chOff y="2001836" x="1200150"/>
            <a:chExt cy="2863850" cx="6477000"/>
          </a:xfrm>
        </p:grpSpPr>
        <p:grpSp>
          <p:nvGrpSpPr>
            <p:cNvPr id="874" name="Shape 874"/>
            <p:cNvGrpSpPr/>
            <p:nvPr/>
          </p:nvGrpSpPr>
          <p:grpSpPr>
            <a:xfrm>
              <a:off y="2001836" x="1200150"/>
              <a:ext cy="2863850" cx="6477000"/>
              <a:chOff y="2001836" x="1200150"/>
              <a:chExt cy="2863850" cx="6477000"/>
            </a:xfrm>
          </p:grpSpPr>
          <p:sp>
            <p:nvSpPr>
              <p:cNvPr id="875" name="Shape 875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76" name="Shape 876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77" name="Shape 877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78" name="Shape 878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79" name="Shape 879"/>
              <p:cNvSpPr/>
              <p:nvPr/>
            </p:nvSpPr>
            <p:spPr>
              <a:xfrm>
                <a:off y="2455861" x="2782886"/>
                <a:ext cy="271461" cx="136525"/>
              </a:xfrm>
              <a:custGeom>
                <a:pathLst>
                  <a:path w="86" extrusionOk="0" h="171">
                    <a:moveTo>
                      <a:pt y="41" x="81"/>
                    </a:moveTo>
                    <a:lnTo>
                      <a:pt y="32" x="82"/>
                    </a:lnTo>
                    <a:lnTo>
                      <a:pt y="25" x="84"/>
                    </a:lnTo>
                    <a:lnTo>
                      <a:pt y="19" x="84"/>
                    </a:lnTo>
                    <a:lnTo>
                      <a:pt y="14" x="82"/>
                    </a:lnTo>
                    <a:lnTo>
                      <a:pt y="8" x="81"/>
                    </a:lnTo>
                    <a:lnTo>
                      <a:pt y="5" x="79"/>
                    </a:lnTo>
                    <a:lnTo>
                      <a:pt y="2" x="76"/>
                    </a:lnTo>
                    <a:lnTo>
                      <a:pt y="0" x="72"/>
                    </a:lnTo>
                    <a:lnTo>
                      <a:pt y="0" x="74"/>
                    </a:lnTo>
                    <a:lnTo>
                      <a:pt y="2" x="79"/>
                    </a:lnTo>
                    <a:lnTo>
                      <a:pt y="3" x="81"/>
                    </a:lnTo>
                    <a:lnTo>
                      <a:pt y="7" x="82"/>
                    </a:lnTo>
                    <a:lnTo>
                      <a:pt y="10" x="84"/>
                    </a:lnTo>
                    <a:lnTo>
                      <a:pt y="20" x="86"/>
                    </a:lnTo>
                    <a:lnTo>
                      <a:pt y="32" x="84"/>
                    </a:lnTo>
                    <a:lnTo>
                      <a:pt y="44" x="81"/>
                    </a:lnTo>
                    <a:lnTo>
                      <a:pt y="59" x="76"/>
                    </a:lnTo>
                    <a:lnTo>
                      <a:pt y="74" x="69"/>
                    </a:lnTo>
                    <a:lnTo>
                      <a:pt y="90" x="62"/>
                    </a:lnTo>
                    <a:lnTo>
                      <a:pt y="118" x="45"/>
                    </a:lnTo>
                    <a:lnTo>
                      <a:pt y="145" x="28"/>
                    </a:lnTo>
                    <a:lnTo>
                      <a:pt y="156" x="20"/>
                    </a:lnTo>
                    <a:lnTo>
                      <a:pt y="164" x="11"/>
                    </a:lnTo>
                    <a:lnTo>
                      <a:pt y="169" x="5"/>
                    </a:lnTo>
                    <a:lnTo>
                      <a:pt y="171" x="0"/>
                    </a:lnTo>
                    <a:lnTo>
                      <a:pt y="41" x="8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80" name="Shape 880"/>
              <p:cNvSpPr/>
              <p:nvPr/>
            </p:nvSpPr>
            <p:spPr>
              <a:xfrm>
                <a:off y="2474911" x="6092825"/>
                <a:ext cy="260350" cx="44450"/>
              </a:xfrm>
              <a:custGeom>
                <a:pathLst>
                  <a:path w="28" extrusionOk="0" h="164">
                    <a:moveTo>
                      <a:pt y="164" x="0"/>
                    </a:moveTo>
                    <a:lnTo>
                      <a:pt y="133" x="6"/>
                    </a:lnTo>
                    <a:lnTo>
                      <a:pt y="105" x="12"/>
                    </a:lnTo>
                    <a:lnTo>
                      <a:pt y="78" x="15"/>
                    </a:lnTo>
                    <a:lnTo>
                      <a:pt y="54" x="15"/>
                    </a:lnTo>
                    <a:lnTo>
                      <a:pt y="35" x="15"/>
                    </a:lnTo>
                    <a:lnTo>
                      <a:pt y="20" x="12"/>
                    </a:lnTo>
                    <a:lnTo>
                      <a:pt y="13" x="10"/>
                    </a:lnTo>
                    <a:lnTo>
                      <a:pt y="8" x="6"/>
                    </a:lnTo>
                    <a:lnTo>
                      <a:pt y="5" x="5"/>
                    </a:lnTo>
                    <a:lnTo>
                      <a:pt y="3" x="1"/>
                    </a:lnTo>
                    <a:lnTo>
                      <a:pt y="0" x="10"/>
                    </a:lnTo>
                    <a:lnTo>
                      <a:pt y="3" x="15"/>
                    </a:lnTo>
                    <a:lnTo>
                      <a:pt y="10" x="18"/>
                    </a:lnTo>
                    <a:lnTo>
                      <a:pt y="17" x="22"/>
                    </a:lnTo>
                    <a:lnTo>
                      <a:pt y="25" x="25"/>
                    </a:lnTo>
                    <a:lnTo>
                      <a:pt y="45" x="28"/>
                    </a:lnTo>
                    <a:lnTo>
                      <a:pt y="69" x="28"/>
                    </a:lnTo>
                    <a:lnTo>
                      <a:pt y="95" x="27"/>
                    </a:lnTo>
                    <a:lnTo>
                      <a:pt y="118" x="23"/>
                    </a:lnTo>
                    <a:lnTo>
                      <a:pt y="144" x="20"/>
                    </a:lnTo>
                    <a:lnTo>
                      <a:pt y="164" x="15"/>
                    </a:lnTo>
                    <a:lnTo>
                      <a:pt y="164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81" name="Shape 881"/>
              <p:cNvSpPr/>
              <p:nvPr/>
            </p:nvSpPr>
            <p:spPr>
              <a:xfrm>
                <a:off y="2432050" x="2782886"/>
                <a:ext cy="295275" cx="277811"/>
              </a:xfrm>
              <a:custGeom>
                <a:pathLst>
                  <a:path w="175" extrusionOk="0" h="186">
                    <a:moveTo>
                      <a:pt y="7" x="172"/>
                    </a:moveTo>
                    <a:lnTo>
                      <a:pt y="5" x="160"/>
                    </a:lnTo>
                    <a:lnTo>
                      <a:pt y="3" x="141"/>
                    </a:lnTo>
                    <a:lnTo>
                      <a:pt y="0" x="125"/>
                    </a:lnTo>
                    <a:lnTo>
                      <a:pt y="0" x="118"/>
                    </a:lnTo>
                    <a:lnTo>
                      <a:pt y="0" x="116"/>
                    </a:lnTo>
                    <a:lnTo>
                      <a:pt y="7" x="96"/>
                    </a:lnTo>
                    <a:lnTo>
                      <a:pt y="15" x="74"/>
                    </a:lnTo>
                    <a:lnTo>
                      <a:pt y="17" x="79"/>
                    </a:lnTo>
                    <a:lnTo>
                      <a:pt y="18" x="81"/>
                    </a:lnTo>
                    <a:lnTo>
                      <a:pt y="22" x="82"/>
                    </a:lnTo>
                    <a:lnTo>
                      <a:pt y="25" x="84"/>
                    </a:lnTo>
                    <a:lnTo>
                      <a:pt y="35" x="86"/>
                    </a:lnTo>
                    <a:lnTo>
                      <a:pt y="47" x="84"/>
                    </a:lnTo>
                    <a:lnTo>
                      <a:pt y="59" x="81"/>
                    </a:lnTo>
                    <a:lnTo>
                      <a:pt y="74" x="76"/>
                    </a:lnTo>
                    <a:lnTo>
                      <a:pt y="89" x="69"/>
                    </a:lnTo>
                    <a:lnTo>
                      <a:pt y="105" x="62"/>
                    </a:lnTo>
                    <a:lnTo>
                      <a:pt y="133" x="45"/>
                    </a:lnTo>
                    <a:lnTo>
                      <a:pt y="160" x="28"/>
                    </a:lnTo>
                    <a:lnTo>
                      <a:pt y="171" x="20"/>
                    </a:lnTo>
                    <a:lnTo>
                      <a:pt y="179" x="11"/>
                    </a:lnTo>
                    <a:lnTo>
                      <a:pt y="184" x="5"/>
                    </a:lnTo>
                    <a:lnTo>
                      <a:pt y="186" x="0"/>
                    </a:lnTo>
                    <a:lnTo>
                      <a:pt y="186" x="3"/>
                    </a:lnTo>
                    <a:lnTo>
                      <a:pt y="118" x="91"/>
                    </a:lnTo>
                    <a:lnTo>
                      <a:pt y="74" x="146"/>
                    </a:lnTo>
                    <a:lnTo>
                      <a:pt y="66" x="155"/>
                    </a:lnTo>
                    <a:lnTo>
                      <a:pt y="57" x="163"/>
                    </a:lnTo>
                    <a:lnTo>
                      <a:pt y="49" x="168"/>
                    </a:lnTo>
                    <a:lnTo>
                      <a:pt y="40" x="172"/>
                    </a:lnTo>
                    <a:lnTo>
                      <a:pt y="32" x="175"/>
                    </a:lnTo>
                    <a:lnTo>
                      <a:pt y="25" x="175"/>
                    </a:lnTo>
                    <a:lnTo>
                      <a:pt y="15" x="173"/>
                    </a:lnTo>
                    <a:lnTo>
                      <a:pt y="7" x="17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82" name="Shape 882"/>
              <p:cNvSpPr/>
              <p:nvPr/>
            </p:nvSpPr>
            <p:spPr>
              <a:xfrm>
                <a:off y="2408236" x="5797550"/>
                <a:ext cy="1104900" cx="587375"/>
              </a:xfrm>
              <a:custGeom>
                <a:pathLst>
                  <a:path w="370" extrusionOk="0" h="696">
                    <a:moveTo>
                      <a:pt y="1" x="366"/>
                    </a:moveTo>
                    <a:lnTo>
                      <a:pt y="0" x="351"/>
                    </a:lnTo>
                    <a:lnTo>
                      <a:pt y="0" x="328"/>
                    </a:lnTo>
                    <a:lnTo>
                      <a:pt y="0" x="307"/>
                    </a:lnTo>
                    <a:lnTo>
                      <a:pt y="0" x="297"/>
                    </a:lnTo>
                    <a:lnTo>
                      <a:pt y="1" x="284"/>
                    </a:lnTo>
                    <a:lnTo>
                      <a:pt y="5" x="272"/>
                    </a:lnTo>
                    <a:lnTo>
                      <a:pt y="42" x="196"/>
                    </a:lnTo>
                    <a:lnTo>
                      <a:pt y="49" x="201"/>
                    </a:lnTo>
                    <a:lnTo>
                      <a:pt y="57" x="206"/>
                    </a:lnTo>
                    <a:lnTo>
                      <a:pt y="71" x="209"/>
                    </a:lnTo>
                    <a:lnTo>
                      <a:pt y="86" x="211"/>
                    </a:lnTo>
                    <a:lnTo>
                      <a:pt y="103" x="211"/>
                    </a:lnTo>
                    <a:lnTo>
                      <a:pt y="121" x="209"/>
                    </a:lnTo>
                    <a:lnTo>
                      <a:pt y="143" x="208"/>
                    </a:lnTo>
                    <a:lnTo>
                      <a:pt y="165" x="203"/>
                    </a:lnTo>
                    <a:lnTo>
                      <a:pt y="216" x="192"/>
                    </a:lnTo>
                    <a:lnTo>
                      <a:pt y="270" x="179"/>
                    </a:lnTo>
                    <a:lnTo>
                      <a:pt y="326" x="162"/>
                    </a:lnTo>
                    <a:lnTo>
                      <a:pt y="385" x="144"/>
                    </a:lnTo>
                    <a:lnTo>
                      <a:pt y="441" x="123"/>
                    </a:lnTo>
                    <a:lnTo>
                      <a:pt y="496" x="101"/>
                    </a:lnTo>
                    <a:lnTo>
                      <a:pt y="549" x="81"/>
                    </a:lnTo>
                    <a:lnTo>
                      <a:pt y="594" x="61"/>
                    </a:lnTo>
                    <a:lnTo>
                      <a:pt y="633" x="42"/>
                    </a:lnTo>
                    <a:lnTo>
                      <a:pt y="665" x="25"/>
                    </a:lnTo>
                    <a:lnTo>
                      <a:pt y="677" x="17"/>
                    </a:lnTo>
                    <a:lnTo>
                      <a:pt y="686" x="10"/>
                    </a:lnTo>
                    <a:lnTo>
                      <a:pt y="692" x="5"/>
                    </a:lnTo>
                    <a:lnTo>
                      <a:pt y="696" x="0"/>
                    </a:lnTo>
                    <a:lnTo>
                      <a:pt y="692" x="3"/>
                    </a:lnTo>
                    <a:lnTo>
                      <a:pt y="542" x="103"/>
                    </a:lnTo>
                    <a:lnTo>
                      <a:pt y="419" x="184"/>
                    </a:lnTo>
                    <a:lnTo>
                      <a:pt y="319" x="252"/>
                    </a:lnTo>
                    <a:lnTo>
                      <a:pt y="236" x="302"/>
                    </a:lnTo>
                    <a:lnTo>
                      <a:pt y="201" x="322"/>
                    </a:lnTo>
                    <a:lnTo>
                      <a:pt y="169" x="338"/>
                    </a:lnTo>
                    <a:lnTo>
                      <a:pt y="138" x="351"/>
                    </a:lnTo>
                    <a:lnTo>
                      <a:pt y="109" x="361"/>
                    </a:lnTo>
                    <a:lnTo>
                      <a:pt y="82" x="366"/>
                    </a:lnTo>
                    <a:lnTo>
                      <a:pt y="55" x="370"/>
                    </a:lnTo>
                    <a:lnTo>
                      <a:pt y="28" x="370"/>
                    </a:lnTo>
                    <a:lnTo>
                      <a:pt y="1" x="366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83" name="Shape 883"/>
              <p:cNvSpPr/>
              <p:nvPr/>
            </p:nvSpPr>
            <p:spPr>
              <a:xfrm>
                <a:off y="2474911" x="2843211"/>
                <a:ext cy="136525" cx="228600"/>
              </a:xfrm>
              <a:custGeom>
                <a:pathLst>
                  <a:path w="144" extrusionOk="0" h="86">
                    <a:moveTo>
                      <a:pt y="0" x="144"/>
                    </a:moveTo>
                    <a:lnTo>
                      <a:pt y="7" x="134"/>
                    </a:lnTo>
                    <a:lnTo>
                      <a:pt y="13" x="122"/>
                    </a:lnTo>
                    <a:lnTo>
                      <a:pt y="18" x="108"/>
                    </a:lnTo>
                    <a:lnTo>
                      <a:pt y="24" x="93"/>
                    </a:lnTo>
                    <a:lnTo>
                      <a:pt y="25" x="76"/>
                    </a:lnTo>
                    <a:lnTo>
                      <a:pt y="27" x="58"/>
                    </a:lnTo>
                    <a:lnTo>
                      <a:pt y="29" x="38"/>
                    </a:lnTo>
                    <a:lnTo>
                      <a:pt y="29" x="17"/>
                    </a:lnTo>
                    <a:lnTo>
                      <a:pt y="37" x="17"/>
                    </a:lnTo>
                    <a:lnTo>
                      <a:pt y="45" x="17"/>
                    </a:lnTo>
                    <a:lnTo>
                      <a:pt y="54" x="16"/>
                    </a:lnTo>
                    <a:lnTo>
                      <a:pt y="61" x="12"/>
                    </a:lnTo>
                    <a:lnTo>
                      <a:pt y="74" x="7"/>
                    </a:lnTo>
                    <a:lnTo>
                      <a:pt y="81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4" x="41"/>
                    </a:lnTo>
                    <a:lnTo>
                      <a:pt y="86" x="53"/>
                    </a:lnTo>
                    <a:lnTo>
                      <a:pt y="76" x="71"/>
                    </a:lnTo>
                    <a:lnTo>
                      <a:pt y="66" x="88"/>
                    </a:lnTo>
                    <a:lnTo>
                      <a:pt y="56" x="102"/>
                    </a:lnTo>
                    <a:lnTo>
                      <a:pt y="45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84" name="Shape 884"/>
              <p:cNvSpPr/>
              <p:nvPr/>
            </p:nvSpPr>
            <p:spPr>
              <a:xfrm>
                <a:off y="2513011" x="6026150"/>
                <a:ext cy="536575" cx="385761"/>
              </a:xfrm>
              <a:custGeom>
                <a:pathLst>
                  <a:path w="243" extrusionOk="0" h="338">
                    <a:moveTo>
                      <a:pt y="0" x="243"/>
                    </a:moveTo>
                    <a:lnTo>
                      <a:pt y="16" x="233"/>
                    </a:lnTo>
                    <a:lnTo>
                      <a:pt y="32" x="222"/>
                    </a:lnTo>
                    <a:lnTo>
                      <a:pt y="47" x="211"/>
                    </a:lnTo>
                    <a:lnTo>
                      <a:pt y="59" x="199"/>
                    </a:lnTo>
                    <a:lnTo>
                      <a:pt y="71" x="185"/>
                    </a:lnTo>
                    <a:lnTo>
                      <a:pt y="81" x="172"/>
                    </a:lnTo>
                    <a:lnTo>
                      <a:pt y="89" x="158"/>
                    </a:lnTo>
                    <a:lnTo>
                      <a:pt y="96" x="143"/>
                    </a:lnTo>
                    <a:lnTo>
                      <a:pt y="103" x="128"/>
                    </a:lnTo>
                    <a:lnTo>
                      <a:pt y="108" x="113"/>
                    </a:lnTo>
                    <a:lnTo>
                      <a:pt y="111" x="96"/>
                    </a:lnTo>
                    <a:lnTo>
                      <a:pt y="114" x="79"/>
                    </a:lnTo>
                    <a:lnTo>
                      <a:pt y="116" x="60"/>
                    </a:lnTo>
                    <a:lnTo>
                      <a:pt y="116" x="42"/>
                    </a:lnTo>
                    <a:lnTo>
                      <a:pt y="116" x="21"/>
                    </a:lnTo>
                    <a:lnTo>
                      <a:pt y="116" x="1"/>
                    </a:lnTo>
                    <a:lnTo>
                      <a:pt y="152" x="8"/>
                    </a:lnTo>
                    <a:lnTo>
                      <a:pt y="187" x="11"/>
                    </a:lnTo>
                    <a:lnTo>
                      <a:pt y="221" x="13"/>
                    </a:lnTo>
                    <a:lnTo>
                      <a:pt y="253" x="13"/>
                    </a:lnTo>
                    <a:lnTo>
                      <a:pt y="282" x="13"/>
                    </a:lnTo>
                    <a:lnTo>
                      <a:pt y="305" x="10"/>
                    </a:lnTo>
                    <a:lnTo>
                      <a:pt y="324" x="5"/>
                    </a:lnTo>
                    <a:lnTo>
                      <a:pt y="336" x="0"/>
                    </a:lnTo>
                    <a:lnTo>
                      <a:pt y="338" x="13"/>
                    </a:lnTo>
                    <a:lnTo>
                      <a:pt y="338" x="21"/>
                    </a:lnTo>
                    <a:lnTo>
                      <a:pt y="336" x="28"/>
                    </a:lnTo>
                    <a:lnTo>
                      <a:pt y="338" x="42"/>
                    </a:lnTo>
                    <a:lnTo>
                      <a:pt y="297" x="79"/>
                    </a:lnTo>
                    <a:lnTo>
                      <a:pt y="258" x="114"/>
                    </a:lnTo>
                    <a:lnTo>
                      <a:pt y="219" x="145"/>
                    </a:lnTo>
                    <a:lnTo>
                      <a:pt y="180" x="173"/>
                    </a:lnTo>
                    <a:lnTo>
                      <a:pt y="160" x="185"/>
                    </a:lnTo>
                    <a:lnTo>
                      <a:pt y="138" x="197"/>
                    </a:lnTo>
                    <a:lnTo>
                      <a:pt y="118" x="207"/>
                    </a:lnTo>
                    <a:lnTo>
                      <a:pt y="96" x="217"/>
                    </a:lnTo>
                    <a:lnTo>
                      <a:pt y="72" x="224"/>
                    </a:lnTo>
                    <a:lnTo>
                      <a:pt y="49" x="233"/>
                    </a:lnTo>
                    <a:lnTo>
                      <a:pt y="25" x="238"/>
                    </a:lnTo>
                    <a:lnTo>
                      <a:pt y="0" x="24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85" name="Shape 885"/>
              <p:cNvSpPr/>
              <p:nvPr/>
            </p:nvSpPr>
            <p:spPr>
              <a:xfrm>
                <a:off y="2482850" x="2851150"/>
                <a:ext cy="139700" cx="228600"/>
              </a:xfrm>
              <a:custGeom>
                <a:pathLst>
                  <a:path w="144" extrusionOk="0" h="88">
                    <a:moveTo>
                      <a:pt y="0" x="144"/>
                    </a:moveTo>
                    <a:lnTo>
                      <a:pt y="7" x="132"/>
                    </a:lnTo>
                    <a:lnTo>
                      <a:pt y="13" x="120"/>
                    </a:lnTo>
                    <a:lnTo>
                      <a:pt y="19" x="107"/>
                    </a:lnTo>
                    <a:lnTo>
                      <a:pt y="22" x="92"/>
                    </a:lnTo>
                    <a:lnTo>
                      <a:pt y="25" x="76"/>
                    </a:lnTo>
                    <a:lnTo>
                      <a:pt y="27" x="60"/>
                    </a:lnTo>
                    <a:lnTo>
                      <a:pt y="29" x="39"/>
                    </a:lnTo>
                    <a:lnTo>
                      <a:pt y="29" x="19"/>
                    </a:lnTo>
                    <a:lnTo>
                      <a:pt y="44" x="17"/>
                    </a:lnTo>
                    <a:lnTo>
                      <a:pt y="59" x="12"/>
                    </a:lnTo>
                    <a:lnTo>
                      <a:pt y="71" x="7"/>
                    </a:lnTo>
                    <a:lnTo>
                      <a:pt y="83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6" x="41"/>
                    </a:lnTo>
                    <a:lnTo>
                      <a:pt y="88" x="53"/>
                    </a:lnTo>
                    <a:lnTo>
                      <a:pt y="78" x="71"/>
                    </a:lnTo>
                    <a:lnTo>
                      <a:pt y="68" x="88"/>
                    </a:lnTo>
                    <a:lnTo>
                      <a:pt y="57" x="103"/>
                    </a:lnTo>
                    <a:lnTo>
                      <a:pt y="46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86" name="Shape 886"/>
              <p:cNvSpPr/>
              <p:nvPr/>
            </p:nvSpPr>
            <p:spPr>
              <a:xfrm>
                <a:off y="2536825" x="6008687"/>
                <a:ext cy="546100" cx="419100"/>
              </a:xfrm>
              <a:custGeom>
                <a:pathLst>
                  <a:path w="264" extrusionOk="0" h="344">
                    <a:moveTo>
                      <a:pt y="0" x="264"/>
                    </a:moveTo>
                    <a:lnTo>
                      <a:pt y="15" x="252"/>
                    </a:lnTo>
                    <a:lnTo>
                      <a:pt y="28" x="240"/>
                    </a:lnTo>
                    <a:lnTo>
                      <a:pt y="42" x="228"/>
                    </a:lnTo>
                    <a:lnTo>
                      <a:pt y="54" x="215"/>
                    </a:lnTo>
                    <a:lnTo>
                      <a:pt y="64" x="203"/>
                    </a:lnTo>
                    <a:lnTo>
                      <a:pt y="72" x="189"/>
                    </a:lnTo>
                    <a:lnTo>
                      <a:pt y="81" x="178"/>
                    </a:lnTo>
                    <a:lnTo>
                      <a:pt y="88" x="162"/>
                    </a:lnTo>
                    <a:lnTo>
                      <a:pt y="94" x="149"/>
                    </a:lnTo>
                    <a:lnTo>
                      <a:pt y="99" x="134"/>
                    </a:lnTo>
                    <a:lnTo>
                      <a:pt y="103" x="119"/>
                    </a:lnTo>
                    <a:lnTo>
                      <a:pt y="106" x="102"/>
                    </a:lnTo>
                    <a:lnTo>
                      <a:pt y="111" x="66"/>
                    </a:lnTo>
                    <a:lnTo>
                      <a:pt y="113" x="26"/>
                    </a:lnTo>
                    <a:lnTo>
                      <a:pt y="135" x="31"/>
                    </a:lnTo>
                    <a:lnTo>
                      <a:pt y="155" x="36"/>
                    </a:lnTo>
                    <a:lnTo>
                      <a:pt y="174" x="38"/>
                    </a:lnTo>
                    <a:lnTo>
                      <a:pt y="192" x="39"/>
                    </a:lnTo>
                    <a:lnTo>
                      <a:pt y="209" x="41"/>
                    </a:lnTo>
                    <a:lnTo>
                      <a:pt y="226" x="41"/>
                    </a:lnTo>
                    <a:lnTo>
                      <a:pt y="241" x="39"/>
                    </a:lnTo>
                    <a:lnTo>
                      <a:pt y="257" x="38"/>
                    </a:lnTo>
                    <a:lnTo>
                      <a:pt y="270" x="36"/>
                    </a:lnTo>
                    <a:lnTo>
                      <a:pt y="282" x="32"/>
                    </a:lnTo>
                    <a:lnTo>
                      <a:pt y="294" x="29"/>
                    </a:lnTo>
                    <a:lnTo>
                      <a:pt y="304" x="24"/>
                    </a:lnTo>
                    <a:lnTo>
                      <a:pt y="314" x="19"/>
                    </a:lnTo>
                    <a:lnTo>
                      <a:pt y="323" x="12"/>
                    </a:lnTo>
                    <a:lnTo>
                      <a:pt y="329" x="7"/>
                    </a:lnTo>
                    <a:lnTo>
                      <a:pt y="336" x="0"/>
                    </a:lnTo>
                    <a:lnTo>
                      <a:pt y="339" x="17"/>
                    </a:lnTo>
                    <a:lnTo>
                      <a:pt y="339" x="31"/>
                    </a:lnTo>
                    <a:lnTo>
                      <a:pt y="341" x="44"/>
                    </a:lnTo>
                    <a:lnTo>
                      <a:pt y="344" x="61"/>
                    </a:lnTo>
                    <a:lnTo>
                      <a:pt y="304" x="98"/>
                    </a:lnTo>
                    <a:lnTo>
                      <a:pt y="265" x="134"/>
                    </a:lnTo>
                    <a:lnTo>
                      <a:pt y="245" x="149"/>
                    </a:lnTo>
                    <a:lnTo>
                      <a:pt y="224" x="166"/>
                    </a:lnTo>
                    <a:lnTo>
                      <a:pt y="204" x="179"/>
                    </a:lnTo>
                    <a:lnTo>
                      <a:pt y="184" x="193"/>
                    </a:lnTo>
                    <a:lnTo>
                      <a:pt y="162" x="206"/>
                    </a:lnTo>
                    <a:lnTo>
                      <a:pt y="140" x="217"/>
                    </a:lnTo>
                    <a:lnTo>
                      <a:pt y="118" x="228"/>
                    </a:lnTo>
                    <a:lnTo>
                      <a:pt y="96" x="237"/>
                    </a:lnTo>
                    <a:lnTo>
                      <a:pt y="72" x="245"/>
                    </a:lnTo>
                    <a:lnTo>
                      <a:pt y="49" x="252"/>
                    </a:lnTo>
                    <a:lnTo>
                      <a:pt y="25" x="259"/>
                    </a:lnTo>
                    <a:lnTo>
                      <a:pt y="0" x="26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87" name="Shape 887"/>
              <p:cNvSpPr/>
              <p:nvPr/>
            </p:nvSpPr>
            <p:spPr>
              <a:xfrm>
                <a:off y="2482850" x="2857500"/>
                <a:ext cy="144461" cx="233361"/>
              </a:xfrm>
              <a:custGeom>
                <a:pathLst>
                  <a:path w="147" extrusionOk="0" h="91">
                    <a:moveTo>
                      <a:pt y="0" x="147"/>
                    </a:moveTo>
                    <a:lnTo>
                      <a:pt y="8" x="135"/>
                    </a:lnTo>
                    <a:lnTo>
                      <a:pt y="15" x="123"/>
                    </a:lnTo>
                    <a:lnTo>
                      <a:pt y="20" x="110"/>
                    </a:lnTo>
                    <a:lnTo>
                      <a:pt y="25" x="94"/>
                    </a:lnTo>
                    <a:lnTo>
                      <a:pt y="29" x="79"/>
                    </a:lnTo>
                    <a:lnTo>
                      <a:pt y="30" x="61"/>
                    </a:lnTo>
                    <a:lnTo>
                      <a:pt y="32" x="40"/>
                    </a:lnTo>
                    <a:lnTo>
                      <a:pt y="30" x="20"/>
                    </a:lnTo>
                    <a:lnTo>
                      <a:pt y="52" x="15"/>
                    </a:lnTo>
                    <a:lnTo>
                      <a:pt y="68" x="12"/>
                    </a:lnTo>
                    <a:lnTo>
                      <a:pt y="78" x="5"/>
                    </a:lnTo>
                    <a:lnTo>
                      <a:pt y="88" x="0"/>
                    </a:lnTo>
                    <a:lnTo>
                      <a:pt y="88" x="13"/>
                    </a:lnTo>
                    <a:lnTo>
                      <a:pt y="90" x="27"/>
                    </a:lnTo>
                    <a:lnTo>
                      <a:pt y="91" x="40"/>
                    </a:lnTo>
                    <a:lnTo>
                      <a:pt y="91" x="52"/>
                    </a:lnTo>
                    <a:lnTo>
                      <a:pt y="81" x="71"/>
                    </a:lnTo>
                    <a:lnTo>
                      <a:pt y="71" x="89"/>
                    </a:lnTo>
                    <a:lnTo>
                      <a:pt y="61" x="105"/>
                    </a:lnTo>
                    <a:lnTo>
                      <a:pt y="49" x="116"/>
                    </a:lnTo>
                    <a:lnTo>
                      <a:pt y="37" x="128"/>
                    </a:lnTo>
                    <a:lnTo>
                      <a:pt y="25" x="137"/>
                    </a:lnTo>
                    <a:lnTo>
                      <a:pt y="13" x="143"/>
                    </a:lnTo>
                    <a:lnTo>
                      <a:pt y="0" x="147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88" name="Shape 888"/>
              <p:cNvSpPr/>
              <p:nvPr/>
            </p:nvSpPr>
            <p:spPr>
              <a:xfrm>
                <a:off y="2533650" x="6043612"/>
                <a:ext cy="582612" cx="400050"/>
              </a:xfrm>
              <a:custGeom>
                <a:pathLst>
                  <a:path w="252" extrusionOk="0" h="367">
                    <a:moveTo>
                      <a:pt y="0" x="252"/>
                    </a:moveTo>
                    <a:lnTo>
                      <a:pt y="30" x="228"/>
                    </a:lnTo>
                    <a:lnTo>
                      <a:pt y="56" x="205"/>
                    </a:lnTo>
                    <a:lnTo>
                      <a:pt y="68" x="193"/>
                    </a:lnTo>
                    <a:lnTo>
                      <a:pt y="78" x="181"/>
                    </a:lnTo>
                    <a:lnTo>
                      <a:pt y="86" x="167"/>
                    </a:lnTo>
                    <a:lnTo>
                      <a:pt y="95" x="154"/>
                    </a:lnTo>
                    <a:lnTo>
                      <a:pt y="101" x="140"/>
                    </a:lnTo>
                    <a:lnTo>
                      <a:pt y="107" x="127"/>
                    </a:lnTo>
                    <a:lnTo>
                      <a:pt y="112" x="110"/>
                    </a:lnTo>
                    <a:lnTo>
                      <a:pt y="115" x="95"/>
                    </a:lnTo>
                    <a:lnTo>
                      <a:pt y="118" x="78"/>
                    </a:lnTo>
                    <a:lnTo>
                      <a:pt y="120" x="59"/>
                    </a:lnTo>
                    <a:lnTo>
                      <a:pt y="122" x="39"/>
                    </a:lnTo>
                    <a:lnTo>
                      <a:pt y="123" x="19"/>
                    </a:lnTo>
                    <a:lnTo>
                      <a:pt y="161" x="26"/>
                    </a:lnTo>
                    <a:lnTo>
                      <a:pt y="194" x="27"/>
                    </a:lnTo>
                    <a:lnTo>
                      <a:pt y="226" x="27"/>
                    </a:lnTo>
                    <a:lnTo>
                      <a:pt y="254" x="26"/>
                    </a:lnTo>
                    <a:lnTo>
                      <a:pt y="279" x="21"/>
                    </a:lnTo>
                    <a:lnTo>
                      <a:pt y="303" x="14"/>
                    </a:lnTo>
                    <a:lnTo>
                      <a:pt y="326" x="7"/>
                    </a:lnTo>
                    <a:lnTo>
                      <a:pt y="346" x="0"/>
                    </a:lnTo>
                    <a:lnTo>
                      <a:pt y="352" x="22"/>
                    </a:lnTo>
                    <a:lnTo>
                      <a:pt y="357" x="48"/>
                    </a:lnTo>
                    <a:lnTo>
                      <a:pt y="362" x="73"/>
                    </a:lnTo>
                    <a:lnTo>
                      <a:pt y="367" x="97"/>
                    </a:lnTo>
                    <a:lnTo>
                      <a:pt y="346" x="115"/>
                    </a:lnTo>
                    <a:lnTo>
                      <a:pt y="325" x="132"/>
                    </a:lnTo>
                    <a:lnTo>
                      <a:pt y="303" x="149"/>
                    </a:lnTo>
                    <a:lnTo>
                      <a:pt y="279" x="164"/>
                    </a:lnTo>
                    <a:lnTo>
                      <a:pt y="257" x="178"/>
                    </a:lnTo>
                    <a:lnTo>
                      <a:pt y="233" x="191"/>
                    </a:lnTo>
                    <a:lnTo>
                      <a:pt y="210" x="203"/>
                    </a:lnTo>
                    <a:lnTo>
                      <a:pt y="184" x="213"/>
                    </a:lnTo>
                    <a:lnTo>
                      <a:pt y="161" x="222"/>
                    </a:lnTo>
                    <a:lnTo>
                      <a:pt y="137" x="228"/>
                    </a:lnTo>
                    <a:lnTo>
                      <a:pt y="113" x="235"/>
                    </a:lnTo>
                    <a:lnTo>
                      <a:pt y="90" x="242"/>
                    </a:lnTo>
                    <a:lnTo>
                      <a:pt y="66" x="245"/>
                    </a:lnTo>
                    <a:lnTo>
                      <a:pt y="44" x="249"/>
                    </a:lnTo>
                    <a:lnTo>
                      <a:pt y="22" x="252"/>
                    </a:lnTo>
                    <a:lnTo>
                      <a:pt y="0" x="252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89" name="Shape 889"/>
              <p:cNvSpPr/>
              <p:nvPr/>
            </p:nvSpPr>
            <p:spPr>
              <a:xfrm>
                <a:off y="2444750" x="2705100"/>
                <a:ext cy="139700" cx="371475"/>
              </a:xfrm>
              <a:custGeom>
                <a:pathLst>
                  <a:path w="234" extrusionOk="0" h="88">
                    <a:moveTo>
                      <a:pt y="0" x="234"/>
                    </a:moveTo>
                    <a:lnTo>
                      <a:pt y="0" x="221"/>
                    </a:lnTo>
                    <a:lnTo>
                      <a:pt y="4" x="209"/>
                    </a:lnTo>
                    <a:lnTo>
                      <a:pt y="88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90" name="Shape 890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91" name="Shape 891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92" name="Shape 892"/>
              <p:cNvSpPr/>
              <p:nvPr/>
            </p:nvSpPr>
            <p:spPr>
              <a:xfrm>
                <a:off y="2849561" x="1919286"/>
                <a:ext cy="1138237" cx="5432425"/>
              </a:xfrm>
              <a:custGeom>
                <a:pathLst>
                  <a:path w="3422" extrusionOk="0" h="717">
                    <a:moveTo>
                      <a:pt y="565" x="3422"/>
                    </a:moveTo>
                    <a:lnTo>
                      <a:pt y="585" x="3416"/>
                    </a:lnTo>
                    <a:lnTo>
                      <a:pt y="605" x="3410"/>
                    </a:lnTo>
                    <a:lnTo>
                      <a:pt y="626" x="3402"/>
                    </a:lnTo>
                    <a:lnTo>
                      <a:pt y="646" x="3394"/>
                    </a:lnTo>
                    <a:lnTo>
                      <a:pt y="663" x="3383"/>
                    </a:lnTo>
                    <a:lnTo>
                      <a:pt y="678" x="3372"/>
                    </a:lnTo>
                    <a:lnTo>
                      <a:pt y="685" x="3367"/>
                    </a:lnTo>
                    <a:lnTo>
                      <a:pt y="692" x="3360"/>
                    </a:lnTo>
                    <a:lnTo>
                      <a:pt y="697" x="3353"/>
                    </a:lnTo>
                    <a:lnTo>
                      <a:pt y="700" x="3346"/>
                    </a:lnTo>
                    <a:lnTo>
                      <a:pt y="707" x="3323"/>
                    </a:lnTo>
                    <a:lnTo>
                      <a:pt y="712" x="3299"/>
                    </a:lnTo>
                    <a:lnTo>
                      <a:pt y="715" x="3274"/>
                    </a:lnTo>
                    <a:lnTo>
                      <a:pt y="717" x="3247"/>
                    </a:lnTo>
                    <a:lnTo>
                      <a:pt y="717" x="3218"/>
                    </a:lnTo>
                    <a:lnTo>
                      <a:pt y="717" x="3188"/>
                    </a:lnTo>
                    <a:lnTo>
                      <a:pt y="717" x="3157"/>
                    </a:lnTo>
                    <a:lnTo>
                      <a:pt y="714" x="3127"/>
                    </a:lnTo>
                    <a:lnTo>
                      <a:pt y="709" x="3061"/>
                    </a:lnTo>
                    <a:lnTo>
                      <a:pt y="700" x="2995"/>
                    </a:lnTo>
                    <a:lnTo>
                      <a:pt y="690" x="2926"/>
                    </a:lnTo>
                    <a:lnTo>
                      <a:pt y="680" x="2857"/>
                    </a:lnTo>
                    <a:lnTo>
                      <a:pt y="666" x="2784"/>
                    </a:lnTo>
                    <a:lnTo>
                      <a:pt y="653" x="2713"/>
                    </a:lnTo>
                    <a:lnTo>
                      <a:pt y="638" x="2644"/>
                    </a:lnTo>
                    <a:lnTo>
                      <a:pt y="622" x="2573"/>
                    </a:lnTo>
                    <a:lnTo>
                      <a:pt y="607" x="2504"/>
                    </a:lnTo>
                    <a:lnTo>
                      <a:pt y="592" x="2436"/>
                    </a:lnTo>
                    <a:lnTo>
                      <a:pt y="577" x="2367"/>
                    </a:lnTo>
                    <a:lnTo>
                      <a:pt y="563" x="2296"/>
                    </a:lnTo>
                    <a:lnTo>
                      <a:pt y="357" x="1427"/>
                    </a:lnTo>
                    <a:lnTo>
                      <a:pt y="9" x="0"/>
                    </a:lnTo>
                    <a:lnTo>
                      <a:pt y="0" x="0"/>
                    </a:lnTo>
                    <a:lnTo>
                      <a:pt y="499" x="2375"/>
                    </a:lnTo>
                    <a:lnTo>
                      <a:pt y="502" x="2387"/>
                    </a:lnTo>
                    <a:lnTo>
                      <a:pt y="504" x="2391"/>
                    </a:lnTo>
                    <a:lnTo>
                      <a:pt y="506" x="2391"/>
                    </a:lnTo>
                    <a:lnTo>
                      <a:pt y="507" x="2387"/>
                    </a:lnTo>
                    <a:lnTo>
                      <a:pt y="507" x="2384"/>
                    </a:lnTo>
                    <a:lnTo>
                      <a:pt y="509" x="2384"/>
                    </a:lnTo>
                    <a:lnTo>
                      <a:pt y="511" x="2387"/>
                    </a:lnTo>
                    <a:lnTo>
                      <a:pt y="512" x="2399"/>
                    </a:lnTo>
                    <a:lnTo>
                      <a:pt y="524" x="2487"/>
                    </a:lnTo>
                    <a:lnTo>
                      <a:pt y="536" x="2600"/>
                    </a:lnTo>
                    <a:lnTo>
                      <a:pt y="546" x="2722"/>
                    </a:lnTo>
                    <a:lnTo>
                      <a:pt y="555" x="2847"/>
                    </a:lnTo>
                    <a:lnTo>
                      <a:pt y="560" x="2971"/>
                    </a:lnTo>
                    <a:lnTo>
                      <a:pt y="561" x="3034"/>
                    </a:lnTo>
                    <a:lnTo>
                      <a:pt y="561" x="3095"/>
                    </a:lnTo>
                    <a:lnTo>
                      <a:pt y="561" x="3152"/>
                    </a:lnTo>
                    <a:lnTo>
                      <a:pt y="560" x="3210"/>
                    </a:lnTo>
                    <a:lnTo>
                      <a:pt y="556" x="3264"/>
                    </a:lnTo>
                    <a:lnTo>
                      <a:pt y="553" x="3314"/>
                    </a:lnTo>
                    <a:lnTo>
                      <a:pt y="548" x="3361"/>
                    </a:lnTo>
                    <a:lnTo>
                      <a:pt y="540" x="3404"/>
                    </a:lnTo>
                    <a:lnTo>
                      <a:pt y="546" x="3407"/>
                    </a:lnTo>
                    <a:lnTo>
                      <a:pt y="553" x="3410"/>
                    </a:lnTo>
                    <a:lnTo>
                      <a:pt y="560" x="3416"/>
                    </a:lnTo>
                    <a:lnTo>
                      <a:pt y="565" x="342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93" name="Shape 893"/>
              <p:cNvSpPr/>
              <p:nvPr/>
            </p:nvSpPr>
            <p:spPr>
              <a:xfrm>
                <a:off y="2860675" x="1919286"/>
                <a:ext cy="1177925" cx="5446711"/>
              </a:xfrm>
              <a:custGeom>
                <a:pathLst>
                  <a:path w="3431" extrusionOk="0" h="742">
                    <a:moveTo>
                      <a:pt y="558" x="3424"/>
                    </a:moveTo>
                    <a:lnTo>
                      <a:pt y="561" x="3427"/>
                    </a:lnTo>
                    <a:lnTo>
                      <a:pt y="563" x="3431"/>
                    </a:lnTo>
                    <a:lnTo>
                      <a:pt y="566" x="3426"/>
                    </a:lnTo>
                    <a:lnTo>
                      <a:pt y="570" x="3422"/>
                    </a:lnTo>
                    <a:lnTo>
                      <a:pt y="575" x="3419"/>
                    </a:lnTo>
                    <a:lnTo>
                      <a:pt y="582" x="3416"/>
                    </a:lnTo>
                    <a:lnTo>
                      <a:pt y="587" x="3416"/>
                    </a:lnTo>
                    <a:lnTo>
                      <a:pt y="593" x="3416"/>
                    </a:lnTo>
                    <a:lnTo>
                      <a:pt y="600" x="3417"/>
                    </a:lnTo>
                    <a:lnTo>
                      <a:pt y="607" x="3419"/>
                    </a:lnTo>
                    <a:lnTo>
                      <a:pt y="627" x="3414"/>
                    </a:lnTo>
                    <a:lnTo>
                      <a:pt y="646" x="3407"/>
                    </a:lnTo>
                    <a:lnTo>
                      <a:pt y="663" x="3400"/>
                    </a:lnTo>
                    <a:lnTo>
                      <a:pt y="680" x="3392"/>
                    </a:lnTo>
                    <a:lnTo>
                      <a:pt y="693" x="3382"/>
                    </a:lnTo>
                    <a:lnTo>
                      <a:pt y="707" x="3372"/>
                    </a:lnTo>
                    <a:lnTo>
                      <a:pt y="717" x="3360"/>
                    </a:lnTo>
                    <a:lnTo>
                      <a:pt y="725" x="3346"/>
                    </a:lnTo>
                    <a:lnTo>
                      <a:pt y="730" x="3323"/>
                    </a:lnTo>
                    <a:lnTo>
                      <a:pt y="735" x="3299"/>
                    </a:lnTo>
                    <a:lnTo>
                      <a:pt y="739" x="3274"/>
                    </a:lnTo>
                    <a:lnTo>
                      <a:pt y="740" x="3247"/>
                    </a:lnTo>
                    <a:lnTo>
                      <a:pt y="742" x="3218"/>
                    </a:lnTo>
                    <a:lnTo>
                      <a:pt y="742" x="3188"/>
                    </a:lnTo>
                    <a:lnTo>
                      <a:pt y="740" x="3157"/>
                    </a:lnTo>
                    <a:lnTo>
                      <a:pt y="739" x="3127"/>
                    </a:lnTo>
                    <a:lnTo>
                      <a:pt y="732" x="3061"/>
                    </a:lnTo>
                    <a:lnTo>
                      <a:pt y="725" x="2995"/>
                    </a:lnTo>
                    <a:lnTo>
                      <a:pt y="715" x="2926"/>
                    </a:lnTo>
                    <a:lnTo>
                      <a:pt y="705" x="2857"/>
                    </a:lnTo>
                    <a:lnTo>
                      <a:pt y="691" x="2784"/>
                    </a:lnTo>
                    <a:lnTo>
                      <a:pt y="678" x="2713"/>
                    </a:lnTo>
                    <a:lnTo>
                      <a:pt y="663" x="2644"/>
                    </a:lnTo>
                    <a:lnTo>
                      <a:pt y="647" x="2573"/>
                    </a:lnTo>
                    <a:lnTo>
                      <a:pt y="632" x="2504"/>
                    </a:lnTo>
                    <a:lnTo>
                      <a:pt y="617" x="2436"/>
                    </a:lnTo>
                    <a:lnTo>
                      <a:pt y="602" x="2367"/>
                    </a:lnTo>
                    <a:lnTo>
                      <a:pt y="587" x="2296"/>
                    </a:lnTo>
                    <a:lnTo>
                      <a:pt y="382" x="1427"/>
                    </a:lnTo>
                    <a:lnTo>
                      <a:pt y="34" x="0"/>
                    </a:lnTo>
                    <a:lnTo>
                      <a:pt y="0" x="0"/>
                    </a:lnTo>
                    <a:lnTo>
                      <a:pt y="524" x="2375"/>
                    </a:lnTo>
                    <a:lnTo>
                      <a:pt y="529" x="2408"/>
                    </a:lnTo>
                    <a:lnTo>
                      <a:pt y="533" x="2440"/>
                    </a:lnTo>
                    <a:lnTo>
                      <a:pt y="538" x="2472"/>
                    </a:lnTo>
                    <a:lnTo>
                      <a:pt y="541" x="2504"/>
                    </a:lnTo>
                    <a:lnTo>
                      <a:pt y="539" x="2505"/>
                    </a:lnTo>
                    <a:lnTo>
                      <a:pt y="538" x="2509"/>
                    </a:lnTo>
                    <a:lnTo>
                      <a:pt y="536" x="2514"/>
                    </a:lnTo>
                    <a:lnTo>
                      <a:pt y="536" x="2519"/>
                    </a:lnTo>
                    <a:lnTo>
                      <a:pt y="543" x="2585"/>
                    </a:lnTo>
                    <a:lnTo>
                      <a:pt y="546" x="2588"/>
                    </a:lnTo>
                    <a:lnTo>
                      <a:pt y="553" x="2590"/>
                    </a:lnTo>
                    <a:lnTo>
                      <a:pt y="563" x="2700"/>
                    </a:lnTo>
                    <a:lnTo>
                      <a:pt y="573" x="2806"/>
                    </a:lnTo>
                    <a:lnTo>
                      <a:pt y="578" x="2912"/>
                    </a:lnTo>
                    <a:lnTo>
                      <a:pt y="582" x="3015"/>
                    </a:lnTo>
                    <a:lnTo>
                      <a:pt y="582" x="3066"/>
                    </a:lnTo>
                    <a:lnTo>
                      <a:pt y="582" x="3115"/>
                    </a:lnTo>
                    <a:lnTo>
                      <a:pt y="580" x="3162"/>
                    </a:lnTo>
                    <a:lnTo>
                      <a:pt y="576" x="3210"/>
                    </a:lnTo>
                    <a:lnTo>
                      <a:pt y="573" x="3257"/>
                    </a:lnTo>
                    <a:lnTo>
                      <a:pt y="568" x="3301"/>
                    </a:lnTo>
                    <a:lnTo>
                      <a:pt y="561" x="3345"/>
                    </a:lnTo>
                    <a:lnTo>
                      <a:pt y="554" x="3385"/>
                    </a:lnTo>
                    <a:lnTo>
                      <a:pt y="558" x="3397"/>
                    </a:lnTo>
                    <a:lnTo>
                      <a:pt y="560" x="3405"/>
                    </a:lnTo>
                    <a:lnTo>
                      <a:pt y="560" x="3414"/>
                    </a:lnTo>
                    <a:lnTo>
                      <a:pt y="558" x="342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94" name="Shape 894"/>
              <p:cNvSpPr/>
              <p:nvPr/>
            </p:nvSpPr>
            <p:spPr>
              <a:xfrm>
                <a:off y="2001836" x="1905000"/>
                <a:ext cy="1592262" cx="5489575"/>
              </a:xfrm>
              <a:custGeom>
                <a:pathLst>
                  <a:path w="3458" extrusionOk="0" h="1003">
                    <a:moveTo>
                      <a:pt y="39" x="0"/>
                    </a:moveTo>
                    <a:lnTo>
                      <a:pt y="12" x="0"/>
                    </a:lnTo>
                    <a:lnTo>
                      <a:pt y="7" x="0"/>
                    </a:lnTo>
                    <a:lnTo>
                      <a:pt y="2" x="2"/>
                    </a:lnTo>
                    <a:lnTo>
                      <a:pt y="0" x="6"/>
                    </a:lnTo>
                    <a:lnTo>
                      <a:pt y="0" x="11"/>
                    </a:lnTo>
                    <a:lnTo>
                      <a:pt y="4" x="51"/>
                    </a:lnTo>
                    <a:lnTo>
                      <a:pt y="7" x="92"/>
                    </a:lnTo>
                    <a:lnTo>
                      <a:pt y="12" x="132"/>
                    </a:lnTo>
                    <a:lnTo>
                      <a:pt y="19" x="173"/>
                    </a:lnTo>
                    <a:lnTo>
                      <a:pt y="24" x="181"/>
                    </a:lnTo>
                    <a:lnTo>
                      <a:pt y="27" x="188"/>
                    </a:lnTo>
                    <a:lnTo>
                      <a:pt y="33" x="195"/>
                    </a:lnTo>
                    <a:lnTo>
                      <a:pt y="39" x="200"/>
                    </a:lnTo>
                    <a:lnTo>
                      <a:pt y="337" x="463"/>
                    </a:lnTo>
                    <a:lnTo>
                      <a:pt y="349" x="475"/>
                    </a:lnTo>
                    <a:lnTo>
                      <a:pt y="359" x="487"/>
                    </a:lnTo>
                    <a:lnTo>
                      <a:pt y="364" x="493"/>
                    </a:lnTo>
                    <a:lnTo>
                      <a:pt y="367" x="502"/>
                    </a:lnTo>
                    <a:lnTo>
                      <a:pt y="371" x="510"/>
                    </a:lnTo>
                    <a:lnTo>
                      <a:pt y="372" x="521"/>
                    </a:lnTo>
                    <a:lnTo>
                      <a:pt y="377" x="559"/>
                    </a:lnTo>
                    <a:lnTo>
                      <a:pt y="381" x="608"/>
                    </a:lnTo>
                    <a:lnTo>
                      <a:pt y="384" x="666"/>
                    </a:lnTo>
                    <a:lnTo>
                      <a:pt y="389" x="732"/>
                    </a:lnTo>
                    <a:lnTo>
                      <a:pt y="393" x="804"/>
                    </a:lnTo>
                    <a:lnTo>
                      <a:pt y="396" x="884"/>
                    </a:lnTo>
                    <a:lnTo>
                      <a:pt y="401" x="966"/>
                    </a:lnTo>
                    <a:lnTo>
                      <a:pt y="404" x="1052"/>
                    </a:lnTo>
                    <a:lnTo>
                      <a:pt y="408" x="1140"/>
                    </a:lnTo>
                    <a:lnTo>
                      <a:pt y="409" x="1230"/>
                    </a:lnTo>
                    <a:lnTo>
                      <a:pt y="413" x="1317"/>
                    </a:lnTo>
                    <a:lnTo>
                      <a:pt y="416" x="1405"/>
                    </a:lnTo>
                    <a:lnTo>
                      <a:pt y="418" x="1490"/>
                    </a:lnTo>
                    <a:lnTo>
                      <a:pt y="420" x="1571"/>
                    </a:lnTo>
                    <a:lnTo>
                      <a:pt y="421" x="1647"/>
                    </a:lnTo>
                    <a:lnTo>
                      <a:pt y="423" x="1716"/>
                    </a:lnTo>
                    <a:lnTo>
                      <a:pt y="431" x="1712"/>
                    </a:lnTo>
                    <a:lnTo>
                      <a:pt y="442" x="1711"/>
                    </a:lnTo>
                    <a:lnTo>
                      <a:pt y="450" x="1712"/>
                    </a:lnTo>
                    <a:lnTo>
                      <a:pt y="458" x="1716"/>
                    </a:lnTo>
                    <a:lnTo>
                      <a:pt y="491" x="1741"/>
                    </a:lnTo>
                    <a:lnTo>
                      <a:pt y="523" x="1767"/>
                    </a:lnTo>
                    <a:lnTo>
                      <a:pt y="553" x="1795"/>
                    </a:lnTo>
                    <a:lnTo>
                      <a:pt y="583" x="1824"/>
                    </a:lnTo>
                    <a:lnTo>
                      <a:pt y="614" x="1854"/>
                    </a:lnTo>
                    <a:lnTo>
                      <a:pt y="643" x="1885"/>
                    </a:lnTo>
                    <a:lnTo>
                      <a:pt y="670" x="1918"/>
                    </a:lnTo>
                    <a:lnTo>
                      <a:pt y="698" x="1952"/>
                    </a:lnTo>
                    <a:lnTo>
                      <a:pt y="707" x="1962"/>
                    </a:lnTo>
                    <a:lnTo>
                      <a:pt y="714" x="1976"/>
                    </a:lnTo>
                    <a:lnTo>
                      <a:pt y="717" x="1991"/>
                    </a:lnTo>
                    <a:lnTo>
                      <a:pt y="722" x="2006"/>
                    </a:lnTo>
                    <a:lnTo>
                      <a:pt y="793" x="2452"/>
                    </a:lnTo>
                    <a:lnTo>
                      <a:pt y="793" x="2481"/>
                    </a:lnTo>
                    <a:lnTo>
                      <a:pt y="793" x="2506"/>
                    </a:lnTo>
                    <a:lnTo>
                      <a:pt y="791" x="2533"/>
                    </a:lnTo>
                    <a:lnTo>
                      <a:pt y="790" x="2557"/>
                    </a:lnTo>
                    <a:lnTo>
                      <a:pt y="786" x="2580"/>
                    </a:lnTo>
                    <a:lnTo>
                      <a:pt y="781" x="2602"/>
                    </a:lnTo>
                    <a:lnTo>
                      <a:pt y="776" x="2624"/>
                    </a:lnTo>
                    <a:lnTo>
                      <a:pt y="769" x="2643"/>
                    </a:lnTo>
                    <a:lnTo>
                      <a:pt y="761" x="2661"/>
                    </a:lnTo>
                    <a:lnTo>
                      <a:pt y="752" x="2680"/>
                    </a:lnTo>
                    <a:lnTo>
                      <a:pt y="742" x="2695"/>
                    </a:lnTo>
                    <a:lnTo>
                      <a:pt y="732" x="2710"/>
                    </a:lnTo>
                    <a:lnTo>
                      <a:pt y="720" x="2724"/>
                    </a:lnTo>
                    <a:lnTo>
                      <a:pt y="707" x="2737"/>
                    </a:lnTo>
                    <a:lnTo>
                      <a:pt y="693" x="2747"/>
                    </a:lnTo>
                    <a:lnTo>
                      <a:pt y="678" x="2759"/>
                    </a:lnTo>
                    <a:lnTo>
                      <a:pt y="680" x="2769"/>
                    </a:lnTo>
                    <a:lnTo>
                      <a:pt y="683" x="2783"/>
                    </a:lnTo>
                    <a:lnTo>
                      <a:pt y="709" x="2903"/>
                    </a:lnTo>
                    <a:lnTo>
                      <a:pt y="734" x="3011"/>
                    </a:lnTo>
                    <a:lnTo>
                      <a:pt y="759" x="3109"/>
                    </a:lnTo>
                    <a:lnTo>
                      <a:pt y="785" x="3195"/>
                    </a:lnTo>
                    <a:lnTo>
                      <a:pt y="798" x="3235"/>
                    </a:lnTo>
                    <a:lnTo>
                      <a:pt y="812" x="3274"/>
                    </a:lnTo>
                    <a:lnTo>
                      <a:pt y="825" x="3310"/>
                    </a:lnTo>
                    <a:lnTo>
                      <a:pt y="840" x="3343"/>
                    </a:lnTo>
                    <a:lnTo>
                      <a:pt y="854" x="3374"/>
                    </a:lnTo>
                    <a:lnTo>
                      <a:pt y="867" x="3404"/>
                    </a:lnTo>
                    <a:lnTo>
                      <a:pt y="881" x="3433"/>
                    </a:lnTo>
                    <a:lnTo>
                      <a:pt y="896" x="3458"/>
                    </a:lnTo>
                    <a:lnTo>
                      <a:pt y="906" x="3446"/>
                    </a:lnTo>
                    <a:lnTo>
                      <a:pt y="916" x="3436"/>
                    </a:lnTo>
                    <a:lnTo>
                      <a:pt y="928" x="3428"/>
                    </a:lnTo>
                    <a:lnTo>
                      <a:pt y="940" x="3421"/>
                    </a:lnTo>
                    <a:lnTo>
                      <a:pt y="954" x="3416"/>
                    </a:lnTo>
                    <a:lnTo>
                      <a:pt y="967" x="3411"/>
                    </a:lnTo>
                    <a:lnTo>
                      <a:pt y="981" x="3408"/>
                    </a:lnTo>
                    <a:lnTo>
                      <a:pt y="994" x="3404"/>
                    </a:lnTo>
                    <a:lnTo>
                      <a:pt y="1003" x="3403"/>
                    </a:lnTo>
                    <a:lnTo>
                      <a:pt y="996" x="3328"/>
                    </a:lnTo>
                    <a:lnTo>
                      <a:pt y="997" x="3315"/>
                    </a:lnTo>
                    <a:lnTo>
                      <a:pt y="999" x="3296"/>
                    </a:lnTo>
                    <a:lnTo>
                      <a:pt y="997" x="3276"/>
                    </a:lnTo>
                    <a:lnTo>
                      <a:pt y="994" x="3252"/>
                    </a:lnTo>
                    <a:lnTo>
                      <a:pt y="986" x="3203"/>
                    </a:lnTo>
                    <a:lnTo>
                      <a:pt y="979" x="3153"/>
                    </a:lnTo>
                    <a:lnTo>
                      <a:pt y="970" x="3095"/>
                    </a:lnTo>
                    <a:lnTo>
                      <a:pt y="962" x="3036"/>
                    </a:lnTo>
                    <a:lnTo>
                      <a:pt y="952" x="2972"/>
                    </a:lnTo>
                    <a:lnTo>
                      <a:pt y="942" x="2906"/>
                    </a:lnTo>
                    <a:lnTo>
                      <a:pt y="930" x="2839"/>
                    </a:lnTo>
                    <a:lnTo>
                      <a:pt y="918" x="2768"/>
                    </a:lnTo>
                    <a:lnTo>
                      <a:pt y="903" x="2693"/>
                    </a:lnTo>
                    <a:lnTo>
                      <a:pt y="889" x="2619"/>
                    </a:lnTo>
                    <a:lnTo>
                      <a:pt y="874" x="2540"/>
                    </a:lnTo>
                    <a:lnTo>
                      <a:pt y="857" x="2460"/>
                    </a:lnTo>
                    <a:lnTo>
                      <a:pt y="840" x="2378"/>
                    </a:lnTo>
                    <a:lnTo>
                      <a:pt y="822" x="2292"/>
                    </a:lnTo>
                    <a:lnTo>
                      <a:pt y="803" x="2206"/>
                    </a:lnTo>
                    <a:lnTo>
                      <a:pt y="785" x="2116"/>
                    </a:lnTo>
                    <a:lnTo>
                      <a:pt y="764" x="2025"/>
                    </a:lnTo>
                    <a:lnTo>
                      <a:pt y="742" x="1932"/>
                    </a:lnTo>
                    <a:lnTo>
                      <a:pt y="430" x="569"/>
                    </a:lnTo>
                    <a:lnTo>
                      <a:pt y="425" x="549"/>
                    </a:lnTo>
                    <a:lnTo>
                      <a:pt y="418" x="529"/>
                    </a:lnTo>
                    <a:lnTo>
                      <a:pt y="409" x="510"/>
                    </a:lnTo>
                    <a:lnTo>
                      <a:pt y="401" x="492"/>
                    </a:lnTo>
                    <a:lnTo>
                      <a:pt y="391" x="473"/>
                    </a:lnTo>
                    <a:lnTo>
                      <a:pt y="379" x="456"/>
                    </a:lnTo>
                    <a:lnTo>
                      <a:pt y="365" x="439"/>
                    </a:lnTo>
                    <a:lnTo>
                      <a:pt y="352" x="423"/>
                    </a:lnTo>
                    <a:lnTo>
                      <a:pt y="323" x="392"/>
                    </a:lnTo>
                    <a:lnTo>
                      <a:pt y="291" x="362"/>
                    </a:lnTo>
                    <a:lnTo>
                      <a:pt y="257" x="331"/>
                    </a:lnTo>
                    <a:lnTo>
                      <a:pt y="224" x="301"/>
                    </a:lnTo>
                    <a:lnTo>
                      <a:pt y="190" x="271"/>
                    </a:lnTo>
                    <a:lnTo>
                      <a:pt y="158" x="240"/>
                    </a:lnTo>
                    <a:lnTo>
                      <a:pt y="142" x="223"/>
                    </a:lnTo>
                    <a:lnTo>
                      <a:pt y="127" x="206"/>
                    </a:lnTo>
                    <a:lnTo>
                      <a:pt y="114" x="190"/>
                    </a:lnTo>
                    <a:lnTo>
                      <a:pt y="100" x="171"/>
                    </a:lnTo>
                    <a:lnTo>
                      <a:pt y="88" x="154"/>
                    </a:lnTo>
                    <a:lnTo>
                      <a:pt y="76" x="134"/>
                    </a:lnTo>
                    <a:lnTo>
                      <a:pt y="66" x="114"/>
                    </a:lnTo>
                    <a:lnTo>
                      <a:pt y="58" x="93"/>
                    </a:lnTo>
                    <a:lnTo>
                      <a:pt y="51" x="71"/>
                    </a:lnTo>
                    <a:lnTo>
                      <a:pt y="46" x="49"/>
                    </a:lnTo>
                    <a:lnTo>
                      <a:pt y="41" x="26"/>
                    </a:lnTo>
                    <a:lnTo>
                      <a:pt y="39" x="0"/>
                    </a:lnTo>
                    <a:close/>
                  </a:path>
                </a:pathLst>
              </a:custGeom>
              <a:solidFill>
                <a:srgbClr val="F8C4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95" name="Shape 895"/>
              <p:cNvSpPr/>
              <p:nvPr/>
            </p:nvSpPr>
            <p:spPr>
              <a:xfrm>
                <a:off y="2649536" x="3752850"/>
                <a:ext cy="747712" cx="3192461"/>
              </a:xfrm>
              <a:custGeom>
                <a:pathLst>
                  <a:path w="2011" extrusionOk="0" h="471">
                    <a:moveTo>
                      <a:pt y="0" x="0"/>
                    </a:moveTo>
                    <a:lnTo>
                      <a:pt y="3" x="72"/>
                    </a:lnTo>
                    <a:lnTo>
                      <a:pt y="5" x="147"/>
                    </a:lnTo>
                    <a:lnTo>
                      <a:pt y="6" x="219"/>
                    </a:lnTo>
                    <a:lnTo>
                      <a:pt y="10" x="292"/>
                    </a:lnTo>
                    <a:lnTo>
                      <a:pt y="10" x="363"/>
                    </a:lnTo>
                    <a:lnTo>
                      <a:pt y="12" x="430"/>
                    </a:lnTo>
                    <a:lnTo>
                      <a:pt y="13" x="494"/>
                    </a:lnTo>
                    <a:lnTo>
                      <a:pt y="15" x="552"/>
                    </a:lnTo>
                    <a:lnTo>
                      <a:pt y="23" x="548"/>
                    </a:lnTo>
                    <a:lnTo>
                      <a:pt y="34" x="547"/>
                    </a:lnTo>
                    <a:lnTo>
                      <a:pt y="42" x="548"/>
                    </a:lnTo>
                    <a:lnTo>
                      <a:pt y="50" x="552"/>
                    </a:lnTo>
                    <a:lnTo>
                      <a:pt y="83" x="577"/>
                    </a:lnTo>
                    <a:lnTo>
                      <a:pt y="115" x="603"/>
                    </a:lnTo>
                    <a:lnTo>
                      <a:pt y="145" x="631"/>
                    </a:lnTo>
                    <a:lnTo>
                      <a:pt y="175" x="660"/>
                    </a:lnTo>
                    <a:lnTo>
                      <a:pt y="206" x="690"/>
                    </a:lnTo>
                    <a:lnTo>
                      <a:pt y="235" x="721"/>
                    </a:lnTo>
                    <a:lnTo>
                      <a:pt y="262" x="754"/>
                    </a:lnTo>
                    <a:lnTo>
                      <a:pt y="290" x="788"/>
                    </a:lnTo>
                    <a:lnTo>
                      <a:pt y="299" x="798"/>
                    </a:lnTo>
                    <a:lnTo>
                      <a:pt y="306" x="812"/>
                    </a:lnTo>
                    <a:lnTo>
                      <a:pt y="309" x="827"/>
                    </a:lnTo>
                    <a:lnTo>
                      <a:pt y="314" x="842"/>
                    </a:lnTo>
                    <a:lnTo>
                      <a:pt y="385" x="1288"/>
                    </a:lnTo>
                    <a:lnTo>
                      <a:pt y="385" x="1317"/>
                    </a:lnTo>
                    <a:lnTo>
                      <a:pt y="385" x="1342"/>
                    </a:lnTo>
                    <a:lnTo>
                      <a:pt y="383" x="1369"/>
                    </a:lnTo>
                    <a:lnTo>
                      <a:pt y="382" x="1393"/>
                    </a:lnTo>
                    <a:lnTo>
                      <a:pt y="378" x="1416"/>
                    </a:lnTo>
                    <a:lnTo>
                      <a:pt y="373" x="1438"/>
                    </a:lnTo>
                    <a:lnTo>
                      <a:pt y="368" x="1460"/>
                    </a:lnTo>
                    <a:lnTo>
                      <a:pt y="361" x="1479"/>
                    </a:lnTo>
                    <a:lnTo>
                      <a:pt y="353" x="1497"/>
                    </a:lnTo>
                    <a:lnTo>
                      <a:pt y="344" x="1516"/>
                    </a:lnTo>
                    <a:lnTo>
                      <a:pt y="334" x="1531"/>
                    </a:lnTo>
                    <a:lnTo>
                      <a:pt y="324" x="1546"/>
                    </a:lnTo>
                    <a:lnTo>
                      <a:pt y="312" x="1560"/>
                    </a:lnTo>
                    <a:lnTo>
                      <a:pt y="299" x="1573"/>
                    </a:lnTo>
                    <a:lnTo>
                      <a:pt y="285" x="1583"/>
                    </a:lnTo>
                    <a:lnTo>
                      <a:pt y="270" x="1595"/>
                    </a:lnTo>
                    <a:lnTo>
                      <a:pt y="272" x="1605"/>
                    </a:lnTo>
                    <a:lnTo>
                      <a:pt y="275" x="1619"/>
                    </a:lnTo>
                    <a:lnTo>
                      <a:pt y="287" x="1676"/>
                    </a:lnTo>
                    <a:lnTo>
                      <a:pt y="299" x="1730"/>
                    </a:lnTo>
                    <a:lnTo>
                      <a:pt y="311" x="1783"/>
                    </a:lnTo>
                    <a:lnTo>
                      <a:pt y="322" x="1833"/>
                    </a:lnTo>
                    <a:lnTo>
                      <a:pt y="334" x="1881"/>
                    </a:lnTo>
                    <a:lnTo>
                      <a:pt y="346" x="1926"/>
                    </a:lnTo>
                    <a:lnTo>
                      <a:pt y="358" x="1970"/>
                    </a:lnTo>
                    <a:lnTo>
                      <a:pt y="371" x="2011"/>
                    </a:lnTo>
                    <a:lnTo>
                      <a:pt y="383" x="1992"/>
                    </a:lnTo>
                    <a:lnTo>
                      <a:pt y="397" x="1973"/>
                    </a:lnTo>
                    <a:lnTo>
                      <a:pt y="407" x="1952"/>
                    </a:lnTo>
                    <a:lnTo>
                      <a:pt y="417" x="1930"/>
                    </a:lnTo>
                    <a:lnTo>
                      <a:pt y="426" x="1908"/>
                    </a:lnTo>
                    <a:lnTo>
                      <a:pt y="434" x="1884"/>
                    </a:lnTo>
                    <a:lnTo>
                      <a:pt y="441" x="1859"/>
                    </a:lnTo>
                    <a:lnTo>
                      <a:pt y="448" x="1833"/>
                    </a:lnTo>
                    <a:lnTo>
                      <a:pt y="458" x="1779"/>
                    </a:lnTo>
                    <a:lnTo>
                      <a:pt y="464" x="1725"/>
                    </a:lnTo>
                    <a:lnTo>
                      <a:pt y="469" x="1670"/>
                    </a:lnTo>
                    <a:lnTo>
                      <a:pt y="471" x="1614"/>
                    </a:lnTo>
                    <a:lnTo>
                      <a:pt y="471" x="1560"/>
                    </a:lnTo>
                    <a:lnTo>
                      <a:pt y="469" x="1506"/>
                    </a:lnTo>
                    <a:lnTo>
                      <a:pt y="466" x="1455"/>
                    </a:lnTo>
                    <a:lnTo>
                      <a:pt y="463" x="1408"/>
                    </a:lnTo>
                    <a:lnTo>
                      <a:pt y="453" x="1325"/>
                    </a:lnTo>
                    <a:lnTo>
                      <a:pt y="444" x="1268"/>
                    </a:lnTo>
                    <a:lnTo>
                      <a:pt y="431" x="1209"/>
                    </a:lnTo>
                    <a:lnTo>
                      <a:pt y="419" x="1148"/>
                    </a:lnTo>
                    <a:lnTo>
                      <a:pt y="405" x="1087"/>
                    </a:lnTo>
                    <a:lnTo>
                      <a:pt y="392" x="1026"/>
                    </a:lnTo>
                    <a:lnTo>
                      <a:pt y="378" x="962"/>
                    </a:lnTo>
                    <a:lnTo>
                      <a:pt y="365" x="898"/>
                    </a:lnTo>
                    <a:lnTo>
                      <a:pt y="350" x="834"/>
                    </a:lnTo>
                    <a:lnTo>
                      <a:pt y="334" x="768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96" name="Shape 896"/>
              <p:cNvSpPr/>
              <p:nvPr/>
            </p:nvSpPr>
            <p:spPr>
              <a:xfrm>
                <a:off y="2670175" x="4430712"/>
                <a:ext cy="668337" cx="2214561"/>
              </a:xfrm>
              <a:custGeom>
                <a:pathLst>
                  <a:path w="1395" extrusionOk="0" h="421">
                    <a:moveTo>
                      <a:pt y="0" x="2"/>
                    </a:moveTo>
                    <a:lnTo>
                      <a:pt y="0" x="30"/>
                    </a:lnTo>
                    <a:lnTo>
                      <a:pt y="0" x="66"/>
                    </a:lnTo>
                    <a:lnTo>
                      <a:pt y="2" x="98"/>
                    </a:lnTo>
                    <a:lnTo>
                      <a:pt y="2" x="125"/>
                    </a:lnTo>
                    <a:lnTo>
                      <a:pt y="10" x="121"/>
                    </a:lnTo>
                    <a:lnTo>
                      <a:pt y="21" x="120"/>
                    </a:lnTo>
                    <a:lnTo>
                      <a:pt y="29" x="121"/>
                    </a:lnTo>
                    <a:lnTo>
                      <a:pt y="37" x="125"/>
                    </a:lnTo>
                    <a:lnTo>
                      <a:pt y="70" x="150"/>
                    </a:lnTo>
                    <a:lnTo>
                      <a:pt y="102" x="176"/>
                    </a:lnTo>
                    <a:lnTo>
                      <a:pt y="132" x="204"/>
                    </a:lnTo>
                    <a:lnTo>
                      <a:pt y="162" x="233"/>
                    </a:lnTo>
                    <a:lnTo>
                      <a:pt y="193" x="263"/>
                    </a:lnTo>
                    <a:lnTo>
                      <a:pt y="222" x="294"/>
                    </a:lnTo>
                    <a:lnTo>
                      <a:pt y="249" x="327"/>
                    </a:lnTo>
                    <a:lnTo>
                      <a:pt y="277" x="361"/>
                    </a:lnTo>
                    <a:lnTo>
                      <a:pt y="286" x="371"/>
                    </a:lnTo>
                    <a:lnTo>
                      <a:pt y="293" x="385"/>
                    </a:lnTo>
                    <a:lnTo>
                      <a:pt y="296" x="400"/>
                    </a:lnTo>
                    <a:lnTo>
                      <a:pt y="301" x="415"/>
                    </a:lnTo>
                    <a:lnTo>
                      <a:pt y="372" x="861"/>
                    </a:lnTo>
                    <a:lnTo>
                      <a:pt y="372" x="890"/>
                    </a:lnTo>
                    <a:lnTo>
                      <a:pt y="372" x="915"/>
                    </a:lnTo>
                    <a:lnTo>
                      <a:pt y="370" x="942"/>
                    </a:lnTo>
                    <a:lnTo>
                      <a:pt y="369" x="966"/>
                    </a:lnTo>
                    <a:lnTo>
                      <a:pt y="365" x="989"/>
                    </a:lnTo>
                    <a:lnTo>
                      <a:pt y="360" x="1011"/>
                    </a:lnTo>
                    <a:lnTo>
                      <a:pt y="355" x="1033"/>
                    </a:lnTo>
                    <a:lnTo>
                      <a:pt y="348" x="1052"/>
                    </a:lnTo>
                    <a:lnTo>
                      <a:pt y="340" x="1070"/>
                    </a:lnTo>
                    <a:lnTo>
                      <a:pt y="331" x="1089"/>
                    </a:lnTo>
                    <a:lnTo>
                      <a:pt y="321" x="1104"/>
                    </a:lnTo>
                    <a:lnTo>
                      <a:pt y="311" x="1119"/>
                    </a:lnTo>
                    <a:lnTo>
                      <a:pt y="299" x="1133"/>
                    </a:lnTo>
                    <a:lnTo>
                      <a:pt y="286" x="1146"/>
                    </a:lnTo>
                    <a:lnTo>
                      <a:pt y="272" x="1156"/>
                    </a:lnTo>
                    <a:lnTo>
                      <a:pt y="257" x="1168"/>
                    </a:lnTo>
                    <a:lnTo>
                      <a:pt y="259" x="1178"/>
                    </a:lnTo>
                    <a:lnTo>
                      <a:pt y="262" x="1192"/>
                    </a:lnTo>
                    <a:lnTo>
                      <a:pt y="272" x="1246"/>
                    </a:lnTo>
                    <a:lnTo>
                      <a:pt y="284" x="1297"/>
                    </a:lnTo>
                    <a:lnTo>
                      <a:pt y="294" x="1347"/>
                    </a:lnTo>
                    <a:lnTo>
                      <a:pt y="306" x="1395"/>
                    </a:lnTo>
                    <a:lnTo>
                      <a:pt y="316" x="1388"/>
                    </a:lnTo>
                    <a:lnTo>
                      <a:pt y="325" x="1381"/>
                    </a:lnTo>
                    <a:lnTo>
                      <a:pt y="333" x="1373"/>
                    </a:lnTo>
                    <a:lnTo>
                      <a:pt y="342" x="1361"/>
                    </a:lnTo>
                    <a:lnTo>
                      <a:pt y="348" x="1349"/>
                    </a:lnTo>
                    <a:lnTo>
                      <a:pt y="357" x="1335"/>
                    </a:lnTo>
                    <a:lnTo>
                      <a:pt y="364" x="1322"/>
                    </a:lnTo>
                    <a:lnTo>
                      <a:pt y="370" x="1307"/>
                    </a:lnTo>
                    <a:lnTo>
                      <a:pt y="382" x="1271"/>
                    </a:lnTo>
                    <a:lnTo>
                      <a:pt y="392" x="1234"/>
                    </a:lnTo>
                    <a:lnTo>
                      <a:pt y="401" x="1195"/>
                    </a:lnTo>
                    <a:lnTo>
                      <a:pt y="407" x="1153"/>
                    </a:lnTo>
                    <a:lnTo>
                      <a:pt y="413" x="1111"/>
                    </a:lnTo>
                    <a:lnTo>
                      <a:pt y="418" x="1067"/>
                    </a:lnTo>
                    <a:lnTo>
                      <a:pt y="421" x="1025"/>
                    </a:lnTo>
                    <a:lnTo>
                      <a:pt y="421" x="984"/>
                    </a:lnTo>
                    <a:lnTo>
                      <a:pt y="421" x="944"/>
                    </a:lnTo>
                    <a:lnTo>
                      <a:pt y="419" x="908"/>
                    </a:lnTo>
                    <a:lnTo>
                      <a:pt y="418" x="875"/>
                    </a:lnTo>
                    <a:lnTo>
                      <a:pt y="413" x="847"/>
                    </a:lnTo>
                    <a:lnTo>
                      <a:pt y="318" x="388"/>
                    </a:lnTo>
                    <a:lnTo>
                      <a:pt y="320" x="385"/>
                    </a:lnTo>
                    <a:lnTo>
                      <a:pt y="318" x="380"/>
                    </a:lnTo>
                    <a:lnTo>
                      <a:pt y="315" x="371"/>
                    </a:lnTo>
                    <a:lnTo>
                      <a:pt y="311" x="363"/>
                    </a:lnTo>
                    <a:lnTo>
                      <a:pt y="298" x="341"/>
                    </a:lnTo>
                    <a:lnTo>
                      <a:pt y="281" x="312"/>
                    </a:lnTo>
                    <a:lnTo>
                      <a:pt y="260" x="282"/>
                    </a:lnTo>
                    <a:lnTo>
                      <a:pt y="237" x="248"/>
                    </a:lnTo>
                    <a:lnTo>
                      <a:pt y="210" x="213"/>
                    </a:lnTo>
                    <a:lnTo>
                      <a:pt y="183" x="176"/>
                    </a:lnTo>
                    <a:lnTo>
                      <a:pt y="154" x="140"/>
                    </a:lnTo>
                    <a:lnTo>
                      <a:pt y="125" x="106"/>
                    </a:lnTo>
                    <a:lnTo>
                      <a:pt y="98" x="76"/>
                    </a:lnTo>
                    <a:lnTo>
                      <a:pt y="73" x="49"/>
                    </a:lnTo>
                    <a:lnTo>
                      <a:pt y="49" x="25"/>
                    </a:lnTo>
                    <a:lnTo>
                      <a:pt y="29" x="10"/>
                    </a:lnTo>
                    <a:lnTo>
                      <a:pt y="19" x="5"/>
                    </a:lnTo>
                    <a:lnTo>
                      <a:pt y="12" x="2"/>
                    </a:lnTo>
                    <a:lnTo>
                      <a:pt y="5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97" name="Shape 897"/>
              <p:cNvSpPr/>
              <p:nvPr/>
            </p:nvSpPr>
            <p:spPr>
              <a:xfrm>
                <a:off y="2673350" x="4610100"/>
                <a:ext cy="603250" cx="1690686"/>
              </a:xfrm>
              <a:custGeom>
                <a:pathLst>
                  <a:path w="1065" extrusionOk="0" h="380">
                    <a:moveTo>
                      <a:pt y="0" x="5"/>
                    </a:moveTo>
                    <a:lnTo>
                      <a:pt y="0" x="12"/>
                    </a:lnTo>
                    <a:lnTo>
                      <a:pt y="8" x="8"/>
                    </a:lnTo>
                    <a:lnTo>
                      <a:pt y="19" x="7"/>
                    </a:lnTo>
                    <a:lnTo>
                      <a:pt y="27" x="8"/>
                    </a:lnTo>
                    <a:lnTo>
                      <a:pt y="35" x="12"/>
                    </a:lnTo>
                    <a:lnTo>
                      <a:pt y="68" x="37"/>
                    </a:lnTo>
                    <a:lnTo>
                      <a:pt y="100" x="63"/>
                    </a:lnTo>
                    <a:lnTo>
                      <a:pt y="130" x="91"/>
                    </a:lnTo>
                    <a:lnTo>
                      <a:pt y="160" x="120"/>
                    </a:lnTo>
                    <a:lnTo>
                      <a:pt y="191" x="150"/>
                    </a:lnTo>
                    <a:lnTo>
                      <a:pt y="220" x="181"/>
                    </a:lnTo>
                    <a:lnTo>
                      <a:pt y="247" x="214"/>
                    </a:lnTo>
                    <a:lnTo>
                      <a:pt y="275" x="248"/>
                    </a:lnTo>
                    <a:lnTo>
                      <a:pt y="284" x="258"/>
                    </a:lnTo>
                    <a:lnTo>
                      <a:pt y="291" x="272"/>
                    </a:lnTo>
                    <a:lnTo>
                      <a:pt y="294" x="287"/>
                    </a:lnTo>
                    <a:lnTo>
                      <a:pt y="299" x="302"/>
                    </a:lnTo>
                    <a:lnTo>
                      <a:pt y="370" x="748"/>
                    </a:lnTo>
                    <a:lnTo>
                      <a:pt y="370" x="777"/>
                    </a:lnTo>
                    <a:lnTo>
                      <a:pt y="370" x="802"/>
                    </a:lnTo>
                    <a:lnTo>
                      <a:pt y="368" x="829"/>
                    </a:lnTo>
                    <a:lnTo>
                      <a:pt y="367" x="853"/>
                    </a:lnTo>
                    <a:lnTo>
                      <a:pt y="363" x="876"/>
                    </a:lnTo>
                    <a:lnTo>
                      <a:pt y="358" x="898"/>
                    </a:lnTo>
                    <a:lnTo>
                      <a:pt y="353" x="920"/>
                    </a:lnTo>
                    <a:lnTo>
                      <a:pt y="346" x="939"/>
                    </a:lnTo>
                    <a:lnTo>
                      <a:pt y="338" x="957"/>
                    </a:lnTo>
                    <a:lnTo>
                      <a:pt y="329" x="976"/>
                    </a:lnTo>
                    <a:lnTo>
                      <a:pt y="319" x="991"/>
                    </a:lnTo>
                    <a:lnTo>
                      <a:pt y="309" x="1006"/>
                    </a:lnTo>
                    <a:lnTo>
                      <a:pt y="297" x="1020"/>
                    </a:lnTo>
                    <a:lnTo>
                      <a:pt y="284" x="1033"/>
                    </a:lnTo>
                    <a:lnTo>
                      <a:pt y="270" x="1043"/>
                    </a:lnTo>
                    <a:lnTo>
                      <a:pt y="255" x="1055"/>
                    </a:lnTo>
                    <a:lnTo>
                      <a:pt y="257" x="1060"/>
                    </a:lnTo>
                    <a:lnTo>
                      <a:pt y="257" x="1065"/>
                    </a:lnTo>
                    <a:lnTo>
                      <a:pt y="277" x="1052"/>
                    </a:lnTo>
                    <a:lnTo>
                      <a:pt y="296" x="1035"/>
                    </a:lnTo>
                    <a:lnTo>
                      <a:pt y="311" x="1016"/>
                    </a:lnTo>
                    <a:lnTo>
                      <a:pt y="324" x="998"/>
                    </a:lnTo>
                    <a:lnTo>
                      <a:pt y="336" x="978"/>
                    </a:lnTo>
                    <a:lnTo>
                      <a:pt y="346" x="956"/>
                    </a:lnTo>
                    <a:lnTo>
                      <a:pt y="356" x="934"/>
                    </a:lnTo>
                    <a:lnTo>
                      <a:pt y="363" x="910"/>
                    </a:lnTo>
                    <a:lnTo>
                      <a:pt y="368" x="888"/>
                    </a:lnTo>
                    <a:lnTo>
                      <a:pt y="373" x="866"/>
                    </a:lnTo>
                    <a:lnTo>
                      <a:pt y="377" x="844"/>
                    </a:lnTo>
                    <a:lnTo>
                      <a:pt y="378" x="822"/>
                    </a:lnTo>
                    <a:lnTo>
                      <a:pt y="380" x="802"/>
                    </a:lnTo>
                    <a:lnTo>
                      <a:pt y="380" x="782"/>
                    </a:lnTo>
                    <a:lnTo>
                      <a:pt y="378" x="763"/>
                    </a:lnTo>
                    <a:lnTo>
                      <a:pt y="377" x="748"/>
                    </a:lnTo>
                    <a:lnTo>
                      <a:pt y="304" x="299"/>
                    </a:lnTo>
                    <a:lnTo>
                      <a:pt y="301" x="284"/>
                    </a:lnTo>
                    <a:lnTo>
                      <a:pt y="296" x="269"/>
                    </a:lnTo>
                    <a:lnTo>
                      <a:pt y="289" x="255"/>
                    </a:lnTo>
                    <a:lnTo>
                      <a:pt y="280" x="243"/>
                    </a:lnTo>
                    <a:lnTo>
                      <a:pt y="258" x="216"/>
                    </a:lnTo>
                    <a:lnTo>
                      <a:pt y="231" x="186"/>
                    </a:lnTo>
                    <a:lnTo>
                      <a:pt y="203" x="154"/>
                    </a:lnTo>
                    <a:lnTo>
                      <a:pt y="171" x="120"/>
                    </a:lnTo>
                    <a:lnTo>
                      <a:pt y="137" x="88"/>
                    </a:lnTo>
                    <a:lnTo>
                      <a:pt y="103" x="56"/>
                    </a:lnTo>
                    <a:lnTo>
                      <a:pt y="71" x="29"/>
                    </a:lnTo>
                    <a:lnTo>
                      <a:pt y="39" x="7"/>
                    </a:lnTo>
                    <a:lnTo>
                      <a:pt y="32" x="3"/>
                    </a:lnTo>
                    <a:lnTo>
                      <a:pt y="25" x="0"/>
                    </a:lnTo>
                    <a:lnTo>
                      <a:pt y="20" x="0"/>
                    </a:lnTo>
                    <a:lnTo>
                      <a:pt y="17" x="0"/>
                    </a:lnTo>
                    <a:lnTo>
                      <a:pt y="8" x="2"/>
                    </a:lnTo>
                    <a:lnTo>
                      <a:pt y="0" x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98" name="Shape 898"/>
              <p:cNvSpPr/>
              <p:nvPr/>
            </p:nvSpPr>
            <p:spPr>
              <a:xfrm>
                <a:off y="3421062" x="7389811"/>
                <a:ext cy="6350" cx="11111"/>
              </a:xfrm>
              <a:custGeom>
                <a:pathLst>
                  <a:path w="7" extrusionOk="0" h="4">
                    <a:moveTo>
                      <a:pt y="4" x="7"/>
                    </a:move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lnTo>
                      <a:pt y="2" x="5"/>
                    </a:lnTo>
                    <a:lnTo>
                      <a:pt y="4" x="7"/>
                    </a:lnTo>
                    <a:close/>
                  </a:path>
                </a:pathLst>
              </a:custGeom>
              <a:solidFill>
                <a:srgbClr val="5A575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899" name="Shape 899"/>
              <p:cNvSpPr/>
              <p:nvPr/>
            </p:nvSpPr>
            <p:spPr>
              <a:xfrm>
                <a:off y="3424237" x="7386636"/>
                <a:ext cy="7936" cx="22225"/>
              </a:xfrm>
              <a:custGeom>
                <a:pathLst>
                  <a:path w="14" extrusionOk="0" h="5">
                    <a:moveTo>
                      <a:pt y="0" x="4"/>
                    </a:moveTo>
                    <a:lnTo>
                      <a:pt y="0" x="5"/>
                    </a:lnTo>
                    <a:lnTo>
                      <a:pt y="2" x="9"/>
                    </a:lnTo>
                    <a:lnTo>
                      <a:pt y="5" x="14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5B595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00" name="Shape 900"/>
              <p:cNvSpPr/>
              <p:nvPr/>
            </p:nvSpPr>
            <p:spPr>
              <a:xfrm>
                <a:off y="3427412" x="7386636"/>
                <a:ext cy="7936" cx="30161"/>
              </a:xfrm>
              <a:custGeom>
                <a:pathLst>
                  <a:path w="19" extrusionOk="0" h="5">
                    <a:moveTo>
                      <a:pt y="0" x="2"/>
                    </a:moveTo>
                    <a:lnTo>
                      <a:pt y="0" x="9"/>
                    </a:lnTo>
                    <a:lnTo>
                      <a:pt y="3" x="14"/>
                    </a:lnTo>
                    <a:lnTo>
                      <a:pt y="5" x="19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5F5D5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01" name="Shape 901"/>
              <p:cNvSpPr/>
              <p:nvPr/>
            </p:nvSpPr>
            <p:spPr>
              <a:xfrm>
                <a:off y="3427412" x="7385050"/>
                <a:ext cy="12700" cx="36511"/>
              </a:xfrm>
              <a:custGeom>
                <a:pathLst>
                  <a:path w="23" extrusionOk="0" h="8">
                    <a:moveTo>
                      <a:pt y="0" x="1"/>
                    </a:moveTo>
                    <a:lnTo>
                      <a:pt y="3" x="15"/>
                    </a:lnTo>
                    <a:lnTo>
                      <a:pt y="5" x="18"/>
                    </a:lnTo>
                    <a:lnTo>
                      <a:pt y="8" x="23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625F5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02" name="Shape 902"/>
              <p:cNvSpPr/>
              <p:nvPr/>
            </p:nvSpPr>
            <p:spPr>
              <a:xfrm>
                <a:off y="3429000" x="7381875"/>
                <a:ext cy="14286" cx="42862"/>
              </a:xfrm>
              <a:custGeom>
                <a:pathLst>
                  <a:path w="27" extrusionOk="0" h="9">
                    <a:moveTo>
                      <a:pt y="0" x="3"/>
                    </a:moveTo>
                    <a:lnTo>
                      <a:pt y="4" x="22"/>
                    </a:lnTo>
                    <a:lnTo>
                      <a:pt y="6" x="23"/>
                    </a:lnTo>
                    <a:lnTo>
                      <a:pt y="7" x="27"/>
                    </a:lnTo>
                    <a:lnTo>
                      <a:pt y="9" x="27"/>
                    </a:lnTo>
                    <a:lnTo>
                      <a:pt y="9" x="27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64626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03" name="Shape 903"/>
              <p:cNvSpPr/>
              <p:nvPr/>
            </p:nvSpPr>
            <p:spPr>
              <a:xfrm>
                <a:off y="3432175" x="7378700"/>
                <a:ext cy="14286" cx="46036"/>
              </a:xfrm>
              <a:custGeom>
                <a:pathLst>
                  <a:path w="29" extrusionOk="0" h="9">
                    <a:moveTo>
                      <a:pt y="0" x="4"/>
                    </a:moveTo>
                    <a:lnTo>
                      <a:pt y="5" x="27"/>
                    </a:lnTo>
                    <a:lnTo>
                      <a:pt y="5" x="27"/>
                    </a:lnTo>
                    <a:lnTo>
                      <a:pt y="5" x="29"/>
                    </a:lnTo>
                    <a:lnTo>
                      <a:pt y="7" x="29"/>
                    </a:lnTo>
                    <a:lnTo>
                      <a:pt y="9" x="29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68666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04" name="Shape 904"/>
              <p:cNvSpPr/>
              <p:nvPr/>
            </p:nvSpPr>
            <p:spPr>
              <a:xfrm>
                <a:off y="3435350" x="7378700"/>
                <a:ext cy="12700" cx="46036"/>
              </a:xfrm>
              <a:custGeom>
                <a:pathLst>
                  <a:path w="29" extrusionOk="0" h="8">
                    <a:moveTo>
                      <a:pt y="0" x="2"/>
                    </a:moveTo>
                    <a:lnTo>
                      <a:pt y="5" x="29"/>
                    </a:lnTo>
                    <a:lnTo>
                      <a:pt y="7" x="29"/>
                    </a:lnTo>
                    <a:lnTo>
                      <a:pt y="8" x="2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A686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05" name="Shape 905"/>
              <p:cNvSpPr/>
              <p:nvPr/>
            </p:nvSpPr>
            <p:spPr>
              <a:xfrm>
                <a:off y="3438525" x="7375525"/>
                <a:ext cy="12700" cx="49212"/>
              </a:xfrm>
              <a:custGeom>
                <a:pathLst>
                  <a:path w="31" extrusionOk="0" h="8">
                    <a:moveTo>
                      <a:pt y="0" x="2"/>
                    </a:moveTo>
                    <a:lnTo>
                      <a:pt y="5" x="31"/>
                    </a:lnTo>
                    <a:lnTo>
                      <a:pt y="6" x="31"/>
                    </a:lnTo>
                    <a:lnTo>
                      <a:pt y="8" x="31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06" name="Shape 906"/>
              <p:cNvSpPr/>
              <p:nvPr/>
            </p:nvSpPr>
            <p:spPr>
              <a:xfrm>
                <a:off y="3440112" x="7373936"/>
                <a:ext cy="14286" cx="50800"/>
              </a:xfrm>
              <a:custGeom>
                <a:pathLst>
                  <a:path w="32" extrusionOk="0" h="9">
                    <a:moveTo>
                      <a:pt y="0" x="3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9" x="32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706E6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07" name="Shape 907"/>
              <p:cNvSpPr/>
              <p:nvPr/>
            </p:nvSpPr>
            <p:spPr>
              <a:xfrm>
                <a:off y="3443287" x="7373936"/>
                <a:ext cy="12700" cx="53975"/>
              </a:xfrm>
              <a:custGeom>
                <a:pathLst>
                  <a:path w="34" extrusionOk="0" h="8">
                    <a:moveTo>
                      <a:pt y="0" x="1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8" x="3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71706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08" name="Shape 908"/>
              <p:cNvSpPr/>
              <p:nvPr/>
            </p:nvSpPr>
            <p:spPr>
              <a:xfrm>
                <a:off y="3446462" x="7370761"/>
                <a:ext cy="12700" cx="57150"/>
              </a:xfrm>
              <a:custGeom>
                <a:pathLst>
                  <a:path w="36" extrusionOk="0" h="8">
                    <a:moveTo>
                      <a:pt y="0" x="2"/>
                    </a:moveTo>
                    <a:lnTo>
                      <a:pt y="5" x="34"/>
                    </a:lnTo>
                    <a:lnTo>
                      <a:pt y="6" x="36"/>
                    </a:lnTo>
                    <a:lnTo>
                      <a:pt y="8" x="3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73727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09" name="Shape 909"/>
              <p:cNvSpPr/>
              <p:nvPr/>
            </p:nvSpPr>
            <p:spPr>
              <a:xfrm>
                <a:off y="3448050" x="7367586"/>
                <a:ext cy="14286" cx="60325"/>
              </a:xfrm>
              <a:custGeom>
                <a:pathLst>
                  <a:path w="38" extrusionOk="0" h="9">
                    <a:moveTo>
                      <a:pt y="0" x="4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9" x="38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77767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10" name="Shape 910"/>
              <p:cNvSpPr/>
              <p:nvPr/>
            </p:nvSpPr>
            <p:spPr>
              <a:xfrm>
                <a:off y="3451225" x="7367586"/>
                <a:ext cy="23811" cx="120650"/>
              </a:xfrm>
              <a:custGeom>
                <a:pathLst>
                  <a:path w="76" extrusionOk="0" h="15">
                    <a:moveTo>
                      <a:pt y="0" x="2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8" x="38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  <a:moveTo>
                      <a:pt y="15" x="76"/>
                    </a:moveTo>
                    <a:lnTo>
                      <a:pt y="15" x="73"/>
                    </a:lnTo>
                    <a:lnTo>
                      <a:pt y="15" x="73"/>
                    </a:lnTo>
                    <a:lnTo>
                      <a:pt y="14" x="73"/>
                    </a:lnTo>
                    <a:lnTo>
                      <a:pt y="15" x="75"/>
                    </a:lnTo>
                    <a:lnTo>
                      <a:pt y="15" x="76"/>
                    </a:lnTo>
                    <a:close/>
                  </a:path>
                </a:pathLst>
              </a:custGeom>
              <a:solidFill>
                <a:srgbClr val="79787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11" name="Shape 911"/>
              <p:cNvSpPr/>
              <p:nvPr/>
            </p:nvSpPr>
            <p:spPr>
              <a:xfrm>
                <a:off y="3451225" x="7366000"/>
                <a:ext cy="30161" cx="130175"/>
              </a:xfrm>
              <a:custGeom>
                <a:pathLst>
                  <a:path w="82" extrusionOk="0" h="19">
                    <a:moveTo>
                      <a:pt y="0" x="1"/>
                    </a:moveTo>
                    <a:lnTo>
                      <a:pt y="7" x="39"/>
                    </a:lnTo>
                    <a:lnTo>
                      <a:pt y="8" x="39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9" x="82"/>
                    </a:moveTo>
                    <a:lnTo>
                      <a:pt y="17" x="74"/>
                    </a:lnTo>
                    <a:lnTo>
                      <a:pt y="15" x="74"/>
                    </a:lnTo>
                    <a:lnTo>
                      <a:pt y="14" x="74"/>
                    </a:lnTo>
                    <a:lnTo>
                      <a:pt y="17" x="79"/>
                    </a:lnTo>
                    <a:lnTo>
                      <a:pt y="19" x="82"/>
                    </a:lnTo>
                    <a:close/>
                  </a:path>
                </a:pathLst>
              </a:custGeom>
              <a:solidFill>
                <a:srgbClr val="7C7A7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12" name="Shape 912"/>
              <p:cNvSpPr/>
              <p:nvPr/>
            </p:nvSpPr>
            <p:spPr>
              <a:xfrm>
                <a:off y="3454400" x="7366000"/>
                <a:ext cy="31750" cx="141286"/>
              </a:xfrm>
              <a:custGeom>
                <a:pathLst>
                  <a:path w="89" extrusionOk="0" h="20">
                    <a:moveTo>
                      <a:pt y="0" x="1"/>
                    </a:moveTo>
                    <a:lnTo>
                      <a:pt y="6" x="39"/>
                    </a:lnTo>
                    <a:lnTo>
                      <a:pt y="8" x="40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  <a:moveTo>
                      <a:pt y="13" x="74"/>
                    </a:moveTo>
                    <a:lnTo>
                      <a:pt y="13" x="77"/>
                    </a:lnTo>
                    <a:lnTo>
                      <a:pt y="17" x="82"/>
                    </a:lnTo>
                    <a:lnTo>
                      <a:pt y="20" x="89"/>
                    </a:lnTo>
                    <a:lnTo>
                      <a:pt y="17" x="74"/>
                    </a:lnTo>
                    <a:lnTo>
                      <a:pt y="15" x="74"/>
                    </a:lnTo>
                    <a:lnTo>
                      <a:pt y="13" x="74"/>
                    </a:lnTo>
                    <a:close/>
                  </a:path>
                </a:pathLst>
              </a:custGeom>
              <a:solidFill>
                <a:srgbClr val="7F7E7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13" name="Shape 913"/>
              <p:cNvSpPr/>
              <p:nvPr/>
            </p:nvSpPr>
            <p:spPr>
              <a:xfrm>
                <a:off y="3455987" x="7362825"/>
                <a:ext cy="33336" cx="152400"/>
              </a:xfrm>
              <a:custGeom>
                <a:pathLst>
                  <a:path w="96" extrusionOk="0" h="21">
                    <a:moveTo>
                      <a:pt y="0" x="2"/>
                    </a:moveTo>
                    <a:lnTo>
                      <a:pt y="7" x="42"/>
                    </a:lnTo>
                    <a:lnTo>
                      <a:pt y="9" x="42"/>
                    </a:lnTo>
                    <a:lnTo>
                      <a:pt y="12" x="42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4" x="76"/>
                    </a:moveTo>
                    <a:lnTo>
                      <a:pt y="16" x="84"/>
                    </a:lnTo>
                    <a:lnTo>
                      <a:pt y="17" x="90"/>
                    </a:lnTo>
                    <a:lnTo>
                      <a:pt y="21" x="96"/>
                    </a:lnTo>
                    <a:lnTo>
                      <a:pt y="17" x="76"/>
                    </a:lnTo>
                    <a:lnTo>
                      <a:pt y="16" x="76"/>
                    </a:lnTo>
                    <a:lnTo>
                      <a:pt y="14" x="76"/>
                    </a:lnTo>
                    <a:close/>
                  </a:path>
                </a:pathLst>
              </a:custGeom>
              <a:solidFill>
                <a:srgbClr val="82807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14" name="Shape 914"/>
              <p:cNvSpPr/>
              <p:nvPr/>
            </p:nvSpPr>
            <p:spPr>
              <a:xfrm>
                <a:off y="3459162" x="7359650"/>
                <a:ext cy="34925" cx="161925"/>
              </a:xfrm>
              <a:custGeom>
                <a:pathLst>
                  <a:path w="102" extrusionOk="0" h="22">
                    <a:moveTo>
                      <a:pt y="0" x="4"/>
                    </a:moveTo>
                    <a:lnTo>
                      <a:pt y="7" x="44"/>
                    </a:lnTo>
                    <a:lnTo>
                      <a:pt y="10" x="44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  <a:moveTo>
                      <a:pt y="14" x="78"/>
                    </a:moveTo>
                    <a:lnTo>
                      <a:pt y="17" x="93"/>
                    </a:lnTo>
                    <a:lnTo>
                      <a:pt y="19" x="98"/>
                    </a:lnTo>
                    <a:lnTo>
                      <a:pt y="22" x="102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4" x="78"/>
                    </a:lnTo>
                    <a:close/>
                  </a:path>
                </a:pathLst>
              </a:custGeom>
              <a:solidFill>
                <a:srgbClr val="84828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15" name="Shape 915"/>
              <p:cNvSpPr/>
              <p:nvPr/>
            </p:nvSpPr>
            <p:spPr>
              <a:xfrm>
                <a:off y="3462337" x="7359650"/>
                <a:ext cy="34925" cx="169861"/>
              </a:xfrm>
              <a:custGeom>
                <a:pathLst>
                  <a:path w="107" extrusionOk="0" h="22">
                    <a:moveTo>
                      <a:pt y="0" x="2"/>
                    </a:moveTo>
                    <a:lnTo>
                      <a:pt y="8" x="44"/>
                    </a:lnTo>
                    <a:lnTo>
                      <a:pt y="10" x="46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  <a:moveTo>
                      <a:pt y="13" x="78"/>
                    </a:moveTo>
                    <a:lnTo>
                      <a:pt y="17" x="98"/>
                    </a:lnTo>
                    <a:lnTo>
                      <a:pt y="20" x="102"/>
                    </a:lnTo>
                    <a:lnTo>
                      <a:pt y="22" x="107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3" x="78"/>
                    </a:lnTo>
                    <a:close/>
                  </a:path>
                </a:pathLst>
              </a:custGeom>
              <a:solidFill>
                <a:srgbClr val="88878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16" name="Shape 916"/>
              <p:cNvSpPr/>
              <p:nvPr/>
            </p:nvSpPr>
            <p:spPr>
              <a:xfrm>
                <a:off y="3463925" x="7358061"/>
                <a:ext cy="38100" cx="179387"/>
              </a:xfrm>
              <a:custGeom>
                <a:pathLst>
                  <a:path w="113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1" x="47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3"/>
                    </a:lnTo>
                    <a:lnTo>
                      <a:pt y="21" x="108"/>
                    </a:lnTo>
                    <a:lnTo>
                      <a:pt y="24" x="113"/>
                    </a:lnTo>
                    <a:lnTo>
                      <a:pt y="17" x="79"/>
                    </a:lnTo>
                    <a:lnTo>
                      <a:pt y="16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17" name="Shape 917"/>
              <p:cNvSpPr/>
              <p:nvPr/>
            </p:nvSpPr>
            <p:spPr>
              <a:xfrm>
                <a:off y="3467100" x="7358061"/>
                <a:ext cy="38100" cx="187325"/>
              </a:xfrm>
              <a:custGeom>
                <a:pathLst>
                  <a:path w="118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0" x="49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8"/>
                    </a:lnTo>
                    <a:lnTo>
                      <a:pt y="22" x="113"/>
                    </a:lnTo>
                    <a:lnTo>
                      <a:pt y="24" x="118"/>
                    </a:lnTo>
                    <a:lnTo>
                      <a:pt y="17" x="79"/>
                    </a:lnTo>
                    <a:lnTo>
                      <a:pt y="15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C8B8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18" name="Shape 918"/>
              <p:cNvSpPr/>
              <p:nvPr/>
            </p:nvSpPr>
            <p:spPr>
              <a:xfrm>
                <a:off y="3470275" x="7354886"/>
                <a:ext cy="39686" cx="195261"/>
              </a:xfrm>
              <a:custGeom>
                <a:pathLst>
                  <a:path w="123" extrusionOk="0" h="25">
                    <a:moveTo>
                      <a:pt y="0" x="2"/>
                    </a:moveTo>
                    <a:lnTo>
                      <a:pt y="8" x="51"/>
                    </a:lnTo>
                    <a:lnTo>
                      <a:pt y="10" x="51"/>
                    </a:lnTo>
                    <a:lnTo>
                      <a:pt y="12" x="52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3" x="81"/>
                    </a:moveTo>
                    <a:lnTo>
                      <a:pt y="20" x="115"/>
                    </a:lnTo>
                    <a:lnTo>
                      <a:pt y="22" x="118"/>
                    </a:lnTo>
                    <a:lnTo>
                      <a:pt y="25" x="123"/>
                    </a:lnTo>
                    <a:lnTo>
                      <a:pt y="17" x="79"/>
                    </a:lnTo>
                    <a:lnTo>
                      <a:pt y="15" x="81"/>
                    </a:lnTo>
                    <a:lnTo>
                      <a:pt y="13" x="81"/>
                    </a:lnTo>
                    <a:close/>
                  </a:path>
                </a:pathLst>
              </a:custGeom>
              <a:solidFill>
                <a:srgbClr val="908F8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19" name="Shape 919"/>
              <p:cNvSpPr/>
              <p:nvPr/>
            </p:nvSpPr>
            <p:spPr>
              <a:xfrm>
                <a:off y="3473450" x="7351711"/>
                <a:ext cy="39686" cx="206375"/>
              </a:xfrm>
              <a:custGeom>
                <a:pathLst>
                  <a:path w="130" extrusionOk="0" h="25">
                    <a:moveTo>
                      <a:pt y="0" x="4"/>
                    </a:moveTo>
                    <a:lnTo>
                      <a:pt y="8" x="53"/>
                    </a:lnTo>
                    <a:lnTo>
                      <a:pt y="10" x="54"/>
                    </a:lnTo>
                    <a:lnTo>
                      <a:pt y="11" x="5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4"/>
                    </a:lnTo>
                    <a:close/>
                    <a:moveTo>
                      <a:pt y="13" x="83"/>
                    </a:moveTo>
                    <a:lnTo>
                      <a:pt y="20" x="122"/>
                    </a:lnTo>
                    <a:lnTo>
                      <a:pt y="23" x="125"/>
                    </a:lnTo>
                    <a:lnTo>
                      <a:pt y="25" x="130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3"/>
                    </a:lnTo>
                    <a:close/>
                  </a:path>
                </a:pathLst>
              </a:custGeom>
              <a:solidFill>
                <a:srgbClr val="92919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0" name="Shape 920"/>
              <p:cNvSpPr/>
              <p:nvPr/>
            </p:nvSpPr>
            <p:spPr>
              <a:xfrm>
                <a:off y="3475037" x="7351711"/>
                <a:ext cy="41275" cx="212725"/>
              </a:xfrm>
              <a:custGeom>
                <a:pathLst>
                  <a:path w="134" extrusionOk="0" h="26">
                    <a:moveTo>
                      <a:pt y="0" x="2"/>
                    </a:moveTo>
                    <a:lnTo>
                      <a:pt y="9" x="54"/>
                    </a:lnTo>
                    <a:lnTo>
                      <a:pt y="10" x="56"/>
                    </a:lnTo>
                    <a:lnTo>
                      <a:pt y="12" x="5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4" x="81"/>
                    </a:moveTo>
                    <a:lnTo>
                      <a:pt y="22" x="125"/>
                    </a:lnTo>
                    <a:lnTo>
                      <a:pt y="24" x="129"/>
                    </a:lnTo>
                    <a:lnTo>
                      <a:pt y="26" x="134"/>
                    </a:lnTo>
                    <a:lnTo>
                      <a:pt y="17" x="81"/>
                    </a:lnTo>
                    <a:lnTo>
                      <a:pt y="15" x="81"/>
                    </a:lnTo>
                    <a:lnTo>
                      <a:pt y="14" x="81"/>
                    </a:lnTo>
                    <a:close/>
                  </a:path>
                </a:pathLst>
              </a:custGeom>
              <a:solidFill>
                <a:srgbClr val="94939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1" name="Shape 921"/>
              <p:cNvSpPr/>
              <p:nvPr/>
            </p:nvSpPr>
            <p:spPr>
              <a:xfrm>
                <a:off y="3478212" x="7350125"/>
                <a:ext cy="42862" cx="219075"/>
              </a:xfrm>
              <a:custGeom>
                <a:pathLst>
                  <a:path w="138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0" x="57"/>
                    </a:lnTo>
                    <a:lnTo>
                      <a:pt y="13" x="5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1"/>
                    </a:lnTo>
                    <a:lnTo>
                      <a:pt y="24" x="135"/>
                    </a:lnTo>
                    <a:lnTo>
                      <a:pt y="27" x="138"/>
                    </a:lnTo>
                    <a:lnTo>
                      <a:pt y="17" x="81"/>
                    </a:lnTo>
                    <a:lnTo>
                      <a:pt y="15" x="82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9989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2" name="Shape 922"/>
              <p:cNvSpPr/>
              <p:nvPr/>
            </p:nvSpPr>
            <p:spPr>
              <a:xfrm>
                <a:off y="3481387" x="7350125"/>
                <a:ext cy="42862" cx="223837"/>
              </a:xfrm>
              <a:custGeom>
                <a:pathLst>
                  <a:path w="141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1" x="59"/>
                    </a:lnTo>
                    <a:lnTo>
                      <a:pt y="13" x="60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5"/>
                    </a:lnTo>
                    <a:lnTo>
                      <a:pt y="25" x="138"/>
                    </a:lnTo>
                    <a:lnTo>
                      <a:pt y="27" x="141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3" name="Shape 923"/>
              <p:cNvSpPr/>
              <p:nvPr/>
            </p:nvSpPr>
            <p:spPr>
              <a:xfrm>
                <a:off y="3481387" x="7346950"/>
                <a:ext cy="47625" cx="234950"/>
              </a:xfrm>
              <a:custGeom>
                <a:pathLst>
                  <a:path w="148" extrusionOk="0" h="30">
                    <a:moveTo>
                      <a:pt y="0" x="2"/>
                    </a:moveTo>
                    <a:lnTo>
                      <a:pt y="11" x="61"/>
                    </a:lnTo>
                    <a:lnTo>
                      <a:pt y="13" x="62"/>
                    </a:lnTo>
                    <a:lnTo>
                      <a:pt y="15" x="6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5" x="140"/>
                    </a:lnTo>
                    <a:lnTo>
                      <a:pt y="27" x="143"/>
                    </a:lnTo>
                    <a:lnTo>
                      <a:pt y="30" x="148"/>
                    </a:lnTo>
                    <a:lnTo>
                      <a:pt y="18" x="81"/>
                    </a:lnTo>
                    <a:lnTo>
                      <a:pt y="16" x="83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9E9D9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4" name="Shape 924"/>
              <p:cNvSpPr/>
              <p:nvPr/>
            </p:nvSpPr>
            <p:spPr>
              <a:xfrm>
                <a:off y="3482975" x="7346950"/>
                <a:ext cy="49212" cx="241300"/>
              </a:xfrm>
              <a:custGeom>
                <a:pathLst>
                  <a:path w="152" extrusionOk="0" h="31">
                    <a:moveTo>
                      <a:pt y="0" x="2"/>
                    </a:moveTo>
                    <a:lnTo>
                      <a:pt y="12" x="62"/>
                    </a:lnTo>
                    <a:lnTo>
                      <a:pt y="14" x="64"/>
                    </a:lnTo>
                    <a:lnTo>
                      <a:pt y="15" x="6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6" x="143"/>
                    </a:lnTo>
                    <a:lnTo>
                      <a:pt y="29" x="148"/>
                    </a:lnTo>
                    <a:lnTo>
                      <a:pt y="31" x="152"/>
                    </a:lnTo>
                    <a:lnTo>
                      <a:pt y="19" x="79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2A2A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5" name="Shape 925"/>
              <p:cNvSpPr/>
              <p:nvPr/>
            </p:nvSpPr>
            <p:spPr>
              <a:xfrm>
                <a:off y="3486150" x="7343775"/>
                <a:ext cy="47625" cx="249237"/>
              </a:xfrm>
              <a:custGeom>
                <a:pathLst>
                  <a:path w="157" extrusionOk="0" h="30">
                    <a:moveTo>
                      <a:pt y="0" x="2"/>
                    </a:moveTo>
                    <a:lnTo>
                      <a:pt y="12" x="66"/>
                    </a:lnTo>
                    <a:lnTo>
                      <a:pt y="15" x="69"/>
                    </a:lnTo>
                    <a:lnTo>
                      <a:pt y="17" x="73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7" x="150"/>
                    </a:lnTo>
                    <a:lnTo>
                      <a:pt y="29" x="154"/>
                    </a:lnTo>
                    <a:lnTo>
                      <a:pt y="30" x="157"/>
                    </a:lnTo>
                    <a:lnTo>
                      <a:pt y="17" x="78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6" name="Shape 926"/>
              <p:cNvSpPr/>
              <p:nvPr/>
            </p:nvSpPr>
            <p:spPr>
              <a:xfrm>
                <a:off y="3489325" x="7343775"/>
                <a:ext cy="50800" cx="255586"/>
              </a:xfrm>
              <a:custGeom>
                <a:pathLst>
                  <a:path w="161" extrusionOk="0" h="32">
                    <a:moveTo>
                      <a:pt y="0" x="2"/>
                    </a:moveTo>
                    <a:lnTo>
                      <a:pt y="11" x="69"/>
                    </a:lnTo>
                    <a:lnTo>
                      <a:pt y="15" x="73"/>
                    </a:lnTo>
                    <a:lnTo>
                      <a:pt y="15" x="76"/>
                    </a:lnTo>
                    <a:lnTo>
                      <a:pt y="15" x="78"/>
                    </a:lnTo>
                    <a:lnTo>
                      <a:pt y="15" x="81"/>
                    </a:lnTo>
                    <a:lnTo>
                      <a:pt y="27" x="154"/>
                    </a:lnTo>
                    <a:lnTo>
                      <a:pt y="28" x="157"/>
                    </a:lnTo>
                    <a:lnTo>
                      <a:pt y="32" x="16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7" name="Shape 927"/>
              <p:cNvSpPr/>
              <p:nvPr/>
            </p:nvSpPr>
            <p:spPr>
              <a:xfrm>
                <a:off y="3490912" x="7342186"/>
                <a:ext cy="50800" cx="261936"/>
              </a:xfrm>
              <a:custGeom>
                <a:pathLst>
                  <a:path w="165" extrusionOk="0" h="32">
                    <a:moveTo>
                      <a:pt y="0" x="1"/>
                    </a:moveTo>
                    <a:lnTo>
                      <a:pt y="14" x="74"/>
                    </a:lnTo>
                    <a:lnTo>
                      <a:pt y="14" x="77"/>
                    </a:lnTo>
                    <a:lnTo>
                      <a:pt y="14" x="79"/>
                    </a:lnTo>
                    <a:lnTo>
                      <a:pt y="27" x="158"/>
                    </a:lnTo>
                    <a:lnTo>
                      <a:pt y="31" x="162"/>
                    </a:lnTo>
                    <a:lnTo>
                      <a:pt y="32" x="165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BAA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8" name="Shape 928"/>
              <p:cNvSpPr/>
              <p:nvPr/>
            </p:nvSpPr>
            <p:spPr>
              <a:xfrm>
                <a:off y="3494087" x="7342186"/>
                <a:ext cy="53975" cx="266700"/>
              </a:xfrm>
              <a:custGeom>
                <a:pathLst>
                  <a:path w="168" extrusionOk="0" h="34">
                    <a:moveTo>
                      <a:pt y="0" x="1"/>
                    </a:moveTo>
                    <a:lnTo>
                      <a:pt y="29" x="162"/>
                    </a:lnTo>
                    <a:lnTo>
                      <a:pt y="30" x="165"/>
                    </a:lnTo>
                    <a:lnTo>
                      <a:pt y="34" x="16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9" name="Shape 929"/>
              <p:cNvSpPr/>
              <p:nvPr/>
            </p:nvSpPr>
            <p:spPr>
              <a:xfrm>
                <a:off y="3497262" x="7342186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28" x="165"/>
                    </a:lnTo>
                    <a:lnTo>
                      <a:pt y="32" x="168"/>
                    </a:lnTo>
                    <a:lnTo>
                      <a:pt y="34" x="17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0AFA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30" name="Shape 930"/>
              <p:cNvSpPr/>
              <p:nvPr/>
            </p:nvSpPr>
            <p:spPr>
              <a:xfrm>
                <a:off y="3498850" x="7339011"/>
                <a:ext cy="53975" cx="277811"/>
              </a:xfrm>
              <a:custGeom>
                <a:pathLst>
                  <a:path w="175" extrusionOk="0" h="34">
                    <a:moveTo>
                      <a:pt y="0" x="2"/>
                    </a:moveTo>
                    <a:lnTo>
                      <a:pt y="31" x="170"/>
                    </a:lnTo>
                    <a:lnTo>
                      <a:pt y="33" x="174"/>
                    </a:lnTo>
                    <a:lnTo>
                      <a:pt y="34" x="175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6B6B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31" name="Shape 931"/>
              <p:cNvSpPr/>
              <p:nvPr/>
            </p:nvSpPr>
            <p:spPr>
              <a:xfrm>
                <a:off y="3502025" x="7339011"/>
                <a:ext cy="57150" cx="284162"/>
              </a:xfrm>
              <a:custGeom>
                <a:pathLst>
                  <a:path w="179" extrusionOk="0" h="36">
                    <a:moveTo>
                      <a:pt y="0" x="2"/>
                    </a:moveTo>
                    <a:lnTo>
                      <a:pt y="31" x="174"/>
                    </a:lnTo>
                    <a:lnTo>
                      <a:pt y="32" x="175"/>
                    </a:lnTo>
                    <a:lnTo>
                      <a:pt y="36" x="17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9B9B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32" name="Shape 932"/>
              <p:cNvSpPr/>
              <p:nvPr/>
            </p:nvSpPr>
            <p:spPr>
              <a:xfrm>
                <a:off y="3505200" x="7335836"/>
                <a:ext cy="55561" cx="292100"/>
              </a:xfrm>
              <a:custGeom>
                <a:pathLst>
                  <a:path w="184" extrusionOk="0" h="35">
                    <a:moveTo>
                      <a:pt y="0" x="2"/>
                    </a:moveTo>
                    <a:lnTo>
                      <a:pt y="30" x="177"/>
                    </a:lnTo>
                    <a:lnTo>
                      <a:pt y="34" x="181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CBCB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33" name="Shape 933"/>
              <p:cNvSpPr/>
              <p:nvPr/>
            </p:nvSpPr>
            <p:spPr>
              <a:xfrm>
                <a:off y="3506787" x="7335836"/>
                <a:ext cy="57150" cx="298450"/>
              </a:xfrm>
              <a:custGeom>
                <a:pathLst>
                  <a:path w="188" extrusionOk="0" h="36">
                    <a:moveTo>
                      <a:pt y="0" x="2"/>
                    </a:moveTo>
                    <a:lnTo>
                      <a:pt y="33" x="181"/>
                    </a:lnTo>
                    <a:lnTo>
                      <a:pt y="34" x="184"/>
                    </a:lnTo>
                    <a:lnTo>
                      <a:pt y="36" x="188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1C1C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34" name="Shape 934"/>
              <p:cNvSpPr/>
              <p:nvPr/>
            </p:nvSpPr>
            <p:spPr>
              <a:xfrm>
                <a:off y="3509962" x="7332661"/>
                <a:ext cy="57150" cx="303212"/>
              </a:xfrm>
              <a:custGeom>
                <a:pathLst>
                  <a:path w="191" extrusionOk="0" h="36">
                    <a:moveTo>
                      <a:pt y="0" x="2"/>
                    </a:moveTo>
                    <a:lnTo>
                      <a:pt y="32" x="186"/>
                    </a:lnTo>
                    <a:lnTo>
                      <a:pt y="34" x="190"/>
                    </a:lnTo>
                    <a:lnTo>
                      <a:pt y="36" x="191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4C4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35" name="Shape 935"/>
              <p:cNvSpPr/>
              <p:nvPr/>
            </p:nvSpPr>
            <p:spPr>
              <a:xfrm>
                <a:off y="3513137" x="7332661"/>
                <a:ext cy="58736" cx="309561"/>
              </a:xfrm>
              <a:custGeom>
                <a:pathLst>
                  <a:path w="195" extrusionOk="0" h="37">
                    <a:moveTo>
                      <a:pt y="0" x="2"/>
                    </a:moveTo>
                    <a:lnTo>
                      <a:pt y="32" x="190"/>
                    </a:lnTo>
                    <a:lnTo>
                      <a:pt y="34" x="191"/>
                    </a:lnTo>
                    <a:lnTo>
                      <a:pt y="37" x="19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7C6C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36" name="Shape 936"/>
              <p:cNvSpPr/>
              <p:nvPr/>
            </p:nvSpPr>
            <p:spPr>
              <a:xfrm>
                <a:off y="3516312" x="7332661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2" x="191"/>
                    </a:lnTo>
                    <a:lnTo>
                      <a:pt y="35" x="195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37" name="Shape 937"/>
              <p:cNvSpPr/>
              <p:nvPr/>
            </p:nvSpPr>
            <p:spPr>
              <a:xfrm>
                <a:off y="3517900" x="7331075"/>
                <a:ext cy="58736" cx="315912"/>
              </a:xfrm>
              <a:custGeom>
                <a:pathLst>
                  <a:path w="199" extrusionOk="0" h="37">
                    <a:moveTo>
                      <a:pt y="0" x="1"/>
                    </a:moveTo>
                    <a:lnTo>
                      <a:pt y="34" x="196"/>
                    </a:lnTo>
                    <a:lnTo>
                      <a:pt y="36" x="197"/>
                    </a:lnTo>
                    <a:lnTo>
                      <a:pt y="37" x="19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38" name="Shape 938"/>
              <p:cNvSpPr/>
              <p:nvPr/>
            </p:nvSpPr>
            <p:spPr>
              <a:xfrm>
                <a:off y="3521075" x="7331075"/>
                <a:ext cy="61912" cx="320675"/>
              </a:xfrm>
              <a:custGeom>
                <a:pathLst>
                  <a:path w="202" extrusionOk="0" h="39">
                    <a:moveTo>
                      <a:pt y="0" x="1"/>
                    </a:moveTo>
                    <a:lnTo>
                      <a:pt y="34" x="197"/>
                    </a:lnTo>
                    <a:lnTo>
                      <a:pt y="35" x="199"/>
                    </a:lnTo>
                    <a:lnTo>
                      <a:pt y="39" x="202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39" name="Shape 939"/>
              <p:cNvSpPr/>
              <p:nvPr/>
            </p:nvSpPr>
            <p:spPr>
              <a:xfrm>
                <a:off y="3521075" x="7327900"/>
                <a:ext cy="63500" cx="327025"/>
              </a:xfrm>
              <a:custGeom>
                <a:pathLst>
                  <a:path w="206" extrusionOk="0" h="40">
                    <a:moveTo>
                      <a:pt y="0" x="2"/>
                    </a:moveTo>
                    <a:lnTo>
                      <a:pt y="35" x="201"/>
                    </a:lnTo>
                    <a:lnTo>
                      <a:pt y="39" x="204"/>
                    </a:lnTo>
                    <a:lnTo>
                      <a:pt y="40" x="20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40" name="Shape 940"/>
              <p:cNvSpPr/>
              <p:nvPr/>
            </p:nvSpPr>
            <p:spPr>
              <a:xfrm>
                <a:off y="3524250" x="7327900"/>
                <a:ext cy="63500" cx="330200"/>
              </a:xfrm>
              <a:custGeom>
                <a:pathLst>
                  <a:path w="208" extrusionOk="0" h="40">
                    <a:moveTo>
                      <a:pt y="0" x="2"/>
                    </a:moveTo>
                    <a:lnTo>
                      <a:pt y="37" x="204"/>
                    </a:lnTo>
                    <a:lnTo>
                      <a:pt y="38" x="206"/>
                    </a:lnTo>
                    <a:lnTo>
                      <a:pt y="40" x="208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41" name="Shape 941"/>
              <p:cNvSpPr/>
              <p:nvPr/>
            </p:nvSpPr>
            <p:spPr>
              <a:xfrm>
                <a:off y="3525837" x="7327900"/>
                <a:ext cy="65086" cx="331787"/>
              </a:xfrm>
              <a:custGeom>
                <a:pathLst>
                  <a:path w="209" extrusionOk="0" h="41">
                    <a:moveTo>
                      <a:pt y="0" x="0"/>
                    </a:moveTo>
                    <a:lnTo>
                      <a:pt y="37" x="206"/>
                    </a:lnTo>
                    <a:lnTo>
                      <a:pt y="39" x="208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42" name="Shape 942"/>
              <p:cNvSpPr/>
              <p:nvPr/>
            </p:nvSpPr>
            <p:spPr>
              <a:xfrm>
                <a:off y="3529012" x="7324725"/>
                <a:ext cy="65086" cx="341312"/>
              </a:xfrm>
              <a:custGeom>
                <a:pathLst>
                  <a:path w="215" extrusionOk="0" h="41">
                    <a:moveTo>
                      <a:pt y="0" x="2"/>
                    </a:moveTo>
                    <a:lnTo>
                      <a:pt y="37" x="210"/>
                    </a:lnTo>
                    <a:lnTo>
                      <a:pt y="39" x="211"/>
                    </a:lnTo>
                    <a:lnTo>
                      <a:pt y="41" x="213"/>
                    </a:lnTo>
                    <a:lnTo>
                      <a:pt y="41" x="213"/>
                    </a:lnTo>
                    <a:lnTo>
                      <a:pt y="41" x="21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43" name="Shape 943"/>
              <p:cNvSpPr/>
              <p:nvPr/>
            </p:nvSpPr>
            <p:spPr>
              <a:xfrm>
                <a:off y="3532187" x="7324725"/>
                <a:ext cy="66675" cx="341312"/>
              </a:xfrm>
              <a:custGeom>
                <a:pathLst>
                  <a:path w="215" extrusionOk="0" h="42">
                    <a:moveTo>
                      <a:pt y="0" x="2"/>
                    </a:moveTo>
                    <a:lnTo>
                      <a:pt y="37" x="211"/>
                    </a:lnTo>
                    <a:lnTo>
                      <a:pt y="39" x="213"/>
                    </a:lnTo>
                    <a:lnTo>
                      <a:pt y="39" x="213"/>
                    </a:lnTo>
                    <a:lnTo>
                      <a:pt y="40" x="215"/>
                    </a:lnTo>
                    <a:lnTo>
                      <a:pt y="42" x="21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44" name="Shape 944"/>
              <p:cNvSpPr/>
              <p:nvPr/>
            </p:nvSpPr>
            <p:spPr>
              <a:xfrm>
                <a:off y="3533775" x="7324725"/>
                <a:ext cy="68261" cx="342900"/>
              </a:xfrm>
              <a:custGeom>
                <a:pathLst>
                  <a:path w="216" extrusionOk="0" h="43">
                    <a:moveTo>
                      <a:pt y="0" x="0"/>
                    </a:moveTo>
                    <a:lnTo>
                      <a:pt y="38" x="215"/>
                    </a:lnTo>
                    <a:lnTo>
                      <a:pt y="41" x="215"/>
                    </a:lnTo>
                    <a:lnTo>
                      <a:pt y="43" x="21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45" name="Shape 945"/>
              <p:cNvSpPr/>
              <p:nvPr/>
            </p:nvSpPr>
            <p:spPr>
              <a:xfrm>
                <a:off y="3536950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6"/>
                    </a:lnTo>
                    <a:lnTo>
                      <a:pt y="41" x="217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46" name="Shape 946"/>
              <p:cNvSpPr/>
              <p:nvPr/>
            </p:nvSpPr>
            <p:spPr>
              <a:xfrm>
                <a:off y="3540125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7"/>
                    </a:lnTo>
                    <a:lnTo>
                      <a:pt y="40" x="219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47" name="Shape 947"/>
              <p:cNvSpPr/>
              <p:nvPr/>
            </p:nvSpPr>
            <p:spPr>
              <a:xfrm>
                <a:off y="3541712" x="7323136"/>
                <a:ext cy="68261" cx="350836"/>
              </a:xfrm>
              <a:custGeom>
                <a:pathLst>
                  <a:path w="221" extrusionOk="0" h="43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19"/>
                    </a:lnTo>
                    <a:lnTo>
                      <a:pt y="43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48" name="Shape 948"/>
              <p:cNvSpPr/>
              <p:nvPr/>
            </p:nvSpPr>
            <p:spPr>
              <a:xfrm>
                <a:off y="3544887" x="7323136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21"/>
                    </a:lnTo>
                    <a:lnTo>
                      <a:pt y="42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49" name="Shape 949"/>
              <p:cNvSpPr/>
              <p:nvPr/>
            </p:nvSpPr>
            <p:spPr>
              <a:xfrm>
                <a:off y="3548062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9" x="223"/>
                    </a:lnTo>
                    <a:lnTo>
                      <a:pt y="40" x="223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50" name="Shape 950"/>
              <p:cNvSpPr/>
              <p:nvPr/>
            </p:nvSpPr>
            <p:spPr>
              <a:xfrm>
                <a:off y="3551237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8" x="223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51" name="Shape 951"/>
              <p:cNvSpPr/>
              <p:nvPr/>
            </p:nvSpPr>
            <p:spPr>
              <a:xfrm>
                <a:off y="3552825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1" x="225"/>
                    </a:lnTo>
                    <a:lnTo>
                      <a:pt y="42" x="225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52" name="Shape 952"/>
              <p:cNvSpPr/>
              <p:nvPr/>
            </p:nvSpPr>
            <p:spPr>
              <a:xfrm>
                <a:off y="3556000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53" name="Shape 953"/>
              <p:cNvSpPr/>
              <p:nvPr/>
            </p:nvSpPr>
            <p:spPr>
              <a:xfrm>
                <a:off y="3559175" x="7316786"/>
                <a:ext cy="66675" cx="360362"/>
              </a:xfrm>
              <a:custGeom>
                <a:pathLst>
                  <a:path w="227" extrusionOk="0" h="42">
                    <a:moveTo>
                      <a:pt y="0" x="2"/>
                    </a:moveTo>
                    <a:lnTo>
                      <a:pt y="38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54" name="Shape 954"/>
              <p:cNvSpPr/>
              <p:nvPr/>
            </p:nvSpPr>
            <p:spPr>
              <a:xfrm>
                <a:off y="3560762" x="7316786"/>
                <a:ext cy="68261" cx="360362"/>
              </a:xfrm>
              <a:custGeom>
                <a:pathLst>
                  <a:path w="227" extrusionOk="0" h="43">
                    <a:moveTo>
                      <a:pt y="0" x="2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3" x="22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55" name="Shape 955"/>
              <p:cNvSpPr/>
              <p:nvPr/>
            </p:nvSpPr>
            <p:spPr>
              <a:xfrm>
                <a:off y="3563937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56" name="Shape 956"/>
              <p:cNvSpPr/>
              <p:nvPr/>
            </p:nvSpPr>
            <p:spPr>
              <a:xfrm>
                <a:off y="3567112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57" name="Shape 957"/>
              <p:cNvSpPr/>
              <p:nvPr/>
            </p:nvSpPr>
            <p:spPr>
              <a:xfrm>
                <a:off y="3568700" x="7315200"/>
                <a:ext cy="68261" cx="361950"/>
              </a:xfrm>
              <a:custGeom>
                <a:pathLst>
                  <a:path w="228" extrusionOk="0" h="43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8"/>
                    </a:lnTo>
                    <a:lnTo>
                      <a:pt y="43" x="226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58" name="Shape 958"/>
              <p:cNvSpPr/>
              <p:nvPr/>
            </p:nvSpPr>
            <p:spPr>
              <a:xfrm>
                <a:off y="3571875" x="7315200"/>
                <a:ext cy="66675" cx="361950"/>
              </a:xfrm>
              <a:custGeom>
                <a:pathLst>
                  <a:path w="228" extrusionOk="0" h="42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59" name="Shape 959"/>
              <p:cNvSpPr/>
              <p:nvPr/>
            </p:nvSpPr>
            <p:spPr>
              <a:xfrm>
                <a:off y="3575050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0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60" name="Shape 960"/>
              <p:cNvSpPr/>
              <p:nvPr/>
            </p:nvSpPr>
            <p:spPr>
              <a:xfrm>
                <a:off y="3576637" x="7315200"/>
                <a:ext cy="68261" cx="358775"/>
              </a:xfrm>
              <a:custGeom>
                <a:pathLst>
                  <a:path w="226" extrusionOk="0" h="43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6"/>
                    </a:lnTo>
                    <a:lnTo>
                      <a:pt y="43" x="22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61" name="Shape 961"/>
              <p:cNvSpPr/>
              <p:nvPr/>
            </p:nvSpPr>
            <p:spPr>
              <a:xfrm>
                <a:off y="3579812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4"/>
                    </a:lnTo>
                    <a:lnTo>
                      <a:pt y="42" x="22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62" name="Shape 962"/>
              <p:cNvSpPr/>
              <p:nvPr/>
            </p:nvSpPr>
            <p:spPr>
              <a:xfrm>
                <a:off y="3582987" x="7315200"/>
                <a:ext cy="66675" cx="355600"/>
              </a:xfrm>
              <a:custGeom>
                <a:pathLst>
                  <a:path w="224" extrusionOk="0" h="42">
                    <a:moveTo>
                      <a:pt y="0" x="0"/>
                    </a:moveTo>
                    <a:lnTo>
                      <a:pt y="39" x="224"/>
                    </a:lnTo>
                    <a:lnTo>
                      <a:pt y="40" x="224"/>
                    </a:lnTo>
                    <a:lnTo>
                      <a:pt y="42" x="22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63" name="Shape 963"/>
              <p:cNvSpPr/>
              <p:nvPr/>
            </p:nvSpPr>
            <p:spPr>
              <a:xfrm>
                <a:off y="3584575" x="7315200"/>
                <a:ext cy="68261" cx="355600"/>
              </a:xfrm>
              <a:custGeom>
                <a:pathLst>
                  <a:path w="224" extrusionOk="0" h="43">
                    <a:moveTo>
                      <a:pt y="0" x="0"/>
                    </a:moveTo>
                    <a:lnTo>
                      <a:pt y="39" x="224"/>
                    </a:lnTo>
                    <a:lnTo>
                      <a:pt y="41" x="222"/>
                    </a:lnTo>
                    <a:lnTo>
                      <a:pt y="43" x="22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0F0E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64" name="Shape 964"/>
              <p:cNvSpPr/>
              <p:nvPr/>
            </p:nvSpPr>
            <p:spPr>
              <a:xfrm>
                <a:off y="3587750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1" x="224"/>
                    </a:lnTo>
                    <a:lnTo>
                      <a:pt y="42" x="223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65" name="Shape 965"/>
              <p:cNvSpPr/>
              <p:nvPr/>
            </p:nvSpPr>
            <p:spPr>
              <a:xfrm>
                <a:off y="3590925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0" x="223"/>
                    </a:lnTo>
                    <a:lnTo>
                      <a:pt y="42" x="22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66" name="Shape 966"/>
              <p:cNvSpPr/>
              <p:nvPr/>
            </p:nvSpPr>
            <p:spPr>
              <a:xfrm>
                <a:off y="3594100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8" x="223"/>
                    </a:lnTo>
                    <a:lnTo>
                      <a:pt y="40" x="223"/>
                    </a:lnTo>
                    <a:lnTo>
                      <a:pt y="42" x="22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67" name="Shape 967"/>
              <p:cNvSpPr/>
              <p:nvPr/>
            </p:nvSpPr>
            <p:spPr>
              <a:xfrm>
                <a:off y="3595687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9" x="223"/>
                    </a:lnTo>
                    <a:lnTo>
                      <a:pt y="41" x="221"/>
                    </a:lnTo>
                    <a:lnTo>
                      <a:pt y="42" x="21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68" name="Shape 968"/>
              <p:cNvSpPr/>
              <p:nvPr/>
            </p:nvSpPr>
            <p:spPr>
              <a:xfrm>
                <a:off y="3598862" x="7312025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21"/>
                    </a:lnTo>
                    <a:lnTo>
                      <a:pt y="39" x="221"/>
                    </a:lnTo>
                    <a:lnTo>
                      <a:pt y="40" x="219"/>
                    </a:lnTo>
                    <a:lnTo>
                      <a:pt y="40" x="219"/>
                    </a:lnTo>
                    <a:lnTo>
                      <a:pt y="42" x="21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BE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69" name="Shape 969"/>
              <p:cNvSpPr/>
              <p:nvPr/>
            </p:nvSpPr>
            <p:spPr>
              <a:xfrm>
                <a:off y="3602037" x="7312025"/>
                <a:ext cy="63500" cx="347661"/>
              </a:xfrm>
              <a:custGeom>
                <a:pathLst>
                  <a:path w="219" extrusionOk="0" h="40">
                    <a:moveTo>
                      <a:pt y="0" x="0"/>
                    </a:moveTo>
                    <a:lnTo>
                      <a:pt y="38" x="219"/>
                    </a:lnTo>
                    <a:lnTo>
                      <a:pt y="38" x="219"/>
                    </a:lnTo>
                    <a:lnTo>
                      <a:pt y="38" x="219"/>
                    </a:lnTo>
                    <a:lnTo>
                      <a:pt y="40" x="218"/>
                    </a:lnTo>
                    <a:lnTo>
                      <a:pt y="40" x="21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70" name="Shape 970"/>
              <p:cNvSpPr/>
              <p:nvPr/>
            </p:nvSpPr>
            <p:spPr>
              <a:xfrm>
                <a:off y="3603625" x="7312025"/>
                <a:ext cy="65086" cx="346075"/>
              </a:xfrm>
              <a:custGeom>
                <a:pathLst>
                  <a:path w="218" extrusionOk="0" h="41">
                    <a:moveTo>
                      <a:pt y="0" x="0"/>
                    </a:moveTo>
                    <a:lnTo>
                      <a:pt y="39" x="218"/>
                    </a:lnTo>
                    <a:lnTo>
                      <a:pt y="39" x="216"/>
                    </a:lnTo>
                    <a:lnTo>
                      <a:pt y="41" x="21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71" name="Shape 971"/>
              <p:cNvSpPr/>
              <p:nvPr/>
            </p:nvSpPr>
            <p:spPr>
              <a:xfrm>
                <a:off y="3606800" x="7312025"/>
                <a:ext cy="65086" cx="342900"/>
              </a:xfrm>
              <a:custGeom>
                <a:pathLst>
                  <a:path w="216" extrusionOk="0" h="41">
                    <a:moveTo>
                      <a:pt y="0" x="0"/>
                    </a:moveTo>
                    <a:lnTo>
                      <a:pt y="37" x="216"/>
                    </a:lnTo>
                    <a:lnTo>
                      <a:pt y="39" x="214"/>
                    </a:lnTo>
                    <a:lnTo>
                      <a:pt y="41" x="21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72" name="Shape 972"/>
              <p:cNvSpPr/>
              <p:nvPr/>
            </p:nvSpPr>
            <p:spPr>
              <a:xfrm>
                <a:off y="3609975" x="7312025"/>
                <a:ext cy="63500" cx="339725"/>
              </a:xfrm>
              <a:custGeom>
                <a:pathLst>
                  <a:path w="214" extrusionOk="0" h="40">
                    <a:moveTo>
                      <a:pt y="0" x="0"/>
                    </a:moveTo>
                    <a:lnTo>
                      <a:pt y="37" x="214"/>
                    </a:lnTo>
                    <a:lnTo>
                      <a:pt y="39" x="213"/>
                    </a:lnTo>
                    <a:lnTo>
                      <a:pt y="40" x="21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73" name="Shape 973"/>
              <p:cNvSpPr/>
              <p:nvPr/>
            </p:nvSpPr>
            <p:spPr>
              <a:xfrm>
                <a:off y="3611562" x="7312025"/>
                <a:ext cy="65086" cx="338136"/>
              </a:xfrm>
              <a:custGeom>
                <a:pathLst>
                  <a:path w="213" extrusionOk="0" h="41">
                    <a:moveTo>
                      <a:pt y="0" x="0"/>
                    </a:moveTo>
                    <a:lnTo>
                      <a:pt y="38" x="213"/>
                    </a:lnTo>
                    <a:lnTo>
                      <a:pt y="39" x="211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74" name="Shape 974"/>
              <p:cNvSpPr/>
              <p:nvPr/>
            </p:nvSpPr>
            <p:spPr>
              <a:xfrm>
                <a:off y="3614737" x="7312025"/>
                <a:ext cy="61912" cx="334961"/>
              </a:xfrm>
              <a:custGeom>
                <a:pathLst>
                  <a:path w="211" extrusionOk="0" h="39">
                    <a:moveTo>
                      <a:pt y="0" x="0"/>
                    </a:moveTo>
                    <a:lnTo>
                      <a:pt y="37" x="211"/>
                    </a:lnTo>
                    <a:lnTo>
                      <a:pt y="39" x="209"/>
                    </a:lnTo>
                    <a:lnTo>
                      <a:pt y="39" x="20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75" name="Shape 975"/>
              <p:cNvSpPr/>
              <p:nvPr/>
            </p:nvSpPr>
            <p:spPr>
              <a:xfrm>
                <a:off y="3617912" x="7312025"/>
                <a:ext cy="61912" cx="331787"/>
              </a:xfrm>
              <a:custGeom>
                <a:pathLst>
                  <a:path w="209" extrusionOk="0" h="39">
                    <a:moveTo>
                      <a:pt y="0" x="0"/>
                    </a:moveTo>
                    <a:lnTo>
                      <a:pt y="37" x="209"/>
                    </a:lnTo>
                    <a:lnTo>
                      <a:pt y="37" x="206"/>
                    </a:lnTo>
                    <a:lnTo>
                      <a:pt y="39" x="204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3E3E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76" name="Shape 976"/>
              <p:cNvSpPr/>
              <p:nvPr/>
            </p:nvSpPr>
            <p:spPr>
              <a:xfrm>
                <a:off y="3619500" x="7312025"/>
                <a:ext cy="61912" cx="327025"/>
              </a:xfrm>
              <a:custGeom>
                <a:pathLst>
                  <a:path w="206" extrusionOk="0" h="39">
                    <a:moveTo>
                      <a:pt y="0" x="0"/>
                    </a:moveTo>
                    <a:lnTo>
                      <a:pt y="36" x="206"/>
                    </a:lnTo>
                    <a:lnTo>
                      <a:pt y="38" x="204"/>
                    </a:lnTo>
                    <a:lnTo>
                      <a:pt y="39" x="203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77" name="Shape 977"/>
              <p:cNvSpPr/>
              <p:nvPr/>
            </p:nvSpPr>
            <p:spPr>
              <a:xfrm>
                <a:off y="3622675" x="7312025"/>
                <a:ext cy="61912" cx="323850"/>
              </a:xfrm>
              <a:custGeom>
                <a:pathLst>
                  <a:path w="204" extrusionOk="0" h="39">
                    <a:moveTo>
                      <a:pt y="0" x="0"/>
                    </a:moveTo>
                    <a:lnTo>
                      <a:pt y="36" x="204"/>
                    </a:lnTo>
                    <a:lnTo>
                      <a:pt y="37" x="203"/>
                    </a:lnTo>
                    <a:lnTo>
                      <a:pt y="39" x="20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78" name="Shape 978"/>
              <p:cNvSpPr/>
              <p:nvPr/>
            </p:nvSpPr>
            <p:spPr>
              <a:xfrm>
                <a:off y="3625850" x="7312025"/>
                <a:ext cy="61912" cx="322261"/>
              </a:xfrm>
              <a:custGeom>
                <a:pathLst>
                  <a:path w="203" extrusionOk="0" h="39">
                    <a:moveTo>
                      <a:pt y="0" x="0"/>
                    </a:moveTo>
                    <a:lnTo>
                      <a:pt y="35" x="203"/>
                    </a:lnTo>
                    <a:lnTo>
                      <a:pt y="37" x="201"/>
                    </a:lnTo>
                    <a:lnTo>
                      <a:pt y="39" x="19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79" name="Shape 979"/>
              <p:cNvSpPr/>
              <p:nvPr/>
            </p:nvSpPr>
            <p:spPr>
              <a:xfrm>
                <a:off y="3629025" x="7312025"/>
                <a:ext cy="58736" cx="319087"/>
              </a:xfrm>
              <a:custGeom>
                <a:pathLst>
                  <a:path w="201" extrusionOk="0" h="37">
                    <a:moveTo>
                      <a:pt y="0" x="0"/>
                    </a:moveTo>
                    <a:lnTo>
                      <a:pt y="35" x="201"/>
                    </a:lnTo>
                    <a:lnTo>
                      <a:pt y="37" x="197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80" name="Shape 980"/>
              <p:cNvSpPr/>
              <p:nvPr/>
            </p:nvSpPr>
            <p:spPr>
              <a:xfrm>
                <a:off y="3630612" x="7312025"/>
                <a:ext cy="58736" cx="312736"/>
              </a:xfrm>
              <a:custGeom>
                <a:pathLst>
                  <a:path w="197" extrusionOk="0" h="37">
                    <a:moveTo>
                      <a:pt y="0" x="0"/>
                    </a:moveTo>
                    <a:lnTo>
                      <a:pt y="36" x="197"/>
                    </a:lnTo>
                    <a:lnTo>
                      <a:pt y="36" x="196"/>
                    </a:lnTo>
                    <a:lnTo>
                      <a:pt y="37" x="19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81" name="Shape 981"/>
              <p:cNvSpPr/>
              <p:nvPr/>
            </p:nvSpPr>
            <p:spPr>
              <a:xfrm>
                <a:off y="3633787" x="7312025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4" x="196"/>
                    </a:lnTo>
                    <a:lnTo>
                      <a:pt y="35" x="194"/>
                    </a:lnTo>
                    <a:lnTo>
                      <a:pt y="37" x="191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82" name="Shape 982"/>
              <p:cNvSpPr/>
              <p:nvPr/>
            </p:nvSpPr>
            <p:spPr>
              <a:xfrm>
                <a:off y="3636962" x="7312025"/>
                <a:ext cy="58736" cx="307975"/>
              </a:xfrm>
              <a:custGeom>
                <a:pathLst>
                  <a:path w="194" extrusionOk="0" h="37">
                    <a:moveTo>
                      <a:pt y="0" x="0"/>
                    </a:moveTo>
                    <a:lnTo>
                      <a:pt y="33" x="194"/>
                    </a:lnTo>
                    <a:lnTo>
                      <a:pt y="35" x="191"/>
                    </a:lnTo>
                    <a:lnTo>
                      <a:pt y="37" x="18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83" name="Shape 983"/>
              <p:cNvSpPr/>
              <p:nvPr/>
            </p:nvSpPr>
            <p:spPr>
              <a:xfrm>
                <a:off y="3638550" x="7312025"/>
                <a:ext cy="58736" cx="303212"/>
              </a:xfrm>
              <a:custGeom>
                <a:pathLst>
                  <a:path w="191" extrusionOk="0" h="37">
                    <a:moveTo>
                      <a:pt y="0" x="0"/>
                    </a:moveTo>
                    <a:lnTo>
                      <a:pt y="34" x="191"/>
                    </a:lnTo>
                    <a:lnTo>
                      <a:pt y="36" x="189"/>
                    </a:lnTo>
                    <a:lnTo>
                      <a:pt y="37" x="18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84" name="Shape 984"/>
              <p:cNvSpPr/>
              <p:nvPr/>
            </p:nvSpPr>
            <p:spPr>
              <a:xfrm>
                <a:off y="3641725" x="7312025"/>
                <a:ext cy="55561" cx="300036"/>
              </a:xfrm>
              <a:custGeom>
                <a:pathLst>
                  <a:path w="189" extrusionOk="0" h="35">
                    <a:moveTo>
                      <a:pt y="0" x="0"/>
                    </a:moveTo>
                    <a:lnTo>
                      <a:pt y="34" x="189"/>
                    </a:lnTo>
                    <a:lnTo>
                      <a:pt y="35" x="187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D9D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85" name="Shape 985"/>
              <p:cNvSpPr/>
              <p:nvPr/>
            </p:nvSpPr>
            <p:spPr>
              <a:xfrm>
                <a:off y="3644900" x="7312025"/>
                <a:ext cy="55561" cx="296862"/>
              </a:xfrm>
              <a:custGeom>
                <a:pathLst>
                  <a:path w="187" extrusionOk="0" h="35">
                    <a:moveTo>
                      <a:pt y="0" x="0"/>
                    </a:moveTo>
                    <a:lnTo>
                      <a:pt y="33" x="187"/>
                    </a:lnTo>
                    <a:lnTo>
                      <a:pt y="33" x="184"/>
                    </a:lnTo>
                    <a:lnTo>
                      <a:pt y="35" x="18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8D8D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86" name="Shape 986"/>
              <p:cNvSpPr/>
              <p:nvPr/>
            </p:nvSpPr>
            <p:spPr>
              <a:xfrm>
                <a:off y="3646487" x="7312025"/>
                <a:ext cy="57150" cx="292100"/>
              </a:xfrm>
              <a:custGeom>
                <a:pathLst>
                  <a:path w="184" extrusionOk="0" h="36">
                    <a:moveTo>
                      <a:pt y="0" x="0"/>
                    </a:moveTo>
                    <a:lnTo>
                      <a:pt y="32" x="184"/>
                    </a:lnTo>
                    <a:lnTo>
                      <a:pt y="34" x="182"/>
                    </a:lnTo>
                    <a:lnTo>
                      <a:pt y="36" x="17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7D6D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87" name="Shape 987"/>
              <p:cNvSpPr/>
              <p:nvPr/>
            </p:nvSpPr>
            <p:spPr>
              <a:xfrm>
                <a:off y="3649662" x="7312025"/>
                <a:ext cy="57150" cx="288925"/>
              </a:xfrm>
              <a:custGeom>
                <a:pathLst>
                  <a:path w="182" extrusionOk="0" h="36">
                    <a:moveTo>
                      <a:pt y="0" x="0"/>
                    </a:moveTo>
                    <a:lnTo>
                      <a:pt y="32" x="182"/>
                    </a:lnTo>
                    <a:lnTo>
                      <a:pt y="34" x="179"/>
                    </a:lnTo>
                    <a:lnTo>
                      <a:pt y="36" x="177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88" name="Shape 988"/>
              <p:cNvSpPr/>
              <p:nvPr/>
            </p:nvSpPr>
            <p:spPr>
              <a:xfrm>
                <a:off y="3652837" x="7312025"/>
                <a:ext cy="53975" cx="284162"/>
              </a:xfrm>
              <a:custGeom>
                <a:pathLst>
                  <a:path w="179" extrusionOk="0" h="34">
                    <a:moveTo>
                      <a:pt y="0" x="0"/>
                    </a:moveTo>
                    <a:lnTo>
                      <a:pt y="32" x="179"/>
                    </a:lnTo>
                    <a:lnTo>
                      <a:pt y="34" x="177"/>
                    </a:lnTo>
                    <a:lnTo>
                      <a:pt y="34" x="174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89" name="Shape 989"/>
              <p:cNvSpPr/>
              <p:nvPr/>
            </p:nvSpPr>
            <p:spPr>
              <a:xfrm>
                <a:off y="3654425" x="7315200"/>
                <a:ext cy="53975" cx="277811"/>
              </a:xfrm>
              <a:custGeom>
                <a:pathLst>
                  <a:path w="175" extrusionOk="0" h="34">
                    <a:moveTo>
                      <a:pt y="0" x="0"/>
                    </a:moveTo>
                    <a:lnTo>
                      <a:pt y="33" x="175"/>
                    </a:lnTo>
                    <a:lnTo>
                      <a:pt y="33" x="172"/>
                    </a:lnTo>
                    <a:lnTo>
                      <a:pt y="34" x="170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4D3D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90" name="Shape 990"/>
              <p:cNvSpPr/>
              <p:nvPr/>
            </p:nvSpPr>
            <p:spPr>
              <a:xfrm>
                <a:off y="3657600" x="7315200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31" x="172"/>
                    </a:lnTo>
                    <a:lnTo>
                      <a:pt y="32" x="170"/>
                    </a:lnTo>
                    <a:lnTo>
                      <a:pt y="34" x="16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91" name="Shape 991"/>
              <p:cNvSpPr/>
              <p:nvPr/>
            </p:nvSpPr>
            <p:spPr>
              <a:xfrm>
                <a:off y="3660775" x="7315200"/>
                <a:ext cy="53975" cx="269875"/>
              </a:xfrm>
              <a:custGeom>
                <a:pathLst>
                  <a:path w="170" extrusionOk="0" h="34">
                    <a:moveTo>
                      <a:pt y="0" x="0"/>
                    </a:moveTo>
                    <a:lnTo>
                      <a:pt y="30" x="170"/>
                    </a:lnTo>
                    <a:lnTo>
                      <a:pt y="32" x="167"/>
                    </a:lnTo>
                    <a:lnTo>
                      <a:pt y="34" x="16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1D0D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92" name="Shape 992"/>
              <p:cNvSpPr/>
              <p:nvPr/>
            </p:nvSpPr>
            <p:spPr>
              <a:xfrm>
                <a:off y="3662362" x="7315200"/>
                <a:ext cy="52386" cx="265112"/>
              </a:xfrm>
              <a:custGeom>
                <a:pathLst>
                  <a:path w="167" extrusionOk="0" h="33">
                    <a:moveTo>
                      <a:pt y="0" x="0"/>
                    </a:moveTo>
                    <a:lnTo>
                      <a:pt y="31" x="167"/>
                    </a:lnTo>
                    <a:lnTo>
                      <a:pt y="33" x="165"/>
                    </a:lnTo>
                    <a:lnTo>
                      <a:pt y="33" x="162"/>
                    </a:lnTo>
                    <a:lnTo>
                      <a:pt y="6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93" name="Shape 993"/>
              <p:cNvSpPr/>
              <p:nvPr/>
            </p:nvSpPr>
            <p:spPr>
              <a:xfrm>
                <a:off y="3665537" x="7315200"/>
                <a:ext cy="50800" cx="261936"/>
              </a:xfrm>
              <a:custGeom>
                <a:pathLst>
                  <a:path w="165" extrusionOk="0" h="32">
                    <a:moveTo>
                      <a:pt y="0" x="0"/>
                    </a:moveTo>
                    <a:lnTo>
                      <a:pt y="31" x="165"/>
                    </a:lnTo>
                    <a:lnTo>
                      <a:pt y="31" x="162"/>
                    </a:lnTo>
                    <a:lnTo>
                      <a:pt y="32" x="160"/>
                    </a:lnTo>
                    <a:lnTo>
                      <a:pt y="5" x="1"/>
                    </a:lnTo>
                    <a:lnTo>
                      <a:pt y="4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94" name="Shape 994"/>
              <p:cNvSpPr/>
              <p:nvPr/>
            </p:nvSpPr>
            <p:spPr>
              <a:xfrm>
                <a:off y="3671887" x="7316786"/>
                <a:ext cy="47625" cx="255586"/>
              </a:xfrm>
              <a:custGeom>
                <a:pathLst>
                  <a:path w="161" extrusionOk="0" h="30">
                    <a:moveTo>
                      <a:pt y="0" x="0"/>
                    </a:moveTo>
                    <a:lnTo>
                      <a:pt y="27" x="161"/>
                    </a:lnTo>
                    <a:lnTo>
                      <a:pt y="28" x="159"/>
                    </a:lnTo>
                    <a:lnTo>
                      <a:pt y="30" x="15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95" name="Shape 995"/>
              <p:cNvSpPr/>
              <p:nvPr/>
            </p:nvSpPr>
            <p:spPr>
              <a:xfrm>
                <a:off y="3673475" x="7316786"/>
                <a:ext cy="49212" cx="252411"/>
              </a:xfrm>
              <a:custGeom>
                <a:pathLst>
                  <a:path w="159" extrusionOk="0" h="31">
                    <a:moveTo>
                      <a:pt y="0" x="0"/>
                    </a:moveTo>
                    <a:lnTo>
                      <a:pt y="27" x="159"/>
                    </a:lnTo>
                    <a:lnTo>
                      <a:pt y="29" x="156"/>
                    </a:lnTo>
                    <a:lnTo>
                      <a:pt y="31" x="15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ECEC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96" name="Shape 996"/>
              <p:cNvSpPr/>
              <p:nvPr/>
            </p:nvSpPr>
            <p:spPr>
              <a:xfrm>
                <a:off y="3676650" x="7316786"/>
                <a:ext cy="46036" cx="247650"/>
              </a:xfrm>
              <a:custGeom>
                <a:pathLst>
                  <a:path w="156" extrusionOk="0" h="29">
                    <a:moveTo>
                      <a:pt y="0" x="0"/>
                    </a:moveTo>
                    <a:lnTo>
                      <a:pt y="27" x="156"/>
                    </a:lnTo>
                    <a:lnTo>
                      <a:pt y="29" x="152"/>
                    </a:lnTo>
                    <a:lnTo>
                      <a:pt y="29" x="151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DCDC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97" name="Shape 997"/>
              <p:cNvSpPr/>
              <p:nvPr/>
            </p:nvSpPr>
            <p:spPr>
              <a:xfrm>
                <a:off y="3679825" x="7316786"/>
                <a:ext cy="44450" cx="241300"/>
              </a:xfrm>
              <a:custGeom>
                <a:pathLst>
                  <a:path w="152" extrusionOk="0" h="28">
                    <a:moveTo>
                      <a:pt y="0" x="0"/>
                    </a:moveTo>
                    <a:lnTo>
                      <a:pt y="27" x="152"/>
                    </a:lnTo>
                    <a:lnTo>
                      <a:pt y="27" x="151"/>
                    </a:lnTo>
                    <a:lnTo>
                      <a:pt y="28" x="14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98" name="Shape 998"/>
              <p:cNvSpPr/>
              <p:nvPr/>
            </p:nvSpPr>
            <p:spPr>
              <a:xfrm>
                <a:off y="3681412" x="7319961"/>
                <a:ext cy="46036" cx="236537"/>
              </a:xfrm>
              <a:custGeom>
                <a:pathLst>
                  <a:path w="149" extrusionOk="0" h="29">
                    <a:moveTo>
                      <a:pt y="0" x="0"/>
                    </a:moveTo>
                    <a:lnTo>
                      <a:pt y="26" x="149"/>
                    </a:lnTo>
                    <a:lnTo>
                      <a:pt y="27" x="145"/>
                    </a:lnTo>
                    <a:lnTo>
                      <a:pt y="29" x="14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BCBC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99" name="Shape 999"/>
              <p:cNvSpPr/>
              <p:nvPr/>
            </p:nvSpPr>
            <p:spPr>
              <a:xfrm>
                <a:off y="3684587" x="7319961"/>
                <a:ext cy="42862" cx="230187"/>
              </a:xfrm>
              <a:custGeom>
                <a:pathLst>
                  <a:path w="145" extrusionOk="0" h="27">
                    <a:moveTo>
                      <a:pt y="0" x="0"/>
                    </a:moveTo>
                    <a:lnTo>
                      <a:pt y="25" x="145"/>
                    </a:lnTo>
                    <a:lnTo>
                      <a:pt y="27" x="142"/>
                    </a:lnTo>
                    <a:lnTo>
                      <a:pt y="27" x="140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2C2C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00" name="Shape 1000"/>
              <p:cNvSpPr/>
              <p:nvPr/>
            </p:nvSpPr>
            <p:spPr>
              <a:xfrm>
                <a:off y="3687762" x="7319961"/>
                <a:ext cy="42862" cx="225425"/>
              </a:xfrm>
              <a:custGeom>
                <a:pathLst>
                  <a:path w="142" extrusionOk="0" h="27">
                    <a:moveTo>
                      <a:pt y="0" x="0"/>
                    </a:moveTo>
                    <a:lnTo>
                      <a:pt y="25" x="142"/>
                    </a:lnTo>
                    <a:lnTo>
                      <a:pt y="25" x="140"/>
                    </a:lnTo>
                    <a:lnTo>
                      <a:pt y="27" x="13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DBDB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01" name="Shape 1001"/>
              <p:cNvSpPr/>
              <p:nvPr/>
            </p:nvSpPr>
            <p:spPr>
              <a:xfrm>
                <a:off y="3689350" x="7323136"/>
                <a:ext cy="42862" cx="219075"/>
              </a:xfrm>
              <a:custGeom>
                <a:pathLst>
                  <a:path w="138" extrusionOk="0" h="27">
                    <a:moveTo>
                      <a:pt y="0" x="0"/>
                    </a:moveTo>
                    <a:lnTo>
                      <a:pt y="24" x="138"/>
                    </a:lnTo>
                    <a:lnTo>
                      <a:pt y="26" x="135"/>
                    </a:lnTo>
                    <a:lnTo>
                      <a:pt y="27" x="131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8B8B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02" name="Shape 1002"/>
              <p:cNvSpPr/>
              <p:nvPr/>
            </p:nvSpPr>
            <p:spPr>
              <a:xfrm>
                <a:off y="3692525" x="7323136"/>
                <a:ext cy="42862" cx="214311"/>
              </a:xfrm>
              <a:custGeom>
                <a:pathLst>
                  <a:path w="135" extrusionOk="0" h="27">
                    <a:moveTo>
                      <a:pt y="0" x="0"/>
                    </a:moveTo>
                    <a:lnTo>
                      <a:pt y="24" x="135"/>
                    </a:lnTo>
                    <a:lnTo>
                      <a:pt y="25" x="131"/>
                    </a:lnTo>
                    <a:lnTo>
                      <a:pt y="27" x="13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EADA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03" name="Shape 1003"/>
              <p:cNvSpPr/>
              <p:nvPr/>
            </p:nvSpPr>
            <p:spPr>
              <a:xfrm>
                <a:off y="3695700" x="7324725"/>
                <a:ext cy="39686" cx="206375"/>
              </a:xfrm>
              <a:custGeom>
                <a:pathLst>
                  <a:path w="130" extrusionOk="0" h="25">
                    <a:moveTo>
                      <a:pt y="0" x="0"/>
                    </a:moveTo>
                    <a:lnTo>
                      <a:pt y="23" x="130"/>
                    </a:lnTo>
                    <a:lnTo>
                      <a:pt y="25" x="129"/>
                    </a:lnTo>
                    <a:lnTo>
                      <a:pt y="25" x="125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AA9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04" name="Shape 1004"/>
              <p:cNvSpPr/>
              <p:nvPr/>
            </p:nvSpPr>
            <p:spPr>
              <a:xfrm>
                <a:off y="3697287" x="7324725"/>
                <a:ext cy="41275" cx="204786"/>
              </a:xfrm>
              <a:custGeom>
                <a:pathLst>
                  <a:path w="129" extrusionOk="0" h="26">
                    <a:moveTo>
                      <a:pt y="0" x="0"/>
                    </a:moveTo>
                    <a:lnTo>
                      <a:pt y="24" x="129"/>
                    </a:lnTo>
                    <a:lnTo>
                      <a:pt y="24" x="125"/>
                    </a:lnTo>
                    <a:lnTo>
                      <a:pt y="26" x="122"/>
                    </a:lnTo>
                    <a:lnTo>
                      <a:pt y="6" x="2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6A5A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05" name="Shape 1005"/>
              <p:cNvSpPr/>
              <p:nvPr/>
            </p:nvSpPr>
            <p:spPr>
              <a:xfrm>
                <a:off y="3700462" x="7327900"/>
                <a:ext cy="39686" cx="195261"/>
              </a:xfrm>
              <a:custGeom>
                <a:pathLst>
                  <a:path w="123" extrusionOk="0" h="25">
                    <a:moveTo>
                      <a:pt y="0" x="0"/>
                    </a:moveTo>
                    <a:lnTo>
                      <a:pt y="22" x="123"/>
                    </a:lnTo>
                    <a:lnTo>
                      <a:pt y="24" x="120"/>
                    </a:lnTo>
                    <a:lnTo>
                      <a:pt y="25" x="117"/>
                    </a:lnTo>
                    <a:lnTo>
                      <a:pt y="5" x="2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F9E9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06" name="Shape 1006"/>
              <p:cNvSpPr/>
              <p:nvPr/>
            </p:nvSpPr>
            <p:spPr>
              <a:xfrm>
                <a:off y="3706812" x="7327900"/>
                <a:ext cy="33336" cx="190500"/>
              </a:xfrm>
              <a:custGeom>
                <a:pathLst>
                  <a:path w="120" extrusionOk="0" h="21">
                    <a:moveTo>
                      <a:pt y="0" x="0"/>
                    </a:moveTo>
                    <a:lnTo>
                      <a:pt y="20" x="120"/>
                    </a:lnTo>
                    <a:lnTo>
                      <a:pt y="21" x="117"/>
                    </a:lnTo>
                    <a:lnTo>
                      <a:pt y="21" x="113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A9A9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07" name="Shape 1007"/>
              <p:cNvSpPr/>
              <p:nvPr/>
            </p:nvSpPr>
            <p:spPr>
              <a:xfrm>
                <a:off y="3708400" x="7331075"/>
                <a:ext cy="34925" cx="182561"/>
              </a:xfrm>
              <a:custGeom>
                <a:pathLst>
                  <a:path w="115" extrusionOk="0" h="22">
                    <a:moveTo>
                      <a:pt y="0" x="0"/>
                    </a:moveTo>
                    <a:lnTo>
                      <a:pt y="20" x="115"/>
                    </a:lnTo>
                    <a:lnTo>
                      <a:pt y="20" x="111"/>
                    </a:lnTo>
                    <a:lnTo>
                      <a:pt y="22" x="108"/>
                    </a:lnTo>
                    <a:lnTo>
                      <a:pt y="15" x="66"/>
                    </a:lnTo>
                    <a:lnTo>
                      <a:pt y="14" x="61"/>
                    </a:lnTo>
                    <a:lnTo>
                      <a:pt y="14" x="55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08" name="Shape 1008"/>
              <p:cNvSpPr/>
              <p:nvPr/>
            </p:nvSpPr>
            <p:spPr>
              <a:xfrm>
                <a:off y="3711575" x="7331075"/>
                <a:ext cy="34925" cx="176212"/>
              </a:xfrm>
              <a:custGeom>
                <a:pathLst>
                  <a:path w="111" extrusionOk="0" h="22">
                    <a:moveTo>
                      <a:pt y="0" x="0"/>
                    </a:moveTo>
                    <a:lnTo>
                      <a:pt y="18" x="111"/>
                    </a:lnTo>
                    <a:lnTo>
                      <a:pt y="20" x="108"/>
                    </a:lnTo>
                    <a:lnTo>
                      <a:pt y="22" x="106"/>
                    </a:lnTo>
                    <a:lnTo>
                      <a:pt y="15" x="67"/>
                    </a:lnTo>
                    <a:lnTo>
                      <a:pt y="12" x="64"/>
                    </a:lnTo>
                    <a:lnTo>
                      <a:pt y="12" x="61"/>
                    </a:lnTo>
                    <a:lnTo>
                      <a:pt y="12" x="55"/>
                    </a:lnTo>
                    <a:lnTo>
                      <a:pt y="12" x="5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8E8D8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09" name="Shape 1009"/>
              <p:cNvSpPr/>
              <p:nvPr/>
            </p:nvSpPr>
            <p:spPr>
              <a:xfrm>
                <a:off y="3714750" x="7332661"/>
                <a:ext cy="31750" cx="169861"/>
              </a:xfrm>
              <a:custGeom>
                <a:pathLst>
                  <a:path w="107" extrusionOk="0" h="20">
                    <a:moveTo>
                      <a:pt y="0" x="0"/>
                    </a:moveTo>
                    <a:lnTo>
                      <a:pt y="10" x="54"/>
                    </a:lnTo>
                    <a:lnTo>
                      <a:pt y="10" x="49"/>
                    </a:lnTo>
                    <a:lnTo>
                      <a:pt y="11" x="46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  <a:moveTo>
                      <a:pt y="11" x="65"/>
                    </a:moveTo>
                    <a:lnTo>
                      <a:pt y="18" x="107"/>
                    </a:lnTo>
                    <a:lnTo>
                      <a:pt y="20" x="103"/>
                    </a:lnTo>
                    <a:lnTo>
                      <a:pt y="20" x="102"/>
                    </a:lnTo>
                    <a:lnTo>
                      <a:pt y="15" x="68"/>
                    </a:lnTo>
                    <a:lnTo>
                      <a:pt y="13" x="66"/>
                    </a:lnTo>
                    <a:lnTo>
                      <a:pt y="11" x="65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10" name="Shape 1010"/>
              <p:cNvSpPr/>
              <p:nvPr/>
            </p:nvSpPr>
            <p:spPr>
              <a:xfrm>
                <a:off y="3716337" x="7332661"/>
                <a:ext cy="33336" cx="166686"/>
              </a:xfrm>
              <a:custGeom>
                <a:pathLst>
                  <a:path w="105" extrusionOk="0" h="21">
                    <a:moveTo>
                      <a:pt y="0" x="0"/>
                    </a:moveTo>
                    <a:lnTo>
                      <a:pt y="9" x="49"/>
                    </a:lnTo>
                    <a:lnTo>
                      <a:pt y="10" x="46"/>
                    </a:lnTo>
                    <a:lnTo>
                      <a:pt y="10" x="43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9" x="105"/>
                    </a:lnTo>
                    <a:lnTo>
                      <a:pt y="19" x="102"/>
                    </a:lnTo>
                    <a:lnTo>
                      <a:pt y="21" x="98"/>
                    </a:lnTo>
                    <a:lnTo>
                      <a:pt y="15" x="70"/>
                    </a:lnTo>
                    <a:lnTo>
                      <a:pt y="14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7868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11" name="Shape 1011"/>
              <p:cNvSpPr/>
              <p:nvPr/>
            </p:nvSpPr>
            <p:spPr>
              <a:xfrm>
                <a:off y="3719512" x="7335836"/>
                <a:ext cy="31750" cx="158750"/>
              </a:xfrm>
              <a:custGeom>
                <a:pathLst>
                  <a:path w="100" extrusionOk="0" h="20">
                    <a:moveTo>
                      <a:pt y="0" x="0"/>
                    </a:moveTo>
                    <a:lnTo>
                      <a:pt y="8" x="44"/>
                    </a:lnTo>
                    <a:lnTo>
                      <a:pt y="8" x="41"/>
                    </a:lnTo>
                    <a:lnTo>
                      <a:pt y="10" x="37"/>
                    </a:lnTo>
                    <a:lnTo>
                      <a:pt y="3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7" x="100"/>
                    </a:lnTo>
                    <a:lnTo>
                      <a:pt y="19" x="96"/>
                    </a:lnTo>
                    <a:lnTo>
                      <a:pt y="20" x="93"/>
                    </a:lnTo>
                    <a:lnTo>
                      <a:pt y="15" x="69"/>
                    </a:lnTo>
                    <a:lnTo>
                      <a:pt y="13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07F7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12" name="Shape 1012"/>
              <p:cNvSpPr/>
              <p:nvPr/>
            </p:nvSpPr>
            <p:spPr>
              <a:xfrm>
                <a:off y="3722687" x="7339011"/>
                <a:ext cy="28575" cx="149225"/>
              </a:xfrm>
              <a:custGeom>
                <a:pathLst>
                  <a:path w="94" extrusionOk="0" h="18">
                    <a:moveTo>
                      <a:pt y="0" x="0"/>
                    </a:moveTo>
                    <a:lnTo>
                      <a:pt y="6" x="39"/>
                    </a:lnTo>
                    <a:lnTo>
                      <a:pt y="8" x="35"/>
                    </a:lnTo>
                    <a:lnTo>
                      <a:pt y="10" x="34"/>
                    </a:lnTo>
                    <a:lnTo>
                      <a:pt y="5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  <a:moveTo>
                      <a:pt y="11" x="66"/>
                    </a:moveTo>
                    <a:lnTo>
                      <a:pt y="17" x="94"/>
                    </a:lnTo>
                    <a:lnTo>
                      <a:pt y="18" x="91"/>
                    </a:lnTo>
                    <a:lnTo>
                      <a:pt y="18" x="88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1" x="66"/>
                    </a:lnTo>
                    <a:close/>
                  </a:path>
                </a:pathLst>
              </a:custGeom>
              <a:solidFill>
                <a:srgbClr val="7D7B7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13" name="Shape 1013"/>
              <p:cNvSpPr/>
              <p:nvPr/>
            </p:nvSpPr>
            <p:spPr>
              <a:xfrm>
                <a:off y="3724275" x="7342186"/>
                <a:ext cy="30161" cx="141286"/>
              </a:xfrm>
              <a:custGeom>
                <a:pathLst>
                  <a:path w="89" extrusionOk="0" h="19">
                    <a:moveTo>
                      <a:pt y="0" x="0"/>
                    </a:moveTo>
                    <a:lnTo>
                      <a:pt y="7" x="33"/>
                    </a:lnTo>
                    <a:lnTo>
                      <a:pt y="9" x="32"/>
                    </a:lnTo>
                    <a:lnTo>
                      <a:pt y="10" x="28"/>
                    </a:lnTo>
                    <a:lnTo>
                      <a:pt y="5" x="1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  <a:moveTo>
                      <a:pt y="12" x="65"/>
                    </a:moveTo>
                    <a:lnTo>
                      <a:pt y="17" x="89"/>
                    </a:lnTo>
                    <a:lnTo>
                      <a:pt y="17" x="86"/>
                    </a:lnTo>
                    <a:lnTo>
                      <a:pt y="19" x="82"/>
                    </a:lnTo>
                    <a:lnTo>
                      <a:pt y="17" x="67"/>
                    </a:lnTo>
                    <a:lnTo>
                      <a:pt y="14" x="65"/>
                    </a:lnTo>
                    <a:lnTo>
                      <a:pt y="12" x="65"/>
                    </a:lnTo>
                    <a:close/>
                  </a:path>
                </a:pathLst>
              </a:custGeom>
              <a:solidFill>
                <a:srgbClr val="79777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14" name="Shape 1014"/>
              <p:cNvSpPr/>
              <p:nvPr/>
            </p:nvSpPr>
            <p:spPr>
              <a:xfrm>
                <a:off y="3730625" x="7342186"/>
                <a:ext cy="26987" cx="136525"/>
              </a:xfrm>
              <a:custGeom>
                <a:pathLst>
                  <a:path w="86" extrusionOk="0" h="17">
                    <a:moveTo>
                      <a:pt y="0" x="0"/>
                    </a:moveTo>
                    <a:lnTo>
                      <a:pt y="5" x="32"/>
                    </a:lnTo>
                    <a:lnTo>
                      <a:pt y="6" x="28"/>
                    </a:lnTo>
                    <a:lnTo>
                      <a:pt y="6" x="27"/>
                    </a:lnTo>
                    <a:lnTo>
                      <a:pt y="3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0" x="65"/>
                    </a:moveTo>
                    <a:lnTo>
                      <a:pt y="13" x="86"/>
                    </a:lnTo>
                    <a:lnTo>
                      <a:pt y="15" x="82"/>
                    </a:lnTo>
                    <a:lnTo>
                      <a:pt y="17" x="79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0" x="65"/>
                    </a:lnTo>
                    <a:close/>
                  </a:path>
                </a:pathLst>
              </a:custGeom>
              <a:solidFill>
                <a:srgbClr val="72707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15" name="Shape 1015"/>
              <p:cNvSpPr/>
              <p:nvPr/>
            </p:nvSpPr>
            <p:spPr>
              <a:xfrm>
                <a:off y="3732212" x="7343775"/>
                <a:ext cy="25400" cx="128586"/>
              </a:xfrm>
              <a:custGeom>
                <a:pathLst>
                  <a:path w="81" extrusionOk="0" h="16">
                    <a:moveTo>
                      <a:pt y="0" x="0"/>
                    </a:moveTo>
                    <a:lnTo>
                      <a:pt y="5" x="27"/>
                    </a:lnTo>
                    <a:lnTo>
                      <a:pt y="5" x="26"/>
                    </a:lnTo>
                    <a:lnTo>
                      <a:pt y="7" x="24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4" x="81"/>
                    </a:lnTo>
                    <a:lnTo>
                      <a:pt y="16" x="78"/>
                    </a:lnTo>
                    <a:lnTo>
                      <a:pt y="16" x="73"/>
                    </a:lnTo>
                    <a:lnTo>
                      <a:pt y="16" x="66"/>
                    </a:lnTo>
                    <a:lnTo>
                      <a:pt y="14" x="66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6F6D6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16" name="Shape 1016"/>
              <p:cNvSpPr/>
              <p:nvPr/>
            </p:nvSpPr>
            <p:spPr>
              <a:xfrm>
                <a:off y="3735387" x="7346950"/>
                <a:ext cy="23811" cx="120650"/>
              </a:xfrm>
              <a:custGeom>
                <a:pathLst>
                  <a:path w="76" extrusionOk="0" h="15">
                    <a:moveTo>
                      <a:pt y="0" x="0"/>
                    </a:moveTo>
                    <a:lnTo>
                      <a:pt y="3" x="24"/>
                    </a:lnTo>
                    <a:lnTo>
                      <a:pt y="5" x="22"/>
                    </a:lnTo>
                    <a:lnTo>
                      <a:pt y="7" x="18"/>
                    </a:lnTo>
                    <a:lnTo>
                      <a:pt y="3" x="3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4"/>
                    </a:moveTo>
                    <a:lnTo>
                      <a:pt y="14" x="76"/>
                    </a:lnTo>
                    <a:lnTo>
                      <a:pt y="14" x="71"/>
                    </a:lnTo>
                    <a:lnTo>
                      <a:pt y="15" x="67"/>
                    </a:lnTo>
                    <a:lnTo>
                      <a:pt y="15" x="64"/>
                    </a:lnTo>
                    <a:lnTo>
                      <a:pt y="14" x="64"/>
                    </a:lnTo>
                    <a:lnTo>
                      <a:pt y="12" x="64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17" name="Shape 1017"/>
              <p:cNvSpPr/>
              <p:nvPr/>
            </p:nvSpPr>
            <p:spPr>
              <a:xfrm>
                <a:off y="3738562" x="7350125"/>
                <a:ext cy="23811" cx="109536"/>
              </a:xfrm>
              <a:custGeom>
                <a:pathLst>
                  <a:path w="69" extrusionOk="0" h="15">
                    <a:moveTo>
                      <a:pt y="0" x="0"/>
                    </a:moveTo>
                    <a:lnTo>
                      <a:pt y="3" x="20"/>
                    </a:lnTo>
                    <a:lnTo>
                      <a:pt y="5" x="16"/>
                    </a:lnTo>
                    <a:lnTo>
                      <a:pt y="7" x="15"/>
                    </a:lnTo>
                    <a:lnTo>
                      <a:pt y="5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2" x="62"/>
                    </a:moveTo>
                    <a:lnTo>
                      <a:pt y="12" x="69"/>
                    </a:lnTo>
                    <a:lnTo>
                      <a:pt y="13" x="65"/>
                    </a:lnTo>
                    <a:lnTo>
                      <a:pt y="15" x="64"/>
                    </a:lnTo>
                    <a:lnTo>
                      <a:pt y="13" x="62"/>
                    </a:lnTo>
                    <a:lnTo>
                      <a:pt y="12" x="62"/>
                    </a:lnTo>
                    <a:close/>
                  </a:path>
                </a:pathLst>
              </a:custGeom>
              <a:solidFill>
                <a:srgbClr val="65626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18" name="Shape 1018"/>
              <p:cNvSpPr/>
              <p:nvPr/>
            </p:nvSpPr>
            <p:spPr>
              <a:xfrm>
                <a:off y="3740150" x="7351711"/>
                <a:ext cy="22225" cx="101600"/>
              </a:xfrm>
              <a:custGeom>
                <a:pathLst>
                  <a:path w="64" extrusionOk="0" h="14">
                    <a:moveTo>
                      <a:pt y="0" x="0"/>
                    </a:moveTo>
                    <a:lnTo>
                      <a:pt y="4" x="15"/>
                    </a:lnTo>
                    <a:lnTo>
                      <a:pt y="6" x="14"/>
                    </a:lnTo>
                    <a:lnTo>
                      <a:pt y="7" x="12"/>
                    </a:lnTo>
                    <a:lnTo>
                      <a:pt y="6" x="4"/>
                    </a:lnTo>
                    <a:lnTo>
                      <a:pt y="4" x="2"/>
                    </a:lnTo>
                    <a:lnTo>
                      <a:pt y="0" x="0"/>
                    </a:lnTo>
                    <a:close/>
                    <a:moveTo>
                      <a:pt y="12" x="61"/>
                    </a:moveTo>
                    <a:lnTo>
                      <a:pt y="12" x="64"/>
                    </a:lnTo>
                    <a:lnTo>
                      <a:pt y="12" x="63"/>
                    </a:lnTo>
                    <a:lnTo>
                      <a:pt y="14" x="63"/>
                    </a:lnTo>
                    <a:lnTo>
                      <a:pt y="12" x="61"/>
                    </a:lnTo>
                    <a:lnTo>
                      <a:pt y="12" x="61"/>
                    </a:lnTo>
                    <a:close/>
                  </a:path>
                </a:pathLst>
              </a:custGeom>
              <a:solidFill>
                <a:srgbClr val="615E5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19" name="Shape 1019"/>
              <p:cNvSpPr/>
              <p:nvPr/>
            </p:nvSpPr>
            <p:spPr>
              <a:xfrm>
                <a:off y="3746500" x="7354886"/>
                <a:ext cy="4761" cx="19050"/>
              </a:xfrm>
              <a:custGeom>
                <a:pathLst>
                  <a:path w="12" extrusionOk="0" h="3">
                    <a:moveTo>
                      <a:pt y="0" x="0"/>
                    </a:moveTo>
                    <a:lnTo>
                      <a:pt y="2" x="12"/>
                    </a:lnTo>
                    <a:lnTo>
                      <a:pt y="3" x="10"/>
                    </a:lnTo>
                    <a:lnTo>
                      <a:pt y="3" x="8"/>
                    </a:lnTo>
                    <a:lnTo>
                      <a:pt y="3" x="5"/>
                    </a:lnTo>
                    <a:lnTo>
                      <a:pt y="2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C5A5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20" name="Shape 1020"/>
              <p:cNvSpPr/>
              <p:nvPr/>
            </p:nvSpPr>
            <p:spPr>
              <a:xfrm>
                <a:off y="3749675" x="7358061"/>
                <a:ext cy="4761" cx="12700"/>
              </a:xfrm>
              <a:custGeom>
                <a:pathLst>
                  <a:path w="8" extrusionOk="0" h="3">
                    <a:moveTo>
                      <a:pt y="0" x="0"/>
                    </a:moveTo>
                    <a:lnTo>
                      <a:pt y="1" x="8"/>
                    </a:lnTo>
                    <a:lnTo>
                      <a:pt y="1" x="6"/>
                    </a:lnTo>
                    <a:lnTo>
                      <a:pt y="3" x="5"/>
                    </a:lnTo>
                    <a:lnTo>
                      <a:pt y="1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6535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21" name="Shape 1021"/>
              <p:cNvSpPr/>
              <p:nvPr/>
            </p:nvSpPr>
            <p:spPr>
              <a:xfrm>
                <a:off y="3751262" x="7362825"/>
                <a:ext cy="3175" cx="4761"/>
              </a:xfrm>
              <a:custGeom>
                <a:pathLst>
                  <a:path w="3" extrusionOk="0" h="2">
                    <a:moveTo>
                      <a:pt y="0" x="0"/>
                    </a:moveTo>
                    <a:lnTo>
                      <a:pt y="0" x="3"/>
                    </a:lnTo>
                    <a:lnTo>
                      <a:pt y="2" x="2"/>
                    </a:lnTo>
                    <a:lnTo>
                      <a:pt y="2" x="2"/>
                    </a:lnTo>
                    <a:lnTo>
                      <a:pt y="0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24F4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22" name="Shape 1022"/>
              <p:cNvSpPr/>
              <p:nvPr/>
            </p:nvSpPr>
            <p:spPr>
              <a:xfrm>
                <a:off y="3421062" x="7312025"/>
                <a:ext cy="341312" cx="365125"/>
              </a:xfrm>
              <a:custGeom>
                <a:pathLst>
                  <a:path w="230" extrusionOk="0" h="215">
                    <a:moveTo>
                      <a:pt y="109" x="221"/>
                    </a:moveTo>
                    <a:lnTo>
                      <a:pt y="114" x="224"/>
                    </a:lnTo>
                    <a:lnTo>
                      <a:pt y="119" x="228"/>
                    </a:lnTo>
                    <a:lnTo>
                      <a:pt y="125" x="230"/>
                    </a:lnTo>
                    <a:lnTo>
                      <a:pt y="131" x="230"/>
                    </a:lnTo>
                    <a:lnTo>
                      <a:pt y="136" x="228"/>
                    </a:lnTo>
                    <a:lnTo>
                      <a:pt y="141" x="226"/>
                    </a:lnTo>
                    <a:lnTo>
                      <a:pt y="147" x="224"/>
                    </a:lnTo>
                    <a:lnTo>
                      <a:pt y="152" x="219"/>
                    </a:lnTo>
                    <a:lnTo>
                      <a:pt y="161" x="208"/>
                    </a:lnTo>
                    <a:lnTo>
                      <a:pt y="171" x="192"/>
                    </a:lnTo>
                    <a:lnTo>
                      <a:pt y="180" x="176"/>
                    </a:lnTo>
                    <a:lnTo>
                      <a:pt y="188" x="159"/>
                    </a:lnTo>
                    <a:lnTo>
                      <a:pt y="203" x="122"/>
                    </a:lnTo>
                    <a:lnTo>
                      <a:pt y="215" x="88"/>
                    </a:lnTo>
                    <a:lnTo>
                      <a:pt y="205" x="84"/>
                    </a:lnTo>
                    <a:lnTo>
                      <a:pt y="198" x="81"/>
                    </a:lnTo>
                    <a:lnTo>
                      <a:pt y="195" x="76"/>
                    </a:lnTo>
                    <a:lnTo>
                      <a:pt y="193" x="69"/>
                    </a:lnTo>
                    <a:lnTo>
                      <a:pt y="195" x="62"/>
                    </a:lnTo>
                    <a:lnTo>
                      <a:pt y="198" x="52"/>
                    </a:lnTo>
                    <a:lnTo>
                      <a:pt y="203" x="44"/>
                    </a:lnTo>
                    <a:lnTo>
                      <a:pt y="210" x="34"/>
                    </a:lnTo>
                    <a:lnTo>
                      <a:pt y="201" x="25"/>
                    </a:lnTo>
                    <a:lnTo>
                      <a:pt y="191" x="17"/>
                    </a:lnTo>
                    <a:lnTo>
                      <a:pt y="181" x="12"/>
                    </a:lnTo>
                    <a:lnTo>
                      <a:pt y="171" x="7"/>
                    </a:lnTo>
                    <a:lnTo>
                      <a:pt y="158" x="3"/>
                    </a:lnTo>
                    <a:lnTo>
                      <a:pt y="146" x="0"/>
                    </a:lnTo>
                    <a:lnTo>
                      <a:pt y="132" x="0"/>
                    </a:lnTo>
                    <a:lnTo>
                      <a:pt y="119" x="0"/>
                    </a:lnTo>
                    <a:lnTo>
                      <a:pt y="103" x="2"/>
                    </a:lnTo>
                    <a:lnTo>
                      <a:pt y="90" x="3"/>
                    </a:lnTo>
                    <a:lnTo>
                      <a:pt y="75" x="8"/>
                    </a:lnTo>
                    <a:lnTo>
                      <a:pt y="60" x="13"/>
                    </a:lnTo>
                    <a:lnTo>
                      <a:pt y="44" x="20"/>
                    </a:lnTo>
                    <a:lnTo>
                      <a:pt y="29" x="29"/>
                    </a:lnTo>
                    <a:lnTo>
                      <a:pt y="16" x="39"/>
                    </a:lnTo>
                    <a:lnTo>
                      <a:pt y="0" x="51"/>
                    </a:lnTo>
                    <a:lnTo>
                      <a:pt y="7" x="61"/>
                    </a:lnTo>
                    <a:lnTo>
                      <a:pt y="12" x="71"/>
                    </a:lnTo>
                    <a:lnTo>
                      <a:pt y="27" x="73"/>
                    </a:lnTo>
                    <a:lnTo>
                      <a:pt y="41" x="78"/>
                    </a:lnTo>
                    <a:lnTo>
                      <a:pt y="51" x="84"/>
                    </a:lnTo>
                    <a:lnTo>
                      <a:pt y="56" x="91"/>
                    </a:lnTo>
                    <a:lnTo>
                      <a:pt y="58" x="94"/>
                    </a:lnTo>
                    <a:lnTo>
                      <a:pt y="58" x="98"/>
                    </a:lnTo>
                    <a:lnTo>
                      <a:pt y="58" x="101"/>
                    </a:lnTo>
                    <a:lnTo>
                      <a:pt y="56" x="103"/>
                    </a:lnTo>
                    <a:lnTo>
                      <a:pt y="53" x="106"/>
                    </a:lnTo>
                    <a:lnTo>
                      <a:pt y="48" x="108"/>
                    </a:lnTo>
                    <a:lnTo>
                      <a:pt y="41" x="108"/>
                    </a:lnTo>
                    <a:lnTo>
                      <a:pt y="33" x="108"/>
                    </a:lnTo>
                    <a:lnTo>
                      <a:pt y="48" x="137"/>
                    </a:lnTo>
                    <a:lnTo>
                      <a:pt y="66" x="169"/>
                    </a:lnTo>
                    <a:lnTo>
                      <a:pt y="76" x="184"/>
                    </a:lnTo>
                    <a:lnTo>
                      <a:pt y="88" x="199"/>
                    </a:lnTo>
                    <a:lnTo>
                      <a:pt y="98" x="211"/>
                    </a:lnTo>
                    <a:lnTo>
                      <a:pt y="109" x="22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23" name="Shape 1023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24" name="Shape 1024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25" name="Shape 1025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26" name="Shape 1026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27" name="Shape 1027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28" name="Shape 1028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29" name="Shape 1029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30" name="Shape 1030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cxnSp>
            <p:nvCxnSpPr>
              <p:cNvPr id="1031" name="Shape 1031"/>
              <p:cNvCxnSpPr/>
              <p:nvPr/>
            </p:nvCxnSpPr>
            <p:spPr>
              <a:xfrm rot="10800000" flipH="1">
                <a:off y="2408237" x="5770562"/>
                <a:ext cy="363536" cx="611187"/>
              </a:xfrm>
              <a:prstGeom prst="straightConnector1">
                <a:avLst/>
              </a:prstGeom>
              <a:solidFill>
                <a:srgbClr val="FFFFFF"/>
              </a:solidFill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</p:cxnSp>
          <p:sp>
            <p:nvSpPr>
              <p:cNvPr id="1032" name="Shape 1032"/>
              <p:cNvSpPr/>
              <p:nvPr/>
            </p:nvSpPr>
            <p:spPr>
              <a:xfrm>
                <a:off y="3692525" x="5689600"/>
                <a:ext cy="92075" cx="1665286"/>
              </a:xfrm>
              <a:custGeom>
                <a:pathLst>
                  <a:path w="1049" extrusionOk="0" h="58">
                    <a:moveTo>
                      <a:pt y="34" x="1049"/>
                    </a:moveTo>
                    <a:lnTo>
                      <a:pt y="36" x="1039"/>
                    </a:lnTo>
                    <a:lnTo>
                      <a:pt y="36" x="1030"/>
                    </a:lnTo>
                    <a:lnTo>
                      <a:pt y="34" x="1022"/>
                    </a:lnTo>
                    <a:lnTo>
                      <a:pt y="30" x="1010"/>
                    </a:lnTo>
                    <a:lnTo>
                      <a:pt y="37" x="970"/>
                    </a:lnTo>
                    <a:lnTo>
                      <a:pt y="44" x="926"/>
                    </a:lnTo>
                    <a:lnTo>
                      <a:pt y="49" x="882"/>
                    </a:lnTo>
                    <a:lnTo>
                      <a:pt y="52" x="835"/>
                    </a:lnTo>
                    <a:lnTo>
                      <a:pt y="56" x="787"/>
                    </a:lnTo>
                    <a:lnTo>
                      <a:pt y="58" x="740"/>
                    </a:lnTo>
                    <a:lnTo>
                      <a:pt y="58" x="691"/>
                    </a:lnTo>
                    <a:lnTo>
                      <a:pt y="58" x="640"/>
                    </a:lnTo>
                    <a:lnTo>
                      <a:pt y="54" x="537"/>
                    </a:lnTo>
                    <a:lnTo>
                      <a:pt y="49" x="431"/>
                    </a:lnTo>
                    <a:lnTo>
                      <a:pt y="39" x="325"/>
                    </a:lnTo>
                    <a:lnTo>
                      <a:pt y="29" x="215"/>
                    </a:lnTo>
                    <a:lnTo>
                      <a:pt y="22" x="213"/>
                    </a:lnTo>
                    <a:lnTo>
                      <a:pt y="19" x="210"/>
                    </a:lnTo>
                    <a:lnTo>
                      <a:pt y="12" x="144"/>
                    </a:lnTo>
                    <a:lnTo>
                      <a:pt y="12" x="139"/>
                    </a:lnTo>
                    <a:lnTo>
                      <a:pt y="14" x="134"/>
                    </a:lnTo>
                    <a:lnTo>
                      <a:pt y="15" x="130"/>
                    </a:lnTo>
                    <a:lnTo>
                      <a:pt y="17" x="129"/>
                    </a:lnTo>
                    <a:lnTo>
                      <a:pt y="14" x="97"/>
                    </a:lnTo>
                    <a:lnTo>
                      <a:pt y="9" x="65"/>
                    </a:lnTo>
                    <a:lnTo>
                      <a:pt y="5" x="33"/>
                    </a:lnTo>
                    <a:lnTo>
                      <a:pt y="0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33" name="Shape 1033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34" name="Shape 1034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35" name="Shape 1035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36" name="Shape 1036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37" name="Shape 1037"/>
              <p:cNvSpPr/>
              <p:nvPr/>
            </p:nvSpPr>
            <p:spPr>
              <a:xfrm>
                <a:off y="4392612" x="5087937"/>
                <a:ext cy="185736" cx="506412"/>
              </a:xfrm>
              <a:custGeom>
                <a:pathLst>
                  <a:path w="319" extrusionOk="0" h="117">
                    <a:moveTo>
                      <a:pt y="0" x="0"/>
                    </a:moveTo>
                    <a:lnTo>
                      <a:pt y="4" x="1"/>
                    </a:lnTo>
                    <a:lnTo>
                      <a:pt y="7" x="3"/>
                    </a:lnTo>
                    <a:lnTo>
                      <a:pt y="25" x="43"/>
                    </a:lnTo>
                    <a:lnTo>
                      <a:pt y="46" x="84"/>
                    </a:lnTo>
                    <a:lnTo>
                      <a:pt y="64" x="126"/>
                    </a:lnTo>
                    <a:lnTo>
                      <a:pt y="81" x="167"/>
                    </a:lnTo>
                    <a:lnTo>
                      <a:pt y="96" x="207"/>
                    </a:lnTo>
                    <a:lnTo>
                      <a:pt y="108" x="248"/>
                    </a:lnTo>
                    <a:lnTo>
                      <a:pt y="113" x="266"/>
                    </a:lnTo>
                    <a:lnTo>
                      <a:pt y="115" x="285"/>
                    </a:lnTo>
                    <a:lnTo>
                      <a:pt y="117" x="302"/>
                    </a:lnTo>
                    <a:lnTo>
                      <a:pt y="117" x="319"/>
                    </a:lnTo>
                    <a:lnTo>
                      <a:pt y="113" x="315"/>
                    </a:lnTo>
                    <a:lnTo>
                      <a:pt y="108" x="309"/>
                    </a:lnTo>
                    <a:lnTo>
                      <a:pt y="102" x="298"/>
                    </a:lnTo>
                    <a:lnTo>
                      <a:pt y="95" x="285"/>
                    </a:lnTo>
                    <a:lnTo>
                      <a:pt y="83" x="253"/>
                    </a:lnTo>
                    <a:lnTo>
                      <a:pt y="74" x="219"/>
                    </a:lnTo>
                    <a:lnTo>
                      <a:pt y="64" x="177"/>
                    </a:lnTo>
                    <a:lnTo>
                      <a:pt y="53" x="136"/>
                    </a:lnTo>
                    <a:lnTo>
                      <a:pt y="39" x="99"/>
                    </a:lnTo>
                    <a:lnTo>
                      <a:pt y="27" x="65"/>
                    </a:lnTo>
                    <a:lnTo>
                      <a:pt y="9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38" name="Shape 1038"/>
              <p:cNvSpPr/>
              <p:nvPr/>
            </p:nvSpPr>
            <p:spPr>
              <a:xfrm>
                <a:off y="4398962" x="5087937"/>
                <a:ext cy="179387" cx="457200"/>
              </a:xfrm>
              <a:custGeom>
                <a:pathLst>
                  <a:path w="288" extrusionOk="0" h="113">
                    <a:moveTo>
                      <a:pt y="0" x="0"/>
                    </a:moveTo>
                    <a:lnTo>
                      <a:pt y="23" x="38"/>
                    </a:lnTo>
                    <a:lnTo>
                      <a:pt y="43" x="76"/>
                    </a:lnTo>
                    <a:lnTo>
                      <a:pt y="62" x="113"/>
                    </a:lnTo>
                    <a:lnTo>
                      <a:pt y="77" x="150"/>
                    </a:lnTo>
                    <a:lnTo>
                      <a:pt y="91" x="185"/>
                    </a:lnTo>
                    <a:lnTo>
                      <a:pt y="101" x="221"/>
                    </a:lnTo>
                    <a:lnTo>
                      <a:pt y="108" x="255"/>
                    </a:lnTo>
                    <a:lnTo>
                      <a:pt y="113" x="288"/>
                    </a:lnTo>
                    <a:lnTo>
                      <a:pt y="109" x="287"/>
                    </a:lnTo>
                    <a:lnTo>
                      <a:pt y="104" x="282"/>
                    </a:lnTo>
                    <a:lnTo>
                      <a:pt y="98" x="275"/>
                    </a:lnTo>
                    <a:lnTo>
                      <a:pt y="92" x="266"/>
                    </a:lnTo>
                    <a:lnTo>
                      <a:pt y="87" x="258"/>
                    </a:lnTo>
                    <a:lnTo>
                      <a:pt y="82" x="246"/>
                    </a:lnTo>
                    <a:lnTo>
                      <a:pt y="77" x="233"/>
                    </a:lnTo>
                    <a:lnTo>
                      <a:pt y="72" x="219"/>
                    </a:lnTo>
                    <a:lnTo>
                      <a:pt y="49" x="138"/>
                    </a:lnTo>
                    <a:lnTo>
                      <a:pt y="25" x="65"/>
                    </a:lnTo>
                    <a:lnTo>
                      <a:pt y="6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39" name="Shape 1039"/>
              <p:cNvSpPr/>
              <p:nvPr/>
            </p:nvSpPr>
            <p:spPr>
              <a:xfrm>
                <a:off y="4371975" x="5100637"/>
                <a:ext cy="136525" cx="522286"/>
              </a:xfrm>
              <a:custGeom>
                <a:pathLst>
                  <a:path w="329" extrusionOk="0" h="86">
                    <a:moveTo>
                      <a:pt y="0" x="0"/>
                    </a:moveTo>
                    <a:lnTo>
                      <a:pt y="6" x="8"/>
                    </a:lnTo>
                    <a:lnTo>
                      <a:pt y="20" x="39"/>
                    </a:lnTo>
                    <a:lnTo>
                      <a:pt y="37" x="86"/>
                    </a:lnTo>
                    <a:lnTo>
                      <a:pt y="55" x="140"/>
                    </a:lnTo>
                    <a:lnTo>
                      <a:pt y="64" x="169"/>
                    </a:lnTo>
                    <a:lnTo>
                      <a:pt y="72" x="198"/>
                    </a:lnTo>
                    <a:lnTo>
                      <a:pt y="77" x="226"/>
                    </a:lnTo>
                    <a:lnTo>
                      <a:pt y="82" x="253"/>
                    </a:lnTo>
                    <a:lnTo>
                      <a:pt y="86" x="277"/>
                    </a:lnTo>
                    <a:lnTo>
                      <a:pt y="86" x="299"/>
                    </a:lnTo>
                    <a:lnTo>
                      <a:pt y="86" x="307"/>
                    </a:lnTo>
                    <a:lnTo>
                      <a:pt y="84" x="316"/>
                    </a:lnTo>
                    <a:lnTo>
                      <a:pt y="81" x="324"/>
                    </a:lnTo>
                    <a:lnTo>
                      <a:pt y="77" x="329"/>
                    </a:lnTo>
                    <a:lnTo>
                      <a:pt y="66" x="317"/>
                    </a:lnTo>
                    <a:lnTo>
                      <a:pt y="55" x="306"/>
                    </a:lnTo>
                    <a:lnTo>
                      <a:pt y="45" x="290"/>
                    </a:lnTo>
                    <a:lnTo>
                      <a:pt y="37" x="275"/>
                    </a:lnTo>
                    <a:lnTo>
                      <a:pt y="28" x="258"/>
                    </a:lnTo>
                    <a:lnTo>
                      <a:pt y="23" x="240"/>
                    </a:lnTo>
                    <a:lnTo>
                      <a:pt y="17" x="220"/>
                    </a:lnTo>
                    <a:lnTo>
                      <a:pt y="11" x="199"/>
                    </a:lnTo>
                    <a:lnTo>
                      <a:pt y="5" x="154"/>
                    </a:lnTo>
                    <a:lnTo>
                      <a:pt y="1" x="106"/>
                    </a:lnTo>
                    <a:lnTo>
                      <a:pt y="0" x="54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CF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40" name="Shape 1040"/>
              <p:cNvSpPr/>
              <p:nvPr/>
            </p:nvSpPr>
            <p:spPr>
              <a:xfrm>
                <a:off y="4373562" x="5095875"/>
                <a:ext cy="155575" cx="546100"/>
              </a:xfrm>
              <a:custGeom>
                <a:pathLst>
                  <a:path w="344" extrusionOk="0" h="98">
                    <a:moveTo>
                      <a:pt y="0" x="3"/>
                    </a:moveTo>
                    <a:lnTo>
                      <a:pt y="7" x="15"/>
                    </a:lnTo>
                    <a:lnTo>
                      <a:pt y="21" x="49"/>
                    </a:lnTo>
                    <a:lnTo>
                      <a:pt y="39" x="96"/>
                    </a:lnTo>
                    <a:lnTo>
                      <a:pt y="58" x="150"/>
                    </a:lnTo>
                    <a:lnTo>
                      <a:pt y="68" x="179"/>
                    </a:lnTo>
                    <a:lnTo>
                      <a:pt y="76" x="207"/>
                    </a:lnTo>
                    <a:lnTo>
                      <a:pt y="83" x="236"/>
                    </a:lnTo>
                    <a:lnTo>
                      <a:pt y="88" x="261"/>
                    </a:lnTo>
                    <a:lnTo>
                      <a:pt y="90" x="285"/>
                    </a:lnTo>
                    <a:lnTo>
                      <a:pt y="92" x="307"/>
                    </a:lnTo>
                    <a:lnTo>
                      <a:pt y="90" x="315"/>
                    </a:lnTo>
                    <a:lnTo>
                      <a:pt y="88" x="324"/>
                    </a:lnTo>
                    <a:lnTo>
                      <a:pt y="86" x="331"/>
                    </a:lnTo>
                    <a:lnTo>
                      <a:pt y="83" x="337"/>
                    </a:lnTo>
                    <a:lnTo>
                      <a:pt y="88" x="341"/>
                    </a:lnTo>
                    <a:lnTo>
                      <a:pt y="92" x="344"/>
                    </a:lnTo>
                    <a:lnTo>
                      <a:pt y="95" x="337"/>
                    </a:lnTo>
                    <a:lnTo>
                      <a:pt y="98" x="326"/>
                    </a:lnTo>
                    <a:lnTo>
                      <a:pt y="98" x="310"/>
                    </a:lnTo>
                    <a:lnTo>
                      <a:pt y="97" x="293"/>
                    </a:lnTo>
                    <a:lnTo>
                      <a:pt y="95" x="273"/>
                    </a:lnTo>
                    <a:lnTo>
                      <a:pt y="92" x="251"/>
                    </a:lnTo>
                    <a:lnTo>
                      <a:pt y="86" x="226"/>
                    </a:lnTo>
                    <a:lnTo>
                      <a:pt y="80" x="201"/>
                    </a:lnTo>
                    <a:lnTo>
                      <a:pt y="65" x="147"/>
                    </a:lnTo>
                    <a:lnTo>
                      <a:pt y="46" x="94"/>
                    </a:lnTo>
                    <a:lnTo>
                      <a:pt y="36" x="67"/>
                    </a:lnTo>
                    <a:lnTo>
                      <a:pt y="24" x="44"/>
                    </a:lnTo>
                    <a:lnTo>
                      <a:pt y="14" x="20"/>
                    </a:lnTo>
                    <a:lnTo>
                      <a:pt y="2" x="0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41" name="Shape 1041"/>
              <p:cNvSpPr/>
              <p:nvPr/>
            </p:nvSpPr>
            <p:spPr>
              <a:xfrm>
                <a:off y="4371975" x="5097462"/>
                <a:ext cy="149225" cx="536575"/>
              </a:xfrm>
              <a:custGeom>
                <a:pathLst>
                  <a:path w="338" extrusionOk="0" h="94">
                    <a:moveTo>
                      <a:pt y="0" x="2"/>
                    </a:moveTo>
                    <a:lnTo>
                      <a:pt y="6" x="10"/>
                    </a:lnTo>
                    <a:lnTo>
                      <a:pt y="20" x="41"/>
                    </a:lnTo>
                    <a:lnTo>
                      <a:pt y="37" x="88"/>
                    </a:lnTo>
                    <a:lnTo>
                      <a:pt y="55" x="142"/>
                    </a:lnTo>
                    <a:lnTo>
                      <a:pt y="64" x="171"/>
                    </a:lnTo>
                    <a:lnTo>
                      <a:pt y="72" x="200"/>
                    </a:lnTo>
                    <a:lnTo>
                      <a:pt y="77" x="228"/>
                    </a:lnTo>
                    <a:lnTo>
                      <a:pt y="82" x="255"/>
                    </a:lnTo>
                    <a:lnTo>
                      <a:pt y="86" x="279"/>
                    </a:lnTo>
                    <a:lnTo>
                      <a:pt y="86" x="301"/>
                    </a:lnTo>
                    <a:lnTo>
                      <a:pt y="86" x="309"/>
                    </a:lnTo>
                    <a:lnTo>
                      <a:pt y="84" x="318"/>
                    </a:lnTo>
                    <a:lnTo>
                      <a:pt y="81" x="326"/>
                    </a:lnTo>
                    <a:lnTo>
                      <a:pt y="77" x="331"/>
                    </a:lnTo>
                    <a:lnTo>
                      <a:pt y="82" x="335"/>
                    </a:lnTo>
                    <a:lnTo>
                      <a:pt y="87" x="338"/>
                    </a:lnTo>
                    <a:lnTo>
                      <a:pt y="91" x="331"/>
                    </a:lnTo>
                    <a:lnTo>
                      <a:pt y="93" x="321"/>
                    </a:lnTo>
                    <a:lnTo>
                      <a:pt y="94" x="306"/>
                    </a:lnTo>
                    <a:lnTo>
                      <a:pt y="93" x="289"/>
                    </a:lnTo>
                    <a:lnTo>
                      <a:pt y="91" x="269"/>
                    </a:lnTo>
                    <a:lnTo>
                      <a:pt y="87" x="247"/>
                    </a:lnTo>
                    <a:lnTo>
                      <a:pt y="82" x="223"/>
                    </a:lnTo>
                    <a:lnTo>
                      <a:pt y="77" x="198"/>
                    </a:lnTo>
                    <a:lnTo>
                      <a:pt y="62" x="146"/>
                    </a:lnTo>
                    <a:lnTo>
                      <a:pt y="44" x="93"/>
                    </a:lnTo>
                    <a:lnTo>
                      <a:pt y="35" x="68"/>
                    </a:lnTo>
                    <a:lnTo>
                      <a:pt y="23" x="44"/>
                    </a:lnTo>
                    <a:lnTo>
                      <a:pt y="13" x="22"/>
                    </a:lnTo>
                    <a:lnTo>
                      <a:pt y="1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42" name="Shape 1042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43" name="Shape 1043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44" name="Shape 1044"/>
              <p:cNvSpPr/>
              <p:nvPr/>
            </p:nvSpPr>
            <p:spPr>
              <a:xfrm>
                <a:off y="2686050" x="5400675"/>
                <a:ext cy="33336" cx="185736"/>
              </a:xfrm>
              <a:custGeom>
                <a:pathLst>
                  <a:path w="117" extrusionOk="0" h="21">
                    <a:moveTo>
                      <a:pt y="21" x="117"/>
                    </a:moveTo>
                    <a:lnTo>
                      <a:pt y="0" x="0"/>
                    </a:lnTo>
                    <a:lnTo>
                      <a:pt y="4" x="29"/>
                    </a:lnTo>
                    <a:lnTo>
                      <a:pt y="9" x="58"/>
                    </a:lnTo>
                    <a:lnTo>
                      <a:pt y="14" x="88"/>
                    </a:lnTo>
                    <a:lnTo>
                      <a:pt y="21" x="11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45" name="Shape 1045"/>
              <p:cNvSpPr/>
              <p:nvPr/>
            </p:nvSpPr>
            <p:spPr>
              <a:xfrm>
                <a:off y="2678111" x="5346700"/>
                <a:ext cy="50800" cx="287336"/>
              </a:xfrm>
              <a:custGeom>
                <a:pathLst>
                  <a:path w="181" extrusionOk="0" h="32">
                    <a:moveTo>
                      <a:pt y="32" x="181"/>
                    </a:moveTo>
                    <a:lnTo>
                      <a:pt y="0" x="0"/>
                    </a:lnTo>
                    <a:lnTo>
                      <a:pt y="7" x="46"/>
                    </a:lnTo>
                    <a:lnTo>
                      <a:pt y="14" x="92"/>
                    </a:lnTo>
                    <a:lnTo>
                      <a:pt y="22" x="137"/>
                    </a:lnTo>
                    <a:lnTo>
                      <a:pt y="32" x="181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46" name="Shape 1046"/>
              <p:cNvSpPr/>
              <p:nvPr/>
            </p:nvSpPr>
            <p:spPr>
              <a:xfrm>
                <a:off y="2676525" x="5307012"/>
                <a:ext cy="63500" cx="361950"/>
              </a:xfrm>
              <a:custGeom>
                <a:pathLst>
                  <a:path w="228" extrusionOk="0" h="40">
                    <a:moveTo>
                      <a:pt y="6" x="59"/>
                    </a:moveTo>
                    <a:lnTo>
                      <a:pt y="27" x="176"/>
                    </a:lnTo>
                    <a:lnTo>
                      <a:pt y="30" x="189"/>
                    </a:lnTo>
                    <a:lnTo>
                      <a:pt y="33" x="203"/>
                    </a:lnTo>
                    <a:lnTo>
                      <a:pt y="37" x="214"/>
                    </a:lnTo>
                    <a:lnTo>
                      <a:pt y="40" x="228"/>
                    </a:lnTo>
                    <a:lnTo>
                      <a:pt y="0" x="0"/>
                    </a:lnTo>
                    <a:lnTo>
                      <a:pt y="1" x="14"/>
                    </a:lnTo>
                    <a:lnTo>
                      <a:pt y="3" x="29"/>
                    </a:lnTo>
                    <a:lnTo>
                      <a:pt y="5" x="44"/>
                    </a:lnTo>
                    <a:lnTo>
                      <a:pt y="6" x="59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47" name="Shape 1047"/>
              <p:cNvSpPr/>
              <p:nvPr/>
            </p:nvSpPr>
            <p:spPr>
              <a:xfrm>
                <a:off y="2673350" x="5272087"/>
                <a:ext cy="74611" cx="427037"/>
              </a:xfrm>
              <a:custGeom>
                <a:pathLst>
                  <a:path w="269" extrusionOk="0" h="47">
                    <a:moveTo>
                      <a:pt y="3" x="47"/>
                    </a:moveTo>
                    <a:lnTo>
                      <a:pt y="35" x="228"/>
                    </a:lnTo>
                    <a:lnTo>
                      <a:pt y="42" x="248"/>
                    </a:lnTo>
                    <a:lnTo>
                      <a:pt y="47" x="269"/>
                    </a:lnTo>
                    <a:lnTo>
                      <a:pt y="0" x="0"/>
                    </a:lnTo>
                    <a:lnTo>
                      <a:pt y="2" x="24"/>
                    </a:lnTo>
                    <a:lnTo>
                      <a:pt y="3" x="4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48" name="Shape 1048"/>
              <p:cNvSpPr/>
              <p:nvPr/>
            </p:nvSpPr>
            <p:spPr>
              <a:xfrm>
                <a:off y="2673350" x="5243512"/>
                <a:ext cy="82550" cx="479425"/>
              </a:xfrm>
              <a:custGeom>
                <a:pathLst>
                  <a:path w="302" extrusionOk="0" h="52">
                    <a:moveTo>
                      <a:pt y="2" x="40"/>
                    </a:moveTo>
                    <a:lnTo>
                      <a:pt y="42" x="268"/>
                    </a:lnTo>
                    <a:lnTo>
                      <a:pt y="47" x="285"/>
                    </a:lnTo>
                    <a:lnTo>
                      <a:pt y="52" x="302"/>
                    </a:lnTo>
                    <a:lnTo>
                      <a:pt y="0" x="0"/>
                    </a:lnTo>
                    <a:lnTo>
                      <a:pt y="0" x="20"/>
                    </a:lnTo>
                    <a:lnTo>
                      <a:pt y="2" x="40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49" name="Shape 1049"/>
              <p:cNvSpPr/>
              <p:nvPr/>
            </p:nvSpPr>
            <p:spPr>
              <a:xfrm>
                <a:off y="2670175" x="5216525"/>
                <a:ext cy="93661" cx="530225"/>
              </a:xfrm>
              <a:custGeom>
                <a:pathLst>
                  <a:path w="334" extrusionOk="0" h="59">
                    <a:moveTo>
                      <a:pt y="2" x="35"/>
                    </a:moveTo>
                    <a:lnTo>
                      <a:pt y="49" x="304"/>
                    </a:lnTo>
                    <a:lnTo>
                      <a:pt y="54" x="319"/>
                    </a:lnTo>
                    <a:lnTo>
                      <a:pt y="59" x="334"/>
                    </a:lnTo>
                    <a:lnTo>
                      <a:pt y="0" x="0"/>
                    </a:lnTo>
                    <a:lnTo>
                      <a:pt y="2" x="18"/>
                    </a:lnTo>
                    <a:lnTo>
                      <a:pt y="2" x="35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50" name="Shape 1050"/>
              <p:cNvSpPr/>
              <p:nvPr/>
            </p:nvSpPr>
            <p:spPr>
              <a:xfrm>
                <a:off y="2670175" x="5191125"/>
                <a:ext cy="101600" cx="574675"/>
              </a:xfrm>
              <a:custGeom>
                <a:pathLst>
                  <a:path w="362" extrusionOk="0" h="64">
                    <a:moveTo>
                      <a:pt y="2" x="33"/>
                    </a:moveTo>
                    <a:lnTo>
                      <a:pt y="54" x="335"/>
                    </a:lnTo>
                    <a:lnTo>
                      <a:pt y="59" x="348"/>
                    </a:lnTo>
                    <a:lnTo>
                      <a:pt y="64" x="362"/>
                    </a:lnTo>
                    <a:lnTo>
                      <a:pt y="0" x="0"/>
                    </a:lnTo>
                    <a:lnTo>
                      <a:pt y="0" x="17"/>
                    </a:lnTo>
                    <a:lnTo>
                      <a:pt y="2" x="33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51" name="Shape 1051"/>
              <p:cNvSpPr/>
              <p:nvPr/>
            </p:nvSpPr>
            <p:spPr>
              <a:xfrm>
                <a:off y="2670175" x="5170487"/>
                <a:ext cy="107950" cx="614361"/>
              </a:xfrm>
              <a:custGeom>
                <a:pathLst>
                  <a:path w="387" extrusionOk="0" h="68">
                    <a:moveTo>
                      <a:pt y="0" x="29"/>
                    </a:moveTo>
                    <a:lnTo>
                      <a:pt y="59" x="363"/>
                    </a:lnTo>
                    <a:lnTo>
                      <a:pt y="64" x="375"/>
                    </a:lnTo>
                    <a:lnTo>
                      <a:pt y="68" x="38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9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52" name="Shape 1052"/>
              <p:cNvSpPr/>
              <p:nvPr/>
            </p:nvSpPr>
            <p:spPr>
              <a:xfrm>
                <a:off y="2670175" x="5146675"/>
                <a:ext cy="115886" cx="654050"/>
              </a:xfrm>
              <a:custGeom>
                <a:pathLst>
                  <a:path w="412" extrusionOk="0" h="73">
                    <a:moveTo>
                      <a:pt y="0" x="28"/>
                    </a:moveTo>
                    <a:lnTo>
                      <a:pt y="64" x="390"/>
                    </a:lnTo>
                    <a:lnTo>
                      <a:pt y="68" x="402"/>
                    </a:lnTo>
                    <a:lnTo>
                      <a:pt y="73" x="412"/>
                    </a:lnTo>
                    <a:lnTo>
                      <a:pt y="0" x="0"/>
                    </a:lnTo>
                    <a:lnTo>
                      <a:pt y="0" x="15"/>
                    </a:lnTo>
                    <a:lnTo>
                      <a:pt y="0" x="28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53" name="Shape 1053"/>
              <p:cNvSpPr/>
              <p:nvPr/>
            </p:nvSpPr>
            <p:spPr>
              <a:xfrm>
                <a:off y="2670175" x="5127625"/>
                <a:ext cy="120650" cx="692150"/>
              </a:xfrm>
              <a:custGeom>
                <a:pathLst>
                  <a:path w="436" extrusionOk="0" h="76">
                    <a:moveTo>
                      <a:pt y="0" x="27"/>
                    </a:moveTo>
                    <a:lnTo>
                      <a:pt y="68" x="414"/>
                    </a:lnTo>
                    <a:lnTo>
                      <a:pt y="73" x="424"/>
                    </a:lnTo>
                    <a:lnTo>
                      <a:pt y="76" x="436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54" name="Shape 1054"/>
              <p:cNvSpPr/>
              <p:nvPr/>
            </p:nvSpPr>
            <p:spPr>
              <a:xfrm>
                <a:off y="2670175" x="5105400"/>
                <a:ext cy="127000" cx="727075"/>
              </a:xfrm>
              <a:custGeom>
                <a:pathLst>
                  <a:path w="458" extrusionOk="0" h="80">
                    <a:moveTo>
                      <a:pt y="0" x="26"/>
                    </a:moveTo>
                    <a:lnTo>
                      <a:pt y="73" x="438"/>
                    </a:lnTo>
                    <a:lnTo>
                      <a:pt y="76" x="448"/>
                    </a:lnTo>
                    <a:lnTo>
                      <a:pt y="80" x="45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55" name="Shape 1055"/>
              <p:cNvSpPr/>
              <p:nvPr/>
            </p:nvSpPr>
            <p:spPr>
              <a:xfrm>
                <a:off y="2670175" x="5087937"/>
                <a:ext cy="134936" cx="760411"/>
              </a:xfrm>
              <a:custGeom>
                <a:pathLst>
                  <a:path w="479" extrusionOk="0" h="85">
                    <a:moveTo>
                      <a:pt y="0" x="25"/>
                    </a:moveTo>
                    <a:lnTo>
                      <a:pt y="76" x="461"/>
                    </a:lnTo>
                    <a:lnTo>
                      <a:pt y="80" x="469"/>
                    </a:lnTo>
                    <a:lnTo>
                      <a:pt y="85" x="479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56" name="Shape 1056"/>
              <p:cNvSpPr/>
              <p:nvPr/>
            </p:nvSpPr>
            <p:spPr>
              <a:xfrm>
                <a:off y="2670175" x="5068887"/>
                <a:ext cy="139700" cx="793750"/>
              </a:xfrm>
              <a:custGeom>
                <a:pathLst>
                  <a:path w="500" extrusionOk="0" h="88">
                    <a:moveTo>
                      <a:pt y="0" x="23"/>
                    </a:moveTo>
                    <a:lnTo>
                      <a:pt y="80" x="481"/>
                    </a:lnTo>
                    <a:lnTo>
                      <a:pt y="83" x="489"/>
                    </a:lnTo>
                    <a:lnTo>
                      <a:pt y="88" x="500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3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57" name="Shape 1057"/>
              <p:cNvSpPr/>
              <p:nvPr/>
            </p:nvSpPr>
            <p:spPr>
              <a:xfrm>
                <a:off y="2670175" x="5053012"/>
                <a:ext cy="144461" cx="822325"/>
              </a:xfrm>
              <a:custGeom>
                <a:pathLst>
                  <a:path w="518" extrusionOk="0" h="91">
                    <a:moveTo>
                      <a:pt y="0" x="22"/>
                    </a:moveTo>
                    <a:lnTo>
                      <a:pt y="85" x="501"/>
                    </a:lnTo>
                    <a:lnTo>
                      <a:pt y="88" x="510"/>
                    </a:lnTo>
                    <a:lnTo>
                      <a:pt y="91" x="518"/>
                    </a:lnTo>
                    <a:lnTo>
                      <a:pt y="0" x="0"/>
                    </a:lnTo>
                    <a:lnTo>
                      <a:pt y="0" x="11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58" name="Shape 1058"/>
              <p:cNvSpPr/>
              <p:nvPr/>
            </p:nvSpPr>
            <p:spPr>
              <a:xfrm>
                <a:off y="2670175" x="5033962"/>
                <a:ext cy="150812" cx="852486"/>
              </a:xfrm>
              <a:custGeom>
                <a:pathLst>
                  <a:path w="537" extrusionOk="0" h="95">
                    <a:moveTo>
                      <a:pt y="0" x="22"/>
                    </a:moveTo>
                    <a:lnTo>
                      <a:pt y="88" x="522"/>
                    </a:lnTo>
                    <a:lnTo>
                      <a:pt y="91" x="528"/>
                    </a:lnTo>
                    <a:lnTo>
                      <a:pt y="95" x="537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59" name="Shape 1059"/>
              <p:cNvSpPr/>
              <p:nvPr/>
            </p:nvSpPr>
            <p:spPr>
              <a:xfrm>
                <a:off y="2670175" x="5018087"/>
                <a:ext cy="155575" cx="881062"/>
              </a:xfrm>
              <a:custGeom>
                <a:pathLst>
                  <a:path w="555" extrusionOk="0" h="98">
                    <a:moveTo>
                      <a:pt y="0" x="22"/>
                    </a:moveTo>
                    <a:lnTo>
                      <a:pt y="91" x="540"/>
                    </a:lnTo>
                    <a:lnTo>
                      <a:pt y="95" x="547"/>
                    </a:lnTo>
                    <a:lnTo>
                      <a:pt y="98" x="555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60" name="Shape 1060"/>
              <p:cNvSpPr/>
              <p:nvPr/>
            </p:nvSpPr>
            <p:spPr>
              <a:xfrm>
                <a:off y="2670175" x="5002212"/>
                <a:ext cy="161925" cx="908050"/>
              </a:xfrm>
              <a:custGeom>
                <a:pathLst>
                  <a:path w="572" extrusionOk="0" h="102">
                    <a:moveTo>
                      <a:pt y="0" x="20"/>
                    </a:moveTo>
                    <a:lnTo>
                      <a:pt y="95" x="557"/>
                    </a:lnTo>
                    <a:lnTo>
                      <a:pt y="98" x="565"/>
                    </a:lnTo>
                    <a:lnTo>
                      <a:pt y="102" x="572"/>
                    </a:lnTo>
                    <a:lnTo>
                      <a:pt y="0" x="0"/>
                    </a:lnTo>
                    <a:lnTo>
                      <a:pt y="0" x="10"/>
                    </a:lnTo>
                    <a:lnTo>
                      <a:pt y="0" x="2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61" name="Shape 1061"/>
              <p:cNvSpPr/>
              <p:nvPr/>
            </p:nvSpPr>
            <p:spPr>
              <a:xfrm>
                <a:off y="2670175" x="4984750"/>
                <a:ext cy="166686" cx="936625"/>
              </a:xfrm>
              <a:custGeom>
                <a:pathLst>
                  <a:path w="590" extrusionOk="0" h="105">
                    <a:moveTo>
                      <a:pt y="0" x="21"/>
                    </a:moveTo>
                    <a:lnTo>
                      <a:pt y="98" x="576"/>
                    </a:lnTo>
                    <a:lnTo>
                      <a:pt y="102" x="583"/>
                    </a:lnTo>
                    <a:lnTo>
                      <a:pt y="105" x="590"/>
                    </a:lnTo>
                    <a:lnTo>
                      <a:pt y="2" x="0"/>
                    </a:lnTo>
                    <a:lnTo>
                      <a:pt y="0" x="11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62" name="Shape 1062"/>
              <p:cNvSpPr/>
              <p:nvPr/>
            </p:nvSpPr>
            <p:spPr>
              <a:xfrm>
                <a:off y="2670175" x="4975225"/>
                <a:ext cy="171450" cx="955675"/>
              </a:xfrm>
              <a:custGeom>
                <a:pathLst>
                  <a:path w="602" extrusionOk="0" h="108">
                    <a:moveTo>
                      <a:pt y="0" x="17"/>
                    </a:moveTo>
                    <a:lnTo>
                      <a:pt y="102" x="589"/>
                    </a:lnTo>
                    <a:lnTo>
                      <a:pt y="105" x="596"/>
                    </a:lnTo>
                    <a:lnTo>
                      <a:pt y="108" x="602"/>
                    </a:lnTo>
                    <a:lnTo>
                      <a:pt y="2" x="0"/>
                    </a:lnTo>
                    <a:lnTo>
                      <a:pt y="2" x="5"/>
                    </a:lnTo>
                    <a:lnTo>
                      <a:pt y="2" x="6"/>
                    </a:lnTo>
                    <a:lnTo>
                      <a:pt y="2" x="11"/>
                    </a:lnTo>
                    <a:lnTo>
                      <a:pt y="0" x="17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63" name="Shape 1063"/>
              <p:cNvSpPr/>
              <p:nvPr/>
            </p:nvSpPr>
            <p:spPr>
              <a:xfrm>
                <a:off y="2673350" x="4960937"/>
                <a:ext cy="174625" cx="981075"/>
              </a:xfrm>
              <a:custGeom>
                <a:pathLst>
                  <a:path w="618" extrusionOk="0" h="110">
                    <a:moveTo>
                      <a:pt y="0" x="15"/>
                    </a:moveTo>
                    <a:lnTo>
                      <a:pt y="103" x="605"/>
                    </a:lnTo>
                    <a:lnTo>
                      <a:pt y="106" x="611"/>
                    </a:lnTo>
                    <a:lnTo>
                      <a:pt y="110" x="618"/>
                    </a:lnTo>
                    <a:lnTo>
                      <a:pt y="2" x="0"/>
                    </a:lnTo>
                    <a:lnTo>
                      <a:pt y="0" x="10"/>
                    </a:lnTo>
                    <a:lnTo>
                      <a:pt y="0" x="15"/>
                    </a:lnTo>
                    <a:lnTo>
                      <a:pt y="0" x="15"/>
                    </a:lnTo>
                    <a:lnTo>
                      <a:pt y="0" x="15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64" name="Shape 1064"/>
              <p:cNvSpPr/>
              <p:nvPr/>
            </p:nvSpPr>
            <p:spPr>
              <a:xfrm>
                <a:off y="2673350" x="4941887"/>
                <a:ext cy="179387" cx="1011237"/>
              </a:xfrm>
              <a:custGeom>
                <a:pathLst>
                  <a:path w="637" extrusionOk="0" h="113">
                    <a:moveTo>
                      <a:pt y="0" x="21"/>
                    </a:moveTo>
                    <a:lnTo>
                      <a:pt y="106" x="623"/>
                    </a:lnTo>
                    <a:lnTo>
                      <a:pt y="110" x="630"/>
                    </a:lnTo>
                    <a:lnTo>
                      <a:pt y="113" x="637"/>
                    </a:lnTo>
                    <a:lnTo>
                      <a:pt y="2" x="0"/>
                    </a:lnTo>
                    <a:lnTo>
                      <a:pt y="2" x="14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65" name="Shape 1065"/>
              <p:cNvSpPr/>
              <p:nvPr/>
            </p:nvSpPr>
            <p:spPr>
              <a:xfrm>
                <a:off y="2676525" x="4926012"/>
                <a:ext cy="182561" cx="1038225"/>
              </a:xfrm>
              <a:custGeom>
                <a:pathLst>
                  <a:path w="654" extrusionOk="0" h="115">
                    <a:moveTo>
                      <a:pt y="0" x="22"/>
                    </a:moveTo>
                    <a:lnTo>
                      <a:pt y="108" x="640"/>
                    </a:lnTo>
                    <a:lnTo>
                      <a:pt y="111" x="647"/>
                    </a:lnTo>
                    <a:lnTo>
                      <a:pt y="115" x="65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66" name="Shape 1066"/>
              <p:cNvSpPr/>
              <p:nvPr/>
            </p:nvSpPr>
            <p:spPr>
              <a:xfrm>
                <a:off y="2676525" x="4906962"/>
                <a:ext cy="187325" cx="1066800"/>
              </a:xfrm>
              <a:custGeom>
                <a:pathLst>
                  <a:path w="672" extrusionOk="0" h="118">
                    <a:moveTo>
                      <a:pt y="0" x="22"/>
                    </a:moveTo>
                    <a:lnTo>
                      <a:pt y="111" x="659"/>
                    </a:lnTo>
                    <a:lnTo>
                      <a:pt y="115" x="666"/>
                    </a:lnTo>
                    <a:lnTo>
                      <a:pt y="118" x="672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5D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67" name="Shape 1067"/>
              <p:cNvSpPr/>
              <p:nvPr/>
            </p:nvSpPr>
            <p:spPr>
              <a:xfrm>
                <a:off y="2676525" x="4886325"/>
                <a:ext cy="192087" cx="1096961"/>
              </a:xfrm>
              <a:custGeom>
                <a:pathLst>
                  <a:path w="691" extrusionOk="0" h="121">
                    <a:moveTo>
                      <a:pt y="0" x="25"/>
                    </a:moveTo>
                    <a:lnTo>
                      <a:pt y="115" x="679"/>
                    </a:lnTo>
                    <a:lnTo>
                      <a:pt y="118" x="684"/>
                    </a:lnTo>
                    <a:lnTo>
                      <a:pt y="121" x="691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68" name="Shape 1068"/>
              <p:cNvSpPr/>
              <p:nvPr/>
            </p:nvSpPr>
            <p:spPr>
              <a:xfrm>
                <a:off y="2676525" x="4867275"/>
                <a:ext cy="198436" cx="1123950"/>
              </a:xfrm>
              <a:custGeom>
                <a:pathLst>
                  <a:path w="708" extrusionOk="0" h="125">
                    <a:moveTo>
                      <a:pt y="0" x="25"/>
                    </a:moveTo>
                    <a:lnTo>
                      <a:pt y="118" x="697"/>
                    </a:lnTo>
                    <a:lnTo>
                      <a:pt y="121" x="703"/>
                    </a:lnTo>
                    <a:lnTo>
                      <a:pt y="125" x="70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69" name="Shape 1069"/>
              <p:cNvSpPr/>
              <p:nvPr/>
            </p:nvSpPr>
            <p:spPr>
              <a:xfrm>
                <a:off y="2676525" x="4846637"/>
                <a:ext cy="203200" cx="1154112"/>
              </a:xfrm>
              <a:custGeom>
                <a:pathLst>
                  <a:path w="727" extrusionOk="0" h="128">
                    <a:moveTo>
                      <a:pt y="0" x="25"/>
                    </a:moveTo>
                    <a:lnTo>
                      <a:pt y="121" x="716"/>
                    </a:lnTo>
                    <a:lnTo>
                      <a:pt y="125" x="721"/>
                    </a:lnTo>
                    <a:lnTo>
                      <a:pt y="128" x="72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70" name="Shape 1070"/>
              <p:cNvSpPr/>
              <p:nvPr/>
            </p:nvSpPr>
            <p:spPr>
              <a:xfrm>
                <a:off y="2676525" x="4827587"/>
                <a:ext cy="207962" cx="1181100"/>
              </a:xfrm>
              <a:custGeom>
                <a:pathLst>
                  <a:path w="744" extrusionOk="0" h="131">
                    <a:moveTo>
                      <a:pt y="0" x="25"/>
                    </a:moveTo>
                    <a:lnTo>
                      <a:pt y="125" x="733"/>
                    </a:lnTo>
                    <a:lnTo>
                      <a:pt y="128" x="739"/>
                    </a:lnTo>
                    <a:lnTo>
                      <a:pt y="131" x="74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71" name="Shape 1071"/>
              <p:cNvSpPr/>
              <p:nvPr/>
            </p:nvSpPr>
            <p:spPr>
              <a:xfrm>
                <a:off y="2676525" x="4805362"/>
                <a:ext cy="214311" cx="1211261"/>
              </a:xfrm>
              <a:custGeom>
                <a:pathLst>
                  <a:path w="763" extrusionOk="0" h="135">
                    <a:moveTo>
                      <a:pt y="0" x="26"/>
                    </a:moveTo>
                    <a:lnTo>
                      <a:pt y="128" x="753"/>
                    </a:lnTo>
                    <a:lnTo>
                      <a:pt y="131" x="758"/>
                    </a:lnTo>
                    <a:lnTo>
                      <a:pt y="135" x="763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72" name="Shape 1072"/>
              <p:cNvSpPr/>
              <p:nvPr/>
            </p:nvSpPr>
            <p:spPr>
              <a:xfrm>
                <a:off y="2676525" x="4784725"/>
                <a:ext cy="219075" cx="1241425"/>
              </a:xfrm>
              <a:custGeom>
                <a:pathLst>
                  <a:path w="782" extrusionOk="0" h="138">
                    <a:moveTo>
                      <a:pt y="0" x="27"/>
                    </a:moveTo>
                    <a:lnTo>
                      <a:pt y="131" x="771"/>
                    </a:lnTo>
                    <a:lnTo>
                      <a:pt y="135" x="776"/>
                    </a:lnTo>
                    <a:lnTo>
                      <a:pt y="138" x="782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73" name="Shape 1073"/>
              <p:cNvSpPr/>
              <p:nvPr/>
            </p:nvSpPr>
            <p:spPr>
              <a:xfrm>
                <a:off y="2676525" x="4762500"/>
                <a:ext cy="222250" cx="1271586"/>
              </a:xfrm>
              <a:custGeom>
                <a:pathLst>
                  <a:path w="801" extrusionOk="0" h="140">
                    <a:moveTo>
                      <a:pt y="0" x="27"/>
                    </a:moveTo>
                    <a:lnTo>
                      <a:pt y="135" x="790"/>
                    </a:lnTo>
                    <a:lnTo>
                      <a:pt y="138" x="796"/>
                    </a:lnTo>
                    <a:lnTo>
                      <a:pt y="140" x="801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074" name="Shape 1074"/>
              <p:cNvSpPr/>
              <p:nvPr/>
            </p:nvSpPr>
            <p:spPr>
              <a:xfrm>
                <a:off y="2676525" x="4741862"/>
                <a:ext cy="227011" cx="1301750"/>
              </a:xfrm>
              <a:custGeom>
                <a:pathLst>
                  <a:path w="820" extrusionOk="0" h="143">
                    <a:moveTo>
                      <a:pt y="0" x="27"/>
                    </a:moveTo>
                    <a:lnTo>
                      <a:pt y="138" x="809"/>
                    </a:lnTo>
                    <a:lnTo>
                      <a:pt y="140" x="815"/>
                    </a:lnTo>
                    <a:lnTo>
                      <a:pt y="143" x="820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</p:grpSp>
        <p:sp>
          <p:nvSpPr>
            <p:cNvPr id="1075" name="Shape 1075"/>
            <p:cNvSpPr/>
            <p:nvPr/>
          </p:nvSpPr>
          <p:spPr>
            <a:xfrm>
              <a:off y="2676525" x="4719637"/>
              <a:ext cy="233361" cx="1330325"/>
            </a:xfrm>
            <a:custGeom>
              <a:pathLst>
                <a:path w="838" extrusionOk="0" h="147">
                  <a:moveTo>
                    <a:pt y="0" x="27"/>
                  </a:moveTo>
                  <a:lnTo>
                    <a:pt y="140" x="828"/>
                  </a:lnTo>
                  <a:lnTo>
                    <a:pt y="143" x="833"/>
                  </a:lnTo>
                  <a:lnTo>
                    <a:pt y="147" x="838"/>
                  </a:lnTo>
                  <a:lnTo>
                    <a:pt y="0" x="0"/>
                  </a:lnTo>
                  <a:lnTo>
                    <a:pt y="0" x="14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76" name="Shape 1076"/>
            <p:cNvSpPr/>
            <p:nvPr/>
          </p:nvSpPr>
          <p:spPr>
            <a:xfrm>
              <a:off y="2673350" x="4699000"/>
              <a:ext cy="241300" cx="1358900"/>
            </a:xfrm>
            <a:custGeom>
              <a:pathLst>
                <a:path w="856" extrusionOk="0" h="152">
                  <a:moveTo>
                    <a:pt y="2" x="27"/>
                  </a:moveTo>
                  <a:lnTo>
                    <a:pt y="145" x="847"/>
                  </a:lnTo>
                  <a:lnTo>
                    <a:pt y="149" x="851"/>
                  </a:lnTo>
                  <a:lnTo>
                    <a:pt y="152" x="856"/>
                  </a:lnTo>
                  <a:lnTo>
                    <a:pt y="0" x="0"/>
                  </a:lnTo>
                  <a:lnTo>
                    <a:pt y="2" x="13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77" name="Shape 1077"/>
            <p:cNvSpPr/>
            <p:nvPr/>
          </p:nvSpPr>
          <p:spPr>
            <a:xfrm>
              <a:off y="2673350" x="4676775"/>
              <a:ext cy="246061" cx="1389061"/>
            </a:xfrm>
            <a:custGeom>
              <a:pathLst>
                <a:path w="875" extrusionOk="0" h="155">
                  <a:moveTo>
                    <a:pt y="2" x="27"/>
                  </a:moveTo>
                  <a:lnTo>
                    <a:pt y="149" x="865"/>
                  </a:lnTo>
                  <a:lnTo>
                    <a:pt y="152" x="870"/>
                  </a:lnTo>
                  <a:lnTo>
                    <a:pt y="155" x="875"/>
                  </a:lnTo>
                  <a:lnTo>
                    <a:pt y="0" x="0"/>
                  </a:lnTo>
                  <a:lnTo>
                    <a:pt y="0" x="14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78" name="Shape 1078"/>
            <p:cNvSpPr/>
            <p:nvPr/>
          </p:nvSpPr>
          <p:spPr>
            <a:xfrm>
              <a:off y="2673350" x="4656137"/>
              <a:ext cy="252411" cx="1417636"/>
            </a:xfrm>
            <a:custGeom>
              <a:pathLst>
                <a:path w="893" extrusionOk="0" h="159">
                  <a:moveTo>
                    <a:pt y="0" x="27"/>
                  </a:moveTo>
                  <a:lnTo>
                    <a:pt y="152" x="883"/>
                  </a:lnTo>
                  <a:lnTo>
                    <a:pt y="155" x="888"/>
                  </a:lnTo>
                  <a:lnTo>
                    <a:pt y="159" x="893"/>
                  </a:lnTo>
                  <a:lnTo>
                    <a:pt y="0" x="0"/>
                  </a:lnTo>
                  <a:lnTo>
                    <a:pt y="0" x="13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79" name="Shape 1079"/>
            <p:cNvSpPr/>
            <p:nvPr/>
          </p:nvSpPr>
          <p:spPr>
            <a:xfrm>
              <a:off y="2673350" x="4632325"/>
              <a:ext cy="254000" cx="1449386"/>
            </a:xfrm>
            <a:custGeom>
              <a:pathLst>
                <a:path w="913" extrusionOk="0" h="160">
                  <a:moveTo>
                    <a:pt y="0" x="28"/>
                  </a:moveTo>
                  <a:lnTo>
                    <a:pt y="155" x="903"/>
                  </a:lnTo>
                  <a:lnTo>
                    <a:pt y="159" x="908"/>
                  </a:lnTo>
                  <a:lnTo>
                    <a:pt y="160" x="913"/>
                  </a:lnTo>
                  <a:lnTo>
                    <a:pt y="0" x="0"/>
                  </a:lnTo>
                  <a:lnTo>
                    <a:pt y="0" x="15"/>
                  </a:lnTo>
                  <a:lnTo>
                    <a:pt y="0" x="28"/>
                  </a:lnTo>
                  <a:close/>
                </a:path>
              </a:pathLst>
            </a:custGeom>
            <a:solidFill>
              <a:srgbClr val="CBDF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80" name="Shape 1080"/>
            <p:cNvSpPr/>
            <p:nvPr/>
          </p:nvSpPr>
          <p:spPr>
            <a:xfrm>
              <a:off y="2673350" x="4629150"/>
              <a:ext cy="260350" cx="1457325"/>
            </a:xfrm>
            <a:custGeom>
              <a:pathLst>
                <a:path w="918" extrusionOk="0" h="164">
                  <a:moveTo>
                    <a:pt y="0" x="17"/>
                  </a:moveTo>
                  <a:lnTo>
                    <a:pt y="159" x="910"/>
                  </a:lnTo>
                  <a:lnTo>
                    <a:pt y="160" x="915"/>
                  </a:lnTo>
                  <a:lnTo>
                    <a:pt y="164" x="918"/>
                  </a:lnTo>
                  <a:lnTo>
                    <a:pt y="2" x="0"/>
                  </a:lnTo>
                  <a:lnTo>
                    <a:pt y="2" x="0"/>
                  </a:lnTo>
                  <a:lnTo>
                    <a:pt y="0" x="0"/>
                  </a:lnTo>
                  <a:lnTo>
                    <a:pt y="0" x="8"/>
                  </a:lnTo>
                  <a:lnTo>
                    <a:pt y="0" x="17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81" name="Shape 1081"/>
            <p:cNvSpPr/>
            <p:nvPr/>
          </p:nvSpPr>
          <p:spPr>
            <a:xfrm>
              <a:off y="2673350" x="4625975"/>
              <a:ext cy="265112" cx="1468436"/>
            </a:xfrm>
            <a:custGeom>
              <a:pathLst>
                <a:path w="925" extrusionOk="0" h="167">
                  <a:moveTo>
                    <a:pt y="0" x="4"/>
                  </a:moveTo>
                  <a:lnTo>
                    <a:pt y="160" x="917"/>
                  </a:lnTo>
                  <a:lnTo>
                    <a:pt y="164" x="920"/>
                  </a:lnTo>
                  <a:lnTo>
                    <a:pt y="167" x="925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2"/>
                  </a:lnTo>
                  <a:lnTo>
                    <a:pt y="0" x="4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82" name="Shape 1082"/>
            <p:cNvSpPr/>
            <p:nvPr/>
          </p:nvSpPr>
          <p:spPr>
            <a:xfrm>
              <a:off y="2676525" x="4622800"/>
              <a:ext cy="268287" cx="1479550"/>
            </a:xfrm>
            <a:custGeom>
              <a:pathLst>
                <a:path w="932" extrusionOk="0" h="169">
                  <a:moveTo>
                    <a:pt y="0" x="4"/>
                  </a:moveTo>
                  <a:lnTo>
                    <a:pt y="162" x="922"/>
                  </a:lnTo>
                  <a:lnTo>
                    <a:pt y="165" x="927"/>
                  </a:lnTo>
                  <a:lnTo>
                    <a:pt y="169" x="932"/>
                  </a:lnTo>
                  <a:lnTo>
                    <a:pt y="3" x="0"/>
                  </a:lnTo>
                  <a:lnTo>
                    <a:pt y="1" x="2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83" name="Shape 1083"/>
            <p:cNvSpPr/>
            <p:nvPr/>
          </p:nvSpPr>
          <p:spPr>
            <a:xfrm>
              <a:off y="2678111" x="4622800"/>
              <a:ext cy="268287" cx="1485900"/>
            </a:xfrm>
            <a:custGeom>
              <a:pathLst>
                <a:path w="936" extrusionOk="0" h="169">
                  <a:moveTo>
                    <a:pt y="0" x="2"/>
                  </a:moveTo>
                  <a:lnTo>
                    <a:pt y="164" x="927"/>
                  </a:lnTo>
                  <a:lnTo>
                    <a:pt y="168" x="932"/>
                  </a:lnTo>
                  <a:lnTo>
                    <a:pt y="169" x="936"/>
                  </a:lnTo>
                  <a:lnTo>
                    <a:pt y="5" x="0"/>
                  </a:lnTo>
                  <a:lnTo>
                    <a:pt y="2" x="0"/>
                  </a:lnTo>
                  <a:lnTo>
                    <a:pt y="0" x="2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84" name="Shape 1084"/>
            <p:cNvSpPr/>
            <p:nvPr/>
          </p:nvSpPr>
          <p:spPr>
            <a:xfrm>
              <a:off y="2681286" x="4621212"/>
              <a:ext cy="271461" cx="1495425"/>
            </a:xfrm>
            <a:custGeom>
              <a:pathLst>
                <a:path w="942" extrusionOk="0" h="171">
                  <a:moveTo>
                    <a:pt y="0" x="1"/>
                  </a:moveTo>
                  <a:lnTo>
                    <a:pt y="166" x="933"/>
                  </a:lnTo>
                  <a:lnTo>
                    <a:pt y="167" x="937"/>
                  </a:lnTo>
                  <a:lnTo>
                    <a:pt y="171" x="942"/>
                  </a:lnTo>
                  <a:lnTo>
                    <a:pt y="5" x="0"/>
                  </a:lnTo>
                  <a:lnTo>
                    <a:pt y="3" x="1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85" name="Shape 1085"/>
            <p:cNvSpPr/>
            <p:nvPr/>
          </p:nvSpPr>
          <p:spPr>
            <a:xfrm>
              <a:off y="2686050" x="4621212"/>
              <a:ext cy="271461" cx="1500186"/>
            </a:xfrm>
            <a:custGeom>
              <a:pathLst>
                <a:path w="945" extrusionOk="0" h="171">
                  <a:moveTo>
                    <a:pt y="0" x="1"/>
                  </a:moveTo>
                  <a:lnTo>
                    <a:pt y="164" x="937"/>
                  </a:lnTo>
                  <a:lnTo>
                    <a:pt y="168" x="942"/>
                  </a:lnTo>
                  <a:lnTo>
                    <a:pt y="171" x="945"/>
                  </a:lnTo>
                  <a:lnTo>
                    <a:pt y="4" x="0"/>
                  </a:lnTo>
                  <a:lnTo>
                    <a:pt y="2" x="0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86" name="Shape 1086"/>
            <p:cNvSpPr/>
            <p:nvPr/>
          </p:nvSpPr>
          <p:spPr>
            <a:xfrm>
              <a:off y="2689225" x="4621212"/>
              <a:ext cy="273050" cx="1508125"/>
            </a:xfrm>
            <a:custGeom>
              <a:pathLst>
                <a:path w="950" extrusionOk="0" h="172">
                  <a:moveTo>
                    <a:pt y="0" x="0"/>
                  </a:moveTo>
                  <a:lnTo>
                    <a:pt y="166" x="942"/>
                  </a:lnTo>
                  <a:lnTo>
                    <a:pt y="169" x="945"/>
                  </a:lnTo>
                  <a:lnTo>
                    <a:pt y="172" x="950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87" name="Shape 1087"/>
            <p:cNvSpPr/>
            <p:nvPr/>
          </p:nvSpPr>
          <p:spPr>
            <a:xfrm>
              <a:off y="2692400" x="4621212"/>
              <a:ext cy="273050" cx="1514475"/>
            </a:xfrm>
            <a:custGeom>
              <a:pathLst>
                <a:path w="954" extrusionOk="0" h="172">
                  <a:moveTo>
                    <a:pt y="0" x="0"/>
                  </a:moveTo>
                  <a:lnTo>
                    <a:pt y="167" x="945"/>
                  </a:lnTo>
                  <a:lnTo>
                    <a:pt y="170" x="950"/>
                  </a:lnTo>
                  <a:lnTo>
                    <a:pt y="172" x="954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88" name="Shape 1088"/>
            <p:cNvSpPr/>
            <p:nvPr/>
          </p:nvSpPr>
          <p:spPr>
            <a:xfrm>
              <a:off y="2693986" x="4621212"/>
              <a:ext cy="276225" cx="1519237"/>
            </a:xfrm>
            <a:custGeom>
              <a:pathLst>
                <a:path w="957" extrusionOk="0" h="174">
                  <a:moveTo>
                    <a:pt y="0" x="0"/>
                  </a:moveTo>
                  <a:lnTo>
                    <a:pt y="169" x="950"/>
                  </a:lnTo>
                  <a:lnTo>
                    <a:pt y="171" x="954"/>
                  </a:lnTo>
                  <a:lnTo>
                    <a:pt y="174" x="957"/>
                  </a:lnTo>
                  <a:lnTo>
                    <a:pt y="6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89" name="Shape 1089"/>
            <p:cNvSpPr/>
            <p:nvPr/>
          </p:nvSpPr>
          <p:spPr>
            <a:xfrm>
              <a:off y="2700336" x="4621212"/>
              <a:ext cy="276225" cx="1527175"/>
            </a:xfrm>
            <a:custGeom>
              <a:pathLst>
                <a:path w="962" extrusionOk="0" h="174">
                  <a:moveTo>
                    <a:pt y="0" x="0"/>
                  </a:moveTo>
                  <a:lnTo>
                    <a:pt y="167" x="954"/>
                  </a:lnTo>
                  <a:lnTo>
                    <a:pt y="170" x="957"/>
                  </a:lnTo>
                  <a:lnTo>
                    <a:pt y="174" x="962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90" name="Shape 1090"/>
            <p:cNvSpPr/>
            <p:nvPr/>
          </p:nvSpPr>
          <p:spPr>
            <a:xfrm>
              <a:off y="2703511" x="4621212"/>
              <a:ext cy="277811" cx="1533525"/>
            </a:xfrm>
            <a:custGeom>
              <a:pathLst>
                <a:path w="966" extrusionOk="0" h="175">
                  <a:moveTo>
                    <a:pt y="0" x="0"/>
                  </a:moveTo>
                  <a:lnTo>
                    <a:pt y="168" x="957"/>
                  </a:lnTo>
                  <a:lnTo>
                    <a:pt y="172" x="962"/>
                  </a:lnTo>
                  <a:lnTo>
                    <a:pt y="175" x="966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91" name="Shape 1091"/>
            <p:cNvSpPr/>
            <p:nvPr/>
          </p:nvSpPr>
          <p:spPr>
            <a:xfrm>
              <a:off y="2705100" x="4621212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1" x="962"/>
                  </a:lnTo>
                  <a:lnTo>
                    <a:pt y="174" x="966"/>
                  </a:lnTo>
                  <a:lnTo>
                    <a:pt y="176" x="969"/>
                  </a:lnTo>
                  <a:lnTo>
                    <a:pt y="5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92" name="Shape 1092"/>
            <p:cNvSpPr/>
            <p:nvPr/>
          </p:nvSpPr>
          <p:spPr>
            <a:xfrm>
              <a:off y="2711450" x="4621212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66"/>
                  </a:lnTo>
                  <a:lnTo>
                    <a:pt y="172" x="969"/>
                  </a:lnTo>
                  <a:lnTo>
                    <a:pt y="175" x="972"/>
                  </a:lnTo>
                  <a:lnTo>
                    <a:pt y="3" x="1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93" name="Shape 1093"/>
            <p:cNvSpPr/>
            <p:nvPr/>
          </p:nvSpPr>
          <p:spPr>
            <a:xfrm>
              <a:off y="2713036" x="4621212"/>
              <a:ext cy="282575" cx="1550987"/>
            </a:xfrm>
            <a:custGeom>
              <a:pathLst>
                <a:path w="977" extrusionOk="0" h="178">
                  <a:moveTo>
                    <a:pt y="0" x="0"/>
                  </a:moveTo>
                  <a:lnTo>
                    <a:pt y="171" x="969"/>
                  </a:lnTo>
                  <a:lnTo>
                    <a:pt y="174" x="972"/>
                  </a:lnTo>
                  <a:lnTo>
                    <a:pt y="178" x="977"/>
                  </a:lnTo>
                  <a:lnTo>
                    <a:pt y="5" x="1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94" name="Shape 1094"/>
            <p:cNvSpPr/>
            <p:nvPr/>
          </p:nvSpPr>
          <p:spPr>
            <a:xfrm>
              <a:off y="2716211" x="4622800"/>
              <a:ext cy="280986" cx="1555750"/>
            </a:xfrm>
            <a:custGeom>
              <a:pathLst>
                <a:path w="980" extrusionOk="0" h="177">
                  <a:moveTo>
                    <a:pt y="0" x="0"/>
                  </a:moveTo>
                  <a:lnTo>
                    <a:pt y="172" x="971"/>
                  </a:lnTo>
                  <a:lnTo>
                    <a:pt y="176" x="976"/>
                  </a:lnTo>
                  <a:lnTo>
                    <a:pt y="177" x="980"/>
                  </a:lnTo>
                  <a:lnTo>
                    <a:pt y="5" x="2"/>
                  </a:lnTo>
                  <a:lnTo>
                    <a:pt y="3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95" name="Shape 1095"/>
            <p:cNvSpPr/>
            <p:nvPr/>
          </p:nvSpPr>
          <p:spPr>
            <a:xfrm>
              <a:off y="2720975" x="4622800"/>
              <a:ext cy="282575" cx="1560512"/>
            </a:xfrm>
            <a:custGeom>
              <a:pathLst>
                <a:path w="983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80"/>
                  </a:lnTo>
                  <a:lnTo>
                    <a:pt y="178" x="983"/>
                  </a:lnTo>
                  <a:lnTo>
                    <a:pt y="5" x="4"/>
                  </a:lnTo>
                  <a:lnTo>
                    <a:pt y="5" x="4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96" name="Shape 1096"/>
            <p:cNvSpPr/>
            <p:nvPr/>
          </p:nvSpPr>
          <p:spPr>
            <a:xfrm>
              <a:off y="2724150" x="4625975"/>
              <a:ext cy="284162" cx="1563687"/>
            </a:xfrm>
            <a:custGeom>
              <a:pathLst>
                <a:path w="985" extrusionOk="0" h="179">
                  <a:moveTo>
                    <a:pt y="0" x="0"/>
                  </a:moveTo>
                  <a:lnTo>
                    <a:pt y="172" x="978"/>
                  </a:lnTo>
                  <a:lnTo>
                    <a:pt y="176" x="981"/>
                  </a:lnTo>
                  <a:lnTo>
                    <a:pt y="179" x="985"/>
                  </a:lnTo>
                  <a:lnTo>
                    <a:pt y="5" x="4"/>
                  </a:lnTo>
                  <a:lnTo>
                    <a:pt y="3" x="4"/>
                  </a:lnTo>
                  <a:lnTo>
                    <a:pt y="3" x="2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97" name="Shape 1097"/>
            <p:cNvSpPr/>
            <p:nvPr/>
          </p:nvSpPr>
          <p:spPr>
            <a:xfrm>
              <a:off y="2728911" x="4629150"/>
              <a:ext cy="282575" cx="1565275"/>
            </a:xfrm>
            <a:custGeom>
              <a:pathLst>
                <a:path w="986" extrusionOk="0" h="178">
                  <a:moveTo>
                    <a:pt y="0" x="0"/>
                  </a:moveTo>
                  <a:lnTo>
                    <a:pt y="173" x="979"/>
                  </a:lnTo>
                  <a:lnTo>
                    <a:pt y="176" x="983"/>
                  </a:lnTo>
                  <a:lnTo>
                    <a:pt y="178" x="986"/>
                  </a:lnTo>
                  <a:lnTo>
                    <a:pt y="5" x="3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98" name="Shape 1098"/>
            <p:cNvSpPr/>
            <p:nvPr/>
          </p:nvSpPr>
          <p:spPr>
            <a:xfrm>
              <a:off y="2732086" x="4632325"/>
              <a:ext cy="284162" cx="1566862"/>
            </a:xfrm>
            <a:custGeom>
              <a:pathLst>
                <a:path w="987" extrusionOk="0" h="179">
                  <a:moveTo>
                    <a:pt y="0" x="0"/>
                  </a:moveTo>
                  <a:lnTo>
                    <a:pt y="174" x="981"/>
                  </a:lnTo>
                  <a:lnTo>
                    <a:pt y="176" x="984"/>
                  </a:lnTo>
                  <a:lnTo>
                    <a:pt y="179" x="987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99" name="Shape 1099"/>
            <p:cNvSpPr/>
            <p:nvPr/>
          </p:nvSpPr>
          <p:spPr>
            <a:xfrm>
              <a:off y="2736850" x="4633912"/>
              <a:ext cy="285750" cx="1571625"/>
            </a:xfrm>
            <a:custGeom>
              <a:pathLst>
                <a:path w="990" extrusionOk="0" h="180">
                  <a:moveTo>
                    <a:pt y="0" x="0"/>
                  </a:moveTo>
                  <a:lnTo>
                    <a:pt y="173" x="983"/>
                  </a:lnTo>
                  <a:lnTo>
                    <a:pt y="176" x="986"/>
                  </a:lnTo>
                  <a:lnTo>
                    <a:pt y="180" x="990"/>
                  </a:lnTo>
                  <a:lnTo>
                    <a:pt y="6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00" name="Shape 1100"/>
            <p:cNvSpPr/>
            <p:nvPr/>
          </p:nvSpPr>
          <p:spPr>
            <a:xfrm>
              <a:off y="2740025" x="4637087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4"/>
                  </a:lnTo>
                  <a:lnTo>
                    <a:pt y="178" x="988"/>
                  </a:lnTo>
                  <a:lnTo>
                    <a:pt y="179" x="991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01" name="Shape 1101"/>
            <p:cNvSpPr/>
            <p:nvPr/>
          </p:nvSpPr>
          <p:spPr>
            <a:xfrm>
              <a:off y="2746375" x="464185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5"/>
                  </a:lnTo>
                  <a:lnTo>
                    <a:pt y="175" x="988"/>
                  </a:lnTo>
                  <a:lnTo>
                    <a:pt y="179" x="991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02" name="Shape 1102"/>
            <p:cNvSpPr/>
            <p:nvPr/>
          </p:nvSpPr>
          <p:spPr>
            <a:xfrm>
              <a:off y="2747961" x="4645025"/>
              <a:ext cy="287336" cx="1576387"/>
            </a:xfrm>
            <a:custGeom>
              <a:pathLst>
                <a:path w="993" extrusionOk="0" h="181">
                  <a:moveTo>
                    <a:pt y="0" x="0"/>
                  </a:moveTo>
                  <a:lnTo>
                    <a:pt y="174" x="986"/>
                  </a:lnTo>
                  <a:lnTo>
                    <a:pt y="178" x="989"/>
                  </a:lnTo>
                  <a:lnTo>
                    <a:pt y="181" x="993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03" name="Shape 1103"/>
            <p:cNvSpPr/>
            <p:nvPr/>
          </p:nvSpPr>
          <p:spPr>
            <a:xfrm>
              <a:off y="2754311" x="4648200"/>
              <a:ext cy="284162" cx="1577975"/>
            </a:xfrm>
            <a:custGeom>
              <a:pathLst>
                <a:path w="994" extrusionOk="0" h="179">
                  <a:moveTo>
                    <a:pt y="0" x="0"/>
                  </a:moveTo>
                  <a:lnTo>
                    <a:pt y="174" x="987"/>
                  </a:lnTo>
                  <a:lnTo>
                    <a:pt y="177" x="991"/>
                  </a:lnTo>
                  <a:lnTo>
                    <a:pt y="179" x="994"/>
                  </a:lnTo>
                  <a:lnTo>
                    <a:pt y="5" x="3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04" name="Shape 1104"/>
            <p:cNvSpPr/>
            <p:nvPr/>
          </p:nvSpPr>
          <p:spPr>
            <a:xfrm>
              <a:off y="2755900" x="4649787"/>
              <a:ext cy="287336" cx="1582737"/>
            </a:xfrm>
            <a:custGeom>
              <a:pathLst>
                <a:path w="997" extrusionOk="0" h="181">
                  <a:moveTo>
                    <a:pt y="0" x="0"/>
                  </a:moveTo>
                  <a:lnTo>
                    <a:pt y="176" x="990"/>
                  </a:lnTo>
                  <a:lnTo>
                    <a:pt y="178" x="993"/>
                  </a:lnTo>
                  <a:lnTo>
                    <a:pt y="181" x="997"/>
                  </a:lnTo>
                  <a:lnTo>
                    <a:pt y="5" x="4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05" name="Shape 1105"/>
            <p:cNvSpPr/>
            <p:nvPr/>
          </p:nvSpPr>
          <p:spPr>
            <a:xfrm>
              <a:off y="2762250" x="4652962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4" x="991"/>
                  </a:lnTo>
                  <a:lnTo>
                    <a:pt y="177" x="995"/>
                  </a:lnTo>
                  <a:lnTo>
                    <a:pt y="181" x="998"/>
                  </a:lnTo>
                  <a:lnTo>
                    <a:pt y="5" x="3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06" name="Shape 1106"/>
            <p:cNvSpPr/>
            <p:nvPr/>
          </p:nvSpPr>
          <p:spPr>
            <a:xfrm>
              <a:off y="2763836" x="4656137"/>
              <a:ext cy="287336" cx="1585912"/>
            </a:xfrm>
            <a:custGeom>
              <a:pathLst>
                <a:path w="999" extrusionOk="0" h="181">
                  <a:moveTo>
                    <a:pt y="0" x="0"/>
                  </a:moveTo>
                  <a:lnTo>
                    <a:pt y="176" x="993"/>
                  </a:lnTo>
                  <a:lnTo>
                    <a:pt y="180" x="996"/>
                  </a:lnTo>
                  <a:lnTo>
                    <a:pt y="181" x="999"/>
                  </a:lnTo>
                  <a:lnTo>
                    <a:pt y="5" x="5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07" name="Shape 1107"/>
            <p:cNvSpPr/>
            <p:nvPr/>
          </p:nvSpPr>
          <p:spPr>
            <a:xfrm>
              <a:off y="2770186" x="4657725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5"/>
                  </a:lnTo>
                  <a:lnTo>
                    <a:pt y="177" x="998"/>
                  </a:lnTo>
                  <a:lnTo>
                    <a:pt y="181" x="1002"/>
                  </a:lnTo>
                  <a:lnTo>
                    <a:pt y="5" x="6"/>
                  </a:lnTo>
                  <a:lnTo>
                    <a:pt y="1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08" name="Shape 1108"/>
            <p:cNvSpPr/>
            <p:nvPr/>
          </p:nvSpPr>
          <p:spPr>
            <a:xfrm>
              <a:off y="2771775" x="4664075"/>
              <a:ext cy="290511" cx="1589087"/>
            </a:xfrm>
            <a:custGeom>
              <a:pathLst>
                <a:path w="1001" extrusionOk="0" h="183">
                  <a:moveTo>
                    <a:pt y="0" x="0"/>
                  </a:moveTo>
                  <a:lnTo>
                    <a:pt y="176" x="994"/>
                  </a:lnTo>
                  <a:lnTo>
                    <a:pt y="180" x="998"/>
                  </a:lnTo>
                  <a:lnTo>
                    <a:pt y="183" x="1001"/>
                  </a:lnTo>
                  <a:lnTo>
                    <a:pt y="6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09" name="Shape 1109"/>
            <p:cNvSpPr/>
            <p:nvPr/>
          </p:nvSpPr>
          <p:spPr>
            <a:xfrm>
              <a:off y="2778125" x="4667250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6"/>
                  </a:lnTo>
                  <a:lnTo>
                    <a:pt y="179" x="999"/>
                  </a:lnTo>
                  <a:lnTo>
                    <a:pt y="181" x="1002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10" name="Shape 1110"/>
            <p:cNvSpPr/>
            <p:nvPr/>
          </p:nvSpPr>
          <p:spPr>
            <a:xfrm>
              <a:off y="2781300" x="4668837"/>
              <a:ext cy="288925" cx="1595437"/>
            </a:xfrm>
            <a:custGeom>
              <a:pathLst>
                <a:path w="1005" extrusionOk="0" h="182">
                  <a:moveTo>
                    <a:pt y="0" x="0"/>
                  </a:moveTo>
                  <a:lnTo>
                    <a:pt y="177" x="998"/>
                  </a:lnTo>
                  <a:lnTo>
                    <a:pt y="179" x="1000"/>
                  </a:lnTo>
                  <a:lnTo>
                    <a:pt y="180" x="1003"/>
                  </a:lnTo>
                  <a:lnTo>
                    <a:pt y="182" x="1003"/>
                  </a:lnTo>
                  <a:lnTo>
                    <a:pt y="182" x="1005"/>
                  </a:lnTo>
                  <a:lnTo>
                    <a:pt y="6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11" name="Shape 1111"/>
            <p:cNvSpPr/>
            <p:nvPr/>
          </p:nvSpPr>
          <p:spPr>
            <a:xfrm>
              <a:off y="2786061" x="4672012"/>
              <a:ext cy="288925" cx="1608137"/>
            </a:xfrm>
            <a:custGeom>
              <a:pathLst>
                <a:path w="1013" extrusionOk="0" h="182">
                  <a:moveTo>
                    <a:pt y="0" x="0"/>
                  </a:moveTo>
                  <a:lnTo>
                    <a:pt y="176" x="999"/>
                  </a:lnTo>
                  <a:lnTo>
                    <a:pt y="177" x="999"/>
                  </a:lnTo>
                  <a:lnTo>
                    <a:pt y="177" x="1001"/>
                  </a:lnTo>
                  <a:lnTo>
                    <a:pt y="181" x="1006"/>
                  </a:lnTo>
                  <a:lnTo>
                    <a:pt y="182" x="101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12" name="Shape 1112"/>
            <p:cNvSpPr/>
            <p:nvPr/>
          </p:nvSpPr>
          <p:spPr>
            <a:xfrm>
              <a:off y="2790825" x="4675187"/>
              <a:ext cy="290511" cx="1609725"/>
            </a:xfrm>
            <a:custGeom>
              <a:pathLst>
                <a:path w="1014" extrusionOk="0" h="183">
                  <a:moveTo>
                    <a:pt y="0" x="0"/>
                  </a:moveTo>
                  <a:lnTo>
                    <a:pt y="176" x="1001"/>
                  </a:lnTo>
                  <a:lnTo>
                    <a:pt y="178" x="1006"/>
                  </a:lnTo>
                  <a:lnTo>
                    <a:pt y="181" x="1014"/>
                  </a:lnTo>
                  <a:lnTo>
                    <a:pt y="181" x="1013"/>
                  </a:lnTo>
                  <a:lnTo>
                    <a:pt y="183" x="1013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13" name="Shape 1113"/>
            <p:cNvSpPr/>
            <p:nvPr/>
          </p:nvSpPr>
          <p:spPr>
            <a:xfrm>
              <a:off y="2794000" x="4679950"/>
              <a:ext cy="288925" cx="1604962"/>
            </a:xfrm>
            <a:custGeom>
              <a:pathLst>
                <a:path w="1011" extrusionOk="0" h="182">
                  <a:moveTo>
                    <a:pt y="0" x="0"/>
                  </a:moveTo>
                  <a:lnTo>
                    <a:pt y="177" x="1008"/>
                  </a:lnTo>
                  <a:lnTo>
                    <a:pt y="179" x="1010"/>
                  </a:lnTo>
                  <a:lnTo>
                    <a:pt y="179" x="1011"/>
                  </a:lnTo>
                  <a:lnTo>
                    <a:pt y="181" x="1010"/>
                  </a:lnTo>
                  <a:lnTo>
                    <a:pt y="182" x="1008"/>
                  </a:lnTo>
                  <a:lnTo>
                    <a:pt y="5" x="3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14" name="Shape 1114"/>
            <p:cNvSpPr/>
            <p:nvPr/>
          </p:nvSpPr>
          <p:spPr>
            <a:xfrm>
              <a:off y="2798761" x="4683125"/>
              <a:ext cy="287336" cx="1600200"/>
            </a:xfrm>
            <a:custGeom>
              <a:pathLst>
                <a:path w="1008" extrusionOk="0" h="181">
                  <a:moveTo>
                    <a:pt y="0" x="0"/>
                  </a:moveTo>
                  <a:lnTo>
                    <a:pt y="178" x="1008"/>
                  </a:lnTo>
                  <a:lnTo>
                    <a:pt y="179" x="1006"/>
                  </a:lnTo>
                  <a:lnTo>
                    <a:pt y="181" x="1004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15" name="Shape 1115"/>
            <p:cNvSpPr/>
            <p:nvPr/>
          </p:nvSpPr>
          <p:spPr>
            <a:xfrm>
              <a:off y="2801936" x="4684712"/>
              <a:ext cy="287336" cx="1595437"/>
            </a:xfrm>
            <a:custGeom>
              <a:pathLst>
                <a:path w="1005" extrusionOk="0" h="181">
                  <a:moveTo>
                    <a:pt y="0" x="0"/>
                  </a:moveTo>
                  <a:lnTo>
                    <a:pt y="177" x="1005"/>
                  </a:lnTo>
                  <a:lnTo>
                    <a:pt y="179" x="1003"/>
                  </a:lnTo>
                  <a:lnTo>
                    <a:pt y="181" x="100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16" name="Shape 1116"/>
            <p:cNvSpPr/>
            <p:nvPr/>
          </p:nvSpPr>
          <p:spPr>
            <a:xfrm>
              <a:off y="2806700" x="4687887"/>
              <a:ext cy="285750" cx="1589087"/>
            </a:xfrm>
            <a:custGeom>
              <a:pathLst>
                <a:path w="1001" extrusionOk="0" h="180">
                  <a:moveTo>
                    <a:pt y="0" x="0"/>
                  </a:moveTo>
                  <a:lnTo>
                    <a:pt y="176" x="1001"/>
                  </a:lnTo>
                  <a:lnTo>
                    <a:pt y="178" x="1001"/>
                  </a:lnTo>
                  <a:lnTo>
                    <a:pt y="180" x="1000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17" name="Shape 1117"/>
            <p:cNvSpPr/>
            <p:nvPr/>
          </p:nvSpPr>
          <p:spPr>
            <a:xfrm>
              <a:off y="2809875" x="4692650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6" x="998"/>
                  </a:lnTo>
                  <a:lnTo>
                    <a:pt y="178" x="997"/>
                  </a:lnTo>
                  <a:lnTo>
                    <a:pt y="181" x="995"/>
                  </a:lnTo>
                  <a:lnTo>
                    <a:pt y="5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18" name="Shape 1118"/>
            <p:cNvSpPr/>
            <p:nvPr/>
          </p:nvSpPr>
          <p:spPr>
            <a:xfrm>
              <a:off y="2814636" x="4695825"/>
              <a:ext cy="285750" cx="1579562"/>
            </a:xfrm>
            <a:custGeom>
              <a:pathLst>
                <a:path w="995" extrusionOk="0" h="180">
                  <a:moveTo>
                    <a:pt y="0" x="0"/>
                  </a:moveTo>
                  <a:lnTo>
                    <a:pt y="175" x="995"/>
                  </a:lnTo>
                  <a:lnTo>
                    <a:pt y="178" x="993"/>
                  </a:lnTo>
                  <a:lnTo>
                    <a:pt y="180" x="99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19" name="Shape 1119"/>
            <p:cNvSpPr/>
            <p:nvPr/>
          </p:nvSpPr>
          <p:spPr>
            <a:xfrm>
              <a:off y="2817811" x="469900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6" x="991"/>
                  </a:lnTo>
                  <a:lnTo>
                    <a:pt y="178" x="989"/>
                  </a:lnTo>
                  <a:lnTo>
                    <a:pt y="179" x="987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20" name="Shape 1120"/>
            <p:cNvSpPr/>
            <p:nvPr/>
          </p:nvSpPr>
          <p:spPr>
            <a:xfrm>
              <a:off y="2824161" x="4703762"/>
              <a:ext cy="280986" cx="1565275"/>
            </a:xfrm>
            <a:custGeom>
              <a:pathLst>
                <a:path w="986" extrusionOk="0" h="177">
                  <a:moveTo>
                    <a:pt y="0" x="0"/>
                  </a:moveTo>
                  <a:lnTo>
                    <a:pt y="174" x="986"/>
                  </a:lnTo>
                  <a:lnTo>
                    <a:pt y="175" x="984"/>
                  </a:lnTo>
                  <a:lnTo>
                    <a:pt y="177" x="983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21" name="Shape 1121"/>
            <p:cNvSpPr/>
            <p:nvPr/>
          </p:nvSpPr>
          <p:spPr>
            <a:xfrm>
              <a:off y="2825750" x="4706937"/>
              <a:ext cy="282575" cx="1558925"/>
            </a:xfrm>
            <a:custGeom>
              <a:pathLst>
                <a:path w="982" extrusionOk="0" h="178">
                  <a:moveTo>
                    <a:pt y="0" x="0"/>
                  </a:moveTo>
                  <a:lnTo>
                    <a:pt y="174" x="982"/>
                  </a:lnTo>
                  <a:lnTo>
                    <a:pt y="176" x="981"/>
                  </a:lnTo>
                  <a:lnTo>
                    <a:pt y="178" x="981"/>
                  </a:lnTo>
                  <a:lnTo>
                    <a:pt y="5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22" name="Shape 1122"/>
            <p:cNvSpPr/>
            <p:nvPr/>
          </p:nvSpPr>
          <p:spPr>
            <a:xfrm>
              <a:off y="2832100" x="4710112"/>
              <a:ext cy="277811" cx="1554162"/>
            </a:xfrm>
            <a:custGeom>
              <a:pathLst>
                <a:path w="979" extrusionOk="0" h="175">
                  <a:moveTo>
                    <a:pt y="0" x="0"/>
                  </a:moveTo>
                  <a:lnTo>
                    <a:pt y="172" x="979"/>
                  </a:lnTo>
                  <a:lnTo>
                    <a:pt y="174" x="979"/>
                  </a:lnTo>
                  <a:lnTo>
                    <a:pt y="175" x="977"/>
                  </a:lnTo>
                  <a:lnTo>
                    <a:pt y="5" x="5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23" name="Shape 1123"/>
            <p:cNvSpPr/>
            <p:nvPr/>
          </p:nvSpPr>
          <p:spPr>
            <a:xfrm>
              <a:off y="2833686" x="4714875"/>
              <a:ext cy="282575" cx="1549400"/>
            </a:xfrm>
            <a:custGeom>
              <a:pathLst>
                <a:path w="976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74"/>
                  </a:lnTo>
                  <a:lnTo>
                    <a:pt y="178" x="972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24" name="Shape 1124"/>
            <p:cNvSpPr/>
            <p:nvPr/>
          </p:nvSpPr>
          <p:spPr>
            <a:xfrm>
              <a:off y="2840036" x="4718050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72"/>
                  </a:lnTo>
                  <a:lnTo>
                    <a:pt y="174" x="970"/>
                  </a:lnTo>
                  <a:lnTo>
                    <a:pt y="175" x="969"/>
                  </a:lnTo>
                  <a:lnTo>
                    <a:pt y="5" x="5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25" name="Shape 1125"/>
            <p:cNvSpPr/>
            <p:nvPr/>
          </p:nvSpPr>
          <p:spPr>
            <a:xfrm>
              <a:off y="2841625" x="4719637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3" x="969"/>
                  </a:lnTo>
                  <a:lnTo>
                    <a:pt y="174" x="968"/>
                  </a:lnTo>
                  <a:lnTo>
                    <a:pt y="176" x="966"/>
                  </a:lnTo>
                  <a:lnTo>
                    <a:pt y="7" x="5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26" name="Shape 1126"/>
            <p:cNvSpPr/>
            <p:nvPr/>
          </p:nvSpPr>
          <p:spPr>
            <a:xfrm>
              <a:off y="2847975" x="4725987"/>
              <a:ext cy="276225" cx="1530350"/>
            </a:xfrm>
            <a:custGeom>
              <a:pathLst>
                <a:path w="964" extrusionOk="0" h="174">
                  <a:moveTo>
                    <a:pt y="0" x="0"/>
                  </a:moveTo>
                  <a:lnTo>
                    <a:pt y="170" x="964"/>
                  </a:lnTo>
                  <a:lnTo>
                    <a:pt y="172" x="962"/>
                  </a:lnTo>
                  <a:lnTo>
                    <a:pt y="174" x="960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27" name="Shape 1127"/>
            <p:cNvSpPr/>
            <p:nvPr/>
          </p:nvSpPr>
          <p:spPr>
            <a:xfrm>
              <a:off y="2852736" x="4727575"/>
              <a:ext cy="274637" cx="1525587"/>
            </a:xfrm>
            <a:custGeom>
              <a:pathLst>
                <a:path w="961" extrusionOk="0" h="173">
                  <a:moveTo>
                    <a:pt y="0" x="0"/>
                  </a:moveTo>
                  <a:lnTo>
                    <a:pt y="169" x="961"/>
                  </a:lnTo>
                  <a:lnTo>
                    <a:pt y="171" x="959"/>
                  </a:lnTo>
                  <a:lnTo>
                    <a:pt y="173" x="958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28" name="Shape 1128"/>
            <p:cNvSpPr/>
            <p:nvPr/>
          </p:nvSpPr>
          <p:spPr>
            <a:xfrm>
              <a:off y="2855911" x="4730750"/>
              <a:ext cy="273050" cx="1519237"/>
            </a:xfrm>
            <a:custGeom>
              <a:pathLst>
                <a:path w="957" extrusionOk="0" h="172">
                  <a:moveTo>
                    <a:pt y="0" x="0"/>
                  </a:moveTo>
                  <a:lnTo>
                    <a:pt y="169" x="957"/>
                  </a:lnTo>
                  <a:lnTo>
                    <a:pt y="171" x="956"/>
                  </a:lnTo>
                  <a:lnTo>
                    <a:pt y="172" x="95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29" name="Shape 1129"/>
            <p:cNvSpPr/>
            <p:nvPr/>
          </p:nvSpPr>
          <p:spPr>
            <a:xfrm>
              <a:off y="2860675" x="4735512"/>
              <a:ext cy="271461" cx="1512886"/>
            </a:xfrm>
            <a:custGeom>
              <a:pathLst>
                <a:path w="953" extrusionOk="0" h="171">
                  <a:moveTo>
                    <a:pt y="0" x="0"/>
                  </a:moveTo>
                  <a:lnTo>
                    <a:pt y="168" x="953"/>
                  </a:lnTo>
                  <a:lnTo>
                    <a:pt y="169" x="951"/>
                  </a:lnTo>
                  <a:lnTo>
                    <a:pt y="171" x="94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30" name="Shape 1130"/>
            <p:cNvSpPr/>
            <p:nvPr/>
          </p:nvSpPr>
          <p:spPr>
            <a:xfrm>
              <a:off y="2863850" x="4738687"/>
              <a:ext cy="271461" cx="1506536"/>
            </a:xfrm>
            <a:custGeom>
              <a:pathLst>
                <a:path w="949" extrusionOk="0" h="171">
                  <a:moveTo>
                    <a:pt y="0" x="0"/>
                  </a:moveTo>
                  <a:lnTo>
                    <a:pt y="167" x="949"/>
                  </a:lnTo>
                  <a:lnTo>
                    <a:pt y="169" x="947"/>
                  </a:lnTo>
                  <a:lnTo>
                    <a:pt y="171" x="94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31" name="Shape 1131"/>
            <p:cNvSpPr/>
            <p:nvPr/>
          </p:nvSpPr>
          <p:spPr>
            <a:xfrm>
              <a:off y="2868611" x="4743450"/>
              <a:ext cy="271461" cx="1498600"/>
            </a:xfrm>
            <a:custGeom>
              <a:pathLst>
                <a:path w="944" extrusionOk="0" h="171">
                  <a:moveTo>
                    <a:pt y="0" x="0"/>
                  </a:moveTo>
                  <a:lnTo>
                    <a:pt y="166" x="944"/>
                  </a:lnTo>
                  <a:lnTo>
                    <a:pt y="168" x="941"/>
                  </a:lnTo>
                  <a:lnTo>
                    <a:pt y="171" x="939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32" name="Shape 1132"/>
            <p:cNvSpPr/>
            <p:nvPr/>
          </p:nvSpPr>
          <p:spPr>
            <a:xfrm>
              <a:off y="2871786" x="4746625"/>
              <a:ext cy="271461" cx="1490661"/>
            </a:xfrm>
            <a:custGeom>
              <a:pathLst>
                <a:path w="939" extrusionOk="0" h="171">
                  <a:moveTo>
                    <a:pt y="0" x="0"/>
                  </a:moveTo>
                  <a:lnTo>
                    <a:pt y="166" x="939"/>
                  </a:lnTo>
                  <a:lnTo>
                    <a:pt y="169" x="937"/>
                  </a:lnTo>
                  <a:lnTo>
                    <a:pt y="171" x="936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33" name="Shape 1133"/>
            <p:cNvSpPr/>
            <p:nvPr/>
          </p:nvSpPr>
          <p:spPr>
            <a:xfrm>
              <a:off y="2876550" x="4749800"/>
              <a:ext cy="268287" cx="1484311"/>
            </a:xfrm>
            <a:custGeom>
              <a:pathLst>
                <a:path w="935" extrusionOk="0" h="169">
                  <a:moveTo>
                    <a:pt y="0" x="0"/>
                  </a:moveTo>
                  <a:lnTo>
                    <a:pt y="166" x="935"/>
                  </a:lnTo>
                  <a:lnTo>
                    <a:pt y="168" x="934"/>
                  </a:lnTo>
                  <a:lnTo>
                    <a:pt y="169" x="932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34" name="Shape 1134"/>
            <p:cNvSpPr/>
            <p:nvPr/>
          </p:nvSpPr>
          <p:spPr>
            <a:xfrm>
              <a:off y="2879725" x="4754562"/>
              <a:ext cy="268287" cx="1477961"/>
            </a:xfrm>
            <a:custGeom>
              <a:pathLst>
                <a:path w="931" extrusionOk="0" h="169">
                  <a:moveTo>
                    <a:pt y="0" x="0"/>
                  </a:moveTo>
                  <a:lnTo>
                    <a:pt y="166" x="931"/>
                  </a:lnTo>
                  <a:lnTo>
                    <a:pt y="167" x="929"/>
                  </a:lnTo>
                  <a:lnTo>
                    <a:pt y="169" x="927"/>
                  </a:lnTo>
                  <a:lnTo>
                    <a:pt y="7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35" name="Shape 1135"/>
            <p:cNvSpPr/>
            <p:nvPr/>
          </p:nvSpPr>
          <p:spPr>
            <a:xfrm>
              <a:off y="2884486" x="4757737"/>
              <a:ext cy="266700" cx="1471611"/>
            </a:xfrm>
            <a:custGeom>
              <a:pathLst>
                <a:path w="927" extrusionOk="0" h="168">
                  <a:moveTo>
                    <a:pt y="0" x="0"/>
                  </a:moveTo>
                  <a:lnTo>
                    <a:pt y="164" x="927"/>
                  </a:lnTo>
                  <a:lnTo>
                    <a:pt y="166" x="925"/>
                  </a:lnTo>
                  <a:lnTo>
                    <a:pt y="168" x="923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36" name="Shape 1136"/>
            <p:cNvSpPr/>
            <p:nvPr/>
          </p:nvSpPr>
          <p:spPr>
            <a:xfrm>
              <a:off y="2890836" x="4762500"/>
              <a:ext cy="261936" cx="1463675"/>
            </a:xfrm>
            <a:custGeom>
              <a:pathLst>
                <a:path w="922" extrusionOk="0" h="165">
                  <a:moveTo>
                    <a:pt y="0" x="0"/>
                  </a:moveTo>
                  <a:lnTo>
                    <a:pt y="162" x="922"/>
                  </a:lnTo>
                  <a:lnTo>
                    <a:pt y="164" x="920"/>
                  </a:lnTo>
                  <a:lnTo>
                    <a:pt y="165" x="917"/>
                  </a:lnTo>
                  <a:lnTo>
                    <a:pt y="5" x="5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37" name="Shape 1137"/>
            <p:cNvSpPr/>
            <p:nvPr/>
          </p:nvSpPr>
          <p:spPr>
            <a:xfrm>
              <a:off y="2892425" x="4765675"/>
              <a:ext cy="263525" cx="1457325"/>
            </a:xfrm>
            <a:custGeom>
              <a:pathLst>
                <a:path w="918" extrusionOk="0" h="166">
                  <a:moveTo>
                    <a:pt y="0" x="0"/>
                  </a:moveTo>
                  <a:lnTo>
                    <a:pt y="163" x="918"/>
                  </a:lnTo>
                  <a:lnTo>
                    <a:pt y="164" x="915"/>
                  </a:lnTo>
                  <a:lnTo>
                    <a:pt y="166" x="913"/>
                  </a:lnTo>
                  <a:lnTo>
                    <a:pt y="6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AF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38" name="Shape 1138"/>
            <p:cNvSpPr/>
            <p:nvPr/>
          </p:nvSpPr>
          <p:spPr>
            <a:xfrm>
              <a:off y="2898775" x="4770437"/>
              <a:ext cy="260350" cx="1447800"/>
            </a:xfrm>
            <a:custGeom>
              <a:pathLst>
                <a:path w="912" extrusionOk="0" h="164">
                  <a:moveTo>
                    <a:pt y="0" x="0"/>
                  </a:moveTo>
                  <a:lnTo>
                    <a:pt y="160" x="912"/>
                  </a:lnTo>
                  <a:lnTo>
                    <a:pt y="162" x="910"/>
                  </a:lnTo>
                  <a:lnTo>
                    <a:pt y="164" x="90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39" name="Shape 1139"/>
            <p:cNvSpPr/>
            <p:nvPr/>
          </p:nvSpPr>
          <p:spPr>
            <a:xfrm>
              <a:off y="2901950" x="4773612"/>
              <a:ext cy="258762" cx="1441450"/>
            </a:xfrm>
            <a:custGeom>
              <a:pathLst>
                <a:path w="908" extrusionOk="0" h="163">
                  <a:moveTo>
                    <a:pt y="0" x="0"/>
                  </a:moveTo>
                  <a:lnTo>
                    <a:pt y="160" x="908"/>
                  </a:lnTo>
                  <a:lnTo>
                    <a:pt y="162" x="907"/>
                  </a:lnTo>
                  <a:lnTo>
                    <a:pt y="163" x="905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40" name="Shape 1140"/>
            <p:cNvSpPr/>
            <p:nvPr/>
          </p:nvSpPr>
          <p:spPr>
            <a:xfrm>
              <a:off y="2906711" x="4778375"/>
              <a:ext cy="257175" cx="1435100"/>
            </a:xfrm>
            <a:custGeom>
              <a:pathLst>
                <a:path w="904" extrusionOk="0" h="162">
                  <a:moveTo>
                    <a:pt y="0" x="0"/>
                  </a:moveTo>
                  <a:lnTo>
                    <a:pt y="159" x="904"/>
                  </a:lnTo>
                  <a:lnTo>
                    <a:pt y="160" x="902"/>
                  </a:lnTo>
                  <a:lnTo>
                    <a:pt y="162" x="899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41" name="Shape 1141"/>
            <p:cNvSpPr/>
            <p:nvPr/>
          </p:nvSpPr>
          <p:spPr>
            <a:xfrm>
              <a:off y="2909886" x="4781550"/>
              <a:ext cy="257175" cx="1428750"/>
            </a:xfrm>
            <a:custGeom>
              <a:pathLst>
                <a:path w="900" extrusionOk="0" h="162">
                  <a:moveTo>
                    <a:pt y="0" x="0"/>
                  </a:moveTo>
                  <a:lnTo>
                    <a:pt y="158" x="900"/>
                  </a:lnTo>
                  <a:lnTo>
                    <a:pt y="160" x="897"/>
                  </a:lnTo>
                  <a:lnTo>
                    <a:pt y="162" x="895"/>
                  </a:lnTo>
                  <a:lnTo>
                    <a:pt y="6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42" name="Shape 1142"/>
            <p:cNvSpPr/>
            <p:nvPr/>
          </p:nvSpPr>
          <p:spPr>
            <a:xfrm>
              <a:off y="2914650" x="4786312"/>
              <a:ext cy="257175" cx="1419225"/>
            </a:xfrm>
            <a:custGeom>
              <a:pathLst>
                <a:path w="894" extrusionOk="0" h="162">
                  <a:moveTo>
                    <a:pt y="0" x="0"/>
                  </a:moveTo>
                  <a:lnTo>
                    <a:pt y="157" x="894"/>
                  </a:lnTo>
                  <a:lnTo>
                    <a:pt y="159" x="892"/>
                  </a:lnTo>
                  <a:lnTo>
                    <a:pt y="162" x="889"/>
                  </a:lnTo>
                  <a:lnTo>
                    <a:pt y="5" x="6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43" name="Shape 1143"/>
            <p:cNvSpPr/>
            <p:nvPr/>
          </p:nvSpPr>
          <p:spPr>
            <a:xfrm>
              <a:off y="2919411" x="4789487"/>
              <a:ext cy="255586" cx="1412875"/>
            </a:xfrm>
            <a:custGeom>
              <a:pathLst>
                <a:path w="890" extrusionOk="0" h="161">
                  <a:moveTo>
                    <a:pt y="0" x="0"/>
                  </a:moveTo>
                  <a:lnTo>
                    <a:pt y="156" x="890"/>
                  </a:lnTo>
                  <a:lnTo>
                    <a:pt y="159" x="887"/>
                  </a:lnTo>
                  <a:lnTo>
                    <a:pt y="161" x="885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44" name="Shape 1144"/>
            <p:cNvSpPr/>
            <p:nvPr/>
          </p:nvSpPr>
          <p:spPr>
            <a:xfrm>
              <a:off y="2922586" x="4795837"/>
              <a:ext cy="255586" cx="1401761"/>
            </a:xfrm>
            <a:custGeom>
              <a:pathLst>
                <a:path w="883" extrusionOk="0" h="161">
                  <a:moveTo>
                    <a:pt y="0" x="0"/>
                  </a:moveTo>
                  <a:lnTo>
                    <a:pt y="157" x="883"/>
                  </a:lnTo>
                  <a:lnTo>
                    <a:pt y="159" x="881"/>
                  </a:lnTo>
                  <a:lnTo>
                    <a:pt y="161" x="878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45" name="Shape 1145"/>
            <p:cNvSpPr/>
            <p:nvPr/>
          </p:nvSpPr>
          <p:spPr>
            <a:xfrm>
              <a:off y="2927350" x="4797425"/>
              <a:ext cy="252411" cx="1397000"/>
            </a:xfrm>
            <a:custGeom>
              <a:pathLst>
                <a:path w="880" extrusionOk="0" h="159">
                  <a:moveTo>
                    <a:pt y="0" x="0"/>
                  </a:moveTo>
                  <a:lnTo>
                    <a:pt y="156" x="880"/>
                  </a:lnTo>
                  <a:lnTo>
                    <a:pt y="158" x="877"/>
                  </a:lnTo>
                  <a:lnTo>
                    <a:pt y="159" x="875"/>
                  </a:lnTo>
                  <a:lnTo>
                    <a:pt y="6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46" name="Shape 1146"/>
            <p:cNvSpPr/>
            <p:nvPr/>
          </p:nvSpPr>
          <p:spPr>
            <a:xfrm>
              <a:off y="2930525" x="4803775"/>
              <a:ext cy="252411" cx="1385887"/>
            </a:xfrm>
            <a:custGeom>
              <a:pathLst>
                <a:path w="873" extrusionOk="0" h="159">
                  <a:moveTo>
                    <a:pt y="0" x="0"/>
                  </a:moveTo>
                  <a:lnTo>
                    <a:pt y="156" x="873"/>
                  </a:lnTo>
                  <a:lnTo>
                    <a:pt y="157" x="871"/>
                  </a:lnTo>
                  <a:lnTo>
                    <a:pt y="159" x="867"/>
                  </a:lnTo>
                  <a:lnTo>
                    <a:pt y="7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47" name="Shape 1147"/>
            <p:cNvSpPr/>
            <p:nvPr/>
          </p:nvSpPr>
          <p:spPr>
            <a:xfrm>
              <a:off y="2936875" x="4808537"/>
              <a:ext cy="249237" cx="1377950"/>
            </a:xfrm>
            <a:custGeom>
              <a:pathLst>
                <a:path w="868" extrusionOk="0" h="157">
                  <a:moveTo>
                    <a:pt y="0" x="0"/>
                  </a:moveTo>
                  <a:lnTo>
                    <a:pt y="153" x="868"/>
                  </a:lnTo>
                  <a:lnTo>
                    <a:pt y="155" x="864"/>
                  </a:lnTo>
                  <a:lnTo>
                    <a:pt y="157" x="86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48" name="Shape 1148"/>
            <p:cNvSpPr/>
            <p:nvPr/>
          </p:nvSpPr>
          <p:spPr>
            <a:xfrm>
              <a:off y="2941636" x="4811712"/>
              <a:ext cy="246061" cx="1368425"/>
            </a:xfrm>
            <a:custGeom>
              <a:pathLst>
                <a:path w="862" extrusionOk="0" h="155">
                  <a:moveTo>
                    <a:pt y="0" x="0"/>
                  </a:moveTo>
                  <a:lnTo>
                    <a:pt y="152" x="862"/>
                  </a:lnTo>
                  <a:lnTo>
                    <a:pt y="154" x="861"/>
                  </a:lnTo>
                  <a:lnTo>
                    <a:pt y="155" x="857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49" name="Shape 1149"/>
            <p:cNvSpPr/>
            <p:nvPr/>
          </p:nvSpPr>
          <p:spPr>
            <a:xfrm>
              <a:off y="2944811" x="4816475"/>
              <a:ext cy="246061" cx="1362075"/>
            </a:xfrm>
            <a:custGeom>
              <a:pathLst>
                <a:path w="858" extrusionOk="0" h="155">
                  <a:moveTo>
                    <a:pt y="0" x="0"/>
                  </a:moveTo>
                  <a:lnTo>
                    <a:pt y="152" x="858"/>
                  </a:lnTo>
                  <a:lnTo>
                    <a:pt y="153" x="854"/>
                  </a:lnTo>
                  <a:lnTo>
                    <a:pt y="155" x="851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50" name="Shape 1150"/>
            <p:cNvSpPr/>
            <p:nvPr/>
          </p:nvSpPr>
          <p:spPr>
            <a:xfrm>
              <a:off y="2949575" x="4821237"/>
              <a:ext cy="244475" cx="1350962"/>
            </a:xfrm>
            <a:custGeom>
              <a:pathLst>
                <a:path w="851" extrusionOk="0" h="154">
                  <a:moveTo>
                    <a:pt y="0" x="0"/>
                  </a:moveTo>
                  <a:lnTo>
                    <a:pt y="150" x="851"/>
                  </a:lnTo>
                  <a:lnTo>
                    <a:pt y="152" x="848"/>
                  </a:lnTo>
                  <a:lnTo>
                    <a:pt y="154" x="846"/>
                  </a:lnTo>
                  <a:lnTo>
                    <a:pt y="5" x="6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2ED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51" name="Shape 1151"/>
            <p:cNvSpPr/>
            <p:nvPr/>
          </p:nvSpPr>
          <p:spPr>
            <a:xfrm>
              <a:off y="2952750" x="4824412"/>
              <a:ext cy="242887" cx="1343025"/>
            </a:xfrm>
            <a:custGeom>
              <a:pathLst>
                <a:path w="846" extrusionOk="0" h="153">
                  <a:moveTo>
                    <a:pt y="0" x="0"/>
                  </a:moveTo>
                  <a:lnTo>
                    <a:pt y="150" x="846"/>
                  </a:lnTo>
                  <a:lnTo>
                    <a:pt y="152" x="844"/>
                  </a:lnTo>
                  <a:lnTo>
                    <a:pt y="153" x="841"/>
                  </a:lnTo>
                  <a:lnTo>
                    <a:pt y="6" x="5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52" name="Shape 1152"/>
            <p:cNvSpPr/>
            <p:nvPr/>
          </p:nvSpPr>
          <p:spPr>
            <a:xfrm>
              <a:off y="2957511" x="4830762"/>
              <a:ext cy="241300" cx="1333500"/>
            </a:xfrm>
            <a:custGeom>
              <a:pathLst>
                <a:path w="840" extrusionOk="0" h="152">
                  <a:moveTo>
                    <a:pt y="0" x="0"/>
                  </a:moveTo>
                  <a:lnTo>
                    <a:pt y="149" x="840"/>
                  </a:lnTo>
                  <a:lnTo>
                    <a:pt y="150" x="837"/>
                  </a:lnTo>
                  <a:lnTo>
                    <a:pt y="152" x="834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53" name="Shape 1153"/>
            <p:cNvSpPr/>
            <p:nvPr/>
          </p:nvSpPr>
          <p:spPr>
            <a:xfrm>
              <a:off y="2962275" x="4832350"/>
              <a:ext cy="239711" cx="1327150"/>
            </a:xfrm>
            <a:custGeom>
              <a:pathLst>
                <a:path w="836" extrusionOk="0" h="151">
                  <a:moveTo>
                    <a:pt y="0" x="0"/>
                  </a:moveTo>
                  <a:lnTo>
                    <a:pt y="147" x="836"/>
                  </a:lnTo>
                  <a:lnTo>
                    <a:pt y="149" x="833"/>
                  </a:lnTo>
                  <a:lnTo>
                    <a:pt y="151" x="829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54" name="Shape 1154"/>
            <p:cNvSpPr/>
            <p:nvPr/>
          </p:nvSpPr>
          <p:spPr>
            <a:xfrm>
              <a:off y="2965450" x="4838700"/>
              <a:ext cy="239711" cx="1316037"/>
            </a:xfrm>
            <a:custGeom>
              <a:pathLst>
                <a:path w="829" extrusionOk="0" h="151">
                  <a:moveTo>
                    <a:pt y="0" x="0"/>
                  </a:moveTo>
                  <a:lnTo>
                    <a:pt y="147" x="829"/>
                  </a:lnTo>
                  <a:lnTo>
                    <a:pt y="149" x="825"/>
                  </a:lnTo>
                  <a:lnTo>
                    <a:pt y="151" x="823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55" name="Shape 1155"/>
            <p:cNvSpPr/>
            <p:nvPr/>
          </p:nvSpPr>
          <p:spPr>
            <a:xfrm>
              <a:off y="2970211" x="4843462"/>
              <a:ext cy="236537" cx="1304925"/>
            </a:xfrm>
            <a:custGeom>
              <a:pathLst>
                <a:path w="822" extrusionOk="0" h="149">
                  <a:moveTo>
                    <a:pt y="0" x="0"/>
                  </a:moveTo>
                  <a:lnTo>
                    <a:pt y="146" x="822"/>
                  </a:lnTo>
                  <a:lnTo>
                    <a:pt y="148" x="819"/>
                  </a:lnTo>
                  <a:lnTo>
                    <a:pt y="149" x="817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56" name="Shape 1156"/>
            <p:cNvSpPr/>
            <p:nvPr/>
          </p:nvSpPr>
          <p:spPr>
            <a:xfrm>
              <a:off y="2973386" x="4848225"/>
              <a:ext cy="236537" cx="1296987"/>
            </a:xfrm>
            <a:custGeom>
              <a:pathLst>
                <a:path w="817" extrusionOk="0" h="149">
                  <a:moveTo>
                    <a:pt y="0" x="0"/>
                  </a:moveTo>
                  <a:lnTo>
                    <a:pt y="146" x="817"/>
                  </a:lnTo>
                  <a:lnTo>
                    <a:pt y="147" x="814"/>
                  </a:lnTo>
                  <a:lnTo>
                    <a:pt y="149" x="811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57" name="Shape 1157"/>
            <p:cNvSpPr/>
            <p:nvPr/>
          </p:nvSpPr>
          <p:spPr>
            <a:xfrm>
              <a:off y="2979736" x="4851400"/>
              <a:ext cy="233361" cx="1289050"/>
            </a:xfrm>
            <a:custGeom>
              <a:pathLst>
                <a:path w="812" extrusionOk="0" h="147">
                  <a:moveTo>
                    <a:pt y="0" x="0"/>
                  </a:moveTo>
                  <a:lnTo>
                    <a:pt y="143" x="812"/>
                  </a:lnTo>
                  <a:lnTo>
                    <a:pt y="145" x="809"/>
                  </a:lnTo>
                  <a:lnTo>
                    <a:pt y="147" x="80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58" name="Shape 1158"/>
            <p:cNvSpPr/>
            <p:nvPr/>
          </p:nvSpPr>
          <p:spPr>
            <a:xfrm>
              <a:off y="2984500" x="4856162"/>
              <a:ext cy="230187" cx="1279525"/>
            </a:xfrm>
            <a:custGeom>
              <a:pathLst>
                <a:path w="806" extrusionOk="0" h="145">
                  <a:moveTo>
                    <a:pt y="0" x="0"/>
                  </a:moveTo>
                  <a:lnTo>
                    <a:pt y="142" x="806"/>
                  </a:lnTo>
                  <a:lnTo>
                    <a:pt y="144" x="802"/>
                  </a:lnTo>
                  <a:lnTo>
                    <a:pt y="145" x="797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59" name="Shape 1159"/>
            <p:cNvSpPr/>
            <p:nvPr/>
          </p:nvSpPr>
          <p:spPr>
            <a:xfrm>
              <a:off y="2987675" x="4862512"/>
              <a:ext cy="227011" cx="1266825"/>
            </a:xfrm>
            <a:custGeom>
              <a:pathLst>
                <a:path w="798" extrusionOk="0" h="143">
                  <a:moveTo>
                    <a:pt y="0" x="0"/>
                  </a:moveTo>
                  <a:lnTo>
                    <a:pt y="142" x="798"/>
                  </a:lnTo>
                  <a:lnTo>
                    <a:pt y="143" x="793"/>
                  </a:lnTo>
                  <a:lnTo>
                    <a:pt y="143" x="790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60" name="Shape 1160"/>
            <p:cNvSpPr/>
            <p:nvPr/>
          </p:nvSpPr>
          <p:spPr>
            <a:xfrm>
              <a:off y="2992436" x="4864100"/>
              <a:ext cy="225425" cx="1257300"/>
            </a:xfrm>
            <a:custGeom>
              <a:pathLst>
                <a:path w="792" extrusionOk="0" h="142">
                  <a:moveTo>
                    <a:pt y="0" x="0"/>
                  </a:moveTo>
                  <a:lnTo>
                    <a:pt y="140" x="792"/>
                  </a:lnTo>
                  <a:lnTo>
                    <a:pt y="140" x="789"/>
                  </a:lnTo>
                  <a:lnTo>
                    <a:pt y="142" x="786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61" name="Shape 1161"/>
            <p:cNvSpPr/>
            <p:nvPr/>
          </p:nvSpPr>
          <p:spPr>
            <a:xfrm>
              <a:off y="2995611" x="4870450"/>
              <a:ext cy="225425" cx="1246186"/>
            </a:xfrm>
            <a:custGeom>
              <a:pathLst>
                <a:path w="785" extrusionOk="0" h="142">
                  <a:moveTo>
                    <a:pt y="0" x="0"/>
                  </a:moveTo>
                  <a:lnTo>
                    <a:pt y="138" x="785"/>
                  </a:lnTo>
                  <a:lnTo>
                    <a:pt y="140" x="782"/>
                  </a:lnTo>
                  <a:lnTo>
                    <a:pt y="142" x="778"/>
                  </a:lnTo>
                  <a:lnTo>
                    <a:pt y="6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62" name="Shape 1162"/>
            <p:cNvSpPr/>
            <p:nvPr/>
          </p:nvSpPr>
          <p:spPr>
            <a:xfrm>
              <a:off y="3000375" x="4875212"/>
              <a:ext cy="222250" cx="1236661"/>
            </a:xfrm>
            <a:custGeom>
              <a:pathLst>
                <a:path w="779" extrusionOk="0" h="140">
                  <a:moveTo>
                    <a:pt y="0" x="0"/>
                  </a:moveTo>
                  <a:lnTo>
                    <a:pt y="137" x="779"/>
                  </a:lnTo>
                  <a:lnTo>
                    <a:pt y="139" x="775"/>
                  </a:lnTo>
                  <a:lnTo>
                    <a:pt y="140" x="770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63" name="Shape 1163"/>
            <p:cNvSpPr/>
            <p:nvPr/>
          </p:nvSpPr>
          <p:spPr>
            <a:xfrm>
              <a:off y="3005136" x="4881562"/>
              <a:ext cy="220661" cx="1223961"/>
            </a:xfrm>
            <a:custGeom>
              <a:pathLst>
                <a:path w="771" extrusionOk="0" h="139">
                  <a:moveTo>
                    <a:pt y="0" x="0"/>
                  </a:moveTo>
                  <a:lnTo>
                    <a:pt y="136" x="771"/>
                  </a:lnTo>
                  <a:lnTo>
                    <a:pt y="137" x="766"/>
                  </a:lnTo>
                  <a:lnTo>
                    <a:pt y="139" x="763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64" name="Shape 1164"/>
            <p:cNvSpPr/>
            <p:nvPr/>
          </p:nvSpPr>
          <p:spPr>
            <a:xfrm>
              <a:off y="3008311" x="4886325"/>
              <a:ext cy="220661" cx="1211261"/>
            </a:xfrm>
            <a:custGeom>
              <a:pathLst>
                <a:path w="763" extrusionOk="0" h="139">
                  <a:moveTo>
                    <a:pt y="0" x="0"/>
                  </a:moveTo>
                  <a:lnTo>
                    <a:pt y="135" x="763"/>
                  </a:lnTo>
                  <a:lnTo>
                    <a:pt y="137" x="760"/>
                  </a:lnTo>
                  <a:lnTo>
                    <a:pt y="139" x="756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65" name="Shape 1165"/>
            <p:cNvSpPr/>
            <p:nvPr/>
          </p:nvSpPr>
          <p:spPr>
            <a:xfrm>
              <a:off y="3014661" x="4889500"/>
              <a:ext cy="215900" cx="1203325"/>
            </a:xfrm>
            <a:custGeom>
              <a:pathLst>
                <a:path w="758" extrusionOk="0" h="136">
                  <a:moveTo>
                    <a:pt y="0" x="0"/>
                  </a:moveTo>
                  <a:lnTo>
                    <a:pt y="133" x="758"/>
                  </a:lnTo>
                  <a:lnTo>
                    <a:pt y="135" x="753"/>
                  </a:lnTo>
                  <a:lnTo>
                    <a:pt y="136" x="749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66" name="Shape 1166"/>
            <p:cNvSpPr/>
            <p:nvPr/>
          </p:nvSpPr>
          <p:spPr>
            <a:xfrm>
              <a:off y="3019425" x="4894262"/>
              <a:ext cy="214311" cx="1192211"/>
            </a:xfrm>
            <a:custGeom>
              <a:pathLst>
                <a:path w="751" extrusionOk="0" h="135">
                  <a:moveTo>
                    <a:pt y="0" x="0"/>
                  </a:moveTo>
                  <a:lnTo>
                    <a:pt y="132" x="751"/>
                  </a:lnTo>
                  <a:lnTo>
                    <a:pt y="133" x="746"/>
                  </a:lnTo>
                  <a:lnTo>
                    <a:pt y="135" x="741"/>
                  </a:lnTo>
                  <a:lnTo>
                    <a:pt y="5" x="7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67" name="Shape 1167"/>
            <p:cNvSpPr/>
            <p:nvPr/>
          </p:nvSpPr>
          <p:spPr>
            <a:xfrm>
              <a:off y="3022600" x="4899025"/>
              <a:ext cy="211137" cx="1179512"/>
            </a:xfrm>
            <a:custGeom>
              <a:pathLst>
                <a:path w="743" extrusionOk="0" h="133">
                  <a:moveTo>
                    <a:pt y="0" x="0"/>
                  </a:moveTo>
                  <a:lnTo>
                    <a:pt y="131" x="743"/>
                  </a:lnTo>
                  <a:lnTo>
                    <a:pt y="133" x="738"/>
                  </a:lnTo>
                  <a:lnTo>
                    <a:pt y="133" x="735"/>
                  </a:lnTo>
                  <a:lnTo>
                    <a:pt y="6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68" name="Shape 1168"/>
            <p:cNvSpPr/>
            <p:nvPr/>
          </p:nvSpPr>
          <p:spPr>
            <a:xfrm>
              <a:off y="3027361" x="4905375"/>
              <a:ext cy="209550" cx="1165225"/>
            </a:xfrm>
            <a:custGeom>
              <a:pathLst>
                <a:path w="734" extrusionOk="0" h="132">
                  <a:moveTo>
                    <a:pt y="0" x="0"/>
                  </a:moveTo>
                  <a:lnTo>
                    <a:pt y="130" x="734"/>
                  </a:lnTo>
                  <a:lnTo>
                    <a:pt y="130" x="729"/>
                  </a:lnTo>
                  <a:lnTo>
                    <a:pt y="132" x="726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69" name="Shape 1169"/>
            <p:cNvSpPr/>
            <p:nvPr/>
          </p:nvSpPr>
          <p:spPr>
            <a:xfrm>
              <a:off y="3032125" x="4910137"/>
              <a:ext cy="206375" cx="1155700"/>
            </a:xfrm>
            <a:custGeom>
              <a:pathLst>
                <a:path w="728" extrusionOk="0" h="130">
                  <a:moveTo>
                    <a:pt y="0" x="0"/>
                  </a:moveTo>
                  <a:lnTo>
                    <a:pt y="127" x="728"/>
                  </a:lnTo>
                  <a:lnTo>
                    <a:pt y="129" x="723"/>
                  </a:lnTo>
                  <a:lnTo>
                    <a:pt y="130" x="718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70" name="Shape 1170"/>
            <p:cNvSpPr/>
            <p:nvPr/>
          </p:nvSpPr>
          <p:spPr>
            <a:xfrm>
              <a:off y="3035300" x="4916487"/>
              <a:ext cy="206375" cx="1141412"/>
            </a:xfrm>
            <a:custGeom>
              <a:pathLst>
                <a:path w="719" extrusionOk="0" h="130">
                  <a:moveTo>
                    <a:pt y="0" x="0"/>
                  </a:moveTo>
                  <a:lnTo>
                    <a:pt y="127" x="719"/>
                  </a:lnTo>
                  <a:lnTo>
                    <a:pt y="128" x="714"/>
                  </a:lnTo>
                  <a:lnTo>
                    <a:pt y="130" x="709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71" name="Shape 1171"/>
            <p:cNvSpPr/>
            <p:nvPr/>
          </p:nvSpPr>
          <p:spPr>
            <a:xfrm>
              <a:off y="3040061" x="4921250"/>
              <a:ext cy="204786" cx="1128712"/>
            </a:xfrm>
            <a:custGeom>
              <a:pathLst>
                <a:path w="711" extrusionOk="0" h="129">
                  <a:moveTo>
                    <a:pt y="0" x="0"/>
                  </a:moveTo>
                  <a:lnTo>
                    <a:pt y="125" x="711"/>
                  </a:lnTo>
                  <a:lnTo>
                    <a:pt y="127" x="706"/>
                  </a:lnTo>
                  <a:lnTo>
                    <a:pt y="129" x="70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72" name="Shape 1172"/>
            <p:cNvSpPr/>
            <p:nvPr/>
          </p:nvSpPr>
          <p:spPr>
            <a:xfrm>
              <a:off y="3043236" x="4924425"/>
              <a:ext cy="201612" cx="1117600"/>
            </a:xfrm>
            <a:custGeom>
              <a:pathLst>
                <a:path w="704" extrusionOk="0" h="127">
                  <a:moveTo>
                    <a:pt y="0" x="0"/>
                  </a:moveTo>
                  <a:lnTo>
                    <a:pt y="125" x="704"/>
                  </a:lnTo>
                  <a:lnTo>
                    <a:pt y="127" x="697"/>
                  </a:lnTo>
                  <a:lnTo>
                    <a:pt y="127" x="692"/>
                  </a:lnTo>
                  <a:lnTo>
                    <a:pt y="7" x="6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73" name="Shape 1173"/>
            <p:cNvSpPr/>
            <p:nvPr/>
          </p:nvSpPr>
          <p:spPr>
            <a:xfrm>
              <a:off y="3049586" x="4929187"/>
              <a:ext cy="198436" cx="1104900"/>
            </a:xfrm>
            <a:custGeom>
              <a:pathLst>
                <a:path w="696" extrusionOk="0" h="125">
                  <a:moveTo>
                    <a:pt y="0" x="0"/>
                  </a:moveTo>
                  <a:lnTo>
                    <a:pt y="123" x="696"/>
                  </a:lnTo>
                  <a:lnTo>
                    <a:pt y="123" x="689"/>
                  </a:lnTo>
                  <a:lnTo>
                    <a:pt y="125" x="684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74" name="Shape 1174"/>
            <p:cNvSpPr/>
            <p:nvPr/>
          </p:nvSpPr>
          <p:spPr>
            <a:xfrm>
              <a:off y="3054350" x="4933950"/>
              <a:ext cy="195261" cx="1089025"/>
            </a:xfrm>
            <a:custGeom>
              <a:pathLst>
                <a:path w="686" extrusionOk="0" h="123">
                  <a:moveTo>
                    <a:pt y="0" x="0"/>
                  </a:moveTo>
                  <a:lnTo>
                    <a:pt y="120" x="686"/>
                  </a:lnTo>
                  <a:lnTo>
                    <a:pt y="122" x="681"/>
                  </a:lnTo>
                  <a:lnTo>
                    <a:pt y="123" x="674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75" name="Shape 1175"/>
            <p:cNvSpPr/>
            <p:nvPr/>
          </p:nvSpPr>
          <p:spPr>
            <a:xfrm>
              <a:off y="3057525" x="4940300"/>
              <a:ext cy="192087" cx="1074736"/>
            </a:xfrm>
            <a:custGeom>
              <a:pathLst>
                <a:path w="677" extrusionOk="0" h="121">
                  <a:moveTo>
                    <a:pt y="0" x="0"/>
                  </a:moveTo>
                  <a:lnTo>
                    <a:pt y="120" x="677"/>
                  </a:lnTo>
                  <a:lnTo>
                    <a:pt y="121" x="670"/>
                  </a:lnTo>
                  <a:lnTo>
                    <a:pt y="121" x="665"/>
                  </a:lnTo>
                  <a:lnTo>
                    <a:pt y="6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76" name="Shape 1176"/>
            <p:cNvSpPr/>
            <p:nvPr/>
          </p:nvSpPr>
          <p:spPr>
            <a:xfrm>
              <a:off y="3062286" x="4945062"/>
              <a:ext cy="190500" cx="1058861"/>
            </a:xfrm>
            <a:custGeom>
              <a:pathLst>
                <a:path w="667" extrusionOk="0" h="120">
                  <a:moveTo>
                    <a:pt y="0" x="0"/>
                  </a:moveTo>
                  <a:lnTo>
                    <a:pt y="118" x="667"/>
                  </a:lnTo>
                  <a:lnTo>
                    <a:pt y="118" x="660"/>
                  </a:lnTo>
                  <a:lnTo>
                    <a:pt y="120" x="65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77" name="Shape 1177"/>
            <p:cNvSpPr/>
            <p:nvPr/>
          </p:nvSpPr>
          <p:spPr>
            <a:xfrm>
              <a:off y="3067050" x="4949825"/>
              <a:ext cy="188912" cx="1046161"/>
            </a:xfrm>
            <a:custGeom>
              <a:pathLst>
                <a:path w="659" extrusionOk="0" h="119">
                  <a:moveTo>
                    <a:pt y="0" x="0"/>
                  </a:moveTo>
                  <a:lnTo>
                    <a:pt y="115" x="659"/>
                  </a:lnTo>
                  <a:lnTo>
                    <a:pt y="117" x="652"/>
                  </a:lnTo>
                  <a:lnTo>
                    <a:pt y="119" x="645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78" name="Shape 1178"/>
            <p:cNvSpPr/>
            <p:nvPr/>
          </p:nvSpPr>
          <p:spPr>
            <a:xfrm>
              <a:off y="3070225" x="4956175"/>
              <a:ext cy="185736" cx="1028700"/>
            </a:xfrm>
            <a:custGeom>
              <a:pathLst>
                <a:path w="648" extrusionOk="0" h="117">
                  <a:moveTo>
                    <a:pt y="0" x="0"/>
                  </a:moveTo>
                  <a:lnTo>
                    <a:pt y="115" x="648"/>
                  </a:lnTo>
                  <a:lnTo>
                    <a:pt y="117" x="641"/>
                  </a:lnTo>
                  <a:lnTo>
                    <a:pt y="117" x="633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79" name="Shape 1179"/>
            <p:cNvSpPr/>
            <p:nvPr/>
          </p:nvSpPr>
          <p:spPr>
            <a:xfrm>
              <a:off y="3074986" x="4960937"/>
              <a:ext cy="182561" cx="1012825"/>
            </a:xfrm>
            <a:custGeom>
              <a:pathLst>
                <a:path w="638" extrusionOk="0" h="115">
                  <a:moveTo>
                    <a:pt y="0" x="0"/>
                  </a:moveTo>
                  <a:lnTo>
                    <a:pt y="114" x="638"/>
                  </a:lnTo>
                  <a:lnTo>
                    <a:pt y="114" x="630"/>
                  </a:lnTo>
                  <a:lnTo>
                    <a:pt y="115" x="623"/>
                  </a:lnTo>
                  <a:lnTo>
                    <a:pt y="5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2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0" name="Shape 1180"/>
            <p:cNvSpPr/>
            <p:nvPr/>
          </p:nvSpPr>
          <p:spPr>
            <a:xfrm>
              <a:off y="3081336" x="4967287"/>
              <a:ext cy="176212" cx="993775"/>
            </a:xfrm>
            <a:custGeom>
              <a:pathLst>
                <a:path w="626" extrusionOk="0" h="111">
                  <a:moveTo>
                    <a:pt y="0" x="0"/>
                  </a:moveTo>
                  <a:lnTo>
                    <a:pt y="110" x="626"/>
                  </a:lnTo>
                  <a:lnTo>
                    <a:pt y="111" x="619"/>
                  </a:lnTo>
                  <a:lnTo>
                    <a:pt y="111" x="611"/>
                  </a:lnTo>
                  <a:lnTo>
                    <a:pt y="5" x="6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1" name="Shape 1181"/>
            <p:cNvSpPr/>
            <p:nvPr/>
          </p:nvSpPr>
          <p:spPr>
            <a:xfrm>
              <a:off y="3082925" x="4972050"/>
              <a:ext cy="177800" cx="977900"/>
            </a:xfrm>
            <a:custGeom>
              <a:pathLst>
                <a:path w="616" extrusionOk="0" h="112">
                  <a:moveTo>
                    <a:pt y="0" x="0"/>
                  </a:moveTo>
                  <a:lnTo>
                    <a:pt y="110" x="616"/>
                  </a:lnTo>
                  <a:lnTo>
                    <a:pt y="110" x="608"/>
                  </a:lnTo>
                  <a:lnTo>
                    <a:pt y="112" x="599"/>
                  </a:lnTo>
                  <a:lnTo>
                    <a:pt y="7" x="7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2" name="Shape 1182"/>
            <p:cNvSpPr/>
            <p:nvPr/>
          </p:nvSpPr>
          <p:spPr>
            <a:xfrm>
              <a:off y="3089275" x="4976812"/>
              <a:ext cy="171450" cx="960436"/>
            </a:xfrm>
            <a:custGeom>
              <a:pathLst>
                <a:path w="605" extrusionOk="0" h="108">
                  <a:moveTo>
                    <a:pt y="0" x="0"/>
                  </a:moveTo>
                  <a:lnTo>
                    <a:pt y="106" x="605"/>
                  </a:lnTo>
                  <a:lnTo>
                    <a:pt y="108" x="596"/>
                  </a:lnTo>
                  <a:lnTo>
                    <a:pt y="108" x="588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3" name="Shape 1183"/>
            <p:cNvSpPr/>
            <p:nvPr/>
          </p:nvSpPr>
          <p:spPr>
            <a:xfrm>
              <a:off y="3094036" x="4983162"/>
              <a:ext cy="166686" cx="939800"/>
            </a:xfrm>
            <a:custGeom>
              <a:pathLst>
                <a:path w="592" extrusionOk="0" h="105">
                  <a:moveTo>
                    <a:pt y="0" x="0"/>
                  </a:moveTo>
                  <a:lnTo>
                    <a:pt y="105" x="592"/>
                  </a:lnTo>
                  <a:lnTo>
                    <a:pt y="105" x="582"/>
                  </a:lnTo>
                  <a:lnTo>
                    <a:pt y="105" x="574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4" name="Shape 1184"/>
            <p:cNvSpPr/>
            <p:nvPr/>
          </p:nvSpPr>
          <p:spPr>
            <a:xfrm>
              <a:off y="3097211" x="4987925"/>
              <a:ext cy="163511" cx="922337"/>
            </a:xfrm>
            <a:custGeom>
              <a:pathLst>
                <a:path w="581" extrusionOk="0" h="103">
                  <a:moveTo>
                    <a:pt y="0" x="0"/>
                  </a:moveTo>
                  <a:lnTo>
                    <a:pt y="103" x="581"/>
                  </a:lnTo>
                  <a:lnTo>
                    <a:pt y="103" x="571"/>
                  </a:lnTo>
                  <a:lnTo>
                    <a:pt y="103" x="559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5" name="Shape 1185"/>
            <p:cNvSpPr/>
            <p:nvPr/>
          </p:nvSpPr>
          <p:spPr>
            <a:xfrm>
              <a:off y="3101975" x="4992687"/>
              <a:ext cy="158750" cx="901700"/>
            </a:xfrm>
            <a:custGeom>
              <a:pathLst>
                <a:path w="568" extrusionOk="0" h="100">
                  <a:moveTo>
                    <a:pt y="0" x="0"/>
                  </a:moveTo>
                  <a:lnTo>
                    <a:pt y="100" x="568"/>
                  </a:lnTo>
                  <a:lnTo>
                    <a:pt y="100" x="556"/>
                  </a:lnTo>
                  <a:lnTo>
                    <a:pt y="100" x="544"/>
                  </a:lnTo>
                  <a:lnTo>
                    <a:pt y="5" x="7"/>
                  </a:lnTo>
                  <a:lnTo>
                    <a:pt y="5" x="7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6" name="Shape 1186"/>
            <p:cNvSpPr/>
            <p:nvPr/>
          </p:nvSpPr>
          <p:spPr>
            <a:xfrm>
              <a:off y="3108325" x="4999037"/>
              <a:ext cy="152400" cx="876300"/>
            </a:xfrm>
            <a:custGeom>
              <a:pathLst>
                <a:path w="552" extrusionOk="0" h="96">
                  <a:moveTo>
                    <a:pt y="0" x="0"/>
                  </a:moveTo>
                  <a:lnTo>
                    <a:pt y="96" x="552"/>
                  </a:lnTo>
                  <a:lnTo>
                    <a:pt y="96" x="540"/>
                  </a:lnTo>
                  <a:lnTo>
                    <a:pt y="96" x="528"/>
                  </a:lnTo>
                  <a:lnTo>
                    <a:pt y="5" x="7"/>
                  </a:lnTo>
                  <a:lnTo>
                    <a:pt y="3" x="5"/>
                  </a:lnTo>
                  <a:lnTo>
                    <a:pt y="1" x="3"/>
                  </a:lnTo>
                  <a:lnTo>
                    <a:pt y="0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7" name="Shape 1187"/>
            <p:cNvSpPr/>
            <p:nvPr/>
          </p:nvSpPr>
          <p:spPr>
            <a:xfrm>
              <a:off y="3109911" x="5003800"/>
              <a:ext cy="150812" cx="852486"/>
            </a:xfrm>
            <a:custGeom>
              <a:pathLst>
                <a:path w="537" extrusionOk="0" h="95">
                  <a:moveTo>
                    <a:pt y="0" x="0"/>
                  </a:moveTo>
                  <a:lnTo>
                    <a:pt y="95" x="537"/>
                  </a:lnTo>
                  <a:lnTo>
                    <a:pt y="95" x="524"/>
                  </a:lnTo>
                  <a:lnTo>
                    <a:pt y="95" x="510"/>
                  </a:lnTo>
                  <a:lnTo>
                    <a:pt y="7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8" name="Shape 1188"/>
            <p:cNvSpPr/>
            <p:nvPr/>
          </p:nvSpPr>
          <p:spPr>
            <a:xfrm>
              <a:off y="3116261" x="5010150"/>
              <a:ext cy="144461" cx="827087"/>
            </a:xfrm>
            <a:custGeom>
              <a:pathLst>
                <a:path w="521" extrusionOk="0" h="91">
                  <a:moveTo>
                    <a:pt y="0" x="0"/>
                  </a:moveTo>
                  <a:lnTo>
                    <a:pt y="91" x="521"/>
                  </a:lnTo>
                  <a:lnTo>
                    <a:pt y="91" x="508"/>
                  </a:lnTo>
                  <a:lnTo>
                    <a:pt y="91" x="496"/>
                  </a:lnTo>
                  <a:lnTo>
                    <a:pt y="83" x="449"/>
                  </a:lnTo>
                  <a:lnTo>
                    <a:pt y="7" x="8"/>
                  </a:lnTo>
                  <a:lnTo>
                    <a:pt y="3" x="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9" name="Shape 1189"/>
            <p:cNvSpPr/>
            <p:nvPr/>
          </p:nvSpPr>
          <p:spPr>
            <a:xfrm>
              <a:off y="3121025" x="5014912"/>
              <a:ext cy="139700" cx="798512"/>
            </a:xfrm>
            <a:custGeom>
              <a:pathLst>
                <a:path w="503" extrusionOk="0" h="88">
                  <a:moveTo>
                    <a:pt y="0" x="0"/>
                  </a:moveTo>
                  <a:lnTo>
                    <a:pt y="88" x="503"/>
                  </a:lnTo>
                  <a:lnTo>
                    <a:pt y="88" x="498"/>
                  </a:lnTo>
                  <a:lnTo>
                    <a:pt y="88" x="493"/>
                  </a:lnTo>
                  <a:lnTo>
                    <a:pt y="58" x="304"/>
                  </a:lnTo>
                  <a:lnTo>
                    <a:pt y="7" x="12"/>
                  </a:lnTo>
                  <a:lnTo>
                    <a:pt y="4" x="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0" name="Shape 1190"/>
            <p:cNvSpPr/>
            <p:nvPr/>
          </p:nvSpPr>
          <p:spPr>
            <a:xfrm>
              <a:off y="3127375" x="5022850"/>
              <a:ext cy="120650" cx="700086"/>
            </a:xfrm>
            <a:custGeom>
              <a:pathLst>
                <a:path w="441" extrusionOk="0" h="76">
                  <a:moveTo>
                    <a:pt y="0" x="0"/>
                  </a:moveTo>
                  <a:lnTo>
                    <a:pt y="76" x="441"/>
                  </a:lnTo>
                  <a:lnTo>
                    <a:pt y="32" x="159"/>
                  </a:lnTo>
                  <a:lnTo>
                    <a:pt y="6" x="19"/>
                  </a:lnTo>
                  <a:lnTo>
                    <a:pt y="3" x="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1" name="Shape 1191"/>
            <p:cNvSpPr/>
            <p:nvPr/>
          </p:nvSpPr>
          <p:spPr>
            <a:xfrm>
              <a:off y="3132136" x="5033962"/>
              <a:ext cy="80961" cx="463550"/>
            </a:xfrm>
            <a:custGeom>
              <a:pathLst>
                <a:path w="292" extrusionOk="0" h="51">
                  <a:moveTo>
                    <a:pt y="0" x="0"/>
                  </a:moveTo>
                  <a:lnTo>
                    <a:pt y="51" x="292"/>
                  </a:lnTo>
                  <a:lnTo>
                    <a:pt y="10" x="35"/>
                  </a:lnTo>
                  <a:lnTo>
                    <a:pt y="5" x="1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2" name="Shape 1192"/>
            <p:cNvSpPr/>
            <p:nvPr/>
          </p:nvSpPr>
          <p:spPr>
            <a:xfrm>
              <a:off y="3136900" x="5053012"/>
              <a:ext cy="41275" cx="222250"/>
            </a:xfrm>
            <a:custGeom>
              <a:pathLst>
                <a:path w="140" extrusionOk="0" h="26">
                  <a:moveTo>
                    <a:pt y="0" x="0"/>
                  </a:moveTo>
                  <a:lnTo>
                    <a:pt y="26" x="140"/>
                  </a:lnTo>
                  <a:lnTo>
                    <a:pt y="7" x="23"/>
                  </a:lnTo>
                  <a:lnTo>
                    <a:pt y="4" x="1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3" name="Shape 1193"/>
            <p:cNvSpPr/>
            <p:nvPr/>
          </p:nvSpPr>
          <p:spPr>
            <a:xfrm>
              <a:off y="2670175" x="4621212"/>
              <a:ext cy="590550" cx="1663700"/>
            </a:xfrm>
            <a:custGeom>
              <a:pathLst>
                <a:path w="1048" extrusionOk="0" h="372">
                  <a:moveTo>
                    <a:pt y="2" x="5"/>
                  </a:moveTo>
                  <a:lnTo>
                    <a:pt y="10" x="1"/>
                  </a:lnTo>
                  <a:lnTo>
                    <a:pt y="21" x="0"/>
                  </a:lnTo>
                  <a:lnTo>
                    <a:pt y="29" x="1"/>
                  </a:lnTo>
                  <a:lnTo>
                    <a:pt y="37" x="5"/>
                  </a:lnTo>
                  <a:lnTo>
                    <a:pt y="70" x="30"/>
                  </a:lnTo>
                  <a:lnTo>
                    <a:pt y="102" x="56"/>
                  </a:lnTo>
                  <a:lnTo>
                    <a:pt y="132" x="84"/>
                  </a:lnTo>
                  <a:lnTo>
                    <a:pt y="162" x="113"/>
                  </a:lnTo>
                  <a:lnTo>
                    <a:pt y="193" x="143"/>
                  </a:lnTo>
                  <a:lnTo>
                    <a:pt y="222" x="174"/>
                  </a:lnTo>
                  <a:lnTo>
                    <a:pt y="249" x="207"/>
                  </a:lnTo>
                  <a:lnTo>
                    <a:pt y="277" x="241"/>
                  </a:lnTo>
                  <a:lnTo>
                    <a:pt y="286" x="251"/>
                  </a:lnTo>
                  <a:lnTo>
                    <a:pt y="293" x="265"/>
                  </a:lnTo>
                  <a:lnTo>
                    <a:pt y="296" x="280"/>
                  </a:lnTo>
                  <a:lnTo>
                    <a:pt y="301" x="295"/>
                  </a:lnTo>
                  <a:lnTo>
                    <a:pt y="372" x="741"/>
                  </a:lnTo>
                  <a:lnTo>
                    <a:pt y="372" x="770"/>
                  </a:lnTo>
                  <a:lnTo>
                    <a:pt y="372" x="795"/>
                  </a:lnTo>
                  <a:lnTo>
                    <a:pt y="370" x="822"/>
                  </a:lnTo>
                  <a:lnTo>
                    <a:pt y="369" x="846"/>
                  </a:lnTo>
                  <a:lnTo>
                    <a:pt y="365" x="869"/>
                  </a:lnTo>
                  <a:lnTo>
                    <a:pt y="360" x="891"/>
                  </a:lnTo>
                  <a:lnTo>
                    <a:pt y="355" x="913"/>
                  </a:lnTo>
                  <a:lnTo>
                    <a:pt y="348" x="932"/>
                  </a:lnTo>
                  <a:lnTo>
                    <a:pt y="340" x="950"/>
                  </a:lnTo>
                  <a:lnTo>
                    <a:pt y="331" x="969"/>
                  </a:lnTo>
                  <a:lnTo>
                    <a:pt y="321" x="984"/>
                  </a:lnTo>
                  <a:lnTo>
                    <a:pt y="311" x="999"/>
                  </a:lnTo>
                  <a:lnTo>
                    <a:pt y="299" x="1013"/>
                  </a:lnTo>
                  <a:lnTo>
                    <a:pt y="286" x="1026"/>
                  </a:lnTo>
                  <a:lnTo>
                    <a:pt y="272" x="1036"/>
                  </a:lnTo>
                  <a:lnTo>
                    <a:pt y="257" x="1048"/>
                  </a:lnTo>
                  <a:lnTo>
                    <a:pt y="254" x="1038"/>
                  </a:lnTo>
                  <a:lnTo>
                    <a:pt y="250" x="1033"/>
                  </a:lnTo>
                  <a:lnTo>
                    <a:pt y="213" x="988"/>
                  </a:lnTo>
                  <a:lnTo>
                    <a:pt y="179" x="944"/>
                  </a:lnTo>
                  <a:lnTo>
                    <a:pt y="149" x="896"/>
                  </a:lnTo>
                  <a:lnTo>
                    <a:pt y="122" x="851"/>
                  </a:lnTo>
                  <a:lnTo>
                    <a:pt y="97" x="802"/>
                  </a:lnTo>
                  <a:lnTo>
                    <a:pt y="76" x="753"/>
                  </a:lnTo>
                  <a:lnTo>
                    <a:pt y="58" x="704"/>
                  </a:lnTo>
                  <a:lnTo>
                    <a:pt y="42" x="653"/>
                  </a:lnTo>
                  <a:lnTo>
                    <a:pt y="29" x="603"/>
                  </a:lnTo>
                  <a:lnTo>
                    <a:pt y="19" x="550"/>
                  </a:lnTo>
                  <a:lnTo>
                    <a:pt y="10" x="498"/>
                  </a:lnTo>
                  <a:lnTo>
                    <a:pt y="5" x="446"/>
                  </a:lnTo>
                  <a:lnTo>
                    <a:pt y="2" x="392"/>
                  </a:lnTo>
                  <a:lnTo>
                    <a:pt y="0" x="337"/>
                  </a:lnTo>
                  <a:lnTo>
                    <a:pt y="0" x="283"/>
                  </a:lnTo>
                  <a:lnTo>
                    <a:pt y="2" x="229"/>
                  </a:lnTo>
                  <a:lnTo>
                    <a:pt y="4" x="213"/>
                  </a:lnTo>
                  <a:lnTo>
                    <a:pt y="4" x="167"/>
                  </a:lnTo>
                  <a:lnTo>
                    <a:pt y="4" x="96"/>
                  </a:lnTo>
                  <a:lnTo>
                    <a:pt y="2" x="5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4" name="Shape 1194"/>
            <p:cNvSpPr/>
            <p:nvPr/>
          </p:nvSpPr>
          <p:spPr>
            <a:xfrm>
              <a:off y="2697161" x="4660900"/>
              <a:ext cy="395287" cx="1584325"/>
            </a:xfrm>
            <a:custGeom>
              <a:pathLst>
                <a:path w="998" extrusionOk="0" h="249">
                  <a:moveTo>
                    <a:pt y="25" x="14"/>
                  </a:moveTo>
                  <a:lnTo>
                    <a:pt y="29" x="186"/>
                  </a:lnTo>
                  <a:lnTo>
                    <a:pt y="32" x="328"/>
                  </a:lnTo>
                  <a:lnTo>
                    <a:pt y="34" x="390"/>
                  </a:lnTo>
                  <a:lnTo>
                    <a:pt y="36" x="448"/>
                  </a:lnTo>
                  <a:lnTo>
                    <a:pt y="41" x="502"/>
                  </a:lnTo>
                  <a:lnTo>
                    <a:pt y="47" x="552"/>
                  </a:lnTo>
                  <a:lnTo>
                    <a:pt y="51" x="578"/>
                  </a:lnTo>
                  <a:lnTo>
                    <a:pt y="56" x="603"/>
                  </a:lnTo>
                  <a:lnTo>
                    <a:pt y="63" x="628"/>
                  </a:lnTo>
                  <a:lnTo>
                    <a:pt y="69" x="654"/>
                  </a:lnTo>
                  <a:lnTo>
                    <a:pt y="76" x="679"/>
                  </a:lnTo>
                  <a:lnTo>
                    <a:pt y="86" x="704"/>
                  </a:lnTo>
                  <a:lnTo>
                    <a:pt y="96" x="730"/>
                  </a:lnTo>
                  <a:lnTo>
                    <a:pt y="107" x="755"/>
                  </a:lnTo>
                  <a:lnTo>
                    <a:pt y="134" x="811"/>
                  </a:lnTo>
                  <a:lnTo>
                    <a:pt y="166" x="868"/>
                  </a:lnTo>
                  <a:lnTo>
                    <a:pt y="203" x="930"/>
                  </a:lnTo>
                  <a:lnTo>
                    <a:pt y="249" x="998"/>
                  </a:lnTo>
                  <a:lnTo>
                    <a:pt y="223" x="969"/>
                  </a:lnTo>
                  <a:lnTo>
                    <a:pt y="200" x="941"/>
                  </a:lnTo>
                  <a:lnTo>
                    <a:pt y="179" x="912"/>
                  </a:lnTo>
                  <a:lnTo>
                    <a:pt y="159" x="883"/>
                  </a:lnTo>
                  <a:lnTo>
                    <a:pt y="140" x="853"/>
                  </a:lnTo>
                  <a:lnTo>
                    <a:pt y="123" x="824"/>
                  </a:lnTo>
                  <a:lnTo>
                    <a:pt y="108" x="795"/>
                  </a:lnTo>
                  <a:lnTo>
                    <a:pt y="95" x="765"/>
                  </a:lnTo>
                  <a:lnTo>
                    <a:pt y="81" x="736"/>
                  </a:lnTo>
                  <a:lnTo>
                    <a:pt y="69" x="706"/>
                  </a:lnTo>
                  <a:lnTo>
                    <a:pt y="59" x="675"/>
                  </a:lnTo>
                  <a:lnTo>
                    <a:pt y="51" x="645"/>
                  </a:lnTo>
                  <a:lnTo>
                    <a:pt y="42" x="615"/>
                  </a:lnTo>
                  <a:lnTo>
                    <a:pt y="34" x="584"/>
                  </a:lnTo>
                  <a:lnTo>
                    <a:pt y="29" x="554"/>
                  </a:lnTo>
                  <a:lnTo>
                    <a:pt y="24" x="524"/>
                  </a:lnTo>
                  <a:lnTo>
                    <a:pt y="15" x="461"/>
                  </a:lnTo>
                  <a:lnTo>
                    <a:pt y="9" x="399"/>
                  </a:lnTo>
                  <a:lnTo>
                    <a:pt y="5" x="334"/>
                  </a:lnTo>
                  <a:lnTo>
                    <a:pt y="4" x="270"/>
                  </a:lnTo>
                  <a:lnTo>
                    <a:pt y="2" x="139"/>
                  </a:lnTo>
                  <a:lnTo>
                    <a:pt y="0" x="2"/>
                  </a:lnTo>
                  <a:lnTo>
                    <a:pt y="2" x="0"/>
                  </a:lnTo>
                  <a:lnTo>
                    <a:pt y="4" x="0"/>
                  </a:lnTo>
                  <a:lnTo>
                    <a:pt y="9" x="4"/>
                  </a:lnTo>
                  <a:lnTo>
                    <a:pt y="12" x="9"/>
                  </a:lnTo>
                  <a:lnTo>
                    <a:pt y="17" x="12"/>
                  </a:lnTo>
                  <a:lnTo>
                    <a:pt y="22" x="15"/>
                  </a:lnTo>
                  <a:lnTo>
                    <a:pt y="22" x="15"/>
                  </a:lnTo>
                  <a:lnTo>
                    <a:pt y="24" x="17"/>
                  </a:lnTo>
                  <a:lnTo>
                    <a:pt y="25" x="15"/>
                  </a:lnTo>
                  <a:lnTo>
                    <a:pt y="25" x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5" name="Shape 1195"/>
            <p:cNvSpPr/>
            <p:nvPr/>
          </p:nvSpPr>
          <p:spPr>
            <a:xfrm>
              <a:off y="3351212" x="4310062"/>
              <a:ext cy="244475" cx="1557337"/>
            </a:xfrm>
            <a:custGeom>
              <a:pathLst>
                <a:path w="981" extrusionOk="0" h="154">
                  <a:moveTo>
                    <a:pt y="154" x="981"/>
                  </a:moveTo>
                  <a:lnTo>
                    <a:pt y="146" x="971"/>
                  </a:lnTo>
                  <a:lnTo>
                    <a:pt y="139" x="959"/>
                  </a:lnTo>
                  <a:lnTo>
                    <a:pt y="132" x="945"/>
                  </a:lnTo>
                  <a:lnTo>
                    <a:pt y="124" x="930"/>
                  </a:lnTo>
                  <a:lnTo>
                    <a:pt y="112" x="896"/>
                  </a:lnTo>
                  <a:lnTo>
                    <a:pt y="98" x="858"/>
                  </a:lnTo>
                  <a:lnTo>
                    <a:pt y="87" x="814"/>
                  </a:lnTo>
                  <a:lnTo>
                    <a:pt y="77" x="765"/>
                  </a:lnTo>
                  <a:lnTo>
                    <a:pt y="66" x="711"/>
                  </a:lnTo>
                  <a:lnTo>
                    <a:pt y="56" x="652"/>
                  </a:lnTo>
                  <a:lnTo>
                    <a:pt y="48" x="588"/>
                  </a:lnTo>
                  <a:lnTo>
                    <a:pt y="39" x="520"/>
                  </a:lnTo>
                  <a:lnTo>
                    <a:pt y="31" x="447"/>
                  </a:lnTo>
                  <a:lnTo>
                    <a:pt y="24" x="371"/>
                  </a:lnTo>
                  <a:lnTo>
                    <a:pt y="12" x="206"/>
                  </a:lnTo>
                  <a:lnTo>
                    <a:pt y="0" x="27"/>
                  </a:lnTo>
                  <a:lnTo>
                    <a:pt y="19" x="0"/>
                  </a:lnTo>
                  <a:lnTo>
                    <a:pt y="26" x="142"/>
                  </a:lnTo>
                  <a:lnTo>
                    <a:pt y="34" x="285"/>
                  </a:lnTo>
                  <a:lnTo>
                    <a:pt y="44" x="429"/>
                  </a:lnTo>
                  <a:lnTo>
                    <a:pt y="58" x="566"/>
                  </a:lnTo>
                  <a:lnTo>
                    <a:pt y="65" x="630"/>
                  </a:lnTo>
                  <a:lnTo>
                    <a:pt y="73" x="692"/>
                  </a:lnTo>
                  <a:lnTo>
                    <a:pt y="83" x="751"/>
                  </a:lnTo>
                  <a:lnTo>
                    <a:pt y="95" x="807"/>
                  </a:lnTo>
                  <a:lnTo>
                    <a:pt y="107" x="858"/>
                  </a:lnTo>
                  <a:lnTo>
                    <a:pt y="120" x="903"/>
                  </a:lnTo>
                  <a:lnTo>
                    <a:pt y="129" x="925"/>
                  </a:lnTo>
                  <a:lnTo>
                    <a:pt y="137" x="945"/>
                  </a:lnTo>
                  <a:lnTo>
                    <a:pt y="146" x="964"/>
                  </a:lnTo>
                  <a:lnTo>
                    <a:pt y="154" x="98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6" name="Shape 1196"/>
            <p:cNvSpPr/>
            <p:nvPr/>
          </p:nvSpPr>
          <p:spPr>
            <a:xfrm>
              <a:off y="2789236" x="2101850"/>
              <a:ext cy="93661" cx="552450"/>
            </a:xfrm>
            <a:custGeom>
              <a:pathLst>
                <a:path w="348" extrusionOk="0" h="59">
                  <a:moveTo>
                    <a:pt y="59" x="348"/>
                  </a:moveTo>
                  <a:lnTo>
                    <a:pt y="52" x="344"/>
                  </a:lnTo>
                  <a:lnTo>
                    <a:pt y="47" x="339"/>
                  </a:lnTo>
                  <a:lnTo>
                    <a:pt y="42" x="329"/>
                  </a:lnTo>
                  <a:lnTo>
                    <a:pt y="37" x="317"/>
                  </a:lnTo>
                  <a:lnTo>
                    <a:pt y="27" x="285"/>
                  </a:lnTo>
                  <a:lnTo>
                    <a:pt y="18" x="245"/>
                  </a:lnTo>
                  <a:lnTo>
                    <a:pt y="11" x="196"/>
                  </a:lnTo>
                  <a:lnTo>
                    <a:pt y="6" x="140"/>
                  </a:lnTo>
                  <a:lnTo>
                    <a:pt y="1" x="81"/>
                  </a:lnTo>
                  <a:lnTo>
                    <a:pt y="0" x="18"/>
                  </a:lnTo>
                  <a:lnTo>
                    <a:pt y="3" x="0"/>
                  </a:lnTo>
                  <a:lnTo>
                    <a:pt y="8" x="45"/>
                  </a:lnTo>
                  <a:lnTo>
                    <a:pt y="13" x="98"/>
                  </a:lnTo>
                  <a:lnTo>
                    <a:pt y="18" x="152"/>
                  </a:lnTo>
                  <a:lnTo>
                    <a:pt y="23" x="204"/>
                  </a:lnTo>
                  <a:lnTo>
                    <a:pt y="30" x="253"/>
                  </a:lnTo>
                  <a:lnTo>
                    <a:pt y="38" x="295"/>
                  </a:lnTo>
                  <a:lnTo>
                    <a:pt y="42" x="314"/>
                  </a:lnTo>
                  <a:lnTo>
                    <a:pt y="47" x="327"/>
                  </a:lnTo>
                  <a:lnTo>
                    <a:pt y="54" x="339"/>
                  </a:lnTo>
                  <a:lnTo>
                    <a:pt y="59" x="34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7" name="Shape 1197"/>
            <p:cNvSpPr/>
            <p:nvPr/>
          </p:nvSpPr>
          <p:spPr>
            <a:xfrm>
              <a:off y="3381375" x="4165600"/>
              <a:ext cy="220661" cx="1704975"/>
            </a:xfrm>
            <a:custGeom>
              <a:pathLst>
                <a:path w="1074" extrusionOk="0" h="139">
                  <a:moveTo>
                    <a:pt y="139" x="1070"/>
                  </a:moveTo>
                  <a:lnTo>
                    <a:pt y="137" x="1072"/>
                  </a:lnTo>
                  <a:lnTo>
                    <a:pt y="137" x="1074"/>
                  </a:lnTo>
                  <a:lnTo>
                    <a:pt y="128" x="1062"/>
                  </a:lnTo>
                  <a:lnTo>
                    <a:pt y="122" x="1050"/>
                  </a:lnTo>
                  <a:lnTo>
                    <a:pt y="113" x="1035"/>
                  </a:lnTo>
                  <a:lnTo>
                    <a:pt y="107" x="1020"/>
                  </a:lnTo>
                  <a:lnTo>
                    <a:pt y="95" x="984"/>
                  </a:lnTo>
                  <a:lnTo>
                    <a:pt y="83" x="942"/>
                  </a:lnTo>
                  <a:lnTo>
                    <a:pt y="71" x="895"/>
                  </a:lnTo>
                  <a:lnTo>
                    <a:pt y="61" x="842"/>
                  </a:lnTo>
                  <a:lnTo>
                    <a:pt y="52" x="787"/>
                  </a:lnTo>
                  <a:lnTo>
                    <a:pt y="44" x="724"/>
                  </a:lnTo>
                  <a:lnTo>
                    <a:pt y="37" x="658"/>
                  </a:lnTo>
                  <a:lnTo>
                    <a:pt y="30" x="587"/>
                  </a:lnTo>
                  <a:lnTo>
                    <a:pt y="24" x="513"/>
                  </a:lnTo>
                  <a:lnTo>
                    <a:pt y="19" x="435"/>
                  </a:lnTo>
                  <a:lnTo>
                    <a:pt y="8" x="270"/>
                  </a:lnTo>
                  <a:lnTo>
                    <a:pt y="0" x="91"/>
                  </a:lnTo>
                  <a:lnTo>
                    <a:pt y="63" x="0"/>
                  </a:lnTo>
                  <a:lnTo>
                    <a:pt y="56" x="121"/>
                  </a:lnTo>
                  <a:lnTo>
                    <a:pt y="52" x="263"/>
                  </a:lnTo>
                  <a:lnTo>
                    <a:pt y="51" x="341"/>
                  </a:lnTo>
                  <a:lnTo>
                    <a:pt y="51" x="420"/>
                  </a:lnTo>
                  <a:lnTo>
                    <a:pt y="51" x="500"/>
                  </a:lnTo>
                  <a:lnTo>
                    <a:pt y="54" x="579"/>
                  </a:lnTo>
                  <a:lnTo>
                    <a:pt y="58" x="658"/>
                  </a:lnTo>
                  <a:lnTo>
                    <a:pt y="63" x="734"/>
                  </a:lnTo>
                  <a:lnTo>
                    <a:pt y="69" x="805"/>
                  </a:lnTo>
                  <a:lnTo>
                    <a:pt y="79" x="873"/>
                  </a:lnTo>
                  <a:lnTo>
                    <a:pt y="85" x="905"/>
                  </a:lnTo>
                  <a:lnTo>
                    <a:pt y="90" x="933"/>
                  </a:lnTo>
                  <a:lnTo>
                    <a:pt y="96" x="962"/>
                  </a:lnTo>
                  <a:lnTo>
                    <a:pt y="103" x="987"/>
                  </a:lnTo>
                  <a:lnTo>
                    <a:pt y="112" x="1013"/>
                  </a:lnTo>
                  <a:lnTo>
                    <a:pt y="120" x="1035"/>
                  </a:lnTo>
                  <a:lnTo>
                    <a:pt y="130" x="1053"/>
                  </a:lnTo>
                  <a:lnTo>
                    <a:pt y="139" x="1070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8" name="Shape 1198"/>
            <p:cNvSpPr/>
            <p:nvPr/>
          </p:nvSpPr>
          <p:spPr>
            <a:xfrm>
              <a:off y="2794000" x="1974850"/>
              <a:ext cy="90486" cx="679450"/>
            </a:xfrm>
            <a:custGeom>
              <a:pathLst>
                <a:path w="428" extrusionOk="0" h="57">
                  <a:moveTo>
                    <a:pt y="57" x="426"/>
                  </a:moveTo>
                  <a:lnTo>
                    <a:pt y="56" x="426"/>
                  </a:lnTo>
                  <a:lnTo>
                    <a:pt y="56" x="428"/>
                  </a:lnTo>
                  <a:lnTo>
                    <a:pt y="51" x="422"/>
                  </a:lnTo>
                  <a:lnTo>
                    <a:pt y="44" x="416"/>
                  </a:lnTo>
                  <a:lnTo>
                    <a:pt y="39" x="404"/>
                  </a:lnTo>
                  <a:lnTo>
                    <a:pt y="34" x="389"/>
                  </a:lnTo>
                  <a:lnTo>
                    <a:pt y="25" x="352"/>
                  </a:lnTo>
                  <a:lnTo>
                    <a:pt y="17" x="306"/>
                  </a:lnTo>
                  <a:lnTo>
                    <a:pt y="10" x="252"/>
                  </a:lnTo>
                  <a:lnTo>
                    <a:pt y="5" x="195"/>
                  </a:lnTo>
                  <a:lnTo>
                    <a:pt y="2" x="135"/>
                  </a:lnTo>
                  <a:lnTo>
                    <a:pt y="0" x="76"/>
                  </a:lnTo>
                  <a:lnTo>
                    <a:pt y="15" x="0"/>
                  </a:lnTo>
                  <a:lnTo>
                    <a:pt y="12" x="44"/>
                  </a:lnTo>
                  <a:lnTo>
                    <a:pt y="12" x="103"/>
                  </a:lnTo>
                  <a:lnTo>
                    <a:pt y="13" x="171"/>
                  </a:lnTo>
                  <a:lnTo>
                    <a:pt y="17" x="240"/>
                  </a:lnTo>
                  <a:lnTo>
                    <a:pt y="19" x="274"/>
                  </a:lnTo>
                  <a:lnTo>
                    <a:pt y="22" x="306"/>
                  </a:lnTo>
                  <a:lnTo>
                    <a:pt y="27" x="336"/>
                  </a:lnTo>
                  <a:lnTo>
                    <a:pt y="30" x="363"/>
                  </a:lnTo>
                  <a:lnTo>
                    <a:pt y="37" x="385"/>
                  </a:lnTo>
                  <a:lnTo>
                    <a:pt y="42" x="404"/>
                  </a:lnTo>
                  <a:lnTo>
                    <a:pt y="46" x="412"/>
                  </a:lnTo>
                  <a:lnTo>
                    <a:pt y="49" x="417"/>
                  </a:lnTo>
                  <a:lnTo>
                    <a:pt y="52" x="422"/>
                  </a:lnTo>
                  <a:lnTo>
                    <a:pt y="57" x="426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9" name="Shape 1199"/>
            <p:cNvSpPr/>
            <p:nvPr/>
          </p:nvSpPr>
          <p:spPr>
            <a:xfrm>
              <a:off y="3478212" x="3948112"/>
              <a:ext cy="147637" cx="1900237"/>
            </a:xfrm>
            <a:custGeom>
              <a:pathLst>
                <a:path w="1197" extrusionOk="0" h="93">
                  <a:moveTo>
                    <a:pt y="91" x="1180"/>
                  </a:moveTo>
                  <a:lnTo>
                    <a:pt y="83" x="1197"/>
                  </a:lnTo>
                  <a:lnTo>
                    <a:pt y="73" x="1177"/>
                  </a:lnTo>
                  <a:lnTo>
                    <a:pt y="62" x="1155"/>
                  </a:lnTo>
                  <a:lnTo>
                    <a:pt y="54" x="1131"/>
                  </a:lnTo>
                  <a:lnTo>
                    <a:pt y="46" x="1106"/>
                  </a:lnTo>
                  <a:lnTo>
                    <a:pt y="39" x="1079"/>
                  </a:lnTo>
                  <a:lnTo>
                    <a:pt y="32" x="1049"/>
                  </a:lnTo>
                  <a:lnTo>
                    <a:pt y="27" x="1018"/>
                  </a:lnTo>
                  <a:lnTo>
                    <a:pt y="22" x="986"/>
                  </a:lnTo>
                  <a:lnTo>
                    <a:pt y="13" x="917"/>
                  </a:lnTo>
                  <a:lnTo>
                    <a:pt y="7" x="844"/>
                  </a:lnTo>
                  <a:lnTo>
                    <a:pt y="3" x="768"/>
                  </a:lnTo>
                  <a:lnTo>
                    <a:pt y="0" x="691"/>
                  </a:lnTo>
                  <a:lnTo>
                    <a:pt y="0" x="611"/>
                  </a:lnTo>
                  <a:lnTo>
                    <a:pt y="0" x="532"/>
                  </a:lnTo>
                  <a:lnTo>
                    <a:pt y="2" x="453"/>
                  </a:lnTo>
                  <a:lnTo>
                    <a:pt y="5" x="377"/>
                  </a:lnTo>
                  <a:lnTo>
                    <a:pt y="12" x="235"/>
                  </a:lnTo>
                  <a:lnTo>
                    <a:pt y="17" x="111"/>
                  </a:lnTo>
                  <a:lnTo>
                    <a:pt y="93" x="0"/>
                  </a:lnTo>
                  <a:lnTo>
                    <a:pt y="84" x="56"/>
                  </a:lnTo>
                  <a:lnTo>
                    <a:pt y="74" x="120"/>
                  </a:lnTo>
                  <a:lnTo>
                    <a:pt y="66" x="193"/>
                  </a:lnTo>
                  <a:lnTo>
                    <a:pt y="57" x="270"/>
                  </a:lnTo>
                  <a:lnTo>
                    <a:pt y="49" x="355"/>
                  </a:lnTo>
                  <a:lnTo>
                    <a:pt y="42" x="442"/>
                  </a:lnTo>
                  <a:lnTo>
                    <a:pt y="37" x="532"/>
                  </a:lnTo>
                  <a:lnTo>
                    <a:pt y="32" x="621"/>
                  </a:lnTo>
                  <a:lnTo>
                    <a:pt y="30" x="709"/>
                  </a:lnTo>
                  <a:lnTo>
                    <a:pt y="30" x="797"/>
                  </a:lnTo>
                  <a:lnTo>
                    <a:pt y="32" x="878"/>
                  </a:lnTo>
                  <a:lnTo>
                    <a:pt y="37" x="956"/>
                  </a:lnTo>
                  <a:lnTo>
                    <a:pt y="40" x="993"/>
                  </a:lnTo>
                  <a:lnTo>
                    <a:pt y="46" x="1027"/>
                  </a:lnTo>
                  <a:lnTo>
                    <a:pt y="51" x="1059"/>
                  </a:lnTo>
                  <a:lnTo>
                    <a:pt y="57" x="1087"/>
                  </a:lnTo>
                  <a:lnTo>
                    <a:pt y="64" x="1116"/>
                  </a:lnTo>
                  <a:lnTo>
                    <a:pt y="73" x="1140"/>
                  </a:lnTo>
                  <a:lnTo>
                    <a:pt y="81" x="1162"/>
                  </a:lnTo>
                  <a:lnTo>
                    <a:pt y="91" x="1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0" name="Shape 1200"/>
            <p:cNvSpPr/>
            <p:nvPr/>
          </p:nvSpPr>
          <p:spPr>
            <a:xfrm>
              <a:off y="2824161" x="1830386"/>
              <a:ext cy="66675" cx="812800"/>
            </a:xfrm>
            <a:custGeom>
              <a:pathLst>
                <a:path w="512" extrusionOk="0" h="42">
                  <a:moveTo>
                    <a:pt y="42" x="505"/>
                  </a:moveTo>
                  <a:lnTo>
                    <a:pt y="38" x="512"/>
                  </a:lnTo>
                  <a:lnTo>
                    <a:pt y="35" x="508"/>
                  </a:lnTo>
                  <a:lnTo>
                    <a:pt y="32" x="503"/>
                  </a:lnTo>
                  <a:lnTo>
                    <a:pt y="28" x="497"/>
                  </a:lnTo>
                  <a:lnTo>
                    <a:pt y="25" x="488"/>
                  </a:lnTo>
                  <a:lnTo>
                    <a:pt y="18" x="468"/>
                  </a:lnTo>
                  <a:lnTo>
                    <a:pt y="13" x="443"/>
                  </a:lnTo>
                  <a:lnTo>
                    <a:pt y="10" x="414"/>
                  </a:lnTo>
                  <a:lnTo>
                    <a:pt y="6" x="382"/>
                  </a:lnTo>
                  <a:lnTo>
                    <a:pt y="3" x="348"/>
                  </a:lnTo>
                  <a:lnTo>
                    <a:pt y="1" x="313"/>
                  </a:lnTo>
                  <a:lnTo>
                    <a:pt y="0" x="240"/>
                  </a:lnTo>
                  <a:lnTo>
                    <a:pt y="0" x="171"/>
                  </a:lnTo>
                  <a:lnTo>
                    <a:pt y="0" x="110"/>
                  </a:lnTo>
                  <a:lnTo>
                    <a:pt y="3" x="64"/>
                  </a:lnTo>
                  <a:lnTo>
                    <a:pt y="30" x="0"/>
                  </a:lnTo>
                  <a:lnTo>
                    <a:pt y="25" x="47"/>
                  </a:lnTo>
                  <a:lnTo>
                    <a:pt y="20" x="115"/>
                  </a:lnTo>
                  <a:lnTo>
                    <a:pt y="16" x="194"/>
                  </a:lnTo>
                  <a:lnTo>
                    <a:pt y="13" x="277"/>
                  </a:lnTo>
                  <a:lnTo>
                    <a:pt y="13" x="319"/>
                  </a:lnTo>
                  <a:lnTo>
                    <a:pt y="15" x="358"/>
                  </a:lnTo>
                  <a:lnTo>
                    <a:pt y="16" x="395"/>
                  </a:lnTo>
                  <a:lnTo>
                    <a:pt y="18" x="427"/>
                  </a:lnTo>
                  <a:lnTo>
                    <a:pt y="22" x="456"/>
                  </a:lnTo>
                  <a:lnTo>
                    <a:pt y="27" x="480"/>
                  </a:lnTo>
                  <a:lnTo>
                    <a:pt y="30" x="488"/>
                  </a:lnTo>
                  <a:lnTo>
                    <a:pt y="33" x="497"/>
                  </a:lnTo>
                  <a:lnTo>
                    <a:pt y="37" x="502"/>
                  </a:lnTo>
                  <a:lnTo>
                    <a:pt y="42" x="50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1" name="Shape 1201"/>
            <p:cNvSpPr/>
            <p:nvPr/>
          </p:nvSpPr>
          <p:spPr>
            <a:xfrm>
              <a:off y="3598862" x="2833686"/>
              <a:ext cy="1263650" cx="2967036"/>
            </a:xfrm>
            <a:custGeom>
              <a:pathLst>
                <a:path w="1869" extrusionOk="0" h="796">
                  <a:moveTo>
                    <a:pt y="776" x="376"/>
                  </a:moveTo>
                  <a:lnTo>
                    <a:pt y="782" x="363"/>
                  </a:lnTo>
                  <a:lnTo>
                    <a:pt y="787" x="347"/>
                  </a:lnTo>
                  <a:lnTo>
                    <a:pt y="792" x="332"/>
                  </a:lnTo>
                  <a:lnTo>
                    <a:pt y="794" x="317"/>
                  </a:lnTo>
                  <a:lnTo>
                    <a:pt y="796" x="302"/>
                  </a:lnTo>
                  <a:lnTo>
                    <a:pt y="796" x="285"/>
                  </a:lnTo>
                  <a:lnTo>
                    <a:pt y="796" x="268"/>
                  </a:lnTo>
                  <a:lnTo>
                    <a:pt y="794" x="248"/>
                  </a:lnTo>
                  <a:lnTo>
                    <a:pt y="782" x="189"/>
                  </a:lnTo>
                  <a:lnTo>
                    <a:pt y="771" x="123"/>
                  </a:lnTo>
                  <a:lnTo>
                    <a:pt y="757" x="59"/>
                  </a:lnTo>
                  <a:lnTo>
                    <a:pt y="743" x="0"/>
                  </a:lnTo>
                  <a:lnTo>
                    <a:pt y="732" x="3"/>
                  </a:lnTo>
                  <a:lnTo>
                    <a:pt y="720" x="11"/>
                  </a:lnTo>
                  <a:lnTo>
                    <a:pt y="708" x="23"/>
                  </a:lnTo>
                  <a:lnTo>
                    <a:pt y="694" x="42"/>
                  </a:lnTo>
                  <a:lnTo>
                    <a:pt y="671" x="140"/>
                  </a:lnTo>
                  <a:lnTo>
                    <a:pt y="644" x="241"/>
                  </a:lnTo>
                  <a:lnTo>
                    <a:pt y="613" x="346"/>
                  </a:lnTo>
                  <a:lnTo>
                    <a:pt y="578" x="454"/>
                  </a:lnTo>
                  <a:lnTo>
                    <a:pt y="542" x="565"/>
                  </a:lnTo>
                  <a:lnTo>
                    <a:pt y="502" x="678"/>
                  </a:lnTo>
                  <a:lnTo>
                    <a:pt y="460" x="792"/>
                  </a:lnTo>
                  <a:lnTo>
                    <a:pt y="416" x="908"/>
                  </a:lnTo>
                  <a:lnTo>
                    <a:pt y="368" x="1023"/>
                  </a:lnTo>
                  <a:lnTo>
                    <a:pt y="319" x="1139"/>
                  </a:lnTo>
                  <a:lnTo>
                    <a:pt y="269" x="1258"/>
                  </a:lnTo>
                  <a:lnTo>
                    <a:pt y="218" x="1372"/>
                  </a:lnTo>
                  <a:lnTo>
                    <a:pt y="164" x="1489"/>
                  </a:lnTo>
                  <a:lnTo>
                    <a:pt y="110" x="1602"/>
                  </a:lnTo>
                  <a:lnTo>
                    <a:pt y="56" x="1713"/>
                  </a:lnTo>
                  <a:lnTo>
                    <a:pt y="0" x="1825"/>
                  </a:lnTo>
                  <a:lnTo>
                    <a:pt y="5" x="1838"/>
                  </a:lnTo>
                  <a:lnTo>
                    <a:pt y="10" x="1850"/>
                  </a:lnTo>
                  <a:lnTo>
                    <a:pt y="17" x="1862"/>
                  </a:lnTo>
                  <a:lnTo>
                    <a:pt y="24" x="1869"/>
                  </a:lnTo>
                  <a:lnTo>
                    <a:pt y="776" x="376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2" name="Shape 1202"/>
            <p:cNvSpPr/>
            <p:nvPr/>
          </p:nvSpPr>
          <p:spPr>
            <a:xfrm>
              <a:off y="2879725" x="1393825"/>
              <a:ext cy="322261" cx="1227136"/>
            </a:xfrm>
            <a:custGeom>
              <a:pathLst>
                <a:path w="773" extrusionOk="0" h="203">
                  <a:moveTo>
                    <a:pt y="194" x="194"/>
                  </a:moveTo>
                  <a:lnTo>
                    <a:pt y="198" x="174"/>
                  </a:lnTo>
                  <a:lnTo>
                    <a:pt y="201" x="145"/>
                  </a:lnTo>
                  <a:lnTo>
                    <a:pt y="203" x="115"/>
                  </a:lnTo>
                  <a:lnTo>
                    <a:pt y="203" x="96"/>
                  </a:lnTo>
                  <a:lnTo>
                    <a:pt y="201" x="73"/>
                  </a:lnTo>
                  <a:lnTo>
                    <a:pt y="199" x="46"/>
                  </a:lnTo>
                  <a:lnTo>
                    <a:pt y="196" x="20"/>
                  </a:lnTo>
                  <a:lnTo>
                    <a:pt y="193" x="0"/>
                  </a:lnTo>
                  <a:lnTo>
                    <a:pt y="191" x="0"/>
                  </a:lnTo>
                  <a:lnTo>
                    <a:pt y="189" x="0"/>
                  </a:lnTo>
                  <a:lnTo>
                    <a:pt y="186" x="3"/>
                  </a:lnTo>
                  <a:lnTo>
                    <a:pt y="183" x="10"/>
                  </a:lnTo>
                  <a:lnTo>
                    <a:pt y="171" x="86"/>
                  </a:lnTo>
                  <a:lnTo>
                    <a:pt y="156" x="172"/>
                  </a:lnTo>
                  <a:lnTo>
                    <a:pt y="135" x="265"/>
                  </a:lnTo>
                  <a:lnTo>
                    <a:pt y="112" x="365"/>
                  </a:lnTo>
                  <a:lnTo>
                    <a:pt y="86" x="466"/>
                  </a:lnTo>
                  <a:lnTo>
                    <a:pt y="59" x="567"/>
                  </a:lnTo>
                  <a:lnTo>
                    <a:pt y="30" x="669"/>
                  </a:lnTo>
                  <a:lnTo>
                    <a:pt y="0" x="765"/>
                  </a:lnTo>
                  <a:lnTo>
                    <a:pt y="3" x="772"/>
                  </a:lnTo>
                  <a:lnTo>
                    <a:pt y="8" x="773"/>
                  </a:lnTo>
                  <a:lnTo>
                    <a:pt y="194" x="19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3" name="Shape 1203"/>
            <p:cNvSpPr/>
            <p:nvPr/>
          </p:nvSpPr>
          <p:spPr>
            <a:xfrm>
              <a:off y="3595687" x="2771775"/>
              <a:ext cy="1182687" cx="2959100"/>
            </a:xfrm>
            <a:custGeom>
              <a:pathLst>
                <a:path w="1864" extrusionOk="0" h="745">
                  <a:moveTo>
                    <a:pt y="685" x="39"/>
                  </a:moveTo>
                  <a:lnTo>
                    <a:pt y="690" x="29"/>
                  </a:lnTo>
                  <a:lnTo>
                    <a:pt y="695" x="20"/>
                  </a:lnTo>
                  <a:lnTo>
                    <a:pt y="702" x="13"/>
                  </a:lnTo>
                  <a:lnTo>
                    <a:pt y="710" x="10"/>
                  </a:lnTo>
                  <a:lnTo>
                    <a:pt y="724" x="3"/>
                  </a:lnTo>
                  <a:lnTo>
                    <a:pt y="737" x="0"/>
                  </a:lnTo>
                  <a:lnTo>
                    <a:pt y="745" x="39"/>
                  </a:lnTo>
                  <a:lnTo>
                    <a:pt y="734" x="42"/>
                  </a:lnTo>
                  <a:lnTo>
                    <a:pt y="722" x="50"/>
                  </a:lnTo>
                  <a:lnTo>
                    <a:pt y="710" x="62"/>
                  </a:lnTo>
                  <a:lnTo>
                    <a:pt y="696" x="81"/>
                  </a:lnTo>
                  <a:lnTo>
                    <a:pt y="673" x="179"/>
                  </a:lnTo>
                  <a:lnTo>
                    <a:pt y="646" x="280"/>
                  </a:lnTo>
                  <a:lnTo>
                    <a:pt y="615" x="385"/>
                  </a:lnTo>
                  <a:lnTo>
                    <a:pt y="580" x="493"/>
                  </a:lnTo>
                  <a:lnTo>
                    <a:pt y="544" x="604"/>
                  </a:lnTo>
                  <a:lnTo>
                    <a:pt y="504" x="717"/>
                  </a:lnTo>
                  <a:lnTo>
                    <a:pt y="462" x="831"/>
                  </a:lnTo>
                  <a:lnTo>
                    <a:pt y="418" x="947"/>
                  </a:lnTo>
                  <a:lnTo>
                    <a:pt y="370" x="1062"/>
                  </a:lnTo>
                  <a:lnTo>
                    <a:pt y="321" x="1178"/>
                  </a:lnTo>
                  <a:lnTo>
                    <a:pt y="271" x="1297"/>
                  </a:lnTo>
                  <a:lnTo>
                    <a:pt y="220" x="1411"/>
                  </a:lnTo>
                  <a:lnTo>
                    <a:pt y="166" x="1528"/>
                  </a:lnTo>
                  <a:lnTo>
                    <a:pt y="112" x="1641"/>
                  </a:lnTo>
                  <a:lnTo>
                    <a:pt y="58" x="1752"/>
                  </a:lnTo>
                  <a:lnTo>
                    <a:pt y="2" x="1864"/>
                  </a:lnTo>
                  <a:lnTo>
                    <a:pt y="0" x="1854"/>
                  </a:lnTo>
                  <a:lnTo>
                    <a:pt y="58" x="1727"/>
                  </a:lnTo>
                  <a:lnTo>
                    <a:pt y="115" x="1602"/>
                  </a:lnTo>
                  <a:lnTo>
                    <a:pt y="171" x="1479"/>
                  </a:lnTo>
                  <a:lnTo>
                    <a:pt y="227" x="1356"/>
                  </a:lnTo>
                  <a:lnTo>
                    <a:pt y="279" x="1234"/>
                  </a:lnTo>
                  <a:lnTo>
                    <a:pt y="330" x="1116"/>
                  </a:lnTo>
                  <a:lnTo>
                    <a:pt y="379" x="998"/>
                  </a:lnTo>
                  <a:lnTo>
                    <a:pt y="424" x="881"/>
                  </a:lnTo>
                  <a:lnTo>
                    <a:pt y="468" x="768"/>
                  </a:lnTo>
                  <a:lnTo>
                    <a:pt y="509" x="657"/>
                  </a:lnTo>
                  <a:lnTo>
                    <a:pt y="546" x="547"/>
                  </a:lnTo>
                  <a:lnTo>
                    <a:pt y="582" x="439"/>
                  </a:lnTo>
                  <a:lnTo>
                    <a:pt y="612" x="334"/>
                  </a:lnTo>
                  <a:lnTo>
                    <a:pt y="641" x="233"/>
                  </a:lnTo>
                  <a:lnTo>
                    <a:pt y="664" x="135"/>
                  </a:lnTo>
                  <a:lnTo>
                    <a:pt y="685" x="3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4" name="Shape 1204"/>
            <p:cNvSpPr/>
            <p:nvPr/>
          </p:nvSpPr>
          <p:spPr>
            <a:xfrm>
              <a:off y="2879725" x="1371600"/>
              <a:ext cy="306387" cx="1236661"/>
            </a:xfrm>
            <a:custGeom>
              <a:pathLst>
                <a:path w="779" extrusionOk="0" h="193">
                  <a:moveTo>
                    <a:pt y="179" x="17"/>
                  </a:moveTo>
                  <a:lnTo>
                    <a:pt y="181" x="9"/>
                  </a:lnTo>
                  <a:lnTo>
                    <a:pt y="184" x="4"/>
                  </a:lnTo>
                  <a:lnTo>
                    <a:pt y="188" x="2"/>
                  </a:lnTo>
                  <a:lnTo>
                    <a:pt y="191" x="0"/>
                  </a:lnTo>
                  <a:lnTo>
                    <a:pt y="193" x="14"/>
                  </a:lnTo>
                  <a:lnTo>
                    <a:pt y="191" x="14"/>
                  </a:lnTo>
                  <a:lnTo>
                    <a:pt y="189" x="14"/>
                  </a:lnTo>
                  <a:lnTo>
                    <a:pt y="186" x="17"/>
                  </a:lnTo>
                  <a:lnTo>
                    <a:pt y="183" x="24"/>
                  </a:lnTo>
                  <a:lnTo>
                    <a:pt y="171" x="100"/>
                  </a:lnTo>
                  <a:lnTo>
                    <a:pt y="156" x="186"/>
                  </a:lnTo>
                  <a:lnTo>
                    <a:pt y="135" x="279"/>
                  </a:lnTo>
                  <a:lnTo>
                    <a:pt y="112" x="379"/>
                  </a:lnTo>
                  <a:lnTo>
                    <a:pt y="86" x="480"/>
                  </a:lnTo>
                  <a:lnTo>
                    <a:pt y="59" x="581"/>
                  </a:lnTo>
                  <a:lnTo>
                    <a:pt y="30" x="683"/>
                  </a:lnTo>
                  <a:lnTo>
                    <a:pt y="0" x="779"/>
                  </a:lnTo>
                  <a:lnTo>
                    <a:pt y="0" x="777"/>
                  </a:lnTo>
                  <a:lnTo>
                    <a:pt y="30" x="669"/>
                  </a:lnTo>
                  <a:lnTo>
                    <a:pt y="59" x="563"/>
                  </a:lnTo>
                  <a:lnTo>
                    <a:pt y="88" x="458"/>
                  </a:lnTo>
                  <a:lnTo>
                    <a:pt y="113" x="357"/>
                  </a:lnTo>
                  <a:lnTo>
                    <a:pt y="135" x="261"/>
                  </a:lnTo>
                  <a:lnTo>
                    <a:pt y="154" x="171"/>
                  </a:lnTo>
                  <a:lnTo>
                    <a:pt y="169" x="90"/>
                  </a:lnTo>
                  <a:lnTo>
                    <a:pt y="179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5" name="Shape 1205"/>
            <p:cNvSpPr/>
            <p:nvPr/>
          </p:nvSpPr>
          <p:spPr>
            <a:xfrm>
              <a:off y="3590925" x="2428875"/>
              <a:ext cy="1154112" cx="3189286"/>
            </a:xfrm>
            <a:custGeom>
              <a:pathLst>
                <a:path w="2009" extrusionOk="0" h="727">
                  <a:moveTo>
                    <a:pt y="544" x="180"/>
                  </a:moveTo>
                  <a:lnTo>
                    <a:pt y="664" x="3"/>
                  </a:lnTo>
                  <a:lnTo>
                    <a:pt y="666" x="0"/>
                  </a:lnTo>
                  <a:lnTo>
                    <a:pt y="669" x="0"/>
                  </a:lnTo>
                  <a:lnTo>
                    <a:pt y="672" x="0"/>
                  </a:lnTo>
                  <a:lnTo>
                    <a:pt y="674" x="0"/>
                  </a:lnTo>
                  <a:lnTo>
                    <a:pt y="679" x="3"/>
                  </a:lnTo>
                  <a:lnTo>
                    <a:pt y="681" x="6"/>
                  </a:lnTo>
                  <a:lnTo>
                    <a:pt y="683" x="8"/>
                  </a:lnTo>
                  <a:lnTo>
                    <a:pt y="708" x="94"/>
                  </a:lnTo>
                  <a:lnTo>
                    <a:pt y="727" x="167"/>
                  </a:lnTo>
                  <a:lnTo>
                    <a:pt y="715" x="172"/>
                  </a:lnTo>
                  <a:lnTo>
                    <a:pt y="699" x="174"/>
                  </a:lnTo>
                  <a:lnTo>
                    <a:pt y="693" x="174"/>
                  </a:lnTo>
                  <a:lnTo>
                    <a:pt y="686" x="175"/>
                  </a:lnTo>
                  <a:lnTo>
                    <a:pt y="676" x="177"/>
                  </a:lnTo>
                  <a:lnTo>
                    <a:pt y="666" x="184"/>
                  </a:lnTo>
                  <a:lnTo>
                    <a:pt y="642" x="282"/>
                  </a:lnTo>
                  <a:lnTo>
                    <a:pt y="615" x="385"/>
                  </a:lnTo>
                  <a:lnTo>
                    <a:pt y="586" x="493"/>
                  </a:lnTo>
                  <a:lnTo>
                    <a:pt y="554" x="602"/>
                  </a:lnTo>
                  <a:lnTo>
                    <a:pt y="519" x="717"/>
                  </a:lnTo>
                  <a:lnTo>
                    <a:pt y="481" x="834"/>
                  </a:lnTo>
                  <a:lnTo>
                    <a:pt y="443" x="952"/>
                  </a:lnTo>
                  <a:lnTo>
                    <a:pt y="400" x="1072"/>
                  </a:lnTo>
                  <a:lnTo>
                    <a:pt y="356" x="1192"/>
                  </a:lnTo>
                  <a:lnTo>
                    <a:pt y="311" x="1313"/>
                  </a:lnTo>
                  <a:lnTo>
                    <a:pt y="263" x="1433"/>
                  </a:lnTo>
                  <a:lnTo>
                    <a:pt y="214" x="1553"/>
                  </a:lnTo>
                  <a:lnTo>
                    <a:pt y="164" x="1670"/>
                  </a:lnTo>
                  <a:lnTo>
                    <a:pt y="111" x="1786"/>
                  </a:lnTo>
                  <a:lnTo>
                    <a:pt y="57" x="1899"/>
                  </a:lnTo>
                  <a:lnTo>
                    <a:pt y="3" x="2009"/>
                  </a:lnTo>
                  <a:lnTo>
                    <a:pt y="0" x="1999"/>
                  </a:lnTo>
                  <a:lnTo>
                    <a:pt y="57" x="1872"/>
                  </a:lnTo>
                  <a:lnTo>
                    <a:pt y="110" x="1747"/>
                  </a:lnTo>
                  <a:lnTo>
                    <a:pt y="159" x="1624"/>
                  </a:lnTo>
                  <a:lnTo>
                    <a:pt y="204" x="1501"/>
                  </a:lnTo>
                  <a:lnTo>
                    <a:pt y="247" x="1379"/>
                  </a:lnTo>
                  <a:lnTo>
                    <a:pt y="285" x="1259"/>
                  </a:lnTo>
                  <a:lnTo>
                    <a:pt y="321" x="1141"/>
                  </a:lnTo>
                  <a:lnTo>
                    <a:pt y="355" x="1026"/>
                  </a:lnTo>
                  <a:lnTo>
                    <a:pt y="385" x="911"/>
                  </a:lnTo>
                  <a:lnTo>
                    <a:pt y="412" x="800"/>
                  </a:lnTo>
                  <a:lnTo>
                    <a:pt y="439" x="690"/>
                  </a:lnTo>
                  <a:lnTo>
                    <a:pt y="463" x="582"/>
                  </a:lnTo>
                  <a:lnTo>
                    <a:pt y="485" x="478"/>
                  </a:lnTo>
                  <a:lnTo>
                    <a:pt y="505" x="376"/>
                  </a:lnTo>
                  <a:lnTo>
                    <a:pt y="525" x="277"/>
                  </a:lnTo>
                  <a:lnTo>
                    <a:pt y="544" x="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6" name="Shape 1206"/>
            <p:cNvSpPr/>
            <p:nvPr/>
          </p:nvSpPr>
          <p:spPr>
            <a:xfrm>
              <a:off y="2876550" x="1203325"/>
              <a:ext cy="295275" cx="1373187"/>
            </a:xfrm>
            <a:custGeom>
              <a:pathLst>
                <a:path w="865" extrusionOk="0" h="186">
                  <a:moveTo>
                    <a:pt y="132" x="83"/>
                  </a:moveTo>
                  <a:lnTo>
                    <a:pt y="166" x="4"/>
                  </a:lnTo>
                  <a:lnTo>
                    <a:pt y="169" x="0"/>
                  </a:lnTo>
                  <a:lnTo>
                    <a:pt y="171" x="0"/>
                  </a:lnTo>
                  <a:lnTo>
                    <a:pt y="171" x="0"/>
                  </a:lnTo>
                  <a:lnTo>
                    <a:pt y="176" x="19"/>
                  </a:lnTo>
                  <a:lnTo>
                    <a:pt y="179" x="37"/>
                  </a:lnTo>
                  <a:lnTo>
                    <a:pt y="183" x="54"/>
                  </a:lnTo>
                  <a:lnTo>
                    <a:pt y="186" x="73"/>
                  </a:lnTo>
                  <a:lnTo>
                    <a:pt y="185" x="73"/>
                  </a:lnTo>
                  <a:lnTo>
                    <a:pt y="181" x="73"/>
                  </a:lnTo>
                  <a:lnTo>
                    <a:pt y="178" x="74"/>
                  </a:lnTo>
                  <a:lnTo>
                    <a:pt y="176" x="76"/>
                  </a:lnTo>
                  <a:lnTo>
                    <a:pt y="171" x="88"/>
                  </a:lnTo>
                  <a:lnTo>
                    <a:pt y="163" x="103"/>
                  </a:lnTo>
                  <a:lnTo>
                    <a:pt y="152" x="181"/>
                  </a:lnTo>
                  <a:lnTo>
                    <a:pt y="137" x="267"/>
                  </a:lnTo>
                  <a:lnTo>
                    <a:pt y="120" x="361"/>
                  </a:lnTo>
                  <a:lnTo>
                    <a:pt y="102" x="461"/>
                  </a:lnTo>
                  <a:lnTo>
                    <a:pt y="80" x="562"/>
                  </a:lnTo>
                  <a:lnTo>
                    <a:pt y="54" x="665"/>
                  </a:lnTo>
                  <a:lnTo>
                    <a:pt y="29" x="767"/>
                  </a:lnTo>
                  <a:lnTo>
                    <a:pt y="0" x="865"/>
                  </a:lnTo>
                  <a:lnTo>
                    <a:pt y="0" x="861"/>
                  </a:lnTo>
                  <a:lnTo>
                    <a:pt y="14" x="807"/>
                  </a:lnTo>
                  <a:lnTo>
                    <a:pt y="27" x="753"/>
                  </a:lnTo>
                  <a:lnTo>
                    <a:pt y="41" x="699"/>
                  </a:lnTo>
                  <a:lnTo>
                    <a:pt y="53" x="645"/>
                  </a:lnTo>
                  <a:lnTo>
                    <a:pt y="73" x="537"/>
                  </a:lnTo>
                  <a:lnTo>
                    <a:pt y="90" x="432"/>
                  </a:lnTo>
                  <a:lnTo>
                    <a:pt y="103" x="333"/>
                  </a:lnTo>
                  <a:lnTo>
                    <a:pt y="115" x="240"/>
                  </a:lnTo>
                  <a:lnTo>
                    <a:pt y="124" x="155"/>
                  </a:lnTo>
                  <a:lnTo>
                    <a:pt y="132" x="83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7" name="Shape 1207"/>
            <p:cNvSpPr/>
            <p:nvPr/>
          </p:nvSpPr>
          <p:spPr>
            <a:xfrm>
              <a:off y="3594100" x="2714625"/>
              <a:ext cy="860425" cx="2884486"/>
            </a:xfrm>
            <a:custGeom>
              <a:pathLst>
                <a:path w="1817" extrusionOk="0" h="542">
                  <a:moveTo>
                    <a:pt y="542" x="0"/>
                  </a:moveTo>
                  <a:lnTo>
                    <a:pt y="505" x="54"/>
                  </a:lnTo>
                  <a:lnTo>
                    <a:pt y="503" x="80"/>
                  </a:lnTo>
                  <a:lnTo>
                    <a:pt y="496" x="125"/>
                  </a:lnTo>
                  <a:lnTo>
                    <a:pt y="486" x="188"/>
                  </a:lnTo>
                  <a:lnTo>
                    <a:pt y="471" x="265"/>
                  </a:lnTo>
                  <a:lnTo>
                    <a:pt y="452" x="358"/>
                  </a:lnTo>
                  <a:lnTo>
                    <a:pt y="430" x="465"/>
                  </a:lnTo>
                  <a:lnTo>
                    <a:pt y="403" x="579"/>
                  </a:lnTo>
                  <a:lnTo>
                    <a:pt y="373" x="706"/>
                  </a:lnTo>
                  <a:lnTo>
                    <a:pt y="339" x="838"/>
                  </a:lnTo>
                  <a:lnTo>
                    <a:pt y="302" x="975"/>
                  </a:lnTo>
                  <a:lnTo>
                    <a:pt y="261" x="1116"/>
                  </a:lnTo>
                  <a:lnTo>
                    <a:pt y="216" x="1260"/>
                  </a:lnTo>
                  <a:lnTo>
                    <a:pt y="192" x="1333"/>
                  </a:lnTo>
                  <a:lnTo>
                    <a:pt y="167" x="1403"/>
                  </a:lnTo>
                  <a:lnTo>
                    <a:pt y="141" x="1474"/>
                  </a:lnTo>
                  <a:lnTo>
                    <a:pt y="114" x="1545"/>
                  </a:lnTo>
                  <a:lnTo>
                    <a:pt y="87" x="1614"/>
                  </a:lnTo>
                  <a:lnTo>
                    <a:pt y="59" x="1684"/>
                  </a:lnTo>
                  <a:lnTo>
                    <a:pt y="30" x="1751"/>
                  </a:lnTo>
                  <a:lnTo>
                    <a:pt y="0" x="1817"/>
                  </a:lnTo>
                  <a:lnTo>
                    <a:pt y="0" x="1817"/>
                  </a:lnTo>
                  <a:lnTo>
                    <a:pt y="55" x="1692"/>
                  </a:lnTo>
                  <a:lnTo>
                    <a:pt y="109" x="1567"/>
                  </a:lnTo>
                  <a:lnTo>
                    <a:pt y="158" x="1442"/>
                  </a:lnTo>
                  <a:lnTo>
                    <a:pt y="202" x="1321"/>
                  </a:lnTo>
                  <a:lnTo>
                    <a:pt y="245" x="1199"/>
                  </a:lnTo>
                  <a:lnTo>
                    <a:pt y="283" x="1079"/>
                  </a:lnTo>
                  <a:lnTo>
                    <a:pt y="319" x="961"/>
                  </a:lnTo>
                  <a:lnTo>
                    <a:pt y="353" x="845"/>
                  </a:lnTo>
                  <a:lnTo>
                    <a:pt y="383" x="731"/>
                  </a:lnTo>
                  <a:lnTo>
                    <a:pt y="410" x="620"/>
                  </a:lnTo>
                  <a:lnTo>
                    <a:pt y="437" x="510"/>
                  </a:lnTo>
                  <a:lnTo>
                    <a:pt y="461" x="402"/>
                  </a:lnTo>
                  <a:lnTo>
                    <a:pt y="483" x="298"/>
                  </a:lnTo>
                  <a:lnTo>
                    <a:pt y="503" x="196"/>
                  </a:lnTo>
                  <a:lnTo>
                    <a:pt y="523" x="97"/>
                  </a:lnTo>
                  <a:lnTo>
                    <a:pt y="54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8" name="Shape 1208"/>
            <p:cNvSpPr/>
            <p:nvPr/>
          </p:nvSpPr>
          <p:spPr>
            <a:xfrm>
              <a:off y="2876550" x="1335087"/>
              <a:ext cy="209550" cx="1235075"/>
            </a:xfrm>
            <a:custGeom>
              <a:pathLst>
                <a:path w="778" extrusionOk="0" h="132">
                  <a:moveTo>
                    <a:pt y="132" x="0"/>
                  </a:moveTo>
                  <a:lnTo>
                    <a:pt y="122" x="23"/>
                  </a:lnTo>
                  <a:lnTo>
                    <a:pt y="120" x="52"/>
                  </a:lnTo>
                  <a:lnTo>
                    <a:pt y="115" x="111"/>
                  </a:lnTo>
                  <a:lnTo>
                    <a:pt y="105" x="196"/>
                  </a:lnTo>
                  <a:lnTo>
                    <a:pt y="93" x="300"/>
                  </a:lnTo>
                  <a:lnTo>
                    <a:pt y="76" x="417"/>
                  </a:lnTo>
                  <a:lnTo>
                    <a:pt y="54" x="538"/>
                  </a:lnTo>
                  <a:lnTo>
                    <a:pt y="43" x="601"/>
                  </a:lnTo>
                  <a:lnTo>
                    <a:pt y="29" x="662"/>
                  </a:lnTo>
                  <a:lnTo>
                    <a:pt y="16" x="721"/>
                  </a:lnTo>
                  <a:lnTo>
                    <a:pt y="0" x="778"/>
                  </a:lnTo>
                  <a:lnTo>
                    <a:pt y="0" x="778"/>
                  </a:lnTo>
                  <a:lnTo>
                    <a:pt y="14" x="724"/>
                  </a:lnTo>
                  <a:lnTo>
                    <a:pt y="29" x="670"/>
                  </a:lnTo>
                  <a:lnTo>
                    <a:pt y="41" x="616"/>
                  </a:lnTo>
                  <a:lnTo>
                    <a:pt y="53" x="560"/>
                  </a:lnTo>
                  <a:lnTo>
                    <a:pt y="73" x="454"/>
                  </a:lnTo>
                  <a:lnTo>
                    <a:pt y="90" x="349"/>
                  </a:lnTo>
                  <a:lnTo>
                    <a:pt y="103" x="250"/>
                  </a:lnTo>
                  <a:lnTo>
                    <a:pt y="115" x="157"/>
                  </a:lnTo>
                  <a:lnTo>
                    <a:pt y="124" x="72"/>
                  </a:lnTo>
                  <a:lnTo>
                    <a:pt y="13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9" name="Shape 1209"/>
            <p:cNvSpPr/>
            <p:nvPr/>
          </p:nvSpPr>
          <p:spPr>
            <a:xfrm>
              <a:off y="3568700" x="3263900"/>
              <a:ext cy="896937" cx="2339975"/>
            </a:xfrm>
            <a:custGeom>
              <a:pathLst>
                <a:path w="1474" extrusionOk="0" h="565">
                  <a:moveTo>
                    <a:pt y="240" x="274"/>
                  </a:moveTo>
                  <a:lnTo>
                    <a:pt y="262" x="269"/>
                  </a:lnTo>
                  <a:lnTo>
                    <a:pt y="284" x="261"/>
                  </a:lnTo>
                  <a:lnTo>
                    <a:pt y="308" x="249"/>
                  </a:lnTo>
                  <a:lnTo>
                    <a:pt y="332" x="233"/>
                  </a:lnTo>
                  <a:lnTo>
                    <a:pt y="355" x="218"/>
                  </a:lnTo>
                  <a:lnTo>
                    <a:pt y="379" x="200"/>
                  </a:lnTo>
                  <a:lnTo>
                    <a:pt y="401" x="181"/>
                  </a:lnTo>
                  <a:lnTo>
                    <a:pt y="424" x="159"/>
                  </a:lnTo>
                  <a:lnTo>
                    <a:pt y="467" x="117"/>
                  </a:lnTo>
                  <a:lnTo>
                    <a:pt y="506" x="75"/>
                  </a:lnTo>
                  <a:lnTo>
                    <a:pt y="539" x="34"/>
                  </a:lnTo>
                  <a:lnTo>
                    <a:pt y="565" x="0"/>
                  </a:lnTo>
                  <a:lnTo>
                    <a:pt y="539" x="83"/>
                  </a:lnTo>
                  <a:lnTo>
                    <a:pt y="512" x="171"/>
                  </a:lnTo>
                  <a:lnTo>
                    <a:pt y="484" x="262"/>
                  </a:lnTo>
                  <a:lnTo>
                    <a:pt y="452" x="355"/>
                  </a:lnTo>
                  <a:lnTo>
                    <a:pt y="419" x="450"/>
                  </a:lnTo>
                  <a:lnTo>
                    <a:pt y="384" x="546"/>
                  </a:lnTo>
                  <a:lnTo>
                    <a:pt y="348" x="644"/>
                  </a:lnTo>
                  <a:lnTo>
                    <a:pt y="313" x="742"/>
                  </a:lnTo>
                  <a:lnTo>
                    <a:pt y="276" x="840"/>
                  </a:lnTo>
                  <a:lnTo>
                    <a:pt y="237" x="938"/>
                  </a:lnTo>
                  <a:lnTo>
                    <a:pt y="198" x="1032"/>
                  </a:lnTo>
                  <a:lnTo>
                    <a:pt y="159" x="1127"/>
                  </a:lnTo>
                  <a:lnTo>
                    <a:pt y="120" x="1219"/>
                  </a:lnTo>
                  <a:lnTo>
                    <a:pt y="81" x="1307"/>
                  </a:lnTo>
                  <a:lnTo>
                    <a:pt y="43" x="1393"/>
                  </a:lnTo>
                  <a:lnTo>
                    <a:pt y="4" x="1474"/>
                  </a:lnTo>
                  <a:lnTo>
                    <a:pt y="0" x="1454"/>
                  </a:lnTo>
                  <a:lnTo>
                    <a:pt y="27" x="1378"/>
                  </a:lnTo>
                  <a:lnTo>
                    <a:pt y="53" x="1301"/>
                  </a:lnTo>
                  <a:lnTo>
                    <a:pt y="78" x="1223"/>
                  </a:lnTo>
                  <a:lnTo>
                    <a:pt y="102" x="1144"/>
                  </a:lnTo>
                  <a:lnTo>
                    <a:pt y="124" x="1064"/>
                  </a:lnTo>
                  <a:lnTo>
                    <a:pt y="144" x="983"/>
                  </a:lnTo>
                  <a:lnTo>
                    <a:pt y="163" x="904"/>
                  </a:lnTo>
                  <a:lnTo>
                    <a:pt y="179" x="826"/>
                  </a:lnTo>
                  <a:lnTo>
                    <a:pt y="195" x="748"/>
                  </a:lnTo>
                  <a:lnTo>
                    <a:pt y="208" x="672"/>
                  </a:lnTo>
                  <a:lnTo>
                    <a:pt y="218" x="598"/>
                  </a:lnTo>
                  <a:lnTo>
                    <a:pt y="228" x="527"/>
                  </a:lnTo>
                  <a:lnTo>
                    <a:pt y="234" x="458"/>
                  </a:lnTo>
                  <a:lnTo>
                    <a:pt y="239" x="394"/>
                  </a:lnTo>
                  <a:lnTo>
                    <a:pt y="240" x="331"/>
                  </a:lnTo>
                  <a:lnTo>
                    <a:pt y="240" x="274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10" name="Shape 1210"/>
            <p:cNvSpPr/>
            <p:nvPr/>
          </p:nvSpPr>
          <p:spPr>
            <a:xfrm>
              <a:off y="2868611" x="1631950"/>
              <a:ext cy="214311" cx="944561"/>
            </a:xfrm>
            <a:custGeom>
              <a:pathLst>
                <a:path w="595" extrusionOk="0" h="135">
                  <a:moveTo>
                    <a:pt y="49" x="156"/>
                  </a:moveTo>
                  <a:lnTo>
                    <a:pt y="63" x="140"/>
                  </a:lnTo>
                  <a:lnTo>
                    <a:pt y="76" x="122"/>
                  </a:lnTo>
                  <a:lnTo>
                    <a:pt y="88" x="102"/>
                  </a:lnTo>
                  <a:lnTo>
                    <a:pt y="100" x="80"/>
                  </a:lnTo>
                  <a:lnTo>
                    <a:pt y="120" x="36"/>
                  </a:lnTo>
                  <a:lnTo>
                    <a:pt y="135" x="0"/>
                  </a:lnTo>
                  <a:lnTo>
                    <a:pt y="124" x="66"/>
                  </a:lnTo>
                  <a:lnTo>
                    <a:pt y="110" x="139"/>
                  </a:lnTo>
                  <a:lnTo>
                    <a:pt y="95" x="215"/>
                  </a:lnTo>
                  <a:lnTo>
                    <a:pt y="78" x="292"/>
                  </a:lnTo>
                  <a:lnTo>
                    <a:pt y="59" x="372"/>
                  </a:lnTo>
                  <a:lnTo>
                    <a:pt y="41" x="449"/>
                  </a:lnTo>
                  <a:lnTo>
                    <a:pt y="22" x="524"/>
                  </a:lnTo>
                  <a:lnTo>
                    <a:pt y="2" x="595"/>
                  </a:lnTo>
                  <a:lnTo>
                    <a:pt y="0" x="590"/>
                  </a:lnTo>
                  <a:lnTo>
                    <a:pt y="14" x="529"/>
                  </a:lnTo>
                  <a:lnTo>
                    <a:pt y="24" x="466"/>
                  </a:lnTo>
                  <a:lnTo>
                    <a:pt y="34" x="405"/>
                  </a:lnTo>
                  <a:lnTo>
                    <a:pt y="43" x="346"/>
                  </a:lnTo>
                  <a:lnTo>
                    <a:pt y="48" x="289"/>
                  </a:lnTo>
                  <a:lnTo>
                    <a:pt y="51" x="238"/>
                  </a:lnTo>
                  <a:lnTo>
                    <a:pt y="53" x="193"/>
                  </a:lnTo>
                  <a:lnTo>
                    <a:pt y="49" x="156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11" name="Shape 1211"/>
            <p:cNvSpPr/>
            <p:nvPr/>
          </p:nvSpPr>
          <p:spPr>
            <a:xfrm>
              <a:off y="3575050" x="3302000"/>
              <a:ext cy="930275" cx="2335211"/>
            </a:xfrm>
            <a:custGeom>
              <a:pathLst>
                <a:path w="1471" extrusionOk="0" h="586">
                  <a:moveTo>
                    <a:pt y="262" x="275"/>
                  </a:moveTo>
                  <a:lnTo>
                    <a:pt y="284" x="269"/>
                  </a:lnTo>
                  <a:lnTo>
                    <a:pt y="306" x="260"/>
                  </a:lnTo>
                  <a:lnTo>
                    <a:pt y="329" x="248"/>
                  </a:lnTo>
                  <a:lnTo>
                    <a:pt y="353" x="235"/>
                  </a:lnTo>
                  <a:lnTo>
                    <a:pt y="377" x="218"/>
                  </a:lnTo>
                  <a:lnTo>
                    <a:pt y="400" x="199"/>
                  </a:lnTo>
                  <a:lnTo>
                    <a:pt y="422" x="181"/>
                  </a:lnTo>
                  <a:lnTo>
                    <a:pt y="446" x="161"/>
                  </a:lnTo>
                  <a:lnTo>
                    <a:pt y="488" x="117"/>
                  </a:lnTo>
                  <a:lnTo>
                    <a:pt y="527" x="74"/>
                  </a:lnTo>
                  <a:lnTo>
                    <a:pt y="561" x="34"/>
                  </a:lnTo>
                  <a:lnTo>
                    <a:pt y="586" x="0"/>
                  </a:lnTo>
                  <a:lnTo>
                    <a:pt y="561" x="85"/>
                  </a:lnTo>
                  <a:lnTo>
                    <a:pt y="534" x="171"/>
                  </a:lnTo>
                  <a:lnTo>
                    <a:pt y="503" x="262"/>
                  </a:lnTo>
                  <a:lnTo>
                    <a:pt y="470" x="355"/>
                  </a:lnTo>
                  <a:lnTo>
                    <a:pt y="436" x="449"/>
                  </a:lnTo>
                  <a:lnTo>
                    <a:pt y="400" x="545"/>
                  </a:lnTo>
                  <a:lnTo>
                    <a:pt y="361" x="642"/>
                  </a:lnTo>
                  <a:lnTo>
                    <a:pt y="324" x="740"/>
                  </a:lnTo>
                  <a:lnTo>
                    <a:pt y="284" x="836"/>
                  </a:lnTo>
                  <a:lnTo>
                    <a:pt y="245" x="934"/>
                  </a:lnTo>
                  <a:lnTo>
                    <a:pt y="204" x="1028"/>
                  </a:lnTo>
                  <a:lnTo>
                    <a:pt y="164" x="1123"/>
                  </a:lnTo>
                  <a:lnTo>
                    <a:pt y="123" x="1214"/>
                  </a:lnTo>
                  <a:lnTo>
                    <a:pt y="83" x="1304"/>
                  </a:lnTo>
                  <a:lnTo>
                    <a:pt y="44" x="1388"/>
                  </a:lnTo>
                  <a:lnTo>
                    <a:pt y="5" x="1471"/>
                  </a:lnTo>
                  <a:lnTo>
                    <a:pt y="0" x="1449"/>
                  </a:lnTo>
                  <a:lnTo>
                    <a:pt y="27" x="1373"/>
                  </a:lnTo>
                  <a:lnTo>
                    <a:pt y="54" x="1297"/>
                  </a:lnTo>
                  <a:lnTo>
                    <a:pt y="81" x="1217"/>
                  </a:lnTo>
                  <a:lnTo>
                    <a:pt y="104" x="1140"/>
                  </a:lnTo>
                  <a:lnTo>
                    <a:pt y="128" x="1059"/>
                  </a:lnTo>
                  <a:lnTo>
                    <a:pt y="150" x="979"/>
                  </a:lnTo>
                  <a:lnTo>
                    <a:pt y="172" x="902"/>
                  </a:lnTo>
                  <a:lnTo>
                    <a:pt y="191" x="822"/>
                  </a:lnTo>
                  <a:lnTo>
                    <a:pt y="208" x="746"/>
                  </a:lnTo>
                  <a:lnTo>
                    <a:pt y="223" x="670"/>
                  </a:lnTo>
                  <a:lnTo>
                    <a:pt y="235" x="598"/>
                  </a:lnTo>
                  <a:lnTo>
                    <a:pt y="246" x="527"/>
                  </a:lnTo>
                  <a:lnTo>
                    <a:pt y="253" x="458"/>
                  </a:lnTo>
                  <a:lnTo>
                    <a:pt y="260" x="394"/>
                  </a:lnTo>
                  <a:lnTo>
                    <a:pt y="262" x="333"/>
                  </a:lnTo>
                  <a:lnTo>
                    <a:pt y="262" x="27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12" name="Shape 1212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5" x="32"/>
                  </a:lnTo>
                  <a:lnTo>
                    <a:pt y="12" x="67"/>
                  </a:lnTo>
                  <a:lnTo>
                    <a:pt y="18" x="106"/>
                  </a:lnTo>
                  <a:lnTo>
                    <a:pt y="27" x="153"/>
                  </a:lnTo>
                  <a:lnTo>
                    <a:pt y="35" x="206"/>
                  </a:lnTo>
                  <a:lnTo>
                    <a:pt y="44" x="268"/>
                  </a:lnTo>
                  <a:lnTo>
                    <a:pt y="54" x="339"/>
                  </a:lnTo>
                  <a:lnTo>
                    <a:pt y="62" x="420"/>
                  </a:lnTo>
                  <a:lnTo>
                    <a:pt y="64" x="439"/>
                  </a:lnTo>
                  <a:lnTo>
                    <a:pt y="64" x="459"/>
                  </a:lnTo>
                  <a:lnTo>
                    <a:pt y="64" x="476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13" name="Shape 1213"/>
            <p:cNvSpPr/>
            <p:nvPr/>
          </p:nvSpPr>
          <p:spPr>
            <a:xfrm>
              <a:off y="2871786" x="1646236"/>
              <a:ext cy="228600" cx="938211"/>
            </a:xfrm>
            <a:custGeom>
              <a:pathLst>
                <a:path w="591" extrusionOk="0" h="144">
                  <a:moveTo>
                    <a:pt y="54" x="153"/>
                  </a:moveTo>
                  <a:lnTo>
                    <a:pt y="68" x="138"/>
                  </a:lnTo>
                  <a:lnTo>
                    <a:pt y="79" x="120"/>
                  </a:lnTo>
                  <a:lnTo>
                    <a:pt y="93" x="99"/>
                  </a:lnTo>
                  <a:lnTo>
                    <a:pt y="106" x="79"/>
                  </a:lnTo>
                  <a:lnTo>
                    <a:pt y="128" x="35"/>
                  </a:lnTo>
                  <a:lnTo>
                    <a:pt y="144" x="0"/>
                  </a:lnTo>
                  <a:lnTo>
                    <a:pt y="132" x="66"/>
                  </a:lnTo>
                  <a:lnTo>
                    <a:pt y="117" x="136"/>
                  </a:lnTo>
                  <a:lnTo>
                    <a:pt y="100" x="212"/>
                  </a:lnTo>
                  <a:lnTo>
                    <a:pt y="81" x="290"/>
                  </a:lnTo>
                  <a:lnTo>
                    <a:pt y="62" x="368"/>
                  </a:lnTo>
                  <a:lnTo>
                    <a:pt y="42" x="445"/>
                  </a:lnTo>
                  <a:lnTo>
                    <a:pt y="22" x="520"/>
                  </a:lnTo>
                  <a:lnTo>
                    <a:pt y="2" x="591"/>
                  </a:lnTo>
                  <a:lnTo>
                    <a:pt y="0" x="586"/>
                  </a:lnTo>
                  <a:lnTo>
                    <a:pt y="13" x="525"/>
                  </a:lnTo>
                  <a:lnTo>
                    <a:pt y="25" x="462"/>
                  </a:lnTo>
                  <a:lnTo>
                    <a:pt y="35" x="402"/>
                  </a:lnTo>
                  <a:lnTo>
                    <a:pt y="44" x="342"/>
                  </a:lnTo>
                  <a:lnTo>
                    <a:pt y="51" x="287"/>
                  </a:lnTo>
                  <a:lnTo>
                    <a:pt y="54" x="236"/>
                  </a:lnTo>
                  <a:lnTo>
                    <a:pt y="56" x="190"/>
                  </a:lnTo>
                  <a:lnTo>
                    <a:pt y="54" x="1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14" name="Shape 1214"/>
            <p:cNvSpPr/>
            <p:nvPr/>
          </p:nvSpPr>
          <p:spPr>
            <a:xfrm>
              <a:off y="3579812" x="3328987"/>
              <a:ext cy="949325" cx="2327275"/>
            </a:xfrm>
            <a:custGeom>
              <a:pathLst>
                <a:path w="1466" extrusionOk="0" h="598">
                  <a:moveTo>
                    <a:pt y="272" x="275"/>
                  </a:moveTo>
                  <a:lnTo>
                    <a:pt y="294" x="270"/>
                  </a:lnTo>
                  <a:lnTo>
                    <a:pt y="318" x="260"/>
                  </a:lnTo>
                  <a:lnTo>
                    <a:pt y="340" x="248"/>
                  </a:lnTo>
                  <a:lnTo>
                    <a:pt y="363" x="235"/>
                  </a:lnTo>
                  <a:lnTo>
                    <a:pt y="387" x="218"/>
                  </a:lnTo>
                  <a:lnTo>
                    <a:pt y="411" x="201"/>
                  </a:lnTo>
                  <a:lnTo>
                    <a:pt y="434" x="181"/>
                  </a:lnTo>
                  <a:lnTo>
                    <a:pt y="456" x="160"/>
                  </a:lnTo>
                  <a:lnTo>
                    <a:pt y="500" x="118"/>
                  </a:lnTo>
                  <a:lnTo>
                    <a:pt y="539" x="74"/>
                  </a:lnTo>
                  <a:lnTo>
                    <a:pt y="571" x="35"/>
                  </a:lnTo>
                  <a:lnTo>
                    <a:pt y="598" x="0"/>
                  </a:lnTo>
                  <a:lnTo>
                    <a:pt y="573" x="84"/>
                  </a:lnTo>
                  <a:lnTo>
                    <a:pt y="544" x="171"/>
                  </a:lnTo>
                  <a:lnTo>
                    <a:pt y="512" x="262"/>
                  </a:lnTo>
                  <a:lnTo>
                    <a:pt y="480" x="355"/>
                  </a:lnTo>
                  <a:lnTo>
                    <a:pt y="445" x="447"/>
                  </a:lnTo>
                  <a:lnTo>
                    <a:pt y="407" x="544"/>
                  </a:lnTo>
                  <a:lnTo>
                    <a:pt y="368" x="640"/>
                  </a:lnTo>
                  <a:lnTo>
                    <a:pt y="330" x="738"/>
                  </a:lnTo>
                  <a:lnTo>
                    <a:pt y="289" x="834"/>
                  </a:lnTo>
                  <a:lnTo>
                    <a:pt y="247" x="930"/>
                  </a:lnTo>
                  <a:lnTo>
                    <a:pt y="206" x="1025"/>
                  </a:lnTo>
                  <a:lnTo>
                    <a:pt y="164" x="1119"/>
                  </a:lnTo>
                  <a:lnTo>
                    <a:pt y="123" x="1211"/>
                  </a:lnTo>
                  <a:lnTo>
                    <a:pt y="83" x="1298"/>
                  </a:lnTo>
                  <a:lnTo>
                    <a:pt y="42" x="1384"/>
                  </a:lnTo>
                  <a:lnTo>
                    <a:pt y="3" x="1466"/>
                  </a:lnTo>
                  <a:lnTo>
                    <a:pt y="0" x="1444"/>
                  </a:lnTo>
                  <a:lnTo>
                    <a:pt y="27" x="1369"/>
                  </a:lnTo>
                  <a:lnTo>
                    <a:pt y="54" x="1292"/>
                  </a:lnTo>
                  <a:lnTo>
                    <a:pt y="81" x="1214"/>
                  </a:lnTo>
                  <a:lnTo>
                    <a:pt y="107" x="1135"/>
                  </a:lnTo>
                  <a:lnTo>
                    <a:pt y="130" x="1057"/>
                  </a:lnTo>
                  <a:lnTo>
                    <a:pt y="154" x="978"/>
                  </a:lnTo>
                  <a:lnTo>
                    <a:pt y="176" x="898"/>
                  </a:lnTo>
                  <a:lnTo>
                    <a:pt y="196" x="821"/>
                  </a:lnTo>
                  <a:lnTo>
                    <a:pt y="215" x="745"/>
                  </a:lnTo>
                  <a:lnTo>
                    <a:pt y="230" x="670"/>
                  </a:lnTo>
                  <a:lnTo>
                    <a:pt y="243" x="596"/>
                  </a:lnTo>
                  <a:lnTo>
                    <a:pt y="255" x="527"/>
                  </a:lnTo>
                  <a:lnTo>
                    <a:pt y="264" x="458"/>
                  </a:lnTo>
                  <a:lnTo>
                    <a:pt y="270" x="393"/>
                  </a:lnTo>
                  <a:lnTo>
                    <a:pt y="272" x="333"/>
                  </a:lnTo>
                  <a:lnTo>
                    <a:pt y="272" x="27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15" name="Shape 1215"/>
            <p:cNvSpPr/>
            <p:nvPr/>
          </p:nvSpPr>
          <p:spPr>
            <a:xfrm>
              <a:off y="2871786" x="1635125"/>
              <a:ext cy="244475" cx="954086"/>
            </a:xfrm>
            <a:custGeom>
              <a:pathLst>
                <a:path w="601" extrusionOk="0" h="154">
                  <a:moveTo>
                    <a:pt y="61" x="165"/>
                  </a:moveTo>
                  <a:lnTo>
                    <a:pt y="74" x="150"/>
                  </a:lnTo>
                  <a:lnTo>
                    <a:pt y="88" x="130"/>
                  </a:lnTo>
                  <a:lnTo>
                    <a:pt y="101" x="108"/>
                  </a:lnTo>
                  <a:lnTo>
                    <a:pt y="113" x="84"/>
                  </a:lnTo>
                  <a:lnTo>
                    <a:pt y="137" x="39"/>
                  </a:lnTo>
                  <a:lnTo>
                    <a:pt y="154" x="0"/>
                  </a:lnTo>
                  <a:lnTo>
                    <a:pt y="140" x="67"/>
                  </a:lnTo>
                  <a:lnTo>
                    <a:pt y="125" x="140"/>
                  </a:lnTo>
                  <a:lnTo>
                    <a:pt y="106" x="216"/>
                  </a:lnTo>
                  <a:lnTo>
                    <a:pt y="86" x="295"/>
                  </a:lnTo>
                  <a:lnTo>
                    <a:pt y="66" x="375"/>
                  </a:lnTo>
                  <a:lnTo>
                    <a:pt y="44" x="454"/>
                  </a:lnTo>
                  <a:lnTo>
                    <a:pt y="22" x="530"/>
                  </a:lnTo>
                  <a:lnTo>
                    <a:pt y="2" x="601"/>
                  </a:lnTo>
                  <a:lnTo>
                    <a:pt y="0" x="596"/>
                  </a:lnTo>
                  <a:lnTo>
                    <a:pt y="13" x="535"/>
                  </a:lnTo>
                  <a:lnTo>
                    <a:pt y="27" x="473"/>
                  </a:lnTo>
                  <a:lnTo>
                    <a:pt y="39" x="412"/>
                  </a:lnTo>
                  <a:lnTo>
                    <a:pt y="47" x="353"/>
                  </a:lnTo>
                  <a:lnTo>
                    <a:pt y="56" x="299"/>
                  </a:lnTo>
                  <a:lnTo>
                    <a:pt y="61" x="246"/>
                  </a:lnTo>
                  <a:lnTo>
                    <a:pt y="62" x="203"/>
                  </a:lnTo>
                  <a:lnTo>
                    <a:pt y="61" x="16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16" name="Shape 1216"/>
            <p:cNvSpPr/>
            <p:nvPr/>
          </p:nvSpPr>
          <p:spPr>
            <a:xfrm>
              <a:off y="3625850" x="2706686"/>
              <a:ext cy="1128712" cx="1517650"/>
            </a:xfrm>
            <a:custGeom>
              <a:pathLst>
                <a:path w="956" extrusionOk="0" h="711">
                  <a:moveTo>
                    <a:pt y="711" x="9"/>
                  </a:moveTo>
                  <a:lnTo>
                    <a:pt y="701" x="5"/>
                  </a:lnTo>
                  <a:lnTo>
                    <a:pt y="689" x="2"/>
                  </a:lnTo>
                  <a:lnTo>
                    <a:pt y="679" x="0"/>
                  </a:lnTo>
                  <a:lnTo>
                    <a:pt y="669" x="0"/>
                  </a:lnTo>
                  <a:lnTo>
                    <a:pt y="657" x="2"/>
                  </a:lnTo>
                  <a:lnTo>
                    <a:pt y="647" x="7"/>
                  </a:lnTo>
                  <a:lnTo>
                    <a:pt y="637" x="14"/>
                  </a:lnTo>
                  <a:lnTo>
                    <a:pt y="628" x="24"/>
                  </a:lnTo>
                  <a:lnTo>
                    <a:pt y="12" x="956"/>
                  </a:lnTo>
                  <a:lnTo>
                    <a:pt y="0" x="782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17" name="Shape 1217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18" name="Shape 1218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19" name="Shape 1219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20" name="Shape 1220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21" name="Shape 1221"/>
            <p:cNvSpPr/>
            <p:nvPr/>
          </p:nvSpPr>
          <p:spPr>
            <a:xfrm>
              <a:off y="2786061" x="1319212"/>
              <a:ext cy="388937" cx="896937"/>
            </a:xfrm>
            <a:custGeom>
              <a:pathLst>
                <a:path w="565" extrusionOk="0" h="245">
                  <a:moveTo>
                    <a:pt y="0" x="565"/>
                  </a:moveTo>
                  <a:lnTo>
                    <a:pt y="231" x="6"/>
                  </a:lnTo>
                  <a:lnTo>
                    <a:pt y="235" x="3"/>
                  </a:lnTo>
                  <a:lnTo>
                    <a:pt y="238" x="1"/>
                  </a:lnTo>
                  <a:lnTo>
                    <a:pt y="242" x="0"/>
                  </a:lnTo>
                  <a:lnTo>
                    <a:pt y="245" x="1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22" name="Shape 1222"/>
            <p:cNvSpPr/>
            <p:nvPr/>
          </p:nvSpPr>
          <p:spPr>
            <a:xfrm>
              <a:off y="2174875" x="1908175"/>
              <a:ext cy="385761" cx="228600"/>
            </a:xfrm>
            <a:custGeom>
              <a:pathLst>
                <a:path w="144" extrusionOk="0" h="243">
                  <a:moveTo>
                    <a:pt y="0" x="0"/>
                  </a:moveTo>
                  <a:lnTo>
                    <a:pt y="211" x="4"/>
                  </a:lnTo>
                  <a:lnTo>
                    <a:pt y="243" x="140"/>
                  </a:lnTo>
                  <a:lnTo>
                    <a:pt y="180" x="144"/>
                  </a:lnTo>
                  <a:lnTo>
                    <a:pt y="103" x="127"/>
                  </a:lnTo>
                  <a:lnTo>
                    <a:pt y="37" x="101"/>
                  </a:lnTo>
                  <a:lnTo>
                    <a:pt y="28" x="95"/>
                  </a:lnTo>
                  <a:lnTo>
                    <a:pt y="20" x="73"/>
                  </a:lnTo>
                  <a:lnTo>
                    <a:pt y="11" x="49"/>
                  </a:lnTo>
                  <a:lnTo>
                    <a:pt y="5" x="2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23" name="Shape 1223"/>
            <p:cNvSpPr/>
            <p:nvPr/>
          </p:nvSpPr>
          <p:spPr>
            <a:xfrm>
              <a:off y="2136775" x="2000250"/>
              <a:ext cy="1512886" cx="5308600"/>
            </a:xfrm>
            <a:custGeom>
              <a:pathLst>
                <a:path w="3344" extrusionOk="0" h="953">
                  <a:moveTo>
                    <a:pt y="953" x="3344"/>
                  </a:moveTo>
                  <a:lnTo>
                    <a:pt y="946" x="3343"/>
                  </a:lnTo>
                  <a:lnTo>
                    <a:pt y="943" x="3304"/>
                  </a:lnTo>
                  <a:lnTo>
                    <a:pt y="945" x="3272"/>
                  </a:lnTo>
                  <a:lnTo>
                    <a:pt y="941" x="3228"/>
                  </a:lnTo>
                  <a:lnTo>
                    <a:pt y="936" x="3175"/>
                  </a:lnTo>
                  <a:lnTo>
                    <a:pt y="929" x="3115"/>
                  </a:lnTo>
                  <a:lnTo>
                    <a:pt y="923" x="3050"/>
                  </a:lnTo>
                  <a:lnTo>
                    <a:pt y="912" x="2985"/>
                  </a:lnTo>
                  <a:lnTo>
                    <a:pt y="904" x="2919"/>
                  </a:lnTo>
                  <a:lnTo>
                    <a:pt y="896" x="2856"/>
                  </a:lnTo>
                  <a:lnTo>
                    <a:pt y="863" x="2698"/>
                  </a:lnTo>
                  <a:lnTo>
                    <a:pt y="833" x="2542"/>
                  </a:lnTo>
                  <a:lnTo>
                    <a:pt y="801" x="2389"/>
                  </a:lnTo>
                  <a:lnTo>
                    <a:pt y="769" x="2237"/>
                  </a:lnTo>
                  <a:lnTo>
                    <a:pt y="737" x="2086"/>
                  </a:lnTo>
                  <a:lnTo>
                    <a:pt y="703" x="1938"/>
                  </a:lnTo>
                  <a:lnTo>
                    <a:pt y="671" x="1791"/>
                  </a:lnTo>
                  <a:lnTo>
                    <a:pt y="639" x="1644"/>
                  </a:lnTo>
                  <a:lnTo>
                    <a:pt y="605" x="1499"/>
                  </a:lnTo>
                  <a:lnTo>
                    <a:pt y="573" x="1354"/>
                  </a:lnTo>
                  <a:lnTo>
                    <a:pt y="539" x="1210"/>
                  </a:lnTo>
                  <a:lnTo>
                    <a:pt y="505" x="1067"/>
                  </a:lnTo>
                  <a:lnTo>
                    <a:pt y="471" x="923"/>
                  </a:lnTo>
                  <a:lnTo>
                    <a:pt y="439" x="778"/>
                  </a:lnTo>
                  <a:lnTo>
                    <a:pt y="406" x="634"/>
                  </a:lnTo>
                  <a:lnTo>
                    <a:pt y="372" x="489"/>
                  </a:lnTo>
                  <a:lnTo>
                    <a:pt y="367" x="467"/>
                  </a:lnTo>
                  <a:lnTo>
                    <a:pt y="360" x="447"/>
                  </a:lnTo>
                  <a:lnTo>
                    <a:pt y="353" x="427"/>
                  </a:lnTo>
                  <a:lnTo>
                    <a:pt y="346" x="408"/>
                  </a:lnTo>
                  <a:lnTo>
                    <a:pt y="336" x="391"/>
                  </a:lnTo>
                  <a:lnTo>
                    <a:pt y="328" x="374"/>
                  </a:lnTo>
                  <a:lnTo>
                    <a:pt y="318" x="359"/>
                  </a:lnTo>
                  <a:lnTo>
                    <a:pt y="306" x="344"/>
                  </a:lnTo>
                  <a:lnTo>
                    <a:pt y="282" x="315"/>
                  </a:lnTo>
                  <a:lnTo>
                    <a:pt y="257" x="290"/>
                  </a:lnTo>
                  <a:lnTo>
                    <a:pt y="230" x="265"/>
                  </a:lnTo>
                  <a:lnTo>
                    <a:pt y="201" x="241"/>
                  </a:lnTo>
                  <a:lnTo>
                    <a:pt y="172" x="217"/>
                  </a:lnTo>
                  <a:lnTo>
                    <a:pt y="144" x="194"/>
                  </a:lnTo>
                  <a:lnTo>
                    <a:pt y="115" x="168"/>
                  </a:lnTo>
                  <a:lnTo>
                    <a:pt y="88" x="141"/>
                  </a:lnTo>
                  <a:lnTo>
                    <a:pt y="76" x="126"/>
                  </a:lnTo>
                  <a:lnTo>
                    <a:pt y="62" x="111"/>
                  </a:lnTo>
                  <a:lnTo>
                    <a:pt y="51" x="96"/>
                  </a:lnTo>
                  <a:lnTo>
                    <a:pt y="39" x="79"/>
                  </a:lnTo>
                  <a:lnTo>
                    <a:pt y="29" x="60"/>
                  </a:lnTo>
                  <a:lnTo>
                    <a:pt y="19" x="42"/>
                  </a:lnTo>
                  <a:lnTo>
                    <a:pt y="8" x="22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59"/>
                  </a:lnTo>
                  <a:lnTo>
                    <a:pt y="142" x="65"/>
                  </a:lnTo>
                  <a:lnTo>
                    <a:pt y="164" x="70"/>
                  </a:lnTo>
                  <a:lnTo>
                    <a:pt y="184" x="74"/>
                  </a:lnTo>
                  <a:lnTo>
                    <a:pt y="203" x="77"/>
                  </a:lnTo>
                  <a:lnTo>
                    <a:pt y="221" x="77"/>
                  </a:lnTo>
                  <a:lnTo>
                    <a:pt y="240" x="79"/>
                  </a:lnTo>
                  <a:lnTo>
                    <a:pt y="257" x="77"/>
                  </a:lnTo>
                  <a:lnTo>
                    <a:pt y="289" x="74"/>
                  </a:lnTo>
                  <a:lnTo>
                    <a:pt y="316" x="69"/>
                  </a:lnTo>
                  <a:lnTo>
                    <a:pt y="355" x="243"/>
                  </a:lnTo>
                  <a:lnTo>
                    <a:pt y="392" x="420"/>
                  </a:lnTo>
                  <a:lnTo>
                    <a:pt y="431" x="597"/>
                  </a:lnTo>
                  <a:lnTo>
                    <a:pt y="470" x="775"/>
                  </a:lnTo>
                  <a:lnTo>
                    <a:pt y="509" x="954"/>
                  </a:lnTo>
                  <a:lnTo>
                    <a:pt y="546" x="1132"/>
                  </a:lnTo>
                  <a:lnTo>
                    <a:pt y="585" x="1311"/>
                  </a:lnTo>
                  <a:lnTo>
                    <a:pt y="622" x="1489"/>
                  </a:lnTo>
                  <a:lnTo>
                    <a:pt y="659" x="1664"/>
                  </a:lnTo>
                  <a:lnTo>
                    <a:pt y="696" x="1840"/>
                  </a:lnTo>
                  <a:lnTo>
                    <a:pt y="732" x="2012"/>
                  </a:lnTo>
                  <a:lnTo>
                    <a:pt y="765" x="2183"/>
                  </a:lnTo>
                  <a:lnTo>
                    <a:pt y="799" x="2350"/>
                  </a:lnTo>
                  <a:lnTo>
                    <a:pt y="833" x="2514"/>
                  </a:lnTo>
                  <a:lnTo>
                    <a:pt y="865" x="2674"/>
                  </a:lnTo>
                  <a:lnTo>
                    <a:pt y="896" x="2831"/>
                  </a:lnTo>
                  <a:lnTo>
                    <a:pt y="904" x="2899"/>
                  </a:lnTo>
                  <a:lnTo>
                    <a:pt y="914" x="2968"/>
                  </a:lnTo>
                  <a:lnTo>
                    <a:pt y="924" x="3034"/>
                  </a:lnTo>
                  <a:lnTo>
                    <a:pt y="933" x="3099"/>
                  </a:lnTo>
                  <a:lnTo>
                    <a:pt y="941" x="3162"/>
                  </a:lnTo>
                  <a:lnTo>
                    <a:pt y="948" x="3219"/>
                  </a:lnTo>
                  <a:lnTo>
                    <a:pt y="953" x="3270"/>
                  </a:lnTo>
                  <a:lnTo>
                    <a:pt y="953" x="3314"/>
                  </a:lnTo>
                  <a:lnTo>
                    <a:pt y="953" x="33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24" name="Shape 1224"/>
            <p:cNvSpPr/>
            <p:nvPr/>
          </p:nvSpPr>
          <p:spPr>
            <a:xfrm>
              <a:off y="2619375" x="1916111"/>
              <a:ext cy="1084261" cx="5400675"/>
            </a:xfrm>
            <a:custGeom>
              <a:pathLst>
                <a:path w="3402" extrusionOk="0" h="683">
                  <a:moveTo>
                    <a:pt y="676" x="3402"/>
                  </a:moveTo>
                  <a:lnTo>
                    <a:pt y="668" x="3399"/>
                  </a:lnTo>
                  <a:lnTo>
                    <a:pt y="673" x="3338"/>
                  </a:lnTo>
                  <a:lnTo>
                    <a:pt y="673" x="3325"/>
                  </a:lnTo>
                  <a:lnTo>
                    <a:pt y="673" x="3309"/>
                  </a:lnTo>
                  <a:lnTo>
                    <a:pt y="671" x="3291"/>
                  </a:lnTo>
                  <a:lnTo>
                    <a:pt y="668" x="3271"/>
                  </a:lnTo>
                  <a:lnTo>
                    <a:pt y="661" x="3225"/>
                  </a:lnTo>
                  <a:lnTo>
                    <a:pt y="649" x="3174"/>
                  </a:lnTo>
                  <a:lnTo>
                    <a:pt y="637" x="3119"/>
                  </a:lnTo>
                  <a:lnTo>
                    <a:pt y="625" x="3060"/>
                  </a:lnTo>
                  <a:lnTo>
                    <a:pt y="614" x="2999"/>
                  </a:lnTo>
                  <a:lnTo>
                    <a:pt y="605" x="2938"/>
                  </a:lnTo>
                  <a:lnTo>
                    <a:pt y="570" x="2762"/>
                  </a:lnTo>
                  <a:lnTo>
                    <a:pt y="536" x="2582"/>
                  </a:lnTo>
                  <a:lnTo>
                    <a:pt y="499" x="2401"/>
                  </a:lnTo>
                  <a:lnTo>
                    <a:pt y="463" x="2215"/>
                  </a:lnTo>
                  <a:lnTo>
                    <a:pt y="426" x="2030"/>
                  </a:lnTo>
                  <a:lnTo>
                    <a:pt y="389" x="1842"/>
                  </a:lnTo>
                  <a:lnTo>
                    <a:pt y="352" x="1655"/>
                  </a:lnTo>
                  <a:lnTo>
                    <a:pt y="313" x="1467"/>
                  </a:lnTo>
                  <a:lnTo>
                    <a:pt y="274" x="1278"/>
                  </a:lnTo>
                  <a:lnTo>
                    <a:pt y="235" x="1091"/>
                  </a:lnTo>
                  <a:lnTo>
                    <a:pt y="196" x="904"/>
                  </a:lnTo>
                  <a:lnTo>
                    <a:pt y="157" x="718"/>
                  </a:lnTo>
                  <a:lnTo>
                    <a:pt y="118" x="535"/>
                  </a:lnTo>
                  <a:lnTo>
                    <a:pt y="80" x="353"/>
                  </a:lnTo>
                  <a:lnTo>
                    <a:pt y="39" x="176"/>
                  </a:lnTo>
                  <a:lnTo>
                    <a:pt y="0" x="0"/>
                  </a:lnTo>
                  <a:lnTo>
                    <a:pt y="34" x="0"/>
                  </a:lnTo>
                  <a:lnTo>
                    <a:pt y="71" x="178"/>
                  </a:lnTo>
                  <a:lnTo>
                    <a:pt y="110" x="362"/>
                  </a:lnTo>
                  <a:lnTo>
                    <a:pt y="149" x="551"/>
                  </a:lnTo>
                  <a:lnTo>
                    <a:pt y="188" x="745"/>
                  </a:lnTo>
                  <a:lnTo>
                    <a:pt y="228" x="941"/>
                  </a:lnTo>
                  <a:lnTo>
                    <a:pt y="267" x="1140"/>
                  </a:lnTo>
                  <a:lnTo>
                    <a:pt y="306" x="1339"/>
                  </a:lnTo>
                  <a:lnTo>
                    <a:pt y="345" x="1538"/>
                  </a:lnTo>
                  <a:lnTo>
                    <a:pt y="382" x="1736"/>
                  </a:lnTo>
                  <a:lnTo>
                    <a:pt y="421" x="1932"/>
                  </a:lnTo>
                  <a:lnTo>
                    <a:pt y="456" x="2124"/>
                  </a:lnTo>
                  <a:lnTo>
                    <a:pt y="492" x="2312"/>
                  </a:lnTo>
                  <a:lnTo>
                    <a:pt y="527" x="2496"/>
                  </a:lnTo>
                  <a:lnTo>
                    <a:pt y="561" x="2671"/>
                  </a:lnTo>
                  <a:lnTo>
                    <a:pt y="592" x="2838"/>
                  </a:lnTo>
                  <a:lnTo>
                    <a:pt y="622" x="2999"/>
                  </a:lnTo>
                  <a:lnTo>
                    <a:pt y="636" x="3056"/>
                  </a:lnTo>
                  <a:lnTo>
                    <a:pt y="646" x="3103"/>
                  </a:lnTo>
                  <a:lnTo>
                    <a:pt y="656" x="3146"/>
                  </a:lnTo>
                  <a:lnTo>
                    <a:pt y="666" x="3183"/>
                  </a:lnTo>
                  <a:lnTo>
                    <a:pt y="673" x="3218"/>
                  </a:lnTo>
                  <a:lnTo>
                    <a:pt y="678" x="3252"/>
                  </a:lnTo>
                  <a:lnTo>
                    <a:pt y="681" x="3286"/>
                  </a:lnTo>
                  <a:lnTo>
                    <a:pt y="683" x="3325"/>
                  </a:lnTo>
                  <a:lnTo>
                    <a:pt y="676" x="3402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25" name="Shape 1225"/>
            <p:cNvSpPr/>
            <p:nvPr/>
          </p:nvSpPr>
          <p:spPr>
            <a:xfrm>
              <a:off y="2109786" x="2008186"/>
              <a:ext cy="1531937" cx="5300661"/>
            </a:xfrm>
            <a:custGeom>
              <a:pathLst>
                <a:path w="3339" extrusionOk="0" h="965">
                  <a:moveTo>
                    <a:pt y="965" x="3339"/>
                  </a:moveTo>
                  <a:lnTo>
                    <a:pt y="957" x="3338"/>
                  </a:lnTo>
                  <a:lnTo>
                    <a:pt y="953" x="3297"/>
                  </a:lnTo>
                  <a:lnTo>
                    <a:pt y="955" x="3267"/>
                  </a:lnTo>
                  <a:lnTo>
                    <a:pt y="953" x="3224"/>
                  </a:lnTo>
                  <a:lnTo>
                    <a:pt y="948" x="3175"/>
                  </a:lnTo>
                  <a:lnTo>
                    <a:pt y="941" x="3118"/>
                  </a:lnTo>
                  <a:lnTo>
                    <a:pt y="933" x="3059"/>
                  </a:lnTo>
                  <a:lnTo>
                    <a:pt y="924" x="2995"/>
                  </a:lnTo>
                  <a:lnTo>
                    <a:pt y="916" x="2931"/>
                  </a:lnTo>
                  <a:lnTo>
                    <a:pt y="908" x="2870"/>
                  </a:lnTo>
                  <a:lnTo>
                    <a:pt y="877" x="2711"/>
                  </a:lnTo>
                  <a:lnTo>
                    <a:pt y="845" x="2554"/>
                  </a:lnTo>
                  <a:lnTo>
                    <a:pt y="813" x="2401"/>
                  </a:lnTo>
                  <a:lnTo>
                    <a:pt y="779" x="2249"/>
                  </a:lnTo>
                  <a:lnTo>
                    <a:pt y="747" x="2098"/>
                  </a:lnTo>
                  <a:lnTo>
                    <a:pt y="713" x="1950"/>
                  </a:lnTo>
                  <a:lnTo>
                    <a:pt y="679" x="1803"/>
                  </a:lnTo>
                  <a:lnTo>
                    <a:pt y="647" x="1656"/>
                  </a:lnTo>
                  <a:lnTo>
                    <a:pt y="613" x="1511"/>
                  </a:lnTo>
                  <a:lnTo>
                    <a:pt y="580" x="1366"/>
                  </a:lnTo>
                  <a:lnTo>
                    <a:pt y="546" x="1222"/>
                  </a:lnTo>
                  <a:lnTo>
                    <a:pt y="512" x="1079"/>
                  </a:lnTo>
                  <a:lnTo>
                    <a:pt y="478" x="935"/>
                  </a:lnTo>
                  <a:lnTo>
                    <a:pt y="443" x="790"/>
                  </a:lnTo>
                  <a:lnTo>
                    <a:pt y="409" x="646"/>
                  </a:lnTo>
                  <a:lnTo>
                    <a:pt y="375" x="501"/>
                  </a:lnTo>
                  <a:lnTo>
                    <a:pt y="372" x="479"/>
                  </a:lnTo>
                  <a:lnTo>
                    <a:pt y="365" x="459"/>
                  </a:lnTo>
                  <a:lnTo>
                    <a:pt y="358" x="439"/>
                  </a:lnTo>
                  <a:lnTo>
                    <a:pt y="350" x="420"/>
                  </a:lnTo>
                  <a:lnTo>
                    <a:pt y="341" x="401"/>
                  </a:lnTo>
                  <a:lnTo>
                    <a:pt y="331" x="385"/>
                  </a:lnTo>
                  <a:lnTo>
                    <a:pt y="321" x="369"/>
                  </a:lnTo>
                  <a:lnTo>
                    <a:pt y="309" x="354"/>
                  </a:lnTo>
                  <a:lnTo>
                    <a:pt y="286" x="324"/>
                  </a:lnTo>
                  <a:lnTo>
                    <a:pt y="260" x="298"/>
                  </a:lnTo>
                  <a:lnTo>
                    <a:pt y="232" x="271"/>
                  </a:lnTo>
                  <a:lnTo>
                    <a:pt y="205" x="248"/>
                  </a:lnTo>
                  <a:lnTo>
                    <a:pt y="174" x="223"/>
                  </a:lnTo>
                  <a:lnTo>
                    <a:pt y="145" x="197"/>
                  </a:lnTo>
                  <a:lnTo>
                    <a:pt y="117" x="170"/>
                  </a:lnTo>
                  <a:lnTo>
                    <a:pt y="90" x="141"/>
                  </a:lnTo>
                  <a:lnTo>
                    <a:pt y="76" x="126"/>
                  </a:lnTo>
                  <a:lnTo>
                    <a:pt y="64" x="111"/>
                  </a:lnTo>
                  <a:lnTo>
                    <a:pt y="52" x="94"/>
                  </a:lnTo>
                  <a:lnTo>
                    <a:pt y="41" x="77"/>
                  </a:lnTo>
                  <a:lnTo>
                    <a:pt y="29" x="59"/>
                  </a:lnTo>
                  <a:lnTo>
                    <a:pt y="19" x="40"/>
                  </a:lnTo>
                  <a:lnTo>
                    <a:pt y="10" x="20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60"/>
                  </a:lnTo>
                  <a:lnTo>
                    <a:pt y="142" x="67"/>
                  </a:lnTo>
                  <a:lnTo>
                    <a:pt y="162" x="74"/>
                  </a:lnTo>
                  <a:lnTo>
                    <a:pt y="183" x="79"/>
                  </a:lnTo>
                  <a:lnTo>
                    <a:pt y="221" x="87"/>
                  </a:lnTo>
                  <a:lnTo>
                    <a:pt y="257" x="91"/>
                  </a:lnTo>
                  <a:lnTo>
                    <a:pt y="291" x="91"/>
                  </a:lnTo>
                  <a:lnTo>
                    <a:pt y="323" x="89"/>
                  </a:lnTo>
                  <a:lnTo>
                    <a:pt y="362" x="265"/>
                  </a:lnTo>
                  <a:lnTo>
                    <a:pt y="399" x="440"/>
                  </a:lnTo>
                  <a:lnTo>
                    <a:pt y="438" x="616"/>
                  </a:lnTo>
                  <a:lnTo>
                    <a:pt y="477" x="793"/>
                  </a:lnTo>
                  <a:lnTo>
                    <a:pt y="515" x="969"/>
                  </a:lnTo>
                  <a:lnTo>
                    <a:pt y="554" x="1146"/>
                  </a:lnTo>
                  <a:lnTo>
                    <a:pt y="593" x="1322"/>
                  </a:lnTo>
                  <a:lnTo>
                    <a:pt y="632" x="1497"/>
                  </a:lnTo>
                  <a:lnTo>
                    <a:pt y="669" x="1671"/>
                  </a:lnTo>
                  <a:lnTo>
                    <a:pt y="706" x="1843"/>
                  </a:lnTo>
                  <a:lnTo>
                    <a:pt y="744" x="2014"/>
                  </a:lnTo>
                  <a:lnTo>
                    <a:pt y="779" x="2183"/>
                  </a:lnTo>
                  <a:lnTo>
                    <a:pt y="813" x="2348"/>
                  </a:lnTo>
                  <a:lnTo>
                    <a:pt y="847" x="2512"/>
                  </a:lnTo>
                  <a:lnTo>
                    <a:pt y="879" x="2671"/>
                  </a:lnTo>
                  <a:lnTo>
                    <a:pt y="908" x="2828"/>
                  </a:lnTo>
                  <a:lnTo>
                    <a:pt y="918" x="2895"/>
                  </a:lnTo>
                  <a:lnTo>
                    <a:pt y="928" x="2963"/>
                  </a:lnTo>
                  <a:lnTo>
                    <a:pt y="936" x="3030"/>
                  </a:lnTo>
                  <a:lnTo>
                    <a:pt y="946" x="3094"/>
                  </a:lnTo>
                  <a:lnTo>
                    <a:pt y="953" x="3157"/>
                  </a:lnTo>
                  <a:lnTo>
                    <a:pt y="960" x="3214"/>
                  </a:lnTo>
                  <a:lnTo>
                    <a:pt y="963" x="3265"/>
                  </a:lnTo>
                  <a:lnTo>
                    <a:pt y="965" x="3309"/>
                  </a:lnTo>
                  <a:lnTo>
                    <a:pt y="965" x="3339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26" name="Shape 1226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3" x="50"/>
                  </a:lnTo>
                  <a:lnTo>
                    <a:pt y="3" x="103"/>
                  </a:lnTo>
                  <a:lnTo>
                    <a:pt y="5" x="153"/>
                  </a:lnTo>
                  <a:lnTo>
                    <a:pt y="5" x="204"/>
                  </a:lnTo>
                  <a:lnTo>
                    <a:pt y="5" x="253"/>
                  </a:lnTo>
                  <a:lnTo>
                    <a:pt y="3" x="303"/>
                  </a:lnTo>
                  <a:lnTo>
                    <a:pt y="3" x="354"/>
                  </a:lnTo>
                  <a:lnTo>
                    <a:pt y="0" x="403"/>
                  </a:lnTo>
                  <a:lnTo>
                    <a:pt y="7" x="418"/>
                  </a:lnTo>
                  <a:lnTo>
                    <a:pt y="12" x="430"/>
                  </a:lnTo>
                  <a:lnTo>
                    <a:pt y="18" x="444"/>
                  </a:lnTo>
                  <a:lnTo>
                    <a:pt y="27" x="454"/>
                  </a:lnTo>
                  <a:lnTo>
                    <a:pt y="42" x="474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</a:path>
              </a:pathLst>
            </a:custGeom>
            <a:noFill/>
            <a:ln w="9525" cap="rnd">
              <a:solidFill>
                <a:srgbClr val="969595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27" name="Shape 1227"/>
            <p:cNvSpPr/>
            <p:nvPr/>
          </p:nvSpPr>
          <p:spPr>
            <a:xfrm>
              <a:off y="2020886" x="2103436"/>
              <a:ext cy="760411" cx="120650"/>
            </a:xfrm>
            <a:custGeom>
              <a:pathLst>
                <a:path w="76" extrusionOk="0" h="479">
                  <a:moveTo>
                    <a:pt y="0" x="7"/>
                  </a:moveTo>
                  <a:lnTo>
                    <a:pt y="2" x="4"/>
                  </a:lnTo>
                  <a:lnTo>
                    <a:pt y="5" x="2"/>
                  </a:lnTo>
                  <a:lnTo>
                    <a:pt y="9" x="0"/>
                  </a:lnTo>
                  <a:lnTo>
                    <a:pt y="12" x="0"/>
                  </a:lnTo>
                  <a:lnTo>
                    <a:pt y="479" x="76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28" name="Shape 1228"/>
            <p:cNvSpPr/>
            <p:nvPr/>
          </p:nvSpPr>
          <p:spPr>
            <a:xfrm>
              <a:off y="2455861" x="3032125"/>
              <a:ext cy="163511" cx="230187"/>
            </a:xfrm>
            <a:custGeom>
              <a:pathLst>
                <a:path w="145" extrusionOk="0" h="103">
                  <a:moveTo>
                    <a:pt y="0" x="64"/>
                  </a:moveTo>
                  <a:lnTo>
                    <a:pt y="7" x="65"/>
                  </a:lnTo>
                  <a:lnTo>
                    <a:pt y="14" x="67"/>
                  </a:lnTo>
                  <a:lnTo>
                    <a:pt y="19" x="67"/>
                  </a:lnTo>
                  <a:lnTo>
                    <a:pt y="25" x="67"/>
                  </a:lnTo>
                  <a:lnTo>
                    <a:pt y="39" x="62"/>
                  </a:lnTo>
                  <a:lnTo>
                    <a:pt y="51" x="54"/>
                  </a:lnTo>
                  <a:lnTo>
                    <a:pt y="63" x="44"/>
                  </a:lnTo>
                  <a:lnTo>
                    <a:pt y="76" x="30"/>
                  </a:lnTo>
                  <a:lnTo>
                    <a:pt y="88" x="15"/>
                  </a:lnTo>
                  <a:lnTo>
                    <a:pt y="101" x="0"/>
                  </a:lnTo>
                  <a:lnTo>
                    <a:pt y="101" x="20"/>
                  </a:lnTo>
                  <a:lnTo>
                    <a:pt y="103" x="40"/>
                  </a:lnTo>
                  <a:lnTo>
                    <a:pt y="44" x="138"/>
                  </a:lnTo>
                  <a:lnTo>
                    <a:pt y="39" x="141"/>
                  </a:lnTo>
                  <a:lnTo>
                    <a:pt y="36" x="145"/>
                  </a:lnTo>
                  <a:lnTo>
                    <a:pt y="32" x="145"/>
                  </a:lnTo>
                  <a:lnTo>
                    <a:pt y="29" x="145"/>
                  </a:lnTo>
                  <a:lnTo>
                    <a:pt y="25" x="145"/>
                  </a:lnTo>
                  <a:lnTo>
                    <a:pt y="24" x="141"/>
                  </a:lnTo>
                  <a:lnTo>
                    <a:pt y="20" x="138"/>
                  </a:lnTo>
                  <a:lnTo>
                    <a:pt y="19" x="133"/>
                  </a:lnTo>
                  <a:lnTo>
                    <a:pt y="14" x="116"/>
                  </a:lnTo>
                  <a:lnTo>
                    <a:pt y="8" x="99"/>
                  </a:lnTo>
                  <a:lnTo>
                    <a:pt y="3" x="81"/>
                  </a:lnTo>
                  <a:lnTo>
                    <a:pt y="0" x="6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29" name="Shape 1229"/>
            <p:cNvSpPr/>
            <p:nvPr/>
          </p:nvSpPr>
          <p:spPr>
            <a:xfrm>
              <a:off y="2413000" x="6296025"/>
              <a:ext cy="681037" cx="579437"/>
            </a:xfrm>
            <a:custGeom>
              <a:pathLst>
                <a:path w="365" extrusionOk="0" h="429">
                  <a:moveTo>
                    <a:pt y="0" x="138"/>
                  </a:moveTo>
                  <a:lnTo>
                    <a:pt y="25" x="142"/>
                  </a:lnTo>
                  <a:lnTo>
                    <a:pt y="51" x="144"/>
                  </a:lnTo>
                  <a:lnTo>
                    <a:pt y="78" x="142"/>
                  </a:lnTo>
                  <a:lnTo>
                    <a:pt y="103" x="140"/>
                  </a:lnTo>
                  <a:lnTo>
                    <a:pt y="130" x="135"/>
                  </a:lnTo>
                  <a:lnTo>
                    <a:pt y="157" x="128"/>
                  </a:lnTo>
                  <a:lnTo>
                    <a:pt y="183" x="120"/>
                  </a:lnTo>
                  <a:lnTo>
                    <a:pt y="210" x="111"/>
                  </a:lnTo>
                  <a:lnTo>
                    <a:pt y="237" x="101"/>
                  </a:lnTo>
                  <a:lnTo>
                    <a:pt y="264" x="88"/>
                  </a:lnTo>
                  <a:lnTo>
                    <a:pt y="291" x="76"/>
                  </a:lnTo>
                  <a:lnTo>
                    <a:pt y="316" x="63"/>
                  </a:lnTo>
                  <a:lnTo>
                    <a:pt y="368" x="32"/>
                  </a:lnTo>
                  <a:lnTo>
                    <a:pt y="421" x="0"/>
                  </a:lnTo>
                  <a:lnTo>
                    <a:pt y="424" x="22"/>
                  </a:lnTo>
                  <a:lnTo>
                    <a:pt y="429" x="51"/>
                  </a:lnTo>
                  <a:lnTo>
                    <a:pt y="68" x="358"/>
                  </a:lnTo>
                  <a:lnTo>
                    <a:pt y="61" x="363"/>
                  </a:lnTo>
                  <a:lnTo>
                    <a:pt y="54" x="365"/>
                  </a:lnTo>
                  <a:lnTo>
                    <a:pt y="49" x="365"/>
                  </a:lnTo>
                  <a:lnTo>
                    <a:pt y="44" x="361"/>
                  </a:lnTo>
                  <a:lnTo>
                    <a:pt y="41" x="358"/>
                  </a:lnTo>
                  <a:lnTo>
                    <a:pt y="37" x="355"/>
                  </a:lnTo>
                  <a:lnTo>
                    <a:pt y="35" x="350"/>
                  </a:lnTo>
                  <a:lnTo>
                    <a:pt y="32" x="344"/>
                  </a:lnTo>
                  <a:lnTo>
                    <a:pt y="24" x="317"/>
                  </a:lnTo>
                  <a:lnTo>
                    <a:pt y="15" x="287"/>
                  </a:lnTo>
                  <a:lnTo>
                    <a:pt y="10" x="257"/>
                  </a:lnTo>
                  <a:lnTo>
                    <a:pt y="7" x="226"/>
                  </a:lnTo>
                  <a:lnTo>
                    <a:pt y="2" x="172"/>
                  </a:lnTo>
                  <a:lnTo>
                    <a:pt y="0" x="138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30" name="Shape 1230"/>
            <p:cNvSpPr/>
            <p:nvPr/>
          </p:nvSpPr>
          <p:spPr>
            <a:xfrm>
              <a:off y="2451100" x="3021011"/>
              <a:ext cy="165100" cx="120650"/>
            </a:xfrm>
            <a:custGeom>
              <a:pathLst>
                <a:path w="76" extrusionOk="0" h="104">
                  <a:moveTo>
                    <a:pt y="3" x="71"/>
                  </a:moveTo>
                  <a:lnTo>
                    <a:pt y="10" x="72"/>
                  </a:lnTo>
                  <a:lnTo>
                    <a:pt y="17" x="74"/>
                  </a:lnTo>
                  <a:lnTo>
                    <a:pt y="22" x="74"/>
                  </a:lnTo>
                  <a:lnTo>
                    <a:pt y="28" x="74"/>
                  </a:lnTo>
                  <a:lnTo>
                    <a:pt y="42" x="69"/>
                  </a:lnTo>
                  <a:lnTo>
                    <a:pt y="54" x="61"/>
                  </a:lnTo>
                  <a:lnTo>
                    <a:pt y="66" x="51"/>
                  </a:lnTo>
                  <a:lnTo>
                    <a:pt y="79" x="37"/>
                  </a:lnTo>
                  <a:lnTo>
                    <a:pt y="91" x="22"/>
                  </a:lnTo>
                  <a:lnTo>
                    <a:pt y="104" x="7"/>
                  </a:lnTo>
                  <a:lnTo>
                    <a:pt y="104" x="10"/>
                  </a:lnTo>
                  <a:lnTo>
                    <a:pt y="103" x="5"/>
                  </a:lnTo>
                  <a:lnTo>
                    <a:pt y="103" x="0"/>
                  </a:lnTo>
                  <a:lnTo>
                    <a:pt y="103" x="2"/>
                  </a:lnTo>
                  <a:lnTo>
                    <a:pt y="91" x="18"/>
                  </a:lnTo>
                  <a:lnTo>
                    <a:pt y="77" x="34"/>
                  </a:lnTo>
                  <a:lnTo>
                    <a:pt y="64" x="47"/>
                  </a:lnTo>
                  <a:lnTo>
                    <a:pt y="50" x="57"/>
                  </a:lnTo>
                  <a:lnTo>
                    <a:pt y="37" x="66"/>
                  </a:lnTo>
                  <a:lnTo>
                    <a:pt y="25" x="71"/>
                  </a:lnTo>
                  <a:lnTo>
                    <a:pt y="18" x="71"/>
                  </a:lnTo>
                  <a:lnTo>
                    <a:pt y="13" x="71"/>
                  </a:lnTo>
                  <a:lnTo>
                    <a:pt y="8" x="69"/>
                  </a:lnTo>
                  <a:lnTo>
                    <a:pt y="3" x="66"/>
                  </a:lnTo>
                  <a:lnTo>
                    <a:pt y="1" x="59"/>
                  </a:lnTo>
                  <a:lnTo>
                    <a:pt y="0" x="59"/>
                  </a:lnTo>
                  <a:lnTo>
                    <a:pt y="0" x="62"/>
                  </a:lnTo>
                  <a:lnTo>
                    <a:pt y="1" x="67"/>
                  </a:lnTo>
                  <a:lnTo>
                    <a:pt y="3" x="72"/>
                  </a:lnTo>
                  <a:lnTo>
                    <a:pt y="5" x="76"/>
                  </a:lnTo>
                  <a:lnTo>
                    <a:pt y="5" x="76"/>
                  </a:lnTo>
                  <a:lnTo>
                    <a:pt y="3" x="7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31" name="Shape 1231"/>
            <p:cNvSpPr/>
            <p:nvPr/>
          </p:nvSpPr>
          <p:spPr>
            <a:xfrm>
              <a:off y="2413000" x="6288087"/>
              <a:ext cy="665161" cx="236537"/>
            </a:xfrm>
            <a:custGeom>
              <a:pathLst>
                <a:path w="149" extrusionOk="0" h="419">
                  <a:moveTo>
                    <a:pt y="0" x="143"/>
                  </a:moveTo>
                  <a:lnTo>
                    <a:pt y="25" x="147"/>
                  </a:lnTo>
                  <a:lnTo>
                    <a:pt y="51" x="149"/>
                  </a:lnTo>
                  <a:lnTo>
                    <a:pt y="78" x="149"/>
                  </a:lnTo>
                  <a:lnTo>
                    <a:pt y="103" x="145"/>
                  </a:lnTo>
                  <a:lnTo>
                    <a:pt y="130" x="140"/>
                  </a:lnTo>
                  <a:lnTo>
                    <a:pt y="157" x="133"/>
                  </a:lnTo>
                  <a:lnTo>
                    <a:pt y="183" x="127"/>
                  </a:lnTo>
                  <a:lnTo>
                    <a:pt y="210" x="116"/>
                  </a:lnTo>
                  <a:lnTo>
                    <a:pt y="237" x="106"/>
                  </a:lnTo>
                  <a:lnTo>
                    <a:pt y="264" x="95"/>
                  </a:lnTo>
                  <a:lnTo>
                    <a:pt y="291" x="81"/>
                  </a:lnTo>
                  <a:lnTo>
                    <a:pt y="316" x="68"/>
                  </a:lnTo>
                  <a:lnTo>
                    <a:pt y="368" x="37"/>
                  </a:lnTo>
                  <a:lnTo>
                    <a:pt y="419" x="7"/>
                  </a:lnTo>
                  <a:lnTo>
                    <a:pt y="419" x="0"/>
                  </a:lnTo>
                  <a:lnTo>
                    <a:pt y="395" x="17"/>
                  </a:lnTo>
                  <a:lnTo>
                    <a:pt y="368" x="32"/>
                  </a:lnTo>
                  <a:lnTo>
                    <a:pt y="343" x="49"/>
                  </a:lnTo>
                  <a:lnTo>
                    <a:pt y="314" x="62"/>
                  </a:lnTo>
                  <a:lnTo>
                    <a:pt y="287" x="78"/>
                  </a:lnTo>
                  <a:lnTo>
                    <a:pt y="259" x="89"/>
                  </a:lnTo>
                  <a:lnTo>
                    <a:pt y="230" x="101"/>
                  </a:lnTo>
                  <a:lnTo>
                    <a:pt y="201" x="113"/>
                  </a:lnTo>
                  <a:lnTo>
                    <a:pt y="172" x="122"/>
                  </a:lnTo>
                  <a:lnTo>
                    <a:pt y="144" x="130"/>
                  </a:lnTo>
                  <a:lnTo>
                    <a:pt y="117" x="135"/>
                  </a:lnTo>
                  <a:lnTo>
                    <a:pt y="90" x="138"/>
                  </a:lnTo>
                  <a:lnTo>
                    <a:pt y="64" x="140"/>
                  </a:lnTo>
                  <a:lnTo>
                    <a:pt y="41" x="140"/>
                  </a:lnTo>
                  <a:lnTo>
                    <a:pt y="19" x="138"/>
                  </a:lnTo>
                  <a:lnTo>
                    <a:pt y="0" x="132"/>
                  </a:lnTo>
                  <a:lnTo>
                    <a:pt y="0" x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32" name="Shape 1232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33" name="Shape 1233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</p:spTree>
  </p:cSld>
  <p:clrMapOvr>
    <a:masterClrMapping/>
  </p:clrMapOvr>
  <p:transition spd="slow">
    <p:cut/>
  </p:transition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1238" name="Shape 1238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239" name="Shape 1239"/>
          <p:cNvSpPr/>
          <p:nvPr/>
        </p:nvSpPr>
        <p:spPr>
          <a:xfrm>
            <a:off y="2319336" x="257175"/>
            <a:ext cy="4217986" cx="8702675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8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Smoothness </a:t>
            </a:r>
            <a:br>
              <a:rPr strike="noStrike" u="none" b="1" cap="none" baseline="0" sz="8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strike="noStrike" u="none" b="1" cap="none" baseline="0" sz="8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and gracefulness</a:t>
            </a:r>
            <a:br>
              <a:rPr strike="noStrike" u="none" b="1" cap="none" baseline="0" sz="8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strike="noStrike" u="none" b="1" cap="none" baseline="0" sz="8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of the manoeuvre</a:t>
            </a:r>
          </a:p>
          <a:p>
            <a:r>
              <a:t/>
            </a:r>
          </a:p>
        </p:txBody>
      </p:sp>
      <p:grpSp>
        <p:nvGrpSpPr>
          <p:cNvPr id="1240" name="Shape 1240"/>
          <p:cNvGrpSpPr/>
          <p:nvPr/>
        </p:nvGrpSpPr>
        <p:grpSpPr>
          <a:xfrm>
            <a:off y="472691" x="2948576"/>
            <a:ext cy="1345379" cx="2729321"/>
            <a:chOff y="2001836" x="1200150"/>
            <a:chExt cy="2863850" cx="6477000"/>
          </a:xfrm>
        </p:grpSpPr>
        <p:grpSp>
          <p:nvGrpSpPr>
            <p:cNvPr id="1241" name="Shape 1241"/>
            <p:cNvGrpSpPr/>
            <p:nvPr/>
          </p:nvGrpSpPr>
          <p:grpSpPr>
            <a:xfrm>
              <a:off y="2001836" x="1200150"/>
              <a:ext cy="2863850" cx="6477000"/>
              <a:chOff y="2001836" x="1200150"/>
              <a:chExt cy="2863850" cx="6477000"/>
            </a:xfrm>
          </p:grpSpPr>
          <p:sp>
            <p:nvSpPr>
              <p:cNvPr id="1242" name="Shape 1242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43" name="Shape 1243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44" name="Shape 1244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45" name="Shape 1245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46" name="Shape 1246"/>
              <p:cNvSpPr/>
              <p:nvPr/>
            </p:nvSpPr>
            <p:spPr>
              <a:xfrm>
                <a:off y="2455861" x="2782886"/>
                <a:ext cy="271461" cx="136525"/>
              </a:xfrm>
              <a:custGeom>
                <a:pathLst>
                  <a:path w="86" extrusionOk="0" h="171">
                    <a:moveTo>
                      <a:pt y="41" x="81"/>
                    </a:moveTo>
                    <a:lnTo>
                      <a:pt y="32" x="82"/>
                    </a:lnTo>
                    <a:lnTo>
                      <a:pt y="25" x="84"/>
                    </a:lnTo>
                    <a:lnTo>
                      <a:pt y="19" x="84"/>
                    </a:lnTo>
                    <a:lnTo>
                      <a:pt y="14" x="82"/>
                    </a:lnTo>
                    <a:lnTo>
                      <a:pt y="8" x="81"/>
                    </a:lnTo>
                    <a:lnTo>
                      <a:pt y="5" x="79"/>
                    </a:lnTo>
                    <a:lnTo>
                      <a:pt y="2" x="76"/>
                    </a:lnTo>
                    <a:lnTo>
                      <a:pt y="0" x="72"/>
                    </a:lnTo>
                    <a:lnTo>
                      <a:pt y="0" x="74"/>
                    </a:lnTo>
                    <a:lnTo>
                      <a:pt y="2" x="79"/>
                    </a:lnTo>
                    <a:lnTo>
                      <a:pt y="3" x="81"/>
                    </a:lnTo>
                    <a:lnTo>
                      <a:pt y="7" x="82"/>
                    </a:lnTo>
                    <a:lnTo>
                      <a:pt y="10" x="84"/>
                    </a:lnTo>
                    <a:lnTo>
                      <a:pt y="20" x="86"/>
                    </a:lnTo>
                    <a:lnTo>
                      <a:pt y="32" x="84"/>
                    </a:lnTo>
                    <a:lnTo>
                      <a:pt y="44" x="81"/>
                    </a:lnTo>
                    <a:lnTo>
                      <a:pt y="59" x="76"/>
                    </a:lnTo>
                    <a:lnTo>
                      <a:pt y="74" x="69"/>
                    </a:lnTo>
                    <a:lnTo>
                      <a:pt y="90" x="62"/>
                    </a:lnTo>
                    <a:lnTo>
                      <a:pt y="118" x="45"/>
                    </a:lnTo>
                    <a:lnTo>
                      <a:pt y="145" x="28"/>
                    </a:lnTo>
                    <a:lnTo>
                      <a:pt y="156" x="20"/>
                    </a:lnTo>
                    <a:lnTo>
                      <a:pt y="164" x="11"/>
                    </a:lnTo>
                    <a:lnTo>
                      <a:pt y="169" x="5"/>
                    </a:lnTo>
                    <a:lnTo>
                      <a:pt y="171" x="0"/>
                    </a:lnTo>
                    <a:lnTo>
                      <a:pt y="41" x="8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47" name="Shape 1247"/>
              <p:cNvSpPr/>
              <p:nvPr/>
            </p:nvSpPr>
            <p:spPr>
              <a:xfrm>
                <a:off y="2474911" x="6092825"/>
                <a:ext cy="260350" cx="44450"/>
              </a:xfrm>
              <a:custGeom>
                <a:pathLst>
                  <a:path w="28" extrusionOk="0" h="164">
                    <a:moveTo>
                      <a:pt y="164" x="0"/>
                    </a:moveTo>
                    <a:lnTo>
                      <a:pt y="133" x="6"/>
                    </a:lnTo>
                    <a:lnTo>
                      <a:pt y="105" x="12"/>
                    </a:lnTo>
                    <a:lnTo>
                      <a:pt y="78" x="15"/>
                    </a:lnTo>
                    <a:lnTo>
                      <a:pt y="54" x="15"/>
                    </a:lnTo>
                    <a:lnTo>
                      <a:pt y="35" x="15"/>
                    </a:lnTo>
                    <a:lnTo>
                      <a:pt y="20" x="12"/>
                    </a:lnTo>
                    <a:lnTo>
                      <a:pt y="13" x="10"/>
                    </a:lnTo>
                    <a:lnTo>
                      <a:pt y="8" x="6"/>
                    </a:lnTo>
                    <a:lnTo>
                      <a:pt y="5" x="5"/>
                    </a:lnTo>
                    <a:lnTo>
                      <a:pt y="3" x="1"/>
                    </a:lnTo>
                    <a:lnTo>
                      <a:pt y="0" x="10"/>
                    </a:lnTo>
                    <a:lnTo>
                      <a:pt y="3" x="15"/>
                    </a:lnTo>
                    <a:lnTo>
                      <a:pt y="10" x="18"/>
                    </a:lnTo>
                    <a:lnTo>
                      <a:pt y="17" x="22"/>
                    </a:lnTo>
                    <a:lnTo>
                      <a:pt y="25" x="25"/>
                    </a:lnTo>
                    <a:lnTo>
                      <a:pt y="45" x="28"/>
                    </a:lnTo>
                    <a:lnTo>
                      <a:pt y="69" x="28"/>
                    </a:lnTo>
                    <a:lnTo>
                      <a:pt y="95" x="27"/>
                    </a:lnTo>
                    <a:lnTo>
                      <a:pt y="118" x="23"/>
                    </a:lnTo>
                    <a:lnTo>
                      <a:pt y="144" x="20"/>
                    </a:lnTo>
                    <a:lnTo>
                      <a:pt y="164" x="15"/>
                    </a:lnTo>
                    <a:lnTo>
                      <a:pt y="164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48" name="Shape 1248"/>
              <p:cNvSpPr/>
              <p:nvPr/>
            </p:nvSpPr>
            <p:spPr>
              <a:xfrm>
                <a:off y="2432050" x="2782886"/>
                <a:ext cy="295275" cx="277811"/>
              </a:xfrm>
              <a:custGeom>
                <a:pathLst>
                  <a:path w="175" extrusionOk="0" h="186">
                    <a:moveTo>
                      <a:pt y="7" x="172"/>
                    </a:moveTo>
                    <a:lnTo>
                      <a:pt y="5" x="160"/>
                    </a:lnTo>
                    <a:lnTo>
                      <a:pt y="3" x="141"/>
                    </a:lnTo>
                    <a:lnTo>
                      <a:pt y="0" x="125"/>
                    </a:lnTo>
                    <a:lnTo>
                      <a:pt y="0" x="118"/>
                    </a:lnTo>
                    <a:lnTo>
                      <a:pt y="0" x="116"/>
                    </a:lnTo>
                    <a:lnTo>
                      <a:pt y="7" x="96"/>
                    </a:lnTo>
                    <a:lnTo>
                      <a:pt y="15" x="74"/>
                    </a:lnTo>
                    <a:lnTo>
                      <a:pt y="17" x="79"/>
                    </a:lnTo>
                    <a:lnTo>
                      <a:pt y="18" x="81"/>
                    </a:lnTo>
                    <a:lnTo>
                      <a:pt y="22" x="82"/>
                    </a:lnTo>
                    <a:lnTo>
                      <a:pt y="25" x="84"/>
                    </a:lnTo>
                    <a:lnTo>
                      <a:pt y="35" x="86"/>
                    </a:lnTo>
                    <a:lnTo>
                      <a:pt y="47" x="84"/>
                    </a:lnTo>
                    <a:lnTo>
                      <a:pt y="59" x="81"/>
                    </a:lnTo>
                    <a:lnTo>
                      <a:pt y="74" x="76"/>
                    </a:lnTo>
                    <a:lnTo>
                      <a:pt y="89" x="69"/>
                    </a:lnTo>
                    <a:lnTo>
                      <a:pt y="105" x="62"/>
                    </a:lnTo>
                    <a:lnTo>
                      <a:pt y="133" x="45"/>
                    </a:lnTo>
                    <a:lnTo>
                      <a:pt y="160" x="28"/>
                    </a:lnTo>
                    <a:lnTo>
                      <a:pt y="171" x="20"/>
                    </a:lnTo>
                    <a:lnTo>
                      <a:pt y="179" x="11"/>
                    </a:lnTo>
                    <a:lnTo>
                      <a:pt y="184" x="5"/>
                    </a:lnTo>
                    <a:lnTo>
                      <a:pt y="186" x="0"/>
                    </a:lnTo>
                    <a:lnTo>
                      <a:pt y="186" x="3"/>
                    </a:lnTo>
                    <a:lnTo>
                      <a:pt y="118" x="91"/>
                    </a:lnTo>
                    <a:lnTo>
                      <a:pt y="74" x="146"/>
                    </a:lnTo>
                    <a:lnTo>
                      <a:pt y="66" x="155"/>
                    </a:lnTo>
                    <a:lnTo>
                      <a:pt y="57" x="163"/>
                    </a:lnTo>
                    <a:lnTo>
                      <a:pt y="49" x="168"/>
                    </a:lnTo>
                    <a:lnTo>
                      <a:pt y="40" x="172"/>
                    </a:lnTo>
                    <a:lnTo>
                      <a:pt y="32" x="175"/>
                    </a:lnTo>
                    <a:lnTo>
                      <a:pt y="25" x="175"/>
                    </a:lnTo>
                    <a:lnTo>
                      <a:pt y="15" x="173"/>
                    </a:lnTo>
                    <a:lnTo>
                      <a:pt y="7" x="17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49" name="Shape 1249"/>
              <p:cNvSpPr/>
              <p:nvPr/>
            </p:nvSpPr>
            <p:spPr>
              <a:xfrm>
                <a:off y="2408236" x="5797550"/>
                <a:ext cy="1104900" cx="587375"/>
              </a:xfrm>
              <a:custGeom>
                <a:pathLst>
                  <a:path w="370" extrusionOk="0" h="696">
                    <a:moveTo>
                      <a:pt y="1" x="366"/>
                    </a:moveTo>
                    <a:lnTo>
                      <a:pt y="0" x="351"/>
                    </a:lnTo>
                    <a:lnTo>
                      <a:pt y="0" x="328"/>
                    </a:lnTo>
                    <a:lnTo>
                      <a:pt y="0" x="307"/>
                    </a:lnTo>
                    <a:lnTo>
                      <a:pt y="0" x="297"/>
                    </a:lnTo>
                    <a:lnTo>
                      <a:pt y="1" x="284"/>
                    </a:lnTo>
                    <a:lnTo>
                      <a:pt y="5" x="272"/>
                    </a:lnTo>
                    <a:lnTo>
                      <a:pt y="42" x="196"/>
                    </a:lnTo>
                    <a:lnTo>
                      <a:pt y="49" x="201"/>
                    </a:lnTo>
                    <a:lnTo>
                      <a:pt y="57" x="206"/>
                    </a:lnTo>
                    <a:lnTo>
                      <a:pt y="71" x="209"/>
                    </a:lnTo>
                    <a:lnTo>
                      <a:pt y="86" x="211"/>
                    </a:lnTo>
                    <a:lnTo>
                      <a:pt y="103" x="211"/>
                    </a:lnTo>
                    <a:lnTo>
                      <a:pt y="121" x="209"/>
                    </a:lnTo>
                    <a:lnTo>
                      <a:pt y="143" x="208"/>
                    </a:lnTo>
                    <a:lnTo>
                      <a:pt y="165" x="203"/>
                    </a:lnTo>
                    <a:lnTo>
                      <a:pt y="216" x="192"/>
                    </a:lnTo>
                    <a:lnTo>
                      <a:pt y="270" x="179"/>
                    </a:lnTo>
                    <a:lnTo>
                      <a:pt y="326" x="162"/>
                    </a:lnTo>
                    <a:lnTo>
                      <a:pt y="385" x="144"/>
                    </a:lnTo>
                    <a:lnTo>
                      <a:pt y="441" x="123"/>
                    </a:lnTo>
                    <a:lnTo>
                      <a:pt y="496" x="101"/>
                    </a:lnTo>
                    <a:lnTo>
                      <a:pt y="549" x="81"/>
                    </a:lnTo>
                    <a:lnTo>
                      <a:pt y="594" x="61"/>
                    </a:lnTo>
                    <a:lnTo>
                      <a:pt y="633" x="42"/>
                    </a:lnTo>
                    <a:lnTo>
                      <a:pt y="665" x="25"/>
                    </a:lnTo>
                    <a:lnTo>
                      <a:pt y="677" x="17"/>
                    </a:lnTo>
                    <a:lnTo>
                      <a:pt y="686" x="10"/>
                    </a:lnTo>
                    <a:lnTo>
                      <a:pt y="692" x="5"/>
                    </a:lnTo>
                    <a:lnTo>
                      <a:pt y="696" x="0"/>
                    </a:lnTo>
                    <a:lnTo>
                      <a:pt y="692" x="3"/>
                    </a:lnTo>
                    <a:lnTo>
                      <a:pt y="542" x="103"/>
                    </a:lnTo>
                    <a:lnTo>
                      <a:pt y="419" x="184"/>
                    </a:lnTo>
                    <a:lnTo>
                      <a:pt y="319" x="252"/>
                    </a:lnTo>
                    <a:lnTo>
                      <a:pt y="236" x="302"/>
                    </a:lnTo>
                    <a:lnTo>
                      <a:pt y="201" x="322"/>
                    </a:lnTo>
                    <a:lnTo>
                      <a:pt y="169" x="338"/>
                    </a:lnTo>
                    <a:lnTo>
                      <a:pt y="138" x="351"/>
                    </a:lnTo>
                    <a:lnTo>
                      <a:pt y="109" x="361"/>
                    </a:lnTo>
                    <a:lnTo>
                      <a:pt y="82" x="366"/>
                    </a:lnTo>
                    <a:lnTo>
                      <a:pt y="55" x="370"/>
                    </a:lnTo>
                    <a:lnTo>
                      <a:pt y="28" x="370"/>
                    </a:lnTo>
                    <a:lnTo>
                      <a:pt y="1" x="366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50" name="Shape 1250"/>
              <p:cNvSpPr/>
              <p:nvPr/>
            </p:nvSpPr>
            <p:spPr>
              <a:xfrm>
                <a:off y="2474911" x="2843211"/>
                <a:ext cy="136525" cx="228600"/>
              </a:xfrm>
              <a:custGeom>
                <a:pathLst>
                  <a:path w="144" extrusionOk="0" h="86">
                    <a:moveTo>
                      <a:pt y="0" x="144"/>
                    </a:moveTo>
                    <a:lnTo>
                      <a:pt y="7" x="134"/>
                    </a:lnTo>
                    <a:lnTo>
                      <a:pt y="13" x="122"/>
                    </a:lnTo>
                    <a:lnTo>
                      <a:pt y="18" x="108"/>
                    </a:lnTo>
                    <a:lnTo>
                      <a:pt y="24" x="93"/>
                    </a:lnTo>
                    <a:lnTo>
                      <a:pt y="25" x="76"/>
                    </a:lnTo>
                    <a:lnTo>
                      <a:pt y="27" x="58"/>
                    </a:lnTo>
                    <a:lnTo>
                      <a:pt y="29" x="38"/>
                    </a:lnTo>
                    <a:lnTo>
                      <a:pt y="29" x="17"/>
                    </a:lnTo>
                    <a:lnTo>
                      <a:pt y="37" x="17"/>
                    </a:lnTo>
                    <a:lnTo>
                      <a:pt y="45" x="17"/>
                    </a:lnTo>
                    <a:lnTo>
                      <a:pt y="54" x="16"/>
                    </a:lnTo>
                    <a:lnTo>
                      <a:pt y="61" x="12"/>
                    </a:lnTo>
                    <a:lnTo>
                      <a:pt y="74" x="7"/>
                    </a:lnTo>
                    <a:lnTo>
                      <a:pt y="81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4" x="41"/>
                    </a:lnTo>
                    <a:lnTo>
                      <a:pt y="86" x="53"/>
                    </a:lnTo>
                    <a:lnTo>
                      <a:pt y="76" x="71"/>
                    </a:lnTo>
                    <a:lnTo>
                      <a:pt y="66" x="88"/>
                    </a:lnTo>
                    <a:lnTo>
                      <a:pt y="56" x="102"/>
                    </a:lnTo>
                    <a:lnTo>
                      <a:pt y="45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51" name="Shape 1251"/>
              <p:cNvSpPr/>
              <p:nvPr/>
            </p:nvSpPr>
            <p:spPr>
              <a:xfrm>
                <a:off y="2513011" x="6026150"/>
                <a:ext cy="536575" cx="385761"/>
              </a:xfrm>
              <a:custGeom>
                <a:pathLst>
                  <a:path w="243" extrusionOk="0" h="338">
                    <a:moveTo>
                      <a:pt y="0" x="243"/>
                    </a:moveTo>
                    <a:lnTo>
                      <a:pt y="16" x="233"/>
                    </a:lnTo>
                    <a:lnTo>
                      <a:pt y="32" x="222"/>
                    </a:lnTo>
                    <a:lnTo>
                      <a:pt y="47" x="211"/>
                    </a:lnTo>
                    <a:lnTo>
                      <a:pt y="59" x="199"/>
                    </a:lnTo>
                    <a:lnTo>
                      <a:pt y="71" x="185"/>
                    </a:lnTo>
                    <a:lnTo>
                      <a:pt y="81" x="172"/>
                    </a:lnTo>
                    <a:lnTo>
                      <a:pt y="89" x="158"/>
                    </a:lnTo>
                    <a:lnTo>
                      <a:pt y="96" x="143"/>
                    </a:lnTo>
                    <a:lnTo>
                      <a:pt y="103" x="128"/>
                    </a:lnTo>
                    <a:lnTo>
                      <a:pt y="108" x="113"/>
                    </a:lnTo>
                    <a:lnTo>
                      <a:pt y="111" x="96"/>
                    </a:lnTo>
                    <a:lnTo>
                      <a:pt y="114" x="79"/>
                    </a:lnTo>
                    <a:lnTo>
                      <a:pt y="116" x="60"/>
                    </a:lnTo>
                    <a:lnTo>
                      <a:pt y="116" x="42"/>
                    </a:lnTo>
                    <a:lnTo>
                      <a:pt y="116" x="21"/>
                    </a:lnTo>
                    <a:lnTo>
                      <a:pt y="116" x="1"/>
                    </a:lnTo>
                    <a:lnTo>
                      <a:pt y="152" x="8"/>
                    </a:lnTo>
                    <a:lnTo>
                      <a:pt y="187" x="11"/>
                    </a:lnTo>
                    <a:lnTo>
                      <a:pt y="221" x="13"/>
                    </a:lnTo>
                    <a:lnTo>
                      <a:pt y="253" x="13"/>
                    </a:lnTo>
                    <a:lnTo>
                      <a:pt y="282" x="13"/>
                    </a:lnTo>
                    <a:lnTo>
                      <a:pt y="305" x="10"/>
                    </a:lnTo>
                    <a:lnTo>
                      <a:pt y="324" x="5"/>
                    </a:lnTo>
                    <a:lnTo>
                      <a:pt y="336" x="0"/>
                    </a:lnTo>
                    <a:lnTo>
                      <a:pt y="338" x="13"/>
                    </a:lnTo>
                    <a:lnTo>
                      <a:pt y="338" x="21"/>
                    </a:lnTo>
                    <a:lnTo>
                      <a:pt y="336" x="28"/>
                    </a:lnTo>
                    <a:lnTo>
                      <a:pt y="338" x="42"/>
                    </a:lnTo>
                    <a:lnTo>
                      <a:pt y="297" x="79"/>
                    </a:lnTo>
                    <a:lnTo>
                      <a:pt y="258" x="114"/>
                    </a:lnTo>
                    <a:lnTo>
                      <a:pt y="219" x="145"/>
                    </a:lnTo>
                    <a:lnTo>
                      <a:pt y="180" x="173"/>
                    </a:lnTo>
                    <a:lnTo>
                      <a:pt y="160" x="185"/>
                    </a:lnTo>
                    <a:lnTo>
                      <a:pt y="138" x="197"/>
                    </a:lnTo>
                    <a:lnTo>
                      <a:pt y="118" x="207"/>
                    </a:lnTo>
                    <a:lnTo>
                      <a:pt y="96" x="217"/>
                    </a:lnTo>
                    <a:lnTo>
                      <a:pt y="72" x="224"/>
                    </a:lnTo>
                    <a:lnTo>
                      <a:pt y="49" x="233"/>
                    </a:lnTo>
                    <a:lnTo>
                      <a:pt y="25" x="238"/>
                    </a:lnTo>
                    <a:lnTo>
                      <a:pt y="0" x="24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52" name="Shape 1252"/>
              <p:cNvSpPr/>
              <p:nvPr/>
            </p:nvSpPr>
            <p:spPr>
              <a:xfrm>
                <a:off y="2482850" x="2851150"/>
                <a:ext cy="139700" cx="228600"/>
              </a:xfrm>
              <a:custGeom>
                <a:pathLst>
                  <a:path w="144" extrusionOk="0" h="88">
                    <a:moveTo>
                      <a:pt y="0" x="144"/>
                    </a:moveTo>
                    <a:lnTo>
                      <a:pt y="7" x="132"/>
                    </a:lnTo>
                    <a:lnTo>
                      <a:pt y="13" x="120"/>
                    </a:lnTo>
                    <a:lnTo>
                      <a:pt y="19" x="107"/>
                    </a:lnTo>
                    <a:lnTo>
                      <a:pt y="22" x="92"/>
                    </a:lnTo>
                    <a:lnTo>
                      <a:pt y="25" x="76"/>
                    </a:lnTo>
                    <a:lnTo>
                      <a:pt y="27" x="60"/>
                    </a:lnTo>
                    <a:lnTo>
                      <a:pt y="29" x="39"/>
                    </a:lnTo>
                    <a:lnTo>
                      <a:pt y="29" x="19"/>
                    </a:lnTo>
                    <a:lnTo>
                      <a:pt y="44" x="17"/>
                    </a:lnTo>
                    <a:lnTo>
                      <a:pt y="59" x="12"/>
                    </a:lnTo>
                    <a:lnTo>
                      <a:pt y="71" x="7"/>
                    </a:lnTo>
                    <a:lnTo>
                      <a:pt y="83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6" x="41"/>
                    </a:lnTo>
                    <a:lnTo>
                      <a:pt y="88" x="53"/>
                    </a:lnTo>
                    <a:lnTo>
                      <a:pt y="78" x="71"/>
                    </a:lnTo>
                    <a:lnTo>
                      <a:pt y="68" x="88"/>
                    </a:lnTo>
                    <a:lnTo>
                      <a:pt y="57" x="103"/>
                    </a:lnTo>
                    <a:lnTo>
                      <a:pt y="46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53" name="Shape 1253"/>
              <p:cNvSpPr/>
              <p:nvPr/>
            </p:nvSpPr>
            <p:spPr>
              <a:xfrm>
                <a:off y="2536825" x="6008687"/>
                <a:ext cy="546100" cx="419100"/>
              </a:xfrm>
              <a:custGeom>
                <a:pathLst>
                  <a:path w="264" extrusionOk="0" h="344">
                    <a:moveTo>
                      <a:pt y="0" x="264"/>
                    </a:moveTo>
                    <a:lnTo>
                      <a:pt y="15" x="252"/>
                    </a:lnTo>
                    <a:lnTo>
                      <a:pt y="28" x="240"/>
                    </a:lnTo>
                    <a:lnTo>
                      <a:pt y="42" x="228"/>
                    </a:lnTo>
                    <a:lnTo>
                      <a:pt y="54" x="215"/>
                    </a:lnTo>
                    <a:lnTo>
                      <a:pt y="64" x="203"/>
                    </a:lnTo>
                    <a:lnTo>
                      <a:pt y="72" x="189"/>
                    </a:lnTo>
                    <a:lnTo>
                      <a:pt y="81" x="178"/>
                    </a:lnTo>
                    <a:lnTo>
                      <a:pt y="88" x="162"/>
                    </a:lnTo>
                    <a:lnTo>
                      <a:pt y="94" x="149"/>
                    </a:lnTo>
                    <a:lnTo>
                      <a:pt y="99" x="134"/>
                    </a:lnTo>
                    <a:lnTo>
                      <a:pt y="103" x="119"/>
                    </a:lnTo>
                    <a:lnTo>
                      <a:pt y="106" x="102"/>
                    </a:lnTo>
                    <a:lnTo>
                      <a:pt y="111" x="66"/>
                    </a:lnTo>
                    <a:lnTo>
                      <a:pt y="113" x="26"/>
                    </a:lnTo>
                    <a:lnTo>
                      <a:pt y="135" x="31"/>
                    </a:lnTo>
                    <a:lnTo>
                      <a:pt y="155" x="36"/>
                    </a:lnTo>
                    <a:lnTo>
                      <a:pt y="174" x="38"/>
                    </a:lnTo>
                    <a:lnTo>
                      <a:pt y="192" x="39"/>
                    </a:lnTo>
                    <a:lnTo>
                      <a:pt y="209" x="41"/>
                    </a:lnTo>
                    <a:lnTo>
                      <a:pt y="226" x="41"/>
                    </a:lnTo>
                    <a:lnTo>
                      <a:pt y="241" x="39"/>
                    </a:lnTo>
                    <a:lnTo>
                      <a:pt y="257" x="38"/>
                    </a:lnTo>
                    <a:lnTo>
                      <a:pt y="270" x="36"/>
                    </a:lnTo>
                    <a:lnTo>
                      <a:pt y="282" x="32"/>
                    </a:lnTo>
                    <a:lnTo>
                      <a:pt y="294" x="29"/>
                    </a:lnTo>
                    <a:lnTo>
                      <a:pt y="304" x="24"/>
                    </a:lnTo>
                    <a:lnTo>
                      <a:pt y="314" x="19"/>
                    </a:lnTo>
                    <a:lnTo>
                      <a:pt y="323" x="12"/>
                    </a:lnTo>
                    <a:lnTo>
                      <a:pt y="329" x="7"/>
                    </a:lnTo>
                    <a:lnTo>
                      <a:pt y="336" x="0"/>
                    </a:lnTo>
                    <a:lnTo>
                      <a:pt y="339" x="17"/>
                    </a:lnTo>
                    <a:lnTo>
                      <a:pt y="339" x="31"/>
                    </a:lnTo>
                    <a:lnTo>
                      <a:pt y="341" x="44"/>
                    </a:lnTo>
                    <a:lnTo>
                      <a:pt y="344" x="61"/>
                    </a:lnTo>
                    <a:lnTo>
                      <a:pt y="304" x="98"/>
                    </a:lnTo>
                    <a:lnTo>
                      <a:pt y="265" x="134"/>
                    </a:lnTo>
                    <a:lnTo>
                      <a:pt y="245" x="149"/>
                    </a:lnTo>
                    <a:lnTo>
                      <a:pt y="224" x="166"/>
                    </a:lnTo>
                    <a:lnTo>
                      <a:pt y="204" x="179"/>
                    </a:lnTo>
                    <a:lnTo>
                      <a:pt y="184" x="193"/>
                    </a:lnTo>
                    <a:lnTo>
                      <a:pt y="162" x="206"/>
                    </a:lnTo>
                    <a:lnTo>
                      <a:pt y="140" x="217"/>
                    </a:lnTo>
                    <a:lnTo>
                      <a:pt y="118" x="228"/>
                    </a:lnTo>
                    <a:lnTo>
                      <a:pt y="96" x="237"/>
                    </a:lnTo>
                    <a:lnTo>
                      <a:pt y="72" x="245"/>
                    </a:lnTo>
                    <a:lnTo>
                      <a:pt y="49" x="252"/>
                    </a:lnTo>
                    <a:lnTo>
                      <a:pt y="25" x="259"/>
                    </a:lnTo>
                    <a:lnTo>
                      <a:pt y="0" x="26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54" name="Shape 1254"/>
              <p:cNvSpPr/>
              <p:nvPr/>
            </p:nvSpPr>
            <p:spPr>
              <a:xfrm>
                <a:off y="2482850" x="2857500"/>
                <a:ext cy="144461" cx="233361"/>
              </a:xfrm>
              <a:custGeom>
                <a:pathLst>
                  <a:path w="147" extrusionOk="0" h="91">
                    <a:moveTo>
                      <a:pt y="0" x="147"/>
                    </a:moveTo>
                    <a:lnTo>
                      <a:pt y="8" x="135"/>
                    </a:lnTo>
                    <a:lnTo>
                      <a:pt y="15" x="123"/>
                    </a:lnTo>
                    <a:lnTo>
                      <a:pt y="20" x="110"/>
                    </a:lnTo>
                    <a:lnTo>
                      <a:pt y="25" x="94"/>
                    </a:lnTo>
                    <a:lnTo>
                      <a:pt y="29" x="79"/>
                    </a:lnTo>
                    <a:lnTo>
                      <a:pt y="30" x="61"/>
                    </a:lnTo>
                    <a:lnTo>
                      <a:pt y="32" x="40"/>
                    </a:lnTo>
                    <a:lnTo>
                      <a:pt y="30" x="20"/>
                    </a:lnTo>
                    <a:lnTo>
                      <a:pt y="52" x="15"/>
                    </a:lnTo>
                    <a:lnTo>
                      <a:pt y="68" x="12"/>
                    </a:lnTo>
                    <a:lnTo>
                      <a:pt y="78" x="5"/>
                    </a:lnTo>
                    <a:lnTo>
                      <a:pt y="88" x="0"/>
                    </a:lnTo>
                    <a:lnTo>
                      <a:pt y="88" x="13"/>
                    </a:lnTo>
                    <a:lnTo>
                      <a:pt y="90" x="27"/>
                    </a:lnTo>
                    <a:lnTo>
                      <a:pt y="91" x="40"/>
                    </a:lnTo>
                    <a:lnTo>
                      <a:pt y="91" x="52"/>
                    </a:lnTo>
                    <a:lnTo>
                      <a:pt y="81" x="71"/>
                    </a:lnTo>
                    <a:lnTo>
                      <a:pt y="71" x="89"/>
                    </a:lnTo>
                    <a:lnTo>
                      <a:pt y="61" x="105"/>
                    </a:lnTo>
                    <a:lnTo>
                      <a:pt y="49" x="116"/>
                    </a:lnTo>
                    <a:lnTo>
                      <a:pt y="37" x="128"/>
                    </a:lnTo>
                    <a:lnTo>
                      <a:pt y="25" x="137"/>
                    </a:lnTo>
                    <a:lnTo>
                      <a:pt y="13" x="143"/>
                    </a:lnTo>
                    <a:lnTo>
                      <a:pt y="0" x="147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55" name="Shape 1255"/>
              <p:cNvSpPr/>
              <p:nvPr/>
            </p:nvSpPr>
            <p:spPr>
              <a:xfrm>
                <a:off y="2533650" x="6043612"/>
                <a:ext cy="582612" cx="400050"/>
              </a:xfrm>
              <a:custGeom>
                <a:pathLst>
                  <a:path w="252" extrusionOk="0" h="367">
                    <a:moveTo>
                      <a:pt y="0" x="252"/>
                    </a:moveTo>
                    <a:lnTo>
                      <a:pt y="30" x="228"/>
                    </a:lnTo>
                    <a:lnTo>
                      <a:pt y="56" x="205"/>
                    </a:lnTo>
                    <a:lnTo>
                      <a:pt y="68" x="193"/>
                    </a:lnTo>
                    <a:lnTo>
                      <a:pt y="78" x="181"/>
                    </a:lnTo>
                    <a:lnTo>
                      <a:pt y="86" x="167"/>
                    </a:lnTo>
                    <a:lnTo>
                      <a:pt y="95" x="154"/>
                    </a:lnTo>
                    <a:lnTo>
                      <a:pt y="101" x="140"/>
                    </a:lnTo>
                    <a:lnTo>
                      <a:pt y="107" x="127"/>
                    </a:lnTo>
                    <a:lnTo>
                      <a:pt y="112" x="110"/>
                    </a:lnTo>
                    <a:lnTo>
                      <a:pt y="115" x="95"/>
                    </a:lnTo>
                    <a:lnTo>
                      <a:pt y="118" x="78"/>
                    </a:lnTo>
                    <a:lnTo>
                      <a:pt y="120" x="59"/>
                    </a:lnTo>
                    <a:lnTo>
                      <a:pt y="122" x="39"/>
                    </a:lnTo>
                    <a:lnTo>
                      <a:pt y="123" x="19"/>
                    </a:lnTo>
                    <a:lnTo>
                      <a:pt y="161" x="26"/>
                    </a:lnTo>
                    <a:lnTo>
                      <a:pt y="194" x="27"/>
                    </a:lnTo>
                    <a:lnTo>
                      <a:pt y="226" x="27"/>
                    </a:lnTo>
                    <a:lnTo>
                      <a:pt y="254" x="26"/>
                    </a:lnTo>
                    <a:lnTo>
                      <a:pt y="279" x="21"/>
                    </a:lnTo>
                    <a:lnTo>
                      <a:pt y="303" x="14"/>
                    </a:lnTo>
                    <a:lnTo>
                      <a:pt y="326" x="7"/>
                    </a:lnTo>
                    <a:lnTo>
                      <a:pt y="346" x="0"/>
                    </a:lnTo>
                    <a:lnTo>
                      <a:pt y="352" x="22"/>
                    </a:lnTo>
                    <a:lnTo>
                      <a:pt y="357" x="48"/>
                    </a:lnTo>
                    <a:lnTo>
                      <a:pt y="362" x="73"/>
                    </a:lnTo>
                    <a:lnTo>
                      <a:pt y="367" x="97"/>
                    </a:lnTo>
                    <a:lnTo>
                      <a:pt y="346" x="115"/>
                    </a:lnTo>
                    <a:lnTo>
                      <a:pt y="325" x="132"/>
                    </a:lnTo>
                    <a:lnTo>
                      <a:pt y="303" x="149"/>
                    </a:lnTo>
                    <a:lnTo>
                      <a:pt y="279" x="164"/>
                    </a:lnTo>
                    <a:lnTo>
                      <a:pt y="257" x="178"/>
                    </a:lnTo>
                    <a:lnTo>
                      <a:pt y="233" x="191"/>
                    </a:lnTo>
                    <a:lnTo>
                      <a:pt y="210" x="203"/>
                    </a:lnTo>
                    <a:lnTo>
                      <a:pt y="184" x="213"/>
                    </a:lnTo>
                    <a:lnTo>
                      <a:pt y="161" x="222"/>
                    </a:lnTo>
                    <a:lnTo>
                      <a:pt y="137" x="228"/>
                    </a:lnTo>
                    <a:lnTo>
                      <a:pt y="113" x="235"/>
                    </a:lnTo>
                    <a:lnTo>
                      <a:pt y="90" x="242"/>
                    </a:lnTo>
                    <a:lnTo>
                      <a:pt y="66" x="245"/>
                    </a:lnTo>
                    <a:lnTo>
                      <a:pt y="44" x="249"/>
                    </a:lnTo>
                    <a:lnTo>
                      <a:pt y="22" x="252"/>
                    </a:lnTo>
                    <a:lnTo>
                      <a:pt y="0" x="252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56" name="Shape 1256"/>
              <p:cNvSpPr/>
              <p:nvPr/>
            </p:nvSpPr>
            <p:spPr>
              <a:xfrm>
                <a:off y="2444750" x="2705100"/>
                <a:ext cy="139700" cx="371475"/>
              </a:xfrm>
              <a:custGeom>
                <a:pathLst>
                  <a:path w="234" extrusionOk="0" h="88">
                    <a:moveTo>
                      <a:pt y="0" x="234"/>
                    </a:moveTo>
                    <a:lnTo>
                      <a:pt y="0" x="221"/>
                    </a:lnTo>
                    <a:lnTo>
                      <a:pt y="4" x="209"/>
                    </a:lnTo>
                    <a:lnTo>
                      <a:pt y="88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57" name="Shape 1257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58" name="Shape 1258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59" name="Shape 1259"/>
              <p:cNvSpPr/>
              <p:nvPr/>
            </p:nvSpPr>
            <p:spPr>
              <a:xfrm>
                <a:off y="2849561" x="1919286"/>
                <a:ext cy="1138237" cx="5432425"/>
              </a:xfrm>
              <a:custGeom>
                <a:pathLst>
                  <a:path w="3422" extrusionOk="0" h="717">
                    <a:moveTo>
                      <a:pt y="565" x="3422"/>
                    </a:moveTo>
                    <a:lnTo>
                      <a:pt y="585" x="3416"/>
                    </a:lnTo>
                    <a:lnTo>
                      <a:pt y="605" x="3410"/>
                    </a:lnTo>
                    <a:lnTo>
                      <a:pt y="626" x="3402"/>
                    </a:lnTo>
                    <a:lnTo>
                      <a:pt y="646" x="3394"/>
                    </a:lnTo>
                    <a:lnTo>
                      <a:pt y="663" x="3383"/>
                    </a:lnTo>
                    <a:lnTo>
                      <a:pt y="678" x="3372"/>
                    </a:lnTo>
                    <a:lnTo>
                      <a:pt y="685" x="3367"/>
                    </a:lnTo>
                    <a:lnTo>
                      <a:pt y="692" x="3360"/>
                    </a:lnTo>
                    <a:lnTo>
                      <a:pt y="697" x="3353"/>
                    </a:lnTo>
                    <a:lnTo>
                      <a:pt y="700" x="3346"/>
                    </a:lnTo>
                    <a:lnTo>
                      <a:pt y="707" x="3323"/>
                    </a:lnTo>
                    <a:lnTo>
                      <a:pt y="712" x="3299"/>
                    </a:lnTo>
                    <a:lnTo>
                      <a:pt y="715" x="3274"/>
                    </a:lnTo>
                    <a:lnTo>
                      <a:pt y="717" x="3247"/>
                    </a:lnTo>
                    <a:lnTo>
                      <a:pt y="717" x="3218"/>
                    </a:lnTo>
                    <a:lnTo>
                      <a:pt y="717" x="3188"/>
                    </a:lnTo>
                    <a:lnTo>
                      <a:pt y="717" x="3157"/>
                    </a:lnTo>
                    <a:lnTo>
                      <a:pt y="714" x="3127"/>
                    </a:lnTo>
                    <a:lnTo>
                      <a:pt y="709" x="3061"/>
                    </a:lnTo>
                    <a:lnTo>
                      <a:pt y="700" x="2995"/>
                    </a:lnTo>
                    <a:lnTo>
                      <a:pt y="690" x="2926"/>
                    </a:lnTo>
                    <a:lnTo>
                      <a:pt y="680" x="2857"/>
                    </a:lnTo>
                    <a:lnTo>
                      <a:pt y="666" x="2784"/>
                    </a:lnTo>
                    <a:lnTo>
                      <a:pt y="653" x="2713"/>
                    </a:lnTo>
                    <a:lnTo>
                      <a:pt y="638" x="2644"/>
                    </a:lnTo>
                    <a:lnTo>
                      <a:pt y="622" x="2573"/>
                    </a:lnTo>
                    <a:lnTo>
                      <a:pt y="607" x="2504"/>
                    </a:lnTo>
                    <a:lnTo>
                      <a:pt y="592" x="2436"/>
                    </a:lnTo>
                    <a:lnTo>
                      <a:pt y="577" x="2367"/>
                    </a:lnTo>
                    <a:lnTo>
                      <a:pt y="563" x="2296"/>
                    </a:lnTo>
                    <a:lnTo>
                      <a:pt y="357" x="1427"/>
                    </a:lnTo>
                    <a:lnTo>
                      <a:pt y="9" x="0"/>
                    </a:lnTo>
                    <a:lnTo>
                      <a:pt y="0" x="0"/>
                    </a:lnTo>
                    <a:lnTo>
                      <a:pt y="499" x="2375"/>
                    </a:lnTo>
                    <a:lnTo>
                      <a:pt y="502" x="2387"/>
                    </a:lnTo>
                    <a:lnTo>
                      <a:pt y="504" x="2391"/>
                    </a:lnTo>
                    <a:lnTo>
                      <a:pt y="506" x="2391"/>
                    </a:lnTo>
                    <a:lnTo>
                      <a:pt y="507" x="2387"/>
                    </a:lnTo>
                    <a:lnTo>
                      <a:pt y="507" x="2384"/>
                    </a:lnTo>
                    <a:lnTo>
                      <a:pt y="509" x="2384"/>
                    </a:lnTo>
                    <a:lnTo>
                      <a:pt y="511" x="2387"/>
                    </a:lnTo>
                    <a:lnTo>
                      <a:pt y="512" x="2399"/>
                    </a:lnTo>
                    <a:lnTo>
                      <a:pt y="524" x="2487"/>
                    </a:lnTo>
                    <a:lnTo>
                      <a:pt y="536" x="2600"/>
                    </a:lnTo>
                    <a:lnTo>
                      <a:pt y="546" x="2722"/>
                    </a:lnTo>
                    <a:lnTo>
                      <a:pt y="555" x="2847"/>
                    </a:lnTo>
                    <a:lnTo>
                      <a:pt y="560" x="2971"/>
                    </a:lnTo>
                    <a:lnTo>
                      <a:pt y="561" x="3034"/>
                    </a:lnTo>
                    <a:lnTo>
                      <a:pt y="561" x="3095"/>
                    </a:lnTo>
                    <a:lnTo>
                      <a:pt y="561" x="3152"/>
                    </a:lnTo>
                    <a:lnTo>
                      <a:pt y="560" x="3210"/>
                    </a:lnTo>
                    <a:lnTo>
                      <a:pt y="556" x="3264"/>
                    </a:lnTo>
                    <a:lnTo>
                      <a:pt y="553" x="3314"/>
                    </a:lnTo>
                    <a:lnTo>
                      <a:pt y="548" x="3361"/>
                    </a:lnTo>
                    <a:lnTo>
                      <a:pt y="540" x="3404"/>
                    </a:lnTo>
                    <a:lnTo>
                      <a:pt y="546" x="3407"/>
                    </a:lnTo>
                    <a:lnTo>
                      <a:pt y="553" x="3410"/>
                    </a:lnTo>
                    <a:lnTo>
                      <a:pt y="560" x="3416"/>
                    </a:lnTo>
                    <a:lnTo>
                      <a:pt y="565" x="342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60" name="Shape 1260"/>
              <p:cNvSpPr/>
              <p:nvPr/>
            </p:nvSpPr>
            <p:spPr>
              <a:xfrm>
                <a:off y="2860675" x="1919286"/>
                <a:ext cy="1177925" cx="5446711"/>
              </a:xfrm>
              <a:custGeom>
                <a:pathLst>
                  <a:path w="3431" extrusionOk="0" h="742">
                    <a:moveTo>
                      <a:pt y="558" x="3424"/>
                    </a:moveTo>
                    <a:lnTo>
                      <a:pt y="561" x="3427"/>
                    </a:lnTo>
                    <a:lnTo>
                      <a:pt y="563" x="3431"/>
                    </a:lnTo>
                    <a:lnTo>
                      <a:pt y="566" x="3426"/>
                    </a:lnTo>
                    <a:lnTo>
                      <a:pt y="570" x="3422"/>
                    </a:lnTo>
                    <a:lnTo>
                      <a:pt y="575" x="3419"/>
                    </a:lnTo>
                    <a:lnTo>
                      <a:pt y="582" x="3416"/>
                    </a:lnTo>
                    <a:lnTo>
                      <a:pt y="587" x="3416"/>
                    </a:lnTo>
                    <a:lnTo>
                      <a:pt y="593" x="3416"/>
                    </a:lnTo>
                    <a:lnTo>
                      <a:pt y="600" x="3417"/>
                    </a:lnTo>
                    <a:lnTo>
                      <a:pt y="607" x="3419"/>
                    </a:lnTo>
                    <a:lnTo>
                      <a:pt y="627" x="3414"/>
                    </a:lnTo>
                    <a:lnTo>
                      <a:pt y="646" x="3407"/>
                    </a:lnTo>
                    <a:lnTo>
                      <a:pt y="663" x="3400"/>
                    </a:lnTo>
                    <a:lnTo>
                      <a:pt y="680" x="3392"/>
                    </a:lnTo>
                    <a:lnTo>
                      <a:pt y="693" x="3382"/>
                    </a:lnTo>
                    <a:lnTo>
                      <a:pt y="707" x="3372"/>
                    </a:lnTo>
                    <a:lnTo>
                      <a:pt y="717" x="3360"/>
                    </a:lnTo>
                    <a:lnTo>
                      <a:pt y="725" x="3346"/>
                    </a:lnTo>
                    <a:lnTo>
                      <a:pt y="730" x="3323"/>
                    </a:lnTo>
                    <a:lnTo>
                      <a:pt y="735" x="3299"/>
                    </a:lnTo>
                    <a:lnTo>
                      <a:pt y="739" x="3274"/>
                    </a:lnTo>
                    <a:lnTo>
                      <a:pt y="740" x="3247"/>
                    </a:lnTo>
                    <a:lnTo>
                      <a:pt y="742" x="3218"/>
                    </a:lnTo>
                    <a:lnTo>
                      <a:pt y="742" x="3188"/>
                    </a:lnTo>
                    <a:lnTo>
                      <a:pt y="740" x="3157"/>
                    </a:lnTo>
                    <a:lnTo>
                      <a:pt y="739" x="3127"/>
                    </a:lnTo>
                    <a:lnTo>
                      <a:pt y="732" x="3061"/>
                    </a:lnTo>
                    <a:lnTo>
                      <a:pt y="725" x="2995"/>
                    </a:lnTo>
                    <a:lnTo>
                      <a:pt y="715" x="2926"/>
                    </a:lnTo>
                    <a:lnTo>
                      <a:pt y="705" x="2857"/>
                    </a:lnTo>
                    <a:lnTo>
                      <a:pt y="691" x="2784"/>
                    </a:lnTo>
                    <a:lnTo>
                      <a:pt y="678" x="2713"/>
                    </a:lnTo>
                    <a:lnTo>
                      <a:pt y="663" x="2644"/>
                    </a:lnTo>
                    <a:lnTo>
                      <a:pt y="647" x="2573"/>
                    </a:lnTo>
                    <a:lnTo>
                      <a:pt y="632" x="2504"/>
                    </a:lnTo>
                    <a:lnTo>
                      <a:pt y="617" x="2436"/>
                    </a:lnTo>
                    <a:lnTo>
                      <a:pt y="602" x="2367"/>
                    </a:lnTo>
                    <a:lnTo>
                      <a:pt y="587" x="2296"/>
                    </a:lnTo>
                    <a:lnTo>
                      <a:pt y="382" x="1427"/>
                    </a:lnTo>
                    <a:lnTo>
                      <a:pt y="34" x="0"/>
                    </a:lnTo>
                    <a:lnTo>
                      <a:pt y="0" x="0"/>
                    </a:lnTo>
                    <a:lnTo>
                      <a:pt y="524" x="2375"/>
                    </a:lnTo>
                    <a:lnTo>
                      <a:pt y="529" x="2408"/>
                    </a:lnTo>
                    <a:lnTo>
                      <a:pt y="533" x="2440"/>
                    </a:lnTo>
                    <a:lnTo>
                      <a:pt y="538" x="2472"/>
                    </a:lnTo>
                    <a:lnTo>
                      <a:pt y="541" x="2504"/>
                    </a:lnTo>
                    <a:lnTo>
                      <a:pt y="539" x="2505"/>
                    </a:lnTo>
                    <a:lnTo>
                      <a:pt y="538" x="2509"/>
                    </a:lnTo>
                    <a:lnTo>
                      <a:pt y="536" x="2514"/>
                    </a:lnTo>
                    <a:lnTo>
                      <a:pt y="536" x="2519"/>
                    </a:lnTo>
                    <a:lnTo>
                      <a:pt y="543" x="2585"/>
                    </a:lnTo>
                    <a:lnTo>
                      <a:pt y="546" x="2588"/>
                    </a:lnTo>
                    <a:lnTo>
                      <a:pt y="553" x="2590"/>
                    </a:lnTo>
                    <a:lnTo>
                      <a:pt y="563" x="2700"/>
                    </a:lnTo>
                    <a:lnTo>
                      <a:pt y="573" x="2806"/>
                    </a:lnTo>
                    <a:lnTo>
                      <a:pt y="578" x="2912"/>
                    </a:lnTo>
                    <a:lnTo>
                      <a:pt y="582" x="3015"/>
                    </a:lnTo>
                    <a:lnTo>
                      <a:pt y="582" x="3066"/>
                    </a:lnTo>
                    <a:lnTo>
                      <a:pt y="582" x="3115"/>
                    </a:lnTo>
                    <a:lnTo>
                      <a:pt y="580" x="3162"/>
                    </a:lnTo>
                    <a:lnTo>
                      <a:pt y="576" x="3210"/>
                    </a:lnTo>
                    <a:lnTo>
                      <a:pt y="573" x="3257"/>
                    </a:lnTo>
                    <a:lnTo>
                      <a:pt y="568" x="3301"/>
                    </a:lnTo>
                    <a:lnTo>
                      <a:pt y="561" x="3345"/>
                    </a:lnTo>
                    <a:lnTo>
                      <a:pt y="554" x="3385"/>
                    </a:lnTo>
                    <a:lnTo>
                      <a:pt y="558" x="3397"/>
                    </a:lnTo>
                    <a:lnTo>
                      <a:pt y="560" x="3405"/>
                    </a:lnTo>
                    <a:lnTo>
                      <a:pt y="560" x="3414"/>
                    </a:lnTo>
                    <a:lnTo>
                      <a:pt y="558" x="342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61" name="Shape 1261"/>
              <p:cNvSpPr/>
              <p:nvPr/>
            </p:nvSpPr>
            <p:spPr>
              <a:xfrm>
                <a:off y="2001836" x="1905000"/>
                <a:ext cy="1592262" cx="5489575"/>
              </a:xfrm>
              <a:custGeom>
                <a:pathLst>
                  <a:path w="3458" extrusionOk="0" h="1003">
                    <a:moveTo>
                      <a:pt y="39" x="0"/>
                    </a:moveTo>
                    <a:lnTo>
                      <a:pt y="12" x="0"/>
                    </a:lnTo>
                    <a:lnTo>
                      <a:pt y="7" x="0"/>
                    </a:lnTo>
                    <a:lnTo>
                      <a:pt y="2" x="2"/>
                    </a:lnTo>
                    <a:lnTo>
                      <a:pt y="0" x="6"/>
                    </a:lnTo>
                    <a:lnTo>
                      <a:pt y="0" x="11"/>
                    </a:lnTo>
                    <a:lnTo>
                      <a:pt y="4" x="51"/>
                    </a:lnTo>
                    <a:lnTo>
                      <a:pt y="7" x="92"/>
                    </a:lnTo>
                    <a:lnTo>
                      <a:pt y="12" x="132"/>
                    </a:lnTo>
                    <a:lnTo>
                      <a:pt y="19" x="173"/>
                    </a:lnTo>
                    <a:lnTo>
                      <a:pt y="24" x="181"/>
                    </a:lnTo>
                    <a:lnTo>
                      <a:pt y="27" x="188"/>
                    </a:lnTo>
                    <a:lnTo>
                      <a:pt y="33" x="195"/>
                    </a:lnTo>
                    <a:lnTo>
                      <a:pt y="39" x="200"/>
                    </a:lnTo>
                    <a:lnTo>
                      <a:pt y="337" x="463"/>
                    </a:lnTo>
                    <a:lnTo>
                      <a:pt y="349" x="475"/>
                    </a:lnTo>
                    <a:lnTo>
                      <a:pt y="359" x="487"/>
                    </a:lnTo>
                    <a:lnTo>
                      <a:pt y="364" x="493"/>
                    </a:lnTo>
                    <a:lnTo>
                      <a:pt y="367" x="502"/>
                    </a:lnTo>
                    <a:lnTo>
                      <a:pt y="371" x="510"/>
                    </a:lnTo>
                    <a:lnTo>
                      <a:pt y="372" x="521"/>
                    </a:lnTo>
                    <a:lnTo>
                      <a:pt y="377" x="559"/>
                    </a:lnTo>
                    <a:lnTo>
                      <a:pt y="381" x="608"/>
                    </a:lnTo>
                    <a:lnTo>
                      <a:pt y="384" x="666"/>
                    </a:lnTo>
                    <a:lnTo>
                      <a:pt y="389" x="732"/>
                    </a:lnTo>
                    <a:lnTo>
                      <a:pt y="393" x="804"/>
                    </a:lnTo>
                    <a:lnTo>
                      <a:pt y="396" x="884"/>
                    </a:lnTo>
                    <a:lnTo>
                      <a:pt y="401" x="966"/>
                    </a:lnTo>
                    <a:lnTo>
                      <a:pt y="404" x="1052"/>
                    </a:lnTo>
                    <a:lnTo>
                      <a:pt y="408" x="1140"/>
                    </a:lnTo>
                    <a:lnTo>
                      <a:pt y="409" x="1230"/>
                    </a:lnTo>
                    <a:lnTo>
                      <a:pt y="413" x="1317"/>
                    </a:lnTo>
                    <a:lnTo>
                      <a:pt y="416" x="1405"/>
                    </a:lnTo>
                    <a:lnTo>
                      <a:pt y="418" x="1490"/>
                    </a:lnTo>
                    <a:lnTo>
                      <a:pt y="420" x="1571"/>
                    </a:lnTo>
                    <a:lnTo>
                      <a:pt y="421" x="1647"/>
                    </a:lnTo>
                    <a:lnTo>
                      <a:pt y="423" x="1716"/>
                    </a:lnTo>
                    <a:lnTo>
                      <a:pt y="431" x="1712"/>
                    </a:lnTo>
                    <a:lnTo>
                      <a:pt y="442" x="1711"/>
                    </a:lnTo>
                    <a:lnTo>
                      <a:pt y="450" x="1712"/>
                    </a:lnTo>
                    <a:lnTo>
                      <a:pt y="458" x="1716"/>
                    </a:lnTo>
                    <a:lnTo>
                      <a:pt y="491" x="1741"/>
                    </a:lnTo>
                    <a:lnTo>
                      <a:pt y="523" x="1767"/>
                    </a:lnTo>
                    <a:lnTo>
                      <a:pt y="553" x="1795"/>
                    </a:lnTo>
                    <a:lnTo>
                      <a:pt y="583" x="1824"/>
                    </a:lnTo>
                    <a:lnTo>
                      <a:pt y="614" x="1854"/>
                    </a:lnTo>
                    <a:lnTo>
                      <a:pt y="643" x="1885"/>
                    </a:lnTo>
                    <a:lnTo>
                      <a:pt y="670" x="1918"/>
                    </a:lnTo>
                    <a:lnTo>
                      <a:pt y="698" x="1952"/>
                    </a:lnTo>
                    <a:lnTo>
                      <a:pt y="707" x="1962"/>
                    </a:lnTo>
                    <a:lnTo>
                      <a:pt y="714" x="1976"/>
                    </a:lnTo>
                    <a:lnTo>
                      <a:pt y="717" x="1991"/>
                    </a:lnTo>
                    <a:lnTo>
                      <a:pt y="722" x="2006"/>
                    </a:lnTo>
                    <a:lnTo>
                      <a:pt y="793" x="2452"/>
                    </a:lnTo>
                    <a:lnTo>
                      <a:pt y="793" x="2481"/>
                    </a:lnTo>
                    <a:lnTo>
                      <a:pt y="793" x="2506"/>
                    </a:lnTo>
                    <a:lnTo>
                      <a:pt y="791" x="2533"/>
                    </a:lnTo>
                    <a:lnTo>
                      <a:pt y="790" x="2557"/>
                    </a:lnTo>
                    <a:lnTo>
                      <a:pt y="786" x="2580"/>
                    </a:lnTo>
                    <a:lnTo>
                      <a:pt y="781" x="2602"/>
                    </a:lnTo>
                    <a:lnTo>
                      <a:pt y="776" x="2624"/>
                    </a:lnTo>
                    <a:lnTo>
                      <a:pt y="769" x="2643"/>
                    </a:lnTo>
                    <a:lnTo>
                      <a:pt y="761" x="2661"/>
                    </a:lnTo>
                    <a:lnTo>
                      <a:pt y="752" x="2680"/>
                    </a:lnTo>
                    <a:lnTo>
                      <a:pt y="742" x="2695"/>
                    </a:lnTo>
                    <a:lnTo>
                      <a:pt y="732" x="2710"/>
                    </a:lnTo>
                    <a:lnTo>
                      <a:pt y="720" x="2724"/>
                    </a:lnTo>
                    <a:lnTo>
                      <a:pt y="707" x="2737"/>
                    </a:lnTo>
                    <a:lnTo>
                      <a:pt y="693" x="2747"/>
                    </a:lnTo>
                    <a:lnTo>
                      <a:pt y="678" x="2759"/>
                    </a:lnTo>
                    <a:lnTo>
                      <a:pt y="680" x="2769"/>
                    </a:lnTo>
                    <a:lnTo>
                      <a:pt y="683" x="2783"/>
                    </a:lnTo>
                    <a:lnTo>
                      <a:pt y="709" x="2903"/>
                    </a:lnTo>
                    <a:lnTo>
                      <a:pt y="734" x="3011"/>
                    </a:lnTo>
                    <a:lnTo>
                      <a:pt y="759" x="3109"/>
                    </a:lnTo>
                    <a:lnTo>
                      <a:pt y="785" x="3195"/>
                    </a:lnTo>
                    <a:lnTo>
                      <a:pt y="798" x="3235"/>
                    </a:lnTo>
                    <a:lnTo>
                      <a:pt y="812" x="3274"/>
                    </a:lnTo>
                    <a:lnTo>
                      <a:pt y="825" x="3310"/>
                    </a:lnTo>
                    <a:lnTo>
                      <a:pt y="840" x="3343"/>
                    </a:lnTo>
                    <a:lnTo>
                      <a:pt y="854" x="3374"/>
                    </a:lnTo>
                    <a:lnTo>
                      <a:pt y="867" x="3404"/>
                    </a:lnTo>
                    <a:lnTo>
                      <a:pt y="881" x="3433"/>
                    </a:lnTo>
                    <a:lnTo>
                      <a:pt y="896" x="3458"/>
                    </a:lnTo>
                    <a:lnTo>
                      <a:pt y="906" x="3446"/>
                    </a:lnTo>
                    <a:lnTo>
                      <a:pt y="916" x="3436"/>
                    </a:lnTo>
                    <a:lnTo>
                      <a:pt y="928" x="3428"/>
                    </a:lnTo>
                    <a:lnTo>
                      <a:pt y="940" x="3421"/>
                    </a:lnTo>
                    <a:lnTo>
                      <a:pt y="954" x="3416"/>
                    </a:lnTo>
                    <a:lnTo>
                      <a:pt y="967" x="3411"/>
                    </a:lnTo>
                    <a:lnTo>
                      <a:pt y="981" x="3408"/>
                    </a:lnTo>
                    <a:lnTo>
                      <a:pt y="994" x="3404"/>
                    </a:lnTo>
                    <a:lnTo>
                      <a:pt y="1003" x="3403"/>
                    </a:lnTo>
                    <a:lnTo>
                      <a:pt y="996" x="3328"/>
                    </a:lnTo>
                    <a:lnTo>
                      <a:pt y="997" x="3315"/>
                    </a:lnTo>
                    <a:lnTo>
                      <a:pt y="999" x="3296"/>
                    </a:lnTo>
                    <a:lnTo>
                      <a:pt y="997" x="3276"/>
                    </a:lnTo>
                    <a:lnTo>
                      <a:pt y="994" x="3252"/>
                    </a:lnTo>
                    <a:lnTo>
                      <a:pt y="986" x="3203"/>
                    </a:lnTo>
                    <a:lnTo>
                      <a:pt y="979" x="3153"/>
                    </a:lnTo>
                    <a:lnTo>
                      <a:pt y="970" x="3095"/>
                    </a:lnTo>
                    <a:lnTo>
                      <a:pt y="962" x="3036"/>
                    </a:lnTo>
                    <a:lnTo>
                      <a:pt y="952" x="2972"/>
                    </a:lnTo>
                    <a:lnTo>
                      <a:pt y="942" x="2906"/>
                    </a:lnTo>
                    <a:lnTo>
                      <a:pt y="930" x="2839"/>
                    </a:lnTo>
                    <a:lnTo>
                      <a:pt y="918" x="2768"/>
                    </a:lnTo>
                    <a:lnTo>
                      <a:pt y="903" x="2693"/>
                    </a:lnTo>
                    <a:lnTo>
                      <a:pt y="889" x="2619"/>
                    </a:lnTo>
                    <a:lnTo>
                      <a:pt y="874" x="2540"/>
                    </a:lnTo>
                    <a:lnTo>
                      <a:pt y="857" x="2460"/>
                    </a:lnTo>
                    <a:lnTo>
                      <a:pt y="840" x="2378"/>
                    </a:lnTo>
                    <a:lnTo>
                      <a:pt y="822" x="2292"/>
                    </a:lnTo>
                    <a:lnTo>
                      <a:pt y="803" x="2206"/>
                    </a:lnTo>
                    <a:lnTo>
                      <a:pt y="785" x="2116"/>
                    </a:lnTo>
                    <a:lnTo>
                      <a:pt y="764" x="2025"/>
                    </a:lnTo>
                    <a:lnTo>
                      <a:pt y="742" x="1932"/>
                    </a:lnTo>
                    <a:lnTo>
                      <a:pt y="430" x="569"/>
                    </a:lnTo>
                    <a:lnTo>
                      <a:pt y="425" x="549"/>
                    </a:lnTo>
                    <a:lnTo>
                      <a:pt y="418" x="529"/>
                    </a:lnTo>
                    <a:lnTo>
                      <a:pt y="409" x="510"/>
                    </a:lnTo>
                    <a:lnTo>
                      <a:pt y="401" x="492"/>
                    </a:lnTo>
                    <a:lnTo>
                      <a:pt y="391" x="473"/>
                    </a:lnTo>
                    <a:lnTo>
                      <a:pt y="379" x="456"/>
                    </a:lnTo>
                    <a:lnTo>
                      <a:pt y="365" x="439"/>
                    </a:lnTo>
                    <a:lnTo>
                      <a:pt y="352" x="423"/>
                    </a:lnTo>
                    <a:lnTo>
                      <a:pt y="323" x="392"/>
                    </a:lnTo>
                    <a:lnTo>
                      <a:pt y="291" x="362"/>
                    </a:lnTo>
                    <a:lnTo>
                      <a:pt y="257" x="331"/>
                    </a:lnTo>
                    <a:lnTo>
                      <a:pt y="224" x="301"/>
                    </a:lnTo>
                    <a:lnTo>
                      <a:pt y="190" x="271"/>
                    </a:lnTo>
                    <a:lnTo>
                      <a:pt y="158" x="240"/>
                    </a:lnTo>
                    <a:lnTo>
                      <a:pt y="142" x="223"/>
                    </a:lnTo>
                    <a:lnTo>
                      <a:pt y="127" x="206"/>
                    </a:lnTo>
                    <a:lnTo>
                      <a:pt y="114" x="190"/>
                    </a:lnTo>
                    <a:lnTo>
                      <a:pt y="100" x="171"/>
                    </a:lnTo>
                    <a:lnTo>
                      <a:pt y="88" x="154"/>
                    </a:lnTo>
                    <a:lnTo>
                      <a:pt y="76" x="134"/>
                    </a:lnTo>
                    <a:lnTo>
                      <a:pt y="66" x="114"/>
                    </a:lnTo>
                    <a:lnTo>
                      <a:pt y="58" x="93"/>
                    </a:lnTo>
                    <a:lnTo>
                      <a:pt y="51" x="71"/>
                    </a:lnTo>
                    <a:lnTo>
                      <a:pt y="46" x="49"/>
                    </a:lnTo>
                    <a:lnTo>
                      <a:pt y="41" x="26"/>
                    </a:lnTo>
                    <a:lnTo>
                      <a:pt y="39" x="0"/>
                    </a:lnTo>
                    <a:close/>
                  </a:path>
                </a:pathLst>
              </a:custGeom>
              <a:solidFill>
                <a:srgbClr val="F8C4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62" name="Shape 1262"/>
              <p:cNvSpPr/>
              <p:nvPr/>
            </p:nvSpPr>
            <p:spPr>
              <a:xfrm>
                <a:off y="2649536" x="3752850"/>
                <a:ext cy="747712" cx="3192461"/>
              </a:xfrm>
              <a:custGeom>
                <a:pathLst>
                  <a:path w="2011" extrusionOk="0" h="471">
                    <a:moveTo>
                      <a:pt y="0" x="0"/>
                    </a:moveTo>
                    <a:lnTo>
                      <a:pt y="3" x="72"/>
                    </a:lnTo>
                    <a:lnTo>
                      <a:pt y="5" x="147"/>
                    </a:lnTo>
                    <a:lnTo>
                      <a:pt y="6" x="219"/>
                    </a:lnTo>
                    <a:lnTo>
                      <a:pt y="10" x="292"/>
                    </a:lnTo>
                    <a:lnTo>
                      <a:pt y="10" x="363"/>
                    </a:lnTo>
                    <a:lnTo>
                      <a:pt y="12" x="430"/>
                    </a:lnTo>
                    <a:lnTo>
                      <a:pt y="13" x="494"/>
                    </a:lnTo>
                    <a:lnTo>
                      <a:pt y="15" x="552"/>
                    </a:lnTo>
                    <a:lnTo>
                      <a:pt y="23" x="548"/>
                    </a:lnTo>
                    <a:lnTo>
                      <a:pt y="34" x="547"/>
                    </a:lnTo>
                    <a:lnTo>
                      <a:pt y="42" x="548"/>
                    </a:lnTo>
                    <a:lnTo>
                      <a:pt y="50" x="552"/>
                    </a:lnTo>
                    <a:lnTo>
                      <a:pt y="83" x="577"/>
                    </a:lnTo>
                    <a:lnTo>
                      <a:pt y="115" x="603"/>
                    </a:lnTo>
                    <a:lnTo>
                      <a:pt y="145" x="631"/>
                    </a:lnTo>
                    <a:lnTo>
                      <a:pt y="175" x="660"/>
                    </a:lnTo>
                    <a:lnTo>
                      <a:pt y="206" x="690"/>
                    </a:lnTo>
                    <a:lnTo>
                      <a:pt y="235" x="721"/>
                    </a:lnTo>
                    <a:lnTo>
                      <a:pt y="262" x="754"/>
                    </a:lnTo>
                    <a:lnTo>
                      <a:pt y="290" x="788"/>
                    </a:lnTo>
                    <a:lnTo>
                      <a:pt y="299" x="798"/>
                    </a:lnTo>
                    <a:lnTo>
                      <a:pt y="306" x="812"/>
                    </a:lnTo>
                    <a:lnTo>
                      <a:pt y="309" x="827"/>
                    </a:lnTo>
                    <a:lnTo>
                      <a:pt y="314" x="842"/>
                    </a:lnTo>
                    <a:lnTo>
                      <a:pt y="385" x="1288"/>
                    </a:lnTo>
                    <a:lnTo>
                      <a:pt y="385" x="1317"/>
                    </a:lnTo>
                    <a:lnTo>
                      <a:pt y="385" x="1342"/>
                    </a:lnTo>
                    <a:lnTo>
                      <a:pt y="383" x="1369"/>
                    </a:lnTo>
                    <a:lnTo>
                      <a:pt y="382" x="1393"/>
                    </a:lnTo>
                    <a:lnTo>
                      <a:pt y="378" x="1416"/>
                    </a:lnTo>
                    <a:lnTo>
                      <a:pt y="373" x="1438"/>
                    </a:lnTo>
                    <a:lnTo>
                      <a:pt y="368" x="1460"/>
                    </a:lnTo>
                    <a:lnTo>
                      <a:pt y="361" x="1479"/>
                    </a:lnTo>
                    <a:lnTo>
                      <a:pt y="353" x="1497"/>
                    </a:lnTo>
                    <a:lnTo>
                      <a:pt y="344" x="1516"/>
                    </a:lnTo>
                    <a:lnTo>
                      <a:pt y="334" x="1531"/>
                    </a:lnTo>
                    <a:lnTo>
                      <a:pt y="324" x="1546"/>
                    </a:lnTo>
                    <a:lnTo>
                      <a:pt y="312" x="1560"/>
                    </a:lnTo>
                    <a:lnTo>
                      <a:pt y="299" x="1573"/>
                    </a:lnTo>
                    <a:lnTo>
                      <a:pt y="285" x="1583"/>
                    </a:lnTo>
                    <a:lnTo>
                      <a:pt y="270" x="1595"/>
                    </a:lnTo>
                    <a:lnTo>
                      <a:pt y="272" x="1605"/>
                    </a:lnTo>
                    <a:lnTo>
                      <a:pt y="275" x="1619"/>
                    </a:lnTo>
                    <a:lnTo>
                      <a:pt y="287" x="1676"/>
                    </a:lnTo>
                    <a:lnTo>
                      <a:pt y="299" x="1730"/>
                    </a:lnTo>
                    <a:lnTo>
                      <a:pt y="311" x="1783"/>
                    </a:lnTo>
                    <a:lnTo>
                      <a:pt y="322" x="1833"/>
                    </a:lnTo>
                    <a:lnTo>
                      <a:pt y="334" x="1881"/>
                    </a:lnTo>
                    <a:lnTo>
                      <a:pt y="346" x="1926"/>
                    </a:lnTo>
                    <a:lnTo>
                      <a:pt y="358" x="1970"/>
                    </a:lnTo>
                    <a:lnTo>
                      <a:pt y="371" x="2011"/>
                    </a:lnTo>
                    <a:lnTo>
                      <a:pt y="383" x="1992"/>
                    </a:lnTo>
                    <a:lnTo>
                      <a:pt y="397" x="1973"/>
                    </a:lnTo>
                    <a:lnTo>
                      <a:pt y="407" x="1952"/>
                    </a:lnTo>
                    <a:lnTo>
                      <a:pt y="417" x="1930"/>
                    </a:lnTo>
                    <a:lnTo>
                      <a:pt y="426" x="1908"/>
                    </a:lnTo>
                    <a:lnTo>
                      <a:pt y="434" x="1884"/>
                    </a:lnTo>
                    <a:lnTo>
                      <a:pt y="441" x="1859"/>
                    </a:lnTo>
                    <a:lnTo>
                      <a:pt y="448" x="1833"/>
                    </a:lnTo>
                    <a:lnTo>
                      <a:pt y="458" x="1779"/>
                    </a:lnTo>
                    <a:lnTo>
                      <a:pt y="464" x="1725"/>
                    </a:lnTo>
                    <a:lnTo>
                      <a:pt y="469" x="1670"/>
                    </a:lnTo>
                    <a:lnTo>
                      <a:pt y="471" x="1614"/>
                    </a:lnTo>
                    <a:lnTo>
                      <a:pt y="471" x="1560"/>
                    </a:lnTo>
                    <a:lnTo>
                      <a:pt y="469" x="1506"/>
                    </a:lnTo>
                    <a:lnTo>
                      <a:pt y="466" x="1455"/>
                    </a:lnTo>
                    <a:lnTo>
                      <a:pt y="463" x="1408"/>
                    </a:lnTo>
                    <a:lnTo>
                      <a:pt y="453" x="1325"/>
                    </a:lnTo>
                    <a:lnTo>
                      <a:pt y="444" x="1268"/>
                    </a:lnTo>
                    <a:lnTo>
                      <a:pt y="431" x="1209"/>
                    </a:lnTo>
                    <a:lnTo>
                      <a:pt y="419" x="1148"/>
                    </a:lnTo>
                    <a:lnTo>
                      <a:pt y="405" x="1087"/>
                    </a:lnTo>
                    <a:lnTo>
                      <a:pt y="392" x="1026"/>
                    </a:lnTo>
                    <a:lnTo>
                      <a:pt y="378" x="962"/>
                    </a:lnTo>
                    <a:lnTo>
                      <a:pt y="365" x="898"/>
                    </a:lnTo>
                    <a:lnTo>
                      <a:pt y="350" x="834"/>
                    </a:lnTo>
                    <a:lnTo>
                      <a:pt y="334" x="768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63" name="Shape 1263"/>
              <p:cNvSpPr/>
              <p:nvPr/>
            </p:nvSpPr>
            <p:spPr>
              <a:xfrm>
                <a:off y="2670175" x="4430712"/>
                <a:ext cy="668337" cx="2214561"/>
              </a:xfrm>
              <a:custGeom>
                <a:pathLst>
                  <a:path w="1395" extrusionOk="0" h="421">
                    <a:moveTo>
                      <a:pt y="0" x="2"/>
                    </a:moveTo>
                    <a:lnTo>
                      <a:pt y="0" x="30"/>
                    </a:lnTo>
                    <a:lnTo>
                      <a:pt y="0" x="66"/>
                    </a:lnTo>
                    <a:lnTo>
                      <a:pt y="2" x="98"/>
                    </a:lnTo>
                    <a:lnTo>
                      <a:pt y="2" x="125"/>
                    </a:lnTo>
                    <a:lnTo>
                      <a:pt y="10" x="121"/>
                    </a:lnTo>
                    <a:lnTo>
                      <a:pt y="21" x="120"/>
                    </a:lnTo>
                    <a:lnTo>
                      <a:pt y="29" x="121"/>
                    </a:lnTo>
                    <a:lnTo>
                      <a:pt y="37" x="125"/>
                    </a:lnTo>
                    <a:lnTo>
                      <a:pt y="70" x="150"/>
                    </a:lnTo>
                    <a:lnTo>
                      <a:pt y="102" x="176"/>
                    </a:lnTo>
                    <a:lnTo>
                      <a:pt y="132" x="204"/>
                    </a:lnTo>
                    <a:lnTo>
                      <a:pt y="162" x="233"/>
                    </a:lnTo>
                    <a:lnTo>
                      <a:pt y="193" x="263"/>
                    </a:lnTo>
                    <a:lnTo>
                      <a:pt y="222" x="294"/>
                    </a:lnTo>
                    <a:lnTo>
                      <a:pt y="249" x="327"/>
                    </a:lnTo>
                    <a:lnTo>
                      <a:pt y="277" x="361"/>
                    </a:lnTo>
                    <a:lnTo>
                      <a:pt y="286" x="371"/>
                    </a:lnTo>
                    <a:lnTo>
                      <a:pt y="293" x="385"/>
                    </a:lnTo>
                    <a:lnTo>
                      <a:pt y="296" x="400"/>
                    </a:lnTo>
                    <a:lnTo>
                      <a:pt y="301" x="415"/>
                    </a:lnTo>
                    <a:lnTo>
                      <a:pt y="372" x="861"/>
                    </a:lnTo>
                    <a:lnTo>
                      <a:pt y="372" x="890"/>
                    </a:lnTo>
                    <a:lnTo>
                      <a:pt y="372" x="915"/>
                    </a:lnTo>
                    <a:lnTo>
                      <a:pt y="370" x="942"/>
                    </a:lnTo>
                    <a:lnTo>
                      <a:pt y="369" x="966"/>
                    </a:lnTo>
                    <a:lnTo>
                      <a:pt y="365" x="989"/>
                    </a:lnTo>
                    <a:lnTo>
                      <a:pt y="360" x="1011"/>
                    </a:lnTo>
                    <a:lnTo>
                      <a:pt y="355" x="1033"/>
                    </a:lnTo>
                    <a:lnTo>
                      <a:pt y="348" x="1052"/>
                    </a:lnTo>
                    <a:lnTo>
                      <a:pt y="340" x="1070"/>
                    </a:lnTo>
                    <a:lnTo>
                      <a:pt y="331" x="1089"/>
                    </a:lnTo>
                    <a:lnTo>
                      <a:pt y="321" x="1104"/>
                    </a:lnTo>
                    <a:lnTo>
                      <a:pt y="311" x="1119"/>
                    </a:lnTo>
                    <a:lnTo>
                      <a:pt y="299" x="1133"/>
                    </a:lnTo>
                    <a:lnTo>
                      <a:pt y="286" x="1146"/>
                    </a:lnTo>
                    <a:lnTo>
                      <a:pt y="272" x="1156"/>
                    </a:lnTo>
                    <a:lnTo>
                      <a:pt y="257" x="1168"/>
                    </a:lnTo>
                    <a:lnTo>
                      <a:pt y="259" x="1178"/>
                    </a:lnTo>
                    <a:lnTo>
                      <a:pt y="262" x="1192"/>
                    </a:lnTo>
                    <a:lnTo>
                      <a:pt y="272" x="1246"/>
                    </a:lnTo>
                    <a:lnTo>
                      <a:pt y="284" x="1297"/>
                    </a:lnTo>
                    <a:lnTo>
                      <a:pt y="294" x="1347"/>
                    </a:lnTo>
                    <a:lnTo>
                      <a:pt y="306" x="1395"/>
                    </a:lnTo>
                    <a:lnTo>
                      <a:pt y="316" x="1388"/>
                    </a:lnTo>
                    <a:lnTo>
                      <a:pt y="325" x="1381"/>
                    </a:lnTo>
                    <a:lnTo>
                      <a:pt y="333" x="1373"/>
                    </a:lnTo>
                    <a:lnTo>
                      <a:pt y="342" x="1361"/>
                    </a:lnTo>
                    <a:lnTo>
                      <a:pt y="348" x="1349"/>
                    </a:lnTo>
                    <a:lnTo>
                      <a:pt y="357" x="1335"/>
                    </a:lnTo>
                    <a:lnTo>
                      <a:pt y="364" x="1322"/>
                    </a:lnTo>
                    <a:lnTo>
                      <a:pt y="370" x="1307"/>
                    </a:lnTo>
                    <a:lnTo>
                      <a:pt y="382" x="1271"/>
                    </a:lnTo>
                    <a:lnTo>
                      <a:pt y="392" x="1234"/>
                    </a:lnTo>
                    <a:lnTo>
                      <a:pt y="401" x="1195"/>
                    </a:lnTo>
                    <a:lnTo>
                      <a:pt y="407" x="1153"/>
                    </a:lnTo>
                    <a:lnTo>
                      <a:pt y="413" x="1111"/>
                    </a:lnTo>
                    <a:lnTo>
                      <a:pt y="418" x="1067"/>
                    </a:lnTo>
                    <a:lnTo>
                      <a:pt y="421" x="1025"/>
                    </a:lnTo>
                    <a:lnTo>
                      <a:pt y="421" x="984"/>
                    </a:lnTo>
                    <a:lnTo>
                      <a:pt y="421" x="944"/>
                    </a:lnTo>
                    <a:lnTo>
                      <a:pt y="419" x="908"/>
                    </a:lnTo>
                    <a:lnTo>
                      <a:pt y="418" x="875"/>
                    </a:lnTo>
                    <a:lnTo>
                      <a:pt y="413" x="847"/>
                    </a:lnTo>
                    <a:lnTo>
                      <a:pt y="318" x="388"/>
                    </a:lnTo>
                    <a:lnTo>
                      <a:pt y="320" x="385"/>
                    </a:lnTo>
                    <a:lnTo>
                      <a:pt y="318" x="380"/>
                    </a:lnTo>
                    <a:lnTo>
                      <a:pt y="315" x="371"/>
                    </a:lnTo>
                    <a:lnTo>
                      <a:pt y="311" x="363"/>
                    </a:lnTo>
                    <a:lnTo>
                      <a:pt y="298" x="341"/>
                    </a:lnTo>
                    <a:lnTo>
                      <a:pt y="281" x="312"/>
                    </a:lnTo>
                    <a:lnTo>
                      <a:pt y="260" x="282"/>
                    </a:lnTo>
                    <a:lnTo>
                      <a:pt y="237" x="248"/>
                    </a:lnTo>
                    <a:lnTo>
                      <a:pt y="210" x="213"/>
                    </a:lnTo>
                    <a:lnTo>
                      <a:pt y="183" x="176"/>
                    </a:lnTo>
                    <a:lnTo>
                      <a:pt y="154" x="140"/>
                    </a:lnTo>
                    <a:lnTo>
                      <a:pt y="125" x="106"/>
                    </a:lnTo>
                    <a:lnTo>
                      <a:pt y="98" x="76"/>
                    </a:lnTo>
                    <a:lnTo>
                      <a:pt y="73" x="49"/>
                    </a:lnTo>
                    <a:lnTo>
                      <a:pt y="49" x="25"/>
                    </a:lnTo>
                    <a:lnTo>
                      <a:pt y="29" x="10"/>
                    </a:lnTo>
                    <a:lnTo>
                      <a:pt y="19" x="5"/>
                    </a:lnTo>
                    <a:lnTo>
                      <a:pt y="12" x="2"/>
                    </a:lnTo>
                    <a:lnTo>
                      <a:pt y="5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64" name="Shape 1264"/>
              <p:cNvSpPr/>
              <p:nvPr/>
            </p:nvSpPr>
            <p:spPr>
              <a:xfrm>
                <a:off y="2673350" x="4610100"/>
                <a:ext cy="603250" cx="1690686"/>
              </a:xfrm>
              <a:custGeom>
                <a:pathLst>
                  <a:path w="1065" extrusionOk="0" h="380">
                    <a:moveTo>
                      <a:pt y="0" x="5"/>
                    </a:moveTo>
                    <a:lnTo>
                      <a:pt y="0" x="12"/>
                    </a:lnTo>
                    <a:lnTo>
                      <a:pt y="8" x="8"/>
                    </a:lnTo>
                    <a:lnTo>
                      <a:pt y="19" x="7"/>
                    </a:lnTo>
                    <a:lnTo>
                      <a:pt y="27" x="8"/>
                    </a:lnTo>
                    <a:lnTo>
                      <a:pt y="35" x="12"/>
                    </a:lnTo>
                    <a:lnTo>
                      <a:pt y="68" x="37"/>
                    </a:lnTo>
                    <a:lnTo>
                      <a:pt y="100" x="63"/>
                    </a:lnTo>
                    <a:lnTo>
                      <a:pt y="130" x="91"/>
                    </a:lnTo>
                    <a:lnTo>
                      <a:pt y="160" x="120"/>
                    </a:lnTo>
                    <a:lnTo>
                      <a:pt y="191" x="150"/>
                    </a:lnTo>
                    <a:lnTo>
                      <a:pt y="220" x="181"/>
                    </a:lnTo>
                    <a:lnTo>
                      <a:pt y="247" x="214"/>
                    </a:lnTo>
                    <a:lnTo>
                      <a:pt y="275" x="248"/>
                    </a:lnTo>
                    <a:lnTo>
                      <a:pt y="284" x="258"/>
                    </a:lnTo>
                    <a:lnTo>
                      <a:pt y="291" x="272"/>
                    </a:lnTo>
                    <a:lnTo>
                      <a:pt y="294" x="287"/>
                    </a:lnTo>
                    <a:lnTo>
                      <a:pt y="299" x="302"/>
                    </a:lnTo>
                    <a:lnTo>
                      <a:pt y="370" x="748"/>
                    </a:lnTo>
                    <a:lnTo>
                      <a:pt y="370" x="777"/>
                    </a:lnTo>
                    <a:lnTo>
                      <a:pt y="370" x="802"/>
                    </a:lnTo>
                    <a:lnTo>
                      <a:pt y="368" x="829"/>
                    </a:lnTo>
                    <a:lnTo>
                      <a:pt y="367" x="853"/>
                    </a:lnTo>
                    <a:lnTo>
                      <a:pt y="363" x="876"/>
                    </a:lnTo>
                    <a:lnTo>
                      <a:pt y="358" x="898"/>
                    </a:lnTo>
                    <a:lnTo>
                      <a:pt y="353" x="920"/>
                    </a:lnTo>
                    <a:lnTo>
                      <a:pt y="346" x="939"/>
                    </a:lnTo>
                    <a:lnTo>
                      <a:pt y="338" x="957"/>
                    </a:lnTo>
                    <a:lnTo>
                      <a:pt y="329" x="976"/>
                    </a:lnTo>
                    <a:lnTo>
                      <a:pt y="319" x="991"/>
                    </a:lnTo>
                    <a:lnTo>
                      <a:pt y="309" x="1006"/>
                    </a:lnTo>
                    <a:lnTo>
                      <a:pt y="297" x="1020"/>
                    </a:lnTo>
                    <a:lnTo>
                      <a:pt y="284" x="1033"/>
                    </a:lnTo>
                    <a:lnTo>
                      <a:pt y="270" x="1043"/>
                    </a:lnTo>
                    <a:lnTo>
                      <a:pt y="255" x="1055"/>
                    </a:lnTo>
                    <a:lnTo>
                      <a:pt y="257" x="1060"/>
                    </a:lnTo>
                    <a:lnTo>
                      <a:pt y="257" x="1065"/>
                    </a:lnTo>
                    <a:lnTo>
                      <a:pt y="277" x="1052"/>
                    </a:lnTo>
                    <a:lnTo>
                      <a:pt y="296" x="1035"/>
                    </a:lnTo>
                    <a:lnTo>
                      <a:pt y="311" x="1016"/>
                    </a:lnTo>
                    <a:lnTo>
                      <a:pt y="324" x="998"/>
                    </a:lnTo>
                    <a:lnTo>
                      <a:pt y="336" x="978"/>
                    </a:lnTo>
                    <a:lnTo>
                      <a:pt y="346" x="956"/>
                    </a:lnTo>
                    <a:lnTo>
                      <a:pt y="356" x="934"/>
                    </a:lnTo>
                    <a:lnTo>
                      <a:pt y="363" x="910"/>
                    </a:lnTo>
                    <a:lnTo>
                      <a:pt y="368" x="888"/>
                    </a:lnTo>
                    <a:lnTo>
                      <a:pt y="373" x="866"/>
                    </a:lnTo>
                    <a:lnTo>
                      <a:pt y="377" x="844"/>
                    </a:lnTo>
                    <a:lnTo>
                      <a:pt y="378" x="822"/>
                    </a:lnTo>
                    <a:lnTo>
                      <a:pt y="380" x="802"/>
                    </a:lnTo>
                    <a:lnTo>
                      <a:pt y="380" x="782"/>
                    </a:lnTo>
                    <a:lnTo>
                      <a:pt y="378" x="763"/>
                    </a:lnTo>
                    <a:lnTo>
                      <a:pt y="377" x="748"/>
                    </a:lnTo>
                    <a:lnTo>
                      <a:pt y="304" x="299"/>
                    </a:lnTo>
                    <a:lnTo>
                      <a:pt y="301" x="284"/>
                    </a:lnTo>
                    <a:lnTo>
                      <a:pt y="296" x="269"/>
                    </a:lnTo>
                    <a:lnTo>
                      <a:pt y="289" x="255"/>
                    </a:lnTo>
                    <a:lnTo>
                      <a:pt y="280" x="243"/>
                    </a:lnTo>
                    <a:lnTo>
                      <a:pt y="258" x="216"/>
                    </a:lnTo>
                    <a:lnTo>
                      <a:pt y="231" x="186"/>
                    </a:lnTo>
                    <a:lnTo>
                      <a:pt y="203" x="154"/>
                    </a:lnTo>
                    <a:lnTo>
                      <a:pt y="171" x="120"/>
                    </a:lnTo>
                    <a:lnTo>
                      <a:pt y="137" x="88"/>
                    </a:lnTo>
                    <a:lnTo>
                      <a:pt y="103" x="56"/>
                    </a:lnTo>
                    <a:lnTo>
                      <a:pt y="71" x="29"/>
                    </a:lnTo>
                    <a:lnTo>
                      <a:pt y="39" x="7"/>
                    </a:lnTo>
                    <a:lnTo>
                      <a:pt y="32" x="3"/>
                    </a:lnTo>
                    <a:lnTo>
                      <a:pt y="25" x="0"/>
                    </a:lnTo>
                    <a:lnTo>
                      <a:pt y="20" x="0"/>
                    </a:lnTo>
                    <a:lnTo>
                      <a:pt y="17" x="0"/>
                    </a:lnTo>
                    <a:lnTo>
                      <a:pt y="8" x="2"/>
                    </a:lnTo>
                    <a:lnTo>
                      <a:pt y="0" x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65" name="Shape 1265"/>
              <p:cNvSpPr/>
              <p:nvPr/>
            </p:nvSpPr>
            <p:spPr>
              <a:xfrm>
                <a:off y="3421062" x="7389811"/>
                <a:ext cy="6350" cx="11111"/>
              </a:xfrm>
              <a:custGeom>
                <a:pathLst>
                  <a:path w="7" extrusionOk="0" h="4">
                    <a:moveTo>
                      <a:pt y="4" x="7"/>
                    </a:move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lnTo>
                      <a:pt y="2" x="5"/>
                    </a:lnTo>
                    <a:lnTo>
                      <a:pt y="4" x="7"/>
                    </a:lnTo>
                    <a:close/>
                  </a:path>
                </a:pathLst>
              </a:custGeom>
              <a:solidFill>
                <a:srgbClr val="5A575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66" name="Shape 1266"/>
              <p:cNvSpPr/>
              <p:nvPr/>
            </p:nvSpPr>
            <p:spPr>
              <a:xfrm>
                <a:off y="3424237" x="7386636"/>
                <a:ext cy="7936" cx="22225"/>
              </a:xfrm>
              <a:custGeom>
                <a:pathLst>
                  <a:path w="14" extrusionOk="0" h="5">
                    <a:moveTo>
                      <a:pt y="0" x="4"/>
                    </a:moveTo>
                    <a:lnTo>
                      <a:pt y="0" x="5"/>
                    </a:lnTo>
                    <a:lnTo>
                      <a:pt y="2" x="9"/>
                    </a:lnTo>
                    <a:lnTo>
                      <a:pt y="5" x="14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5B595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67" name="Shape 1267"/>
              <p:cNvSpPr/>
              <p:nvPr/>
            </p:nvSpPr>
            <p:spPr>
              <a:xfrm>
                <a:off y="3427412" x="7386636"/>
                <a:ext cy="7936" cx="30161"/>
              </a:xfrm>
              <a:custGeom>
                <a:pathLst>
                  <a:path w="19" extrusionOk="0" h="5">
                    <a:moveTo>
                      <a:pt y="0" x="2"/>
                    </a:moveTo>
                    <a:lnTo>
                      <a:pt y="0" x="9"/>
                    </a:lnTo>
                    <a:lnTo>
                      <a:pt y="3" x="14"/>
                    </a:lnTo>
                    <a:lnTo>
                      <a:pt y="5" x="19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5F5D5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68" name="Shape 1268"/>
              <p:cNvSpPr/>
              <p:nvPr/>
            </p:nvSpPr>
            <p:spPr>
              <a:xfrm>
                <a:off y="3427412" x="7385050"/>
                <a:ext cy="12700" cx="36511"/>
              </a:xfrm>
              <a:custGeom>
                <a:pathLst>
                  <a:path w="23" extrusionOk="0" h="8">
                    <a:moveTo>
                      <a:pt y="0" x="1"/>
                    </a:moveTo>
                    <a:lnTo>
                      <a:pt y="3" x="15"/>
                    </a:lnTo>
                    <a:lnTo>
                      <a:pt y="5" x="18"/>
                    </a:lnTo>
                    <a:lnTo>
                      <a:pt y="8" x="23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625F5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69" name="Shape 1269"/>
              <p:cNvSpPr/>
              <p:nvPr/>
            </p:nvSpPr>
            <p:spPr>
              <a:xfrm>
                <a:off y="3429000" x="7381875"/>
                <a:ext cy="14286" cx="42862"/>
              </a:xfrm>
              <a:custGeom>
                <a:pathLst>
                  <a:path w="27" extrusionOk="0" h="9">
                    <a:moveTo>
                      <a:pt y="0" x="3"/>
                    </a:moveTo>
                    <a:lnTo>
                      <a:pt y="4" x="22"/>
                    </a:lnTo>
                    <a:lnTo>
                      <a:pt y="6" x="23"/>
                    </a:lnTo>
                    <a:lnTo>
                      <a:pt y="7" x="27"/>
                    </a:lnTo>
                    <a:lnTo>
                      <a:pt y="9" x="27"/>
                    </a:lnTo>
                    <a:lnTo>
                      <a:pt y="9" x="27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64626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70" name="Shape 1270"/>
              <p:cNvSpPr/>
              <p:nvPr/>
            </p:nvSpPr>
            <p:spPr>
              <a:xfrm>
                <a:off y="3432175" x="7378700"/>
                <a:ext cy="14286" cx="46036"/>
              </a:xfrm>
              <a:custGeom>
                <a:pathLst>
                  <a:path w="29" extrusionOk="0" h="9">
                    <a:moveTo>
                      <a:pt y="0" x="4"/>
                    </a:moveTo>
                    <a:lnTo>
                      <a:pt y="5" x="27"/>
                    </a:lnTo>
                    <a:lnTo>
                      <a:pt y="5" x="27"/>
                    </a:lnTo>
                    <a:lnTo>
                      <a:pt y="5" x="29"/>
                    </a:lnTo>
                    <a:lnTo>
                      <a:pt y="7" x="29"/>
                    </a:lnTo>
                    <a:lnTo>
                      <a:pt y="9" x="29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68666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71" name="Shape 1271"/>
              <p:cNvSpPr/>
              <p:nvPr/>
            </p:nvSpPr>
            <p:spPr>
              <a:xfrm>
                <a:off y="3435350" x="7378700"/>
                <a:ext cy="12700" cx="46036"/>
              </a:xfrm>
              <a:custGeom>
                <a:pathLst>
                  <a:path w="29" extrusionOk="0" h="8">
                    <a:moveTo>
                      <a:pt y="0" x="2"/>
                    </a:moveTo>
                    <a:lnTo>
                      <a:pt y="5" x="29"/>
                    </a:lnTo>
                    <a:lnTo>
                      <a:pt y="7" x="29"/>
                    </a:lnTo>
                    <a:lnTo>
                      <a:pt y="8" x="2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A686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72" name="Shape 1272"/>
              <p:cNvSpPr/>
              <p:nvPr/>
            </p:nvSpPr>
            <p:spPr>
              <a:xfrm>
                <a:off y="3438525" x="7375525"/>
                <a:ext cy="12700" cx="49212"/>
              </a:xfrm>
              <a:custGeom>
                <a:pathLst>
                  <a:path w="31" extrusionOk="0" h="8">
                    <a:moveTo>
                      <a:pt y="0" x="2"/>
                    </a:moveTo>
                    <a:lnTo>
                      <a:pt y="5" x="31"/>
                    </a:lnTo>
                    <a:lnTo>
                      <a:pt y="6" x="31"/>
                    </a:lnTo>
                    <a:lnTo>
                      <a:pt y="8" x="31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73" name="Shape 1273"/>
              <p:cNvSpPr/>
              <p:nvPr/>
            </p:nvSpPr>
            <p:spPr>
              <a:xfrm>
                <a:off y="3440112" x="7373936"/>
                <a:ext cy="14286" cx="50800"/>
              </a:xfrm>
              <a:custGeom>
                <a:pathLst>
                  <a:path w="32" extrusionOk="0" h="9">
                    <a:moveTo>
                      <a:pt y="0" x="3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9" x="32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706E6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74" name="Shape 1274"/>
              <p:cNvSpPr/>
              <p:nvPr/>
            </p:nvSpPr>
            <p:spPr>
              <a:xfrm>
                <a:off y="3443287" x="7373936"/>
                <a:ext cy="12700" cx="53975"/>
              </a:xfrm>
              <a:custGeom>
                <a:pathLst>
                  <a:path w="34" extrusionOk="0" h="8">
                    <a:moveTo>
                      <a:pt y="0" x="1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8" x="3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71706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75" name="Shape 1275"/>
              <p:cNvSpPr/>
              <p:nvPr/>
            </p:nvSpPr>
            <p:spPr>
              <a:xfrm>
                <a:off y="3446462" x="7370761"/>
                <a:ext cy="12700" cx="57150"/>
              </a:xfrm>
              <a:custGeom>
                <a:pathLst>
                  <a:path w="36" extrusionOk="0" h="8">
                    <a:moveTo>
                      <a:pt y="0" x="2"/>
                    </a:moveTo>
                    <a:lnTo>
                      <a:pt y="5" x="34"/>
                    </a:lnTo>
                    <a:lnTo>
                      <a:pt y="6" x="36"/>
                    </a:lnTo>
                    <a:lnTo>
                      <a:pt y="8" x="3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73727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76" name="Shape 1276"/>
              <p:cNvSpPr/>
              <p:nvPr/>
            </p:nvSpPr>
            <p:spPr>
              <a:xfrm>
                <a:off y="3448050" x="7367586"/>
                <a:ext cy="14286" cx="60325"/>
              </a:xfrm>
              <a:custGeom>
                <a:pathLst>
                  <a:path w="38" extrusionOk="0" h="9">
                    <a:moveTo>
                      <a:pt y="0" x="4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9" x="38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77767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77" name="Shape 1277"/>
              <p:cNvSpPr/>
              <p:nvPr/>
            </p:nvSpPr>
            <p:spPr>
              <a:xfrm>
                <a:off y="3451225" x="7367586"/>
                <a:ext cy="23811" cx="120650"/>
              </a:xfrm>
              <a:custGeom>
                <a:pathLst>
                  <a:path w="76" extrusionOk="0" h="15">
                    <a:moveTo>
                      <a:pt y="0" x="2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8" x="38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  <a:moveTo>
                      <a:pt y="15" x="76"/>
                    </a:moveTo>
                    <a:lnTo>
                      <a:pt y="15" x="73"/>
                    </a:lnTo>
                    <a:lnTo>
                      <a:pt y="15" x="73"/>
                    </a:lnTo>
                    <a:lnTo>
                      <a:pt y="14" x="73"/>
                    </a:lnTo>
                    <a:lnTo>
                      <a:pt y="15" x="75"/>
                    </a:lnTo>
                    <a:lnTo>
                      <a:pt y="15" x="76"/>
                    </a:lnTo>
                    <a:close/>
                  </a:path>
                </a:pathLst>
              </a:custGeom>
              <a:solidFill>
                <a:srgbClr val="79787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78" name="Shape 1278"/>
              <p:cNvSpPr/>
              <p:nvPr/>
            </p:nvSpPr>
            <p:spPr>
              <a:xfrm>
                <a:off y="3451225" x="7366000"/>
                <a:ext cy="30161" cx="130175"/>
              </a:xfrm>
              <a:custGeom>
                <a:pathLst>
                  <a:path w="82" extrusionOk="0" h="19">
                    <a:moveTo>
                      <a:pt y="0" x="1"/>
                    </a:moveTo>
                    <a:lnTo>
                      <a:pt y="7" x="39"/>
                    </a:lnTo>
                    <a:lnTo>
                      <a:pt y="8" x="39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9" x="82"/>
                    </a:moveTo>
                    <a:lnTo>
                      <a:pt y="17" x="74"/>
                    </a:lnTo>
                    <a:lnTo>
                      <a:pt y="15" x="74"/>
                    </a:lnTo>
                    <a:lnTo>
                      <a:pt y="14" x="74"/>
                    </a:lnTo>
                    <a:lnTo>
                      <a:pt y="17" x="79"/>
                    </a:lnTo>
                    <a:lnTo>
                      <a:pt y="19" x="82"/>
                    </a:lnTo>
                    <a:close/>
                  </a:path>
                </a:pathLst>
              </a:custGeom>
              <a:solidFill>
                <a:srgbClr val="7C7A7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79" name="Shape 1279"/>
              <p:cNvSpPr/>
              <p:nvPr/>
            </p:nvSpPr>
            <p:spPr>
              <a:xfrm>
                <a:off y="3454400" x="7366000"/>
                <a:ext cy="31750" cx="141286"/>
              </a:xfrm>
              <a:custGeom>
                <a:pathLst>
                  <a:path w="89" extrusionOk="0" h="20">
                    <a:moveTo>
                      <a:pt y="0" x="1"/>
                    </a:moveTo>
                    <a:lnTo>
                      <a:pt y="6" x="39"/>
                    </a:lnTo>
                    <a:lnTo>
                      <a:pt y="8" x="40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  <a:moveTo>
                      <a:pt y="13" x="74"/>
                    </a:moveTo>
                    <a:lnTo>
                      <a:pt y="13" x="77"/>
                    </a:lnTo>
                    <a:lnTo>
                      <a:pt y="17" x="82"/>
                    </a:lnTo>
                    <a:lnTo>
                      <a:pt y="20" x="89"/>
                    </a:lnTo>
                    <a:lnTo>
                      <a:pt y="17" x="74"/>
                    </a:lnTo>
                    <a:lnTo>
                      <a:pt y="15" x="74"/>
                    </a:lnTo>
                    <a:lnTo>
                      <a:pt y="13" x="74"/>
                    </a:lnTo>
                    <a:close/>
                  </a:path>
                </a:pathLst>
              </a:custGeom>
              <a:solidFill>
                <a:srgbClr val="7F7E7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80" name="Shape 1280"/>
              <p:cNvSpPr/>
              <p:nvPr/>
            </p:nvSpPr>
            <p:spPr>
              <a:xfrm>
                <a:off y="3455987" x="7362825"/>
                <a:ext cy="33336" cx="152400"/>
              </a:xfrm>
              <a:custGeom>
                <a:pathLst>
                  <a:path w="96" extrusionOk="0" h="21">
                    <a:moveTo>
                      <a:pt y="0" x="2"/>
                    </a:moveTo>
                    <a:lnTo>
                      <a:pt y="7" x="42"/>
                    </a:lnTo>
                    <a:lnTo>
                      <a:pt y="9" x="42"/>
                    </a:lnTo>
                    <a:lnTo>
                      <a:pt y="12" x="42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4" x="76"/>
                    </a:moveTo>
                    <a:lnTo>
                      <a:pt y="16" x="84"/>
                    </a:lnTo>
                    <a:lnTo>
                      <a:pt y="17" x="90"/>
                    </a:lnTo>
                    <a:lnTo>
                      <a:pt y="21" x="96"/>
                    </a:lnTo>
                    <a:lnTo>
                      <a:pt y="17" x="76"/>
                    </a:lnTo>
                    <a:lnTo>
                      <a:pt y="16" x="76"/>
                    </a:lnTo>
                    <a:lnTo>
                      <a:pt y="14" x="76"/>
                    </a:lnTo>
                    <a:close/>
                  </a:path>
                </a:pathLst>
              </a:custGeom>
              <a:solidFill>
                <a:srgbClr val="82807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81" name="Shape 1281"/>
              <p:cNvSpPr/>
              <p:nvPr/>
            </p:nvSpPr>
            <p:spPr>
              <a:xfrm>
                <a:off y="3459162" x="7359650"/>
                <a:ext cy="34925" cx="161925"/>
              </a:xfrm>
              <a:custGeom>
                <a:pathLst>
                  <a:path w="102" extrusionOk="0" h="22">
                    <a:moveTo>
                      <a:pt y="0" x="4"/>
                    </a:moveTo>
                    <a:lnTo>
                      <a:pt y="7" x="44"/>
                    </a:lnTo>
                    <a:lnTo>
                      <a:pt y="10" x="44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  <a:moveTo>
                      <a:pt y="14" x="78"/>
                    </a:moveTo>
                    <a:lnTo>
                      <a:pt y="17" x="93"/>
                    </a:lnTo>
                    <a:lnTo>
                      <a:pt y="19" x="98"/>
                    </a:lnTo>
                    <a:lnTo>
                      <a:pt y="22" x="102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4" x="78"/>
                    </a:lnTo>
                    <a:close/>
                  </a:path>
                </a:pathLst>
              </a:custGeom>
              <a:solidFill>
                <a:srgbClr val="84828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82" name="Shape 1282"/>
              <p:cNvSpPr/>
              <p:nvPr/>
            </p:nvSpPr>
            <p:spPr>
              <a:xfrm>
                <a:off y="3462337" x="7359650"/>
                <a:ext cy="34925" cx="169861"/>
              </a:xfrm>
              <a:custGeom>
                <a:pathLst>
                  <a:path w="107" extrusionOk="0" h="22">
                    <a:moveTo>
                      <a:pt y="0" x="2"/>
                    </a:moveTo>
                    <a:lnTo>
                      <a:pt y="8" x="44"/>
                    </a:lnTo>
                    <a:lnTo>
                      <a:pt y="10" x="46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  <a:moveTo>
                      <a:pt y="13" x="78"/>
                    </a:moveTo>
                    <a:lnTo>
                      <a:pt y="17" x="98"/>
                    </a:lnTo>
                    <a:lnTo>
                      <a:pt y="20" x="102"/>
                    </a:lnTo>
                    <a:lnTo>
                      <a:pt y="22" x="107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3" x="78"/>
                    </a:lnTo>
                    <a:close/>
                  </a:path>
                </a:pathLst>
              </a:custGeom>
              <a:solidFill>
                <a:srgbClr val="88878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83" name="Shape 1283"/>
              <p:cNvSpPr/>
              <p:nvPr/>
            </p:nvSpPr>
            <p:spPr>
              <a:xfrm>
                <a:off y="3463925" x="7358061"/>
                <a:ext cy="38100" cx="179387"/>
              </a:xfrm>
              <a:custGeom>
                <a:pathLst>
                  <a:path w="113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1" x="47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3"/>
                    </a:lnTo>
                    <a:lnTo>
                      <a:pt y="21" x="108"/>
                    </a:lnTo>
                    <a:lnTo>
                      <a:pt y="24" x="113"/>
                    </a:lnTo>
                    <a:lnTo>
                      <a:pt y="17" x="79"/>
                    </a:lnTo>
                    <a:lnTo>
                      <a:pt y="16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84" name="Shape 1284"/>
              <p:cNvSpPr/>
              <p:nvPr/>
            </p:nvSpPr>
            <p:spPr>
              <a:xfrm>
                <a:off y="3467100" x="7358061"/>
                <a:ext cy="38100" cx="187325"/>
              </a:xfrm>
              <a:custGeom>
                <a:pathLst>
                  <a:path w="118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0" x="49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8"/>
                    </a:lnTo>
                    <a:lnTo>
                      <a:pt y="22" x="113"/>
                    </a:lnTo>
                    <a:lnTo>
                      <a:pt y="24" x="118"/>
                    </a:lnTo>
                    <a:lnTo>
                      <a:pt y="17" x="79"/>
                    </a:lnTo>
                    <a:lnTo>
                      <a:pt y="15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C8B8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85" name="Shape 1285"/>
              <p:cNvSpPr/>
              <p:nvPr/>
            </p:nvSpPr>
            <p:spPr>
              <a:xfrm>
                <a:off y="3470275" x="7354886"/>
                <a:ext cy="39686" cx="195261"/>
              </a:xfrm>
              <a:custGeom>
                <a:pathLst>
                  <a:path w="123" extrusionOk="0" h="25">
                    <a:moveTo>
                      <a:pt y="0" x="2"/>
                    </a:moveTo>
                    <a:lnTo>
                      <a:pt y="8" x="51"/>
                    </a:lnTo>
                    <a:lnTo>
                      <a:pt y="10" x="51"/>
                    </a:lnTo>
                    <a:lnTo>
                      <a:pt y="12" x="52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3" x="81"/>
                    </a:moveTo>
                    <a:lnTo>
                      <a:pt y="20" x="115"/>
                    </a:lnTo>
                    <a:lnTo>
                      <a:pt y="22" x="118"/>
                    </a:lnTo>
                    <a:lnTo>
                      <a:pt y="25" x="123"/>
                    </a:lnTo>
                    <a:lnTo>
                      <a:pt y="17" x="79"/>
                    </a:lnTo>
                    <a:lnTo>
                      <a:pt y="15" x="81"/>
                    </a:lnTo>
                    <a:lnTo>
                      <a:pt y="13" x="81"/>
                    </a:lnTo>
                    <a:close/>
                  </a:path>
                </a:pathLst>
              </a:custGeom>
              <a:solidFill>
                <a:srgbClr val="908F8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86" name="Shape 1286"/>
              <p:cNvSpPr/>
              <p:nvPr/>
            </p:nvSpPr>
            <p:spPr>
              <a:xfrm>
                <a:off y="3473450" x="7351711"/>
                <a:ext cy="39686" cx="206375"/>
              </a:xfrm>
              <a:custGeom>
                <a:pathLst>
                  <a:path w="130" extrusionOk="0" h="25">
                    <a:moveTo>
                      <a:pt y="0" x="4"/>
                    </a:moveTo>
                    <a:lnTo>
                      <a:pt y="8" x="53"/>
                    </a:lnTo>
                    <a:lnTo>
                      <a:pt y="10" x="54"/>
                    </a:lnTo>
                    <a:lnTo>
                      <a:pt y="11" x="5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4"/>
                    </a:lnTo>
                    <a:close/>
                    <a:moveTo>
                      <a:pt y="13" x="83"/>
                    </a:moveTo>
                    <a:lnTo>
                      <a:pt y="20" x="122"/>
                    </a:lnTo>
                    <a:lnTo>
                      <a:pt y="23" x="125"/>
                    </a:lnTo>
                    <a:lnTo>
                      <a:pt y="25" x="130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3"/>
                    </a:lnTo>
                    <a:close/>
                  </a:path>
                </a:pathLst>
              </a:custGeom>
              <a:solidFill>
                <a:srgbClr val="92919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87" name="Shape 1287"/>
              <p:cNvSpPr/>
              <p:nvPr/>
            </p:nvSpPr>
            <p:spPr>
              <a:xfrm>
                <a:off y="3475037" x="7351711"/>
                <a:ext cy="41275" cx="212725"/>
              </a:xfrm>
              <a:custGeom>
                <a:pathLst>
                  <a:path w="134" extrusionOk="0" h="26">
                    <a:moveTo>
                      <a:pt y="0" x="2"/>
                    </a:moveTo>
                    <a:lnTo>
                      <a:pt y="9" x="54"/>
                    </a:lnTo>
                    <a:lnTo>
                      <a:pt y="10" x="56"/>
                    </a:lnTo>
                    <a:lnTo>
                      <a:pt y="12" x="5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4" x="81"/>
                    </a:moveTo>
                    <a:lnTo>
                      <a:pt y="22" x="125"/>
                    </a:lnTo>
                    <a:lnTo>
                      <a:pt y="24" x="129"/>
                    </a:lnTo>
                    <a:lnTo>
                      <a:pt y="26" x="134"/>
                    </a:lnTo>
                    <a:lnTo>
                      <a:pt y="17" x="81"/>
                    </a:lnTo>
                    <a:lnTo>
                      <a:pt y="15" x="81"/>
                    </a:lnTo>
                    <a:lnTo>
                      <a:pt y="14" x="81"/>
                    </a:lnTo>
                    <a:close/>
                  </a:path>
                </a:pathLst>
              </a:custGeom>
              <a:solidFill>
                <a:srgbClr val="94939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88" name="Shape 1288"/>
              <p:cNvSpPr/>
              <p:nvPr/>
            </p:nvSpPr>
            <p:spPr>
              <a:xfrm>
                <a:off y="3478212" x="7350125"/>
                <a:ext cy="42862" cx="219075"/>
              </a:xfrm>
              <a:custGeom>
                <a:pathLst>
                  <a:path w="138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0" x="57"/>
                    </a:lnTo>
                    <a:lnTo>
                      <a:pt y="13" x="5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1"/>
                    </a:lnTo>
                    <a:lnTo>
                      <a:pt y="24" x="135"/>
                    </a:lnTo>
                    <a:lnTo>
                      <a:pt y="27" x="138"/>
                    </a:lnTo>
                    <a:lnTo>
                      <a:pt y="17" x="81"/>
                    </a:lnTo>
                    <a:lnTo>
                      <a:pt y="15" x="82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9989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89" name="Shape 1289"/>
              <p:cNvSpPr/>
              <p:nvPr/>
            </p:nvSpPr>
            <p:spPr>
              <a:xfrm>
                <a:off y="3481387" x="7350125"/>
                <a:ext cy="42862" cx="223837"/>
              </a:xfrm>
              <a:custGeom>
                <a:pathLst>
                  <a:path w="141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1" x="59"/>
                    </a:lnTo>
                    <a:lnTo>
                      <a:pt y="13" x="60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5"/>
                    </a:lnTo>
                    <a:lnTo>
                      <a:pt y="25" x="138"/>
                    </a:lnTo>
                    <a:lnTo>
                      <a:pt y="27" x="141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90" name="Shape 1290"/>
              <p:cNvSpPr/>
              <p:nvPr/>
            </p:nvSpPr>
            <p:spPr>
              <a:xfrm>
                <a:off y="3481387" x="7346950"/>
                <a:ext cy="47625" cx="234950"/>
              </a:xfrm>
              <a:custGeom>
                <a:pathLst>
                  <a:path w="148" extrusionOk="0" h="30">
                    <a:moveTo>
                      <a:pt y="0" x="2"/>
                    </a:moveTo>
                    <a:lnTo>
                      <a:pt y="11" x="61"/>
                    </a:lnTo>
                    <a:lnTo>
                      <a:pt y="13" x="62"/>
                    </a:lnTo>
                    <a:lnTo>
                      <a:pt y="15" x="6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5" x="140"/>
                    </a:lnTo>
                    <a:lnTo>
                      <a:pt y="27" x="143"/>
                    </a:lnTo>
                    <a:lnTo>
                      <a:pt y="30" x="148"/>
                    </a:lnTo>
                    <a:lnTo>
                      <a:pt y="18" x="81"/>
                    </a:lnTo>
                    <a:lnTo>
                      <a:pt y="16" x="83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9E9D9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91" name="Shape 1291"/>
              <p:cNvSpPr/>
              <p:nvPr/>
            </p:nvSpPr>
            <p:spPr>
              <a:xfrm>
                <a:off y="3482975" x="7346950"/>
                <a:ext cy="49212" cx="241300"/>
              </a:xfrm>
              <a:custGeom>
                <a:pathLst>
                  <a:path w="152" extrusionOk="0" h="31">
                    <a:moveTo>
                      <a:pt y="0" x="2"/>
                    </a:moveTo>
                    <a:lnTo>
                      <a:pt y="12" x="62"/>
                    </a:lnTo>
                    <a:lnTo>
                      <a:pt y="14" x="64"/>
                    </a:lnTo>
                    <a:lnTo>
                      <a:pt y="15" x="6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6" x="143"/>
                    </a:lnTo>
                    <a:lnTo>
                      <a:pt y="29" x="148"/>
                    </a:lnTo>
                    <a:lnTo>
                      <a:pt y="31" x="152"/>
                    </a:lnTo>
                    <a:lnTo>
                      <a:pt y="19" x="79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2A2A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92" name="Shape 1292"/>
              <p:cNvSpPr/>
              <p:nvPr/>
            </p:nvSpPr>
            <p:spPr>
              <a:xfrm>
                <a:off y="3486150" x="7343775"/>
                <a:ext cy="47625" cx="249237"/>
              </a:xfrm>
              <a:custGeom>
                <a:pathLst>
                  <a:path w="157" extrusionOk="0" h="30">
                    <a:moveTo>
                      <a:pt y="0" x="2"/>
                    </a:moveTo>
                    <a:lnTo>
                      <a:pt y="12" x="66"/>
                    </a:lnTo>
                    <a:lnTo>
                      <a:pt y="15" x="69"/>
                    </a:lnTo>
                    <a:lnTo>
                      <a:pt y="17" x="73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7" x="150"/>
                    </a:lnTo>
                    <a:lnTo>
                      <a:pt y="29" x="154"/>
                    </a:lnTo>
                    <a:lnTo>
                      <a:pt y="30" x="157"/>
                    </a:lnTo>
                    <a:lnTo>
                      <a:pt y="17" x="78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93" name="Shape 1293"/>
              <p:cNvSpPr/>
              <p:nvPr/>
            </p:nvSpPr>
            <p:spPr>
              <a:xfrm>
                <a:off y="3489325" x="7343775"/>
                <a:ext cy="50800" cx="255586"/>
              </a:xfrm>
              <a:custGeom>
                <a:pathLst>
                  <a:path w="161" extrusionOk="0" h="32">
                    <a:moveTo>
                      <a:pt y="0" x="2"/>
                    </a:moveTo>
                    <a:lnTo>
                      <a:pt y="11" x="69"/>
                    </a:lnTo>
                    <a:lnTo>
                      <a:pt y="15" x="73"/>
                    </a:lnTo>
                    <a:lnTo>
                      <a:pt y="15" x="76"/>
                    </a:lnTo>
                    <a:lnTo>
                      <a:pt y="15" x="78"/>
                    </a:lnTo>
                    <a:lnTo>
                      <a:pt y="15" x="81"/>
                    </a:lnTo>
                    <a:lnTo>
                      <a:pt y="27" x="154"/>
                    </a:lnTo>
                    <a:lnTo>
                      <a:pt y="28" x="157"/>
                    </a:lnTo>
                    <a:lnTo>
                      <a:pt y="32" x="16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94" name="Shape 1294"/>
              <p:cNvSpPr/>
              <p:nvPr/>
            </p:nvSpPr>
            <p:spPr>
              <a:xfrm>
                <a:off y="3490912" x="7342186"/>
                <a:ext cy="50800" cx="261936"/>
              </a:xfrm>
              <a:custGeom>
                <a:pathLst>
                  <a:path w="165" extrusionOk="0" h="32">
                    <a:moveTo>
                      <a:pt y="0" x="1"/>
                    </a:moveTo>
                    <a:lnTo>
                      <a:pt y="14" x="74"/>
                    </a:lnTo>
                    <a:lnTo>
                      <a:pt y="14" x="77"/>
                    </a:lnTo>
                    <a:lnTo>
                      <a:pt y="14" x="79"/>
                    </a:lnTo>
                    <a:lnTo>
                      <a:pt y="27" x="158"/>
                    </a:lnTo>
                    <a:lnTo>
                      <a:pt y="31" x="162"/>
                    </a:lnTo>
                    <a:lnTo>
                      <a:pt y="32" x="165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BAA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95" name="Shape 1295"/>
              <p:cNvSpPr/>
              <p:nvPr/>
            </p:nvSpPr>
            <p:spPr>
              <a:xfrm>
                <a:off y="3494087" x="7342186"/>
                <a:ext cy="53975" cx="266700"/>
              </a:xfrm>
              <a:custGeom>
                <a:pathLst>
                  <a:path w="168" extrusionOk="0" h="34">
                    <a:moveTo>
                      <a:pt y="0" x="1"/>
                    </a:moveTo>
                    <a:lnTo>
                      <a:pt y="29" x="162"/>
                    </a:lnTo>
                    <a:lnTo>
                      <a:pt y="30" x="165"/>
                    </a:lnTo>
                    <a:lnTo>
                      <a:pt y="34" x="16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96" name="Shape 1296"/>
              <p:cNvSpPr/>
              <p:nvPr/>
            </p:nvSpPr>
            <p:spPr>
              <a:xfrm>
                <a:off y="3497262" x="7342186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28" x="165"/>
                    </a:lnTo>
                    <a:lnTo>
                      <a:pt y="32" x="168"/>
                    </a:lnTo>
                    <a:lnTo>
                      <a:pt y="34" x="17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0AFA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97" name="Shape 1297"/>
              <p:cNvSpPr/>
              <p:nvPr/>
            </p:nvSpPr>
            <p:spPr>
              <a:xfrm>
                <a:off y="3498850" x="7339011"/>
                <a:ext cy="53975" cx="277811"/>
              </a:xfrm>
              <a:custGeom>
                <a:pathLst>
                  <a:path w="175" extrusionOk="0" h="34">
                    <a:moveTo>
                      <a:pt y="0" x="2"/>
                    </a:moveTo>
                    <a:lnTo>
                      <a:pt y="31" x="170"/>
                    </a:lnTo>
                    <a:lnTo>
                      <a:pt y="33" x="174"/>
                    </a:lnTo>
                    <a:lnTo>
                      <a:pt y="34" x="175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6B6B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98" name="Shape 1298"/>
              <p:cNvSpPr/>
              <p:nvPr/>
            </p:nvSpPr>
            <p:spPr>
              <a:xfrm>
                <a:off y="3502025" x="7339011"/>
                <a:ext cy="57150" cx="284162"/>
              </a:xfrm>
              <a:custGeom>
                <a:pathLst>
                  <a:path w="179" extrusionOk="0" h="36">
                    <a:moveTo>
                      <a:pt y="0" x="2"/>
                    </a:moveTo>
                    <a:lnTo>
                      <a:pt y="31" x="174"/>
                    </a:lnTo>
                    <a:lnTo>
                      <a:pt y="32" x="175"/>
                    </a:lnTo>
                    <a:lnTo>
                      <a:pt y="36" x="17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9B9B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299" name="Shape 1299"/>
              <p:cNvSpPr/>
              <p:nvPr/>
            </p:nvSpPr>
            <p:spPr>
              <a:xfrm>
                <a:off y="3505200" x="7335836"/>
                <a:ext cy="55561" cx="292100"/>
              </a:xfrm>
              <a:custGeom>
                <a:pathLst>
                  <a:path w="184" extrusionOk="0" h="35">
                    <a:moveTo>
                      <a:pt y="0" x="2"/>
                    </a:moveTo>
                    <a:lnTo>
                      <a:pt y="30" x="177"/>
                    </a:lnTo>
                    <a:lnTo>
                      <a:pt y="34" x="181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CBCB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00" name="Shape 1300"/>
              <p:cNvSpPr/>
              <p:nvPr/>
            </p:nvSpPr>
            <p:spPr>
              <a:xfrm>
                <a:off y="3506787" x="7335836"/>
                <a:ext cy="57150" cx="298450"/>
              </a:xfrm>
              <a:custGeom>
                <a:pathLst>
                  <a:path w="188" extrusionOk="0" h="36">
                    <a:moveTo>
                      <a:pt y="0" x="2"/>
                    </a:moveTo>
                    <a:lnTo>
                      <a:pt y="33" x="181"/>
                    </a:lnTo>
                    <a:lnTo>
                      <a:pt y="34" x="184"/>
                    </a:lnTo>
                    <a:lnTo>
                      <a:pt y="36" x="188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1C1C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01" name="Shape 1301"/>
              <p:cNvSpPr/>
              <p:nvPr/>
            </p:nvSpPr>
            <p:spPr>
              <a:xfrm>
                <a:off y="3509962" x="7332661"/>
                <a:ext cy="57150" cx="303212"/>
              </a:xfrm>
              <a:custGeom>
                <a:pathLst>
                  <a:path w="191" extrusionOk="0" h="36">
                    <a:moveTo>
                      <a:pt y="0" x="2"/>
                    </a:moveTo>
                    <a:lnTo>
                      <a:pt y="32" x="186"/>
                    </a:lnTo>
                    <a:lnTo>
                      <a:pt y="34" x="190"/>
                    </a:lnTo>
                    <a:lnTo>
                      <a:pt y="36" x="191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4C4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02" name="Shape 1302"/>
              <p:cNvSpPr/>
              <p:nvPr/>
            </p:nvSpPr>
            <p:spPr>
              <a:xfrm>
                <a:off y="3513137" x="7332661"/>
                <a:ext cy="58736" cx="309561"/>
              </a:xfrm>
              <a:custGeom>
                <a:pathLst>
                  <a:path w="195" extrusionOk="0" h="37">
                    <a:moveTo>
                      <a:pt y="0" x="2"/>
                    </a:moveTo>
                    <a:lnTo>
                      <a:pt y="32" x="190"/>
                    </a:lnTo>
                    <a:lnTo>
                      <a:pt y="34" x="191"/>
                    </a:lnTo>
                    <a:lnTo>
                      <a:pt y="37" x="19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7C6C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03" name="Shape 1303"/>
              <p:cNvSpPr/>
              <p:nvPr/>
            </p:nvSpPr>
            <p:spPr>
              <a:xfrm>
                <a:off y="3516312" x="7332661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2" x="191"/>
                    </a:lnTo>
                    <a:lnTo>
                      <a:pt y="35" x="195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04" name="Shape 1304"/>
              <p:cNvSpPr/>
              <p:nvPr/>
            </p:nvSpPr>
            <p:spPr>
              <a:xfrm>
                <a:off y="3517900" x="7331075"/>
                <a:ext cy="58736" cx="315912"/>
              </a:xfrm>
              <a:custGeom>
                <a:pathLst>
                  <a:path w="199" extrusionOk="0" h="37">
                    <a:moveTo>
                      <a:pt y="0" x="1"/>
                    </a:moveTo>
                    <a:lnTo>
                      <a:pt y="34" x="196"/>
                    </a:lnTo>
                    <a:lnTo>
                      <a:pt y="36" x="197"/>
                    </a:lnTo>
                    <a:lnTo>
                      <a:pt y="37" x="19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05" name="Shape 1305"/>
              <p:cNvSpPr/>
              <p:nvPr/>
            </p:nvSpPr>
            <p:spPr>
              <a:xfrm>
                <a:off y="3521075" x="7331075"/>
                <a:ext cy="61912" cx="320675"/>
              </a:xfrm>
              <a:custGeom>
                <a:pathLst>
                  <a:path w="202" extrusionOk="0" h="39">
                    <a:moveTo>
                      <a:pt y="0" x="1"/>
                    </a:moveTo>
                    <a:lnTo>
                      <a:pt y="34" x="197"/>
                    </a:lnTo>
                    <a:lnTo>
                      <a:pt y="35" x="199"/>
                    </a:lnTo>
                    <a:lnTo>
                      <a:pt y="39" x="202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06" name="Shape 1306"/>
              <p:cNvSpPr/>
              <p:nvPr/>
            </p:nvSpPr>
            <p:spPr>
              <a:xfrm>
                <a:off y="3521075" x="7327900"/>
                <a:ext cy="63500" cx="327025"/>
              </a:xfrm>
              <a:custGeom>
                <a:pathLst>
                  <a:path w="206" extrusionOk="0" h="40">
                    <a:moveTo>
                      <a:pt y="0" x="2"/>
                    </a:moveTo>
                    <a:lnTo>
                      <a:pt y="35" x="201"/>
                    </a:lnTo>
                    <a:lnTo>
                      <a:pt y="39" x="204"/>
                    </a:lnTo>
                    <a:lnTo>
                      <a:pt y="40" x="20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07" name="Shape 1307"/>
              <p:cNvSpPr/>
              <p:nvPr/>
            </p:nvSpPr>
            <p:spPr>
              <a:xfrm>
                <a:off y="3524250" x="7327900"/>
                <a:ext cy="63500" cx="330200"/>
              </a:xfrm>
              <a:custGeom>
                <a:pathLst>
                  <a:path w="208" extrusionOk="0" h="40">
                    <a:moveTo>
                      <a:pt y="0" x="2"/>
                    </a:moveTo>
                    <a:lnTo>
                      <a:pt y="37" x="204"/>
                    </a:lnTo>
                    <a:lnTo>
                      <a:pt y="38" x="206"/>
                    </a:lnTo>
                    <a:lnTo>
                      <a:pt y="40" x="208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08" name="Shape 1308"/>
              <p:cNvSpPr/>
              <p:nvPr/>
            </p:nvSpPr>
            <p:spPr>
              <a:xfrm>
                <a:off y="3525837" x="7327900"/>
                <a:ext cy="65086" cx="331787"/>
              </a:xfrm>
              <a:custGeom>
                <a:pathLst>
                  <a:path w="209" extrusionOk="0" h="41">
                    <a:moveTo>
                      <a:pt y="0" x="0"/>
                    </a:moveTo>
                    <a:lnTo>
                      <a:pt y="37" x="206"/>
                    </a:lnTo>
                    <a:lnTo>
                      <a:pt y="39" x="208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09" name="Shape 1309"/>
              <p:cNvSpPr/>
              <p:nvPr/>
            </p:nvSpPr>
            <p:spPr>
              <a:xfrm>
                <a:off y="3529012" x="7324725"/>
                <a:ext cy="65086" cx="341312"/>
              </a:xfrm>
              <a:custGeom>
                <a:pathLst>
                  <a:path w="215" extrusionOk="0" h="41">
                    <a:moveTo>
                      <a:pt y="0" x="2"/>
                    </a:moveTo>
                    <a:lnTo>
                      <a:pt y="37" x="210"/>
                    </a:lnTo>
                    <a:lnTo>
                      <a:pt y="39" x="211"/>
                    </a:lnTo>
                    <a:lnTo>
                      <a:pt y="41" x="213"/>
                    </a:lnTo>
                    <a:lnTo>
                      <a:pt y="41" x="213"/>
                    </a:lnTo>
                    <a:lnTo>
                      <a:pt y="41" x="21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10" name="Shape 1310"/>
              <p:cNvSpPr/>
              <p:nvPr/>
            </p:nvSpPr>
            <p:spPr>
              <a:xfrm>
                <a:off y="3532187" x="7324725"/>
                <a:ext cy="66675" cx="341312"/>
              </a:xfrm>
              <a:custGeom>
                <a:pathLst>
                  <a:path w="215" extrusionOk="0" h="42">
                    <a:moveTo>
                      <a:pt y="0" x="2"/>
                    </a:moveTo>
                    <a:lnTo>
                      <a:pt y="37" x="211"/>
                    </a:lnTo>
                    <a:lnTo>
                      <a:pt y="39" x="213"/>
                    </a:lnTo>
                    <a:lnTo>
                      <a:pt y="39" x="213"/>
                    </a:lnTo>
                    <a:lnTo>
                      <a:pt y="40" x="215"/>
                    </a:lnTo>
                    <a:lnTo>
                      <a:pt y="42" x="21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11" name="Shape 1311"/>
              <p:cNvSpPr/>
              <p:nvPr/>
            </p:nvSpPr>
            <p:spPr>
              <a:xfrm>
                <a:off y="3533775" x="7324725"/>
                <a:ext cy="68261" cx="342900"/>
              </a:xfrm>
              <a:custGeom>
                <a:pathLst>
                  <a:path w="216" extrusionOk="0" h="43">
                    <a:moveTo>
                      <a:pt y="0" x="0"/>
                    </a:moveTo>
                    <a:lnTo>
                      <a:pt y="38" x="215"/>
                    </a:lnTo>
                    <a:lnTo>
                      <a:pt y="41" x="215"/>
                    </a:lnTo>
                    <a:lnTo>
                      <a:pt y="43" x="21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12" name="Shape 1312"/>
              <p:cNvSpPr/>
              <p:nvPr/>
            </p:nvSpPr>
            <p:spPr>
              <a:xfrm>
                <a:off y="3536950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6"/>
                    </a:lnTo>
                    <a:lnTo>
                      <a:pt y="41" x="217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13" name="Shape 1313"/>
              <p:cNvSpPr/>
              <p:nvPr/>
            </p:nvSpPr>
            <p:spPr>
              <a:xfrm>
                <a:off y="3540125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7"/>
                    </a:lnTo>
                    <a:lnTo>
                      <a:pt y="40" x="219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14" name="Shape 1314"/>
              <p:cNvSpPr/>
              <p:nvPr/>
            </p:nvSpPr>
            <p:spPr>
              <a:xfrm>
                <a:off y="3541712" x="7323136"/>
                <a:ext cy="68261" cx="350836"/>
              </a:xfrm>
              <a:custGeom>
                <a:pathLst>
                  <a:path w="221" extrusionOk="0" h="43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19"/>
                    </a:lnTo>
                    <a:lnTo>
                      <a:pt y="43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15" name="Shape 1315"/>
              <p:cNvSpPr/>
              <p:nvPr/>
            </p:nvSpPr>
            <p:spPr>
              <a:xfrm>
                <a:off y="3544887" x="7323136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21"/>
                    </a:lnTo>
                    <a:lnTo>
                      <a:pt y="42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16" name="Shape 1316"/>
              <p:cNvSpPr/>
              <p:nvPr/>
            </p:nvSpPr>
            <p:spPr>
              <a:xfrm>
                <a:off y="3548062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9" x="223"/>
                    </a:lnTo>
                    <a:lnTo>
                      <a:pt y="40" x="223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17" name="Shape 1317"/>
              <p:cNvSpPr/>
              <p:nvPr/>
            </p:nvSpPr>
            <p:spPr>
              <a:xfrm>
                <a:off y="3551237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8" x="223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18" name="Shape 1318"/>
              <p:cNvSpPr/>
              <p:nvPr/>
            </p:nvSpPr>
            <p:spPr>
              <a:xfrm>
                <a:off y="3552825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1" x="225"/>
                    </a:lnTo>
                    <a:lnTo>
                      <a:pt y="42" x="225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19" name="Shape 1319"/>
              <p:cNvSpPr/>
              <p:nvPr/>
            </p:nvSpPr>
            <p:spPr>
              <a:xfrm>
                <a:off y="3556000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20" name="Shape 1320"/>
              <p:cNvSpPr/>
              <p:nvPr/>
            </p:nvSpPr>
            <p:spPr>
              <a:xfrm>
                <a:off y="3559175" x="7316786"/>
                <a:ext cy="66675" cx="360362"/>
              </a:xfrm>
              <a:custGeom>
                <a:pathLst>
                  <a:path w="227" extrusionOk="0" h="42">
                    <a:moveTo>
                      <a:pt y="0" x="2"/>
                    </a:moveTo>
                    <a:lnTo>
                      <a:pt y="38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21" name="Shape 1321"/>
              <p:cNvSpPr/>
              <p:nvPr/>
            </p:nvSpPr>
            <p:spPr>
              <a:xfrm>
                <a:off y="3560762" x="7316786"/>
                <a:ext cy="68261" cx="360362"/>
              </a:xfrm>
              <a:custGeom>
                <a:pathLst>
                  <a:path w="227" extrusionOk="0" h="43">
                    <a:moveTo>
                      <a:pt y="0" x="2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3" x="22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22" name="Shape 1322"/>
              <p:cNvSpPr/>
              <p:nvPr/>
            </p:nvSpPr>
            <p:spPr>
              <a:xfrm>
                <a:off y="3563937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23" name="Shape 1323"/>
              <p:cNvSpPr/>
              <p:nvPr/>
            </p:nvSpPr>
            <p:spPr>
              <a:xfrm>
                <a:off y="3567112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24" name="Shape 1324"/>
              <p:cNvSpPr/>
              <p:nvPr/>
            </p:nvSpPr>
            <p:spPr>
              <a:xfrm>
                <a:off y="3568700" x="7315200"/>
                <a:ext cy="68261" cx="361950"/>
              </a:xfrm>
              <a:custGeom>
                <a:pathLst>
                  <a:path w="228" extrusionOk="0" h="43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8"/>
                    </a:lnTo>
                    <a:lnTo>
                      <a:pt y="43" x="226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25" name="Shape 1325"/>
              <p:cNvSpPr/>
              <p:nvPr/>
            </p:nvSpPr>
            <p:spPr>
              <a:xfrm>
                <a:off y="3571875" x="7315200"/>
                <a:ext cy="66675" cx="361950"/>
              </a:xfrm>
              <a:custGeom>
                <a:pathLst>
                  <a:path w="228" extrusionOk="0" h="42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26" name="Shape 1326"/>
              <p:cNvSpPr/>
              <p:nvPr/>
            </p:nvSpPr>
            <p:spPr>
              <a:xfrm>
                <a:off y="3575050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0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27" name="Shape 1327"/>
              <p:cNvSpPr/>
              <p:nvPr/>
            </p:nvSpPr>
            <p:spPr>
              <a:xfrm>
                <a:off y="3576637" x="7315200"/>
                <a:ext cy="68261" cx="358775"/>
              </a:xfrm>
              <a:custGeom>
                <a:pathLst>
                  <a:path w="226" extrusionOk="0" h="43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6"/>
                    </a:lnTo>
                    <a:lnTo>
                      <a:pt y="43" x="22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28" name="Shape 1328"/>
              <p:cNvSpPr/>
              <p:nvPr/>
            </p:nvSpPr>
            <p:spPr>
              <a:xfrm>
                <a:off y="3579812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4"/>
                    </a:lnTo>
                    <a:lnTo>
                      <a:pt y="42" x="22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29" name="Shape 1329"/>
              <p:cNvSpPr/>
              <p:nvPr/>
            </p:nvSpPr>
            <p:spPr>
              <a:xfrm>
                <a:off y="3582987" x="7315200"/>
                <a:ext cy="66675" cx="355600"/>
              </a:xfrm>
              <a:custGeom>
                <a:pathLst>
                  <a:path w="224" extrusionOk="0" h="42">
                    <a:moveTo>
                      <a:pt y="0" x="0"/>
                    </a:moveTo>
                    <a:lnTo>
                      <a:pt y="39" x="224"/>
                    </a:lnTo>
                    <a:lnTo>
                      <a:pt y="40" x="224"/>
                    </a:lnTo>
                    <a:lnTo>
                      <a:pt y="42" x="22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30" name="Shape 1330"/>
              <p:cNvSpPr/>
              <p:nvPr/>
            </p:nvSpPr>
            <p:spPr>
              <a:xfrm>
                <a:off y="3584575" x="7315200"/>
                <a:ext cy="68261" cx="355600"/>
              </a:xfrm>
              <a:custGeom>
                <a:pathLst>
                  <a:path w="224" extrusionOk="0" h="43">
                    <a:moveTo>
                      <a:pt y="0" x="0"/>
                    </a:moveTo>
                    <a:lnTo>
                      <a:pt y="39" x="224"/>
                    </a:lnTo>
                    <a:lnTo>
                      <a:pt y="41" x="222"/>
                    </a:lnTo>
                    <a:lnTo>
                      <a:pt y="43" x="22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0F0E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31" name="Shape 1331"/>
              <p:cNvSpPr/>
              <p:nvPr/>
            </p:nvSpPr>
            <p:spPr>
              <a:xfrm>
                <a:off y="3587750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1" x="224"/>
                    </a:lnTo>
                    <a:lnTo>
                      <a:pt y="42" x="223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32" name="Shape 1332"/>
              <p:cNvSpPr/>
              <p:nvPr/>
            </p:nvSpPr>
            <p:spPr>
              <a:xfrm>
                <a:off y="3590925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0" x="223"/>
                    </a:lnTo>
                    <a:lnTo>
                      <a:pt y="42" x="22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33" name="Shape 1333"/>
              <p:cNvSpPr/>
              <p:nvPr/>
            </p:nvSpPr>
            <p:spPr>
              <a:xfrm>
                <a:off y="3594100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8" x="223"/>
                    </a:lnTo>
                    <a:lnTo>
                      <a:pt y="40" x="223"/>
                    </a:lnTo>
                    <a:lnTo>
                      <a:pt y="42" x="22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34" name="Shape 1334"/>
              <p:cNvSpPr/>
              <p:nvPr/>
            </p:nvSpPr>
            <p:spPr>
              <a:xfrm>
                <a:off y="3595687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9" x="223"/>
                    </a:lnTo>
                    <a:lnTo>
                      <a:pt y="41" x="221"/>
                    </a:lnTo>
                    <a:lnTo>
                      <a:pt y="42" x="21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35" name="Shape 1335"/>
              <p:cNvSpPr/>
              <p:nvPr/>
            </p:nvSpPr>
            <p:spPr>
              <a:xfrm>
                <a:off y="3598862" x="7312025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21"/>
                    </a:lnTo>
                    <a:lnTo>
                      <a:pt y="39" x="221"/>
                    </a:lnTo>
                    <a:lnTo>
                      <a:pt y="40" x="219"/>
                    </a:lnTo>
                    <a:lnTo>
                      <a:pt y="40" x="219"/>
                    </a:lnTo>
                    <a:lnTo>
                      <a:pt y="42" x="21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BE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36" name="Shape 1336"/>
              <p:cNvSpPr/>
              <p:nvPr/>
            </p:nvSpPr>
            <p:spPr>
              <a:xfrm>
                <a:off y="3602037" x="7312025"/>
                <a:ext cy="63500" cx="347661"/>
              </a:xfrm>
              <a:custGeom>
                <a:pathLst>
                  <a:path w="219" extrusionOk="0" h="40">
                    <a:moveTo>
                      <a:pt y="0" x="0"/>
                    </a:moveTo>
                    <a:lnTo>
                      <a:pt y="38" x="219"/>
                    </a:lnTo>
                    <a:lnTo>
                      <a:pt y="38" x="219"/>
                    </a:lnTo>
                    <a:lnTo>
                      <a:pt y="38" x="219"/>
                    </a:lnTo>
                    <a:lnTo>
                      <a:pt y="40" x="218"/>
                    </a:lnTo>
                    <a:lnTo>
                      <a:pt y="40" x="21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37" name="Shape 1337"/>
              <p:cNvSpPr/>
              <p:nvPr/>
            </p:nvSpPr>
            <p:spPr>
              <a:xfrm>
                <a:off y="3603625" x="7312025"/>
                <a:ext cy="65086" cx="346075"/>
              </a:xfrm>
              <a:custGeom>
                <a:pathLst>
                  <a:path w="218" extrusionOk="0" h="41">
                    <a:moveTo>
                      <a:pt y="0" x="0"/>
                    </a:moveTo>
                    <a:lnTo>
                      <a:pt y="39" x="218"/>
                    </a:lnTo>
                    <a:lnTo>
                      <a:pt y="39" x="216"/>
                    </a:lnTo>
                    <a:lnTo>
                      <a:pt y="41" x="21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38" name="Shape 1338"/>
              <p:cNvSpPr/>
              <p:nvPr/>
            </p:nvSpPr>
            <p:spPr>
              <a:xfrm>
                <a:off y="3606800" x="7312025"/>
                <a:ext cy="65086" cx="342900"/>
              </a:xfrm>
              <a:custGeom>
                <a:pathLst>
                  <a:path w="216" extrusionOk="0" h="41">
                    <a:moveTo>
                      <a:pt y="0" x="0"/>
                    </a:moveTo>
                    <a:lnTo>
                      <a:pt y="37" x="216"/>
                    </a:lnTo>
                    <a:lnTo>
                      <a:pt y="39" x="214"/>
                    </a:lnTo>
                    <a:lnTo>
                      <a:pt y="41" x="21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39" name="Shape 1339"/>
              <p:cNvSpPr/>
              <p:nvPr/>
            </p:nvSpPr>
            <p:spPr>
              <a:xfrm>
                <a:off y="3609975" x="7312025"/>
                <a:ext cy="63500" cx="339725"/>
              </a:xfrm>
              <a:custGeom>
                <a:pathLst>
                  <a:path w="214" extrusionOk="0" h="40">
                    <a:moveTo>
                      <a:pt y="0" x="0"/>
                    </a:moveTo>
                    <a:lnTo>
                      <a:pt y="37" x="214"/>
                    </a:lnTo>
                    <a:lnTo>
                      <a:pt y="39" x="213"/>
                    </a:lnTo>
                    <a:lnTo>
                      <a:pt y="40" x="21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40" name="Shape 1340"/>
              <p:cNvSpPr/>
              <p:nvPr/>
            </p:nvSpPr>
            <p:spPr>
              <a:xfrm>
                <a:off y="3611562" x="7312025"/>
                <a:ext cy="65086" cx="338136"/>
              </a:xfrm>
              <a:custGeom>
                <a:pathLst>
                  <a:path w="213" extrusionOk="0" h="41">
                    <a:moveTo>
                      <a:pt y="0" x="0"/>
                    </a:moveTo>
                    <a:lnTo>
                      <a:pt y="38" x="213"/>
                    </a:lnTo>
                    <a:lnTo>
                      <a:pt y="39" x="211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41" name="Shape 1341"/>
              <p:cNvSpPr/>
              <p:nvPr/>
            </p:nvSpPr>
            <p:spPr>
              <a:xfrm>
                <a:off y="3614737" x="7312025"/>
                <a:ext cy="61912" cx="334961"/>
              </a:xfrm>
              <a:custGeom>
                <a:pathLst>
                  <a:path w="211" extrusionOk="0" h="39">
                    <a:moveTo>
                      <a:pt y="0" x="0"/>
                    </a:moveTo>
                    <a:lnTo>
                      <a:pt y="37" x="211"/>
                    </a:lnTo>
                    <a:lnTo>
                      <a:pt y="39" x="209"/>
                    </a:lnTo>
                    <a:lnTo>
                      <a:pt y="39" x="20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42" name="Shape 1342"/>
              <p:cNvSpPr/>
              <p:nvPr/>
            </p:nvSpPr>
            <p:spPr>
              <a:xfrm>
                <a:off y="3617912" x="7312025"/>
                <a:ext cy="61912" cx="331787"/>
              </a:xfrm>
              <a:custGeom>
                <a:pathLst>
                  <a:path w="209" extrusionOk="0" h="39">
                    <a:moveTo>
                      <a:pt y="0" x="0"/>
                    </a:moveTo>
                    <a:lnTo>
                      <a:pt y="37" x="209"/>
                    </a:lnTo>
                    <a:lnTo>
                      <a:pt y="37" x="206"/>
                    </a:lnTo>
                    <a:lnTo>
                      <a:pt y="39" x="204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3E3E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43" name="Shape 1343"/>
              <p:cNvSpPr/>
              <p:nvPr/>
            </p:nvSpPr>
            <p:spPr>
              <a:xfrm>
                <a:off y="3619500" x="7312025"/>
                <a:ext cy="61912" cx="327025"/>
              </a:xfrm>
              <a:custGeom>
                <a:pathLst>
                  <a:path w="206" extrusionOk="0" h="39">
                    <a:moveTo>
                      <a:pt y="0" x="0"/>
                    </a:moveTo>
                    <a:lnTo>
                      <a:pt y="36" x="206"/>
                    </a:lnTo>
                    <a:lnTo>
                      <a:pt y="38" x="204"/>
                    </a:lnTo>
                    <a:lnTo>
                      <a:pt y="39" x="203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44" name="Shape 1344"/>
              <p:cNvSpPr/>
              <p:nvPr/>
            </p:nvSpPr>
            <p:spPr>
              <a:xfrm>
                <a:off y="3622675" x="7312025"/>
                <a:ext cy="61912" cx="323850"/>
              </a:xfrm>
              <a:custGeom>
                <a:pathLst>
                  <a:path w="204" extrusionOk="0" h="39">
                    <a:moveTo>
                      <a:pt y="0" x="0"/>
                    </a:moveTo>
                    <a:lnTo>
                      <a:pt y="36" x="204"/>
                    </a:lnTo>
                    <a:lnTo>
                      <a:pt y="37" x="203"/>
                    </a:lnTo>
                    <a:lnTo>
                      <a:pt y="39" x="20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45" name="Shape 1345"/>
              <p:cNvSpPr/>
              <p:nvPr/>
            </p:nvSpPr>
            <p:spPr>
              <a:xfrm>
                <a:off y="3625850" x="7312025"/>
                <a:ext cy="61912" cx="322261"/>
              </a:xfrm>
              <a:custGeom>
                <a:pathLst>
                  <a:path w="203" extrusionOk="0" h="39">
                    <a:moveTo>
                      <a:pt y="0" x="0"/>
                    </a:moveTo>
                    <a:lnTo>
                      <a:pt y="35" x="203"/>
                    </a:lnTo>
                    <a:lnTo>
                      <a:pt y="37" x="201"/>
                    </a:lnTo>
                    <a:lnTo>
                      <a:pt y="39" x="19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46" name="Shape 1346"/>
              <p:cNvSpPr/>
              <p:nvPr/>
            </p:nvSpPr>
            <p:spPr>
              <a:xfrm>
                <a:off y="3629025" x="7312025"/>
                <a:ext cy="58736" cx="319087"/>
              </a:xfrm>
              <a:custGeom>
                <a:pathLst>
                  <a:path w="201" extrusionOk="0" h="37">
                    <a:moveTo>
                      <a:pt y="0" x="0"/>
                    </a:moveTo>
                    <a:lnTo>
                      <a:pt y="35" x="201"/>
                    </a:lnTo>
                    <a:lnTo>
                      <a:pt y="37" x="197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47" name="Shape 1347"/>
              <p:cNvSpPr/>
              <p:nvPr/>
            </p:nvSpPr>
            <p:spPr>
              <a:xfrm>
                <a:off y="3630612" x="7312025"/>
                <a:ext cy="58736" cx="312736"/>
              </a:xfrm>
              <a:custGeom>
                <a:pathLst>
                  <a:path w="197" extrusionOk="0" h="37">
                    <a:moveTo>
                      <a:pt y="0" x="0"/>
                    </a:moveTo>
                    <a:lnTo>
                      <a:pt y="36" x="197"/>
                    </a:lnTo>
                    <a:lnTo>
                      <a:pt y="36" x="196"/>
                    </a:lnTo>
                    <a:lnTo>
                      <a:pt y="37" x="19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48" name="Shape 1348"/>
              <p:cNvSpPr/>
              <p:nvPr/>
            </p:nvSpPr>
            <p:spPr>
              <a:xfrm>
                <a:off y="3633787" x="7312025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4" x="196"/>
                    </a:lnTo>
                    <a:lnTo>
                      <a:pt y="35" x="194"/>
                    </a:lnTo>
                    <a:lnTo>
                      <a:pt y="37" x="191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49" name="Shape 1349"/>
              <p:cNvSpPr/>
              <p:nvPr/>
            </p:nvSpPr>
            <p:spPr>
              <a:xfrm>
                <a:off y="3636962" x="7312025"/>
                <a:ext cy="58736" cx="307975"/>
              </a:xfrm>
              <a:custGeom>
                <a:pathLst>
                  <a:path w="194" extrusionOk="0" h="37">
                    <a:moveTo>
                      <a:pt y="0" x="0"/>
                    </a:moveTo>
                    <a:lnTo>
                      <a:pt y="33" x="194"/>
                    </a:lnTo>
                    <a:lnTo>
                      <a:pt y="35" x="191"/>
                    </a:lnTo>
                    <a:lnTo>
                      <a:pt y="37" x="18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50" name="Shape 1350"/>
              <p:cNvSpPr/>
              <p:nvPr/>
            </p:nvSpPr>
            <p:spPr>
              <a:xfrm>
                <a:off y="3638550" x="7312025"/>
                <a:ext cy="58736" cx="303212"/>
              </a:xfrm>
              <a:custGeom>
                <a:pathLst>
                  <a:path w="191" extrusionOk="0" h="37">
                    <a:moveTo>
                      <a:pt y="0" x="0"/>
                    </a:moveTo>
                    <a:lnTo>
                      <a:pt y="34" x="191"/>
                    </a:lnTo>
                    <a:lnTo>
                      <a:pt y="36" x="189"/>
                    </a:lnTo>
                    <a:lnTo>
                      <a:pt y="37" x="18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51" name="Shape 1351"/>
              <p:cNvSpPr/>
              <p:nvPr/>
            </p:nvSpPr>
            <p:spPr>
              <a:xfrm>
                <a:off y="3641725" x="7312025"/>
                <a:ext cy="55561" cx="300036"/>
              </a:xfrm>
              <a:custGeom>
                <a:pathLst>
                  <a:path w="189" extrusionOk="0" h="35">
                    <a:moveTo>
                      <a:pt y="0" x="0"/>
                    </a:moveTo>
                    <a:lnTo>
                      <a:pt y="34" x="189"/>
                    </a:lnTo>
                    <a:lnTo>
                      <a:pt y="35" x="187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D9D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52" name="Shape 1352"/>
              <p:cNvSpPr/>
              <p:nvPr/>
            </p:nvSpPr>
            <p:spPr>
              <a:xfrm>
                <a:off y="3644900" x="7312025"/>
                <a:ext cy="55561" cx="296862"/>
              </a:xfrm>
              <a:custGeom>
                <a:pathLst>
                  <a:path w="187" extrusionOk="0" h="35">
                    <a:moveTo>
                      <a:pt y="0" x="0"/>
                    </a:moveTo>
                    <a:lnTo>
                      <a:pt y="33" x="187"/>
                    </a:lnTo>
                    <a:lnTo>
                      <a:pt y="33" x="184"/>
                    </a:lnTo>
                    <a:lnTo>
                      <a:pt y="35" x="18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8D8D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53" name="Shape 1353"/>
              <p:cNvSpPr/>
              <p:nvPr/>
            </p:nvSpPr>
            <p:spPr>
              <a:xfrm>
                <a:off y="3646487" x="7312025"/>
                <a:ext cy="57150" cx="292100"/>
              </a:xfrm>
              <a:custGeom>
                <a:pathLst>
                  <a:path w="184" extrusionOk="0" h="36">
                    <a:moveTo>
                      <a:pt y="0" x="0"/>
                    </a:moveTo>
                    <a:lnTo>
                      <a:pt y="32" x="184"/>
                    </a:lnTo>
                    <a:lnTo>
                      <a:pt y="34" x="182"/>
                    </a:lnTo>
                    <a:lnTo>
                      <a:pt y="36" x="17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7D6D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54" name="Shape 1354"/>
              <p:cNvSpPr/>
              <p:nvPr/>
            </p:nvSpPr>
            <p:spPr>
              <a:xfrm>
                <a:off y="3649662" x="7312025"/>
                <a:ext cy="57150" cx="288925"/>
              </a:xfrm>
              <a:custGeom>
                <a:pathLst>
                  <a:path w="182" extrusionOk="0" h="36">
                    <a:moveTo>
                      <a:pt y="0" x="0"/>
                    </a:moveTo>
                    <a:lnTo>
                      <a:pt y="32" x="182"/>
                    </a:lnTo>
                    <a:lnTo>
                      <a:pt y="34" x="179"/>
                    </a:lnTo>
                    <a:lnTo>
                      <a:pt y="36" x="177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55" name="Shape 1355"/>
              <p:cNvSpPr/>
              <p:nvPr/>
            </p:nvSpPr>
            <p:spPr>
              <a:xfrm>
                <a:off y="3652837" x="7312025"/>
                <a:ext cy="53975" cx="284162"/>
              </a:xfrm>
              <a:custGeom>
                <a:pathLst>
                  <a:path w="179" extrusionOk="0" h="34">
                    <a:moveTo>
                      <a:pt y="0" x="0"/>
                    </a:moveTo>
                    <a:lnTo>
                      <a:pt y="32" x="179"/>
                    </a:lnTo>
                    <a:lnTo>
                      <a:pt y="34" x="177"/>
                    </a:lnTo>
                    <a:lnTo>
                      <a:pt y="34" x="174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56" name="Shape 1356"/>
              <p:cNvSpPr/>
              <p:nvPr/>
            </p:nvSpPr>
            <p:spPr>
              <a:xfrm>
                <a:off y="3654425" x="7315200"/>
                <a:ext cy="53975" cx="277811"/>
              </a:xfrm>
              <a:custGeom>
                <a:pathLst>
                  <a:path w="175" extrusionOk="0" h="34">
                    <a:moveTo>
                      <a:pt y="0" x="0"/>
                    </a:moveTo>
                    <a:lnTo>
                      <a:pt y="33" x="175"/>
                    </a:lnTo>
                    <a:lnTo>
                      <a:pt y="33" x="172"/>
                    </a:lnTo>
                    <a:lnTo>
                      <a:pt y="34" x="170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4D3D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57" name="Shape 1357"/>
              <p:cNvSpPr/>
              <p:nvPr/>
            </p:nvSpPr>
            <p:spPr>
              <a:xfrm>
                <a:off y="3657600" x="7315200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31" x="172"/>
                    </a:lnTo>
                    <a:lnTo>
                      <a:pt y="32" x="170"/>
                    </a:lnTo>
                    <a:lnTo>
                      <a:pt y="34" x="16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58" name="Shape 1358"/>
              <p:cNvSpPr/>
              <p:nvPr/>
            </p:nvSpPr>
            <p:spPr>
              <a:xfrm>
                <a:off y="3660775" x="7315200"/>
                <a:ext cy="53975" cx="269875"/>
              </a:xfrm>
              <a:custGeom>
                <a:pathLst>
                  <a:path w="170" extrusionOk="0" h="34">
                    <a:moveTo>
                      <a:pt y="0" x="0"/>
                    </a:moveTo>
                    <a:lnTo>
                      <a:pt y="30" x="170"/>
                    </a:lnTo>
                    <a:lnTo>
                      <a:pt y="32" x="167"/>
                    </a:lnTo>
                    <a:lnTo>
                      <a:pt y="34" x="16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1D0D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59" name="Shape 1359"/>
              <p:cNvSpPr/>
              <p:nvPr/>
            </p:nvSpPr>
            <p:spPr>
              <a:xfrm>
                <a:off y="3662362" x="7315200"/>
                <a:ext cy="52386" cx="265112"/>
              </a:xfrm>
              <a:custGeom>
                <a:pathLst>
                  <a:path w="167" extrusionOk="0" h="33">
                    <a:moveTo>
                      <a:pt y="0" x="0"/>
                    </a:moveTo>
                    <a:lnTo>
                      <a:pt y="31" x="167"/>
                    </a:lnTo>
                    <a:lnTo>
                      <a:pt y="33" x="165"/>
                    </a:lnTo>
                    <a:lnTo>
                      <a:pt y="33" x="162"/>
                    </a:lnTo>
                    <a:lnTo>
                      <a:pt y="6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60" name="Shape 1360"/>
              <p:cNvSpPr/>
              <p:nvPr/>
            </p:nvSpPr>
            <p:spPr>
              <a:xfrm>
                <a:off y="3665537" x="7315200"/>
                <a:ext cy="50800" cx="261936"/>
              </a:xfrm>
              <a:custGeom>
                <a:pathLst>
                  <a:path w="165" extrusionOk="0" h="32">
                    <a:moveTo>
                      <a:pt y="0" x="0"/>
                    </a:moveTo>
                    <a:lnTo>
                      <a:pt y="31" x="165"/>
                    </a:lnTo>
                    <a:lnTo>
                      <a:pt y="31" x="162"/>
                    </a:lnTo>
                    <a:lnTo>
                      <a:pt y="32" x="160"/>
                    </a:lnTo>
                    <a:lnTo>
                      <a:pt y="5" x="1"/>
                    </a:lnTo>
                    <a:lnTo>
                      <a:pt y="4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61" name="Shape 1361"/>
              <p:cNvSpPr/>
              <p:nvPr/>
            </p:nvSpPr>
            <p:spPr>
              <a:xfrm>
                <a:off y="3671887" x="7316786"/>
                <a:ext cy="47625" cx="255586"/>
              </a:xfrm>
              <a:custGeom>
                <a:pathLst>
                  <a:path w="161" extrusionOk="0" h="30">
                    <a:moveTo>
                      <a:pt y="0" x="0"/>
                    </a:moveTo>
                    <a:lnTo>
                      <a:pt y="27" x="161"/>
                    </a:lnTo>
                    <a:lnTo>
                      <a:pt y="28" x="159"/>
                    </a:lnTo>
                    <a:lnTo>
                      <a:pt y="30" x="15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62" name="Shape 1362"/>
              <p:cNvSpPr/>
              <p:nvPr/>
            </p:nvSpPr>
            <p:spPr>
              <a:xfrm>
                <a:off y="3673475" x="7316786"/>
                <a:ext cy="49212" cx="252411"/>
              </a:xfrm>
              <a:custGeom>
                <a:pathLst>
                  <a:path w="159" extrusionOk="0" h="31">
                    <a:moveTo>
                      <a:pt y="0" x="0"/>
                    </a:moveTo>
                    <a:lnTo>
                      <a:pt y="27" x="159"/>
                    </a:lnTo>
                    <a:lnTo>
                      <a:pt y="29" x="156"/>
                    </a:lnTo>
                    <a:lnTo>
                      <a:pt y="31" x="15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ECEC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63" name="Shape 1363"/>
              <p:cNvSpPr/>
              <p:nvPr/>
            </p:nvSpPr>
            <p:spPr>
              <a:xfrm>
                <a:off y="3676650" x="7316786"/>
                <a:ext cy="46036" cx="247650"/>
              </a:xfrm>
              <a:custGeom>
                <a:pathLst>
                  <a:path w="156" extrusionOk="0" h="29">
                    <a:moveTo>
                      <a:pt y="0" x="0"/>
                    </a:moveTo>
                    <a:lnTo>
                      <a:pt y="27" x="156"/>
                    </a:lnTo>
                    <a:lnTo>
                      <a:pt y="29" x="152"/>
                    </a:lnTo>
                    <a:lnTo>
                      <a:pt y="29" x="151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DCDC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64" name="Shape 1364"/>
              <p:cNvSpPr/>
              <p:nvPr/>
            </p:nvSpPr>
            <p:spPr>
              <a:xfrm>
                <a:off y="3679825" x="7316786"/>
                <a:ext cy="44450" cx="241300"/>
              </a:xfrm>
              <a:custGeom>
                <a:pathLst>
                  <a:path w="152" extrusionOk="0" h="28">
                    <a:moveTo>
                      <a:pt y="0" x="0"/>
                    </a:moveTo>
                    <a:lnTo>
                      <a:pt y="27" x="152"/>
                    </a:lnTo>
                    <a:lnTo>
                      <a:pt y="27" x="151"/>
                    </a:lnTo>
                    <a:lnTo>
                      <a:pt y="28" x="14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65" name="Shape 1365"/>
              <p:cNvSpPr/>
              <p:nvPr/>
            </p:nvSpPr>
            <p:spPr>
              <a:xfrm>
                <a:off y="3681412" x="7319961"/>
                <a:ext cy="46036" cx="236537"/>
              </a:xfrm>
              <a:custGeom>
                <a:pathLst>
                  <a:path w="149" extrusionOk="0" h="29">
                    <a:moveTo>
                      <a:pt y="0" x="0"/>
                    </a:moveTo>
                    <a:lnTo>
                      <a:pt y="26" x="149"/>
                    </a:lnTo>
                    <a:lnTo>
                      <a:pt y="27" x="145"/>
                    </a:lnTo>
                    <a:lnTo>
                      <a:pt y="29" x="14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BCBC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66" name="Shape 1366"/>
              <p:cNvSpPr/>
              <p:nvPr/>
            </p:nvSpPr>
            <p:spPr>
              <a:xfrm>
                <a:off y="3684587" x="7319961"/>
                <a:ext cy="42862" cx="230187"/>
              </a:xfrm>
              <a:custGeom>
                <a:pathLst>
                  <a:path w="145" extrusionOk="0" h="27">
                    <a:moveTo>
                      <a:pt y="0" x="0"/>
                    </a:moveTo>
                    <a:lnTo>
                      <a:pt y="25" x="145"/>
                    </a:lnTo>
                    <a:lnTo>
                      <a:pt y="27" x="142"/>
                    </a:lnTo>
                    <a:lnTo>
                      <a:pt y="27" x="140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2C2C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67" name="Shape 1367"/>
              <p:cNvSpPr/>
              <p:nvPr/>
            </p:nvSpPr>
            <p:spPr>
              <a:xfrm>
                <a:off y="3687762" x="7319961"/>
                <a:ext cy="42862" cx="225425"/>
              </a:xfrm>
              <a:custGeom>
                <a:pathLst>
                  <a:path w="142" extrusionOk="0" h="27">
                    <a:moveTo>
                      <a:pt y="0" x="0"/>
                    </a:moveTo>
                    <a:lnTo>
                      <a:pt y="25" x="142"/>
                    </a:lnTo>
                    <a:lnTo>
                      <a:pt y="25" x="140"/>
                    </a:lnTo>
                    <a:lnTo>
                      <a:pt y="27" x="13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DBDB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68" name="Shape 1368"/>
              <p:cNvSpPr/>
              <p:nvPr/>
            </p:nvSpPr>
            <p:spPr>
              <a:xfrm>
                <a:off y="3689350" x="7323136"/>
                <a:ext cy="42862" cx="219075"/>
              </a:xfrm>
              <a:custGeom>
                <a:pathLst>
                  <a:path w="138" extrusionOk="0" h="27">
                    <a:moveTo>
                      <a:pt y="0" x="0"/>
                    </a:moveTo>
                    <a:lnTo>
                      <a:pt y="24" x="138"/>
                    </a:lnTo>
                    <a:lnTo>
                      <a:pt y="26" x="135"/>
                    </a:lnTo>
                    <a:lnTo>
                      <a:pt y="27" x="131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8B8B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69" name="Shape 1369"/>
              <p:cNvSpPr/>
              <p:nvPr/>
            </p:nvSpPr>
            <p:spPr>
              <a:xfrm>
                <a:off y="3692525" x="7323136"/>
                <a:ext cy="42862" cx="214311"/>
              </a:xfrm>
              <a:custGeom>
                <a:pathLst>
                  <a:path w="135" extrusionOk="0" h="27">
                    <a:moveTo>
                      <a:pt y="0" x="0"/>
                    </a:moveTo>
                    <a:lnTo>
                      <a:pt y="24" x="135"/>
                    </a:lnTo>
                    <a:lnTo>
                      <a:pt y="25" x="131"/>
                    </a:lnTo>
                    <a:lnTo>
                      <a:pt y="27" x="13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EADA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70" name="Shape 1370"/>
              <p:cNvSpPr/>
              <p:nvPr/>
            </p:nvSpPr>
            <p:spPr>
              <a:xfrm>
                <a:off y="3695700" x="7324725"/>
                <a:ext cy="39686" cx="206375"/>
              </a:xfrm>
              <a:custGeom>
                <a:pathLst>
                  <a:path w="130" extrusionOk="0" h="25">
                    <a:moveTo>
                      <a:pt y="0" x="0"/>
                    </a:moveTo>
                    <a:lnTo>
                      <a:pt y="23" x="130"/>
                    </a:lnTo>
                    <a:lnTo>
                      <a:pt y="25" x="129"/>
                    </a:lnTo>
                    <a:lnTo>
                      <a:pt y="25" x="125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AA9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71" name="Shape 1371"/>
              <p:cNvSpPr/>
              <p:nvPr/>
            </p:nvSpPr>
            <p:spPr>
              <a:xfrm>
                <a:off y="3697287" x="7324725"/>
                <a:ext cy="41275" cx="204786"/>
              </a:xfrm>
              <a:custGeom>
                <a:pathLst>
                  <a:path w="129" extrusionOk="0" h="26">
                    <a:moveTo>
                      <a:pt y="0" x="0"/>
                    </a:moveTo>
                    <a:lnTo>
                      <a:pt y="24" x="129"/>
                    </a:lnTo>
                    <a:lnTo>
                      <a:pt y="24" x="125"/>
                    </a:lnTo>
                    <a:lnTo>
                      <a:pt y="26" x="122"/>
                    </a:lnTo>
                    <a:lnTo>
                      <a:pt y="6" x="2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6A5A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72" name="Shape 1372"/>
              <p:cNvSpPr/>
              <p:nvPr/>
            </p:nvSpPr>
            <p:spPr>
              <a:xfrm>
                <a:off y="3700462" x="7327900"/>
                <a:ext cy="39686" cx="195261"/>
              </a:xfrm>
              <a:custGeom>
                <a:pathLst>
                  <a:path w="123" extrusionOk="0" h="25">
                    <a:moveTo>
                      <a:pt y="0" x="0"/>
                    </a:moveTo>
                    <a:lnTo>
                      <a:pt y="22" x="123"/>
                    </a:lnTo>
                    <a:lnTo>
                      <a:pt y="24" x="120"/>
                    </a:lnTo>
                    <a:lnTo>
                      <a:pt y="25" x="117"/>
                    </a:lnTo>
                    <a:lnTo>
                      <a:pt y="5" x="2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F9E9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73" name="Shape 1373"/>
              <p:cNvSpPr/>
              <p:nvPr/>
            </p:nvSpPr>
            <p:spPr>
              <a:xfrm>
                <a:off y="3706812" x="7327900"/>
                <a:ext cy="33336" cx="190500"/>
              </a:xfrm>
              <a:custGeom>
                <a:pathLst>
                  <a:path w="120" extrusionOk="0" h="21">
                    <a:moveTo>
                      <a:pt y="0" x="0"/>
                    </a:moveTo>
                    <a:lnTo>
                      <a:pt y="20" x="120"/>
                    </a:lnTo>
                    <a:lnTo>
                      <a:pt y="21" x="117"/>
                    </a:lnTo>
                    <a:lnTo>
                      <a:pt y="21" x="113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A9A9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74" name="Shape 1374"/>
              <p:cNvSpPr/>
              <p:nvPr/>
            </p:nvSpPr>
            <p:spPr>
              <a:xfrm>
                <a:off y="3708400" x="7331075"/>
                <a:ext cy="34925" cx="182561"/>
              </a:xfrm>
              <a:custGeom>
                <a:pathLst>
                  <a:path w="115" extrusionOk="0" h="22">
                    <a:moveTo>
                      <a:pt y="0" x="0"/>
                    </a:moveTo>
                    <a:lnTo>
                      <a:pt y="20" x="115"/>
                    </a:lnTo>
                    <a:lnTo>
                      <a:pt y="20" x="111"/>
                    </a:lnTo>
                    <a:lnTo>
                      <a:pt y="22" x="108"/>
                    </a:lnTo>
                    <a:lnTo>
                      <a:pt y="15" x="66"/>
                    </a:lnTo>
                    <a:lnTo>
                      <a:pt y="14" x="61"/>
                    </a:lnTo>
                    <a:lnTo>
                      <a:pt y="14" x="55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75" name="Shape 1375"/>
              <p:cNvSpPr/>
              <p:nvPr/>
            </p:nvSpPr>
            <p:spPr>
              <a:xfrm>
                <a:off y="3711575" x="7331075"/>
                <a:ext cy="34925" cx="176212"/>
              </a:xfrm>
              <a:custGeom>
                <a:pathLst>
                  <a:path w="111" extrusionOk="0" h="22">
                    <a:moveTo>
                      <a:pt y="0" x="0"/>
                    </a:moveTo>
                    <a:lnTo>
                      <a:pt y="18" x="111"/>
                    </a:lnTo>
                    <a:lnTo>
                      <a:pt y="20" x="108"/>
                    </a:lnTo>
                    <a:lnTo>
                      <a:pt y="22" x="106"/>
                    </a:lnTo>
                    <a:lnTo>
                      <a:pt y="15" x="67"/>
                    </a:lnTo>
                    <a:lnTo>
                      <a:pt y="12" x="64"/>
                    </a:lnTo>
                    <a:lnTo>
                      <a:pt y="12" x="61"/>
                    </a:lnTo>
                    <a:lnTo>
                      <a:pt y="12" x="55"/>
                    </a:lnTo>
                    <a:lnTo>
                      <a:pt y="12" x="5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8E8D8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76" name="Shape 1376"/>
              <p:cNvSpPr/>
              <p:nvPr/>
            </p:nvSpPr>
            <p:spPr>
              <a:xfrm>
                <a:off y="3714750" x="7332661"/>
                <a:ext cy="31750" cx="169861"/>
              </a:xfrm>
              <a:custGeom>
                <a:pathLst>
                  <a:path w="107" extrusionOk="0" h="20">
                    <a:moveTo>
                      <a:pt y="0" x="0"/>
                    </a:moveTo>
                    <a:lnTo>
                      <a:pt y="10" x="54"/>
                    </a:lnTo>
                    <a:lnTo>
                      <a:pt y="10" x="49"/>
                    </a:lnTo>
                    <a:lnTo>
                      <a:pt y="11" x="46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  <a:moveTo>
                      <a:pt y="11" x="65"/>
                    </a:moveTo>
                    <a:lnTo>
                      <a:pt y="18" x="107"/>
                    </a:lnTo>
                    <a:lnTo>
                      <a:pt y="20" x="103"/>
                    </a:lnTo>
                    <a:lnTo>
                      <a:pt y="20" x="102"/>
                    </a:lnTo>
                    <a:lnTo>
                      <a:pt y="15" x="68"/>
                    </a:lnTo>
                    <a:lnTo>
                      <a:pt y="13" x="66"/>
                    </a:lnTo>
                    <a:lnTo>
                      <a:pt y="11" x="65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77" name="Shape 1377"/>
              <p:cNvSpPr/>
              <p:nvPr/>
            </p:nvSpPr>
            <p:spPr>
              <a:xfrm>
                <a:off y="3716337" x="7332661"/>
                <a:ext cy="33336" cx="166686"/>
              </a:xfrm>
              <a:custGeom>
                <a:pathLst>
                  <a:path w="105" extrusionOk="0" h="21">
                    <a:moveTo>
                      <a:pt y="0" x="0"/>
                    </a:moveTo>
                    <a:lnTo>
                      <a:pt y="9" x="49"/>
                    </a:lnTo>
                    <a:lnTo>
                      <a:pt y="10" x="46"/>
                    </a:lnTo>
                    <a:lnTo>
                      <a:pt y="10" x="43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9" x="105"/>
                    </a:lnTo>
                    <a:lnTo>
                      <a:pt y="19" x="102"/>
                    </a:lnTo>
                    <a:lnTo>
                      <a:pt y="21" x="98"/>
                    </a:lnTo>
                    <a:lnTo>
                      <a:pt y="15" x="70"/>
                    </a:lnTo>
                    <a:lnTo>
                      <a:pt y="14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7868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78" name="Shape 1378"/>
              <p:cNvSpPr/>
              <p:nvPr/>
            </p:nvSpPr>
            <p:spPr>
              <a:xfrm>
                <a:off y="3719512" x="7335836"/>
                <a:ext cy="31750" cx="158750"/>
              </a:xfrm>
              <a:custGeom>
                <a:pathLst>
                  <a:path w="100" extrusionOk="0" h="20">
                    <a:moveTo>
                      <a:pt y="0" x="0"/>
                    </a:moveTo>
                    <a:lnTo>
                      <a:pt y="8" x="44"/>
                    </a:lnTo>
                    <a:lnTo>
                      <a:pt y="8" x="41"/>
                    </a:lnTo>
                    <a:lnTo>
                      <a:pt y="10" x="37"/>
                    </a:lnTo>
                    <a:lnTo>
                      <a:pt y="3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7" x="100"/>
                    </a:lnTo>
                    <a:lnTo>
                      <a:pt y="19" x="96"/>
                    </a:lnTo>
                    <a:lnTo>
                      <a:pt y="20" x="93"/>
                    </a:lnTo>
                    <a:lnTo>
                      <a:pt y="15" x="69"/>
                    </a:lnTo>
                    <a:lnTo>
                      <a:pt y="13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07F7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79" name="Shape 1379"/>
              <p:cNvSpPr/>
              <p:nvPr/>
            </p:nvSpPr>
            <p:spPr>
              <a:xfrm>
                <a:off y="3722687" x="7339011"/>
                <a:ext cy="28575" cx="149225"/>
              </a:xfrm>
              <a:custGeom>
                <a:pathLst>
                  <a:path w="94" extrusionOk="0" h="18">
                    <a:moveTo>
                      <a:pt y="0" x="0"/>
                    </a:moveTo>
                    <a:lnTo>
                      <a:pt y="6" x="39"/>
                    </a:lnTo>
                    <a:lnTo>
                      <a:pt y="8" x="35"/>
                    </a:lnTo>
                    <a:lnTo>
                      <a:pt y="10" x="34"/>
                    </a:lnTo>
                    <a:lnTo>
                      <a:pt y="5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  <a:moveTo>
                      <a:pt y="11" x="66"/>
                    </a:moveTo>
                    <a:lnTo>
                      <a:pt y="17" x="94"/>
                    </a:lnTo>
                    <a:lnTo>
                      <a:pt y="18" x="91"/>
                    </a:lnTo>
                    <a:lnTo>
                      <a:pt y="18" x="88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1" x="66"/>
                    </a:lnTo>
                    <a:close/>
                  </a:path>
                </a:pathLst>
              </a:custGeom>
              <a:solidFill>
                <a:srgbClr val="7D7B7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80" name="Shape 1380"/>
              <p:cNvSpPr/>
              <p:nvPr/>
            </p:nvSpPr>
            <p:spPr>
              <a:xfrm>
                <a:off y="3724275" x="7342186"/>
                <a:ext cy="30161" cx="141286"/>
              </a:xfrm>
              <a:custGeom>
                <a:pathLst>
                  <a:path w="89" extrusionOk="0" h="19">
                    <a:moveTo>
                      <a:pt y="0" x="0"/>
                    </a:moveTo>
                    <a:lnTo>
                      <a:pt y="7" x="33"/>
                    </a:lnTo>
                    <a:lnTo>
                      <a:pt y="9" x="32"/>
                    </a:lnTo>
                    <a:lnTo>
                      <a:pt y="10" x="28"/>
                    </a:lnTo>
                    <a:lnTo>
                      <a:pt y="5" x="1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  <a:moveTo>
                      <a:pt y="12" x="65"/>
                    </a:moveTo>
                    <a:lnTo>
                      <a:pt y="17" x="89"/>
                    </a:lnTo>
                    <a:lnTo>
                      <a:pt y="17" x="86"/>
                    </a:lnTo>
                    <a:lnTo>
                      <a:pt y="19" x="82"/>
                    </a:lnTo>
                    <a:lnTo>
                      <a:pt y="17" x="67"/>
                    </a:lnTo>
                    <a:lnTo>
                      <a:pt y="14" x="65"/>
                    </a:lnTo>
                    <a:lnTo>
                      <a:pt y="12" x="65"/>
                    </a:lnTo>
                    <a:close/>
                  </a:path>
                </a:pathLst>
              </a:custGeom>
              <a:solidFill>
                <a:srgbClr val="79777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81" name="Shape 1381"/>
              <p:cNvSpPr/>
              <p:nvPr/>
            </p:nvSpPr>
            <p:spPr>
              <a:xfrm>
                <a:off y="3730625" x="7342186"/>
                <a:ext cy="26987" cx="136525"/>
              </a:xfrm>
              <a:custGeom>
                <a:pathLst>
                  <a:path w="86" extrusionOk="0" h="17">
                    <a:moveTo>
                      <a:pt y="0" x="0"/>
                    </a:moveTo>
                    <a:lnTo>
                      <a:pt y="5" x="32"/>
                    </a:lnTo>
                    <a:lnTo>
                      <a:pt y="6" x="28"/>
                    </a:lnTo>
                    <a:lnTo>
                      <a:pt y="6" x="27"/>
                    </a:lnTo>
                    <a:lnTo>
                      <a:pt y="3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0" x="65"/>
                    </a:moveTo>
                    <a:lnTo>
                      <a:pt y="13" x="86"/>
                    </a:lnTo>
                    <a:lnTo>
                      <a:pt y="15" x="82"/>
                    </a:lnTo>
                    <a:lnTo>
                      <a:pt y="17" x="79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0" x="65"/>
                    </a:lnTo>
                    <a:close/>
                  </a:path>
                </a:pathLst>
              </a:custGeom>
              <a:solidFill>
                <a:srgbClr val="72707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82" name="Shape 1382"/>
              <p:cNvSpPr/>
              <p:nvPr/>
            </p:nvSpPr>
            <p:spPr>
              <a:xfrm>
                <a:off y="3732212" x="7343775"/>
                <a:ext cy="25400" cx="128586"/>
              </a:xfrm>
              <a:custGeom>
                <a:pathLst>
                  <a:path w="81" extrusionOk="0" h="16">
                    <a:moveTo>
                      <a:pt y="0" x="0"/>
                    </a:moveTo>
                    <a:lnTo>
                      <a:pt y="5" x="27"/>
                    </a:lnTo>
                    <a:lnTo>
                      <a:pt y="5" x="26"/>
                    </a:lnTo>
                    <a:lnTo>
                      <a:pt y="7" x="24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4" x="81"/>
                    </a:lnTo>
                    <a:lnTo>
                      <a:pt y="16" x="78"/>
                    </a:lnTo>
                    <a:lnTo>
                      <a:pt y="16" x="73"/>
                    </a:lnTo>
                    <a:lnTo>
                      <a:pt y="16" x="66"/>
                    </a:lnTo>
                    <a:lnTo>
                      <a:pt y="14" x="66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6F6D6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83" name="Shape 1383"/>
              <p:cNvSpPr/>
              <p:nvPr/>
            </p:nvSpPr>
            <p:spPr>
              <a:xfrm>
                <a:off y="3735387" x="7346950"/>
                <a:ext cy="23811" cx="120650"/>
              </a:xfrm>
              <a:custGeom>
                <a:pathLst>
                  <a:path w="76" extrusionOk="0" h="15">
                    <a:moveTo>
                      <a:pt y="0" x="0"/>
                    </a:moveTo>
                    <a:lnTo>
                      <a:pt y="3" x="24"/>
                    </a:lnTo>
                    <a:lnTo>
                      <a:pt y="5" x="22"/>
                    </a:lnTo>
                    <a:lnTo>
                      <a:pt y="7" x="18"/>
                    </a:lnTo>
                    <a:lnTo>
                      <a:pt y="3" x="3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4"/>
                    </a:moveTo>
                    <a:lnTo>
                      <a:pt y="14" x="76"/>
                    </a:lnTo>
                    <a:lnTo>
                      <a:pt y="14" x="71"/>
                    </a:lnTo>
                    <a:lnTo>
                      <a:pt y="15" x="67"/>
                    </a:lnTo>
                    <a:lnTo>
                      <a:pt y="15" x="64"/>
                    </a:lnTo>
                    <a:lnTo>
                      <a:pt y="14" x="64"/>
                    </a:lnTo>
                    <a:lnTo>
                      <a:pt y="12" x="64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84" name="Shape 1384"/>
              <p:cNvSpPr/>
              <p:nvPr/>
            </p:nvSpPr>
            <p:spPr>
              <a:xfrm>
                <a:off y="3738562" x="7350125"/>
                <a:ext cy="23811" cx="109536"/>
              </a:xfrm>
              <a:custGeom>
                <a:pathLst>
                  <a:path w="69" extrusionOk="0" h="15">
                    <a:moveTo>
                      <a:pt y="0" x="0"/>
                    </a:moveTo>
                    <a:lnTo>
                      <a:pt y="3" x="20"/>
                    </a:lnTo>
                    <a:lnTo>
                      <a:pt y="5" x="16"/>
                    </a:lnTo>
                    <a:lnTo>
                      <a:pt y="7" x="15"/>
                    </a:lnTo>
                    <a:lnTo>
                      <a:pt y="5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2" x="62"/>
                    </a:moveTo>
                    <a:lnTo>
                      <a:pt y="12" x="69"/>
                    </a:lnTo>
                    <a:lnTo>
                      <a:pt y="13" x="65"/>
                    </a:lnTo>
                    <a:lnTo>
                      <a:pt y="15" x="64"/>
                    </a:lnTo>
                    <a:lnTo>
                      <a:pt y="13" x="62"/>
                    </a:lnTo>
                    <a:lnTo>
                      <a:pt y="12" x="62"/>
                    </a:lnTo>
                    <a:close/>
                  </a:path>
                </a:pathLst>
              </a:custGeom>
              <a:solidFill>
                <a:srgbClr val="65626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85" name="Shape 1385"/>
              <p:cNvSpPr/>
              <p:nvPr/>
            </p:nvSpPr>
            <p:spPr>
              <a:xfrm>
                <a:off y="3740150" x="7351711"/>
                <a:ext cy="22225" cx="101600"/>
              </a:xfrm>
              <a:custGeom>
                <a:pathLst>
                  <a:path w="64" extrusionOk="0" h="14">
                    <a:moveTo>
                      <a:pt y="0" x="0"/>
                    </a:moveTo>
                    <a:lnTo>
                      <a:pt y="4" x="15"/>
                    </a:lnTo>
                    <a:lnTo>
                      <a:pt y="6" x="14"/>
                    </a:lnTo>
                    <a:lnTo>
                      <a:pt y="7" x="12"/>
                    </a:lnTo>
                    <a:lnTo>
                      <a:pt y="6" x="4"/>
                    </a:lnTo>
                    <a:lnTo>
                      <a:pt y="4" x="2"/>
                    </a:lnTo>
                    <a:lnTo>
                      <a:pt y="0" x="0"/>
                    </a:lnTo>
                    <a:close/>
                    <a:moveTo>
                      <a:pt y="12" x="61"/>
                    </a:moveTo>
                    <a:lnTo>
                      <a:pt y="12" x="64"/>
                    </a:lnTo>
                    <a:lnTo>
                      <a:pt y="12" x="63"/>
                    </a:lnTo>
                    <a:lnTo>
                      <a:pt y="14" x="63"/>
                    </a:lnTo>
                    <a:lnTo>
                      <a:pt y="12" x="61"/>
                    </a:lnTo>
                    <a:lnTo>
                      <a:pt y="12" x="61"/>
                    </a:lnTo>
                    <a:close/>
                  </a:path>
                </a:pathLst>
              </a:custGeom>
              <a:solidFill>
                <a:srgbClr val="615E5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86" name="Shape 1386"/>
              <p:cNvSpPr/>
              <p:nvPr/>
            </p:nvSpPr>
            <p:spPr>
              <a:xfrm>
                <a:off y="3746500" x="7354886"/>
                <a:ext cy="4761" cx="19050"/>
              </a:xfrm>
              <a:custGeom>
                <a:pathLst>
                  <a:path w="12" extrusionOk="0" h="3">
                    <a:moveTo>
                      <a:pt y="0" x="0"/>
                    </a:moveTo>
                    <a:lnTo>
                      <a:pt y="2" x="12"/>
                    </a:lnTo>
                    <a:lnTo>
                      <a:pt y="3" x="10"/>
                    </a:lnTo>
                    <a:lnTo>
                      <a:pt y="3" x="8"/>
                    </a:lnTo>
                    <a:lnTo>
                      <a:pt y="3" x="5"/>
                    </a:lnTo>
                    <a:lnTo>
                      <a:pt y="2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C5A5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87" name="Shape 1387"/>
              <p:cNvSpPr/>
              <p:nvPr/>
            </p:nvSpPr>
            <p:spPr>
              <a:xfrm>
                <a:off y="3749675" x="7358061"/>
                <a:ext cy="4761" cx="12700"/>
              </a:xfrm>
              <a:custGeom>
                <a:pathLst>
                  <a:path w="8" extrusionOk="0" h="3">
                    <a:moveTo>
                      <a:pt y="0" x="0"/>
                    </a:moveTo>
                    <a:lnTo>
                      <a:pt y="1" x="8"/>
                    </a:lnTo>
                    <a:lnTo>
                      <a:pt y="1" x="6"/>
                    </a:lnTo>
                    <a:lnTo>
                      <a:pt y="3" x="5"/>
                    </a:lnTo>
                    <a:lnTo>
                      <a:pt y="1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6535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88" name="Shape 1388"/>
              <p:cNvSpPr/>
              <p:nvPr/>
            </p:nvSpPr>
            <p:spPr>
              <a:xfrm>
                <a:off y="3751262" x="7362825"/>
                <a:ext cy="3175" cx="4761"/>
              </a:xfrm>
              <a:custGeom>
                <a:pathLst>
                  <a:path w="3" extrusionOk="0" h="2">
                    <a:moveTo>
                      <a:pt y="0" x="0"/>
                    </a:moveTo>
                    <a:lnTo>
                      <a:pt y="0" x="3"/>
                    </a:lnTo>
                    <a:lnTo>
                      <a:pt y="2" x="2"/>
                    </a:lnTo>
                    <a:lnTo>
                      <a:pt y="2" x="2"/>
                    </a:lnTo>
                    <a:lnTo>
                      <a:pt y="0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24F4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89" name="Shape 1389"/>
              <p:cNvSpPr/>
              <p:nvPr/>
            </p:nvSpPr>
            <p:spPr>
              <a:xfrm>
                <a:off y="3421062" x="7312025"/>
                <a:ext cy="341312" cx="365125"/>
              </a:xfrm>
              <a:custGeom>
                <a:pathLst>
                  <a:path w="230" extrusionOk="0" h="215">
                    <a:moveTo>
                      <a:pt y="109" x="221"/>
                    </a:moveTo>
                    <a:lnTo>
                      <a:pt y="114" x="224"/>
                    </a:lnTo>
                    <a:lnTo>
                      <a:pt y="119" x="228"/>
                    </a:lnTo>
                    <a:lnTo>
                      <a:pt y="125" x="230"/>
                    </a:lnTo>
                    <a:lnTo>
                      <a:pt y="131" x="230"/>
                    </a:lnTo>
                    <a:lnTo>
                      <a:pt y="136" x="228"/>
                    </a:lnTo>
                    <a:lnTo>
                      <a:pt y="141" x="226"/>
                    </a:lnTo>
                    <a:lnTo>
                      <a:pt y="147" x="224"/>
                    </a:lnTo>
                    <a:lnTo>
                      <a:pt y="152" x="219"/>
                    </a:lnTo>
                    <a:lnTo>
                      <a:pt y="161" x="208"/>
                    </a:lnTo>
                    <a:lnTo>
                      <a:pt y="171" x="192"/>
                    </a:lnTo>
                    <a:lnTo>
                      <a:pt y="180" x="176"/>
                    </a:lnTo>
                    <a:lnTo>
                      <a:pt y="188" x="159"/>
                    </a:lnTo>
                    <a:lnTo>
                      <a:pt y="203" x="122"/>
                    </a:lnTo>
                    <a:lnTo>
                      <a:pt y="215" x="88"/>
                    </a:lnTo>
                    <a:lnTo>
                      <a:pt y="205" x="84"/>
                    </a:lnTo>
                    <a:lnTo>
                      <a:pt y="198" x="81"/>
                    </a:lnTo>
                    <a:lnTo>
                      <a:pt y="195" x="76"/>
                    </a:lnTo>
                    <a:lnTo>
                      <a:pt y="193" x="69"/>
                    </a:lnTo>
                    <a:lnTo>
                      <a:pt y="195" x="62"/>
                    </a:lnTo>
                    <a:lnTo>
                      <a:pt y="198" x="52"/>
                    </a:lnTo>
                    <a:lnTo>
                      <a:pt y="203" x="44"/>
                    </a:lnTo>
                    <a:lnTo>
                      <a:pt y="210" x="34"/>
                    </a:lnTo>
                    <a:lnTo>
                      <a:pt y="201" x="25"/>
                    </a:lnTo>
                    <a:lnTo>
                      <a:pt y="191" x="17"/>
                    </a:lnTo>
                    <a:lnTo>
                      <a:pt y="181" x="12"/>
                    </a:lnTo>
                    <a:lnTo>
                      <a:pt y="171" x="7"/>
                    </a:lnTo>
                    <a:lnTo>
                      <a:pt y="158" x="3"/>
                    </a:lnTo>
                    <a:lnTo>
                      <a:pt y="146" x="0"/>
                    </a:lnTo>
                    <a:lnTo>
                      <a:pt y="132" x="0"/>
                    </a:lnTo>
                    <a:lnTo>
                      <a:pt y="119" x="0"/>
                    </a:lnTo>
                    <a:lnTo>
                      <a:pt y="103" x="2"/>
                    </a:lnTo>
                    <a:lnTo>
                      <a:pt y="90" x="3"/>
                    </a:lnTo>
                    <a:lnTo>
                      <a:pt y="75" x="8"/>
                    </a:lnTo>
                    <a:lnTo>
                      <a:pt y="60" x="13"/>
                    </a:lnTo>
                    <a:lnTo>
                      <a:pt y="44" x="20"/>
                    </a:lnTo>
                    <a:lnTo>
                      <a:pt y="29" x="29"/>
                    </a:lnTo>
                    <a:lnTo>
                      <a:pt y="16" x="39"/>
                    </a:lnTo>
                    <a:lnTo>
                      <a:pt y="0" x="51"/>
                    </a:lnTo>
                    <a:lnTo>
                      <a:pt y="7" x="61"/>
                    </a:lnTo>
                    <a:lnTo>
                      <a:pt y="12" x="71"/>
                    </a:lnTo>
                    <a:lnTo>
                      <a:pt y="27" x="73"/>
                    </a:lnTo>
                    <a:lnTo>
                      <a:pt y="41" x="78"/>
                    </a:lnTo>
                    <a:lnTo>
                      <a:pt y="51" x="84"/>
                    </a:lnTo>
                    <a:lnTo>
                      <a:pt y="56" x="91"/>
                    </a:lnTo>
                    <a:lnTo>
                      <a:pt y="58" x="94"/>
                    </a:lnTo>
                    <a:lnTo>
                      <a:pt y="58" x="98"/>
                    </a:lnTo>
                    <a:lnTo>
                      <a:pt y="58" x="101"/>
                    </a:lnTo>
                    <a:lnTo>
                      <a:pt y="56" x="103"/>
                    </a:lnTo>
                    <a:lnTo>
                      <a:pt y="53" x="106"/>
                    </a:lnTo>
                    <a:lnTo>
                      <a:pt y="48" x="108"/>
                    </a:lnTo>
                    <a:lnTo>
                      <a:pt y="41" x="108"/>
                    </a:lnTo>
                    <a:lnTo>
                      <a:pt y="33" x="108"/>
                    </a:lnTo>
                    <a:lnTo>
                      <a:pt y="48" x="137"/>
                    </a:lnTo>
                    <a:lnTo>
                      <a:pt y="66" x="169"/>
                    </a:lnTo>
                    <a:lnTo>
                      <a:pt y="76" x="184"/>
                    </a:lnTo>
                    <a:lnTo>
                      <a:pt y="88" x="199"/>
                    </a:lnTo>
                    <a:lnTo>
                      <a:pt y="98" x="211"/>
                    </a:lnTo>
                    <a:lnTo>
                      <a:pt y="109" x="22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90" name="Shape 1390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91" name="Shape 1391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92" name="Shape 1392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93" name="Shape 1393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94" name="Shape 1394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95" name="Shape 1395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96" name="Shape 1396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397" name="Shape 1397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cxnSp>
            <p:nvCxnSpPr>
              <p:cNvPr id="1398" name="Shape 1398"/>
              <p:cNvCxnSpPr/>
              <p:nvPr/>
            </p:nvCxnSpPr>
            <p:spPr>
              <a:xfrm rot="10800000" flipH="1">
                <a:off y="2408237" x="5770562"/>
                <a:ext cy="363536" cx="611187"/>
              </a:xfrm>
              <a:prstGeom prst="straightConnector1">
                <a:avLst/>
              </a:prstGeom>
              <a:solidFill>
                <a:srgbClr val="FFFFFF"/>
              </a:solidFill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</p:cxnSp>
          <p:sp>
            <p:nvSpPr>
              <p:cNvPr id="1399" name="Shape 1399"/>
              <p:cNvSpPr/>
              <p:nvPr/>
            </p:nvSpPr>
            <p:spPr>
              <a:xfrm>
                <a:off y="3692525" x="5689600"/>
                <a:ext cy="92075" cx="1665286"/>
              </a:xfrm>
              <a:custGeom>
                <a:pathLst>
                  <a:path w="1049" extrusionOk="0" h="58">
                    <a:moveTo>
                      <a:pt y="34" x="1049"/>
                    </a:moveTo>
                    <a:lnTo>
                      <a:pt y="36" x="1039"/>
                    </a:lnTo>
                    <a:lnTo>
                      <a:pt y="36" x="1030"/>
                    </a:lnTo>
                    <a:lnTo>
                      <a:pt y="34" x="1022"/>
                    </a:lnTo>
                    <a:lnTo>
                      <a:pt y="30" x="1010"/>
                    </a:lnTo>
                    <a:lnTo>
                      <a:pt y="37" x="970"/>
                    </a:lnTo>
                    <a:lnTo>
                      <a:pt y="44" x="926"/>
                    </a:lnTo>
                    <a:lnTo>
                      <a:pt y="49" x="882"/>
                    </a:lnTo>
                    <a:lnTo>
                      <a:pt y="52" x="835"/>
                    </a:lnTo>
                    <a:lnTo>
                      <a:pt y="56" x="787"/>
                    </a:lnTo>
                    <a:lnTo>
                      <a:pt y="58" x="740"/>
                    </a:lnTo>
                    <a:lnTo>
                      <a:pt y="58" x="691"/>
                    </a:lnTo>
                    <a:lnTo>
                      <a:pt y="58" x="640"/>
                    </a:lnTo>
                    <a:lnTo>
                      <a:pt y="54" x="537"/>
                    </a:lnTo>
                    <a:lnTo>
                      <a:pt y="49" x="431"/>
                    </a:lnTo>
                    <a:lnTo>
                      <a:pt y="39" x="325"/>
                    </a:lnTo>
                    <a:lnTo>
                      <a:pt y="29" x="215"/>
                    </a:lnTo>
                    <a:lnTo>
                      <a:pt y="22" x="213"/>
                    </a:lnTo>
                    <a:lnTo>
                      <a:pt y="19" x="210"/>
                    </a:lnTo>
                    <a:lnTo>
                      <a:pt y="12" x="144"/>
                    </a:lnTo>
                    <a:lnTo>
                      <a:pt y="12" x="139"/>
                    </a:lnTo>
                    <a:lnTo>
                      <a:pt y="14" x="134"/>
                    </a:lnTo>
                    <a:lnTo>
                      <a:pt y="15" x="130"/>
                    </a:lnTo>
                    <a:lnTo>
                      <a:pt y="17" x="129"/>
                    </a:lnTo>
                    <a:lnTo>
                      <a:pt y="14" x="97"/>
                    </a:lnTo>
                    <a:lnTo>
                      <a:pt y="9" x="65"/>
                    </a:lnTo>
                    <a:lnTo>
                      <a:pt y="5" x="33"/>
                    </a:lnTo>
                    <a:lnTo>
                      <a:pt y="0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00" name="Shape 1400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01" name="Shape 1401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02" name="Shape 1402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03" name="Shape 1403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04" name="Shape 1404"/>
              <p:cNvSpPr/>
              <p:nvPr/>
            </p:nvSpPr>
            <p:spPr>
              <a:xfrm>
                <a:off y="4392612" x="5087937"/>
                <a:ext cy="185736" cx="506412"/>
              </a:xfrm>
              <a:custGeom>
                <a:pathLst>
                  <a:path w="319" extrusionOk="0" h="117">
                    <a:moveTo>
                      <a:pt y="0" x="0"/>
                    </a:moveTo>
                    <a:lnTo>
                      <a:pt y="4" x="1"/>
                    </a:lnTo>
                    <a:lnTo>
                      <a:pt y="7" x="3"/>
                    </a:lnTo>
                    <a:lnTo>
                      <a:pt y="25" x="43"/>
                    </a:lnTo>
                    <a:lnTo>
                      <a:pt y="46" x="84"/>
                    </a:lnTo>
                    <a:lnTo>
                      <a:pt y="64" x="126"/>
                    </a:lnTo>
                    <a:lnTo>
                      <a:pt y="81" x="167"/>
                    </a:lnTo>
                    <a:lnTo>
                      <a:pt y="96" x="207"/>
                    </a:lnTo>
                    <a:lnTo>
                      <a:pt y="108" x="248"/>
                    </a:lnTo>
                    <a:lnTo>
                      <a:pt y="113" x="266"/>
                    </a:lnTo>
                    <a:lnTo>
                      <a:pt y="115" x="285"/>
                    </a:lnTo>
                    <a:lnTo>
                      <a:pt y="117" x="302"/>
                    </a:lnTo>
                    <a:lnTo>
                      <a:pt y="117" x="319"/>
                    </a:lnTo>
                    <a:lnTo>
                      <a:pt y="113" x="315"/>
                    </a:lnTo>
                    <a:lnTo>
                      <a:pt y="108" x="309"/>
                    </a:lnTo>
                    <a:lnTo>
                      <a:pt y="102" x="298"/>
                    </a:lnTo>
                    <a:lnTo>
                      <a:pt y="95" x="285"/>
                    </a:lnTo>
                    <a:lnTo>
                      <a:pt y="83" x="253"/>
                    </a:lnTo>
                    <a:lnTo>
                      <a:pt y="74" x="219"/>
                    </a:lnTo>
                    <a:lnTo>
                      <a:pt y="64" x="177"/>
                    </a:lnTo>
                    <a:lnTo>
                      <a:pt y="53" x="136"/>
                    </a:lnTo>
                    <a:lnTo>
                      <a:pt y="39" x="99"/>
                    </a:lnTo>
                    <a:lnTo>
                      <a:pt y="27" x="65"/>
                    </a:lnTo>
                    <a:lnTo>
                      <a:pt y="9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05" name="Shape 1405"/>
              <p:cNvSpPr/>
              <p:nvPr/>
            </p:nvSpPr>
            <p:spPr>
              <a:xfrm>
                <a:off y="4398962" x="5087937"/>
                <a:ext cy="179387" cx="457200"/>
              </a:xfrm>
              <a:custGeom>
                <a:pathLst>
                  <a:path w="288" extrusionOk="0" h="113">
                    <a:moveTo>
                      <a:pt y="0" x="0"/>
                    </a:moveTo>
                    <a:lnTo>
                      <a:pt y="23" x="38"/>
                    </a:lnTo>
                    <a:lnTo>
                      <a:pt y="43" x="76"/>
                    </a:lnTo>
                    <a:lnTo>
                      <a:pt y="62" x="113"/>
                    </a:lnTo>
                    <a:lnTo>
                      <a:pt y="77" x="150"/>
                    </a:lnTo>
                    <a:lnTo>
                      <a:pt y="91" x="185"/>
                    </a:lnTo>
                    <a:lnTo>
                      <a:pt y="101" x="221"/>
                    </a:lnTo>
                    <a:lnTo>
                      <a:pt y="108" x="255"/>
                    </a:lnTo>
                    <a:lnTo>
                      <a:pt y="113" x="288"/>
                    </a:lnTo>
                    <a:lnTo>
                      <a:pt y="109" x="287"/>
                    </a:lnTo>
                    <a:lnTo>
                      <a:pt y="104" x="282"/>
                    </a:lnTo>
                    <a:lnTo>
                      <a:pt y="98" x="275"/>
                    </a:lnTo>
                    <a:lnTo>
                      <a:pt y="92" x="266"/>
                    </a:lnTo>
                    <a:lnTo>
                      <a:pt y="87" x="258"/>
                    </a:lnTo>
                    <a:lnTo>
                      <a:pt y="82" x="246"/>
                    </a:lnTo>
                    <a:lnTo>
                      <a:pt y="77" x="233"/>
                    </a:lnTo>
                    <a:lnTo>
                      <a:pt y="72" x="219"/>
                    </a:lnTo>
                    <a:lnTo>
                      <a:pt y="49" x="138"/>
                    </a:lnTo>
                    <a:lnTo>
                      <a:pt y="25" x="65"/>
                    </a:lnTo>
                    <a:lnTo>
                      <a:pt y="6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06" name="Shape 1406"/>
              <p:cNvSpPr/>
              <p:nvPr/>
            </p:nvSpPr>
            <p:spPr>
              <a:xfrm>
                <a:off y="4371975" x="5100637"/>
                <a:ext cy="136525" cx="522286"/>
              </a:xfrm>
              <a:custGeom>
                <a:pathLst>
                  <a:path w="329" extrusionOk="0" h="86">
                    <a:moveTo>
                      <a:pt y="0" x="0"/>
                    </a:moveTo>
                    <a:lnTo>
                      <a:pt y="6" x="8"/>
                    </a:lnTo>
                    <a:lnTo>
                      <a:pt y="20" x="39"/>
                    </a:lnTo>
                    <a:lnTo>
                      <a:pt y="37" x="86"/>
                    </a:lnTo>
                    <a:lnTo>
                      <a:pt y="55" x="140"/>
                    </a:lnTo>
                    <a:lnTo>
                      <a:pt y="64" x="169"/>
                    </a:lnTo>
                    <a:lnTo>
                      <a:pt y="72" x="198"/>
                    </a:lnTo>
                    <a:lnTo>
                      <a:pt y="77" x="226"/>
                    </a:lnTo>
                    <a:lnTo>
                      <a:pt y="82" x="253"/>
                    </a:lnTo>
                    <a:lnTo>
                      <a:pt y="86" x="277"/>
                    </a:lnTo>
                    <a:lnTo>
                      <a:pt y="86" x="299"/>
                    </a:lnTo>
                    <a:lnTo>
                      <a:pt y="86" x="307"/>
                    </a:lnTo>
                    <a:lnTo>
                      <a:pt y="84" x="316"/>
                    </a:lnTo>
                    <a:lnTo>
                      <a:pt y="81" x="324"/>
                    </a:lnTo>
                    <a:lnTo>
                      <a:pt y="77" x="329"/>
                    </a:lnTo>
                    <a:lnTo>
                      <a:pt y="66" x="317"/>
                    </a:lnTo>
                    <a:lnTo>
                      <a:pt y="55" x="306"/>
                    </a:lnTo>
                    <a:lnTo>
                      <a:pt y="45" x="290"/>
                    </a:lnTo>
                    <a:lnTo>
                      <a:pt y="37" x="275"/>
                    </a:lnTo>
                    <a:lnTo>
                      <a:pt y="28" x="258"/>
                    </a:lnTo>
                    <a:lnTo>
                      <a:pt y="23" x="240"/>
                    </a:lnTo>
                    <a:lnTo>
                      <a:pt y="17" x="220"/>
                    </a:lnTo>
                    <a:lnTo>
                      <a:pt y="11" x="199"/>
                    </a:lnTo>
                    <a:lnTo>
                      <a:pt y="5" x="154"/>
                    </a:lnTo>
                    <a:lnTo>
                      <a:pt y="1" x="106"/>
                    </a:lnTo>
                    <a:lnTo>
                      <a:pt y="0" x="54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CF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07" name="Shape 1407"/>
              <p:cNvSpPr/>
              <p:nvPr/>
            </p:nvSpPr>
            <p:spPr>
              <a:xfrm>
                <a:off y="4373562" x="5095875"/>
                <a:ext cy="155575" cx="546100"/>
              </a:xfrm>
              <a:custGeom>
                <a:pathLst>
                  <a:path w="344" extrusionOk="0" h="98">
                    <a:moveTo>
                      <a:pt y="0" x="3"/>
                    </a:moveTo>
                    <a:lnTo>
                      <a:pt y="7" x="15"/>
                    </a:lnTo>
                    <a:lnTo>
                      <a:pt y="21" x="49"/>
                    </a:lnTo>
                    <a:lnTo>
                      <a:pt y="39" x="96"/>
                    </a:lnTo>
                    <a:lnTo>
                      <a:pt y="58" x="150"/>
                    </a:lnTo>
                    <a:lnTo>
                      <a:pt y="68" x="179"/>
                    </a:lnTo>
                    <a:lnTo>
                      <a:pt y="76" x="207"/>
                    </a:lnTo>
                    <a:lnTo>
                      <a:pt y="83" x="236"/>
                    </a:lnTo>
                    <a:lnTo>
                      <a:pt y="88" x="261"/>
                    </a:lnTo>
                    <a:lnTo>
                      <a:pt y="90" x="285"/>
                    </a:lnTo>
                    <a:lnTo>
                      <a:pt y="92" x="307"/>
                    </a:lnTo>
                    <a:lnTo>
                      <a:pt y="90" x="315"/>
                    </a:lnTo>
                    <a:lnTo>
                      <a:pt y="88" x="324"/>
                    </a:lnTo>
                    <a:lnTo>
                      <a:pt y="86" x="331"/>
                    </a:lnTo>
                    <a:lnTo>
                      <a:pt y="83" x="337"/>
                    </a:lnTo>
                    <a:lnTo>
                      <a:pt y="88" x="341"/>
                    </a:lnTo>
                    <a:lnTo>
                      <a:pt y="92" x="344"/>
                    </a:lnTo>
                    <a:lnTo>
                      <a:pt y="95" x="337"/>
                    </a:lnTo>
                    <a:lnTo>
                      <a:pt y="98" x="326"/>
                    </a:lnTo>
                    <a:lnTo>
                      <a:pt y="98" x="310"/>
                    </a:lnTo>
                    <a:lnTo>
                      <a:pt y="97" x="293"/>
                    </a:lnTo>
                    <a:lnTo>
                      <a:pt y="95" x="273"/>
                    </a:lnTo>
                    <a:lnTo>
                      <a:pt y="92" x="251"/>
                    </a:lnTo>
                    <a:lnTo>
                      <a:pt y="86" x="226"/>
                    </a:lnTo>
                    <a:lnTo>
                      <a:pt y="80" x="201"/>
                    </a:lnTo>
                    <a:lnTo>
                      <a:pt y="65" x="147"/>
                    </a:lnTo>
                    <a:lnTo>
                      <a:pt y="46" x="94"/>
                    </a:lnTo>
                    <a:lnTo>
                      <a:pt y="36" x="67"/>
                    </a:lnTo>
                    <a:lnTo>
                      <a:pt y="24" x="44"/>
                    </a:lnTo>
                    <a:lnTo>
                      <a:pt y="14" x="20"/>
                    </a:lnTo>
                    <a:lnTo>
                      <a:pt y="2" x="0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08" name="Shape 1408"/>
              <p:cNvSpPr/>
              <p:nvPr/>
            </p:nvSpPr>
            <p:spPr>
              <a:xfrm>
                <a:off y="4371975" x="5097462"/>
                <a:ext cy="149225" cx="536575"/>
              </a:xfrm>
              <a:custGeom>
                <a:pathLst>
                  <a:path w="338" extrusionOk="0" h="94">
                    <a:moveTo>
                      <a:pt y="0" x="2"/>
                    </a:moveTo>
                    <a:lnTo>
                      <a:pt y="6" x="10"/>
                    </a:lnTo>
                    <a:lnTo>
                      <a:pt y="20" x="41"/>
                    </a:lnTo>
                    <a:lnTo>
                      <a:pt y="37" x="88"/>
                    </a:lnTo>
                    <a:lnTo>
                      <a:pt y="55" x="142"/>
                    </a:lnTo>
                    <a:lnTo>
                      <a:pt y="64" x="171"/>
                    </a:lnTo>
                    <a:lnTo>
                      <a:pt y="72" x="200"/>
                    </a:lnTo>
                    <a:lnTo>
                      <a:pt y="77" x="228"/>
                    </a:lnTo>
                    <a:lnTo>
                      <a:pt y="82" x="255"/>
                    </a:lnTo>
                    <a:lnTo>
                      <a:pt y="86" x="279"/>
                    </a:lnTo>
                    <a:lnTo>
                      <a:pt y="86" x="301"/>
                    </a:lnTo>
                    <a:lnTo>
                      <a:pt y="86" x="309"/>
                    </a:lnTo>
                    <a:lnTo>
                      <a:pt y="84" x="318"/>
                    </a:lnTo>
                    <a:lnTo>
                      <a:pt y="81" x="326"/>
                    </a:lnTo>
                    <a:lnTo>
                      <a:pt y="77" x="331"/>
                    </a:lnTo>
                    <a:lnTo>
                      <a:pt y="82" x="335"/>
                    </a:lnTo>
                    <a:lnTo>
                      <a:pt y="87" x="338"/>
                    </a:lnTo>
                    <a:lnTo>
                      <a:pt y="91" x="331"/>
                    </a:lnTo>
                    <a:lnTo>
                      <a:pt y="93" x="321"/>
                    </a:lnTo>
                    <a:lnTo>
                      <a:pt y="94" x="306"/>
                    </a:lnTo>
                    <a:lnTo>
                      <a:pt y="93" x="289"/>
                    </a:lnTo>
                    <a:lnTo>
                      <a:pt y="91" x="269"/>
                    </a:lnTo>
                    <a:lnTo>
                      <a:pt y="87" x="247"/>
                    </a:lnTo>
                    <a:lnTo>
                      <a:pt y="82" x="223"/>
                    </a:lnTo>
                    <a:lnTo>
                      <a:pt y="77" x="198"/>
                    </a:lnTo>
                    <a:lnTo>
                      <a:pt y="62" x="146"/>
                    </a:lnTo>
                    <a:lnTo>
                      <a:pt y="44" x="93"/>
                    </a:lnTo>
                    <a:lnTo>
                      <a:pt y="35" x="68"/>
                    </a:lnTo>
                    <a:lnTo>
                      <a:pt y="23" x="44"/>
                    </a:lnTo>
                    <a:lnTo>
                      <a:pt y="13" x="22"/>
                    </a:lnTo>
                    <a:lnTo>
                      <a:pt y="1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09" name="Shape 1409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10" name="Shape 1410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11" name="Shape 1411"/>
              <p:cNvSpPr/>
              <p:nvPr/>
            </p:nvSpPr>
            <p:spPr>
              <a:xfrm>
                <a:off y="2686050" x="5400675"/>
                <a:ext cy="33336" cx="185736"/>
              </a:xfrm>
              <a:custGeom>
                <a:pathLst>
                  <a:path w="117" extrusionOk="0" h="21">
                    <a:moveTo>
                      <a:pt y="21" x="117"/>
                    </a:moveTo>
                    <a:lnTo>
                      <a:pt y="0" x="0"/>
                    </a:lnTo>
                    <a:lnTo>
                      <a:pt y="4" x="29"/>
                    </a:lnTo>
                    <a:lnTo>
                      <a:pt y="9" x="58"/>
                    </a:lnTo>
                    <a:lnTo>
                      <a:pt y="14" x="88"/>
                    </a:lnTo>
                    <a:lnTo>
                      <a:pt y="21" x="11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12" name="Shape 1412"/>
              <p:cNvSpPr/>
              <p:nvPr/>
            </p:nvSpPr>
            <p:spPr>
              <a:xfrm>
                <a:off y="2678111" x="5346700"/>
                <a:ext cy="50800" cx="287336"/>
              </a:xfrm>
              <a:custGeom>
                <a:pathLst>
                  <a:path w="181" extrusionOk="0" h="32">
                    <a:moveTo>
                      <a:pt y="32" x="181"/>
                    </a:moveTo>
                    <a:lnTo>
                      <a:pt y="0" x="0"/>
                    </a:lnTo>
                    <a:lnTo>
                      <a:pt y="7" x="46"/>
                    </a:lnTo>
                    <a:lnTo>
                      <a:pt y="14" x="92"/>
                    </a:lnTo>
                    <a:lnTo>
                      <a:pt y="22" x="137"/>
                    </a:lnTo>
                    <a:lnTo>
                      <a:pt y="32" x="181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13" name="Shape 1413"/>
              <p:cNvSpPr/>
              <p:nvPr/>
            </p:nvSpPr>
            <p:spPr>
              <a:xfrm>
                <a:off y="2676525" x="5307012"/>
                <a:ext cy="63500" cx="361950"/>
              </a:xfrm>
              <a:custGeom>
                <a:pathLst>
                  <a:path w="228" extrusionOk="0" h="40">
                    <a:moveTo>
                      <a:pt y="6" x="59"/>
                    </a:moveTo>
                    <a:lnTo>
                      <a:pt y="27" x="176"/>
                    </a:lnTo>
                    <a:lnTo>
                      <a:pt y="30" x="189"/>
                    </a:lnTo>
                    <a:lnTo>
                      <a:pt y="33" x="203"/>
                    </a:lnTo>
                    <a:lnTo>
                      <a:pt y="37" x="214"/>
                    </a:lnTo>
                    <a:lnTo>
                      <a:pt y="40" x="228"/>
                    </a:lnTo>
                    <a:lnTo>
                      <a:pt y="0" x="0"/>
                    </a:lnTo>
                    <a:lnTo>
                      <a:pt y="1" x="14"/>
                    </a:lnTo>
                    <a:lnTo>
                      <a:pt y="3" x="29"/>
                    </a:lnTo>
                    <a:lnTo>
                      <a:pt y="5" x="44"/>
                    </a:lnTo>
                    <a:lnTo>
                      <a:pt y="6" x="59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14" name="Shape 1414"/>
              <p:cNvSpPr/>
              <p:nvPr/>
            </p:nvSpPr>
            <p:spPr>
              <a:xfrm>
                <a:off y="2673350" x="5272087"/>
                <a:ext cy="74611" cx="427037"/>
              </a:xfrm>
              <a:custGeom>
                <a:pathLst>
                  <a:path w="269" extrusionOk="0" h="47">
                    <a:moveTo>
                      <a:pt y="3" x="47"/>
                    </a:moveTo>
                    <a:lnTo>
                      <a:pt y="35" x="228"/>
                    </a:lnTo>
                    <a:lnTo>
                      <a:pt y="42" x="248"/>
                    </a:lnTo>
                    <a:lnTo>
                      <a:pt y="47" x="269"/>
                    </a:lnTo>
                    <a:lnTo>
                      <a:pt y="0" x="0"/>
                    </a:lnTo>
                    <a:lnTo>
                      <a:pt y="2" x="24"/>
                    </a:lnTo>
                    <a:lnTo>
                      <a:pt y="3" x="4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15" name="Shape 1415"/>
              <p:cNvSpPr/>
              <p:nvPr/>
            </p:nvSpPr>
            <p:spPr>
              <a:xfrm>
                <a:off y="2673350" x="5243512"/>
                <a:ext cy="82550" cx="479425"/>
              </a:xfrm>
              <a:custGeom>
                <a:pathLst>
                  <a:path w="302" extrusionOk="0" h="52">
                    <a:moveTo>
                      <a:pt y="2" x="40"/>
                    </a:moveTo>
                    <a:lnTo>
                      <a:pt y="42" x="268"/>
                    </a:lnTo>
                    <a:lnTo>
                      <a:pt y="47" x="285"/>
                    </a:lnTo>
                    <a:lnTo>
                      <a:pt y="52" x="302"/>
                    </a:lnTo>
                    <a:lnTo>
                      <a:pt y="0" x="0"/>
                    </a:lnTo>
                    <a:lnTo>
                      <a:pt y="0" x="20"/>
                    </a:lnTo>
                    <a:lnTo>
                      <a:pt y="2" x="40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16" name="Shape 1416"/>
              <p:cNvSpPr/>
              <p:nvPr/>
            </p:nvSpPr>
            <p:spPr>
              <a:xfrm>
                <a:off y="2670175" x="5216525"/>
                <a:ext cy="93661" cx="530225"/>
              </a:xfrm>
              <a:custGeom>
                <a:pathLst>
                  <a:path w="334" extrusionOk="0" h="59">
                    <a:moveTo>
                      <a:pt y="2" x="35"/>
                    </a:moveTo>
                    <a:lnTo>
                      <a:pt y="49" x="304"/>
                    </a:lnTo>
                    <a:lnTo>
                      <a:pt y="54" x="319"/>
                    </a:lnTo>
                    <a:lnTo>
                      <a:pt y="59" x="334"/>
                    </a:lnTo>
                    <a:lnTo>
                      <a:pt y="0" x="0"/>
                    </a:lnTo>
                    <a:lnTo>
                      <a:pt y="2" x="18"/>
                    </a:lnTo>
                    <a:lnTo>
                      <a:pt y="2" x="35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17" name="Shape 1417"/>
              <p:cNvSpPr/>
              <p:nvPr/>
            </p:nvSpPr>
            <p:spPr>
              <a:xfrm>
                <a:off y="2670175" x="5191125"/>
                <a:ext cy="101600" cx="574675"/>
              </a:xfrm>
              <a:custGeom>
                <a:pathLst>
                  <a:path w="362" extrusionOk="0" h="64">
                    <a:moveTo>
                      <a:pt y="2" x="33"/>
                    </a:moveTo>
                    <a:lnTo>
                      <a:pt y="54" x="335"/>
                    </a:lnTo>
                    <a:lnTo>
                      <a:pt y="59" x="348"/>
                    </a:lnTo>
                    <a:lnTo>
                      <a:pt y="64" x="362"/>
                    </a:lnTo>
                    <a:lnTo>
                      <a:pt y="0" x="0"/>
                    </a:lnTo>
                    <a:lnTo>
                      <a:pt y="0" x="17"/>
                    </a:lnTo>
                    <a:lnTo>
                      <a:pt y="2" x="33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18" name="Shape 1418"/>
              <p:cNvSpPr/>
              <p:nvPr/>
            </p:nvSpPr>
            <p:spPr>
              <a:xfrm>
                <a:off y="2670175" x="5170487"/>
                <a:ext cy="107950" cx="614361"/>
              </a:xfrm>
              <a:custGeom>
                <a:pathLst>
                  <a:path w="387" extrusionOk="0" h="68">
                    <a:moveTo>
                      <a:pt y="0" x="29"/>
                    </a:moveTo>
                    <a:lnTo>
                      <a:pt y="59" x="363"/>
                    </a:lnTo>
                    <a:lnTo>
                      <a:pt y="64" x="375"/>
                    </a:lnTo>
                    <a:lnTo>
                      <a:pt y="68" x="38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9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19" name="Shape 1419"/>
              <p:cNvSpPr/>
              <p:nvPr/>
            </p:nvSpPr>
            <p:spPr>
              <a:xfrm>
                <a:off y="2670175" x="5146675"/>
                <a:ext cy="115886" cx="654050"/>
              </a:xfrm>
              <a:custGeom>
                <a:pathLst>
                  <a:path w="412" extrusionOk="0" h="73">
                    <a:moveTo>
                      <a:pt y="0" x="28"/>
                    </a:moveTo>
                    <a:lnTo>
                      <a:pt y="64" x="390"/>
                    </a:lnTo>
                    <a:lnTo>
                      <a:pt y="68" x="402"/>
                    </a:lnTo>
                    <a:lnTo>
                      <a:pt y="73" x="412"/>
                    </a:lnTo>
                    <a:lnTo>
                      <a:pt y="0" x="0"/>
                    </a:lnTo>
                    <a:lnTo>
                      <a:pt y="0" x="15"/>
                    </a:lnTo>
                    <a:lnTo>
                      <a:pt y="0" x="28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20" name="Shape 1420"/>
              <p:cNvSpPr/>
              <p:nvPr/>
            </p:nvSpPr>
            <p:spPr>
              <a:xfrm>
                <a:off y="2670175" x="5127625"/>
                <a:ext cy="120650" cx="692150"/>
              </a:xfrm>
              <a:custGeom>
                <a:pathLst>
                  <a:path w="436" extrusionOk="0" h="76">
                    <a:moveTo>
                      <a:pt y="0" x="27"/>
                    </a:moveTo>
                    <a:lnTo>
                      <a:pt y="68" x="414"/>
                    </a:lnTo>
                    <a:lnTo>
                      <a:pt y="73" x="424"/>
                    </a:lnTo>
                    <a:lnTo>
                      <a:pt y="76" x="436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21" name="Shape 1421"/>
              <p:cNvSpPr/>
              <p:nvPr/>
            </p:nvSpPr>
            <p:spPr>
              <a:xfrm>
                <a:off y="2670175" x="5105400"/>
                <a:ext cy="127000" cx="727075"/>
              </a:xfrm>
              <a:custGeom>
                <a:pathLst>
                  <a:path w="458" extrusionOk="0" h="80">
                    <a:moveTo>
                      <a:pt y="0" x="26"/>
                    </a:moveTo>
                    <a:lnTo>
                      <a:pt y="73" x="438"/>
                    </a:lnTo>
                    <a:lnTo>
                      <a:pt y="76" x="448"/>
                    </a:lnTo>
                    <a:lnTo>
                      <a:pt y="80" x="45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22" name="Shape 1422"/>
              <p:cNvSpPr/>
              <p:nvPr/>
            </p:nvSpPr>
            <p:spPr>
              <a:xfrm>
                <a:off y="2670175" x="5087937"/>
                <a:ext cy="134936" cx="760411"/>
              </a:xfrm>
              <a:custGeom>
                <a:pathLst>
                  <a:path w="479" extrusionOk="0" h="85">
                    <a:moveTo>
                      <a:pt y="0" x="25"/>
                    </a:moveTo>
                    <a:lnTo>
                      <a:pt y="76" x="461"/>
                    </a:lnTo>
                    <a:lnTo>
                      <a:pt y="80" x="469"/>
                    </a:lnTo>
                    <a:lnTo>
                      <a:pt y="85" x="479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23" name="Shape 1423"/>
              <p:cNvSpPr/>
              <p:nvPr/>
            </p:nvSpPr>
            <p:spPr>
              <a:xfrm>
                <a:off y="2670175" x="5068887"/>
                <a:ext cy="139700" cx="793750"/>
              </a:xfrm>
              <a:custGeom>
                <a:pathLst>
                  <a:path w="500" extrusionOk="0" h="88">
                    <a:moveTo>
                      <a:pt y="0" x="23"/>
                    </a:moveTo>
                    <a:lnTo>
                      <a:pt y="80" x="481"/>
                    </a:lnTo>
                    <a:lnTo>
                      <a:pt y="83" x="489"/>
                    </a:lnTo>
                    <a:lnTo>
                      <a:pt y="88" x="500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3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24" name="Shape 1424"/>
              <p:cNvSpPr/>
              <p:nvPr/>
            </p:nvSpPr>
            <p:spPr>
              <a:xfrm>
                <a:off y="2670175" x="5053012"/>
                <a:ext cy="144461" cx="822325"/>
              </a:xfrm>
              <a:custGeom>
                <a:pathLst>
                  <a:path w="518" extrusionOk="0" h="91">
                    <a:moveTo>
                      <a:pt y="0" x="22"/>
                    </a:moveTo>
                    <a:lnTo>
                      <a:pt y="85" x="501"/>
                    </a:lnTo>
                    <a:lnTo>
                      <a:pt y="88" x="510"/>
                    </a:lnTo>
                    <a:lnTo>
                      <a:pt y="91" x="518"/>
                    </a:lnTo>
                    <a:lnTo>
                      <a:pt y="0" x="0"/>
                    </a:lnTo>
                    <a:lnTo>
                      <a:pt y="0" x="11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25" name="Shape 1425"/>
              <p:cNvSpPr/>
              <p:nvPr/>
            </p:nvSpPr>
            <p:spPr>
              <a:xfrm>
                <a:off y="2670175" x="5033962"/>
                <a:ext cy="150812" cx="852486"/>
              </a:xfrm>
              <a:custGeom>
                <a:pathLst>
                  <a:path w="537" extrusionOk="0" h="95">
                    <a:moveTo>
                      <a:pt y="0" x="22"/>
                    </a:moveTo>
                    <a:lnTo>
                      <a:pt y="88" x="522"/>
                    </a:lnTo>
                    <a:lnTo>
                      <a:pt y="91" x="528"/>
                    </a:lnTo>
                    <a:lnTo>
                      <a:pt y="95" x="537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26" name="Shape 1426"/>
              <p:cNvSpPr/>
              <p:nvPr/>
            </p:nvSpPr>
            <p:spPr>
              <a:xfrm>
                <a:off y="2670175" x="5018087"/>
                <a:ext cy="155575" cx="881062"/>
              </a:xfrm>
              <a:custGeom>
                <a:pathLst>
                  <a:path w="555" extrusionOk="0" h="98">
                    <a:moveTo>
                      <a:pt y="0" x="22"/>
                    </a:moveTo>
                    <a:lnTo>
                      <a:pt y="91" x="540"/>
                    </a:lnTo>
                    <a:lnTo>
                      <a:pt y="95" x="547"/>
                    </a:lnTo>
                    <a:lnTo>
                      <a:pt y="98" x="555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27" name="Shape 1427"/>
              <p:cNvSpPr/>
              <p:nvPr/>
            </p:nvSpPr>
            <p:spPr>
              <a:xfrm>
                <a:off y="2670175" x="5002212"/>
                <a:ext cy="161925" cx="908050"/>
              </a:xfrm>
              <a:custGeom>
                <a:pathLst>
                  <a:path w="572" extrusionOk="0" h="102">
                    <a:moveTo>
                      <a:pt y="0" x="20"/>
                    </a:moveTo>
                    <a:lnTo>
                      <a:pt y="95" x="557"/>
                    </a:lnTo>
                    <a:lnTo>
                      <a:pt y="98" x="565"/>
                    </a:lnTo>
                    <a:lnTo>
                      <a:pt y="102" x="572"/>
                    </a:lnTo>
                    <a:lnTo>
                      <a:pt y="0" x="0"/>
                    </a:lnTo>
                    <a:lnTo>
                      <a:pt y="0" x="10"/>
                    </a:lnTo>
                    <a:lnTo>
                      <a:pt y="0" x="2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28" name="Shape 1428"/>
              <p:cNvSpPr/>
              <p:nvPr/>
            </p:nvSpPr>
            <p:spPr>
              <a:xfrm>
                <a:off y="2670175" x="4984750"/>
                <a:ext cy="166686" cx="936625"/>
              </a:xfrm>
              <a:custGeom>
                <a:pathLst>
                  <a:path w="590" extrusionOk="0" h="105">
                    <a:moveTo>
                      <a:pt y="0" x="21"/>
                    </a:moveTo>
                    <a:lnTo>
                      <a:pt y="98" x="576"/>
                    </a:lnTo>
                    <a:lnTo>
                      <a:pt y="102" x="583"/>
                    </a:lnTo>
                    <a:lnTo>
                      <a:pt y="105" x="590"/>
                    </a:lnTo>
                    <a:lnTo>
                      <a:pt y="2" x="0"/>
                    </a:lnTo>
                    <a:lnTo>
                      <a:pt y="0" x="11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29" name="Shape 1429"/>
              <p:cNvSpPr/>
              <p:nvPr/>
            </p:nvSpPr>
            <p:spPr>
              <a:xfrm>
                <a:off y="2670175" x="4975225"/>
                <a:ext cy="171450" cx="955675"/>
              </a:xfrm>
              <a:custGeom>
                <a:pathLst>
                  <a:path w="602" extrusionOk="0" h="108">
                    <a:moveTo>
                      <a:pt y="0" x="17"/>
                    </a:moveTo>
                    <a:lnTo>
                      <a:pt y="102" x="589"/>
                    </a:lnTo>
                    <a:lnTo>
                      <a:pt y="105" x="596"/>
                    </a:lnTo>
                    <a:lnTo>
                      <a:pt y="108" x="602"/>
                    </a:lnTo>
                    <a:lnTo>
                      <a:pt y="2" x="0"/>
                    </a:lnTo>
                    <a:lnTo>
                      <a:pt y="2" x="5"/>
                    </a:lnTo>
                    <a:lnTo>
                      <a:pt y="2" x="6"/>
                    </a:lnTo>
                    <a:lnTo>
                      <a:pt y="2" x="11"/>
                    </a:lnTo>
                    <a:lnTo>
                      <a:pt y="0" x="17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30" name="Shape 1430"/>
              <p:cNvSpPr/>
              <p:nvPr/>
            </p:nvSpPr>
            <p:spPr>
              <a:xfrm>
                <a:off y="2673350" x="4960937"/>
                <a:ext cy="174625" cx="981075"/>
              </a:xfrm>
              <a:custGeom>
                <a:pathLst>
                  <a:path w="618" extrusionOk="0" h="110">
                    <a:moveTo>
                      <a:pt y="0" x="15"/>
                    </a:moveTo>
                    <a:lnTo>
                      <a:pt y="103" x="605"/>
                    </a:lnTo>
                    <a:lnTo>
                      <a:pt y="106" x="611"/>
                    </a:lnTo>
                    <a:lnTo>
                      <a:pt y="110" x="618"/>
                    </a:lnTo>
                    <a:lnTo>
                      <a:pt y="2" x="0"/>
                    </a:lnTo>
                    <a:lnTo>
                      <a:pt y="0" x="10"/>
                    </a:lnTo>
                    <a:lnTo>
                      <a:pt y="0" x="15"/>
                    </a:lnTo>
                    <a:lnTo>
                      <a:pt y="0" x="15"/>
                    </a:lnTo>
                    <a:lnTo>
                      <a:pt y="0" x="15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31" name="Shape 1431"/>
              <p:cNvSpPr/>
              <p:nvPr/>
            </p:nvSpPr>
            <p:spPr>
              <a:xfrm>
                <a:off y="2673350" x="4941887"/>
                <a:ext cy="179387" cx="1011237"/>
              </a:xfrm>
              <a:custGeom>
                <a:pathLst>
                  <a:path w="637" extrusionOk="0" h="113">
                    <a:moveTo>
                      <a:pt y="0" x="21"/>
                    </a:moveTo>
                    <a:lnTo>
                      <a:pt y="106" x="623"/>
                    </a:lnTo>
                    <a:lnTo>
                      <a:pt y="110" x="630"/>
                    </a:lnTo>
                    <a:lnTo>
                      <a:pt y="113" x="637"/>
                    </a:lnTo>
                    <a:lnTo>
                      <a:pt y="2" x="0"/>
                    </a:lnTo>
                    <a:lnTo>
                      <a:pt y="2" x="14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32" name="Shape 1432"/>
              <p:cNvSpPr/>
              <p:nvPr/>
            </p:nvSpPr>
            <p:spPr>
              <a:xfrm>
                <a:off y="2676525" x="4926012"/>
                <a:ext cy="182561" cx="1038225"/>
              </a:xfrm>
              <a:custGeom>
                <a:pathLst>
                  <a:path w="654" extrusionOk="0" h="115">
                    <a:moveTo>
                      <a:pt y="0" x="22"/>
                    </a:moveTo>
                    <a:lnTo>
                      <a:pt y="108" x="640"/>
                    </a:lnTo>
                    <a:lnTo>
                      <a:pt y="111" x="647"/>
                    </a:lnTo>
                    <a:lnTo>
                      <a:pt y="115" x="65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33" name="Shape 1433"/>
              <p:cNvSpPr/>
              <p:nvPr/>
            </p:nvSpPr>
            <p:spPr>
              <a:xfrm>
                <a:off y="2676525" x="4906962"/>
                <a:ext cy="187325" cx="1066800"/>
              </a:xfrm>
              <a:custGeom>
                <a:pathLst>
                  <a:path w="672" extrusionOk="0" h="118">
                    <a:moveTo>
                      <a:pt y="0" x="22"/>
                    </a:moveTo>
                    <a:lnTo>
                      <a:pt y="111" x="659"/>
                    </a:lnTo>
                    <a:lnTo>
                      <a:pt y="115" x="666"/>
                    </a:lnTo>
                    <a:lnTo>
                      <a:pt y="118" x="672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5D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34" name="Shape 1434"/>
              <p:cNvSpPr/>
              <p:nvPr/>
            </p:nvSpPr>
            <p:spPr>
              <a:xfrm>
                <a:off y="2676525" x="4886325"/>
                <a:ext cy="192087" cx="1096961"/>
              </a:xfrm>
              <a:custGeom>
                <a:pathLst>
                  <a:path w="691" extrusionOk="0" h="121">
                    <a:moveTo>
                      <a:pt y="0" x="25"/>
                    </a:moveTo>
                    <a:lnTo>
                      <a:pt y="115" x="679"/>
                    </a:lnTo>
                    <a:lnTo>
                      <a:pt y="118" x="684"/>
                    </a:lnTo>
                    <a:lnTo>
                      <a:pt y="121" x="691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35" name="Shape 1435"/>
              <p:cNvSpPr/>
              <p:nvPr/>
            </p:nvSpPr>
            <p:spPr>
              <a:xfrm>
                <a:off y="2676525" x="4867275"/>
                <a:ext cy="198436" cx="1123950"/>
              </a:xfrm>
              <a:custGeom>
                <a:pathLst>
                  <a:path w="708" extrusionOk="0" h="125">
                    <a:moveTo>
                      <a:pt y="0" x="25"/>
                    </a:moveTo>
                    <a:lnTo>
                      <a:pt y="118" x="697"/>
                    </a:lnTo>
                    <a:lnTo>
                      <a:pt y="121" x="703"/>
                    </a:lnTo>
                    <a:lnTo>
                      <a:pt y="125" x="70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36" name="Shape 1436"/>
              <p:cNvSpPr/>
              <p:nvPr/>
            </p:nvSpPr>
            <p:spPr>
              <a:xfrm>
                <a:off y="2676525" x="4846637"/>
                <a:ext cy="203200" cx="1154112"/>
              </a:xfrm>
              <a:custGeom>
                <a:pathLst>
                  <a:path w="727" extrusionOk="0" h="128">
                    <a:moveTo>
                      <a:pt y="0" x="25"/>
                    </a:moveTo>
                    <a:lnTo>
                      <a:pt y="121" x="716"/>
                    </a:lnTo>
                    <a:lnTo>
                      <a:pt y="125" x="721"/>
                    </a:lnTo>
                    <a:lnTo>
                      <a:pt y="128" x="72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37" name="Shape 1437"/>
              <p:cNvSpPr/>
              <p:nvPr/>
            </p:nvSpPr>
            <p:spPr>
              <a:xfrm>
                <a:off y="2676525" x="4827587"/>
                <a:ext cy="207962" cx="1181100"/>
              </a:xfrm>
              <a:custGeom>
                <a:pathLst>
                  <a:path w="744" extrusionOk="0" h="131">
                    <a:moveTo>
                      <a:pt y="0" x="25"/>
                    </a:moveTo>
                    <a:lnTo>
                      <a:pt y="125" x="733"/>
                    </a:lnTo>
                    <a:lnTo>
                      <a:pt y="128" x="739"/>
                    </a:lnTo>
                    <a:lnTo>
                      <a:pt y="131" x="74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38" name="Shape 1438"/>
              <p:cNvSpPr/>
              <p:nvPr/>
            </p:nvSpPr>
            <p:spPr>
              <a:xfrm>
                <a:off y="2676525" x="4805362"/>
                <a:ext cy="214311" cx="1211261"/>
              </a:xfrm>
              <a:custGeom>
                <a:pathLst>
                  <a:path w="763" extrusionOk="0" h="135">
                    <a:moveTo>
                      <a:pt y="0" x="26"/>
                    </a:moveTo>
                    <a:lnTo>
                      <a:pt y="128" x="753"/>
                    </a:lnTo>
                    <a:lnTo>
                      <a:pt y="131" x="758"/>
                    </a:lnTo>
                    <a:lnTo>
                      <a:pt y="135" x="763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39" name="Shape 1439"/>
              <p:cNvSpPr/>
              <p:nvPr/>
            </p:nvSpPr>
            <p:spPr>
              <a:xfrm>
                <a:off y="2676525" x="4784725"/>
                <a:ext cy="219075" cx="1241425"/>
              </a:xfrm>
              <a:custGeom>
                <a:pathLst>
                  <a:path w="782" extrusionOk="0" h="138">
                    <a:moveTo>
                      <a:pt y="0" x="27"/>
                    </a:moveTo>
                    <a:lnTo>
                      <a:pt y="131" x="771"/>
                    </a:lnTo>
                    <a:lnTo>
                      <a:pt y="135" x="776"/>
                    </a:lnTo>
                    <a:lnTo>
                      <a:pt y="138" x="782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40" name="Shape 1440"/>
              <p:cNvSpPr/>
              <p:nvPr/>
            </p:nvSpPr>
            <p:spPr>
              <a:xfrm>
                <a:off y="2676525" x="4762500"/>
                <a:ext cy="222250" cx="1271586"/>
              </a:xfrm>
              <a:custGeom>
                <a:pathLst>
                  <a:path w="801" extrusionOk="0" h="140">
                    <a:moveTo>
                      <a:pt y="0" x="27"/>
                    </a:moveTo>
                    <a:lnTo>
                      <a:pt y="135" x="790"/>
                    </a:lnTo>
                    <a:lnTo>
                      <a:pt y="138" x="796"/>
                    </a:lnTo>
                    <a:lnTo>
                      <a:pt y="140" x="801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441" name="Shape 1441"/>
              <p:cNvSpPr/>
              <p:nvPr/>
            </p:nvSpPr>
            <p:spPr>
              <a:xfrm>
                <a:off y="2676525" x="4741862"/>
                <a:ext cy="227011" cx="1301750"/>
              </a:xfrm>
              <a:custGeom>
                <a:pathLst>
                  <a:path w="820" extrusionOk="0" h="143">
                    <a:moveTo>
                      <a:pt y="0" x="27"/>
                    </a:moveTo>
                    <a:lnTo>
                      <a:pt y="138" x="809"/>
                    </a:lnTo>
                    <a:lnTo>
                      <a:pt y="140" x="815"/>
                    </a:lnTo>
                    <a:lnTo>
                      <a:pt y="143" x="820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</p:grpSp>
        <p:sp>
          <p:nvSpPr>
            <p:cNvPr id="1442" name="Shape 1442"/>
            <p:cNvSpPr/>
            <p:nvPr/>
          </p:nvSpPr>
          <p:spPr>
            <a:xfrm>
              <a:off y="2676525" x="4719637"/>
              <a:ext cy="233361" cx="1330325"/>
            </a:xfrm>
            <a:custGeom>
              <a:pathLst>
                <a:path w="838" extrusionOk="0" h="147">
                  <a:moveTo>
                    <a:pt y="0" x="27"/>
                  </a:moveTo>
                  <a:lnTo>
                    <a:pt y="140" x="828"/>
                  </a:lnTo>
                  <a:lnTo>
                    <a:pt y="143" x="833"/>
                  </a:lnTo>
                  <a:lnTo>
                    <a:pt y="147" x="838"/>
                  </a:lnTo>
                  <a:lnTo>
                    <a:pt y="0" x="0"/>
                  </a:lnTo>
                  <a:lnTo>
                    <a:pt y="0" x="14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43" name="Shape 1443"/>
            <p:cNvSpPr/>
            <p:nvPr/>
          </p:nvSpPr>
          <p:spPr>
            <a:xfrm>
              <a:off y="2673350" x="4699000"/>
              <a:ext cy="241300" cx="1358900"/>
            </a:xfrm>
            <a:custGeom>
              <a:pathLst>
                <a:path w="856" extrusionOk="0" h="152">
                  <a:moveTo>
                    <a:pt y="2" x="27"/>
                  </a:moveTo>
                  <a:lnTo>
                    <a:pt y="145" x="847"/>
                  </a:lnTo>
                  <a:lnTo>
                    <a:pt y="149" x="851"/>
                  </a:lnTo>
                  <a:lnTo>
                    <a:pt y="152" x="856"/>
                  </a:lnTo>
                  <a:lnTo>
                    <a:pt y="0" x="0"/>
                  </a:lnTo>
                  <a:lnTo>
                    <a:pt y="2" x="13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44" name="Shape 1444"/>
            <p:cNvSpPr/>
            <p:nvPr/>
          </p:nvSpPr>
          <p:spPr>
            <a:xfrm>
              <a:off y="2673350" x="4676775"/>
              <a:ext cy="246061" cx="1389061"/>
            </a:xfrm>
            <a:custGeom>
              <a:pathLst>
                <a:path w="875" extrusionOk="0" h="155">
                  <a:moveTo>
                    <a:pt y="2" x="27"/>
                  </a:moveTo>
                  <a:lnTo>
                    <a:pt y="149" x="865"/>
                  </a:lnTo>
                  <a:lnTo>
                    <a:pt y="152" x="870"/>
                  </a:lnTo>
                  <a:lnTo>
                    <a:pt y="155" x="875"/>
                  </a:lnTo>
                  <a:lnTo>
                    <a:pt y="0" x="0"/>
                  </a:lnTo>
                  <a:lnTo>
                    <a:pt y="0" x="14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45" name="Shape 1445"/>
            <p:cNvSpPr/>
            <p:nvPr/>
          </p:nvSpPr>
          <p:spPr>
            <a:xfrm>
              <a:off y="2673350" x="4656137"/>
              <a:ext cy="252411" cx="1417636"/>
            </a:xfrm>
            <a:custGeom>
              <a:pathLst>
                <a:path w="893" extrusionOk="0" h="159">
                  <a:moveTo>
                    <a:pt y="0" x="27"/>
                  </a:moveTo>
                  <a:lnTo>
                    <a:pt y="152" x="883"/>
                  </a:lnTo>
                  <a:lnTo>
                    <a:pt y="155" x="888"/>
                  </a:lnTo>
                  <a:lnTo>
                    <a:pt y="159" x="893"/>
                  </a:lnTo>
                  <a:lnTo>
                    <a:pt y="0" x="0"/>
                  </a:lnTo>
                  <a:lnTo>
                    <a:pt y="0" x="13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46" name="Shape 1446"/>
            <p:cNvSpPr/>
            <p:nvPr/>
          </p:nvSpPr>
          <p:spPr>
            <a:xfrm>
              <a:off y="2673350" x="4632325"/>
              <a:ext cy="254000" cx="1449386"/>
            </a:xfrm>
            <a:custGeom>
              <a:pathLst>
                <a:path w="913" extrusionOk="0" h="160">
                  <a:moveTo>
                    <a:pt y="0" x="28"/>
                  </a:moveTo>
                  <a:lnTo>
                    <a:pt y="155" x="903"/>
                  </a:lnTo>
                  <a:lnTo>
                    <a:pt y="159" x="908"/>
                  </a:lnTo>
                  <a:lnTo>
                    <a:pt y="160" x="913"/>
                  </a:lnTo>
                  <a:lnTo>
                    <a:pt y="0" x="0"/>
                  </a:lnTo>
                  <a:lnTo>
                    <a:pt y="0" x="15"/>
                  </a:lnTo>
                  <a:lnTo>
                    <a:pt y="0" x="28"/>
                  </a:lnTo>
                  <a:close/>
                </a:path>
              </a:pathLst>
            </a:custGeom>
            <a:solidFill>
              <a:srgbClr val="CBDF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47" name="Shape 1447"/>
            <p:cNvSpPr/>
            <p:nvPr/>
          </p:nvSpPr>
          <p:spPr>
            <a:xfrm>
              <a:off y="2673350" x="4629150"/>
              <a:ext cy="260350" cx="1457325"/>
            </a:xfrm>
            <a:custGeom>
              <a:pathLst>
                <a:path w="918" extrusionOk="0" h="164">
                  <a:moveTo>
                    <a:pt y="0" x="17"/>
                  </a:moveTo>
                  <a:lnTo>
                    <a:pt y="159" x="910"/>
                  </a:lnTo>
                  <a:lnTo>
                    <a:pt y="160" x="915"/>
                  </a:lnTo>
                  <a:lnTo>
                    <a:pt y="164" x="918"/>
                  </a:lnTo>
                  <a:lnTo>
                    <a:pt y="2" x="0"/>
                  </a:lnTo>
                  <a:lnTo>
                    <a:pt y="2" x="0"/>
                  </a:lnTo>
                  <a:lnTo>
                    <a:pt y="0" x="0"/>
                  </a:lnTo>
                  <a:lnTo>
                    <a:pt y="0" x="8"/>
                  </a:lnTo>
                  <a:lnTo>
                    <a:pt y="0" x="17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48" name="Shape 1448"/>
            <p:cNvSpPr/>
            <p:nvPr/>
          </p:nvSpPr>
          <p:spPr>
            <a:xfrm>
              <a:off y="2673350" x="4625975"/>
              <a:ext cy="265112" cx="1468436"/>
            </a:xfrm>
            <a:custGeom>
              <a:pathLst>
                <a:path w="925" extrusionOk="0" h="167">
                  <a:moveTo>
                    <a:pt y="0" x="4"/>
                  </a:moveTo>
                  <a:lnTo>
                    <a:pt y="160" x="917"/>
                  </a:lnTo>
                  <a:lnTo>
                    <a:pt y="164" x="920"/>
                  </a:lnTo>
                  <a:lnTo>
                    <a:pt y="167" x="925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2"/>
                  </a:lnTo>
                  <a:lnTo>
                    <a:pt y="0" x="4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49" name="Shape 1449"/>
            <p:cNvSpPr/>
            <p:nvPr/>
          </p:nvSpPr>
          <p:spPr>
            <a:xfrm>
              <a:off y="2676525" x="4622800"/>
              <a:ext cy="268287" cx="1479550"/>
            </a:xfrm>
            <a:custGeom>
              <a:pathLst>
                <a:path w="932" extrusionOk="0" h="169">
                  <a:moveTo>
                    <a:pt y="0" x="4"/>
                  </a:moveTo>
                  <a:lnTo>
                    <a:pt y="162" x="922"/>
                  </a:lnTo>
                  <a:lnTo>
                    <a:pt y="165" x="927"/>
                  </a:lnTo>
                  <a:lnTo>
                    <a:pt y="169" x="932"/>
                  </a:lnTo>
                  <a:lnTo>
                    <a:pt y="3" x="0"/>
                  </a:lnTo>
                  <a:lnTo>
                    <a:pt y="1" x="2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50" name="Shape 1450"/>
            <p:cNvSpPr/>
            <p:nvPr/>
          </p:nvSpPr>
          <p:spPr>
            <a:xfrm>
              <a:off y="2678111" x="4622800"/>
              <a:ext cy="268287" cx="1485900"/>
            </a:xfrm>
            <a:custGeom>
              <a:pathLst>
                <a:path w="936" extrusionOk="0" h="169">
                  <a:moveTo>
                    <a:pt y="0" x="2"/>
                  </a:moveTo>
                  <a:lnTo>
                    <a:pt y="164" x="927"/>
                  </a:lnTo>
                  <a:lnTo>
                    <a:pt y="168" x="932"/>
                  </a:lnTo>
                  <a:lnTo>
                    <a:pt y="169" x="936"/>
                  </a:lnTo>
                  <a:lnTo>
                    <a:pt y="5" x="0"/>
                  </a:lnTo>
                  <a:lnTo>
                    <a:pt y="2" x="0"/>
                  </a:lnTo>
                  <a:lnTo>
                    <a:pt y="0" x="2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51" name="Shape 1451"/>
            <p:cNvSpPr/>
            <p:nvPr/>
          </p:nvSpPr>
          <p:spPr>
            <a:xfrm>
              <a:off y="2681286" x="4621212"/>
              <a:ext cy="271461" cx="1495425"/>
            </a:xfrm>
            <a:custGeom>
              <a:pathLst>
                <a:path w="942" extrusionOk="0" h="171">
                  <a:moveTo>
                    <a:pt y="0" x="1"/>
                  </a:moveTo>
                  <a:lnTo>
                    <a:pt y="166" x="933"/>
                  </a:lnTo>
                  <a:lnTo>
                    <a:pt y="167" x="937"/>
                  </a:lnTo>
                  <a:lnTo>
                    <a:pt y="171" x="942"/>
                  </a:lnTo>
                  <a:lnTo>
                    <a:pt y="5" x="0"/>
                  </a:lnTo>
                  <a:lnTo>
                    <a:pt y="3" x="1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52" name="Shape 1452"/>
            <p:cNvSpPr/>
            <p:nvPr/>
          </p:nvSpPr>
          <p:spPr>
            <a:xfrm>
              <a:off y="2686050" x="4621212"/>
              <a:ext cy="271461" cx="1500186"/>
            </a:xfrm>
            <a:custGeom>
              <a:pathLst>
                <a:path w="945" extrusionOk="0" h="171">
                  <a:moveTo>
                    <a:pt y="0" x="1"/>
                  </a:moveTo>
                  <a:lnTo>
                    <a:pt y="164" x="937"/>
                  </a:lnTo>
                  <a:lnTo>
                    <a:pt y="168" x="942"/>
                  </a:lnTo>
                  <a:lnTo>
                    <a:pt y="171" x="945"/>
                  </a:lnTo>
                  <a:lnTo>
                    <a:pt y="4" x="0"/>
                  </a:lnTo>
                  <a:lnTo>
                    <a:pt y="2" x="0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53" name="Shape 1453"/>
            <p:cNvSpPr/>
            <p:nvPr/>
          </p:nvSpPr>
          <p:spPr>
            <a:xfrm>
              <a:off y="2689225" x="4621212"/>
              <a:ext cy="273050" cx="1508125"/>
            </a:xfrm>
            <a:custGeom>
              <a:pathLst>
                <a:path w="950" extrusionOk="0" h="172">
                  <a:moveTo>
                    <a:pt y="0" x="0"/>
                  </a:moveTo>
                  <a:lnTo>
                    <a:pt y="166" x="942"/>
                  </a:lnTo>
                  <a:lnTo>
                    <a:pt y="169" x="945"/>
                  </a:lnTo>
                  <a:lnTo>
                    <a:pt y="172" x="950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54" name="Shape 1454"/>
            <p:cNvSpPr/>
            <p:nvPr/>
          </p:nvSpPr>
          <p:spPr>
            <a:xfrm>
              <a:off y="2692400" x="4621212"/>
              <a:ext cy="273050" cx="1514475"/>
            </a:xfrm>
            <a:custGeom>
              <a:pathLst>
                <a:path w="954" extrusionOk="0" h="172">
                  <a:moveTo>
                    <a:pt y="0" x="0"/>
                  </a:moveTo>
                  <a:lnTo>
                    <a:pt y="167" x="945"/>
                  </a:lnTo>
                  <a:lnTo>
                    <a:pt y="170" x="950"/>
                  </a:lnTo>
                  <a:lnTo>
                    <a:pt y="172" x="954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55" name="Shape 1455"/>
            <p:cNvSpPr/>
            <p:nvPr/>
          </p:nvSpPr>
          <p:spPr>
            <a:xfrm>
              <a:off y="2693986" x="4621212"/>
              <a:ext cy="276225" cx="1519237"/>
            </a:xfrm>
            <a:custGeom>
              <a:pathLst>
                <a:path w="957" extrusionOk="0" h="174">
                  <a:moveTo>
                    <a:pt y="0" x="0"/>
                  </a:moveTo>
                  <a:lnTo>
                    <a:pt y="169" x="950"/>
                  </a:lnTo>
                  <a:lnTo>
                    <a:pt y="171" x="954"/>
                  </a:lnTo>
                  <a:lnTo>
                    <a:pt y="174" x="957"/>
                  </a:lnTo>
                  <a:lnTo>
                    <a:pt y="6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56" name="Shape 1456"/>
            <p:cNvSpPr/>
            <p:nvPr/>
          </p:nvSpPr>
          <p:spPr>
            <a:xfrm>
              <a:off y="2700336" x="4621212"/>
              <a:ext cy="276225" cx="1527175"/>
            </a:xfrm>
            <a:custGeom>
              <a:pathLst>
                <a:path w="962" extrusionOk="0" h="174">
                  <a:moveTo>
                    <a:pt y="0" x="0"/>
                  </a:moveTo>
                  <a:lnTo>
                    <a:pt y="167" x="954"/>
                  </a:lnTo>
                  <a:lnTo>
                    <a:pt y="170" x="957"/>
                  </a:lnTo>
                  <a:lnTo>
                    <a:pt y="174" x="962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57" name="Shape 1457"/>
            <p:cNvSpPr/>
            <p:nvPr/>
          </p:nvSpPr>
          <p:spPr>
            <a:xfrm>
              <a:off y="2703511" x="4621212"/>
              <a:ext cy="277811" cx="1533525"/>
            </a:xfrm>
            <a:custGeom>
              <a:pathLst>
                <a:path w="966" extrusionOk="0" h="175">
                  <a:moveTo>
                    <a:pt y="0" x="0"/>
                  </a:moveTo>
                  <a:lnTo>
                    <a:pt y="168" x="957"/>
                  </a:lnTo>
                  <a:lnTo>
                    <a:pt y="172" x="962"/>
                  </a:lnTo>
                  <a:lnTo>
                    <a:pt y="175" x="966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58" name="Shape 1458"/>
            <p:cNvSpPr/>
            <p:nvPr/>
          </p:nvSpPr>
          <p:spPr>
            <a:xfrm>
              <a:off y="2705100" x="4621212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1" x="962"/>
                  </a:lnTo>
                  <a:lnTo>
                    <a:pt y="174" x="966"/>
                  </a:lnTo>
                  <a:lnTo>
                    <a:pt y="176" x="969"/>
                  </a:lnTo>
                  <a:lnTo>
                    <a:pt y="5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59" name="Shape 1459"/>
            <p:cNvSpPr/>
            <p:nvPr/>
          </p:nvSpPr>
          <p:spPr>
            <a:xfrm>
              <a:off y="2711450" x="4621212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66"/>
                  </a:lnTo>
                  <a:lnTo>
                    <a:pt y="172" x="969"/>
                  </a:lnTo>
                  <a:lnTo>
                    <a:pt y="175" x="972"/>
                  </a:lnTo>
                  <a:lnTo>
                    <a:pt y="3" x="1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60" name="Shape 1460"/>
            <p:cNvSpPr/>
            <p:nvPr/>
          </p:nvSpPr>
          <p:spPr>
            <a:xfrm>
              <a:off y="2713036" x="4621212"/>
              <a:ext cy="282575" cx="1550987"/>
            </a:xfrm>
            <a:custGeom>
              <a:pathLst>
                <a:path w="977" extrusionOk="0" h="178">
                  <a:moveTo>
                    <a:pt y="0" x="0"/>
                  </a:moveTo>
                  <a:lnTo>
                    <a:pt y="171" x="969"/>
                  </a:lnTo>
                  <a:lnTo>
                    <a:pt y="174" x="972"/>
                  </a:lnTo>
                  <a:lnTo>
                    <a:pt y="178" x="977"/>
                  </a:lnTo>
                  <a:lnTo>
                    <a:pt y="5" x="1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61" name="Shape 1461"/>
            <p:cNvSpPr/>
            <p:nvPr/>
          </p:nvSpPr>
          <p:spPr>
            <a:xfrm>
              <a:off y="2716211" x="4622800"/>
              <a:ext cy="280986" cx="1555750"/>
            </a:xfrm>
            <a:custGeom>
              <a:pathLst>
                <a:path w="980" extrusionOk="0" h="177">
                  <a:moveTo>
                    <a:pt y="0" x="0"/>
                  </a:moveTo>
                  <a:lnTo>
                    <a:pt y="172" x="971"/>
                  </a:lnTo>
                  <a:lnTo>
                    <a:pt y="176" x="976"/>
                  </a:lnTo>
                  <a:lnTo>
                    <a:pt y="177" x="980"/>
                  </a:lnTo>
                  <a:lnTo>
                    <a:pt y="5" x="2"/>
                  </a:lnTo>
                  <a:lnTo>
                    <a:pt y="3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62" name="Shape 1462"/>
            <p:cNvSpPr/>
            <p:nvPr/>
          </p:nvSpPr>
          <p:spPr>
            <a:xfrm>
              <a:off y="2720975" x="4622800"/>
              <a:ext cy="282575" cx="1560512"/>
            </a:xfrm>
            <a:custGeom>
              <a:pathLst>
                <a:path w="983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80"/>
                  </a:lnTo>
                  <a:lnTo>
                    <a:pt y="178" x="983"/>
                  </a:lnTo>
                  <a:lnTo>
                    <a:pt y="5" x="4"/>
                  </a:lnTo>
                  <a:lnTo>
                    <a:pt y="5" x="4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63" name="Shape 1463"/>
            <p:cNvSpPr/>
            <p:nvPr/>
          </p:nvSpPr>
          <p:spPr>
            <a:xfrm>
              <a:off y="2724150" x="4625975"/>
              <a:ext cy="284162" cx="1563687"/>
            </a:xfrm>
            <a:custGeom>
              <a:pathLst>
                <a:path w="985" extrusionOk="0" h="179">
                  <a:moveTo>
                    <a:pt y="0" x="0"/>
                  </a:moveTo>
                  <a:lnTo>
                    <a:pt y="172" x="978"/>
                  </a:lnTo>
                  <a:lnTo>
                    <a:pt y="176" x="981"/>
                  </a:lnTo>
                  <a:lnTo>
                    <a:pt y="179" x="985"/>
                  </a:lnTo>
                  <a:lnTo>
                    <a:pt y="5" x="4"/>
                  </a:lnTo>
                  <a:lnTo>
                    <a:pt y="3" x="4"/>
                  </a:lnTo>
                  <a:lnTo>
                    <a:pt y="3" x="2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64" name="Shape 1464"/>
            <p:cNvSpPr/>
            <p:nvPr/>
          </p:nvSpPr>
          <p:spPr>
            <a:xfrm>
              <a:off y="2728911" x="4629150"/>
              <a:ext cy="282575" cx="1565275"/>
            </a:xfrm>
            <a:custGeom>
              <a:pathLst>
                <a:path w="986" extrusionOk="0" h="178">
                  <a:moveTo>
                    <a:pt y="0" x="0"/>
                  </a:moveTo>
                  <a:lnTo>
                    <a:pt y="173" x="979"/>
                  </a:lnTo>
                  <a:lnTo>
                    <a:pt y="176" x="983"/>
                  </a:lnTo>
                  <a:lnTo>
                    <a:pt y="178" x="986"/>
                  </a:lnTo>
                  <a:lnTo>
                    <a:pt y="5" x="3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65" name="Shape 1465"/>
            <p:cNvSpPr/>
            <p:nvPr/>
          </p:nvSpPr>
          <p:spPr>
            <a:xfrm>
              <a:off y="2732086" x="4632325"/>
              <a:ext cy="284162" cx="1566862"/>
            </a:xfrm>
            <a:custGeom>
              <a:pathLst>
                <a:path w="987" extrusionOk="0" h="179">
                  <a:moveTo>
                    <a:pt y="0" x="0"/>
                  </a:moveTo>
                  <a:lnTo>
                    <a:pt y="174" x="981"/>
                  </a:lnTo>
                  <a:lnTo>
                    <a:pt y="176" x="984"/>
                  </a:lnTo>
                  <a:lnTo>
                    <a:pt y="179" x="987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66" name="Shape 1466"/>
            <p:cNvSpPr/>
            <p:nvPr/>
          </p:nvSpPr>
          <p:spPr>
            <a:xfrm>
              <a:off y="2736850" x="4633912"/>
              <a:ext cy="285750" cx="1571625"/>
            </a:xfrm>
            <a:custGeom>
              <a:pathLst>
                <a:path w="990" extrusionOk="0" h="180">
                  <a:moveTo>
                    <a:pt y="0" x="0"/>
                  </a:moveTo>
                  <a:lnTo>
                    <a:pt y="173" x="983"/>
                  </a:lnTo>
                  <a:lnTo>
                    <a:pt y="176" x="986"/>
                  </a:lnTo>
                  <a:lnTo>
                    <a:pt y="180" x="990"/>
                  </a:lnTo>
                  <a:lnTo>
                    <a:pt y="6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67" name="Shape 1467"/>
            <p:cNvSpPr/>
            <p:nvPr/>
          </p:nvSpPr>
          <p:spPr>
            <a:xfrm>
              <a:off y="2740025" x="4637087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4"/>
                  </a:lnTo>
                  <a:lnTo>
                    <a:pt y="178" x="988"/>
                  </a:lnTo>
                  <a:lnTo>
                    <a:pt y="179" x="991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68" name="Shape 1468"/>
            <p:cNvSpPr/>
            <p:nvPr/>
          </p:nvSpPr>
          <p:spPr>
            <a:xfrm>
              <a:off y="2746375" x="464185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5"/>
                  </a:lnTo>
                  <a:lnTo>
                    <a:pt y="175" x="988"/>
                  </a:lnTo>
                  <a:lnTo>
                    <a:pt y="179" x="991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69" name="Shape 1469"/>
            <p:cNvSpPr/>
            <p:nvPr/>
          </p:nvSpPr>
          <p:spPr>
            <a:xfrm>
              <a:off y="2747961" x="4645025"/>
              <a:ext cy="287336" cx="1576387"/>
            </a:xfrm>
            <a:custGeom>
              <a:pathLst>
                <a:path w="993" extrusionOk="0" h="181">
                  <a:moveTo>
                    <a:pt y="0" x="0"/>
                  </a:moveTo>
                  <a:lnTo>
                    <a:pt y="174" x="986"/>
                  </a:lnTo>
                  <a:lnTo>
                    <a:pt y="178" x="989"/>
                  </a:lnTo>
                  <a:lnTo>
                    <a:pt y="181" x="993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70" name="Shape 1470"/>
            <p:cNvSpPr/>
            <p:nvPr/>
          </p:nvSpPr>
          <p:spPr>
            <a:xfrm>
              <a:off y="2754311" x="4648200"/>
              <a:ext cy="284162" cx="1577975"/>
            </a:xfrm>
            <a:custGeom>
              <a:pathLst>
                <a:path w="994" extrusionOk="0" h="179">
                  <a:moveTo>
                    <a:pt y="0" x="0"/>
                  </a:moveTo>
                  <a:lnTo>
                    <a:pt y="174" x="987"/>
                  </a:lnTo>
                  <a:lnTo>
                    <a:pt y="177" x="991"/>
                  </a:lnTo>
                  <a:lnTo>
                    <a:pt y="179" x="994"/>
                  </a:lnTo>
                  <a:lnTo>
                    <a:pt y="5" x="3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71" name="Shape 1471"/>
            <p:cNvSpPr/>
            <p:nvPr/>
          </p:nvSpPr>
          <p:spPr>
            <a:xfrm>
              <a:off y="2755900" x="4649787"/>
              <a:ext cy="287336" cx="1582737"/>
            </a:xfrm>
            <a:custGeom>
              <a:pathLst>
                <a:path w="997" extrusionOk="0" h="181">
                  <a:moveTo>
                    <a:pt y="0" x="0"/>
                  </a:moveTo>
                  <a:lnTo>
                    <a:pt y="176" x="990"/>
                  </a:lnTo>
                  <a:lnTo>
                    <a:pt y="178" x="993"/>
                  </a:lnTo>
                  <a:lnTo>
                    <a:pt y="181" x="997"/>
                  </a:lnTo>
                  <a:lnTo>
                    <a:pt y="5" x="4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72" name="Shape 1472"/>
            <p:cNvSpPr/>
            <p:nvPr/>
          </p:nvSpPr>
          <p:spPr>
            <a:xfrm>
              <a:off y="2762250" x="4652962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4" x="991"/>
                  </a:lnTo>
                  <a:lnTo>
                    <a:pt y="177" x="995"/>
                  </a:lnTo>
                  <a:lnTo>
                    <a:pt y="181" x="998"/>
                  </a:lnTo>
                  <a:lnTo>
                    <a:pt y="5" x="3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73" name="Shape 1473"/>
            <p:cNvSpPr/>
            <p:nvPr/>
          </p:nvSpPr>
          <p:spPr>
            <a:xfrm>
              <a:off y="2763836" x="4656137"/>
              <a:ext cy="287336" cx="1585912"/>
            </a:xfrm>
            <a:custGeom>
              <a:pathLst>
                <a:path w="999" extrusionOk="0" h="181">
                  <a:moveTo>
                    <a:pt y="0" x="0"/>
                  </a:moveTo>
                  <a:lnTo>
                    <a:pt y="176" x="993"/>
                  </a:lnTo>
                  <a:lnTo>
                    <a:pt y="180" x="996"/>
                  </a:lnTo>
                  <a:lnTo>
                    <a:pt y="181" x="999"/>
                  </a:lnTo>
                  <a:lnTo>
                    <a:pt y="5" x="5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74" name="Shape 1474"/>
            <p:cNvSpPr/>
            <p:nvPr/>
          </p:nvSpPr>
          <p:spPr>
            <a:xfrm>
              <a:off y="2770186" x="4657725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5"/>
                  </a:lnTo>
                  <a:lnTo>
                    <a:pt y="177" x="998"/>
                  </a:lnTo>
                  <a:lnTo>
                    <a:pt y="181" x="1002"/>
                  </a:lnTo>
                  <a:lnTo>
                    <a:pt y="5" x="6"/>
                  </a:lnTo>
                  <a:lnTo>
                    <a:pt y="1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75" name="Shape 1475"/>
            <p:cNvSpPr/>
            <p:nvPr/>
          </p:nvSpPr>
          <p:spPr>
            <a:xfrm>
              <a:off y="2771775" x="4664075"/>
              <a:ext cy="290511" cx="1589087"/>
            </a:xfrm>
            <a:custGeom>
              <a:pathLst>
                <a:path w="1001" extrusionOk="0" h="183">
                  <a:moveTo>
                    <a:pt y="0" x="0"/>
                  </a:moveTo>
                  <a:lnTo>
                    <a:pt y="176" x="994"/>
                  </a:lnTo>
                  <a:lnTo>
                    <a:pt y="180" x="998"/>
                  </a:lnTo>
                  <a:lnTo>
                    <a:pt y="183" x="1001"/>
                  </a:lnTo>
                  <a:lnTo>
                    <a:pt y="6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76" name="Shape 1476"/>
            <p:cNvSpPr/>
            <p:nvPr/>
          </p:nvSpPr>
          <p:spPr>
            <a:xfrm>
              <a:off y="2778125" x="4667250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6"/>
                  </a:lnTo>
                  <a:lnTo>
                    <a:pt y="179" x="999"/>
                  </a:lnTo>
                  <a:lnTo>
                    <a:pt y="181" x="1002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77" name="Shape 1477"/>
            <p:cNvSpPr/>
            <p:nvPr/>
          </p:nvSpPr>
          <p:spPr>
            <a:xfrm>
              <a:off y="2781300" x="4668837"/>
              <a:ext cy="288925" cx="1595437"/>
            </a:xfrm>
            <a:custGeom>
              <a:pathLst>
                <a:path w="1005" extrusionOk="0" h="182">
                  <a:moveTo>
                    <a:pt y="0" x="0"/>
                  </a:moveTo>
                  <a:lnTo>
                    <a:pt y="177" x="998"/>
                  </a:lnTo>
                  <a:lnTo>
                    <a:pt y="179" x="1000"/>
                  </a:lnTo>
                  <a:lnTo>
                    <a:pt y="180" x="1003"/>
                  </a:lnTo>
                  <a:lnTo>
                    <a:pt y="182" x="1003"/>
                  </a:lnTo>
                  <a:lnTo>
                    <a:pt y="182" x="1005"/>
                  </a:lnTo>
                  <a:lnTo>
                    <a:pt y="6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78" name="Shape 1478"/>
            <p:cNvSpPr/>
            <p:nvPr/>
          </p:nvSpPr>
          <p:spPr>
            <a:xfrm>
              <a:off y="2786061" x="4672012"/>
              <a:ext cy="288925" cx="1608137"/>
            </a:xfrm>
            <a:custGeom>
              <a:pathLst>
                <a:path w="1013" extrusionOk="0" h="182">
                  <a:moveTo>
                    <a:pt y="0" x="0"/>
                  </a:moveTo>
                  <a:lnTo>
                    <a:pt y="176" x="999"/>
                  </a:lnTo>
                  <a:lnTo>
                    <a:pt y="177" x="999"/>
                  </a:lnTo>
                  <a:lnTo>
                    <a:pt y="177" x="1001"/>
                  </a:lnTo>
                  <a:lnTo>
                    <a:pt y="181" x="1006"/>
                  </a:lnTo>
                  <a:lnTo>
                    <a:pt y="182" x="101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79" name="Shape 1479"/>
            <p:cNvSpPr/>
            <p:nvPr/>
          </p:nvSpPr>
          <p:spPr>
            <a:xfrm>
              <a:off y="2790825" x="4675187"/>
              <a:ext cy="290511" cx="1609725"/>
            </a:xfrm>
            <a:custGeom>
              <a:pathLst>
                <a:path w="1014" extrusionOk="0" h="183">
                  <a:moveTo>
                    <a:pt y="0" x="0"/>
                  </a:moveTo>
                  <a:lnTo>
                    <a:pt y="176" x="1001"/>
                  </a:lnTo>
                  <a:lnTo>
                    <a:pt y="178" x="1006"/>
                  </a:lnTo>
                  <a:lnTo>
                    <a:pt y="181" x="1014"/>
                  </a:lnTo>
                  <a:lnTo>
                    <a:pt y="181" x="1013"/>
                  </a:lnTo>
                  <a:lnTo>
                    <a:pt y="183" x="1013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80" name="Shape 1480"/>
            <p:cNvSpPr/>
            <p:nvPr/>
          </p:nvSpPr>
          <p:spPr>
            <a:xfrm>
              <a:off y="2794000" x="4679950"/>
              <a:ext cy="288925" cx="1604962"/>
            </a:xfrm>
            <a:custGeom>
              <a:pathLst>
                <a:path w="1011" extrusionOk="0" h="182">
                  <a:moveTo>
                    <a:pt y="0" x="0"/>
                  </a:moveTo>
                  <a:lnTo>
                    <a:pt y="177" x="1008"/>
                  </a:lnTo>
                  <a:lnTo>
                    <a:pt y="179" x="1010"/>
                  </a:lnTo>
                  <a:lnTo>
                    <a:pt y="179" x="1011"/>
                  </a:lnTo>
                  <a:lnTo>
                    <a:pt y="181" x="1010"/>
                  </a:lnTo>
                  <a:lnTo>
                    <a:pt y="182" x="1008"/>
                  </a:lnTo>
                  <a:lnTo>
                    <a:pt y="5" x="3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81" name="Shape 1481"/>
            <p:cNvSpPr/>
            <p:nvPr/>
          </p:nvSpPr>
          <p:spPr>
            <a:xfrm>
              <a:off y="2798761" x="4683125"/>
              <a:ext cy="287336" cx="1600200"/>
            </a:xfrm>
            <a:custGeom>
              <a:pathLst>
                <a:path w="1008" extrusionOk="0" h="181">
                  <a:moveTo>
                    <a:pt y="0" x="0"/>
                  </a:moveTo>
                  <a:lnTo>
                    <a:pt y="178" x="1008"/>
                  </a:lnTo>
                  <a:lnTo>
                    <a:pt y="179" x="1006"/>
                  </a:lnTo>
                  <a:lnTo>
                    <a:pt y="181" x="1004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82" name="Shape 1482"/>
            <p:cNvSpPr/>
            <p:nvPr/>
          </p:nvSpPr>
          <p:spPr>
            <a:xfrm>
              <a:off y="2801936" x="4684712"/>
              <a:ext cy="287336" cx="1595437"/>
            </a:xfrm>
            <a:custGeom>
              <a:pathLst>
                <a:path w="1005" extrusionOk="0" h="181">
                  <a:moveTo>
                    <a:pt y="0" x="0"/>
                  </a:moveTo>
                  <a:lnTo>
                    <a:pt y="177" x="1005"/>
                  </a:lnTo>
                  <a:lnTo>
                    <a:pt y="179" x="1003"/>
                  </a:lnTo>
                  <a:lnTo>
                    <a:pt y="181" x="100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83" name="Shape 1483"/>
            <p:cNvSpPr/>
            <p:nvPr/>
          </p:nvSpPr>
          <p:spPr>
            <a:xfrm>
              <a:off y="2806700" x="4687887"/>
              <a:ext cy="285750" cx="1589087"/>
            </a:xfrm>
            <a:custGeom>
              <a:pathLst>
                <a:path w="1001" extrusionOk="0" h="180">
                  <a:moveTo>
                    <a:pt y="0" x="0"/>
                  </a:moveTo>
                  <a:lnTo>
                    <a:pt y="176" x="1001"/>
                  </a:lnTo>
                  <a:lnTo>
                    <a:pt y="178" x="1001"/>
                  </a:lnTo>
                  <a:lnTo>
                    <a:pt y="180" x="1000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84" name="Shape 1484"/>
            <p:cNvSpPr/>
            <p:nvPr/>
          </p:nvSpPr>
          <p:spPr>
            <a:xfrm>
              <a:off y="2809875" x="4692650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6" x="998"/>
                  </a:lnTo>
                  <a:lnTo>
                    <a:pt y="178" x="997"/>
                  </a:lnTo>
                  <a:lnTo>
                    <a:pt y="181" x="995"/>
                  </a:lnTo>
                  <a:lnTo>
                    <a:pt y="5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85" name="Shape 1485"/>
            <p:cNvSpPr/>
            <p:nvPr/>
          </p:nvSpPr>
          <p:spPr>
            <a:xfrm>
              <a:off y="2814636" x="4695825"/>
              <a:ext cy="285750" cx="1579562"/>
            </a:xfrm>
            <a:custGeom>
              <a:pathLst>
                <a:path w="995" extrusionOk="0" h="180">
                  <a:moveTo>
                    <a:pt y="0" x="0"/>
                  </a:moveTo>
                  <a:lnTo>
                    <a:pt y="175" x="995"/>
                  </a:lnTo>
                  <a:lnTo>
                    <a:pt y="178" x="993"/>
                  </a:lnTo>
                  <a:lnTo>
                    <a:pt y="180" x="99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86" name="Shape 1486"/>
            <p:cNvSpPr/>
            <p:nvPr/>
          </p:nvSpPr>
          <p:spPr>
            <a:xfrm>
              <a:off y="2817811" x="469900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6" x="991"/>
                  </a:lnTo>
                  <a:lnTo>
                    <a:pt y="178" x="989"/>
                  </a:lnTo>
                  <a:lnTo>
                    <a:pt y="179" x="987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87" name="Shape 1487"/>
            <p:cNvSpPr/>
            <p:nvPr/>
          </p:nvSpPr>
          <p:spPr>
            <a:xfrm>
              <a:off y="2824161" x="4703762"/>
              <a:ext cy="280986" cx="1565275"/>
            </a:xfrm>
            <a:custGeom>
              <a:pathLst>
                <a:path w="986" extrusionOk="0" h="177">
                  <a:moveTo>
                    <a:pt y="0" x="0"/>
                  </a:moveTo>
                  <a:lnTo>
                    <a:pt y="174" x="986"/>
                  </a:lnTo>
                  <a:lnTo>
                    <a:pt y="175" x="984"/>
                  </a:lnTo>
                  <a:lnTo>
                    <a:pt y="177" x="983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88" name="Shape 1488"/>
            <p:cNvSpPr/>
            <p:nvPr/>
          </p:nvSpPr>
          <p:spPr>
            <a:xfrm>
              <a:off y="2825750" x="4706937"/>
              <a:ext cy="282575" cx="1558925"/>
            </a:xfrm>
            <a:custGeom>
              <a:pathLst>
                <a:path w="982" extrusionOk="0" h="178">
                  <a:moveTo>
                    <a:pt y="0" x="0"/>
                  </a:moveTo>
                  <a:lnTo>
                    <a:pt y="174" x="982"/>
                  </a:lnTo>
                  <a:lnTo>
                    <a:pt y="176" x="981"/>
                  </a:lnTo>
                  <a:lnTo>
                    <a:pt y="178" x="981"/>
                  </a:lnTo>
                  <a:lnTo>
                    <a:pt y="5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89" name="Shape 1489"/>
            <p:cNvSpPr/>
            <p:nvPr/>
          </p:nvSpPr>
          <p:spPr>
            <a:xfrm>
              <a:off y="2832100" x="4710112"/>
              <a:ext cy="277811" cx="1554162"/>
            </a:xfrm>
            <a:custGeom>
              <a:pathLst>
                <a:path w="979" extrusionOk="0" h="175">
                  <a:moveTo>
                    <a:pt y="0" x="0"/>
                  </a:moveTo>
                  <a:lnTo>
                    <a:pt y="172" x="979"/>
                  </a:lnTo>
                  <a:lnTo>
                    <a:pt y="174" x="979"/>
                  </a:lnTo>
                  <a:lnTo>
                    <a:pt y="175" x="977"/>
                  </a:lnTo>
                  <a:lnTo>
                    <a:pt y="5" x="5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90" name="Shape 1490"/>
            <p:cNvSpPr/>
            <p:nvPr/>
          </p:nvSpPr>
          <p:spPr>
            <a:xfrm>
              <a:off y="2833686" x="4714875"/>
              <a:ext cy="282575" cx="1549400"/>
            </a:xfrm>
            <a:custGeom>
              <a:pathLst>
                <a:path w="976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74"/>
                  </a:lnTo>
                  <a:lnTo>
                    <a:pt y="178" x="972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91" name="Shape 1491"/>
            <p:cNvSpPr/>
            <p:nvPr/>
          </p:nvSpPr>
          <p:spPr>
            <a:xfrm>
              <a:off y="2840036" x="4718050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72"/>
                  </a:lnTo>
                  <a:lnTo>
                    <a:pt y="174" x="970"/>
                  </a:lnTo>
                  <a:lnTo>
                    <a:pt y="175" x="969"/>
                  </a:lnTo>
                  <a:lnTo>
                    <a:pt y="5" x="5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92" name="Shape 1492"/>
            <p:cNvSpPr/>
            <p:nvPr/>
          </p:nvSpPr>
          <p:spPr>
            <a:xfrm>
              <a:off y="2841625" x="4719637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3" x="969"/>
                  </a:lnTo>
                  <a:lnTo>
                    <a:pt y="174" x="968"/>
                  </a:lnTo>
                  <a:lnTo>
                    <a:pt y="176" x="966"/>
                  </a:lnTo>
                  <a:lnTo>
                    <a:pt y="7" x="5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93" name="Shape 1493"/>
            <p:cNvSpPr/>
            <p:nvPr/>
          </p:nvSpPr>
          <p:spPr>
            <a:xfrm>
              <a:off y="2847975" x="4725987"/>
              <a:ext cy="276225" cx="1530350"/>
            </a:xfrm>
            <a:custGeom>
              <a:pathLst>
                <a:path w="964" extrusionOk="0" h="174">
                  <a:moveTo>
                    <a:pt y="0" x="0"/>
                  </a:moveTo>
                  <a:lnTo>
                    <a:pt y="170" x="964"/>
                  </a:lnTo>
                  <a:lnTo>
                    <a:pt y="172" x="962"/>
                  </a:lnTo>
                  <a:lnTo>
                    <a:pt y="174" x="960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94" name="Shape 1494"/>
            <p:cNvSpPr/>
            <p:nvPr/>
          </p:nvSpPr>
          <p:spPr>
            <a:xfrm>
              <a:off y="2852736" x="4727575"/>
              <a:ext cy="274637" cx="1525587"/>
            </a:xfrm>
            <a:custGeom>
              <a:pathLst>
                <a:path w="961" extrusionOk="0" h="173">
                  <a:moveTo>
                    <a:pt y="0" x="0"/>
                  </a:moveTo>
                  <a:lnTo>
                    <a:pt y="169" x="961"/>
                  </a:lnTo>
                  <a:lnTo>
                    <a:pt y="171" x="959"/>
                  </a:lnTo>
                  <a:lnTo>
                    <a:pt y="173" x="958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95" name="Shape 1495"/>
            <p:cNvSpPr/>
            <p:nvPr/>
          </p:nvSpPr>
          <p:spPr>
            <a:xfrm>
              <a:off y="2855911" x="4730750"/>
              <a:ext cy="273050" cx="1519237"/>
            </a:xfrm>
            <a:custGeom>
              <a:pathLst>
                <a:path w="957" extrusionOk="0" h="172">
                  <a:moveTo>
                    <a:pt y="0" x="0"/>
                  </a:moveTo>
                  <a:lnTo>
                    <a:pt y="169" x="957"/>
                  </a:lnTo>
                  <a:lnTo>
                    <a:pt y="171" x="956"/>
                  </a:lnTo>
                  <a:lnTo>
                    <a:pt y="172" x="95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96" name="Shape 1496"/>
            <p:cNvSpPr/>
            <p:nvPr/>
          </p:nvSpPr>
          <p:spPr>
            <a:xfrm>
              <a:off y="2860675" x="4735512"/>
              <a:ext cy="271461" cx="1512886"/>
            </a:xfrm>
            <a:custGeom>
              <a:pathLst>
                <a:path w="953" extrusionOk="0" h="171">
                  <a:moveTo>
                    <a:pt y="0" x="0"/>
                  </a:moveTo>
                  <a:lnTo>
                    <a:pt y="168" x="953"/>
                  </a:lnTo>
                  <a:lnTo>
                    <a:pt y="169" x="951"/>
                  </a:lnTo>
                  <a:lnTo>
                    <a:pt y="171" x="94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97" name="Shape 1497"/>
            <p:cNvSpPr/>
            <p:nvPr/>
          </p:nvSpPr>
          <p:spPr>
            <a:xfrm>
              <a:off y="2863850" x="4738687"/>
              <a:ext cy="271461" cx="1506536"/>
            </a:xfrm>
            <a:custGeom>
              <a:pathLst>
                <a:path w="949" extrusionOk="0" h="171">
                  <a:moveTo>
                    <a:pt y="0" x="0"/>
                  </a:moveTo>
                  <a:lnTo>
                    <a:pt y="167" x="949"/>
                  </a:lnTo>
                  <a:lnTo>
                    <a:pt y="169" x="947"/>
                  </a:lnTo>
                  <a:lnTo>
                    <a:pt y="171" x="94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98" name="Shape 1498"/>
            <p:cNvSpPr/>
            <p:nvPr/>
          </p:nvSpPr>
          <p:spPr>
            <a:xfrm>
              <a:off y="2868611" x="4743450"/>
              <a:ext cy="271461" cx="1498600"/>
            </a:xfrm>
            <a:custGeom>
              <a:pathLst>
                <a:path w="944" extrusionOk="0" h="171">
                  <a:moveTo>
                    <a:pt y="0" x="0"/>
                  </a:moveTo>
                  <a:lnTo>
                    <a:pt y="166" x="944"/>
                  </a:lnTo>
                  <a:lnTo>
                    <a:pt y="168" x="941"/>
                  </a:lnTo>
                  <a:lnTo>
                    <a:pt y="171" x="939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499" name="Shape 1499"/>
            <p:cNvSpPr/>
            <p:nvPr/>
          </p:nvSpPr>
          <p:spPr>
            <a:xfrm>
              <a:off y="2871786" x="4746625"/>
              <a:ext cy="271461" cx="1490661"/>
            </a:xfrm>
            <a:custGeom>
              <a:pathLst>
                <a:path w="939" extrusionOk="0" h="171">
                  <a:moveTo>
                    <a:pt y="0" x="0"/>
                  </a:moveTo>
                  <a:lnTo>
                    <a:pt y="166" x="939"/>
                  </a:lnTo>
                  <a:lnTo>
                    <a:pt y="169" x="937"/>
                  </a:lnTo>
                  <a:lnTo>
                    <a:pt y="171" x="936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00" name="Shape 1500"/>
            <p:cNvSpPr/>
            <p:nvPr/>
          </p:nvSpPr>
          <p:spPr>
            <a:xfrm>
              <a:off y="2876550" x="4749800"/>
              <a:ext cy="268287" cx="1484311"/>
            </a:xfrm>
            <a:custGeom>
              <a:pathLst>
                <a:path w="935" extrusionOk="0" h="169">
                  <a:moveTo>
                    <a:pt y="0" x="0"/>
                  </a:moveTo>
                  <a:lnTo>
                    <a:pt y="166" x="935"/>
                  </a:lnTo>
                  <a:lnTo>
                    <a:pt y="168" x="934"/>
                  </a:lnTo>
                  <a:lnTo>
                    <a:pt y="169" x="932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01" name="Shape 1501"/>
            <p:cNvSpPr/>
            <p:nvPr/>
          </p:nvSpPr>
          <p:spPr>
            <a:xfrm>
              <a:off y="2879725" x="4754562"/>
              <a:ext cy="268287" cx="1477961"/>
            </a:xfrm>
            <a:custGeom>
              <a:pathLst>
                <a:path w="931" extrusionOk="0" h="169">
                  <a:moveTo>
                    <a:pt y="0" x="0"/>
                  </a:moveTo>
                  <a:lnTo>
                    <a:pt y="166" x="931"/>
                  </a:lnTo>
                  <a:lnTo>
                    <a:pt y="167" x="929"/>
                  </a:lnTo>
                  <a:lnTo>
                    <a:pt y="169" x="927"/>
                  </a:lnTo>
                  <a:lnTo>
                    <a:pt y="7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02" name="Shape 1502"/>
            <p:cNvSpPr/>
            <p:nvPr/>
          </p:nvSpPr>
          <p:spPr>
            <a:xfrm>
              <a:off y="2884486" x="4757737"/>
              <a:ext cy="266700" cx="1471611"/>
            </a:xfrm>
            <a:custGeom>
              <a:pathLst>
                <a:path w="927" extrusionOk="0" h="168">
                  <a:moveTo>
                    <a:pt y="0" x="0"/>
                  </a:moveTo>
                  <a:lnTo>
                    <a:pt y="164" x="927"/>
                  </a:lnTo>
                  <a:lnTo>
                    <a:pt y="166" x="925"/>
                  </a:lnTo>
                  <a:lnTo>
                    <a:pt y="168" x="923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03" name="Shape 1503"/>
            <p:cNvSpPr/>
            <p:nvPr/>
          </p:nvSpPr>
          <p:spPr>
            <a:xfrm>
              <a:off y="2890836" x="4762500"/>
              <a:ext cy="261936" cx="1463675"/>
            </a:xfrm>
            <a:custGeom>
              <a:pathLst>
                <a:path w="922" extrusionOk="0" h="165">
                  <a:moveTo>
                    <a:pt y="0" x="0"/>
                  </a:moveTo>
                  <a:lnTo>
                    <a:pt y="162" x="922"/>
                  </a:lnTo>
                  <a:lnTo>
                    <a:pt y="164" x="920"/>
                  </a:lnTo>
                  <a:lnTo>
                    <a:pt y="165" x="917"/>
                  </a:lnTo>
                  <a:lnTo>
                    <a:pt y="5" x="5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04" name="Shape 1504"/>
            <p:cNvSpPr/>
            <p:nvPr/>
          </p:nvSpPr>
          <p:spPr>
            <a:xfrm>
              <a:off y="2892425" x="4765675"/>
              <a:ext cy="263525" cx="1457325"/>
            </a:xfrm>
            <a:custGeom>
              <a:pathLst>
                <a:path w="918" extrusionOk="0" h="166">
                  <a:moveTo>
                    <a:pt y="0" x="0"/>
                  </a:moveTo>
                  <a:lnTo>
                    <a:pt y="163" x="918"/>
                  </a:lnTo>
                  <a:lnTo>
                    <a:pt y="164" x="915"/>
                  </a:lnTo>
                  <a:lnTo>
                    <a:pt y="166" x="913"/>
                  </a:lnTo>
                  <a:lnTo>
                    <a:pt y="6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AF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05" name="Shape 1505"/>
            <p:cNvSpPr/>
            <p:nvPr/>
          </p:nvSpPr>
          <p:spPr>
            <a:xfrm>
              <a:off y="2898775" x="4770437"/>
              <a:ext cy="260350" cx="1447800"/>
            </a:xfrm>
            <a:custGeom>
              <a:pathLst>
                <a:path w="912" extrusionOk="0" h="164">
                  <a:moveTo>
                    <a:pt y="0" x="0"/>
                  </a:moveTo>
                  <a:lnTo>
                    <a:pt y="160" x="912"/>
                  </a:lnTo>
                  <a:lnTo>
                    <a:pt y="162" x="910"/>
                  </a:lnTo>
                  <a:lnTo>
                    <a:pt y="164" x="90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06" name="Shape 1506"/>
            <p:cNvSpPr/>
            <p:nvPr/>
          </p:nvSpPr>
          <p:spPr>
            <a:xfrm>
              <a:off y="2901950" x="4773612"/>
              <a:ext cy="258762" cx="1441450"/>
            </a:xfrm>
            <a:custGeom>
              <a:pathLst>
                <a:path w="908" extrusionOk="0" h="163">
                  <a:moveTo>
                    <a:pt y="0" x="0"/>
                  </a:moveTo>
                  <a:lnTo>
                    <a:pt y="160" x="908"/>
                  </a:lnTo>
                  <a:lnTo>
                    <a:pt y="162" x="907"/>
                  </a:lnTo>
                  <a:lnTo>
                    <a:pt y="163" x="905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07" name="Shape 1507"/>
            <p:cNvSpPr/>
            <p:nvPr/>
          </p:nvSpPr>
          <p:spPr>
            <a:xfrm>
              <a:off y="2906711" x="4778375"/>
              <a:ext cy="257175" cx="1435100"/>
            </a:xfrm>
            <a:custGeom>
              <a:pathLst>
                <a:path w="904" extrusionOk="0" h="162">
                  <a:moveTo>
                    <a:pt y="0" x="0"/>
                  </a:moveTo>
                  <a:lnTo>
                    <a:pt y="159" x="904"/>
                  </a:lnTo>
                  <a:lnTo>
                    <a:pt y="160" x="902"/>
                  </a:lnTo>
                  <a:lnTo>
                    <a:pt y="162" x="899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08" name="Shape 1508"/>
            <p:cNvSpPr/>
            <p:nvPr/>
          </p:nvSpPr>
          <p:spPr>
            <a:xfrm>
              <a:off y="2909886" x="4781550"/>
              <a:ext cy="257175" cx="1428750"/>
            </a:xfrm>
            <a:custGeom>
              <a:pathLst>
                <a:path w="900" extrusionOk="0" h="162">
                  <a:moveTo>
                    <a:pt y="0" x="0"/>
                  </a:moveTo>
                  <a:lnTo>
                    <a:pt y="158" x="900"/>
                  </a:lnTo>
                  <a:lnTo>
                    <a:pt y="160" x="897"/>
                  </a:lnTo>
                  <a:lnTo>
                    <a:pt y="162" x="895"/>
                  </a:lnTo>
                  <a:lnTo>
                    <a:pt y="6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09" name="Shape 1509"/>
            <p:cNvSpPr/>
            <p:nvPr/>
          </p:nvSpPr>
          <p:spPr>
            <a:xfrm>
              <a:off y="2914650" x="4786312"/>
              <a:ext cy="257175" cx="1419225"/>
            </a:xfrm>
            <a:custGeom>
              <a:pathLst>
                <a:path w="894" extrusionOk="0" h="162">
                  <a:moveTo>
                    <a:pt y="0" x="0"/>
                  </a:moveTo>
                  <a:lnTo>
                    <a:pt y="157" x="894"/>
                  </a:lnTo>
                  <a:lnTo>
                    <a:pt y="159" x="892"/>
                  </a:lnTo>
                  <a:lnTo>
                    <a:pt y="162" x="889"/>
                  </a:lnTo>
                  <a:lnTo>
                    <a:pt y="5" x="6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10" name="Shape 1510"/>
            <p:cNvSpPr/>
            <p:nvPr/>
          </p:nvSpPr>
          <p:spPr>
            <a:xfrm>
              <a:off y="2919411" x="4789487"/>
              <a:ext cy="255586" cx="1412875"/>
            </a:xfrm>
            <a:custGeom>
              <a:pathLst>
                <a:path w="890" extrusionOk="0" h="161">
                  <a:moveTo>
                    <a:pt y="0" x="0"/>
                  </a:moveTo>
                  <a:lnTo>
                    <a:pt y="156" x="890"/>
                  </a:lnTo>
                  <a:lnTo>
                    <a:pt y="159" x="887"/>
                  </a:lnTo>
                  <a:lnTo>
                    <a:pt y="161" x="885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11" name="Shape 1511"/>
            <p:cNvSpPr/>
            <p:nvPr/>
          </p:nvSpPr>
          <p:spPr>
            <a:xfrm>
              <a:off y="2922586" x="4795837"/>
              <a:ext cy="255586" cx="1401761"/>
            </a:xfrm>
            <a:custGeom>
              <a:pathLst>
                <a:path w="883" extrusionOk="0" h="161">
                  <a:moveTo>
                    <a:pt y="0" x="0"/>
                  </a:moveTo>
                  <a:lnTo>
                    <a:pt y="157" x="883"/>
                  </a:lnTo>
                  <a:lnTo>
                    <a:pt y="159" x="881"/>
                  </a:lnTo>
                  <a:lnTo>
                    <a:pt y="161" x="878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12" name="Shape 1512"/>
            <p:cNvSpPr/>
            <p:nvPr/>
          </p:nvSpPr>
          <p:spPr>
            <a:xfrm>
              <a:off y="2927350" x="4797425"/>
              <a:ext cy="252411" cx="1397000"/>
            </a:xfrm>
            <a:custGeom>
              <a:pathLst>
                <a:path w="880" extrusionOk="0" h="159">
                  <a:moveTo>
                    <a:pt y="0" x="0"/>
                  </a:moveTo>
                  <a:lnTo>
                    <a:pt y="156" x="880"/>
                  </a:lnTo>
                  <a:lnTo>
                    <a:pt y="158" x="877"/>
                  </a:lnTo>
                  <a:lnTo>
                    <a:pt y="159" x="875"/>
                  </a:lnTo>
                  <a:lnTo>
                    <a:pt y="6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13" name="Shape 1513"/>
            <p:cNvSpPr/>
            <p:nvPr/>
          </p:nvSpPr>
          <p:spPr>
            <a:xfrm>
              <a:off y="2930525" x="4803775"/>
              <a:ext cy="252411" cx="1385887"/>
            </a:xfrm>
            <a:custGeom>
              <a:pathLst>
                <a:path w="873" extrusionOk="0" h="159">
                  <a:moveTo>
                    <a:pt y="0" x="0"/>
                  </a:moveTo>
                  <a:lnTo>
                    <a:pt y="156" x="873"/>
                  </a:lnTo>
                  <a:lnTo>
                    <a:pt y="157" x="871"/>
                  </a:lnTo>
                  <a:lnTo>
                    <a:pt y="159" x="867"/>
                  </a:lnTo>
                  <a:lnTo>
                    <a:pt y="7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14" name="Shape 1514"/>
            <p:cNvSpPr/>
            <p:nvPr/>
          </p:nvSpPr>
          <p:spPr>
            <a:xfrm>
              <a:off y="2936875" x="4808537"/>
              <a:ext cy="249237" cx="1377950"/>
            </a:xfrm>
            <a:custGeom>
              <a:pathLst>
                <a:path w="868" extrusionOk="0" h="157">
                  <a:moveTo>
                    <a:pt y="0" x="0"/>
                  </a:moveTo>
                  <a:lnTo>
                    <a:pt y="153" x="868"/>
                  </a:lnTo>
                  <a:lnTo>
                    <a:pt y="155" x="864"/>
                  </a:lnTo>
                  <a:lnTo>
                    <a:pt y="157" x="86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15" name="Shape 1515"/>
            <p:cNvSpPr/>
            <p:nvPr/>
          </p:nvSpPr>
          <p:spPr>
            <a:xfrm>
              <a:off y="2941636" x="4811712"/>
              <a:ext cy="246061" cx="1368425"/>
            </a:xfrm>
            <a:custGeom>
              <a:pathLst>
                <a:path w="862" extrusionOk="0" h="155">
                  <a:moveTo>
                    <a:pt y="0" x="0"/>
                  </a:moveTo>
                  <a:lnTo>
                    <a:pt y="152" x="862"/>
                  </a:lnTo>
                  <a:lnTo>
                    <a:pt y="154" x="861"/>
                  </a:lnTo>
                  <a:lnTo>
                    <a:pt y="155" x="857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16" name="Shape 1516"/>
            <p:cNvSpPr/>
            <p:nvPr/>
          </p:nvSpPr>
          <p:spPr>
            <a:xfrm>
              <a:off y="2944811" x="4816475"/>
              <a:ext cy="246061" cx="1362075"/>
            </a:xfrm>
            <a:custGeom>
              <a:pathLst>
                <a:path w="858" extrusionOk="0" h="155">
                  <a:moveTo>
                    <a:pt y="0" x="0"/>
                  </a:moveTo>
                  <a:lnTo>
                    <a:pt y="152" x="858"/>
                  </a:lnTo>
                  <a:lnTo>
                    <a:pt y="153" x="854"/>
                  </a:lnTo>
                  <a:lnTo>
                    <a:pt y="155" x="851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17" name="Shape 1517"/>
            <p:cNvSpPr/>
            <p:nvPr/>
          </p:nvSpPr>
          <p:spPr>
            <a:xfrm>
              <a:off y="2949575" x="4821237"/>
              <a:ext cy="244475" cx="1350962"/>
            </a:xfrm>
            <a:custGeom>
              <a:pathLst>
                <a:path w="851" extrusionOk="0" h="154">
                  <a:moveTo>
                    <a:pt y="0" x="0"/>
                  </a:moveTo>
                  <a:lnTo>
                    <a:pt y="150" x="851"/>
                  </a:lnTo>
                  <a:lnTo>
                    <a:pt y="152" x="848"/>
                  </a:lnTo>
                  <a:lnTo>
                    <a:pt y="154" x="846"/>
                  </a:lnTo>
                  <a:lnTo>
                    <a:pt y="5" x="6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2ED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18" name="Shape 1518"/>
            <p:cNvSpPr/>
            <p:nvPr/>
          </p:nvSpPr>
          <p:spPr>
            <a:xfrm>
              <a:off y="2952750" x="4824412"/>
              <a:ext cy="242887" cx="1343025"/>
            </a:xfrm>
            <a:custGeom>
              <a:pathLst>
                <a:path w="846" extrusionOk="0" h="153">
                  <a:moveTo>
                    <a:pt y="0" x="0"/>
                  </a:moveTo>
                  <a:lnTo>
                    <a:pt y="150" x="846"/>
                  </a:lnTo>
                  <a:lnTo>
                    <a:pt y="152" x="844"/>
                  </a:lnTo>
                  <a:lnTo>
                    <a:pt y="153" x="841"/>
                  </a:lnTo>
                  <a:lnTo>
                    <a:pt y="6" x="5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19" name="Shape 1519"/>
            <p:cNvSpPr/>
            <p:nvPr/>
          </p:nvSpPr>
          <p:spPr>
            <a:xfrm>
              <a:off y="2957511" x="4830762"/>
              <a:ext cy="241300" cx="1333500"/>
            </a:xfrm>
            <a:custGeom>
              <a:pathLst>
                <a:path w="840" extrusionOk="0" h="152">
                  <a:moveTo>
                    <a:pt y="0" x="0"/>
                  </a:moveTo>
                  <a:lnTo>
                    <a:pt y="149" x="840"/>
                  </a:lnTo>
                  <a:lnTo>
                    <a:pt y="150" x="837"/>
                  </a:lnTo>
                  <a:lnTo>
                    <a:pt y="152" x="834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20" name="Shape 1520"/>
            <p:cNvSpPr/>
            <p:nvPr/>
          </p:nvSpPr>
          <p:spPr>
            <a:xfrm>
              <a:off y="2962275" x="4832350"/>
              <a:ext cy="239711" cx="1327150"/>
            </a:xfrm>
            <a:custGeom>
              <a:pathLst>
                <a:path w="836" extrusionOk="0" h="151">
                  <a:moveTo>
                    <a:pt y="0" x="0"/>
                  </a:moveTo>
                  <a:lnTo>
                    <a:pt y="147" x="836"/>
                  </a:lnTo>
                  <a:lnTo>
                    <a:pt y="149" x="833"/>
                  </a:lnTo>
                  <a:lnTo>
                    <a:pt y="151" x="829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21" name="Shape 1521"/>
            <p:cNvSpPr/>
            <p:nvPr/>
          </p:nvSpPr>
          <p:spPr>
            <a:xfrm>
              <a:off y="2965450" x="4838700"/>
              <a:ext cy="239711" cx="1316037"/>
            </a:xfrm>
            <a:custGeom>
              <a:pathLst>
                <a:path w="829" extrusionOk="0" h="151">
                  <a:moveTo>
                    <a:pt y="0" x="0"/>
                  </a:moveTo>
                  <a:lnTo>
                    <a:pt y="147" x="829"/>
                  </a:lnTo>
                  <a:lnTo>
                    <a:pt y="149" x="825"/>
                  </a:lnTo>
                  <a:lnTo>
                    <a:pt y="151" x="823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22" name="Shape 1522"/>
            <p:cNvSpPr/>
            <p:nvPr/>
          </p:nvSpPr>
          <p:spPr>
            <a:xfrm>
              <a:off y="2970211" x="4843462"/>
              <a:ext cy="236537" cx="1304925"/>
            </a:xfrm>
            <a:custGeom>
              <a:pathLst>
                <a:path w="822" extrusionOk="0" h="149">
                  <a:moveTo>
                    <a:pt y="0" x="0"/>
                  </a:moveTo>
                  <a:lnTo>
                    <a:pt y="146" x="822"/>
                  </a:lnTo>
                  <a:lnTo>
                    <a:pt y="148" x="819"/>
                  </a:lnTo>
                  <a:lnTo>
                    <a:pt y="149" x="817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23" name="Shape 1523"/>
            <p:cNvSpPr/>
            <p:nvPr/>
          </p:nvSpPr>
          <p:spPr>
            <a:xfrm>
              <a:off y="2973386" x="4848225"/>
              <a:ext cy="236537" cx="1296987"/>
            </a:xfrm>
            <a:custGeom>
              <a:pathLst>
                <a:path w="817" extrusionOk="0" h="149">
                  <a:moveTo>
                    <a:pt y="0" x="0"/>
                  </a:moveTo>
                  <a:lnTo>
                    <a:pt y="146" x="817"/>
                  </a:lnTo>
                  <a:lnTo>
                    <a:pt y="147" x="814"/>
                  </a:lnTo>
                  <a:lnTo>
                    <a:pt y="149" x="811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24" name="Shape 1524"/>
            <p:cNvSpPr/>
            <p:nvPr/>
          </p:nvSpPr>
          <p:spPr>
            <a:xfrm>
              <a:off y="2979736" x="4851400"/>
              <a:ext cy="233361" cx="1289050"/>
            </a:xfrm>
            <a:custGeom>
              <a:pathLst>
                <a:path w="812" extrusionOk="0" h="147">
                  <a:moveTo>
                    <a:pt y="0" x="0"/>
                  </a:moveTo>
                  <a:lnTo>
                    <a:pt y="143" x="812"/>
                  </a:lnTo>
                  <a:lnTo>
                    <a:pt y="145" x="809"/>
                  </a:lnTo>
                  <a:lnTo>
                    <a:pt y="147" x="80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25" name="Shape 1525"/>
            <p:cNvSpPr/>
            <p:nvPr/>
          </p:nvSpPr>
          <p:spPr>
            <a:xfrm>
              <a:off y="2984500" x="4856162"/>
              <a:ext cy="230187" cx="1279525"/>
            </a:xfrm>
            <a:custGeom>
              <a:pathLst>
                <a:path w="806" extrusionOk="0" h="145">
                  <a:moveTo>
                    <a:pt y="0" x="0"/>
                  </a:moveTo>
                  <a:lnTo>
                    <a:pt y="142" x="806"/>
                  </a:lnTo>
                  <a:lnTo>
                    <a:pt y="144" x="802"/>
                  </a:lnTo>
                  <a:lnTo>
                    <a:pt y="145" x="797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26" name="Shape 1526"/>
            <p:cNvSpPr/>
            <p:nvPr/>
          </p:nvSpPr>
          <p:spPr>
            <a:xfrm>
              <a:off y="2987675" x="4862512"/>
              <a:ext cy="227011" cx="1266825"/>
            </a:xfrm>
            <a:custGeom>
              <a:pathLst>
                <a:path w="798" extrusionOk="0" h="143">
                  <a:moveTo>
                    <a:pt y="0" x="0"/>
                  </a:moveTo>
                  <a:lnTo>
                    <a:pt y="142" x="798"/>
                  </a:lnTo>
                  <a:lnTo>
                    <a:pt y="143" x="793"/>
                  </a:lnTo>
                  <a:lnTo>
                    <a:pt y="143" x="790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27" name="Shape 1527"/>
            <p:cNvSpPr/>
            <p:nvPr/>
          </p:nvSpPr>
          <p:spPr>
            <a:xfrm>
              <a:off y="2992436" x="4864100"/>
              <a:ext cy="225425" cx="1257300"/>
            </a:xfrm>
            <a:custGeom>
              <a:pathLst>
                <a:path w="792" extrusionOk="0" h="142">
                  <a:moveTo>
                    <a:pt y="0" x="0"/>
                  </a:moveTo>
                  <a:lnTo>
                    <a:pt y="140" x="792"/>
                  </a:lnTo>
                  <a:lnTo>
                    <a:pt y="140" x="789"/>
                  </a:lnTo>
                  <a:lnTo>
                    <a:pt y="142" x="786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28" name="Shape 1528"/>
            <p:cNvSpPr/>
            <p:nvPr/>
          </p:nvSpPr>
          <p:spPr>
            <a:xfrm>
              <a:off y="2995611" x="4870450"/>
              <a:ext cy="225425" cx="1246186"/>
            </a:xfrm>
            <a:custGeom>
              <a:pathLst>
                <a:path w="785" extrusionOk="0" h="142">
                  <a:moveTo>
                    <a:pt y="0" x="0"/>
                  </a:moveTo>
                  <a:lnTo>
                    <a:pt y="138" x="785"/>
                  </a:lnTo>
                  <a:lnTo>
                    <a:pt y="140" x="782"/>
                  </a:lnTo>
                  <a:lnTo>
                    <a:pt y="142" x="778"/>
                  </a:lnTo>
                  <a:lnTo>
                    <a:pt y="6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29" name="Shape 1529"/>
            <p:cNvSpPr/>
            <p:nvPr/>
          </p:nvSpPr>
          <p:spPr>
            <a:xfrm>
              <a:off y="3000375" x="4875212"/>
              <a:ext cy="222250" cx="1236661"/>
            </a:xfrm>
            <a:custGeom>
              <a:pathLst>
                <a:path w="779" extrusionOk="0" h="140">
                  <a:moveTo>
                    <a:pt y="0" x="0"/>
                  </a:moveTo>
                  <a:lnTo>
                    <a:pt y="137" x="779"/>
                  </a:lnTo>
                  <a:lnTo>
                    <a:pt y="139" x="775"/>
                  </a:lnTo>
                  <a:lnTo>
                    <a:pt y="140" x="770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30" name="Shape 1530"/>
            <p:cNvSpPr/>
            <p:nvPr/>
          </p:nvSpPr>
          <p:spPr>
            <a:xfrm>
              <a:off y="3005136" x="4881562"/>
              <a:ext cy="220661" cx="1223961"/>
            </a:xfrm>
            <a:custGeom>
              <a:pathLst>
                <a:path w="771" extrusionOk="0" h="139">
                  <a:moveTo>
                    <a:pt y="0" x="0"/>
                  </a:moveTo>
                  <a:lnTo>
                    <a:pt y="136" x="771"/>
                  </a:lnTo>
                  <a:lnTo>
                    <a:pt y="137" x="766"/>
                  </a:lnTo>
                  <a:lnTo>
                    <a:pt y="139" x="763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31" name="Shape 1531"/>
            <p:cNvSpPr/>
            <p:nvPr/>
          </p:nvSpPr>
          <p:spPr>
            <a:xfrm>
              <a:off y="3008311" x="4886325"/>
              <a:ext cy="220661" cx="1211261"/>
            </a:xfrm>
            <a:custGeom>
              <a:pathLst>
                <a:path w="763" extrusionOk="0" h="139">
                  <a:moveTo>
                    <a:pt y="0" x="0"/>
                  </a:moveTo>
                  <a:lnTo>
                    <a:pt y="135" x="763"/>
                  </a:lnTo>
                  <a:lnTo>
                    <a:pt y="137" x="760"/>
                  </a:lnTo>
                  <a:lnTo>
                    <a:pt y="139" x="756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32" name="Shape 1532"/>
            <p:cNvSpPr/>
            <p:nvPr/>
          </p:nvSpPr>
          <p:spPr>
            <a:xfrm>
              <a:off y="3014661" x="4889500"/>
              <a:ext cy="215900" cx="1203325"/>
            </a:xfrm>
            <a:custGeom>
              <a:pathLst>
                <a:path w="758" extrusionOk="0" h="136">
                  <a:moveTo>
                    <a:pt y="0" x="0"/>
                  </a:moveTo>
                  <a:lnTo>
                    <a:pt y="133" x="758"/>
                  </a:lnTo>
                  <a:lnTo>
                    <a:pt y="135" x="753"/>
                  </a:lnTo>
                  <a:lnTo>
                    <a:pt y="136" x="749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33" name="Shape 1533"/>
            <p:cNvSpPr/>
            <p:nvPr/>
          </p:nvSpPr>
          <p:spPr>
            <a:xfrm>
              <a:off y="3019425" x="4894262"/>
              <a:ext cy="214311" cx="1192211"/>
            </a:xfrm>
            <a:custGeom>
              <a:pathLst>
                <a:path w="751" extrusionOk="0" h="135">
                  <a:moveTo>
                    <a:pt y="0" x="0"/>
                  </a:moveTo>
                  <a:lnTo>
                    <a:pt y="132" x="751"/>
                  </a:lnTo>
                  <a:lnTo>
                    <a:pt y="133" x="746"/>
                  </a:lnTo>
                  <a:lnTo>
                    <a:pt y="135" x="741"/>
                  </a:lnTo>
                  <a:lnTo>
                    <a:pt y="5" x="7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34" name="Shape 1534"/>
            <p:cNvSpPr/>
            <p:nvPr/>
          </p:nvSpPr>
          <p:spPr>
            <a:xfrm>
              <a:off y="3022600" x="4899025"/>
              <a:ext cy="211137" cx="1179512"/>
            </a:xfrm>
            <a:custGeom>
              <a:pathLst>
                <a:path w="743" extrusionOk="0" h="133">
                  <a:moveTo>
                    <a:pt y="0" x="0"/>
                  </a:moveTo>
                  <a:lnTo>
                    <a:pt y="131" x="743"/>
                  </a:lnTo>
                  <a:lnTo>
                    <a:pt y="133" x="738"/>
                  </a:lnTo>
                  <a:lnTo>
                    <a:pt y="133" x="735"/>
                  </a:lnTo>
                  <a:lnTo>
                    <a:pt y="6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35" name="Shape 1535"/>
            <p:cNvSpPr/>
            <p:nvPr/>
          </p:nvSpPr>
          <p:spPr>
            <a:xfrm>
              <a:off y="3027361" x="4905375"/>
              <a:ext cy="209550" cx="1165225"/>
            </a:xfrm>
            <a:custGeom>
              <a:pathLst>
                <a:path w="734" extrusionOk="0" h="132">
                  <a:moveTo>
                    <a:pt y="0" x="0"/>
                  </a:moveTo>
                  <a:lnTo>
                    <a:pt y="130" x="734"/>
                  </a:lnTo>
                  <a:lnTo>
                    <a:pt y="130" x="729"/>
                  </a:lnTo>
                  <a:lnTo>
                    <a:pt y="132" x="726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36" name="Shape 1536"/>
            <p:cNvSpPr/>
            <p:nvPr/>
          </p:nvSpPr>
          <p:spPr>
            <a:xfrm>
              <a:off y="3032125" x="4910137"/>
              <a:ext cy="206375" cx="1155700"/>
            </a:xfrm>
            <a:custGeom>
              <a:pathLst>
                <a:path w="728" extrusionOk="0" h="130">
                  <a:moveTo>
                    <a:pt y="0" x="0"/>
                  </a:moveTo>
                  <a:lnTo>
                    <a:pt y="127" x="728"/>
                  </a:lnTo>
                  <a:lnTo>
                    <a:pt y="129" x="723"/>
                  </a:lnTo>
                  <a:lnTo>
                    <a:pt y="130" x="718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37" name="Shape 1537"/>
            <p:cNvSpPr/>
            <p:nvPr/>
          </p:nvSpPr>
          <p:spPr>
            <a:xfrm>
              <a:off y="3035300" x="4916487"/>
              <a:ext cy="206375" cx="1141412"/>
            </a:xfrm>
            <a:custGeom>
              <a:pathLst>
                <a:path w="719" extrusionOk="0" h="130">
                  <a:moveTo>
                    <a:pt y="0" x="0"/>
                  </a:moveTo>
                  <a:lnTo>
                    <a:pt y="127" x="719"/>
                  </a:lnTo>
                  <a:lnTo>
                    <a:pt y="128" x="714"/>
                  </a:lnTo>
                  <a:lnTo>
                    <a:pt y="130" x="709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38" name="Shape 1538"/>
            <p:cNvSpPr/>
            <p:nvPr/>
          </p:nvSpPr>
          <p:spPr>
            <a:xfrm>
              <a:off y="3040061" x="4921250"/>
              <a:ext cy="204786" cx="1128712"/>
            </a:xfrm>
            <a:custGeom>
              <a:pathLst>
                <a:path w="711" extrusionOk="0" h="129">
                  <a:moveTo>
                    <a:pt y="0" x="0"/>
                  </a:moveTo>
                  <a:lnTo>
                    <a:pt y="125" x="711"/>
                  </a:lnTo>
                  <a:lnTo>
                    <a:pt y="127" x="706"/>
                  </a:lnTo>
                  <a:lnTo>
                    <a:pt y="129" x="70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39" name="Shape 1539"/>
            <p:cNvSpPr/>
            <p:nvPr/>
          </p:nvSpPr>
          <p:spPr>
            <a:xfrm>
              <a:off y="3043236" x="4924425"/>
              <a:ext cy="201612" cx="1117600"/>
            </a:xfrm>
            <a:custGeom>
              <a:pathLst>
                <a:path w="704" extrusionOk="0" h="127">
                  <a:moveTo>
                    <a:pt y="0" x="0"/>
                  </a:moveTo>
                  <a:lnTo>
                    <a:pt y="125" x="704"/>
                  </a:lnTo>
                  <a:lnTo>
                    <a:pt y="127" x="697"/>
                  </a:lnTo>
                  <a:lnTo>
                    <a:pt y="127" x="692"/>
                  </a:lnTo>
                  <a:lnTo>
                    <a:pt y="7" x="6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40" name="Shape 1540"/>
            <p:cNvSpPr/>
            <p:nvPr/>
          </p:nvSpPr>
          <p:spPr>
            <a:xfrm>
              <a:off y="3049586" x="4929187"/>
              <a:ext cy="198436" cx="1104900"/>
            </a:xfrm>
            <a:custGeom>
              <a:pathLst>
                <a:path w="696" extrusionOk="0" h="125">
                  <a:moveTo>
                    <a:pt y="0" x="0"/>
                  </a:moveTo>
                  <a:lnTo>
                    <a:pt y="123" x="696"/>
                  </a:lnTo>
                  <a:lnTo>
                    <a:pt y="123" x="689"/>
                  </a:lnTo>
                  <a:lnTo>
                    <a:pt y="125" x="684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41" name="Shape 1541"/>
            <p:cNvSpPr/>
            <p:nvPr/>
          </p:nvSpPr>
          <p:spPr>
            <a:xfrm>
              <a:off y="3054350" x="4933950"/>
              <a:ext cy="195261" cx="1089025"/>
            </a:xfrm>
            <a:custGeom>
              <a:pathLst>
                <a:path w="686" extrusionOk="0" h="123">
                  <a:moveTo>
                    <a:pt y="0" x="0"/>
                  </a:moveTo>
                  <a:lnTo>
                    <a:pt y="120" x="686"/>
                  </a:lnTo>
                  <a:lnTo>
                    <a:pt y="122" x="681"/>
                  </a:lnTo>
                  <a:lnTo>
                    <a:pt y="123" x="674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42" name="Shape 1542"/>
            <p:cNvSpPr/>
            <p:nvPr/>
          </p:nvSpPr>
          <p:spPr>
            <a:xfrm>
              <a:off y="3057525" x="4940300"/>
              <a:ext cy="192087" cx="1074736"/>
            </a:xfrm>
            <a:custGeom>
              <a:pathLst>
                <a:path w="677" extrusionOk="0" h="121">
                  <a:moveTo>
                    <a:pt y="0" x="0"/>
                  </a:moveTo>
                  <a:lnTo>
                    <a:pt y="120" x="677"/>
                  </a:lnTo>
                  <a:lnTo>
                    <a:pt y="121" x="670"/>
                  </a:lnTo>
                  <a:lnTo>
                    <a:pt y="121" x="665"/>
                  </a:lnTo>
                  <a:lnTo>
                    <a:pt y="6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43" name="Shape 1543"/>
            <p:cNvSpPr/>
            <p:nvPr/>
          </p:nvSpPr>
          <p:spPr>
            <a:xfrm>
              <a:off y="3062286" x="4945062"/>
              <a:ext cy="190500" cx="1058861"/>
            </a:xfrm>
            <a:custGeom>
              <a:pathLst>
                <a:path w="667" extrusionOk="0" h="120">
                  <a:moveTo>
                    <a:pt y="0" x="0"/>
                  </a:moveTo>
                  <a:lnTo>
                    <a:pt y="118" x="667"/>
                  </a:lnTo>
                  <a:lnTo>
                    <a:pt y="118" x="660"/>
                  </a:lnTo>
                  <a:lnTo>
                    <a:pt y="120" x="65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44" name="Shape 1544"/>
            <p:cNvSpPr/>
            <p:nvPr/>
          </p:nvSpPr>
          <p:spPr>
            <a:xfrm>
              <a:off y="3067050" x="4949825"/>
              <a:ext cy="188912" cx="1046161"/>
            </a:xfrm>
            <a:custGeom>
              <a:pathLst>
                <a:path w="659" extrusionOk="0" h="119">
                  <a:moveTo>
                    <a:pt y="0" x="0"/>
                  </a:moveTo>
                  <a:lnTo>
                    <a:pt y="115" x="659"/>
                  </a:lnTo>
                  <a:lnTo>
                    <a:pt y="117" x="652"/>
                  </a:lnTo>
                  <a:lnTo>
                    <a:pt y="119" x="645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45" name="Shape 1545"/>
            <p:cNvSpPr/>
            <p:nvPr/>
          </p:nvSpPr>
          <p:spPr>
            <a:xfrm>
              <a:off y="3070225" x="4956175"/>
              <a:ext cy="185736" cx="1028700"/>
            </a:xfrm>
            <a:custGeom>
              <a:pathLst>
                <a:path w="648" extrusionOk="0" h="117">
                  <a:moveTo>
                    <a:pt y="0" x="0"/>
                  </a:moveTo>
                  <a:lnTo>
                    <a:pt y="115" x="648"/>
                  </a:lnTo>
                  <a:lnTo>
                    <a:pt y="117" x="641"/>
                  </a:lnTo>
                  <a:lnTo>
                    <a:pt y="117" x="633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46" name="Shape 1546"/>
            <p:cNvSpPr/>
            <p:nvPr/>
          </p:nvSpPr>
          <p:spPr>
            <a:xfrm>
              <a:off y="3074986" x="4960937"/>
              <a:ext cy="182561" cx="1012825"/>
            </a:xfrm>
            <a:custGeom>
              <a:pathLst>
                <a:path w="638" extrusionOk="0" h="115">
                  <a:moveTo>
                    <a:pt y="0" x="0"/>
                  </a:moveTo>
                  <a:lnTo>
                    <a:pt y="114" x="638"/>
                  </a:lnTo>
                  <a:lnTo>
                    <a:pt y="114" x="630"/>
                  </a:lnTo>
                  <a:lnTo>
                    <a:pt y="115" x="623"/>
                  </a:lnTo>
                  <a:lnTo>
                    <a:pt y="5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2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47" name="Shape 1547"/>
            <p:cNvSpPr/>
            <p:nvPr/>
          </p:nvSpPr>
          <p:spPr>
            <a:xfrm>
              <a:off y="3081336" x="4967287"/>
              <a:ext cy="176212" cx="993775"/>
            </a:xfrm>
            <a:custGeom>
              <a:pathLst>
                <a:path w="626" extrusionOk="0" h="111">
                  <a:moveTo>
                    <a:pt y="0" x="0"/>
                  </a:moveTo>
                  <a:lnTo>
                    <a:pt y="110" x="626"/>
                  </a:lnTo>
                  <a:lnTo>
                    <a:pt y="111" x="619"/>
                  </a:lnTo>
                  <a:lnTo>
                    <a:pt y="111" x="611"/>
                  </a:lnTo>
                  <a:lnTo>
                    <a:pt y="5" x="6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48" name="Shape 1548"/>
            <p:cNvSpPr/>
            <p:nvPr/>
          </p:nvSpPr>
          <p:spPr>
            <a:xfrm>
              <a:off y="3082925" x="4972050"/>
              <a:ext cy="177800" cx="977900"/>
            </a:xfrm>
            <a:custGeom>
              <a:pathLst>
                <a:path w="616" extrusionOk="0" h="112">
                  <a:moveTo>
                    <a:pt y="0" x="0"/>
                  </a:moveTo>
                  <a:lnTo>
                    <a:pt y="110" x="616"/>
                  </a:lnTo>
                  <a:lnTo>
                    <a:pt y="110" x="608"/>
                  </a:lnTo>
                  <a:lnTo>
                    <a:pt y="112" x="599"/>
                  </a:lnTo>
                  <a:lnTo>
                    <a:pt y="7" x="7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49" name="Shape 1549"/>
            <p:cNvSpPr/>
            <p:nvPr/>
          </p:nvSpPr>
          <p:spPr>
            <a:xfrm>
              <a:off y="3089275" x="4976812"/>
              <a:ext cy="171450" cx="960436"/>
            </a:xfrm>
            <a:custGeom>
              <a:pathLst>
                <a:path w="605" extrusionOk="0" h="108">
                  <a:moveTo>
                    <a:pt y="0" x="0"/>
                  </a:moveTo>
                  <a:lnTo>
                    <a:pt y="106" x="605"/>
                  </a:lnTo>
                  <a:lnTo>
                    <a:pt y="108" x="596"/>
                  </a:lnTo>
                  <a:lnTo>
                    <a:pt y="108" x="588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50" name="Shape 1550"/>
            <p:cNvSpPr/>
            <p:nvPr/>
          </p:nvSpPr>
          <p:spPr>
            <a:xfrm>
              <a:off y="3094036" x="4983162"/>
              <a:ext cy="166686" cx="939800"/>
            </a:xfrm>
            <a:custGeom>
              <a:pathLst>
                <a:path w="592" extrusionOk="0" h="105">
                  <a:moveTo>
                    <a:pt y="0" x="0"/>
                  </a:moveTo>
                  <a:lnTo>
                    <a:pt y="105" x="592"/>
                  </a:lnTo>
                  <a:lnTo>
                    <a:pt y="105" x="582"/>
                  </a:lnTo>
                  <a:lnTo>
                    <a:pt y="105" x="574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51" name="Shape 1551"/>
            <p:cNvSpPr/>
            <p:nvPr/>
          </p:nvSpPr>
          <p:spPr>
            <a:xfrm>
              <a:off y="3097211" x="4987925"/>
              <a:ext cy="163511" cx="922337"/>
            </a:xfrm>
            <a:custGeom>
              <a:pathLst>
                <a:path w="581" extrusionOk="0" h="103">
                  <a:moveTo>
                    <a:pt y="0" x="0"/>
                  </a:moveTo>
                  <a:lnTo>
                    <a:pt y="103" x="581"/>
                  </a:lnTo>
                  <a:lnTo>
                    <a:pt y="103" x="571"/>
                  </a:lnTo>
                  <a:lnTo>
                    <a:pt y="103" x="559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52" name="Shape 1552"/>
            <p:cNvSpPr/>
            <p:nvPr/>
          </p:nvSpPr>
          <p:spPr>
            <a:xfrm>
              <a:off y="3101975" x="4992687"/>
              <a:ext cy="158750" cx="901700"/>
            </a:xfrm>
            <a:custGeom>
              <a:pathLst>
                <a:path w="568" extrusionOk="0" h="100">
                  <a:moveTo>
                    <a:pt y="0" x="0"/>
                  </a:moveTo>
                  <a:lnTo>
                    <a:pt y="100" x="568"/>
                  </a:lnTo>
                  <a:lnTo>
                    <a:pt y="100" x="556"/>
                  </a:lnTo>
                  <a:lnTo>
                    <a:pt y="100" x="544"/>
                  </a:lnTo>
                  <a:lnTo>
                    <a:pt y="5" x="7"/>
                  </a:lnTo>
                  <a:lnTo>
                    <a:pt y="5" x="7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53" name="Shape 1553"/>
            <p:cNvSpPr/>
            <p:nvPr/>
          </p:nvSpPr>
          <p:spPr>
            <a:xfrm>
              <a:off y="3108325" x="4999037"/>
              <a:ext cy="152400" cx="876300"/>
            </a:xfrm>
            <a:custGeom>
              <a:pathLst>
                <a:path w="552" extrusionOk="0" h="96">
                  <a:moveTo>
                    <a:pt y="0" x="0"/>
                  </a:moveTo>
                  <a:lnTo>
                    <a:pt y="96" x="552"/>
                  </a:lnTo>
                  <a:lnTo>
                    <a:pt y="96" x="540"/>
                  </a:lnTo>
                  <a:lnTo>
                    <a:pt y="96" x="528"/>
                  </a:lnTo>
                  <a:lnTo>
                    <a:pt y="5" x="7"/>
                  </a:lnTo>
                  <a:lnTo>
                    <a:pt y="3" x="5"/>
                  </a:lnTo>
                  <a:lnTo>
                    <a:pt y="1" x="3"/>
                  </a:lnTo>
                  <a:lnTo>
                    <a:pt y="0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54" name="Shape 1554"/>
            <p:cNvSpPr/>
            <p:nvPr/>
          </p:nvSpPr>
          <p:spPr>
            <a:xfrm>
              <a:off y="3109911" x="5003800"/>
              <a:ext cy="150812" cx="852486"/>
            </a:xfrm>
            <a:custGeom>
              <a:pathLst>
                <a:path w="537" extrusionOk="0" h="95">
                  <a:moveTo>
                    <a:pt y="0" x="0"/>
                  </a:moveTo>
                  <a:lnTo>
                    <a:pt y="95" x="537"/>
                  </a:lnTo>
                  <a:lnTo>
                    <a:pt y="95" x="524"/>
                  </a:lnTo>
                  <a:lnTo>
                    <a:pt y="95" x="510"/>
                  </a:lnTo>
                  <a:lnTo>
                    <a:pt y="7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55" name="Shape 1555"/>
            <p:cNvSpPr/>
            <p:nvPr/>
          </p:nvSpPr>
          <p:spPr>
            <a:xfrm>
              <a:off y="3116261" x="5010150"/>
              <a:ext cy="144461" cx="827087"/>
            </a:xfrm>
            <a:custGeom>
              <a:pathLst>
                <a:path w="521" extrusionOk="0" h="91">
                  <a:moveTo>
                    <a:pt y="0" x="0"/>
                  </a:moveTo>
                  <a:lnTo>
                    <a:pt y="91" x="521"/>
                  </a:lnTo>
                  <a:lnTo>
                    <a:pt y="91" x="508"/>
                  </a:lnTo>
                  <a:lnTo>
                    <a:pt y="91" x="496"/>
                  </a:lnTo>
                  <a:lnTo>
                    <a:pt y="83" x="449"/>
                  </a:lnTo>
                  <a:lnTo>
                    <a:pt y="7" x="8"/>
                  </a:lnTo>
                  <a:lnTo>
                    <a:pt y="3" x="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56" name="Shape 1556"/>
            <p:cNvSpPr/>
            <p:nvPr/>
          </p:nvSpPr>
          <p:spPr>
            <a:xfrm>
              <a:off y="3121025" x="5014912"/>
              <a:ext cy="139700" cx="798512"/>
            </a:xfrm>
            <a:custGeom>
              <a:pathLst>
                <a:path w="503" extrusionOk="0" h="88">
                  <a:moveTo>
                    <a:pt y="0" x="0"/>
                  </a:moveTo>
                  <a:lnTo>
                    <a:pt y="88" x="503"/>
                  </a:lnTo>
                  <a:lnTo>
                    <a:pt y="88" x="498"/>
                  </a:lnTo>
                  <a:lnTo>
                    <a:pt y="88" x="493"/>
                  </a:lnTo>
                  <a:lnTo>
                    <a:pt y="58" x="304"/>
                  </a:lnTo>
                  <a:lnTo>
                    <a:pt y="7" x="12"/>
                  </a:lnTo>
                  <a:lnTo>
                    <a:pt y="4" x="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57" name="Shape 1557"/>
            <p:cNvSpPr/>
            <p:nvPr/>
          </p:nvSpPr>
          <p:spPr>
            <a:xfrm>
              <a:off y="3127375" x="5022850"/>
              <a:ext cy="120650" cx="700086"/>
            </a:xfrm>
            <a:custGeom>
              <a:pathLst>
                <a:path w="441" extrusionOk="0" h="76">
                  <a:moveTo>
                    <a:pt y="0" x="0"/>
                  </a:moveTo>
                  <a:lnTo>
                    <a:pt y="76" x="441"/>
                  </a:lnTo>
                  <a:lnTo>
                    <a:pt y="32" x="159"/>
                  </a:lnTo>
                  <a:lnTo>
                    <a:pt y="6" x="19"/>
                  </a:lnTo>
                  <a:lnTo>
                    <a:pt y="3" x="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58" name="Shape 1558"/>
            <p:cNvSpPr/>
            <p:nvPr/>
          </p:nvSpPr>
          <p:spPr>
            <a:xfrm>
              <a:off y="3132136" x="5033962"/>
              <a:ext cy="80961" cx="463550"/>
            </a:xfrm>
            <a:custGeom>
              <a:pathLst>
                <a:path w="292" extrusionOk="0" h="51">
                  <a:moveTo>
                    <a:pt y="0" x="0"/>
                  </a:moveTo>
                  <a:lnTo>
                    <a:pt y="51" x="292"/>
                  </a:lnTo>
                  <a:lnTo>
                    <a:pt y="10" x="35"/>
                  </a:lnTo>
                  <a:lnTo>
                    <a:pt y="5" x="1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59" name="Shape 1559"/>
            <p:cNvSpPr/>
            <p:nvPr/>
          </p:nvSpPr>
          <p:spPr>
            <a:xfrm>
              <a:off y="3136900" x="5053012"/>
              <a:ext cy="41275" cx="222250"/>
            </a:xfrm>
            <a:custGeom>
              <a:pathLst>
                <a:path w="140" extrusionOk="0" h="26">
                  <a:moveTo>
                    <a:pt y="0" x="0"/>
                  </a:moveTo>
                  <a:lnTo>
                    <a:pt y="26" x="140"/>
                  </a:lnTo>
                  <a:lnTo>
                    <a:pt y="7" x="23"/>
                  </a:lnTo>
                  <a:lnTo>
                    <a:pt y="4" x="1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60" name="Shape 1560"/>
            <p:cNvSpPr/>
            <p:nvPr/>
          </p:nvSpPr>
          <p:spPr>
            <a:xfrm>
              <a:off y="2670175" x="4621212"/>
              <a:ext cy="590550" cx="1663700"/>
            </a:xfrm>
            <a:custGeom>
              <a:pathLst>
                <a:path w="1048" extrusionOk="0" h="372">
                  <a:moveTo>
                    <a:pt y="2" x="5"/>
                  </a:moveTo>
                  <a:lnTo>
                    <a:pt y="10" x="1"/>
                  </a:lnTo>
                  <a:lnTo>
                    <a:pt y="21" x="0"/>
                  </a:lnTo>
                  <a:lnTo>
                    <a:pt y="29" x="1"/>
                  </a:lnTo>
                  <a:lnTo>
                    <a:pt y="37" x="5"/>
                  </a:lnTo>
                  <a:lnTo>
                    <a:pt y="70" x="30"/>
                  </a:lnTo>
                  <a:lnTo>
                    <a:pt y="102" x="56"/>
                  </a:lnTo>
                  <a:lnTo>
                    <a:pt y="132" x="84"/>
                  </a:lnTo>
                  <a:lnTo>
                    <a:pt y="162" x="113"/>
                  </a:lnTo>
                  <a:lnTo>
                    <a:pt y="193" x="143"/>
                  </a:lnTo>
                  <a:lnTo>
                    <a:pt y="222" x="174"/>
                  </a:lnTo>
                  <a:lnTo>
                    <a:pt y="249" x="207"/>
                  </a:lnTo>
                  <a:lnTo>
                    <a:pt y="277" x="241"/>
                  </a:lnTo>
                  <a:lnTo>
                    <a:pt y="286" x="251"/>
                  </a:lnTo>
                  <a:lnTo>
                    <a:pt y="293" x="265"/>
                  </a:lnTo>
                  <a:lnTo>
                    <a:pt y="296" x="280"/>
                  </a:lnTo>
                  <a:lnTo>
                    <a:pt y="301" x="295"/>
                  </a:lnTo>
                  <a:lnTo>
                    <a:pt y="372" x="741"/>
                  </a:lnTo>
                  <a:lnTo>
                    <a:pt y="372" x="770"/>
                  </a:lnTo>
                  <a:lnTo>
                    <a:pt y="372" x="795"/>
                  </a:lnTo>
                  <a:lnTo>
                    <a:pt y="370" x="822"/>
                  </a:lnTo>
                  <a:lnTo>
                    <a:pt y="369" x="846"/>
                  </a:lnTo>
                  <a:lnTo>
                    <a:pt y="365" x="869"/>
                  </a:lnTo>
                  <a:lnTo>
                    <a:pt y="360" x="891"/>
                  </a:lnTo>
                  <a:lnTo>
                    <a:pt y="355" x="913"/>
                  </a:lnTo>
                  <a:lnTo>
                    <a:pt y="348" x="932"/>
                  </a:lnTo>
                  <a:lnTo>
                    <a:pt y="340" x="950"/>
                  </a:lnTo>
                  <a:lnTo>
                    <a:pt y="331" x="969"/>
                  </a:lnTo>
                  <a:lnTo>
                    <a:pt y="321" x="984"/>
                  </a:lnTo>
                  <a:lnTo>
                    <a:pt y="311" x="999"/>
                  </a:lnTo>
                  <a:lnTo>
                    <a:pt y="299" x="1013"/>
                  </a:lnTo>
                  <a:lnTo>
                    <a:pt y="286" x="1026"/>
                  </a:lnTo>
                  <a:lnTo>
                    <a:pt y="272" x="1036"/>
                  </a:lnTo>
                  <a:lnTo>
                    <a:pt y="257" x="1048"/>
                  </a:lnTo>
                  <a:lnTo>
                    <a:pt y="254" x="1038"/>
                  </a:lnTo>
                  <a:lnTo>
                    <a:pt y="250" x="1033"/>
                  </a:lnTo>
                  <a:lnTo>
                    <a:pt y="213" x="988"/>
                  </a:lnTo>
                  <a:lnTo>
                    <a:pt y="179" x="944"/>
                  </a:lnTo>
                  <a:lnTo>
                    <a:pt y="149" x="896"/>
                  </a:lnTo>
                  <a:lnTo>
                    <a:pt y="122" x="851"/>
                  </a:lnTo>
                  <a:lnTo>
                    <a:pt y="97" x="802"/>
                  </a:lnTo>
                  <a:lnTo>
                    <a:pt y="76" x="753"/>
                  </a:lnTo>
                  <a:lnTo>
                    <a:pt y="58" x="704"/>
                  </a:lnTo>
                  <a:lnTo>
                    <a:pt y="42" x="653"/>
                  </a:lnTo>
                  <a:lnTo>
                    <a:pt y="29" x="603"/>
                  </a:lnTo>
                  <a:lnTo>
                    <a:pt y="19" x="550"/>
                  </a:lnTo>
                  <a:lnTo>
                    <a:pt y="10" x="498"/>
                  </a:lnTo>
                  <a:lnTo>
                    <a:pt y="5" x="446"/>
                  </a:lnTo>
                  <a:lnTo>
                    <a:pt y="2" x="392"/>
                  </a:lnTo>
                  <a:lnTo>
                    <a:pt y="0" x="337"/>
                  </a:lnTo>
                  <a:lnTo>
                    <a:pt y="0" x="283"/>
                  </a:lnTo>
                  <a:lnTo>
                    <a:pt y="2" x="229"/>
                  </a:lnTo>
                  <a:lnTo>
                    <a:pt y="4" x="213"/>
                  </a:lnTo>
                  <a:lnTo>
                    <a:pt y="4" x="167"/>
                  </a:lnTo>
                  <a:lnTo>
                    <a:pt y="4" x="96"/>
                  </a:lnTo>
                  <a:lnTo>
                    <a:pt y="2" x="5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61" name="Shape 1561"/>
            <p:cNvSpPr/>
            <p:nvPr/>
          </p:nvSpPr>
          <p:spPr>
            <a:xfrm>
              <a:off y="2697161" x="4660900"/>
              <a:ext cy="395287" cx="1584325"/>
            </a:xfrm>
            <a:custGeom>
              <a:pathLst>
                <a:path w="998" extrusionOk="0" h="249">
                  <a:moveTo>
                    <a:pt y="25" x="14"/>
                  </a:moveTo>
                  <a:lnTo>
                    <a:pt y="29" x="186"/>
                  </a:lnTo>
                  <a:lnTo>
                    <a:pt y="32" x="328"/>
                  </a:lnTo>
                  <a:lnTo>
                    <a:pt y="34" x="390"/>
                  </a:lnTo>
                  <a:lnTo>
                    <a:pt y="36" x="448"/>
                  </a:lnTo>
                  <a:lnTo>
                    <a:pt y="41" x="502"/>
                  </a:lnTo>
                  <a:lnTo>
                    <a:pt y="47" x="552"/>
                  </a:lnTo>
                  <a:lnTo>
                    <a:pt y="51" x="578"/>
                  </a:lnTo>
                  <a:lnTo>
                    <a:pt y="56" x="603"/>
                  </a:lnTo>
                  <a:lnTo>
                    <a:pt y="63" x="628"/>
                  </a:lnTo>
                  <a:lnTo>
                    <a:pt y="69" x="654"/>
                  </a:lnTo>
                  <a:lnTo>
                    <a:pt y="76" x="679"/>
                  </a:lnTo>
                  <a:lnTo>
                    <a:pt y="86" x="704"/>
                  </a:lnTo>
                  <a:lnTo>
                    <a:pt y="96" x="730"/>
                  </a:lnTo>
                  <a:lnTo>
                    <a:pt y="107" x="755"/>
                  </a:lnTo>
                  <a:lnTo>
                    <a:pt y="134" x="811"/>
                  </a:lnTo>
                  <a:lnTo>
                    <a:pt y="166" x="868"/>
                  </a:lnTo>
                  <a:lnTo>
                    <a:pt y="203" x="930"/>
                  </a:lnTo>
                  <a:lnTo>
                    <a:pt y="249" x="998"/>
                  </a:lnTo>
                  <a:lnTo>
                    <a:pt y="223" x="969"/>
                  </a:lnTo>
                  <a:lnTo>
                    <a:pt y="200" x="941"/>
                  </a:lnTo>
                  <a:lnTo>
                    <a:pt y="179" x="912"/>
                  </a:lnTo>
                  <a:lnTo>
                    <a:pt y="159" x="883"/>
                  </a:lnTo>
                  <a:lnTo>
                    <a:pt y="140" x="853"/>
                  </a:lnTo>
                  <a:lnTo>
                    <a:pt y="123" x="824"/>
                  </a:lnTo>
                  <a:lnTo>
                    <a:pt y="108" x="795"/>
                  </a:lnTo>
                  <a:lnTo>
                    <a:pt y="95" x="765"/>
                  </a:lnTo>
                  <a:lnTo>
                    <a:pt y="81" x="736"/>
                  </a:lnTo>
                  <a:lnTo>
                    <a:pt y="69" x="706"/>
                  </a:lnTo>
                  <a:lnTo>
                    <a:pt y="59" x="675"/>
                  </a:lnTo>
                  <a:lnTo>
                    <a:pt y="51" x="645"/>
                  </a:lnTo>
                  <a:lnTo>
                    <a:pt y="42" x="615"/>
                  </a:lnTo>
                  <a:lnTo>
                    <a:pt y="34" x="584"/>
                  </a:lnTo>
                  <a:lnTo>
                    <a:pt y="29" x="554"/>
                  </a:lnTo>
                  <a:lnTo>
                    <a:pt y="24" x="524"/>
                  </a:lnTo>
                  <a:lnTo>
                    <a:pt y="15" x="461"/>
                  </a:lnTo>
                  <a:lnTo>
                    <a:pt y="9" x="399"/>
                  </a:lnTo>
                  <a:lnTo>
                    <a:pt y="5" x="334"/>
                  </a:lnTo>
                  <a:lnTo>
                    <a:pt y="4" x="270"/>
                  </a:lnTo>
                  <a:lnTo>
                    <a:pt y="2" x="139"/>
                  </a:lnTo>
                  <a:lnTo>
                    <a:pt y="0" x="2"/>
                  </a:lnTo>
                  <a:lnTo>
                    <a:pt y="2" x="0"/>
                  </a:lnTo>
                  <a:lnTo>
                    <a:pt y="4" x="0"/>
                  </a:lnTo>
                  <a:lnTo>
                    <a:pt y="9" x="4"/>
                  </a:lnTo>
                  <a:lnTo>
                    <a:pt y="12" x="9"/>
                  </a:lnTo>
                  <a:lnTo>
                    <a:pt y="17" x="12"/>
                  </a:lnTo>
                  <a:lnTo>
                    <a:pt y="22" x="15"/>
                  </a:lnTo>
                  <a:lnTo>
                    <a:pt y="22" x="15"/>
                  </a:lnTo>
                  <a:lnTo>
                    <a:pt y="24" x="17"/>
                  </a:lnTo>
                  <a:lnTo>
                    <a:pt y="25" x="15"/>
                  </a:lnTo>
                  <a:lnTo>
                    <a:pt y="25" x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62" name="Shape 1562"/>
            <p:cNvSpPr/>
            <p:nvPr/>
          </p:nvSpPr>
          <p:spPr>
            <a:xfrm>
              <a:off y="3351212" x="4310062"/>
              <a:ext cy="244475" cx="1557337"/>
            </a:xfrm>
            <a:custGeom>
              <a:pathLst>
                <a:path w="981" extrusionOk="0" h="154">
                  <a:moveTo>
                    <a:pt y="154" x="981"/>
                  </a:moveTo>
                  <a:lnTo>
                    <a:pt y="146" x="971"/>
                  </a:lnTo>
                  <a:lnTo>
                    <a:pt y="139" x="959"/>
                  </a:lnTo>
                  <a:lnTo>
                    <a:pt y="132" x="945"/>
                  </a:lnTo>
                  <a:lnTo>
                    <a:pt y="124" x="930"/>
                  </a:lnTo>
                  <a:lnTo>
                    <a:pt y="112" x="896"/>
                  </a:lnTo>
                  <a:lnTo>
                    <a:pt y="98" x="858"/>
                  </a:lnTo>
                  <a:lnTo>
                    <a:pt y="87" x="814"/>
                  </a:lnTo>
                  <a:lnTo>
                    <a:pt y="77" x="765"/>
                  </a:lnTo>
                  <a:lnTo>
                    <a:pt y="66" x="711"/>
                  </a:lnTo>
                  <a:lnTo>
                    <a:pt y="56" x="652"/>
                  </a:lnTo>
                  <a:lnTo>
                    <a:pt y="48" x="588"/>
                  </a:lnTo>
                  <a:lnTo>
                    <a:pt y="39" x="520"/>
                  </a:lnTo>
                  <a:lnTo>
                    <a:pt y="31" x="447"/>
                  </a:lnTo>
                  <a:lnTo>
                    <a:pt y="24" x="371"/>
                  </a:lnTo>
                  <a:lnTo>
                    <a:pt y="12" x="206"/>
                  </a:lnTo>
                  <a:lnTo>
                    <a:pt y="0" x="27"/>
                  </a:lnTo>
                  <a:lnTo>
                    <a:pt y="19" x="0"/>
                  </a:lnTo>
                  <a:lnTo>
                    <a:pt y="26" x="142"/>
                  </a:lnTo>
                  <a:lnTo>
                    <a:pt y="34" x="285"/>
                  </a:lnTo>
                  <a:lnTo>
                    <a:pt y="44" x="429"/>
                  </a:lnTo>
                  <a:lnTo>
                    <a:pt y="58" x="566"/>
                  </a:lnTo>
                  <a:lnTo>
                    <a:pt y="65" x="630"/>
                  </a:lnTo>
                  <a:lnTo>
                    <a:pt y="73" x="692"/>
                  </a:lnTo>
                  <a:lnTo>
                    <a:pt y="83" x="751"/>
                  </a:lnTo>
                  <a:lnTo>
                    <a:pt y="95" x="807"/>
                  </a:lnTo>
                  <a:lnTo>
                    <a:pt y="107" x="858"/>
                  </a:lnTo>
                  <a:lnTo>
                    <a:pt y="120" x="903"/>
                  </a:lnTo>
                  <a:lnTo>
                    <a:pt y="129" x="925"/>
                  </a:lnTo>
                  <a:lnTo>
                    <a:pt y="137" x="945"/>
                  </a:lnTo>
                  <a:lnTo>
                    <a:pt y="146" x="964"/>
                  </a:lnTo>
                  <a:lnTo>
                    <a:pt y="154" x="98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63" name="Shape 1563"/>
            <p:cNvSpPr/>
            <p:nvPr/>
          </p:nvSpPr>
          <p:spPr>
            <a:xfrm>
              <a:off y="2789236" x="2101850"/>
              <a:ext cy="93661" cx="552450"/>
            </a:xfrm>
            <a:custGeom>
              <a:pathLst>
                <a:path w="348" extrusionOk="0" h="59">
                  <a:moveTo>
                    <a:pt y="59" x="348"/>
                  </a:moveTo>
                  <a:lnTo>
                    <a:pt y="52" x="344"/>
                  </a:lnTo>
                  <a:lnTo>
                    <a:pt y="47" x="339"/>
                  </a:lnTo>
                  <a:lnTo>
                    <a:pt y="42" x="329"/>
                  </a:lnTo>
                  <a:lnTo>
                    <a:pt y="37" x="317"/>
                  </a:lnTo>
                  <a:lnTo>
                    <a:pt y="27" x="285"/>
                  </a:lnTo>
                  <a:lnTo>
                    <a:pt y="18" x="245"/>
                  </a:lnTo>
                  <a:lnTo>
                    <a:pt y="11" x="196"/>
                  </a:lnTo>
                  <a:lnTo>
                    <a:pt y="6" x="140"/>
                  </a:lnTo>
                  <a:lnTo>
                    <a:pt y="1" x="81"/>
                  </a:lnTo>
                  <a:lnTo>
                    <a:pt y="0" x="18"/>
                  </a:lnTo>
                  <a:lnTo>
                    <a:pt y="3" x="0"/>
                  </a:lnTo>
                  <a:lnTo>
                    <a:pt y="8" x="45"/>
                  </a:lnTo>
                  <a:lnTo>
                    <a:pt y="13" x="98"/>
                  </a:lnTo>
                  <a:lnTo>
                    <a:pt y="18" x="152"/>
                  </a:lnTo>
                  <a:lnTo>
                    <a:pt y="23" x="204"/>
                  </a:lnTo>
                  <a:lnTo>
                    <a:pt y="30" x="253"/>
                  </a:lnTo>
                  <a:lnTo>
                    <a:pt y="38" x="295"/>
                  </a:lnTo>
                  <a:lnTo>
                    <a:pt y="42" x="314"/>
                  </a:lnTo>
                  <a:lnTo>
                    <a:pt y="47" x="327"/>
                  </a:lnTo>
                  <a:lnTo>
                    <a:pt y="54" x="339"/>
                  </a:lnTo>
                  <a:lnTo>
                    <a:pt y="59" x="34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64" name="Shape 1564"/>
            <p:cNvSpPr/>
            <p:nvPr/>
          </p:nvSpPr>
          <p:spPr>
            <a:xfrm>
              <a:off y="3381375" x="4165600"/>
              <a:ext cy="220661" cx="1704975"/>
            </a:xfrm>
            <a:custGeom>
              <a:pathLst>
                <a:path w="1074" extrusionOk="0" h="139">
                  <a:moveTo>
                    <a:pt y="139" x="1070"/>
                  </a:moveTo>
                  <a:lnTo>
                    <a:pt y="137" x="1072"/>
                  </a:lnTo>
                  <a:lnTo>
                    <a:pt y="137" x="1074"/>
                  </a:lnTo>
                  <a:lnTo>
                    <a:pt y="128" x="1062"/>
                  </a:lnTo>
                  <a:lnTo>
                    <a:pt y="122" x="1050"/>
                  </a:lnTo>
                  <a:lnTo>
                    <a:pt y="113" x="1035"/>
                  </a:lnTo>
                  <a:lnTo>
                    <a:pt y="107" x="1020"/>
                  </a:lnTo>
                  <a:lnTo>
                    <a:pt y="95" x="984"/>
                  </a:lnTo>
                  <a:lnTo>
                    <a:pt y="83" x="942"/>
                  </a:lnTo>
                  <a:lnTo>
                    <a:pt y="71" x="895"/>
                  </a:lnTo>
                  <a:lnTo>
                    <a:pt y="61" x="842"/>
                  </a:lnTo>
                  <a:lnTo>
                    <a:pt y="52" x="787"/>
                  </a:lnTo>
                  <a:lnTo>
                    <a:pt y="44" x="724"/>
                  </a:lnTo>
                  <a:lnTo>
                    <a:pt y="37" x="658"/>
                  </a:lnTo>
                  <a:lnTo>
                    <a:pt y="30" x="587"/>
                  </a:lnTo>
                  <a:lnTo>
                    <a:pt y="24" x="513"/>
                  </a:lnTo>
                  <a:lnTo>
                    <a:pt y="19" x="435"/>
                  </a:lnTo>
                  <a:lnTo>
                    <a:pt y="8" x="270"/>
                  </a:lnTo>
                  <a:lnTo>
                    <a:pt y="0" x="91"/>
                  </a:lnTo>
                  <a:lnTo>
                    <a:pt y="63" x="0"/>
                  </a:lnTo>
                  <a:lnTo>
                    <a:pt y="56" x="121"/>
                  </a:lnTo>
                  <a:lnTo>
                    <a:pt y="52" x="263"/>
                  </a:lnTo>
                  <a:lnTo>
                    <a:pt y="51" x="341"/>
                  </a:lnTo>
                  <a:lnTo>
                    <a:pt y="51" x="420"/>
                  </a:lnTo>
                  <a:lnTo>
                    <a:pt y="51" x="500"/>
                  </a:lnTo>
                  <a:lnTo>
                    <a:pt y="54" x="579"/>
                  </a:lnTo>
                  <a:lnTo>
                    <a:pt y="58" x="658"/>
                  </a:lnTo>
                  <a:lnTo>
                    <a:pt y="63" x="734"/>
                  </a:lnTo>
                  <a:lnTo>
                    <a:pt y="69" x="805"/>
                  </a:lnTo>
                  <a:lnTo>
                    <a:pt y="79" x="873"/>
                  </a:lnTo>
                  <a:lnTo>
                    <a:pt y="85" x="905"/>
                  </a:lnTo>
                  <a:lnTo>
                    <a:pt y="90" x="933"/>
                  </a:lnTo>
                  <a:lnTo>
                    <a:pt y="96" x="962"/>
                  </a:lnTo>
                  <a:lnTo>
                    <a:pt y="103" x="987"/>
                  </a:lnTo>
                  <a:lnTo>
                    <a:pt y="112" x="1013"/>
                  </a:lnTo>
                  <a:lnTo>
                    <a:pt y="120" x="1035"/>
                  </a:lnTo>
                  <a:lnTo>
                    <a:pt y="130" x="1053"/>
                  </a:lnTo>
                  <a:lnTo>
                    <a:pt y="139" x="1070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65" name="Shape 1565"/>
            <p:cNvSpPr/>
            <p:nvPr/>
          </p:nvSpPr>
          <p:spPr>
            <a:xfrm>
              <a:off y="2794000" x="1974850"/>
              <a:ext cy="90486" cx="679450"/>
            </a:xfrm>
            <a:custGeom>
              <a:pathLst>
                <a:path w="428" extrusionOk="0" h="57">
                  <a:moveTo>
                    <a:pt y="57" x="426"/>
                  </a:moveTo>
                  <a:lnTo>
                    <a:pt y="56" x="426"/>
                  </a:lnTo>
                  <a:lnTo>
                    <a:pt y="56" x="428"/>
                  </a:lnTo>
                  <a:lnTo>
                    <a:pt y="51" x="422"/>
                  </a:lnTo>
                  <a:lnTo>
                    <a:pt y="44" x="416"/>
                  </a:lnTo>
                  <a:lnTo>
                    <a:pt y="39" x="404"/>
                  </a:lnTo>
                  <a:lnTo>
                    <a:pt y="34" x="389"/>
                  </a:lnTo>
                  <a:lnTo>
                    <a:pt y="25" x="352"/>
                  </a:lnTo>
                  <a:lnTo>
                    <a:pt y="17" x="306"/>
                  </a:lnTo>
                  <a:lnTo>
                    <a:pt y="10" x="252"/>
                  </a:lnTo>
                  <a:lnTo>
                    <a:pt y="5" x="195"/>
                  </a:lnTo>
                  <a:lnTo>
                    <a:pt y="2" x="135"/>
                  </a:lnTo>
                  <a:lnTo>
                    <a:pt y="0" x="76"/>
                  </a:lnTo>
                  <a:lnTo>
                    <a:pt y="15" x="0"/>
                  </a:lnTo>
                  <a:lnTo>
                    <a:pt y="12" x="44"/>
                  </a:lnTo>
                  <a:lnTo>
                    <a:pt y="12" x="103"/>
                  </a:lnTo>
                  <a:lnTo>
                    <a:pt y="13" x="171"/>
                  </a:lnTo>
                  <a:lnTo>
                    <a:pt y="17" x="240"/>
                  </a:lnTo>
                  <a:lnTo>
                    <a:pt y="19" x="274"/>
                  </a:lnTo>
                  <a:lnTo>
                    <a:pt y="22" x="306"/>
                  </a:lnTo>
                  <a:lnTo>
                    <a:pt y="27" x="336"/>
                  </a:lnTo>
                  <a:lnTo>
                    <a:pt y="30" x="363"/>
                  </a:lnTo>
                  <a:lnTo>
                    <a:pt y="37" x="385"/>
                  </a:lnTo>
                  <a:lnTo>
                    <a:pt y="42" x="404"/>
                  </a:lnTo>
                  <a:lnTo>
                    <a:pt y="46" x="412"/>
                  </a:lnTo>
                  <a:lnTo>
                    <a:pt y="49" x="417"/>
                  </a:lnTo>
                  <a:lnTo>
                    <a:pt y="52" x="422"/>
                  </a:lnTo>
                  <a:lnTo>
                    <a:pt y="57" x="426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66" name="Shape 1566"/>
            <p:cNvSpPr/>
            <p:nvPr/>
          </p:nvSpPr>
          <p:spPr>
            <a:xfrm>
              <a:off y="3478212" x="3948112"/>
              <a:ext cy="147637" cx="1900237"/>
            </a:xfrm>
            <a:custGeom>
              <a:pathLst>
                <a:path w="1197" extrusionOk="0" h="93">
                  <a:moveTo>
                    <a:pt y="91" x="1180"/>
                  </a:moveTo>
                  <a:lnTo>
                    <a:pt y="83" x="1197"/>
                  </a:lnTo>
                  <a:lnTo>
                    <a:pt y="73" x="1177"/>
                  </a:lnTo>
                  <a:lnTo>
                    <a:pt y="62" x="1155"/>
                  </a:lnTo>
                  <a:lnTo>
                    <a:pt y="54" x="1131"/>
                  </a:lnTo>
                  <a:lnTo>
                    <a:pt y="46" x="1106"/>
                  </a:lnTo>
                  <a:lnTo>
                    <a:pt y="39" x="1079"/>
                  </a:lnTo>
                  <a:lnTo>
                    <a:pt y="32" x="1049"/>
                  </a:lnTo>
                  <a:lnTo>
                    <a:pt y="27" x="1018"/>
                  </a:lnTo>
                  <a:lnTo>
                    <a:pt y="22" x="986"/>
                  </a:lnTo>
                  <a:lnTo>
                    <a:pt y="13" x="917"/>
                  </a:lnTo>
                  <a:lnTo>
                    <a:pt y="7" x="844"/>
                  </a:lnTo>
                  <a:lnTo>
                    <a:pt y="3" x="768"/>
                  </a:lnTo>
                  <a:lnTo>
                    <a:pt y="0" x="691"/>
                  </a:lnTo>
                  <a:lnTo>
                    <a:pt y="0" x="611"/>
                  </a:lnTo>
                  <a:lnTo>
                    <a:pt y="0" x="532"/>
                  </a:lnTo>
                  <a:lnTo>
                    <a:pt y="2" x="453"/>
                  </a:lnTo>
                  <a:lnTo>
                    <a:pt y="5" x="377"/>
                  </a:lnTo>
                  <a:lnTo>
                    <a:pt y="12" x="235"/>
                  </a:lnTo>
                  <a:lnTo>
                    <a:pt y="17" x="111"/>
                  </a:lnTo>
                  <a:lnTo>
                    <a:pt y="93" x="0"/>
                  </a:lnTo>
                  <a:lnTo>
                    <a:pt y="84" x="56"/>
                  </a:lnTo>
                  <a:lnTo>
                    <a:pt y="74" x="120"/>
                  </a:lnTo>
                  <a:lnTo>
                    <a:pt y="66" x="193"/>
                  </a:lnTo>
                  <a:lnTo>
                    <a:pt y="57" x="270"/>
                  </a:lnTo>
                  <a:lnTo>
                    <a:pt y="49" x="355"/>
                  </a:lnTo>
                  <a:lnTo>
                    <a:pt y="42" x="442"/>
                  </a:lnTo>
                  <a:lnTo>
                    <a:pt y="37" x="532"/>
                  </a:lnTo>
                  <a:lnTo>
                    <a:pt y="32" x="621"/>
                  </a:lnTo>
                  <a:lnTo>
                    <a:pt y="30" x="709"/>
                  </a:lnTo>
                  <a:lnTo>
                    <a:pt y="30" x="797"/>
                  </a:lnTo>
                  <a:lnTo>
                    <a:pt y="32" x="878"/>
                  </a:lnTo>
                  <a:lnTo>
                    <a:pt y="37" x="956"/>
                  </a:lnTo>
                  <a:lnTo>
                    <a:pt y="40" x="993"/>
                  </a:lnTo>
                  <a:lnTo>
                    <a:pt y="46" x="1027"/>
                  </a:lnTo>
                  <a:lnTo>
                    <a:pt y="51" x="1059"/>
                  </a:lnTo>
                  <a:lnTo>
                    <a:pt y="57" x="1087"/>
                  </a:lnTo>
                  <a:lnTo>
                    <a:pt y="64" x="1116"/>
                  </a:lnTo>
                  <a:lnTo>
                    <a:pt y="73" x="1140"/>
                  </a:lnTo>
                  <a:lnTo>
                    <a:pt y="81" x="1162"/>
                  </a:lnTo>
                  <a:lnTo>
                    <a:pt y="91" x="1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67" name="Shape 1567"/>
            <p:cNvSpPr/>
            <p:nvPr/>
          </p:nvSpPr>
          <p:spPr>
            <a:xfrm>
              <a:off y="2824161" x="1830386"/>
              <a:ext cy="66675" cx="812800"/>
            </a:xfrm>
            <a:custGeom>
              <a:pathLst>
                <a:path w="512" extrusionOk="0" h="42">
                  <a:moveTo>
                    <a:pt y="42" x="505"/>
                  </a:moveTo>
                  <a:lnTo>
                    <a:pt y="38" x="512"/>
                  </a:lnTo>
                  <a:lnTo>
                    <a:pt y="35" x="508"/>
                  </a:lnTo>
                  <a:lnTo>
                    <a:pt y="32" x="503"/>
                  </a:lnTo>
                  <a:lnTo>
                    <a:pt y="28" x="497"/>
                  </a:lnTo>
                  <a:lnTo>
                    <a:pt y="25" x="488"/>
                  </a:lnTo>
                  <a:lnTo>
                    <a:pt y="18" x="468"/>
                  </a:lnTo>
                  <a:lnTo>
                    <a:pt y="13" x="443"/>
                  </a:lnTo>
                  <a:lnTo>
                    <a:pt y="10" x="414"/>
                  </a:lnTo>
                  <a:lnTo>
                    <a:pt y="6" x="382"/>
                  </a:lnTo>
                  <a:lnTo>
                    <a:pt y="3" x="348"/>
                  </a:lnTo>
                  <a:lnTo>
                    <a:pt y="1" x="313"/>
                  </a:lnTo>
                  <a:lnTo>
                    <a:pt y="0" x="240"/>
                  </a:lnTo>
                  <a:lnTo>
                    <a:pt y="0" x="171"/>
                  </a:lnTo>
                  <a:lnTo>
                    <a:pt y="0" x="110"/>
                  </a:lnTo>
                  <a:lnTo>
                    <a:pt y="3" x="64"/>
                  </a:lnTo>
                  <a:lnTo>
                    <a:pt y="30" x="0"/>
                  </a:lnTo>
                  <a:lnTo>
                    <a:pt y="25" x="47"/>
                  </a:lnTo>
                  <a:lnTo>
                    <a:pt y="20" x="115"/>
                  </a:lnTo>
                  <a:lnTo>
                    <a:pt y="16" x="194"/>
                  </a:lnTo>
                  <a:lnTo>
                    <a:pt y="13" x="277"/>
                  </a:lnTo>
                  <a:lnTo>
                    <a:pt y="13" x="319"/>
                  </a:lnTo>
                  <a:lnTo>
                    <a:pt y="15" x="358"/>
                  </a:lnTo>
                  <a:lnTo>
                    <a:pt y="16" x="395"/>
                  </a:lnTo>
                  <a:lnTo>
                    <a:pt y="18" x="427"/>
                  </a:lnTo>
                  <a:lnTo>
                    <a:pt y="22" x="456"/>
                  </a:lnTo>
                  <a:lnTo>
                    <a:pt y="27" x="480"/>
                  </a:lnTo>
                  <a:lnTo>
                    <a:pt y="30" x="488"/>
                  </a:lnTo>
                  <a:lnTo>
                    <a:pt y="33" x="497"/>
                  </a:lnTo>
                  <a:lnTo>
                    <a:pt y="37" x="502"/>
                  </a:lnTo>
                  <a:lnTo>
                    <a:pt y="42" x="50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68" name="Shape 1568"/>
            <p:cNvSpPr/>
            <p:nvPr/>
          </p:nvSpPr>
          <p:spPr>
            <a:xfrm>
              <a:off y="3598862" x="2833686"/>
              <a:ext cy="1263650" cx="2967036"/>
            </a:xfrm>
            <a:custGeom>
              <a:pathLst>
                <a:path w="1869" extrusionOk="0" h="796">
                  <a:moveTo>
                    <a:pt y="776" x="376"/>
                  </a:moveTo>
                  <a:lnTo>
                    <a:pt y="782" x="363"/>
                  </a:lnTo>
                  <a:lnTo>
                    <a:pt y="787" x="347"/>
                  </a:lnTo>
                  <a:lnTo>
                    <a:pt y="792" x="332"/>
                  </a:lnTo>
                  <a:lnTo>
                    <a:pt y="794" x="317"/>
                  </a:lnTo>
                  <a:lnTo>
                    <a:pt y="796" x="302"/>
                  </a:lnTo>
                  <a:lnTo>
                    <a:pt y="796" x="285"/>
                  </a:lnTo>
                  <a:lnTo>
                    <a:pt y="796" x="268"/>
                  </a:lnTo>
                  <a:lnTo>
                    <a:pt y="794" x="248"/>
                  </a:lnTo>
                  <a:lnTo>
                    <a:pt y="782" x="189"/>
                  </a:lnTo>
                  <a:lnTo>
                    <a:pt y="771" x="123"/>
                  </a:lnTo>
                  <a:lnTo>
                    <a:pt y="757" x="59"/>
                  </a:lnTo>
                  <a:lnTo>
                    <a:pt y="743" x="0"/>
                  </a:lnTo>
                  <a:lnTo>
                    <a:pt y="732" x="3"/>
                  </a:lnTo>
                  <a:lnTo>
                    <a:pt y="720" x="11"/>
                  </a:lnTo>
                  <a:lnTo>
                    <a:pt y="708" x="23"/>
                  </a:lnTo>
                  <a:lnTo>
                    <a:pt y="694" x="42"/>
                  </a:lnTo>
                  <a:lnTo>
                    <a:pt y="671" x="140"/>
                  </a:lnTo>
                  <a:lnTo>
                    <a:pt y="644" x="241"/>
                  </a:lnTo>
                  <a:lnTo>
                    <a:pt y="613" x="346"/>
                  </a:lnTo>
                  <a:lnTo>
                    <a:pt y="578" x="454"/>
                  </a:lnTo>
                  <a:lnTo>
                    <a:pt y="542" x="565"/>
                  </a:lnTo>
                  <a:lnTo>
                    <a:pt y="502" x="678"/>
                  </a:lnTo>
                  <a:lnTo>
                    <a:pt y="460" x="792"/>
                  </a:lnTo>
                  <a:lnTo>
                    <a:pt y="416" x="908"/>
                  </a:lnTo>
                  <a:lnTo>
                    <a:pt y="368" x="1023"/>
                  </a:lnTo>
                  <a:lnTo>
                    <a:pt y="319" x="1139"/>
                  </a:lnTo>
                  <a:lnTo>
                    <a:pt y="269" x="1258"/>
                  </a:lnTo>
                  <a:lnTo>
                    <a:pt y="218" x="1372"/>
                  </a:lnTo>
                  <a:lnTo>
                    <a:pt y="164" x="1489"/>
                  </a:lnTo>
                  <a:lnTo>
                    <a:pt y="110" x="1602"/>
                  </a:lnTo>
                  <a:lnTo>
                    <a:pt y="56" x="1713"/>
                  </a:lnTo>
                  <a:lnTo>
                    <a:pt y="0" x="1825"/>
                  </a:lnTo>
                  <a:lnTo>
                    <a:pt y="5" x="1838"/>
                  </a:lnTo>
                  <a:lnTo>
                    <a:pt y="10" x="1850"/>
                  </a:lnTo>
                  <a:lnTo>
                    <a:pt y="17" x="1862"/>
                  </a:lnTo>
                  <a:lnTo>
                    <a:pt y="24" x="1869"/>
                  </a:lnTo>
                  <a:lnTo>
                    <a:pt y="776" x="376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69" name="Shape 1569"/>
            <p:cNvSpPr/>
            <p:nvPr/>
          </p:nvSpPr>
          <p:spPr>
            <a:xfrm>
              <a:off y="2879725" x="1393825"/>
              <a:ext cy="322261" cx="1227136"/>
            </a:xfrm>
            <a:custGeom>
              <a:pathLst>
                <a:path w="773" extrusionOk="0" h="203">
                  <a:moveTo>
                    <a:pt y="194" x="194"/>
                  </a:moveTo>
                  <a:lnTo>
                    <a:pt y="198" x="174"/>
                  </a:lnTo>
                  <a:lnTo>
                    <a:pt y="201" x="145"/>
                  </a:lnTo>
                  <a:lnTo>
                    <a:pt y="203" x="115"/>
                  </a:lnTo>
                  <a:lnTo>
                    <a:pt y="203" x="96"/>
                  </a:lnTo>
                  <a:lnTo>
                    <a:pt y="201" x="73"/>
                  </a:lnTo>
                  <a:lnTo>
                    <a:pt y="199" x="46"/>
                  </a:lnTo>
                  <a:lnTo>
                    <a:pt y="196" x="20"/>
                  </a:lnTo>
                  <a:lnTo>
                    <a:pt y="193" x="0"/>
                  </a:lnTo>
                  <a:lnTo>
                    <a:pt y="191" x="0"/>
                  </a:lnTo>
                  <a:lnTo>
                    <a:pt y="189" x="0"/>
                  </a:lnTo>
                  <a:lnTo>
                    <a:pt y="186" x="3"/>
                  </a:lnTo>
                  <a:lnTo>
                    <a:pt y="183" x="10"/>
                  </a:lnTo>
                  <a:lnTo>
                    <a:pt y="171" x="86"/>
                  </a:lnTo>
                  <a:lnTo>
                    <a:pt y="156" x="172"/>
                  </a:lnTo>
                  <a:lnTo>
                    <a:pt y="135" x="265"/>
                  </a:lnTo>
                  <a:lnTo>
                    <a:pt y="112" x="365"/>
                  </a:lnTo>
                  <a:lnTo>
                    <a:pt y="86" x="466"/>
                  </a:lnTo>
                  <a:lnTo>
                    <a:pt y="59" x="567"/>
                  </a:lnTo>
                  <a:lnTo>
                    <a:pt y="30" x="669"/>
                  </a:lnTo>
                  <a:lnTo>
                    <a:pt y="0" x="765"/>
                  </a:lnTo>
                  <a:lnTo>
                    <a:pt y="3" x="772"/>
                  </a:lnTo>
                  <a:lnTo>
                    <a:pt y="8" x="773"/>
                  </a:lnTo>
                  <a:lnTo>
                    <a:pt y="194" x="19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70" name="Shape 1570"/>
            <p:cNvSpPr/>
            <p:nvPr/>
          </p:nvSpPr>
          <p:spPr>
            <a:xfrm>
              <a:off y="3595687" x="2771775"/>
              <a:ext cy="1182687" cx="2959100"/>
            </a:xfrm>
            <a:custGeom>
              <a:pathLst>
                <a:path w="1864" extrusionOk="0" h="745">
                  <a:moveTo>
                    <a:pt y="685" x="39"/>
                  </a:moveTo>
                  <a:lnTo>
                    <a:pt y="690" x="29"/>
                  </a:lnTo>
                  <a:lnTo>
                    <a:pt y="695" x="20"/>
                  </a:lnTo>
                  <a:lnTo>
                    <a:pt y="702" x="13"/>
                  </a:lnTo>
                  <a:lnTo>
                    <a:pt y="710" x="10"/>
                  </a:lnTo>
                  <a:lnTo>
                    <a:pt y="724" x="3"/>
                  </a:lnTo>
                  <a:lnTo>
                    <a:pt y="737" x="0"/>
                  </a:lnTo>
                  <a:lnTo>
                    <a:pt y="745" x="39"/>
                  </a:lnTo>
                  <a:lnTo>
                    <a:pt y="734" x="42"/>
                  </a:lnTo>
                  <a:lnTo>
                    <a:pt y="722" x="50"/>
                  </a:lnTo>
                  <a:lnTo>
                    <a:pt y="710" x="62"/>
                  </a:lnTo>
                  <a:lnTo>
                    <a:pt y="696" x="81"/>
                  </a:lnTo>
                  <a:lnTo>
                    <a:pt y="673" x="179"/>
                  </a:lnTo>
                  <a:lnTo>
                    <a:pt y="646" x="280"/>
                  </a:lnTo>
                  <a:lnTo>
                    <a:pt y="615" x="385"/>
                  </a:lnTo>
                  <a:lnTo>
                    <a:pt y="580" x="493"/>
                  </a:lnTo>
                  <a:lnTo>
                    <a:pt y="544" x="604"/>
                  </a:lnTo>
                  <a:lnTo>
                    <a:pt y="504" x="717"/>
                  </a:lnTo>
                  <a:lnTo>
                    <a:pt y="462" x="831"/>
                  </a:lnTo>
                  <a:lnTo>
                    <a:pt y="418" x="947"/>
                  </a:lnTo>
                  <a:lnTo>
                    <a:pt y="370" x="1062"/>
                  </a:lnTo>
                  <a:lnTo>
                    <a:pt y="321" x="1178"/>
                  </a:lnTo>
                  <a:lnTo>
                    <a:pt y="271" x="1297"/>
                  </a:lnTo>
                  <a:lnTo>
                    <a:pt y="220" x="1411"/>
                  </a:lnTo>
                  <a:lnTo>
                    <a:pt y="166" x="1528"/>
                  </a:lnTo>
                  <a:lnTo>
                    <a:pt y="112" x="1641"/>
                  </a:lnTo>
                  <a:lnTo>
                    <a:pt y="58" x="1752"/>
                  </a:lnTo>
                  <a:lnTo>
                    <a:pt y="2" x="1864"/>
                  </a:lnTo>
                  <a:lnTo>
                    <a:pt y="0" x="1854"/>
                  </a:lnTo>
                  <a:lnTo>
                    <a:pt y="58" x="1727"/>
                  </a:lnTo>
                  <a:lnTo>
                    <a:pt y="115" x="1602"/>
                  </a:lnTo>
                  <a:lnTo>
                    <a:pt y="171" x="1479"/>
                  </a:lnTo>
                  <a:lnTo>
                    <a:pt y="227" x="1356"/>
                  </a:lnTo>
                  <a:lnTo>
                    <a:pt y="279" x="1234"/>
                  </a:lnTo>
                  <a:lnTo>
                    <a:pt y="330" x="1116"/>
                  </a:lnTo>
                  <a:lnTo>
                    <a:pt y="379" x="998"/>
                  </a:lnTo>
                  <a:lnTo>
                    <a:pt y="424" x="881"/>
                  </a:lnTo>
                  <a:lnTo>
                    <a:pt y="468" x="768"/>
                  </a:lnTo>
                  <a:lnTo>
                    <a:pt y="509" x="657"/>
                  </a:lnTo>
                  <a:lnTo>
                    <a:pt y="546" x="547"/>
                  </a:lnTo>
                  <a:lnTo>
                    <a:pt y="582" x="439"/>
                  </a:lnTo>
                  <a:lnTo>
                    <a:pt y="612" x="334"/>
                  </a:lnTo>
                  <a:lnTo>
                    <a:pt y="641" x="233"/>
                  </a:lnTo>
                  <a:lnTo>
                    <a:pt y="664" x="135"/>
                  </a:lnTo>
                  <a:lnTo>
                    <a:pt y="685" x="3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71" name="Shape 1571"/>
            <p:cNvSpPr/>
            <p:nvPr/>
          </p:nvSpPr>
          <p:spPr>
            <a:xfrm>
              <a:off y="2879725" x="1371600"/>
              <a:ext cy="306387" cx="1236661"/>
            </a:xfrm>
            <a:custGeom>
              <a:pathLst>
                <a:path w="779" extrusionOk="0" h="193">
                  <a:moveTo>
                    <a:pt y="179" x="17"/>
                  </a:moveTo>
                  <a:lnTo>
                    <a:pt y="181" x="9"/>
                  </a:lnTo>
                  <a:lnTo>
                    <a:pt y="184" x="4"/>
                  </a:lnTo>
                  <a:lnTo>
                    <a:pt y="188" x="2"/>
                  </a:lnTo>
                  <a:lnTo>
                    <a:pt y="191" x="0"/>
                  </a:lnTo>
                  <a:lnTo>
                    <a:pt y="193" x="14"/>
                  </a:lnTo>
                  <a:lnTo>
                    <a:pt y="191" x="14"/>
                  </a:lnTo>
                  <a:lnTo>
                    <a:pt y="189" x="14"/>
                  </a:lnTo>
                  <a:lnTo>
                    <a:pt y="186" x="17"/>
                  </a:lnTo>
                  <a:lnTo>
                    <a:pt y="183" x="24"/>
                  </a:lnTo>
                  <a:lnTo>
                    <a:pt y="171" x="100"/>
                  </a:lnTo>
                  <a:lnTo>
                    <a:pt y="156" x="186"/>
                  </a:lnTo>
                  <a:lnTo>
                    <a:pt y="135" x="279"/>
                  </a:lnTo>
                  <a:lnTo>
                    <a:pt y="112" x="379"/>
                  </a:lnTo>
                  <a:lnTo>
                    <a:pt y="86" x="480"/>
                  </a:lnTo>
                  <a:lnTo>
                    <a:pt y="59" x="581"/>
                  </a:lnTo>
                  <a:lnTo>
                    <a:pt y="30" x="683"/>
                  </a:lnTo>
                  <a:lnTo>
                    <a:pt y="0" x="779"/>
                  </a:lnTo>
                  <a:lnTo>
                    <a:pt y="0" x="777"/>
                  </a:lnTo>
                  <a:lnTo>
                    <a:pt y="30" x="669"/>
                  </a:lnTo>
                  <a:lnTo>
                    <a:pt y="59" x="563"/>
                  </a:lnTo>
                  <a:lnTo>
                    <a:pt y="88" x="458"/>
                  </a:lnTo>
                  <a:lnTo>
                    <a:pt y="113" x="357"/>
                  </a:lnTo>
                  <a:lnTo>
                    <a:pt y="135" x="261"/>
                  </a:lnTo>
                  <a:lnTo>
                    <a:pt y="154" x="171"/>
                  </a:lnTo>
                  <a:lnTo>
                    <a:pt y="169" x="90"/>
                  </a:lnTo>
                  <a:lnTo>
                    <a:pt y="179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72" name="Shape 1572"/>
            <p:cNvSpPr/>
            <p:nvPr/>
          </p:nvSpPr>
          <p:spPr>
            <a:xfrm>
              <a:off y="3590925" x="2428875"/>
              <a:ext cy="1154112" cx="3189286"/>
            </a:xfrm>
            <a:custGeom>
              <a:pathLst>
                <a:path w="2009" extrusionOk="0" h="727">
                  <a:moveTo>
                    <a:pt y="544" x="180"/>
                  </a:moveTo>
                  <a:lnTo>
                    <a:pt y="664" x="3"/>
                  </a:lnTo>
                  <a:lnTo>
                    <a:pt y="666" x="0"/>
                  </a:lnTo>
                  <a:lnTo>
                    <a:pt y="669" x="0"/>
                  </a:lnTo>
                  <a:lnTo>
                    <a:pt y="672" x="0"/>
                  </a:lnTo>
                  <a:lnTo>
                    <a:pt y="674" x="0"/>
                  </a:lnTo>
                  <a:lnTo>
                    <a:pt y="679" x="3"/>
                  </a:lnTo>
                  <a:lnTo>
                    <a:pt y="681" x="6"/>
                  </a:lnTo>
                  <a:lnTo>
                    <a:pt y="683" x="8"/>
                  </a:lnTo>
                  <a:lnTo>
                    <a:pt y="708" x="94"/>
                  </a:lnTo>
                  <a:lnTo>
                    <a:pt y="727" x="167"/>
                  </a:lnTo>
                  <a:lnTo>
                    <a:pt y="715" x="172"/>
                  </a:lnTo>
                  <a:lnTo>
                    <a:pt y="699" x="174"/>
                  </a:lnTo>
                  <a:lnTo>
                    <a:pt y="693" x="174"/>
                  </a:lnTo>
                  <a:lnTo>
                    <a:pt y="686" x="175"/>
                  </a:lnTo>
                  <a:lnTo>
                    <a:pt y="676" x="177"/>
                  </a:lnTo>
                  <a:lnTo>
                    <a:pt y="666" x="184"/>
                  </a:lnTo>
                  <a:lnTo>
                    <a:pt y="642" x="282"/>
                  </a:lnTo>
                  <a:lnTo>
                    <a:pt y="615" x="385"/>
                  </a:lnTo>
                  <a:lnTo>
                    <a:pt y="586" x="493"/>
                  </a:lnTo>
                  <a:lnTo>
                    <a:pt y="554" x="602"/>
                  </a:lnTo>
                  <a:lnTo>
                    <a:pt y="519" x="717"/>
                  </a:lnTo>
                  <a:lnTo>
                    <a:pt y="481" x="834"/>
                  </a:lnTo>
                  <a:lnTo>
                    <a:pt y="443" x="952"/>
                  </a:lnTo>
                  <a:lnTo>
                    <a:pt y="400" x="1072"/>
                  </a:lnTo>
                  <a:lnTo>
                    <a:pt y="356" x="1192"/>
                  </a:lnTo>
                  <a:lnTo>
                    <a:pt y="311" x="1313"/>
                  </a:lnTo>
                  <a:lnTo>
                    <a:pt y="263" x="1433"/>
                  </a:lnTo>
                  <a:lnTo>
                    <a:pt y="214" x="1553"/>
                  </a:lnTo>
                  <a:lnTo>
                    <a:pt y="164" x="1670"/>
                  </a:lnTo>
                  <a:lnTo>
                    <a:pt y="111" x="1786"/>
                  </a:lnTo>
                  <a:lnTo>
                    <a:pt y="57" x="1899"/>
                  </a:lnTo>
                  <a:lnTo>
                    <a:pt y="3" x="2009"/>
                  </a:lnTo>
                  <a:lnTo>
                    <a:pt y="0" x="1999"/>
                  </a:lnTo>
                  <a:lnTo>
                    <a:pt y="57" x="1872"/>
                  </a:lnTo>
                  <a:lnTo>
                    <a:pt y="110" x="1747"/>
                  </a:lnTo>
                  <a:lnTo>
                    <a:pt y="159" x="1624"/>
                  </a:lnTo>
                  <a:lnTo>
                    <a:pt y="204" x="1501"/>
                  </a:lnTo>
                  <a:lnTo>
                    <a:pt y="247" x="1379"/>
                  </a:lnTo>
                  <a:lnTo>
                    <a:pt y="285" x="1259"/>
                  </a:lnTo>
                  <a:lnTo>
                    <a:pt y="321" x="1141"/>
                  </a:lnTo>
                  <a:lnTo>
                    <a:pt y="355" x="1026"/>
                  </a:lnTo>
                  <a:lnTo>
                    <a:pt y="385" x="911"/>
                  </a:lnTo>
                  <a:lnTo>
                    <a:pt y="412" x="800"/>
                  </a:lnTo>
                  <a:lnTo>
                    <a:pt y="439" x="690"/>
                  </a:lnTo>
                  <a:lnTo>
                    <a:pt y="463" x="582"/>
                  </a:lnTo>
                  <a:lnTo>
                    <a:pt y="485" x="478"/>
                  </a:lnTo>
                  <a:lnTo>
                    <a:pt y="505" x="376"/>
                  </a:lnTo>
                  <a:lnTo>
                    <a:pt y="525" x="277"/>
                  </a:lnTo>
                  <a:lnTo>
                    <a:pt y="544" x="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73" name="Shape 1573"/>
            <p:cNvSpPr/>
            <p:nvPr/>
          </p:nvSpPr>
          <p:spPr>
            <a:xfrm>
              <a:off y="2876550" x="1203325"/>
              <a:ext cy="295275" cx="1373187"/>
            </a:xfrm>
            <a:custGeom>
              <a:pathLst>
                <a:path w="865" extrusionOk="0" h="186">
                  <a:moveTo>
                    <a:pt y="132" x="83"/>
                  </a:moveTo>
                  <a:lnTo>
                    <a:pt y="166" x="4"/>
                  </a:lnTo>
                  <a:lnTo>
                    <a:pt y="169" x="0"/>
                  </a:lnTo>
                  <a:lnTo>
                    <a:pt y="171" x="0"/>
                  </a:lnTo>
                  <a:lnTo>
                    <a:pt y="171" x="0"/>
                  </a:lnTo>
                  <a:lnTo>
                    <a:pt y="176" x="19"/>
                  </a:lnTo>
                  <a:lnTo>
                    <a:pt y="179" x="37"/>
                  </a:lnTo>
                  <a:lnTo>
                    <a:pt y="183" x="54"/>
                  </a:lnTo>
                  <a:lnTo>
                    <a:pt y="186" x="73"/>
                  </a:lnTo>
                  <a:lnTo>
                    <a:pt y="185" x="73"/>
                  </a:lnTo>
                  <a:lnTo>
                    <a:pt y="181" x="73"/>
                  </a:lnTo>
                  <a:lnTo>
                    <a:pt y="178" x="74"/>
                  </a:lnTo>
                  <a:lnTo>
                    <a:pt y="176" x="76"/>
                  </a:lnTo>
                  <a:lnTo>
                    <a:pt y="171" x="88"/>
                  </a:lnTo>
                  <a:lnTo>
                    <a:pt y="163" x="103"/>
                  </a:lnTo>
                  <a:lnTo>
                    <a:pt y="152" x="181"/>
                  </a:lnTo>
                  <a:lnTo>
                    <a:pt y="137" x="267"/>
                  </a:lnTo>
                  <a:lnTo>
                    <a:pt y="120" x="361"/>
                  </a:lnTo>
                  <a:lnTo>
                    <a:pt y="102" x="461"/>
                  </a:lnTo>
                  <a:lnTo>
                    <a:pt y="80" x="562"/>
                  </a:lnTo>
                  <a:lnTo>
                    <a:pt y="54" x="665"/>
                  </a:lnTo>
                  <a:lnTo>
                    <a:pt y="29" x="767"/>
                  </a:lnTo>
                  <a:lnTo>
                    <a:pt y="0" x="865"/>
                  </a:lnTo>
                  <a:lnTo>
                    <a:pt y="0" x="861"/>
                  </a:lnTo>
                  <a:lnTo>
                    <a:pt y="14" x="807"/>
                  </a:lnTo>
                  <a:lnTo>
                    <a:pt y="27" x="753"/>
                  </a:lnTo>
                  <a:lnTo>
                    <a:pt y="41" x="699"/>
                  </a:lnTo>
                  <a:lnTo>
                    <a:pt y="53" x="645"/>
                  </a:lnTo>
                  <a:lnTo>
                    <a:pt y="73" x="537"/>
                  </a:lnTo>
                  <a:lnTo>
                    <a:pt y="90" x="432"/>
                  </a:lnTo>
                  <a:lnTo>
                    <a:pt y="103" x="333"/>
                  </a:lnTo>
                  <a:lnTo>
                    <a:pt y="115" x="240"/>
                  </a:lnTo>
                  <a:lnTo>
                    <a:pt y="124" x="155"/>
                  </a:lnTo>
                  <a:lnTo>
                    <a:pt y="132" x="83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74" name="Shape 1574"/>
            <p:cNvSpPr/>
            <p:nvPr/>
          </p:nvSpPr>
          <p:spPr>
            <a:xfrm>
              <a:off y="3594100" x="2714625"/>
              <a:ext cy="860425" cx="2884486"/>
            </a:xfrm>
            <a:custGeom>
              <a:pathLst>
                <a:path w="1817" extrusionOk="0" h="542">
                  <a:moveTo>
                    <a:pt y="542" x="0"/>
                  </a:moveTo>
                  <a:lnTo>
                    <a:pt y="505" x="54"/>
                  </a:lnTo>
                  <a:lnTo>
                    <a:pt y="503" x="80"/>
                  </a:lnTo>
                  <a:lnTo>
                    <a:pt y="496" x="125"/>
                  </a:lnTo>
                  <a:lnTo>
                    <a:pt y="486" x="188"/>
                  </a:lnTo>
                  <a:lnTo>
                    <a:pt y="471" x="265"/>
                  </a:lnTo>
                  <a:lnTo>
                    <a:pt y="452" x="358"/>
                  </a:lnTo>
                  <a:lnTo>
                    <a:pt y="430" x="465"/>
                  </a:lnTo>
                  <a:lnTo>
                    <a:pt y="403" x="579"/>
                  </a:lnTo>
                  <a:lnTo>
                    <a:pt y="373" x="706"/>
                  </a:lnTo>
                  <a:lnTo>
                    <a:pt y="339" x="838"/>
                  </a:lnTo>
                  <a:lnTo>
                    <a:pt y="302" x="975"/>
                  </a:lnTo>
                  <a:lnTo>
                    <a:pt y="261" x="1116"/>
                  </a:lnTo>
                  <a:lnTo>
                    <a:pt y="216" x="1260"/>
                  </a:lnTo>
                  <a:lnTo>
                    <a:pt y="192" x="1333"/>
                  </a:lnTo>
                  <a:lnTo>
                    <a:pt y="167" x="1403"/>
                  </a:lnTo>
                  <a:lnTo>
                    <a:pt y="141" x="1474"/>
                  </a:lnTo>
                  <a:lnTo>
                    <a:pt y="114" x="1545"/>
                  </a:lnTo>
                  <a:lnTo>
                    <a:pt y="87" x="1614"/>
                  </a:lnTo>
                  <a:lnTo>
                    <a:pt y="59" x="1684"/>
                  </a:lnTo>
                  <a:lnTo>
                    <a:pt y="30" x="1751"/>
                  </a:lnTo>
                  <a:lnTo>
                    <a:pt y="0" x="1817"/>
                  </a:lnTo>
                  <a:lnTo>
                    <a:pt y="0" x="1817"/>
                  </a:lnTo>
                  <a:lnTo>
                    <a:pt y="55" x="1692"/>
                  </a:lnTo>
                  <a:lnTo>
                    <a:pt y="109" x="1567"/>
                  </a:lnTo>
                  <a:lnTo>
                    <a:pt y="158" x="1442"/>
                  </a:lnTo>
                  <a:lnTo>
                    <a:pt y="202" x="1321"/>
                  </a:lnTo>
                  <a:lnTo>
                    <a:pt y="245" x="1199"/>
                  </a:lnTo>
                  <a:lnTo>
                    <a:pt y="283" x="1079"/>
                  </a:lnTo>
                  <a:lnTo>
                    <a:pt y="319" x="961"/>
                  </a:lnTo>
                  <a:lnTo>
                    <a:pt y="353" x="845"/>
                  </a:lnTo>
                  <a:lnTo>
                    <a:pt y="383" x="731"/>
                  </a:lnTo>
                  <a:lnTo>
                    <a:pt y="410" x="620"/>
                  </a:lnTo>
                  <a:lnTo>
                    <a:pt y="437" x="510"/>
                  </a:lnTo>
                  <a:lnTo>
                    <a:pt y="461" x="402"/>
                  </a:lnTo>
                  <a:lnTo>
                    <a:pt y="483" x="298"/>
                  </a:lnTo>
                  <a:lnTo>
                    <a:pt y="503" x="196"/>
                  </a:lnTo>
                  <a:lnTo>
                    <a:pt y="523" x="97"/>
                  </a:lnTo>
                  <a:lnTo>
                    <a:pt y="54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75" name="Shape 1575"/>
            <p:cNvSpPr/>
            <p:nvPr/>
          </p:nvSpPr>
          <p:spPr>
            <a:xfrm>
              <a:off y="2876550" x="1335087"/>
              <a:ext cy="209550" cx="1235075"/>
            </a:xfrm>
            <a:custGeom>
              <a:pathLst>
                <a:path w="778" extrusionOk="0" h="132">
                  <a:moveTo>
                    <a:pt y="132" x="0"/>
                  </a:moveTo>
                  <a:lnTo>
                    <a:pt y="122" x="23"/>
                  </a:lnTo>
                  <a:lnTo>
                    <a:pt y="120" x="52"/>
                  </a:lnTo>
                  <a:lnTo>
                    <a:pt y="115" x="111"/>
                  </a:lnTo>
                  <a:lnTo>
                    <a:pt y="105" x="196"/>
                  </a:lnTo>
                  <a:lnTo>
                    <a:pt y="93" x="300"/>
                  </a:lnTo>
                  <a:lnTo>
                    <a:pt y="76" x="417"/>
                  </a:lnTo>
                  <a:lnTo>
                    <a:pt y="54" x="538"/>
                  </a:lnTo>
                  <a:lnTo>
                    <a:pt y="43" x="601"/>
                  </a:lnTo>
                  <a:lnTo>
                    <a:pt y="29" x="662"/>
                  </a:lnTo>
                  <a:lnTo>
                    <a:pt y="16" x="721"/>
                  </a:lnTo>
                  <a:lnTo>
                    <a:pt y="0" x="778"/>
                  </a:lnTo>
                  <a:lnTo>
                    <a:pt y="0" x="778"/>
                  </a:lnTo>
                  <a:lnTo>
                    <a:pt y="14" x="724"/>
                  </a:lnTo>
                  <a:lnTo>
                    <a:pt y="29" x="670"/>
                  </a:lnTo>
                  <a:lnTo>
                    <a:pt y="41" x="616"/>
                  </a:lnTo>
                  <a:lnTo>
                    <a:pt y="53" x="560"/>
                  </a:lnTo>
                  <a:lnTo>
                    <a:pt y="73" x="454"/>
                  </a:lnTo>
                  <a:lnTo>
                    <a:pt y="90" x="349"/>
                  </a:lnTo>
                  <a:lnTo>
                    <a:pt y="103" x="250"/>
                  </a:lnTo>
                  <a:lnTo>
                    <a:pt y="115" x="157"/>
                  </a:lnTo>
                  <a:lnTo>
                    <a:pt y="124" x="72"/>
                  </a:lnTo>
                  <a:lnTo>
                    <a:pt y="13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76" name="Shape 1576"/>
            <p:cNvSpPr/>
            <p:nvPr/>
          </p:nvSpPr>
          <p:spPr>
            <a:xfrm>
              <a:off y="3568700" x="3263900"/>
              <a:ext cy="896937" cx="2339975"/>
            </a:xfrm>
            <a:custGeom>
              <a:pathLst>
                <a:path w="1474" extrusionOk="0" h="565">
                  <a:moveTo>
                    <a:pt y="240" x="274"/>
                  </a:moveTo>
                  <a:lnTo>
                    <a:pt y="262" x="269"/>
                  </a:lnTo>
                  <a:lnTo>
                    <a:pt y="284" x="261"/>
                  </a:lnTo>
                  <a:lnTo>
                    <a:pt y="308" x="249"/>
                  </a:lnTo>
                  <a:lnTo>
                    <a:pt y="332" x="233"/>
                  </a:lnTo>
                  <a:lnTo>
                    <a:pt y="355" x="218"/>
                  </a:lnTo>
                  <a:lnTo>
                    <a:pt y="379" x="200"/>
                  </a:lnTo>
                  <a:lnTo>
                    <a:pt y="401" x="181"/>
                  </a:lnTo>
                  <a:lnTo>
                    <a:pt y="424" x="159"/>
                  </a:lnTo>
                  <a:lnTo>
                    <a:pt y="467" x="117"/>
                  </a:lnTo>
                  <a:lnTo>
                    <a:pt y="506" x="75"/>
                  </a:lnTo>
                  <a:lnTo>
                    <a:pt y="539" x="34"/>
                  </a:lnTo>
                  <a:lnTo>
                    <a:pt y="565" x="0"/>
                  </a:lnTo>
                  <a:lnTo>
                    <a:pt y="539" x="83"/>
                  </a:lnTo>
                  <a:lnTo>
                    <a:pt y="512" x="171"/>
                  </a:lnTo>
                  <a:lnTo>
                    <a:pt y="484" x="262"/>
                  </a:lnTo>
                  <a:lnTo>
                    <a:pt y="452" x="355"/>
                  </a:lnTo>
                  <a:lnTo>
                    <a:pt y="419" x="450"/>
                  </a:lnTo>
                  <a:lnTo>
                    <a:pt y="384" x="546"/>
                  </a:lnTo>
                  <a:lnTo>
                    <a:pt y="348" x="644"/>
                  </a:lnTo>
                  <a:lnTo>
                    <a:pt y="313" x="742"/>
                  </a:lnTo>
                  <a:lnTo>
                    <a:pt y="276" x="840"/>
                  </a:lnTo>
                  <a:lnTo>
                    <a:pt y="237" x="938"/>
                  </a:lnTo>
                  <a:lnTo>
                    <a:pt y="198" x="1032"/>
                  </a:lnTo>
                  <a:lnTo>
                    <a:pt y="159" x="1127"/>
                  </a:lnTo>
                  <a:lnTo>
                    <a:pt y="120" x="1219"/>
                  </a:lnTo>
                  <a:lnTo>
                    <a:pt y="81" x="1307"/>
                  </a:lnTo>
                  <a:lnTo>
                    <a:pt y="43" x="1393"/>
                  </a:lnTo>
                  <a:lnTo>
                    <a:pt y="4" x="1474"/>
                  </a:lnTo>
                  <a:lnTo>
                    <a:pt y="0" x="1454"/>
                  </a:lnTo>
                  <a:lnTo>
                    <a:pt y="27" x="1378"/>
                  </a:lnTo>
                  <a:lnTo>
                    <a:pt y="53" x="1301"/>
                  </a:lnTo>
                  <a:lnTo>
                    <a:pt y="78" x="1223"/>
                  </a:lnTo>
                  <a:lnTo>
                    <a:pt y="102" x="1144"/>
                  </a:lnTo>
                  <a:lnTo>
                    <a:pt y="124" x="1064"/>
                  </a:lnTo>
                  <a:lnTo>
                    <a:pt y="144" x="983"/>
                  </a:lnTo>
                  <a:lnTo>
                    <a:pt y="163" x="904"/>
                  </a:lnTo>
                  <a:lnTo>
                    <a:pt y="179" x="826"/>
                  </a:lnTo>
                  <a:lnTo>
                    <a:pt y="195" x="748"/>
                  </a:lnTo>
                  <a:lnTo>
                    <a:pt y="208" x="672"/>
                  </a:lnTo>
                  <a:lnTo>
                    <a:pt y="218" x="598"/>
                  </a:lnTo>
                  <a:lnTo>
                    <a:pt y="228" x="527"/>
                  </a:lnTo>
                  <a:lnTo>
                    <a:pt y="234" x="458"/>
                  </a:lnTo>
                  <a:lnTo>
                    <a:pt y="239" x="394"/>
                  </a:lnTo>
                  <a:lnTo>
                    <a:pt y="240" x="331"/>
                  </a:lnTo>
                  <a:lnTo>
                    <a:pt y="240" x="274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77" name="Shape 1577"/>
            <p:cNvSpPr/>
            <p:nvPr/>
          </p:nvSpPr>
          <p:spPr>
            <a:xfrm>
              <a:off y="2868611" x="1631950"/>
              <a:ext cy="214311" cx="944561"/>
            </a:xfrm>
            <a:custGeom>
              <a:pathLst>
                <a:path w="595" extrusionOk="0" h="135">
                  <a:moveTo>
                    <a:pt y="49" x="156"/>
                  </a:moveTo>
                  <a:lnTo>
                    <a:pt y="63" x="140"/>
                  </a:lnTo>
                  <a:lnTo>
                    <a:pt y="76" x="122"/>
                  </a:lnTo>
                  <a:lnTo>
                    <a:pt y="88" x="102"/>
                  </a:lnTo>
                  <a:lnTo>
                    <a:pt y="100" x="80"/>
                  </a:lnTo>
                  <a:lnTo>
                    <a:pt y="120" x="36"/>
                  </a:lnTo>
                  <a:lnTo>
                    <a:pt y="135" x="0"/>
                  </a:lnTo>
                  <a:lnTo>
                    <a:pt y="124" x="66"/>
                  </a:lnTo>
                  <a:lnTo>
                    <a:pt y="110" x="139"/>
                  </a:lnTo>
                  <a:lnTo>
                    <a:pt y="95" x="215"/>
                  </a:lnTo>
                  <a:lnTo>
                    <a:pt y="78" x="292"/>
                  </a:lnTo>
                  <a:lnTo>
                    <a:pt y="59" x="372"/>
                  </a:lnTo>
                  <a:lnTo>
                    <a:pt y="41" x="449"/>
                  </a:lnTo>
                  <a:lnTo>
                    <a:pt y="22" x="524"/>
                  </a:lnTo>
                  <a:lnTo>
                    <a:pt y="2" x="595"/>
                  </a:lnTo>
                  <a:lnTo>
                    <a:pt y="0" x="590"/>
                  </a:lnTo>
                  <a:lnTo>
                    <a:pt y="14" x="529"/>
                  </a:lnTo>
                  <a:lnTo>
                    <a:pt y="24" x="466"/>
                  </a:lnTo>
                  <a:lnTo>
                    <a:pt y="34" x="405"/>
                  </a:lnTo>
                  <a:lnTo>
                    <a:pt y="43" x="346"/>
                  </a:lnTo>
                  <a:lnTo>
                    <a:pt y="48" x="289"/>
                  </a:lnTo>
                  <a:lnTo>
                    <a:pt y="51" x="238"/>
                  </a:lnTo>
                  <a:lnTo>
                    <a:pt y="53" x="193"/>
                  </a:lnTo>
                  <a:lnTo>
                    <a:pt y="49" x="156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78" name="Shape 1578"/>
            <p:cNvSpPr/>
            <p:nvPr/>
          </p:nvSpPr>
          <p:spPr>
            <a:xfrm>
              <a:off y="3575050" x="3302000"/>
              <a:ext cy="930275" cx="2335211"/>
            </a:xfrm>
            <a:custGeom>
              <a:pathLst>
                <a:path w="1471" extrusionOk="0" h="586">
                  <a:moveTo>
                    <a:pt y="262" x="275"/>
                  </a:moveTo>
                  <a:lnTo>
                    <a:pt y="284" x="269"/>
                  </a:lnTo>
                  <a:lnTo>
                    <a:pt y="306" x="260"/>
                  </a:lnTo>
                  <a:lnTo>
                    <a:pt y="329" x="248"/>
                  </a:lnTo>
                  <a:lnTo>
                    <a:pt y="353" x="235"/>
                  </a:lnTo>
                  <a:lnTo>
                    <a:pt y="377" x="218"/>
                  </a:lnTo>
                  <a:lnTo>
                    <a:pt y="400" x="199"/>
                  </a:lnTo>
                  <a:lnTo>
                    <a:pt y="422" x="181"/>
                  </a:lnTo>
                  <a:lnTo>
                    <a:pt y="446" x="161"/>
                  </a:lnTo>
                  <a:lnTo>
                    <a:pt y="488" x="117"/>
                  </a:lnTo>
                  <a:lnTo>
                    <a:pt y="527" x="74"/>
                  </a:lnTo>
                  <a:lnTo>
                    <a:pt y="561" x="34"/>
                  </a:lnTo>
                  <a:lnTo>
                    <a:pt y="586" x="0"/>
                  </a:lnTo>
                  <a:lnTo>
                    <a:pt y="561" x="85"/>
                  </a:lnTo>
                  <a:lnTo>
                    <a:pt y="534" x="171"/>
                  </a:lnTo>
                  <a:lnTo>
                    <a:pt y="503" x="262"/>
                  </a:lnTo>
                  <a:lnTo>
                    <a:pt y="470" x="355"/>
                  </a:lnTo>
                  <a:lnTo>
                    <a:pt y="436" x="449"/>
                  </a:lnTo>
                  <a:lnTo>
                    <a:pt y="400" x="545"/>
                  </a:lnTo>
                  <a:lnTo>
                    <a:pt y="361" x="642"/>
                  </a:lnTo>
                  <a:lnTo>
                    <a:pt y="324" x="740"/>
                  </a:lnTo>
                  <a:lnTo>
                    <a:pt y="284" x="836"/>
                  </a:lnTo>
                  <a:lnTo>
                    <a:pt y="245" x="934"/>
                  </a:lnTo>
                  <a:lnTo>
                    <a:pt y="204" x="1028"/>
                  </a:lnTo>
                  <a:lnTo>
                    <a:pt y="164" x="1123"/>
                  </a:lnTo>
                  <a:lnTo>
                    <a:pt y="123" x="1214"/>
                  </a:lnTo>
                  <a:lnTo>
                    <a:pt y="83" x="1304"/>
                  </a:lnTo>
                  <a:lnTo>
                    <a:pt y="44" x="1388"/>
                  </a:lnTo>
                  <a:lnTo>
                    <a:pt y="5" x="1471"/>
                  </a:lnTo>
                  <a:lnTo>
                    <a:pt y="0" x="1449"/>
                  </a:lnTo>
                  <a:lnTo>
                    <a:pt y="27" x="1373"/>
                  </a:lnTo>
                  <a:lnTo>
                    <a:pt y="54" x="1297"/>
                  </a:lnTo>
                  <a:lnTo>
                    <a:pt y="81" x="1217"/>
                  </a:lnTo>
                  <a:lnTo>
                    <a:pt y="104" x="1140"/>
                  </a:lnTo>
                  <a:lnTo>
                    <a:pt y="128" x="1059"/>
                  </a:lnTo>
                  <a:lnTo>
                    <a:pt y="150" x="979"/>
                  </a:lnTo>
                  <a:lnTo>
                    <a:pt y="172" x="902"/>
                  </a:lnTo>
                  <a:lnTo>
                    <a:pt y="191" x="822"/>
                  </a:lnTo>
                  <a:lnTo>
                    <a:pt y="208" x="746"/>
                  </a:lnTo>
                  <a:lnTo>
                    <a:pt y="223" x="670"/>
                  </a:lnTo>
                  <a:lnTo>
                    <a:pt y="235" x="598"/>
                  </a:lnTo>
                  <a:lnTo>
                    <a:pt y="246" x="527"/>
                  </a:lnTo>
                  <a:lnTo>
                    <a:pt y="253" x="458"/>
                  </a:lnTo>
                  <a:lnTo>
                    <a:pt y="260" x="394"/>
                  </a:lnTo>
                  <a:lnTo>
                    <a:pt y="262" x="333"/>
                  </a:lnTo>
                  <a:lnTo>
                    <a:pt y="262" x="27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79" name="Shape 1579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5" x="32"/>
                  </a:lnTo>
                  <a:lnTo>
                    <a:pt y="12" x="67"/>
                  </a:lnTo>
                  <a:lnTo>
                    <a:pt y="18" x="106"/>
                  </a:lnTo>
                  <a:lnTo>
                    <a:pt y="27" x="153"/>
                  </a:lnTo>
                  <a:lnTo>
                    <a:pt y="35" x="206"/>
                  </a:lnTo>
                  <a:lnTo>
                    <a:pt y="44" x="268"/>
                  </a:lnTo>
                  <a:lnTo>
                    <a:pt y="54" x="339"/>
                  </a:lnTo>
                  <a:lnTo>
                    <a:pt y="62" x="420"/>
                  </a:lnTo>
                  <a:lnTo>
                    <a:pt y="64" x="439"/>
                  </a:lnTo>
                  <a:lnTo>
                    <a:pt y="64" x="459"/>
                  </a:lnTo>
                  <a:lnTo>
                    <a:pt y="64" x="476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80" name="Shape 1580"/>
            <p:cNvSpPr/>
            <p:nvPr/>
          </p:nvSpPr>
          <p:spPr>
            <a:xfrm>
              <a:off y="2871786" x="1646236"/>
              <a:ext cy="228600" cx="938211"/>
            </a:xfrm>
            <a:custGeom>
              <a:pathLst>
                <a:path w="591" extrusionOk="0" h="144">
                  <a:moveTo>
                    <a:pt y="54" x="153"/>
                  </a:moveTo>
                  <a:lnTo>
                    <a:pt y="68" x="138"/>
                  </a:lnTo>
                  <a:lnTo>
                    <a:pt y="79" x="120"/>
                  </a:lnTo>
                  <a:lnTo>
                    <a:pt y="93" x="99"/>
                  </a:lnTo>
                  <a:lnTo>
                    <a:pt y="106" x="79"/>
                  </a:lnTo>
                  <a:lnTo>
                    <a:pt y="128" x="35"/>
                  </a:lnTo>
                  <a:lnTo>
                    <a:pt y="144" x="0"/>
                  </a:lnTo>
                  <a:lnTo>
                    <a:pt y="132" x="66"/>
                  </a:lnTo>
                  <a:lnTo>
                    <a:pt y="117" x="136"/>
                  </a:lnTo>
                  <a:lnTo>
                    <a:pt y="100" x="212"/>
                  </a:lnTo>
                  <a:lnTo>
                    <a:pt y="81" x="290"/>
                  </a:lnTo>
                  <a:lnTo>
                    <a:pt y="62" x="368"/>
                  </a:lnTo>
                  <a:lnTo>
                    <a:pt y="42" x="445"/>
                  </a:lnTo>
                  <a:lnTo>
                    <a:pt y="22" x="520"/>
                  </a:lnTo>
                  <a:lnTo>
                    <a:pt y="2" x="591"/>
                  </a:lnTo>
                  <a:lnTo>
                    <a:pt y="0" x="586"/>
                  </a:lnTo>
                  <a:lnTo>
                    <a:pt y="13" x="525"/>
                  </a:lnTo>
                  <a:lnTo>
                    <a:pt y="25" x="462"/>
                  </a:lnTo>
                  <a:lnTo>
                    <a:pt y="35" x="402"/>
                  </a:lnTo>
                  <a:lnTo>
                    <a:pt y="44" x="342"/>
                  </a:lnTo>
                  <a:lnTo>
                    <a:pt y="51" x="287"/>
                  </a:lnTo>
                  <a:lnTo>
                    <a:pt y="54" x="236"/>
                  </a:lnTo>
                  <a:lnTo>
                    <a:pt y="56" x="190"/>
                  </a:lnTo>
                  <a:lnTo>
                    <a:pt y="54" x="1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81" name="Shape 1581"/>
            <p:cNvSpPr/>
            <p:nvPr/>
          </p:nvSpPr>
          <p:spPr>
            <a:xfrm>
              <a:off y="3579812" x="3328987"/>
              <a:ext cy="949325" cx="2327275"/>
            </a:xfrm>
            <a:custGeom>
              <a:pathLst>
                <a:path w="1466" extrusionOk="0" h="598">
                  <a:moveTo>
                    <a:pt y="272" x="275"/>
                  </a:moveTo>
                  <a:lnTo>
                    <a:pt y="294" x="270"/>
                  </a:lnTo>
                  <a:lnTo>
                    <a:pt y="318" x="260"/>
                  </a:lnTo>
                  <a:lnTo>
                    <a:pt y="340" x="248"/>
                  </a:lnTo>
                  <a:lnTo>
                    <a:pt y="363" x="235"/>
                  </a:lnTo>
                  <a:lnTo>
                    <a:pt y="387" x="218"/>
                  </a:lnTo>
                  <a:lnTo>
                    <a:pt y="411" x="201"/>
                  </a:lnTo>
                  <a:lnTo>
                    <a:pt y="434" x="181"/>
                  </a:lnTo>
                  <a:lnTo>
                    <a:pt y="456" x="160"/>
                  </a:lnTo>
                  <a:lnTo>
                    <a:pt y="500" x="118"/>
                  </a:lnTo>
                  <a:lnTo>
                    <a:pt y="539" x="74"/>
                  </a:lnTo>
                  <a:lnTo>
                    <a:pt y="571" x="35"/>
                  </a:lnTo>
                  <a:lnTo>
                    <a:pt y="598" x="0"/>
                  </a:lnTo>
                  <a:lnTo>
                    <a:pt y="573" x="84"/>
                  </a:lnTo>
                  <a:lnTo>
                    <a:pt y="544" x="171"/>
                  </a:lnTo>
                  <a:lnTo>
                    <a:pt y="512" x="262"/>
                  </a:lnTo>
                  <a:lnTo>
                    <a:pt y="480" x="355"/>
                  </a:lnTo>
                  <a:lnTo>
                    <a:pt y="445" x="447"/>
                  </a:lnTo>
                  <a:lnTo>
                    <a:pt y="407" x="544"/>
                  </a:lnTo>
                  <a:lnTo>
                    <a:pt y="368" x="640"/>
                  </a:lnTo>
                  <a:lnTo>
                    <a:pt y="330" x="738"/>
                  </a:lnTo>
                  <a:lnTo>
                    <a:pt y="289" x="834"/>
                  </a:lnTo>
                  <a:lnTo>
                    <a:pt y="247" x="930"/>
                  </a:lnTo>
                  <a:lnTo>
                    <a:pt y="206" x="1025"/>
                  </a:lnTo>
                  <a:lnTo>
                    <a:pt y="164" x="1119"/>
                  </a:lnTo>
                  <a:lnTo>
                    <a:pt y="123" x="1211"/>
                  </a:lnTo>
                  <a:lnTo>
                    <a:pt y="83" x="1298"/>
                  </a:lnTo>
                  <a:lnTo>
                    <a:pt y="42" x="1384"/>
                  </a:lnTo>
                  <a:lnTo>
                    <a:pt y="3" x="1466"/>
                  </a:lnTo>
                  <a:lnTo>
                    <a:pt y="0" x="1444"/>
                  </a:lnTo>
                  <a:lnTo>
                    <a:pt y="27" x="1369"/>
                  </a:lnTo>
                  <a:lnTo>
                    <a:pt y="54" x="1292"/>
                  </a:lnTo>
                  <a:lnTo>
                    <a:pt y="81" x="1214"/>
                  </a:lnTo>
                  <a:lnTo>
                    <a:pt y="107" x="1135"/>
                  </a:lnTo>
                  <a:lnTo>
                    <a:pt y="130" x="1057"/>
                  </a:lnTo>
                  <a:lnTo>
                    <a:pt y="154" x="978"/>
                  </a:lnTo>
                  <a:lnTo>
                    <a:pt y="176" x="898"/>
                  </a:lnTo>
                  <a:lnTo>
                    <a:pt y="196" x="821"/>
                  </a:lnTo>
                  <a:lnTo>
                    <a:pt y="215" x="745"/>
                  </a:lnTo>
                  <a:lnTo>
                    <a:pt y="230" x="670"/>
                  </a:lnTo>
                  <a:lnTo>
                    <a:pt y="243" x="596"/>
                  </a:lnTo>
                  <a:lnTo>
                    <a:pt y="255" x="527"/>
                  </a:lnTo>
                  <a:lnTo>
                    <a:pt y="264" x="458"/>
                  </a:lnTo>
                  <a:lnTo>
                    <a:pt y="270" x="393"/>
                  </a:lnTo>
                  <a:lnTo>
                    <a:pt y="272" x="333"/>
                  </a:lnTo>
                  <a:lnTo>
                    <a:pt y="272" x="27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82" name="Shape 1582"/>
            <p:cNvSpPr/>
            <p:nvPr/>
          </p:nvSpPr>
          <p:spPr>
            <a:xfrm>
              <a:off y="2871786" x="1635125"/>
              <a:ext cy="244475" cx="954086"/>
            </a:xfrm>
            <a:custGeom>
              <a:pathLst>
                <a:path w="601" extrusionOk="0" h="154">
                  <a:moveTo>
                    <a:pt y="61" x="165"/>
                  </a:moveTo>
                  <a:lnTo>
                    <a:pt y="74" x="150"/>
                  </a:lnTo>
                  <a:lnTo>
                    <a:pt y="88" x="130"/>
                  </a:lnTo>
                  <a:lnTo>
                    <a:pt y="101" x="108"/>
                  </a:lnTo>
                  <a:lnTo>
                    <a:pt y="113" x="84"/>
                  </a:lnTo>
                  <a:lnTo>
                    <a:pt y="137" x="39"/>
                  </a:lnTo>
                  <a:lnTo>
                    <a:pt y="154" x="0"/>
                  </a:lnTo>
                  <a:lnTo>
                    <a:pt y="140" x="67"/>
                  </a:lnTo>
                  <a:lnTo>
                    <a:pt y="125" x="140"/>
                  </a:lnTo>
                  <a:lnTo>
                    <a:pt y="106" x="216"/>
                  </a:lnTo>
                  <a:lnTo>
                    <a:pt y="86" x="295"/>
                  </a:lnTo>
                  <a:lnTo>
                    <a:pt y="66" x="375"/>
                  </a:lnTo>
                  <a:lnTo>
                    <a:pt y="44" x="454"/>
                  </a:lnTo>
                  <a:lnTo>
                    <a:pt y="22" x="530"/>
                  </a:lnTo>
                  <a:lnTo>
                    <a:pt y="2" x="601"/>
                  </a:lnTo>
                  <a:lnTo>
                    <a:pt y="0" x="596"/>
                  </a:lnTo>
                  <a:lnTo>
                    <a:pt y="13" x="535"/>
                  </a:lnTo>
                  <a:lnTo>
                    <a:pt y="27" x="473"/>
                  </a:lnTo>
                  <a:lnTo>
                    <a:pt y="39" x="412"/>
                  </a:lnTo>
                  <a:lnTo>
                    <a:pt y="47" x="353"/>
                  </a:lnTo>
                  <a:lnTo>
                    <a:pt y="56" x="299"/>
                  </a:lnTo>
                  <a:lnTo>
                    <a:pt y="61" x="246"/>
                  </a:lnTo>
                  <a:lnTo>
                    <a:pt y="62" x="203"/>
                  </a:lnTo>
                  <a:lnTo>
                    <a:pt y="61" x="16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83" name="Shape 1583"/>
            <p:cNvSpPr/>
            <p:nvPr/>
          </p:nvSpPr>
          <p:spPr>
            <a:xfrm>
              <a:off y="3625850" x="2706686"/>
              <a:ext cy="1128712" cx="1517650"/>
            </a:xfrm>
            <a:custGeom>
              <a:pathLst>
                <a:path w="956" extrusionOk="0" h="711">
                  <a:moveTo>
                    <a:pt y="711" x="9"/>
                  </a:moveTo>
                  <a:lnTo>
                    <a:pt y="701" x="5"/>
                  </a:lnTo>
                  <a:lnTo>
                    <a:pt y="689" x="2"/>
                  </a:lnTo>
                  <a:lnTo>
                    <a:pt y="679" x="0"/>
                  </a:lnTo>
                  <a:lnTo>
                    <a:pt y="669" x="0"/>
                  </a:lnTo>
                  <a:lnTo>
                    <a:pt y="657" x="2"/>
                  </a:lnTo>
                  <a:lnTo>
                    <a:pt y="647" x="7"/>
                  </a:lnTo>
                  <a:lnTo>
                    <a:pt y="637" x="14"/>
                  </a:lnTo>
                  <a:lnTo>
                    <a:pt y="628" x="24"/>
                  </a:lnTo>
                  <a:lnTo>
                    <a:pt y="12" x="956"/>
                  </a:lnTo>
                  <a:lnTo>
                    <a:pt y="0" x="782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84" name="Shape 1584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85" name="Shape 1585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86" name="Shape 1586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87" name="Shape 1587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88" name="Shape 1588"/>
            <p:cNvSpPr/>
            <p:nvPr/>
          </p:nvSpPr>
          <p:spPr>
            <a:xfrm>
              <a:off y="2786061" x="1319212"/>
              <a:ext cy="388937" cx="896937"/>
            </a:xfrm>
            <a:custGeom>
              <a:pathLst>
                <a:path w="565" extrusionOk="0" h="245">
                  <a:moveTo>
                    <a:pt y="0" x="565"/>
                  </a:moveTo>
                  <a:lnTo>
                    <a:pt y="231" x="6"/>
                  </a:lnTo>
                  <a:lnTo>
                    <a:pt y="235" x="3"/>
                  </a:lnTo>
                  <a:lnTo>
                    <a:pt y="238" x="1"/>
                  </a:lnTo>
                  <a:lnTo>
                    <a:pt y="242" x="0"/>
                  </a:lnTo>
                  <a:lnTo>
                    <a:pt y="245" x="1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89" name="Shape 1589"/>
            <p:cNvSpPr/>
            <p:nvPr/>
          </p:nvSpPr>
          <p:spPr>
            <a:xfrm>
              <a:off y="2174875" x="1908175"/>
              <a:ext cy="385761" cx="228600"/>
            </a:xfrm>
            <a:custGeom>
              <a:pathLst>
                <a:path w="144" extrusionOk="0" h="243">
                  <a:moveTo>
                    <a:pt y="0" x="0"/>
                  </a:moveTo>
                  <a:lnTo>
                    <a:pt y="211" x="4"/>
                  </a:lnTo>
                  <a:lnTo>
                    <a:pt y="243" x="140"/>
                  </a:lnTo>
                  <a:lnTo>
                    <a:pt y="180" x="144"/>
                  </a:lnTo>
                  <a:lnTo>
                    <a:pt y="103" x="127"/>
                  </a:lnTo>
                  <a:lnTo>
                    <a:pt y="37" x="101"/>
                  </a:lnTo>
                  <a:lnTo>
                    <a:pt y="28" x="95"/>
                  </a:lnTo>
                  <a:lnTo>
                    <a:pt y="20" x="73"/>
                  </a:lnTo>
                  <a:lnTo>
                    <a:pt y="11" x="49"/>
                  </a:lnTo>
                  <a:lnTo>
                    <a:pt y="5" x="2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90" name="Shape 1590"/>
            <p:cNvSpPr/>
            <p:nvPr/>
          </p:nvSpPr>
          <p:spPr>
            <a:xfrm>
              <a:off y="2136775" x="2000250"/>
              <a:ext cy="1512886" cx="5308600"/>
            </a:xfrm>
            <a:custGeom>
              <a:pathLst>
                <a:path w="3344" extrusionOk="0" h="953">
                  <a:moveTo>
                    <a:pt y="953" x="3344"/>
                  </a:moveTo>
                  <a:lnTo>
                    <a:pt y="946" x="3343"/>
                  </a:lnTo>
                  <a:lnTo>
                    <a:pt y="943" x="3304"/>
                  </a:lnTo>
                  <a:lnTo>
                    <a:pt y="945" x="3272"/>
                  </a:lnTo>
                  <a:lnTo>
                    <a:pt y="941" x="3228"/>
                  </a:lnTo>
                  <a:lnTo>
                    <a:pt y="936" x="3175"/>
                  </a:lnTo>
                  <a:lnTo>
                    <a:pt y="929" x="3115"/>
                  </a:lnTo>
                  <a:lnTo>
                    <a:pt y="923" x="3050"/>
                  </a:lnTo>
                  <a:lnTo>
                    <a:pt y="912" x="2985"/>
                  </a:lnTo>
                  <a:lnTo>
                    <a:pt y="904" x="2919"/>
                  </a:lnTo>
                  <a:lnTo>
                    <a:pt y="896" x="2856"/>
                  </a:lnTo>
                  <a:lnTo>
                    <a:pt y="863" x="2698"/>
                  </a:lnTo>
                  <a:lnTo>
                    <a:pt y="833" x="2542"/>
                  </a:lnTo>
                  <a:lnTo>
                    <a:pt y="801" x="2389"/>
                  </a:lnTo>
                  <a:lnTo>
                    <a:pt y="769" x="2237"/>
                  </a:lnTo>
                  <a:lnTo>
                    <a:pt y="737" x="2086"/>
                  </a:lnTo>
                  <a:lnTo>
                    <a:pt y="703" x="1938"/>
                  </a:lnTo>
                  <a:lnTo>
                    <a:pt y="671" x="1791"/>
                  </a:lnTo>
                  <a:lnTo>
                    <a:pt y="639" x="1644"/>
                  </a:lnTo>
                  <a:lnTo>
                    <a:pt y="605" x="1499"/>
                  </a:lnTo>
                  <a:lnTo>
                    <a:pt y="573" x="1354"/>
                  </a:lnTo>
                  <a:lnTo>
                    <a:pt y="539" x="1210"/>
                  </a:lnTo>
                  <a:lnTo>
                    <a:pt y="505" x="1067"/>
                  </a:lnTo>
                  <a:lnTo>
                    <a:pt y="471" x="923"/>
                  </a:lnTo>
                  <a:lnTo>
                    <a:pt y="439" x="778"/>
                  </a:lnTo>
                  <a:lnTo>
                    <a:pt y="406" x="634"/>
                  </a:lnTo>
                  <a:lnTo>
                    <a:pt y="372" x="489"/>
                  </a:lnTo>
                  <a:lnTo>
                    <a:pt y="367" x="467"/>
                  </a:lnTo>
                  <a:lnTo>
                    <a:pt y="360" x="447"/>
                  </a:lnTo>
                  <a:lnTo>
                    <a:pt y="353" x="427"/>
                  </a:lnTo>
                  <a:lnTo>
                    <a:pt y="346" x="408"/>
                  </a:lnTo>
                  <a:lnTo>
                    <a:pt y="336" x="391"/>
                  </a:lnTo>
                  <a:lnTo>
                    <a:pt y="328" x="374"/>
                  </a:lnTo>
                  <a:lnTo>
                    <a:pt y="318" x="359"/>
                  </a:lnTo>
                  <a:lnTo>
                    <a:pt y="306" x="344"/>
                  </a:lnTo>
                  <a:lnTo>
                    <a:pt y="282" x="315"/>
                  </a:lnTo>
                  <a:lnTo>
                    <a:pt y="257" x="290"/>
                  </a:lnTo>
                  <a:lnTo>
                    <a:pt y="230" x="265"/>
                  </a:lnTo>
                  <a:lnTo>
                    <a:pt y="201" x="241"/>
                  </a:lnTo>
                  <a:lnTo>
                    <a:pt y="172" x="217"/>
                  </a:lnTo>
                  <a:lnTo>
                    <a:pt y="144" x="194"/>
                  </a:lnTo>
                  <a:lnTo>
                    <a:pt y="115" x="168"/>
                  </a:lnTo>
                  <a:lnTo>
                    <a:pt y="88" x="141"/>
                  </a:lnTo>
                  <a:lnTo>
                    <a:pt y="76" x="126"/>
                  </a:lnTo>
                  <a:lnTo>
                    <a:pt y="62" x="111"/>
                  </a:lnTo>
                  <a:lnTo>
                    <a:pt y="51" x="96"/>
                  </a:lnTo>
                  <a:lnTo>
                    <a:pt y="39" x="79"/>
                  </a:lnTo>
                  <a:lnTo>
                    <a:pt y="29" x="60"/>
                  </a:lnTo>
                  <a:lnTo>
                    <a:pt y="19" x="42"/>
                  </a:lnTo>
                  <a:lnTo>
                    <a:pt y="8" x="22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59"/>
                  </a:lnTo>
                  <a:lnTo>
                    <a:pt y="142" x="65"/>
                  </a:lnTo>
                  <a:lnTo>
                    <a:pt y="164" x="70"/>
                  </a:lnTo>
                  <a:lnTo>
                    <a:pt y="184" x="74"/>
                  </a:lnTo>
                  <a:lnTo>
                    <a:pt y="203" x="77"/>
                  </a:lnTo>
                  <a:lnTo>
                    <a:pt y="221" x="77"/>
                  </a:lnTo>
                  <a:lnTo>
                    <a:pt y="240" x="79"/>
                  </a:lnTo>
                  <a:lnTo>
                    <a:pt y="257" x="77"/>
                  </a:lnTo>
                  <a:lnTo>
                    <a:pt y="289" x="74"/>
                  </a:lnTo>
                  <a:lnTo>
                    <a:pt y="316" x="69"/>
                  </a:lnTo>
                  <a:lnTo>
                    <a:pt y="355" x="243"/>
                  </a:lnTo>
                  <a:lnTo>
                    <a:pt y="392" x="420"/>
                  </a:lnTo>
                  <a:lnTo>
                    <a:pt y="431" x="597"/>
                  </a:lnTo>
                  <a:lnTo>
                    <a:pt y="470" x="775"/>
                  </a:lnTo>
                  <a:lnTo>
                    <a:pt y="509" x="954"/>
                  </a:lnTo>
                  <a:lnTo>
                    <a:pt y="546" x="1132"/>
                  </a:lnTo>
                  <a:lnTo>
                    <a:pt y="585" x="1311"/>
                  </a:lnTo>
                  <a:lnTo>
                    <a:pt y="622" x="1489"/>
                  </a:lnTo>
                  <a:lnTo>
                    <a:pt y="659" x="1664"/>
                  </a:lnTo>
                  <a:lnTo>
                    <a:pt y="696" x="1840"/>
                  </a:lnTo>
                  <a:lnTo>
                    <a:pt y="732" x="2012"/>
                  </a:lnTo>
                  <a:lnTo>
                    <a:pt y="765" x="2183"/>
                  </a:lnTo>
                  <a:lnTo>
                    <a:pt y="799" x="2350"/>
                  </a:lnTo>
                  <a:lnTo>
                    <a:pt y="833" x="2514"/>
                  </a:lnTo>
                  <a:lnTo>
                    <a:pt y="865" x="2674"/>
                  </a:lnTo>
                  <a:lnTo>
                    <a:pt y="896" x="2831"/>
                  </a:lnTo>
                  <a:lnTo>
                    <a:pt y="904" x="2899"/>
                  </a:lnTo>
                  <a:lnTo>
                    <a:pt y="914" x="2968"/>
                  </a:lnTo>
                  <a:lnTo>
                    <a:pt y="924" x="3034"/>
                  </a:lnTo>
                  <a:lnTo>
                    <a:pt y="933" x="3099"/>
                  </a:lnTo>
                  <a:lnTo>
                    <a:pt y="941" x="3162"/>
                  </a:lnTo>
                  <a:lnTo>
                    <a:pt y="948" x="3219"/>
                  </a:lnTo>
                  <a:lnTo>
                    <a:pt y="953" x="3270"/>
                  </a:lnTo>
                  <a:lnTo>
                    <a:pt y="953" x="3314"/>
                  </a:lnTo>
                  <a:lnTo>
                    <a:pt y="953" x="33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91" name="Shape 1591"/>
            <p:cNvSpPr/>
            <p:nvPr/>
          </p:nvSpPr>
          <p:spPr>
            <a:xfrm>
              <a:off y="2619375" x="1916111"/>
              <a:ext cy="1084261" cx="5400675"/>
            </a:xfrm>
            <a:custGeom>
              <a:pathLst>
                <a:path w="3402" extrusionOk="0" h="683">
                  <a:moveTo>
                    <a:pt y="676" x="3402"/>
                  </a:moveTo>
                  <a:lnTo>
                    <a:pt y="668" x="3399"/>
                  </a:lnTo>
                  <a:lnTo>
                    <a:pt y="673" x="3338"/>
                  </a:lnTo>
                  <a:lnTo>
                    <a:pt y="673" x="3325"/>
                  </a:lnTo>
                  <a:lnTo>
                    <a:pt y="673" x="3309"/>
                  </a:lnTo>
                  <a:lnTo>
                    <a:pt y="671" x="3291"/>
                  </a:lnTo>
                  <a:lnTo>
                    <a:pt y="668" x="3271"/>
                  </a:lnTo>
                  <a:lnTo>
                    <a:pt y="661" x="3225"/>
                  </a:lnTo>
                  <a:lnTo>
                    <a:pt y="649" x="3174"/>
                  </a:lnTo>
                  <a:lnTo>
                    <a:pt y="637" x="3119"/>
                  </a:lnTo>
                  <a:lnTo>
                    <a:pt y="625" x="3060"/>
                  </a:lnTo>
                  <a:lnTo>
                    <a:pt y="614" x="2999"/>
                  </a:lnTo>
                  <a:lnTo>
                    <a:pt y="605" x="2938"/>
                  </a:lnTo>
                  <a:lnTo>
                    <a:pt y="570" x="2762"/>
                  </a:lnTo>
                  <a:lnTo>
                    <a:pt y="536" x="2582"/>
                  </a:lnTo>
                  <a:lnTo>
                    <a:pt y="499" x="2401"/>
                  </a:lnTo>
                  <a:lnTo>
                    <a:pt y="463" x="2215"/>
                  </a:lnTo>
                  <a:lnTo>
                    <a:pt y="426" x="2030"/>
                  </a:lnTo>
                  <a:lnTo>
                    <a:pt y="389" x="1842"/>
                  </a:lnTo>
                  <a:lnTo>
                    <a:pt y="352" x="1655"/>
                  </a:lnTo>
                  <a:lnTo>
                    <a:pt y="313" x="1467"/>
                  </a:lnTo>
                  <a:lnTo>
                    <a:pt y="274" x="1278"/>
                  </a:lnTo>
                  <a:lnTo>
                    <a:pt y="235" x="1091"/>
                  </a:lnTo>
                  <a:lnTo>
                    <a:pt y="196" x="904"/>
                  </a:lnTo>
                  <a:lnTo>
                    <a:pt y="157" x="718"/>
                  </a:lnTo>
                  <a:lnTo>
                    <a:pt y="118" x="535"/>
                  </a:lnTo>
                  <a:lnTo>
                    <a:pt y="80" x="353"/>
                  </a:lnTo>
                  <a:lnTo>
                    <a:pt y="39" x="176"/>
                  </a:lnTo>
                  <a:lnTo>
                    <a:pt y="0" x="0"/>
                  </a:lnTo>
                  <a:lnTo>
                    <a:pt y="34" x="0"/>
                  </a:lnTo>
                  <a:lnTo>
                    <a:pt y="71" x="178"/>
                  </a:lnTo>
                  <a:lnTo>
                    <a:pt y="110" x="362"/>
                  </a:lnTo>
                  <a:lnTo>
                    <a:pt y="149" x="551"/>
                  </a:lnTo>
                  <a:lnTo>
                    <a:pt y="188" x="745"/>
                  </a:lnTo>
                  <a:lnTo>
                    <a:pt y="228" x="941"/>
                  </a:lnTo>
                  <a:lnTo>
                    <a:pt y="267" x="1140"/>
                  </a:lnTo>
                  <a:lnTo>
                    <a:pt y="306" x="1339"/>
                  </a:lnTo>
                  <a:lnTo>
                    <a:pt y="345" x="1538"/>
                  </a:lnTo>
                  <a:lnTo>
                    <a:pt y="382" x="1736"/>
                  </a:lnTo>
                  <a:lnTo>
                    <a:pt y="421" x="1932"/>
                  </a:lnTo>
                  <a:lnTo>
                    <a:pt y="456" x="2124"/>
                  </a:lnTo>
                  <a:lnTo>
                    <a:pt y="492" x="2312"/>
                  </a:lnTo>
                  <a:lnTo>
                    <a:pt y="527" x="2496"/>
                  </a:lnTo>
                  <a:lnTo>
                    <a:pt y="561" x="2671"/>
                  </a:lnTo>
                  <a:lnTo>
                    <a:pt y="592" x="2838"/>
                  </a:lnTo>
                  <a:lnTo>
                    <a:pt y="622" x="2999"/>
                  </a:lnTo>
                  <a:lnTo>
                    <a:pt y="636" x="3056"/>
                  </a:lnTo>
                  <a:lnTo>
                    <a:pt y="646" x="3103"/>
                  </a:lnTo>
                  <a:lnTo>
                    <a:pt y="656" x="3146"/>
                  </a:lnTo>
                  <a:lnTo>
                    <a:pt y="666" x="3183"/>
                  </a:lnTo>
                  <a:lnTo>
                    <a:pt y="673" x="3218"/>
                  </a:lnTo>
                  <a:lnTo>
                    <a:pt y="678" x="3252"/>
                  </a:lnTo>
                  <a:lnTo>
                    <a:pt y="681" x="3286"/>
                  </a:lnTo>
                  <a:lnTo>
                    <a:pt y="683" x="3325"/>
                  </a:lnTo>
                  <a:lnTo>
                    <a:pt y="676" x="3402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92" name="Shape 1592"/>
            <p:cNvSpPr/>
            <p:nvPr/>
          </p:nvSpPr>
          <p:spPr>
            <a:xfrm>
              <a:off y="2109786" x="2008186"/>
              <a:ext cy="1531937" cx="5300661"/>
            </a:xfrm>
            <a:custGeom>
              <a:pathLst>
                <a:path w="3339" extrusionOk="0" h="965">
                  <a:moveTo>
                    <a:pt y="965" x="3339"/>
                  </a:moveTo>
                  <a:lnTo>
                    <a:pt y="957" x="3338"/>
                  </a:lnTo>
                  <a:lnTo>
                    <a:pt y="953" x="3297"/>
                  </a:lnTo>
                  <a:lnTo>
                    <a:pt y="955" x="3267"/>
                  </a:lnTo>
                  <a:lnTo>
                    <a:pt y="953" x="3224"/>
                  </a:lnTo>
                  <a:lnTo>
                    <a:pt y="948" x="3175"/>
                  </a:lnTo>
                  <a:lnTo>
                    <a:pt y="941" x="3118"/>
                  </a:lnTo>
                  <a:lnTo>
                    <a:pt y="933" x="3059"/>
                  </a:lnTo>
                  <a:lnTo>
                    <a:pt y="924" x="2995"/>
                  </a:lnTo>
                  <a:lnTo>
                    <a:pt y="916" x="2931"/>
                  </a:lnTo>
                  <a:lnTo>
                    <a:pt y="908" x="2870"/>
                  </a:lnTo>
                  <a:lnTo>
                    <a:pt y="877" x="2711"/>
                  </a:lnTo>
                  <a:lnTo>
                    <a:pt y="845" x="2554"/>
                  </a:lnTo>
                  <a:lnTo>
                    <a:pt y="813" x="2401"/>
                  </a:lnTo>
                  <a:lnTo>
                    <a:pt y="779" x="2249"/>
                  </a:lnTo>
                  <a:lnTo>
                    <a:pt y="747" x="2098"/>
                  </a:lnTo>
                  <a:lnTo>
                    <a:pt y="713" x="1950"/>
                  </a:lnTo>
                  <a:lnTo>
                    <a:pt y="679" x="1803"/>
                  </a:lnTo>
                  <a:lnTo>
                    <a:pt y="647" x="1656"/>
                  </a:lnTo>
                  <a:lnTo>
                    <a:pt y="613" x="1511"/>
                  </a:lnTo>
                  <a:lnTo>
                    <a:pt y="580" x="1366"/>
                  </a:lnTo>
                  <a:lnTo>
                    <a:pt y="546" x="1222"/>
                  </a:lnTo>
                  <a:lnTo>
                    <a:pt y="512" x="1079"/>
                  </a:lnTo>
                  <a:lnTo>
                    <a:pt y="478" x="935"/>
                  </a:lnTo>
                  <a:lnTo>
                    <a:pt y="443" x="790"/>
                  </a:lnTo>
                  <a:lnTo>
                    <a:pt y="409" x="646"/>
                  </a:lnTo>
                  <a:lnTo>
                    <a:pt y="375" x="501"/>
                  </a:lnTo>
                  <a:lnTo>
                    <a:pt y="372" x="479"/>
                  </a:lnTo>
                  <a:lnTo>
                    <a:pt y="365" x="459"/>
                  </a:lnTo>
                  <a:lnTo>
                    <a:pt y="358" x="439"/>
                  </a:lnTo>
                  <a:lnTo>
                    <a:pt y="350" x="420"/>
                  </a:lnTo>
                  <a:lnTo>
                    <a:pt y="341" x="401"/>
                  </a:lnTo>
                  <a:lnTo>
                    <a:pt y="331" x="385"/>
                  </a:lnTo>
                  <a:lnTo>
                    <a:pt y="321" x="369"/>
                  </a:lnTo>
                  <a:lnTo>
                    <a:pt y="309" x="354"/>
                  </a:lnTo>
                  <a:lnTo>
                    <a:pt y="286" x="324"/>
                  </a:lnTo>
                  <a:lnTo>
                    <a:pt y="260" x="298"/>
                  </a:lnTo>
                  <a:lnTo>
                    <a:pt y="232" x="271"/>
                  </a:lnTo>
                  <a:lnTo>
                    <a:pt y="205" x="248"/>
                  </a:lnTo>
                  <a:lnTo>
                    <a:pt y="174" x="223"/>
                  </a:lnTo>
                  <a:lnTo>
                    <a:pt y="145" x="197"/>
                  </a:lnTo>
                  <a:lnTo>
                    <a:pt y="117" x="170"/>
                  </a:lnTo>
                  <a:lnTo>
                    <a:pt y="90" x="141"/>
                  </a:lnTo>
                  <a:lnTo>
                    <a:pt y="76" x="126"/>
                  </a:lnTo>
                  <a:lnTo>
                    <a:pt y="64" x="111"/>
                  </a:lnTo>
                  <a:lnTo>
                    <a:pt y="52" x="94"/>
                  </a:lnTo>
                  <a:lnTo>
                    <a:pt y="41" x="77"/>
                  </a:lnTo>
                  <a:lnTo>
                    <a:pt y="29" x="59"/>
                  </a:lnTo>
                  <a:lnTo>
                    <a:pt y="19" x="40"/>
                  </a:lnTo>
                  <a:lnTo>
                    <a:pt y="10" x="20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60"/>
                  </a:lnTo>
                  <a:lnTo>
                    <a:pt y="142" x="67"/>
                  </a:lnTo>
                  <a:lnTo>
                    <a:pt y="162" x="74"/>
                  </a:lnTo>
                  <a:lnTo>
                    <a:pt y="183" x="79"/>
                  </a:lnTo>
                  <a:lnTo>
                    <a:pt y="221" x="87"/>
                  </a:lnTo>
                  <a:lnTo>
                    <a:pt y="257" x="91"/>
                  </a:lnTo>
                  <a:lnTo>
                    <a:pt y="291" x="91"/>
                  </a:lnTo>
                  <a:lnTo>
                    <a:pt y="323" x="89"/>
                  </a:lnTo>
                  <a:lnTo>
                    <a:pt y="362" x="265"/>
                  </a:lnTo>
                  <a:lnTo>
                    <a:pt y="399" x="440"/>
                  </a:lnTo>
                  <a:lnTo>
                    <a:pt y="438" x="616"/>
                  </a:lnTo>
                  <a:lnTo>
                    <a:pt y="477" x="793"/>
                  </a:lnTo>
                  <a:lnTo>
                    <a:pt y="515" x="969"/>
                  </a:lnTo>
                  <a:lnTo>
                    <a:pt y="554" x="1146"/>
                  </a:lnTo>
                  <a:lnTo>
                    <a:pt y="593" x="1322"/>
                  </a:lnTo>
                  <a:lnTo>
                    <a:pt y="632" x="1497"/>
                  </a:lnTo>
                  <a:lnTo>
                    <a:pt y="669" x="1671"/>
                  </a:lnTo>
                  <a:lnTo>
                    <a:pt y="706" x="1843"/>
                  </a:lnTo>
                  <a:lnTo>
                    <a:pt y="744" x="2014"/>
                  </a:lnTo>
                  <a:lnTo>
                    <a:pt y="779" x="2183"/>
                  </a:lnTo>
                  <a:lnTo>
                    <a:pt y="813" x="2348"/>
                  </a:lnTo>
                  <a:lnTo>
                    <a:pt y="847" x="2512"/>
                  </a:lnTo>
                  <a:lnTo>
                    <a:pt y="879" x="2671"/>
                  </a:lnTo>
                  <a:lnTo>
                    <a:pt y="908" x="2828"/>
                  </a:lnTo>
                  <a:lnTo>
                    <a:pt y="918" x="2895"/>
                  </a:lnTo>
                  <a:lnTo>
                    <a:pt y="928" x="2963"/>
                  </a:lnTo>
                  <a:lnTo>
                    <a:pt y="936" x="3030"/>
                  </a:lnTo>
                  <a:lnTo>
                    <a:pt y="946" x="3094"/>
                  </a:lnTo>
                  <a:lnTo>
                    <a:pt y="953" x="3157"/>
                  </a:lnTo>
                  <a:lnTo>
                    <a:pt y="960" x="3214"/>
                  </a:lnTo>
                  <a:lnTo>
                    <a:pt y="963" x="3265"/>
                  </a:lnTo>
                  <a:lnTo>
                    <a:pt y="965" x="3309"/>
                  </a:lnTo>
                  <a:lnTo>
                    <a:pt y="965" x="3339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93" name="Shape 1593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3" x="50"/>
                  </a:lnTo>
                  <a:lnTo>
                    <a:pt y="3" x="103"/>
                  </a:lnTo>
                  <a:lnTo>
                    <a:pt y="5" x="153"/>
                  </a:lnTo>
                  <a:lnTo>
                    <a:pt y="5" x="204"/>
                  </a:lnTo>
                  <a:lnTo>
                    <a:pt y="5" x="253"/>
                  </a:lnTo>
                  <a:lnTo>
                    <a:pt y="3" x="303"/>
                  </a:lnTo>
                  <a:lnTo>
                    <a:pt y="3" x="354"/>
                  </a:lnTo>
                  <a:lnTo>
                    <a:pt y="0" x="403"/>
                  </a:lnTo>
                  <a:lnTo>
                    <a:pt y="7" x="418"/>
                  </a:lnTo>
                  <a:lnTo>
                    <a:pt y="12" x="430"/>
                  </a:lnTo>
                  <a:lnTo>
                    <a:pt y="18" x="444"/>
                  </a:lnTo>
                  <a:lnTo>
                    <a:pt y="27" x="454"/>
                  </a:lnTo>
                  <a:lnTo>
                    <a:pt y="42" x="474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</a:path>
              </a:pathLst>
            </a:custGeom>
            <a:noFill/>
            <a:ln w="9525" cap="rnd">
              <a:solidFill>
                <a:srgbClr val="969595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94" name="Shape 1594"/>
            <p:cNvSpPr/>
            <p:nvPr/>
          </p:nvSpPr>
          <p:spPr>
            <a:xfrm>
              <a:off y="2020886" x="2103436"/>
              <a:ext cy="760411" cx="120650"/>
            </a:xfrm>
            <a:custGeom>
              <a:pathLst>
                <a:path w="76" extrusionOk="0" h="479">
                  <a:moveTo>
                    <a:pt y="0" x="7"/>
                  </a:moveTo>
                  <a:lnTo>
                    <a:pt y="2" x="4"/>
                  </a:lnTo>
                  <a:lnTo>
                    <a:pt y="5" x="2"/>
                  </a:lnTo>
                  <a:lnTo>
                    <a:pt y="9" x="0"/>
                  </a:lnTo>
                  <a:lnTo>
                    <a:pt y="12" x="0"/>
                  </a:lnTo>
                  <a:lnTo>
                    <a:pt y="479" x="76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95" name="Shape 1595"/>
            <p:cNvSpPr/>
            <p:nvPr/>
          </p:nvSpPr>
          <p:spPr>
            <a:xfrm>
              <a:off y="2455861" x="3032125"/>
              <a:ext cy="163511" cx="230187"/>
            </a:xfrm>
            <a:custGeom>
              <a:pathLst>
                <a:path w="145" extrusionOk="0" h="103">
                  <a:moveTo>
                    <a:pt y="0" x="64"/>
                  </a:moveTo>
                  <a:lnTo>
                    <a:pt y="7" x="65"/>
                  </a:lnTo>
                  <a:lnTo>
                    <a:pt y="14" x="67"/>
                  </a:lnTo>
                  <a:lnTo>
                    <a:pt y="19" x="67"/>
                  </a:lnTo>
                  <a:lnTo>
                    <a:pt y="25" x="67"/>
                  </a:lnTo>
                  <a:lnTo>
                    <a:pt y="39" x="62"/>
                  </a:lnTo>
                  <a:lnTo>
                    <a:pt y="51" x="54"/>
                  </a:lnTo>
                  <a:lnTo>
                    <a:pt y="63" x="44"/>
                  </a:lnTo>
                  <a:lnTo>
                    <a:pt y="76" x="30"/>
                  </a:lnTo>
                  <a:lnTo>
                    <a:pt y="88" x="15"/>
                  </a:lnTo>
                  <a:lnTo>
                    <a:pt y="101" x="0"/>
                  </a:lnTo>
                  <a:lnTo>
                    <a:pt y="101" x="20"/>
                  </a:lnTo>
                  <a:lnTo>
                    <a:pt y="103" x="40"/>
                  </a:lnTo>
                  <a:lnTo>
                    <a:pt y="44" x="138"/>
                  </a:lnTo>
                  <a:lnTo>
                    <a:pt y="39" x="141"/>
                  </a:lnTo>
                  <a:lnTo>
                    <a:pt y="36" x="145"/>
                  </a:lnTo>
                  <a:lnTo>
                    <a:pt y="32" x="145"/>
                  </a:lnTo>
                  <a:lnTo>
                    <a:pt y="29" x="145"/>
                  </a:lnTo>
                  <a:lnTo>
                    <a:pt y="25" x="145"/>
                  </a:lnTo>
                  <a:lnTo>
                    <a:pt y="24" x="141"/>
                  </a:lnTo>
                  <a:lnTo>
                    <a:pt y="20" x="138"/>
                  </a:lnTo>
                  <a:lnTo>
                    <a:pt y="19" x="133"/>
                  </a:lnTo>
                  <a:lnTo>
                    <a:pt y="14" x="116"/>
                  </a:lnTo>
                  <a:lnTo>
                    <a:pt y="8" x="99"/>
                  </a:lnTo>
                  <a:lnTo>
                    <a:pt y="3" x="81"/>
                  </a:lnTo>
                  <a:lnTo>
                    <a:pt y="0" x="6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96" name="Shape 1596"/>
            <p:cNvSpPr/>
            <p:nvPr/>
          </p:nvSpPr>
          <p:spPr>
            <a:xfrm>
              <a:off y="2413000" x="6296025"/>
              <a:ext cy="681037" cx="579437"/>
            </a:xfrm>
            <a:custGeom>
              <a:pathLst>
                <a:path w="365" extrusionOk="0" h="429">
                  <a:moveTo>
                    <a:pt y="0" x="138"/>
                  </a:moveTo>
                  <a:lnTo>
                    <a:pt y="25" x="142"/>
                  </a:lnTo>
                  <a:lnTo>
                    <a:pt y="51" x="144"/>
                  </a:lnTo>
                  <a:lnTo>
                    <a:pt y="78" x="142"/>
                  </a:lnTo>
                  <a:lnTo>
                    <a:pt y="103" x="140"/>
                  </a:lnTo>
                  <a:lnTo>
                    <a:pt y="130" x="135"/>
                  </a:lnTo>
                  <a:lnTo>
                    <a:pt y="157" x="128"/>
                  </a:lnTo>
                  <a:lnTo>
                    <a:pt y="183" x="120"/>
                  </a:lnTo>
                  <a:lnTo>
                    <a:pt y="210" x="111"/>
                  </a:lnTo>
                  <a:lnTo>
                    <a:pt y="237" x="101"/>
                  </a:lnTo>
                  <a:lnTo>
                    <a:pt y="264" x="88"/>
                  </a:lnTo>
                  <a:lnTo>
                    <a:pt y="291" x="76"/>
                  </a:lnTo>
                  <a:lnTo>
                    <a:pt y="316" x="63"/>
                  </a:lnTo>
                  <a:lnTo>
                    <a:pt y="368" x="32"/>
                  </a:lnTo>
                  <a:lnTo>
                    <a:pt y="421" x="0"/>
                  </a:lnTo>
                  <a:lnTo>
                    <a:pt y="424" x="22"/>
                  </a:lnTo>
                  <a:lnTo>
                    <a:pt y="429" x="51"/>
                  </a:lnTo>
                  <a:lnTo>
                    <a:pt y="68" x="358"/>
                  </a:lnTo>
                  <a:lnTo>
                    <a:pt y="61" x="363"/>
                  </a:lnTo>
                  <a:lnTo>
                    <a:pt y="54" x="365"/>
                  </a:lnTo>
                  <a:lnTo>
                    <a:pt y="49" x="365"/>
                  </a:lnTo>
                  <a:lnTo>
                    <a:pt y="44" x="361"/>
                  </a:lnTo>
                  <a:lnTo>
                    <a:pt y="41" x="358"/>
                  </a:lnTo>
                  <a:lnTo>
                    <a:pt y="37" x="355"/>
                  </a:lnTo>
                  <a:lnTo>
                    <a:pt y="35" x="350"/>
                  </a:lnTo>
                  <a:lnTo>
                    <a:pt y="32" x="344"/>
                  </a:lnTo>
                  <a:lnTo>
                    <a:pt y="24" x="317"/>
                  </a:lnTo>
                  <a:lnTo>
                    <a:pt y="15" x="287"/>
                  </a:lnTo>
                  <a:lnTo>
                    <a:pt y="10" x="257"/>
                  </a:lnTo>
                  <a:lnTo>
                    <a:pt y="7" x="226"/>
                  </a:lnTo>
                  <a:lnTo>
                    <a:pt y="2" x="172"/>
                  </a:lnTo>
                  <a:lnTo>
                    <a:pt y="0" x="138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97" name="Shape 1597"/>
            <p:cNvSpPr/>
            <p:nvPr/>
          </p:nvSpPr>
          <p:spPr>
            <a:xfrm>
              <a:off y="2451100" x="3021011"/>
              <a:ext cy="165100" cx="120650"/>
            </a:xfrm>
            <a:custGeom>
              <a:pathLst>
                <a:path w="76" extrusionOk="0" h="104">
                  <a:moveTo>
                    <a:pt y="3" x="71"/>
                  </a:moveTo>
                  <a:lnTo>
                    <a:pt y="10" x="72"/>
                  </a:lnTo>
                  <a:lnTo>
                    <a:pt y="17" x="74"/>
                  </a:lnTo>
                  <a:lnTo>
                    <a:pt y="22" x="74"/>
                  </a:lnTo>
                  <a:lnTo>
                    <a:pt y="28" x="74"/>
                  </a:lnTo>
                  <a:lnTo>
                    <a:pt y="42" x="69"/>
                  </a:lnTo>
                  <a:lnTo>
                    <a:pt y="54" x="61"/>
                  </a:lnTo>
                  <a:lnTo>
                    <a:pt y="66" x="51"/>
                  </a:lnTo>
                  <a:lnTo>
                    <a:pt y="79" x="37"/>
                  </a:lnTo>
                  <a:lnTo>
                    <a:pt y="91" x="22"/>
                  </a:lnTo>
                  <a:lnTo>
                    <a:pt y="104" x="7"/>
                  </a:lnTo>
                  <a:lnTo>
                    <a:pt y="104" x="10"/>
                  </a:lnTo>
                  <a:lnTo>
                    <a:pt y="103" x="5"/>
                  </a:lnTo>
                  <a:lnTo>
                    <a:pt y="103" x="0"/>
                  </a:lnTo>
                  <a:lnTo>
                    <a:pt y="103" x="2"/>
                  </a:lnTo>
                  <a:lnTo>
                    <a:pt y="91" x="18"/>
                  </a:lnTo>
                  <a:lnTo>
                    <a:pt y="77" x="34"/>
                  </a:lnTo>
                  <a:lnTo>
                    <a:pt y="64" x="47"/>
                  </a:lnTo>
                  <a:lnTo>
                    <a:pt y="50" x="57"/>
                  </a:lnTo>
                  <a:lnTo>
                    <a:pt y="37" x="66"/>
                  </a:lnTo>
                  <a:lnTo>
                    <a:pt y="25" x="71"/>
                  </a:lnTo>
                  <a:lnTo>
                    <a:pt y="18" x="71"/>
                  </a:lnTo>
                  <a:lnTo>
                    <a:pt y="13" x="71"/>
                  </a:lnTo>
                  <a:lnTo>
                    <a:pt y="8" x="69"/>
                  </a:lnTo>
                  <a:lnTo>
                    <a:pt y="3" x="66"/>
                  </a:lnTo>
                  <a:lnTo>
                    <a:pt y="1" x="59"/>
                  </a:lnTo>
                  <a:lnTo>
                    <a:pt y="0" x="59"/>
                  </a:lnTo>
                  <a:lnTo>
                    <a:pt y="0" x="62"/>
                  </a:lnTo>
                  <a:lnTo>
                    <a:pt y="1" x="67"/>
                  </a:lnTo>
                  <a:lnTo>
                    <a:pt y="3" x="72"/>
                  </a:lnTo>
                  <a:lnTo>
                    <a:pt y="5" x="76"/>
                  </a:lnTo>
                  <a:lnTo>
                    <a:pt y="5" x="76"/>
                  </a:lnTo>
                  <a:lnTo>
                    <a:pt y="3" x="7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98" name="Shape 1598"/>
            <p:cNvSpPr/>
            <p:nvPr/>
          </p:nvSpPr>
          <p:spPr>
            <a:xfrm>
              <a:off y="2413000" x="6288087"/>
              <a:ext cy="665161" cx="236537"/>
            </a:xfrm>
            <a:custGeom>
              <a:pathLst>
                <a:path w="149" extrusionOk="0" h="419">
                  <a:moveTo>
                    <a:pt y="0" x="143"/>
                  </a:moveTo>
                  <a:lnTo>
                    <a:pt y="25" x="147"/>
                  </a:lnTo>
                  <a:lnTo>
                    <a:pt y="51" x="149"/>
                  </a:lnTo>
                  <a:lnTo>
                    <a:pt y="78" x="149"/>
                  </a:lnTo>
                  <a:lnTo>
                    <a:pt y="103" x="145"/>
                  </a:lnTo>
                  <a:lnTo>
                    <a:pt y="130" x="140"/>
                  </a:lnTo>
                  <a:lnTo>
                    <a:pt y="157" x="133"/>
                  </a:lnTo>
                  <a:lnTo>
                    <a:pt y="183" x="127"/>
                  </a:lnTo>
                  <a:lnTo>
                    <a:pt y="210" x="116"/>
                  </a:lnTo>
                  <a:lnTo>
                    <a:pt y="237" x="106"/>
                  </a:lnTo>
                  <a:lnTo>
                    <a:pt y="264" x="95"/>
                  </a:lnTo>
                  <a:lnTo>
                    <a:pt y="291" x="81"/>
                  </a:lnTo>
                  <a:lnTo>
                    <a:pt y="316" x="68"/>
                  </a:lnTo>
                  <a:lnTo>
                    <a:pt y="368" x="37"/>
                  </a:lnTo>
                  <a:lnTo>
                    <a:pt y="419" x="7"/>
                  </a:lnTo>
                  <a:lnTo>
                    <a:pt y="419" x="0"/>
                  </a:lnTo>
                  <a:lnTo>
                    <a:pt y="395" x="17"/>
                  </a:lnTo>
                  <a:lnTo>
                    <a:pt y="368" x="32"/>
                  </a:lnTo>
                  <a:lnTo>
                    <a:pt y="343" x="49"/>
                  </a:lnTo>
                  <a:lnTo>
                    <a:pt y="314" x="62"/>
                  </a:lnTo>
                  <a:lnTo>
                    <a:pt y="287" x="78"/>
                  </a:lnTo>
                  <a:lnTo>
                    <a:pt y="259" x="89"/>
                  </a:lnTo>
                  <a:lnTo>
                    <a:pt y="230" x="101"/>
                  </a:lnTo>
                  <a:lnTo>
                    <a:pt y="201" x="113"/>
                  </a:lnTo>
                  <a:lnTo>
                    <a:pt y="172" x="122"/>
                  </a:lnTo>
                  <a:lnTo>
                    <a:pt y="144" x="130"/>
                  </a:lnTo>
                  <a:lnTo>
                    <a:pt y="117" x="135"/>
                  </a:lnTo>
                  <a:lnTo>
                    <a:pt y="90" x="138"/>
                  </a:lnTo>
                  <a:lnTo>
                    <a:pt y="64" x="140"/>
                  </a:lnTo>
                  <a:lnTo>
                    <a:pt y="41" x="140"/>
                  </a:lnTo>
                  <a:lnTo>
                    <a:pt y="19" x="138"/>
                  </a:lnTo>
                  <a:lnTo>
                    <a:pt y="0" x="132"/>
                  </a:lnTo>
                  <a:lnTo>
                    <a:pt y="0" x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599" name="Shape 1599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600" name="Shape 1600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</p:spTree>
  </p:cSld>
  <p:clrMapOvr>
    <a:masterClrMapping/>
  </p:clrMapOvr>
  <p:transition spd="slow">
    <p:cut/>
  </p:transition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1605" name="Shape 1605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606" name="Shape 1606"/>
          <p:cNvSpPr/>
          <p:nvPr/>
        </p:nvSpPr>
        <p:spPr>
          <a:xfrm>
            <a:off y="2676525" x="160336"/>
            <a:ext cy="1333499" cx="8975724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50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Positioning of the manoeuvre 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50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within the manoeuvring zone</a:t>
            </a:r>
          </a:p>
        </p:txBody>
      </p:sp>
      <p:grpSp>
        <p:nvGrpSpPr>
          <p:cNvPr id="1607" name="Shape 1607"/>
          <p:cNvGrpSpPr/>
          <p:nvPr/>
        </p:nvGrpSpPr>
        <p:grpSpPr>
          <a:xfrm>
            <a:off y="599903" x="3412463"/>
            <a:ext cy="1035392" cx="2092057"/>
            <a:chOff y="2001836" x="1200150"/>
            <a:chExt cy="2863850" cx="6477000"/>
          </a:xfrm>
        </p:grpSpPr>
        <p:grpSp>
          <p:nvGrpSpPr>
            <p:cNvPr id="1608" name="Shape 1608"/>
            <p:cNvGrpSpPr/>
            <p:nvPr/>
          </p:nvGrpSpPr>
          <p:grpSpPr>
            <a:xfrm>
              <a:off y="2001836" x="1200150"/>
              <a:ext cy="2863850" cx="6477000"/>
              <a:chOff y="2001836" x="1200150"/>
              <a:chExt cy="2863850" cx="6477000"/>
            </a:xfrm>
          </p:grpSpPr>
          <p:sp>
            <p:nvSpPr>
              <p:cNvPr id="1609" name="Shape 1609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10" name="Shape 1610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11" name="Shape 1611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12" name="Shape 1612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13" name="Shape 1613"/>
              <p:cNvSpPr/>
              <p:nvPr/>
            </p:nvSpPr>
            <p:spPr>
              <a:xfrm>
                <a:off y="2455861" x="2782886"/>
                <a:ext cy="271461" cx="136525"/>
              </a:xfrm>
              <a:custGeom>
                <a:pathLst>
                  <a:path w="86" extrusionOk="0" h="171">
                    <a:moveTo>
                      <a:pt y="41" x="81"/>
                    </a:moveTo>
                    <a:lnTo>
                      <a:pt y="32" x="82"/>
                    </a:lnTo>
                    <a:lnTo>
                      <a:pt y="25" x="84"/>
                    </a:lnTo>
                    <a:lnTo>
                      <a:pt y="19" x="84"/>
                    </a:lnTo>
                    <a:lnTo>
                      <a:pt y="14" x="82"/>
                    </a:lnTo>
                    <a:lnTo>
                      <a:pt y="8" x="81"/>
                    </a:lnTo>
                    <a:lnTo>
                      <a:pt y="5" x="79"/>
                    </a:lnTo>
                    <a:lnTo>
                      <a:pt y="2" x="76"/>
                    </a:lnTo>
                    <a:lnTo>
                      <a:pt y="0" x="72"/>
                    </a:lnTo>
                    <a:lnTo>
                      <a:pt y="0" x="74"/>
                    </a:lnTo>
                    <a:lnTo>
                      <a:pt y="2" x="79"/>
                    </a:lnTo>
                    <a:lnTo>
                      <a:pt y="3" x="81"/>
                    </a:lnTo>
                    <a:lnTo>
                      <a:pt y="7" x="82"/>
                    </a:lnTo>
                    <a:lnTo>
                      <a:pt y="10" x="84"/>
                    </a:lnTo>
                    <a:lnTo>
                      <a:pt y="20" x="86"/>
                    </a:lnTo>
                    <a:lnTo>
                      <a:pt y="32" x="84"/>
                    </a:lnTo>
                    <a:lnTo>
                      <a:pt y="44" x="81"/>
                    </a:lnTo>
                    <a:lnTo>
                      <a:pt y="59" x="76"/>
                    </a:lnTo>
                    <a:lnTo>
                      <a:pt y="74" x="69"/>
                    </a:lnTo>
                    <a:lnTo>
                      <a:pt y="90" x="62"/>
                    </a:lnTo>
                    <a:lnTo>
                      <a:pt y="118" x="45"/>
                    </a:lnTo>
                    <a:lnTo>
                      <a:pt y="145" x="28"/>
                    </a:lnTo>
                    <a:lnTo>
                      <a:pt y="156" x="20"/>
                    </a:lnTo>
                    <a:lnTo>
                      <a:pt y="164" x="11"/>
                    </a:lnTo>
                    <a:lnTo>
                      <a:pt y="169" x="5"/>
                    </a:lnTo>
                    <a:lnTo>
                      <a:pt y="171" x="0"/>
                    </a:lnTo>
                    <a:lnTo>
                      <a:pt y="41" x="8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14" name="Shape 1614"/>
              <p:cNvSpPr/>
              <p:nvPr/>
            </p:nvSpPr>
            <p:spPr>
              <a:xfrm>
                <a:off y="2474911" x="6092825"/>
                <a:ext cy="260350" cx="44450"/>
              </a:xfrm>
              <a:custGeom>
                <a:pathLst>
                  <a:path w="28" extrusionOk="0" h="164">
                    <a:moveTo>
                      <a:pt y="164" x="0"/>
                    </a:moveTo>
                    <a:lnTo>
                      <a:pt y="133" x="6"/>
                    </a:lnTo>
                    <a:lnTo>
                      <a:pt y="105" x="12"/>
                    </a:lnTo>
                    <a:lnTo>
                      <a:pt y="78" x="15"/>
                    </a:lnTo>
                    <a:lnTo>
                      <a:pt y="54" x="15"/>
                    </a:lnTo>
                    <a:lnTo>
                      <a:pt y="35" x="15"/>
                    </a:lnTo>
                    <a:lnTo>
                      <a:pt y="20" x="12"/>
                    </a:lnTo>
                    <a:lnTo>
                      <a:pt y="13" x="10"/>
                    </a:lnTo>
                    <a:lnTo>
                      <a:pt y="8" x="6"/>
                    </a:lnTo>
                    <a:lnTo>
                      <a:pt y="5" x="5"/>
                    </a:lnTo>
                    <a:lnTo>
                      <a:pt y="3" x="1"/>
                    </a:lnTo>
                    <a:lnTo>
                      <a:pt y="0" x="10"/>
                    </a:lnTo>
                    <a:lnTo>
                      <a:pt y="3" x="15"/>
                    </a:lnTo>
                    <a:lnTo>
                      <a:pt y="10" x="18"/>
                    </a:lnTo>
                    <a:lnTo>
                      <a:pt y="17" x="22"/>
                    </a:lnTo>
                    <a:lnTo>
                      <a:pt y="25" x="25"/>
                    </a:lnTo>
                    <a:lnTo>
                      <a:pt y="45" x="28"/>
                    </a:lnTo>
                    <a:lnTo>
                      <a:pt y="69" x="28"/>
                    </a:lnTo>
                    <a:lnTo>
                      <a:pt y="95" x="27"/>
                    </a:lnTo>
                    <a:lnTo>
                      <a:pt y="118" x="23"/>
                    </a:lnTo>
                    <a:lnTo>
                      <a:pt y="144" x="20"/>
                    </a:lnTo>
                    <a:lnTo>
                      <a:pt y="164" x="15"/>
                    </a:lnTo>
                    <a:lnTo>
                      <a:pt y="164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15" name="Shape 1615"/>
              <p:cNvSpPr/>
              <p:nvPr/>
            </p:nvSpPr>
            <p:spPr>
              <a:xfrm>
                <a:off y="2432050" x="2782886"/>
                <a:ext cy="295275" cx="277811"/>
              </a:xfrm>
              <a:custGeom>
                <a:pathLst>
                  <a:path w="175" extrusionOk="0" h="186">
                    <a:moveTo>
                      <a:pt y="7" x="172"/>
                    </a:moveTo>
                    <a:lnTo>
                      <a:pt y="5" x="160"/>
                    </a:lnTo>
                    <a:lnTo>
                      <a:pt y="3" x="141"/>
                    </a:lnTo>
                    <a:lnTo>
                      <a:pt y="0" x="125"/>
                    </a:lnTo>
                    <a:lnTo>
                      <a:pt y="0" x="118"/>
                    </a:lnTo>
                    <a:lnTo>
                      <a:pt y="0" x="116"/>
                    </a:lnTo>
                    <a:lnTo>
                      <a:pt y="7" x="96"/>
                    </a:lnTo>
                    <a:lnTo>
                      <a:pt y="15" x="74"/>
                    </a:lnTo>
                    <a:lnTo>
                      <a:pt y="17" x="79"/>
                    </a:lnTo>
                    <a:lnTo>
                      <a:pt y="18" x="81"/>
                    </a:lnTo>
                    <a:lnTo>
                      <a:pt y="22" x="82"/>
                    </a:lnTo>
                    <a:lnTo>
                      <a:pt y="25" x="84"/>
                    </a:lnTo>
                    <a:lnTo>
                      <a:pt y="35" x="86"/>
                    </a:lnTo>
                    <a:lnTo>
                      <a:pt y="47" x="84"/>
                    </a:lnTo>
                    <a:lnTo>
                      <a:pt y="59" x="81"/>
                    </a:lnTo>
                    <a:lnTo>
                      <a:pt y="74" x="76"/>
                    </a:lnTo>
                    <a:lnTo>
                      <a:pt y="89" x="69"/>
                    </a:lnTo>
                    <a:lnTo>
                      <a:pt y="105" x="62"/>
                    </a:lnTo>
                    <a:lnTo>
                      <a:pt y="133" x="45"/>
                    </a:lnTo>
                    <a:lnTo>
                      <a:pt y="160" x="28"/>
                    </a:lnTo>
                    <a:lnTo>
                      <a:pt y="171" x="20"/>
                    </a:lnTo>
                    <a:lnTo>
                      <a:pt y="179" x="11"/>
                    </a:lnTo>
                    <a:lnTo>
                      <a:pt y="184" x="5"/>
                    </a:lnTo>
                    <a:lnTo>
                      <a:pt y="186" x="0"/>
                    </a:lnTo>
                    <a:lnTo>
                      <a:pt y="186" x="3"/>
                    </a:lnTo>
                    <a:lnTo>
                      <a:pt y="118" x="91"/>
                    </a:lnTo>
                    <a:lnTo>
                      <a:pt y="74" x="146"/>
                    </a:lnTo>
                    <a:lnTo>
                      <a:pt y="66" x="155"/>
                    </a:lnTo>
                    <a:lnTo>
                      <a:pt y="57" x="163"/>
                    </a:lnTo>
                    <a:lnTo>
                      <a:pt y="49" x="168"/>
                    </a:lnTo>
                    <a:lnTo>
                      <a:pt y="40" x="172"/>
                    </a:lnTo>
                    <a:lnTo>
                      <a:pt y="32" x="175"/>
                    </a:lnTo>
                    <a:lnTo>
                      <a:pt y="25" x="175"/>
                    </a:lnTo>
                    <a:lnTo>
                      <a:pt y="15" x="173"/>
                    </a:lnTo>
                    <a:lnTo>
                      <a:pt y="7" x="17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16" name="Shape 1616"/>
              <p:cNvSpPr/>
              <p:nvPr/>
            </p:nvSpPr>
            <p:spPr>
              <a:xfrm>
                <a:off y="2408236" x="5797550"/>
                <a:ext cy="1104900" cx="587375"/>
              </a:xfrm>
              <a:custGeom>
                <a:pathLst>
                  <a:path w="370" extrusionOk="0" h="696">
                    <a:moveTo>
                      <a:pt y="1" x="366"/>
                    </a:moveTo>
                    <a:lnTo>
                      <a:pt y="0" x="351"/>
                    </a:lnTo>
                    <a:lnTo>
                      <a:pt y="0" x="328"/>
                    </a:lnTo>
                    <a:lnTo>
                      <a:pt y="0" x="307"/>
                    </a:lnTo>
                    <a:lnTo>
                      <a:pt y="0" x="297"/>
                    </a:lnTo>
                    <a:lnTo>
                      <a:pt y="1" x="284"/>
                    </a:lnTo>
                    <a:lnTo>
                      <a:pt y="5" x="272"/>
                    </a:lnTo>
                    <a:lnTo>
                      <a:pt y="42" x="196"/>
                    </a:lnTo>
                    <a:lnTo>
                      <a:pt y="49" x="201"/>
                    </a:lnTo>
                    <a:lnTo>
                      <a:pt y="57" x="206"/>
                    </a:lnTo>
                    <a:lnTo>
                      <a:pt y="71" x="209"/>
                    </a:lnTo>
                    <a:lnTo>
                      <a:pt y="86" x="211"/>
                    </a:lnTo>
                    <a:lnTo>
                      <a:pt y="103" x="211"/>
                    </a:lnTo>
                    <a:lnTo>
                      <a:pt y="121" x="209"/>
                    </a:lnTo>
                    <a:lnTo>
                      <a:pt y="143" x="208"/>
                    </a:lnTo>
                    <a:lnTo>
                      <a:pt y="165" x="203"/>
                    </a:lnTo>
                    <a:lnTo>
                      <a:pt y="216" x="192"/>
                    </a:lnTo>
                    <a:lnTo>
                      <a:pt y="270" x="179"/>
                    </a:lnTo>
                    <a:lnTo>
                      <a:pt y="326" x="162"/>
                    </a:lnTo>
                    <a:lnTo>
                      <a:pt y="385" x="144"/>
                    </a:lnTo>
                    <a:lnTo>
                      <a:pt y="441" x="123"/>
                    </a:lnTo>
                    <a:lnTo>
                      <a:pt y="496" x="101"/>
                    </a:lnTo>
                    <a:lnTo>
                      <a:pt y="549" x="81"/>
                    </a:lnTo>
                    <a:lnTo>
                      <a:pt y="594" x="61"/>
                    </a:lnTo>
                    <a:lnTo>
                      <a:pt y="633" x="42"/>
                    </a:lnTo>
                    <a:lnTo>
                      <a:pt y="665" x="25"/>
                    </a:lnTo>
                    <a:lnTo>
                      <a:pt y="677" x="17"/>
                    </a:lnTo>
                    <a:lnTo>
                      <a:pt y="686" x="10"/>
                    </a:lnTo>
                    <a:lnTo>
                      <a:pt y="692" x="5"/>
                    </a:lnTo>
                    <a:lnTo>
                      <a:pt y="696" x="0"/>
                    </a:lnTo>
                    <a:lnTo>
                      <a:pt y="692" x="3"/>
                    </a:lnTo>
                    <a:lnTo>
                      <a:pt y="542" x="103"/>
                    </a:lnTo>
                    <a:lnTo>
                      <a:pt y="419" x="184"/>
                    </a:lnTo>
                    <a:lnTo>
                      <a:pt y="319" x="252"/>
                    </a:lnTo>
                    <a:lnTo>
                      <a:pt y="236" x="302"/>
                    </a:lnTo>
                    <a:lnTo>
                      <a:pt y="201" x="322"/>
                    </a:lnTo>
                    <a:lnTo>
                      <a:pt y="169" x="338"/>
                    </a:lnTo>
                    <a:lnTo>
                      <a:pt y="138" x="351"/>
                    </a:lnTo>
                    <a:lnTo>
                      <a:pt y="109" x="361"/>
                    </a:lnTo>
                    <a:lnTo>
                      <a:pt y="82" x="366"/>
                    </a:lnTo>
                    <a:lnTo>
                      <a:pt y="55" x="370"/>
                    </a:lnTo>
                    <a:lnTo>
                      <a:pt y="28" x="370"/>
                    </a:lnTo>
                    <a:lnTo>
                      <a:pt y="1" x="366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17" name="Shape 1617"/>
              <p:cNvSpPr/>
              <p:nvPr/>
            </p:nvSpPr>
            <p:spPr>
              <a:xfrm>
                <a:off y="2474911" x="2843211"/>
                <a:ext cy="136525" cx="228600"/>
              </a:xfrm>
              <a:custGeom>
                <a:pathLst>
                  <a:path w="144" extrusionOk="0" h="86">
                    <a:moveTo>
                      <a:pt y="0" x="144"/>
                    </a:moveTo>
                    <a:lnTo>
                      <a:pt y="7" x="134"/>
                    </a:lnTo>
                    <a:lnTo>
                      <a:pt y="13" x="122"/>
                    </a:lnTo>
                    <a:lnTo>
                      <a:pt y="18" x="108"/>
                    </a:lnTo>
                    <a:lnTo>
                      <a:pt y="24" x="93"/>
                    </a:lnTo>
                    <a:lnTo>
                      <a:pt y="25" x="76"/>
                    </a:lnTo>
                    <a:lnTo>
                      <a:pt y="27" x="58"/>
                    </a:lnTo>
                    <a:lnTo>
                      <a:pt y="29" x="38"/>
                    </a:lnTo>
                    <a:lnTo>
                      <a:pt y="29" x="17"/>
                    </a:lnTo>
                    <a:lnTo>
                      <a:pt y="37" x="17"/>
                    </a:lnTo>
                    <a:lnTo>
                      <a:pt y="45" x="17"/>
                    </a:lnTo>
                    <a:lnTo>
                      <a:pt y="54" x="16"/>
                    </a:lnTo>
                    <a:lnTo>
                      <a:pt y="61" x="12"/>
                    </a:lnTo>
                    <a:lnTo>
                      <a:pt y="74" x="7"/>
                    </a:lnTo>
                    <a:lnTo>
                      <a:pt y="81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4" x="41"/>
                    </a:lnTo>
                    <a:lnTo>
                      <a:pt y="86" x="53"/>
                    </a:lnTo>
                    <a:lnTo>
                      <a:pt y="76" x="71"/>
                    </a:lnTo>
                    <a:lnTo>
                      <a:pt y="66" x="88"/>
                    </a:lnTo>
                    <a:lnTo>
                      <a:pt y="56" x="102"/>
                    </a:lnTo>
                    <a:lnTo>
                      <a:pt y="45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18" name="Shape 1618"/>
              <p:cNvSpPr/>
              <p:nvPr/>
            </p:nvSpPr>
            <p:spPr>
              <a:xfrm>
                <a:off y="2513011" x="6026150"/>
                <a:ext cy="536575" cx="385761"/>
              </a:xfrm>
              <a:custGeom>
                <a:pathLst>
                  <a:path w="243" extrusionOk="0" h="338">
                    <a:moveTo>
                      <a:pt y="0" x="243"/>
                    </a:moveTo>
                    <a:lnTo>
                      <a:pt y="16" x="233"/>
                    </a:lnTo>
                    <a:lnTo>
                      <a:pt y="32" x="222"/>
                    </a:lnTo>
                    <a:lnTo>
                      <a:pt y="47" x="211"/>
                    </a:lnTo>
                    <a:lnTo>
                      <a:pt y="59" x="199"/>
                    </a:lnTo>
                    <a:lnTo>
                      <a:pt y="71" x="185"/>
                    </a:lnTo>
                    <a:lnTo>
                      <a:pt y="81" x="172"/>
                    </a:lnTo>
                    <a:lnTo>
                      <a:pt y="89" x="158"/>
                    </a:lnTo>
                    <a:lnTo>
                      <a:pt y="96" x="143"/>
                    </a:lnTo>
                    <a:lnTo>
                      <a:pt y="103" x="128"/>
                    </a:lnTo>
                    <a:lnTo>
                      <a:pt y="108" x="113"/>
                    </a:lnTo>
                    <a:lnTo>
                      <a:pt y="111" x="96"/>
                    </a:lnTo>
                    <a:lnTo>
                      <a:pt y="114" x="79"/>
                    </a:lnTo>
                    <a:lnTo>
                      <a:pt y="116" x="60"/>
                    </a:lnTo>
                    <a:lnTo>
                      <a:pt y="116" x="42"/>
                    </a:lnTo>
                    <a:lnTo>
                      <a:pt y="116" x="21"/>
                    </a:lnTo>
                    <a:lnTo>
                      <a:pt y="116" x="1"/>
                    </a:lnTo>
                    <a:lnTo>
                      <a:pt y="152" x="8"/>
                    </a:lnTo>
                    <a:lnTo>
                      <a:pt y="187" x="11"/>
                    </a:lnTo>
                    <a:lnTo>
                      <a:pt y="221" x="13"/>
                    </a:lnTo>
                    <a:lnTo>
                      <a:pt y="253" x="13"/>
                    </a:lnTo>
                    <a:lnTo>
                      <a:pt y="282" x="13"/>
                    </a:lnTo>
                    <a:lnTo>
                      <a:pt y="305" x="10"/>
                    </a:lnTo>
                    <a:lnTo>
                      <a:pt y="324" x="5"/>
                    </a:lnTo>
                    <a:lnTo>
                      <a:pt y="336" x="0"/>
                    </a:lnTo>
                    <a:lnTo>
                      <a:pt y="338" x="13"/>
                    </a:lnTo>
                    <a:lnTo>
                      <a:pt y="338" x="21"/>
                    </a:lnTo>
                    <a:lnTo>
                      <a:pt y="336" x="28"/>
                    </a:lnTo>
                    <a:lnTo>
                      <a:pt y="338" x="42"/>
                    </a:lnTo>
                    <a:lnTo>
                      <a:pt y="297" x="79"/>
                    </a:lnTo>
                    <a:lnTo>
                      <a:pt y="258" x="114"/>
                    </a:lnTo>
                    <a:lnTo>
                      <a:pt y="219" x="145"/>
                    </a:lnTo>
                    <a:lnTo>
                      <a:pt y="180" x="173"/>
                    </a:lnTo>
                    <a:lnTo>
                      <a:pt y="160" x="185"/>
                    </a:lnTo>
                    <a:lnTo>
                      <a:pt y="138" x="197"/>
                    </a:lnTo>
                    <a:lnTo>
                      <a:pt y="118" x="207"/>
                    </a:lnTo>
                    <a:lnTo>
                      <a:pt y="96" x="217"/>
                    </a:lnTo>
                    <a:lnTo>
                      <a:pt y="72" x="224"/>
                    </a:lnTo>
                    <a:lnTo>
                      <a:pt y="49" x="233"/>
                    </a:lnTo>
                    <a:lnTo>
                      <a:pt y="25" x="238"/>
                    </a:lnTo>
                    <a:lnTo>
                      <a:pt y="0" x="24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19" name="Shape 1619"/>
              <p:cNvSpPr/>
              <p:nvPr/>
            </p:nvSpPr>
            <p:spPr>
              <a:xfrm>
                <a:off y="2482850" x="2851150"/>
                <a:ext cy="139700" cx="228600"/>
              </a:xfrm>
              <a:custGeom>
                <a:pathLst>
                  <a:path w="144" extrusionOk="0" h="88">
                    <a:moveTo>
                      <a:pt y="0" x="144"/>
                    </a:moveTo>
                    <a:lnTo>
                      <a:pt y="7" x="132"/>
                    </a:lnTo>
                    <a:lnTo>
                      <a:pt y="13" x="120"/>
                    </a:lnTo>
                    <a:lnTo>
                      <a:pt y="19" x="107"/>
                    </a:lnTo>
                    <a:lnTo>
                      <a:pt y="22" x="92"/>
                    </a:lnTo>
                    <a:lnTo>
                      <a:pt y="25" x="76"/>
                    </a:lnTo>
                    <a:lnTo>
                      <a:pt y="27" x="60"/>
                    </a:lnTo>
                    <a:lnTo>
                      <a:pt y="29" x="39"/>
                    </a:lnTo>
                    <a:lnTo>
                      <a:pt y="29" x="19"/>
                    </a:lnTo>
                    <a:lnTo>
                      <a:pt y="44" x="17"/>
                    </a:lnTo>
                    <a:lnTo>
                      <a:pt y="59" x="12"/>
                    </a:lnTo>
                    <a:lnTo>
                      <a:pt y="71" x="7"/>
                    </a:lnTo>
                    <a:lnTo>
                      <a:pt y="83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6" x="41"/>
                    </a:lnTo>
                    <a:lnTo>
                      <a:pt y="88" x="53"/>
                    </a:lnTo>
                    <a:lnTo>
                      <a:pt y="78" x="71"/>
                    </a:lnTo>
                    <a:lnTo>
                      <a:pt y="68" x="88"/>
                    </a:lnTo>
                    <a:lnTo>
                      <a:pt y="57" x="103"/>
                    </a:lnTo>
                    <a:lnTo>
                      <a:pt y="46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20" name="Shape 1620"/>
              <p:cNvSpPr/>
              <p:nvPr/>
            </p:nvSpPr>
            <p:spPr>
              <a:xfrm>
                <a:off y="2536825" x="6008687"/>
                <a:ext cy="546100" cx="419100"/>
              </a:xfrm>
              <a:custGeom>
                <a:pathLst>
                  <a:path w="264" extrusionOk="0" h="344">
                    <a:moveTo>
                      <a:pt y="0" x="264"/>
                    </a:moveTo>
                    <a:lnTo>
                      <a:pt y="15" x="252"/>
                    </a:lnTo>
                    <a:lnTo>
                      <a:pt y="28" x="240"/>
                    </a:lnTo>
                    <a:lnTo>
                      <a:pt y="42" x="228"/>
                    </a:lnTo>
                    <a:lnTo>
                      <a:pt y="54" x="215"/>
                    </a:lnTo>
                    <a:lnTo>
                      <a:pt y="64" x="203"/>
                    </a:lnTo>
                    <a:lnTo>
                      <a:pt y="72" x="189"/>
                    </a:lnTo>
                    <a:lnTo>
                      <a:pt y="81" x="178"/>
                    </a:lnTo>
                    <a:lnTo>
                      <a:pt y="88" x="162"/>
                    </a:lnTo>
                    <a:lnTo>
                      <a:pt y="94" x="149"/>
                    </a:lnTo>
                    <a:lnTo>
                      <a:pt y="99" x="134"/>
                    </a:lnTo>
                    <a:lnTo>
                      <a:pt y="103" x="119"/>
                    </a:lnTo>
                    <a:lnTo>
                      <a:pt y="106" x="102"/>
                    </a:lnTo>
                    <a:lnTo>
                      <a:pt y="111" x="66"/>
                    </a:lnTo>
                    <a:lnTo>
                      <a:pt y="113" x="26"/>
                    </a:lnTo>
                    <a:lnTo>
                      <a:pt y="135" x="31"/>
                    </a:lnTo>
                    <a:lnTo>
                      <a:pt y="155" x="36"/>
                    </a:lnTo>
                    <a:lnTo>
                      <a:pt y="174" x="38"/>
                    </a:lnTo>
                    <a:lnTo>
                      <a:pt y="192" x="39"/>
                    </a:lnTo>
                    <a:lnTo>
                      <a:pt y="209" x="41"/>
                    </a:lnTo>
                    <a:lnTo>
                      <a:pt y="226" x="41"/>
                    </a:lnTo>
                    <a:lnTo>
                      <a:pt y="241" x="39"/>
                    </a:lnTo>
                    <a:lnTo>
                      <a:pt y="257" x="38"/>
                    </a:lnTo>
                    <a:lnTo>
                      <a:pt y="270" x="36"/>
                    </a:lnTo>
                    <a:lnTo>
                      <a:pt y="282" x="32"/>
                    </a:lnTo>
                    <a:lnTo>
                      <a:pt y="294" x="29"/>
                    </a:lnTo>
                    <a:lnTo>
                      <a:pt y="304" x="24"/>
                    </a:lnTo>
                    <a:lnTo>
                      <a:pt y="314" x="19"/>
                    </a:lnTo>
                    <a:lnTo>
                      <a:pt y="323" x="12"/>
                    </a:lnTo>
                    <a:lnTo>
                      <a:pt y="329" x="7"/>
                    </a:lnTo>
                    <a:lnTo>
                      <a:pt y="336" x="0"/>
                    </a:lnTo>
                    <a:lnTo>
                      <a:pt y="339" x="17"/>
                    </a:lnTo>
                    <a:lnTo>
                      <a:pt y="339" x="31"/>
                    </a:lnTo>
                    <a:lnTo>
                      <a:pt y="341" x="44"/>
                    </a:lnTo>
                    <a:lnTo>
                      <a:pt y="344" x="61"/>
                    </a:lnTo>
                    <a:lnTo>
                      <a:pt y="304" x="98"/>
                    </a:lnTo>
                    <a:lnTo>
                      <a:pt y="265" x="134"/>
                    </a:lnTo>
                    <a:lnTo>
                      <a:pt y="245" x="149"/>
                    </a:lnTo>
                    <a:lnTo>
                      <a:pt y="224" x="166"/>
                    </a:lnTo>
                    <a:lnTo>
                      <a:pt y="204" x="179"/>
                    </a:lnTo>
                    <a:lnTo>
                      <a:pt y="184" x="193"/>
                    </a:lnTo>
                    <a:lnTo>
                      <a:pt y="162" x="206"/>
                    </a:lnTo>
                    <a:lnTo>
                      <a:pt y="140" x="217"/>
                    </a:lnTo>
                    <a:lnTo>
                      <a:pt y="118" x="228"/>
                    </a:lnTo>
                    <a:lnTo>
                      <a:pt y="96" x="237"/>
                    </a:lnTo>
                    <a:lnTo>
                      <a:pt y="72" x="245"/>
                    </a:lnTo>
                    <a:lnTo>
                      <a:pt y="49" x="252"/>
                    </a:lnTo>
                    <a:lnTo>
                      <a:pt y="25" x="259"/>
                    </a:lnTo>
                    <a:lnTo>
                      <a:pt y="0" x="26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21" name="Shape 1621"/>
              <p:cNvSpPr/>
              <p:nvPr/>
            </p:nvSpPr>
            <p:spPr>
              <a:xfrm>
                <a:off y="2482850" x="2857500"/>
                <a:ext cy="144461" cx="233361"/>
              </a:xfrm>
              <a:custGeom>
                <a:pathLst>
                  <a:path w="147" extrusionOk="0" h="91">
                    <a:moveTo>
                      <a:pt y="0" x="147"/>
                    </a:moveTo>
                    <a:lnTo>
                      <a:pt y="8" x="135"/>
                    </a:lnTo>
                    <a:lnTo>
                      <a:pt y="15" x="123"/>
                    </a:lnTo>
                    <a:lnTo>
                      <a:pt y="20" x="110"/>
                    </a:lnTo>
                    <a:lnTo>
                      <a:pt y="25" x="94"/>
                    </a:lnTo>
                    <a:lnTo>
                      <a:pt y="29" x="79"/>
                    </a:lnTo>
                    <a:lnTo>
                      <a:pt y="30" x="61"/>
                    </a:lnTo>
                    <a:lnTo>
                      <a:pt y="32" x="40"/>
                    </a:lnTo>
                    <a:lnTo>
                      <a:pt y="30" x="20"/>
                    </a:lnTo>
                    <a:lnTo>
                      <a:pt y="52" x="15"/>
                    </a:lnTo>
                    <a:lnTo>
                      <a:pt y="68" x="12"/>
                    </a:lnTo>
                    <a:lnTo>
                      <a:pt y="78" x="5"/>
                    </a:lnTo>
                    <a:lnTo>
                      <a:pt y="88" x="0"/>
                    </a:lnTo>
                    <a:lnTo>
                      <a:pt y="88" x="13"/>
                    </a:lnTo>
                    <a:lnTo>
                      <a:pt y="90" x="27"/>
                    </a:lnTo>
                    <a:lnTo>
                      <a:pt y="91" x="40"/>
                    </a:lnTo>
                    <a:lnTo>
                      <a:pt y="91" x="52"/>
                    </a:lnTo>
                    <a:lnTo>
                      <a:pt y="81" x="71"/>
                    </a:lnTo>
                    <a:lnTo>
                      <a:pt y="71" x="89"/>
                    </a:lnTo>
                    <a:lnTo>
                      <a:pt y="61" x="105"/>
                    </a:lnTo>
                    <a:lnTo>
                      <a:pt y="49" x="116"/>
                    </a:lnTo>
                    <a:lnTo>
                      <a:pt y="37" x="128"/>
                    </a:lnTo>
                    <a:lnTo>
                      <a:pt y="25" x="137"/>
                    </a:lnTo>
                    <a:lnTo>
                      <a:pt y="13" x="143"/>
                    </a:lnTo>
                    <a:lnTo>
                      <a:pt y="0" x="147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22" name="Shape 1622"/>
              <p:cNvSpPr/>
              <p:nvPr/>
            </p:nvSpPr>
            <p:spPr>
              <a:xfrm>
                <a:off y="2533650" x="6043612"/>
                <a:ext cy="582612" cx="400050"/>
              </a:xfrm>
              <a:custGeom>
                <a:pathLst>
                  <a:path w="252" extrusionOk="0" h="367">
                    <a:moveTo>
                      <a:pt y="0" x="252"/>
                    </a:moveTo>
                    <a:lnTo>
                      <a:pt y="30" x="228"/>
                    </a:lnTo>
                    <a:lnTo>
                      <a:pt y="56" x="205"/>
                    </a:lnTo>
                    <a:lnTo>
                      <a:pt y="68" x="193"/>
                    </a:lnTo>
                    <a:lnTo>
                      <a:pt y="78" x="181"/>
                    </a:lnTo>
                    <a:lnTo>
                      <a:pt y="86" x="167"/>
                    </a:lnTo>
                    <a:lnTo>
                      <a:pt y="95" x="154"/>
                    </a:lnTo>
                    <a:lnTo>
                      <a:pt y="101" x="140"/>
                    </a:lnTo>
                    <a:lnTo>
                      <a:pt y="107" x="127"/>
                    </a:lnTo>
                    <a:lnTo>
                      <a:pt y="112" x="110"/>
                    </a:lnTo>
                    <a:lnTo>
                      <a:pt y="115" x="95"/>
                    </a:lnTo>
                    <a:lnTo>
                      <a:pt y="118" x="78"/>
                    </a:lnTo>
                    <a:lnTo>
                      <a:pt y="120" x="59"/>
                    </a:lnTo>
                    <a:lnTo>
                      <a:pt y="122" x="39"/>
                    </a:lnTo>
                    <a:lnTo>
                      <a:pt y="123" x="19"/>
                    </a:lnTo>
                    <a:lnTo>
                      <a:pt y="161" x="26"/>
                    </a:lnTo>
                    <a:lnTo>
                      <a:pt y="194" x="27"/>
                    </a:lnTo>
                    <a:lnTo>
                      <a:pt y="226" x="27"/>
                    </a:lnTo>
                    <a:lnTo>
                      <a:pt y="254" x="26"/>
                    </a:lnTo>
                    <a:lnTo>
                      <a:pt y="279" x="21"/>
                    </a:lnTo>
                    <a:lnTo>
                      <a:pt y="303" x="14"/>
                    </a:lnTo>
                    <a:lnTo>
                      <a:pt y="326" x="7"/>
                    </a:lnTo>
                    <a:lnTo>
                      <a:pt y="346" x="0"/>
                    </a:lnTo>
                    <a:lnTo>
                      <a:pt y="352" x="22"/>
                    </a:lnTo>
                    <a:lnTo>
                      <a:pt y="357" x="48"/>
                    </a:lnTo>
                    <a:lnTo>
                      <a:pt y="362" x="73"/>
                    </a:lnTo>
                    <a:lnTo>
                      <a:pt y="367" x="97"/>
                    </a:lnTo>
                    <a:lnTo>
                      <a:pt y="346" x="115"/>
                    </a:lnTo>
                    <a:lnTo>
                      <a:pt y="325" x="132"/>
                    </a:lnTo>
                    <a:lnTo>
                      <a:pt y="303" x="149"/>
                    </a:lnTo>
                    <a:lnTo>
                      <a:pt y="279" x="164"/>
                    </a:lnTo>
                    <a:lnTo>
                      <a:pt y="257" x="178"/>
                    </a:lnTo>
                    <a:lnTo>
                      <a:pt y="233" x="191"/>
                    </a:lnTo>
                    <a:lnTo>
                      <a:pt y="210" x="203"/>
                    </a:lnTo>
                    <a:lnTo>
                      <a:pt y="184" x="213"/>
                    </a:lnTo>
                    <a:lnTo>
                      <a:pt y="161" x="222"/>
                    </a:lnTo>
                    <a:lnTo>
                      <a:pt y="137" x="228"/>
                    </a:lnTo>
                    <a:lnTo>
                      <a:pt y="113" x="235"/>
                    </a:lnTo>
                    <a:lnTo>
                      <a:pt y="90" x="242"/>
                    </a:lnTo>
                    <a:lnTo>
                      <a:pt y="66" x="245"/>
                    </a:lnTo>
                    <a:lnTo>
                      <a:pt y="44" x="249"/>
                    </a:lnTo>
                    <a:lnTo>
                      <a:pt y="22" x="252"/>
                    </a:lnTo>
                    <a:lnTo>
                      <a:pt y="0" x="252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23" name="Shape 1623"/>
              <p:cNvSpPr/>
              <p:nvPr/>
            </p:nvSpPr>
            <p:spPr>
              <a:xfrm>
                <a:off y="2444750" x="2705100"/>
                <a:ext cy="139700" cx="371475"/>
              </a:xfrm>
              <a:custGeom>
                <a:pathLst>
                  <a:path w="234" extrusionOk="0" h="88">
                    <a:moveTo>
                      <a:pt y="0" x="234"/>
                    </a:moveTo>
                    <a:lnTo>
                      <a:pt y="0" x="221"/>
                    </a:lnTo>
                    <a:lnTo>
                      <a:pt y="4" x="209"/>
                    </a:lnTo>
                    <a:lnTo>
                      <a:pt y="88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24" name="Shape 1624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25" name="Shape 1625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26" name="Shape 1626"/>
              <p:cNvSpPr/>
              <p:nvPr/>
            </p:nvSpPr>
            <p:spPr>
              <a:xfrm>
                <a:off y="2849561" x="1919286"/>
                <a:ext cy="1138237" cx="5432425"/>
              </a:xfrm>
              <a:custGeom>
                <a:pathLst>
                  <a:path w="3422" extrusionOk="0" h="717">
                    <a:moveTo>
                      <a:pt y="565" x="3422"/>
                    </a:moveTo>
                    <a:lnTo>
                      <a:pt y="585" x="3416"/>
                    </a:lnTo>
                    <a:lnTo>
                      <a:pt y="605" x="3410"/>
                    </a:lnTo>
                    <a:lnTo>
                      <a:pt y="626" x="3402"/>
                    </a:lnTo>
                    <a:lnTo>
                      <a:pt y="646" x="3394"/>
                    </a:lnTo>
                    <a:lnTo>
                      <a:pt y="663" x="3383"/>
                    </a:lnTo>
                    <a:lnTo>
                      <a:pt y="678" x="3372"/>
                    </a:lnTo>
                    <a:lnTo>
                      <a:pt y="685" x="3367"/>
                    </a:lnTo>
                    <a:lnTo>
                      <a:pt y="692" x="3360"/>
                    </a:lnTo>
                    <a:lnTo>
                      <a:pt y="697" x="3353"/>
                    </a:lnTo>
                    <a:lnTo>
                      <a:pt y="700" x="3346"/>
                    </a:lnTo>
                    <a:lnTo>
                      <a:pt y="707" x="3323"/>
                    </a:lnTo>
                    <a:lnTo>
                      <a:pt y="712" x="3299"/>
                    </a:lnTo>
                    <a:lnTo>
                      <a:pt y="715" x="3274"/>
                    </a:lnTo>
                    <a:lnTo>
                      <a:pt y="717" x="3247"/>
                    </a:lnTo>
                    <a:lnTo>
                      <a:pt y="717" x="3218"/>
                    </a:lnTo>
                    <a:lnTo>
                      <a:pt y="717" x="3188"/>
                    </a:lnTo>
                    <a:lnTo>
                      <a:pt y="717" x="3157"/>
                    </a:lnTo>
                    <a:lnTo>
                      <a:pt y="714" x="3127"/>
                    </a:lnTo>
                    <a:lnTo>
                      <a:pt y="709" x="3061"/>
                    </a:lnTo>
                    <a:lnTo>
                      <a:pt y="700" x="2995"/>
                    </a:lnTo>
                    <a:lnTo>
                      <a:pt y="690" x="2926"/>
                    </a:lnTo>
                    <a:lnTo>
                      <a:pt y="680" x="2857"/>
                    </a:lnTo>
                    <a:lnTo>
                      <a:pt y="666" x="2784"/>
                    </a:lnTo>
                    <a:lnTo>
                      <a:pt y="653" x="2713"/>
                    </a:lnTo>
                    <a:lnTo>
                      <a:pt y="638" x="2644"/>
                    </a:lnTo>
                    <a:lnTo>
                      <a:pt y="622" x="2573"/>
                    </a:lnTo>
                    <a:lnTo>
                      <a:pt y="607" x="2504"/>
                    </a:lnTo>
                    <a:lnTo>
                      <a:pt y="592" x="2436"/>
                    </a:lnTo>
                    <a:lnTo>
                      <a:pt y="577" x="2367"/>
                    </a:lnTo>
                    <a:lnTo>
                      <a:pt y="563" x="2296"/>
                    </a:lnTo>
                    <a:lnTo>
                      <a:pt y="357" x="1427"/>
                    </a:lnTo>
                    <a:lnTo>
                      <a:pt y="9" x="0"/>
                    </a:lnTo>
                    <a:lnTo>
                      <a:pt y="0" x="0"/>
                    </a:lnTo>
                    <a:lnTo>
                      <a:pt y="499" x="2375"/>
                    </a:lnTo>
                    <a:lnTo>
                      <a:pt y="502" x="2387"/>
                    </a:lnTo>
                    <a:lnTo>
                      <a:pt y="504" x="2391"/>
                    </a:lnTo>
                    <a:lnTo>
                      <a:pt y="506" x="2391"/>
                    </a:lnTo>
                    <a:lnTo>
                      <a:pt y="507" x="2387"/>
                    </a:lnTo>
                    <a:lnTo>
                      <a:pt y="507" x="2384"/>
                    </a:lnTo>
                    <a:lnTo>
                      <a:pt y="509" x="2384"/>
                    </a:lnTo>
                    <a:lnTo>
                      <a:pt y="511" x="2387"/>
                    </a:lnTo>
                    <a:lnTo>
                      <a:pt y="512" x="2399"/>
                    </a:lnTo>
                    <a:lnTo>
                      <a:pt y="524" x="2487"/>
                    </a:lnTo>
                    <a:lnTo>
                      <a:pt y="536" x="2600"/>
                    </a:lnTo>
                    <a:lnTo>
                      <a:pt y="546" x="2722"/>
                    </a:lnTo>
                    <a:lnTo>
                      <a:pt y="555" x="2847"/>
                    </a:lnTo>
                    <a:lnTo>
                      <a:pt y="560" x="2971"/>
                    </a:lnTo>
                    <a:lnTo>
                      <a:pt y="561" x="3034"/>
                    </a:lnTo>
                    <a:lnTo>
                      <a:pt y="561" x="3095"/>
                    </a:lnTo>
                    <a:lnTo>
                      <a:pt y="561" x="3152"/>
                    </a:lnTo>
                    <a:lnTo>
                      <a:pt y="560" x="3210"/>
                    </a:lnTo>
                    <a:lnTo>
                      <a:pt y="556" x="3264"/>
                    </a:lnTo>
                    <a:lnTo>
                      <a:pt y="553" x="3314"/>
                    </a:lnTo>
                    <a:lnTo>
                      <a:pt y="548" x="3361"/>
                    </a:lnTo>
                    <a:lnTo>
                      <a:pt y="540" x="3404"/>
                    </a:lnTo>
                    <a:lnTo>
                      <a:pt y="546" x="3407"/>
                    </a:lnTo>
                    <a:lnTo>
                      <a:pt y="553" x="3410"/>
                    </a:lnTo>
                    <a:lnTo>
                      <a:pt y="560" x="3416"/>
                    </a:lnTo>
                    <a:lnTo>
                      <a:pt y="565" x="342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27" name="Shape 1627"/>
              <p:cNvSpPr/>
              <p:nvPr/>
            </p:nvSpPr>
            <p:spPr>
              <a:xfrm>
                <a:off y="2860675" x="1919286"/>
                <a:ext cy="1177925" cx="5446711"/>
              </a:xfrm>
              <a:custGeom>
                <a:pathLst>
                  <a:path w="3431" extrusionOk="0" h="742">
                    <a:moveTo>
                      <a:pt y="558" x="3424"/>
                    </a:moveTo>
                    <a:lnTo>
                      <a:pt y="561" x="3427"/>
                    </a:lnTo>
                    <a:lnTo>
                      <a:pt y="563" x="3431"/>
                    </a:lnTo>
                    <a:lnTo>
                      <a:pt y="566" x="3426"/>
                    </a:lnTo>
                    <a:lnTo>
                      <a:pt y="570" x="3422"/>
                    </a:lnTo>
                    <a:lnTo>
                      <a:pt y="575" x="3419"/>
                    </a:lnTo>
                    <a:lnTo>
                      <a:pt y="582" x="3416"/>
                    </a:lnTo>
                    <a:lnTo>
                      <a:pt y="587" x="3416"/>
                    </a:lnTo>
                    <a:lnTo>
                      <a:pt y="593" x="3416"/>
                    </a:lnTo>
                    <a:lnTo>
                      <a:pt y="600" x="3417"/>
                    </a:lnTo>
                    <a:lnTo>
                      <a:pt y="607" x="3419"/>
                    </a:lnTo>
                    <a:lnTo>
                      <a:pt y="627" x="3414"/>
                    </a:lnTo>
                    <a:lnTo>
                      <a:pt y="646" x="3407"/>
                    </a:lnTo>
                    <a:lnTo>
                      <a:pt y="663" x="3400"/>
                    </a:lnTo>
                    <a:lnTo>
                      <a:pt y="680" x="3392"/>
                    </a:lnTo>
                    <a:lnTo>
                      <a:pt y="693" x="3382"/>
                    </a:lnTo>
                    <a:lnTo>
                      <a:pt y="707" x="3372"/>
                    </a:lnTo>
                    <a:lnTo>
                      <a:pt y="717" x="3360"/>
                    </a:lnTo>
                    <a:lnTo>
                      <a:pt y="725" x="3346"/>
                    </a:lnTo>
                    <a:lnTo>
                      <a:pt y="730" x="3323"/>
                    </a:lnTo>
                    <a:lnTo>
                      <a:pt y="735" x="3299"/>
                    </a:lnTo>
                    <a:lnTo>
                      <a:pt y="739" x="3274"/>
                    </a:lnTo>
                    <a:lnTo>
                      <a:pt y="740" x="3247"/>
                    </a:lnTo>
                    <a:lnTo>
                      <a:pt y="742" x="3218"/>
                    </a:lnTo>
                    <a:lnTo>
                      <a:pt y="742" x="3188"/>
                    </a:lnTo>
                    <a:lnTo>
                      <a:pt y="740" x="3157"/>
                    </a:lnTo>
                    <a:lnTo>
                      <a:pt y="739" x="3127"/>
                    </a:lnTo>
                    <a:lnTo>
                      <a:pt y="732" x="3061"/>
                    </a:lnTo>
                    <a:lnTo>
                      <a:pt y="725" x="2995"/>
                    </a:lnTo>
                    <a:lnTo>
                      <a:pt y="715" x="2926"/>
                    </a:lnTo>
                    <a:lnTo>
                      <a:pt y="705" x="2857"/>
                    </a:lnTo>
                    <a:lnTo>
                      <a:pt y="691" x="2784"/>
                    </a:lnTo>
                    <a:lnTo>
                      <a:pt y="678" x="2713"/>
                    </a:lnTo>
                    <a:lnTo>
                      <a:pt y="663" x="2644"/>
                    </a:lnTo>
                    <a:lnTo>
                      <a:pt y="647" x="2573"/>
                    </a:lnTo>
                    <a:lnTo>
                      <a:pt y="632" x="2504"/>
                    </a:lnTo>
                    <a:lnTo>
                      <a:pt y="617" x="2436"/>
                    </a:lnTo>
                    <a:lnTo>
                      <a:pt y="602" x="2367"/>
                    </a:lnTo>
                    <a:lnTo>
                      <a:pt y="587" x="2296"/>
                    </a:lnTo>
                    <a:lnTo>
                      <a:pt y="382" x="1427"/>
                    </a:lnTo>
                    <a:lnTo>
                      <a:pt y="34" x="0"/>
                    </a:lnTo>
                    <a:lnTo>
                      <a:pt y="0" x="0"/>
                    </a:lnTo>
                    <a:lnTo>
                      <a:pt y="524" x="2375"/>
                    </a:lnTo>
                    <a:lnTo>
                      <a:pt y="529" x="2408"/>
                    </a:lnTo>
                    <a:lnTo>
                      <a:pt y="533" x="2440"/>
                    </a:lnTo>
                    <a:lnTo>
                      <a:pt y="538" x="2472"/>
                    </a:lnTo>
                    <a:lnTo>
                      <a:pt y="541" x="2504"/>
                    </a:lnTo>
                    <a:lnTo>
                      <a:pt y="539" x="2505"/>
                    </a:lnTo>
                    <a:lnTo>
                      <a:pt y="538" x="2509"/>
                    </a:lnTo>
                    <a:lnTo>
                      <a:pt y="536" x="2514"/>
                    </a:lnTo>
                    <a:lnTo>
                      <a:pt y="536" x="2519"/>
                    </a:lnTo>
                    <a:lnTo>
                      <a:pt y="543" x="2585"/>
                    </a:lnTo>
                    <a:lnTo>
                      <a:pt y="546" x="2588"/>
                    </a:lnTo>
                    <a:lnTo>
                      <a:pt y="553" x="2590"/>
                    </a:lnTo>
                    <a:lnTo>
                      <a:pt y="563" x="2700"/>
                    </a:lnTo>
                    <a:lnTo>
                      <a:pt y="573" x="2806"/>
                    </a:lnTo>
                    <a:lnTo>
                      <a:pt y="578" x="2912"/>
                    </a:lnTo>
                    <a:lnTo>
                      <a:pt y="582" x="3015"/>
                    </a:lnTo>
                    <a:lnTo>
                      <a:pt y="582" x="3066"/>
                    </a:lnTo>
                    <a:lnTo>
                      <a:pt y="582" x="3115"/>
                    </a:lnTo>
                    <a:lnTo>
                      <a:pt y="580" x="3162"/>
                    </a:lnTo>
                    <a:lnTo>
                      <a:pt y="576" x="3210"/>
                    </a:lnTo>
                    <a:lnTo>
                      <a:pt y="573" x="3257"/>
                    </a:lnTo>
                    <a:lnTo>
                      <a:pt y="568" x="3301"/>
                    </a:lnTo>
                    <a:lnTo>
                      <a:pt y="561" x="3345"/>
                    </a:lnTo>
                    <a:lnTo>
                      <a:pt y="554" x="3385"/>
                    </a:lnTo>
                    <a:lnTo>
                      <a:pt y="558" x="3397"/>
                    </a:lnTo>
                    <a:lnTo>
                      <a:pt y="560" x="3405"/>
                    </a:lnTo>
                    <a:lnTo>
                      <a:pt y="560" x="3414"/>
                    </a:lnTo>
                    <a:lnTo>
                      <a:pt y="558" x="342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28" name="Shape 1628"/>
              <p:cNvSpPr/>
              <p:nvPr/>
            </p:nvSpPr>
            <p:spPr>
              <a:xfrm>
                <a:off y="2001836" x="1905000"/>
                <a:ext cy="1592262" cx="5489575"/>
              </a:xfrm>
              <a:custGeom>
                <a:pathLst>
                  <a:path w="3458" extrusionOk="0" h="1003">
                    <a:moveTo>
                      <a:pt y="39" x="0"/>
                    </a:moveTo>
                    <a:lnTo>
                      <a:pt y="12" x="0"/>
                    </a:lnTo>
                    <a:lnTo>
                      <a:pt y="7" x="0"/>
                    </a:lnTo>
                    <a:lnTo>
                      <a:pt y="2" x="2"/>
                    </a:lnTo>
                    <a:lnTo>
                      <a:pt y="0" x="6"/>
                    </a:lnTo>
                    <a:lnTo>
                      <a:pt y="0" x="11"/>
                    </a:lnTo>
                    <a:lnTo>
                      <a:pt y="4" x="51"/>
                    </a:lnTo>
                    <a:lnTo>
                      <a:pt y="7" x="92"/>
                    </a:lnTo>
                    <a:lnTo>
                      <a:pt y="12" x="132"/>
                    </a:lnTo>
                    <a:lnTo>
                      <a:pt y="19" x="173"/>
                    </a:lnTo>
                    <a:lnTo>
                      <a:pt y="24" x="181"/>
                    </a:lnTo>
                    <a:lnTo>
                      <a:pt y="27" x="188"/>
                    </a:lnTo>
                    <a:lnTo>
                      <a:pt y="33" x="195"/>
                    </a:lnTo>
                    <a:lnTo>
                      <a:pt y="39" x="200"/>
                    </a:lnTo>
                    <a:lnTo>
                      <a:pt y="337" x="463"/>
                    </a:lnTo>
                    <a:lnTo>
                      <a:pt y="349" x="475"/>
                    </a:lnTo>
                    <a:lnTo>
                      <a:pt y="359" x="487"/>
                    </a:lnTo>
                    <a:lnTo>
                      <a:pt y="364" x="493"/>
                    </a:lnTo>
                    <a:lnTo>
                      <a:pt y="367" x="502"/>
                    </a:lnTo>
                    <a:lnTo>
                      <a:pt y="371" x="510"/>
                    </a:lnTo>
                    <a:lnTo>
                      <a:pt y="372" x="521"/>
                    </a:lnTo>
                    <a:lnTo>
                      <a:pt y="377" x="559"/>
                    </a:lnTo>
                    <a:lnTo>
                      <a:pt y="381" x="608"/>
                    </a:lnTo>
                    <a:lnTo>
                      <a:pt y="384" x="666"/>
                    </a:lnTo>
                    <a:lnTo>
                      <a:pt y="389" x="732"/>
                    </a:lnTo>
                    <a:lnTo>
                      <a:pt y="393" x="804"/>
                    </a:lnTo>
                    <a:lnTo>
                      <a:pt y="396" x="884"/>
                    </a:lnTo>
                    <a:lnTo>
                      <a:pt y="401" x="966"/>
                    </a:lnTo>
                    <a:lnTo>
                      <a:pt y="404" x="1052"/>
                    </a:lnTo>
                    <a:lnTo>
                      <a:pt y="408" x="1140"/>
                    </a:lnTo>
                    <a:lnTo>
                      <a:pt y="409" x="1230"/>
                    </a:lnTo>
                    <a:lnTo>
                      <a:pt y="413" x="1317"/>
                    </a:lnTo>
                    <a:lnTo>
                      <a:pt y="416" x="1405"/>
                    </a:lnTo>
                    <a:lnTo>
                      <a:pt y="418" x="1490"/>
                    </a:lnTo>
                    <a:lnTo>
                      <a:pt y="420" x="1571"/>
                    </a:lnTo>
                    <a:lnTo>
                      <a:pt y="421" x="1647"/>
                    </a:lnTo>
                    <a:lnTo>
                      <a:pt y="423" x="1716"/>
                    </a:lnTo>
                    <a:lnTo>
                      <a:pt y="431" x="1712"/>
                    </a:lnTo>
                    <a:lnTo>
                      <a:pt y="442" x="1711"/>
                    </a:lnTo>
                    <a:lnTo>
                      <a:pt y="450" x="1712"/>
                    </a:lnTo>
                    <a:lnTo>
                      <a:pt y="458" x="1716"/>
                    </a:lnTo>
                    <a:lnTo>
                      <a:pt y="491" x="1741"/>
                    </a:lnTo>
                    <a:lnTo>
                      <a:pt y="523" x="1767"/>
                    </a:lnTo>
                    <a:lnTo>
                      <a:pt y="553" x="1795"/>
                    </a:lnTo>
                    <a:lnTo>
                      <a:pt y="583" x="1824"/>
                    </a:lnTo>
                    <a:lnTo>
                      <a:pt y="614" x="1854"/>
                    </a:lnTo>
                    <a:lnTo>
                      <a:pt y="643" x="1885"/>
                    </a:lnTo>
                    <a:lnTo>
                      <a:pt y="670" x="1918"/>
                    </a:lnTo>
                    <a:lnTo>
                      <a:pt y="698" x="1952"/>
                    </a:lnTo>
                    <a:lnTo>
                      <a:pt y="707" x="1962"/>
                    </a:lnTo>
                    <a:lnTo>
                      <a:pt y="714" x="1976"/>
                    </a:lnTo>
                    <a:lnTo>
                      <a:pt y="717" x="1991"/>
                    </a:lnTo>
                    <a:lnTo>
                      <a:pt y="722" x="2006"/>
                    </a:lnTo>
                    <a:lnTo>
                      <a:pt y="793" x="2452"/>
                    </a:lnTo>
                    <a:lnTo>
                      <a:pt y="793" x="2481"/>
                    </a:lnTo>
                    <a:lnTo>
                      <a:pt y="793" x="2506"/>
                    </a:lnTo>
                    <a:lnTo>
                      <a:pt y="791" x="2533"/>
                    </a:lnTo>
                    <a:lnTo>
                      <a:pt y="790" x="2557"/>
                    </a:lnTo>
                    <a:lnTo>
                      <a:pt y="786" x="2580"/>
                    </a:lnTo>
                    <a:lnTo>
                      <a:pt y="781" x="2602"/>
                    </a:lnTo>
                    <a:lnTo>
                      <a:pt y="776" x="2624"/>
                    </a:lnTo>
                    <a:lnTo>
                      <a:pt y="769" x="2643"/>
                    </a:lnTo>
                    <a:lnTo>
                      <a:pt y="761" x="2661"/>
                    </a:lnTo>
                    <a:lnTo>
                      <a:pt y="752" x="2680"/>
                    </a:lnTo>
                    <a:lnTo>
                      <a:pt y="742" x="2695"/>
                    </a:lnTo>
                    <a:lnTo>
                      <a:pt y="732" x="2710"/>
                    </a:lnTo>
                    <a:lnTo>
                      <a:pt y="720" x="2724"/>
                    </a:lnTo>
                    <a:lnTo>
                      <a:pt y="707" x="2737"/>
                    </a:lnTo>
                    <a:lnTo>
                      <a:pt y="693" x="2747"/>
                    </a:lnTo>
                    <a:lnTo>
                      <a:pt y="678" x="2759"/>
                    </a:lnTo>
                    <a:lnTo>
                      <a:pt y="680" x="2769"/>
                    </a:lnTo>
                    <a:lnTo>
                      <a:pt y="683" x="2783"/>
                    </a:lnTo>
                    <a:lnTo>
                      <a:pt y="709" x="2903"/>
                    </a:lnTo>
                    <a:lnTo>
                      <a:pt y="734" x="3011"/>
                    </a:lnTo>
                    <a:lnTo>
                      <a:pt y="759" x="3109"/>
                    </a:lnTo>
                    <a:lnTo>
                      <a:pt y="785" x="3195"/>
                    </a:lnTo>
                    <a:lnTo>
                      <a:pt y="798" x="3235"/>
                    </a:lnTo>
                    <a:lnTo>
                      <a:pt y="812" x="3274"/>
                    </a:lnTo>
                    <a:lnTo>
                      <a:pt y="825" x="3310"/>
                    </a:lnTo>
                    <a:lnTo>
                      <a:pt y="840" x="3343"/>
                    </a:lnTo>
                    <a:lnTo>
                      <a:pt y="854" x="3374"/>
                    </a:lnTo>
                    <a:lnTo>
                      <a:pt y="867" x="3404"/>
                    </a:lnTo>
                    <a:lnTo>
                      <a:pt y="881" x="3433"/>
                    </a:lnTo>
                    <a:lnTo>
                      <a:pt y="896" x="3458"/>
                    </a:lnTo>
                    <a:lnTo>
                      <a:pt y="906" x="3446"/>
                    </a:lnTo>
                    <a:lnTo>
                      <a:pt y="916" x="3436"/>
                    </a:lnTo>
                    <a:lnTo>
                      <a:pt y="928" x="3428"/>
                    </a:lnTo>
                    <a:lnTo>
                      <a:pt y="940" x="3421"/>
                    </a:lnTo>
                    <a:lnTo>
                      <a:pt y="954" x="3416"/>
                    </a:lnTo>
                    <a:lnTo>
                      <a:pt y="967" x="3411"/>
                    </a:lnTo>
                    <a:lnTo>
                      <a:pt y="981" x="3408"/>
                    </a:lnTo>
                    <a:lnTo>
                      <a:pt y="994" x="3404"/>
                    </a:lnTo>
                    <a:lnTo>
                      <a:pt y="1003" x="3403"/>
                    </a:lnTo>
                    <a:lnTo>
                      <a:pt y="996" x="3328"/>
                    </a:lnTo>
                    <a:lnTo>
                      <a:pt y="997" x="3315"/>
                    </a:lnTo>
                    <a:lnTo>
                      <a:pt y="999" x="3296"/>
                    </a:lnTo>
                    <a:lnTo>
                      <a:pt y="997" x="3276"/>
                    </a:lnTo>
                    <a:lnTo>
                      <a:pt y="994" x="3252"/>
                    </a:lnTo>
                    <a:lnTo>
                      <a:pt y="986" x="3203"/>
                    </a:lnTo>
                    <a:lnTo>
                      <a:pt y="979" x="3153"/>
                    </a:lnTo>
                    <a:lnTo>
                      <a:pt y="970" x="3095"/>
                    </a:lnTo>
                    <a:lnTo>
                      <a:pt y="962" x="3036"/>
                    </a:lnTo>
                    <a:lnTo>
                      <a:pt y="952" x="2972"/>
                    </a:lnTo>
                    <a:lnTo>
                      <a:pt y="942" x="2906"/>
                    </a:lnTo>
                    <a:lnTo>
                      <a:pt y="930" x="2839"/>
                    </a:lnTo>
                    <a:lnTo>
                      <a:pt y="918" x="2768"/>
                    </a:lnTo>
                    <a:lnTo>
                      <a:pt y="903" x="2693"/>
                    </a:lnTo>
                    <a:lnTo>
                      <a:pt y="889" x="2619"/>
                    </a:lnTo>
                    <a:lnTo>
                      <a:pt y="874" x="2540"/>
                    </a:lnTo>
                    <a:lnTo>
                      <a:pt y="857" x="2460"/>
                    </a:lnTo>
                    <a:lnTo>
                      <a:pt y="840" x="2378"/>
                    </a:lnTo>
                    <a:lnTo>
                      <a:pt y="822" x="2292"/>
                    </a:lnTo>
                    <a:lnTo>
                      <a:pt y="803" x="2206"/>
                    </a:lnTo>
                    <a:lnTo>
                      <a:pt y="785" x="2116"/>
                    </a:lnTo>
                    <a:lnTo>
                      <a:pt y="764" x="2025"/>
                    </a:lnTo>
                    <a:lnTo>
                      <a:pt y="742" x="1932"/>
                    </a:lnTo>
                    <a:lnTo>
                      <a:pt y="430" x="569"/>
                    </a:lnTo>
                    <a:lnTo>
                      <a:pt y="425" x="549"/>
                    </a:lnTo>
                    <a:lnTo>
                      <a:pt y="418" x="529"/>
                    </a:lnTo>
                    <a:lnTo>
                      <a:pt y="409" x="510"/>
                    </a:lnTo>
                    <a:lnTo>
                      <a:pt y="401" x="492"/>
                    </a:lnTo>
                    <a:lnTo>
                      <a:pt y="391" x="473"/>
                    </a:lnTo>
                    <a:lnTo>
                      <a:pt y="379" x="456"/>
                    </a:lnTo>
                    <a:lnTo>
                      <a:pt y="365" x="439"/>
                    </a:lnTo>
                    <a:lnTo>
                      <a:pt y="352" x="423"/>
                    </a:lnTo>
                    <a:lnTo>
                      <a:pt y="323" x="392"/>
                    </a:lnTo>
                    <a:lnTo>
                      <a:pt y="291" x="362"/>
                    </a:lnTo>
                    <a:lnTo>
                      <a:pt y="257" x="331"/>
                    </a:lnTo>
                    <a:lnTo>
                      <a:pt y="224" x="301"/>
                    </a:lnTo>
                    <a:lnTo>
                      <a:pt y="190" x="271"/>
                    </a:lnTo>
                    <a:lnTo>
                      <a:pt y="158" x="240"/>
                    </a:lnTo>
                    <a:lnTo>
                      <a:pt y="142" x="223"/>
                    </a:lnTo>
                    <a:lnTo>
                      <a:pt y="127" x="206"/>
                    </a:lnTo>
                    <a:lnTo>
                      <a:pt y="114" x="190"/>
                    </a:lnTo>
                    <a:lnTo>
                      <a:pt y="100" x="171"/>
                    </a:lnTo>
                    <a:lnTo>
                      <a:pt y="88" x="154"/>
                    </a:lnTo>
                    <a:lnTo>
                      <a:pt y="76" x="134"/>
                    </a:lnTo>
                    <a:lnTo>
                      <a:pt y="66" x="114"/>
                    </a:lnTo>
                    <a:lnTo>
                      <a:pt y="58" x="93"/>
                    </a:lnTo>
                    <a:lnTo>
                      <a:pt y="51" x="71"/>
                    </a:lnTo>
                    <a:lnTo>
                      <a:pt y="46" x="49"/>
                    </a:lnTo>
                    <a:lnTo>
                      <a:pt y="41" x="26"/>
                    </a:lnTo>
                    <a:lnTo>
                      <a:pt y="39" x="0"/>
                    </a:lnTo>
                    <a:close/>
                  </a:path>
                </a:pathLst>
              </a:custGeom>
              <a:solidFill>
                <a:srgbClr val="F8C4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29" name="Shape 1629"/>
              <p:cNvSpPr/>
              <p:nvPr/>
            </p:nvSpPr>
            <p:spPr>
              <a:xfrm>
                <a:off y="2649536" x="3752850"/>
                <a:ext cy="747712" cx="3192461"/>
              </a:xfrm>
              <a:custGeom>
                <a:pathLst>
                  <a:path w="2011" extrusionOk="0" h="471">
                    <a:moveTo>
                      <a:pt y="0" x="0"/>
                    </a:moveTo>
                    <a:lnTo>
                      <a:pt y="3" x="72"/>
                    </a:lnTo>
                    <a:lnTo>
                      <a:pt y="5" x="147"/>
                    </a:lnTo>
                    <a:lnTo>
                      <a:pt y="6" x="219"/>
                    </a:lnTo>
                    <a:lnTo>
                      <a:pt y="10" x="292"/>
                    </a:lnTo>
                    <a:lnTo>
                      <a:pt y="10" x="363"/>
                    </a:lnTo>
                    <a:lnTo>
                      <a:pt y="12" x="430"/>
                    </a:lnTo>
                    <a:lnTo>
                      <a:pt y="13" x="494"/>
                    </a:lnTo>
                    <a:lnTo>
                      <a:pt y="15" x="552"/>
                    </a:lnTo>
                    <a:lnTo>
                      <a:pt y="23" x="548"/>
                    </a:lnTo>
                    <a:lnTo>
                      <a:pt y="34" x="547"/>
                    </a:lnTo>
                    <a:lnTo>
                      <a:pt y="42" x="548"/>
                    </a:lnTo>
                    <a:lnTo>
                      <a:pt y="50" x="552"/>
                    </a:lnTo>
                    <a:lnTo>
                      <a:pt y="83" x="577"/>
                    </a:lnTo>
                    <a:lnTo>
                      <a:pt y="115" x="603"/>
                    </a:lnTo>
                    <a:lnTo>
                      <a:pt y="145" x="631"/>
                    </a:lnTo>
                    <a:lnTo>
                      <a:pt y="175" x="660"/>
                    </a:lnTo>
                    <a:lnTo>
                      <a:pt y="206" x="690"/>
                    </a:lnTo>
                    <a:lnTo>
                      <a:pt y="235" x="721"/>
                    </a:lnTo>
                    <a:lnTo>
                      <a:pt y="262" x="754"/>
                    </a:lnTo>
                    <a:lnTo>
                      <a:pt y="290" x="788"/>
                    </a:lnTo>
                    <a:lnTo>
                      <a:pt y="299" x="798"/>
                    </a:lnTo>
                    <a:lnTo>
                      <a:pt y="306" x="812"/>
                    </a:lnTo>
                    <a:lnTo>
                      <a:pt y="309" x="827"/>
                    </a:lnTo>
                    <a:lnTo>
                      <a:pt y="314" x="842"/>
                    </a:lnTo>
                    <a:lnTo>
                      <a:pt y="385" x="1288"/>
                    </a:lnTo>
                    <a:lnTo>
                      <a:pt y="385" x="1317"/>
                    </a:lnTo>
                    <a:lnTo>
                      <a:pt y="385" x="1342"/>
                    </a:lnTo>
                    <a:lnTo>
                      <a:pt y="383" x="1369"/>
                    </a:lnTo>
                    <a:lnTo>
                      <a:pt y="382" x="1393"/>
                    </a:lnTo>
                    <a:lnTo>
                      <a:pt y="378" x="1416"/>
                    </a:lnTo>
                    <a:lnTo>
                      <a:pt y="373" x="1438"/>
                    </a:lnTo>
                    <a:lnTo>
                      <a:pt y="368" x="1460"/>
                    </a:lnTo>
                    <a:lnTo>
                      <a:pt y="361" x="1479"/>
                    </a:lnTo>
                    <a:lnTo>
                      <a:pt y="353" x="1497"/>
                    </a:lnTo>
                    <a:lnTo>
                      <a:pt y="344" x="1516"/>
                    </a:lnTo>
                    <a:lnTo>
                      <a:pt y="334" x="1531"/>
                    </a:lnTo>
                    <a:lnTo>
                      <a:pt y="324" x="1546"/>
                    </a:lnTo>
                    <a:lnTo>
                      <a:pt y="312" x="1560"/>
                    </a:lnTo>
                    <a:lnTo>
                      <a:pt y="299" x="1573"/>
                    </a:lnTo>
                    <a:lnTo>
                      <a:pt y="285" x="1583"/>
                    </a:lnTo>
                    <a:lnTo>
                      <a:pt y="270" x="1595"/>
                    </a:lnTo>
                    <a:lnTo>
                      <a:pt y="272" x="1605"/>
                    </a:lnTo>
                    <a:lnTo>
                      <a:pt y="275" x="1619"/>
                    </a:lnTo>
                    <a:lnTo>
                      <a:pt y="287" x="1676"/>
                    </a:lnTo>
                    <a:lnTo>
                      <a:pt y="299" x="1730"/>
                    </a:lnTo>
                    <a:lnTo>
                      <a:pt y="311" x="1783"/>
                    </a:lnTo>
                    <a:lnTo>
                      <a:pt y="322" x="1833"/>
                    </a:lnTo>
                    <a:lnTo>
                      <a:pt y="334" x="1881"/>
                    </a:lnTo>
                    <a:lnTo>
                      <a:pt y="346" x="1926"/>
                    </a:lnTo>
                    <a:lnTo>
                      <a:pt y="358" x="1970"/>
                    </a:lnTo>
                    <a:lnTo>
                      <a:pt y="371" x="2011"/>
                    </a:lnTo>
                    <a:lnTo>
                      <a:pt y="383" x="1992"/>
                    </a:lnTo>
                    <a:lnTo>
                      <a:pt y="397" x="1973"/>
                    </a:lnTo>
                    <a:lnTo>
                      <a:pt y="407" x="1952"/>
                    </a:lnTo>
                    <a:lnTo>
                      <a:pt y="417" x="1930"/>
                    </a:lnTo>
                    <a:lnTo>
                      <a:pt y="426" x="1908"/>
                    </a:lnTo>
                    <a:lnTo>
                      <a:pt y="434" x="1884"/>
                    </a:lnTo>
                    <a:lnTo>
                      <a:pt y="441" x="1859"/>
                    </a:lnTo>
                    <a:lnTo>
                      <a:pt y="448" x="1833"/>
                    </a:lnTo>
                    <a:lnTo>
                      <a:pt y="458" x="1779"/>
                    </a:lnTo>
                    <a:lnTo>
                      <a:pt y="464" x="1725"/>
                    </a:lnTo>
                    <a:lnTo>
                      <a:pt y="469" x="1670"/>
                    </a:lnTo>
                    <a:lnTo>
                      <a:pt y="471" x="1614"/>
                    </a:lnTo>
                    <a:lnTo>
                      <a:pt y="471" x="1560"/>
                    </a:lnTo>
                    <a:lnTo>
                      <a:pt y="469" x="1506"/>
                    </a:lnTo>
                    <a:lnTo>
                      <a:pt y="466" x="1455"/>
                    </a:lnTo>
                    <a:lnTo>
                      <a:pt y="463" x="1408"/>
                    </a:lnTo>
                    <a:lnTo>
                      <a:pt y="453" x="1325"/>
                    </a:lnTo>
                    <a:lnTo>
                      <a:pt y="444" x="1268"/>
                    </a:lnTo>
                    <a:lnTo>
                      <a:pt y="431" x="1209"/>
                    </a:lnTo>
                    <a:lnTo>
                      <a:pt y="419" x="1148"/>
                    </a:lnTo>
                    <a:lnTo>
                      <a:pt y="405" x="1087"/>
                    </a:lnTo>
                    <a:lnTo>
                      <a:pt y="392" x="1026"/>
                    </a:lnTo>
                    <a:lnTo>
                      <a:pt y="378" x="962"/>
                    </a:lnTo>
                    <a:lnTo>
                      <a:pt y="365" x="898"/>
                    </a:lnTo>
                    <a:lnTo>
                      <a:pt y="350" x="834"/>
                    </a:lnTo>
                    <a:lnTo>
                      <a:pt y="334" x="768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30" name="Shape 1630"/>
              <p:cNvSpPr/>
              <p:nvPr/>
            </p:nvSpPr>
            <p:spPr>
              <a:xfrm>
                <a:off y="2670175" x="4430712"/>
                <a:ext cy="668337" cx="2214561"/>
              </a:xfrm>
              <a:custGeom>
                <a:pathLst>
                  <a:path w="1395" extrusionOk="0" h="421">
                    <a:moveTo>
                      <a:pt y="0" x="2"/>
                    </a:moveTo>
                    <a:lnTo>
                      <a:pt y="0" x="30"/>
                    </a:lnTo>
                    <a:lnTo>
                      <a:pt y="0" x="66"/>
                    </a:lnTo>
                    <a:lnTo>
                      <a:pt y="2" x="98"/>
                    </a:lnTo>
                    <a:lnTo>
                      <a:pt y="2" x="125"/>
                    </a:lnTo>
                    <a:lnTo>
                      <a:pt y="10" x="121"/>
                    </a:lnTo>
                    <a:lnTo>
                      <a:pt y="21" x="120"/>
                    </a:lnTo>
                    <a:lnTo>
                      <a:pt y="29" x="121"/>
                    </a:lnTo>
                    <a:lnTo>
                      <a:pt y="37" x="125"/>
                    </a:lnTo>
                    <a:lnTo>
                      <a:pt y="70" x="150"/>
                    </a:lnTo>
                    <a:lnTo>
                      <a:pt y="102" x="176"/>
                    </a:lnTo>
                    <a:lnTo>
                      <a:pt y="132" x="204"/>
                    </a:lnTo>
                    <a:lnTo>
                      <a:pt y="162" x="233"/>
                    </a:lnTo>
                    <a:lnTo>
                      <a:pt y="193" x="263"/>
                    </a:lnTo>
                    <a:lnTo>
                      <a:pt y="222" x="294"/>
                    </a:lnTo>
                    <a:lnTo>
                      <a:pt y="249" x="327"/>
                    </a:lnTo>
                    <a:lnTo>
                      <a:pt y="277" x="361"/>
                    </a:lnTo>
                    <a:lnTo>
                      <a:pt y="286" x="371"/>
                    </a:lnTo>
                    <a:lnTo>
                      <a:pt y="293" x="385"/>
                    </a:lnTo>
                    <a:lnTo>
                      <a:pt y="296" x="400"/>
                    </a:lnTo>
                    <a:lnTo>
                      <a:pt y="301" x="415"/>
                    </a:lnTo>
                    <a:lnTo>
                      <a:pt y="372" x="861"/>
                    </a:lnTo>
                    <a:lnTo>
                      <a:pt y="372" x="890"/>
                    </a:lnTo>
                    <a:lnTo>
                      <a:pt y="372" x="915"/>
                    </a:lnTo>
                    <a:lnTo>
                      <a:pt y="370" x="942"/>
                    </a:lnTo>
                    <a:lnTo>
                      <a:pt y="369" x="966"/>
                    </a:lnTo>
                    <a:lnTo>
                      <a:pt y="365" x="989"/>
                    </a:lnTo>
                    <a:lnTo>
                      <a:pt y="360" x="1011"/>
                    </a:lnTo>
                    <a:lnTo>
                      <a:pt y="355" x="1033"/>
                    </a:lnTo>
                    <a:lnTo>
                      <a:pt y="348" x="1052"/>
                    </a:lnTo>
                    <a:lnTo>
                      <a:pt y="340" x="1070"/>
                    </a:lnTo>
                    <a:lnTo>
                      <a:pt y="331" x="1089"/>
                    </a:lnTo>
                    <a:lnTo>
                      <a:pt y="321" x="1104"/>
                    </a:lnTo>
                    <a:lnTo>
                      <a:pt y="311" x="1119"/>
                    </a:lnTo>
                    <a:lnTo>
                      <a:pt y="299" x="1133"/>
                    </a:lnTo>
                    <a:lnTo>
                      <a:pt y="286" x="1146"/>
                    </a:lnTo>
                    <a:lnTo>
                      <a:pt y="272" x="1156"/>
                    </a:lnTo>
                    <a:lnTo>
                      <a:pt y="257" x="1168"/>
                    </a:lnTo>
                    <a:lnTo>
                      <a:pt y="259" x="1178"/>
                    </a:lnTo>
                    <a:lnTo>
                      <a:pt y="262" x="1192"/>
                    </a:lnTo>
                    <a:lnTo>
                      <a:pt y="272" x="1246"/>
                    </a:lnTo>
                    <a:lnTo>
                      <a:pt y="284" x="1297"/>
                    </a:lnTo>
                    <a:lnTo>
                      <a:pt y="294" x="1347"/>
                    </a:lnTo>
                    <a:lnTo>
                      <a:pt y="306" x="1395"/>
                    </a:lnTo>
                    <a:lnTo>
                      <a:pt y="316" x="1388"/>
                    </a:lnTo>
                    <a:lnTo>
                      <a:pt y="325" x="1381"/>
                    </a:lnTo>
                    <a:lnTo>
                      <a:pt y="333" x="1373"/>
                    </a:lnTo>
                    <a:lnTo>
                      <a:pt y="342" x="1361"/>
                    </a:lnTo>
                    <a:lnTo>
                      <a:pt y="348" x="1349"/>
                    </a:lnTo>
                    <a:lnTo>
                      <a:pt y="357" x="1335"/>
                    </a:lnTo>
                    <a:lnTo>
                      <a:pt y="364" x="1322"/>
                    </a:lnTo>
                    <a:lnTo>
                      <a:pt y="370" x="1307"/>
                    </a:lnTo>
                    <a:lnTo>
                      <a:pt y="382" x="1271"/>
                    </a:lnTo>
                    <a:lnTo>
                      <a:pt y="392" x="1234"/>
                    </a:lnTo>
                    <a:lnTo>
                      <a:pt y="401" x="1195"/>
                    </a:lnTo>
                    <a:lnTo>
                      <a:pt y="407" x="1153"/>
                    </a:lnTo>
                    <a:lnTo>
                      <a:pt y="413" x="1111"/>
                    </a:lnTo>
                    <a:lnTo>
                      <a:pt y="418" x="1067"/>
                    </a:lnTo>
                    <a:lnTo>
                      <a:pt y="421" x="1025"/>
                    </a:lnTo>
                    <a:lnTo>
                      <a:pt y="421" x="984"/>
                    </a:lnTo>
                    <a:lnTo>
                      <a:pt y="421" x="944"/>
                    </a:lnTo>
                    <a:lnTo>
                      <a:pt y="419" x="908"/>
                    </a:lnTo>
                    <a:lnTo>
                      <a:pt y="418" x="875"/>
                    </a:lnTo>
                    <a:lnTo>
                      <a:pt y="413" x="847"/>
                    </a:lnTo>
                    <a:lnTo>
                      <a:pt y="318" x="388"/>
                    </a:lnTo>
                    <a:lnTo>
                      <a:pt y="320" x="385"/>
                    </a:lnTo>
                    <a:lnTo>
                      <a:pt y="318" x="380"/>
                    </a:lnTo>
                    <a:lnTo>
                      <a:pt y="315" x="371"/>
                    </a:lnTo>
                    <a:lnTo>
                      <a:pt y="311" x="363"/>
                    </a:lnTo>
                    <a:lnTo>
                      <a:pt y="298" x="341"/>
                    </a:lnTo>
                    <a:lnTo>
                      <a:pt y="281" x="312"/>
                    </a:lnTo>
                    <a:lnTo>
                      <a:pt y="260" x="282"/>
                    </a:lnTo>
                    <a:lnTo>
                      <a:pt y="237" x="248"/>
                    </a:lnTo>
                    <a:lnTo>
                      <a:pt y="210" x="213"/>
                    </a:lnTo>
                    <a:lnTo>
                      <a:pt y="183" x="176"/>
                    </a:lnTo>
                    <a:lnTo>
                      <a:pt y="154" x="140"/>
                    </a:lnTo>
                    <a:lnTo>
                      <a:pt y="125" x="106"/>
                    </a:lnTo>
                    <a:lnTo>
                      <a:pt y="98" x="76"/>
                    </a:lnTo>
                    <a:lnTo>
                      <a:pt y="73" x="49"/>
                    </a:lnTo>
                    <a:lnTo>
                      <a:pt y="49" x="25"/>
                    </a:lnTo>
                    <a:lnTo>
                      <a:pt y="29" x="10"/>
                    </a:lnTo>
                    <a:lnTo>
                      <a:pt y="19" x="5"/>
                    </a:lnTo>
                    <a:lnTo>
                      <a:pt y="12" x="2"/>
                    </a:lnTo>
                    <a:lnTo>
                      <a:pt y="5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31" name="Shape 1631"/>
              <p:cNvSpPr/>
              <p:nvPr/>
            </p:nvSpPr>
            <p:spPr>
              <a:xfrm>
                <a:off y="2673350" x="4610100"/>
                <a:ext cy="603250" cx="1690686"/>
              </a:xfrm>
              <a:custGeom>
                <a:pathLst>
                  <a:path w="1065" extrusionOk="0" h="380">
                    <a:moveTo>
                      <a:pt y="0" x="5"/>
                    </a:moveTo>
                    <a:lnTo>
                      <a:pt y="0" x="12"/>
                    </a:lnTo>
                    <a:lnTo>
                      <a:pt y="8" x="8"/>
                    </a:lnTo>
                    <a:lnTo>
                      <a:pt y="19" x="7"/>
                    </a:lnTo>
                    <a:lnTo>
                      <a:pt y="27" x="8"/>
                    </a:lnTo>
                    <a:lnTo>
                      <a:pt y="35" x="12"/>
                    </a:lnTo>
                    <a:lnTo>
                      <a:pt y="68" x="37"/>
                    </a:lnTo>
                    <a:lnTo>
                      <a:pt y="100" x="63"/>
                    </a:lnTo>
                    <a:lnTo>
                      <a:pt y="130" x="91"/>
                    </a:lnTo>
                    <a:lnTo>
                      <a:pt y="160" x="120"/>
                    </a:lnTo>
                    <a:lnTo>
                      <a:pt y="191" x="150"/>
                    </a:lnTo>
                    <a:lnTo>
                      <a:pt y="220" x="181"/>
                    </a:lnTo>
                    <a:lnTo>
                      <a:pt y="247" x="214"/>
                    </a:lnTo>
                    <a:lnTo>
                      <a:pt y="275" x="248"/>
                    </a:lnTo>
                    <a:lnTo>
                      <a:pt y="284" x="258"/>
                    </a:lnTo>
                    <a:lnTo>
                      <a:pt y="291" x="272"/>
                    </a:lnTo>
                    <a:lnTo>
                      <a:pt y="294" x="287"/>
                    </a:lnTo>
                    <a:lnTo>
                      <a:pt y="299" x="302"/>
                    </a:lnTo>
                    <a:lnTo>
                      <a:pt y="370" x="748"/>
                    </a:lnTo>
                    <a:lnTo>
                      <a:pt y="370" x="777"/>
                    </a:lnTo>
                    <a:lnTo>
                      <a:pt y="370" x="802"/>
                    </a:lnTo>
                    <a:lnTo>
                      <a:pt y="368" x="829"/>
                    </a:lnTo>
                    <a:lnTo>
                      <a:pt y="367" x="853"/>
                    </a:lnTo>
                    <a:lnTo>
                      <a:pt y="363" x="876"/>
                    </a:lnTo>
                    <a:lnTo>
                      <a:pt y="358" x="898"/>
                    </a:lnTo>
                    <a:lnTo>
                      <a:pt y="353" x="920"/>
                    </a:lnTo>
                    <a:lnTo>
                      <a:pt y="346" x="939"/>
                    </a:lnTo>
                    <a:lnTo>
                      <a:pt y="338" x="957"/>
                    </a:lnTo>
                    <a:lnTo>
                      <a:pt y="329" x="976"/>
                    </a:lnTo>
                    <a:lnTo>
                      <a:pt y="319" x="991"/>
                    </a:lnTo>
                    <a:lnTo>
                      <a:pt y="309" x="1006"/>
                    </a:lnTo>
                    <a:lnTo>
                      <a:pt y="297" x="1020"/>
                    </a:lnTo>
                    <a:lnTo>
                      <a:pt y="284" x="1033"/>
                    </a:lnTo>
                    <a:lnTo>
                      <a:pt y="270" x="1043"/>
                    </a:lnTo>
                    <a:lnTo>
                      <a:pt y="255" x="1055"/>
                    </a:lnTo>
                    <a:lnTo>
                      <a:pt y="257" x="1060"/>
                    </a:lnTo>
                    <a:lnTo>
                      <a:pt y="257" x="1065"/>
                    </a:lnTo>
                    <a:lnTo>
                      <a:pt y="277" x="1052"/>
                    </a:lnTo>
                    <a:lnTo>
                      <a:pt y="296" x="1035"/>
                    </a:lnTo>
                    <a:lnTo>
                      <a:pt y="311" x="1016"/>
                    </a:lnTo>
                    <a:lnTo>
                      <a:pt y="324" x="998"/>
                    </a:lnTo>
                    <a:lnTo>
                      <a:pt y="336" x="978"/>
                    </a:lnTo>
                    <a:lnTo>
                      <a:pt y="346" x="956"/>
                    </a:lnTo>
                    <a:lnTo>
                      <a:pt y="356" x="934"/>
                    </a:lnTo>
                    <a:lnTo>
                      <a:pt y="363" x="910"/>
                    </a:lnTo>
                    <a:lnTo>
                      <a:pt y="368" x="888"/>
                    </a:lnTo>
                    <a:lnTo>
                      <a:pt y="373" x="866"/>
                    </a:lnTo>
                    <a:lnTo>
                      <a:pt y="377" x="844"/>
                    </a:lnTo>
                    <a:lnTo>
                      <a:pt y="378" x="822"/>
                    </a:lnTo>
                    <a:lnTo>
                      <a:pt y="380" x="802"/>
                    </a:lnTo>
                    <a:lnTo>
                      <a:pt y="380" x="782"/>
                    </a:lnTo>
                    <a:lnTo>
                      <a:pt y="378" x="763"/>
                    </a:lnTo>
                    <a:lnTo>
                      <a:pt y="377" x="748"/>
                    </a:lnTo>
                    <a:lnTo>
                      <a:pt y="304" x="299"/>
                    </a:lnTo>
                    <a:lnTo>
                      <a:pt y="301" x="284"/>
                    </a:lnTo>
                    <a:lnTo>
                      <a:pt y="296" x="269"/>
                    </a:lnTo>
                    <a:lnTo>
                      <a:pt y="289" x="255"/>
                    </a:lnTo>
                    <a:lnTo>
                      <a:pt y="280" x="243"/>
                    </a:lnTo>
                    <a:lnTo>
                      <a:pt y="258" x="216"/>
                    </a:lnTo>
                    <a:lnTo>
                      <a:pt y="231" x="186"/>
                    </a:lnTo>
                    <a:lnTo>
                      <a:pt y="203" x="154"/>
                    </a:lnTo>
                    <a:lnTo>
                      <a:pt y="171" x="120"/>
                    </a:lnTo>
                    <a:lnTo>
                      <a:pt y="137" x="88"/>
                    </a:lnTo>
                    <a:lnTo>
                      <a:pt y="103" x="56"/>
                    </a:lnTo>
                    <a:lnTo>
                      <a:pt y="71" x="29"/>
                    </a:lnTo>
                    <a:lnTo>
                      <a:pt y="39" x="7"/>
                    </a:lnTo>
                    <a:lnTo>
                      <a:pt y="32" x="3"/>
                    </a:lnTo>
                    <a:lnTo>
                      <a:pt y="25" x="0"/>
                    </a:lnTo>
                    <a:lnTo>
                      <a:pt y="20" x="0"/>
                    </a:lnTo>
                    <a:lnTo>
                      <a:pt y="17" x="0"/>
                    </a:lnTo>
                    <a:lnTo>
                      <a:pt y="8" x="2"/>
                    </a:lnTo>
                    <a:lnTo>
                      <a:pt y="0" x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32" name="Shape 1632"/>
              <p:cNvSpPr/>
              <p:nvPr/>
            </p:nvSpPr>
            <p:spPr>
              <a:xfrm>
                <a:off y="3421062" x="7389811"/>
                <a:ext cy="6350" cx="11111"/>
              </a:xfrm>
              <a:custGeom>
                <a:pathLst>
                  <a:path w="7" extrusionOk="0" h="4">
                    <a:moveTo>
                      <a:pt y="4" x="7"/>
                    </a:move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lnTo>
                      <a:pt y="2" x="5"/>
                    </a:lnTo>
                    <a:lnTo>
                      <a:pt y="4" x="7"/>
                    </a:lnTo>
                    <a:close/>
                  </a:path>
                </a:pathLst>
              </a:custGeom>
              <a:solidFill>
                <a:srgbClr val="5A575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33" name="Shape 1633"/>
              <p:cNvSpPr/>
              <p:nvPr/>
            </p:nvSpPr>
            <p:spPr>
              <a:xfrm>
                <a:off y="3424237" x="7386636"/>
                <a:ext cy="7936" cx="22225"/>
              </a:xfrm>
              <a:custGeom>
                <a:pathLst>
                  <a:path w="14" extrusionOk="0" h="5">
                    <a:moveTo>
                      <a:pt y="0" x="4"/>
                    </a:moveTo>
                    <a:lnTo>
                      <a:pt y="0" x="5"/>
                    </a:lnTo>
                    <a:lnTo>
                      <a:pt y="2" x="9"/>
                    </a:lnTo>
                    <a:lnTo>
                      <a:pt y="5" x="14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5B595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34" name="Shape 1634"/>
              <p:cNvSpPr/>
              <p:nvPr/>
            </p:nvSpPr>
            <p:spPr>
              <a:xfrm>
                <a:off y="3427412" x="7386636"/>
                <a:ext cy="7936" cx="30161"/>
              </a:xfrm>
              <a:custGeom>
                <a:pathLst>
                  <a:path w="19" extrusionOk="0" h="5">
                    <a:moveTo>
                      <a:pt y="0" x="2"/>
                    </a:moveTo>
                    <a:lnTo>
                      <a:pt y="0" x="9"/>
                    </a:lnTo>
                    <a:lnTo>
                      <a:pt y="3" x="14"/>
                    </a:lnTo>
                    <a:lnTo>
                      <a:pt y="5" x="19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5F5D5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35" name="Shape 1635"/>
              <p:cNvSpPr/>
              <p:nvPr/>
            </p:nvSpPr>
            <p:spPr>
              <a:xfrm>
                <a:off y="3427412" x="7385050"/>
                <a:ext cy="12700" cx="36511"/>
              </a:xfrm>
              <a:custGeom>
                <a:pathLst>
                  <a:path w="23" extrusionOk="0" h="8">
                    <a:moveTo>
                      <a:pt y="0" x="1"/>
                    </a:moveTo>
                    <a:lnTo>
                      <a:pt y="3" x="15"/>
                    </a:lnTo>
                    <a:lnTo>
                      <a:pt y="5" x="18"/>
                    </a:lnTo>
                    <a:lnTo>
                      <a:pt y="8" x="23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625F5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36" name="Shape 1636"/>
              <p:cNvSpPr/>
              <p:nvPr/>
            </p:nvSpPr>
            <p:spPr>
              <a:xfrm>
                <a:off y="3429000" x="7381875"/>
                <a:ext cy="14286" cx="42862"/>
              </a:xfrm>
              <a:custGeom>
                <a:pathLst>
                  <a:path w="27" extrusionOk="0" h="9">
                    <a:moveTo>
                      <a:pt y="0" x="3"/>
                    </a:moveTo>
                    <a:lnTo>
                      <a:pt y="4" x="22"/>
                    </a:lnTo>
                    <a:lnTo>
                      <a:pt y="6" x="23"/>
                    </a:lnTo>
                    <a:lnTo>
                      <a:pt y="7" x="27"/>
                    </a:lnTo>
                    <a:lnTo>
                      <a:pt y="9" x="27"/>
                    </a:lnTo>
                    <a:lnTo>
                      <a:pt y="9" x="27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64626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37" name="Shape 1637"/>
              <p:cNvSpPr/>
              <p:nvPr/>
            </p:nvSpPr>
            <p:spPr>
              <a:xfrm>
                <a:off y="3432175" x="7378700"/>
                <a:ext cy="14286" cx="46036"/>
              </a:xfrm>
              <a:custGeom>
                <a:pathLst>
                  <a:path w="29" extrusionOk="0" h="9">
                    <a:moveTo>
                      <a:pt y="0" x="4"/>
                    </a:moveTo>
                    <a:lnTo>
                      <a:pt y="5" x="27"/>
                    </a:lnTo>
                    <a:lnTo>
                      <a:pt y="5" x="27"/>
                    </a:lnTo>
                    <a:lnTo>
                      <a:pt y="5" x="29"/>
                    </a:lnTo>
                    <a:lnTo>
                      <a:pt y="7" x="29"/>
                    </a:lnTo>
                    <a:lnTo>
                      <a:pt y="9" x="29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68666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38" name="Shape 1638"/>
              <p:cNvSpPr/>
              <p:nvPr/>
            </p:nvSpPr>
            <p:spPr>
              <a:xfrm>
                <a:off y="3435350" x="7378700"/>
                <a:ext cy="12700" cx="46036"/>
              </a:xfrm>
              <a:custGeom>
                <a:pathLst>
                  <a:path w="29" extrusionOk="0" h="8">
                    <a:moveTo>
                      <a:pt y="0" x="2"/>
                    </a:moveTo>
                    <a:lnTo>
                      <a:pt y="5" x="29"/>
                    </a:lnTo>
                    <a:lnTo>
                      <a:pt y="7" x="29"/>
                    </a:lnTo>
                    <a:lnTo>
                      <a:pt y="8" x="2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A686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39" name="Shape 1639"/>
              <p:cNvSpPr/>
              <p:nvPr/>
            </p:nvSpPr>
            <p:spPr>
              <a:xfrm>
                <a:off y="3438525" x="7375525"/>
                <a:ext cy="12700" cx="49212"/>
              </a:xfrm>
              <a:custGeom>
                <a:pathLst>
                  <a:path w="31" extrusionOk="0" h="8">
                    <a:moveTo>
                      <a:pt y="0" x="2"/>
                    </a:moveTo>
                    <a:lnTo>
                      <a:pt y="5" x="31"/>
                    </a:lnTo>
                    <a:lnTo>
                      <a:pt y="6" x="31"/>
                    </a:lnTo>
                    <a:lnTo>
                      <a:pt y="8" x="31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40" name="Shape 1640"/>
              <p:cNvSpPr/>
              <p:nvPr/>
            </p:nvSpPr>
            <p:spPr>
              <a:xfrm>
                <a:off y="3440112" x="7373936"/>
                <a:ext cy="14286" cx="50800"/>
              </a:xfrm>
              <a:custGeom>
                <a:pathLst>
                  <a:path w="32" extrusionOk="0" h="9">
                    <a:moveTo>
                      <a:pt y="0" x="3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9" x="32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706E6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41" name="Shape 1641"/>
              <p:cNvSpPr/>
              <p:nvPr/>
            </p:nvSpPr>
            <p:spPr>
              <a:xfrm>
                <a:off y="3443287" x="7373936"/>
                <a:ext cy="12700" cx="53975"/>
              </a:xfrm>
              <a:custGeom>
                <a:pathLst>
                  <a:path w="34" extrusionOk="0" h="8">
                    <a:moveTo>
                      <a:pt y="0" x="1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8" x="3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71706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42" name="Shape 1642"/>
              <p:cNvSpPr/>
              <p:nvPr/>
            </p:nvSpPr>
            <p:spPr>
              <a:xfrm>
                <a:off y="3446462" x="7370761"/>
                <a:ext cy="12700" cx="57150"/>
              </a:xfrm>
              <a:custGeom>
                <a:pathLst>
                  <a:path w="36" extrusionOk="0" h="8">
                    <a:moveTo>
                      <a:pt y="0" x="2"/>
                    </a:moveTo>
                    <a:lnTo>
                      <a:pt y="5" x="34"/>
                    </a:lnTo>
                    <a:lnTo>
                      <a:pt y="6" x="36"/>
                    </a:lnTo>
                    <a:lnTo>
                      <a:pt y="8" x="3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73727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43" name="Shape 1643"/>
              <p:cNvSpPr/>
              <p:nvPr/>
            </p:nvSpPr>
            <p:spPr>
              <a:xfrm>
                <a:off y="3448050" x="7367586"/>
                <a:ext cy="14286" cx="60325"/>
              </a:xfrm>
              <a:custGeom>
                <a:pathLst>
                  <a:path w="38" extrusionOk="0" h="9">
                    <a:moveTo>
                      <a:pt y="0" x="4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9" x="38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77767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44" name="Shape 1644"/>
              <p:cNvSpPr/>
              <p:nvPr/>
            </p:nvSpPr>
            <p:spPr>
              <a:xfrm>
                <a:off y="3451225" x="7367586"/>
                <a:ext cy="23811" cx="120650"/>
              </a:xfrm>
              <a:custGeom>
                <a:pathLst>
                  <a:path w="76" extrusionOk="0" h="15">
                    <a:moveTo>
                      <a:pt y="0" x="2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8" x="38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  <a:moveTo>
                      <a:pt y="15" x="76"/>
                    </a:moveTo>
                    <a:lnTo>
                      <a:pt y="15" x="73"/>
                    </a:lnTo>
                    <a:lnTo>
                      <a:pt y="15" x="73"/>
                    </a:lnTo>
                    <a:lnTo>
                      <a:pt y="14" x="73"/>
                    </a:lnTo>
                    <a:lnTo>
                      <a:pt y="15" x="75"/>
                    </a:lnTo>
                    <a:lnTo>
                      <a:pt y="15" x="76"/>
                    </a:lnTo>
                    <a:close/>
                  </a:path>
                </a:pathLst>
              </a:custGeom>
              <a:solidFill>
                <a:srgbClr val="79787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45" name="Shape 1645"/>
              <p:cNvSpPr/>
              <p:nvPr/>
            </p:nvSpPr>
            <p:spPr>
              <a:xfrm>
                <a:off y="3451225" x="7366000"/>
                <a:ext cy="30161" cx="130175"/>
              </a:xfrm>
              <a:custGeom>
                <a:pathLst>
                  <a:path w="82" extrusionOk="0" h="19">
                    <a:moveTo>
                      <a:pt y="0" x="1"/>
                    </a:moveTo>
                    <a:lnTo>
                      <a:pt y="7" x="39"/>
                    </a:lnTo>
                    <a:lnTo>
                      <a:pt y="8" x="39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9" x="82"/>
                    </a:moveTo>
                    <a:lnTo>
                      <a:pt y="17" x="74"/>
                    </a:lnTo>
                    <a:lnTo>
                      <a:pt y="15" x="74"/>
                    </a:lnTo>
                    <a:lnTo>
                      <a:pt y="14" x="74"/>
                    </a:lnTo>
                    <a:lnTo>
                      <a:pt y="17" x="79"/>
                    </a:lnTo>
                    <a:lnTo>
                      <a:pt y="19" x="82"/>
                    </a:lnTo>
                    <a:close/>
                  </a:path>
                </a:pathLst>
              </a:custGeom>
              <a:solidFill>
                <a:srgbClr val="7C7A7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46" name="Shape 1646"/>
              <p:cNvSpPr/>
              <p:nvPr/>
            </p:nvSpPr>
            <p:spPr>
              <a:xfrm>
                <a:off y="3454400" x="7366000"/>
                <a:ext cy="31750" cx="141286"/>
              </a:xfrm>
              <a:custGeom>
                <a:pathLst>
                  <a:path w="89" extrusionOk="0" h="20">
                    <a:moveTo>
                      <a:pt y="0" x="1"/>
                    </a:moveTo>
                    <a:lnTo>
                      <a:pt y="6" x="39"/>
                    </a:lnTo>
                    <a:lnTo>
                      <a:pt y="8" x="40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  <a:moveTo>
                      <a:pt y="13" x="74"/>
                    </a:moveTo>
                    <a:lnTo>
                      <a:pt y="13" x="77"/>
                    </a:lnTo>
                    <a:lnTo>
                      <a:pt y="17" x="82"/>
                    </a:lnTo>
                    <a:lnTo>
                      <a:pt y="20" x="89"/>
                    </a:lnTo>
                    <a:lnTo>
                      <a:pt y="17" x="74"/>
                    </a:lnTo>
                    <a:lnTo>
                      <a:pt y="15" x="74"/>
                    </a:lnTo>
                    <a:lnTo>
                      <a:pt y="13" x="74"/>
                    </a:lnTo>
                    <a:close/>
                  </a:path>
                </a:pathLst>
              </a:custGeom>
              <a:solidFill>
                <a:srgbClr val="7F7E7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47" name="Shape 1647"/>
              <p:cNvSpPr/>
              <p:nvPr/>
            </p:nvSpPr>
            <p:spPr>
              <a:xfrm>
                <a:off y="3455987" x="7362825"/>
                <a:ext cy="33336" cx="152400"/>
              </a:xfrm>
              <a:custGeom>
                <a:pathLst>
                  <a:path w="96" extrusionOk="0" h="21">
                    <a:moveTo>
                      <a:pt y="0" x="2"/>
                    </a:moveTo>
                    <a:lnTo>
                      <a:pt y="7" x="42"/>
                    </a:lnTo>
                    <a:lnTo>
                      <a:pt y="9" x="42"/>
                    </a:lnTo>
                    <a:lnTo>
                      <a:pt y="12" x="42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4" x="76"/>
                    </a:moveTo>
                    <a:lnTo>
                      <a:pt y="16" x="84"/>
                    </a:lnTo>
                    <a:lnTo>
                      <a:pt y="17" x="90"/>
                    </a:lnTo>
                    <a:lnTo>
                      <a:pt y="21" x="96"/>
                    </a:lnTo>
                    <a:lnTo>
                      <a:pt y="17" x="76"/>
                    </a:lnTo>
                    <a:lnTo>
                      <a:pt y="16" x="76"/>
                    </a:lnTo>
                    <a:lnTo>
                      <a:pt y="14" x="76"/>
                    </a:lnTo>
                    <a:close/>
                  </a:path>
                </a:pathLst>
              </a:custGeom>
              <a:solidFill>
                <a:srgbClr val="82807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48" name="Shape 1648"/>
              <p:cNvSpPr/>
              <p:nvPr/>
            </p:nvSpPr>
            <p:spPr>
              <a:xfrm>
                <a:off y="3459162" x="7359650"/>
                <a:ext cy="34925" cx="161925"/>
              </a:xfrm>
              <a:custGeom>
                <a:pathLst>
                  <a:path w="102" extrusionOk="0" h="22">
                    <a:moveTo>
                      <a:pt y="0" x="4"/>
                    </a:moveTo>
                    <a:lnTo>
                      <a:pt y="7" x="44"/>
                    </a:lnTo>
                    <a:lnTo>
                      <a:pt y="10" x="44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  <a:moveTo>
                      <a:pt y="14" x="78"/>
                    </a:moveTo>
                    <a:lnTo>
                      <a:pt y="17" x="93"/>
                    </a:lnTo>
                    <a:lnTo>
                      <a:pt y="19" x="98"/>
                    </a:lnTo>
                    <a:lnTo>
                      <a:pt y="22" x="102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4" x="78"/>
                    </a:lnTo>
                    <a:close/>
                  </a:path>
                </a:pathLst>
              </a:custGeom>
              <a:solidFill>
                <a:srgbClr val="84828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49" name="Shape 1649"/>
              <p:cNvSpPr/>
              <p:nvPr/>
            </p:nvSpPr>
            <p:spPr>
              <a:xfrm>
                <a:off y="3462337" x="7359650"/>
                <a:ext cy="34925" cx="169861"/>
              </a:xfrm>
              <a:custGeom>
                <a:pathLst>
                  <a:path w="107" extrusionOk="0" h="22">
                    <a:moveTo>
                      <a:pt y="0" x="2"/>
                    </a:moveTo>
                    <a:lnTo>
                      <a:pt y="8" x="44"/>
                    </a:lnTo>
                    <a:lnTo>
                      <a:pt y="10" x="46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  <a:moveTo>
                      <a:pt y="13" x="78"/>
                    </a:moveTo>
                    <a:lnTo>
                      <a:pt y="17" x="98"/>
                    </a:lnTo>
                    <a:lnTo>
                      <a:pt y="20" x="102"/>
                    </a:lnTo>
                    <a:lnTo>
                      <a:pt y="22" x="107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3" x="78"/>
                    </a:lnTo>
                    <a:close/>
                  </a:path>
                </a:pathLst>
              </a:custGeom>
              <a:solidFill>
                <a:srgbClr val="88878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50" name="Shape 1650"/>
              <p:cNvSpPr/>
              <p:nvPr/>
            </p:nvSpPr>
            <p:spPr>
              <a:xfrm>
                <a:off y="3463925" x="7358061"/>
                <a:ext cy="38100" cx="179387"/>
              </a:xfrm>
              <a:custGeom>
                <a:pathLst>
                  <a:path w="113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1" x="47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3"/>
                    </a:lnTo>
                    <a:lnTo>
                      <a:pt y="21" x="108"/>
                    </a:lnTo>
                    <a:lnTo>
                      <a:pt y="24" x="113"/>
                    </a:lnTo>
                    <a:lnTo>
                      <a:pt y="17" x="79"/>
                    </a:lnTo>
                    <a:lnTo>
                      <a:pt y="16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51" name="Shape 1651"/>
              <p:cNvSpPr/>
              <p:nvPr/>
            </p:nvSpPr>
            <p:spPr>
              <a:xfrm>
                <a:off y="3467100" x="7358061"/>
                <a:ext cy="38100" cx="187325"/>
              </a:xfrm>
              <a:custGeom>
                <a:pathLst>
                  <a:path w="118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0" x="49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8"/>
                    </a:lnTo>
                    <a:lnTo>
                      <a:pt y="22" x="113"/>
                    </a:lnTo>
                    <a:lnTo>
                      <a:pt y="24" x="118"/>
                    </a:lnTo>
                    <a:lnTo>
                      <a:pt y="17" x="79"/>
                    </a:lnTo>
                    <a:lnTo>
                      <a:pt y="15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C8B8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52" name="Shape 1652"/>
              <p:cNvSpPr/>
              <p:nvPr/>
            </p:nvSpPr>
            <p:spPr>
              <a:xfrm>
                <a:off y="3470275" x="7354886"/>
                <a:ext cy="39686" cx="195261"/>
              </a:xfrm>
              <a:custGeom>
                <a:pathLst>
                  <a:path w="123" extrusionOk="0" h="25">
                    <a:moveTo>
                      <a:pt y="0" x="2"/>
                    </a:moveTo>
                    <a:lnTo>
                      <a:pt y="8" x="51"/>
                    </a:lnTo>
                    <a:lnTo>
                      <a:pt y="10" x="51"/>
                    </a:lnTo>
                    <a:lnTo>
                      <a:pt y="12" x="52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3" x="81"/>
                    </a:moveTo>
                    <a:lnTo>
                      <a:pt y="20" x="115"/>
                    </a:lnTo>
                    <a:lnTo>
                      <a:pt y="22" x="118"/>
                    </a:lnTo>
                    <a:lnTo>
                      <a:pt y="25" x="123"/>
                    </a:lnTo>
                    <a:lnTo>
                      <a:pt y="17" x="79"/>
                    </a:lnTo>
                    <a:lnTo>
                      <a:pt y="15" x="81"/>
                    </a:lnTo>
                    <a:lnTo>
                      <a:pt y="13" x="81"/>
                    </a:lnTo>
                    <a:close/>
                  </a:path>
                </a:pathLst>
              </a:custGeom>
              <a:solidFill>
                <a:srgbClr val="908F8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53" name="Shape 1653"/>
              <p:cNvSpPr/>
              <p:nvPr/>
            </p:nvSpPr>
            <p:spPr>
              <a:xfrm>
                <a:off y="3473450" x="7351711"/>
                <a:ext cy="39686" cx="206375"/>
              </a:xfrm>
              <a:custGeom>
                <a:pathLst>
                  <a:path w="130" extrusionOk="0" h="25">
                    <a:moveTo>
                      <a:pt y="0" x="4"/>
                    </a:moveTo>
                    <a:lnTo>
                      <a:pt y="8" x="53"/>
                    </a:lnTo>
                    <a:lnTo>
                      <a:pt y="10" x="54"/>
                    </a:lnTo>
                    <a:lnTo>
                      <a:pt y="11" x="5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4"/>
                    </a:lnTo>
                    <a:close/>
                    <a:moveTo>
                      <a:pt y="13" x="83"/>
                    </a:moveTo>
                    <a:lnTo>
                      <a:pt y="20" x="122"/>
                    </a:lnTo>
                    <a:lnTo>
                      <a:pt y="23" x="125"/>
                    </a:lnTo>
                    <a:lnTo>
                      <a:pt y="25" x="130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3"/>
                    </a:lnTo>
                    <a:close/>
                  </a:path>
                </a:pathLst>
              </a:custGeom>
              <a:solidFill>
                <a:srgbClr val="92919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54" name="Shape 1654"/>
              <p:cNvSpPr/>
              <p:nvPr/>
            </p:nvSpPr>
            <p:spPr>
              <a:xfrm>
                <a:off y="3475037" x="7351711"/>
                <a:ext cy="41275" cx="212725"/>
              </a:xfrm>
              <a:custGeom>
                <a:pathLst>
                  <a:path w="134" extrusionOk="0" h="26">
                    <a:moveTo>
                      <a:pt y="0" x="2"/>
                    </a:moveTo>
                    <a:lnTo>
                      <a:pt y="9" x="54"/>
                    </a:lnTo>
                    <a:lnTo>
                      <a:pt y="10" x="56"/>
                    </a:lnTo>
                    <a:lnTo>
                      <a:pt y="12" x="5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4" x="81"/>
                    </a:moveTo>
                    <a:lnTo>
                      <a:pt y="22" x="125"/>
                    </a:lnTo>
                    <a:lnTo>
                      <a:pt y="24" x="129"/>
                    </a:lnTo>
                    <a:lnTo>
                      <a:pt y="26" x="134"/>
                    </a:lnTo>
                    <a:lnTo>
                      <a:pt y="17" x="81"/>
                    </a:lnTo>
                    <a:lnTo>
                      <a:pt y="15" x="81"/>
                    </a:lnTo>
                    <a:lnTo>
                      <a:pt y="14" x="81"/>
                    </a:lnTo>
                    <a:close/>
                  </a:path>
                </a:pathLst>
              </a:custGeom>
              <a:solidFill>
                <a:srgbClr val="94939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55" name="Shape 1655"/>
              <p:cNvSpPr/>
              <p:nvPr/>
            </p:nvSpPr>
            <p:spPr>
              <a:xfrm>
                <a:off y="3478212" x="7350125"/>
                <a:ext cy="42862" cx="219075"/>
              </a:xfrm>
              <a:custGeom>
                <a:pathLst>
                  <a:path w="138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0" x="57"/>
                    </a:lnTo>
                    <a:lnTo>
                      <a:pt y="13" x="5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1"/>
                    </a:lnTo>
                    <a:lnTo>
                      <a:pt y="24" x="135"/>
                    </a:lnTo>
                    <a:lnTo>
                      <a:pt y="27" x="138"/>
                    </a:lnTo>
                    <a:lnTo>
                      <a:pt y="17" x="81"/>
                    </a:lnTo>
                    <a:lnTo>
                      <a:pt y="15" x="82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9989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56" name="Shape 1656"/>
              <p:cNvSpPr/>
              <p:nvPr/>
            </p:nvSpPr>
            <p:spPr>
              <a:xfrm>
                <a:off y="3481387" x="7350125"/>
                <a:ext cy="42862" cx="223837"/>
              </a:xfrm>
              <a:custGeom>
                <a:pathLst>
                  <a:path w="141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1" x="59"/>
                    </a:lnTo>
                    <a:lnTo>
                      <a:pt y="13" x="60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5"/>
                    </a:lnTo>
                    <a:lnTo>
                      <a:pt y="25" x="138"/>
                    </a:lnTo>
                    <a:lnTo>
                      <a:pt y="27" x="141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57" name="Shape 1657"/>
              <p:cNvSpPr/>
              <p:nvPr/>
            </p:nvSpPr>
            <p:spPr>
              <a:xfrm>
                <a:off y="3481387" x="7346950"/>
                <a:ext cy="47625" cx="234950"/>
              </a:xfrm>
              <a:custGeom>
                <a:pathLst>
                  <a:path w="148" extrusionOk="0" h="30">
                    <a:moveTo>
                      <a:pt y="0" x="2"/>
                    </a:moveTo>
                    <a:lnTo>
                      <a:pt y="11" x="61"/>
                    </a:lnTo>
                    <a:lnTo>
                      <a:pt y="13" x="62"/>
                    </a:lnTo>
                    <a:lnTo>
                      <a:pt y="15" x="6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5" x="140"/>
                    </a:lnTo>
                    <a:lnTo>
                      <a:pt y="27" x="143"/>
                    </a:lnTo>
                    <a:lnTo>
                      <a:pt y="30" x="148"/>
                    </a:lnTo>
                    <a:lnTo>
                      <a:pt y="18" x="81"/>
                    </a:lnTo>
                    <a:lnTo>
                      <a:pt y="16" x="83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9E9D9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58" name="Shape 1658"/>
              <p:cNvSpPr/>
              <p:nvPr/>
            </p:nvSpPr>
            <p:spPr>
              <a:xfrm>
                <a:off y="3482975" x="7346950"/>
                <a:ext cy="49212" cx="241300"/>
              </a:xfrm>
              <a:custGeom>
                <a:pathLst>
                  <a:path w="152" extrusionOk="0" h="31">
                    <a:moveTo>
                      <a:pt y="0" x="2"/>
                    </a:moveTo>
                    <a:lnTo>
                      <a:pt y="12" x="62"/>
                    </a:lnTo>
                    <a:lnTo>
                      <a:pt y="14" x="64"/>
                    </a:lnTo>
                    <a:lnTo>
                      <a:pt y="15" x="6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6" x="143"/>
                    </a:lnTo>
                    <a:lnTo>
                      <a:pt y="29" x="148"/>
                    </a:lnTo>
                    <a:lnTo>
                      <a:pt y="31" x="152"/>
                    </a:lnTo>
                    <a:lnTo>
                      <a:pt y="19" x="79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2A2A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59" name="Shape 1659"/>
              <p:cNvSpPr/>
              <p:nvPr/>
            </p:nvSpPr>
            <p:spPr>
              <a:xfrm>
                <a:off y="3486150" x="7343775"/>
                <a:ext cy="47625" cx="249237"/>
              </a:xfrm>
              <a:custGeom>
                <a:pathLst>
                  <a:path w="157" extrusionOk="0" h="30">
                    <a:moveTo>
                      <a:pt y="0" x="2"/>
                    </a:moveTo>
                    <a:lnTo>
                      <a:pt y="12" x="66"/>
                    </a:lnTo>
                    <a:lnTo>
                      <a:pt y="15" x="69"/>
                    </a:lnTo>
                    <a:lnTo>
                      <a:pt y="17" x="73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7" x="150"/>
                    </a:lnTo>
                    <a:lnTo>
                      <a:pt y="29" x="154"/>
                    </a:lnTo>
                    <a:lnTo>
                      <a:pt y="30" x="157"/>
                    </a:lnTo>
                    <a:lnTo>
                      <a:pt y="17" x="78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60" name="Shape 1660"/>
              <p:cNvSpPr/>
              <p:nvPr/>
            </p:nvSpPr>
            <p:spPr>
              <a:xfrm>
                <a:off y="3489325" x="7343775"/>
                <a:ext cy="50800" cx="255586"/>
              </a:xfrm>
              <a:custGeom>
                <a:pathLst>
                  <a:path w="161" extrusionOk="0" h="32">
                    <a:moveTo>
                      <a:pt y="0" x="2"/>
                    </a:moveTo>
                    <a:lnTo>
                      <a:pt y="11" x="69"/>
                    </a:lnTo>
                    <a:lnTo>
                      <a:pt y="15" x="73"/>
                    </a:lnTo>
                    <a:lnTo>
                      <a:pt y="15" x="76"/>
                    </a:lnTo>
                    <a:lnTo>
                      <a:pt y="15" x="78"/>
                    </a:lnTo>
                    <a:lnTo>
                      <a:pt y="15" x="81"/>
                    </a:lnTo>
                    <a:lnTo>
                      <a:pt y="27" x="154"/>
                    </a:lnTo>
                    <a:lnTo>
                      <a:pt y="28" x="157"/>
                    </a:lnTo>
                    <a:lnTo>
                      <a:pt y="32" x="16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61" name="Shape 1661"/>
              <p:cNvSpPr/>
              <p:nvPr/>
            </p:nvSpPr>
            <p:spPr>
              <a:xfrm>
                <a:off y="3490912" x="7342186"/>
                <a:ext cy="50800" cx="261936"/>
              </a:xfrm>
              <a:custGeom>
                <a:pathLst>
                  <a:path w="165" extrusionOk="0" h="32">
                    <a:moveTo>
                      <a:pt y="0" x="1"/>
                    </a:moveTo>
                    <a:lnTo>
                      <a:pt y="14" x="74"/>
                    </a:lnTo>
                    <a:lnTo>
                      <a:pt y="14" x="77"/>
                    </a:lnTo>
                    <a:lnTo>
                      <a:pt y="14" x="79"/>
                    </a:lnTo>
                    <a:lnTo>
                      <a:pt y="27" x="158"/>
                    </a:lnTo>
                    <a:lnTo>
                      <a:pt y="31" x="162"/>
                    </a:lnTo>
                    <a:lnTo>
                      <a:pt y="32" x="165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BAA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62" name="Shape 1662"/>
              <p:cNvSpPr/>
              <p:nvPr/>
            </p:nvSpPr>
            <p:spPr>
              <a:xfrm>
                <a:off y="3494087" x="7342186"/>
                <a:ext cy="53975" cx="266700"/>
              </a:xfrm>
              <a:custGeom>
                <a:pathLst>
                  <a:path w="168" extrusionOk="0" h="34">
                    <a:moveTo>
                      <a:pt y="0" x="1"/>
                    </a:moveTo>
                    <a:lnTo>
                      <a:pt y="29" x="162"/>
                    </a:lnTo>
                    <a:lnTo>
                      <a:pt y="30" x="165"/>
                    </a:lnTo>
                    <a:lnTo>
                      <a:pt y="34" x="16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63" name="Shape 1663"/>
              <p:cNvSpPr/>
              <p:nvPr/>
            </p:nvSpPr>
            <p:spPr>
              <a:xfrm>
                <a:off y="3497262" x="7342186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28" x="165"/>
                    </a:lnTo>
                    <a:lnTo>
                      <a:pt y="32" x="168"/>
                    </a:lnTo>
                    <a:lnTo>
                      <a:pt y="34" x="17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0AFA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64" name="Shape 1664"/>
              <p:cNvSpPr/>
              <p:nvPr/>
            </p:nvSpPr>
            <p:spPr>
              <a:xfrm>
                <a:off y="3498850" x="7339011"/>
                <a:ext cy="53975" cx="277811"/>
              </a:xfrm>
              <a:custGeom>
                <a:pathLst>
                  <a:path w="175" extrusionOk="0" h="34">
                    <a:moveTo>
                      <a:pt y="0" x="2"/>
                    </a:moveTo>
                    <a:lnTo>
                      <a:pt y="31" x="170"/>
                    </a:lnTo>
                    <a:lnTo>
                      <a:pt y="33" x="174"/>
                    </a:lnTo>
                    <a:lnTo>
                      <a:pt y="34" x="175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6B6B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65" name="Shape 1665"/>
              <p:cNvSpPr/>
              <p:nvPr/>
            </p:nvSpPr>
            <p:spPr>
              <a:xfrm>
                <a:off y="3502025" x="7339011"/>
                <a:ext cy="57150" cx="284162"/>
              </a:xfrm>
              <a:custGeom>
                <a:pathLst>
                  <a:path w="179" extrusionOk="0" h="36">
                    <a:moveTo>
                      <a:pt y="0" x="2"/>
                    </a:moveTo>
                    <a:lnTo>
                      <a:pt y="31" x="174"/>
                    </a:lnTo>
                    <a:lnTo>
                      <a:pt y="32" x="175"/>
                    </a:lnTo>
                    <a:lnTo>
                      <a:pt y="36" x="17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9B9B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66" name="Shape 1666"/>
              <p:cNvSpPr/>
              <p:nvPr/>
            </p:nvSpPr>
            <p:spPr>
              <a:xfrm>
                <a:off y="3505200" x="7335836"/>
                <a:ext cy="55561" cx="292100"/>
              </a:xfrm>
              <a:custGeom>
                <a:pathLst>
                  <a:path w="184" extrusionOk="0" h="35">
                    <a:moveTo>
                      <a:pt y="0" x="2"/>
                    </a:moveTo>
                    <a:lnTo>
                      <a:pt y="30" x="177"/>
                    </a:lnTo>
                    <a:lnTo>
                      <a:pt y="34" x="181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CBCB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67" name="Shape 1667"/>
              <p:cNvSpPr/>
              <p:nvPr/>
            </p:nvSpPr>
            <p:spPr>
              <a:xfrm>
                <a:off y="3506787" x="7335836"/>
                <a:ext cy="57150" cx="298450"/>
              </a:xfrm>
              <a:custGeom>
                <a:pathLst>
                  <a:path w="188" extrusionOk="0" h="36">
                    <a:moveTo>
                      <a:pt y="0" x="2"/>
                    </a:moveTo>
                    <a:lnTo>
                      <a:pt y="33" x="181"/>
                    </a:lnTo>
                    <a:lnTo>
                      <a:pt y="34" x="184"/>
                    </a:lnTo>
                    <a:lnTo>
                      <a:pt y="36" x="188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1C1C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68" name="Shape 1668"/>
              <p:cNvSpPr/>
              <p:nvPr/>
            </p:nvSpPr>
            <p:spPr>
              <a:xfrm>
                <a:off y="3509962" x="7332661"/>
                <a:ext cy="57150" cx="303212"/>
              </a:xfrm>
              <a:custGeom>
                <a:pathLst>
                  <a:path w="191" extrusionOk="0" h="36">
                    <a:moveTo>
                      <a:pt y="0" x="2"/>
                    </a:moveTo>
                    <a:lnTo>
                      <a:pt y="32" x="186"/>
                    </a:lnTo>
                    <a:lnTo>
                      <a:pt y="34" x="190"/>
                    </a:lnTo>
                    <a:lnTo>
                      <a:pt y="36" x="191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4C4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69" name="Shape 1669"/>
              <p:cNvSpPr/>
              <p:nvPr/>
            </p:nvSpPr>
            <p:spPr>
              <a:xfrm>
                <a:off y="3513137" x="7332661"/>
                <a:ext cy="58736" cx="309561"/>
              </a:xfrm>
              <a:custGeom>
                <a:pathLst>
                  <a:path w="195" extrusionOk="0" h="37">
                    <a:moveTo>
                      <a:pt y="0" x="2"/>
                    </a:moveTo>
                    <a:lnTo>
                      <a:pt y="32" x="190"/>
                    </a:lnTo>
                    <a:lnTo>
                      <a:pt y="34" x="191"/>
                    </a:lnTo>
                    <a:lnTo>
                      <a:pt y="37" x="19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7C6C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70" name="Shape 1670"/>
              <p:cNvSpPr/>
              <p:nvPr/>
            </p:nvSpPr>
            <p:spPr>
              <a:xfrm>
                <a:off y="3516312" x="7332661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2" x="191"/>
                    </a:lnTo>
                    <a:lnTo>
                      <a:pt y="35" x="195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71" name="Shape 1671"/>
              <p:cNvSpPr/>
              <p:nvPr/>
            </p:nvSpPr>
            <p:spPr>
              <a:xfrm>
                <a:off y="3517900" x="7331075"/>
                <a:ext cy="58736" cx="315912"/>
              </a:xfrm>
              <a:custGeom>
                <a:pathLst>
                  <a:path w="199" extrusionOk="0" h="37">
                    <a:moveTo>
                      <a:pt y="0" x="1"/>
                    </a:moveTo>
                    <a:lnTo>
                      <a:pt y="34" x="196"/>
                    </a:lnTo>
                    <a:lnTo>
                      <a:pt y="36" x="197"/>
                    </a:lnTo>
                    <a:lnTo>
                      <a:pt y="37" x="19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72" name="Shape 1672"/>
              <p:cNvSpPr/>
              <p:nvPr/>
            </p:nvSpPr>
            <p:spPr>
              <a:xfrm>
                <a:off y="3521075" x="7331075"/>
                <a:ext cy="61912" cx="320675"/>
              </a:xfrm>
              <a:custGeom>
                <a:pathLst>
                  <a:path w="202" extrusionOk="0" h="39">
                    <a:moveTo>
                      <a:pt y="0" x="1"/>
                    </a:moveTo>
                    <a:lnTo>
                      <a:pt y="34" x="197"/>
                    </a:lnTo>
                    <a:lnTo>
                      <a:pt y="35" x="199"/>
                    </a:lnTo>
                    <a:lnTo>
                      <a:pt y="39" x="202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73" name="Shape 1673"/>
              <p:cNvSpPr/>
              <p:nvPr/>
            </p:nvSpPr>
            <p:spPr>
              <a:xfrm>
                <a:off y="3521075" x="7327900"/>
                <a:ext cy="63500" cx="327025"/>
              </a:xfrm>
              <a:custGeom>
                <a:pathLst>
                  <a:path w="206" extrusionOk="0" h="40">
                    <a:moveTo>
                      <a:pt y="0" x="2"/>
                    </a:moveTo>
                    <a:lnTo>
                      <a:pt y="35" x="201"/>
                    </a:lnTo>
                    <a:lnTo>
                      <a:pt y="39" x="204"/>
                    </a:lnTo>
                    <a:lnTo>
                      <a:pt y="40" x="20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74" name="Shape 1674"/>
              <p:cNvSpPr/>
              <p:nvPr/>
            </p:nvSpPr>
            <p:spPr>
              <a:xfrm>
                <a:off y="3524250" x="7327900"/>
                <a:ext cy="63500" cx="330200"/>
              </a:xfrm>
              <a:custGeom>
                <a:pathLst>
                  <a:path w="208" extrusionOk="0" h="40">
                    <a:moveTo>
                      <a:pt y="0" x="2"/>
                    </a:moveTo>
                    <a:lnTo>
                      <a:pt y="37" x="204"/>
                    </a:lnTo>
                    <a:lnTo>
                      <a:pt y="38" x="206"/>
                    </a:lnTo>
                    <a:lnTo>
                      <a:pt y="40" x="208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75" name="Shape 1675"/>
              <p:cNvSpPr/>
              <p:nvPr/>
            </p:nvSpPr>
            <p:spPr>
              <a:xfrm>
                <a:off y="3525837" x="7327900"/>
                <a:ext cy="65086" cx="331787"/>
              </a:xfrm>
              <a:custGeom>
                <a:pathLst>
                  <a:path w="209" extrusionOk="0" h="41">
                    <a:moveTo>
                      <a:pt y="0" x="0"/>
                    </a:moveTo>
                    <a:lnTo>
                      <a:pt y="37" x="206"/>
                    </a:lnTo>
                    <a:lnTo>
                      <a:pt y="39" x="208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76" name="Shape 1676"/>
              <p:cNvSpPr/>
              <p:nvPr/>
            </p:nvSpPr>
            <p:spPr>
              <a:xfrm>
                <a:off y="3529012" x="7324725"/>
                <a:ext cy="65086" cx="341312"/>
              </a:xfrm>
              <a:custGeom>
                <a:pathLst>
                  <a:path w="215" extrusionOk="0" h="41">
                    <a:moveTo>
                      <a:pt y="0" x="2"/>
                    </a:moveTo>
                    <a:lnTo>
                      <a:pt y="37" x="210"/>
                    </a:lnTo>
                    <a:lnTo>
                      <a:pt y="39" x="211"/>
                    </a:lnTo>
                    <a:lnTo>
                      <a:pt y="41" x="213"/>
                    </a:lnTo>
                    <a:lnTo>
                      <a:pt y="41" x="213"/>
                    </a:lnTo>
                    <a:lnTo>
                      <a:pt y="41" x="21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77" name="Shape 1677"/>
              <p:cNvSpPr/>
              <p:nvPr/>
            </p:nvSpPr>
            <p:spPr>
              <a:xfrm>
                <a:off y="3532187" x="7324725"/>
                <a:ext cy="66675" cx="341312"/>
              </a:xfrm>
              <a:custGeom>
                <a:pathLst>
                  <a:path w="215" extrusionOk="0" h="42">
                    <a:moveTo>
                      <a:pt y="0" x="2"/>
                    </a:moveTo>
                    <a:lnTo>
                      <a:pt y="37" x="211"/>
                    </a:lnTo>
                    <a:lnTo>
                      <a:pt y="39" x="213"/>
                    </a:lnTo>
                    <a:lnTo>
                      <a:pt y="39" x="213"/>
                    </a:lnTo>
                    <a:lnTo>
                      <a:pt y="40" x="215"/>
                    </a:lnTo>
                    <a:lnTo>
                      <a:pt y="42" x="21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78" name="Shape 1678"/>
              <p:cNvSpPr/>
              <p:nvPr/>
            </p:nvSpPr>
            <p:spPr>
              <a:xfrm>
                <a:off y="3533775" x="7324725"/>
                <a:ext cy="68261" cx="342900"/>
              </a:xfrm>
              <a:custGeom>
                <a:pathLst>
                  <a:path w="216" extrusionOk="0" h="43">
                    <a:moveTo>
                      <a:pt y="0" x="0"/>
                    </a:moveTo>
                    <a:lnTo>
                      <a:pt y="38" x="215"/>
                    </a:lnTo>
                    <a:lnTo>
                      <a:pt y="41" x="215"/>
                    </a:lnTo>
                    <a:lnTo>
                      <a:pt y="43" x="21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79" name="Shape 1679"/>
              <p:cNvSpPr/>
              <p:nvPr/>
            </p:nvSpPr>
            <p:spPr>
              <a:xfrm>
                <a:off y="3536950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6"/>
                    </a:lnTo>
                    <a:lnTo>
                      <a:pt y="41" x="217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80" name="Shape 1680"/>
              <p:cNvSpPr/>
              <p:nvPr/>
            </p:nvSpPr>
            <p:spPr>
              <a:xfrm>
                <a:off y="3540125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7"/>
                    </a:lnTo>
                    <a:lnTo>
                      <a:pt y="40" x="219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81" name="Shape 1681"/>
              <p:cNvSpPr/>
              <p:nvPr/>
            </p:nvSpPr>
            <p:spPr>
              <a:xfrm>
                <a:off y="3541712" x="7323136"/>
                <a:ext cy="68261" cx="350836"/>
              </a:xfrm>
              <a:custGeom>
                <a:pathLst>
                  <a:path w="221" extrusionOk="0" h="43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19"/>
                    </a:lnTo>
                    <a:lnTo>
                      <a:pt y="43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82" name="Shape 1682"/>
              <p:cNvSpPr/>
              <p:nvPr/>
            </p:nvSpPr>
            <p:spPr>
              <a:xfrm>
                <a:off y="3544887" x="7323136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21"/>
                    </a:lnTo>
                    <a:lnTo>
                      <a:pt y="42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83" name="Shape 1683"/>
              <p:cNvSpPr/>
              <p:nvPr/>
            </p:nvSpPr>
            <p:spPr>
              <a:xfrm>
                <a:off y="3548062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9" x="223"/>
                    </a:lnTo>
                    <a:lnTo>
                      <a:pt y="40" x="223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84" name="Shape 1684"/>
              <p:cNvSpPr/>
              <p:nvPr/>
            </p:nvSpPr>
            <p:spPr>
              <a:xfrm>
                <a:off y="3551237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8" x="223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85" name="Shape 1685"/>
              <p:cNvSpPr/>
              <p:nvPr/>
            </p:nvSpPr>
            <p:spPr>
              <a:xfrm>
                <a:off y="3552825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1" x="225"/>
                    </a:lnTo>
                    <a:lnTo>
                      <a:pt y="42" x="225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86" name="Shape 1686"/>
              <p:cNvSpPr/>
              <p:nvPr/>
            </p:nvSpPr>
            <p:spPr>
              <a:xfrm>
                <a:off y="3556000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87" name="Shape 1687"/>
              <p:cNvSpPr/>
              <p:nvPr/>
            </p:nvSpPr>
            <p:spPr>
              <a:xfrm>
                <a:off y="3559175" x="7316786"/>
                <a:ext cy="66675" cx="360362"/>
              </a:xfrm>
              <a:custGeom>
                <a:pathLst>
                  <a:path w="227" extrusionOk="0" h="42">
                    <a:moveTo>
                      <a:pt y="0" x="2"/>
                    </a:moveTo>
                    <a:lnTo>
                      <a:pt y="38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88" name="Shape 1688"/>
              <p:cNvSpPr/>
              <p:nvPr/>
            </p:nvSpPr>
            <p:spPr>
              <a:xfrm>
                <a:off y="3560762" x="7316786"/>
                <a:ext cy="68261" cx="360362"/>
              </a:xfrm>
              <a:custGeom>
                <a:pathLst>
                  <a:path w="227" extrusionOk="0" h="43">
                    <a:moveTo>
                      <a:pt y="0" x="2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3" x="22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89" name="Shape 1689"/>
              <p:cNvSpPr/>
              <p:nvPr/>
            </p:nvSpPr>
            <p:spPr>
              <a:xfrm>
                <a:off y="3563937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90" name="Shape 1690"/>
              <p:cNvSpPr/>
              <p:nvPr/>
            </p:nvSpPr>
            <p:spPr>
              <a:xfrm>
                <a:off y="3567112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91" name="Shape 1691"/>
              <p:cNvSpPr/>
              <p:nvPr/>
            </p:nvSpPr>
            <p:spPr>
              <a:xfrm>
                <a:off y="3568700" x="7315200"/>
                <a:ext cy="68261" cx="361950"/>
              </a:xfrm>
              <a:custGeom>
                <a:pathLst>
                  <a:path w="228" extrusionOk="0" h="43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8"/>
                    </a:lnTo>
                    <a:lnTo>
                      <a:pt y="43" x="226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92" name="Shape 1692"/>
              <p:cNvSpPr/>
              <p:nvPr/>
            </p:nvSpPr>
            <p:spPr>
              <a:xfrm>
                <a:off y="3571875" x="7315200"/>
                <a:ext cy="66675" cx="361950"/>
              </a:xfrm>
              <a:custGeom>
                <a:pathLst>
                  <a:path w="228" extrusionOk="0" h="42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93" name="Shape 1693"/>
              <p:cNvSpPr/>
              <p:nvPr/>
            </p:nvSpPr>
            <p:spPr>
              <a:xfrm>
                <a:off y="3575050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0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94" name="Shape 1694"/>
              <p:cNvSpPr/>
              <p:nvPr/>
            </p:nvSpPr>
            <p:spPr>
              <a:xfrm>
                <a:off y="3576637" x="7315200"/>
                <a:ext cy="68261" cx="358775"/>
              </a:xfrm>
              <a:custGeom>
                <a:pathLst>
                  <a:path w="226" extrusionOk="0" h="43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6"/>
                    </a:lnTo>
                    <a:lnTo>
                      <a:pt y="43" x="22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95" name="Shape 1695"/>
              <p:cNvSpPr/>
              <p:nvPr/>
            </p:nvSpPr>
            <p:spPr>
              <a:xfrm>
                <a:off y="3579812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4"/>
                    </a:lnTo>
                    <a:lnTo>
                      <a:pt y="42" x="22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96" name="Shape 1696"/>
              <p:cNvSpPr/>
              <p:nvPr/>
            </p:nvSpPr>
            <p:spPr>
              <a:xfrm>
                <a:off y="3582987" x="7315200"/>
                <a:ext cy="66675" cx="355600"/>
              </a:xfrm>
              <a:custGeom>
                <a:pathLst>
                  <a:path w="224" extrusionOk="0" h="42">
                    <a:moveTo>
                      <a:pt y="0" x="0"/>
                    </a:moveTo>
                    <a:lnTo>
                      <a:pt y="39" x="224"/>
                    </a:lnTo>
                    <a:lnTo>
                      <a:pt y="40" x="224"/>
                    </a:lnTo>
                    <a:lnTo>
                      <a:pt y="42" x="22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97" name="Shape 1697"/>
              <p:cNvSpPr/>
              <p:nvPr/>
            </p:nvSpPr>
            <p:spPr>
              <a:xfrm>
                <a:off y="3584575" x="7315200"/>
                <a:ext cy="68261" cx="355600"/>
              </a:xfrm>
              <a:custGeom>
                <a:pathLst>
                  <a:path w="224" extrusionOk="0" h="43">
                    <a:moveTo>
                      <a:pt y="0" x="0"/>
                    </a:moveTo>
                    <a:lnTo>
                      <a:pt y="39" x="224"/>
                    </a:lnTo>
                    <a:lnTo>
                      <a:pt y="41" x="222"/>
                    </a:lnTo>
                    <a:lnTo>
                      <a:pt y="43" x="22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0F0E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98" name="Shape 1698"/>
              <p:cNvSpPr/>
              <p:nvPr/>
            </p:nvSpPr>
            <p:spPr>
              <a:xfrm>
                <a:off y="3587750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1" x="224"/>
                    </a:lnTo>
                    <a:lnTo>
                      <a:pt y="42" x="223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699" name="Shape 1699"/>
              <p:cNvSpPr/>
              <p:nvPr/>
            </p:nvSpPr>
            <p:spPr>
              <a:xfrm>
                <a:off y="3590925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0" x="223"/>
                    </a:lnTo>
                    <a:lnTo>
                      <a:pt y="42" x="22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00" name="Shape 1700"/>
              <p:cNvSpPr/>
              <p:nvPr/>
            </p:nvSpPr>
            <p:spPr>
              <a:xfrm>
                <a:off y="3594100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8" x="223"/>
                    </a:lnTo>
                    <a:lnTo>
                      <a:pt y="40" x="223"/>
                    </a:lnTo>
                    <a:lnTo>
                      <a:pt y="42" x="22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01" name="Shape 1701"/>
              <p:cNvSpPr/>
              <p:nvPr/>
            </p:nvSpPr>
            <p:spPr>
              <a:xfrm>
                <a:off y="3595687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9" x="223"/>
                    </a:lnTo>
                    <a:lnTo>
                      <a:pt y="41" x="221"/>
                    </a:lnTo>
                    <a:lnTo>
                      <a:pt y="42" x="21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02" name="Shape 1702"/>
              <p:cNvSpPr/>
              <p:nvPr/>
            </p:nvSpPr>
            <p:spPr>
              <a:xfrm>
                <a:off y="3598862" x="7312025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21"/>
                    </a:lnTo>
                    <a:lnTo>
                      <a:pt y="39" x="221"/>
                    </a:lnTo>
                    <a:lnTo>
                      <a:pt y="40" x="219"/>
                    </a:lnTo>
                    <a:lnTo>
                      <a:pt y="40" x="219"/>
                    </a:lnTo>
                    <a:lnTo>
                      <a:pt y="42" x="21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BE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03" name="Shape 1703"/>
              <p:cNvSpPr/>
              <p:nvPr/>
            </p:nvSpPr>
            <p:spPr>
              <a:xfrm>
                <a:off y="3602037" x="7312025"/>
                <a:ext cy="63500" cx="347661"/>
              </a:xfrm>
              <a:custGeom>
                <a:pathLst>
                  <a:path w="219" extrusionOk="0" h="40">
                    <a:moveTo>
                      <a:pt y="0" x="0"/>
                    </a:moveTo>
                    <a:lnTo>
                      <a:pt y="38" x="219"/>
                    </a:lnTo>
                    <a:lnTo>
                      <a:pt y="38" x="219"/>
                    </a:lnTo>
                    <a:lnTo>
                      <a:pt y="38" x="219"/>
                    </a:lnTo>
                    <a:lnTo>
                      <a:pt y="40" x="218"/>
                    </a:lnTo>
                    <a:lnTo>
                      <a:pt y="40" x="21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04" name="Shape 1704"/>
              <p:cNvSpPr/>
              <p:nvPr/>
            </p:nvSpPr>
            <p:spPr>
              <a:xfrm>
                <a:off y="3603625" x="7312025"/>
                <a:ext cy="65086" cx="346075"/>
              </a:xfrm>
              <a:custGeom>
                <a:pathLst>
                  <a:path w="218" extrusionOk="0" h="41">
                    <a:moveTo>
                      <a:pt y="0" x="0"/>
                    </a:moveTo>
                    <a:lnTo>
                      <a:pt y="39" x="218"/>
                    </a:lnTo>
                    <a:lnTo>
                      <a:pt y="39" x="216"/>
                    </a:lnTo>
                    <a:lnTo>
                      <a:pt y="41" x="21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05" name="Shape 1705"/>
              <p:cNvSpPr/>
              <p:nvPr/>
            </p:nvSpPr>
            <p:spPr>
              <a:xfrm>
                <a:off y="3606800" x="7312025"/>
                <a:ext cy="65086" cx="342900"/>
              </a:xfrm>
              <a:custGeom>
                <a:pathLst>
                  <a:path w="216" extrusionOk="0" h="41">
                    <a:moveTo>
                      <a:pt y="0" x="0"/>
                    </a:moveTo>
                    <a:lnTo>
                      <a:pt y="37" x="216"/>
                    </a:lnTo>
                    <a:lnTo>
                      <a:pt y="39" x="214"/>
                    </a:lnTo>
                    <a:lnTo>
                      <a:pt y="41" x="21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06" name="Shape 1706"/>
              <p:cNvSpPr/>
              <p:nvPr/>
            </p:nvSpPr>
            <p:spPr>
              <a:xfrm>
                <a:off y="3609975" x="7312025"/>
                <a:ext cy="63500" cx="339725"/>
              </a:xfrm>
              <a:custGeom>
                <a:pathLst>
                  <a:path w="214" extrusionOk="0" h="40">
                    <a:moveTo>
                      <a:pt y="0" x="0"/>
                    </a:moveTo>
                    <a:lnTo>
                      <a:pt y="37" x="214"/>
                    </a:lnTo>
                    <a:lnTo>
                      <a:pt y="39" x="213"/>
                    </a:lnTo>
                    <a:lnTo>
                      <a:pt y="40" x="21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07" name="Shape 1707"/>
              <p:cNvSpPr/>
              <p:nvPr/>
            </p:nvSpPr>
            <p:spPr>
              <a:xfrm>
                <a:off y="3611562" x="7312025"/>
                <a:ext cy="65086" cx="338136"/>
              </a:xfrm>
              <a:custGeom>
                <a:pathLst>
                  <a:path w="213" extrusionOk="0" h="41">
                    <a:moveTo>
                      <a:pt y="0" x="0"/>
                    </a:moveTo>
                    <a:lnTo>
                      <a:pt y="38" x="213"/>
                    </a:lnTo>
                    <a:lnTo>
                      <a:pt y="39" x="211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08" name="Shape 1708"/>
              <p:cNvSpPr/>
              <p:nvPr/>
            </p:nvSpPr>
            <p:spPr>
              <a:xfrm>
                <a:off y="3614737" x="7312025"/>
                <a:ext cy="61912" cx="334961"/>
              </a:xfrm>
              <a:custGeom>
                <a:pathLst>
                  <a:path w="211" extrusionOk="0" h="39">
                    <a:moveTo>
                      <a:pt y="0" x="0"/>
                    </a:moveTo>
                    <a:lnTo>
                      <a:pt y="37" x="211"/>
                    </a:lnTo>
                    <a:lnTo>
                      <a:pt y="39" x="209"/>
                    </a:lnTo>
                    <a:lnTo>
                      <a:pt y="39" x="20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09" name="Shape 1709"/>
              <p:cNvSpPr/>
              <p:nvPr/>
            </p:nvSpPr>
            <p:spPr>
              <a:xfrm>
                <a:off y="3617912" x="7312025"/>
                <a:ext cy="61912" cx="331787"/>
              </a:xfrm>
              <a:custGeom>
                <a:pathLst>
                  <a:path w="209" extrusionOk="0" h="39">
                    <a:moveTo>
                      <a:pt y="0" x="0"/>
                    </a:moveTo>
                    <a:lnTo>
                      <a:pt y="37" x="209"/>
                    </a:lnTo>
                    <a:lnTo>
                      <a:pt y="37" x="206"/>
                    </a:lnTo>
                    <a:lnTo>
                      <a:pt y="39" x="204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3E3E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10" name="Shape 1710"/>
              <p:cNvSpPr/>
              <p:nvPr/>
            </p:nvSpPr>
            <p:spPr>
              <a:xfrm>
                <a:off y="3619500" x="7312025"/>
                <a:ext cy="61912" cx="327025"/>
              </a:xfrm>
              <a:custGeom>
                <a:pathLst>
                  <a:path w="206" extrusionOk="0" h="39">
                    <a:moveTo>
                      <a:pt y="0" x="0"/>
                    </a:moveTo>
                    <a:lnTo>
                      <a:pt y="36" x="206"/>
                    </a:lnTo>
                    <a:lnTo>
                      <a:pt y="38" x="204"/>
                    </a:lnTo>
                    <a:lnTo>
                      <a:pt y="39" x="203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11" name="Shape 1711"/>
              <p:cNvSpPr/>
              <p:nvPr/>
            </p:nvSpPr>
            <p:spPr>
              <a:xfrm>
                <a:off y="3622675" x="7312025"/>
                <a:ext cy="61912" cx="323850"/>
              </a:xfrm>
              <a:custGeom>
                <a:pathLst>
                  <a:path w="204" extrusionOk="0" h="39">
                    <a:moveTo>
                      <a:pt y="0" x="0"/>
                    </a:moveTo>
                    <a:lnTo>
                      <a:pt y="36" x="204"/>
                    </a:lnTo>
                    <a:lnTo>
                      <a:pt y="37" x="203"/>
                    </a:lnTo>
                    <a:lnTo>
                      <a:pt y="39" x="20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12" name="Shape 1712"/>
              <p:cNvSpPr/>
              <p:nvPr/>
            </p:nvSpPr>
            <p:spPr>
              <a:xfrm>
                <a:off y="3625850" x="7312025"/>
                <a:ext cy="61912" cx="322261"/>
              </a:xfrm>
              <a:custGeom>
                <a:pathLst>
                  <a:path w="203" extrusionOk="0" h="39">
                    <a:moveTo>
                      <a:pt y="0" x="0"/>
                    </a:moveTo>
                    <a:lnTo>
                      <a:pt y="35" x="203"/>
                    </a:lnTo>
                    <a:lnTo>
                      <a:pt y="37" x="201"/>
                    </a:lnTo>
                    <a:lnTo>
                      <a:pt y="39" x="19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13" name="Shape 1713"/>
              <p:cNvSpPr/>
              <p:nvPr/>
            </p:nvSpPr>
            <p:spPr>
              <a:xfrm>
                <a:off y="3629025" x="7312025"/>
                <a:ext cy="58736" cx="319087"/>
              </a:xfrm>
              <a:custGeom>
                <a:pathLst>
                  <a:path w="201" extrusionOk="0" h="37">
                    <a:moveTo>
                      <a:pt y="0" x="0"/>
                    </a:moveTo>
                    <a:lnTo>
                      <a:pt y="35" x="201"/>
                    </a:lnTo>
                    <a:lnTo>
                      <a:pt y="37" x="197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14" name="Shape 1714"/>
              <p:cNvSpPr/>
              <p:nvPr/>
            </p:nvSpPr>
            <p:spPr>
              <a:xfrm>
                <a:off y="3630612" x="7312025"/>
                <a:ext cy="58736" cx="312736"/>
              </a:xfrm>
              <a:custGeom>
                <a:pathLst>
                  <a:path w="197" extrusionOk="0" h="37">
                    <a:moveTo>
                      <a:pt y="0" x="0"/>
                    </a:moveTo>
                    <a:lnTo>
                      <a:pt y="36" x="197"/>
                    </a:lnTo>
                    <a:lnTo>
                      <a:pt y="36" x="196"/>
                    </a:lnTo>
                    <a:lnTo>
                      <a:pt y="37" x="19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15" name="Shape 1715"/>
              <p:cNvSpPr/>
              <p:nvPr/>
            </p:nvSpPr>
            <p:spPr>
              <a:xfrm>
                <a:off y="3633787" x="7312025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4" x="196"/>
                    </a:lnTo>
                    <a:lnTo>
                      <a:pt y="35" x="194"/>
                    </a:lnTo>
                    <a:lnTo>
                      <a:pt y="37" x="191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16" name="Shape 1716"/>
              <p:cNvSpPr/>
              <p:nvPr/>
            </p:nvSpPr>
            <p:spPr>
              <a:xfrm>
                <a:off y="3636962" x="7312025"/>
                <a:ext cy="58736" cx="307975"/>
              </a:xfrm>
              <a:custGeom>
                <a:pathLst>
                  <a:path w="194" extrusionOk="0" h="37">
                    <a:moveTo>
                      <a:pt y="0" x="0"/>
                    </a:moveTo>
                    <a:lnTo>
                      <a:pt y="33" x="194"/>
                    </a:lnTo>
                    <a:lnTo>
                      <a:pt y="35" x="191"/>
                    </a:lnTo>
                    <a:lnTo>
                      <a:pt y="37" x="18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17" name="Shape 1717"/>
              <p:cNvSpPr/>
              <p:nvPr/>
            </p:nvSpPr>
            <p:spPr>
              <a:xfrm>
                <a:off y="3638550" x="7312025"/>
                <a:ext cy="58736" cx="303212"/>
              </a:xfrm>
              <a:custGeom>
                <a:pathLst>
                  <a:path w="191" extrusionOk="0" h="37">
                    <a:moveTo>
                      <a:pt y="0" x="0"/>
                    </a:moveTo>
                    <a:lnTo>
                      <a:pt y="34" x="191"/>
                    </a:lnTo>
                    <a:lnTo>
                      <a:pt y="36" x="189"/>
                    </a:lnTo>
                    <a:lnTo>
                      <a:pt y="37" x="18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18" name="Shape 1718"/>
              <p:cNvSpPr/>
              <p:nvPr/>
            </p:nvSpPr>
            <p:spPr>
              <a:xfrm>
                <a:off y="3641725" x="7312025"/>
                <a:ext cy="55561" cx="300036"/>
              </a:xfrm>
              <a:custGeom>
                <a:pathLst>
                  <a:path w="189" extrusionOk="0" h="35">
                    <a:moveTo>
                      <a:pt y="0" x="0"/>
                    </a:moveTo>
                    <a:lnTo>
                      <a:pt y="34" x="189"/>
                    </a:lnTo>
                    <a:lnTo>
                      <a:pt y="35" x="187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D9D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19" name="Shape 1719"/>
              <p:cNvSpPr/>
              <p:nvPr/>
            </p:nvSpPr>
            <p:spPr>
              <a:xfrm>
                <a:off y="3644900" x="7312025"/>
                <a:ext cy="55561" cx="296862"/>
              </a:xfrm>
              <a:custGeom>
                <a:pathLst>
                  <a:path w="187" extrusionOk="0" h="35">
                    <a:moveTo>
                      <a:pt y="0" x="0"/>
                    </a:moveTo>
                    <a:lnTo>
                      <a:pt y="33" x="187"/>
                    </a:lnTo>
                    <a:lnTo>
                      <a:pt y="33" x="184"/>
                    </a:lnTo>
                    <a:lnTo>
                      <a:pt y="35" x="18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8D8D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20" name="Shape 1720"/>
              <p:cNvSpPr/>
              <p:nvPr/>
            </p:nvSpPr>
            <p:spPr>
              <a:xfrm>
                <a:off y="3646487" x="7312025"/>
                <a:ext cy="57150" cx="292100"/>
              </a:xfrm>
              <a:custGeom>
                <a:pathLst>
                  <a:path w="184" extrusionOk="0" h="36">
                    <a:moveTo>
                      <a:pt y="0" x="0"/>
                    </a:moveTo>
                    <a:lnTo>
                      <a:pt y="32" x="184"/>
                    </a:lnTo>
                    <a:lnTo>
                      <a:pt y="34" x="182"/>
                    </a:lnTo>
                    <a:lnTo>
                      <a:pt y="36" x="17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7D6D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21" name="Shape 1721"/>
              <p:cNvSpPr/>
              <p:nvPr/>
            </p:nvSpPr>
            <p:spPr>
              <a:xfrm>
                <a:off y="3649662" x="7312025"/>
                <a:ext cy="57150" cx="288925"/>
              </a:xfrm>
              <a:custGeom>
                <a:pathLst>
                  <a:path w="182" extrusionOk="0" h="36">
                    <a:moveTo>
                      <a:pt y="0" x="0"/>
                    </a:moveTo>
                    <a:lnTo>
                      <a:pt y="32" x="182"/>
                    </a:lnTo>
                    <a:lnTo>
                      <a:pt y="34" x="179"/>
                    </a:lnTo>
                    <a:lnTo>
                      <a:pt y="36" x="177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22" name="Shape 1722"/>
              <p:cNvSpPr/>
              <p:nvPr/>
            </p:nvSpPr>
            <p:spPr>
              <a:xfrm>
                <a:off y="3652837" x="7312025"/>
                <a:ext cy="53975" cx="284162"/>
              </a:xfrm>
              <a:custGeom>
                <a:pathLst>
                  <a:path w="179" extrusionOk="0" h="34">
                    <a:moveTo>
                      <a:pt y="0" x="0"/>
                    </a:moveTo>
                    <a:lnTo>
                      <a:pt y="32" x="179"/>
                    </a:lnTo>
                    <a:lnTo>
                      <a:pt y="34" x="177"/>
                    </a:lnTo>
                    <a:lnTo>
                      <a:pt y="34" x="174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23" name="Shape 1723"/>
              <p:cNvSpPr/>
              <p:nvPr/>
            </p:nvSpPr>
            <p:spPr>
              <a:xfrm>
                <a:off y="3654425" x="7315200"/>
                <a:ext cy="53975" cx="277811"/>
              </a:xfrm>
              <a:custGeom>
                <a:pathLst>
                  <a:path w="175" extrusionOk="0" h="34">
                    <a:moveTo>
                      <a:pt y="0" x="0"/>
                    </a:moveTo>
                    <a:lnTo>
                      <a:pt y="33" x="175"/>
                    </a:lnTo>
                    <a:lnTo>
                      <a:pt y="33" x="172"/>
                    </a:lnTo>
                    <a:lnTo>
                      <a:pt y="34" x="170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4D3D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24" name="Shape 1724"/>
              <p:cNvSpPr/>
              <p:nvPr/>
            </p:nvSpPr>
            <p:spPr>
              <a:xfrm>
                <a:off y="3657600" x="7315200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31" x="172"/>
                    </a:lnTo>
                    <a:lnTo>
                      <a:pt y="32" x="170"/>
                    </a:lnTo>
                    <a:lnTo>
                      <a:pt y="34" x="16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25" name="Shape 1725"/>
              <p:cNvSpPr/>
              <p:nvPr/>
            </p:nvSpPr>
            <p:spPr>
              <a:xfrm>
                <a:off y="3660775" x="7315200"/>
                <a:ext cy="53975" cx="269875"/>
              </a:xfrm>
              <a:custGeom>
                <a:pathLst>
                  <a:path w="170" extrusionOk="0" h="34">
                    <a:moveTo>
                      <a:pt y="0" x="0"/>
                    </a:moveTo>
                    <a:lnTo>
                      <a:pt y="30" x="170"/>
                    </a:lnTo>
                    <a:lnTo>
                      <a:pt y="32" x="167"/>
                    </a:lnTo>
                    <a:lnTo>
                      <a:pt y="34" x="16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1D0D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26" name="Shape 1726"/>
              <p:cNvSpPr/>
              <p:nvPr/>
            </p:nvSpPr>
            <p:spPr>
              <a:xfrm>
                <a:off y="3662362" x="7315200"/>
                <a:ext cy="52386" cx="265112"/>
              </a:xfrm>
              <a:custGeom>
                <a:pathLst>
                  <a:path w="167" extrusionOk="0" h="33">
                    <a:moveTo>
                      <a:pt y="0" x="0"/>
                    </a:moveTo>
                    <a:lnTo>
                      <a:pt y="31" x="167"/>
                    </a:lnTo>
                    <a:lnTo>
                      <a:pt y="33" x="165"/>
                    </a:lnTo>
                    <a:lnTo>
                      <a:pt y="33" x="162"/>
                    </a:lnTo>
                    <a:lnTo>
                      <a:pt y="6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27" name="Shape 1727"/>
              <p:cNvSpPr/>
              <p:nvPr/>
            </p:nvSpPr>
            <p:spPr>
              <a:xfrm>
                <a:off y="3665537" x="7315200"/>
                <a:ext cy="50800" cx="261936"/>
              </a:xfrm>
              <a:custGeom>
                <a:pathLst>
                  <a:path w="165" extrusionOk="0" h="32">
                    <a:moveTo>
                      <a:pt y="0" x="0"/>
                    </a:moveTo>
                    <a:lnTo>
                      <a:pt y="31" x="165"/>
                    </a:lnTo>
                    <a:lnTo>
                      <a:pt y="31" x="162"/>
                    </a:lnTo>
                    <a:lnTo>
                      <a:pt y="32" x="160"/>
                    </a:lnTo>
                    <a:lnTo>
                      <a:pt y="5" x="1"/>
                    </a:lnTo>
                    <a:lnTo>
                      <a:pt y="4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28" name="Shape 1728"/>
              <p:cNvSpPr/>
              <p:nvPr/>
            </p:nvSpPr>
            <p:spPr>
              <a:xfrm>
                <a:off y="3671887" x="7316786"/>
                <a:ext cy="47625" cx="255586"/>
              </a:xfrm>
              <a:custGeom>
                <a:pathLst>
                  <a:path w="161" extrusionOk="0" h="30">
                    <a:moveTo>
                      <a:pt y="0" x="0"/>
                    </a:moveTo>
                    <a:lnTo>
                      <a:pt y="27" x="161"/>
                    </a:lnTo>
                    <a:lnTo>
                      <a:pt y="28" x="159"/>
                    </a:lnTo>
                    <a:lnTo>
                      <a:pt y="30" x="15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29" name="Shape 1729"/>
              <p:cNvSpPr/>
              <p:nvPr/>
            </p:nvSpPr>
            <p:spPr>
              <a:xfrm>
                <a:off y="3673475" x="7316786"/>
                <a:ext cy="49212" cx="252411"/>
              </a:xfrm>
              <a:custGeom>
                <a:pathLst>
                  <a:path w="159" extrusionOk="0" h="31">
                    <a:moveTo>
                      <a:pt y="0" x="0"/>
                    </a:moveTo>
                    <a:lnTo>
                      <a:pt y="27" x="159"/>
                    </a:lnTo>
                    <a:lnTo>
                      <a:pt y="29" x="156"/>
                    </a:lnTo>
                    <a:lnTo>
                      <a:pt y="31" x="15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ECEC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30" name="Shape 1730"/>
              <p:cNvSpPr/>
              <p:nvPr/>
            </p:nvSpPr>
            <p:spPr>
              <a:xfrm>
                <a:off y="3676650" x="7316786"/>
                <a:ext cy="46036" cx="247650"/>
              </a:xfrm>
              <a:custGeom>
                <a:pathLst>
                  <a:path w="156" extrusionOk="0" h="29">
                    <a:moveTo>
                      <a:pt y="0" x="0"/>
                    </a:moveTo>
                    <a:lnTo>
                      <a:pt y="27" x="156"/>
                    </a:lnTo>
                    <a:lnTo>
                      <a:pt y="29" x="152"/>
                    </a:lnTo>
                    <a:lnTo>
                      <a:pt y="29" x="151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DCDC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31" name="Shape 1731"/>
              <p:cNvSpPr/>
              <p:nvPr/>
            </p:nvSpPr>
            <p:spPr>
              <a:xfrm>
                <a:off y="3679825" x="7316786"/>
                <a:ext cy="44450" cx="241300"/>
              </a:xfrm>
              <a:custGeom>
                <a:pathLst>
                  <a:path w="152" extrusionOk="0" h="28">
                    <a:moveTo>
                      <a:pt y="0" x="0"/>
                    </a:moveTo>
                    <a:lnTo>
                      <a:pt y="27" x="152"/>
                    </a:lnTo>
                    <a:lnTo>
                      <a:pt y="27" x="151"/>
                    </a:lnTo>
                    <a:lnTo>
                      <a:pt y="28" x="14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32" name="Shape 1732"/>
              <p:cNvSpPr/>
              <p:nvPr/>
            </p:nvSpPr>
            <p:spPr>
              <a:xfrm>
                <a:off y="3681412" x="7319961"/>
                <a:ext cy="46036" cx="236537"/>
              </a:xfrm>
              <a:custGeom>
                <a:pathLst>
                  <a:path w="149" extrusionOk="0" h="29">
                    <a:moveTo>
                      <a:pt y="0" x="0"/>
                    </a:moveTo>
                    <a:lnTo>
                      <a:pt y="26" x="149"/>
                    </a:lnTo>
                    <a:lnTo>
                      <a:pt y="27" x="145"/>
                    </a:lnTo>
                    <a:lnTo>
                      <a:pt y="29" x="14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BCBC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33" name="Shape 1733"/>
              <p:cNvSpPr/>
              <p:nvPr/>
            </p:nvSpPr>
            <p:spPr>
              <a:xfrm>
                <a:off y="3684587" x="7319961"/>
                <a:ext cy="42862" cx="230187"/>
              </a:xfrm>
              <a:custGeom>
                <a:pathLst>
                  <a:path w="145" extrusionOk="0" h="27">
                    <a:moveTo>
                      <a:pt y="0" x="0"/>
                    </a:moveTo>
                    <a:lnTo>
                      <a:pt y="25" x="145"/>
                    </a:lnTo>
                    <a:lnTo>
                      <a:pt y="27" x="142"/>
                    </a:lnTo>
                    <a:lnTo>
                      <a:pt y="27" x="140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2C2C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34" name="Shape 1734"/>
              <p:cNvSpPr/>
              <p:nvPr/>
            </p:nvSpPr>
            <p:spPr>
              <a:xfrm>
                <a:off y="3687762" x="7319961"/>
                <a:ext cy="42862" cx="225425"/>
              </a:xfrm>
              <a:custGeom>
                <a:pathLst>
                  <a:path w="142" extrusionOk="0" h="27">
                    <a:moveTo>
                      <a:pt y="0" x="0"/>
                    </a:moveTo>
                    <a:lnTo>
                      <a:pt y="25" x="142"/>
                    </a:lnTo>
                    <a:lnTo>
                      <a:pt y="25" x="140"/>
                    </a:lnTo>
                    <a:lnTo>
                      <a:pt y="27" x="13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DBDB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35" name="Shape 1735"/>
              <p:cNvSpPr/>
              <p:nvPr/>
            </p:nvSpPr>
            <p:spPr>
              <a:xfrm>
                <a:off y="3689350" x="7323136"/>
                <a:ext cy="42862" cx="219075"/>
              </a:xfrm>
              <a:custGeom>
                <a:pathLst>
                  <a:path w="138" extrusionOk="0" h="27">
                    <a:moveTo>
                      <a:pt y="0" x="0"/>
                    </a:moveTo>
                    <a:lnTo>
                      <a:pt y="24" x="138"/>
                    </a:lnTo>
                    <a:lnTo>
                      <a:pt y="26" x="135"/>
                    </a:lnTo>
                    <a:lnTo>
                      <a:pt y="27" x="131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8B8B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36" name="Shape 1736"/>
              <p:cNvSpPr/>
              <p:nvPr/>
            </p:nvSpPr>
            <p:spPr>
              <a:xfrm>
                <a:off y="3692525" x="7323136"/>
                <a:ext cy="42862" cx="214311"/>
              </a:xfrm>
              <a:custGeom>
                <a:pathLst>
                  <a:path w="135" extrusionOk="0" h="27">
                    <a:moveTo>
                      <a:pt y="0" x="0"/>
                    </a:moveTo>
                    <a:lnTo>
                      <a:pt y="24" x="135"/>
                    </a:lnTo>
                    <a:lnTo>
                      <a:pt y="25" x="131"/>
                    </a:lnTo>
                    <a:lnTo>
                      <a:pt y="27" x="13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EADA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37" name="Shape 1737"/>
              <p:cNvSpPr/>
              <p:nvPr/>
            </p:nvSpPr>
            <p:spPr>
              <a:xfrm>
                <a:off y="3695700" x="7324725"/>
                <a:ext cy="39686" cx="206375"/>
              </a:xfrm>
              <a:custGeom>
                <a:pathLst>
                  <a:path w="130" extrusionOk="0" h="25">
                    <a:moveTo>
                      <a:pt y="0" x="0"/>
                    </a:moveTo>
                    <a:lnTo>
                      <a:pt y="23" x="130"/>
                    </a:lnTo>
                    <a:lnTo>
                      <a:pt y="25" x="129"/>
                    </a:lnTo>
                    <a:lnTo>
                      <a:pt y="25" x="125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AA9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38" name="Shape 1738"/>
              <p:cNvSpPr/>
              <p:nvPr/>
            </p:nvSpPr>
            <p:spPr>
              <a:xfrm>
                <a:off y="3697287" x="7324725"/>
                <a:ext cy="41275" cx="204786"/>
              </a:xfrm>
              <a:custGeom>
                <a:pathLst>
                  <a:path w="129" extrusionOk="0" h="26">
                    <a:moveTo>
                      <a:pt y="0" x="0"/>
                    </a:moveTo>
                    <a:lnTo>
                      <a:pt y="24" x="129"/>
                    </a:lnTo>
                    <a:lnTo>
                      <a:pt y="24" x="125"/>
                    </a:lnTo>
                    <a:lnTo>
                      <a:pt y="26" x="122"/>
                    </a:lnTo>
                    <a:lnTo>
                      <a:pt y="6" x="2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6A5A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39" name="Shape 1739"/>
              <p:cNvSpPr/>
              <p:nvPr/>
            </p:nvSpPr>
            <p:spPr>
              <a:xfrm>
                <a:off y="3700462" x="7327900"/>
                <a:ext cy="39686" cx="195261"/>
              </a:xfrm>
              <a:custGeom>
                <a:pathLst>
                  <a:path w="123" extrusionOk="0" h="25">
                    <a:moveTo>
                      <a:pt y="0" x="0"/>
                    </a:moveTo>
                    <a:lnTo>
                      <a:pt y="22" x="123"/>
                    </a:lnTo>
                    <a:lnTo>
                      <a:pt y="24" x="120"/>
                    </a:lnTo>
                    <a:lnTo>
                      <a:pt y="25" x="117"/>
                    </a:lnTo>
                    <a:lnTo>
                      <a:pt y="5" x="2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F9E9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40" name="Shape 1740"/>
              <p:cNvSpPr/>
              <p:nvPr/>
            </p:nvSpPr>
            <p:spPr>
              <a:xfrm>
                <a:off y="3706812" x="7327900"/>
                <a:ext cy="33336" cx="190500"/>
              </a:xfrm>
              <a:custGeom>
                <a:pathLst>
                  <a:path w="120" extrusionOk="0" h="21">
                    <a:moveTo>
                      <a:pt y="0" x="0"/>
                    </a:moveTo>
                    <a:lnTo>
                      <a:pt y="20" x="120"/>
                    </a:lnTo>
                    <a:lnTo>
                      <a:pt y="21" x="117"/>
                    </a:lnTo>
                    <a:lnTo>
                      <a:pt y="21" x="113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A9A9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41" name="Shape 1741"/>
              <p:cNvSpPr/>
              <p:nvPr/>
            </p:nvSpPr>
            <p:spPr>
              <a:xfrm>
                <a:off y="3708400" x="7331075"/>
                <a:ext cy="34925" cx="182561"/>
              </a:xfrm>
              <a:custGeom>
                <a:pathLst>
                  <a:path w="115" extrusionOk="0" h="22">
                    <a:moveTo>
                      <a:pt y="0" x="0"/>
                    </a:moveTo>
                    <a:lnTo>
                      <a:pt y="20" x="115"/>
                    </a:lnTo>
                    <a:lnTo>
                      <a:pt y="20" x="111"/>
                    </a:lnTo>
                    <a:lnTo>
                      <a:pt y="22" x="108"/>
                    </a:lnTo>
                    <a:lnTo>
                      <a:pt y="15" x="66"/>
                    </a:lnTo>
                    <a:lnTo>
                      <a:pt y="14" x="61"/>
                    </a:lnTo>
                    <a:lnTo>
                      <a:pt y="14" x="55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42" name="Shape 1742"/>
              <p:cNvSpPr/>
              <p:nvPr/>
            </p:nvSpPr>
            <p:spPr>
              <a:xfrm>
                <a:off y="3711575" x="7331075"/>
                <a:ext cy="34925" cx="176212"/>
              </a:xfrm>
              <a:custGeom>
                <a:pathLst>
                  <a:path w="111" extrusionOk="0" h="22">
                    <a:moveTo>
                      <a:pt y="0" x="0"/>
                    </a:moveTo>
                    <a:lnTo>
                      <a:pt y="18" x="111"/>
                    </a:lnTo>
                    <a:lnTo>
                      <a:pt y="20" x="108"/>
                    </a:lnTo>
                    <a:lnTo>
                      <a:pt y="22" x="106"/>
                    </a:lnTo>
                    <a:lnTo>
                      <a:pt y="15" x="67"/>
                    </a:lnTo>
                    <a:lnTo>
                      <a:pt y="12" x="64"/>
                    </a:lnTo>
                    <a:lnTo>
                      <a:pt y="12" x="61"/>
                    </a:lnTo>
                    <a:lnTo>
                      <a:pt y="12" x="55"/>
                    </a:lnTo>
                    <a:lnTo>
                      <a:pt y="12" x="5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8E8D8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43" name="Shape 1743"/>
              <p:cNvSpPr/>
              <p:nvPr/>
            </p:nvSpPr>
            <p:spPr>
              <a:xfrm>
                <a:off y="3714750" x="7332661"/>
                <a:ext cy="31750" cx="169861"/>
              </a:xfrm>
              <a:custGeom>
                <a:pathLst>
                  <a:path w="107" extrusionOk="0" h="20">
                    <a:moveTo>
                      <a:pt y="0" x="0"/>
                    </a:moveTo>
                    <a:lnTo>
                      <a:pt y="10" x="54"/>
                    </a:lnTo>
                    <a:lnTo>
                      <a:pt y="10" x="49"/>
                    </a:lnTo>
                    <a:lnTo>
                      <a:pt y="11" x="46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  <a:moveTo>
                      <a:pt y="11" x="65"/>
                    </a:moveTo>
                    <a:lnTo>
                      <a:pt y="18" x="107"/>
                    </a:lnTo>
                    <a:lnTo>
                      <a:pt y="20" x="103"/>
                    </a:lnTo>
                    <a:lnTo>
                      <a:pt y="20" x="102"/>
                    </a:lnTo>
                    <a:lnTo>
                      <a:pt y="15" x="68"/>
                    </a:lnTo>
                    <a:lnTo>
                      <a:pt y="13" x="66"/>
                    </a:lnTo>
                    <a:lnTo>
                      <a:pt y="11" x="65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44" name="Shape 1744"/>
              <p:cNvSpPr/>
              <p:nvPr/>
            </p:nvSpPr>
            <p:spPr>
              <a:xfrm>
                <a:off y="3716337" x="7332661"/>
                <a:ext cy="33336" cx="166686"/>
              </a:xfrm>
              <a:custGeom>
                <a:pathLst>
                  <a:path w="105" extrusionOk="0" h="21">
                    <a:moveTo>
                      <a:pt y="0" x="0"/>
                    </a:moveTo>
                    <a:lnTo>
                      <a:pt y="9" x="49"/>
                    </a:lnTo>
                    <a:lnTo>
                      <a:pt y="10" x="46"/>
                    </a:lnTo>
                    <a:lnTo>
                      <a:pt y="10" x="43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9" x="105"/>
                    </a:lnTo>
                    <a:lnTo>
                      <a:pt y="19" x="102"/>
                    </a:lnTo>
                    <a:lnTo>
                      <a:pt y="21" x="98"/>
                    </a:lnTo>
                    <a:lnTo>
                      <a:pt y="15" x="70"/>
                    </a:lnTo>
                    <a:lnTo>
                      <a:pt y="14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7868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45" name="Shape 1745"/>
              <p:cNvSpPr/>
              <p:nvPr/>
            </p:nvSpPr>
            <p:spPr>
              <a:xfrm>
                <a:off y="3719512" x="7335836"/>
                <a:ext cy="31750" cx="158750"/>
              </a:xfrm>
              <a:custGeom>
                <a:pathLst>
                  <a:path w="100" extrusionOk="0" h="20">
                    <a:moveTo>
                      <a:pt y="0" x="0"/>
                    </a:moveTo>
                    <a:lnTo>
                      <a:pt y="8" x="44"/>
                    </a:lnTo>
                    <a:lnTo>
                      <a:pt y="8" x="41"/>
                    </a:lnTo>
                    <a:lnTo>
                      <a:pt y="10" x="37"/>
                    </a:lnTo>
                    <a:lnTo>
                      <a:pt y="3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7" x="100"/>
                    </a:lnTo>
                    <a:lnTo>
                      <a:pt y="19" x="96"/>
                    </a:lnTo>
                    <a:lnTo>
                      <a:pt y="20" x="93"/>
                    </a:lnTo>
                    <a:lnTo>
                      <a:pt y="15" x="69"/>
                    </a:lnTo>
                    <a:lnTo>
                      <a:pt y="13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07F7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46" name="Shape 1746"/>
              <p:cNvSpPr/>
              <p:nvPr/>
            </p:nvSpPr>
            <p:spPr>
              <a:xfrm>
                <a:off y="3722687" x="7339011"/>
                <a:ext cy="28575" cx="149225"/>
              </a:xfrm>
              <a:custGeom>
                <a:pathLst>
                  <a:path w="94" extrusionOk="0" h="18">
                    <a:moveTo>
                      <a:pt y="0" x="0"/>
                    </a:moveTo>
                    <a:lnTo>
                      <a:pt y="6" x="39"/>
                    </a:lnTo>
                    <a:lnTo>
                      <a:pt y="8" x="35"/>
                    </a:lnTo>
                    <a:lnTo>
                      <a:pt y="10" x="34"/>
                    </a:lnTo>
                    <a:lnTo>
                      <a:pt y="5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  <a:moveTo>
                      <a:pt y="11" x="66"/>
                    </a:moveTo>
                    <a:lnTo>
                      <a:pt y="17" x="94"/>
                    </a:lnTo>
                    <a:lnTo>
                      <a:pt y="18" x="91"/>
                    </a:lnTo>
                    <a:lnTo>
                      <a:pt y="18" x="88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1" x="66"/>
                    </a:lnTo>
                    <a:close/>
                  </a:path>
                </a:pathLst>
              </a:custGeom>
              <a:solidFill>
                <a:srgbClr val="7D7B7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47" name="Shape 1747"/>
              <p:cNvSpPr/>
              <p:nvPr/>
            </p:nvSpPr>
            <p:spPr>
              <a:xfrm>
                <a:off y="3724275" x="7342186"/>
                <a:ext cy="30161" cx="141286"/>
              </a:xfrm>
              <a:custGeom>
                <a:pathLst>
                  <a:path w="89" extrusionOk="0" h="19">
                    <a:moveTo>
                      <a:pt y="0" x="0"/>
                    </a:moveTo>
                    <a:lnTo>
                      <a:pt y="7" x="33"/>
                    </a:lnTo>
                    <a:lnTo>
                      <a:pt y="9" x="32"/>
                    </a:lnTo>
                    <a:lnTo>
                      <a:pt y="10" x="28"/>
                    </a:lnTo>
                    <a:lnTo>
                      <a:pt y="5" x="1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  <a:moveTo>
                      <a:pt y="12" x="65"/>
                    </a:moveTo>
                    <a:lnTo>
                      <a:pt y="17" x="89"/>
                    </a:lnTo>
                    <a:lnTo>
                      <a:pt y="17" x="86"/>
                    </a:lnTo>
                    <a:lnTo>
                      <a:pt y="19" x="82"/>
                    </a:lnTo>
                    <a:lnTo>
                      <a:pt y="17" x="67"/>
                    </a:lnTo>
                    <a:lnTo>
                      <a:pt y="14" x="65"/>
                    </a:lnTo>
                    <a:lnTo>
                      <a:pt y="12" x="65"/>
                    </a:lnTo>
                    <a:close/>
                  </a:path>
                </a:pathLst>
              </a:custGeom>
              <a:solidFill>
                <a:srgbClr val="79777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48" name="Shape 1748"/>
              <p:cNvSpPr/>
              <p:nvPr/>
            </p:nvSpPr>
            <p:spPr>
              <a:xfrm>
                <a:off y="3730625" x="7342186"/>
                <a:ext cy="26987" cx="136525"/>
              </a:xfrm>
              <a:custGeom>
                <a:pathLst>
                  <a:path w="86" extrusionOk="0" h="17">
                    <a:moveTo>
                      <a:pt y="0" x="0"/>
                    </a:moveTo>
                    <a:lnTo>
                      <a:pt y="5" x="32"/>
                    </a:lnTo>
                    <a:lnTo>
                      <a:pt y="6" x="28"/>
                    </a:lnTo>
                    <a:lnTo>
                      <a:pt y="6" x="27"/>
                    </a:lnTo>
                    <a:lnTo>
                      <a:pt y="3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0" x="65"/>
                    </a:moveTo>
                    <a:lnTo>
                      <a:pt y="13" x="86"/>
                    </a:lnTo>
                    <a:lnTo>
                      <a:pt y="15" x="82"/>
                    </a:lnTo>
                    <a:lnTo>
                      <a:pt y="17" x="79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0" x="65"/>
                    </a:lnTo>
                    <a:close/>
                  </a:path>
                </a:pathLst>
              </a:custGeom>
              <a:solidFill>
                <a:srgbClr val="72707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49" name="Shape 1749"/>
              <p:cNvSpPr/>
              <p:nvPr/>
            </p:nvSpPr>
            <p:spPr>
              <a:xfrm>
                <a:off y="3732212" x="7343775"/>
                <a:ext cy="25400" cx="128586"/>
              </a:xfrm>
              <a:custGeom>
                <a:pathLst>
                  <a:path w="81" extrusionOk="0" h="16">
                    <a:moveTo>
                      <a:pt y="0" x="0"/>
                    </a:moveTo>
                    <a:lnTo>
                      <a:pt y="5" x="27"/>
                    </a:lnTo>
                    <a:lnTo>
                      <a:pt y="5" x="26"/>
                    </a:lnTo>
                    <a:lnTo>
                      <a:pt y="7" x="24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4" x="81"/>
                    </a:lnTo>
                    <a:lnTo>
                      <a:pt y="16" x="78"/>
                    </a:lnTo>
                    <a:lnTo>
                      <a:pt y="16" x="73"/>
                    </a:lnTo>
                    <a:lnTo>
                      <a:pt y="16" x="66"/>
                    </a:lnTo>
                    <a:lnTo>
                      <a:pt y="14" x="66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6F6D6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50" name="Shape 1750"/>
              <p:cNvSpPr/>
              <p:nvPr/>
            </p:nvSpPr>
            <p:spPr>
              <a:xfrm>
                <a:off y="3735387" x="7346950"/>
                <a:ext cy="23811" cx="120650"/>
              </a:xfrm>
              <a:custGeom>
                <a:pathLst>
                  <a:path w="76" extrusionOk="0" h="15">
                    <a:moveTo>
                      <a:pt y="0" x="0"/>
                    </a:moveTo>
                    <a:lnTo>
                      <a:pt y="3" x="24"/>
                    </a:lnTo>
                    <a:lnTo>
                      <a:pt y="5" x="22"/>
                    </a:lnTo>
                    <a:lnTo>
                      <a:pt y="7" x="18"/>
                    </a:lnTo>
                    <a:lnTo>
                      <a:pt y="3" x="3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4"/>
                    </a:moveTo>
                    <a:lnTo>
                      <a:pt y="14" x="76"/>
                    </a:lnTo>
                    <a:lnTo>
                      <a:pt y="14" x="71"/>
                    </a:lnTo>
                    <a:lnTo>
                      <a:pt y="15" x="67"/>
                    </a:lnTo>
                    <a:lnTo>
                      <a:pt y="15" x="64"/>
                    </a:lnTo>
                    <a:lnTo>
                      <a:pt y="14" x="64"/>
                    </a:lnTo>
                    <a:lnTo>
                      <a:pt y="12" x="64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51" name="Shape 1751"/>
              <p:cNvSpPr/>
              <p:nvPr/>
            </p:nvSpPr>
            <p:spPr>
              <a:xfrm>
                <a:off y="3738562" x="7350125"/>
                <a:ext cy="23811" cx="109536"/>
              </a:xfrm>
              <a:custGeom>
                <a:pathLst>
                  <a:path w="69" extrusionOk="0" h="15">
                    <a:moveTo>
                      <a:pt y="0" x="0"/>
                    </a:moveTo>
                    <a:lnTo>
                      <a:pt y="3" x="20"/>
                    </a:lnTo>
                    <a:lnTo>
                      <a:pt y="5" x="16"/>
                    </a:lnTo>
                    <a:lnTo>
                      <a:pt y="7" x="15"/>
                    </a:lnTo>
                    <a:lnTo>
                      <a:pt y="5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2" x="62"/>
                    </a:moveTo>
                    <a:lnTo>
                      <a:pt y="12" x="69"/>
                    </a:lnTo>
                    <a:lnTo>
                      <a:pt y="13" x="65"/>
                    </a:lnTo>
                    <a:lnTo>
                      <a:pt y="15" x="64"/>
                    </a:lnTo>
                    <a:lnTo>
                      <a:pt y="13" x="62"/>
                    </a:lnTo>
                    <a:lnTo>
                      <a:pt y="12" x="62"/>
                    </a:lnTo>
                    <a:close/>
                  </a:path>
                </a:pathLst>
              </a:custGeom>
              <a:solidFill>
                <a:srgbClr val="65626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52" name="Shape 1752"/>
              <p:cNvSpPr/>
              <p:nvPr/>
            </p:nvSpPr>
            <p:spPr>
              <a:xfrm>
                <a:off y="3740150" x="7351711"/>
                <a:ext cy="22225" cx="101600"/>
              </a:xfrm>
              <a:custGeom>
                <a:pathLst>
                  <a:path w="64" extrusionOk="0" h="14">
                    <a:moveTo>
                      <a:pt y="0" x="0"/>
                    </a:moveTo>
                    <a:lnTo>
                      <a:pt y="4" x="15"/>
                    </a:lnTo>
                    <a:lnTo>
                      <a:pt y="6" x="14"/>
                    </a:lnTo>
                    <a:lnTo>
                      <a:pt y="7" x="12"/>
                    </a:lnTo>
                    <a:lnTo>
                      <a:pt y="6" x="4"/>
                    </a:lnTo>
                    <a:lnTo>
                      <a:pt y="4" x="2"/>
                    </a:lnTo>
                    <a:lnTo>
                      <a:pt y="0" x="0"/>
                    </a:lnTo>
                    <a:close/>
                    <a:moveTo>
                      <a:pt y="12" x="61"/>
                    </a:moveTo>
                    <a:lnTo>
                      <a:pt y="12" x="64"/>
                    </a:lnTo>
                    <a:lnTo>
                      <a:pt y="12" x="63"/>
                    </a:lnTo>
                    <a:lnTo>
                      <a:pt y="14" x="63"/>
                    </a:lnTo>
                    <a:lnTo>
                      <a:pt y="12" x="61"/>
                    </a:lnTo>
                    <a:lnTo>
                      <a:pt y="12" x="61"/>
                    </a:lnTo>
                    <a:close/>
                  </a:path>
                </a:pathLst>
              </a:custGeom>
              <a:solidFill>
                <a:srgbClr val="615E5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53" name="Shape 1753"/>
              <p:cNvSpPr/>
              <p:nvPr/>
            </p:nvSpPr>
            <p:spPr>
              <a:xfrm>
                <a:off y="3746500" x="7354886"/>
                <a:ext cy="4761" cx="19050"/>
              </a:xfrm>
              <a:custGeom>
                <a:pathLst>
                  <a:path w="12" extrusionOk="0" h="3">
                    <a:moveTo>
                      <a:pt y="0" x="0"/>
                    </a:moveTo>
                    <a:lnTo>
                      <a:pt y="2" x="12"/>
                    </a:lnTo>
                    <a:lnTo>
                      <a:pt y="3" x="10"/>
                    </a:lnTo>
                    <a:lnTo>
                      <a:pt y="3" x="8"/>
                    </a:lnTo>
                    <a:lnTo>
                      <a:pt y="3" x="5"/>
                    </a:lnTo>
                    <a:lnTo>
                      <a:pt y="2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C5A5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54" name="Shape 1754"/>
              <p:cNvSpPr/>
              <p:nvPr/>
            </p:nvSpPr>
            <p:spPr>
              <a:xfrm>
                <a:off y="3749675" x="7358061"/>
                <a:ext cy="4761" cx="12700"/>
              </a:xfrm>
              <a:custGeom>
                <a:pathLst>
                  <a:path w="8" extrusionOk="0" h="3">
                    <a:moveTo>
                      <a:pt y="0" x="0"/>
                    </a:moveTo>
                    <a:lnTo>
                      <a:pt y="1" x="8"/>
                    </a:lnTo>
                    <a:lnTo>
                      <a:pt y="1" x="6"/>
                    </a:lnTo>
                    <a:lnTo>
                      <a:pt y="3" x="5"/>
                    </a:lnTo>
                    <a:lnTo>
                      <a:pt y="1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6535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55" name="Shape 1755"/>
              <p:cNvSpPr/>
              <p:nvPr/>
            </p:nvSpPr>
            <p:spPr>
              <a:xfrm>
                <a:off y="3751262" x="7362825"/>
                <a:ext cy="3175" cx="4761"/>
              </a:xfrm>
              <a:custGeom>
                <a:pathLst>
                  <a:path w="3" extrusionOk="0" h="2">
                    <a:moveTo>
                      <a:pt y="0" x="0"/>
                    </a:moveTo>
                    <a:lnTo>
                      <a:pt y="0" x="3"/>
                    </a:lnTo>
                    <a:lnTo>
                      <a:pt y="2" x="2"/>
                    </a:lnTo>
                    <a:lnTo>
                      <a:pt y="2" x="2"/>
                    </a:lnTo>
                    <a:lnTo>
                      <a:pt y="0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24F4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56" name="Shape 1756"/>
              <p:cNvSpPr/>
              <p:nvPr/>
            </p:nvSpPr>
            <p:spPr>
              <a:xfrm>
                <a:off y="3421062" x="7312025"/>
                <a:ext cy="341312" cx="365125"/>
              </a:xfrm>
              <a:custGeom>
                <a:pathLst>
                  <a:path w="230" extrusionOk="0" h="215">
                    <a:moveTo>
                      <a:pt y="109" x="221"/>
                    </a:moveTo>
                    <a:lnTo>
                      <a:pt y="114" x="224"/>
                    </a:lnTo>
                    <a:lnTo>
                      <a:pt y="119" x="228"/>
                    </a:lnTo>
                    <a:lnTo>
                      <a:pt y="125" x="230"/>
                    </a:lnTo>
                    <a:lnTo>
                      <a:pt y="131" x="230"/>
                    </a:lnTo>
                    <a:lnTo>
                      <a:pt y="136" x="228"/>
                    </a:lnTo>
                    <a:lnTo>
                      <a:pt y="141" x="226"/>
                    </a:lnTo>
                    <a:lnTo>
                      <a:pt y="147" x="224"/>
                    </a:lnTo>
                    <a:lnTo>
                      <a:pt y="152" x="219"/>
                    </a:lnTo>
                    <a:lnTo>
                      <a:pt y="161" x="208"/>
                    </a:lnTo>
                    <a:lnTo>
                      <a:pt y="171" x="192"/>
                    </a:lnTo>
                    <a:lnTo>
                      <a:pt y="180" x="176"/>
                    </a:lnTo>
                    <a:lnTo>
                      <a:pt y="188" x="159"/>
                    </a:lnTo>
                    <a:lnTo>
                      <a:pt y="203" x="122"/>
                    </a:lnTo>
                    <a:lnTo>
                      <a:pt y="215" x="88"/>
                    </a:lnTo>
                    <a:lnTo>
                      <a:pt y="205" x="84"/>
                    </a:lnTo>
                    <a:lnTo>
                      <a:pt y="198" x="81"/>
                    </a:lnTo>
                    <a:lnTo>
                      <a:pt y="195" x="76"/>
                    </a:lnTo>
                    <a:lnTo>
                      <a:pt y="193" x="69"/>
                    </a:lnTo>
                    <a:lnTo>
                      <a:pt y="195" x="62"/>
                    </a:lnTo>
                    <a:lnTo>
                      <a:pt y="198" x="52"/>
                    </a:lnTo>
                    <a:lnTo>
                      <a:pt y="203" x="44"/>
                    </a:lnTo>
                    <a:lnTo>
                      <a:pt y="210" x="34"/>
                    </a:lnTo>
                    <a:lnTo>
                      <a:pt y="201" x="25"/>
                    </a:lnTo>
                    <a:lnTo>
                      <a:pt y="191" x="17"/>
                    </a:lnTo>
                    <a:lnTo>
                      <a:pt y="181" x="12"/>
                    </a:lnTo>
                    <a:lnTo>
                      <a:pt y="171" x="7"/>
                    </a:lnTo>
                    <a:lnTo>
                      <a:pt y="158" x="3"/>
                    </a:lnTo>
                    <a:lnTo>
                      <a:pt y="146" x="0"/>
                    </a:lnTo>
                    <a:lnTo>
                      <a:pt y="132" x="0"/>
                    </a:lnTo>
                    <a:lnTo>
                      <a:pt y="119" x="0"/>
                    </a:lnTo>
                    <a:lnTo>
                      <a:pt y="103" x="2"/>
                    </a:lnTo>
                    <a:lnTo>
                      <a:pt y="90" x="3"/>
                    </a:lnTo>
                    <a:lnTo>
                      <a:pt y="75" x="8"/>
                    </a:lnTo>
                    <a:lnTo>
                      <a:pt y="60" x="13"/>
                    </a:lnTo>
                    <a:lnTo>
                      <a:pt y="44" x="20"/>
                    </a:lnTo>
                    <a:lnTo>
                      <a:pt y="29" x="29"/>
                    </a:lnTo>
                    <a:lnTo>
                      <a:pt y="16" x="39"/>
                    </a:lnTo>
                    <a:lnTo>
                      <a:pt y="0" x="51"/>
                    </a:lnTo>
                    <a:lnTo>
                      <a:pt y="7" x="61"/>
                    </a:lnTo>
                    <a:lnTo>
                      <a:pt y="12" x="71"/>
                    </a:lnTo>
                    <a:lnTo>
                      <a:pt y="27" x="73"/>
                    </a:lnTo>
                    <a:lnTo>
                      <a:pt y="41" x="78"/>
                    </a:lnTo>
                    <a:lnTo>
                      <a:pt y="51" x="84"/>
                    </a:lnTo>
                    <a:lnTo>
                      <a:pt y="56" x="91"/>
                    </a:lnTo>
                    <a:lnTo>
                      <a:pt y="58" x="94"/>
                    </a:lnTo>
                    <a:lnTo>
                      <a:pt y="58" x="98"/>
                    </a:lnTo>
                    <a:lnTo>
                      <a:pt y="58" x="101"/>
                    </a:lnTo>
                    <a:lnTo>
                      <a:pt y="56" x="103"/>
                    </a:lnTo>
                    <a:lnTo>
                      <a:pt y="53" x="106"/>
                    </a:lnTo>
                    <a:lnTo>
                      <a:pt y="48" x="108"/>
                    </a:lnTo>
                    <a:lnTo>
                      <a:pt y="41" x="108"/>
                    </a:lnTo>
                    <a:lnTo>
                      <a:pt y="33" x="108"/>
                    </a:lnTo>
                    <a:lnTo>
                      <a:pt y="48" x="137"/>
                    </a:lnTo>
                    <a:lnTo>
                      <a:pt y="66" x="169"/>
                    </a:lnTo>
                    <a:lnTo>
                      <a:pt y="76" x="184"/>
                    </a:lnTo>
                    <a:lnTo>
                      <a:pt y="88" x="199"/>
                    </a:lnTo>
                    <a:lnTo>
                      <a:pt y="98" x="211"/>
                    </a:lnTo>
                    <a:lnTo>
                      <a:pt y="109" x="22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57" name="Shape 1757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58" name="Shape 1758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59" name="Shape 1759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60" name="Shape 1760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61" name="Shape 1761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62" name="Shape 1762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63" name="Shape 1763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64" name="Shape 1764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cxnSp>
            <p:nvCxnSpPr>
              <p:cNvPr id="1765" name="Shape 1765"/>
              <p:cNvCxnSpPr/>
              <p:nvPr/>
            </p:nvCxnSpPr>
            <p:spPr>
              <a:xfrm rot="10800000" flipH="1">
                <a:off y="2408237" x="5770562"/>
                <a:ext cy="363536" cx="611187"/>
              </a:xfrm>
              <a:prstGeom prst="straightConnector1">
                <a:avLst/>
              </a:prstGeom>
              <a:solidFill>
                <a:srgbClr val="FFFFFF"/>
              </a:solidFill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</p:cxnSp>
          <p:sp>
            <p:nvSpPr>
              <p:cNvPr id="1766" name="Shape 1766"/>
              <p:cNvSpPr/>
              <p:nvPr/>
            </p:nvSpPr>
            <p:spPr>
              <a:xfrm>
                <a:off y="3692525" x="5689600"/>
                <a:ext cy="92075" cx="1665286"/>
              </a:xfrm>
              <a:custGeom>
                <a:pathLst>
                  <a:path w="1049" extrusionOk="0" h="58">
                    <a:moveTo>
                      <a:pt y="34" x="1049"/>
                    </a:moveTo>
                    <a:lnTo>
                      <a:pt y="36" x="1039"/>
                    </a:lnTo>
                    <a:lnTo>
                      <a:pt y="36" x="1030"/>
                    </a:lnTo>
                    <a:lnTo>
                      <a:pt y="34" x="1022"/>
                    </a:lnTo>
                    <a:lnTo>
                      <a:pt y="30" x="1010"/>
                    </a:lnTo>
                    <a:lnTo>
                      <a:pt y="37" x="970"/>
                    </a:lnTo>
                    <a:lnTo>
                      <a:pt y="44" x="926"/>
                    </a:lnTo>
                    <a:lnTo>
                      <a:pt y="49" x="882"/>
                    </a:lnTo>
                    <a:lnTo>
                      <a:pt y="52" x="835"/>
                    </a:lnTo>
                    <a:lnTo>
                      <a:pt y="56" x="787"/>
                    </a:lnTo>
                    <a:lnTo>
                      <a:pt y="58" x="740"/>
                    </a:lnTo>
                    <a:lnTo>
                      <a:pt y="58" x="691"/>
                    </a:lnTo>
                    <a:lnTo>
                      <a:pt y="58" x="640"/>
                    </a:lnTo>
                    <a:lnTo>
                      <a:pt y="54" x="537"/>
                    </a:lnTo>
                    <a:lnTo>
                      <a:pt y="49" x="431"/>
                    </a:lnTo>
                    <a:lnTo>
                      <a:pt y="39" x="325"/>
                    </a:lnTo>
                    <a:lnTo>
                      <a:pt y="29" x="215"/>
                    </a:lnTo>
                    <a:lnTo>
                      <a:pt y="22" x="213"/>
                    </a:lnTo>
                    <a:lnTo>
                      <a:pt y="19" x="210"/>
                    </a:lnTo>
                    <a:lnTo>
                      <a:pt y="12" x="144"/>
                    </a:lnTo>
                    <a:lnTo>
                      <a:pt y="12" x="139"/>
                    </a:lnTo>
                    <a:lnTo>
                      <a:pt y="14" x="134"/>
                    </a:lnTo>
                    <a:lnTo>
                      <a:pt y="15" x="130"/>
                    </a:lnTo>
                    <a:lnTo>
                      <a:pt y="17" x="129"/>
                    </a:lnTo>
                    <a:lnTo>
                      <a:pt y="14" x="97"/>
                    </a:lnTo>
                    <a:lnTo>
                      <a:pt y="9" x="65"/>
                    </a:lnTo>
                    <a:lnTo>
                      <a:pt y="5" x="33"/>
                    </a:lnTo>
                    <a:lnTo>
                      <a:pt y="0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67" name="Shape 1767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68" name="Shape 1768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69" name="Shape 1769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70" name="Shape 1770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71" name="Shape 1771"/>
              <p:cNvSpPr/>
              <p:nvPr/>
            </p:nvSpPr>
            <p:spPr>
              <a:xfrm>
                <a:off y="4392612" x="5087937"/>
                <a:ext cy="185736" cx="506412"/>
              </a:xfrm>
              <a:custGeom>
                <a:pathLst>
                  <a:path w="319" extrusionOk="0" h="117">
                    <a:moveTo>
                      <a:pt y="0" x="0"/>
                    </a:moveTo>
                    <a:lnTo>
                      <a:pt y="4" x="1"/>
                    </a:lnTo>
                    <a:lnTo>
                      <a:pt y="7" x="3"/>
                    </a:lnTo>
                    <a:lnTo>
                      <a:pt y="25" x="43"/>
                    </a:lnTo>
                    <a:lnTo>
                      <a:pt y="46" x="84"/>
                    </a:lnTo>
                    <a:lnTo>
                      <a:pt y="64" x="126"/>
                    </a:lnTo>
                    <a:lnTo>
                      <a:pt y="81" x="167"/>
                    </a:lnTo>
                    <a:lnTo>
                      <a:pt y="96" x="207"/>
                    </a:lnTo>
                    <a:lnTo>
                      <a:pt y="108" x="248"/>
                    </a:lnTo>
                    <a:lnTo>
                      <a:pt y="113" x="266"/>
                    </a:lnTo>
                    <a:lnTo>
                      <a:pt y="115" x="285"/>
                    </a:lnTo>
                    <a:lnTo>
                      <a:pt y="117" x="302"/>
                    </a:lnTo>
                    <a:lnTo>
                      <a:pt y="117" x="319"/>
                    </a:lnTo>
                    <a:lnTo>
                      <a:pt y="113" x="315"/>
                    </a:lnTo>
                    <a:lnTo>
                      <a:pt y="108" x="309"/>
                    </a:lnTo>
                    <a:lnTo>
                      <a:pt y="102" x="298"/>
                    </a:lnTo>
                    <a:lnTo>
                      <a:pt y="95" x="285"/>
                    </a:lnTo>
                    <a:lnTo>
                      <a:pt y="83" x="253"/>
                    </a:lnTo>
                    <a:lnTo>
                      <a:pt y="74" x="219"/>
                    </a:lnTo>
                    <a:lnTo>
                      <a:pt y="64" x="177"/>
                    </a:lnTo>
                    <a:lnTo>
                      <a:pt y="53" x="136"/>
                    </a:lnTo>
                    <a:lnTo>
                      <a:pt y="39" x="99"/>
                    </a:lnTo>
                    <a:lnTo>
                      <a:pt y="27" x="65"/>
                    </a:lnTo>
                    <a:lnTo>
                      <a:pt y="9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72" name="Shape 1772"/>
              <p:cNvSpPr/>
              <p:nvPr/>
            </p:nvSpPr>
            <p:spPr>
              <a:xfrm>
                <a:off y="4398962" x="5087937"/>
                <a:ext cy="179387" cx="457200"/>
              </a:xfrm>
              <a:custGeom>
                <a:pathLst>
                  <a:path w="288" extrusionOk="0" h="113">
                    <a:moveTo>
                      <a:pt y="0" x="0"/>
                    </a:moveTo>
                    <a:lnTo>
                      <a:pt y="23" x="38"/>
                    </a:lnTo>
                    <a:lnTo>
                      <a:pt y="43" x="76"/>
                    </a:lnTo>
                    <a:lnTo>
                      <a:pt y="62" x="113"/>
                    </a:lnTo>
                    <a:lnTo>
                      <a:pt y="77" x="150"/>
                    </a:lnTo>
                    <a:lnTo>
                      <a:pt y="91" x="185"/>
                    </a:lnTo>
                    <a:lnTo>
                      <a:pt y="101" x="221"/>
                    </a:lnTo>
                    <a:lnTo>
                      <a:pt y="108" x="255"/>
                    </a:lnTo>
                    <a:lnTo>
                      <a:pt y="113" x="288"/>
                    </a:lnTo>
                    <a:lnTo>
                      <a:pt y="109" x="287"/>
                    </a:lnTo>
                    <a:lnTo>
                      <a:pt y="104" x="282"/>
                    </a:lnTo>
                    <a:lnTo>
                      <a:pt y="98" x="275"/>
                    </a:lnTo>
                    <a:lnTo>
                      <a:pt y="92" x="266"/>
                    </a:lnTo>
                    <a:lnTo>
                      <a:pt y="87" x="258"/>
                    </a:lnTo>
                    <a:lnTo>
                      <a:pt y="82" x="246"/>
                    </a:lnTo>
                    <a:lnTo>
                      <a:pt y="77" x="233"/>
                    </a:lnTo>
                    <a:lnTo>
                      <a:pt y="72" x="219"/>
                    </a:lnTo>
                    <a:lnTo>
                      <a:pt y="49" x="138"/>
                    </a:lnTo>
                    <a:lnTo>
                      <a:pt y="25" x="65"/>
                    </a:lnTo>
                    <a:lnTo>
                      <a:pt y="6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73" name="Shape 1773"/>
              <p:cNvSpPr/>
              <p:nvPr/>
            </p:nvSpPr>
            <p:spPr>
              <a:xfrm>
                <a:off y="4371975" x="5100637"/>
                <a:ext cy="136525" cx="522286"/>
              </a:xfrm>
              <a:custGeom>
                <a:pathLst>
                  <a:path w="329" extrusionOk="0" h="86">
                    <a:moveTo>
                      <a:pt y="0" x="0"/>
                    </a:moveTo>
                    <a:lnTo>
                      <a:pt y="6" x="8"/>
                    </a:lnTo>
                    <a:lnTo>
                      <a:pt y="20" x="39"/>
                    </a:lnTo>
                    <a:lnTo>
                      <a:pt y="37" x="86"/>
                    </a:lnTo>
                    <a:lnTo>
                      <a:pt y="55" x="140"/>
                    </a:lnTo>
                    <a:lnTo>
                      <a:pt y="64" x="169"/>
                    </a:lnTo>
                    <a:lnTo>
                      <a:pt y="72" x="198"/>
                    </a:lnTo>
                    <a:lnTo>
                      <a:pt y="77" x="226"/>
                    </a:lnTo>
                    <a:lnTo>
                      <a:pt y="82" x="253"/>
                    </a:lnTo>
                    <a:lnTo>
                      <a:pt y="86" x="277"/>
                    </a:lnTo>
                    <a:lnTo>
                      <a:pt y="86" x="299"/>
                    </a:lnTo>
                    <a:lnTo>
                      <a:pt y="86" x="307"/>
                    </a:lnTo>
                    <a:lnTo>
                      <a:pt y="84" x="316"/>
                    </a:lnTo>
                    <a:lnTo>
                      <a:pt y="81" x="324"/>
                    </a:lnTo>
                    <a:lnTo>
                      <a:pt y="77" x="329"/>
                    </a:lnTo>
                    <a:lnTo>
                      <a:pt y="66" x="317"/>
                    </a:lnTo>
                    <a:lnTo>
                      <a:pt y="55" x="306"/>
                    </a:lnTo>
                    <a:lnTo>
                      <a:pt y="45" x="290"/>
                    </a:lnTo>
                    <a:lnTo>
                      <a:pt y="37" x="275"/>
                    </a:lnTo>
                    <a:lnTo>
                      <a:pt y="28" x="258"/>
                    </a:lnTo>
                    <a:lnTo>
                      <a:pt y="23" x="240"/>
                    </a:lnTo>
                    <a:lnTo>
                      <a:pt y="17" x="220"/>
                    </a:lnTo>
                    <a:lnTo>
                      <a:pt y="11" x="199"/>
                    </a:lnTo>
                    <a:lnTo>
                      <a:pt y="5" x="154"/>
                    </a:lnTo>
                    <a:lnTo>
                      <a:pt y="1" x="106"/>
                    </a:lnTo>
                    <a:lnTo>
                      <a:pt y="0" x="54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CF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74" name="Shape 1774"/>
              <p:cNvSpPr/>
              <p:nvPr/>
            </p:nvSpPr>
            <p:spPr>
              <a:xfrm>
                <a:off y="4373562" x="5095875"/>
                <a:ext cy="155575" cx="546100"/>
              </a:xfrm>
              <a:custGeom>
                <a:pathLst>
                  <a:path w="344" extrusionOk="0" h="98">
                    <a:moveTo>
                      <a:pt y="0" x="3"/>
                    </a:moveTo>
                    <a:lnTo>
                      <a:pt y="7" x="15"/>
                    </a:lnTo>
                    <a:lnTo>
                      <a:pt y="21" x="49"/>
                    </a:lnTo>
                    <a:lnTo>
                      <a:pt y="39" x="96"/>
                    </a:lnTo>
                    <a:lnTo>
                      <a:pt y="58" x="150"/>
                    </a:lnTo>
                    <a:lnTo>
                      <a:pt y="68" x="179"/>
                    </a:lnTo>
                    <a:lnTo>
                      <a:pt y="76" x="207"/>
                    </a:lnTo>
                    <a:lnTo>
                      <a:pt y="83" x="236"/>
                    </a:lnTo>
                    <a:lnTo>
                      <a:pt y="88" x="261"/>
                    </a:lnTo>
                    <a:lnTo>
                      <a:pt y="90" x="285"/>
                    </a:lnTo>
                    <a:lnTo>
                      <a:pt y="92" x="307"/>
                    </a:lnTo>
                    <a:lnTo>
                      <a:pt y="90" x="315"/>
                    </a:lnTo>
                    <a:lnTo>
                      <a:pt y="88" x="324"/>
                    </a:lnTo>
                    <a:lnTo>
                      <a:pt y="86" x="331"/>
                    </a:lnTo>
                    <a:lnTo>
                      <a:pt y="83" x="337"/>
                    </a:lnTo>
                    <a:lnTo>
                      <a:pt y="88" x="341"/>
                    </a:lnTo>
                    <a:lnTo>
                      <a:pt y="92" x="344"/>
                    </a:lnTo>
                    <a:lnTo>
                      <a:pt y="95" x="337"/>
                    </a:lnTo>
                    <a:lnTo>
                      <a:pt y="98" x="326"/>
                    </a:lnTo>
                    <a:lnTo>
                      <a:pt y="98" x="310"/>
                    </a:lnTo>
                    <a:lnTo>
                      <a:pt y="97" x="293"/>
                    </a:lnTo>
                    <a:lnTo>
                      <a:pt y="95" x="273"/>
                    </a:lnTo>
                    <a:lnTo>
                      <a:pt y="92" x="251"/>
                    </a:lnTo>
                    <a:lnTo>
                      <a:pt y="86" x="226"/>
                    </a:lnTo>
                    <a:lnTo>
                      <a:pt y="80" x="201"/>
                    </a:lnTo>
                    <a:lnTo>
                      <a:pt y="65" x="147"/>
                    </a:lnTo>
                    <a:lnTo>
                      <a:pt y="46" x="94"/>
                    </a:lnTo>
                    <a:lnTo>
                      <a:pt y="36" x="67"/>
                    </a:lnTo>
                    <a:lnTo>
                      <a:pt y="24" x="44"/>
                    </a:lnTo>
                    <a:lnTo>
                      <a:pt y="14" x="20"/>
                    </a:lnTo>
                    <a:lnTo>
                      <a:pt y="2" x="0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75" name="Shape 1775"/>
              <p:cNvSpPr/>
              <p:nvPr/>
            </p:nvSpPr>
            <p:spPr>
              <a:xfrm>
                <a:off y="4371975" x="5097462"/>
                <a:ext cy="149225" cx="536575"/>
              </a:xfrm>
              <a:custGeom>
                <a:pathLst>
                  <a:path w="338" extrusionOk="0" h="94">
                    <a:moveTo>
                      <a:pt y="0" x="2"/>
                    </a:moveTo>
                    <a:lnTo>
                      <a:pt y="6" x="10"/>
                    </a:lnTo>
                    <a:lnTo>
                      <a:pt y="20" x="41"/>
                    </a:lnTo>
                    <a:lnTo>
                      <a:pt y="37" x="88"/>
                    </a:lnTo>
                    <a:lnTo>
                      <a:pt y="55" x="142"/>
                    </a:lnTo>
                    <a:lnTo>
                      <a:pt y="64" x="171"/>
                    </a:lnTo>
                    <a:lnTo>
                      <a:pt y="72" x="200"/>
                    </a:lnTo>
                    <a:lnTo>
                      <a:pt y="77" x="228"/>
                    </a:lnTo>
                    <a:lnTo>
                      <a:pt y="82" x="255"/>
                    </a:lnTo>
                    <a:lnTo>
                      <a:pt y="86" x="279"/>
                    </a:lnTo>
                    <a:lnTo>
                      <a:pt y="86" x="301"/>
                    </a:lnTo>
                    <a:lnTo>
                      <a:pt y="86" x="309"/>
                    </a:lnTo>
                    <a:lnTo>
                      <a:pt y="84" x="318"/>
                    </a:lnTo>
                    <a:lnTo>
                      <a:pt y="81" x="326"/>
                    </a:lnTo>
                    <a:lnTo>
                      <a:pt y="77" x="331"/>
                    </a:lnTo>
                    <a:lnTo>
                      <a:pt y="82" x="335"/>
                    </a:lnTo>
                    <a:lnTo>
                      <a:pt y="87" x="338"/>
                    </a:lnTo>
                    <a:lnTo>
                      <a:pt y="91" x="331"/>
                    </a:lnTo>
                    <a:lnTo>
                      <a:pt y="93" x="321"/>
                    </a:lnTo>
                    <a:lnTo>
                      <a:pt y="94" x="306"/>
                    </a:lnTo>
                    <a:lnTo>
                      <a:pt y="93" x="289"/>
                    </a:lnTo>
                    <a:lnTo>
                      <a:pt y="91" x="269"/>
                    </a:lnTo>
                    <a:lnTo>
                      <a:pt y="87" x="247"/>
                    </a:lnTo>
                    <a:lnTo>
                      <a:pt y="82" x="223"/>
                    </a:lnTo>
                    <a:lnTo>
                      <a:pt y="77" x="198"/>
                    </a:lnTo>
                    <a:lnTo>
                      <a:pt y="62" x="146"/>
                    </a:lnTo>
                    <a:lnTo>
                      <a:pt y="44" x="93"/>
                    </a:lnTo>
                    <a:lnTo>
                      <a:pt y="35" x="68"/>
                    </a:lnTo>
                    <a:lnTo>
                      <a:pt y="23" x="44"/>
                    </a:lnTo>
                    <a:lnTo>
                      <a:pt y="13" x="22"/>
                    </a:lnTo>
                    <a:lnTo>
                      <a:pt y="1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76" name="Shape 1776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77" name="Shape 1777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78" name="Shape 1778"/>
              <p:cNvSpPr/>
              <p:nvPr/>
            </p:nvSpPr>
            <p:spPr>
              <a:xfrm>
                <a:off y="2686050" x="5400675"/>
                <a:ext cy="33336" cx="185736"/>
              </a:xfrm>
              <a:custGeom>
                <a:pathLst>
                  <a:path w="117" extrusionOk="0" h="21">
                    <a:moveTo>
                      <a:pt y="21" x="117"/>
                    </a:moveTo>
                    <a:lnTo>
                      <a:pt y="0" x="0"/>
                    </a:lnTo>
                    <a:lnTo>
                      <a:pt y="4" x="29"/>
                    </a:lnTo>
                    <a:lnTo>
                      <a:pt y="9" x="58"/>
                    </a:lnTo>
                    <a:lnTo>
                      <a:pt y="14" x="88"/>
                    </a:lnTo>
                    <a:lnTo>
                      <a:pt y="21" x="11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79" name="Shape 1779"/>
              <p:cNvSpPr/>
              <p:nvPr/>
            </p:nvSpPr>
            <p:spPr>
              <a:xfrm>
                <a:off y="2678111" x="5346700"/>
                <a:ext cy="50800" cx="287336"/>
              </a:xfrm>
              <a:custGeom>
                <a:pathLst>
                  <a:path w="181" extrusionOk="0" h="32">
                    <a:moveTo>
                      <a:pt y="32" x="181"/>
                    </a:moveTo>
                    <a:lnTo>
                      <a:pt y="0" x="0"/>
                    </a:lnTo>
                    <a:lnTo>
                      <a:pt y="7" x="46"/>
                    </a:lnTo>
                    <a:lnTo>
                      <a:pt y="14" x="92"/>
                    </a:lnTo>
                    <a:lnTo>
                      <a:pt y="22" x="137"/>
                    </a:lnTo>
                    <a:lnTo>
                      <a:pt y="32" x="181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80" name="Shape 1780"/>
              <p:cNvSpPr/>
              <p:nvPr/>
            </p:nvSpPr>
            <p:spPr>
              <a:xfrm>
                <a:off y="2676525" x="5307012"/>
                <a:ext cy="63500" cx="361950"/>
              </a:xfrm>
              <a:custGeom>
                <a:pathLst>
                  <a:path w="228" extrusionOk="0" h="40">
                    <a:moveTo>
                      <a:pt y="6" x="59"/>
                    </a:moveTo>
                    <a:lnTo>
                      <a:pt y="27" x="176"/>
                    </a:lnTo>
                    <a:lnTo>
                      <a:pt y="30" x="189"/>
                    </a:lnTo>
                    <a:lnTo>
                      <a:pt y="33" x="203"/>
                    </a:lnTo>
                    <a:lnTo>
                      <a:pt y="37" x="214"/>
                    </a:lnTo>
                    <a:lnTo>
                      <a:pt y="40" x="228"/>
                    </a:lnTo>
                    <a:lnTo>
                      <a:pt y="0" x="0"/>
                    </a:lnTo>
                    <a:lnTo>
                      <a:pt y="1" x="14"/>
                    </a:lnTo>
                    <a:lnTo>
                      <a:pt y="3" x="29"/>
                    </a:lnTo>
                    <a:lnTo>
                      <a:pt y="5" x="44"/>
                    </a:lnTo>
                    <a:lnTo>
                      <a:pt y="6" x="59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81" name="Shape 1781"/>
              <p:cNvSpPr/>
              <p:nvPr/>
            </p:nvSpPr>
            <p:spPr>
              <a:xfrm>
                <a:off y="2673350" x="5272087"/>
                <a:ext cy="74611" cx="427037"/>
              </a:xfrm>
              <a:custGeom>
                <a:pathLst>
                  <a:path w="269" extrusionOk="0" h="47">
                    <a:moveTo>
                      <a:pt y="3" x="47"/>
                    </a:moveTo>
                    <a:lnTo>
                      <a:pt y="35" x="228"/>
                    </a:lnTo>
                    <a:lnTo>
                      <a:pt y="42" x="248"/>
                    </a:lnTo>
                    <a:lnTo>
                      <a:pt y="47" x="269"/>
                    </a:lnTo>
                    <a:lnTo>
                      <a:pt y="0" x="0"/>
                    </a:lnTo>
                    <a:lnTo>
                      <a:pt y="2" x="24"/>
                    </a:lnTo>
                    <a:lnTo>
                      <a:pt y="3" x="4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82" name="Shape 1782"/>
              <p:cNvSpPr/>
              <p:nvPr/>
            </p:nvSpPr>
            <p:spPr>
              <a:xfrm>
                <a:off y="2673350" x="5243512"/>
                <a:ext cy="82550" cx="479425"/>
              </a:xfrm>
              <a:custGeom>
                <a:pathLst>
                  <a:path w="302" extrusionOk="0" h="52">
                    <a:moveTo>
                      <a:pt y="2" x="40"/>
                    </a:moveTo>
                    <a:lnTo>
                      <a:pt y="42" x="268"/>
                    </a:lnTo>
                    <a:lnTo>
                      <a:pt y="47" x="285"/>
                    </a:lnTo>
                    <a:lnTo>
                      <a:pt y="52" x="302"/>
                    </a:lnTo>
                    <a:lnTo>
                      <a:pt y="0" x="0"/>
                    </a:lnTo>
                    <a:lnTo>
                      <a:pt y="0" x="20"/>
                    </a:lnTo>
                    <a:lnTo>
                      <a:pt y="2" x="40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83" name="Shape 1783"/>
              <p:cNvSpPr/>
              <p:nvPr/>
            </p:nvSpPr>
            <p:spPr>
              <a:xfrm>
                <a:off y="2670175" x="5216525"/>
                <a:ext cy="93661" cx="530225"/>
              </a:xfrm>
              <a:custGeom>
                <a:pathLst>
                  <a:path w="334" extrusionOk="0" h="59">
                    <a:moveTo>
                      <a:pt y="2" x="35"/>
                    </a:moveTo>
                    <a:lnTo>
                      <a:pt y="49" x="304"/>
                    </a:lnTo>
                    <a:lnTo>
                      <a:pt y="54" x="319"/>
                    </a:lnTo>
                    <a:lnTo>
                      <a:pt y="59" x="334"/>
                    </a:lnTo>
                    <a:lnTo>
                      <a:pt y="0" x="0"/>
                    </a:lnTo>
                    <a:lnTo>
                      <a:pt y="2" x="18"/>
                    </a:lnTo>
                    <a:lnTo>
                      <a:pt y="2" x="35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84" name="Shape 1784"/>
              <p:cNvSpPr/>
              <p:nvPr/>
            </p:nvSpPr>
            <p:spPr>
              <a:xfrm>
                <a:off y="2670175" x="5191125"/>
                <a:ext cy="101600" cx="574675"/>
              </a:xfrm>
              <a:custGeom>
                <a:pathLst>
                  <a:path w="362" extrusionOk="0" h="64">
                    <a:moveTo>
                      <a:pt y="2" x="33"/>
                    </a:moveTo>
                    <a:lnTo>
                      <a:pt y="54" x="335"/>
                    </a:lnTo>
                    <a:lnTo>
                      <a:pt y="59" x="348"/>
                    </a:lnTo>
                    <a:lnTo>
                      <a:pt y="64" x="362"/>
                    </a:lnTo>
                    <a:lnTo>
                      <a:pt y="0" x="0"/>
                    </a:lnTo>
                    <a:lnTo>
                      <a:pt y="0" x="17"/>
                    </a:lnTo>
                    <a:lnTo>
                      <a:pt y="2" x="33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85" name="Shape 1785"/>
              <p:cNvSpPr/>
              <p:nvPr/>
            </p:nvSpPr>
            <p:spPr>
              <a:xfrm>
                <a:off y="2670175" x="5170487"/>
                <a:ext cy="107950" cx="614361"/>
              </a:xfrm>
              <a:custGeom>
                <a:pathLst>
                  <a:path w="387" extrusionOk="0" h="68">
                    <a:moveTo>
                      <a:pt y="0" x="29"/>
                    </a:moveTo>
                    <a:lnTo>
                      <a:pt y="59" x="363"/>
                    </a:lnTo>
                    <a:lnTo>
                      <a:pt y="64" x="375"/>
                    </a:lnTo>
                    <a:lnTo>
                      <a:pt y="68" x="38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9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86" name="Shape 1786"/>
              <p:cNvSpPr/>
              <p:nvPr/>
            </p:nvSpPr>
            <p:spPr>
              <a:xfrm>
                <a:off y="2670175" x="5146675"/>
                <a:ext cy="115886" cx="654050"/>
              </a:xfrm>
              <a:custGeom>
                <a:pathLst>
                  <a:path w="412" extrusionOk="0" h="73">
                    <a:moveTo>
                      <a:pt y="0" x="28"/>
                    </a:moveTo>
                    <a:lnTo>
                      <a:pt y="64" x="390"/>
                    </a:lnTo>
                    <a:lnTo>
                      <a:pt y="68" x="402"/>
                    </a:lnTo>
                    <a:lnTo>
                      <a:pt y="73" x="412"/>
                    </a:lnTo>
                    <a:lnTo>
                      <a:pt y="0" x="0"/>
                    </a:lnTo>
                    <a:lnTo>
                      <a:pt y="0" x="15"/>
                    </a:lnTo>
                    <a:lnTo>
                      <a:pt y="0" x="28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87" name="Shape 1787"/>
              <p:cNvSpPr/>
              <p:nvPr/>
            </p:nvSpPr>
            <p:spPr>
              <a:xfrm>
                <a:off y="2670175" x="5127625"/>
                <a:ext cy="120650" cx="692150"/>
              </a:xfrm>
              <a:custGeom>
                <a:pathLst>
                  <a:path w="436" extrusionOk="0" h="76">
                    <a:moveTo>
                      <a:pt y="0" x="27"/>
                    </a:moveTo>
                    <a:lnTo>
                      <a:pt y="68" x="414"/>
                    </a:lnTo>
                    <a:lnTo>
                      <a:pt y="73" x="424"/>
                    </a:lnTo>
                    <a:lnTo>
                      <a:pt y="76" x="436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88" name="Shape 1788"/>
              <p:cNvSpPr/>
              <p:nvPr/>
            </p:nvSpPr>
            <p:spPr>
              <a:xfrm>
                <a:off y="2670175" x="5105400"/>
                <a:ext cy="127000" cx="727075"/>
              </a:xfrm>
              <a:custGeom>
                <a:pathLst>
                  <a:path w="458" extrusionOk="0" h="80">
                    <a:moveTo>
                      <a:pt y="0" x="26"/>
                    </a:moveTo>
                    <a:lnTo>
                      <a:pt y="73" x="438"/>
                    </a:lnTo>
                    <a:lnTo>
                      <a:pt y="76" x="448"/>
                    </a:lnTo>
                    <a:lnTo>
                      <a:pt y="80" x="45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89" name="Shape 1789"/>
              <p:cNvSpPr/>
              <p:nvPr/>
            </p:nvSpPr>
            <p:spPr>
              <a:xfrm>
                <a:off y="2670175" x="5087937"/>
                <a:ext cy="134936" cx="760411"/>
              </a:xfrm>
              <a:custGeom>
                <a:pathLst>
                  <a:path w="479" extrusionOk="0" h="85">
                    <a:moveTo>
                      <a:pt y="0" x="25"/>
                    </a:moveTo>
                    <a:lnTo>
                      <a:pt y="76" x="461"/>
                    </a:lnTo>
                    <a:lnTo>
                      <a:pt y="80" x="469"/>
                    </a:lnTo>
                    <a:lnTo>
                      <a:pt y="85" x="479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90" name="Shape 1790"/>
              <p:cNvSpPr/>
              <p:nvPr/>
            </p:nvSpPr>
            <p:spPr>
              <a:xfrm>
                <a:off y="2670175" x="5068887"/>
                <a:ext cy="139700" cx="793750"/>
              </a:xfrm>
              <a:custGeom>
                <a:pathLst>
                  <a:path w="500" extrusionOk="0" h="88">
                    <a:moveTo>
                      <a:pt y="0" x="23"/>
                    </a:moveTo>
                    <a:lnTo>
                      <a:pt y="80" x="481"/>
                    </a:lnTo>
                    <a:lnTo>
                      <a:pt y="83" x="489"/>
                    </a:lnTo>
                    <a:lnTo>
                      <a:pt y="88" x="500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3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91" name="Shape 1791"/>
              <p:cNvSpPr/>
              <p:nvPr/>
            </p:nvSpPr>
            <p:spPr>
              <a:xfrm>
                <a:off y="2670175" x="5053012"/>
                <a:ext cy="144461" cx="822325"/>
              </a:xfrm>
              <a:custGeom>
                <a:pathLst>
                  <a:path w="518" extrusionOk="0" h="91">
                    <a:moveTo>
                      <a:pt y="0" x="22"/>
                    </a:moveTo>
                    <a:lnTo>
                      <a:pt y="85" x="501"/>
                    </a:lnTo>
                    <a:lnTo>
                      <a:pt y="88" x="510"/>
                    </a:lnTo>
                    <a:lnTo>
                      <a:pt y="91" x="518"/>
                    </a:lnTo>
                    <a:lnTo>
                      <a:pt y="0" x="0"/>
                    </a:lnTo>
                    <a:lnTo>
                      <a:pt y="0" x="11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92" name="Shape 1792"/>
              <p:cNvSpPr/>
              <p:nvPr/>
            </p:nvSpPr>
            <p:spPr>
              <a:xfrm>
                <a:off y="2670175" x="5033962"/>
                <a:ext cy="150812" cx="852486"/>
              </a:xfrm>
              <a:custGeom>
                <a:pathLst>
                  <a:path w="537" extrusionOk="0" h="95">
                    <a:moveTo>
                      <a:pt y="0" x="22"/>
                    </a:moveTo>
                    <a:lnTo>
                      <a:pt y="88" x="522"/>
                    </a:lnTo>
                    <a:lnTo>
                      <a:pt y="91" x="528"/>
                    </a:lnTo>
                    <a:lnTo>
                      <a:pt y="95" x="537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93" name="Shape 1793"/>
              <p:cNvSpPr/>
              <p:nvPr/>
            </p:nvSpPr>
            <p:spPr>
              <a:xfrm>
                <a:off y="2670175" x="5018087"/>
                <a:ext cy="155575" cx="881062"/>
              </a:xfrm>
              <a:custGeom>
                <a:pathLst>
                  <a:path w="555" extrusionOk="0" h="98">
                    <a:moveTo>
                      <a:pt y="0" x="22"/>
                    </a:moveTo>
                    <a:lnTo>
                      <a:pt y="91" x="540"/>
                    </a:lnTo>
                    <a:lnTo>
                      <a:pt y="95" x="547"/>
                    </a:lnTo>
                    <a:lnTo>
                      <a:pt y="98" x="555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94" name="Shape 1794"/>
              <p:cNvSpPr/>
              <p:nvPr/>
            </p:nvSpPr>
            <p:spPr>
              <a:xfrm>
                <a:off y="2670175" x="5002212"/>
                <a:ext cy="161925" cx="908050"/>
              </a:xfrm>
              <a:custGeom>
                <a:pathLst>
                  <a:path w="572" extrusionOk="0" h="102">
                    <a:moveTo>
                      <a:pt y="0" x="20"/>
                    </a:moveTo>
                    <a:lnTo>
                      <a:pt y="95" x="557"/>
                    </a:lnTo>
                    <a:lnTo>
                      <a:pt y="98" x="565"/>
                    </a:lnTo>
                    <a:lnTo>
                      <a:pt y="102" x="572"/>
                    </a:lnTo>
                    <a:lnTo>
                      <a:pt y="0" x="0"/>
                    </a:lnTo>
                    <a:lnTo>
                      <a:pt y="0" x="10"/>
                    </a:lnTo>
                    <a:lnTo>
                      <a:pt y="0" x="2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95" name="Shape 1795"/>
              <p:cNvSpPr/>
              <p:nvPr/>
            </p:nvSpPr>
            <p:spPr>
              <a:xfrm>
                <a:off y="2670175" x="4984750"/>
                <a:ext cy="166686" cx="936625"/>
              </a:xfrm>
              <a:custGeom>
                <a:pathLst>
                  <a:path w="590" extrusionOk="0" h="105">
                    <a:moveTo>
                      <a:pt y="0" x="21"/>
                    </a:moveTo>
                    <a:lnTo>
                      <a:pt y="98" x="576"/>
                    </a:lnTo>
                    <a:lnTo>
                      <a:pt y="102" x="583"/>
                    </a:lnTo>
                    <a:lnTo>
                      <a:pt y="105" x="590"/>
                    </a:lnTo>
                    <a:lnTo>
                      <a:pt y="2" x="0"/>
                    </a:lnTo>
                    <a:lnTo>
                      <a:pt y="0" x="11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96" name="Shape 1796"/>
              <p:cNvSpPr/>
              <p:nvPr/>
            </p:nvSpPr>
            <p:spPr>
              <a:xfrm>
                <a:off y="2670175" x="4975225"/>
                <a:ext cy="171450" cx="955675"/>
              </a:xfrm>
              <a:custGeom>
                <a:pathLst>
                  <a:path w="602" extrusionOk="0" h="108">
                    <a:moveTo>
                      <a:pt y="0" x="17"/>
                    </a:moveTo>
                    <a:lnTo>
                      <a:pt y="102" x="589"/>
                    </a:lnTo>
                    <a:lnTo>
                      <a:pt y="105" x="596"/>
                    </a:lnTo>
                    <a:lnTo>
                      <a:pt y="108" x="602"/>
                    </a:lnTo>
                    <a:lnTo>
                      <a:pt y="2" x="0"/>
                    </a:lnTo>
                    <a:lnTo>
                      <a:pt y="2" x="5"/>
                    </a:lnTo>
                    <a:lnTo>
                      <a:pt y="2" x="6"/>
                    </a:lnTo>
                    <a:lnTo>
                      <a:pt y="2" x="11"/>
                    </a:lnTo>
                    <a:lnTo>
                      <a:pt y="0" x="17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97" name="Shape 1797"/>
              <p:cNvSpPr/>
              <p:nvPr/>
            </p:nvSpPr>
            <p:spPr>
              <a:xfrm>
                <a:off y="2673350" x="4960937"/>
                <a:ext cy="174625" cx="981075"/>
              </a:xfrm>
              <a:custGeom>
                <a:pathLst>
                  <a:path w="618" extrusionOk="0" h="110">
                    <a:moveTo>
                      <a:pt y="0" x="15"/>
                    </a:moveTo>
                    <a:lnTo>
                      <a:pt y="103" x="605"/>
                    </a:lnTo>
                    <a:lnTo>
                      <a:pt y="106" x="611"/>
                    </a:lnTo>
                    <a:lnTo>
                      <a:pt y="110" x="618"/>
                    </a:lnTo>
                    <a:lnTo>
                      <a:pt y="2" x="0"/>
                    </a:lnTo>
                    <a:lnTo>
                      <a:pt y="0" x="10"/>
                    </a:lnTo>
                    <a:lnTo>
                      <a:pt y="0" x="15"/>
                    </a:lnTo>
                    <a:lnTo>
                      <a:pt y="0" x="15"/>
                    </a:lnTo>
                    <a:lnTo>
                      <a:pt y="0" x="15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98" name="Shape 1798"/>
              <p:cNvSpPr/>
              <p:nvPr/>
            </p:nvSpPr>
            <p:spPr>
              <a:xfrm>
                <a:off y="2673350" x="4941887"/>
                <a:ext cy="179387" cx="1011237"/>
              </a:xfrm>
              <a:custGeom>
                <a:pathLst>
                  <a:path w="637" extrusionOk="0" h="113">
                    <a:moveTo>
                      <a:pt y="0" x="21"/>
                    </a:moveTo>
                    <a:lnTo>
                      <a:pt y="106" x="623"/>
                    </a:lnTo>
                    <a:lnTo>
                      <a:pt y="110" x="630"/>
                    </a:lnTo>
                    <a:lnTo>
                      <a:pt y="113" x="637"/>
                    </a:lnTo>
                    <a:lnTo>
                      <a:pt y="2" x="0"/>
                    </a:lnTo>
                    <a:lnTo>
                      <a:pt y="2" x="14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799" name="Shape 1799"/>
              <p:cNvSpPr/>
              <p:nvPr/>
            </p:nvSpPr>
            <p:spPr>
              <a:xfrm>
                <a:off y="2676525" x="4926012"/>
                <a:ext cy="182561" cx="1038225"/>
              </a:xfrm>
              <a:custGeom>
                <a:pathLst>
                  <a:path w="654" extrusionOk="0" h="115">
                    <a:moveTo>
                      <a:pt y="0" x="22"/>
                    </a:moveTo>
                    <a:lnTo>
                      <a:pt y="108" x="640"/>
                    </a:lnTo>
                    <a:lnTo>
                      <a:pt y="111" x="647"/>
                    </a:lnTo>
                    <a:lnTo>
                      <a:pt y="115" x="65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800" name="Shape 1800"/>
              <p:cNvSpPr/>
              <p:nvPr/>
            </p:nvSpPr>
            <p:spPr>
              <a:xfrm>
                <a:off y="2676525" x="4906962"/>
                <a:ext cy="187325" cx="1066800"/>
              </a:xfrm>
              <a:custGeom>
                <a:pathLst>
                  <a:path w="672" extrusionOk="0" h="118">
                    <a:moveTo>
                      <a:pt y="0" x="22"/>
                    </a:moveTo>
                    <a:lnTo>
                      <a:pt y="111" x="659"/>
                    </a:lnTo>
                    <a:lnTo>
                      <a:pt y="115" x="666"/>
                    </a:lnTo>
                    <a:lnTo>
                      <a:pt y="118" x="672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5D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801" name="Shape 1801"/>
              <p:cNvSpPr/>
              <p:nvPr/>
            </p:nvSpPr>
            <p:spPr>
              <a:xfrm>
                <a:off y="2676525" x="4886325"/>
                <a:ext cy="192087" cx="1096961"/>
              </a:xfrm>
              <a:custGeom>
                <a:pathLst>
                  <a:path w="691" extrusionOk="0" h="121">
                    <a:moveTo>
                      <a:pt y="0" x="25"/>
                    </a:moveTo>
                    <a:lnTo>
                      <a:pt y="115" x="679"/>
                    </a:lnTo>
                    <a:lnTo>
                      <a:pt y="118" x="684"/>
                    </a:lnTo>
                    <a:lnTo>
                      <a:pt y="121" x="691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802" name="Shape 1802"/>
              <p:cNvSpPr/>
              <p:nvPr/>
            </p:nvSpPr>
            <p:spPr>
              <a:xfrm>
                <a:off y="2676525" x="4867275"/>
                <a:ext cy="198436" cx="1123950"/>
              </a:xfrm>
              <a:custGeom>
                <a:pathLst>
                  <a:path w="708" extrusionOk="0" h="125">
                    <a:moveTo>
                      <a:pt y="0" x="25"/>
                    </a:moveTo>
                    <a:lnTo>
                      <a:pt y="118" x="697"/>
                    </a:lnTo>
                    <a:lnTo>
                      <a:pt y="121" x="703"/>
                    </a:lnTo>
                    <a:lnTo>
                      <a:pt y="125" x="70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803" name="Shape 1803"/>
              <p:cNvSpPr/>
              <p:nvPr/>
            </p:nvSpPr>
            <p:spPr>
              <a:xfrm>
                <a:off y="2676525" x="4846637"/>
                <a:ext cy="203200" cx="1154112"/>
              </a:xfrm>
              <a:custGeom>
                <a:pathLst>
                  <a:path w="727" extrusionOk="0" h="128">
                    <a:moveTo>
                      <a:pt y="0" x="25"/>
                    </a:moveTo>
                    <a:lnTo>
                      <a:pt y="121" x="716"/>
                    </a:lnTo>
                    <a:lnTo>
                      <a:pt y="125" x="721"/>
                    </a:lnTo>
                    <a:lnTo>
                      <a:pt y="128" x="72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804" name="Shape 1804"/>
              <p:cNvSpPr/>
              <p:nvPr/>
            </p:nvSpPr>
            <p:spPr>
              <a:xfrm>
                <a:off y="2676525" x="4827587"/>
                <a:ext cy="207962" cx="1181100"/>
              </a:xfrm>
              <a:custGeom>
                <a:pathLst>
                  <a:path w="744" extrusionOk="0" h="131">
                    <a:moveTo>
                      <a:pt y="0" x="25"/>
                    </a:moveTo>
                    <a:lnTo>
                      <a:pt y="125" x="733"/>
                    </a:lnTo>
                    <a:lnTo>
                      <a:pt y="128" x="739"/>
                    </a:lnTo>
                    <a:lnTo>
                      <a:pt y="131" x="74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805" name="Shape 1805"/>
              <p:cNvSpPr/>
              <p:nvPr/>
            </p:nvSpPr>
            <p:spPr>
              <a:xfrm>
                <a:off y="2676525" x="4805362"/>
                <a:ext cy="214311" cx="1211261"/>
              </a:xfrm>
              <a:custGeom>
                <a:pathLst>
                  <a:path w="763" extrusionOk="0" h="135">
                    <a:moveTo>
                      <a:pt y="0" x="26"/>
                    </a:moveTo>
                    <a:lnTo>
                      <a:pt y="128" x="753"/>
                    </a:lnTo>
                    <a:lnTo>
                      <a:pt y="131" x="758"/>
                    </a:lnTo>
                    <a:lnTo>
                      <a:pt y="135" x="763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806" name="Shape 1806"/>
              <p:cNvSpPr/>
              <p:nvPr/>
            </p:nvSpPr>
            <p:spPr>
              <a:xfrm>
                <a:off y="2676525" x="4784725"/>
                <a:ext cy="219075" cx="1241425"/>
              </a:xfrm>
              <a:custGeom>
                <a:pathLst>
                  <a:path w="782" extrusionOk="0" h="138">
                    <a:moveTo>
                      <a:pt y="0" x="27"/>
                    </a:moveTo>
                    <a:lnTo>
                      <a:pt y="131" x="771"/>
                    </a:lnTo>
                    <a:lnTo>
                      <a:pt y="135" x="776"/>
                    </a:lnTo>
                    <a:lnTo>
                      <a:pt y="138" x="782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807" name="Shape 1807"/>
              <p:cNvSpPr/>
              <p:nvPr/>
            </p:nvSpPr>
            <p:spPr>
              <a:xfrm>
                <a:off y="2676525" x="4762500"/>
                <a:ext cy="222250" cx="1271586"/>
              </a:xfrm>
              <a:custGeom>
                <a:pathLst>
                  <a:path w="801" extrusionOk="0" h="140">
                    <a:moveTo>
                      <a:pt y="0" x="27"/>
                    </a:moveTo>
                    <a:lnTo>
                      <a:pt y="135" x="790"/>
                    </a:lnTo>
                    <a:lnTo>
                      <a:pt y="138" x="796"/>
                    </a:lnTo>
                    <a:lnTo>
                      <a:pt y="140" x="801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808" name="Shape 1808"/>
              <p:cNvSpPr/>
              <p:nvPr/>
            </p:nvSpPr>
            <p:spPr>
              <a:xfrm>
                <a:off y="2676525" x="4741862"/>
                <a:ext cy="227011" cx="1301750"/>
              </a:xfrm>
              <a:custGeom>
                <a:pathLst>
                  <a:path w="820" extrusionOk="0" h="143">
                    <a:moveTo>
                      <a:pt y="0" x="27"/>
                    </a:moveTo>
                    <a:lnTo>
                      <a:pt y="138" x="809"/>
                    </a:lnTo>
                    <a:lnTo>
                      <a:pt y="140" x="815"/>
                    </a:lnTo>
                    <a:lnTo>
                      <a:pt y="143" x="820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</p:grpSp>
        <p:sp>
          <p:nvSpPr>
            <p:cNvPr id="1809" name="Shape 1809"/>
            <p:cNvSpPr/>
            <p:nvPr/>
          </p:nvSpPr>
          <p:spPr>
            <a:xfrm>
              <a:off y="2676525" x="4719637"/>
              <a:ext cy="233361" cx="1330325"/>
            </a:xfrm>
            <a:custGeom>
              <a:pathLst>
                <a:path w="838" extrusionOk="0" h="147">
                  <a:moveTo>
                    <a:pt y="0" x="27"/>
                  </a:moveTo>
                  <a:lnTo>
                    <a:pt y="140" x="828"/>
                  </a:lnTo>
                  <a:lnTo>
                    <a:pt y="143" x="833"/>
                  </a:lnTo>
                  <a:lnTo>
                    <a:pt y="147" x="838"/>
                  </a:lnTo>
                  <a:lnTo>
                    <a:pt y="0" x="0"/>
                  </a:lnTo>
                  <a:lnTo>
                    <a:pt y="0" x="14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10" name="Shape 1810"/>
            <p:cNvSpPr/>
            <p:nvPr/>
          </p:nvSpPr>
          <p:spPr>
            <a:xfrm>
              <a:off y="2673350" x="4699000"/>
              <a:ext cy="241300" cx="1358900"/>
            </a:xfrm>
            <a:custGeom>
              <a:pathLst>
                <a:path w="856" extrusionOk="0" h="152">
                  <a:moveTo>
                    <a:pt y="2" x="27"/>
                  </a:moveTo>
                  <a:lnTo>
                    <a:pt y="145" x="847"/>
                  </a:lnTo>
                  <a:lnTo>
                    <a:pt y="149" x="851"/>
                  </a:lnTo>
                  <a:lnTo>
                    <a:pt y="152" x="856"/>
                  </a:lnTo>
                  <a:lnTo>
                    <a:pt y="0" x="0"/>
                  </a:lnTo>
                  <a:lnTo>
                    <a:pt y="2" x="13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11" name="Shape 1811"/>
            <p:cNvSpPr/>
            <p:nvPr/>
          </p:nvSpPr>
          <p:spPr>
            <a:xfrm>
              <a:off y="2673350" x="4676775"/>
              <a:ext cy="246061" cx="1389061"/>
            </a:xfrm>
            <a:custGeom>
              <a:pathLst>
                <a:path w="875" extrusionOk="0" h="155">
                  <a:moveTo>
                    <a:pt y="2" x="27"/>
                  </a:moveTo>
                  <a:lnTo>
                    <a:pt y="149" x="865"/>
                  </a:lnTo>
                  <a:lnTo>
                    <a:pt y="152" x="870"/>
                  </a:lnTo>
                  <a:lnTo>
                    <a:pt y="155" x="875"/>
                  </a:lnTo>
                  <a:lnTo>
                    <a:pt y="0" x="0"/>
                  </a:lnTo>
                  <a:lnTo>
                    <a:pt y="0" x="14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12" name="Shape 1812"/>
            <p:cNvSpPr/>
            <p:nvPr/>
          </p:nvSpPr>
          <p:spPr>
            <a:xfrm>
              <a:off y="2673350" x="4656137"/>
              <a:ext cy="252411" cx="1417636"/>
            </a:xfrm>
            <a:custGeom>
              <a:pathLst>
                <a:path w="893" extrusionOk="0" h="159">
                  <a:moveTo>
                    <a:pt y="0" x="27"/>
                  </a:moveTo>
                  <a:lnTo>
                    <a:pt y="152" x="883"/>
                  </a:lnTo>
                  <a:lnTo>
                    <a:pt y="155" x="888"/>
                  </a:lnTo>
                  <a:lnTo>
                    <a:pt y="159" x="893"/>
                  </a:lnTo>
                  <a:lnTo>
                    <a:pt y="0" x="0"/>
                  </a:lnTo>
                  <a:lnTo>
                    <a:pt y="0" x="13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13" name="Shape 1813"/>
            <p:cNvSpPr/>
            <p:nvPr/>
          </p:nvSpPr>
          <p:spPr>
            <a:xfrm>
              <a:off y="2673350" x="4632325"/>
              <a:ext cy="254000" cx="1449386"/>
            </a:xfrm>
            <a:custGeom>
              <a:pathLst>
                <a:path w="913" extrusionOk="0" h="160">
                  <a:moveTo>
                    <a:pt y="0" x="28"/>
                  </a:moveTo>
                  <a:lnTo>
                    <a:pt y="155" x="903"/>
                  </a:lnTo>
                  <a:lnTo>
                    <a:pt y="159" x="908"/>
                  </a:lnTo>
                  <a:lnTo>
                    <a:pt y="160" x="913"/>
                  </a:lnTo>
                  <a:lnTo>
                    <a:pt y="0" x="0"/>
                  </a:lnTo>
                  <a:lnTo>
                    <a:pt y="0" x="15"/>
                  </a:lnTo>
                  <a:lnTo>
                    <a:pt y="0" x="28"/>
                  </a:lnTo>
                  <a:close/>
                </a:path>
              </a:pathLst>
            </a:custGeom>
            <a:solidFill>
              <a:srgbClr val="CBDF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14" name="Shape 1814"/>
            <p:cNvSpPr/>
            <p:nvPr/>
          </p:nvSpPr>
          <p:spPr>
            <a:xfrm>
              <a:off y="2673350" x="4629150"/>
              <a:ext cy="260350" cx="1457325"/>
            </a:xfrm>
            <a:custGeom>
              <a:pathLst>
                <a:path w="918" extrusionOk="0" h="164">
                  <a:moveTo>
                    <a:pt y="0" x="17"/>
                  </a:moveTo>
                  <a:lnTo>
                    <a:pt y="159" x="910"/>
                  </a:lnTo>
                  <a:lnTo>
                    <a:pt y="160" x="915"/>
                  </a:lnTo>
                  <a:lnTo>
                    <a:pt y="164" x="918"/>
                  </a:lnTo>
                  <a:lnTo>
                    <a:pt y="2" x="0"/>
                  </a:lnTo>
                  <a:lnTo>
                    <a:pt y="2" x="0"/>
                  </a:lnTo>
                  <a:lnTo>
                    <a:pt y="0" x="0"/>
                  </a:lnTo>
                  <a:lnTo>
                    <a:pt y="0" x="8"/>
                  </a:lnTo>
                  <a:lnTo>
                    <a:pt y="0" x="17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15" name="Shape 1815"/>
            <p:cNvSpPr/>
            <p:nvPr/>
          </p:nvSpPr>
          <p:spPr>
            <a:xfrm>
              <a:off y="2673350" x="4625975"/>
              <a:ext cy="265112" cx="1468436"/>
            </a:xfrm>
            <a:custGeom>
              <a:pathLst>
                <a:path w="925" extrusionOk="0" h="167">
                  <a:moveTo>
                    <a:pt y="0" x="4"/>
                  </a:moveTo>
                  <a:lnTo>
                    <a:pt y="160" x="917"/>
                  </a:lnTo>
                  <a:lnTo>
                    <a:pt y="164" x="920"/>
                  </a:lnTo>
                  <a:lnTo>
                    <a:pt y="167" x="925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2"/>
                  </a:lnTo>
                  <a:lnTo>
                    <a:pt y="0" x="4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16" name="Shape 1816"/>
            <p:cNvSpPr/>
            <p:nvPr/>
          </p:nvSpPr>
          <p:spPr>
            <a:xfrm>
              <a:off y="2676525" x="4622800"/>
              <a:ext cy="268287" cx="1479550"/>
            </a:xfrm>
            <a:custGeom>
              <a:pathLst>
                <a:path w="932" extrusionOk="0" h="169">
                  <a:moveTo>
                    <a:pt y="0" x="4"/>
                  </a:moveTo>
                  <a:lnTo>
                    <a:pt y="162" x="922"/>
                  </a:lnTo>
                  <a:lnTo>
                    <a:pt y="165" x="927"/>
                  </a:lnTo>
                  <a:lnTo>
                    <a:pt y="169" x="932"/>
                  </a:lnTo>
                  <a:lnTo>
                    <a:pt y="3" x="0"/>
                  </a:lnTo>
                  <a:lnTo>
                    <a:pt y="1" x="2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17" name="Shape 1817"/>
            <p:cNvSpPr/>
            <p:nvPr/>
          </p:nvSpPr>
          <p:spPr>
            <a:xfrm>
              <a:off y="2678111" x="4622800"/>
              <a:ext cy="268287" cx="1485900"/>
            </a:xfrm>
            <a:custGeom>
              <a:pathLst>
                <a:path w="936" extrusionOk="0" h="169">
                  <a:moveTo>
                    <a:pt y="0" x="2"/>
                  </a:moveTo>
                  <a:lnTo>
                    <a:pt y="164" x="927"/>
                  </a:lnTo>
                  <a:lnTo>
                    <a:pt y="168" x="932"/>
                  </a:lnTo>
                  <a:lnTo>
                    <a:pt y="169" x="936"/>
                  </a:lnTo>
                  <a:lnTo>
                    <a:pt y="5" x="0"/>
                  </a:lnTo>
                  <a:lnTo>
                    <a:pt y="2" x="0"/>
                  </a:lnTo>
                  <a:lnTo>
                    <a:pt y="0" x="2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18" name="Shape 1818"/>
            <p:cNvSpPr/>
            <p:nvPr/>
          </p:nvSpPr>
          <p:spPr>
            <a:xfrm>
              <a:off y="2681286" x="4621212"/>
              <a:ext cy="271461" cx="1495425"/>
            </a:xfrm>
            <a:custGeom>
              <a:pathLst>
                <a:path w="942" extrusionOk="0" h="171">
                  <a:moveTo>
                    <a:pt y="0" x="1"/>
                  </a:moveTo>
                  <a:lnTo>
                    <a:pt y="166" x="933"/>
                  </a:lnTo>
                  <a:lnTo>
                    <a:pt y="167" x="937"/>
                  </a:lnTo>
                  <a:lnTo>
                    <a:pt y="171" x="942"/>
                  </a:lnTo>
                  <a:lnTo>
                    <a:pt y="5" x="0"/>
                  </a:lnTo>
                  <a:lnTo>
                    <a:pt y="3" x="1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19" name="Shape 1819"/>
            <p:cNvSpPr/>
            <p:nvPr/>
          </p:nvSpPr>
          <p:spPr>
            <a:xfrm>
              <a:off y="2686050" x="4621212"/>
              <a:ext cy="271461" cx="1500186"/>
            </a:xfrm>
            <a:custGeom>
              <a:pathLst>
                <a:path w="945" extrusionOk="0" h="171">
                  <a:moveTo>
                    <a:pt y="0" x="1"/>
                  </a:moveTo>
                  <a:lnTo>
                    <a:pt y="164" x="937"/>
                  </a:lnTo>
                  <a:lnTo>
                    <a:pt y="168" x="942"/>
                  </a:lnTo>
                  <a:lnTo>
                    <a:pt y="171" x="945"/>
                  </a:lnTo>
                  <a:lnTo>
                    <a:pt y="4" x="0"/>
                  </a:lnTo>
                  <a:lnTo>
                    <a:pt y="2" x="0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20" name="Shape 1820"/>
            <p:cNvSpPr/>
            <p:nvPr/>
          </p:nvSpPr>
          <p:spPr>
            <a:xfrm>
              <a:off y="2689225" x="4621212"/>
              <a:ext cy="273050" cx="1508125"/>
            </a:xfrm>
            <a:custGeom>
              <a:pathLst>
                <a:path w="950" extrusionOk="0" h="172">
                  <a:moveTo>
                    <a:pt y="0" x="0"/>
                  </a:moveTo>
                  <a:lnTo>
                    <a:pt y="166" x="942"/>
                  </a:lnTo>
                  <a:lnTo>
                    <a:pt y="169" x="945"/>
                  </a:lnTo>
                  <a:lnTo>
                    <a:pt y="172" x="950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21" name="Shape 1821"/>
            <p:cNvSpPr/>
            <p:nvPr/>
          </p:nvSpPr>
          <p:spPr>
            <a:xfrm>
              <a:off y="2692400" x="4621212"/>
              <a:ext cy="273050" cx="1514475"/>
            </a:xfrm>
            <a:custGeom>
              <a:pathLst>
                <a:path w="954" extrusionOk="0" h="172">
                  <a:moveTo>
                    <a:pt y="0" x="0"/>
                  </a:moveTo>
                  <a:lnTo>
                    <a:pt y="167" x="945"/>
                  </a:lnTo>
                  <a:lnTo>
                    <a:pt y="170" x="950"/>
                  </a:lnTo>
                  <a:lnTo>
                    <a:pt y="172" x="954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22" name="Shape 1822"/>
            <p:cNvSpPr/>
            <p:nvPr/>
          </p:nvSpPr>
          <p:spPr>
            <a:xfrm>
              <a:off y="2693986" x="4621212"/>
              <a:ext cy="276225" cx="1519237"/>
            </a:xfrm>
            <a:custGeom>
              <a:pathLst>
                <a:path w="957" extrusionOk="0" h="174">
                  <a:moveTo>
                    <a:pt y="0" x="0"/>
                  </a:moveTo>
                  <a:lnTo>
                    <a:pt y="169" x="950"/>
                  </a:lnTo>
                  <a:lnTo>
                    <a:pt y="171" x="954"/>
                  </a:lnTo>
                  <a:lnTo>
                    <a:pt y="174" x="957"/>
                  </a:lnTo>
                  <a:lnTo>
                    <a:pt y="6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23" name="Shape 1823"/>
            <p:cNvSpPr/>
            <p:nvPr/>
          </p:nvSpPr>
          <p:spPr>
            <a:xfrm>
              <a:off y="2700336" x="4621212"/>
              <a:ext cy="276225" cx="1527175"/>
            </a:xfrm>
            <a:custGeom>
              <a:pathLst>
                <a:path w="962" extrusionOk="0" h="174">
                  <a:moveTo>
                    <a:pt y="0" x="0"/>
                  </a:moveTo>
                  <a:lnTo>
                    <a:pt y="167" x="954"/>
                  </a:lnTo>
                  <a:lnTo>
                    <a:pt y="170" x="957"/>
                  </a:lnTo>
                  <a:lnTo>
                    <a:pt y="174" x="962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24" name="Shape 1824"/>
            <p:cNvSpPr/>
            <p:nvPr/>
          </p:nvSpPr>
          <p:spPr>
            <a:xfrm>
              <a:off y="2703511" x="4621212"/>
              <a:ext cy="277811" cx="1533525"/>
            </a:xfrm>
            <a:custGeom>
              <a:pathLst>
                <a:path w="966" extrusionOk="0" h="175">
                  <a:moveTo>
                    <a:pt y="0" x="0"/>
                  </a:moveTo>
                  <a:lnTo>
                    <a:pt y="168" x="957"/>
                  </a:lnTo>
                  <a:lnTo>
                    <a:pt y="172" x="962"/>
                  </a:lnTo>
                  <a:lnTo>
                    <a:pt y="175" x="966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25" name="Shape 1825"/>
            <p:cNvSpPr/>
            <p:nvPr/>
          </p:nvSpPr>
          <p:spPr>
            <a:xfrm>
              <a:off y="2705100" x="4621212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1" x="962"/>
                  </a:lnTo>
                  <a:lnTo>
                    <a:pt y="174" x="966"/>
                  </a:lnTo>
                  <a:lnTo>
                    <a:pt y="176" x="969"/>
                  </a:lnTo>
                  <a:lnTo>
                    <a:pt y="5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26" name="Shape 1826"/>
            <p:cNvSpPr/>
            <p:nvPr/>
          </p:nvSpPr>
          <p:spPr>
            <a:xfrm>
              <a:off y="2711450" x="4621212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66"/>
                  </a:lnTo>
                  <a:lnTo>
                    <a:pt y="172" x="969"/>
                  </a:lnTo>
                  <a:lnTo>
                    <a:pt y="175" x="972"/>
                  </a:lnTo>
                  <a:lnTo>
                    <a:pt y="3" x="1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27" name="Shape 1827"/>
            <p:cNvSpPr/>
            <p:nvPr/>
          </p:nvSpPr>
          <p:spPr>
            <a:xfrm>
              <a:off y="2713036" x="4621212"/>
              <a:ext cy="282575" cx="1550987"/>
            </a:xfrm>
            <a:custGeom>
              <a:pathLst>
                <a:path w="977" extrusionOk="0" h="178">
                  <a:moveTo>
                    <a:pt y="0" x="0"/>
                  </a:moveTo>
                  <a:lnTo>
                    <a:pt y="171" x="969"/>
                  </a:lnTo>
                  <a:lnTo>
                    <a:pt y="174" x="972"/>
                  </a:lnTo>
                  <a:lnTo>
                    <a:pt y="178" x="977"/>
                  </a:lnTo>
                  <a:lnTo>
                    <a:pt y="5" x="1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28" name="Shape 1828"/>
            <p:cNvSpPr/>
            <p:nvPr/>
          </p:nvSpPr>
          <p:spPr>
            <a:xfrm>
              <a:off y="2716211" x="4622800"/>
              <a:ext cy="280986" cx="1555750"/>
            </a:xfrm>
            <a:custGeom>
              <a:pathLst>
                <a:path w="980" extrusionOk="0" h="177">
                  <a:moveTo>
                    <a:pt y="0" x="0"/>
                  </a:moveTo>
                  <a:lnTo>
                    <a:pt y="172" x="971"/>
                  </a:lnTo>
                  <a:lnTo>
                    <a:pt y="176" x="976"/>
                  </a:lnTo>
                  <a:lnTo>
                    <a:pt y="177" x="980"/>
                  </a:lnTo>
                  <a:lnTo>
                    <a:pt y="5" x="2"/>
                  </a:lnTo>
                  <a:lnTo>
                    <a:pt y="3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29" name="Shape 1829"/>
            <p:cNvSpPr/>
            <p:nvPr/>
          </p:nvSpPr>
          <p:spPr>
            <a:xfrm>
              <a:off y="2720975" x="4622800"/>
              <a:ext cy="282575" cx="1560512"/>
            </a:xfrm>
            <a:custGeom>
              <a:pathLst>
                <a:path w="983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80"/>
                  </a:lnTo>
                  <a:lnTo>
                    <a:pt y="178" x="983"/>
                  </a:lnTo>
                  <a:lnTo>
                    <a:pt y="5" x="4"/>
                  </a:lnTo>
                  <a:lnTo>
                    <a:pt y="5" x="4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30" name="Shape 1830"/>
            <p:cNvSpPr/>
            <p:nvPr/>
          </p:nvSpPr>
          <p:spPr>
            <a:xfrm>
              <a:off y="2724150" x="4625975"/>
              <a:ext cy="284162" cx="1563687"/>
            </a:xfrm>
            <a:custGeom>
              <a:pathLst>
                <a:path w="985" extrusionOk="0" h="179">
                  <a:moveTo>
                    <a:pt y="0" x="0"/>
                  </a:moveTo>
                  <a:lnTo>
                    <a:pt y="172" x="978"/>
                  </a:lnTo>
                  <a:lnTo>
                    <a:pt y="176" x="981"/>
                  </a:lnTo>
                  <a:lnTo>
                    <a:pt y="179" x="985"/>
                  </a:lnTo>
                  <a:lnTo>
                    <a:pt y="5" x="4"/>
                  </a:lnTo>
                  <a:lnTo>
                    <a:pt y="3" x="4"/>
                  </a:lnTo>
                  <a:lnTo>
                    <a:pt y="3" x="2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31" name="Shape 1831"/>
            <p:cNvSpPr/>
            <p:nvPr/>
          </p:nvSpPr>
          <p:spPr>
            <a:xfrm>
              <a:off y="2728911" x="4629150"/>
              <a:ext cy="282575" cx="1565275"/>
            </a:xfrm>
            <a:custGeom>
              <a:pathLst>
                <a:path w="986" extrusionOk="0" h="178">
                  <a:moveTo>
                    <a:pt y="0" x="0"/>
                  </a:moveTo>
                  <a:lnTo>
                    <a:pt y="173" x="979"/>
                  </a:lnTo>
                  <a:lnTo>
                    <a:pt y="176" x="983"/>
                  </a:lnTo>
                  <a:lnTo>
                    <a:pt y="178" x="986"/>
                  </a:lnTo>
                  <a:lnTo>
                    <a:pt y="5" x="3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32" name="Shape 1832"/>
            <p:cNvSpPr/>
            <p:nvPr/>
          </p:nvSpPr>
          <p:spPr>
            <a:xfrm>
              <a:off y="2732086" x="4632325"/>
              <a:ext cy="284162" cx="1566862"/>
            </a:xfrm>
            <a:custGeom>
              <a:pathLst>
                <a:path w="987" extrusionOk="0" h="179">
                  <a:moveTo>
                    <a:pt y="0" x="0"/>
                  </a:moveTo>
                  <a:lnTo>
                    <a:pt y="174" x="981"/>
                  </a:lnTo>
                  <a:lnTo>
                    <a:pt y="176" x="984"/>
                  </a:lnTo>
                  <a:lnTo>
                    <a:pt y="179" x="987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33" name="Shape 1833"/>
            <p:cNvSpPr/>
            <p:nvPr/>
          </p:nvSpPr>
          <p:spPr>
            <a:xfrm>
              <a:off y="2736850" x="4633912"/>
              <a:ext cy="285750" cx="1571625"/>
            </a:xfrm>
            <a:custGeom>
              <a:pathLst>
                <a:path w="990" extrusionOk="0" h="180">
                  <a:moveTo>
                    <a:pt y="0" x="0"/>
                  </a:moveTo>
                  <a:lnTo>
                    <a:pt y="173" x="983"/>
                  </a:lnTo>
                  <a:lnTo>
                    <a:pt y="176" x="986"/>
                  </a:lnTo>
                  <a:lnTo>
                    <a:pt y="180" x="990"/>
                  </a:lnTo>
                  <a:lnTo>
                    <a:pt y="6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34" name="Shape 1834"/>
            <p:cNvSpPr/>
            <p:nvPr/>
          </p:nvSpPr>
          <p:spPr>
            <a:xfrm>
              <a:off y="2740025" x="4637087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4"/>
                  </a:lnTo>
                  <a:lnTo>
                    <a:pt y="178" x="988"/>
                  </a:lnTo>
                  <a:lnTo>
                    <a:pt y="179" x="991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35" name="Shape 1835"/>
            <p:cNvSpPr/>
            <p:nvPr/>
          </p:nvSpPr>
          <p:spPr>
            <a:xfrm>
              <a:off y="2746375" x="464185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5"/>
                  </a:lnTo>
                  <a:lnTo>
                    <a:pt y="175" x="988"/>
                  </a:lnTo>
                  <a:lnTo>
                    <a:pt y="179" x="991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36" name="Shape 1836"/>
            <p:cNvSpPr/>
            <p:nvPr/>
          </p:nvSpPr>
          <p:spPr>
            <a:xfrm>
              <a:off y="2747961" x="4645025"/>
              <a:ext cy="287336" cx="1576387"/>
            </a:xfrm>
            <a:custGeom>
              <a:pathLst>
                <a:path w="993" extrusionOk="0" h="181">
                  <a:moveTo>
                    <a:pt y="0" x="0"/>
                  </a:moveTo>
                  <a:lnTo>
                    <a:pt y="174" x="986"/>
                  </a:lnTo>
                  <a:lnTo>
                    <a:pt y="178" x="989"/>
                  </a:lnTo>
                  <a:lnTo>
                    <a:pt y="181" x="993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37" name="Shape 1837"/>
            <p:cNvSpPr/>
            <p:nvPr/>
          </p:nvSpPr>
          <p:spPr>
            <a:xfrm>
              <a:off y="2754311" x="4648200"/>
              <a:ext cy="284162" cx="1577975"/>
            </a:xfrm>
            <a:custGeom>
              <a:pathLst>
                <a:path w="994" extrusionOk="0" h="179">
                  <a:moveTo>
                    <a:pt y="0" x="0"/>
                  </a:moveTo>
                  <a:lnTo>
                    <a:pt y="174" x="987"/>
                  </a:lnTo>
                  <a:lnTo>
                    <a:pt y="177" x="991"/>
                  </a:lnTo>
                  <a:lnTo>
                    <a:pt y="179" x="994"/>
                  </a:lnTo>
                  <a:lnTo>
                    <a:pt y="5" x="3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38" name="Shape 1838"/>
            <p:cNvSpPr/>
            <p:nvPr/>
          </p:nvSpPr>
          <p:spPr>
            <a:xfrm>
              <a:off y="2755900" x="4649787"/>
              <a:ext cy="287336" cx="1582737"/>
            </a:xfrm>
            <a:custGeom>
              <a:pathLst>
                <a:path w="997" extrusionOk="0" h="181">
                  <a:moveTo>
                    <a:pt y="0" x="0"/>
                  </a:moveTo>
                  <a:lnTo>
                    <a:pt y="176" x="990"/>
                  </a:lnTo>
                  <a:lnTo>
                    <a:pt y="178" x="993"/>
                  </a:lnTo>
                  <a:lnTo>
                    <a:pt y="181" x="997"/>
                  </a:lnTo>
                  <a:lnTo>
                    <a:pt y="5" x="4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39" name="Shape 1839"/>
            <p:cNvSpPr/>
            <p:nvPr/>
          </p:nvSpPr>
          <p:spPr>
            <a:xfrm>
              <a:off y="2762250" x="4652962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4" x="991"/>
                  </a:lnTo>
                  <a:lnTo>
                    <a:pt y="177" x="995"/>
                  </a:lnTo>
                  <a:lnTo>
                    <a:pt y="181" x="998"/>
                  </a:lnTo>
                  <a:lnTo>
                    <a:pt y="5" x="3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40" name="Shape 1840"/>
            <p:cNvSpPr/>
            <p:nvPr/>
          </p:nvSpPr>
          <p:spPr>
            <a:xfrm>
              <a:off y="2763836" x="4656137"/>
              <a:ext cy="287336" cx="1585912"/>
            </a:xfrm>
            <a:custGeom>
              <a:pathLst>
                <a:path w="999" extrusionOk="0" h="181">
                  <a:moveTo>
                    <a:pt y="0" x="0"/>
                  </a:moveTo>
                  <a:lnTo>
                    <a:pt y="176" x="993"/>
                  </a:lnTo>
                  <a:lnTo>
                    <a:pt y="180" x="996"/>
                  </a:lnTo>
                  <a:lnTo>
                    <a:pt y="181" x="999"/>
                  </a:lnTo>
                  <a:lnTo>
                    <a:pt y="5" x="5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41" name="Shape 1841"/>
            <p:cNvSpPr/>
            <p:nvPr/>
          </p:nvSpPr>
          <p:spPr>
            <a:xfrm>
              <a:off y="2770186" x="4657725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5"/>
                  </a:lnTo>
                  <a:lnTo>
                    <a:pt y="177" x="998"/>
                  </a:lnTo>
                  <a:lnTo>
                    <a:pt y="181" x="1002"/>
                  </a:lnTo>
                  <a:lnTo>
                    <a:pt y="5" x="6"/>
                  </a:lnTo>
                  <a:lnTo>
                    <a:pt y="1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42" name="Shape 1842"/>
            <p:cNvSpPr/>
            <p:nvPr/>
          </p:nvSpPr>
          <p:spPr>
            <a:xfrm>
              <a:off y="2771775" x="4664075"/>
              <a:ext cy="290511" cx="1589087"/>
            </a:xfrm>
            <a:custGeom>
              <a:pathLst>
                <a:path w="1001" extrusionOk="0" h="183">
                  <a:moveTo>
                    <a:pt y="0" x="0"/>
                  </a:moveTo>
                  <a:lnTo>
                    <a:pt y="176" x="994"/>
                  </a:lnTo>
                  <a:lnTo>
                    <a:pt y="180" x="998"/>
                  </a:lnTo>
                  <a:lnTo>
                    <a:pt y="183" x="1001"/>
                  </a:lnTo>
                  <a:lnTo>
                    <a:pt y="6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43" name="Shape 1843"/>
            <p:cNvSpPr/>
            <p:nvPr/>
          </p:nvSpPr>
          <p:spPr>
            <a:xfrm>
              <a:off y="2778125" x="4667250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6"/>
                  </a:lnTo>
                  <a:lnTo>
                    <a:pt y="179" x="999"/>
                  </a:lnTo>
                  <a:lnTo>
                    <a:pt y="181" x="1002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44" name="Shape 1844"/>
            <p:cNvSpPr/>
            <p:nvPr/>
          </p:nvSpPr>
          <p:spPr>
            <a:xfrm>
              <a:off y="2781300" x="4668837"/>
              <a:ext cy="288925" cx="1595437"/>
            </a:xfrm>
            <a:custGeom>
              <a:pathLst>
                <a:path w="1005" extrusionOk="0" h="182">
                  <a:moveTo>
                    <a:pt y="0" x="0"/>
                  </a:moveTo>
                  <a:lnTo>
                    <a:pt y="177" x="998"/>
                  </a:lnTo>
                  <a:lnTo>
                    <a:pt y="179" x="1000"/>
                  </a:lnTo>
                  <a:lnTo>
                    <a:pt y="180" x="1003"/>
                  </a:lnTo>
                  <a:lnTo>
                    <a:pt y="182" x="1003"/>
                  </a:lnTo>
                  <a:lnTo>
                    <a:pt y="182" x="1005"/>
                  </a:lnTo>
                  <a:lnTo>
                    <a:pt y="6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45" name="Shape 1845"/>
            <p:cNvSpPr/>
            <p:nvPr/>
          </p:nvSpPr>
          <p:spPr>
            <a:xfrm>
              <a:off y="2786061" x="4672012"/>
              <a:ext cy="288925" cx="1608137"/>
            </a:xfrm>
            <a:custGeom>
              <a:pathLst>
                <a:path w="1013" extrusionOk="0" h="182">
                  <a:moveTo>
                    <a:pt y="0" x="0"/>
                  </a:moveTo>
                  <a:lnTo>
                    <a:pt y="176" x="999"/>
                  </a:lnTo>
                  <a:lnTo>
                    <a:pt y="177" x="999"/>
                  </a:lnTo>
                  <a:lnTo>
                    <a:pt y="177" x="1001"/>
                  </a:lnTo>
                  <a:lnTo>
                    <a:pt y="181" x="1006"/>
                  </a:lnTo>
                  <a:lnTo>
                    <a:pt y="182" x="101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46" name="Shape 1846"/>
            <p:cNvSpPr/>
            <p:nvPr/>
          </p:nvSpPr>
          <p:spPr>
            <a:xfrm>
              <a:off y="2790825" x="4675187"/>
              <a:ext cy="290511" cx="1609725"/>
            </a:xfrm>
            <a:custGeom>
              <a:pathLst>
                <a:path w="1014" extrusionOk="0" h="183">
                  <a:moveTo>
                    <a:pt y="0" x="0"/>
                  </a:moveTo>
                  <a:lnTo>
                    <a:pt y="176" x="1001"/>
                  </a:lnTo>
                  <a:lnTo>
                    <a:pt y="178" x="1006"/>
                  </a:lnTo>
                  <a:lnTo>
                    <a:pt y="181" x="1014"/>
                  </a:lnTo>
                  <a:lnTo>
                    <a:pt y="181" x="1013"/>
                  </a:lnTo>
                  <a:lnTo>
                    <a:pt y="183" x="1013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47" name="Shape 1847"/>
            <p:cNvSpPr/>
            <p:nvPr/>
          </p:nvSpPr>
          <p:spPr>
            <a:xfrm>
              <a:off y="2794000" x="4679950"/>
              <a:ext cy="288925" cx="1604962"/>
            </a:xfrm>
            <a:custGeom>
              <a:pathLst>
                <a:path w="1011" extrusionOk="0" h="182">
                  <a:moveTo>
                    <a:pt y="0" x="0"/>
                  </a:moveTo>
                  <a:lnTo>
                    <a:pt y="177" x="1008"/>
                  </a:lnTo>
                  <a:lnTo>
                    <a:pt y="179" x="1010"/>
                  </a:lnTo>
                  <a:lnTo>
                    <a:pt y="179" x="1011"/>
                  </a:lnTo>
                  <a:lnTo>
                    <a:pt y="181" x="1010"/>
                  </a:lnTo>
                  <a:lnTo>
                    <a:pt y="182" x="1008"/>
                  </a:lnTo>
                  <a:lnTo>
                    <a:pt y="5" x="3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48" name="Shape 1848"/>
            <p:cNvSpPr/>
            <p:nvPr/>
          </p:nvSpPr>
          <p:spPr>
            <a:xfrm>
              <a:off y="2798761" x="4683125"/>
              <a:ext cy="287336" cx="1600200"/>
            </a:xfrm>
            <a:custGeom>
              <a:pathLst>
                <a:path w="1008" extrusionOk="0" h="181">
                  <a:moveTo>
                    <a:pt y="0" x="0"/>
                  </a:moveTo>
                  <a:lnTo>
                    <a:pt y="178" x="1008"/>
                  </a:lnTo>
                  <a:lnTo>
                    <a:pt y="179" x="1006"/>
                  </a:lnTo>
                  <a:lnTo>
                    <a:pt y="181" x="1004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49" name="Shape 1849"/>
            <p:cNvSpPr/>
            <p:nvPr/>
          </p:nvSpPr>
          <p:spPr>
            <a:xfrm>
              <a:off y="2801936" x="4684712"/>
              <a:ext cy="287336" cx="1595437"/>
            </a:xfrm>
            <a:custGeom>
              <a:pathLst>
                <a:path w="1005" extrusionOk="0" h="181">
                  <a:moveTo>
                    <a:pt y="0" x="0"/>
                  </a:moveTo>
                  <a:lnTo>
                    <a:pt y="177" x="1005"/>
                  </a:lnTo>
                  <a:lnTo>
                    <a:pt y="179" x="1003"/>
                  </a:lnTo>
                  <a:lnTo>
                    <a:pt y="181" x="100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50" name="Shape 1850"/>
            <p:cNvSpPr/>
            <p:nvPr/>
          </p:nvSpPr>
          <p:spPr>
            <a:xfrm>
              <a:off y="2806700" x="4687887"/>
              <a:ext cy="285750" cx="1589087"/>
            </a:xfrm>
            <a:custGeom>
              <a:pathLst>
                <a:path w="1001" extrusionOk="0" h="180">
                  <a:moveTo>
                    <a:pt y="0" x="0"/>
                  </a:moveTo>
                  <a:lnTo>
                    <a:pt y="176" x="1001"/>
                  </a:lnTo>
                  <a:lnTo>
                    <a:pt y="178" x="1001"/>
                  </a:lnTo>
                  <a:lnTo>
                    <a:pt y="180" x="1000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51" name="Shape 1851"/>
            <p:cNvSpPr/>
            <p:nvPr/>
          </p:nvSpPr>
          <p:spPr>
            <a:xfrm>
              <a:off y="2809875" x="4692650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6" x="998"/>
                  </a:lnTo>
                  <a:lnTo>
                    <a:pt y="178" x="997"/>
                  </a:lnTo>
                  <a:lnTo>
                    <a:pt y="181" x="995"/>
                  </a:lnTo>
                  <a:lnTo>
                    <a:pt y="5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52" name="Shape 1852"/>
            <p:cNvSpPr/>
            <p:nvPr/>
          </p:nvSpPr>
          <p:spPr>
            <a:xfrm>
              <a:off y="2814636" x="4695825"/>
              <a:ext cy="285750" cx="1579562"/>
            </a:xfrm>
            <a:custGeom>
              <a:pathLst>
                <a:path w="995" extrusionOk="0" h="180">
                  <a:moveTo>
                    <a:pt y="0" x="0"/>
                  </a:moveTo>
                  <a:lnTo>
                    <a:pt y="175" x="995"/>
                  </a:lnTo>
                  <a:lnTo>
                    <a:pt y="178" x="993"/>
                  </a:lnTo>
                  <a:lnTo>
                    <a:pt y="180" x="99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53" name="Shape 1853"/>
            <p:cNvSpPr/>
            <p:nvPr/>
          </p:nvSpPr>
          <p:spPr>
            <a:xfrm>
              <a:off y="2817811" x="469900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6" x="991"/>
                  </a:lnTo>
                  <a:lnTo>
                    <a:pt y="178" x="989"/>
                  </a:lnTo>
                  <a:lnTo>
                    <a:pt y="179" x="987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54" name="Shape 1854"/>
            <p:cNvSpPr/>
            <p:nvPr/>
          </p:nvSpPr>
          <p:spPr>
            <a:xfrm>
              <a:off y="2824161" x="4703762"/>
              <a:ext cy="280986" cx="1565275"/>
            </a:xfrm>
            <a:custGeom>
              <a:pathLst>
                <a:path w="986" extrusionOk="0" h="177">
                  <a:moveTo>
                    <a:pt y="0" x="0"/>
                  </a:moveTo>
                  <a:lnTo>
                    <a:pt y="174" x="986"/>
                  </a:lnTo>
                  <a:lnTo>
                    <a:pt y="175" x="984"/>
                  </a:lnTo>
                  <a:lnTo>
                    <a:pt y="177" x="983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55" name="Shape 1855"/>
            <p:cNvSpPr/>
            <p:nvPr/>
          </p:nvSpPr>
          <p:spPr>
            <a:xfrm>
              <a:off y="2825750" x="4706937"/>
              <a:ext cy="282575" cx="1558925"/>
            </a:xfrm>
            <a:custGeom>
              <a:pathLst>
                <a:path w="982" extrusionOk="0" h="178">
                  <a:moveTo>
                    <a:pt y="0" x="0"/>
                  </a:moveTo>
                  <a:lnTo>
                    <a:pt y="174" x="982"/>
                  </a:lnTo>
                  <a:lnTo>
                    <a:pt y="176" x="981"/>
                  </a:lnTo>
                  <a:lnTo>
                    <a:pt y="178" x="981"/>
                  </a:lnTo>
                  <a:lnTo>
                    <a:pt y="5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56" name="Shape 1856"/>
            <p:cNvSpPr/>
            <p:nvPr/>
          </p:nvSpPr>
          <p:spPr>
            <a:xfrm>
              <a:off y="2832100" x="4710112"/>
              <a:ext cy="277811" cx="1554162"/>
            </a:xfrm>
            <a:custGeom>
              <a:pathLst>
                <a:path w="979" extrusionOk="0" h="175">
                  <a:moveTo>
                    <a:pt y="0" x="0"/>
                  </a:moveTo>
                  <a:lnTo>
                    <a:pt y="172" x="979"/>
                  </a:lnTo>
                  <a:lnTo>
                    <a:pt y="174" x="979"/>
                  </a:lnTo>
                  <a:lnTo>
                    <a:pt y="175" x="977"/>
                  </a:lnTo>
                  <a:lnTo>
                    <a:pt y="5" x="5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57" name="Shape 1857"/>
            <p:cNvSpPr/>
            <p:nvPr/>
          </p:nvSpPr>
          <p:spPr>
            <a:xfrm>
              <a:off y="2833686" x="4714875"/>
              <a:ext cy="282575" cx="1549400"/>
            </a:xfrm>
            <a:custGeom>
              <a:pathLst>
                <a:path w="976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74"/>
                  </a:lnTo>
                  <a:lnTo>
                    <a:pt y="178" x="972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58" name="Shape 1858"/>
            <p:cNvSpPr/>
            <p:nvPr/>
          </p:nvSpPr>
          <p:spPr>
            <a:xfrm>
              <a:off y="2840036" x="4718050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72"/>
                  </a:lnTo>
                  <a:lnTo>
                    <a:pt y="174" x="970"/>
                  </a:lnTo>
                  <a:lnTo>
                    <a:pt y="175" x="969"/>
                  </a:lnTo>
                  <a:lnTo>
                    <a:pt y="5" x="5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59" name="Shape 1859"/>
            <p:cNvSpPr/>
            <p:nvPr/>
          </p:nvSpPr>
          <p:spPr>
            <a:xfrm>
              <a:off y="2841625" x="4719637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3" x="969"/>
                  </a:lnTo>
                  <a:lnTo>
                    <a:pt y="174" x="968"/>
                  </a:lnTo>
                  <a:lnTo>
                    <a:pt y="176" x="966"/>
                  </a:lnTo>
                  <a:lnTo>
                    <a:pt y="7" x="5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60" name="Shape 1860"/>
            <p:cNvSpPr/>
            <p:nvPr/>
          </p:nvSpPr>
          <p:spPr>
            <a:xfrm>
              <a:off y="2847975" x="4725987"/>
              <a:ext cy="276225" cx="1530350"/>
            </a:xfrm>
            <a:custGeom>
              <a:pathLst>
                <a:path w="964" extrusionOk="0" h="174">
                  <a:moveTo>
                    <a:pt y="0" x="0"/>
                  </a:moveTo>
                  <a:lnTo>
                    <a:pt y="170" x="964"/>
                  </a:lnTo>
                  <a:lnTo>
                    <a:pt y="172" x="962"/>
                  </a:lnTo>
                  <a:lnTo>
                    <a:pt y="174" x="960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61" name="Shape 1861"/>
            <p:cNvSpPr/>
            <p:nvPr/>
          </p:nvSpPr>
          <p:spPr>
            <a:xfrm>
              <a:off y="2852736" x="4727575"/>
              <a:ext cy="274637" cx="1525587"/>
            </a:xfrm>
            <a:custGeom>
              <a:pathLst>
                <a:path w="961" extrusionOk="0" h="173">
                  <a:moveTo>
                    <a:pt y="0" x="0"/>
                  </a:moveTo>
                  <a:lnTo>
                    <a:pt y="169" x="961"/>
                  </a:lnTo>
                  <a:lnTo>
                    <a:pt y="171" x="959"/>
                  </a:lnTo>
                  <a:lnTo>
                    <a:pt y="173" x="958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62" name="Shape 1862"/>
            <p:cNvSpPr/>
            <p:nvPr/>
          </p:nvSpPr>
          <p:spPr>
            <a:xfrm>
              <a:off y="2855911" x="4730750"/>
              <a:ext cy="273050" cx="1519237"/>
            </a:xfrm>
            <a:custGeom>
              <a:pathLst>
                <a:path w="957" extrusionOk="0" h="172">
                  <a:moveTo>
                    <a:pt y="0" x="0"/>
                  </a:moveTo>
                  <a:lnTo>
                    <a:pt y="169" x="957"/>
                  </a:lnTo>
                  <a:lnTo>
                    <a:pt y="171" x="956"/>
                  </a:lnTo>
                  <a:lnTo>
                    <a:pt y="172" x="95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63" name="Shape 1863"/>
            <p:cNvSpPr/>
            <p:nvPr/>
          </p:nvSpPr>
          <p:spPr>
            <a:xfrm>
              <a:off y="2860675" x="4735512"/>
              <a:ext cy="271461" cx="1512886"/>
            </a:xfrm>
            <a:custGeom>
              <a:pathLst>
                <a:path w="953" extrusionOk="0" h="171">
                  <a:moveTo>
                    <a:pt y="0" x="0"/>
                  </a:moveTo>
                  <a:lnTo>
                    <a:pt y="168" x="953"/>
                  </a:lnTo>
                  <a:lnTo>
                    <a:pt y="169" x="951"/>
                  </a:lnTo>
                  <a:lnTo>
                    <a:pt y="171" x="94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64" name="Shape 1864"/>
            <p:cNvSpPr/>
            <p:nvPr/>
          </p:nvSpPr>
          <p:spPr>
            <a:xfrm>
              <a:off y="2863850" x="4738687"/>
              <a:ext cy="271461" cx="1506536"/>
            </a:xfrm>
            <a:custGeom>
              <a:pathLst>
                <a:path w="949" extrusionOk="0" h="171">
                  <a:moveTo>
                    <a:pt y="0" x="0"/>
                  </a:moveTo>
                  <a:lnTo>
                    <a:pt y="167" x="949"/>
                  </a:lnTo>
                  <a:lnTo>
                    <a:pt y="169" x="947"/>
                  </a:lnTo>
                  <a:lnTo>
                    <a:pt y="171" x="94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65" name="Shape 1865"/>
            <p:cNvSpPr/>
            <p:nvPr/>
          </p:nvSpPr>
          <p:spPr>
            <a:xfrm>
              <a:off y="2868611" x="4743450"/>
              <a:ext cy="271461" cx="1498600"/>
            </a:xfrm>
            <a:custGeom>
              <a:pathLst>
                <a:path w="944" extrusionOk="0" h="171">
                  <a:moveTo>
                    <a:pt y="0" x="0"/>
                  </a:moveTo>
                  <a:lnTo>
                    <a:pt y="166" x="944"/>
                  </a:lnTo>
                  <a:lnTo>
                    <a:pt y="168" x="941"/>
                  </a:lnTo>
                  <a:lnTo>
                    <a:pt y="171" x="939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66" name="Shape 1866"/>
            <p:cNvSpPr/>
            <p:nvPr/>
          </p:nvSpPr>
          <p:spPr>
            <a:xfrm>
              <a:off y="2871786" x="4746625"/>
              <a:ext cy="271461" cx="1490661"/>
            </a:xfrm>
            <a:custGeom>
              <a:pathLst>
                <a:path w="939" extrusionOk="0" h="171">
                  <a:moveTo>
                    <a:pt y="0" x="0"/>
                  </a:moveTo>
                  <a:lnTo>
                    <a:pt y="166" x="939"/>
                  </a:lnTo>
                  <a:lnTo>
                    <a:pt y="169" x="937"/>
                  </a:lnTo>
                  <a:lnTo>
                    <a:pt y="171" x="936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67" name="Shape 1867"/>
            <p:cNvSpPr/>
            <p:nvPr/>
          </p:nvSpPr>
          <p:spPr>
            <a:xfrm>
              <a:off y="2876550" x="4749800"/>
              <a:ext cy="268287" cx="1484311"/>
            </a:xfrm>
            <a:custGeom>
              <a:pathLst>
                <a:path w="935" extrusionOk="0" h="169">
                  <a:moveTo>
                    <a:pt y="0" x="0"/>
                  </a:moveTo>
                  <a:lnTo>
                    <a:pt y="166" x="935"/>
                  </a:lnTo>
                  <a:lnTo>
                    <a:pt y="168" x="934"/>
                  </a:lnTo>
                  <a:lnTo>
                    <a:pt y="169" x="932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68" name="Shape 1868"/>
            <p:cNvSpPr/>
            <p:nvPr/>
          </p:nvSpPr>
          <p:spPr>
            <a:xfrm>
              <a:off y="2879725" x="4754562"/>
              <a:ext cy="268287" cx="1477961"/>
            </a:xfrm>
            <a:custGeom>
              <a:pathLst>
                <a:path w="931" extrusionOk="0" h="169">
                  <a:moveTo>
                    <a:pt y="0" x="0"/>
                  </a:moveTo>
                  <a:lnTo>
                    <a:pt y="166" x="931"/>
                  </a:lnTo>
                  <a:lnTo>
                    <a:pt y="167" x="929"/>
                  </a:lnTo>
                  <a:lnTo>
                    <a:pt y="169" x="927"/>
                  </a:lnTo>
                  <a:lnTo>
                    <a:pt y="7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69" name="Shape 1869"/>
            <p:cNvSpPr/>
            <p:nvPr/>
          </p:nvSpPr>
          <p:spPr>
            <a:xfrm>
              <a:off y="2884486" x="4757737"/>
              <a:ext cy="266700" cx="1471611"/>
            </a:xfrm>
            <a:custGeom>
              <a:pathLst>
                <a:path w="927" extrusionOk="0" h="168">
                  <a:moveTo>
                    <a:pt y="0" x="0"/>
                  </a:moveTo>
                  <a:lnTo>
                    <a:pt y="164" x="927"/>
                  </a:lnTo>
                  <a:lnTo>
                    <a:pt y="166" x="925"/>
                  </a:lnTo>
                  <a:lnTo>
                    <a:pt y="168" x="923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70" name="Shape 1870"/>
            <p:cNvSpPr/>
            <p:nvPr/>
          </p:nvSpPr>
          <p:spPr>
            <a:xfrm>
              <a:off y="2890836" x="4762500"/>
              <a:ext cy="261936" cx="1463675"/>
            </a:xfrm>
            <a:custGeom>
              <a:pathLst>
                <a:path w="922" extrusionOk="0" h="165">
                  <a:moveTo>
                    <a:pt y="0" x="0"/>
                  </a:moveTo>
                  <a:lnTo>
                    <a:pt y="162" x="922"/>
                  </a:lnTo>
                  <a:lnTo>
                    <a:pt y="164" x="920"/>
                  </a:lnTo>
                  <a:lnTo>
                    <a:pt y="165" x="917"/>
                  </a:lnTo>
                  <a:lnTo>
                    <a:pt y="5" x="5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71" name="Shape 1871"/>
            <p:cNvSpPr/>
            <p:nvPr/>
          </p:nvSpPr>
          <p:spPr>
            <a:xfrm>
              <a:off y="2892425" x="4765675"/>
              <a:ext cy="263525" cx="1457325"/>
            </a:xfrm>
            <a:custGeom>
              <a:pathLst>
                <a:path w="918" extrusionOk="0" h="166">
                  <a:moveTo>
                    <a:pt y="0" x="0"/>
                  </a:moveTo>
                  <a:lnTo>
                    <a:pt y="163" x="918"/>
                  </a:lnTo>
                  <a:lnTo>
                    <a:pt y="164" x="915"/>
                  </a:lnTo>
                  <a:lnTo>
                    <a:pt y="166" x="913"/>
                  </a:lnTo>
                  <a:lnTo>
                    <a:pt y="6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AF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72" name="Shape 1872"/>
            <p:cNvSpPr/>
            <p:nvPr/>
          </p:nvSpPr>
          <p:spPr>
            <a:xfrm>
              <a:off y="2898775" x="4770437"/>
              <a:ext cy="260350" cx="1447800"/>
            </a:xfrm>
            <a:custGeom>
              <a:pathLst>
                <a:path w="912" extrusionOk="0" h="164">
                  <a:moveTo>
                    <a:pt y="0" x="0"/>
                  </a:moveTo>
                  <a:lnTo>
                    <a:pt y="160" x="912"/>
                  </a:lnTo>
                  <a:lnTo>
                    <a:pt y="162" x="910"/>
                  </a:lnTo>
                  <a:lnTo>
                    <a:pt y="164" x="90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73" name="Shape 1873"/>
            <p:cNvSpPr/>
            <p:nvPr/>
          </p:nvSpPr>
          <p:spPr>
            <a:xfrm>
              <a:off y="2901950" x="4773612"/>
              <a:ext cy="258762" cx="1441450"/>
            </a:xfrm>
            <a:custGeom>
              <a:pathLst>
                <a:path w="908" extrusionOk="0" h="163">
                  <a:moveTo>
                    <a:pt y="0" x="0"/>
                  </a:moveTo>
                  <a:lnTo>
                    <a:pt y="160" x="908"/>
                  </a:lnTo>
                  <a:lnTo>
                    <a:pt y="162" x="907"/>
                  </a:lnTo>
                  <a:lnTo>
                    <a:pt y="163" x="905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74" name="Shape 1874"/>
            <p:cNvSpPr/>
            <p:nvPr/>
          </p:nvSpPr>
          <p:spPr>
            <a:xfrm>
              <a:off y="2906711" x="4778375"/>
              <a:ext cy="257175" cx="1435100"/>
            </a:xfrm>
            <a:custGeom>
              <a:pathLst>
                <a:path w="904" extrusionOk="0" h="162">
                  <a:moveTo>
                    <a:pt y="0" x="0"/>
                  </a:moveTo>
                  <a:lnTo>
                    <a:pt y="159" x="904"/>
                  </a:lnTo>
                  <a:lnTo>
                    <a:pt y="160" x="902"/>
                  </a:lnTo>
                  <a:lnTo>
                    <a:pt y="162" x="899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75" name="Shape 1875"/>
            <p:cNvSpPr/>
            <p:nvPr/>
          </p:nvSpPr>
          <p:spPr>
            <a:xfrm>
              <a:off y="2909886" x="4781550"/>
              <a:ext cy="257175" cx="1428750"/>
            </a:xfrm>
            <a:custGeom>
              <a:pathLst>
                <a:path w="900" extrusionOk="0" h="162">
                  <a:moveTo>
                    <a:pt y="0" x="0"/>
                  </a:moveTo>
                  <a:lnTo>
                    <a:pt y="158" x="900"/>
                  </a:lnTo>
                  <a:lnTo>
                    <a:pt y="160" x="897"/>
                  </a:lnTo>
                  <a:lnTo>
                    <a:pt y="162" x="895"/>
                  </a:lnTo>
                  <a:lnTo>
                    <a:pt y="6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76" name="Shape 1876"/>
            <p:cNvSpPr/>
            <p:nvPr/>
          </p:nvSpPr>
          <p:spPr>
            <a:xfrm>
              <a:off y="2914650" x="4786312"/>
              <a:ext cy="257175" cx="1419225"/>
            </a:xfrm>
            <a:custGeom>
              <a:pathLst>
                <a:path w="894" extrusionOk="0" h="162">
                  <a:moveTo>
                    <a:pt y="0" x="0"/>
                  </a:moveTo>
                  <a:lnTo>
                    <a:pt y="157" x="894"/>
                  </a:lnTo>
                  <a:lnTo>
                    <a:pt y="159" x="892"/>
                  </a:lnTo>
                  <a:lnTo>
                    <a:pt y="162" x="889"/>
                  </a:lnTo>
                  <a:lnTo>
                    <a:pt y="5" x="6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77" name="Shape 1877"/>
            <p:cNvSpPr/>
            <p:nvPr/>
          </p:nvSpPr>
          <p:spPr>
            <a:xfrm>
              <a:off y="2919411" x="4789487"/>
              <a:ext cy="255586" cx="1412875"/>
            </a:xfrm>
            <a:custGeom>
              <a:pathLst>
                <a:path w="890" extrusionOk="0" h="161">
                  <a:moveTo>
                    <a:pt y="0" x="0"/>
                  </a:moveTo>
                  <a:lnTo>
                    <a:pt y="156" x="890"/>
                  </a:lnTo>
                  <a:lnTo>
                    <a:pt y="159" x="887"/>
                  </a:lnTo>
                  <a:lnTo>
                    <a:pt y="161" x="885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78" name="Shape 1878"/>
            <p:cNvSpPr/>
            <p:nvPr/>
          </p:nvSpPr>
          <p:spPr>
            <a:xfrm>
              <a:off y="2922586" x="4795837"/>
              <a:ext cy="255586" cx="1401761"/>
            </a:xfrm>
            <a:custGeom>
              <a:pathLst>
                <a:path w="883" extrusionOk="0" h="161">
                  <a:moveTo>
                    <a:pt y="0" x="0"/>
                  </a:moveTo>
                  <a:lnTo>
                    <a:pt y="157" x="883"/>
                  </a:lnTo>
                  <a:lnTo>
                    <a:pt y="159" x="881"/>
                  </a:lnTo>
                  <a:lnTo>
                    <a:pt y="161" x="878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79" name="Shape 1879"/>
            <p:cNvSpPr/>
            <p:nvPr/>
          </p:nvSpPr>
          <p:spPr>
            <a:xfrm>
              <a:off y="2927350" x="4797425"/>
              <a:ext cy="252411" cx="1397000"/>
            </a:xfrm>
            <a:custGeom>
              <a:pathLst>
                <a:path w="880" extrusionOk="0" h="159">
                  <a:moveTo>
                    <a:pt y="0" x="0"/>
                  </a:moveTo>
                  <a:lnTo>
                    <a:pt y="156" x="880"/>
                  </a:lnTo>
                  <a:lnTo>
                    <a:pt y="158" x="877"/>
                  </a:lnTo>
                  <a:lnTo>
                    <a:pt y="159" x="875"/>
                  </a:lnTo>
                  <a:lnTo>
                    <a:pt y="6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80" name="Shape 1880"/>
            <p:cNvSpPr/>
            <p:nvPr/>
          </p:nvSpPr>
          <p:spPr>
            <a:xfrm>
              <a:off y="2930525" x="4803775"/>
              <a:ext cy="252411" cx="1385887"/>
            </a:xfrm>
            <a:custGeom>
              <a:pathLst>
                <a:path w="873" extrusionOk="0" h="159">
                  <a:moveTo>
                    <a:pt y="0" x="0"/>
                  </a:moveTo>
                  <a:lnTo>
                    <a:pt y="156" x="873"/>
                  </a:lnTo>
                  <a:lnTo>
                    <a:pt y="157" x="871"/>
                  </a:lnTo>
                  <a:lnTo>
                    <a:pt y="159" x="867"/>
                  </a:lnTo>
                  <a:lnTo>
                    <a:pt y="7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81" name="Shape 1881"/>
            <p:cNvSpPr/>
            <p:nvPr/>
          </p:nvSpPr>
          <p:spPr>
            <a:xfrm>
              <a:off y="2936875" x="4808537"/>
              <a:ext cy="249237" cx="1377950"/>
            </a:xfrm>
            <a:custGeom>
              <a:pathLst>
                <a:path w="868" extrusionOk="0" h="157">
                  <a:moveTo>
                    <a:pt y="0" x="0"/>
                  </a:moveTo>
                  <a:lnTo>
                    <a:pt y="153" x="868"/>
                  </a:lnTo>
                  <a:lnTo>
                    <a:pt y="155" x="864"/>
                  </a:lnTo>
                  <a:lnTo>
                    <a:pt y="157" x="86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82" name="Shape 1882"/>
            <p:cNvSpPr/>
            <p:nvPr/>
          </p:nvSpPr>
          <p:spPr>
            <a:xfrm>
              <a:off y="2941636" x="4811712"/>
              <a:ext cy="246061" cx="1368425"/>
            </a:xfrm>
            <a:custGeom>
              <a:pathLst>
                <a:path w="862" extrusionOk="0" h="155">
                  <a:moveTo>
                    <a:pt y="0" x="0"/>
                  </a:moveTo>
                  <a:lnTo>
                    <a:pt y="152" x="862"/>
                  </a:lnTo>
                  <a:lnTo>
                    <a:pt y="154" x="861"/>
                  </a:lnTo>
                  <a:lnTo>
                    <a:pt y="155" x="857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83" name="Shape 1883"/>
            <p:cNvSpPr/>
            <p:nvPr/>
          </p:nvSpPr>
          <p:spPr>
            <a:xfrm>
              <a:off y="2944811" x="4816475"/>
              <a:ext cy="246061" cx="1362075"/>
            </a:xfrm>
            <a:custGeom>
              <a:pathLst>
                <a:path w="858" extrusionOk="0" h="155">
                  <a:moveTo>
                    <a:pt y="0" x="0"/>
                  </a:moveTo>
                  <a:lnTo>
                    <a:pt y="152" x="858"/>
                  </a:lnTo>
                  <a:lnTo>
                    <a:pt y="153" x="854"/>
                  </a:lnTo>
                  <a:lnTo>
                    <a:pt y="155" x="851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84" name="Shape 1884"/>
            <p:cNvSpPr/>
            <p:nvPr/>
          </p:nvSpPr>
          <p:spPr>
            <a:xfrm>
              <a:off y="2949575" x="4821237"/>
              <a:ext cy="244475" cx="1350962"/>
            </a:xfrm>
            <a:custGeom>
              <a:pathLst>
                <a:path w="851" extrusionOk="0" h="154">
                  <a:moveTo>
                    <a:pt y="0" x="0"/>
                  </a:moveTo>
                  <a:lnTo>
                    <a:pt y="150" x="851"/>
                  </a:lnTo>
                  <a:lnTo>
                    <a:pt y="152" x="848"/>
                  </a:lnTo>
                  <a:lnTo>
                    <a:pt y="154" x="846"/>
                  </a:lnTo>
                  <a:lnTo>
                    <a:pt y="5" x="6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2ED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85" name="Shape 1885"/>
            <p:cNvSpPr/>
            <p:nvPr/>
          </p:nvSpPr>
          <p:spPr>
            <a:xfrm>
              <a:off y="2952750" x="4824412"/>
              <a:ext cy="242887" cx="1343025"/>
            </a:xfrm>
            <a:custGeom>
              <a:pathLst>
                <a:path w="846" extrusionOk="0" h="153">
                  <a:moveTo>
                    <a:pt y="0" x="0"/>
                  </a:moveTo>
                  <a:lnTo>
                    <a:pt y="150" x="846"/>
                  </a:lnTo>
                  <a:lnTo>
                    <a:pt y="152" x="844"/>
                  </a:lnTo>
                  <a:lnTo>
                    <a:pt y="153" x="841"/>
                  </a:lnTo>
                  <a:lnTo>
                    <a:pt y="6" x="5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86" name="Shape 1886"/>
            <p:cNvSpPr/>
            <p:nvPr/>
          </p:nvSpPr>
          <p:spPr>
            <a:xfrm>
              <a:off y="2957511" x="4830762"/>
              <a:ext cy="241300" cx="1333500"/>
            </a:xfrm>
            <a:custGeom>
              <a:pathLst>
                <a:path w="840" extrusionOk="0" h="152">
                  <a:moveTo>
                    <a:pt y="0" x="0"/>
                  </a:moveTo>
                  <a:lnTo>
                    <a:pt y="149" x="840"/>
                  </a:lnTo>
                  <a:lnTo>
                    <a:pt y="150" x="837"/>
                  </a:lnTo>
                  <a:lnTo>
                    <a:pt y="152" x="834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87" name="Shape 1887"/>
            <p:cNvSpPr/>
            <p:nvPr/>
          </p:nvSpPr>
          <p:spPr>
            <a:xfrm>
              <a:off y="2962275" x="4832350"/>
              <a:ext cy="239711" cx="1327150"/>
            </a:xfrm>
            <a:custGeom>
              <a:pathLst>
                <a:path w="836" extrusionOk="0" h="151">
                  <a:moveTo>
                    <a:pt y="0" x="0"/>
                  </a:moveTo>
                  <a:lnTo>
                    <a:pt y="147" x="836"/>
                  </a:lnTo>
                  <a:lnTo>
                    <a:pt y="149" x="833"/>
                  </a:lnTo>
                  <a:lnTo>
                    <a:pt y="151" x="829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88" name="Shape 1888"/>
            <p:cNvSpPr/>
            <p:nvPr/>
          </p:nvSpPr>
          <p:spPr>
            <a:xfrm>
              <a:off y="2965450" x="4838700"/>
              <a:ext cy="239711" cx="1316037"/>
            </a:xfrm>
            <a:custGeom>
              <a:pathLst>
                <a:path w="829" extrusionOk="0" h="151">
                  <a:moveTo>
                    <a:pt y="0" x="0"/>
                  </a:moveTo>
                  <a:lnTo>
                    <a:pt y="147" x="829"/>
                  </a:lnTo>
                  <a:lnTo>
                    <a:pt y="149" x="825"/>
                  </a:lnTo>
                  <a:lnTo>
                    <a:pt y="151" x="823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89" name="Shape 1889"/>
            <p:cNvSpPr/>
            <p:nvPr/>
          </p:nvSpPr>
          <p:spPr>
            <a:xfrm>
              <a:off y="2970211" x="4843462"/>
              <a:ext cy="236537" cx="1304925"/>
            </a:xfrm>
            <a:custGeom>
              <a:pathLst>
                <a:path w="822" extrusionOk="0" h="149">
                  <a:moveTo>
                    <a:pt y="0" x="0"/>
                  </a:moveTo>
                  <a:lnTo>
                    <a:pt y="146" x="822"/>
                  </a:lnTo>
                  <a:lnTo>
                    <a:pt y="148" x="819"/>
                  </a:lnTo>
                  <a:lnTo>
                    <a:pt y="149" x="817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90" name="Shape 1890"/>
            <p:cNvSpPr/>
            <p:nvPr/>
          </p:nvSpPr>
          <p:spPr>
            <a:xfrm>
              <a:off y="2973386" x="4848225"/>
              <a:ext cy="236537" cx="1296987"/>
            </a:xfrm>
            <a:custGeom>
              <a:pathLst>
                <a:path w="817" extrusionOk="0" h="149">
                  <a:moveTo>
                    <a:pt y="0" x="0"/>
                  </a:moveTo>
                  <a:lnTo>
                    <a:pt y="146" x="817"/>
                  </a:lnTo>
                  <a:lnTo>
                    <a:pt y="147" x="814"/>
                  </a:lnTo>
                  <a:lnTo>
                    <a:pt y="149" x="811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91" name="Shape 1891"/>
            <p:cNvSpPr/>
            <p:nvPr/>
          </p:nvSpPr>
          <p:spPr>
            <a:xfrm>
              <a:off y="2979736" x="4851400"/>
              <a:ext cy="233361" cx="1289050"/>
            </a:xfrm>
            <a:custGeom>
              <a:pathLst>
                <a:path w="812" extrusionOk="0" h="147">
                  <a:moveTo>
                    <a:pt y="0" x="0"/>
                  </a:moveTo>
                  <a:lnTo>
                    <a:pt y="143" x="812"/>
                  </a:lnTo>
                  <a:lnTo>
                    <a:pt y="145" x="809"/>
                  </a:lnTo>
                  <a:lnTo>
                    <a:pt y="147" x="80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92" name="Shape 1892"/>
            <p:cNvSpPr/>
            <p:nvPr/>
          </p:nvSpPr>
          <p:spPr>
            <a:xfrm>
              <a:off y="2984500" x="4856162"/>
              <a:ext cy="230187" cx="1279525"/>
            </a:xfrm>
            <a:custGeom>
              <a:pathLst>
                <a:path w="806" extrusionOk="0" h="145">
                  <a:moveTo>
                    <a:pt y="0" x="0"/>
                  </a:moveTo>
                  <a:lnTo>
                    <a:pt y="142" x="806"/>
                  </a:lnTo>
                  <a:lnTo>
                    <a:pt y="144" x="802"/>
                  </a:lnTo>
                  <a:lnTo>
                    <a:pt y="145" x="797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93" name="Shape 1893"/>
            <p:cNvSpPr/>
            <p:nvPr/>
          </p:nvSpPr>
          <p:spPr>
            <a:xfrm>
              <a:off y="2987675" x="4862512"/>
              <a:ext cy="227011" cx="1266825"/>
            </a:xfrm>
            <a:custGeom>
              <a:pathLst>
                <a:path w="798" extrusionOk="0" h="143">
                  <a:moveTo>
                    <a:pt y="0" x="0"/>
                  </a:moveTo>
                  <a:lnTo>
                    <a:pt y="142" x="798"/>
                  </a:lnTo>
                  <a:lnTo>
                    <a:pt y="143" x="793"/>
                  </a:lnTo>
                  <a:lnTo>
                    <a:pt y="143" x="790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94" name="Shape 1894"/>
            <p:cNvSpPr/>
            <p:nvPr/>
          </p:nvSpPr>
          <p:spPr>
            <a:xfrm>
              <a:off y="2992436" x="4864100"/>
              <a:ext cy="225425" cx="1257300"/>
            </a:xfrm>
            <a:custGeom>
              <a:pathLst>
                <a:path w="792" extrusionOk="0" h="142">
                  <a:moveTo>
                    <a:pt y="0" x="0"/>
                  </a:moveTo>
                  <a:lnTo>
                    <a:pt y="140" x="792"/>
                  </a:lnTo>
                  <a:lnTo>
                    <a:pt y="140" x="789"/>
                  </a:lnTo>
                  <a:lnTo>
                    <a:pt y="142" x="786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95" name="Shape 1895"/>
            <p:cNvSpPr/>
            <p:nvPr/>
          </p:nvSpPr>
          <p:spPr>
            <a:xfrm>
              <a:off y="2995611" x="4870450"/>
              <a:ext cy="225425" cx="1246186"/>
            </a:xfrm>
            <a:custGeom>
              <a:pathLst>
                <a:path w="785" extrusionOk="0" h="142">
                  <a:moveTo>
                    <a:pt y="0" x="0"/>
                  </a:moveTo>
                  <a:lnTo>
                    <a:pt y="138" x="785"/>
                  </a:lnTo>
                  <a:lnTo>
                    <a:pt y="140" x="782"/>
                  </a:lnTo>
                  <a:lnTo>
                    <a:pt y="142" x="778"/>
                  </a:lnTo>
                  <a:lnTo>
                    <a:pt y="6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96" name="Shape 1896"/>
            <p:cNvSpPr/>
            <p:nvPr/>
          </p:nvSpPr>
          <p:spPr>
            <a:xfrm>
              <a:off y="3000375" x="4875212"/>
              <a:ext cy="222250" cx="1236661"/>
            </a:xfrm>
            <a:custGeom>
              <a:pathLst>
                <a:path w="779" extrusionOk="0" h="140">
                  <a:moveTo>
                    <a:pt y="0" x="0"/>
                  </a:moveTo>
                  <a:lnTo>
                    <a:pt y="137" x="779"/>
                  </a:lnTo>
                  <a:lnTo>
                    <a:pt y="139" x="775"/>
                  </a:lnTo>
                  <a:lnTo>
                    <a:pt y="140" x="770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97" name="Shape 1897"/>
            <p:cNvSpPr/>
            <p:nvPr/>
          </p:nvSpPr>
          <p:spPr>
            <a:xfrm>
              <a:off y="3005136" x="4881562"/>
              <a:ext cy="220661" cx="1223961"/>
            </a:xfrm>
            <a:custGeom>
              <a:pathLst>
                <a:path w="771" extrusionOk="0" h="139">
                  <a:moveTo>
                    <a:pt y="0" x="0"/>
                  </a:moveTo>
                  <a:lnTo>
                    <a:pt y="136" x="771"/>
                  </a:lnTo>
                  <a:lnTo>
                    <a:pt y="137" x="766"/>
                  </a:lnTo>
                  <a:lnTo>
                    <a:pt y="139" x="763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98" name="Shape 1898"/>
            <p:cNvSpPr/>
            <p:nvPr/>
          </p:nvSpPr>
          <p:spPr>
            <a:xfrm>
              <a:off y="3008311" x="4886325"/>
              <a:ext cy="220661" cx="1211261"/>
            </a:xfrm>
            <a:custGeom>
              <a:pathLst>
                <a:path w="763" extrusionOk="0" h="139">
                  <a:moveTo>
                    <a:pt y="0" x="0"/>
                  </a:moveTo>
                  <a:lnTo>
                    <a:pt y="135" x="763"/>
                  </a:lnTo>
                  <a:lnTo>
                    <a:pt y="137" x="760"/>
                  </a:lnTo>
                  <a:lnTo>
                    <a:pt y="139" x="756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899" name="Shape 1899"/>
            <p:cNvSpPr/>
            <p:nvPr/>
          </p:nvSpPr>
          <p:spPr>
            <a:xfrm>
              <a:off y="3014661" x="4889500"/>
              <a:ext cy="215900" cx="1203325"/>
            </a:xfrm>
            <a:custGeom>
              <a:pathLst>
                <a:path w="758" extrusionOk="0" h="136">
                  <a:moveTo>
                    <a:pt y="0" x="0"/>
                  </a:moveTo>
                  <a:lnTo>
                    <a:pt y="133" x="758"/>
                  </a:lnTo>
                  <a:lnTo>
                    <a:pt y="135" x="753"/>
                  </a:lnTo>
                  <a:lnTo>
                    <a:pt y="136" x="749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00" name="Shape 1900"/>
            <p:cNvSpPr/>
            <p:nvPr/>
          </p:nvSpPr>
          <p:spPr>
            <a:xfrm>
              <a:off y="3019425" x="4894262"/>
              <a:ext cy="214311" cx="1192211"/>
            </a:xfrm>
            <a:custGeom>
              <a:pathLst>
                <a:path w="751" extrusionOk="0" h="135">
                  <a:moveTo>
                    <a:pt y="0" x="0"/>
                  </a:moveTo>
                  <a:lnTo>
                    <a:pt y="132" x="751"/>
                  </a:lnTo>
                  <a:lnTo>
                    <a:pt y="133" x="746"/>
                  </a:lnTo>
                  <a:lnTo>
                    <a:pt y="135" x="741"/>
                  </a:lnTo>
                  <a:lnTo>
                    <a:pt y="5" x="7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01" name="Shape 1901"/>
            <p:cNvSpPr/>
            <p:nvPr/>
          </p:nvSpPr>
          <p:spPr>
            <a:xfrm>
              <a:off y="3022600" x="4899025"/>
              <a:ext cy="211137" cx="1179512"/>
            </a:xfrm>
            <a:custGeom>
              <a:pathLst>
                <a:path w="743" extrusionOk="0" h="133">
                  <a:moveTo>
                    <a:pt y="0" x="0"/>
                  </a:moveTo>
                  <a:lnTo>
                    <a:pt y="131" x="743"/>
                  </a:lnTo>
                  <a:lnTo>
                    <a:pt y="133" x="738"/>
                  </a:lnTo>
                  <a:lnTo>
                    <a:pt y="133" x="735"/>
                  </a:lnTo>
                  <a:lnTo>
                    <a:pt y="6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02" name="Shape 1902"/>
            <p:cNvSpPr/>
            <p:nvPr/>
          </p:nvSpPr>
          <p:spPr>
            <a:xfrm>
              <a:off y="3027361" x="4905375"/>
              <a:ext cy="209550" cx="1165225"/>
            </a:xfrm>
            <a:custGeom>
              <a:pathLst>
                <a:path w="734" extrusionOk="0" h="132">
                  <a:moveTo>
                    <a:pt y="0" x="0"/>
                  </a:moveTo>
                  <a:lnTo>
                    <a:pt y="130" x="734"/>
                  </a:lnTo>
                  <a:lnTo>
                    <a:pt y="130" x="729"/>
                  </a:lnTo>
                  <a:lnTo>
                    <a:pt y="132" x="726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03" name="Shape 1903"/>
            <p:cNvSpPr/>
            <p:nvPr/>
          </p:nvSpPr>
          <p:spPr>
            <a:xfrm>
              <a:off y="3032125" x="4910137"/>
              <a:ext cy="206375" cx="1155700"/>
            </a:xfrm>
            <a:custGeom>
              <a:pathLst>
                <a:path w="728" extrusionOk="0" h="130">
                  <a:moveTo>
                    <a:pt y="0" x="0"/>
                  </a:moveTo>
                  <a:lnTo>
                    <a:pt y="127" x="728"/>
                  </a:lnTo>
                  <a:lnTo>
                    <a:pt y="129" x="723"/>
                  </a:lnTo>
                  <a:lnTo>
                    <a:pt y="130" x="718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04" name="Shape 1904"/>
            <p:cNvSpPr/>
            <p:nvPr/>
          </p:nvSpPr>
          <p:spPr>
            <a:xfrm>
              <a:off y="3035300" x="4916487"/>
              <a:ext cy="206375" cx="1141412"/>
            </a:xfrm>
            <a:custGeom>
              <a:pathLst>
                <a:path w="719" extrusionOk="0" h="130">
                  <a:moveTo>
                    <a:pt y="0" x="0"/>
                  </a:moveTo>
                  <a:lnTo>
                    <a:pt y="127" x="719"/>
                  </a:lnTo>
                  <a:lnTo>
                    <a:pt y="128" x="714"/>
                  </a:lnTo>
                  <a:lnTo>
                    <a:pt y="130" x="709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05" name="Shape 1905"/>
            <p:cNvSpPr/>
            <p:nvPr/>
          </p:nvSpPr>
          <p:spPr>
            <a:xfrm>
              <a:off y="3040061" x="4921250"/>
              <a:ext cy="204786" cx="1128712"/>
            </a:xfrm>
            <a:custGeom>
              <a:pathLst>
                <a:path w="711" extrusionOk="0" h="129">
                  <a:moveTo>
                    <a:pt y="0" x="0"/>
                  </a:moveTo>
                  <a:lnTo>
                    <a:pt y="125" x="711"/>
                  </a:lnTo>
                  <a:lnTo>
                    <a:pt y="127" x="706"/>
                  </a:lnTo>
                  <a:lnTo>
                    <a:pt y="129" x="70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06" name="Shape 1906"/>
            <p:cNvSpPr/>
            <p:nvPr/>
          </p:nvSpPr>
          <p:spPr>
            <a:xfrm>
              <a:off y="3043236" x="4924425"/>
              <a:ext cy="201612" cx="1117600"/>
            </a:xfrm>
            <a:custGeom>
              <a:pathLst>
                <a:path w="704" extrusionOk="0" h="127">
                  <a:moveTo>
                    <a:pt y="0" x="0"/>
                  </a:moveTo>
                  <a:lnTo>
                    <a:pt y="125" x="704"/>
                  </a:lnTo>
                  <a:lnTo>
                    <a:pt y="127" x="697"/>
                  </a:lnTo>
                  <a:lnTo>
                    <a:pt y="127" x="692"/>
                  </a:lnTo>
                  <a:lnTo>
                    <a:pt y="7" x="6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07" name="Shape 1907"/>
            <p:cNvSpPr/>
            <p:nvPr/>
          </p:nvSpPr>
          <p:spPr>
            <a:xfrm>
              <a:off y="3049586" x="4929187"/>
              <a:ext cy="198436" cx="1104900"/>
            </a:xfrm>
            <a:custGeom>
              <a:pathLst>
                <a:path w="696" extrusionOk="0" h="125">
                  <a:moveTo>
                    <a:pt y="0" x="0"/>
                  </a:moveTo>
                  <a:lnTo>
                    <a:pt y="123" x="696"/>
                  </a:lnTo>
                  <a:lnTo>
                    <a:pt y="123" x="689"/>
                  </a:lnTo>
                  <a:lnTo>
                    <a:pt y="125" x="684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08" name="Shape 1908"/>
            <p:cNvSpPr/>
            <p:nvPr/>
          </p:nvSpPr>
          <p:spPr>
            <a:xfrm>
              <a:off y="3054350" x="4933950"/>
              <a:ext cy="195261" cx="1089025"/>
            </a:xfrm>
            <a:custGeom>
              <a:pathLst>
                <a:path w="686" extrusionOk="0" h="123">
                  <a:moveTo>
                    <a:pt y="0" x="0"/>
                  </a:moveTo>
                  <a:lnTo>
                    <a:pt y="120" x="686"/>
                  </a:lnTo>
                  <a:lnTo>
                    <a:pt y="122" x="681"/>
                  </a:lnTo>
                  <a:lnTo>
                    <a:pt y="123" x="674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09" name="Shape 1909"/>
            <p:cNvSpPr/>
            <p:nvPr/>
          </p:nvSpPr>
          <p:spPr>
            <a:xfrm>
              <a:off y="3057525" x="4940300"/>
              <a:ext cy="192087" cx="1074736"/>
            </a:xfrm>
            <a:custGeom>
              <a:pathLst>
                <a:path w="677" extrusionOk="0" h="121">
                  <a:moveTo>
                    <a:pt y="0" x="0"/>
                  </a:moveTo>
                  <a:lnTo>
                    <a:pt y="120" x="677"/>
                  </a:lnTo>
                  <a:lnTo>
                    <a:pt y="121" x="670"/>
                  </a:lnTo>
                  <a:lnTo>
                    <a:pt y="121" x="665"/>
                  </a:lnTo>
                  <a:lnTo>
                    <a:pt y="6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10" name="Shape 1910"/>
            <p:cNvSpPr/>
            <p:nvPr/>
          </p:nvSpPr>
          <p:spPr>
            <a:xfrm>
              <a:off y="3062286" x="4945062"/>
              <a:ext cy="190500" cx="1058861"/>
            </a:xfrm>
            <a:custGeom>
              <a:pathLst>
                <a:path w="667" extrusionOk="0" h="120">
                  <a:moveTo>
                    <a:pt y="0" x="0"/>
                  </a:moveTo>
                  <a:lnTo>
                    <a:pt y="118" x="667"/>
                  </a:lnTo>
                  <a:lnTo>
                    <a:pt y="118" x="660"/>
                  </a:lnTo>
                  <a:lnTo>
                    <a:pt y="120" x="65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11" name="Shape 1911"/>
            <p:cNvSpPr/>
            <p:nvPr/>
          </p:nvSpPr>
          <p:spPr>
            <a:xfrm>
              <a:off y="3067050" x="4949825"/>
              <a:ext cy="188912" cx="1046161"/>
            </a:xfrm>
            <a:custGeom>
              <a:pathLst>
                <a:path w="659" extrusionOk="0" h="119">
                  <a:moveTo>
                    <a:pt y="0" x="0"/>
                  </a:moveTo>
                  <a:lnTo>
                    <a:pt y="115" x="659"/>
                  </a:lnTo>
                  <a:lnTo>
                    <a:pt y="117" x="652"/>
                  </a:lnTo>
                  <a:lnTo>
                    <a:pt y="119" x="645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12" name="Shape 1912"/>
            <p:cNvSpPr/>
            <p:nvPr/>
          </p:nvSpPr>
          <p:spPr>
            <a:xfrm>
              <a:off y="3070225" x="4956175"/>
              <a:ext cy="185736" cx="1028700"/>
            </a:xfrm>
            <a:custGeom>
              <a:pathLst>
                <a:path w="648" extrusionOk="0" h="117">
                  <a:moveTo>
                    <a:pt y="0" x="0"/>
                  </a:moveTo>
                  <a:lnTo>
                    <a:pt y="115" x="648"/>
                  </a:lnTo>
                  <a:lnTo>
                    <a:pt y="117" x="641"/>
                  </a:lnTo>
                  <a:lnTo>
                    <a:pt y="117" x="633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13" name="Shape 1913"/>
            <p:cNvSpPr/>
            <p:nvPr/>
          </p:nvSpPr>
          <p:spPr>
            <a:xfrm>
              <a:off y="3074986" x="4960937"/>
              <a:ext cy="182561" cx="1012825"/>
            </a:xfrm>
            <a:custGeom>
              <a:pathLst>
                <a:path w="638" extrusionOk="0" h="115">
                  <a:moveTo>
                    <a:pt y="0" x="0"/>
                  </a:moveTo>
                  <a:lnTo>
                    <a:pt y="114" x="638"/>
                  </a:lnTo>
                  <a:lnTo>
                    <a:pt y="114" x="630"/>
                  </a:lnTo>
                  <a:lnTo>
                    <a:pt y="115" x="623"/>
                  </a:lnTo>
                  <a:lnTo>
                    <a:pt y="5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2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14" name="Shape 1914"/>
            <p:cNvSpPr/>
            <p:nvPr/>
          </p:nvSpPr>
          <p:spPr>
            <a:xfrm>
              <a:off y="3081336" x="4967287"/>
              <a:ext cy="176212" cx="993775"/>
            </a:xfrm>
            <a:custGeom>
              <a:pathLst>
                <a:path w="626" extrusionOk="0" h="111">
                  <a:moveTo>
                    <a:pt y="0" x="0"/>
                  </a:moveTo>
                  <a:lnTo>
                    <a:pt y="110" x="626"/>
                  </a:lnTo>
                  <a:lnTo>
                    <a:pt y="111" x="619"/>
                  </a:lnTo>
                  <a:lnTo>
                    <a:pt y="111" x="611"/>
                  </a:lnTo>
                  <a:lnTo>
                    <a:pt y="5" x="6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15" name="Shape 1915"/>
            <p:cNvSpPr/>
            <p:nvPr/>
          </p:nvSpPr>
          <p:spPr>
            <a:xfrm>
              <a:off y="3082925" x="4972050"/>
              <a:ext cy="177800" cx="977900"/>
            </a:xfrm>
            <a:custGeom>
              <a:pathLst>
                <a:path w="616" extrusionOk="0" h="112">
                  <a:moveTo>
                    <a:pt y="0" x="0"/>
                  </a:moveTo>
                  <a:lnTo>
                    <a:pt y="110" x="616"/>
                  </a:lnTo>
                  <a:lnTo>
                    <a:pt y="110" x="608"/>
                  </a:lnTo>
                  <a:lnTo>
                    <a:pt y="112" x="599"/>
                  </a:lnTo>
                  <a:lnTo>
                    <a:pt y="7" x="7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16" name="Shape 1916"/>
            <p:cNvSpPr/>
            <p:nvPr/>
          </p:nvSpPr>
          <p:spPr>
            <a:xfrm>
              <a:off y="3089275" x="4976812"/>
              <a:ext cy="171450" cx="960436"/>
            </a:xfrm>
            <a:custGeom>
              <a:pathLst>
                <a:path w="605" extrusionOk="0" h="108">
                  <a:moveTo>
                    <a:pt y="0" x="0"/>
                  </a:moveTo>
                  <a:lnTo>
                    <a:pt y="106" x="605"/>
                  </a:lnTo>
                  <a:lnTo>
                    <a:pt y="108" x="596"/>
                  </a:lnTo>
                  <a:lnTo>
                    <a:pt y="108" x="588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17" name="Shape 1917"/>
            <p:cNvSpPr/>
            <p:nvPr/>
          </p:nvSpPr>
          <p:spPr>
            <a:xfrm>
              <a:off y="3094036" x="4983162"/>
              <a:ext cy="166686" cx="939800"/>
            </a:xfrm>
            <a:custGeom>
              <a:pathLst>
                <a:path w="592" extrusionOk="0" h="105">
                  <a:moveTo>
                    <a:pt y="0" x="0"/>
                  </a:moveTo>
                  <a:lnTo>
                    <a:pt y="105" x="592"/>
                  </a:lnTo>
                  <a:lnTo>
                    <a:pt y="105" x="582"/>
                  </a:lnTo>
                  <a:lnTo>
                    <a:pt y="105" x="574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18" name="Shape 1918"/>
            <p:cNvSpPr/>
            <p:nvPr/>
          </p:nvSpPr>
          <p:spPr>
            <a:xfrm>
              <a:off y="3097211" x="4987925"/>
              <a:ext cy="163511" cx="922337"/>
            </a:xfrm>
            <a:custGeom>
              <a:pathLst>
                <a:path w="581" extrusionOk="0" h="103">
                  <a:moveTo>
                    <a:pt y="0" x="0"/>
                  </a:moveTo>
                  <a:lnTo>
                    <a:pt y="103" x="581"/>
                  </a:lnTo>
                  <a:lnTo>
                    <a:pt y="103" x="571"/>
                  </a:lnTo>
                  <a:lnTo>
                    <a:pt y="103" x="559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19" name="Shape 1919"/>
            <p:cNvSpPr/>
            <p:nvPr/>
          </p:nvSpPr>
          <p:spPr>
            <a:xfrm>
              <a:off y="3101975" x="4992687"/>
              <a:ext cy="158750" cx="901700"/>
            </a:xfrm>
            <a:custGeom>
              <a:pathLst>
                <a:path w="568" extrusionOk="0" h="100">
                  <a:moveTo>
                    <a:pt y="0" x="0"/>
                  </a:moveTo>
                  <a:lnTo>
                    <a:pt y="100" x="568"/>
                  </a:lnTo>
                  <a:lnTo>
                    <a:pt y="100" x="556"/>
                  </a:lnTo>
                  <a:lnTo>
                    <a:pt y="100" x="544"/>
                  </a:lnTo>
                  <a:lnTo>
                    <a:pt y="5" x="7"/>
                  </a:lnTo>
                  <a:lnTo>
                    <a:pt y="5" x="7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20" name="Shape 1920"/>
            <p:cNvSpPr/>
            <p:nvPr/>
          </p:nvSpPr>
          <p:spPr>
            <a:xfrm>
              <a:off y="3108325" x="4999037"/>
              <a:ext cy="152400" cx="876300"/>
            </a:xfrm>
            <a:custGeom>
              <a:pathLst>
                <a:path w="552" extrusionOk="0" h="96">
                  <a:moveTo>
                    <a:pt y="0" x="0"/>
                  </a:moveTo>
                  <a:lnTo>
                    <a:pt y="96" x="552"/>
                  </a:lnTo>
                  <a:lnTo>
                    <a:pt y="96" x="540"/>
                  </a:lnTo>
                  <a:lnTo>
                    <a:pt y="96" x="528"/>
                  </a:lnTo>
                  <a:lnTo>
                    <a:pt y="5" x="7"/>
                  </a:lnTo>
                  <a:lnTo>
                    <a:pt y="3" x="5"/>
                  </a:lnTo>
                  <a:lnTo>
                    <a:pt y="1" x="3"/>
                  </a:lnTo>
                  <a:lnTo>
                    <a:pt y="0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21" name="Shape 1921"/>
            <p:cNvSpPr/>
            <p:nvPr/>
          </p:nvSpPr>
          <p:spPr>
            <a:xfrm>
              <a:off y="3109911" x="5003800"/>
              <a:ext cy="150812" cx="852486"/>
            </a:xfrm>
            <a:custGeom>
              <a:pathLst>
                <a:path w="537" extrusionOk="0" h="95">
                  <a:moveTo>
                    <a:pt y="0" x="0"/>
                  </a:moveTo>
                  <a:lnTo>
                    <a:pt y="95" x="537"/>
                  </a:lnTo>
                  <a:lnTo>
                    <a:pt y="95" x="524"/>
                  </a:lnTo>
                  <a:lnTo>
                    <a:pt y="95" x="510"/>
                  </a:lnTo>
                  <a:lnTo>
                    <a:pt y="7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22" name="Shape 1922"/>
            <p:cNvSpPr/>
            <p:nvPr/>
          </p:nvSpPr>
          <p:spPr>
            <a:xfrm>
              <a:off y="3116261" x="5010150"/>
              <a:ext cy="144461" cx="827087"/>
            </a:xfrm>
            <a:custGeom>
              <a:pathLst>
                <a:path w="521" extrusionOk="0" h="91">
                  <a:moveTo>
                    <a:pt y="0" x="0"/>
                  </a:moveTo>
                  <a:lnTo>
                    <a:pt y="91" x="521"/>
                  </a:lnTo>
                  <a:lnTo>
                    <a:pt y="91" x="508"/>
                  </a:lnTo>
                  <a:lnTo>
                    <a:pt y="91" x="496"/>
                  </a:lnTo>
                  <a:lnTo>
                    <a:pt y="83" x="449"/>
                  </a:lnTo>
                  <a:lnTo>
                    <a:pt y="7" x="8"/>
                  </a:lnTo>
                  <a:lnTo>
                    <a:pt y="3" x="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23" name="Shape 1923"/>
            <p:cNvSpPr/>
            <p:nvPr/>
          </p:nvSpPr>
          <p:spPr>
            <a:xfrm>
              <a:off y="3121025" x="5014912"/>
              <a:ext cy="139700" cx="798512"/>
            </a:xfrm>
            <a:custGeom>
              <a:pathLst>
                <a:path w="503" extrusionOk="0" h="88">
                  <a:moveTo>
                    <a:pt y="0" x="0"/>
                  </a:moveTo>
                  <a:lnTo>
                    <a:pt y="88" x="503"/>
                  </a:lnTo>
                  <a:lnTo>
                    <a:pt y="88" x="498"/>
                  </a:lnTo>
                  <a:lnTo>
                    <a:pt y="88" x="493"/>
                  </a:lnTo>
                  <a:lnTo>
                    <a:pt y="58" x="304"/>
                  </a:lnTo>
                  <a:lnTo>
                    <a:pt y="7" x="12"/>
                  </a:lnTo>
                  <a:lnTo>
                    <a:pt y="4" x="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24" name="Shape 1924"/>
            <p:cNvSpPr/>
            <p:nvPr/>
          </p:nvSpPr>
          <p:spPr>
            <a:xfrm>
              <a:off y="3127375" x="5022850"/>
              <a:ext cy="120650" cx="700086"/>
            </a:xfrm>
            <a:custGeom>
              <a:pathLst>
                <a:path w="441" extrusionOk="0" h="76">
                  <a:moveTo>
                    <a:pt y="0" x="0"/>
                  </a:moveTo>
                  <a:lnTo>
                    <a:pt y="76" x="441"/>
                  </a:lnTo>
                  <a:lnTo>
                    <a:pt y="32" x="159"/>
                  </a:lnTo>
                  <a:lnTo>
                    <a:pt y="6" x="19"/>
                  </a:lnTo>
                  <a:lnTo>
                    <a:pt y="3" x="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25" name="Shape 1925"/>
            <p:cNvSpPr/>
            <p:nvPr/>
          </p:nvSpPr>
          <p:spPr>
            <a:xfrm>
              <a:off y="3132136" x="5033962"/>
              <a:ext cy="80961" cx="463550"/>
            </a:xfrm>
            <a:custGeom>
              <a:pathLst>
                <a:path w="292" extrusionOk="0" h="51">
                  <a:moveTo>
                    <a:pt y="0" x="0"/>
                  </a:moveTo>
                  <a:lnTo>
                    <a:pt y="51" x="292"/>
                  </a:lnTo>
                  <a:lnTo>
                    <a:pt y="10" x="35"/>
                  </a:lnTo>
                  <a:lnTo>
                    <a:pt y="5" x="1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26" name="Shape 1926"/>
            <p:cNvSpPr/>
            <p:nvPr/>
          </p:nvSpPr>
          <p:spPr>
            <a:xfrm>
              <a:off y="3136900" x="5053012"/>
              <a:ext cy="41275" cx="222250"/>
            </a:xfrm>
            <a:custGeom>
              <a:pathLst>
                <a:path w="140" extrusionOk="0" h="26">
                  <a:moveTo>
                    <a:pt y="0" x="0"/>
                  </a:moveTo>
                  <a:lnTo>
                    <a:pt y="26" x="140"/>
                  </a:lnTo>
                  <a:lnTo>
                    <a:pt y="7" x="23"/>
                  </a:lnTo>
                  <a:lnTo>
                    <a:pt y="4" x="1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27" name="Shape 1927"/>
            <p:cNvSpPr/>
            <p:nvPr/>
          </p:nvSpPr>
          <p:spPr>
            <a:xfrm>
              <a:off y="2670175" x="4621212"/>
              <a:ext cy="590550" cx="1663700"/>
            </a:xfrm>
            <a:custGeom>
              <a:pathLst>
                <a:path w="1048" extrusionOk="0" h="372">
                  <a:moveTo>
                    <a:pt y="2" x="5"/>
                  </a:moveTo>
                  <a:lnTo>
                    <a:pt y="10" x="1"/>
                  </a:lnTo>
                  <a:lnTo>
                    <a:pt y="21" x="0"/>
                  </a:lnTo>
                  <a:lnTo>
                    <a:pt y="29" x="1"/>
                  </a:lnTo>
                  <a:lnTo>
                    <a:pt y="37" x="5"/>
                  </a:lnTo>
                  <a:lnTo>
                    <a:pt y="70" x="30"/>
                  </a:lnTo>
                  <a:lnTo>
                    <a:pt y="102" x="56"/>
                  </a:lnTo>
                  <a:lnTo>
                    <a:pt y="132" x="84"/>
                  </a:lnTo>
                  <a:lnTo>
                    <a:pt y="162" x="113"/>
                  </a:lnTo>
                  <a:lnTo>
                    <a:pt y="193" x="143"/>
                  </a:lnTo>
                  <a:lnTo>
                    <a:pt y="222" x="174"/>
                  </a:lnTo>
                  <a:lnTo>
                    <a:pt y="249" x="207"/>
                  </a:lnTo>
                  <a:lnTo>
                    <a:pt y="277" x="241"/>
                  </a:lnTo>
                  <a:lnTo>
                    <a:pt y="286" x="251"/>
                  </a:lnTo>
                  <a:lnTo>
                    <a:pt y="293" x="265"/>
                  </a:lnTo>
                  <a:lnTo>
                    <a:pt y="296" x="280"/>
                  </a:lnTo>
                  <a:lnTo>
                    <a:pt y="301" x="295"/>
                  </a:lnTo>
                  <a:lnTo>
                    <a:pt y="372" x="741"/>
                  </a:lnTo>
                  <a:lnTo>
                    <a:pt y="372" x="770"/>
                  </a:lnTo>
                  <a:lnTo>
                    <a:pt y="372" x="795"/>
                  </a:lnTo>
                  <a:lnTo>
                    <a:pt y="370" x="822"/>
                  </a:lnTo>
                  <a:lnTo>
                    <a:pt y="369" x="846"/>
                  </a:lnTo>
                  <a:lnTo>
                    <a:pt y="365" x="869"/>
                  </a:lnTo>
                  <a:lnTo>
                    <a:pt y="360" x="891"/>
                  </a:lnTo>
                  <a:lnTo>
                    <a:pt y="355" x="913"/>
                  </a:lnTo>
                  <a:lnTo>
                    <a:pt y="348" x="932"/>
                  </a:lnTo>
                  <a:lnTo>
                    <a:pt y="340" x="950"/>
                  </a:lnTo>
                  <a:lnTo>
                    <a:pt y="331" x="969"/>
                  </a:lnTo>
                  <a:lnTo>
                    <a:pt y="321" x="984"/>
                  </a:lnTo>
                  <a:lnTo>
                    <a:pt y="311" x="999"/>
                  </a:lnTo>
                  <a:lnTo>
                    <a:pt y="299" x="1013"/>
                  </a:lnTo>
                  <a:lnTo>
                    <a:pt y="286" x="1026"/>
                  </a:lnTo>
                  <a:lnTo>
                    <a:pt y="272" x="1036"/>
                  </a:lnTo>
                  <a:lnTo>
                    <a:pt y="257" x="1048"/>
                  </a:lnTo>
                  <a:lnTo>
                    <a:pt y="254" x="1038"/>
                  </a:lnTo>
                  <a:lnTo>
                    <a:pt y="250" x="1033"/>
                  </a:lnTo>
                  <a:lnTo>
                    <a:pt y="213" x="988"/>
                  </a:lnTo>
                  <a:lnTo>
                    <a:pt y="179" x="944"/>
                  </a:lnTo>
                  <a:lnTo>
                    <a:pt y="149" x="896"/>
                  </a:lnTo>
                  <a:lnTo>
                    <a:pt y="122" x="851"/>
                  </a:lnTo>
                  <a:lnTo>
                    <a:pt y="97" x="802"/>
                  </a:lnTo>
                  <a:lnTo>
                    <a:pt y="76" x="753"/>
                  </a:lnTo>
                  <a:lnTo>
                    <a:pt y="58" x="704"/>
                  </a:lnTo>
                  <a:lnTo>
                    <a:pt y="42" x="653"/>
                  </a:lnTo>
                  <a:lnTo>
                    <a:pt y="29" x="603"/>
                  </a:lnTo>
                  <a:lnTo>
                    <a:pt y="19" x="550"/>
                  </a:lnTo>
                  <a:lnTo>
                    <a:pt y="10" x="498"/>
                  </a:lnTo>
                  <a:lnTo>
                    <a:pt y="5" x="446"/>
                  </a:lnTo>
                  <a:lnTo>
                    <a:pt y="2" x="392"/>
                  </a:lnTo>
                  <a:lnTo>
                    <a:pt y="0" x="337"/>
                  </a:lnTo>
                  <a:lnTo>
                    <a:pt y="0" x="283"/>
                  </a:lnTo>
                  <a:lnTo>
                    <a:pt y="2" x="229"/>
                  </a:lnTo>
                  <a:lnTo>
                    <a:pt y="4" x="213"/>
                  </a:lnTo>
                  <a:lnTo>
                    <a:pt y="4" x="167"/>
                  </a:lnTo>
                  <a:lnTo>
                    <a:pt y="4" x="96"/>
                  </a:lnTo>
                  <a:lnTo>
                    <a:pt y="2" x="5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28" name="Shape 1928"/>
            <p:cNvSpPr/>
            <p:nvPr/>
          </p:nvSpPr>
          <p:spPr>
            <a:xfrm>
              <a:off y="2697161" x="4660900"/>
              <a:ext cy="395287" cx="1584325"/>
            </a:xfrm>
            <a:custGeom>
              <a:pathLst>
                <a:path w="998" extrusionOk="0" h="249">
                  <a:moveTo>
                    <a:pt y="25" x="14"/>
                  </a:moveTo>
                  <a:lnTo>
                    <a:pt y="29" x="186"/>
                  </a:lnTo>
                  <a:lnTo>
                    <a:pt y="32" x="328"/>
                  </a:lnTo>
                  <a:lnTo>
                    <a:pt y="34" x="390"/>
                  </a:lnTo>
                  <a:lnTo>
                    <a:pt y="36" x="448"/>
                  </a:lnTo>
                  <a:lnTo>
                    <a:pt y="41" x="502"/>
                  </a:lnTo>
                  <a:lnTo>
                    <a:pt y="47" x="552"/>
                  </a:lnTo>
                  <a:lnTo>
                    <a:pt y="51" x="578"/>
                  </a:lnTo>
                  <a:lnTo>
                    <a:pt y="56" x="603"/>
                  </a:lnTo>
                  <a:lnTo>
                    <a:pt y="63" x="628"/>
                  </a:lnTo>
                  <a:lnTo>
                    <a:pt y="69" x="654"/>
                  </a:lnTo>
                  <a:lnTo>
                    <a:pt y="76" x="679"/>
                  </a:lnTo>
                  <a:lnTo>
                    <a:pt y="86" x="704"/>
                  </a:lnTo>
                  <a:lnTo>
                    <a:pt y="96" x="730"/>
                  </a:lnTo>
                  <a:lnTo>
                    <a:pt y="107" x="755"/>
                  </a:lnTo>
                  <a:lnTo>
                    <a:pt y="134" x="811"/>
                  </a:lnTo>
                  <a:lnTo>
                    <a:pt y="166" x="868"/>
                  </a:lnTo>
                  <a:lnTo>
                    <a:pt y="203" x="930"/>
                  </a:lnTo>
                  <a:lnTo>
                    <a:pt y="249" x="998"/>
                  </a:lnTo>
                  <a:lnTo>
                    <a:pt y="223" x="969"/>
                  </a:lnTo>
                  <a:lnTo>
                    <a:pt y="200" x="941"/>
                  </a:lnTo>
                  <a:lnTo>
                    <a:pt y="179" x="912"/>
                  </a:lnTo>
                  <a:lnTo>
                    <a:pt y="159" x="883"/>
                  </a:lnTo>
                  <a:lnTo>
                    <a:pt y="140" x="853"/>
                  </a:lnTo>
                  <a:lnTo>
                    <a:pt y="123" x="824"/>
                  </a:lnTo>
                  <a:lnTo>
                    <a:pt y="108" x="795"/>
                  </a:lnTo>
                  <a:lnTo>
                    <a:pt y="95" x="765"/>
                  </a:lnTo>
                  <a:lnTo>
                    <a:pt y="81" x="736"/>
                  </a:lnTo>
                  <a:lnTo>
                    <a:pt y="69" x="706"/>
                  </a:lnTo>
                  <a:lnTo>
                    <a:pt y="59" x="675"/>
                  </a:lnTo>
                  <a:lnTo>
                    <a:pt y="51" x="645"/>
                  </a:lnTo>
                  <a:lnTo>
                    <a:pt y="42" x="615"/>
                  </a:lnTo>
                  <a:lnTo>
                    <a:pt y="34" x="584"/>
                  </a:lnTo>
                  <a:lnTo>
                    <a:pt y="29" x="554"/>
                  </a:lnTo>
                  <a:lnTo>
                    <a:pt y="24" x="524"/>
                  </a:lnTo>
                  <a:lnTo>
                    <a:pt y="15" x="461"/>
                  </a:lnTo>
                  <a:lnTo>
                    <a:pt y="9" x="399"/>
                  </a:lnTo>
                  <a:lnTo>
                    <a:pt y="5" x="334"/>
                  </a:lnTo>
                  <a:lnTo>
                    <a:pt y="4" x="270"/>
                  </a:lnTo>
                  <a:lnTo>
                    <a:pt y="2" x="139"/>
                  </a:lnTo>
                  <a:lnTo>
                    <a:pt y="0" x="2"/>
                  </a:lnTo>
                  <a:lnTo>
                    <a:pt y="2" x="0"/>
                  </a:lnTo>
                  <a:lnTo>
                    <a:pt y="4" x="0"/>
                  </a:lnTo>
                  <a:lnTo>
                    <a:pt y="9" x="4"/>
                  </a:lnTo>
                  <a:lnTo>
                    <a:pt y="12" x="9"/>
                  </a:lnTo>
                  <a:lnTo>
                    <a:pt y="17" x="12"/>
                  </a:lnTo>
                  <a:lnTo>
                    <a:pt y="22" x="15"/>
                  </a:lnTo>
                  <a:lnTo>
                    <a:pt y="22" x="15"/>
                  </a:lnTo>
                  <a:lnTo>
                    <a:pt y="24" x="17"/>
                  </a:lnTo>
                  <a:lnTo>
                    <a:pt y="25" x="15"/>
                  </a:lnTo>
                  <a:lnTo>
                    <a:pt y="25" x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29" name="Shape 1929"/>
            <p:cNvSpPr/>
            <p:nvPr/>
          </p:nvSpPr>
          <p:spPr>
            <a:xfrm>
              <a:off y="3351212" x="4310062"/>
              <a:ext cy="244475" cx="1557337"/>
            </a:xfrm>
            <a:custGeom>
              <a:pathLst>
                <a:path w="981" extrusionOk="0" h="154">
                  <a:moveTo>
                    <a:pt y="154" x="981"/>
                  </a:moveTo>
                  <a:lnTo>
                    <a:pt y="146" x="971"/>
                  </a:lnTo>
                  <a:lnTo>
                    <a:pt y="139" x="959"/>
                  </a:lnTo>
                  <a:lnTo>
                    <a:pt y="132" x="945"/>
                  </a:lnTo>
                  <a:lnTo>
                    <a:pt y="124" x="930"/>
                  </a:lnTo>
                  <a:lnTo>
                    <a:pt y="112" x="896"/>
                  </a:lnTo>
                  <a:lnTo>
                    <a:pt y="98" x="858"/>
                  </a:lnTo>
                  <a:lnTo>
                    <a:pt y="87" x="814"/>
                  </a:lnTo>
                  <a:lnTo>
                    <a:pt y="77" x="765"/>
                  </a:lnTo>
                  <a:lnTo>
                    <a:pt y="66" x="711"/>
                  </a:lnTo>
                  <a:lnTo>
                    <a:pt y="56" x="652"/>
                  </a:lnTo>
                  <a:lnTo>
                    <a:pt y="48" x="588"/>
                  </a:lnTo>
                  <a:lnTo>
                    <a:pt y="39" x="520"/>
                  </a:lnTo>
                  <a:lnTo>
                    <a:pt y="31" x="447"/>
                  </a:lnTo>
                  <a:lnTo>
                    <a:pt y="24" x="371"/>
                  </a:lnTo>
                  <a:lnTo>
                    <a:pt y="12" x="206"/>
                  </a:lnTo>
                  <a:lnTo>
                    <a:pt y="0" x="27"/>
                  </a:lnTo>
                  <a:lnTo>
                    <a:pt y="19" x="0"/>
                  </a:lnTo>
                  <a:lnTo>
                    <a:pt y="26" x="142"/>
                  </a:lnTo>
                  <a:lnTo>
                    <a:pt y="34" x="285"/>
                  </a:lnTo>
                  <a:lnTo>
                    <a:pt y="44" x="429"/>
                  </a:lnTo>
                  <a:lnTo>
                    <a:pt y="58" x="566"/>
                  </a:lnTo>
                  <a:lnTo>
                    <a:pt y="65" x="630"/>
                  </a:lnTo>
                  <a:lnTo>
                    <a:pt y="73" x="692"/>
                  </a:lnTo>
                  <a:lnTo>
                    <a:pt y="83" x="751"/>
                  </a:lnTo>
                  <a:lnTo>
                    <a:pt y="95" x="807"/>
                  </a:lnTo>
                  <a:lnTo>
                    <a:pt y="107" x="858"/>
                  </a:lnTo>
                  <a:lnTo>
                    <a:pt y="120" x="903"/>
                  </a:lnTo>
                  <a:lnTo>
                    <a:pt y="129" x="925"/>
                  </a:lnTo>
                  <a:lnTo>
                    <a:pt y="137" x="945"/>
                  </a:lnTo>
                  <a:lnTo>
                    <a:pt y="146" x="964"/>
                  </a:lnTo>
                  <a:lnTo>
                    <a:pt y="154" x="98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30" name="Shape 1930"/>
            <p:cNvSpPr/>
            <p:nvPr/>
          </p:nvSpPr>
          <p:spPr>
            <a:xfrm>
              <a:off y="2789236" x="2101850"/>
              <a:ext cy="93661" cx="552450"/>
            </a:xfrm>
            <a:custGeom>
              <a:pathLst>
                <a:path w="348" extrusionOk="0" h="59">
                  <a:moveTo>
                    <a:pt y="59" x="348"/>
                  </a:moveTo>
                  <a:lnTo>
                    <a:pt y="52" x="344"/>
                  </a:lnTo>
                  <a:lnTo>
                    <a:pt y="47" x="339"/>
                  </a:lnTo>
                  <a:lnTo>
                    <a:pt y="42" x="329"/>
                  </a:lnTo>
                  <a:lnTo>
                    <a:pt y="37" x="317"/>
                  </a:lnTo>
                  <a:lnTo>
                    <a:pt y="27" x="285"/>
                  </a:lnTo>
                  <a:lnTo>
                    <a:pt y="18" x="245"/>
                  </a:lnTo>
                  <a:lnTo>
                    <a:pt y="11" x="196"/>
                  </a:lnTo>
                  <a:lnTo>
                    <a:pt y="6" x="140"/>
                  </a:lnTo>
                  <a:lnTo>
                    <a:pt y="1" x="81"/>
                  </a:lnTo>
                  <a:lnTo>
                    <a:pt y="0" x="18"/>
                  </a:lnTo>
                  <a:lnTo>
                    <a:pt y="3" x="0"/>
                  </a:lnTo>
                  <a:lnTo>
                    <a:pt y="8" x="45"/>
                  </a:lnTo>
                  <a:lnTo>
                    <a:pt y="13" x="98"/>
                  </a:lnTo>
                  <a:lnTo>
                    <a:pt y="18" x="152"/>
                  </a:lnTo>
                  <a:lnTo>
                    <a:pt y="23" x="204"/>
                  </a:lnTo>
                  <a:lnTo>
                    <a:pt y="30" x="253"/>
                  </a:lnTo>
                  <a:lnTo>
                    <a:pt y="38" x="295"/>
                  </a:lnTo>
                  <a:lnTo>
                    <a:pt y="42" x="314"/>
                  </a:lnTo>
                  <a:lnTo>
                    <a:pt y="47" x="327"/>
                  </a:lnTo>
                  <a:lnTo>
                    <a:pt y="54" x="339"/>
                  </a:lnTo>
                  <a:lnTo>
                    <a:pt y="59" x="34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31" name="Shape 1931"/>
            <p:cNvSpPr/>
            <p:nvPr/>
          </p:nvSpPr>
          <p:spPr>
            <a:xfrm>
              <a:off y="3381375" x="4165600"/>
              <a:ext cy="220661" cx="1704975"/>
            </a:xfrm>
            <a:custGeom>
              <a:pathLst>
                <a:path w="1074" extrusionOk="0" h="139">
                  <a:moveTo>
                    <a:pt y="139" x="1070"/>
                  </a:moveTo>
                  <a:lnTo>
                    <a:pt y="137" x="1072"/>
                  </a:lnTo>
                  <a:lnTo>
                    <a:pt y="137" x="1074"/>
                  </a:lnTo>
                  <a:lnTo>
                    <a:pt y="128" x="1062"/>
                  </a:lnTo>
                  <a:lnTo>
                    <a:pt y="122" x="1050"/>
                  </a:lnTo>
                  <a:lnTo>
                    <a:pt y="113" x="1035"/>
                  </a:lnTo>
                  <a:lnTo>
                    <a:pt y="107" x="1020"/>
                  </a:lnTo>
                  <a:lnTo>
                    <a:pt y="95" x="984"/>
                  </a:lnTo>
                  <a:lnTo>
                    <a:pt y="83" x="942"/>
                  </a:lnTo>
                  <a:lnTo>
                    <a:pt y="71" x="895"/>
                  </a:lnTo>
                  <a:lnTo>
                    <a:pt y="61" x="842"/>
                  </a:lnTo>
                  <a:lnTo>
                    <a:pt y="52" x="787"/>
                  </a:lnTo>
                  <a:lnTo>
                    <a:pt y="44" x="724"/>
                  </a:lnTo>
                  <a:lnTo>
                    <a:pt y="37" x="658"/>
                  </a:lnTo>
                  <a:lnTo>
                    <a:pt y="30" x="587"/>
                  </a:lnTo>
                  <a:lnTo>
                    <a:pt y="24" x="513"/>
                  </a:lnTo>
                  <a:lnTo>
                    <a:pt y="19" x="435"/>
                  </a:lnTo>
                  <a:lnTo>
                    <a:pt y="8" x="270"/>
                  </a:lnTo>
                  <a:lnTo>
                    <a:pt y="0" x="91"/>
                  </a:lnTo>
                  <a:lnTo>
                    <a:pt y="63" x="0"/>
                  </a:lnTo>
                  <a:lnTo>
                    <a:pt y="56" x="121"/>
                  </a:lnTo>
                  <a:lnTo>
                    <a:pt y="52" x="263"/>
                  </a:lnTo>
                  <a:lnTo>
                    <a:pt y="51" x="341"/>
                  </a:lnTo>
                  <a:lnTo>
                    <a:pt y="51" x="420"/>
                  </a:lnTo>
                  <a:lnTo>
                    <a:pt y="51" x="500"/>
                  </a:lnTo>
                  <a:lnTo>
                    <a:pt y="54" x="579"/>
                  </a:lnTo>
                  <a:lnTo>
                    <a:pt y="58" x="658"/>
                  </a:lnTo>
                  <a:lnTo>
                    <a:pt y="63" x="734"/>
                  </a:lnTo>
                  <a:lnTo>
                    <a:pt y="69" x="805"/>
                  </a:lnTo>
                  <a:lnTo>
                    <a:pt y="79" x="873"/>
                  </a:lnTo>
                  <a:lnTo>
                    <a:pt y="85" x="905"/>
                  </a:lnTo>
                  <a:lnTo>
                    <a:pt y="90" x="933"/>
                  </a:lnTo>
                  <a:lnTo>
                    <a:pt y="96" x="962"/>
                  </a:lnTo>
                  <a:lnTo>
                    <a:pt y="103" x="987"/>
                  </a:lnTo>
                  <a:lnTo>
                    <a:pt y="112" x="1013"/>
                  </a:lnTo>
                  <a:lnTo>
                    <a:pt y="120" x="1035"/>
                  </a:lnTo>
                  <a:lnTo>
                    <a:pt y="130" x="1053"/>
                  </a:lnTo>
                  <a:lnTo>
                    <a:pt y="139" x="1070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32" name="Shape 1932"/>
            <p:cNvSpPr/>
            <p:nvPr/>
          </p:nvSpPr>
          <p:spPr>
            <a:xfrm>
              <a:off y="2794000" x="1974850"/>
              <a:ext cy="90486" cx="679450"/>
            </a:xfrm>
            <a:custGeom>
              <a:pathLst>
                <a:path w="428" extrusionOk="0" h="57">
                  <a:moveTo>
                    <a:pt y="57" x="426"/>
                  </a:moveTo>
                  <a:lnTo>
                    <a:pt y="56" x="426"/>
                  </a:lnTo>
                  <a:lnTo>
                    <a:pt y="56" x="428"/>
                  </a:lnTo>
                  <a:lnTo>
                    <a:pt y="51" x="422"/>
                  </a:lnTo>
                  <a:lnTo>
                    <a:pt y="44" x="416"/>
                  </a:lnTo>
                  <a:lnTo>
                    <a:pt y="39" x="404"/>
                  </a:lnTo>
                  <a:lnTo>
                    <a:pt y="34" x="389"/>
                  </a:lnTo>
                  <a:lnTo>
                    <a:pt y="25" x="352"/>
                  </a:lnTo>
                  <a:lnTo>
                    <a:pt y="17" x="306"/>
                  </a:lnTo>
                  <a:lnTo>
                    <a:pt y="10" x="252"/>
                  </a:lnTo>
                  <a:lnTo>
                    <a:pt y="5" x="195"/>
                  </a:lnTo>
                  <a:lnTo>
                    <a:pt y="2" x="135"/>
                  </a:lnTo>
                  <a:lnTo>
                    <a:pt y="0" x="76"/>
                  </a:lnTo>
                  <a:lnTo>
                    <a:pt y="15" x="0"/>
                  </a:lnTo>
                  <a:lnTo>
                    <a:pt y="12" x="44"/>
                  </a:lnTo>
                  <a:lnTo>
                    <a:pt y="12" x="103"/>
                  </a:lnTo>
                  <a:lnTo>
                    <a:pt y="13" x="171"/>
                  </a:lnTo>
                  <a:lnTo>
                    <a:pt y="17" x="240"/>
                  </a:lnTo>
                  <a:lnTo>
                    <a:pt y="19" x="274"/>
                  </a:lnTo>
                  <a:lnTo>
                    <a:pt y="22" x="306"/>
                  </a:lnTo>
                  <a:lnTo>
                    <a:pt y="27" x="336"/>
                  </a:lnTo>
                  <a:lnTo>
                    <a:pt y="30" x="363"/>
                  </a:lnTo>
                  <a:lnTo>
                    <a:pt y="37" x="385"/>
                  </a:lnTo>
                  <a:lnTo>
                    <a:pt y="42" x="404"/>
                  </a:lnTo>
                  <a:lnTo>
                    <a:pt y="46" x="412"/>
                  </a:lnTo>
                  <a:lnTo>
                    <a:pt y="49" x="417"/>
                  </a:lnTo>
                  <a:lnTo>
                    <a:pt y="52" x="422"/>
                  </a:lnTo>
                  <a:lnTo>
                    <a:pt y="57" x="426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33" name="Shape 1933"/>
            <p:cNvSpPr/>
            <p:nvPr/>
          </p:nvSpPr>
          <p:spPr>
            <a:xfrm>
              <a:off y="3478212" x="3948112"/>
              <a:ext cy="147637" cx="1900237"/>
            </a:xfrm>
            <a:custGeom>
              <a:pathLst>
                <a:path w="1197" extrusionOk="0" h="93">
                  <a:moveTo>
                    <a:pt y="91" x="1180"/>
                  </a:moveTo>
                  <a:lnTo>
                    <a:pt y="83" x="1197"/>
                  </a:lnTo>
                  <a:lnTo>
                    <a:pt y="73" x="1177"/>
                  </a:lnTo>
                  <a:lnTo>
                    <a:pt y="62" x="1155"/>
                  </a:lnTo>
                  <a:lnTo>
                    <a:pt y="54" x="1131"/>
                  </a:lnTo>
                  <a:lnTo>
                    <a:pt y="46" x="1106"/>
                  </a:lnTo>
                  <a:lnTo>
                    <a:pt y="39" x="1079"/>
                  </a:lnTo>
                  <a:lnTo>
                    <a:pt y="32" x="1049"/>
                  </a:lnTo>
                  <a:lnTo>
                    <a:pt y="27" x="1018"/>
                  </a:lnTo>
                  <a:lnTo>
                    <a:pt y="22" x="986"/>
                  </a:lnTo>
                  <a:lnTo>
                    <a:pt y="13" x="917"/>
                  </a:lnTo>
                  <a:lnTo>
                    <a:pt y="7" x="844"/>
                  </a:lnTo>
                  <a:lnTo>
                    <a:pt y="3" x="768"/>
                  </a:lnTo>
                  <a:lnTo>
                    <a:pt y="0" x="691"/>
                  </a:lnTo>
                  <a:lnTo>
                    <a:pt y="0" x="611"/>
                  </a:lnTo>
                  <a:lnTo>
                    <a:pt y="0" x="532"/>
                  </a:lnTo>
                  <a:lnTo>
                    <a:pt y="2" x="453"/>
                  </a:lnTo>
                  <a:lnTo>
                    <a:pt y="5" x="377"/>
                  </a:lnTo>
                  <a:lnTo>
                    <a:pt y="12" x="235"/>
                  </a:lnTo>
                  <a:lnTo>
                    <a:pt y="17" x="111"/>
                  </a:lnTo>
                  <a:lnTo>
                    <a:pt y="93" x="0"/>
                  </a:lnTo>
                  <a:lnTo>
                    <a:pt y="84" x="56"/>
                  </a:lnTo>
                  <a:lnTo>
                    <a:pt y="74" x="120"/>
                  </a:lnTo>
                  <a:lnTo>
                    <a:pt y="66" x="193"/>
                  </a:lnTo>
                  <a:lnTo>
                    <a:pt y="57" x="270"/>
                  </a:lnTo>
                  <a:lnTo>
                    <a:pt y="49" x="355"/>
                  </a:lnTo>
                  <a:lnTo>
                    <a:pt y="42" x="442"/>
                  </a:lnTo>
                  <a:lnTo>
                    <a:pt y="37" x="532"/>
                  </a:lnTo>
                  <a:lnTo>
                    <a:pt y="32" x="621"/>
                  </a:lnTo>
                  <a:lnTo>
                    <a:pt y="30" x="709"/>
                  </a:lnTo>
                  <a:lnTo>
                    <a:pt y="30" x="797"/>
                  </a:lnTo>
                  <a:lnTo>
                    <a:pt y="32" x="878"/>
                  </a:lnTo>
                  <a:lnTo>
                    <a:pt y="37" x="956"/>
                  </a:lnTo>
                  <a:lnTo>
                    <a:pt y="40" x="993"/>
                  </a:lnTo>
                  <a:lnTo>
                    <a:pt y="46" x="1027"/>
                  </a:lnTo>
                  <a:lnTo>
                    <a:pt y="51" x="1059"/>
                  </a:lnTo>
                  <a:lnTo>
                    <a:pt y="57" x="1087"/>
                  </a:lnTo>
                  <a:lnTo>
                    <a:pt y="64" x="1116"/>
                  </a:lnTo>
                  <a:lnTo>
                    <a:pt y="73" x="1140"/>
                  </a:lnTo>
                  <a:lnTo>
                    <a:pt y="81" x="1162"/>
                  </a:lnTo>
                  <a:lnTo>
                    <a:pt y="91" x="1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34" name="Shape 1934"/>
            <p:cNvSpPr/>
            <p:nvPr/>
          </p:nvSpPr>
          <p:spPr>
            <a:xfrm>
              <a:off y="2824161" x="1830386"/>
              <a:ext cy="66675" cx="812800"/>
            </a:xfrm>
            <a:custGeom>
              <a:pathLst>
                <a:path w="512" extrusionOk="0" h="42">
                  <a:moveTo>
                    <a:pt y="42" x="505"/>
                  </a:moveTo>
                  <a:lnTo>
                    <a:pt y="38" x="512"/>
                  </a:lnTo>
                  <a:lnTo>
                    <a:pt y="35" x="508"/>
                  </a:lnTo>
                  <a:lnTo>
                    <a:pt y="32" x="503"/>
                  </a:lnTo>
                  <a:lnTo>
                    <a:pt y="28" x="497"/>
                  </a:lnTo>
                  <a:lnTo>
                    <a:pt y="25" x="488"/>
                  </a:lnTo>
                  <a:lnTo>
                    <a:pt y="18" x="468"/>
                  </a:lnTo>
                  <a:lnTo>
                    <a:pt y="13" x="443"/>
                  </a:lnTo>
                  <a:lnTo>
                    <a:pt y="10" x="414"/>
                  </a:lnTo>
                  <a:lnTo>
                    <a:pt y="6" x="382"/>
                  </a:lnTo>
                  <a:lnTo>
                    <a:pt y="3" x="348"/>
                  </a:lnTo>
                  <a:lnTo>
                    <a:pt y="1" x="313"/>
                  </a:lnTo>
                  <a:lnTo>
                    <a:pt y="0" x="240"/>
                  </a:lnTo>
                  <a:lnTo>
                    <a:pt y="0" x="171"/>
                  </a:lnTo>
                  <a:lnTo>
                    <a:pt y="0" x="110"/>
                  </a:lnTo>
                  <a:lnTo>
                    <a:pt y="3" x="64"/>
                  </a:lnTo>
                  <a:lnTo>
                    <a:pt y="30" x="0"/>
                  </a:lnTo>
                  <a:lnTo>
                    <a:pt y="25" x="47"/>
                  </a:lnTo>
                  <a:lnTo>
                    <a:pt y="20" x="115"/>
                  </a:lnTo>
                  <a:lnTo>
                    <a:pt y="16" x="194"/>
                  </a:lnTo>
                  <a:lnTo>
                    <a:pt y="13" x="277"/>
                  </a:lnTo>
                  <a:lnTo>
                    <a:pt y="13" x="319"/>
                  </a:lnTo>
                  <a:lnTo>
                    <a:pt y="15" x="358"/>
                  </a:lnTo>
                  <a:lnTo>
                    <a:pt y="16" x="395"/>
                  </a:lnTo>
                  <a:lnTo>
                    <a:pt y="18" x="427"/>
                  </a:lnTo>
                  <a:lnTo>
                    <a:pt y="22" x="456"/>
                  </a:lnTo>
                  <a:lnTo>
                    <a:pt y="27" x="480"/>
                  </a:lnTo>
                  <a:lnTo>
                    <a:pt y="30" x="488"/>
                  </a:lnTo>
                  <a:lnTo>
                    <a:pt y="33" x="497"/>
                  </a:lnTo>
                  <a:lnTo>
                    <a:pt y="37" x="502"/>
                  </a:lnTo>
                  <a:lnTo>
                    <a:pt y="42" x="50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35" name="Shape 1935"/>
            <p:cNvSpPr/>
            <p:nvPr/>
          </p:nvSpPr>
          <p:spPr>
            <a:xfrm>
              <a:off y="3598862" x="2833686"/>
              <a:ext cy="1263650" cx="2967036"/>
            </a:xfrm>
            <a:custGeom>
              <a:pathLst>
                <a:path w="1869" extrusionOk="0" h="796">
                  <a:moveTo>
                    <a:pt y="776" x="376"/>
                  </a:moveTo>
                  <a:lnTo>
                    <a:pt y="782" x="363"/>
                  </a:lnTo>
                  <a:lnTo>
                    <a:pt y="787" x="347"/>
                  </a:lnTo>
                  <a:lnTo>
                    <a:pt y="792" x="332"/>
                  </a:lnTo>
                  <a:lnTo>
                    <a:pt y="794" x="317"/>
                  </a:lnTo>
                  <a:lnTo>
                    <a:pt y="796" x="302"/>
                  </a:lnTo>
                  <a:lnTo>
                    <a:pt y="796" x="285"/>
                  </a:lnTo>
                  <a:lnTo>
                    <a:pt y="796" x="268"/>
                  </a:lnTo>
                  <a:lnTo>
                    <a:pt y="794" x="248"/>
                  </a:lnTo>
                  <a:lnTo>
                    <a:pt y="782" x="189"/>
                  </a:lnTo>
                  <a:lnTo>
                    <a:pt y="771" x="123"/>
                  </a:lnTo>
                  <a:lnTo>
                    <a:pt y="757" x="59"/>
                  </a:lnTo>
                  <a:lnTo>
                    <a:pt y="743" x="0"/>
                  </a:lnTo>
                  <a:lnTo>
                    <a:pt y="732" x="3"/>
                  </a:lnTo>
                  <a:lnTo>
                    <a:pt y="720" x="11"/>
                  </a:lnTo>
                  <a:lnTo>
                    <a:pt y="708" x="23"/>
                  </a:lnTo>
                  <a:lnTo>
                    <a:pt y="694" x="42"/>
                  </a:lnTo>
                  <a:lnTo>
                    <a:pt y="671" x="140"/>
                  </a:lnTo>
                  <a:lnTo>
                    <a:pt y="644" x="241"/>
                  </a:lnTo>
                  <a:lnTo>
                    <a:pt y="613" x="346"/>
                  </a:lnTo>
                  <a:lnTo>
                    <a:pt y="578" x="454"/>
                  </a:lnTo>
                  <a:lnTo>
                    <a:pt y="542" x="565"/>
                  </a:lnTo>
                  <a:lnTo>
                    <a:pt y="502" x="678"/>
                  </a:lnTo>
                  <a:lnTo>
                    <a:pt y="460" x="792"/>
                  </a:lnTo>
                  <a:lnTo>
                    <a:pt y="416" x="908"/>
                  </a:lnTo>
                  <a:lnTo>
                    <a:pt y="368" x="1023"/>
                  </a:lnTo>
                  <a:lnTo>
                    <a:pt y="319" x="1139"/>
                  </a:lnTo>
                  <a:lnTo>
                    <a:pt y="269" x="1258"/>
                  </a:lnTo>
                  <a:lnTo>
                    <a:pt y="218" x="1372"/>
                  </a:lnTo>
                  <a:lnTo>
                    <a:pt y="164" x="1489"/>
                  </a:lnTo>
                  <a:lnTo>
                    <a:pt y="110" x="1602"/>
                  </a:lnTo>
                  <a:lnTo>
                    <a:pt y="56" x="1713"/>
                  </a:lnTo>
                  <a:lnTo>
                    <a:pt y="0" x="1825"/>
                  </a:lnTo>
                  <a:lnTo>
                    <a:pt y="5" x="1838"/>
                  </a:lnTo>
                  <a:lnTo>
                    <a:pt y="10" x="1850"/>
                  </a:lnTo>
                  <a:lnTo>
                    <a:pt y="17" x="1862"/>
                  </a:lnTo>
                  <a:lnTo>
                    <a:pt y="24" x="1869"/>
                  </a:lnTo>
                  <a:lnTo>
                    <a:pt y="776" x="376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36" name="Shape 1936"/>
            <p:cNvSpPr/>
            <p:nvPr/>
          </p:nvSpPr>
          <p:spPr>
            <a:xfrm>
              <a:off y="2879725" x="1393825"/>
              <a:ext cy="322261" cx="1227136"/>
            </a:xfrm>
            <a:custGeom>
              <a:pathLst>
                <a:path w="773" extrusionOk="0" h="203">
                  <a:moveTo>
                    <a:pt y="194" x="194"/>
                  </a:moveTo>
                  <a:lnTo>
                    <a:pt y="198" x="174"/>
                  </a:lnTo>
                  <a:lnTo>
                    <a:pt y="201" x="145"/>
                  </a:lnTo>
                  <a:lnTo>
                    <a:pt y="203" x="115"/>
                  </a:lnTo>
                  <a:lnTo>
                    <a:pt y="203" x="96"/>
                  </a:lnTo>
                  <a:lnTo>
                    <a:pt y="201" x="73"/>
                  </a:lnTo>
                  <a:lnTo>
                    <a:pt y="199" x="46"/>
                  </a:lnTo>
                  <a:lnTo>
                    <a:pt y="196" x="20"/>
                  </a:lnTo>
                  <a:lnTo>
                    <a:pt y="193" x="0"/>
                  </a:lnTo>
                  <a:lnTo>
                    <a:pt y="191" x="0"/>
                  </a:lnTo>
                  <a:lnTo>
                    <a:pt y="189" x="0"/>
                  </a:lnTo>
                  <a:lnTo>
                    <a:pt y="186" x="3"/>
                  </a:lnTo>
                  <a:lnTo>
                    <a:pt y="183" x="10"/>
                  </a:lnTo>
                  <a:lnTo>
                    <a:pt y="171" x="86"/>
                  </a:lnTo>
                  <a:lnTo>
                    <a:pt y="156" x="172"/>
                  </a:lnTo>
                  <a:lnTo>
                    <a:pt y="135" x="265"/>
                  </a:lnTo>
                  <a:lnTo>
                    <a:pt y="112" x="365"/>
                  </a:lnTo>
                  <a:lnTo>
                    <a:pt y="86" x="466"/>
                  </a:lnTo>
                  <a:lnTo>
                    <a:pt y="59" x="567"/>
                  </a:lnTo>
                  <a:lnTo>
                    <a:pt y="30" x="669"/>
                  </a:lnTo>
                  <a:lnTo>
                    <a:pt y="0" x="765"/>
                  </a:lnTo>
                  <a:lnTo>
                    <a:pt y="3" x="772"/>
                  </a:lnTo>
                  <a:lnTo>
                    <a:pt y="8" x="773"/>
                  </a:lnTo>
                  <a:lnTo>
                    <a:pt y="194" x="19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37" name="Shape 1937"/>
            <p:cNvSpPr/>
            <p:nvPr/>
          </p:nvSpPr>
          <p:spPr>
            <a:xfrm>
              <a:off y="3595687" x="2771775"/>
              <a:ext cy="1182687" cx="2959100"/>
            </a:xfrm>
            <a:custGeom>
              <a:pathLst>
                <a:path w="1864" extrusionOk="0" h="745">
                  <a:moveTo>
                    <a:pt y="685" x="39"/>
                  </a:moveTo>
                  <a:lnTo>
                    <a:pt y="690" x="29"/>
                  </a:lnTo>
                  <a:lnTo>
                    <a:pt y="695" x="20"/>
                  </a:lnTo>
                  <a:lnTo>
                    <a:pt y="702" x="13"/>
                  </a:lnTo>
                  <a:lnTo>
                    <a:pt y="710" x="10"/>
                  </a:lnTo>
                  <a:lnTo>
                    <a:pt y="724" x="3"/>
                  </a:lnTo>
                  <a:lnTo>
                    <a:pt y="737" x="0"/>
                  </a:lnTo>
                  <a:lnTo>
                    <a:pt y="745" x="39"/>
                  </a:lnTo>
                  <a:lnTo>
                    <a:pt y="734" x="42"/>
                  </a:lnTo>
                  <a:lnTo>
                    <a:pt y="722" x="50"/>
                  </a:lnTo>
                  <a:lnTo>
                    <a:pt y="710" x="62"/>
                  </a:lnTo>
                  <a:lnTo>
                    <a:pt y="696" x="81"/>
                  </a:lnTo>
                  <a:lnTo>
                    <a:pt y="673" x="179"/>
                  </a:lnTo>
                  <a:lnTo>
                    <a:pt y="646" x="280"/>
                  </a:lnTo>
                  <a:lnTo>
                    <a:pt y="615" x="385"/>
                  </a:lnTo>
                  <a:lnTo>
                    <a:pt y="580" x="493"/>
                  </a:lnTo>
                  <a:lnTo>
                    <a:pt y="544" x="604"/>
                  </a:lnTo>
                  <a:lnTo>
                    <a:pt y="504" x="717"/>
                  </a:lnTo>
                  <a:lnTo>
                    <a:pt y="462" x="831"/>
                  </a:lnTo>
                  <a:lnTo>
                    <a:pt y="418" x="947"/>
                  </a:lnTo>
                  <a:lnTo>
                    <a:pt y="370" x="1062"/>
                  </a:lnTo>
                  <a:lnTo>
                    <a:pt y="321" x="1178"/>
                  </a:lnTo>
                  <a:lnTo>
                    <a:pt y="271" x="1297"/>
                  </a:lnTo>
                  <a:lnTo>
                    <a:pt y="220" x="1411"/>
                  </a:lnTo>
                  <a:lnTo>
                    <a:pt y="166" x="1528"/>
                  </a:lnTo>
                  <a:lnTo>
                    <a:pt y="112" x="1641"/>
                  </a:lnTo>
                  <a:lnTo>
                    <a:pt y="58" x="1752"/>
                  </a:lnTo>
                  <a:lnTo>
                    <a:pt y="2" x="1864"/>
                  </a:lnTo>
                  <a:lnTo>
                    <a:pt y="0" x="1854"/>
                  </a:lnTo>
                  <a:lnTo>
                    <a:pt y="58" x="1727"/>
                  </a:lnTo>
                  <a:lnTo>
                    <a:pt y="115" x="1602"/>
                  </a:lnTo>
                  <a:lnTo>
                    <a:pt y="171" x="1479"/>
                  </a:lnTo>
                  <a:lnTo>
                    <a:pt y="227" x="1356"/>
                  </a:lnTo>
                  <a:lnTo>
                    <a:pt y="279" x="1234"/>
                  </a:lnTo>
                  <a:lnTo>
                    <a:pt y="330" x="1116"/>
                  </a:lnTo>
                  <a:lnTo>
                    <a:pt y="379" x="998"/>
                  </a:lnTo>
                  <a:lnTo>
                    <a:pt y="424" x="881"/>
                  </a:lnTo>
                  <a:lnTo>
                    <a:pt y="468" x="768"/>
                  </a:lnTo>
                  <a:lnTo>
                    <a:pt y="509" x="657"/>
                  </a:lnTo>
                  <a:lnTo>
                    <a:pt y="546" x="547"/>
                  </a:lnTo>
                  <a:lnTo>
                    <a:pt y="582" x="439"/>
                  </a:lnTo>
                  <a:lnTo>
                    <a:pt y="612" x="334"/>
                  </a:lnTo>
                  <a:lnTo>
                    <a:pt y="641" x="233"/>
                  </a:lnTo>
                  <a:lnTo>
                    <a:pt y="664" x="135"/>
                  </a:lnTo>
                  <a:lnTo>
                    <a:pt y="685" x="3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38" name="Shape 1938"/>
            <p:cNvSpPr/>
            <p:nvPr/>
          </p:nvSpPr>
          <p:spPr>
            <a:xfrm>
              <a:off y="2879725" x="1371600"/>
              <a:ext cy="306387" cx="1236661"/>
            </a:xfrm>
            <a:custGeom>
              <a:pathLst>
                <a:path w="779" extrusionOk="0" h="193">
                  <a:moveTo>
                    <a:pt y="179" x="17"/>
                  </a:moveTo>
                  <a:lnTo>
                    <a:pt y="181" x="9"/>
                  </a:lnTo>
                  <a:lnTo>
                    <a:pt y="184" x="4"/>
                  </a:lnTo>
                  <a:lnTo>
                    <a:pt y="188" x="2"/>
                  </a:lnTo>
                  <a:lnTo>
                    <a:pt y="191" x="0"/>
                  </a:lnTo>
                  <a:lnTo>
                    <a:pt y="193" x="14"/>
                  </a:lnTo>
                  <a:lnTo>
                    <a:pt y="191" x="14"/>
                  </a:lnTo>
                  <a:lnTo>
                    <a:pt y="189" x="14"/>
                  </a:lnTo>
                  <a:lnTo>
                    <a:pt y="186" x="17"/>
                  </a:lnTo>
                  <a:lnTo>
                    <a:pt y="183" x="24"/>
                  </a:lnTo>
                  <a:lnTo>
                    <a:pt y="171" x="100"/>
                  </a:lnTo>
                  <a:lnTo>
                    <a:pt y="156" x="186"/>
                  </a:lnTo>
                  <a:lnTo>
                    <a:pt y="135" x="279"/>
                  </a:lnTo>
                  <a:lnTo>
                    <a:pt y="112" x="379"/>
                  </a:lnTo>
                  <a:lnTo>
                    <a:pt y="86" x="480"/>
                  </a:lnTo>
                  <a:lnTo>
                    <a:pt y="59" x="581"/>
                  </a:lnTo>
                  <a:lnTo>
                    <a:pt y="30" x="683"/>
                  </a:lnTo>
                  <a:lnTo>
                    <a:pt y="0" x="779"/>
                  </a:lnTo>
                  <a:lnTo>
                    <a:pt y="0" x="777"/>
                  </a:lnTo>
                  <a:lnTo>
                    <a:pt y="30" x="669"/>
                  </a:lnTo>
                  <a:lnTo>
                    <a:pt y="59" x="563"/>
                  </a:lnTo>
                  <a:lnTo>
                    <a:pt y="88" x="458"/>
                  </a:lnTo>
                  <a:lnTo>
                    <a:pt y="113" x="357"/>
                  </a:lnTo>
                  <a:lnTo>
                    <a:pt y="135" x="261"/>
                  </a:lnTo>
                  <a:lnTo>
                    <a:pt y="154" x="171"/>
                  </a:lnTo>
                  <a:lnTo>
                    <a:pt y="169" x="90"/>
                  </a:lnTo>
                  <a:lnTo>
                    <a:pt y="179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39" name="Shape 1939"/>
            <p:cNvSpPr/>
            <p:nvPr/>
          </p:nvSpPr>
          <p:spPr>
            <a:xfrm>
              <a:off y="3590925" x="2428875"/>
              <a:ext cy="1154112" cx="3189286"/>
            </a:xfrm>
            <a:custGeom>
              <a:pathLst>
                <a:path w="2009" extrusionOk="0" h="727">
                  <a:moveTo>
                    <a:pt y="544" x="180"/>
                  </a:moveTo>
                  <a:lnTo>
                    <a:pt y="664" x="3"/>
                  </a:lnTo>
                  <a:lnTo>
                    <a:pt y="666" x="0"/>
                  </a:lnTo>
                  <a:lnTo>
                    <a:pt y="669" x="0"/>
                  </a:lnTo>
                  <a:lnTo>
                    <a:pt y="672" x="0"/>
                  </a:lnTo>
                  <a:lnTo>
                    <a:pt y="674" x="0"/>
                  </a:lnTo>
                  <a:lnTo>
                    <a:pt y="679" x="3"/>
                  </a:lnTo>
                  <a:lnTo>
                    <a:pt y="681" x="6"/>
                  </a:lnTo>
                  <a:lnTo>
                    <a:pt y="683" x="8"/>
                  </a:lnTo>
                  <a:lnTo>
                    <a:pt y="708" x="94"/>
                  </a:lnTo>
                  <a:lnTo>
                    <a:pt y="727" x="167"/>
                  </a:lnTo>
                  <a:lnTo>
                    <a:pt y="715" x="172"/>
                  </a:lnTo>
                  <a:lnTo>
                    <a:pt y="699" x="174"/>
                  </a:lnTo>
                  <a:lnTo>
                    <a:pt y="693" x="174"/>
                  </a:lnTo>
                  <a:lnTo>
                    <a:pt y="686" x="175"/>
                  </a:lnTo>
                  <a:lnTo>
                    <a:pt y="676" x="177"/>
                  </a:lnTo>
                  <a:lnTo>
                    <a:pt y="666" x="184"/>
                  </a:lnTo>
                  <a:lnTo>
                    <a:pt y="642" x="282"/>
                  </a:lnTo>
                  <a:lnTo>
                    <a:pt y="615" x="385"/>
                  </a:lnTo>
                  <a:lnTo>
                    <a:pt y="586" x="493"/>
                  </a:lnTo>
                  <a:lnTo>
                    <a:pt y="554" x="602"/>
                  </a:lnTo>
                  <a:lnTo>
                    <a:pt y="519" x="717"/>
                  </a:lnTo>
                  <a:lnTo>
                    <a:pt y="481" x="834"/>
                  </a:lnTo>
                  <a:lnTo>
                    <a:pt y="443" x="952"/>
                  </a:lnTo>
                  <a:lnTo>
                    <a:pt y="400" x="1072"/>
                  </a:lnTo>
                  <a:lnTo>
                    <a:pt y="356" x="1192"/>
                  </a:lnTo>
                  <a:lnTo>
                    <a:pt y="311" x="1313"/>
                  </a:lnTo>
                  <a:lnTo>
                    <a:pt y="263" x="1433"/>
                  </a:lnTo>
                  <a:lnTo>
                    <a:pt y="214" x="1553"/>
                  </a:lnTo>
                  <a:lnTo>
                    <a:pt y="164" x="1670"/>
                  </a:lnTo>
                  <a:lnTo>
                    <a:pt y="111" x="1786"/>
                  </a:lnTo>
                  <a:lnTo>
                    <a:pt y="57" x="1899"/>
                  </a:lnTo>
                  <a:lnTo>
                    <a:pt y="3" x="2009"/>
                  </a:lnTo>
                  <a:lnTo>
                    <a:pt y="0" x="1999"/>
                  </a:lnTo>
                  <a:lnTo>
                    <a:pt y="57" x="1872"/>
                  </a:lnTo>
                  <a:lnTo>
                    <a:pt y="110" x="1747"/>
                  </a:lnTo>
                  <a:lnTo>
                    <a:pt y="159" x="1624"/>
                  </a:lnTo>
                  <a:lnTo>
                    <a:pt y="204" x="1501"/>
                  </a:lnTo>
                  <a:lnTo>
                    <a:pt y="247" x="1379"/>
                  </a:lnTo>
                  <a:lnTo>
                    <a:pt y="285" x="1259"/>
                  </a:lnTo>
                  <a:lnTo>
                    <a:pt y="321" x="1141"/>
                  </a:lnTo>
                  <a:lnTo>
                    <a:pt y="355" x="1026"/>
                  </a:lnTo>
                  <a:lnTo>
                    <a:pt y="385" x="911"/>
                  </a:lnTo>
                  <a:lnTo>
                    <a:pt y="412" x="800"/>
                  </a:lnTo>
                  <a:lnTo>
                    <a:pt y="439" x="690"/>
                  </a:lnTo>
                  <a:lnTo>
                    <a:pt y="463" x="582"/>
                  </a:lnTo>
                  <a:lnTo>
                    <a:pt y="485" x="478"/>
                  </a:lnTo>
                  <a:lnTo>
                    <a:pt y="505" x="376"/>
                  </a:lnTo>
                  <a:lnTo>
                    <a:pt y="525" x="277"/>
                  </a:lnTo>
                  <a:lnTo>
                    <a:pt y="544" x="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40" name="Shape 1940"/>
            <p:cNvSpPr/>
            <p:nvPr/>
          </p:nvSpPr>
          <p:spPr>
            <a:xfrm>
              <a:off y="2876550" x="1203325"/>
              <a:ext cy="295275" cx="1373187"/>
            </a:xfrm>
            <a:custGeom>
              <a:pathLst>
                <a:path w="865" extrusionOk="0" h="186">
                  <a:moveTo>
                    <a:pt y="132" x="83"/>
                  </a:moveTo>
                  <a:lnTo>
                    <a:pt y="166" x="4"/>
                  </a:lnTo>
                  <a:lnTo>
                    <a:pt y="169" x="0"/>
                  </a:lnTo>
                  <a:lnTo>
                    <a:pt y="171" x="0"/>
                  </a:lnTo>
                  <a:lnTo>
                    <a:pt y="171" x="0"/>
                  </a:lnTo>
                  <a:lnTo>
                    <a:pt y="176" x="19"/>
                  </a:lnTo>
                  <a:lnTo>
                    <a:pt y="179" x="37"/>
                  </a:lnTo>
                  <a:lnTo>
                    <a:pt y="183" x="54"/>
                  </a:lnTo>
                  <a:lnTo>
                    <a:pt y="186" x="73"/>
                  </a:lnTo>
                  <a:lnTo>
                    <a:pt y="185" x="73"/>
                  </a:lnTo>
                  <a:lnTo>
                    <a:pt y="181" x="73"/>
                  </a:lnTo>
                  <a:lnTo>
                    <a:pt y="178" x="74"/>
                  </a:lnTo>
                  <a:lnTo>
                    <a:pt y="176" x="76"/>
                  </a:lnTo>
                  <a:lnTo>
                    <a:pt y="171" x="88"/>
                  </a:lnTo>
                  <a:lnTo>
                    <a:pt y="163" x="103"/>
                  </a:lnTo>
                  <a:lnTo>
                    <a:pt y="152" x="181"/>
                  </a:lnTo>
                  <a:lnTo>
                    <a:pt y="137" x="267"/>
                  </a:lnTo>
                  <a:lnTo>
                    <a:pt y="120" x="361"/>
                  </a:lnTo>
                  <a:lnTo>
                    <a:pt y="102" x="461"/>
                  </a:lnTo>
                  <a:lnTo>
                    <a:pt y="80" x="562"/>
                  </a:lnTo>
                  <a:lnTo>
                    <a:pt y="54" x="665"/>
                  </a:lnTo>
                  <a:lnTo>
                    <a:pt y="29" x="767"/>
                  </a:lnTo>
                  <a:lnTo>
                    <a:pt y="0" x="865"/>
                  </a:lnTo>
                  <a:lnTo>
                    <a:pt y="0" x="861"/>
                  </a:lnTo>
                  <a:lnTo>
                    <a:pt y="14" x="807"/>
                  </a:lnTo>
                  <a:lnTo>
                    <a:pt y="27" x="753"/>
                  </a:lnTo>
                  <a:lnTo>
                    <a:pt y="41" x="699"/>
                  </a:lnTo>
                  <a:lnTo>
                    <a:pt y="53" x="645"/>
                  </a:lnTo>
                  <a:lnTo>
                    <a:pt y="73" x="537"/>
                  </a:lnTo>
                  <a:lnTo>
                    <a:pt y="90" x="432"/>
                  </a:lnTo>
                  <a:lnTo>
                    <a:pt y="103" x="333"/>
                  </a:lnTo>
                  <a:lnTo>
                    <a:pt y="115" x="240"/>
                  </a:lnTo>
                  <a:lnTo>
                    <a:pt y="124" x="155"/>
                  </a:lnTo>
                  <a:lnTo>
                    <a:pt y="132" x="83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41" name="Shape 1941"/>
            <p:cNvSpPr/>
            <p:nvPr/>
          </p:nvSpPr>
          <p:spPr>
            <a:xfrm>
              <a:off y="3594100" x="2714625"/>
              <a:ext cy="860425" cx="2884486"/>
            </a:xfrm>
            <a:custGeom>
              <a:pathLst>
                <a:path w="1817" extrusionOk="0" h="542">
                  <a:moveTo>
                    <a:pt y="542" x="0"/>
                  </a:moveTo>
                  <a:lnTo>
                    <a:pt y="505" x="54"/>
                  </a:lnTo>
                  <a:lnTo>
                    <a:pt y="503" x="80"/>
                  </a:lnTo>
                  <a:lnTo>
                    <a:pt y="496" x="125"/>
                  </a:lnTo>
                  <a:lnTo>
                    <a:pt y="486" x="188"/>
                  </a:lnTo>
                  <a:lnTo>
                    <a:pt y="471" x="265"/>
                  </a:lnTo>
                  <a:lnTo>
                    <a:pt y="452" x="358"/>
                  </a:lnTo>
                  <a:lnTo>
                    <a:pt y="430" x="465"/>
                  </a:lnTo>
                  <a:lnTo>
                    <a:pt y="403" x="579"/>
                  </a:lnTo>
                  <a:lnTo>
                    <a:pt y="373" x="706"/>
                  </a:lnTo>
                  <a:lnTo>
                    <a:pt y="339" x="838"/>
                  </a:lnTo>
                  <a:lnTo>
                    <a:pt y="302" x="975"/>
                  </a:lnTo>
                  <a:lnTo>
                    <a:pt y="261" x="1116"/>
                  </a:lnTo>
                  <a:lnTo>
                    <a:pt y="216" x="1260"/>
                  </a:lnTo>
                  <a:lnTo>
                    <a:pt y="192" x="1333"/>
                  </a:lnTo>
                  <a:lnTo>
                    <a:pt y="167" x="1403"/>
                  </a:lnTo>
                  <a:lnTo>
                    <a:pt y="141" x="1474"/>
                  </a:lnTo>
                  <a:lnTo>
                    <a:pt y="114" x="1545"/>
                  </a:lnTo>
                  <a:lnTo>
                    <a:pt y="87" x="1614"/>
                  </a:lnTo>
                  <a:lnTo>
                    <a:pt y="59" x="1684"/>
                  </a:lnTo>
                  <a:lnTo>
                    <a:pt y="30" x="1751"/>
                  </a:lnTo>
                  <a:lnTo>
                    <a:pt y="0" x="1817"/>
                  </a:lnTo>
                  <a:lnTo>
                    <a:pt y="0" x="1817"/>
                  </a:lnTo>
                  <a:lnTo>
                    <a:pt y="55" x="1692"/>
                  </a:lnTo>
                  <a:lnTo>
                    <a:pt y="109" x="1567"/>
                  </a:lnTo>
                  <a:lnTo>
                    <a:pt y="158" x="1442"/>
                  </a:lnTo>
                  <a:lnTo>
                    <a:pt y="202" x="1321"/>
                  </a:lnTo>
                  <a:lnTo>
                    <a:pt y="245" x="1199"/>
                  </a:lnTo>
                  <a:lnTo>
                    <a:pt y="283" x="1079"/>
                  </a:lnTo>
                  <a:lnTo>
                    <a:pt y="319" x="961"/>
                  </a:lnTo>
                  <a:lnTo>
                    <a:pt y="353" x="845"/>
                  </a:lnTo>
                  <a:lnTo>
                    <a:pt y="383" x="731"/>
                  </a:lnTo>
                  <a:lnTo>
                    <a:pt y="410" x="620"/>
                  </a:lnTo>
                  <a:lnTo>
                    <a:pt y="437" x="510"/>
                  </a:lnTo>
                  <a:lnTo>
                    <a:pt y="461" x="402"/>
                  </a:lnTo>
                  <a:lnTo>
                    <a:pt y="483" x="298"/>
                  </a:lnTo>
                  <a:lnTo>
                    <a:pt y="503" x="196"/>
                  </a:lnTo>
                  <a:lnTo>
                    <a:pt y="523" x="97"/>
                  </a:lnTo>
                  <a:lnTo>
                    <a:pt y="54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42" name="Shape 1942"/>
            <p:cNvSpPr/>
            <p:nvPr/>
          </p:nvSpPr>
          <p:spPr>
            <a:xfrm>
              <a:off y="2876550" x="1335087"/>
              <a:ext cy="209550" cx="1235075"/>
            </a:xfrm>
            <a:custGeom>
              <a:pathLst>
                <a:path w="778" extrusionOk="0" h="132">
                  <a:moveTo>
                    <a:pt y="132" x="0"/>
                  </a:moveTo>
                  <a:lnTo>
                    <a:pt y="122" x="23"/>
                  </a:lnTo>
                  <a:lnTo>
                    <a:pt y="120" x="52"/>
                  </a:lnTo>
                  <a:lnTo>
                    <a:pt y="115" x="111"/>
                  </a:lnTo>
                  <a:lnTo>
                    <a:pt y="105" x="196"/>
                  </a:lnTo>
                  <a:lnTo>
                    <a:pt y="93" x="300"/>
                  </a:lnTo>
                  <a:lnTo>
                    <a:pt y="76" x="417"/>
                  </a:lnTo>
                  <a:lnTo>
                    <a:pt y="54" x="538"/>
                  </a:lnTo>
                  <a:lnTo>
                    <a:pt y="43" x="601"/>
                  </a:lnTo>
                  <a:lnTo>
                    <a:pt y="29" x="662"/>
                  </a:lnTo>
                  <a:lnTo>
                    <a:pt y="16" x="721"/>
                  </a:lnTo>
                  <a:lnTo>
                    <a:pt y="0" x="778"/>
                  </a:lnTo>
                  <a:lnTo>
                    <a:pt y="0" x="778"/>
                  </a:lnTo>
                  <a:lnTo>
                    <a:pt y="14" x="724"/>
                  </a:lnTo>
                  <a:lnTo>
                    <a:pt y="29" x="670"/>
                  </a:lnTo>
                  <a:lnTo>
                    <a:pt y="41" x="616"/>
                  </a:lnTo>
                  <a:lnTo>
                    <a:pt y="53" x="560"/>
                  </a:lnTo>
                  <a:lnTo>
                    <a:pt y="73" x="454"/>
                  </a:lnTo>
                  <a:lnTo>
                    <a:pt y="90" x="349"/>
                  </a:lnTo>
                  <a:lnTo>
                    <a:pt y="103" x="250"/>
                  </a:lnTo>
                  <a:lnTo>
                    <a:pt y="115" x="157"/>
                  </a:lnTo>
                  <a:lnTo>
                    <a:pt y="124" x="72"/>
                  </a:lnTo>
                  <a:lnTo>
                    <a:pt y="13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43" name="Shape 1943"/>
            <p:cNvSpPr/>
            <p:nvPr/>
          </p:nvSpPr>
          <p:spPr>
            <a:xfrm>
              <a:off y="3568700" x="3263900"/>
              <a:ext cy="896937" cx="2339975"/>
            </a:xfrm>
            <a:custGeom>
              <a:pathLst>
                <a:path w="1474" extrusionOk="0" h="565">
                  <a:moveTo>
                    <a:pt y="240" x="274"/>
                  </a:moveTo>
                  <a:lnTo>
                    <a:pt y="262" x="269"/>
                  </a:lnTo>
                  <a:lnTo>
                    <a:pt y="284" x="261"/>
                  </a:lnTo>
                  <a:lnTo>
                    <a:pt y="308" x="249"/>
                  </a:lnTo>
                  <a:lnTo>
                    <a:pt y="332" x="233"/>
                  </a:lnTo>
                  <a:lnTo>
                    <a:pt y="355" x="218"/>
                  </a:lnTo>
                  <a:lnTo>
                    <a:pt y="379" x="200"/>
                  </a:lnTo>
                  <a:lnTo>
                    <a:pt y="401" x="181"/>
                  </a:lnTo>
                  <a:lnTo>
                    <a:pt y="424" x="159"/>
                  </a:lnTo>
                  <a:lnTo>
                    <a:pt y="467" x="117"/>
                  </a:lnTo>
                  <a:lnTo>
                    <a:pt y="506" x="75"/>
                  </a:lnTo>
                  <a:lnTo>
                    <a:pt y="539" x="34"/>
                  </a:lnTo>
                  <a:lnTo>
                    <a:pt y="565" x="0"/>
                  </a:lnTo>
                  <a:lnTo>
                    <a:pt y="539" x="83"/>
                  </a:lnTo>
                  <a:lnTo>
                    <a:pt y="512" x="171"/>
                  </a:lnTo>
                  <a:lnTo>
                    <a:pt y="484" x="262"/>
                  </a:lnTo>
                  <a:lnTo>
                    <a:pt y="452" x="355"/>
                  </a:lnTo>
                  <a:lnTo>
                    <a:pt y="419" x="450"/>
                  </a:lnTo>
                  <a:lnTo>
                    <a:pt y="384" x="546"/>
                  </a:lnTo>
                  <a:lnTo>
                    <a:pt y="348" x="644"/>
                  </a:lnTo>
                  <a:lnTo>
                    <a:pt y="313" x="742"/>
                  </a:lnTo>
                  <a:lnTo>
                    <a:pt y="276" x="840"/>
                  </a:lnTo>
                  <a:lnTo>
                    <a:pt y="237" x="938"/>
                  </a:lnTo>
                  <a:lnTo>
                    <a:pt y="198" x="1032"/>
                  </a:lnTo>
                  <a:lnTo>
                    <a:pt y="159" x="1127"/>
                  </a:lnTo>
                  <a:lnTo>
                    <a:pt y="120" x="1219"/>
                  </a:lnTo>
                  <a:lnTo>
                    <a:pt y="81" x="1307"/>
                  </a:lnTo>
                  <a:lnTo>
                    <a:pt y="43" x="1393"/>
                  </a:lnTo>
                  <a:lnTo>
                    <a:pt y="4" x="1474"/>
                  </a:lnTo>
                  <a:lnTo>
                    <a:pt y="0" x="1454"/>
                  </a:lnTo>
                  <a:lnTo>
                    <a:pt y="27" x="1378"/>
                  </a:lnTo>
                  <a:lnTo>
                    <a:pt y="53" x="1301"/>
                  </a:lnTo>
                  <a:lnTo>
                    <a:pt y="78" x="1223"/>
                  </a:lnTo>
                  <a:lnTo>
                    <a:pt y="102" x="1144"/>
                  </a:lnTo>
                  <a:lnTo>
                    <a:pt y="124" x="1064"/>
                  </a:lnTo>
                  <a:lnTo>
                    <a:pt y="144" x="983"/>
                  </a:lnTo>
                  <a:lnTo>
                    <a:pt y="163" x="904"/>
                  </a:lnTo>
                  <a:lnTo>
                    <a:pt y="179" x="826"/>
                  </a:lnTo>
                  <a:lnTo>
                    <a:pt y="195" x="748"/>
                  </a:lnTo>
                  <a:lnTo>
                    <a:pt y="208" x="672"/>
                  </a:lnTo>
                  <a:lnTo>
                    <a:pt y="218" x="598"/>
                  </a:lnTo>
                  <a:lnTo>
                    <a:pt y="228" x="527"/>
                  </a:lnTo>
                  <a:lnTo>
                    <a:pt y="234" x="458"/>
                  </a:lnTo>
                  <a:lnTo>
                    <a:pt y="239" x="394"/>
                  </a:lnTo>
                  <a:lnTo>
                    <a:pt y="240" x="331"/>
                  </a:lnTo>
                  <a:lnTo>
                    <a:pt y="240" x="274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44" name="Shape 1944"/>
            <p:cNvSpPr/>
            <p:nvPr/>
          </p:nvSpPr>
          <p:spPr>
            <a:xfrm>
              <a:off y="2868611" x="1631950"/>
              <a:ext cy="214311" cx="944561"/>
            </a:xfrm>
            <a:custGeom>
              <a:pathLst>
                <a:path w="595" extrusionOk="0" h="135">
                  <a:moveTo>
                    <a:pt y="49" x="156"/>
                  </a:moveTo>
                  <a:lnTo>
                    <a:pt y="63" x="140"/>
                  </a:lnTo>
                  <a:lnTo>
                    <a:pt y="76" x="122"/>
                  </a:lnTo>
                  <a:lnTo>
                    <a:pt y="88" x="102"/>
                  </a:lnTo>
                  <a:lnTo>
                    <a:pt y="100" x="80"/>
                  </a:lnTo>
                  <a:lnTo>
                    <a:pt y="120" x="36"/>
                  </a:lnTo>
                  <a:lnTo>
                    <a:pt y="135" x="0"/>
                  </a:lnTo>
                  <a:lnTo>
                    <a:pt y="124" x="66"/>
                  </a:lnTo>
                  <a:lnTo>
                    <a:pt y="110" x="139"/>
                  </a:lnTo>
                  <a:lnTo>
                    <a:pt y="95" x="215"/>
                  </a:lnTo>
                  <a:lnTo>
                    <a:pt y="78" x="292"/>
                  </a:lnTo>
                  <a:lnTo>
                    <a:pt y="59" x="372"/>
                  </a:lnTo>
                  <a:lnTo>
                    <a:pt y="41" x="449"/>
                  </a:lnTo>
                  <a:lnTo>
                    <a:pt y="22" x="524"/>
                  </a:lnTo>
                  <a:lnTo>
                    <a:pt y="2" x="595"/>
                  </a:lnTo>
                  <a:lnTo>
                    <a:pt y="0" x="590"/>
                  </a:lnTo>
                  <a:lnTo>
                    <a:pt y="14" x="529"/>
                  </a:lnTo>
                  <a:lnTo>
                    <a:pt y="24" x="466"/>
                  </a:lnTo>
                  <a:lnTo>
                    <a:pt y="34" x="405"/>
                  </a:lnTo>
                  <a:lnTo>
                    <a:pt y="43" x="346"/>
                  </a:lnTo>
                  <a:lnTo>
                    <a:pt y="48" x="289"/>
                  </a:lnTo>
                  <a:lnTo>
                    <a:pt y="51" x="238"/>
                  </a:lnTo>
                  <a:lnTo>
                    <a:pt y="53" x="193"/>
                  </a:lnTo>
                  <a:lnTo>
                    <a:pt y="49" x="156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45" name="Shape 1945"/>
            <p:cNvSpPr/>
            <p:nvPr/>
          </p:nvSpPr>
          <p:spPr>
            <a:xfrm>
              <a:off y="3575050" x="3302000"/>
              <a:ext cy="930275" cx="2335211"/>
            </a:xfrm>
            <a:custGeom>
              <a:pathLst>
                <a:path w="1471" extrusionOk="0" h="586">
                  <a:moveTo>
                    <a:pt y="262" x="275"/>
                  </a:moveTo>
                  <a:lnTo>
                    <a:pt y="284" x="269"/>
                  </a:lnTo>
                  <a:lnTo>
                    <a:pt y="306" x="260"/>
                  </a:lnTo>
                  <a:lnTo>
                    <a:pt y="329" x="248"/>
                  </a:lnTo>
                  <a:lnTo>
                    <a:pt y="353" x="235"/>
                  </a:lnTo>
                  <a:lnTo>
                    <a:pt y="377" x="218"/>
                  </a:lnTo>
                  <a:lnTo>
                    <a:pt y="400" x="199"/>
                  </a:lnTo>
                  <a:lnTo>
                    <a:pt y="422" x="181"/>
                  </a:lnTo>
                  <a:lnTo>
                    <a:pt y="446" x="161"/>
                  </a:lnTo>
                  <a:lnTo>
                    <a:pt y="488" x="117"/>
                  </a:lnTo>
                  <a:lnTo>
                    <a:pt y="527" x="74"/>
                  </a:lnTo>
                  <a:lnTo>
                    <a:pt y="561" x="34"/>
                  </a:lnTo>
                  <a:lnTo>
                    <a:pt y="586" x="0"/>
                  </a:lnTo>
                  <a:lnTo>
                    <a:pt y="561" x="85"/>
                  </a:lnTo>
                  <a:lnTo>
                    <a:pt y="534" x="171"/>
                  </a:lnTo>
                  <a:lnTo>
                    <a:pt y="503" x="262"/>
                  </a:lnTo>
                  <a:lnTo>
                    <a:pt y="470" x="355"/>
                  </a:lnTo>
                  <a:lnTo>
                    <a:pt y="436" x="449"/>
                  </a:lnTo>
                  <a:lnTo>
                    <a:pt y="400" x="545"/>
                  </a:lnTo>
                  <a:lnTo>
                    <a:pt y="361" x="642"/>
                  </a:lnTo>
                  <a:lnTo>
                    <a:pt y="324" x="740"/>
                  </a:lnTo>
                  <a:lnTo>
                    <a:pt y="284" x="836"/>
                  </a:lnTo>
                  <a:lnTo>
                    <a:pt y="245" x="934"/>
                  </a:lnTo>
                  <a:lnTo>
                    <a:pt y="204" x="1028"/>
                  </a:lnTo>
                  <a:lnTo>
                    <a:pt y="164" x="1123"/>
                  </a:lnTo>
                  <a:lnTo>
                    <a:pt y="123" x="1214"/>
                  </a:lnTo>
                  <a:lnTo>
                    <a:pt y="83" x="1304"/>
                  </a:lnTo>
                  <a:lnTo>
                    <a:pt y="44" x="1388"/>
                  </a:lnTo>
                  <a:lnTo>
                    <a:pt y="5" x="1471"/>
                  </a:lnTo>
                  <a:lnTo>
                    <a:pt y="0" x="1449"/>
                  </a:lnTo>
                  <a:lnTo>
                    <a:pt y="27" x="1373"/>
                  </a:lnTo>
                  <a:lnTo>
                    <a:pt y="54" x="1297"/>
                  </a:lnTo>
                  <a:lnTo>
                    <a:pt y="81" x="1217"/>
                  </a:lnTo>
                  <a:lnTo>
                    <a:pt y="104" x="1140"/>
                  </a:lnTo>
                  <a:lnTo>
                    <a:pt y="128" x="1059"/>
                  </a:lnTo>
                  <a:lnTo>
                    <a:pt y="150" x="979"/>
                  </a:lnTo>
                  <a:lnTo>
                    <a:pt y="172" x="902"/>
                  </a:lnTo>
                  <a:lnTo>
                    <a:pt y="191" x="822"/>
                  </a:lnTo>
                  <a:lnTo>
                    <a:pt y="208" x="746"/>
                  </a:lnTo>
                  <a:lnTo>
                    <a:pt y="223" x="670"/>
                  </a:lnTo>
                  <a:lnTo>
                    <a:pt y="235" x="598"/>
                  </a:lnTo>
                  <a:lnTo>
                    <a:pt y="246" x="527"/>
                  </a:lnTo>
                  <a:lnTo>
                    <a:pt y="253" x="458"/>
                  </a:lnTo>
                  <a:lnTo>
                    <a:pt y="260" x="394"/>
                  </a:lnTo>
                  <a:lnTo>
                    <a:pt y="262" x="333"/>
                  </a:lnTo>
                  <a:lnTo>
                    <a:pt y="262" x="27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46" name="Shape 1946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5" x="32"/>
                  </a:lnTo>
                  <a:lnTo>
                    <a:pt y="12" x="67"/>
                  </a:lnTo>
                  <a:lnTo>
                    <a:pt y="18" x="106"/>
                  </a:lnTo>
                  <a:lnTo>
                    <a:pt y="27" x="153"/>
                  </a:lnTo>
                  <a:lnTo>
                    <a:pt y="35" x="206"/>
                  </a:lnTo>
                  <a:lnTo>
                    <a:pt y="44" x="268"/>
                  </a:lnTo>
                  <a:lnTo>
                    <a:pt y="54" x="339"/>
                  </a:lnTo>
                  <a:lnTo>
                    <a:pt y="62" x="420"/>
                  </a:lnTo>
                  <a:lnTo>
                    <a:pt y="64" x="439"/>
                  </a:lnTo>
                  <a:lnTo>
                    <a:pt y="64" x="459"/>
                  </a:lnTo>
                  <a:lnTo>
                    <a:pt y="64" x="476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47" name="Shape 1947"/>
            <p:cNvSpPr/>
            <p:nvPr/>
          </p:nvSpPr>
          <p:spPr>
            <a:xfrm>
              <a:off y="2871786" x="1646236"/>
              <a:ext cy="228600" cx="938211"/>
            </a:xfrm>
            <a:custGeom>
              <a:pathLst>
                <a:path w="591" extrusionOk="0" h="144">
                  <a:moveTo>
                    <a:pt y="54" x="153"/>
                  </a:moveTo>
                  <a:lnTo>
                    <a:pt y="68" x="138"/>
                  </a:lnTo>
                  <a:lnTo>
                    <a:pt y="79" x="120"/>
                  </a:lnTo>
                  <a:lnTo>
                    <a:pt y="93" x="99"/>
                  </a:lnTo>
                  <a:lnTo>
                    <a:pt y="106" x="79"/>
                  </a:lnTo>
                  <a:lnTo>
                    <a:pt y="128" x="35"/>
                  </a:lnTo>
                  <a:lnTo>
                    <a:pt y="144" x="0"/>
                  </a:lnTo>
                  <a:lnTo>
                    <a:pt y="132" x="66"/>
                  </a:lnTo>
                  <a:lnTo>
                    <a:pt y="117" x="136"/>
                  </a:lnTo>
                  <a:lnTo>
                    <a:pt y="100" x="212"/>
                  </a:lnTo>
                  <a:lnTo>
                    <a:pt y="81" x="290"/>
                  </a:lnTo>
                  <a:lnTo>
                    <a:pt y="62" x="368"/>
                  </a:lnTo>
                  <a:lnTo>
                    <a:pt y="42" x="445"/>
                  </a:lnTo>
                  <a:lnTo>
                    <a:pt y="22" x="520"/>
                  </a:lnTo>
                  <a:lnTo>
                    <a:pt y="2" x="591"/>
                  </a:lnTo>
                  <a:lnTo>
                    <a:pt y="0" x="586"/>
                  </a:lnTo>
                  <a:lnTo>
                    <a:pt y="13" x="525"/>
                  </a:lnTo>
                  <a:lnTo>
                    <a:pt y="25" x="462"/>
                  </a:lnTo>
                  <a:lnTo>
                    <a:pt y="35" x="402"/>
                  </a:lnTo>
                  <a:lnTo>
                    <a:pt y="44" x="342"/>
                  </a:lnTo>
                  <a:lnTo>
                    <a:pt y="51" x="287"/>
                  </a:lnTo>
                  <a:lnTo>
                    <a:pt y="54" x="236"/>
                  </a:lnTo>
                  <a:lnTo>
                    <a:pt y="56" x="190"/>
                  </a:lnTo>
                  <a:lnTo>
                    <a:pt y="54" x="1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48" name="Shape 1948"/>
            <p:cNvSpPr/>
            <p:nvPr/>
          </p:nvSpPr>
          <p:spPr>
            <a:xfrm>
              <a:off y="3579812" x="3328987"/>
              <a:ext cy="949325" cx="2327275"/>
            </a:xfrm>
            <a:custGeom>
              <a:pathLst>
                <a:path w="1466" extrusionOk="0" h="598">
                  <a:moveTo>
                    <a:pt y="272" x="275"/>
                  </a:moveTo>
                  <a:lnTo>
                    <a:pt y="294" x="270"/>
                  </a:lnTo>
                  <a:lnTo>
                    <a:pt y="318" x="260"/>
                  </a:lnTo>
                  <a:lnTo>
                    <a:pt y="340" x="248"/>
                  </a:lnTo>
                  <a:lnTo>
                    <a:pt y="363" x="235"/>
                  </a:lnTo>
                  <a:lnTo>
                    <a:pt y="387" x="218"/>
                  </a:lnTo>
                  <a:lnTo>
                    <a:pt y="411" x="201"/>
                  </a:lnTo>
                  <a:lnTo>
                    <a:pt y="434" x="181"/>
                  </a:lnTo>
                  <a:lnTo>
                    <a:pt y="456" x="160"/>
                  </a:lnTo>
                  <a:lnTo>
                    <a:pt y="500" x="118"/>
                  </a:lnTo>
                  <a:lnTo>
                    <a:pt y="539" x="74"/>
                  </a:lnTo>
                  <a:lnTo>
                    <a:pt y="571" x="35"/>
                  </a:lnTo>
                  <a:lnTo>
                    <a:pt y="598" x="0"/>
                  </a:lnTo>
                  <a:lnTo>
                    <a:pt y="573" x="84"/>
                  </a:lnTo>
                  <a:lnTo>
                    <a:pt y="544" x="171"/>
                  </a:lnTo>
                  <a:lnTo>
                    <a:pt y="512" x="262"/>
                  </a:lnTo>
                  <a:lnTo>
                    <a:pt y="480" x="355"/>
                  </a:lnTo>
                  <a:lnTo>
                    <a:pt y="445" x="447"/>
                  </a:lnTo>
                  <a:lnTo>
                    <a:pt y="407" x="544"/>
                  </a:lnTo>
                  <a:lnTo>
                    <a:pt y="368" x="640"/>
                  </a:lnTo>
                  <a:lnTo>
                    <a:pt y="330" x="738"/>
                  </a:lnTo>
                  <a:lnTo>
                    <a:pt y="289" x="834"/>
                  </a:lnTo>
                  <a:lnTo>
                    <a:pt y="247" x="930"/>
                  </a:lnTo>
                  <a:lnTo>
                    <a:pt y="206" x="1025"/>
                  </a:lnTo>
                  <a:lnTo>
                    <a:pt y="164" x="1119"/>
                  </a:lnTo>
                  <a:lnTo>
                    <a:pt y="123" x="1211"/>
                  </a:lnTo>
                  <a:lnTo>
                    <a:pt y="83" x="1298"/>
                  </a:lnTo>
                  <a:lnTo>
                    <a:pt y="42" x="1384"/>
                  </a:lnTo>
                  <a:lnTo>
                    <a:pt y="3" x="1466"/>
                  </a:lnTo>
                  <a:lnTo>
                    <a:pt y="0" x="1444"/>
                  </a:lnTo>
                  <a:lnTo>
                    <a:pt y="27" x="1369"/>
                  </a:lnTo>
                  <a:lnTo>
                    <a:pt y="54" x="1292"/>
                  </a:lnTo>
                  <a:lnTo>
                    <a:pt y="81" x="1214"/>
                  </a:lnTo>
                  <a:lnTo>
                    <a:pt y="107" x="1135"/>
                  </a:lnTo>
                  <a:lnTo>
                    <a:pt y="130" x="1057"/>
                  </a:lnTo>
                  <a:lnTo>
                    <a:pt y="154" x="978"/>
                  </a:lnTo>
                  <a:lnTo>
                    <a:pt y="176" x="898"/>
                  </a:lnTo>
                  <a:lnTo>
                    <a:pt y="196" x="821"/>
                  </a:lnTo>
                  <a:lnTo>
                    <a:pt y="215" x="745"/>
                  </a:lnTo>
                  <a:lnTo>
                    <a:pt y="230" x="670"/>
                  </a:lnTo>
                  <a:lnTo>
                    <a:pt y="243" x="596"/>
                  </a:lnTo>
                  <a:lnTo>
                    <a:pt y="255" x="527"/>
                  </a:lnTo>
                  <a:lnTo>
                    <a:pt y="264" x="458"/>
                  </a:lnTo>
                  <a:lnTo>
                    <a:pt y="270" x="393"/>
                  </a:lnTo>
                  <a:lnTo>
                    <a:pt y="272" x="333"/>
                  </a:lnTo>
                  <a:lnTo>
                    <a:pt y="272" x="27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49" name="Shape 1949"/>
            <p:cNvSpPr/>
            <p:nvPr/>
          </p:nvSpPr>
          <p:spPr>
            <a:xfrm>
              <a:off y="2871786" x="1635125"/>
              <a:ext cy="244475" cx="954086"/>
            </a:xfrm>
            <a:custGeom>
              <a:pathLst>
                <a:path w="601" extrusionOk="0" h="154">
                  <a:moveTo>
                    <a:pt y="61" x="165"/>
                  </a:moveTo>
                  <a:lnTo>
                    <a:pt y="74" x="150"/>
                  </a:lnTo>
                  <a:lnTo>
                    <a:pt y="88" x="130"/>
                  </a:lnTo>
                  <a:lnTo>
                    <a:pt y="101" x="108"/>
                  </a:lnTo>
                  <a:lnTo>
                    <a:pt y="113" x="84"/>
                  </a:lnTo>
                  <a:lnTo>
                    <a:pt y="137" x="39"/>
                  </a:lnTo>
                  <a:lnTo>
                    <a:pt y="154" x="0"/>
                  </a:lnTo>
                  <a:lnTo>
                    <a:pt y="140" x="67"/>
                  </a:lnTo>
                  <a:lnTo>
                    <a:pt y="125" x="140"/>
                  </a:lnTo>
                  <a:lnTo>
                    <a:pt y="106" x="216"/>
                  </a:lnTo>
                  <a:lnTo>
                    <a:pt y="86" x="295"/>
                  </a:lnTo>
                  <a:lnTo>
                    <a:pt y="66" x="375"/>
                  </a:lnTo>
                  <a:lnTo>
                    <a:pt y="44" x="454"/>
                  </a:lnTo>
                  <a:lnTo>
                    <a:pt y="22" x="530"/>
                  </a:lnTo>
                  <a:lnTo>
                    <a:pt y="2" x="601"/>
                  </a:lnTo>
                  <a:lnTo>
                    <a:pt y="0" x="596"/>
                  </a:lnTo>
                  <a:lnTo>
                    <a:pt y="13" x="535"/>
                  </a:lnTo>
                  <a:lnTo>
                    <a:pt y="27" x="473"/>
                  </a:lnTo>
                  <a:lnTo>
                    <a:pt y="39" x="412"/>
                  </a:lnTo>
                  <a:lnTo>
                    <a:pt y="47" x="353"/>
                  </a:lnTo>
                  <a:lnTo>
                    <a:pt y="56" x="299"/>
                  </a:lnTo>
                  <a:lnTo>
                    <a:pt y="61" x="246"/>
                  </a:lnTo>
                  <a:lnTo>
                    <a:pt y="62" x="203"/>
                  </a:lnTo>
                  <a:lnTo>
                    <a:pt y="61" x="16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50" name="Shape 1950"/>
            <p:cNvSpPr/>
            <p:nvPr/>
          </p:nvSpPr>
          <p:spPr>
            <a:xfrm>
              <a:off y="3625850" x="2706686"/>
              <a:ext cy="1128712" cx="1517650"/>
            </a:xfrm>
            <a:custGeom>
              <a:pathLst>
                <a:path w="956" extrusionOk="0" h="711">
                  <a:moveTo>
                    <a:pt y="711" x="9"/>
                  </a:moveTo>
                  <a:lnTo>
                    <a:pt y="701" x="5"/>
                  </a:lnTo>
                  <a:lnTo>
                    <a:pt y="689" x="2"/>
                  </a:lnTo>
                  <a:lnTo>
                    <a:pt y="679" x="0"/>
                  </a:lnTo>
                  <a:lnTo>
                    <a:pt y="669" x="0"/>
                  </a:lnTo>
                  <a:lnTo>
                    <a:pt y="657" x="2"/>
                  </a:lnTo>
                  <a:lnTo>
                    <a:pt y="647" x="7"/>
                  </a:lnTo>
                  <a:lnTo>
                    <a:pt y="637" x="14"/>
                  </a:lnTo>
                  <a:lnTo>
                    <a:pt y="628" x="24"/>
                  </a:lnTo>
                  <a:lnTo>
                    <a:pt y="12" x="956"/>
                  </a:lnTo>
                  <a:lnTo>
                    <a:pt y="0" x="782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51" name="Shape 1951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52" name="Shape 1952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53" name="Shape 1953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54" name="Shape 1954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55" name="Shape 1955"/>
            <p:cNvSpPr/>
            <p:nvPr/>
          </p:nvSpPr>
          <p:spPr>
            <a:xfrm>
              <a:off y="2786061" x="1319212"/>
              <a:ext cy="388937" cx="896937"/>
            </a:xfrm>
            <a:custGeom>
              <a:pathLst>
                <a:path w="565" extrusionOk="0" h="245">
                  <a:moveTo>
                    <a:pt y="0" x="565"/>
                  </a:moveTo>
                  <a:lnTo>
                    <a:pt y="231" x="6"/>
                  </a:lnTo>
                  <a:lnTo>
                    <a:pt y="235" x="3"/>
                  </a:lnTo>
                  <a:lnTo>
                    <a:pt y="238" x="1"/>
                  </a:lnTo>
                  <a:lnTo>
                    <a:pt y="242" x="0"/>
                  </a:lnTo>
                  <a:lnTo>
                    <a:pt y="245" x="1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56" name="Shape 1956"/>
            <p:cNvSpPr/>
            <p:nvPr/>
          </p:nvSpPr>
          <p:spPr>
            <a:xfrm>
              <a:off y="2174875" x="1908175"/>
              <a:ext cy="385761" cx="228600"/>
            </a:xfrm>
            <a:custGeom>
              <a:pathLst>
                <a:path w="144" extrusionOk="0" h="243">
                  <a:moveTo>
                    <a:pt y="0" x="0"/>
                  </a:moveTo>
                  <a:lnTo>
                    <a:pt y="211" x="4"/>
                  </a:lnTo>
                  <a:lnTo>
                    <a:pt y="243" x="140"/>
                  </a:lnTo>
                  <a:lnTo>
                    <a:pt y="180" x="144"/>
                  </a:lnTo>
                  <a:lnTo>
                    <a:pt y="103" x="127"/>
                  </a:lnTo>
                  <a:lnTo>
                    <a:pt y="37" x="101"/>
                  </a:lnTo>
                  <a:lnTo>
                    <a:pt y="28" x="95"/>
                  </a:lnTo>
                  <a:lnTo>
                    <a:pt y="20" x="73"/>
                  </a:lnTo>
                  <a:lnTo>
                    <a:pt y="11" x="49"/>
                  </a:lnTo>
                  <a:lnTo>
                    <a:pt y="5" x="2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57" name="Shape 1957"/>
            <p:cNvSpPr/>
            <p:nvPr/>
          </p:nvSpPr>
          <p:spPr>
            <a:xfrm>
              <a:off y="2136775" x="2000250"/>
              <a:ext cy="1512886" cx="5308600"/>
            </a:xfrm>
            <a:custGeom>
              <a:pathLst>
                <a:path w="3344" extrusionOk="0" h="953">
                  <a:moveTo>
                    <a:pt y="953" x="3344"/>
                  </a:moveTo>
                  <a:lnTo>
                    <a:pt y="946" x="3343"/>
                  </a:lnTo>
                  <a:lnTo>
                    <a:pt y="943" x="3304"/>
                  </a:lnTo>
                  <a:lnTo>
                    <a:pt y="945" x="3272"/>
                  </a:lnTo>
                  <a:lnTo>
                    <a:pt y="941" x="3228"/>
                  </a:lnTo>
                  <a:lnTo>
                    <a:pt y="936" x="3175"/>
                  </a:lnTo>
                  <a:lnTo>
                    <a:pt y="929" x="3115"/>
                  </a:lnTo>
                  <a:lnTo>
                    <a:pt y="923" x="3050"/>
                  </a:lnTo>
                  <a:lnTo>
                    <a:pt y="912" x="2985"/>
                  </a:lnTo>
                  <a:lnTo>
                    <a:pt y="904" x="2919"/>
                  </a:lnTo>
                  <a:lnTo>
                    <a:pt y="896" x="2856"/>
                  </a:lnTo>
                  <a:lnTo>
                    <a:pt y="863" x="2698"/>
                  </a:lnTo>
                  <a:lnTo>
                    <a:pt y="833" x="2542"/>
                  </a:lnTo>
                  <a:lnTo>
                    <a:pt y="801" x="2389"/>
                  </a:lnTo>
                  <a:lnTo>
                    <a:pt y="769" x="2237"/>
                  </a:lnTo>
                  <a:lnTo>
                    <a:pt y="737" x="2086"/>
                  </a:lnTo>
                  <a:lnTo>
                    <a:pt y="703" x="1938"/>
                  </a:lnTo>
                  <a:lnTo>
                    <a:pt y="671" x="1791"/>
                  </a:lnTo>
                  <a:lnTo>
                    <a:pt y="639" x="1644"/>
                  </a:lnTo>
                  <a:lnTo>
                    <a:pt y="605" x="1499"/>
                  </a:lnTo>
                  <a:lnTo>
                    <a:pt y="573" x="1354"/>
                  </a:lnTo>
                  <a:lnTo>
                    <a:pt y="539" x="1210"/>
                  </a:lnTo>
                  <a:lnTo>
                    <a:pt y="505" x="1067"/>
                  </a:lnTo>
                  <a:lnTo>
                    <a:pt y="471" x="923"/>
                  </a:lnTo>
                  <a:lnTo>
                    <a:pt y="439" x="778"/>
                  </a:lnTo>
                  <a:lnTo>
                    <a:pt y="406" x="634"/>
                  </a:lnTo>
                  <a:lnTo>
                    <a:pt y="372" x="489"/>
                  </a:lnTo>
                  <a:lnTo>
                    <a:pt y="367" x="467"/>
                  </a:lnTo>
                  <a:lnTo>
                    <a:pt y="360" x="447"/>
                  </a:lnTo>
                  <a:lnTo>
                    <a:pt y="353" x="427"/>
                  </a:lnTo>
                  <a:lnTo>
                    <a:pt y="346" x="408"/>
                  </a:lnTo>
                  <a:lnTo>
                    <a:pt y="336" x="391"/>
                  </a:lnTo>
                  <a:lnTo>
                    <a:pt y="328" x="374"/>
                  </a:lnTo>
                  <a:lnTo>
                    <a:pt y="318" x="359"/>
                  </a:lnTo>
                  <a:lnTo>
                    <a:pt y="306" x="344"/>
                  </a:lnTo>
                  <a:lnTo>
                    <a:pt y="282" x="315"/>
                  </a:lnTo>
                  <a:lnTo>
                    <a:pt y="257" x="290"/>
                  </a:lnTo>
                  <a:lnTo>
                    <a:pt y="230" x="265"/>
                  </a:lnTo>
                  <a:lnTo>
                    <a:pt y="201" x="241"/>
                  </a:lnTo>
                  <a:lnTo>
                    <a:pt y="172" x="217"/>
                  </a:lnTo>
                  <a:lnTo>
                    <a:pt y="144" x="194"/>
                  </a:lnTo>
                  <a:lnTo>
                    <a:pt y="115" x="168"/>
                  </a:lnTo>
                  <a:lnTo>
                    <a:pt y="88" x="141"/>
                  </a:lnTo>
                  <a:lnTo>
                    <a:pt y="76" x="126"/>
                  </a:lnTo>
                  <a:lnTo>
                    <a:pt y="62" x="111"/>
                  </a:lnTo>
                  <a:lnTo>
                    <a:pt y="51" x="96"/>
                  </a:lnTo>
                  <a:lnTo>
                    <a:pt y="39" x="79"/>
                  </a:lnTo>
                  <a:lnTo>
                    <a:pt y="29" x="60"/>
                  </a:lnTo>
                  <a:lnTo>
                    <a:pt y="19" x="42"/>
                  </a:lnTo>
                  <a:lnTo>
                    <a:pt y="8" x="22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59"/>
                  </a:lnTo>
                  <a:lnTo>
                    <a:pt y="142" x="65"/>
                  </a:lnTo>
                  <a:lnTo>
                    <a:pt y="164" x="70"/>
                  </a:lnTo>
                  <a:lnTo>
                    <a:pt y="184" x="74"/>
                  </a:lnTo>
                  <a:lnTo>
                    <a:pt y="203" x="77"/>
                  </a:lnTo>
                  <a:lnTo>
                    <a:pt y="221" x="77"/>
                  </a:lnTo>
                  <a:lnTo>
                    <a:pt y="240" x="79"/>
                  </a:lnTo>
                  <a:lnTo>
                    <a:pt y="257" x="77"/>
                  </a:lnTo>
                  <a:lnTo>
                    <a:pt y="289" x="74"/>
                  </a:lnTo>
                  <a:lnTo>
                    <a:pt y="316" x="69"/>
                  </a:lnTo>
                  <a:lnTo>
                    <a:pt y="355" x="243"/>
                  </a:lnTo>
                  <a:lnTo>
                    <a:pt y="392" x="420"/>
                  </a:lnTo>
                  <a:lnTo>
                    <a:pt y="431" x="597"/>
                  </a:lnTo>
                  <a:lnTo>
                    <a:pt y="470" x="775"/>
                  </a:lnTo>
                  <a:lnTo>
                    <a:pt y="509" x="954"/>
                  </a:lnTo>
                  <a:lnTo>
                    <a:pt y="546" x="1132"/>
                  </a:lnTo>
                  <a:lnTo>
                    <a:pt y="585" x="1311"/>
                  </a:lnTo>
                  <a:lnTo>
                    <a:pt y="622" x="1489"/>
                  </a:lnTo>
                  <a:lnTo>
                    <a:pt y="659" x="1664"/>
                  </a:lnTo>
                  <a:lnTo>
                    <a:pt y="696" x="1840"/>
                  </a:lnTo>
                  <a:lnTo>
                    <a:pt y="732" x="2012"/>
                  </a:lnTo>
                  <a:lnTo>
                    <a:pt y="765" x="2183"/>
                  </a:lnTo>
                  <a:lnTo>
                    <a:pt y="799" x="2350"/>
                  </a:lnTo>
                  <a:lnTo>
                    <a:pt y="833" x="2514"/>
                  </a:lnTo>
                  <a:lnTo>
                    <a:pt y="865" x="2674"/>
                  </a:lnTo>
                  <a:lnTo>
                    <a:pt y="896" x="2831"/>
                  </a:lnTo>
                  <a:lnTo>
                    <a:pt y="904" x="2899"/>
                  </a:lnTo>
                  <a:lnTo>
                    <a:pt y="914" x="2968"/>
                  </a:lnTo>
                  <a:lnTo>
                    <a:pt y="924" x="3034"/>
                  </a:lnTo>
                  <a:lnTo>
                    <a:pt y="933" x="3099"/>
                  </a:lnTo>
                  <a:lnTo>
                    <a:pt y="941" x="3162"/>
                  </a:lnTo>
                  <a:lnTo>
                    <a:pt y="948" x="3219"/>
                  </a:lnTo>
                  <a:lnTo>
                    <a:pt y="953" x="3270"/>
                  </a:lnTo>
                  <a:lnTo>
                    <a:pt y="953" x="3314"/>
                  </a:lnTo>
                  <a:lnTo>
                    <a:pt y="953" x="33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58" name="Shape 1958"/>
            <p:cNvSpPr/>
            <p:nvPr/>
          </p:nvSpPr>
          <p:spPr>
            <a:xfrm>
              <a:off y="2619375" x="1916111"/>
              <a:ext cy="1084261" cx="5400675"/>
            </a:xfrm>
            <a:custGeom>
              <a:pathLst>
                <a:path w="3402" extrusionOk="0" h="683">
                  <a:moveTo>
                    <a:pt y="676" x="3402"/>
                  </a:moveTo>
                  <a:lnTo>
                    <a:pt y="668" x="3399"/>
                  </a:lnTo>
                  <a:lnTo>
                    <a:pt y="673" x="3338"/>
                  </a:lnTo>
                  <a:lnTo>
                    <a:pt y="673" x="3325"/>
                  </a:lnTo>
                  <a:lnTo>
                    <a:pt y="673" x="3309"/>
                  </a:lnTo>
                  <a:lnTo>
                    <a:pt y="671" x="3291"/>
                  </a:lnTo>
                  <a:lnTo>
                    <a:pt y="668" x="3271"/>
                  </a:lnTo>
                  <a:lnTo>
                    <a:pt y="661" x="3225"/>
                  </a:lnTo>
                  <a:lnTo>
                    <a:pt y="649" x="3174"/>
                  </a:lnTo>
                  <a:lnTo>
                    <a:pt y="637" x="3119"/>
                  </a:lnTo>
                  <a:lnTo>
                    <a:pt y="625" x="3060"/>
                  </a:lnTo>
                  <a:lnTo>
                    <a:pt y="614" x="2999"/>
                  </a:lnTo>
                  <a:lnTo>
                    <a:pt y="605" x="2938"/>
                  </a:lnTo>
                  <a:lnTo>
                    <a:pt y="570" x="2762"/>
                  </a:lnTo>
                  <a:lnTo>
                    <a:pt y="536" x="2582"/>
                  </a:lnTo>
                  <a:lnTo>
                    <a:pt y="499" x="2401"/>
                  </a:lnTo>
                  <a:lnTo>
                    <a:pt y="463" x="2215"/>
                  </a:lnTo>
                  <a:lnTo>
                    <a:pt y="426" x="2030"/>
                  </a:lnTo>
                  <a:lnTo>
                    <a:pt y="389" x="1842"/>
                  </a:lnTo>
                  <a:lnTo>
                    <a:pt y="352" x="1655"/>
                  </a:lnTo>
                  <a:lnTo>
                    <a:pt y="313" x="1467"/>
                  </a:lnTo>
                  <a:lnTo>
                    <a:pt y="274" x="1278"/>
                  </a:lnTo>
                  <a:lnTo>
                    <a:pt y="235" x="1091"/>
                  </a:lnTo>
                  <a:lnTo>
                    <a:pt y="196" x="904"/>
                  </a:lnTo>
                  <a:lnTo>
                    <a:pt y="157" x="718"/>
                  </a:lnTo>
                  <a:lnTo>
                    <a:pt y="118" x="535"/>
                  </a:lnTo>
                  <a:lnTo>
                    <a:pt y="80" x="353"/>
                  </a:lnTo>
                  <a:lnTo>
                    <a:pt y="39" x="176"/>
                  </a:lnTo>
                  <a:lnTo>
                    <a:pt y="0" x="0"/>
                  </a:lnTo>
                  <a:lnTo>
                    <a:pt y="34" x="0"/>
                  </a:lnTo>
                  <a:lnTo>
                    <a:pt y="71" x="178"/>
                  </a:lnTo>
                  <a:lnTo>
                    <a:pt y="110" x="362"/>
                  </a:lnTo>
                  <a:lnTo>
                    <a:pt y="149" x="551"/>
                  </a:lnTo>
                  <a:lnTo>
                    <a:pt y="188" x="745"/>
                  </a:lnTo>
                  <a:lnTo>
                    <a:pt y="228" x="941"/>
                  </a:lnTo>
                  <a:lnTo>
                    <a:pt y="267" x="1140"/>
                  </a:lnTo>
                  <a:lnTo>
                    <a:pt y="306" x="1339"/>
                  </a:lnTo>
                  <a:lnTo>
                    <a:pt y="345" x="1538"/>
                  </a:lnTo>
                  <a:lnTo>
                    <a:pt y="382" x="1736"/>
                  </a:lnTo>
                  <a:lnTo>
                    <a:pt y="421" x="1932"/>
                  </a:lnTo>
                  <a:lnTo>
                    <a:pt y="456" x="2124"/>
                  </a:lnTo>
                  <a:lnTo>
                    <a:pt y="492" x="2312"/>
                  </a:lnTo>
                  <a:lnTo>
                    <a:pt y="527" x="2496"/>
                  </a:lnTo>
                  <a:lnTo>
                    <a:pt y="561" x="2671"/>
                  </a:lnTo>
                  <a:lnTo>
                    <a:pt y="592" x="2838"/>
                  </a:lnTo>
                  <a:lnTo>
                    <a:pt y="622" x="2999"/>
                  </a:lnTo>
                  <a:lnTo>
                    <a:pt y="636" x="3056"/>
                  </a:lnTo>
                  <a:lnTo>
                    <a:pt y="646" x="3103"/>
                  </a:lnTo>
                  <a:lnTo>
                    <a:pt y="656" x="3146"/>
                  </a:lnTo>
                  <a:lnTo>
                    <a:pt y="666" x="3183"/>
                  </a:lnTo>
                  <a:lnTo>
                    <a:pt y="673" x="3218"/>
                  </a:lnTo>
                  <a:lnTo>
                    <a:pt y="678" x="3252"/>
                  </a:lnTo>
                  <a:lnTo>
                    <a:pt y="681" x="3286"/>
                  </a:lnTo>
                  <a:lnTo>
                    <a:pt y="683" x="3325"/>
                  </a:lnTo>
                  <a:lnTo>
                    <a:pt y="676" x="3402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59" name="Shape 1959"/>
            <p:cNvSpPr/>
            <p:nvPr/>
          </p:nvSpPr>
          <p:spPr>
            <a:xfrm>
              <a:off y="2109786" x="2008186"/>
              <a:ext cy="1531937" cx="5300661"/>
            </a:xfrm>
            <a:custGeom>
              <a:pathLst>
                <a:path w="3339" extrusionOk="0" h="965">
                  <a:moveTo>
                    <a:pt y="965" x="3339"/>
                  </a:moveTo>
                  <a:lnTo>
                    <a:pt y="957" x="3338"/>
                  </a:lnTo>
                  <a:lnTo>
                    <a:pt y="953" x="3297"/>
                  </a:lnTo>
                  <a:lnTo>
                    <a:pt y="955" x="3267"/>
                  </a:lnTo>
                  <a:lnTo>
                    <a:pt y="953" x="3224"/>
                  </a:lnTo>
                  <a:lnTo>
                    <a:pt y="948" x="3175"/>
                  </a:lnTo>
                  <a:lnTo>
                    <a:pt y="941" x="3118"/>
                  </a:lnTo>
                  <a:lnTo>
                    <a:pt y="933" x="3059"/>
                  </a:lnTo>
                  <a:lnTo>
                    <a:pt y="924" x="2995"/>
                  </a:lnTo>
                  <a:lnTo>
                    <a:pt y="916" x="2931"/>
                  </a:lnTo>
                  <a:lnTo>
                    <a:pt y="908" x="2870"/>
                  </a:lnTo>
                  <a:lnTo>
                    <a:pt y="877" x="2711"/>
                  </a:lnTo>
                  <a:lnTo>
                    <a:pt y="845" x="2554"/>
                  </a:lnTo>
                  <a:lnTo>
                    <a:pt y="813" x="2401"/>
                  </a:lnTo>
                  <a:lnTo>
                    <a:pt y="779" x="2249"/>
                  </a:lnTo>
                  <a:lnTo>
                    <a:pt y="747" x="2098"/>
                  </a:lnTo>
                  <a:lnTo>
                    <a:pt y="713" x="1950"/>
                  </a:lnTo>
                  <a:lnTo>
                    <a:pt y="679" x="1803"/>
                  </a:lnTo>
                  <a:lnTo>
                    <a:pt y="647" x="1656"/>
                  </a:lnTo>
                  <a:lnTo>
                    <a:pt y="613" x="1511"/>
                  </a:lnTo>
                  <a:lnTo>
                    <a:pt y="580" x="1366"/>
                  </a:lnTo>
                  <a:lnTo>
                    <a:pt y="546" x="1222"/>
                  </a:lnTo>
                  <a:lnTo>
                    <a:pt y="512" x="1079"/>
                  </a:lnTo>
                  <a:lnTo>
                    <a:pt y="478" x="935"/>
                  </a:lnTo>
                  <a:lnTo>
                    <a:pt y="443" x="790"/>
                  </a:lnTo>
                  <a:lnTo>
                    <a:pt y="409" x="646"/>
                  </a:lnTo>
                  <a:lnTo>
                    <a:pt y="375" x="501"/>
                  </a:lnTo>
                  <a:lnTo>
                    <a:pt y="372" x="479"/>
                  </a:lnTo>
                  <a:lnTo>
                    <a:pt y="365" x="459"/>
                  </a:lnTo>
                  <a:lnTo>
                    <a:pt y="358" x="439"/>
                  </a:lnTo>
                  <a:lnTo>
                    <a:pt y="350" x="420"/>
                  </a:lnTo>
                  <a:lnTo>
                    <a:pt y="341" x="401"/>
                  </a:lnTo>
                  <a:lnTo>
                    <a:pt y="331" x="385"/>
                  </a:lnTo>
                  <a:lnTo>
                    <a:pt y="321" x="369"/>
                  </a:lnTo>
                  <a:lnTo>
                    <a:pt y="309" x="354"/>
                  </a:lnTo>
                  <a:lnTo>
                    <a:pt y="286" x="324"/>
                  </a:lnTo>
                  <a:lnTo>
                    <a:pt y="260" x="298"/>
                  </a:lnTo>
                  <a:lnTo>
                    <a:pt y="232" x="271"/>
                  </a:lnTo>
                  <a:lnTo>
                    <a:pt y="205" x="248"/>
                  </a:lnTo>
                  <a:lnTo>
                    <a:pt y="174" x="223"/>
                  </a:lnTo>
                  <a:lnTo>
                    <a:pt y="145" x="197"/>
                  </a:lnTo>
                  <a:lnTo>
                    <a:pt y="117" x="170"/>
                  </a:lnTo>
                  <a:lnTo>
                    <a:pt y="90" x="141"/>
                  </a:lnTo>
                  <a:lnTo>
                    <a:pt y="76" x="126"/>
                  </a:lnTo>
                  <a:lnTo>
                    <a:pt y="64" x="111"/>
                  </a:lnTo>
                  <a:lnTo>
                    <a:pt y="52" x="94"/>
                  </a:lnTo>
                  <a:lnTo>
                    <a:pt y="41" x="77"/>
                  </a:lnTo>
                  <a:lnTo>
                    <a:pt y="29" x="59"/>
                  </a:lnTo>
                  <a:lnTo>
                    <a:pt y="19" x="40"/>
                  </a:lnTo>
                  <a:lnTo>
                    <a:pt y="10" x="20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60"/>
                  </a:lnTo>
                  <a:lnTo>
                    <a:pt y="142" x="67"/>
                  </a:lnTo>
                  <a:lnTo>
                    <a:pt y="162" x="74"/>
                  </a:lnTo>
                  <a:lnTo>
                    <a:pt y="183" x="79"/>
                  </a:lnTo>
                  <a:lnTo>
                    <a:pt y="221" x="87"/>
                  </a:lnTo>
                  <a:lnTo>
                    <a:pt y="257" x="91"/>
                  </a:lnTo>
                  <a:lnTo>
                    <a:pt y="291" x="91"/>
                  </a:lnTo>
                  <a:lnTo>
                    <a:pt y="323" x="89"/>
                  </a:lnTo>
                  <a:lnTo>
                    <a:pt y="362" x="265"/>
                  </a:lnTo>
                  <a:lnTo>
                    <a:pt y="399" x="440"/>
                  </a:lnTo>
                  <a:lnTo>
                    <a:pt y="438" x="616"/>
                  </a:lnTo>
                  <a:lnTo>
                    <a:pt y="477" x="793"/>
                  </a:lnTo>
                  <a:lnTo>
                    <a:pt y="515" x="969"/>
                  </a:lnTo>
                  <a:lnTo>
                    <a:pt y="554" x="1146"/>
                  </a:lnTo>
                  <a:lnTo>
                    <a:pt y="593" x="1322"/>
                  </a:lnTo>
                  <a:lnTo>
                    <a:pt y="632" x="1497"/>
                  </a:lnTo>
                  <a:lnTo>
                    <a:pt y="669" x="1671"/>
                  </a:lnTo>
                  <a:lnTo>
                    <a:pt y="706" x="1843"/>
                  </a:lnTo>
                  <a:lnTo>
                    <a:pt y="744" x="2014"/>
                  </a:lnTo>
                  <a:lnTo>
                    <a:pt y="779" x="2183"/>
                  </a:lnTo>
                  <a:lnTo>
                    <a:pt y="813" x="2348"/>
                  </a:lnTo>
                  <a:lnTo>
                    <a:pt y="847" x="2512"/>
                  </a:lnTo>
                  <a:lnTo>
                    <a:pt y="879" x="2671"/>
                  </a:lnTo>
                  <a:lnTo>
                    <a:pt y="908" x="2828"/>
                  </a:lnTo>
                  <a:lnTo>
                    <a:pt y="918" x="2895"/>
                  </a:lnTo>
                  <a:lnTo>
                    <a:pt y="928" x="2963"/>
                  </a:lnTo>
                  <a:lnTo>
                    <a:pt y="936" x="3030"/>
                  </a:lnTo>
                  <a:lnTo>
                    <a:pt y="946" x="3094"/>
                  </a:lnTo>
                  <a:lnTo>
                    <a:pt y="953" x="3157"/>
                  </a:lnTo>
                  <a:lnTo>
                    <a:pt y="960" x="3214"/>
                  </a:lnTo>
                  <a:lnTo>
                    <a:pt y="963" x="3265"/>
                  </a:lnTo>
                  <a:lnTo>
                    <a:pt y="965" x="3309"/>
                  </a:lnTo>
                  <a:lnTo>
                    <a:pt y="965" x="3339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60" name="Shape 1960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3" x="50"/>
                  </a:lnTo>
                  <a:lnTo>
                    <a:pt y="3" x="103"/>
                  </a:lnTo>
                  <a:lnTo>
                    <a:pt y="5" x="153"/>
                  </a:lnTo>
                  <a:lnTo>
                    <a:pt y="5" x="204"/>
                  </a:lnTo>
                  <a:lnTo>
                    <a:pt y="5" x="253"/>
                  </a:lnTo>
                  <a:lnTo>
                    <a:pt y="3" x="303"/>
                  </a:lnTo>
                  <a:lnTo>
                    <a:pt y="3" x="354"/>
                  </a:lnTo>
                  <a:lnTo>
                    <a:pt y="0" x="403"/>
                  </a:lnTo>
                  <a:lnTo>
                    <a:pt y="7" x="418"/>
                  </a:lnTo>
                  <a:lnTo>
                    <a:pt y="12" x="430"/>
                  </a:lnTo>
                  <a:lnTo>
                    <a:pt y="18" x="444"/>
                  </a:lnTo>
                  <a:lnTo>
                    <a:pt y="27" x="454"/>
                  </a:lnTo>
                  <a:lnTo>
                    <a:pt y="42" x="474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</a:path>
              </a:pathLst>
            </a:custGeom>
            <a:noFill/>
            <a:ln w="9525" cap="rnd">
              <a:solidFill>
                <a:srgbClr val="969595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61" name="Shape 1961"/>
            <p:cNvSpPr/>
            <p:nvPr/>
          </p:nvSpPr>
          <p:spPr>
            <a:xfrm>
              <a:off y="2020886" x="2103436"/>
              <a:ext cy="760411" cx="120650"/>
            </a:xfrm>
            <a:custGeom>
              <a:pathLst>
                <a:path w="76" extrusionOk="0" h="479">
                  <a:moveTo>
                    <a:pt y="0" x="7"/>
                  </a:moveTo>
                  <a:lnTo>
                    <a:pt y="2" x="4"/>
                  </a:lnTo>
                  <a:lnTo>
                    <a:pt y="5" x="2"/>
                  </a:lnTo>
                  <a:lnTo>
                    <a:pt y="9" x="0"/>
                  </a:lnTo>
                  <a:lnTo>
                    <a:pt y="12" x="0"/>
                  </a:lnTo>
                  <a:lnTo>
                    <a:pt y="479" x="76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62" name="Shape 1962"/>
            <p:cNvSpPr/>
            <p:nvPr/>
          </p:nvSpPr>
          <p:spPr>
            <a:xfrm>
              <a:off y="2455861" x="3032125"/>
              <a:ext cy="163511" cx="230187"/>
            </a:xfrm>
            <a:custGeom>
              <a:pathLst>
                <a:path w="145" extrusionOk="0" h="103">
                  <a:moveTo>
                    <a:pt y="0" x="64"/>
                  </a:moveTo>
                  <a:lnTo>
                    <a:pt y="7" x="65"/>
                  </a:lnTo>
                  <a:lnTo>
                    <a:pt y="14" x="67"/>
                  </a:lnTo>
                  <a:lnTo>
                    <a:pt y="19" x="67"/>
                  </a:lnTo>
                  <a:lnTo>
                    <a:pt y="25" x="67"/>
                  </a:lnTo>
                  <a:lnTo>
                    <a:pt y="39" x="62"/>
                  </a:lnTo>
                  <a:lnTo>
                    <a:pt y="51" x="54"/>
                  </a:lnTo>
                  <a:lnTo>
                    <a:pt y="63" x="44"/>
                  </a:lnTo>
                  <a:lnTo>
                    <a:pt y="76" x="30"/>
                  </a:lnTo>
                  <a:lnTo>
                    <a:pt y="88" x="15"/>
                  </a:lnTo>
                  <a:lnTo>
                    <a:pt y="101" x="0"/>
                  </a:lnTo>
                  <a:lnTo>
                    <a:pt y="101" x="20"/>
                  </a:lnTo>
                  <a:lnTo>
                    <a:pt y="103" x="40"/>
                  </a:lnTo>
                  <a:lnTo>
                    <a:pt y="44" x="138"/>
                  </a:lnTo>
                  <a:lnTo>
                    <a:pt y="39" x="141"/>
                  </a:lnTo>
                  <a:lnTo>
                    <a:pt y="36" x="145"/>
                  </a:lnTo>
                  <a:lnTo>
                    <a:pt y="32" x="145"/>
                  </a:lnTo>
                  <a:lnTo>
                    <a:pt y="29" x="145"/>
                  </a:lnTo>
                  <a:lnTo>
                    <a:pt y="25" x="145"/>
                  </a:lnTo>
                  <a:lnTo>
                    <a:pt y="24" x="141"/>
                  </a:lnTo>
                  <a:lnTo>
                    <a:pt y="20" x="138"/>
                  </a:lnTo>
                  <a:lnTo>
                    <a:pt y="19" x="133"/>
                  </a:lnTo>
                  <a:lnTo>
                    <a:pt y="14" x="116"/>
                  </a:lnTo>
                  <a:lnTo>
                    <a:pt y="8" x="99"/>
                  </a:lnTo>
                  <a:lnTo>
                    <a:pt y="3" x="81"/>
                  </a:lnTo>
                  <a:lnTo>
                    <a:pt y="0" x="6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63" name="Shape 1963"/>
            <p:cNvSpPr/>
            <p:nvPr/>
          </p:nvSpPr>
          <p:spPr>
            <a:xfrm>
              <a:off y="2413000" x="6296025"/>
              <a:ext cy="681037" cx="579437"/>
            </a:xfrm>
            <a:custGeom>
              <a:pathLst>
                <a:path w="365" extrusionOk="0" h="429">
                  <a:moveTo>
                    <a:pt y="0" x="138"/>
                  </a:moveTo>
                  <a:lnTo>
                    <a:pt y="25" x="142"/>
                  </a:lnTo>
                  <a:lnTo>
                    <a:pt y="51" x="144"/>
                  </a:lnTo>
                  <a:lnTo>
                    <a:pt y="78" x="142"/>
                  </a:lnTo>
                  <a:lnTo>
                    <a:pt y="103" x="140"/>
                  </a:lnTo>
                  <a:lnTo>
                    <a:pt y="130" x="135"/>
                  </a:lnTo>
                  <a:lnTo>
                    <a:pt y="157" x="128"/>
                  </a:lnTo>
                  <a:lnTo>
                    <a:pt y="183" x="120"/>
                  </a:lnTo>
                  <a:lnTo>
                    <a:pt y="210" x="111"/>
                  </a:lnTo>
                  <a:lnTo>
                    <a:pt y="237" x="101"/>
                  </a:lnTo>
                  <a:lnTo>
                    <a:pt y="264" x="88"/>
                  </a:lnTo>
                  <a:lnTo>
                    <a:pt y="291" x="76"/>
                  </a:lnTo>
                  <a:lnTo>
                    <a:pt y="316" x="63"/>
                  </a:lnTo>
                  <a:lnTo>
                    <a:pt y="368" x="32"/>
                  </a:lnTo>
                  <a:lnTo>
                    <a:pt y="421" x="0"/>
                  </a:lnTo>
                  <a:lnTo>
                    <a:pt y="424" x="22"/>
                  </a:lnTo>
                  <a:lnTo>
                    <a:pt y="429" x="51"/>
                  </a:lnTo>
                  <a:lnTo>
                    <a:pt y="68" x="358"/>
                  </a:lnTo>
                  <a:lnTo>
                    <a:pt y="61" x="363"/>
                  </a:lnTo>
                  <a:lnTo>
                    <a:pt y="54" x="365"/>
                  </a:lnTo>
                  <a:lnTo>
                    <a:pt y="49" x="365"/>
                  </a:lnTo>
                  <a:lnTo>
                    <a:pt y="44" x="361"/>
                  </a:lnTo>
                  <a:lnTo>
                    <a:pt y="41" x="358"/>
                  </a:lnTo>
                  <a:lnTo>
                    <a:pt y="37" x="355"/>
                  </a:lnTo>
                  <a:lnTo>
                    <a:pt y="35" x="350"/>
                  </a:lnTo>
                  <a:lnTo>
                    <a:pt y="32" x="344"/>
                  </a:lnTo>
                  <a:lnTo>
                    <a:pt y="24" x="317"/>
                  </a:lnTo>
                  <a:lnTo>
                    <a:pt y="15" x="287"/>
                  </a:lnTo>
                  <a:lnTo>
                    <a:pt y="10" x="257"/>
                  </a:lnTo>
                  <a:lnTo>
                    <a:pt y="7" x="226"/>
                  </a:lnTo>
                  <a:lnTo>
                    <a:pt y="2" x="172"/>
                  </a:lnTo>
                  <a:lnTo>
                    <a:pt y="0" x="138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64" name="Shape 1964"/>
            <p:cNvSpPr/>
            <p:nvPr/>
          </p:nvSpPr>
          <p:spPr>
            <a:xfrm>
              <a:off y="2451100" x="3021011"/>
              <a:ext cy="165100" cx="120650"/>
            </a:xfrm>
            <a:custGeom>
              <a:pathLst>
                <a:path w="76" extrusionOk="0" h="104">
                  <a:moveTo>
                    <a:pt y="3" x="71"/>
                  </a:moveTo>
                  <a:lnTo>
                    <a:pt y="10" x="72"/>
                  </a:lnTo>
                  <a:lnTo>
                    <a:pt y="17" x="74"/>
                  </a:lnTo>
                  <a:lnTo>
                    <a:pt y="22" x="74"/>
                  </a:lnTo>
                  <a:lnTo>
                    <a:pt y="28" x="74"/>
                  </a:lnTo>
                  <a:lnTo>
                    <a:pt y="42" x="69"/>
                  </a:lnTo>
                  <a:lnTo>
                    <a:pt y="54" x="61"/>
                  </a:lnTo>
                  <a:lnTo>
                    <a:pt y="66" x="51"/>
                  </a:lnTo>
                  <a:lnTo>
                    <a:pt y="79" x="37"/>
                  </a:lnTo>
                  <a:lnTo>
                    <a:pt y="91" x="22"/>
                  </a:lnTo>
                  <a:lnTo>
                    <a:pt y="104" x="7"/>
                  </a:lnTo>
                  <a:lnTo>
                    <a:pt y="104" x="10"/>
                  </a:lnTo>
                  <a:lnTo>
                    <a:pt y="103" x="5"/>
                  </a:lnTo>
                  <a:lnTo>
                    <a:pt y="103" x="0"/>
                  </a:lnTo>
                  <a:lnTo>
                    <a:pt y="103" x="2"/>
                  </a:lnTo>
                  <a:lnTo>
                    <a:pt y="91" x="18"/>
                  </a:lnTo>
                  <a:lnTo>
                    <a:pt y="77" x="34"/>
                  </a:lnTo>
                  <a:lnTo>
                    <a:pt y="64" x="47"/>
                  </a:lnTo>
                  <a:lnTo>
                    <a:pt y="50" x="57"/>
                  </a:lnTo>
                  <a:lnTo>
                    <a:pt y="37" x="66"/>
                  </a:lnTo>
                  <a:lnTo>
                    <a:pt y="25" x="71"/>
                  </a:lnTo>
                  <a:lnTo>
                    <a:pt y="18" x="71"/>
                  </a:lnTo>
                  <a:lnTo>
                    <a:pt y="13" x="71"/>
                  </a:lnTo>
                  <a:lnTo>
                    <a:pt y="8" x="69"/>
                  </a:lnTo>
                  <a:lnTo>
                    <a:pt y="3" x="66"/>
                  </a:lnTo>
                  <a:lnTo>
                    <a:pt y="1" x="59"/>
                  </a:lnTo>
                  <a:lnTo>
                    <a:pt y="0" x="59"/>
                  </a:lnTo>
                  <a:lnTo>
                    <a:pt y="0" x="62"/>
                  </a:lnTo>
                  <a:lnTo>
                    <a:pt y="1" x="67"/>
                  </a:lnTo>
                  <a:lnTo>
                    <a:pt y="3" x="72"/>
                  </a:lnTo>
                  <a:lnTo>
                    <a:pt y="5" x="76"/>
                  </a:lnTo>
                  <a:lnTo>
                    <a:pt y="5" x="76"/>
                  </a:lnTo>
                  <a:lnTo>
                    <a:pt y="3" x="7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65" name="Shape 1965"/>
            <p:cNvSpPr/>
            <p:nvPr/>
          </p:nvSpPr>
          <p:spPr>
            <a:xfrm>
              <a:off y="2413000" x="6288087"/>
              <a:ext cy="665161" cx="236537"/>
            </a:xfrm>
            <a:custGeom>
              <a:pathLst>
                <a:path w="149" extrusionOk="0" h="419">
                  <a:moveTo>
                    <a:pt y="0" x="143"/>
                  </a:moveTo>
                  <a:lnTo>
                    <a:pt y="25" x="147"/>
                  </a:lnTo>
                  <a:lnTo>
                    <a:pt y="51" x="149"/>
                  </a:lnTo>
                  <a:lnTo>
                    <a:pt y="78" x="149"/>
                  </a:lnTo>
                  <a:lnTo>
                    <a:pt y="103" x="145"/>
                  </a:lnTo>
                  <a:lnTo>
                    <a:pt y="130" x="140"/>
                  </a:lnTo>
                  <a:lnTo>
                    <a:pt y="157" x="133"/>
                  </a:lnTo>
                  <a:lnTo>
                    <a:pt y="183" x="127"/>
                  </a:lnTo>
                  <a:lnTo>
                    <a:pt y="210" x="116"/>
                  </a:lnTo>
                  <a:lnTo>
                    <a:pt y="237" x="106"/>
                  </a:lnTo>
                  <a:lnTo>
                    <a:pt y="264" x="95"/>
                  </a:lnTo>
                  <a:lnTo>
                    <a:pt y="291" x="81"/>
                  </a:lnTo>
                  <a:lnTo>
                    <a:pt y="316" x="68"/>
                  </a:lnTo>
                  <a:lnTo>
                    <a:pt y="368" x="37"/>
                  </a:lnTo>
                  <a:lnTo>
                    <a:pt y="419" x="7"/>
                  </a:lnTo>
                  <a:lnTo>
                    <a:pt y="419" x="0"/>
                  </a:lnTo>
                  <a:lnTo>
                    <a:pt y="395" x="17"/>
                  </a:lnTo>
                  <a:lnTo>
                    <a:pt y="368" x="32"/>
                  </a:lnTo>
                  <a:lnTo>
                    <a:pt y="343" x="49"/>
                  </a:lnTo>
                  <a:lnTo>
                    <a:pt y="314" x="62"/>
                  </a:lnTo>
                  <a:lnTo>
                    <a:pt y="287" x="78"/>
                  </a:lnTo>
                  <a:lnTo>
                    <a:pt y="259" x="89"/>
                  </a:lnTo>
                  <a:lnTo>
                    <a:pt y="230" x="101"/>
                  </a:lnTo>
                  <a:lnTo>
                    <a:pt y="201" x="113"/>
                  </a:lnTo>
                  <a:lnTo>
                    <a:pt y="172" x="122"/>
                  </a:lnTo>
                  <a:lnTo>
                    <a:pt y="144" x="130"/>
                  </a:lnTo>
                  <a:lnTo>
                    <a:pt y="117" x="135"/>
                  </a:lnTo>
                  <a:lnTo>
                    <a:pt y="90" x="138"/>
                  </a:lnTo>
                  <a:lnTo>
                    <a:pt y="64" x="140"/>
                  </a:lnTo>
                  <a:lnTo>
                    <a:pt y="41" x="140"/>
                  </a:lnTo>
                  <a:lnTo>
                    <a:pt y="19" x="138"/>
                  </a:lnTo>
                  <a:lnTo>
                    <a:pt y="0" x="132"/>
                  </a:lnTo>
                  <a:lnTo>
                    <a:pt y="0" x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66" name="Shape 1966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967" name="Shape 1967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</p:spTree>
  </p:cSld>
  <p:clrMapOvr>
    <a:masterClrMapping/>
  </p:clrMapOvr>
  <p:transition spd="slow">
    <p:cut/>
  </p:transition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1972" name="Shape 1972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973" name="Shape 1973"/>
          <p:cNvSpPr/>
          <p:nvPr/>
        </p:nvSpPr>
        <p:spPr>
          <a:xfrm>
            <a:off y="2722561" x="1925636"/>
            <a:ext cy="1333499" cx="5281612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50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Size</a:t>
            </a:r>
            <a:br>
              <a:rPr strike="noStrike" u="none" b="1" cap="none" baseline="0" sz="50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strike="noStrike" u="none" b="1" cap="none" baseline="0" sz="50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of the manoeuvre</a:t>
            </a:r>
          </a:p>
        </p:txBody>
      </p:sp>
      <p:grpSp>
        <p:nvGrpSpPr>
          <p:cNvPr id="1974" name="Shape 1974"/>
          <p:cNvGrpSpPr/>
          <p:nvPr/>
        </p:nvGrpSpPr>
        <p:grpSpPr>
          <a:xfrm>
            <a:off y="717378" x="3469613"/>
            <a:ext cy="1035392" cx="2092057"/>
            <a:chOff y="2001836" x="1200150"/>
            <a:chExt cy="2863850" cx="6477000"/>
          </a:xfrm>
        </p:grpSpPr>
        <p:grpSp>
          <p:nvGrpSpPr>
            <p:cNvPr id="1975" name="Shape 1975"/>
            <p:cNvGrpSpPr/>
            <p:nvPr/>
          </p:nvGrpSpPr>
          <p:grpSpPr>
            <a:xfrm>
              <a:off y="2001836" x="1200150"/>
              <a:ext cy="2863850" cx="6477000"/>
              <a:chOff y="2001836" x="1200150"/>
              <a:chExt cy="2863850" cx="6477000"/>
            </a:xfrm>
          </p:grpSpPr>
          <p:sp>
            <p:nvSpPr>
              <p:cNvPr id="1976" name="Shape 1976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77" name="Shape 1977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78" name="Shape 1978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79" name="Shape 1979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80" name="Shape 1980"/>
              <p:cNvSpPr/>
              <p:nvPr/>
            </p:nvSpPr>
            <p:spPr>
              <a:xfrm>
                <a:off y="2455861" x="2782886"/>
                <a:ext cy="271461" cx="136525"/>
              </a:xfrm>
              <a:custGeom>
                <a:pathLst>
                  <a:path w="86" extrusionOk="0" h="171">
                    <a:moveTo>
                      <a:pt y="41" x="81"/>
                    </a:moveTo>
                    <a:lnTo>
                      <a:pt y="32" x="82"/>
                    </a:lnTo>
                    <a:lnTo>
                      <a:pt y="25" x="84"/>
                    </a:lnTo>
                    <a:lnTo>
                      <a:pt y="19" x="84"/>
                    </a:lnTo>
                    <a:lnTo>
                      <a:pt y="14" x="82"/>
                    </a:lnTo>
                    <a:lnTo>
                      <a:pt y="8" x="81"/>
                    </a:lnTo>
                    <a:lnTo>
                      <a:pt y="5" x="79"/>
                    </a:lnTo>
                    <a:lnTo>
                      <a:pt y="2" x="76"/>
                    </a:lnTo>
                    <a:lnTo>
                      <a:pt y="0" x="72"/>
                    </a:lnTo>
                    <a:lnTo>
                      <a:pt y="0" x="74"/>
                    </a:lnTo>
                    <a:lnTo>
                      <a:pt y="2" x="79"/>
                    </a:lnTo>
                    <a:lnTo>
                      <a:pt y="3" x="81"/>
                    </a:lnTo>
                    <a:lnTo>
                      <a:pt y="7" x="82"/>
                    </a:lnTo>
                    <a:lnTo>
                      <a:pt y="10" x="84"/>
                    </a:lnTo>
                    <a:lnTo>
                      <a:pt y="20" x="86"/>
                    </a:lnTo>
                    <a:lnTo>
                      <a:pt y="32" x="84"/>
                    </a:lnTo>
                    <a:lnTo>
                      <a:pt y="44" x="81"/>
                    </a:lnTo>
                    <a:lnTo>
                      <a:pt y="59" x="76"/>
                    </a:lnTo>
                    <a:lnTo>
                      <a:pt y="74" x="69"/>
                    </a:lnTo>
                    <a:lnTo>
                      <a:pt y="90" x="62"/>
                    </a:lnTo>
                    <a:lnTo>
                      <a:pt y="118" x="45"/>
                    </a:lnTo>
                    <a:lnTo>
                      <a:pt y="145" x="28"/>
                    </a:lnTo>
                    <a:lnTo>
                      <a:pt y="156" x="20"/>
                    </a:lnTo>
                    <a:lnTo>
                      <a:pt y="164" x="11"/>
                    </a:lnTo>
                    <a:lnTo>
                      <a:pt y="169" x="5"/>
                    </a:lnTo>
                    <a:lnTo>
                      <a:pt y="171" x="0"/>
                    </a:lnTo>
                    <a:lnTo>
                      <a:pt y="41" x="8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81" name="Shape 1981"/>
              <p:cNvSpPr/>
              <p:nvPr/>
            </p:nvSpPr>
            <p:spPr>
              <a:xfrm>
                <a:off y="2474911" x="6092825"/>
                <a:ext cy="260350" cx="44450"/>
              </a:xfrm>
              <a:custGeom>
                <a:pathLst>
                  <a:path w="28" extrusionOk="0" h="164">
                    <a:moveTo>
                      <a:pt y="164" x="0"/>
                    </a:moveTo>
                    <a:lnTo>
                      <a:pt y="133" x="6"/>
                    </a:lnTo>
                    <a:lnTo>
                      <a:pt y="105" x="12"/>
                    </a:lnTo>
                    <a:lnTo>
                      <a:pt y="78" x="15"/>
                    </a:lnTo>
                    <a:lnTo>
                      <a:pt y="54" x="15"/>
                    </a:lnTo>
                    <a:lnTo>
                      <a:pt y="35" x="15"/>
                    </a:lnTo>
                    <a:lnTo>
                      <a:pt y="20" x="12"/>
                    </a:lnTo>
                    <a:lnTo>
                      <a:pt y="13" x="10"/>
                    </a:lnTo>
                    <a:lnTo>
                      <a:pt y="8" x="6"/>
                    </a:lnTo>
                    <a:lnTo>
                      <a:pt y="5" x="5"/>
                    </a:lnTo>
                    <a:lnTo>
                      <a:pt y="3" x="1"/>
                    </a:lnTo>
                    <a:lnTo>
                      <a:pt y="0" x="10"/>
                    </a:lnTo>
                    <a:lnTo>
                      <a:pt y="3" x="15"/>
                    </a:lnTo>
                    <a:lnTo>
                      <a:pt y="10" x="18"/>
                    </a:lnTo>
                    <a:lnTo>
                      <a:pt y="17" x="22"/>
                    </a:lnTo>
                    <a:lnTo>
                      <a:pt y="25" x="25"/>
                    </a:lnTo>
                    <a:lnTo>
                      <a:pt y="45" x="28"/>
                    </a:lnTo>
                    <a:lnTo>
                      <a:pt y="69" x="28"/>
                    </a:lnTo>
                    <a:lnTo>
                      <a:pt y="95" x="27"/>
                    </a:lnTo>
                    <a:lnTo>
                      <a:pt y="118" x="23"/>
                    </a:lnTo>
                    <a:lnTo>
                      <a:pt y="144" x="20"/>
                    </a:lnTo>
                    <a:lnTo>
                      <a:pt y="164" x="15"/>
                    </a:lnTo>
                    <a:lnTo>
                      <a:pt y="164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82" name="Shape 1982"/>
              <p:cNvSpPr/>
              <p:nvPr/>
            </p:nvSpPr>
            <p:spPr>
              <a:xfrm>
                <a:off y="2432050" x="2782886"/>
                <a:ext cy="295275" cx="277811"/>
              </a:xfrm>
              <a:custGeom>
                <a:pathLst>
                  <a:path w="175" extrusionOk="0" h="186">
                    <a:moveTo>
                      <a:pt y="7" x="172"/>
                    </a:moveTo>
                    <a:lnTo>
                      <a:pt y="5" x="160"/>
                    </a:lnTo>
                    <a:lnTo>
                      <a:pt y="3" x="141"/>
                    </a:lnTo>
                    <a:lnTo>
                      <a:pt y="0" x="125"/>
                    </a:lnTo>
                    <a:lnTo>
                      <a:pt y="0" x="118"/>
                    </a:lnTo>
                    <a:lnTo>
                      <a:pt y="0" x="116"/>
                    </a:lnTo>
                    <a:lnTo>
                      <a:pt y="7" x="96"/>
                    </a:lnTo>
                    <a:lnTo>
                      <a:pt y="15" x="74"/>
                    </a:lnTo>
                    <a:lnTo>
                      <a:pt y="17" x="79"/>
                    </a:lnTo>
                    <a:lnTo>
                      <a:pt y="18" x="81"/>
                    </a:lnTo>
                    <a:lnTo>
                      <a:pt y="22" x="82"/>
                    </a:lnTo>
                    <a:lnTo>
                      <a:pt y="25" x="84"/>
                    </a:lnTo>
                    <a:lnTo>
                      <a:pt y="35" x="86"/>
                    </a:lnTo>
                    <a:lnTo>
                      <a:pt y="47" x="84"/>
                    </a:lnTo>
                    <a:lnTo>
                      <a:pt y="59" x="81"/>
                    </a:lnTo>
                    <a:lnTo>
                      <a:pt y="74" x="76"/>
                    </a:lnTo>
                    <a:lnTo>
                      <a:pt y="89" x="69"/>
                    </a:lnTo>
                    <a:lnTo>
                      <a:pt y="105" x="62"/>
                    </a:lnTo>
                    <a:lnTo>
                      <a:pt y="133" x="45"/>
                    </a:lnTo>
                    <a:lnTo>
                      <a:pt y="160" x="28"/>
                    </a:lnTo>
                    <a:lnTo>
                      <a:pt y="171" x="20"/>
                    </a:lnTo>
                    <a:lnTo>
                      <a:pt y="179" x="11"/>
                    </a:lnTo>
                    <a:lnTo>
                      <a:pt y="184" x="5"/>
                    </a:lnTo>
                    <a:lnTo>
                      <a:pt y="186" x="0"/>
                    </a:lnTo>
                    <a:lnTo>
                      <a:pt y="186" x="3"/>
                    </a:lnTo>
                    <a:lnTo>
                      <a:pt y="118" x="91"/>
                    </a:lnTo>
                    <a:lnTo>
                      <a:pt y="74" x="146"/>
                    </a:lnTo>
                    <a:lnTo>
                      <a:pt y="66" x="155"/>
                    </a:lnTo>
                    <a:lnTo>
                      <a:pt y="57" x="163"/>
                    </a:lnTo>
                    <a:lnTo>
                      <a:pt y="49" x="168"/>
                    </a:lnTo>
                    <a:lnTo>
                      <a:pt y="40" x="172"/>
                    </a:lnTo>
                    <a:lnTo>
                      <a:pt y="32" x="175"/>
                    </a:lnTo>
                    <a:lnTo>
                      <a:pt y="25" x="175"/>
                    </a:lnTo>
                    <a:lnTo>
                      <a:pt y="15" x="173"/>
                    </a:lnTo>
                    <a:lnTo>
                      <a:pt y="7" x="17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83" name="Shape 1983"/>
              <p:cNvSpPr/>
              <p:nvPr/>
            </p:nvSpPr>
            <p:spPr>
              <a:xfrm>
                <a:off y="2408236" x="5797550"/>
                <a:ext cy="1104900" cx="587375"/>
              </a:xfrm>
              <a:custGeom>
                <a:pathLst>
                  <a:path w="370" extrusionOk="0" h="696">
                    <a:moveTo>
                      <a:pt y="1" x="366"/>
                    </a:moveTo>
                    <a:lnTo>
                      <a:pt y="0" x="351"/>
                    </a:lnTo>
                    <a:lnTo>
                      <a:pt y="0" x="328"/>
                    </a:lnTo>
                    <a:lnTo>
                      <a:pt y="0" x="307"/>
                    </a:lnTo>
                    <a:lnTo>
                      <a:pt y="0" x="297"/>
                    </a:lnTo>
                    <a:lnTo>
                      <a:pt y="1" x="284"/>
                    </a:lnTo>
                    <a:lnTo>
                      <a:pt y="5" x="272"/>
                    </a:lnTo>
                    <a:lnTo>
                      <a:pt y="42" x="196"/>
                    </a:lnTo>
                    <a:lnTo>
                      <a:pt y="49" x="201"/>
                    </a:lnTo>
                    <a:lnTo>
                      <a:pt y="57" x="206"/>
                    </a:lnTo>
                    <a:lnTo>
                      <a:pt y="71" x="209"/>
                    </a:lnTo>
                    <a:lnTo>
                      <a:pt y="86" x="211"/>
                    </a:lnTo>
                    <a:lnTo>
                      <a:pt y="103" x="211"/>
                    </a:lnTo>
                    <a:lnTo>
                      <a:pt y="121" x="209"/>
                    </a:lnTo>
                    <a:lnTo>
                      <a:pt y="143" x="208"/>
                    </a:lnTo>
                    <a:lnTo>
                      <a:pt y="165" x="203"/>
                    </a:lnTo>
                    <a:lnTo>
                      <a:pt y="216" x="192"/>
                    </a:lnTo>
                    <a:lnTo>
                      <a:pt y="270" x="179"/>
                    </a:lnTo>
                    <a:lnTo>
                      <a:pt y="326" x="162"/>
                    </a:lnTo>
                    <a:lnTo>
                      <a:pt y="385" x="144"/>
                    </a:lnTo>
                    <a:lnTo>
                      <a:pt y="441" x="123"/>
                    </a:lnTo>
                    <a:lnTo>
                      <a:pt y="496" x="101"/>
                    </a:lnTo>
                    <a:lnTo>
                      <a:pt y="549" x="81"/>
                    </a:lnTo>
                    <a:lnTo>
                      <a:pt y="594" x="61"/>
                    </a:lnTo>
                    <a:lnTo>
                      <a:pt y="633" x="42"/>
                    </a:lnTo>
                    <a:lnTo>
                      <a:pt y="665" x="25"/>
                    </a:lnTo>
                    <a:lnTo>
                      <a:pt y="677" x="17"/>
                    </a:lnTo>
                    <a:lnTo>
                      <a:pt y="686" x="10"/>
                    </a:lnTo>
                    <a:lnTo>
                      <a:pt y="692" x="5"/>
                    </a:lnTo>
                    <a:lnTo>
                      <a:pt y="696" x="0"/>
                    </a:lnTo>
                    <a:lnTo>
                      <a:pt y="692" x="3"/>
                    </a:lnTo>
                    <a:lnTo>
                      <a:pt y="542" x="103"/>
                    </a:lnTo>
                    <a:lnTo>
                      <a:pt y="419" x="184"/>
                    </a:lnTo>
                    <a:lnTo>
                      <a:pt y="319" x="252"/>
                    </a:lnTo>
                    <a:lnTo>
                      <a:pt y="236" x="302"/>
                    </a:lnTo>
                    <a:lnTo>
                      <a:pt y="201" x="322"/>
                    </a:lnTo>
                    <a:lnTo>
                      <a:pt y="169" x="338"/>
                    </a:lnTo>
                    <a:lnTo>
                      <a:pt y="138" x="351"/>
                    </a:lnTo>
                    <a:lnTo>
                      <a:pt y="109" x="361"/>
                    </a:lnTo>
                    <a:lnTo>
                      <a:pt y="82" x="366"/>
                    </a:lnTo>
                    <a:lnTo>
                      <a:pt y="55" x="370"/>
                    </a:lnTo>
                    <a:lnTo>
                      <a:pt y="28" x="370"/>
                    </a:lnTo>
                    <a:lnTo>
                      <a:pt y="1" x="366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84" name="Shape 1984"/>
              <p:cNvSpPr/>
              <p:nvPr/>
            </p:nvSpPr>
            <p:spPr>
              <a:xfrm>
                <a:off y="2474911" x="2843211"/>
                <a:ext cy="136525" cx="228600"/>
              </a:xfrm>
              <a:custGeom>
                <a:pathLst>
                  <a:path w="144" extrusionOk="0" h="86">
                    <a:moveTo>
                      <a:pt y="0" x="144"/>
                    </a:moveTo>
                    <a:lnTo>
                      <a:pt y="7" x="134"/>
                    </a:lnTo>
                    <a:lnTo>
                      <a:pt y="13" x="122"/>
                    </a:lnTo>
                    <a:lnTo>
                      <a:pt y="18" x="108"/>
                    </a:lnTo>
                    <a:lnTo>
                      <a:pt y="24" x="93"/>
                    </a:lnTo>
                    <a:lnTo>
                      <a:pt y="25" x="76"/>
                    </a:lnTo>
                    <a:lnTo>
                      <a:pt y="27" x="58"/>
                    </a:lnTo>
                    <a:lnTo>
                      <a:pt y="29" x="38"/>
                    </a:lnTo>
                    <a:lnTo>
                      <a:pt y="29" x="17"/>
                    </a:lnTo>
                    <a:lnTo>
                      <a:pt y="37" x="17"/>
                    </a:lnTo>
                    <a:lnTo>
                      <a:pt y="45" x="17"/>
                    </a:lnTo>
                    <a:lnTo>
                      <a:pt y="54" x="16"/>
                    </a:lnTo>
                    <a:lnTo>
                      <a:pt y="61" x="12"/>
                    </a:lnTo>
                    <a:lnTo>
                      <a:pt y="74" x="7"/>
                    </a:lnTo>
                    <a:lnTo>
                      <a:pt y="81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4" x="41"/>
                    </a:lnTo>
                    <a:lnTo>
                      <a:pt y="86" x="53"/>
                    </a:lnTo>
                    <a:lnTo>
                      <a:pt y="76" x="71"/>
                    </a:lnTo>
                    <a:lnTo>
                      <a:pt y="66" x="88"/>
                    </a:lnTo>
                    <a:lnTo>
                      <a:pt y="56" x="102"/>
                    </a:lnTo>
                    <a:lnTo>
                      <a:pt y="45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85" name="Shape 1985"/>
              <p:cNvSpPr/>
              <p:nvPr/>
            </p:nvSpPr>
            <p:spPr>
              <a:xfrm>
                <a:off y="2513011" x="6026150"/>
                <a:ext cy="536575" cx="385761"/>
              </a:xfrm>
              <a:custGeom>
                <a:pathLst>
                  <a:path w="243" extrusionOk="0" h="338">
                    <a:moveTo>
                      <a:pt y="0" x="243"/>
                    </a:moveTo>
                    <a:lnTo>
                      <a:pt y="16" x="233"/>
                    </a:lnTo>
                    <a:lnTo>
                      <a:pt y="32" x="222"/>
                    </a:lnTo>
                    <a:lnTo>
                      <a:pt y="47" x="211"/>
                    </a:lnTo>
                    <a:lnTo>
                      <a:pt y="59" x="199"/>
                    </a:lnTo>
                    <a:lnTo>
                      <a:pt y="71" x="185"/>
                    </a:lnTo>
                    <a:lnTo>
                      <a:pt y="81" x="172"/>
                    </a:lnTo>
                    <a:lnTo>
                      <a:pt y="89" x="158"/>
                    </a:lnTo>
                    <a:lnTo>
                      <a:pt y="96" x="143"/>
                    </a:lnTo>
                    <a:lnTo>
                      <a:pt y="103" x="128"/>
                    </a:lnTo>
                    <a:lnTo>
                      <a:pt y="108" x="113"/>
                    </a:lnTo>
                    <a:lnTo>
                      <a:pt y="111" x="96"/>
                    </a:lnTo>
                    <a:lnTo>
                      <a:pt y="114" x="79"/>
                    </a:lnTo>
                    <a:lnTo>
                      <a:pt y="116" x="60"/>
                    </a:lnTo>
                    <a:lnTo>
                      <a:pt y="116" x="42"/>
                    </a:lnTo>
                    <a:lnTo>
                      <a:pt y="116" x="21"/>
                    </a:lnTo>
                    <a:lnTo>
                      <a:pt y="116" x="1"/>
                    </a:lnTo>
                    <a:lnTo>
                      <a:pt y="152" x="8"/>
                    </a:lnTo>
                    <a:lnTo>
                      <a:pt y="187" x="11"/>
                    </a:lnTo>
                    <a:lnTo>
                      <a:pt y="221" x="13"/>
                    </a:lnTo>
                    <a:lnTo>
                      <a:pt y="253" x="13"/>
                    </a:lnTo>
                    <a:lnTo>
                      <a:pt y="282" x="13"/>
                    </a:lnTo>
                    <a:lnTo>
                      <a:pt y="305" x="10"/>
                    </a:lnTo>
                    <a:lnTo>
                      <a:pt y="324" x="5"/>
                    </a:lnTo>
                    <a:lnTo>
                      <a:pt y="336" x="0"/>
                    </a:lnTo>
                    <a:lnTo>
                      <a:pt y="338" x="13"/>
                    </a:lnTo>
                    <a:lnTo>
                      <a:pt y="338" x="21"/>
                    </a:lnTo>
                    <a:lnTo>
                      <a:pt y="336" x="28"/>
                    </a:lnTo>
                    <a:lnTo>
                      <a:pt y="338" x="42"/>
                    </a:lnTo>
                    <a:lnTo>
                      <a:pt y="297" x="79"/>
                    </a:lnTo>
                    <a:lnTo>
                      <a:pt y="258" x="114"/>
                    </a:lnTo>
                    <a:lnTo>
                      <a:pt y="219" x="145"/>
                    </a:lnTo>
                    <a:lnTo>
                      <a:pt y="180" x="173"/>
                    </a:lnTo>
                    <a:lnTo>
                      <a:pt y="160" x="185"/>
                    </a:lnTo>
                    <a:lnTo>
                      <a:pt y="138" x="197"/>
                    </a:lnTo>
                    <a:lnTo>
                      <a:pt y="118" x="207"/>
                    </a:lnTo>
                    <a:lnTo>
                      <a:pt y="96" x="217"/>
                    </a:lnTo>
                    <a:lnTo>
                      <a:pt y="72" x="224"/>
                    </a:lnTo>
                    <a:lnTo>
                      <a:pt y="49" x="233"/>
                    </a:lnTo>
                    <a:lnTo>
                      <a:pt y="25" x="238"/>
                    </a:lnTo>
                    <a:lnTo>
                      <a:pt y="0" x="24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86" name="Shape 1986"/>
              <p:cNvSpPr/>
              <p:nvPr/>
            </p:nvSpPr>
            <p:spPr>
              <a:xfrm>
                <a:off y="2482850" x="2851150"/>
                <a:ext cy="139700" cx="228600"/>
              </a:xfrm>
              <a:custGeom>
                <a:pathLst>
                  <a:path w="144" extrusionOk="0" h="88">
                    <a:moveTo>
                      <a:pt y="0" x="144"/>
                    </a:moveTo>
                    <a:lnTo>
                      <a:pt y="7" x="132"/>
                    </a:lnTo>
                    <a:lnTo>
                      <a:pt y="13" x="120"/>
                    </a:lnTo>
                    <a:lnTo>
                      <a:pt y="19" x="107"/>
                    </a:lnTo>
                    <a:lnTo>
                      <a:pt y="22" x="92"/>
                    </a:lnTo>
                    <a:lnTo>
                      <a:pt y="25" x="76"/>
                    </a:lnTo>
                    <a:lnTo>
                      <a:pt y="27" x="60"/>
                    </a:lnTo>
                    <a:lnTo>
                      <a:pt y="29" x="39"/>
                    </a:lnTo>
                    <a:lnTo>
                      <a:pt y="29" x="19"/>
                    </a:lnTo>
                    <a:lnTo>
                      <a:pt y="44" x="17"/>
                    </a:lnTo>
                    <a:lnTo>
                      <a:pt y="59" x="12"/>
                    </a:lnTo>
                    <a:lnTo>
                      <a:pt y="71" x="7"/>
                    </a:lnTo>
                    <a:lnTo>
                      <a:pt y="83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6" x="41"/>
                    </a:lnTo>
                    <a:lnTo>
                      <a:pt y="88" x="53"/>
                    </a:lnTo>
                    <a:lnTo>
                      <a:pt y="78" x="71"/>
                    </a:lnTo>
                    <a:lnTo>
                      <a:pt y="68" x="88"/>
                    </a:lnTo>
                    <a:lnTo>
                      <a:pt y="57" x="103"/>
                    </a:lnTo>
                    <a:lnTo>
                      <a:pt y="46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87" name="Shape 1987"/>
              <p:cNvSpPr/>
              <p:nvPr/>
            </p:nvSpPr>
            <p:spPr>
              <a:xfrm>
                <a:off y="2536825" x="6008687"/>
                <a:ext cy="546100" cx="419100"/>
              </a:xfrm>
              <a:custGeom>
                <a:pathLst>
                  <a:path w="264" extrusionOk="0" h="344">
                    <a:moveTo>
                      <a:pt y="0" x="264"/>
                    </a:moveTo>
                    <a:lnTo>
                      <a:pt y="15" x="252"/>
                    </a:lnTo>
                    <a:lnTo>
                      <a:pt y="28" x="240"/>
                    </a:lnTo>
                    <a:lnTo>
                      <a:pt y="42" x="228"/>
                    </a:lnTo>
                    <a:lnTo>
                      <a:pt y="54" x="215"/>
                    </a:lnTo>
                    <a:lnTo>
                      <a:pt y="64" x="203"/>
                    </a:lnTo>
                    <a:lnTo>
                      <a:pt y="72" x="189"/>
                    </a:lnTo>
                    <a:lnTo>
                      <a:pt y="81" x="178"/>
                    </a:lnTo>
                    <a:lnTo>
                      <a:pt y="88" x="162"/>
                    </a:lnTo>
                    <a:lnTo>
                      <a:pt y="94" x="149"/>
                    </a:lnTo>
                    <a:lnTo>
                      <a:pt y="99" x="134"/>
                    </a:lnTo>
                    <a:lnTo>
                      <a:pt y="103" x="119"/>
                    </a:lnTo>
                    <a:lnTo>
                      <a:pt y="106" x="102"/>
                    </a:lnTo>
                    <a:lnTo>
                      <a:pt y="111" x="66"/>
                    </a:lnTo>
                    <a:lnTo>
                      <a:pt y="113" x="26"/>
                    </a:lnTo>
                    <a:lnTo>
                      <a:pt y="135" x="31"/>
                    </a:lnTo>
                    <a:lnTo>
                      <a:pt y="155" x="36"/>
                    </a:lnTo>
                    <a:lnTo>
                      <a:pt y="174" x="38"/>
                    </a:lnTo>
                    <a:lnTo>
                      <a:pt y="192" x="39"/>
                    </a:lnTo>
                    <a:lnTo>
                      <a:pt y="209" x="41"/>
                    </a:lnTo>
                    <a:lnTo>
                      <a:pt y="226" x="41"/>
                    </a:lnTo>
                    <a:lnTo>
                      <a:pt y="241" x="39"/>
                    </a:lnTo>
                    <a:lnTo>
                      <a:pt y="257" x="38"/>
                    </a:lnTo>
                    <a:lnTo>
                      <a:pt y="270" x="36"/>
                    </a:lnTo>
                    <a:lnTo>
                      <a:pt y="282" x="32"/>
                    </a:lnTo>
                    <a:lnTo>
                      <a:pt y="294" x="29"/>
                    </a:lnTo>
                    <a:lnTo>
                      <a:pt y="304" x="24"/>
                    </a:lnTo>
                    <a:lnTo>
                      <a:pt y="314" x="19"/>
                    </a:lnTo>
                    <a:lnTo>
                      <a:pt y="323" x="12"/>
                    </a:lnTo>
                    <a:lnTo>
                      <a:pt y="329" x="7"/>
                    </a:lnTo>
                    <a:lnTo>
                      <a:pt y="336" x="0"/>
                    </a:lnTo>
                    <a:lnTo>
                      <a:pt y="339" x="17"/>
                    </a:lnTo>
                    <a:lnTo>
                      <a:pt y="339" x="31"/>
                    </a:lnTo>
                    <a:lnTo>
                      <a:pt y="341" x="44"/>
                    </a:lnTo>
                    <a:lnTo>
                      <a:pt y="344" x="61"/>
                    </a:lnTo>
                    <a:lnTo>
                      <a:pt y="304" x="98"/>
                    </a:lnTo>
                    <a:lnTo>
                      <a:pt y="265" x="134"/>
                    </a:lnTo>
                    <a:lnTo>
                      <a:pt y="245" x="149"/>
                    </a:lnTo>
                    <a:lnTo>
                      <a:pt y="224" x="166"/>
                    </a:lnTo>
                    <a:lnTo>
                      <a:pt y="204" x="179"/>
                    </a:lnTo>
                    <a:lnTo>
                      <a:pt y="184" x="193"/>
                    </a:lnTo>
                    <a:lnTo>
                      <a:pt y="162" x="206"/>
                    </a:lnTo>
                    <a:lnTo>
                      <a:pt y="140" x="217"/>
                    </a:lnTo>
                    <a:lnTo>
                      <a:pt y="118" x="228"/>
                    </a:lnTo>
                    <a:lnTo>
                      <a:pt y="96" x="237"/>
                    </a:lnTo>
                    <a:lnTo>
                      <a:pt y="72" x="245"/>
                    </a:lnTo>
                    <a:lnTo>
                      <a:pt y="49" x="252"/>
                    </a:lnTo>
                    <a:lnTo>
                      <a:pt y="25" x="259"/>
                    </a:lnTo>
                    <a:lnTo>
                      <a:pt y="0" x="26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88" name="Shape 1988"/>
              <p:cNvSpPr/>
              <p:nvPr/>
            </p:nvSpPr>
            <p:spPr>
              <a:xfrm>
                <a:off y="2482850" x="2857500"/>
                <a:ext cy="144461" cx="233361"/>
              </a:xfrm>
              <a:custGeom>
                <a:pathLst>
                  <a:path w="147" extrusionOk="0" h="91">
                    <a:moveTo>
                      <a:pt y="0" x="147"/>
                    </a:moveTo>
                    <a:lnTo>
                      <a:pt y="8" x="135"/>
                    </a:lnTo>
                    <a:lnTo>
                      <a:pt y="15" x="123"/>
                    </a:lnTo>
                    <a:lnTo>
                      <a:pt y="20" x="110"/>
                    </a:lnTo>
                    <a:lnTo>
                      <a:pt y="25" x="94"/>
                    </a:lnTo>
                    <a:lnTo>
                      <a:pt y="29" x="79"/>
                    </a:lnTo>
                    <a:lnTo>
                      <a:pt y="30" x="61"/>
                    </a:lnTo>
                    <a:lnTo>
                      <a:pt y="32" x="40"/>
                    </a:lnTo>
                    <a:lnTo>
                      <a:pt y="30" x="20"/>
                    </a:lnTo>
                    <a:lnTo>
                      <a:pt y="52" x="15"/>
                    </a:lnTo>
                    <a:lnTo>
                      <a:pt y="68" x="12"/>
                    </a:lnTo>
                    <a:lnTo>
                      <a:pt y="78" x="5"/>
                    </a:lnTo>
                    <a:lnTo>
                      <a:pt y="88" x="0"/>
                    </a:lnTo>
                    <a:lnTo>
                      <a:pt y="88" x="13"/>
                    </a:lnTo>
                    <a:lnTo>
                      <a:pt y="90" x="27"/>
                    </a:lnTo>
                    <a:lnTo>
                      <a:pt y="91" x="40"/>
                    </a:lnTo>
                    <a:lnTo>
                      <a:pt y="91" x="52"/>
                    </a:lnTo>
                    <a:lnTo>
                      <a:pt y="81" x="71"/>
                    </a:lnTo>
                    <a:lnTo>
                      <a:pt y="71" x="89"/>
                    </a:lnTo>
                    <a:lnTo>
                      <a:pt y="61" x="105"/>
                    </a:lnTo>
                    <a:lnTo>
                      <a:pt y="49" x="116"/>
                    </a:lnTo>
                    <a:lnTo>
                      <a:pt y="37" x="128"/>
                    </a:lnTo>
                    <a:lnTo>
                      <a:pt y="25" x="137"/>
                    </a:lnTo>
                    <a:lnTo>
                      <a:pt y="13" x="143"/>
                    </a:lnTo>
                    <a:lnTo>
                      <a:pt y="0" x="147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89" name="Shape 1989"/>
              <p:cNvSpPr/>
              <p:nvPr/>
            </p:nvSpPr>
            <p:spPr>
              <a:xfrm>
                <a:off y="2533650" x="6043612"/>
                <a:ext cy="582612" cx="400050"/>
              </a:xfrm>
              <a:custGeom>
                <a:pathLst>
                  <a:path w="252" extrusionOk="0" h="367">
                    <a:moveTo>
                      <a:pt y="0" x="252"/>
                    </a:moveTo>
                    <a:lnTo>
                      <a:pt y="30" x="228"/>
                    </a:lnTo>
                    <a:lnTo>
                      <a:pt y="56" x="205"/>
                    </a:lnTo>
                    <a:lnTo>
                      <a:pt y="68" x="193"/>
                    </a:lnTo>
                    <a:lnTo>
                      <a:pt y="78" x="181"/>
                    </a:lnTo>
                    <a:lnTo>
                      <a:pt y="86" x="167"/>
                    </a:lnTo>
                    <a:lnTo>
                      <a:pt y="95" x="154"/>
                    </a:lnTo>
                    <a:lnTo>
                      <a:pt y="101" x="140"/>
                    </a:lnTo>
                    <a:lnTo>
                      <a:pt y="107" x="127"/>
                    </a:lnTo>
                    <a:lnTo>
                      <a:pt y="112" x="110"/>
                    </a:lnTo>
                    <a:lnTo>
                      <a:pt y="115" x="95"/>
                    </a:lnTo>
                    <a:lnTo>
                      <a:pt y="118" x="78"/>
                    </a:lnTo>
                    <a:lnTo>
                      <a:pt y="120" x="59"/>
                    </a:lnTo>
                    <a:lnTo>
                      <a:pt y="122" x="39"/>
                    </a:lnTo>
                    <a:lnTo>
                      <a:pt y="123" x="19"/>
                    </a:lnTo>
                    <a:lnTo>
                      <a:pt y="161" x="26"/>
                    </a:lnTo>
                    <a:lnTo>
                      <a:pt y="194" x="27"/>
                    </a:lnTo>
                    <a:lnTo>
                      <a:pt y="226" x="27"/>
                    </a:lnTo>
                    <a:lnTo>
                      <a:pt y="254" x="26"/>
                    </a:lnTo>
                    <a:lnTo>
                      <a:pt y="279" x="21"/>
                    </a:lnTo>
                    <a:lnTo>
                      <a:pt y="303" x="14"/>
                    </a:lnTo>
                    <a:lnTo>
                      <a:pt y="326" x="7"/>
                    </a:lnTo>
                    <a:lnTo>
                      <a:pt y="346" x="0"/>
                    </a:lnTo>
                    <a:lnTo>
                      <a:pt y="352" x="22"/>
                    </a:lnTo>
                    <a:lnTo>
                      <a:pt y="357" x="48"/>
                    </a:lnTo>
                    <a:lnTo>
                      <a:pt y="362" x="73"/>
                    </a:lnTo>
                    <a:lnTo>
                      <a:pt y="367" x="97"/>
                    </a:lnTo>
                    <a:lnTo>
                      <a:pt y="346" x="115"/>
                    </a:lnTo>
                    <a:lnTo>
                      <a:pt y="325" x="132"/>
                    </a:lnTo>
                    <a:lnTo>
                      <a:pt y="303" x="149"/>
                    </a:lnTo>
                    <a:lnTo>
                      <a:pt y="279" x="164"/>
                    </a:lnTo>
                    <a:lnTo>
                      <a:pt y="257" x="178"/>
                    </a:lnTo>
                    <a:lnTo>
                      <a:pt y="233" x="191"/>
                    </a:lnTo>
                    <a:lnTo>
                      <a:pt y="210" x="203"/>
                    </a:lnTo>
                    <a:lnTo>
                      <a:pt y="184" x="213"/>
                    </a:lnTo>
                    <a:lnTo>
                      <a:pt y="161" x="222"/>
                    </a:lnTo>
                    <a:lnTo>
                      <a:pt y="137" x="228"/>
                    </a:lnTo>
                    <a:lnTo>
                      <a:pt y="113" x="235"/>
                    </a:lnTo>
                    <a:lnTo>
                      <a:pt y="90" x="242"/>
                    </a:lnTo>
                    <a:lnTo>
                      <a:pt y="66" x="245"/>
                    </a:lnTo>
                    <a:lnTo>
                      <a:pt y="44" x="249"/>
                    </a:lnTo>
                    <a:lnTo>
                      <a:pt y="22" x="252"/>
                    </a:lnTo>
                    <a:lnTo>
                      <a:pt y="0" x="252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90" name="Shape 1990"/>
              <p:cNvSpPr/>
              <p:nvPr/>
            </p:nvSpPr>
            <p:spPr>
              <a:xfrm>
                <a:off y="2444750" x="2705100"/>
                <a:ext cy="139700" cx="371475"/>
              </a:xfrm>
              <a:custGeom>
                <a:pathLst>
                  <a:path w="234" extrusionOk="0" h="88">
                    <a:moveTo>
                      <a:pt y="0" x="234"/>
                    </a:moveTo>
                    <a:lnTo>
                      <a:pt y="0" x="221"/>
                    </a:lnTo>
                    <a:lnTo>
                      <a:pt y="4" x="209"/>
                    </a:lnTo>
                    <a:lnTo>
                      <a:pt y="88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91" name="Shape 1991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92" name="Shape 1992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93" name="Shape 1993"/>
              <p:cNvSpPr/>
              <p:nvPr/>
            </p:nvSpPr>
            <p:spPr>
              <a:xfrm>
                <a:off y="2849561" x="1919286"/>
                <a:ext cy="1138237" cx="5432425"/>
              </a:xfrm>
              <a:custGeom>
                <a:pathLst>
                  <a:path w="3422" extrusionOk="0" h="717">
                    <a:moveTo>
                      <a:pt y="565" x="3422"/>
                    </a:moveTo>
                    <a:lnTo>
                      <a:pt y="585" x="3416"/>
                    </a:lnTo>
                    <a:lnTo>
                      <a:pt y="605" x="3410"/>
                    </a:lnTo>
                    <a:lnTo>
                      <a:pt y="626" x="3402"/>
                    </a:lnTo>
                    <a:lnTo>
                      <a:pt y="646" x="3394"/>
                    </a:lnTo>
                    <a:lnTo>
                      <a:pt y="663" x="3383"/>
                    </a:lnTo>
                    <a:lnTo>
                      <a:pt y="678" x="3372"/>
                    </a:lnTo>
                    <a:lnTo>
                      <a:pt y="685" x="3367"/>
                    </a:lnTo>
                    <a:lnTo>
                      <a:pt y="692" x="3360"/>
                    </a:lnTo>
                    <a:lnTo>
                      <a:pt y="697" x="3353"/>
                    </a:lnTo>
                    <a:lnTo>
                      <a:pt y="700" x="3346"/>
                    </a:lnTo>
                    <a:lnTo>
                      <a:pt y="707" x="3323"/>
                    </a:lnTo>
                    <a:lnTo>
                      <a:pt y="712" x="3299"/>
                    </a:lnTo>
                    <a:lnTo>
                      <a:pt y="715" x="3274"/>
                    </a:lnTo>
                    <a:lnTo>
                      <a:pt y="717" x="3247"/>
                    </a:lnTo>
                    <a:lnTo>
                      <a:pt y="717" x="3218"/>
                    </a:lnTo>
                    <a:lnTo>
                      <a:pt y="717" x="3188"/>
                    </a:lnTo>
                    <a:lnTo>
                      <a:pt y="717" x="3157"/>
                    </a:lnTo>
                    <a:lnTo>
                      <a:pt y="714" x="3127"/>
                    </a:lnTo>
                    <a:lnTo>
                      <a:pt y="709" x="3061"/>
                    </a:lnTo>
                    <a:lnTo>
                      <a:pt y="700" x="2995"/>
                    </a:lnTo>
                    <a:lnTo>
                      <a:pt y="690" x="2926"/>
                    </a:lnTo>
                    <a:lnTo>
                      <a:pt y="680" x="2857"/>
                    </a:lnTo>
                    <a:lnTo>
                      <a:pt y="666" x="2784"/>
                    </a:lnTo>
                    <a:lnTo>
                      <a:pt y="653" x="2713"/>
                    </a:lnTo>
                    <a:lnTo>
                      <a:pt y="638" x="2644"/>
                    </a:lnTo>
                    <a:lnTo>
                      <a:pt y="622" x="2573"/>
                    </a:lnTo>
                    <a:lnTo>
                      <a:pt y="607" x="2504"/>
                    </a:lnTo>
                    <a:lnTo>
                      <a:pt y="592" x="2436"/>
                    </a:lnTo>
                    <a:lnTo>
                      <a:pt y="577" x="2367"/>
                    </a:lnTo>
                    <a:lnTo>
                      <a:pt y="563" x="2296"/>
                    </a:lnTo>
                    <a:lnTo>
                      <a:pt y="357" x="1427"/>
                    </a:lnTo>
                    <a:lnTo>
                      <a:pt y="9" x="0"/>
                    </a:lnTo>
                    <a:lnTo>
                      <a:pt y="0" x="0"/>
                    </a:lnTo>
                    <a:lnTo>
                      <a:pt y="499" x="2375"/>
                    </a:lnTo>
                    <a:lnTo>
                      <a:pt y="502" x="2387"/>
                    </a:lnTo>
                    <a:lnTo>
                      <a:pt y="504" x="2391"/>
                    </a:lnTo>
                    <a:lnTo>
                      <a:pt y="506" x="2391"/>
                    </a:lnTo>
                    <a:lnTo>
                      <a:pt y="507" x="2387"/>
                    </a:lnTo>
                    <a:lnTo>
                      <a:pt y="507" x="2384"/>
                    </a:lnTo>
                    <a:lnTo>
                      <a:pt y="509" x="2384"/>
                    </a:lnTo>
                    <a:lnTo>
                      <a:pt y="511" x="2387"/>
                    </a:lnTo>
                    <a:lnTo>
                      <a:pt y="512" x="2399"/>
                    </a:lnTo>
                    <a:lnTo>
                      <a:pt y="524" x="2487"/>
                    </a:lnTo>
                    <a:lnTo>
                      <a:pt y="536" x="2600"/>
                    </a:lnTo>
                    <a:lnTo>
                      <a:pt y="546" x="2722"/>
                    </a:lnTo>
                    <a:lnTo>
                      <a:pt y="555" x="2847"/>
                    </a:lnTo>
                    <a:lnTo>
                      <a:pt y="560" x="2971"/>
                    </a:lnTo>
                    <a:lnTo>
                      <a:pt y="561" x="3034"/>
                    </a:lnTo>
                    <a:lnTo>
                      <a:pt y="561" x="3095"/>
                    </a:lnTo>
                    <a:lnTo>
                      <a:pt y="561" x="3152"/>
                    </a:lnTo>
                    <a:lnTo>
                      <a:pt y="560" x="3210"/>
                    </a:lnTo>
                    <a:lnTo>
                      <a:pt y="556" x="3264"/>
                    </a:lnTo>
                    <a:lnTo>
                      <a:pt y="553" x="3314"/>
                    </a:lnTo>
                    <a:lnTo>
                      <a:pt y="548" x="3361"/>
                    </a:lnTo>
                    <a:lnTo>
                      <a:pt y="540" x="3404"/>
                    </a:lnTo>
                    <a:lnTo>
                      <a:pt y="546" x="3407"/>
                    </a:lnTo>
                    <a:lnTo>
                      <a:pt y="553" x="3410"/>
                    </a:lnTo>
                    <a:lnTo>
                      <a:pt y="560" x="3416"/>
                    </a:lnTo>
                    <a:lnTo>
                      <a:pt y="565" x="342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94" name="Shape 1994"/>
              <p:cNvSpPr/>
              <p:nvPr/>
            </p:nvSpPr>
            <p:spPr>
              <a:xfrm>
                <a:off y="2860675" x="1919286"/>
                <a:ext cy="1177925" cx="5446711"/>
              </a:xfrm>
              <a:custGeom>
                <a:pathLst>
                  <a:path w="3431" extrusionOk="0" h="742">
                    <a:moveTo>
                      <a:pt y="558" x="3424"/>
                    </a:moveTo>
                    <a:lnTo>
                      <a:pt y="561" x="3427"/>
                    </a:lnTo>
                    <a:lnTo>
                      <a:pt y="563" x="3431"/>
                    </a:lnTo>
                    <a:lnTo>
                      <a:pt y="566" x="3426"/>
                    </a:lnTo>
                    <a:lnTo>
                      <a:pt y="570" x="3422"/>
                    </a:lnTo>
                    <a:lnTo>
                      <a:pt y="575" x="3419"/>
                    </a:lnTo>
                    <a:lnTo>
                      <a:pt y="582" x="3416"/>
                    </a:lnTo>
                    <a:lnTo>
                      <a:pt y="587" x="3416"/>
                    </a:lnTo>
                    <a:lnTo>
                      <a:pt y="593" x="3416"/>
                    </a:lnTo>
                    <a:lnTo>
                      <a:pt y="600" x="3417"/>
                    </a:lnTo>
                    <a:lnTo>
                      <a:pt y="607" x="3419"/>
                    </a:lnTo>
                    <a:lnTo>
                      <a:pt y="627" x="3414"/>
                    </a:lnTo>
                    <a:lnTo>
                      <a:pt y="646" x="3407"/>
                    </a:lnTo>
                    <a:lnTo>
                      <a:pt y="663" x="3400"/>
                    </a:lnTo>
                    <a:lnTo>
                      <a:pt y="680" x="3392"/>
                    </a:lnTo>
                    <a:lnTo>
                      <a:pt y="693" x="3382"/>
                    </a:lnTo>
                    <a:lnTo>
                      <a:pt y="707" x="3372"/>
                    </a:lnTo>
                    <a:lnTo>
                      <a:pt y="717" x="3360"/>
                    </a:lnTo>
                    <a:lnTo>
                      <a:pt y="725" x="3346"/>
                    </a:lnTo>
                    <a:lnTo>
                      <a:pt y="730" x="3323"/>
                    </a:lnTo>
                    <a:lnTo>
                      <a:pt y="735" x="3299"/>
                    </a:lnTo>
                    <a:lnTo>
                      <a:pt y="739" x="3274"/>
                    </a:lnTo>
                    <a:lnTo>
                      <a:pt y="740" x="3247"/>
                    </a:lnTo>
                    <a:lnTo>
                      <a:pt y="742" x="3218"/>
                    </a:lnTo>
                    <a:lnTo>
                      <a:pt y="742" x="3188"/>
                    </a:lnTo>
                    <a:lnTo>
                      <a:pt y="740" x="3157"/>
                    </a:lnTo>
                    <a:lnTo>
                      <a:pt y="739" x="3127"/>
                    </a:lnTo>
                    <a:lnTo>
                      <a:pt y="732" x="3061"/>
                    </a:lnTo>
                    <a:lnTo>
                      <a:pt y="725" x="2995"/>
                    </a:lnTo>
                    <a:lnTo>
                      <a:pt y="715" x="2926"/>
                    </a:lnTo>
                    <a:lnTo>
                      <a:pt y="705" x="2857"/>
                    </a:lnTo>
                    <a:lnTo>
                      <a:pt y="691" x="2784"/>
                    </a:lnTo>
                    <a:lnTo>
                      <a:pt y="678" x="2713"/>
                    </a:lnTo>
                    <a:lnTo>
                      <a:pt y="663" x="2644"/>
                    </a:lnTo>
                    <a:lnTo>
                      <a:pt y="647" x="2573"/>
                    </a:lnTo>
                    <a:lnTo>
                      <a:pt y="632" x="2504"/>
                    </a:lnTo>
                    <a:lnTo>
                      <a:pt y="617" x="2436"/>
                    </a:lnTo>
                    <a:lnTo>
                      <a:pt y="602" x="2367"/>
                    </a:lnTo>
                    <a:lnTo>
                      <a:pt y="587" x="2296"/>
                    </a:lnTo>
                    <a:lnTo>
                      <a:pt y="382" x="1427"/>
                    </a:lnTo>
                    <a:lnTo>
                      <a:pt y="34" x="0"/>
                    </a:lnTo>
                    <a:lnTo>
                      <a:pt y="0" x="0"/>
                    </a:lnTo>
                    <a:lnTo>
                      <a:pt y="524" x="2375"/>
                    </a:lnTo>
                    <a:lnTo>
                      <a:pt y="529" x="2408"/>
                    </a:lnTo>
                    <a:lnTo>
                      <a:pt y="533" x="2440"/>
                    </a:lnTo>
                    <a:lnTo>
                      <a:pt y="538" x="2472"/>
                    </a:lnTo>
                    <a:lnTo>
                      <a:pt y="541" x="2504"/>
                    </a:lnTo>
                    <a:lnTo>
                      <a:pt y="539" x="2505"/>
                    </a:lnTo>
                    <a:lnTo>
                      <a:pt y="538" x="2509"/>
                    </a:lnTo>
                    <a:lnTo>
                      <a:pt y="536" x="2514"/>
                    </a:lnTo>
                    <a:lnTo>
                      <a:pt y="536" x="2519"/>
                    </a:lnTo>
                    <a:lnTo>
                      <a:pt y="543" x="2585"/>
                    </a:lnTo>
                    <a:lnTo>
                      <a:pt y="546" x="2588"/>
                    </a:lnTo>
                    <a:lnTo>
                      <a:pt y="553" x="2590"/>
                    </a:lnTo>
                    <a:lnTo>
                      <a:pt y="563" x="2700"/>
                    </a:lnTo>
                    <a:lnTo>
                      <a:pt y="573" x="2806"/>
                    </a:lnTo>
                    <a:lnTo>
                      <a:pt y="578" x="2912"/>
                    </a:lnTo>
                    <a:lnTo>
                      <a:pt y="582" x="3015"/>
                    </a:lnTo>
                    <a:lnTo>
                      <a:pt y="582" x="3066"/>
                    </a:lnTo>
                    <a:lnTo>
                      <a:pt y="582" x="3115"/>
                    </a:lnTo>
                    <a:lnTo>
                      <a:pt y="580" x="3162"/>
                    </a:lnTo>
                    <a:lnTo>
                      <a:pt y="576" x="3210"/>
                    </a:lnTo>
                    <a:lnTo>
                      <a:pt y="573" x="3257"/>
                    </a:lnTo>
                    <a:lnTo>
                      <a:pt y="568" x="3301"/>
                    </a:lnTo>
                    <a:lnTo>
                      <a:pt y="561" x="3345"/>
                    </a:lnTo>
                    <a:lnTo>
                      <a:pt y="554" x="3385"/>
                    </a:lnTo>
                    <a:lnTo>
                      <a:pt y="558" x="3397"/>
                    </a:lnTo>
                    <a:lnTo>
                      <a:pt y="560" x="3405"/>
                    </a:lnTo>
                    <a:lnTo>
                      <a:pt y="560" x="3414"/>
                    </a:lnTo>
                    <a:lnTo>
                      <a:pt y="558" x="342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95" name="Shape 1995"/>
              <p:cNvSpPr/>
              <p:nvPr/>
            </p:nvSpPr>
            <p:spPr>
              <a:xfrm>
                <a:off y="2001836" x="1905000"/>
                <a:ext cy="1592262" cx="5489575"/>
              </a:xfrm>
              <a:custGeom>
                <a:pathLst>
                  <a:path w="3458" extrusionOk="0" h="1003">
                    <a:moveTo>
                      <a:pt y="39" x="0"/>
                    </a:moveTo>
                    <a:lnTo>
                      <a:pt y="12" x="0"/>
                    </a:lnTo>
                    <a:lnTo>
                      <a:pt y="7" x="0"/>
                    </a:lnTo>
                    <a:lnTo>
                      <a:pt y="2" x="2"/>
                    </a:lnTo>
                    <a:lnTo>
                      <a:pt y="0" x="6"/>
                    </a:lnTo>
                    <a:lnTo>
                      <a:pt y="0" x="11"/>
                    </a:lnTo>
                    <a:lnTo>
                      <a:pt y="4" x="51"/>
                    </a:lnTo>
                    <a:lnTo>
                      <a:pt y="7" x="92"/>
                    </a:lnTo>
                    <a:lnTo>
                      <a:pt y="12" x="132"/>
                    </a:lnTo>
                    <a:lnTo>
                      <a:pt y="19" x="173"/>
                    </a:lnTo>
                    <a:lnTo>
                      <a:pt y="24" x="181"/>
                    </a:lnTo>
                    <a:lnTo>
                      <a:pt y="27" x="188"/>
                    </a:lnTo>
                    <a:lnTo>
                      <a:pt y="33" x="195"/>
                    </a:lnTo>
                    <a:lnTo>
                      <a:pt y="39" x="200"/>
                    </a:lnTo>
                    <a:lnTo>
                      <a:pt y="337" x="463"/>
                    </a:lnTo>
                    <a:lnTo>
                      <a:pt y="349" x="475"/>
                    </a:lnTo>
                    <a:lnTo>
                      <a:pt y="359" x="487"/>
                    </a:lnTo>
                    <a:lnTo>
                      <a:pt y="364" x="493"/>
                    </a:lnTo>
                    <a:lnTo>
                      <a:pt y="367" x="502"/>
                    </a:lnTo>
                    <a:lnTo>
                      <a:pt y="371" x="510"/>
                    </a:lnTo>
                    <a:lnTo>
                      <a:pt y="372" x="521"/>
                    </a:lnTo>
                    <a:lnTo>
                      <a:pt y="377" x="559"/>
                    </a:lnTo>
                    <a:lnTo>
                      <a:pt y="381" x="608"/>
                    </a:lnTo>
                    <a:lnTo>
                      <a:pt y="384" x="666"/>
                    </a:lnTo>
                    <a:lnTo>
                      <a:pt y="389" x="732"/>
                    </a:lnTo>
                    <a:lnTo>
                      <a:pt y="393" x="804"/>
                    </a:lnTo>
                    <a:lnTo>
                      <a:pt y="396" x="884"/>
                    </a:lnTo>
                    <a:lnTo>
                      <a:pt y="401" x="966"/>
                    </a:lnTo>
                    <a:lnTo>
                      <a:pt y="404" x="1052"/>
                    </a:lnTo>
                    <a:lnTo>
                      <a:pt y="408" x="1140"/>
                    </a:lnTo>
                    <a:lnTo>
                      <a:pt y="409" x="1230"/>
                    </a:lnTo>
                    <a:lnTo>
                      <a:pt y="413" x="1317"/>
                    </a:lnTo>
                    <a:lnTo>
                      <a:pt y="416" x="1405"/>
                    </a:lnTo>
                    <a:lnTo>
                      <a:pt y="418" x="1490"/>
                    </a:lnTo>
                    <a:lnTo>
                      <a:pt y="420" x="1571"/>
                    </a:lnTo>
                    <a:lnTo>
                      <a:pt y="421" x="1647"/>
                    </a:lnTo>
                    <a:lnTo>
                      <a:pt y="423" x="1716"/>
                    </a:lnTo>
                    <a:lnTo>
                      <a:pt y="431" x="1712"/>
                    </a:lnTo>
                    <a:lnTo>
                      <a:pt y="442" x="1711"/>
                    </a:lnTo>
                    <a:lnTo>
                      <a:pt y="450" x="1712"/>
                    </a:lnTo>
                    <a:lnTo>
                      <a:pt y="458" x="1716"/>
                    </a:lnTo>
                    <a:lnTo>
                      <a:pt y="491" x="1741"/>
                    </a:lnTo>
                    <a:lnTo>
                      <a:pt y="523" x="1767"/>
                    </a:lnTo>
                    <a:lnTo>
                      <a:pt y="553" x="1795"/>
                    </a:lnTo>
                    <a:lnTo>
                      <a:pt y="583" x="1824"/>
                    </a:lnTo>
                    <a:lnTo>
                      <a:pt y="614" x="1854"/>
                    </a:lnTo>
                    <a:lnTo>
                      <a:pt y="643" x="1885"/>
                    </a:lnTo>
                    <a:lnTo>
                      <a:pt y="670" x="1918"/>
                    </a:lnTo>
                    <a:lnTo>
                      <a:pt y="698" x="1952"/>
                    </a:lnTo>
                    <a:lnTo>
                      <a:pt y="707" x="1962"/>
                    </a:lnTo>
                    <a:lnTo>
                      <a:pt y="714" x="1976"/>
                    </a:lnTo>
                    <a:lnTo>
                      <a:pt y="717" x="1991"/>
                    </a:lnTo>
                    <a:lnTo>
                      <a:pt y="722" x="2006"/>
                    </a:lnTo>
                    <a:lnTo>
                      <a:pt y="793" x="2452"/>
                    </a:lnTo>
                    <a:lnTo>
                      <a:pt y="793" x="2481"/>
                    </a:lnTo>
                    <a:lnTo>
                      <a:pt y="793" x="2506"/>
                    </a:lnTo>
                    <a:lnTo>
                      <a:pt y="791" x="2533"/>
                    </a:lnTo>
                    <a:lnTo>
                      <a:pt y="790" x="2557"/>
                    </a:lnTo>
                    <a:lnTo>
                      <a:pt y="786" x="2580"/>
                    </a:lnTo>
                    <a:lnTo>
                      <a:pt y="781" x="2602"/>
                    </a:lnTo>
                    <a:lnTo>
                      <a:pt y="776" x="2624"/>
                    </a:lnTo>
                    <a:lnTo>
                      <a:pt y="769" x="2643"/>
                    </a:lnTo>
                    <a:lnTo>
                      <a:pt y="761" x="2661"/>
                    </a:lnTo>
                    <a:lnTo>
                      <a:pt y="752" x="2680"/>
                    </a:lnTo>
                    <a:lnTo>
                      <a:pt y="742" x="2695"/>
                    </a:lnTo>
                    <a:lnTo>
                      <a:pt y="732" x="2710"/>
                    </a:lnTo>
                    <a:lnTo>
                      <a:pt y="720" x="2724"/>
                    </a:lnTo>
                    <a:lnTo>
                      <a:pt y="707" x="2737"/>
                    </a:lnTo>
                    <a:lnTo>
                      <a:pt y="693" x="2747"/>
                    </a:lnTo>
                    <a:lnTo>
                      <a:pt y="678" x="2759"/>
                    </a:lnTo>
                    <a:lnTo>
                      <a:pt y="680" x="2769"/>
                    </a:lnTo>
                    <a:lnTo>
                      <a:pt y="683" x="2783"/>
                    </a:lnTo>
                    <a:lnTo>
                      <a:pt y="709" x="2903"/>
                    </a:lnTo>
                    <a:lnTo>
                      <a:pt y="734" x="3011"/>
                    </a:lnTo>
                    <a:lnTo>
                      <a:pt y="759" x="3109"/>
                    </a:lnTo>
                    <a:lnTo>
                      <a:pt y="785" x="3195"/>
                    </a:lnTo>
                    <a:lnTo>
                      <a:pt y="798" x="3235"/>
                    </a:lnTo>
                    <a:lnTo>
                      <a:pt y="812" x="3274"/>
                    </a:lnTo>
                    <a:lnTo>
                      <a:pt y="825" x="3310"/>
                    </a:lnTo>
                    <a:lnTo>
                      <a:pt y="840" x="3343"/>
                    </a:lnTo>
                    <a:lnTo>
                      <a:pt y="854" x="3374"/>
                    </a:lnTo>
                    <a:lnTo>
                      <a:pt y="867" x="3404"/>
                    </a:lnTo>
                    <a:lnTo>
                      <a:pt y="881" x="3433"/>
                    </a:lnTo>
                    <a:lnTo>
                      <a:pt y="896" x="3458"/>
                    </a:lnTo>
                    <a:lnTo>
                      <a:pt y="906" x="3446"/>
                    </a:lnTo>
                    <a:lnTo>
                      <a:pt y="916" x="3436"/>
                    </a:lnTo>
                    <a:lnTo>
                      <a:pt y="928" x="3428"/>
                    </a:lnTo>
                    <a:lnTo>
                      <a:pt y="940" x="3421"/>
                    </a:lnTo>
                    <a:lnTo>
                      <a:pt y="954" x="3416"/>
                    </a:lnTo>
                    <a:lnTo>
                      <a:pt y="967" x="3411"/>
                    </a:lnTo>
                    <a:lnTo>
                      <a:pt y="981" x="3408"/>
                    </a:lnTo>
                    <a:lnTo>
                      <a:pt y="994" x="3404"/>
                    </a:lnTo>
                    <a:lnTo>
                      <a:pt y="1003" x="3403"/>
                    </a:lnTo>
                    <a:lnTo>
                      <a:pt y="996" x="3328"/>
                    </a:lnTo>
                    <a:lnTo>
                      <a:pt y="997" x="3315"/>
                    </a:lnTo>
                    <a:lnTo>
                      <a:pt y="999" x="3296"/>
                    </a:lnTo>
                    <a:lnTo>
                      <a:pt y="997" x="3276"/>
                    </a:lnTo>
                    <a:lnTo>
                      <a:pt y="994" x="3252"/>
                    </a:lnTo>
                    <a:lnTo>
                      <a:pt y="986" x="3203"/>
                    </a:lnTo>
                    <a:lnTo>
                      <a:pt y="979" x="3153"/>
                    </a:lnTo>
                    <a:lnTo>
                      <a:pt y="970" x="3095"/>
                    </a:lnTo>
                    <a:lnTo>
                      <a:pt y="962" x="3036"/>
                    </a:lnTo>
                    <a:lnTo>
                      <a:pt y="952" x="2972"/>
                    </a:lnTo>
                    <a:lnTo>
                      <a:pt y="942" x="2906"/>
                    </a:lnTo>
                    <a:lnTo>
                      <a:pt y="930" x="2839"/>
                    </a:lnTo>
                    <a:lnTo>
                      <a:pt y="918" x="2768"/>
                    </a:lnTo>
                    <a:lnTo>
                      <a:pt y="903" x="2693"/>
                    </a:lnTo>
                    <a:lnTo>
                      <a:pt y="889" x="2619"/>
                    </a:lnTo>
                    <a:lnTo>
                      <a:pt y="874" x="2540"/>
                    </a:lnTo>
                    <a:lnTo>
                      <a:pt y="857" x="2460"/>
                    </a:lnTo>
                    <a:lnTo>
                      <a:pt y="840" x="2378"/>
                    </a:lnTo>
                    <a:lnTo>
                      <a:pt y="822" x="2292"/>
                    </a:lnTo>
                    <a:lnTo>
                      <a:pt y="803" x="2206"/>
                    </a:lnTo>
                    <a:lnTo>
                      <a:pt y="785" x="2116"/>
                    </a:lnTo>
                    <a:lnTo>
                      <a:pt y="764" x="2025"/>
                    </a:lnTo>
                    <a:lnTo>
                      <a:pt y="742" x="1932"/>
                    </a:lnTo>
                    <a:lnTo>
                      <a:pt y="430" x="569"/>
                    </a:lnTo>
                    <a:lnTo>
                      <a:pt y="425" x="549"/>
                    </a:lnTo>
                    <a:lnTo>
                      <a:pt y="418" x="529"/>
                    </a:lnTo>
                    <a:lnTo>
                      <a:pt y="409" x="510"/>
                    </a:lnTo>
                    <a:lnTo>
                      <a:pt y="401" x="492"/>
                    </a:lnTo>
                    <a:lnTo>
                      <a:pt y="391" x="473"/>
                    </a:lnTo>
                    <a:lnTo>
                      <a:pt y="379" x="456"/>
                    </a:lnTo>
                    <a:lnTo>
                      <a:pt y="365" x="439"/>
                    </a:lnTo>
                    <a:lnTo>
                      <a:pt y="352" x="423"/>
                    </a:lnTo>
                    <a:lnTo>
                      <a:pt y="323" x="392"/>
                    </a:lnTo>
                    <a:lnTo>
                      <a:pt y="291" x="362"/>
                    </a:lnTo>
                    <a:lnTo>
                      <a:pt y="257" x="331"/>
                    </a:lnTo>
                    <a:lnTo>
                      <a:pt y="224" x="301"/>
                    </a:lnTo>
                    <a:lnTo>
                      <a:pt y="190" x="271"/>
                    </a:lnTo>
                    <a:lnTo>
                      <a:pt y="158" x="240"/>
                    </a:lnTo>
                    <a:lnTo>
                      <a:pt y="142" x="223"/>
                    </a:lnTo>
                    <a:lnTo>
                      <a:pt y="127" x="206"/>
                    </a:lnTo>
                    <a:lnTo>
                      <a:pt y="114" x="190"/>
                    </a:lnTo>
                    <a:lnTo>
                      <a:pt y="100" x="171"/>
                    </a:lnTo>
                    <a:lnTo>
                      <a:pt y="88" x="154"/>
                    </a:lnTo>
                    <a:lnTo>
                      <a:pt y="76" x="134"/>
                    </a:lnTo>
                    <a:lnTo>
                      <a:pt y="66" x="114"/>
                    </a:lnTo>
                    <a:lnTo>
                      <a:pt y="58" x="93"/>
                    </a:lnTo>
                    <a:lnTo>
                      <a:pt y="51" x="71"/>
                    </a:lnTo>
                    <a:lnTo>
                      <a:pt y="46" x="49"/>
                    </a:lnTo>
                    <a:lnTo>
                      <a:pt y="41" x="26"/>
                    </a:lnTo>
                    <a:lnTo>
                      <a:pt y="39" x="0"/>
                    </a:lnTo>
                    <a:close/>
                  </a:path>
                </a:pathLst>
              </a:custGeom>
              <a:solidFill>
                <a:srgbClr val="F8C4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96" name="Shape 1996"/>
              <p:cNvSpPr/>
              <p:nvPr/>
            </p:nvSpPr>
            <p:spPr>
              <a:xfrm>
                <a:off y="2649536" x="3752850"/>
                <a:ext cy="747712" cx="3192461"/>
              </a:xfrm>
              <a:custGeom>
                <a:pathLst>
                  <a:path w="2011" extrusionOk="0" h="471">
                    <a:moveTo>
                      <a:pt y="0" x="0"/>
                    </a:moveTo>
                    <a:lnTo>
                      <a:pt y="3" x="72"/>
                    </a:lnTo>
                    <a:lnTo>
                      <a:pt y="5" x="147"/>
                    </a:lnTo>
                    <a:lnTo>
                      <a:pt y="6" x="219"/>
                    </a:lnTo>
                    <a:lnTo>
                      <a:pt y="10" x="292"/>
                    </a:lnTo>
                    <a:lnTo>
                      <a:pt y="10" x="363"/>
                    </a:lnTo>
                    <a:lnTo>
                      <a:pt y="12" x="430"/>
                    </a:lnTo>
                    <a:lnTo>
                      <a:pt y="13" x="494"/>
                    </a:lnTo>
                    <a:lnTo>
                      <a:pt y="15" x="552"/>
                    </a:lnTo>
                    <a:lnTo>
                      <a:pt y="23" x="548"/>
                    </a:lnTo>
                    <a:lnTo>
                      <a:pt y="34" x="547"/>
                    </a:lnTo>
                    <a:lnTo>
                      <a:pt y="42" x="548"/>
                    </a:lnTo>
                    <a:lnTo>
                      <a:pt y="50" x="552"/>
                    </a:lnTo>
                    <a:lnTo>
                      <a:pt y="83" x="577"/>
                    </a:lnTo>
                    <a:lnTo>
                      <a:pt y="115" x="603"/>
                    </a:lnTo>
                    <a:lnTo>
                      <a:pt y="145" x="631"/>
                    </a:lnTo>
                    <a:lnTo>
                      <a:pt y="175" x="660"/>
                    </a:lnTo>
                    <a:lnTo>
                      <a:pt y="206" x="690"/>
                    </a:lnTo>
                    <a:lnTo>
                      <a:pt y="235" x="721"/>
                    </a:lnTo>
                    <a:lnTo>
                      <a:pt y="262" x="754"/>
                    </a:lnTo>
                    <a:lnTo>
                      <a:pt y="290" x="788"/>
                    </a:lnTo>
                    <a:lnTo>
                      <a:pt y="299" x="798"/>
                    </a:lnTo>
                    <a:lnTo>
                      <a:pt y="306" x="812"/>
                    </a:lnTo>
                    <a:lnTo>
                      <a:pt y="309" x="827"/>
                    </a:lnTo>
                    <a:lnTo>
                      <a:pt y="314" x="842"/>
                    </a:lnTo>
                    <a:lnTo>
                      <a:pt y="385" x="1288"/>
                    </a:lnTo>
                    <a:lnTo>
                      <a:pt y="385" x="1317"/>
                    </a:lnTo>
                    <a:lnTo>
                      <a:pt y="385" x="1342"/>
                    </a:lnTo>
                    <a:lnTo>
                      <a:pt y="383" x="1369"/>
                    </a:lnTo>
                    <a:lnTo>
                      <a:pt y="382" x="1393"/>
                    </a:lnTo>
                    <a:lnTo>
                      <a:pt y="378" x="1416"/>
                    </a:lnTo>
                    <a:lnTo>
                      <a:pt y="373" x="1438"/>
                    </a:lnTo>
                    <a:lnTo>
                      <a:pt y="368" x="1460"/>
                    </a:lnTo>
                    <a:lnTo>
                      <a:pt y="361" x="1479"/>
                    </a:lnTo>
                    <a:lnTo>
                      <a:pt y="353" x="1497"/>
                    </a:lnTo>
                    <a:lnTo>
                      <a:pt y="344" x="1516"/>
                    </a:lnTo>
                    <a:lnTo>
                      <a:pt y="334" x="1531"/>
                    </a:lnTo>
                    <a:lnTo>
                      <a:pt y="324" x="1546"/>
                    </a:lnTo>
                    <a:lnTo>
                      <a:pt y="312" x="1560"/>
                    </a:lnTo>
                    <a:lnTo>
                      <a:pt y="299" x="1573"/>
                    </a:lnTo>
                    <a:lnTo>
                      <a:pt y="285" x="1583"/>
                    </a:lnTo>
                    <a:lnTo>
                      <a:pt y="270" x="1595"/>
                    </a:lnTo>
                    <a:lnTo>
                      <a:pt y="272" x="1605"/>
                    </a:lnTo>
                    <a:lnTo>
                      <a:pt y="275" x="1619"/>
                    </a:lnTo>
                    <a:lnTo>
                      <a:pt y="287" x="1676"/>
                    </a:lnTo>
                    <a:lnTo>
                      <a:pt y="299" x="1730"/>
                    </a:lnTo>
                    <a:lnTo>
                      <a:pt y="311" x="1783"/>
                    </a:lnTo>
                    <a:lnTo>
                      <a:pt y="322" x="1833"/>
                    </a:lnTo>
                    <a:lnTo>
                      <a:pt y="334" x="1881"/>
                    </a:lnTo>
                    <a:lnTo>
                      <a:pt y="346" x="1926"/>
                    </a:lnTo>
                    <a:lnTo>
                      <a:pt y="358" x="1970"/>
                    </a:lnTo>
                    <a:lnTo>
                      <a:pt y="371" x="2011"/>
                    </a:lnTo>
                    <a:lnTo>
                      <a:pt y="383" x="1992"/>
                    </a:lnTo>
                    <a:lnTo>
                      <a:pt y="397" x="1973"/>
                    </a:lnTo>
                    <a:lnTo>
                      <a:pt y="407" x="1952"/>
                    </a:lnTo>
                    <a:lnTo>
                      <a:pt y="417" x="1930"/>
                    </a:lnTo>
                    <a:lnTo>
                      <a:pt y="426" x="1908"/>
                    </a:lnTo>
                    <a:lnTo>
                      <a:pt y="434" x="1884"/>
                    </a:lnTo>
                    <a:lnTo>
                      <a:pt y="441" x="1859"/>
                    </a:lnTo>
                    <a:lnTo>
                      <a:pt y="448" x="1833"/>
                    </a:lnTo>
                    <a:lnTo>
                      <a:pt y="458" x="1779"/>
                    </a:lnTo>
                    <a:lnTo>
                      <a:pt y="464" x="1725"/>
                    </a:lnTo>
                    <a:lnTo>
                      <a:pt y="469" x="1670"/>
                    </a:lnTo>
                    <a:lnTo>
                      <a:pt y="471" x="1614"/>
                    </a:lnTo>
                    <a:lnTo>
                      <a:pt y="471" x="1560"/>
                    </a:lnTo>
                    <a:lnTo>
                      <a:pt y="469" x="1506"/>
                    </a:lnTo>
                    <a:lnTo>
                      <a:pt y="466" x="1455"/>
                    </a:lnTo>
                    <a:lnTo>
                      <a:pt y="463" x="1408"/>
                    </a:lnTo>
                    <a:lnTo>
                      <a:pt y="453" x="1325"/>
                    </a:lnTo>
                    <a:lnTo>
                      <a:pt y="444" x="1268"/>
                    </a:lnTo>
                    <a:lnTo>
                      <a:pt y="431" x="1209"/>
                    </a:lnTo>
                    <a:lnTo>
                      <a:pt y="419" x="1148"/>
                    </a:lnTo>
                    <a:lnTo>
                      <a:pt y="405" x="1087"/>
                    </a:lnTo>
                    <a:lnTo>
                      <a:pt y="392" x="1026"/>
                    </a:lnTo>
                    <a:lnTo>
                      <a:pt y="378" x="962"/>
                    </a:lnTo>
                    <a:lnTo>
                      <a:pt y="365" x="898"/>
                    </a:lnTo>
                    <a:lnTo>
                      <a:pt y="350" x="834"/>
                    </a:lnTo>
                    <a:lnTo>
                      <a:pt y="334" x="768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97" name="Shape 1997"/>
              <p:cNvSpPr/>
              <p:nvPr/>
            </p:nvSpPr>
            <p:spPr>
              <a:xfrm>
                <a:off y="2670175" x="4430712"/>
                <a:ext cy="668337" cx="2214561"/>
              </a:xfrm>
              <a:custGeom>
                <a:pathLst>
                  <a:path w="1395" extrusionOk="0" h="421">
                    <a:moveTo>
                      <a:pt y="0" x="2"/>
                    </a:moveTo>
                    <a:lnTo>
                      <a:pt y="0" x="30"/>
                    </a:lnTo>
                    <a:lnTo>
                      <a:pt y="0" x="66"/>
                    </a:lnTo>
                    <a:lnTo>
                      <a:pt y="2" x="98"/>
                    </a:lnTo>
                    <a:lnTo>
                      <a:pt y="2" x="125"/>
                    </a:lnTo>
                    <a:lnTo>
                      <a:pt y="10" x="121"/>
                    </a:lnTo>
                    <a:lnTo>
                      <a:pt y="21" x="120"/>
                    </a:lnTo>
                    <a:lnTo>
                      <a:pt y="29" x="121"/>
                    </a:lnTo>
                    <a:lnTo>
                      <a:pt y="37" x="125"/>
                    </a:lnTo>
                    <a:lnTo>
                      <a:pt y="70" x="150"/>
                    </a:lnTo>
                    <a:lnTo>
                      <a:pt y="102" x="176"/>
                    </a:lnTo>
                    <a:lnTo>
                      <a:pt y="132" x="204"/>
                    </a:lnTo>
                    <a:lnTo>
                      <a:pt y="162" x="233"/>
                    </a:lnTo>
                    <a:lnTo>
                      <a:pt y="193" x="263"/>
                    </a:lnTo>
                    <a:lnTo>
                      <a:pt y="222" x="294"/>
                    </a:lnTo>
                    <a:lnTo>
                      <a:pt y="249" x="327"/>
                    </a:lnTo>
                    <a:lnTo>
                      <a:pt y="277" x="361"/>
                    </a:lnTo>
                    <a:lnTo>
                      <a:pt y="286" x="371"/>
                    </a:lnTo>
                    <a:lnTo>
                      <a:pt y="293" x="385"/>
                    </a:lnTo>
                    <a:lnTo>
                      <a:pt y="296" x="400"/>
                    </a:lnTo>
                    <a:lnTo>
                      <a:pt y="301" x="415"/>
                    </a:lnTo>
                    <a:lnTo>
                      <a:pt y="372" x="861"/>
                    </a:lnTo>
                    <a:lnTo>
                      <a:pt y="372" x="890"/>
                    </a:lnTo>
                    <a:lnTo>
                      <a:pt y="372" x="915"/>
                    </a:lnTo>
                    <a:lnTo>
                      <a:pt y="370" x="942"/>
                    </a:lnTo>
                    <a:lnTo>
                      <a:pt y="369" x="966"/>
                    </a:lnTo>
                    <a:lnTo>
                      <a:pt y="365" x="989"/>
                    </a:lnTo>
                    <a:lnTo>
                      <a:pt y="360" x="1011"/>
                    </a:lnTo>
                    <a:lnTo>
                      <a:pt y="355" x="1033"/>
                    </a:lnTo>
                    <a:lnTo>
                      <a:pt y="348" x="1052"/>
                    </a:lnTo>
                    <a:lnTo>
                      <a:pt y="340" x="1070"/>
                    </a:lnTo>
                    <a:lnTo>
                      <a:pt y="331" x="1089"/>
                    </a:lnTo>
                    <a:lnTo>
                      <a:pt y="321" x="1104"/>
                    </a:lnTo>
                    <a:lnTo>
                      <a:pt y="311" x="1119"/>
                    </a:lnTo>
                    <a:lnTo>
                      <a:pt y="299" x="1133"/>
                    </a:lnTo>
                    <a:lnTo>
                      <a:pt y="286" x="1146"/>
                    </a:lnTo>
                    <a:lnTo>
                      <a:pt y="272" x="1156"/>
                    </a:lnTo>
                    <a:lnTo>
                      <a:pt y="257" x="1168"/>
                    </a:lnTo>
                    <a:lnTo>
                      <a:pt y="259" x="1178"/>
                    </a:lnTo>
                    <a:lnTo>
                      <a:pt y="262" x="1192"/>
                    </a:lnTo>
                    <a:lnTo>
                      <a:pt y="272" x="1246"/>
                    </a:lnTo>
                    <a:lnTo>
                      <a:pt y="284" x="1297"/>
                    </a:lnTo>
                    <a:lnTo>
                      <a:pt y="294" x="1347"/>
                    </a:lnTo>
                    <a:lnTo>
                      <a:pt y="306" x="1395"/>
                    </a:lnTo>
                    <a:lnTo>
                      <a:pt y="316" x="1388"/>
                    </a:lnTo>
                    <a:lnTo>
                      <a:pt y="325" x="1381"/>
                    </a:lnTo>
                    <a:lnTo>
                      <a:pt y="333" x="1373"/>
                    </a:lnTo>
                    <a:lnTo>
                      <a:pt y="342" x="1361"/>
                    </a:lnTo>
                    <a:lnTo>
                      <a:pt y="348" x="1349"/>
                    </a:lnTo>
                    <a:lnTo>
                      <a:pt y="357" x="1335"/>
                    </a:lnTo>
                    <a:lnTo>
                      <a:pt y="364" x="1322"/>
                    </a:lnTo>
                    <a:lnTo>
                      <a:pt y="370" x="1307"/>
                    </a:lnTo>
                    <a:lnTo>
                      <a:pt y="382" x="1271"/>
                    </a:lnTo>
                    <a:lnTo>
                      <a:pt y="392" x="1234"/>
                    </a:lnTo>
                    <a:lnTo>
                      <a:pt y="401" x="1195"/>
                    </a:lnTo>
                    <a:lnTo>
                      <a:pt y="407" x="1153"/>
                    </a:lnTo>
                    <a:lnTo>
                      <a:pt y="413" x="1111"/>
                    </a:lnTo>
                    <a:lnTo>
                      <a:pt y="418" x="1067"/>
                    </a:lnTo>
                    <a:lnTo>
                      <a:pt y="421" x="1025"/>
                    </a:lnTo>
                    <a:lnTo>
                      <a:pt y="421" x="984"/>
                    </a:lnTo>
                    <a:lnTo>
                      <a:pt y="421" x="944"/>
                    </a:lnTo>
                    <a:lnTo>
                      <a:pt y="419" x="908"/>
                    </a:lnTo>
                    <a:lnTo>
                      <a:pt y="418" x="875"/>
                    </a:lnTo>
                    <a:lnTo>
                      <a:pt y="413" x="847"/>
                    </a:lnTo>
                    <a:lnTo>
                      <a:pt y="318" x="388"/>
                    </a:lnTo>
                    <a:lnTo>
                      <a:pt y="320" x="385"/>
                    </a:lnTo>
                    <a:lnTo>
                      <a:pt y="318" x="380"/>
                    </a:lnTo>
                    <a:lnTo>
                      <a:pt y="315" x="371"/>
                    </a:lnTo>
                    <a:lnTo>
                      <a:pt y="311" x="363"/>
                    </a:lnTo>
                    <a:lnTo>
                      <a:pt y="298" x="341"/>
                    </a:lnTo>
                    <a:lnTo>
                      <a:pt y="281" x="312"/>
                    </a:lnTo>
                    <a:lnTo>
                      <a:pt y="260" x="282"/>
                    </a:lnTo>
                    <a:lnTo>
                      <a:pt y="237" x="248"/>
                    </a:lnTo>
                    <a:lnTo>
                      <a:pt y="210" x="213"/>
                    </a:lnTo>
                    <a:lnTo>
                      <a:pt y="183" x="176"/>
                    </a:lnTo>
                    <a:lnTo>
                      <a:pt y="154" x="140"/>
                    </a:lnTo>
                    <a:lnTo>
                      <a:pt y="125" x="106"/>
                    </a:lnTo>
                    <a:lnTo>
                      <a:pt y="98" x="76"/>
                    </a:lnTo>
                    <a:lnTo>
                      <a:pt y="73" x="49"/>
                    </a:lnTo>
                    <a:lnTo>
                      <a:pt y="49" x="25"/>
                    </a:lnTo>
                    <a:lnTo>
                      <a:pt y="29" x="10"/>
                    </a:lnTo>
                    <a:lnTo>
                      <a:pt y="19" x="5"/>
                    </a:lnTo>
                    <a:lnTo>
                      <a:pt y="12" x="2"/>
                    </a:lnTo>
                    <a:lnTo>
                      <a:pt y="5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98" name="Shape 1998"/>
              <p:cNvSpPr/>
              <p:nvPr/>
            </p:nvSpPr>
            <p:spPr>
              <a:xfrm>
                <a:off y="2673350" x="4610100"/>
                <a:ext cy="603250" cx="1690686"/>
              </a:xfrm>
              <a:custGeom>
                <a:pathLst>
                  <a:path w="1065" extrusionOk="0" h="380">
                    <a:moveTo>
                      <a:pt y="0" x="5"/>
                    </a:moveTo>
                    <a:lnTo>
                      <a:pt y="0" x="12"/>
                    </a:lnTo>
                    <a:lnTo>
                      <a:pt y="8" x="8"/>
                    </a:lnTo>
                    <a:lnTo>
                      <a:pt y="19" x="7"/>
                    </a:lnTo>
                    <a:lnTo>
                      <a:pt y="27" x="8"/>
                    </a:lnTo>
                    <a:lnTo>
                      <a:pt y="35" x="12"/>
                    </a:lnTo>
                    <a:lnTo>
                      <a:pt y="68" x="37"/>
                    </a:lnTo>
                    <a:lnTo>
                      <a:pt y="100" x="63"/>
                    </a:lnTo>
                    <a:lnTo>
                      <a:pt y="130" x="91"/>
                    </a:lnTo>
                    <a:lnTo>
                      <a:pt y="160" x="120"/>
                    </a:lnTo>
                    <a:lnTo>
                      <a:pt y="191" x="150"/>
                    </a:lnTo>
                    <a:lnTo>
                      <a:pt y="220" x="181"/>
                    </a:lnTo>
                    <a:lnTo>
                      <a:pt y="247" x="214"/>
                    </a:lnTo>
                    <a:lnTo>
                      <a:pt y="275" x="248"/>
                    </a:lnTo>
                    <a:lnTo>
                      <a:pt y="284" x="258"/>
                    </a:lnTo>
                    <a:lnTo>
                      <a:pt y="291" x="272"/>
                    </a:lnTo>
                    <a:lnTo>
                      <a:pt y="294" x="287"/>
                    </a:lnTo>
                    <a:lnTo>
                      <a:pt y="299" x="302"/>
                    </a:lnTo>
                    <a:lnTo>
                      <a:pt y="370" x="748"/>
                    </a:lnTo>
                    <a:lnTo>
                      <a:pt y="370" x="777"/>
                    </a:lnTo>
                    <a:lnTo>
                      <a:pt y="370" x="802"/>
                    </a:lnTo>
                    <a:lnTo>
                      <a:pt y="368" x="829"/>
                    </a:lnTo>
                    <a:lnTo>
                      <a:pt y="367" x="853"/>
                    </a:lnTo>
                    <a:lnTo>
                      <a:pt y="363" x="876"/>
                    </a:lnTo>
                    <a:lnTo>
                      <a:pt y="358" x="898"/>
                    </a:lnTo>
                    <a:lnTo>
                      <a:pt y="353" x="920"/>
                    </a:lnTo>
                    <a:lnTo>
                      <a:pt y="346" x="939"/>
                    </a:lnTo>
                    <a:lnTo>
                      <a:pt y="338" x="957"/>
                    </a:lnTo>
                    <a:lnTo>
                      <a:pt y="329" x="976"/>
                    </a:lnTo>
                    <a:lnTo>
                      <a:pt y="319" x="991"/>
                    </a:lnTo>
                    <a:lnTo>
                      <a:pt y="309" x="1006"/>
                    </a:lnTo>
                    <a:lnTo>
                      <a:pt y="297" x="1020"/>
                    </a:lnTo>
                    <a:lnTo>
                      <a:pt y="284" x="1033"/>
                    </a:lnTo>
                    <a:lnTo>
                      <a:pt y="270" x="1043"/>
                    </a:lnTo>
                    <a:lnTo>
                      <a:pt y="255" x="1055"/>
                    </a:lnTo>
                    <a:lnTo>
                      <a:pt y="257" x="1060"/>
                    </a:lnTo>
                    <a:lnTo>
                      <a:pt y="257" x="1065"/>
                    </a:lnTo>
                    <a:lnTo>
                      <a:pt y="277" x="1052"/>
                    </a:lnTo>
                    <a:lnTo>
                      <a:pt y="296" x="1035"/>
                    </a:lnTo>
                    <a:lnTo>
                      <a:pt y="311" x="1016"/>
                    </a:lnTo>
                    <a:lnTo>
                      <a:pt y="324" x="998"/>
                    </a:lnTo>
                    <a:lnTo>
                      <a:pt y="336" x="978"/>
                    </a:lnTo>
                    <a:lnTo>
                      <a:pt y="346" x="956"/>
                    </a:lnTo>
                    <a:lnTo>
                      <a:pt y="356" x="934"/>
                    </a:lnTo>
                    <a:lnTo>
                      <a:pt y="363" x="910"/>
                    </a:lnTo>
                    <a:lnTo>
                      <a:pt y="368" x="888"/>
                    </a:lnTo>
                    <a:lnTo>
                      <a:pt y="373" x="866"/>
                    </a:lnTo>
                    <a:lnTo>
                      <a:pt y="377" x="844"/>
                    </a:lnTo>
                    <a:lnTo>
                      <a:pt y="378" x="822"/>
                    </a:lnTo>
                    <a:lnTo>
                      <a:pt y="380" x="802"/>
                    </a:lnTo>
                    <a:lnTo>
                      <a:pt y="380" x="782"/>
                    </a:lnTo>
                    <a:lnTo>
                      <a:pt y="378" x="763"/>
                    </a:lnTo>
                    <a:lnTo>
                      <a:pt y="377" x="748"/>
                    </a:lnTo>
                    <a:lnTo>
                      <a:pt y="304" x="299"/>
                    </a:lnTo>
                    <a:lnTo>
                      <a:pt y="301" x="284"/>
                    </a:lnTo>
                    <a:lnTo>
                      <a:pt y="296" x="269"/>
                    </a:lnTo>
                    <a:lnTo>
                      <a:pt y="289" x="255"/>
                    </a:lnTo>
                    <a:lnTo>
                      <a:pt y="280" x="243"/>
                    </a:lnTo>
                    <a:lnTo>
                      <a:pt y="258" x="216"/>
                    </a:lnTo>
                    <a:lnTo>
                      <a:pt y="231" x="186"/>
                    </a:lnTo>
                    <a:lnTo>
                      <a:pt y="203" x="154"/>
                    </a:lnTo>
                    <a:lnTo>
                      <a:pt y="171" x="120"/>
                    </a:lnTo>
                    <a:lnTo>
                      <a:pt y="137" x="88"/>
                    </a:lnTo>
                    <a:lnTo>
                      <a:pt y="103" x="56"/>
                    </a:lnTo>
                    <a:lnTo>
                      <a:pt y="71" x="29"/>
                    </a:lnTo>
                    <a:lnTo>
                      <a:pt y="39" x="7"/>
                    </a:lnTo>
                    <a:lnTo>
                      <a:pt y="32" x="3"/>
                    </a:lnTo>
                    <a:lnTo>
                      <a:pt y="25" x="0"/>
                    </a:lnTo>
                    <a:lnTo>
                      <a:pt y="20" x="0"/>
                    </a:lnTo>
                    <a:lnTo>
                      <a:pt y="17" x="0"/>
                    </a:lnTo>
                    <a:lnTo>
                      <a:pt y="8" x="2"/>
                    </a:lnTo>
                    <a:lnTo>
                      <a:pt y="0" x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999" name="Shape 1999"/>
              <p:cNvSpPr/>
              <p:nvPr/>
            </p:nvSpPr>
            <p:spPr>
              <a:xfrm>
                <a:off y="3421062" x="7389811"/>
                <a:ext cy="6350" cx="11111"/>
              </a:xfrm>
              <a:custGeom>
                <a:pathLst>
                  <a:path w="7" extrusionOk="0" h="4">
                    <a:moveTo>
                      <a:pt y="4" x="7"/>
                    </a:move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lnTo>
                      <a:pt y="2" x="5"/>
                    </a:lnTo>
                    <a:lnTo>
                      <a:pt y="4" x="7"/>
                    </a:lnTo>
                    <a:close/>
                  </a:path>
                </a:pathLst>
              </a:custGeom>
              <a:solidFill>
                <a:srgbClr val="5A575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00" name="Shape 2000"/>
              <p:cNvSpPr/>
              <p:nvPr/>
            </p:nvSpPr>
            <p:spPr>
              <a:xfrm>
                <a:off y="3424237" x="7386636"/>
                <a:ext cy="7936" cx="22225"/>
              </a:xfrm>
              <a:custGeom>
                <a:pathLst>
                  <a:path w="14" extrusionOk="0" h="5">
                    <a:moveTo>
                      <a:pt y="0" x="4"/>
                    </a:moveTo>
                    <a:lnTo>
                      <a:pt y="0" x="5"/>
                    </a:lnTo>
                    <a:lnTo>
                      <a:pt y="2" x="9"/>
                    </a:lnTo>
                    <a:lnTo>
                      <a:pt y="5" x="14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5B595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01" name="Shape 2001"/>
              <p:cNvSpPr/>
              <p:nvPr/>
            </p:nvSpPr>
            <p:spPr>
              <a:xfrm>
                <a:off y="3427412" x="7386636"/>
                <a:ext cy="7936" cx="30161"/>
              </a:xfrm>
              <a:custGeom>
                <a:pathLst>
                  <a:path w="19" extrusionOk="0" h="5">
                    <a:moveTo>
                      <a:pt y="0" x="2"/>
                    </a:moveTo>
                    <a:lnTo>
                      <a:pt y="0" x="9"/>
                    </a:lnTo>
                    <a:lnTo>
                      <a:pt y="3" x="14"/>
                    </a:lnTo>
                    <a:lnTo>
                      <a:pt y="5" x="19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5F5D5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02" name="Shape 2002"/>
              <p:cNvSpPr/>
              <p:nvPr/>
            </p:nvSpPr>
            <p:spPr>
              <a:xfrm>
                <a:off y="3427412" x="7385050"/>
                <a:ext cy="12700" cx="36511"/>
              </a:xfrm>
              <a:custGeom>
                <a:pathLst>
                  <a:path w="23" extrusionOk="0" h="8">
                    <a:moveTo>
                      <a:pt y="0" x="1"/>
                    </a:moveTo>
                    <a:lnTo>
                      <a:pt y="3" x="15"/>
                    </a:lnTo>
                    <a:lnTo>
                      <a:pt y="5" x="18"/>
                    </a:lnTo>
                    <a:lnTo>
                      <a:pt y="8" x="23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625F5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03" name="Shape 2003"/>
              <p:cNvSpPr/>
              <p:nvPr/>
            </p:nvSpPr>
            <p:spPr>
              <a:xfrm>
                <a:off y="3429000" x="7381875"/>
                <a:ext cy="14286" cx="42862"/>
              </a:xfrm>
              <a:custGeom>
                <a:pathLst>
                  <a:path w="27" extrusionOk="0" h="9">
                    <a:moveTo>
                      <a:pt y="0" x="3"/>
                    </a:moveTo>
                    <a:lnTo>
                      <a:pt y="4" x="22"/>
                    </a:lnTo>
                    <a:lnTo>
                      <a:pt y="6" x="23"/>
                    </a:lnTo>
                    <a:lnTo>
                      <a:pt y="7" x="27"/>
                    </a:lnTo>
                    <a:lnTo>
                      <a:pt y="9" x="27"/>
                    </a:lnTo>
                    <a:lnTo>
                      <a:pt y="9" x="27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64626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04" name="Shape 2004"/>
              <p:cNvSpPr/>
              <p:nvPr/>
            </p:nvSpPr>
            <p:spPr>
              <a:xfrm>
                <a:off y="3432175" x="7378700"/>
                <a:ext cy="14286" cx="46036"/>
              </a:xfrm>
              <a:custGeom>
                <a:pathLst>
                  <a:path w="29" extrusionOk="0" h="9">
                    <a:moveTo>
                      <a:pt y="0" x="4"/>
                    </a:moveTo>
                    <a:lnTo>
                      <a:pt y="5" x="27"/>
                    </a:lnTo>
                    <a:lnTo>
                      <a:pt y="5" x="27"/>
                    </a:lnTo>
                    <a:lnTo>
                      <a:pt y="5" x="29"/>
                    </a:lnTo>
                    <a:lnTo>
                      <a:pt y="7" x="29"/>
                    </a:lnTo>
                    <a:lnTo>
                      <a:pt y="9" x="29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68666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05" name="Shape 2005"/>
              <p:cNvSpPr/>
              <p:nvPr/>
            </p:nvSpPr>
            <p:spPr>
              <a:xfrm>
                <a:off y="3435350" x="7378700"/>
                <a:ext cy="12700" cx="46036"/>
              </a:xfrm>
              <a:custGeom>
                <a:pathLst>
                  <a:path w="29" extrusionOk="0" h="8">
                    <a:moveTo>
                      <a:pt y="0" x="2"/>
                    </a:moveTo>
                    <a:lnTo>
                      <a:pt y="5" x="29"/>
                    </a:lnTo>
                    <a:lnTo>
                      <a:pt y="7" x="29"/>
                    </a:lnTo>
                    <a:lnTo>
                      <a:pt y="8" x="2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A686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06" name="Shape 2006"/>
              <p:cNvSpPr/>
              <p:nvPr/>
            </p:nvSpPr>
            <p:spPr>
              <a:xfrm>
                <a:off y="3438525" x="7375525"/>
                <a:ext cy="12700" cx="49212"/>
              </a:xfrm>
              <a:custGeom>
                <a:pathLst>
                  <a:path w="31" extrusionOk="0" h="8">
                    <a:moveTo>
                      <a:pt y="0" x="2"/>
                    </a:moveTo>
                    <a:lnTo>
                      <a:pt y="5" x="31"/>
                    </a:lnTo>
                    <a:lnTo>
                      <a:pt y="6" x="31"/>
                    </a:lnTo>
                    <a:lnTo>
                      <a:pt y="8" x="31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07" name="Shape 2007"/>
              <p:cNvSpPr/>
              <p:nvPr/>
            </p:nvSpPr>
            <p:spPr>
              <a:xfrm>
                <a:off y="3440112" x="7373936"/>
                <a:ext cy="14286" cx="50800"/>
              </a:xfrm>
              <a:custGeom>
                <a:pathLst>
                  <a:path w="32" extrusionOk="0" h="9">
                    <a:moveTo>
                      <a:pt y="0" x="3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9" x="32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706E6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08" name="Shape 2008"/>
              <p:cNvSpPr/>
              <p:nvPr/>
            </p:nvSpPr>
            <p:spPr>
              <a:xfrm>
                <a:off y="3443287" x="7373936"/>
                <a:ext cy="12700" cx="53975"/>
              </a:xfrm>
              <a:custGeom>
                <a:pathLst>
                  <a:path w="34" extrusionOk="0" h="8">
                    <a:moveTo>
                      <a:pt y="0" x="1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8" x="3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71706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09" name="Shape 2009"/>
              <p:cNvSpPr/>
              <p:nvPr/>
            </p:nvSpPr>
            <p:spPr>
              <a:xfrm>
                <a:off y="3446462" x="7370761"/>
                <a:ext cy="12700" cx="57150"/>
              </a:xfrm>
              <a:custGeom>
                <a:pathLst>
                  <a:path w="36" extrusionOk="0" h="8">
                    <a:moveTo>
                      <a:pt y="0" x="2"/>
                    </a:moveTo>
                    <a:lnTo>
                      <a:pt y="5" x="34"/>
                    </a:lnTo>
                    <a:lnTo>
                      <a:pt y="6" x="36"/>
                    </a:lnTo>
                    <a:lnTo>
                      <a:pt y="8" x="3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73727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10" name="Shape 2010"/>
              <p:cNvSpPr/>
              <p:nvPr/>
            </p:nvSpPr>
            <p:spPr>
              <a:xfrm>
                <a:off y="3448050" x="7367586"/>
                <a:ext cy="14286" cx="60325"/>
              </a:xfrm>
              <a:custGeom>
                <a:pathLst>
                  <a:path w="38" extrusionOk="0" h="9">
                    <a:moveTo>
                      <a:pt y="0" x="4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9" x="38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77767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11" name="Shape 2011"/>
              <p:cNvSpPr/>
              <p:nvPr/>
            </p:nvSpPr>
            <p:spPr>
              <a:xfrm>
                <a:off y="3451225" x="7367586"/>
                <a:ext cy="23811" cx="120650"/>
              </a:xfrm>
              <a:custGeom>
                <a:pathLst>
                  <a:path w="76" extrusionOk="0" h="15">
                    <a:moveTo>
                      <a:pt y="0" x="2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8" x="38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  <a:moveTo>
                      <a:pt y="15" x="76"/>
                    </a:moveTo>
                    <a:lnTo>
                      <a:pt y="15" x="73"/>
                    </a:lnTo>
                    <a:lnTo>
                      <a:pt y="15" x="73"/>
                    </a:lnTo>
                    <a:lnTo>
                      <a:pt y="14" x="73"/>
                    </a:lnTo>
                    <a:lnTo>
                      <a:pt y="15" x="75"/>
                    </a:lnTo>
                    <a:lnTo>
                      <a:pt y="15" x="76"/>
                    </a:lnTo>
                    <a:close/>
                  </a:path>
                </a:pathLst>
              </a:custGeom>
              <a:solidFill>
                <a:srgbClr val="79787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12" name="Shape 2012"/>
              <p:cNvSpPr/>
              <p:nvPr/>
            </p:nvSpPr>
            <p:spPr>
              <a:xfrm>
                <a:off y="3451225" x="7366000"/>
                <a:ext cy="30161" cx="130175"/>
              </a:xfrm>
              <a:custGeom>
                <a:pathLst>
                  <a:path w="82" extrusionOk="0" h="19">
                    <a:moveTo>
                      <a:pt y="0" x="1"/>
                    </a:moveTo>
                    <a:lnTo>
                      <a:pt y="7" x="39"/>
                    </a:lnTo>
                    <a:lnTo>
                      <a:pt y="8" x="39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9" x="82"/>
                    </a:moveTo>
                    <a:lnTo>
                      <a:pt y="17" x="74"/>
                    </a:lnTo>
                    <a:lnTo>
                      <a:pt y="15" x="74"/>
                    </a:lnTo>
                    <a:lnTo>
                      <a:pt y="14" x="74"/>
                    </a:lnTo>
                    <a:lnTo>
                      <a:pt y="17" x="79"/>
                    </a:lnTo>
                    <a:lnTo>
                      <a:pt y="19" x="82"/>
                    </a:lnTo>
                    <a:close/>
                  </a:path>
                </a:pathLst>
              </a:custGeom>
              <a:solidFill>
                <a:srgbClr val="7C7A7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13" name="Shape 2013"/>
              <p:cNvSpPr/>
              <p:nvPr/>
            </p:nvSpPr>
            <p:spPr>
              <a:xfrm>
                <a:off y="3454400" x="7366000"/>
                <a:ext cy="31750" cx="141286"/>
              </a:xfrm>
              <a:custGeom>
                <a:pathLst>
                  <a:path w="89" extrusionOk="0" h="20">
                    <a:moveTo>
                      <a:pt y="0" x="1"/>
                    </a:moveTo>
                    <a:lnTo>
                      <a:pt y="6" x="39"/>
                    </a:lnTo>
                    <a:lnTo>
                      <a:pt y="8" x="40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  <a:moveTo>
                      <a:pt y="13" x="74"/>
                    </a:moveTo>
                    <a:lnTo>
                      <a:pt y="13" x="77"/>
                    </a:lnTo>
                    <a:lnTo>
                      <a:pt y="17" x="82"/>
                    </a:lnTo>
                    <a:lnTo>
                      <a:pt y="20" x="89"/>
                    </a:lnTo>
                    <a:lnTo>
                      <a:pt y="17" x="74"/>
                    </a:lnTo>
                    <a:lnTo>
                      <a:pt y="15" x="74"/>
                    </a:lnTo>
                    <a:lnTo>
                      <a:pt y="13" x="74"/>
                    </a:lnTo>
                    <a:close/>
                  </a:path>
                </a:pathLst>
              </a:custGeom>
              <a:solidFill>
                <a:srgbClr val="7F7E7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14" name="Shape 2014"/>
              <p:cNvSpPr/>
              <p:nvPr/>
            </p:nvSpPr>
            <p:spPr>
              <a:xfrm>
                <a:off y="3455987" x="7362825"/>
                <a:ext cy="33336" cx="152400"/>
              </a:xfrm>
              <a:custGeom>
                <a:pathLst>
                  <a:path w="96" extrusionOk="0" h="21">
                    <a:moveTo>
                      <a:pt y="0" x="2"/>
                    </a:moveTo>
                    <a:lnTo>
                      <a:pt y="7" x="42"/>
                    </a:lnTo>
                    <a:lnTo>
                      <a:pt y="9" x="42"/>
                    </a:lnTo>
                    <a:lnTo>
                      <a:pt y="12" x="42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4" x="76"/>
                    </a:moveTo>
                    <a:lnTo>
                      <a:pt y="16" x="84"/>
                    </a:lnTo>
                    <a:lnTo>
                      <a:pt y="17" x="90"/>
                    </a:lnTo>
                    <a:lnTo>
                      <a:pt y="21" x="96"/>
                    </a:lnTo>
                    <a:lnTo>
                      <a:pt y="17" x="76"/>
                    </a:lnTo>
                    <a:lnTo>
                      <a:pt y="16" x="76"/>
                    </a:lnTo>
                    <a:lnTo>
                      <a:pt y="14" x="76"/>
                    </a:lnTo>
                    <a:close/>
                  </a:path>
                </a:pathLst>
              </a:custGeom>
              <a:solidFill>
                <a:srgbClr val="82807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15" name="Shape 2015"/>
              <p:cNvSpPr/>
              <p:nvPr/>
            </p:nvSpPr>
            <p:spPr>
              <a:xfrm>
                <a:off y="3459162" x="7359650"/>
                <a:ext cy="34925" cx="161925"/>
              </a:xfrm>
              <a:custGeom>
                <a:pathLst>
                  <a:path w="102" extrusionOk="0" h="22">
                    <a:moveTo>
                      <a:pt y="0" x="4"/>
                    </a:moveTo>
                    <a:lnTo>
                      <a:pt y="7" x="44"/>
                    </a:lnTo>
                    <a:lnTo>
                      <a:pt y="10" x="44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  <a:moveTo>
                      <a:pt y="14" x="78"/>
                    </a:moveTo>
                    <a:lnTo>
                      <a:pt y="17" x="93"/>
                    </a:lnTo>
                    <a:lnTo>
                      <a:pt y="19" x="98"/>
                    </a:lnTo>
                    <a:lnTo>
                      <a:pt y="22" x="102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4" x="78"/>
                    </a:lnTo>
                    <a:close/>
                  </a:path>
                </a:pathLst>
              </a:custGeom>
              <a:solidFill>
                <a:srgbClr val="84828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16" name="Shape 2016"/>
              <p:cNvSpPr/>
              <p:nvPr/>
            </p:nvSpPr>
            <p:spPr>
              <a:xfrm>
                <a:off y="3462337" x="7359650"/>
                <a:ext cy="34925" cx="169861"/>
              </a:xfrm>
              <a:custGeom>
                <a:pathLst>
                  <a:path w="107" extrusionOk="0" h="22">
                    <a:moveTo>
                      <a:pt y="0" x="2"/>
                    </a:moveTo>
                    <a:lnTo>
                      <a:pt y="8" x="44"/>
                    </a:lnTo>
                    <a:lnTo>
                      <a:pt y="10" x="46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  <a:moveTo>
                      <a:pt y="13" x="78"/>
                    </a:moveTo>
                    <a:lnTo>
                      <a:pt y="17" x="98"/>
                    </a:lnTo>
                    <a:lnTo>
                      <a:pt y="20" x="102"/>
                    </a:lnTo>
                    <a:lnTo>
                      <a:pt y="22" x="107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3" x="78"/>
                    </a:lnTo>
                    <a:close/>
                  </a:path>
                </a:pathLst>
              </a:custGeom>
              <a:solidFill>
                <a:srgbClr val="88878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17" name="Shape 2017"/>
              <p:cNvSpPr/>
              <p:nvPr/>
            </p:nvSpPr>
            <p:spPr>
              <a:xfrm>
                <a:off y="3463925" x="7358061"/>
                <a:ext cy="38100" cx="179387"/>
              </a:xfrm>
              <a:custGeom>
                <a:pathLst>
                  <a:path w="113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1" x="47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3"/>
                    </a:lnTo>
                    <a:lnTo>
                      <a:pt y="21" x="108"/>
                    </a:lnTo>
                    <a:lnTo>
                      <a:pt y="24" x="113"/>
                    </a:lnTo>
                    <a:lnTo>
                      <a:pt y="17" x="79"/>
                    </a:lnTo>
                    <a:lnTo>
                      <a:pt y="16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18" name="Shape 2018"/>
              <p:cNvSpPr/>
              <p:nvPr/>
            </p:nvSpPr>
            <p:spPr>
              <a:xfrm>
                <a:off y="3467100" x="7358061"/>
                <a:ext cy="38100" cx="187325"/>
              </a:xfrm>
              <a:custGeom>
                <a:pathLst>
                  <a:path w="118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0" x="49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8"/>
                    </a:lnTo>
                    <a:lnTo>
                      <a:pt y="22" x="113"/>
                    </a:lnTo>
                    <a:lnTo>
                      <a:pt y="24" x="118"/>
                    </a:lnTo>
                    <a:lnTo>
                      <a:pt y="17" x="79"/>
                    </a:lnTo>
                    <a:lnTo>
                      <a:pt y="15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C8B8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19" name="Shape 2019"/>
              <p:cNvSpPr/>
              <p:nvPr/>
            </p:nvSpPr>
            <p:spPr>
              <a:xfrm>
                <a:off y="3470275" x="7354886"/>
                <a:ext cy="39686" cx="195261"/>
              </a:xfrm>
              <a:custGeom>
                <a:pathLst>
                  <a:path w="123" extrusionOk="0" h="25">
                    <a:moveTo>
                      <a:pt y="0" x="2"/>
                    </a:moveTo>
                    <a:lnTo>
                      <a:pt y="8" x="51"/>
                    </a:lnTo>
                    <a:lnTo>
                      <a:pt y="10" x="51"/>
                    </a:lnTo>
                    <a:lnTo>
                      <a:pt y="12" x="52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3" x="81"/>
                    </a:moveTo>
                    <a:lnTo>
                      <a:pt y="20" x="115"/>
                    </a:lnTo>
                    <a:lnTo>
                      <a:pt y="22" x="118"/>
                    </a:lnTo>
                    <a:lnTo>
                      <a:pt y="25" x="123"/>
                    </a:lnTo>
                    <a:lnTo>
                      <a:pt y="17" x="79"/>
                    </a:lnTo>
                    <a:lnTo>
                      <a:pt y="15" x="81"/>
                    </a:lnTo>
                    <a:lnTo>
                      <a:pt y="13" x="81"/>
                    </a:lnTo>
                    <a:close/>
                  </a:path>
                </a:pathLst>
              </a:custGeom>
              <a:solidFill>
                <a:srgbClr val="908F8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20" name="Shape 2020"/>
              <p:cNvSpPr/>
              <p:nvPr/>
            </p:nvSpPr>
            <p:spPr>
              <a:xfrm>
                <a:off y="3473450" x="7351711"/>
                <a:ext cy="39686" cx="206375"/>
              </a:xfrm>
              <a:custGeom>
                <a:pathLst>
                  <a:path w="130" extrusionOk="0" h="25">
                    <a:moveTo>
                      <a:pt y="0" x="4"/>
                    </a:moveTo>
                    <a:lnTo>
                      <a:pt y="8" x="53"/>
                    </a:lnTo>
                    <a:lnTo>
                      <a:pt y="10" x="54"/>
                    </a:lnTo>
                    <a:lnTo>
                      <a:pt y="11" x="5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4"/>
                    </a:lnTo>
                    <a:close/>
                    <a:moveTo>
                      <a:pt y="13" x="83"/>
                    </a:moveTo>
                    <a:lnTo>
                      <a:pt y="20" x="122"/>
                    </a:lnTo>
                    <a:lnTo>
                      <a:pt y="23" x="125"/>
                    </a:lnTo>
                    <a:lnTo>
                      <a:pt y="25" x="130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3"/>
                    </a:lnTo>
                    <a:close/>
                  </a:path>
                </a:pathLst>
              </a:custGeom>
              <a:solidFill>
                <a:srgbClr val="92919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21" name="Shape 2021"/>
              <p:cNvSpPr/>
              <p:nvPr/>
            </p:nvSpPr>
            <p:spPr>
              <a:xfrm>
                <a:off y="3475037" x="7351711"/>
                <a:ext cy="41275" cx="212725"/>
              </a:xfrm>
              <a:custGeom>
                <a:pathLst>
                  <a:path w="134" extrusionOk="0" h="26">
                    <a:moveTo>
                      <a:pt y="0" x="2"/>
                    </a:moveTo>
                    <a:lnTo>
                      <a:pt y="9" x="54"/>
                    </a:lnTo>
                    <a:lnTo>
                      <a:pt y="10" x="56"/>
                    </a:lnTo>
                    <a:lnTo>
                      <a:pt y="12" x="5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4" x="81"/>
                    </a:moveTo>
                    <a:lnTo>
                      <a:pt y="22" x="125"/>
                    </a:lnTo>
                    <a:lnTo>
                      <a:pt y="24" x="129"/>
                    </a:lnTo>
                    <a:lnTo>
                      <a:pt y="26" x="134"/>
                    </a:lnTo>
                    <a:lnTo>
                      <a:pt y="17" x="81"/>
                    </a:lnTo>
                    <a:lnTo>
                      <a:pt y="15" x="81"/>
                    </a:lnTo>
                    <a:lnTo>
                      <a:pt y="14" x="81"/>
                    </a:lnTo>
                    <a:close/>
                  </a:path>
                </a:pathLst>
              </a:custGeom>
              <a:solidFill>
                <a:srgbClr val="94939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22" name="Shape 2022"/>
              <p:cNvSpPr/>
              <p:nvPr/>
            </p:nvSpPr>
            <p:spPr>
              <a:xfrm>
                <a:off y="3478212" x="7350125"/>
                <a:ext cy="42862" cx="219075"/>
              </a:xfrm>
              <a:custGeom>
                <a:pathLst>
                  <a:path w="138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0" x="57"/>
                    </a:lnTo>
                    <a:lnTo>
                      <a:pt y="13" x="5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1"/>
                    </a:lnTo>
                    <a:lnTo>
                      <a:pt y="24" x="135"/>
                    </a:lnTo>
                    <a:lnTo>
                      <a:pt y="27" x="138"/>
                    </a:lnTo>
                    <a:lnTo>
                      <a:pt y="17" x="81"/>
                    </a:lnTo>
                    <a:lnTo>
                      <a:pt y="15" x="82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9989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23" name="Shape 2023"/>
              <p:cNvSpPr/>
              <p:nvPr/>
            </p:nvSpPr>
            <p:spPr>
              <a:xfrm>
                <a:off y="3481387" x="7350125"/>
                <a:ext cy="42862" cx="223837"/>
              </a:xfrm>
              <a:custGeom>
                <a:pathLst>
                  <a:path w="141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1" x="59"/>
                    </a:lnTo>
                    <a:lnTo>
                      <a:pt y="13" x="60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5"/>
                    </a:lnTo>
                    <a:lnTo>
                      <a:pt y="25" x="138"/>
                    </a:lnTo>
                    <a:lnTo>
                      <a:pt y="27" x="141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24" name="Shape 2024"/>
              <p:cNvSpPr/>
              <p:nvPr/>
            </p:nvSpPr>
            <p:spPr>
              <a:xfrm>
                <a:off y="3481387" x="7346950"/>
                <a:ext cy="47625" cx="234950"/>
              </a:xfrm>
              <a:custGeom>
                <a:pathLst>
                  <a:path w="148" extrusionOk="0" h="30">
                    <a:moveTo>
                      <a:pt y="0" x="2"/>
                    </a:moveTo>
                    <a:lnTo>
                      <a:pt y="11" x="61"/>
                    </a:lnTo>
                    <a:lnTo>
                      <a:pt y="13" x="62"/>
                    </a:lnTo>
                    <a:lnTo>
                      <a:pt y="15" x="6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5" x="140"/>
                    </a:lnTo>
                    <a:lnTo>
                      <a:pt y="27" x="143"/>
                    </a:lnTo>
                    <a:lnTo>
                      <a:pt y="30" x="148"/>
                    </a:lnTo>
                    <a:lnTo>
                      <a:pt y="18" x="81"/>
                    </a:lnTo>
                    <a:lnTo>
                      <a:pt y="16" x="83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9E9D9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25" name="Shape 2025"/>
              <p:cNvSpPr/>
              <p:nvPr/>
            </p:nvSpPr>
            <p:spPr>
              <a:xfrm>
                <a:off y="3482975" x="7346950"/>
                <a:ext cy="49212" cx="241300"/>
              </a:xfrm>
              <a:custGeom>
                <a:pathLst>
                  <a:path w="152" extrusionOk="0" h="31">
                    <a:moveTo>
                      <a:pt y="0" x="2"/>
                    </a:moveTo>
                    <a:lnTo>
                      <a:pt y="12" x="62"/>
                    </a:lnTo>
                    <a:lnTo>
                      <a:pt y="14" x="64"/>
                    </a:lnTo>
                    <a:lnTo>
                      <a:pt y="15" x="6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6" x="143"/>
                    </a:lnTo>
                    <a:lnTo>
                      <a:pt y="29" x="148"/>
                    </a:lnTo>
                    <a:lnTo>
                      <a:pt y="31" x="152"/>
                    </a:lnTo>
                    <a:lnTo>
                      <a:pt y="19" x="79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2A2A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26" name="Shape 2026"/>
              <p:cNvSpPr/>
              <p:nvPr/>
            </p:nvSpPr>
            <p:spPr>
              <a:xfrm>
                <a:off y="3486150" x="7343775"/>
                <a:ext cy="47625" cx="249237"/>
              </a:xfrm>
              <a:custGeom>
                <a:pathLst>
                  <a:path w="157" extrusionOk="0" h="30">
                    <a:moveTo>
                      <a:pt y="0" x="2"/>
                    </a:moveTo>
                    <a:lnTo>
                      <a:pt y="12" x="66"/>
                    </a:lnTo>
                    <a:lnTo>
                      <a:pt y="15" x="69"/>
                    </a:lnTo>
                    <a:lnTo>
                      <a:pt y="17" x="73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7" x="150"/>
                    </a:lnTo>
                    <a:lnTo>
                      <a:pt y="29" x="154"/>
                    </a:lnTo>
                    <a:lnTo>
                      <a:pt y="30" x="157"/>
                    </a:lnTo>
                    <a:lnTo>
                      <a:pt y="17" x="78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27" name="Shape 2027"/>
              <p:cNvSpPr/>
              <p:nvPr/>
            </p:nvSpPr>
            <p:spPr>
              <a:xfrm>
                <a:off y="3489325" x="7343775"/>
                <a:ext cy="50800" cx="255586"/>
              </a:xfrm>
              <a:custGeom>
                <a:pathLst>
                  <a:path w="161" extrusionOk="0" h="32">
                    <a:moveTo>
                      <a:pt y="0" x="2"/>
                    </a:moveTo>
                    <a:lnTo>
                      <a:pt y="11" x="69"/>
                    </a:lnTo>
                    <a:lnTo>
                      <a:pt y="15" x="73"/>
                    </a:lnTo>
                    <a:lnTo>
                      <a:pt y="15" x="76"/>
                    </a:lnTo>
                    <a:lnTo>
                      <a:pt y="15" x="78"/>
                    </a:lnTo>
                    <a:lnTo>
                      <a:pt y="15" x="81"/>
                    </a:lnTo>
                    <a:lnTo>
                      <a:pt y="27" x="154"/>
                    </a:lnTo>
                    <a:lnTo>
                      <a:pt y="28" x="157"/>
                    </a:lnTo>
                    <a:lnTo>
                      <a:pt y="32" x="16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28" name="Shape 2028"/>
              <p:cNvSpPr/>
              <p:nvPr/>
            </p:nvSpPr>
            <p:spPr>
              <a:xfrm>
                <a:off y="3490912" x="7342186"/>
                <a:ext cy="50800" cx="261936"/>
              </a:xfrm>
              <a:custGeom>
                <a:pathLst>
                  <a:path w="165" extrusionOk="0" h="32">
                    <a:moveTo>
                      <a:pt y="0" x="1"/>
                    </a:moveTo>
                    <a:lnTo>
                      <a:pt y="14" x="74"/>
                    </a:lnTo>
                    <a:lnTo>
                      <a:pt y="14" x="77"/>
                    </a:lnTo>
                    <a:lnTo>
                      <a:pt y="14" x="79"/>
                    </a:lnTo>
                    <a:lnTo>
                      <a:pt y="27" x="158"/>
                    </a:lnTo>
                    <a:lnTo>
                      <a:pt y="31" x="162"/>
                    </a:lnTo>
                    <a:lnTo>
                      <a:pt y="32" x="165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BAA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29" name="Shape 2029"/>
              <p:cNvSpPr/>
              <p:nvPr/>
            </p:nvSpPr>
            <p:spPr>
              <a:xfrm>
                <a:off y="3494087" x="7342186"/>
                <a:ext cy="53975" cx="266700"/>
              </a:xfrm>
              <a:custGeom>
                <a:pathLst>
                  <a:path w="168" extrusionOk="0" h="34">
                    <a:moveTo>
                      <a:pt y="0" x="1"/>
                    </a:moveTo>
                    <a:lnTo>
                      <a:pt y="29" x="162"/>
                    </a:lnTo>
                    <a:lnTo>
                      <a:pt y="30" x="165"/>
                    </a:lnTo>
                    <a:lnTo>
                      <a:pt y="34" x="16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30" name="Shape 2030"/>
              <p:cNvSpPr/>
              <p:nvPr/>
            </p:nvSpPr>
            <p:spPr>
              <a:xfrm>
                <a:off y="3497262" x="7342186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28" x="165"/>
                    </a:lnTo>
                    <a:lnTo>
                      <a:pt y="32" x="168"/>
                    </a:lnTo>
                    <a:lnTo>
                      <a:pt y="34" x="17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0AFA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31" name="Shape 2031"/>
              <p:cNvSpPr/>
              <p:nvPr/>
            </p:nvSpPr>
            <p:spPr>
              <a:xfrm>
                <a:off y="3498850" x="7339011"/>
                <a:ext cy="53975" cx="277811"/>
              </a:xfrm>
              <a:custGeom>
                <a:pathLst>
                  <a:path w="175" extrusionOk="0" h="34">
                    <a:moveTo>
                      <a:pt y="0" x="2"/>
                    </a:moveTo>
                    <a:lnTo>
                      <a:pt y="31" x="170"/>
                    </a:lnTo>
                    <a:lnTo>
                      <a:pt y="33" x="174"/>
                    </a:lnTo>
                    <a:lnTo>
                      <a:pt y="34" x="175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6B6B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32" name="Shape 2032"/>
              <p:cNvSpPr/>
              <p:nvPr/>
            </p:nvSpPr>
            <p:spPr>
              <a:xfrm>
                <a:off y="3502025" x="7339011"/>
                <a:ext cy="57150" cx="284162"/>
              </a:xfrm>
              <a:custGeom>
                <a:pathLst>
                  <a:path w="179" extrusionOk="0" h="36">
                    <a:moveTo>
                      <a:pt y="0" x="2"/>
                    </a:moveTo>
                    <a:lnTo>
                      <a:pt y="31" x="174"/>
                    </a:lnTo>
                    <a:lnTo>
                      <a:pt y="32" x="175"/>
                    </a:lnTo>
                    <a:lnTo>
                      <a:pt y="36" x="17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9B9B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33" name="Shape 2033"/>
              <p:cNvSpPr/>
              <p:nvPr/>
            </p:nvSpPr>
            <p:spPr>
              <a:xfrm>
                <a:off y="3505200" x="7335836"/>
                <a:ext cy="55561" cx="292100"/>
              </a:xfrm>
              <a:custGeom>
                <a:pathLst>
                  <a:path w="184" extrusionOk="0" h="35">
                    <a:moveTo>
                      <a:pt y="0" x="2"/>
                    </a:moveTo>
                    <a:lnTo>
                      <a:pt y="30" x="177"/>
                    </a:lnTo>
                    <a:lnTo>
                      <a:pt y="34" x="181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CBCB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34" name="Shape 2034"/>
              <p:cNvSpPr/>
              <p:nvPr/>
            </p:nvSpPr>
            <p:spPr>
              <a:xfrm>
                <a:off y="3506787" x="7335836"/>
                <a:ext cy="57150" cx="298450"/>
              </a:xfrm>
              <a:custGeom>
                <a:pathLst>
                  <a:path w="188" extrusionOk="0" h="36">
                    <a:moveTo>
                      <a:pt y="0" x="2"/>
                    </a:moveTo>
                    <a:lnTo>
                      <a:pt y="33" x="181"/>
                    </a:lnTo>
                    <a:lnTo>
                      <a:pt y="34" x="184"/>
                    </a:lnTo>
                    <a:lnTo>
                      <a:pt y="36" x="188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1C1C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35" name="Shape 2035"/>
              <p:cNvSpPr/>
              <p:nvPr/>
            </p:nvSpPr>
            <p:spPr>
              <a:xfrm>
                <a:off y="3509962" x="7332661"/>
                <a:ext cy="57150" cx="303212"/>
              </a:xfrm>
              <a:custGeom>
                <a:pathLst>
                  <a:path w="191" extrusionOk="0" h="36">
                    <a:moveTo>
                      <a:pt y="0" x="2"/>
                    </a:moveTo>
                    <a:lnTo>
                      <a:pt y="32" x="186"/>
                    </a:lnTo>
                    <a:lnTo>
                      <a:pt y="34" x="190"/>
                    </a:lnTo>
                    <a:lnTo>
                      <a:pt y="36" x="191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4C4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36" name="Shape 2036"/>
              <p:cNvSpPr/>
              <p:nvPr/>
            </p:nvSpPr>
            <p:spPr>
              <a:xfrm>
                <a:off y="3513137" x="7332661"/>
                <a:ext cy="58736" cx="309561"/>
              </a:xfrm>
              <a:custGeom>
                <a:pathLst>
                  <a:path w="195" extrusionOk="0" h="37">
                    <a:moveTo>
                      <a:pt y="0" x="2"/>
                    </a:moveTo>
                    <a:lnTo>
                      <a:pt y="32" x="190"/>
                    </a:lnTo>
                    <a:lnTo>
                      <a:pt y="34" x="191"/>
                    </a:lnTo>
                    <a:lnTo>
                      <a:pt y="37" x="19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7C6C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37" name="Shape 2037"/>
              <p:cNvSpPr/>
              <p:nvPr/>
            </p:nvSpPr>
            <p:spPr>
              <a:xfrm>
                <a:off y="3516312" x="7332661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2" x="191"/>
                    </a:lnTo>
                    <a:lnTo>
                      <a:pt y="35" x="195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38" name="Shape 2038"/>
              <p:cNvSpPr/>
              <p:nvPr/>
            </p:nvSpPr>
            <p:spPr>
              <a:xfrm>
                <a:off y="3517900" x="7331075"/>
                <a:ext cy="58736" cx="315912"/>
              </a:xfrm>
              <a:custGeom>
                <a:pathLst>
                  <a:path w="199" extrusionOk="0" h="37">
                    <a:moveTo>
                      <a:pt y="0" x="1"/>
                    </a:moveTo>
                    <a:lnTo>
                      <a:pt y="34" x="196"/>
                    </a:lnTo>
                    <a:lnTo>
                      <a:pt y="36" x="197"/>
                    </a:lnTo>
                    <a:lnTo>
                      <a:pt y="37" x="19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39" name="Shape 2039"/>
              <p:cNvSpPr/>
              <p:nvPr/>
            </p:nvSpPr>
            <p:spPr>
              <a:xfrm>
                <a:off y="3521075" x="7331075"/>
                <a:ext cy="61912" cx="320675"/>
              </a:xfrm>
              <a:custGeom>
                <a:pathLst>
                  <a:path w="202" extrusionOk="0" h="39">
                    <a:moveTo>
                      <a:pt y="0" x="1"/>
                    </a:moveTo>
                    <a:lnTo>
                      <a:pt y="34" x="197"/>
                    </a:lnTo>
                    <a:lnTo>
                      <a:pt y="35" x="199"/>
                    </a:lnTo>
                    <a:lnTo>
                      <a:pt y="39" x="202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40" name="Shape 2040"/>
              <p:cNvSpPr/>
              <p:nvPr/>
            </p:nvSpPr>
            <p:spPr>
              <a:xfrm>
                <a:off y="3521075" x="7327900"/>
                <a:ext cy="63500" cx="327025"/>
              </a:xfrm>
              <a:custGeom>
                <a:pathLst>
                  <a:path w="206" extrusionOk="0" h="40">
                    <a:moveTo>
                      <a:pt y="0" x="2"/>
                    </a:moveTo>
                    <a:lnTo>
                      <a:pt y="35" x="201"/>
                    </a:lnTo>
                    <a:lnTo>
                      <a:pt y="39" x="204"/>
                    </a:lnTo>
                    <a:lnTo>
                      <a:pt y="40" x="20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41" name="Shape 2041"/>
              <p:cNvSpPr/>
              <p:nvPr/>
            </p:nvSpPr>
            <p:spPr>
              <a:xfrm>
                <a:off y="3524250" x="7327900"/>
                <a:ext cy="63500" cx="330200"/>
              </a:xfrm>
              <a:custGeom>
                <a:pathLst>
                  <a:path w="208" extrusionOk="0" h="40">
                    <a:moveTo>
                      <a:pt y="0" x="2"/>
                    </a:moveTo>
                    <a:lnTo>
                      <a:pt y="37" x="204"/>
                    </a:lnTo>
                    <a:lnTo>
                      <a:pt y="38" x="206"/>
                    </a:lnTo>
                    <a:lnTo>
                      <a:pt y="40" x="208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42" name="Shape 2042"/>
              <p:cNvSpPr/>
              <p:nvPr/>
            </p:nvSpPr>
            <p:spPr>
              <a:xfrm>
                <a:off y="3525837" x="7327900"/>
                <a:ext cy="65086" cx="331787"/>
              </a:xfrm>
              <a:custGeom>
                <a:pathLst>
                  <a:path w="209" extrusionOk="0" h="41">
                    <a:moveTo>
                      <a:pt y="0" x="0"/>
                    </a:moveTo>
                    <a:lnTo>
                      <a:pt y="37" x="206"/>
                    </a:lnTo>
                    <a:lnTo>
                      <a:pt y="39" x="208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43" name="Shape 2043"/>
              <p:cNvSpPr/>
              <p:nvPr/>
            </p:nvSpPr>
            <p:spPr>
              <a:xfrm>
                <a:off y="3529012" x="7324725"/>
                <a:ext cy="65086" cx="341312"/>
              </a:xfrm>
              <a:custGeom>
                <a:pathLst>
                  <a:path w="215" extrusionOk="0" h="41">
                    <a:moveTo>
                      <a:pt y="0" x="2"/>
                    </a:moveTo>
                    <a:lnTo>
                      <a:pt y="37" x="210"/>
                    </a:lnTo>
                    <a:lnTo>
                      <a:pt y="39" x="211"/>
                    </a:lnTo>
                    <a:lnTo>
                      <a:pt y="41" x="213"/>
                    </a:lnTo>
                    <a:lnTo>
                      <a:pt y="41" x="213"/>
                    </a:lnTo>
                    <a:lnTo>
                      <a:pt y="41" x="21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44" name="Shape 2044"/>
              <p:cNvSpPr/>
              <p:nvPr/>
            </p:nvSpPr>
            <p:spPr>
              <a:xfrm>
                <a:off y="3532187" x="7324725"/>
                <a:ext cy="66675" cx="341312"/>
              </a:xfrm>
              <a:custGeom>
                <a:pathLst>
                  <a:path w="215" extrusionOk="0" h="42">
                    <a:moveTo>
                      <a:pt y="0" x="2"/>
                    </a:moveTo>
                    <a:lnTo>
                      <a:pt y="37" x="211"/>
                    </a:lnTo>
                    <a:lnTo>
                      <a:pt y="39" x="213"/>
                    </a:lnTo>
                    <a:lnTo>
                      <a:pt y="39" x="213"/>
                    </a:lnTo>
                    <a:lnTo>
                      <a:pt y="40" x="215"/>
                    </a:lnTo>
                    <a:lnTo>
                      <a:pt y="42" x="21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45" name="Shape 2045"/>
              <p:cNvSpPr/>
              <p:nvPr/>
            </p:nvSpPr>
            <p:spPr>
              <a:xfrm>
                <a:off y="3533775" x="7324725"/>
                <a:ext cy="68261" cx="342900"/>
              </a:xfrm>
              <a:custGeom>
                <a:pathLst>
                  <a:path w="216" extrusionOk="0" h="43">
                    <a:moveTo>
                      <a:pt y="0" x="0"/>
                    </a:moveTo>
                    <a:lnTo>
                      <a:pt y="38" x="215"/>
                    </a:lnTo>
                    <a:lnTo>
                      <a:pt y="41" x="215"/>
                    </a:lnTo>
                    <a:lnTo>
                      <a:pt y="43" x="21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46" name="Shape 2046"/>
              <p:cNvSpPr/>
              <p:nvPr/>
            </p:nvSpPr>
            <p:spPr>
              <a:xfrm>
                <a:off y="3536950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6"/>
                    </a:lnTo>
                    <a:lnTo>
                      <a:pt y="41" x="217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47" name="Shape 2047"/>
              <p:cNvSpPr/>
              <p:nvPr/>
            </p:nvSpPr>
            <p:spPr>
              <a:xfrm>
                <a:off y="3540125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7"/>
                    </a:lnTo>
                    <a:lnTo>
                      <a:pt y="40" x="219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48" name="Shape 2048"/>
              <p:cNvSpPr/>
              <p:nvPr/>
            </p:nvSpPr>
            <p:spPr>
              <a:xfrm>
                <a:off y="3541712" x="7323136"/>
                <a:ext cy="68261" cx="350836"/>
              </a:xfrm>
              <a:custGeom>
                <a:pathLst>
                  <a:path w="221" extrusionOk="0" h="43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19"/>
                    </a:lnTo>
                    <a:lnTo>
                      <a:pt y="43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49" name="Shape 2049"/>
              <p:cNvSpPr/>
              <p:nvPr/>
            </p:nvSpPr>
            <p:spPr>
              <a:xfrm>
                <a:off y="3544887" x="7323136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21"/>
                    </a:lnTo>
                    <a:lnTo>
                      <a:pt y="42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50" name="Shape 2050"/>
              <p:cNvSpPr/>
              <p:nvPr/>
            </p:nvSpPr>
            <p:spPr>
              <a:xfrm>
                <a:off y="3548062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9" x="223"/>
                    </a:lnTo>
                    <a:lnTo>
                      <a:pt y="40" x="223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51" name="Shape 2051"/>
              <p:cNvSpPr/>
              <p:nvPr/>
            </p:nvSpPr>
            <p:spPr>
              <a:xfrm>
                <a:off y="3551237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8" x="223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52" name="Shape 2052"/>
              <p:cNvSpPr/>
              <p:nvPr/>
            </p:nvSpPr>
            <p:spPr>
              <a:xfrm>
                <a:off y="3552825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1" x="225"/>
                    </a:lnTo>
                    <a:lnTo>
                      <a:pt y="42" x="225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53" name="Shape 2053"/>
              <p:cNvSpPr/>
              <p:nvPr/>
            </p:nvSpPr>
            <p:spPr>
              <a:xfrm>
                <a:off y="3556000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54" name="Shape 2054"/>
              <p:cNvSpPr/>
              <p:nvPr/>
            </p:nvSpPr>
            <p:spPr>
              <a:xfrm>
                <a:off y="3559175" x="7316786"/>
                <a:ext cy="66675" cx="360362"/>
              </a:xfrm>
              <a:custGeom>
                <a:pathLst>
                  <a:path w="227" extrusionOk="0" h="42">
                    <a:moveTo>
                      <a:pt y="0" x="2"/>
                    </a:moveTo>
                    <a:lnTo>
                      <a:pt y="38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55" name="Shape 2055"/>
              <p:cNvSpPr/>
              <p:nvPr/>
            </p:nvSpPr>
            <p:spPr>
              <a:xfrm>
                <a:off y="3560762" x="7316786"/>
                <a:ext cy="68261" cx="360362"/>
              </a:xfrm>
              <a:custGeom>
                <a:pathLst>
                  <a:path w="227" extrusionOk="0" h="43">
                    <a:moveTo>
                      <a:pt y="0" x="2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3" x="22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56" name="Shape 2056"/>
              <p:cNvSpPr/>
              <p:nvPr/>
            </p:nvSpPr>
            <p:spPr>
              <a:xfrm>
                <a:off y="3563937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57" name="Shape 2057"/>
              <p:cNvSpPr/>
              <p:nvPr/>
            </p:nvSpPr>
            <p:spPr>
              <a:xfrm>
                <a:off y="3567112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58" name="Shape 2058"/>
              <p:cNvSpPr/>
              <p:nvPr/>
            </p:nvSpPr>
            <p:spPr>
              <a:xfrm>
                <a:off y="3568700" x="7315200"/>
                <a:ext cy="68261" cx="361950"/>
              </a:xfrm>
              <a:custGeom>
                <a:pathLst>
                  <a:path w="228" extrusionOk="0" h="43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8"/>
                    </a:lnTo>
                    <a:lnTo>
                      <a:pt y="43" x="226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59" name="Shape 2059"/>
              <p:cNvSpPr/>
              <p:nvPr/>
            </p:nvSpPr>
            <p:spPr>
              <a:xfrm>
                <a:off y="3571875" x="7315200"/>
                <a:ext cy="66675" cx="361950"/>
              </a:xfrm>
              <a:custGeom>
                <a:pathLst>
                  <a:path w="228" extrusionOk="0" h="42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60" name="Shape 2060"/>
              <p:cNvSpPr/>
              <p:nvPr/>
            </p:nvSpPr>
            <p:spPr>
              <a:xfrm>
                <a:off y="3575050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0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61" name="Shape 2061"/>
              <p:cNvSpPr/>
              <p:nvPr/>
            </p:nvSpPr>
            <p:spPr>
              <a:xfrm>
                <a:off y="3576637" x="7315200"/>
                <a:ext cy="68261" cx="358775"/>
              </a:xfrm>
              <a:custGeom>
                <a:pathLst>
                  <a:path w="226" extrusionOk="0" h="43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6"/>
                    </a:lnTo>
                    <a:lnTo>
                      <a:pt y="43" x="22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62" name="Shape 2062"/>
              <p:cNvSpPr/>
              <p:nvPr/>
            </p:nvSpPr>
            <p:spPr>
              <a:xfrm>
                <a:off y="3579812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4"/>
                    </a:lnTo>
                    <a:lnTo>
                      <a:pt y="42" x="22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63" name="Shape 2063"/>
              <p:cNvSpPr/>
              <p:nvPr/>
            </p:nvSpPr>
            <p:spPr>
              <a:xfrm>
                <a:off y="3582987" x="7315200"/>
                <a:ext cy="66675" cx="355600"/>
              </a:xfrm>
              <a:custGeom>
                <a:pathLst>
                  <a:path w="224" extrusionOk="0" h="42">
                    <a:moveTo>
                      <a:pt y="0" x="0"/>
                    </a:moveTo>
                    <a:lnTo>
                      <a:pt y="39" x="224"/>
                    </a:lnTo>
                    <a:lnTo>
                      <a:pt y="40" x="224"/>
                    </a:lnTo>
                    <a:lnTo>
                      <a:pt y="42" x="22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64" name="Shape 2064"/>
              <p:cNvSpPr/>
              <p:nvPr/>
            </p:nvSpPr>
            <p:spPr>
              <a:xfrm>
                <a:off y="3584575" x="7315200"/>
                <a:ext cy="68261" cx="355600"/>
              </a:xfrm>
              <a:custGeom>
                <a:pathLst>
                  <a:path w="224" extrusionOk="0" h="43">
                    <a:moveTo>
                      <a:pt y="0" x="0"/>
                    </a:moveTo>
                    <a:lnTo>
                      <a:pt y="39" x="224"/>
                    </a:lnTo>
                    <a:lnTo>
                      <a:pt y="41" x="222"/>
                    </a:lnTo>
                    <a:lnTo>
                      <a:pt y="43" x="22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0F0E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65" name="Shape 2065"/>
              <p:cNvSpPr/>
              <p:nvPr/>
            </p:nvSpPr>
            <p:spPr>
              <a:xfrm>
                <a:off y="3587750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1" x="224"/>
                    </a:lnTo>
                    <a:lnTo>
                      <a:pt y="42" x="223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66" name="Shape 2066"/>
              <p:cNvSpPr/>
              <p:nvPr/>
            </p:nvSpPr>
            <p:spPr>
              <a:xfrm>
                <a:off y="3590925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0" x="223"/>
                    </a:lnTo>
                    <a:lnTo>
                      <a:pt y="42" x="22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67" name="Shape 2067"/>
              <p:cNvSpPr/>
              <p:nvPr/>
            </p:nvSpPr>
            <p:spPr>
              <a:xfrm>
                <a:off y="3594100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8" x="223"/>
                    </a:lnTo>
                    <a:lnTo>
                      <a:pt y="40" x="223"/>
                    </a:lnTo>
                    <a:lnTo>
                      <a:pt y="42" x="22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68" name="Shape 2068"/>
              <p:cNvSpPr/>
              <p:nvPr/>
            </p:nvSpPr>
            <p:spPr>
              <a:xfrm>
                <a:off y="3595687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9" x="223"/>
                    </a:lnTo>
                    <a:lnTo>
                      <a:pt y="41" x="221"/>
                    </a:lnTo>
                    <a:lnTo>
                      <a:pt y="42" x="21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69" name="Shape 2069"/>
              <p:cNvSpPr/>
              <p:nvPr/>
            </p:nvSpPr>
            <p:spPr>
              <a:xfrm>
                <a:off y="3598862" x="7312025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21"/>
                    </a:lnTo>
                    <a:lnTo>
                      <a:pt y="39" x="221"/>
                    </a:lnTo>
                    <a:lnTo>
                      <a:pt y="40" x="219"/>
                    </a:lnTo>
                    <a:lnTo>
                      <a:pt y="40" x="219"/>
                    </a:lnTo>
                    <a:lnTo>
                      <a:pt y="42" x="21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BE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70" name="Shape 2070"/>
              <p:cNvSpPr/>
              <p:nvPr/>
            </p:nvSpPr>
            <p:spPr>
              <a:xfrm>
                <a:off y="3602037" x="7312025"/>
                <a:ext cy="63500" cx="347661"/>
              </a:xfrm>
              <a:custGeom>
                <a:pathLst>
                  <a:path w="219" extrusionOk="0" h="40">
                    <a:moveTo>
                      <a:pt y="0" x="0"/>
                    </a:moveTo>
                    <a:lnTo>
                      <a:pt y="38" x="219"/>
                    </a:lnTo>
                    <a:lnTo>
                      <a:pt y="38" x="219"/>
                    </a:lnTo>
                    <a:lnTo>
                      <a:pt y="38" x="219"/>
                    </a:lnTo>
                    <a:lnTo>
                      <a:pt y="40" x="218"/>
                    </a:lnTo>
                    <a:lnTo>
                      <a:pt y="40" x="21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71" name="Shape 2071"/>
              <p:cNvSpPr/>
              <p:nvPr/>
            </p:nvSpPr>
            <p:spPr>
              <a:xfrm>
                <a:off y="3603625" x="7312025"/>
                <a:ext cy="65086" cx="346075"/>
              </a:xfrm>
              <a:custGeom>
                <a:pathLst>
                  <a:path w="218" extrusionOk="0" h="41">
                    <a:moveTo>
                      <a:pt y="0" x="0"/>
                    </a:moveTo>
                    <a:lnTo>
                      <a:pt y="39" x="218"/>
                    </a:lnTo>
                    <a:lnTo>
                      <a:pt y="39" x="216"/>
                    </a:lnTo>
                    <a:lnTo>
                      <a:pt y="41" x="21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72" name="Shape 2072"/>
              <p:cNvSpPr/>
              <p:nvPr/>
            </p:nvSpPr>
            <p:spPr>
              <a:xfrm>
                <a:off y="3606800" x="7312025"/>
                <a:ext cy="65086" cx="342900"/>
              </a:xfrm>
              <a:custGeom>
                <a:pathLst>
                  <a:path w="216" extrusionOk="0" h="41">
                    <a:moveTo>
                      <a:pt y="0" x="0"/>
                    </a:moveTo>
                    <a:lnTo>
                      <a:pt y="37" x="216"/>
                    </a:lnTo>
                    <a:lnTo>
                      <a:pt y="39" x="214"/>
                    </a:lnTo>
                    <a:lnTo>
                      <a:pt y="41" x="21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73" name="Shape 2073"/>
              <p:cNvSpPr/>
              <p:nvPr/>
            </p:nvSpPr>
            <p:spPr>
              <a:xfrm>
                <a:off y="3609975" x="7312025"/>
                <a:ext cy="63500" cx="339725"/>
              </a:xfrm>
              <a:custGeom>
                <a:pathLst>
                  <a:path w="214" extrusionOk="0" h="40">
                    <a:moveTo>
                      <a:pt y="0" x="0"/>
                    </a:moveTo>
                    <a:lnTo>
                      <a:pt y="37" x="214"/>
                    </a:lnTo>
                    <a:lnTo>
                      <a:pt y="39" x="213"/>
                    </a:lnTo>
                    <a:lnTo>
                      <a:pt y="40" x="21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74" name="Shape 2074"/>
              <p:cNvSpPr/>
              <p:nvPr/>
            </p:nvSpPr>
            <p:spPr>
              <a:xfrm>
                <a:off y="3611562" x="7312025"/>
                <a:ext cy="65086" cx="338136"/>
              </a:xfrm>
              <a:custGeom>
                <a:pathLst>
                  <a:path w="213" extrusionOk="0" h="41">
                    <a:moveTo>
                      <a:pt y="0" x="0"/>
                    </a:moveTo>
                    <a:lnTo>
                      <a:pt y="38" x="213"/>
                    </a:lnTo>
                    <a:lnTo>
                      <a:pt y="39" x="211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75" name="Shape 2075"/>
              <p:cNvSpPr/>
              <p:nvPr/>
            </p:nvSpPr>
            <p:spPr>
              <a:xfrm>
                <a:off y="3614737" x="7312025"/>
                <a:ext cy="61912" cx="334961"/>
              </a:xfrm>
              <a:custGeom>
                <a:pathLst>
                  <a:path w="211" extrusionOk="0" h="39">
                    <a:moveTo>
                      <a:pt y="0" x="0"/>
                    </a:moveTo>
                    <a:lnTo>
                      <a:pt y="37" x="211"/>
                    </a:lnTo>
                    <a:lnTo>
                      <a:pt y="39" x="209"/>
                    </a:lnTo>
                    <a:lnTo>
                      <a:pt y="39" x="20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76" name="Shape 2076"/>
              <p:cNvSpPr/>
              <p:nvPr/>
            </p:nvSpPr>
            <p:spPr>
              <a:xfrm>
                <a:off y="3617912" x="7312025"/>
                <a:ext cy="61912" cx="331787"/>
              </a:xfrm>
              <a:custGeom>
                <a:pathLst>
                  <a:path w="209" extrusionOk="0" h="39">
                    <a:moveTo>
                      <a:pt y="0" x="0"/>
                    </a:moveTo>
                    <a:lnTo>
                      <a:pt y="37" x="209"/>
                    </a:lnTo>
                    <a:lnTo>
                      <a:pt y="37" x="206"/>
                    </a:lnTo>
                    <a:lnTo>
                      <a:pt y="39" x="204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3E3E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77" name="Shape 2077"/>
              <p:cNvSpPr/>
              <p:nvPr/>
            </p:nvSpPr>
            <p:spPr>
              <a:xfrm>
                <a:off y="3619500" x="7312025"/>
                <a:ext cy="61912" cx="327025"/>
              </a:xfrm>
              <a:custGeom>
                <a:pathLst>
                  <a:path w="206" extrusionOk="0" h="39">
                    <a:moveTo>
                      <a:pt y="0" x="0"/>
                    </a:moveTo>
                    <a:lnTo>
                      <a:pt y="36" x="206"/>
                    </a:lnTo>
                    <a:lnTo>
                      <a:pt y="38" x="204"/>
                    </a:lnTo>
                    <a:lnTo>
                      <a:pt y="39" x="203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78" name="Shape 2078"/>
              <p:cNvSpPr/>
              <p:nvPr/>
            </p:nvSpPr>
            <p:spPr>
              <a:xfrm>
                <a:off y="3622675" x="7312025"/>
                <a:ext cy="61912" cx="323850"/>
              </a:xfrm>
              <a:custGeom>
                <a:pathLst>
                  <a:path w="204" extrusionOk="0" h="39">
                    <a:moveTo>
                      <a:pt y="0" x="0"/>
                    </a:moveTo>
                    <a:lnTo>
                      <a:pt y="36" x="204"/>
                    </a:lnTo>
                    <a:lnTo>
                      <a:pt y="37" x="203"/>
                    </a:lnTo>
                    <a:lnTo>
                      <a:pt y="39" x="20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79" name="Shape 2079"/>
              <p:cNvSpPr/>
              <p:nvPr/>
            </p:nvSpPr>
            <p:spPr>
              <a:xfrm>
                <a:off y="3625850" x="7312025"/>
                <a:ext cy="61912" cx="322261"/>
              </a:xfrm>
              <a:custGeom>
                <a:pathLst>
                  <a:path w="203" extrusionOk="0" h="39">
                    <a:moveTo>
                      <a:pt y="0" x="0"/>
                    </a:moveTo>
                    <a:lnTo>
                      <a:pt y="35" x="203"/>
                    </a:lnTo>
                    <a:lnTo>
                      <a:pt y="37" x="201"/>
                    </a:lnTo>
                    <a:lnTo>
                      <a:pt y="39" x="19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80" name="Shape 2080"/>
              <p:cNvSpPr/>
              <p:nvPr/>
            </p:nvSpPr>
            <p:spPr>
              <a:xfrm>
                <a:off y="3629025" x="7312025"/>
                <a:ext cy="58736" cx="319087"/>
              </a:xfrm>
              <a:custGeom>
                <a:pathLst>
                  <a:path w="201" extrusionOk="0" h="37">
                    <a:moveTo>
                      <a:pt y="0" x="0"/>
                    </a:moveTo>
                    <a:lnTo>
                      <a:pt y="35" x="201"/>
                    </a:lnTo>
                    <a:lnTo>
                      <a:pt y="37" x="197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81" name="Shape 2081"/>
              <p:cNvSpPr/>
              <p:nvPr/>
            </p:nvSpPr>
            <p:spPr>
              <a:xfrm>
                <a:off y="3630612" x="7312025"/>
                <a:ext cy="58736" cx="312736"/>
              </a:xfrm>
              <a:custGeom>
                <a:pathLst>
                  <a:path w="197" extrusionOk="0" h="37">
                    <a:moveTo>
                      <a:pt y="0" x="0"/>
                    </a:moveTo>
                    <a:lnTo>
                      <a:pt y="36" x="197"/>
                    </a:lnTo>
                    <a:lnTo>
                      <a:pt y="36" x="196"/>
                    </a:lnTo>
                    <a:lnTo>
                      <a:pt y="37" x="19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82" name="Shape 2082"/>
              <p:cNvSpPr/>
              <p:nvPr/>
            </p:nvSpPr>
            <p:spPr>
              <a:xfrm>
                <a:off y="3633787" x="7312025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4" x="196"/>
                    </a:lnTo>
                    <a:lnTo>
                      <a:pt y="35" x="194"/>
                    </a:lnTo>
                    <a:lnTo>
                      <a:pt y="37" x="191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83" name="Shape 2083"/>
              <p:cNvSpPr/>
              <p:nvPr/>
            </p:nvSpPr>
            <p:spPr>
              <a:xfrm>
                <a:off y="3636962" x="7312025"/>
                <a:ext cy="58736" cx="307975"/>
              </a:xfrm>
              <a:custGeom>
                <a:pathLst>
                  <a:path w="194" extrusionOk="0" h="37">
                    <a:moveTo>
                      <a:pt y="0" x="0"/>
                    </a:moveTo>
                    <a:lnTo>
                      <a:pt y="33" x="194"/>
                    </a:lnTo>
                    <a:lnTo>
                      <a:pt y="35" x="191"/>
                    </a:lnTo>
                    <a:lnTo>
                      <a:pt y="37" x="18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84" name="Shape 2084"/>
              <p:cNvSpPr/>
              <p:nvPr/>
            </p:nvSpPr>
            <p:spPr>
              <a:xfrm>
                <a:off y="3638550" x="7312025"/>
                <a:ext cy="58736" cx="303212"/>
              </a:xfrm>
              <a:custGeom>
                <a:pathLst>
                  <a:path w="191" extrusionOk="0" h="37">
                    <a:moveTo>
                      <a:pt y="0" x="0"/>
                    </a:moveTo>
                    <a:lnTo>
                      <a:pt y="34" x="191"/>
                    </a:lnTo>
                    <a:lnTo>
                      <a:pt y="36" x="189"/>
                    </a:lnTo>
                    <a:lnTo>
                      <a:pt y="37" x="18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85" name="Shape 2085"/>
              <p:cNvSpPr/>
              <p:nvPr/>
            </p:nvSpPr>
            <p:spPr>
              <a:xfrm>
                <a:off y="3641725" x="7312025"/>
                <a:ext cy="55561" cx="300036"/>
              </a:xfrm>
              <a:custGeom>
                <a:pathLst>
                  <a:path w="189" extrusionOk="0" h="35">
                    <a:moveTo>
                      <a:pt y="0" x="0"/>
                    </a:moveTo>
                    <a:lnTo>
                      <a:pt y="34" x="189"/>
                    </a:lnTo>
                    <a:lnTo>
                      <a:pt y="35" x="187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D9D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86" name="Shape 2086"/>
              <p:cNvSpPr/>
              <p:nvPr/>
            </p:nvSpPr>
            <p:spPr>
              <a:xfrm>
                <a:off y="3644900" x="7312025"/>
                <a:ext cy="55561" cx="296862"/>
              </a:xfrm>
              <a:custGeom>
                <a:pathLst>
                  <a:path w="187" extrusionOk="0" h="35">
                    <a:moveTo>
                      <a:pt y="0" x="0"/>
                    </a:moveTo>
                    <a:lnTo>
                      <a:pt y="33" x="187"/>
                    </a:lnTo>
                    <a:lnTo>
                      <a:pt y="33" x="184"/>
                    </a:lnTo>
                    <a:lnTo>
                      <a:pt y="35" x="18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8D8D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87" name="Shape 2087"/>
              <p:cNvSpPr/>
              <p:nvPr/>
            </p:nvSpPr>
            <p:spPr>
              <a:xfrm>
                <a:off y="3646487" x="7312025"/>
                <a:ext cy="57150" cx="292100"/>
              </a:xfrm>
              <a:custGeom>
                <a:pathLst>
                  <a:path w="184" extrusionOk="0" h="36">
                    <a:moveTo>
                      <a:pt y="0" x="0"/>
                    </a:moveTo>
                    <a:lnTo>
                      <a:pt y="32" x="184"/>
                    </a:lnTo>
                    <a:lnTo>
                      <a:pt y="34" x="182"/>
                    </a:lnTo>
                    <a:lnTo>
                      <a:pt y="36" x="17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7D6D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88" name="Shape 2088"/>
              <p:cNvSpPr/>
              <p:nvPr/>
            </p:nvSpPr>
            <p:spPr>
              <a:xfrm>
                <a:off y="3649662" x="7312025"/>
                <a:ext cy="57150" cx="288925"/>
              </a:xfrm>
              <a:custGeom>
                <a:pathLst>
                  <a:path w="182" extrusionOk="0" h="36">
                    <a:moveTo>
                      <a:pt y="0" x="0"/>
                    </a:moveTo>
                    <a:lnTo>
                      <a:pt y="32" x="182"/>
                    </a:lnTo>
                    <a:lnTo>
                      <a:pt y="34" x="179"/>
                    </a:lnTo>
                    <a:lnTo>
                      <a:pt y="36" x="177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89" name="Shape 2089"/>
              <p:cNvSpPr/>
              <p:nvPr/>
            </p:nvSpPr>
            <p:spPr>
              <a:xfrm>
                <a:off y="3652837" x="7312025"/>
                <a:ext cy="53975" cx="284162"/>
              </a:xfrm>
              <a:custGeom>
                <a:pathLst>
                  <a:path w="179" extrusionOk="0" h="34">
                    <a:moveTo>
                      <a:pt y="0" x="0"/>
                    </a:moveTo>
                    <a:lnTo>
                      <a:pt y="32" x="179"/>
                    </a:lnTo>
                    <a:lnTo>
                      <a:pt y="34" x="177"/>
                    </a:lnTo>
                    <a:lnTo>
                      <a:pt y="34" x="174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90" name="Shape 2090"/>
              <p:cNvSpPr/>
              <p:nvPr/>
            </p:nvSpPr>
            <p:spPr>
              <a:xfrm>
                <a:off y="3654425" x="7315200"/>
                <a:ext cy="53975" cx="277811"/>
              </a:xfrm>
              <a:custGeom>
                <a:pathLst>
                  <a:path w="175" extrusionOk="0" h="34">
                    <a:moveTo>
                      <a:pt y="0" x="0"/>
                    </a:moveTo>
                    <a:lnTo>
                      <a:pt y="33" x="175"/>
                    </a:lnTo>
                    <a:lnTo>
                      <a:pt y="33" x="172"/>
                    </a:lnTo>
                    <a:lnTo>
                      <a:pt y="34" x="170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4D3D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91" name="Shape 2091"/>
              <p:cNvSpPr/>
              <p:nvPr/>
            </p:nvSpPr>
            <p:spPr>
              <a:xfrm>
                <a:off y="3657600" x="7315200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31" x="172"/>
                    </a:lnTo>
                    <a:lnTo>
                      <a:pt y="32" x="170"/>
                    </a:lnTo>
                    <a:lnTo>
                      <a:pt y="34" x="16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92" name="Shape 2092"/>
              <p:cNvSpPr/>
              <p:nvPr/>
            </p:nvSpPr>
            <p:spPr>
              <a:xfrm>
                <a:off y="3660775" x="7315200"/>
                <a:ext cy="53975" cx="269875"/>
              </a:xfrm>
              <a:custGeom>
                <a:pathLst>
                  <a:path w="170" extrusionOk="0" h="34">
                    <a:moveTo>
                      <a:pt y="0" x="0"/>
                    </a:moveTo>
                    <a:lnTo>
                      <a:pt y="30" x="170"/>
                    </a:lnTo>
                    <a:lnTo>
                      <a:pt y="32" x="167"/>
                    </a:lnTo>
                    <a:lnTo>
                      <a:pt y="34" x="16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1D0D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93" name="Shape 2093"/>
              <p:cNvSpPr/>
              <p:nvPr/>
            </p:nvSpPr>
            <p:spPr>
              <a:xfrm>
                <a:off y="3662362" x="7315200"/>
                <a:ext cy="52386" cx="265112"/>
              </a:xfrm>
              <a:custGeom>
                <a:pathLst>
                  <a:path w="167" extrusionOk="0" h="33">
                    <a:moveTo>
                      <a:pt y="0" x="0"/>
                    </a:moveTo>
                    <a:lnTo>
                      <a:pt y="31" x="167"/>
                    </a:lnTo>
                    <a:lnTo>
                      <a:pt y="33" x="165"/>
                    </a:lnTo>
                    <a:lnTo>
                      <a:pt y="33" x="162"/>
                    </a:lnTo>
                    <a:lnTo>
                      <a:pt y="6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94" name="Shape 2094"/>
              <p:cNvSpPr/>
              <p:nvPr/>
            </p:nvSpPr>
            <p:spPr>
              <a:xfrm>
                <a:off y="3665537" x="7315200"/>
                <a:ext cy="50800" cx="261936"/>
              </a:xfrm>
              <a:custGeom>
                <a:pathLst>
                  <a:path w="165" extrusionOk="0" h="32">
                    <a:moveTo>
                      <a:pt y="0" x="0"/>
                    </a:moveTo>
                    <a:lnTo>
                      <a:pt y="31" x="165"/>
                    </a:lnTo>
                    <a:lnTo>
                      <a:pt y="31" x="162"/>
                    </a:lnTo>
                    <a:lnTo>
                      <a:pt y="32" x="160"/>
                    </a:lnTo>
                    <a:lnTo>
                      <a:pt y="5" x="1"/>
                    </a:lnTo>
                    <a:lnTo>
                      <a:pt y="4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95" name="Shape 2095"/>
              <p:cNvSpPr/>
              <p:nvPr/>
            </p:nvSpPr>
            <p:spPr>
              <a:xfrm>
                <a:off y="3671887" x="7316786"/>
                <a:ext cy="47625" cx="255586"/>
              </a:xfrm>
              <a:custGeom>
                <a:pathLst>
                  <a:path w="161" extrusionOk="0" h="30">
                    <a:moveTo>
                      <a:pt y="0" x="0"/>
                    </a:moveTo>
                    <a:lnTo>
                      <a:pt y="27" x="161"/>
                    </a:lnTo>
                    <a:lnTo>
                      <a:pt y="28" x="159"/>
                    </a:lnTo>
                    <a:lnTo>
                      <a:pt y="30" x="15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96" name="Shape 2096"/>
              <p:cNvSpPr/>
              <p:nvPr/>
            </p:nvSpPr>
            <p:spPr>
              <a:xfrm>
                <a:off y="3673475" x="7316786"/>
                <a:ext cy="49212" cx="252411"/>
              </a:xfrm>
              <a:custGeom>
                <a:pathLst>
                  <a:path w="159" extrusionOk="0" h="31">
                    <a:moveTo>
                      <a:pt y="0" x="0"/>
                    </a:moveTo>
                    <a:lnTo>
                      <a:pt y="27" x="159"/>
                    </a:lnTo>
                    <a:lnTo>
                      <a:pt y="29" x="156"/>
                    </a:lnTo>
                    <a:lnTo>
                      <a:pt y="31" x="15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ECEC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97" name="Shape 2097"/>
              <p:cNvSpPr/>
              <p:nvPr/>
            </p:nvSpPr>
            <p:spPr>
              <a:xfrm>
                <a:off y="3676650" x="7316786"/>
                <a:ext cy="46036" cx="247650"/>
              </a:xfrm>
              <a:custGeom>
                <a:pathLst>
                  <a:path w="156" extrusionOk="0" h="29">
                    <a:moveTo>
                      <a:pt y="0" x="0"/>
                    </a:moveTo>
                    <a:lnTo>
                      <a:pt y="27" x="156"/>
                    </a:lnTo>
                    <a:lnTo>
                      <a:pt y="29" x="152"/>
                    </a:lnTo>
                    <a:lnTo>
                      <a:pt y="29" x="151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DCDC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98" name="Shape 2098"/>
              <p:cNvSpPr/>
              <p:nvPr/>
            </p:nvSpPr>
            <p:spPr>
              <a:xfrm>
                <a:off y="3679825" x="7316786"/>
                <a:ext cy="44450" cx="241300"/>
              </a:xfrm>
              <a:custGeom>
                <a:pathLst>
                  <a:path w="152" extrusionOk="0" h="28">
                    <a:moveTo>
                      <a:pt y="0" x="0"/>
                    </a:moveTo>
                    <a:lnTo>
                      <a:pt y="27" x="152"/>
                    </a:lnTo>
                    <a:lnTo>
                      <a:pt y="27" x="151"/>
                    </a:lnTo>
                    <a:lnTo>
                      <a:pt y="28" x="14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099" name="Shape 2099"/>
              <p:cNvSpPr/>
              <p:nvPr/>
            </p:nvSpPr>
            <p:spPr>
              <a:xfrm>
                <a:off y="3681412" x="7319961"/>
                <a:ext cy="46036" cx="236537"/>
              </a:xfrm>
              <a:custGeom>
                <a:pathLst>
                  <a:path w="149" extrusionOk="0" h="29">
                    <a:moveTo>
                      <a:pt y="0" x="0"/>
                    </a:moveTo>
                    <a:lnTo>
                      <a:pt y="26" x="149"/>
                    </a:lnTo>
                    <a:lnTo>
                      <a:pt y="27" x="145"/>
                    </a:lnTo>
                    <a:lnTo>
                      <a:pt y="29" x="14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BCBC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00" name="Shape 2100"/>
              <p:cNvSpPr/>
              <p:nvPr/>
            </p:nvSpPr>
            <p:spPr>
              <a:xfrm>
                <a:off y="3684587" x="7319961"/>
                <a:ext cy="42862" cx="230187"/>
              </a:xfrm>
              <a:custGeom>
                <a:pathLst>
                  <a:path w="145" extrusionOk="0" h="27">
                    <a:moveTo>
                      <a:pt y="0" x="0"/>
                    </a:moveTo>
                    <a:lnTo>
                      <a:pt y="25" x="145"/>
                    </a:lnTo>
                    <a:lnTo>
                      <a:pt y="27" x="142"/>
                    </a:lnTo>
                    <a:lnTo>
                      <a:pt y="27" x="140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2C2C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01" name="Shape 2101"/>
              <p:cNvSpPr/>
              <p:nvPr/>
            </p:nvSpPr>
            <p:spPr>
              <a:xfrm>
                <a:off y="3687762" x="7319961"/>
                <a:ext cy="42862" cx="225425"/>
              </a:xfrm>
              <a:custGeom>
                <a:pathLst>
                  <a:path w="142" extrusionOk="0" h="27">
                    <a:moveTo>
                      <a:pt y="0" x="0"/>
                    </a:moveTo>
                    <a:lnTo>
                      <a:pt y="25" x="142"/>
                    </a:lnTo>
                    <a:lnTo>
                      <a:pt y="25" x="140"/>
                    </a:lnTo>
                    <a:lnTo>
                      <a:pt y="27" x="13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DBDB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02" name="Shape 2102"/>
              <p:cNvSpPr/>
              <p:nvPr/>
            </p:nvSpPr>
            <p:spPr>
              <a:xfrm>
                <a:off y="3689350" x="7323136"/>
                <a:ext cy="42862" cx="219075"/>
              </a:xfrm>
              <a:custGeom>
                <a:pathLst>
                  <a:path w="138" extrusionOk="0" h="27">
                    <a:moveTo>
                      <a:pt y="0" x="0"/>
                    </a:moveTo>
                    <a:lnTo>
                      <a:pt y="24" x="138"/>
                    </a:lnTo>
                    <a:lnTo>
                      <a:pt y="26" x="135"/>
                    </a:lnTo>
                    <a:lnTo>
                      <a:pt y="27" x="131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8B8B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03" name="Shape 2103"/>
              <p:cNvSpPr/>
              <p:nvPr/>
            </p:nvSpPr>
            <p:spPr>
              <a:xfrm>
                <a:off y="3692525" x="7323136"/>
                <a:ext cy="42862" cx="214311"/>
              </a:xfrm>
              <a:custGeom>
                <a:pathLst>
                  <a:path w="135" extrusionOk="0" h="27">
                    <a:moveTo>
                      <a:pt y="0" x="0"/>
                    </a:moveTo>
                    <a:lnTo>
                      <a:pt y="24" x="135"/>
                    </a:lnTo>
                    <a:lnTo>
                      <a:pt y="25" x="131"/>
                    </a:lnTo>
                    <a:lnTo>
                      <a:pt y="27" x="13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EADA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04" name="Shape 2104"/>
              <p:cNvSpPr/>
              <p:nvPr/>
            </p:nvSpPr>
            <p:spPr>
              <a:xfrm>
                <a:off y="3695700" x="7324725"/>
                <a:ext cy="39686" cx="206375"/>
              </a:xfrm>
              <a:custGeom>
                <a:pathLst>
                  <a:path w="130" extrusionOk="0" h="25">
                    <a:moveTo>
                      <a:pt y="0" x="0"/>
                    </a:moveTo>
                    <a:lnTo>
                      <a:pt y="23" x="130"/>
                    </a:lnTo>
                    <a:lnTo>
                      <a:pt y="25" x="129"/>
                    </a:lnTo>
                    <a:lnTo>
                      <a:pt y="25" x="125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AA9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05" name="Shape 2105"/>
              <p:cNvSpPr/>
              <p:nvPr/>
            </p:nvSpPr>
            <p:spPr>
              <a:xfrm>
                <a:off y="3697287" x="7324725"/>
                <a:ext cy="41275" cx="204786"/>
              </a:xfrm>
              <a:custGeom>
                <a:pathLst>
                  <a:path w="129" extrusionOk="0" h="26">
                    <a:moveTo>
                      <a:pt y="0" x="0"/>
                    </a:moveTo>
                    <a:lnTo>
                      <a:pt y="24" x="129"/>
                    </a:lnTo>
                    <a:lnTo>
                      <a:pt y="24" x="125"/>
                    </a:lnTo>
                    <a:lnTo>
                      <a:pt y="26" x="122"/>
                    </a:lnTo>
                    <a:lnTo>
                      <a:pt y="6" x="2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6A5A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06" name="Shape 2106"/>
              <p:cNvSpPr/>
              <p:nvPr/>
            </p:nvSpPr>
            <p:spPr>
              <a:xfrm>
                <a:off y="3700462" x="7327900"/>
                <a:ext cy="39686" cx="195261"/>
              </a:xfrm>
              <a:custGeom>
                <a:pathLst>
                  <a:path w="123" extrusionOk="0" h="25">
                    <a:moveTo>
                      <a:pt y="0" x="0"/>
                    </a:moveTo>
                    <a:lnTo>
                      <a:pt y="22" x="123"/>
                    </a:lnTo>
                    <a:lnTo>
                      <a:pt y="24" x="120"/>
                    </a:lnTo>
                    <a:lnTo>
                      <a:pt y="25" x="117"/>
                    </a:lnTo>
                    <a:lnTo>
                      <a:pt y="5" x="2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F9E9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07" name="Shape 2107"/>
              <p:cNvSpPr/>
              <p:nvPr/>
            </p:nvSpPr>
            <p:spPr>
              <a:xfrm>
                <a:off y="3706812" x="7327900"/>
                <a:ext cy="33336" cx="190500"/>
              </a:xfrm>
              <a:custGeom>
                <a:pathLst>
                  <a:path w="120" extrusionOk="0" h="21">
                    <a:moveTo>
                      <a:pt y="0" x="0"/>
                    </a:moveTo>
                    <a:lnTo>
                      <a:pt y="20" x="120"/>
                    </a:lnTo>
                    <a:lnTo>
                      <a:pt y="21" x="117"/>
                    </a:lnTo>
                    <a:lnTo>
                      <a:pt y="21" x="113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A9A9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08" name="Shape 2108"/>
              <p:cNvSpPr/>
              <p:nvPr/>
            </p:nvSpPr>
            <p:spPr>
              <a:xfrm>
                <a:off y="3708400" x="7331075"/>
                <a:ext cy="34925" cx="182561"/>
              </a:xfrm>
              <a:custGeom>
                <a:pathLst>
                  <a:path w="115" extrusionOk="0" h="22">
                    <a:moveTo>
                      <a:pt y="0" x="0"/>
                    </a:moveTo>
                    <a:lnTo>
                      <a:pt y="20" x="115"/>
                    </a:lnTo>
                    <a:lnTo>
                      <a:pt y="20" x="111"/>
                    </a:lnTo>
                    <a:lnTo>
                      <a:pt y="22" x="108"/>
                    </a:lnTo>
                    <a:lnTo>
                      <a:pt y="15" x="66"/>
                    </a:lnTo>
                    <a:lnTo>
                      <a:pt y="14" x="61"/>
                    </a:lnTo>
                    <a:lnTo>
                      <a:pt y="14" x="55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09" name="Shape 2109"/>
              <p:cNvSpPr/>
              <p:nvPr/>
            </p:nvSpPr>
            <p:spPr>
              <a:xfrm>
                <a:off y="3711575" x="7331075"/>
                <a:ext cy="34925" cx="176212"/>
              </a:xfrm>
              <a:custGeom>
                <a:pathLst>
                  <a:path w="111" extrusionOk="0" h="22">
                    <a:moveTo>
                      <a:pt y="0" x="0"/>
                    </a:moveTo>
                    <a:lnTo>
                      <a:pt y="18" x="111"/>
                    </a:lnTo>
                    <a:lnTo>
                      <a:pt y="20" x="108"/>
                    </a:lnTo>
                    <a:lnTo>
                      <a:pt y="22" x="106"/>
                    </a:lnTo>
                    <a:lnTo>
                      <a:pt y="15" x="67"/>
                    </a:lnTo>
                    <a:lnTo>
                      <a:pt y="12" x="64"/>
                    </a:lnTo>
                    <a:lnTo>
                      <a:pt y="12" x="61"/>
                    </a:lnTo>
                    <a:lnTo>
                      <a:pt y="12" x="55"/>
                    </a:lnTo>
                    <a:lnTo>
                      <a:pt y="12" x="5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8E8D8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10" name="Shape 2110"/>
              <p:cNvSpPr/>
              <p:nvPr/>
            </p:nvSpPr>
            <p:spPr>
              <a:xfrm>
                <a:off y="3714750" x="7332661"/>
                <a:ext cy="31750" cx="169861"/>
              </a:xfrm>
              <a:custGeom>
                <a:pathLst>
                  <a:path w="107" extrusionOk="0" h="20">
                    <a:moveTo>
                      <a:pt y="0" x="0"/>
                    </a:moveTo>
                    <a:lnTo>
                      <a:pt y="10" x="54"/>
                    </a:lnTo>
                    <a:lnTo>
                      <a:pt y="10" x="49"/>
                    </a:lnTo>
                    <a:lnTo>
                      <a:pt y="11" x="46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  <a:moveTo>
                      <a:pt y="11" x="65"/>
                    </a:moveTo>
                    <a:lnTo>
                      <a:pt y="18" x="107"/>
                    </a:lnTo>
                    <a:lnTo>
                      <a:pt y="20" x="103"/>
                    </a:lnTo>
                    <a:lnTo>
                      <a:pt y="20" x="102"/>
                    </a:lnTo>
                    <a:lnTo>
                      <a:pt y="15" x="68"/>
                    </a:lnTo>
                    <a:lnTo>
                      <a:pt y="13" x="66"/>
                    </a:lnTo>
                    <a:lnTo>
                      <a:pt y="11" x="65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11" name="Shape 2111"/>
              <p:cNvSpPr/>
              <p:nvPr/>
            </p:nvSpPr>
            <p:spPr>
              <a:xfrm>
                <a:off y="3716337" x="7332661"/>
                <a:ext cy="33336" cx="166686"/>
              </a:xfrm>
              <a:custGeom>
                <a:pathLst>
                  <a:path w="105" extrusionOk="0" h="21">
                    <a:moveTo>
                      <a:pt y="0" x="0"/>
                    </a:moveTo>
                    <a:lnTo>
                      <a:pt y="9" x="49"/>
                    </a:lnTo>
                    <a:lnTo>
                      <a:pt y="10" x="46"/>
                    </a:lnTo>
                    <a:lnTo>
                      <a:pt y="10" x="43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9" x="105"/>
                    </a:lnTo>
                    <a:lnTo>
                      <a:pt y="19" x="102"/>
                    </a:lnTo>
                    <a:lnTo>
                      <a:pt y="21" x="98"/>
                    </a:lnTo>
                    <a:lnTo>
                      <a:pt y="15" x="70"/>
                    </a:lnTo>
                    <a:lnTo>
                      <a:pt y="14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7868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12" name="Shape 2112"/>
              <p:cNvSpPr/>
              <p:nvPr/>
            </p:nvSpPr>
            <p:spPr>
              <a:xfrm>
                <a:off y="3719512" x="7335836"/>
                <a:ext cy="31750" cx="158750"/>
              </a:xfrm>
              <a:custGeom>
                <a:pathLst>
                  <a:path w="100" extrusionOk="0" h="20">
                    <a:moveTo>
                      <a:pt y="0" x="0"/>
                    </a:moveTo>
                    <a:lnTo>
                      <a:pt y="8" x="44"/>
                    </a:lnTo>
                    <a:lnTo>
                      <a:pt y="8" x="41"/>
                    </a:lnTo>
                    <a:lnTo>
                      <a:pt y="10" x="37"/>
                    </a:lnTo>
                    <a:lnTo>
                      <a:pt y="3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7" x="100"/>
                    </a:lnTo>
                    <a:lnTo>
                      <a:pt y="19" x="96"/>
                    </a:lnTo>
                    <a:lnTo>
                      <a:pt y="20" x="93"/>
                    </a:lnTo>
                    <a:lnTo>
                      <a:pt y="15" x="69"/>
                    </a:lnTo>
                    <a:lnTo>
                      <a:pt y="13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07F7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13" name="Shape 2113"/>
              <p:cNvSpPr/>
              <p:nvPr/>
            </p:nvSpPr>
            <p:spPr>
              <a:xfrm>
                <a:off y="3722687" x="7339011"/>
                <a:ext cy="28575" cx="149225"/>
              </a:xfrm>
              <a:custGeom>
                <a:pathLst>
                  <a:path w="94" extrusionOk="0" h="18">
                    <a:moveTo>
                      <a:pt y="0" x="0"/>
                    </a:moveTo>
                    <a:lnTo>
                      <a:pt y="6" x="39"/>
                    </a:lnTo>
                    <a:lnTo>
                      <a:pt y="8" x="35"/>
                    </a:lnTo>
                    <a:lnTo>
                      <a:pt y="10" x="34"/>
                    </a:lnTo>
                    <a:lnTo>
                      <a:pt y="5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  <a:moveTo>
                      <a:pt y="11" x="66"/>
                    </a:moveTo>
                    <a:lnTo>
                      <a:pt y="17" x="94"/>
                    </a:lnTo>
                    <a:lnTo>
                      <a:pt y="18" x="91"/>
                    </a:lnTo>
                    <a:lnTo>
                      <a:pt y="18" x="88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1" x="66"/>
                    </a:lnTo>
                    <a:close/>
                  </a:path>
                </a:pathLst>
              </a:custGeom>
              <a:solidFill>
                <a:srgbClr val="7D7B7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14" name="Shape 2114"/>
              <p:cNvSpPr/>
              <p:nvPr/>
            </p:nvSpPr>
            <p:spPr>
              <a:xfrm>
                <a:off y="3724275" x="7342186"/>
                <a:ext cy="30161" cx="141286"/>
              </a:xfrm>
              <a:custGeom>
                <a:pathLst>
                  <a:path w="89" extrusionOk="0" h="19">
                    <a:moveTo>
                      <a:pt y="0" x="0"/>
                    </a:moveTo>
                    <a:lnTo>
                      <a:pt y="7" x="33"/>
                    </a:lnTo>
                    <a:lnTo>
                      <a:pt y="9" x="32"/>
                    </a:lnTo>
                    <a:lnTo>
                      <a:pt y="10" x="28"/>
                    </a:lnTo>
                    <a:lnTo>
                      <a:pt y="5" x="1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  <a:moveTo>
                      <a:pt y="12" x="65"/>
                    </a:moveTo>
                    <a:lnTo>
                      <a:pt y="17" x="89"/>
                    </a:lnTo>
                    <a:lnTo>
                      <a:pt y="17" x="86"/>
                    </a:lnTo>
                    <a:lnTo>
                      <a:pt y="19" x="82"/>
                    </a:lnTo>
                    <a:lnTo>
                      <a:pt y="17" x="67"/>
                    </a:lnTo>
                    <a:lnTo>
                      <a:pt y="14" x="65"/>
                    </a:lnTo>
                    <a:lnTo>
                      <a:pt y="12" x="65"/>
                    </a:lnTo>
                    <a:close/>
                  </a:path>
                </a:pathLst>
              </a:custGeom>
              <a:solidFill>
                <a:srgbClr val="79777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15" name="Shape 2115"/>
              <p:cNvSpPr/>
              <p:nvPr/>
            </p:nvSpPr>
            <p:spPr>
              <a:xfrm>
                <a:off y="3730625" x="7342186"/>
                <a:ext cy="26987" cx="136525"/>
              </a:xfrm>
              <a:custGeom>
                <a:pathLst>
                  <a:path w="86" extrusionOk="0" h="17">
                    <a:moveTo>
                      <a:pt y="0" x="0"/>
                    </a:moveTo>
                    <a:lnTo>
                      <a:pt y="5" x="32"/>
                    </a:lnTo>
                    <a:lnTo>
                      <a:pt y="6" x="28"/>
                    </a:lnTo>
                    <a:lnTo>
                      <a:pt y="6" x="27"/>
                    </a:lnTo>
                    <a:lnTo>
                      <a:pt y="3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0" x="65"/>
                    </a:moveTo>
                    <a:lnTo>
                      <a:pt y="13" x="86"/>
                    </a:lnTo>
                    <a:lnTo>
                      <a:pt y="15" x="82"/>
                    </a:lnTo>
                    <a:lnTo>
                      <a:pt y="17" x="79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0" x="65"/>
                    </a:lnTo>
                    <a:close/>
                  </a:path>
                </a:pathLst>
              </a:custGeom>
              <a:solidFill>
                <a:srgbClr val="72707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16" name="Shape 2116"/>
              <p:cNvSpPr/>
              <p:nvPr/>
            </p:nvSpPr>
            <p:spPr>
              <a:xfrm>
                <a:off y="3732212" x="7343775"/>
                <a:ext cy="25400" cx="128586"/>
              </a:xfrm>
              <a:custGeom>
                <a:pathLst>
                  <a:path w="81" extrusionOk="0" h="16">
                    <a:moveTo>
                      <a:pt y="0" x="0"/>
                    </a:moveTo>
                    <a:lnTo>
                      <a:pt y="5" x="27"/>
                    </a:lnTo>
                    <a:lnTo>
                      <a:pt y="5" x="26"/>
                    </a:lnTo>
                    <a:lnTo>
                      <a:pt y="7" x="24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4" x="81"/>
                    </a:lnTo>
                    <a:lnTo>
                      <a:pt y="16" x="78"/>
                    </a:lnTo>
                    <a:lnTo>
                      <a:pt y="16" x="73"/>
                    </a:lnTo>
                    <a:lnTo>
                      <a:pt y="16" x="66"/>
                    </a:lnTo>
                    <a:lnTo>
                      <a:pt y="14" x="66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6F6D6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17" name="Shape 2117"/>
              <p:cNvSpPr/>
              <p:nvPr/>
            </p:nvSpPr>
            <p:spPr>
              <a:xfrm>
                <a:off y="3735387" x="7346950"/>
                <a:ext cy="23811" cx="120650"/>
              </a:xfrm>
              <a:custGeom>
                <a:pathLst>
                  <a:path w="76" extrusionOk="0" h="15">
                    <a:moveTo>
                      <a:pt y="0" x="0"/>
                    </a:moveTo>
                    <a:lnTo>
                      <a:pt y="3" x="24"/>
                    </a:lnTo>
                    <a:lnTo>
                      <a:pt y="5" x="22"/>
                    </a:lnTo>
                    <a:lnTo>
                      <a:pt y="7" x="18"/>
                    </a:lnTo>
                    <a:lnTo>
                      <a:pt y="3" x="3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4"/>
                    </a:moveTo>
                    <a:lnTo>
                      <a:pt y="14" x="76"/>
                    </a:lnTo>
                    <a:lnTo>
                      <a:pt y="14" x="71"/>
                    </a:lnTo>
                    <a:lnTo>
                      <a:pt y="15" x="67"/>
                    </a:lnTo>
                    <a:lnTo>
                      <a:pt y="15" x="64"/>
                    </a:lnTo>
                    <a:lnTo>
                      <a:pt y="14" x="64"/>
                    </a:lnTo>
                    <a:lnTo>
                      <a:pt y="12" x="64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18" name="Shape 2118"/>
              <p:cNvSpPr/>
              <p:nvPr/>
            </p:nvSpPr>
            <p:spPr>
              <a:xfrm>
                <a:off y="3738562" x="7350125"/>
                <a:ext cy="23811" cx="109536"/>
              </a:xfrm>
              <a:custGeom>
                <a:pathLst>
                  <a:path w="69" extrusionOk="0" h="15">
                    <a:moveTo>
                      <a:pt y="0" x="0"/>
                    </a:moveTo>
                    <a:lnTo>
                      <a:pt y="3" x="20"/>
                    </a:lnTo>
                    <a:lnTo>
                      <a:pt y="5" x="16"/>
                    </a:lnTo>
                    <a:lnTo>
                      <a:pt y="7" x="15"/>
                    </a:lnTo>
                    <a:lnTo>
                      <a:pt y="5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2" x="62"/>
                    </a:moveTo>
                    <a:lnTo>
                      <a:pt y="12" x="69"/>
                    </a:lnTo>
                    <a:lnTo>
                      <a:pt y="13" x="65"/>
                    </a:lnTo>
                    <a:lnTo>
                      <a:pt y="15" x="64"/>
                    </a:lnTo>
                    <a:lnTo>
                      <a:pt y="13" x="62"/>
                    </a:lnTo>
                    <a:lnTo>
                      <a:pt y="12" x="62"/>
                    </a:lnTo>
                    <a:close/>
                  </a:path>
                </a:pathLst>
              </a:custGeom>
              <a:solidFill>
                <a:srgbClr val="65626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19" name="Shape 2119"/>
              <p:cNvSpPr/>
              <p:nvPr/>
            </p:nvSpPr>
            <p:spPr>
              <a:xfrm>
                <a:off y="3740150" x="7351711"/>
                <a:ext cy="22225" cx="101600"/>
              </a:xfrm>
              <a:custGeom>
                <a:pathLst>
                  <a:path w="64" extrusionOk="0" h="14">
                    <a:moveTo>
                      <a:pt y="0" x="0"/>
                    </a:moveTo>
                    <a:lnTo>
                      <a:pt y="4" x="15"/>
                    </a:lnTo>
                    <a:lnTo>
                      <a:pt y="6" x="14"/>
                    </a:lnTo>
                    <a:lnTo>
                      <a:pt y="7" x="12"/>
                    </a:lnTo>
                    <a:lnTo>
                      <a:pt y="6" x="4"/>
                    </a:lnTo>
                    <a:lnTo>
                      <a:pt y="4" x="2"/>
                    </a:lnTo>
                    <a:lnTo>
                      <a:pt y="0" x="0"/>
                    </a:lnTo>
                    <a:close/>
                    <a:moveTo>
                      <a:pt y="12" x="61"/>
                    </a:moveTo>
                    <a:lnTo>
                      <a:pt y="12" x="64"/>
                    </a:lnTo>
                    <a:lnTo>
                      <a:pt y="12" x="63"/>
                    </a:lnTo>
                    <a:lnTo>
                      <a:pt y="14" x="63"/>
                    </a:lnTo>
                    <a:lnTo>
                      <a:pt y="12" x="61"/>
                    </a:lnTo>
                    <a:lnTo>
                      <a:pt y="12" x="61"/>
                    </a:lnTo>
                    <a:close/>
                  </a:path>
                </a:pathLst>
              </a:custGeom>
              <a:solidFill>
                <a:srgbClr val="615E5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20" name="Shape 2120"/>
              <p:cNvSpPr/>
              <p:nvPr/>
            </p:nvSpPr>
            <p:spPr>
              <a:xfrm>
                <a:off y="3746500" x="7354886"/>
                <a:ext cy="4761" cx="19050"/>
              </a:xfrm>
              <a:custGeom>
                <a:pathLst>
                  <a:path w="12" extrusionOk="0" h="3">
                    <a:moveTo>
                      <a:pt y="0" x="0"/>
                    </a:moveTo>
                    <a:lnTo>
                      <a:pt y="2" x="12"/>
                    </a:lnTo>
                    <a:lnTo>
                      <a:pt y="3" x="10"/>
                    </a:lnTo>
                    <a:lnTo>
                      <a:pt y="3" x="8"/>
                    </a:lnTo>
                    <a:lnTo>
                      <a:pt y="3" x="5"/>
                    </a:lnTo>
                    <a:lnTo>
                      <a:pt y="2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C5A5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21" name="Shape 2121"/>
              <p:cNvSpPr/>
              <p:nvPr/>
            </p:nvSpPr>
            <p:spPr>
              <a:xfrm>
                <a:off y="3749675" x="7358061"/>
                <a:ext cy="4761" cx="12700"/>
              </a:xfrm>
              <a:custGeom>
                <a:pathLst>
                  <a:path w="8" extrusionOk="0" h="3">
                    <a:moveTo>
                      <a:pt y="0" x="0"/>
                    </a:moveTo>
                    <a:lnTo>
                      <a:pt y="1" x="8"/>
                    </a:lnTo>
                    <a:lnTo>
                      <a:pt y="1" x="6"/>
                    </a:lnTo>
                    <a:lnTo>
                      <a:pt y="3" x="5"/>
                    </a:lnTo>
                    <a:lnTo>
                      <a:pt y="1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6535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22" name="Shape 2122"/>
              <p:cNvSpPr/>
              <p:nvPr/>
            </p:nvSpPr>
            <p:spPr>
              <a:xfrm>
                <a:off y="3751262" x="7362825"/>
                <a:ext cy="3175" cx="4761"/>
              </a:xfrm>
              <a:custGeom>
                <a:pathLst>
                  <a:path w="3" extrusionOk="0" h="2">
                    <a:moveTo>
                      <a:pt y="0" x="0"/>
                    </a:moveTo>
                    <a:lnTo>
                      <a:pt y="0" x="3"/>
                    </a:lnTo>
                    <a:lnTo>
                      <a:pt y="2" x="2"/>
                    </a:lnTo>
                    <a:lnTo>
                      <a:pt y="2" x="2"/>
                    </a:lnTo>
                    <a:lnTo>
                      <a:pt y="0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24F4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23" name="Shape 2123"/>
              <p:cNvSpPr/>
              <p:nvPr/>
            </p:nvSpPr>
            <p:spPr>
              <a:xfrm>
                <a:off y="3421062" x="7312025"/>
                <a:ext cy="341312" cx="365125"/>
              </a:xfrm>
              <a:custGeom>
                <a:pathLst>
                  <a:path w="230" extrusionOk="0" h="215">
                    <a:moveTo>
                      <a:pt y="109" x="221"/>
                    </a:moveTo>
                    <a:lnTo>
                      <a:pt y="114" x="224"/>
                    </a:lnTo>
                    <a:lnTo>
                      <a:pt y="119" x="228"/>
                    </a:lnTo>
                    <a:lnTo>
                      <a:pt y="125" x="230"/>
                    </a:lnTo>
                    <a:lnTo>
                      <a:pt y="131" x="230"/>
                    </a:lnTo>
                    <a:lnTo>
                      <a:pt y="136" x="228"/>
                    </a:lnTo>
                    <a:lnTo>
                      <a:pt y="141" x="226"/>
                    </a:lnTo>
                    <a:lnTo>
                      <a:pt y="147" x="224"/>
                    </a:lnTo>
                    <a:lnTo>
                      <a:pt y="152" x="219"/>
                    </a:lnTo>
                    <a:lnTo>
                      <a:pt y="161" x="208"/>
                    </a:lnTo>
                    <a:lnTo>
                      <a:pt y="171" x="192"/>
                    </a:lnTo>
                    <a:lnTo>
                      <a:pt y="180" x="176"/>
                    </a:lnTo>
                    <a:lnTo>
                      <a:pt y="188" x="159"/>
                    </a:lnTo>
                    <a:lnTo>
                      <a:pt y="203" x="122"/>
                    </a:lnTo>
                    <a:lnTo>
                      <a:pt y="215" x="88"/>
                    </a:lnTo>
                    <a:lnTo>
                      <a:pt y="205" x="84"/>
                    </a:lnTo>
                    <a:lnTo>
                      <a:pt y="198" x="81"/>
                    </a:lnTo>
                    <a:lnTo>
                      <a:pt y="195" x="76"/>
                    </a:lnTo>
                    <a:lnTo>
                      <a:pt y="193" x="69"/>
                    </a:lnTo>
                    <a:lnTo>
                      <a:pt y="195" x="62"/>
                    </a:lnTo>
                    <a:lnTo>
                      <a:pt y="198" x="52"/>
                    </a:lnTo>
                    <a:lnTo>
                      <a:pt y="203" x="44"/>
                    </a:lnTo>
                    <a:lnTo>
                      <a:pt y="210" x="34"/>
                    </a:lnTo>
                    <a:lnTo>
                      <a:pt y="201" x="25"/>
                    </a:lnTo>
                    <a:lnTo>
                      <a:pt y="191" x="17"/>
                    </a:lnTo>
                    <a:lnTo>
                      <a:pt y="181" x="12"/>
                    </a:lnTo>
                    <a:lnTo>
                      <a:pt y="171" x="7"/>
                    </a:lnTo>
                    <a:lnTo>
                      <a:pt y="158" x="3"/>
                    </a:lnTo>
                    <a:lnTo>
                      <a:pt y="146" x="0"/>
                    </a:lnTo>
                    <a:lnTo>
                      <a:pt y="132" x="0"/>
                    </a:lnTo>
                    <a:lnTo>
                      <a:pt y="119" x="0"/>
                    </a:lnTo>
                    <a:lnTo>
                      <a:pt y="103" x="2"/>
                    </a:lnTo>
                    <a:lnTo>
                      <a:pt y="90" x="3"/>
                    </a:lnTo>
                    <a:lnTo>
                      <a:pt y="75" x="8"/>
                    </a:lnTo>
                    <a:lnTo>
                      <a:pt y="60" x="13"/>
                    </a:lnTo>
                    <a:lnTo>
                      <a:pt y="44" x="20"/>
                    </a:lnTo>
                    <a:lnTo>
                      <a:pt y="29" x="29"/>
                    </a:lnTo>
                    <a:lnTo>
                      <a:pt y="16" x="39"/>
                    </a:lnTo>
                    <a:lnTo>
                      <a:pt y="0" x="51"/>
                    </a:lnTo>
                    <a:lnTo>
                      <a:pt y="7" x="61"/>
                    </a:lnTo>
                    <a:lnTo>
                      <a:pt y="12" x="71"/>
                    </a:lnTo>
                    <a:lnTo>
                      <a:pt y="27" x="73"/>
                    </a:lnTo>
                    <a:lnTo>
                      <a:pt y="41" x="78"/>
                    </a:lnTo>
                    <a:lnTo>
                      <a:pt y="51" x="84"/>
                    </a:lnTo>
                    <a:lnTo>
                      <a:pt y="56" x="91"/>
                    </a:lnTo>
                    <a:lnTo>
                      <a:pt y="58" x="94"/>
                    </a:lnTo>
                    <a:lnTo>
                      <a:pt y="58" x="98"/>
                    </a:lnTo>
                    <a:lnTo>
                      <a:pt y="58" x="101"/>
                    </a:lnTo>
                    <a:lnTo>
                      <a:pt y="56" x="103"/>
                    </a:lnTo>
                    <a:lnTo>
                      <a:pt y="53" x="106"/>
                    </a:lnTo>
                    <a:lnTo>
                      <a:pt y="48" x="108"/>
                    </a:lnTo>
                    <a:lnTo>
                      <a:pt y="41" x="108"/>
                    </a:lnTo>
                    <a:lnTo>
                      <a:pt y="33" x="108"/>
                    </a:lnTo>
                    <a:lnTo>
                      <a:pt y="48" x="137"/>
                    </a:lnTo>
                    <a:lnTo>
                      <a:pt y="66" x="169"/>
                    </a:lnTo>
                    <a:lnTo>
                      <a:pt y="76" x="184"/>
                    </a:lnTo>
                    <a:lnTo>
                      <a:pt y="88" x="199"/>
                    </a:lnTo>
                    <a:lnTo>
                      <a:pt y="98" x="211"/>
                    </a:lnTo>
                    <a:lnTo>
                      <a:pt y="109" x="22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24" name="Shape 2124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25" name="Shape 2125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26" name="Shape 2126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27" name="Shape 2127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28" name="Shape 2128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29" name="Shape 2129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30" name="Shape 2130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31" name="Shape 2131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cxnSp>
            <p:nvCxnSpPr>
              <p:cNvPr id="2132" name="Shape 2132"/>
              <p:cNvCxnSpPr/>
              <p:nvPr/>
            </p:nvCxnSpPr>
            <p:spPr>
              <a:xfrm rot="10800000" flipH="1">
                <a:off y="2408237" x="5770562"/>
                <a:ext cy="363536" cx="611187"/>
              </a:xfrm>
              <a:prstGeom prst="straightConnector1">
                <a:avLst/>
              </a:prstGeom>
              <a:solidFill>
                <a:srgbClr val="FFFFFF"/>
              </a:solidFill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</p:cxnSp>
          <p:sp>
            <p:nvSpPr>
              <p:cNvPr id="2133" name="Shape 2133"/>
              <p:cNvSpPr/>
              <p:nvPr/>
            </p:nvSpPr>
            <p:spPr>
              <a:xfrm>
                <a:off y="3692525" x="5689600"/>
                <a:ext cy="92075" cx="1665286"/>
              </a:xfrm>
              <a:custGeom>
                <a:pathLst>
                  <a:path w="1049" extrusionOk="0" h="58">
                    <a:moveTo>
                      <a:pt y="34" x="1049"/>
                    </a:moveTo>
                    <a:lnTo>
                      <a:pt y="36" x="1039"/>
                    </a:lnTo>
                    <a:lnTo>
                      <a:pt y="36" x="1030"/>
                    </a:lnTo>
                    <a:lnTo>
                      <a:pt y="34" x="1022"/>
                    </a:lnTo>
                    <a:lnTo>
                      <a:pt y="30" x="1010"/>
                    </a:lnTo>
                    <a:lnTo>
                      <a:pt y="37" x="970"/>
                    </a:lnTo>
                    <a:lnTo>
                      <a:pt y="44" x="926"/>
                    </a:lnTo>
                    <a:lnTo>
                      <a:pt y="49" x="882"/>
                    </a:lnTo>
                    <a:lnTo>
                      <a:pt y="52" x="835"/>
                    </a:lnTo>
                    <a:lnTo>
                      <a:pt y="56" x="787"/>
                    </a:lnTo>
                    <a:lnTo>
                      <a:pt y="58" x="740"/>
                    </a:lnTo>
                    <a:lnTo>
                      <a:pt y="58" x="691"/>
                    </a:lnTo>
                    <a:lnTo>
                      <a:pt y="58" x="640"/>
                    </a:lnTo>
                    <a:lnTo>
                      <a:pt y="54" x="537"/>
                    </a:lnTo>
                    <a:lnTo>
                      <a:pt y="49" x="431"/>
                    </a:lnTo>
                    <a:lnTo>
                      <a:pt y="39" x="325"/>
                    </a:lnTo>
                    <a:lnTo>
                      <a:pt y="29" x="215"/>
                    </a:lnTo>
                    <a:lnTo>
                      <a:pt y="22" x="213"/>
                    </a:lnTo>
                    <a:lnTo>
                      <a:pt y="19" x="210"/>
                    </a:lnTo>
                    <a:lnTo>
                      <a:pt y="12" x="144"/>
                    </a:lnTo>
                    <a:lnTo>
                      <a:pt y="12" x="139"/>
                    </a:lnTo>
                    <a:lnTo>
                      <a:pt y="14" x="134"/>
                    </a:lnTo>
                    <a:lnTo>
                      <a:pt y="15" x="130"/>
                    </a:lnTo>
                    <a:lnTo>
                      <a:pt y="17" x="129"/>
                    </a:lnTo>
                    <a:lnTo>
                      <a:pt y="14" x="97"/>
                    </a:lnTo>
                    <a:lnTo>
                      <a:pt y="9" x="65"/>
                    </a:lnTo>
                    <a:lnTo>
                      <a:pt y="5" x="33"/>
                    </a:lnTo>
                    <a:lnTo>
                      <a:pt y="0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34" name="Shape 2134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35" name="Shape 2135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36" name="Shape 2136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37" name="Shape 2137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38" name="Shape 2138"/>
              <p:cNvSpPr/>
              <p:nvPr/>
            </p:nvSpPr>
            <p:spPr>
              <a:xfrm>
                <a:off y="4392612" x="5087937"/>
                <a:ext cy="185736" cx="506412"/>
              </a:xfrm>
              <a:custGeom>
                <a:pathLst>
                  <a:path w="319" extrusionOk="0" h="117">
                    <a:moveTo>
                      <a:pt y="0" x="0"/>
                    </a:moveTo>
                    <a:lnTo>
                      <a:pt y="4" x="1"/>
                    </a:lnTo>
                    <a:lnTo>
                      <a:pt y="7" x="3"/>
                    </a:lnTo>
                    <a:lnTo>
                      <a:pt y="25" x="43"/>
                    </a:lnTo>
                    <a:lnTo>
                      <a:pt y="46" x="84"/>
                    </a:lnTo>
                    <a:lnTo>
                      <a:pt y="64" x="126"/>
                    </a:lnTo>
                    <a:lnTo>
                      <a:pt y="81" x="167"/>
                    </a:lnTo>
                    <a:lnTo>
                      <a:pt y="96" x="207"/>
                    </a:lnTo>
                    <a:lnTo>
                      <a:pt y="108" x="248"/>
                    </a:lnTo>
                    <a:lnTo>
                      <a:pt y="113" x="266"/>
                    </a:lnTo>
                    <a:lnTo>
                      <a:pt y="115" x="285"/>
                    </a:lnTo>
                    <a:lnTo>
                      <a:pt y="117" x="302"/>
                    </a:lnTo>
                    <a:lnTo>
                      <a:pt y="117" x="319"/>
                    </a:lnTo>
                    <a:lnTo>
                      <a:pt y="113" x="315"/>
                    </a:lnTo>
                    <a:lnTo>
                      <a:pt y="108" x="309"/>
                    </a:lnTo>
                    <a:lnTo>
                      <a:pt y="102" x="298"/>
                    </a:lnTo>
                    <a:lnTo>
                      <a:pt y="95" x="285"/>
                    </a:lnTo>
                    <a:lnTo>
                      <a:pt y="83" x="253"/>
                    </a:lnTo>
                    <a:lnTo>
                      <a:pt y="74" x="219"/>
                    </a:lnTo>
                    <a:lnTo>
                      <a:pt y="64" x="177"/>
                    </a:lnTo>
                    <a:lnTo>
                      <a:pt y="53" x="136"/>
                    </a:lnTo>
                    <a:lnTo>
                      <a:pt y="39" x="99"/>
                    </a:lnTo>
                    <a:lnTo>
                      <a:pt y="27" x="65"/>
                    </a:lnTo>
                    <a:lnTo>
                      <a:pt y="9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39" name="Shape 2139"/>
              <p:cNvSpPr/>
              <p:nvPr/>
            </p:nvSpPr>
            <p:spPr>
              <a:xfrm>
                <a:off y="4398962" x="5087937"/>
                <a:ext cy="179387" cx="457200"/>
              </a:xfrm>
              <a:custGeom>
                <a:pathLst>
                  <a:path w="288" extrusionOk="0" h="113">
                    <a:moveTo>
                      <a:pt y="0" x="0"/>
                    </a:moveTo>
                    <a:lnTo>
                      <a:pt y="23" x="38"/>
                    </a:lnTo>
                    <a:lnTo>
                      <a:pt y="43" x="76"/>
                    </a:lnTo>
                    <a:lnTo>
                      <a:pt y="62" x="113"/>
                    </a:lnTo>
                    <a:lnTo>
                      <a:pt y="77" x="150"/>
                    </a:lnTo>
                    <a:lnTo>
                      <a:pt y="91" x="185"/>
                    </a:lnTo>
                    <a:lnTo>
                      <a:pt y="101" x="221"/>
                    </a:lnTo>
                    <a:lnTo>
                      <a:pt y="108" x="255"/>
                    </a:lnTo>
                    <a:lnTo>
                      <a:pt y="113" x="288"/>
                    </a:lnTo>
                    <a:lnTo>
                      <a:pt y="109" x="287"/>
                    </a:lnTo>
                    <a:lnTo>
                      <a:pt y="104" x="282"/>
                    </a:lnTo>
                    <a:lnTo>
                      <a:pt y="98" x="275"/>
                    </a:lnTo>
                    <a:lnTo>
                      <a:pt y="92" x="266"/>
                    </a:lnTo>
                    <a:lnTo>
                      <a:pt y="87" x="258"/>
                    </a:lnTo>
                    <a:lnTo>
                      <a:pt y="82" x="246"/>
                    </a:lnTo>
                    <a:lnTo>
                      <a:pt y="77" x="233"/>
                    </a:lnTo>
                    <a:lnTo>
                      <a:pt y="72" x="219"/>
                    </a:lnTo>
                    <a:lnTo>
                      <a:pt y="49" x="138"/>
                    </a:lnTo>
                    <a:lnTo>
                      <a:pt y="25" x="65"/>
                    </a:lnTo>
                    <a:lnTo>
                      <a:pt y="6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40" name="Shape 2140"/>
              <p:cNvSpPr/>
              <p:nvPr/>
            </p:nvSpPr>
            <p:spPr>
              <a:xfrm>
                <a:off y="4371975" x="5100637"/>
                <a:ext cy="136525" cx="522286"/>
              </a:xfrm>
              <a:custGeom>
                <a:pathLst>
                  <a:path w="329" extrusionOk="0" h="86">
                    <a:moveTo>
                      <a:pt y="0" x="0"/>
                    </a:moveTo>
                    <a:lnTo>
                      <a:pt y="6" x="8"/>
                    </a:lnTo>
                    <a:lnTo>
                      <a:pt y="20" x="39"/>
                    </a:lnTo>
                    <a:lnTo>
                      <a:pt y="37" x="86"/>
                    </a:lnTo>
                    <a:lnTo>
                      <a:pt y="55" x="140"/>
                    </a:lnTo>
                    <a:lnTo>
                      <a:pt y="64" x="169"/>
                    </a:lnTo>
                    <a:lnTo>
                      <a:pt y="72" x="198"/>
                    </a:lnTo>
                    <a:lnTo>
                      <a:pt y="77" x="226"/>
                    </a:lnTo>
                    <a:lnTo>
                      <a:pt y="82" x="253"/>
                    </a:lnTo>
                    <a:lnTo>
                      <a:pt y="86" x="277"/>
                    </a:lnTo>
                    <a:lnTo>
                      <a:pt y="86" x="299"/>
                    </a:lnTo>
                    <a:lnTo>
                      <a:pt y="86" x="307"/>
                    </a:lnTo>
                    <a:lnTo>
                      <a:pt y="84" x="316"/>
                    </a:lnTo>
                    <a:lnTo>
                      <a:pt y="81" x="324"/>
                    </a:lnTo>
                    <a:lnTo>
                      <a:pt y="77" x="329"/>
                    </a:lnTo>
                    <a:lnTo>
                      <a:pt y="66" x="317"/>
                    </a:lnTo>
                    <a:lnTo>
                      <a:pt y="55" x="306"/>
                    </a:lnTo>
                    <a:lnTo>
                      <a:pt y="45" x="290"/>
                    </a:lnTo>
                    <a:lnTo>
                      <a:pt y="37" x="275"/>
                    </a:lnTo>
                    <a:lnTo>
                      <a:pt y="28" x="258"/>
                    </a:lnTo>
                    <a:lnTo>
                      <a:pt y="23" x="240"/>
                    </a:lnTo>
                    <a:lnTo>
                      <a:pt y="17" x="220"/>
                    </a:lnTo>
                    <a:lnTo>
                      <a:pt y="11" x="199"/>
                    </a:lnTo>
                    <a:lnTo>
                      <a:pt y="5" x="154"/>
                    </a:lnTo>
                    <a:lnTo>
                      <a:pt y="1" x="106"/>
                    </a:lnTo>
                    <a:lnTo>
                      <a:pt y="0" x="54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CF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41" name="Shape 2141"/>
              <p:cNvSpPr/>
              <p:nvPr/>
            </p:nvSpPr>
            <p:spPr>
              <a:xfrm>
                <a:off y="4373562" x="5095875"/>
                <a:ext cy="155575" cx="546100"/>
              </a:xfrm>
              <a:custGeom>
                <a:pathLst>
                  <a:path w="344" extrusionOk="0" h="98">
                    <a:moveTo>
                      <a:pt y="0" x="3"/>
                    </a:moveTo>
                    <a:lnTo>
                      <a:pt y="7" x="15"/>
                    </a:lnTo>
                    <a:lnTo>
                      <a:pt y="21" x="49"/>
                    </a:lnTo>
                    <a:lnTo>
                      <a:pt y="39" x="96"/>
                    </a:lnTo>
                    <a:lnTo>
                      <a:pt y="58" x="150"/>
                    </a:lnTo>
                    <a:lnTo>
                      <a:pt y="68" x="179"/>
                    </a:lnTo>
                    <a:lnTo>
                      <a:pt y="76" x="207"/>
                    </a:lnTo>
                    <a:lnTo>
                      <a:pt y="83" x="236"/>
                    </a:lnTo>
                    <a:lnTo>
                      <a:pt y="88" x="261"/>
                    </a:lnTo>
                    <a:lnTo>
                      <a:pt y="90" x="285"/>
                    </a:lnTo>
                    <a:lnTo>
                      <a:pt y="92" x="307"/>
                    </a:lnTo>
                    <a:lnTo>
                      <a:pt y="90" x="315"/>
                    </a:lnTo>
                    <a:lnTo>
                      <a:pt y="88" x="324"/>
                    </a:lnTo>
                    <a:lnTo>
                      <a:pt y="86" x="331"/>
                    </a:lnTo>
                    <a:lnTo>
                      <a:pt y="83" x="337"/>
                    </a:lnTo>
                    <a:lnTo>
                      <a:pt y="88" x="341"/>
                    </a:lnTo>
                    <a:lnTo>
                      <a:pt y="92" x="344"/>
                    </a:lnTo>
                    <a:lnTo>
                      <a:pt y="95" x="337"/>
                    </a:lnTo>
                    <a:lnTo>
                      <a:pt y="98" x="326"/>
                    </a:lnTo>
                    <a:lnTo>
                      <a:pt y="98" x="310"/>
                    </a:lnTo>
                    <a:lnTo>
                      <a:pt y="97" x="293"/>
                    </a:lnTo>
                    <a:lnTo>
                      <a:pt y="95" x="273"/>
                    </a:lnTo>
                    <a:lnTo>
                      <a:pt y="92" x="251"/>
                    </a:lnTo>
                    <a:lnTo>
                      <a:pt y="86" x="226"/>
                    </a:lnTo>
                    <a:lnTo>
                      <a:pt y="80" x="201"/>
                    </a:lnTo>
                    <a:lnTo>
                      <a:pt y="65" x="147"/>
                    </a:lnTo>
                    <a:lnTo>
                      <a:pt y="46" x="94"/>
                    </a:lnTo>
                    <a:lnTo>
                      <a:pt y="36" x="67"/>
                    </a:lnTo>
                    <a:lnTo>
                      <a:pt y="24" x="44"/>
                    </a:lnTo>
                    <a:lnTo>
                      <a:pt y="14" x="20"/>
                    </a:lnTo>
                    <a:lnTo>
                      <a:pt y="2" x="0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42" name="Shape 2142"/>
              <p:cNvSpPr/>
              <p:nvPr/>
            </p:nvSpPr>
            <p:spPr>
              <a:xfrm>
                <a:off y="4371975" x="5097462"/>
                <a:ext cy="149225" cx="536575"/>
              </a:xfrm>
              <a:custGeom>
                <a:pathLst>
                  <a:path w="338" extrusionOk="0" h="94">
                    <a:moveTo>
                      <a:pt y="0" x="2"/>
                    </a:moveTo>
                    <a:lnTo>
                      <a:pt y="6" x="10"/>
                    </a:lnTo>
                    <a:lnTo>
                      <a:pt y="20" x="41"/>
                    </a:lnTo>
                    <a:lnTo>
                      <a:pt y="37" x="88"/>
                    </a:lnTo>
                    <a:lnTo>
                      <a:pt y="55" x="142"/>
                    </a:lnTo>
                    <a:lnTo>
                      <a:pt y="64" x="171"/>
                    </a:lnTo>
                    <a:lnTo>
                      <a:pt y="72" x="200"/>
                    </a:lnTo>
                    <a:lnTo>
                      <a:pt y="77" x="228"/>
                    </a:lnTo>
                    <a:lnTo>
                      <a:pt y="82" x="255"/>
                    </a:lnTo>
                    <a:lnTo>
                      <a:pt y="86" x="279"/>
                    </a:lnTo>
                    <a:lnTo>
                      <a:pt y="86" x="301"/>
                    </a:lnTo>
                    <a:lnTo>
                      <a:pt y="86" x="309"/>
                    </a:lnTo>
                    <a:lnTo>
                      <a:pt y="84" x="318"/>
                    </a:lnTo>
                    <a:lnTo>
                      <a:pt y="81" x="326"/>
                    </a:lnTo>
                    <a:lnTo>
                      <a:pt y="77" x="331"/>
                    </a:lnTo>
                    <a:lnTo>
                      <a:pt y="82" x="335"/>
                    </a:lnTo>
                    <a:lnTo>
                      <a:pt y="87" x="338"/>
                    </a:lnTo>
                    <a:lnTo>
                      <a:pt y="91" x="331"/>
                    </a:lnTo>
                    <a:lnTo>
                      <a:pt y="93" x="321"/>
                    </a:lnTo>
                    <a:lnTo>
                      <a:pt y="94" x="306"/>
                    </a:lnTo>
                    <a:lnTo>
                      <a:pt y="93" x="289"/>
                    </a:lnTo>
                    <a:lnTo>
                      <a:pt y="91" x="269"/>
                    </a:lnTo>
                    <a:lnTo>
                      <a:pt y="87" x="247"/>
                    </a:lnTo>
                    <a:lnTo>
                      <a:pt y="82" x="223"/>
                    </a:lnTo>
                    <a:lnTo>
                      <a:pt y="77" x="198"/>
                    </a:lnTo>
                    <a:lnTo>
                      <a:pt y="62" x="146"/>
                    </a:lnTo>
                    <a:lnTo>
                      <a:pt y="44" x="93"/>
                    </a:lnTo>
                    <a:lnTo>
                      <a:pt y="35" x="68"/>
                    </a:lnTo>
                    <a:lnTo>
                      <a:pt y="23" x="44"/>
                    </a:lnTo>
                    <a:lnTo>
                      <a:pt y="13" x="22"/>
                    </a:lnTo>
                    <a:lnTo>
                      <a:pt y="1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43" name="Shape 2143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44" name="Shape 2144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45" name="Shape 2145"/>
              <p:cNvSpPr/>
              <p:nvPr/>
            </p:nvSpPr>
            <p:spPr>
              <a:xfrm>
                <a:off y="2686050" x="5400675"/>
                <a:ext cy="33336" cx="185736"/>
              </a:xfrm>
              <a:custGeom>
                <a:pathLst>
                  <a:path w="117" extrusionOk="0" h="21">
                    <a:moveTo>
                      <a:pt y="21" x="117"/>
                    </a:moveTo>
                    <a:lnTo>
                      <a:pt y="0" x="0"/>
                    </a:lnTo>
                    <a:lnTo>
                      <a:pt y="4" x="29"/>
                    </a:lnTo>
                    <a:lnTo>
                      <a:pt y="9" x="58"/>
                    </a:lnTo>
                    <a:lnTo>
                      <a:pt y="14" x="88"/>
                    </a:lnTo>
                    <a:lnTo>
                      <a:pt y="21" x="11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46" name="Shape 2146"/>
              <p:cNvSpPr/>
              <p:nvPr/>
            </p:nvSpPr>
            <p:spPr>
              <a:xfrm>
                <a:off y="2678111" x="5346700"/>
                <a:ext cy="50800" cx="287336"/>
              </a:xfrm>
              <a:custGeom>
                <a:pathLst>
                  <a:path w="181" extrusionOk="0" h="32">
                    <a:moveTo>
                      <a:pt y="32" x="181"/>
                    </a:moveTo>
                    <a:lnTo>
                      <a:pt y="0" x="0"/>
                    </a:lnTo>
                    <a:lnTo>
                      <a:pt y="7" x="46"/>
                    </a:lnTo>
                    <a:lnTo>
                      <a:pt y="14" x="92"/>
                    </a:lnTo>
                    <a:lnTo>
                      <a:pt y="22" x="137"/>
                    </a:lnTo>
                    <a:lnTo>
                      <a:pt y="32" x="181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47" name="Shape 2147"/>
              <p:cNvSpPr/>
              <p:nvPr/>
            </p:nvSpPr>
            <p:spPr>
              <a:xfrm>
                <a:off y="2676525" x="5307012"/>
                <a:ext cy="63500" cx="361950"/>
              </a:xfrm>
              <a:custGeom>
                <a:pathLst>
                  <a:path w="228" extrusionOk="0" h="40">
                    <a:moveTo>
                      <a:pt y="6" x="59"/>
                    </a:moveTo>
                    <a:lnTo>
                      <a:pt y="27" x="176"/>
                    </a:lnTo>
                    <a:lnTo>
                      <a:pt y="30" x="189"/>
                    </a:lnTo>
                    <a:lnTo>
                      <a:pt y="33" x="203"/>
                    </a:lnTo>
                    <a:lnTo>
                      <a:pt y="37" x="214"/>
                    </a:lnTo>
                    <a:lnTo>
                      <a:pt y="40" x="228"/>
                    </a:lnTo>
                    <a:lnTo>
                      <a:pt y="0" x="0"/>
                    </a:lnTo>
                    <a:lnTo>
                      <a:pt y="1" x="14"/>
                    </a:lnTo>
                    <a:lnTo>
                      <a:pt y="3" x="29"/>
                    </a:lnTo>
                    <a:lnTo>
                      <a:pt y="5" x="44"/>
                    </a:lnTo>
                    <a:lnTo>
                      <a:pt y="6" x="59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48" name="Shape 2148"/>
              <p:cNvSpPr/>
              <p:nvPr/>
            </p:nvSpPr>
            <p:spPr>
              <a:xfrm>
                <a:off y="2673350" x="5272087"/>
                <a:ext cy="74611" cx="427037"/>
              </a:xfrm>
              <a:custGeom>
                <a:pathLst>
                  <a:path w="269" extrusionOk="0" h="47">
                    <a:moveTo>
                      <a:pt y="3" x="47"/>
                    </a:moveTo>
                    <a:lnTo>
                      <a:pt y="35" x="228"/>
                    </a:lnTo>
                    <a:lnTo>
                      <a:pt y="42" x="248"/>
                    </a:lnTo>
                    <a:lnTo>
                      <a:pt y="47" x="269"/>
                    </a:lnTo>
                    <a:lnTo>
                      <a:pt y="0" x="0"/>
                    </a:lnTo>
                    <a:lnTo>
                      <a:pt y="2" x="24"/>
                    </a:lnTo>
                    <a:lnTo>
                      <a:pt y="3" x="4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49" name="Shape 2149"/>
              <p:cNvSpPr/>
              <p:nvPr/>
            </p:nvSpPr>
            <p:spPr>
              <a:xfrm>
                <a:off y="2673350" x="5243512"/>
                <a:ext cy="82550" cx="479425"/>
              </a:xfrm>
              <a:custGeom>
                <a:pathLst>
                  <a:path w="302" extrusionOk="0" h="52">
                    <a:moveTo>
                      <a:pt y="2" x="40"/>
                    </a:moveTo>
                    <a:lnTo>
                      <a:pt y="42" x="268"/>
                    </a:lnTo>
                    <a:lnTo>
                      <a:pt y="47" x="285"/>
                    </a:lnTo>
                    <a:lnTo>
                      <a:pt y="52" x="302"/>
                    </a:lnTo>
                    <a:lnTo>
                      <a:pt y="0" x="0"/>
                    </a:lnTo>
                    <a:lnTo>
                      <a:pt y="0" x="20"/>
                    </a:lnTo>
                    <a:lnTo>
                      <a:pt y="2" x="40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50" name="Shape 2150"/>
              <p:cNvSpPr/>
              <p:nvPr/>
            </p:nvSpPr>
            <p:spPr>
              <a:xfrm>
                <a:off y="2670175" x="5216525"/>
                <a:ext cy="93661" cx="530225"/>
              </a:xfrm>
              <a:custGeom>
                <a:pathLst>
                  <a:path w="334" extrusionOk="0" h="59">
                    <a:moveTo>
                      <a:pt y="2" x="35"/>
                    </a:moveTo>
                    <a:lnTo>
                      <a:pt y="49" x="304"/>
                    </a:lnTo>
                    <a:lnTo>
                      <a:pt y="54" x="319"/>
                    </a:lnTo>
                    <a:lnTo>
                      <a:pt y="59" x="334"/>
                    </a:lnTo>
                    <a:lnTo>
                      <a:pt y="0" x="0"/>
                    </a:lnTo>
                    <a:lnTo>
                      <a:pt y="2" x="18"/>
                    </a:lnTo>
                    <a:lnTo>
                      <a:pt y="2" x="35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51" name="Shape 2151"/>
              <p:cNvSpPr/>
              <p:nvPr/>
            </p:nvSpPr>
            <p:spPr>
              <a:xfrm>
                <a:off y="2670175" x="5191125"/>
                <a:ext cy="101600" cx="574675"/>
              </a:xfrm>
              <a:custGeom>
                <a:pathLst>
                  <a:path w="362" extrusionOk="0" h="64">
                    <a:moveTo>
                      <a:pt y="2" x="33"/>
                    </a:moveTo>
                    <a:lnTo>
                      <a:pt y="54" x="335"/>
                    </a:lnTo>
                    <a:lnTo>
                      <a:pt y="59" x="348"/>
                    </a:lnTo>
                    <a:lnTo>
                      <a:pt y="64" x="362"/>
                    </a:lnTo>
                    <a:lnTo>
                      <a:pt y="0" x="0"/>
                    </a:lnTo>
                    <a:lnTo>
                      <a:pt y="0" x="17"/>
                    </a:lnTo>
                    <a:lnTo>
                      <a:pt y="2" x="33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52" name="Shape 2152"/>
              <p:cNvSpPr/>
              <p:nvPr/>
            </p:nvSpPr>
            <p:spPr>
              <a:xfrm>
                <a:off y="2670175" x="5170487"/>
                <a:ext cy="107950" cx="614361"/>
              </a:xfrm>
              <a:custGeom>
                <a:pathLst>
                  <a:path w="387" extrusionOk="0" h="68">
                    <a:moveTo>
                      <a:pt y="0" x="29"/>
                    </a:moveTo>
                    <a:lnTo>
                      <a:pt y="59" x="363"/>
                    </a:lnTo>
                    <a:lnTo>
                      <a:pt y="64" x="375"/>
                    </a:lnTo>
                    <a:lnTo>
                      <a:pt y="68" x="38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9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53" name="Shape 2153"/>
              <p:cNvSpPr/>
              <p:nvPr/>
            </p:nvSpPr>
            <p:spPr>
              <a:xfrm>
                <a:off y="2670175" x="5146675"/>
                <a:ext cy="115886" cx="654050"/>
              </a:xfrm>
              <a:custGeom>
                <a:pathLst>
                  <a:path w="412" extrusionOk="0" h="73">
                    <a:moveTo>
                      <a:pt y="0" x="28"/>
                    </a:moveTo>
                    <a:lnTo>
                      <a:pt y="64" x="390"/>
                    </a:lnTo>
                    <a:lnTo>
                      <a:pt y="68" x="402"/>
                    </a:lnTo>
                    <a:lnTo>
                      <a:pt y="73" x="412"/>
                    </a:lnTo>
                    <a:lnTo>
                      <a:pt y="0" x="0"/>
                    </a:lnTo>
                    <a:lnTo>
                      <a:pt y="0" x="15"/>
                    </a:lnTo>
                    <a:lnTo>
                      <a:pt y="0" x="28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54" name="Shape 2154"/>
              <p:cNvSpPr/>
              <p:nvPr/>
            </p:nvSpPr>
            <p:spPr>
              <a:xfrm>
                <a:off y="2670175" x="5127625"/>
                <a:ext cy="120650" cx="692150"/>
              </a:xfrm>
              <a:custGeom>
                <a:pathLst>
                  <a:path w="436" extrusionOk="0" h="76">
                    <a:moveTo>
                      <a:pt y="0" x="27"/>
                    </a:moveTo>
                    <a:lnTo>
                      <a:pt y="68" x="414"/>
                    </a:lnTo>
                    <a:lnTo>
                      <a:pt y="73" x="424"/>
                    </a:lnTo>
                    <a:lnTo>
                      <a:pt y="76" x="436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55" name="Shape 2155"/>
              <p:cNvSpPr/>
              <p:nvPr/>
            </p:nvSpPr>
            <p:spPr>
              <a:xfrm>
                <a:off y="2670175" x="5105400"/>
                <a:ext cy="127000" cx="727075"/>
              </a:xfrm>
              <a:custGeom>
                <a:pathLst>
                  <a:path w="458" extrusionOk="0" h="80">
                    <a:moveTo>
                      <a:pt y="0" x="26"/>
                    </a:moveTo>
                    <a:lnTo>
                      <a:pt y="73" x="438"/>
                    </a:lnTo>
                    <a:lnTo>
                      <a:pt y="76" x="448"/>
                    </a:lnTo>
                    <a:lnTo>
                      <a:pt y="80" x="45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56" name="Shape 2156"/>
              <p:cNvSpPr/>
              <p:nvPr/>
            </p:nvSpPr>
            <p:spPr>
              <a:xfrm>
                <a:off y="2670175" x="5087937"/>
                <a:ext cy="134936" cx="760411"/>
              </a:xfrm>
              <a:custGeom>
                <a:pathLst>
                  <a:path w="479" extrusionOk="0" h="85">
                    <a:moveTo>
                      <a:pt y="0" x="25"/>
                    </a:moveTo>
                    <a:lnTo>
                      <a:pt y="76" x="461"/>
                    </a:lnTo>
                    <a:lnTo>
                      <a:pt y="80" x="469"/>
                    </a:lnTo>
                    <a:lnTo>
                      <a:pt y="85" x="479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57" name="Shape 2157"/>
              <p:cNvSpPr/>
              <p:nvPr/>
            </p:nvSpPr>
            <p:spPr>
              <a:xfrm>
                <a:off y="2670175" x="5068887"/>
                <a:ext cy="139700" cx="793750"/>
              </a:xfrm>
              <a:custGeom>
                <a:pathLst>
                  <a:path w="500" extrusionOk="0" h="88">
                    <a:moveTo>
                      <a:pt y="0" x="23"/>
                    </a:moveTo>
                    <a:lnTo>
                      <a:pt y="80" x="481"/>
                    </a:lnTo>
                    <a:lnTo>
                      <a:pt y="83" x="489"/>
                    </a:lnTo>
                    <a:lnTo>
                      <a:pt y="88" x="500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3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58" name="Shape 2158"/>
              <p:cNvSpPr/>
              <p:nvPr/>
            </p:nvSpPr>
            <p:spPr>
              <a:xfrm>
                <a:off y="2670175" x="5053012"/>
                <a:ext cy="144461" cx="822325"/>
              </a:xfrm>
              <a:custGeom>
                <a:pathLst>
                  <a:path w="518" extrusionOk="0" h="91">
                    <a:moveTo>
                      <a:pt y="0" x="22"/>
                    </a:moveTo>
                    <a:lnTo>
                      <a:pt y="85" x="501"/>
                    </a:lnTo>
                    <a:lnTo>
                      <a:pt y="88" x="510"/>
                    </a:lnTo>
                    <a:lnTo>
                      <a:pt y="91" x="518"/>
                    </a:lnTo>
                    <a:lnTo>
                      <a:pt y="0" x="0"/>
                    </a:lnTo>
                    <a:lnTo>
                      <a:pt y="0" x="11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59" name="Shape 2159"/>
              <p:cNvSpPr/>
              <p:nvPr/>
            </p:nvSpPr>
            <p:spPr>
              <a:xfrm>
                <a:off y="2670175" x="5033962"/>
                <a:ext cy="150812" cx="852486"/>
              </a:xfrm>
              <a:custGeom>
                <a:pathLst>
                  <a:path w="537" extrusionOk="0" h="95">
                    <a:moveTo>
                      <a:pt y="0" x="22"/>
                    </a:moveTo>
                    <a:lnTo>
                      <a:pt y="88" x="522"/>
                    </a:lnTo>
                    <a:lnTo>
                      <a:pt y="91" x="528"/>
                    </a:lnTo>
                    <a:lnTo>
                      <a:pt y="95" x="537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60" name="Shape 2160"/>
              <p:cNvSpPr/>
              <p:nvPr/>
            </p:nvSpPr>
            <p:spPr>
              <a:xfrm>
                <a:off y="2670175" x="5018087"/>
                <a:ext cy="155575" cx="881062"/>
              </a:xfrm>
              <a:custGeom>
                <a:pathLst>
                  <a:path w="555" extrusionOk="0" h="98">
                    <a:moveTo>
                      <a:pt y="0" x="22"/>
                    </a:moveTo>
                    <a:lnTo>
                      <a:pt y="91" x="540"/>
                    </a:lnTo>
                    <a:lnTo>
                      <a:pt y="95" x="547"/>
                    </a:lnTo>
                    <a:lnTo>
                      <a:pt y="98" x="555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61" name="Shape 2161"/>
              <p:cNvSpPr/>
              <p:nvPr/>
            </p:nvSpPr>
            <p:spPr>
              <a:xfrm>
                <a:off y="2670175" x="5002212"/>
                <a:ext cy="161925" cx="908050"/>
              </a:xfrm>
              <a:custGeom>
                <a:pathLst>
                  <a:path w="572" extrusionOk="0" h="102">
                    <a:moveTo>
                      <a:pt y="0" x="20"/>
                    </a:moveTo>
                    <a:lnTo>
                      <a:pt y="95" x="557"/>
                    </a:lnTo>
                    <a:lnTo>
                      <a:pt y="98" x="565"/>
                    </a:lnTo>
                    <a:lnTo>
                      <a:pt y="102" x="572"/>
                    </a:lnTo>
                    <a:lnTo>
                      <a:pt y="0" x="0"/>
                    </a:lnTo>
                    <a:lnTo>
                      <a:pt y="0" x="10"/>
                    </a:lnTo>
                    <a:lnTo>
                      <a:pt y="0" x="2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62" name="Shape 2162"/>
              <p:cNvSpPr/>
              <p:nvPr/>
            </p:nvSpPr>
            <p:spPr>
              <a:xfrm>
                <a:off y="2670175" x="4984750"/>
                <a:ext cy="166686" cx="936625"/>
              </a:xfrm>
              <a:custGeom>
                <a:pathLst>
                  <a:path w="590" extrusionOk="0" h="105">
                    <a:moveTo>
                      <a:pt y="0" x="21"/>
                    </a:moveTo>
                    <a:lnTo>
                      <a:pt y="98" x="576"/>
                    </a:lnTo>
                    <a:lnTo>
                      <a:pt y="102" x="583"/>
                    </a:lnTo>
                    <a:lnTo>
                      <a:pt y="105" x="590"/>
                    </a:lnTo>
                    <a:lnTo>
                      <a:pt y="2" x="0"/>
                    </a:lnTo>
                    <a:lnTo>
                      <a:pt y="0" x="11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63" name="Shape 2163"/>
              <p:cNvSpPr/>
              <p:nvPr/>
            </p:nvSpPr>
            <p:spPr>
              <a:xfrm>
                <a:off y="2670175" x="4975225"/>
                <a:ext cy="171450" cx="955675"/>
              </a:xfrm>
              <a:custGeom>
                <a:pathLst>
                  <a:path w="602" extrusionOk="0" h="108">
                    <a:moveTo>
                      <a:pt y="0" x="17"/>
                    </a:moveTo>
                    <a:lnTo>
                      <a:pt y="102" x="589"/>
                    </a:lnTo>
                    <a:lnTo>
                      <a:pt y="105" x="596"/>
                    </a:lnTo>
                    <a:lnTo>
                      <a:pt y="108" x="602"/>
                    </a:lnTo>
                    <a:lnTo>
                      <a:pt y="2" x="0"/>
                    </a:lnTo>
                    <a:lnTo>
                      <a:pt y="2" x="5"/>
                    </a:lnTo>
                    <a:lnTo>
                      <a:pt y="2" x="6"/>
                    </a:lnTo>
                    <a:lnTo>
                      <a:pt y="2" x="11"/>
                    </a:lnTo>
                    <a:lnTo>
                      <a:pt y="0" x="17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64" name="Shape 2164"/>
              <p:cNvSpPr/>
              <p:nvPr/>
            </p:nvSpPr>
            <p:spPr>
              <a:xfrm>
                <a:off y="2673350" x="4960937"/>
                <a:ext cy="174625" cx="981075"/>
              </a:xfrm>
              <a:custGeom>
                <a:pathLst>
                  <a:path w="618" extrusionOk="0" h="110">
                    <a:moveTo>
                      <a:pt y="0" x="15"/>
                    </a:moveTo>
                    <a:lnTo>
                      <a:pt y="103" x="605"/>
                    </a:lnTo>
                    <a:lnTo>
                      <a:pt y="106" x="611"/>
                    </a:lnTo>
                    <a:lnTo>
                      <a:pt y="110" x="618"/>
                    </a:lnTo>
                    <a:lnTo>
                      <a:pt y="2" x="0"/>
                    </a:lnTo>
                    <a:lnTo>
                      <a:pt y="0" x="10"/>
                    </a:lnTo>
                    <a:lnTo>
                      <a:pt y="0" x="15"/>
                    </a:lnTo>
                    <a:lnTo>
                      <a:pt y="0" x="15"/>
                    </a:lnTo>
                    <a:lnTo>
                      <a:pt y="0" x="15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65" name="Shape 2165"/>
              <p:cNvSpPr/>
              <p:nvPr/>
            </p:nvSpPr>
            <p:spPr>
              <a:xfrm>
                <a:off y="2673350" x="4941887"/>
                <a:ext cy="179387" cx="1011237"/>
              </a:xfrm>
              <a:custGeom>
                <a:pathLst>
                  <a:path w="637" extrusionOk="0" h="113">
                    <a:moveTo>
                      <a:pt y="0" x="21"/>
                    </a:moveTo>
                    <a:lnTo>
                      <a:pt y="106" x="623"/>
                    </a:lnTo>
                    <a:lnTo>
                      <a:pt y="110" x="630"/>
                    </a:lnTo>
                    <a:lnTo>
                      <a:pt y="113" x="637"/>
                    </a:lnTo>
                    <a:lnTo>
                      <a:pt y="2" x="0"/>
                    </a:lnTo>
                    <a:lnTo>
                      <a:pt y="2" x="14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66" name="Shape 2166"/>
              <p:cNvSpPr/>
              <p:nvPr/>
            </p:nvSpPr>
            <p:spPr>
              <a:xfrm>
                <a:off y="2676525" x="4926012"/>
                <a:ext cy="182561" cx="1038225"/>
              </a:xfrm>
              <a:custGeom>
                <a:pathLst>
                  <a:path w="654" extrusionOk="0" h="115">
                    <a:moveTo>
                      <a:pt y="0" x="22"/>
                    </a:moveTo>
                    <a:lnTo>
                      <a:pt y="108" x="640"/>
                    </a:lnTo>
                    <a:lnTo>
                      <a:pt y="111" x="647"/>
                    </a:lnTo>
                    <a:lnTo>
                      <a:pt y="115" x="65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67" name="Shape 2167"/>
              <p:cNvSpPr/>
              <p:nvPr/>
            </p:nvSpPr>
            <p:spPr>
              <a:xfrm>
                <a:off y="2676525" x="4906962"/>
                <a:ext cy="187325" cx="1066800"/>
              </a:xfrm>
              <a:custGeom>
                <a:pathLst>
                  <a:path w="672" extrusionOk="0" h="118">
                    <a:moveTo>
                      <a:pt y="0" x="22"/>
                    </a:moveTo>
                    <a:lnTo>
                      <a:pt y="111" x="659"/>
                    </a:lnTo>
                    <a:lnTo>
                      <a:pt y="115" x="666"/>
                    </a:lnTo>
                    <a:lnTo>
                      <a:pt y="118" x="672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5D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68" name="Shape 2168"/>
              <p:cNvSpPr/>
              <p:nvPr/>
            </p:nvSpPr>
            <p:spPr>
              <a:xfrm>
                <a:off y="2676525" x="4886325"/>
                <a:ext cy="192087" cx="1096961"/>
              </a:xfrm>
              <a:custGeom>
                <a:pathLst>
                  <a:path w="691" extrusionOk="0" h="121">
                    <a:moveTo>
                      <a:pt y="0" x="25"/>
                    </a:moveTo>
                    <a:lnTo>
                      <a:pt y="115" x="679"/>
                    </a:lnTo>
                    <a:lnTo>
                      <a:pt y="118" x="684"/>
                    </a:lnTo>
                    <a:lnTo>
                      <a:pt y="121" x="691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69" name="Shape 2169"/>
              <p:cNvSpPr/>
              <p:nvPr/>
            </p:nvSpPr>
            <p:spPr>
              <a:xfrm>
                <a:off y="2676525" x="4867275"/>
                <a:ext cy="198436" cx="1123950"/>
              </a:xfrm>
              <a:custGeom>
                <a:pathLst>
                  <a:path w="708" extrusionOk="0" h="125">
                    <a:moveTo>
                      <a:pt y="0" x="25"/>
                    </a:moveTo>
                    <a:lnTo>
                      <a:pt y="118" x="697"/>
                    </a:lnTo>
                    <a:lnTo>
                      <a:pt y="121" x="703"/>
                    </a:lnTo>
                    <a:lnTo>
                      <a:pt y="125" x="70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70" name="Shape 2170"/>
              <p:cNvSpPr/>
              <p:nvPr/>
            </p:nvSpPr>
            <p:spPr>
              <a:xfrm>
                <a:off y="2676525" x="4846637"/>
                <a:ext cy="203200" cx="1154112"/>
              </a:xfrm>
              <a:custGeom>
                <a:pathLst>
                  <a:path w="727" extrusionOk="0" h="128">
                    <a:moveTo>
                      <a:pt y="0" x="25"/>
                    </a:moveTo>
                    <a:lnTo>
                      <a:pt y="121" x="716"/>
                    </a:lnTo>
                    <a:lnTo>
                      <a:pt y="125" x="721"/>
                    </a:lnTo>
                    <a:lnTo>
                      <a:pt y="128" x="72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71" name="Shape 2171"/>
              <p:cNvSpPr/>
              <p:nvPr/>
            </p:nvSpPr>
            <p:spPr>
              <a:xfrm>
                <a:off y="2676525" x="4827587"/>
                <a:ext cy="207962" cx="1181100"/>
              </a:xfrm>
              <a:custGeom>
                <a:pathLst>
                  <a:path w="744" extrusionOk="0" h="131">
                    <a:moveTo>
                      <a:pt y="0" x="25"/>
                    </a:moveTo>
                    <a:lnTo>
                      <a:pt y="125" x="733"/>
                    </a:lnTo>
                    <a:lnTo>
                      <a:pt y="128" x="739"/>
                    </a:lnTo>
                    <a:lnTo>
                      <a:pt y="131" x="74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72" name="Shape 2172"/>
              <p:cNvSpPr/>
              <p:nvPr/>
            </p:nvSpPr>
            <p:spPr>
              <a:xfrm>
                <a:off y="2676525" x="4805362"/>
                <a:ext cy="214311" cx="1211261"/>
              </a:xfrm>
              <a:custGeom>
                <a:pathLst>
                  <a:path w="763" extrusionOk="0" h="135">
                    <a:moveTo>
                      <a:pt y="0" x="26"/>
                    </a:moveTo>
                    <a:lnTo>
                      <a:pt y="128" x="753"/>
                    </a:lnTo>
                    <a:lnTo>
                      <a:pt y="131" x="758"/>
                    </a:lnTo>
                    <a:lnTo>
                      <a:pt y="135" x="763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73" name="Shape 2173"/>
              <p:cNvSpPr/>
              <p:nvPr/>
            </p:nvSpPr>
            <p:spPr>
              <a:xfrm>
                <a:off y="2676525" x="4784725"/>
                <a:ext cy="219075" cx="1241425"/>
              </a:xfrm>
              <a:custGeom>
                <a:pathLst>
                  <a:path w="782" extrusionOk="0" h="138">
                    <a:moveTo>
                      <a:pt y="0" x="27"/>
                    </a:moveTo>
                    <a:lnTo>
                      <a:pt y="131" x="771"/>
                    </a:lnTo>
                    <a:lnTo>
                      <a:pt y="135" x="776"/>
                    </a:lnTo>
                    <a:lnTo>
                      <a:pt y="138" x="782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74" name="Shape 2174"/>
              <p:cNvSpPr/>
              <p:nvPr/>
            </p:nvSpPr>
            <p:spPr>
              <a:xfrm>
                <a:off y="2676525" x="4762500"/>
                <a:ext cy="222250" cx="1271586"/>
              </a:xfrm>
              <a:custGeom>
                <a:pathLst>
                  <a:path w="801" extrusionOk="0" h="140">
                    <a:moveTo>
                      <a:pt y="0" x="27"/>
                    </a:moveTo>
                    <a:lnTo>
                      <a:pt y="135" x="790"/>
                    </a:lnTo>
                    <a:lnTo>
                      <a:pt y="138" x="796"/>
                    </a:lnTo>
                    <a:lnTo>
                      <a:pt y="140" x="801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175" name="Shape 2175"/>
              <p:cNvSpPr/>
              <p:nvPr/>
            </p:nvSpPr>
            <p:spPr>
              <a:xfrm>
                <a:off y="2676525" x="4741862"/>
                <a:ext cy="227011" cx="1301750"/>
              </a:xfrm>
              <a:custGeom>
                <a:pathLst>
                  <a:path w="820" extrusionOk="0" h="143">
                    <a:moveTo>
                      <a:pt y="0" x="27"/>
                    </a:moveTo>
                    <a:lnTo>
                      <a:pt y="138" x="809"/>
                    </a:lnTo>
                    <a:lnTo>
                      <a:pt y="140" x="815"/>
                    </a:lnTo>
                    <a:lnTo>
                      <a:pt y="143" x="820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</p:grpSp>
        <p:sp>
          <p:nvSpPr>
            <p:cNvPr id="2176" name="Shape 2176"/>
            <p:cNvSpPr/>
            <p:nvPr/>
          </p:nvSpPr>
          <p:spPr>
            <a:xfrm>
              <a:off y="2676525" x="4719637"/>
              <a:ext cy="233361" cx="1330325"/>
            </a:xfrm>
            <a:custGeom>
              <a:pathLst>
                <a:path w="838" extrusionOk="0" h="147">
                  <a:moveTo>
                    <a:pt y="0" x="27"/>
                  </a:moveTo>
                  <a:lnTo>
                    <a:pt y="140" x="828"/>
                  </a:lnTo>
                  <a:lnTo>
                    <a:pt y="143" x="833"/>
                  </a:lnTo>
                  <a:lnTo>
                    <a:pt y="147" x="838"/>
                  </a:lnTo>
                  <a:lnTo>
                    <a:pt y="0" x="0"/>
                  </a:lnTo>
                  <a:lnTo>
                    <a:pt y="0" x="14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177" name="Shape 2177"/>
            <p:cNvSpPr/>
            <p:nvPr/>
          </p:nvSpPr>
          <p:spPr>
            <a:xfrm>
              <a:off y="2673350" x="4699000"/>
              <a:ext cy="241300" cx="1358900"/>
            </a:xfrm>
            <a:custGeom>
              <a:pathLst>
                <a:path w="856" extrusionOk="0" h="152">
                  <a:moveTo>
                    <a:pt y="2" x="27"/>
                  </a:moveTo>
                  <a:lnTo>
                    <a:pt y="145" x="847"/>
                  </a:lnTo>
                  <a:lnTo>
                    <a:pt y="149" x="851"/>
                  </a:lnTo>
                  <a:lnTo>
                    <a:pt y="152" x="856"/>
                  </a:lnTo>
                  <a:lnTo>
                    <a:pt y="0" x="0"/>
                  </a:lnTo>
                  <a:lnTo>
                    <a:pt y="2" x="13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178" name="Shape 2178"/>
            <p:cNvSpPr/>
            <p:nvPr/>
          </p:nvSpPr>
          <p:spPr>
            <a:xfrm>
              <a:off y="2673350" x="4676775"/>
              <a:ext cy="246061" cx="1389061"/>
            </a:xfrm>
            <a:custGeom>
              <a:pathLst>
                <a:path w="875" extrusionOk="0" h="155">
                  <a:moveTo>
                    <a:pt y="2" x="27"/>
                  </a:moveTo>
                  <a:lnTo>
                    <a:pt y="149" x="865"/>
                  </a:lnTo>
                  <a:lnTo>
                    <a:pt y="152" x="870"/>
                  </a:lnTo>
                  <a:lnTo>
                    <a:pt y="155" x="875"/>
                  </a:lnTo>
                  <a:lnTo>
                    <a:pt y="0" x="0"/>
                  </a:lnTo>
                  <a:lnTo>
                    <a:pt y="0" x="14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179" name="Shape 2179"/>
            <p:cNvSpPr/>
            <p:nvPr/>
          </p:nvSpPr>
          <p:spPr>
            <a:xfrm>
              <a:off y="2673350" x="4656137"/>
              <a:ext cy="252411" cx="1417636"/>
            </a:xfrm>
            <a:custGeom>
              <a:pathLst>
                <a:path w="893" extrusionOk="0" h="159">
                  <a:moveTo>
                    <a:pt y="0" x="27"/>
                  </a:moveTo>
                  <a:lnTo>
                    <a:pt y="152" x="883"/>
                  </a:lnTo>
                  <a:lnTo>
                    <a:pt y="155" x="888"/>
                  </a:lnTo>
                  <a:lnTo>
                    <a:pt y="159" x="893"/>
                  </a:lnTo>
                  <a:lnTo>
                    <a:pt y="0" x="0"/>
                  </a:lnTo>
                  <a:lnTo>
                    <a:pt y="0" x="13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180" name="Shape 2180"/>
            <p:cNvSpPr/>
            <p:nvPr/>
          </p:nvSpPr>
          <p:spPr>
            <a:xfrm>
              <a:off y="2673350" x="4632325"/>
              <a:ext cy="254000" cx="1449386"/>
            </a:xfrm>
            <a:custGeom>
              <a:pathLst>
                <a:path w="913" extrusionOk="0" h="160">
                  <a:moveTo>
                    <a:pt y="0" x="28"/>
                  </a:moveTo>
                  <a:lnTo>
                    <a:pt y="155" x="903"/>
                  </a:lnTo>
                  <a:lnTo>
                    <a:pt y="159" x="908"/>
                  </a:lnTo>
                  <a:lnTo>
                    <a:pt y="160" x="913"/>
                  </a:lnTo>
                  <a:lnTo>
                    <a:pt y="0" x="0"/>
                  </a:lnTo>
                  <a:lnTo>
                    <a:pt y="0" x="15"/>
                  </a:lnTo>
                  <a:lnTo>
                    <a:pt y="0" x="28"/>
                  </a:lnTo>
                  <a:close/>
                </a:path>
              </a:pathLst>
            </a:custGeom>
            <a:solidFill>
              <a:srgbClr val="CBDF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181" name="Shape 2181"/>
            <p:cNvSpPr/>
            <p:nvPr/>
          </p:nvSpPr>
          <p:spPr>
            <a:xfrm>
              <a:off y="2673350" x="4629150"/>
              <a:ext cy="260350" cx="1457325"/>
            </a:xfrm>
            <a:custGeom>
              <a:pathLst>
                <a:path w="918" extrusionOk="0" h="164">
                  <a:moveTo>
                    <a:pt y="0" x="17"/>
                  </a:moveTo>
                  <a:lnTo>
                    <a:pt y="159" x="910"/>
                  </a:lnTo>
                  <a:lnTo>
                    <a:pt y="160" x="915"/>
                  </a:lnTo>
                  <a:lnTo>
                    <a:pt y="164" x="918"/>
                  </a:lnTo>
                  <a:lnTo>
                    <a:pt y="2" x="0"/>
                  </a:lnTo>
                  <a:lnTo>
                    <a:pt y="2" x="0"/>
                  </a:lnTo>
                  <a:lnTo>
                    <a:pt y="0" x="0"/>
                  </a:lnTo>
                  <a:lnTo>
                    <a:pt y="0" x="8"/>
                  </a:lnTo>
                  <a:lnTo>
                    <a:pt y="0" x="17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182" name="Shape 2182"/>
            <p:cNvSpPr/>
            <p:nvPr/>
          </p:nvSpPr>
          <p:spPr>
            <a:xfrm>
              <a:off y="2673350" x="4625975"/>
              <a:ext cy="265112" cx="1468436"/>
            </a:xfrm>
            <a:custGeom>
              <a:pathLst>
                <a:path w="925" extrusionOk="0" h="167">
                  <a:moveTo>
                    <a:pt y="0" x="4"/>
                  </a:moveTo>
                  <a:lnTo>
                    <a:pt y="160" x="917"/>
                  </a:lnTo>
                  <a:lnTo>
                    <a:pt y="164" x="920"/>
                  </a:lnTo>
                  <a:lnTo>
                    <a:pt y="167" x="925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2"/>
                  </a:lnTo>
                  <a:lnTo>
                    <a:pt y="0" x="4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183" name="Shape 2183"/>
            <p:cNvSpPr/>
            <p:nvPr/>
          </p:nvSpPr>
          <p:spPr>
            <a:xfrm>
              <a:off y="2676525" x="4622800"/>
              <a:ext cy="268287" cx="1479550"/>
            </a:xfrm>
            <a:custGeom>
              <a:pathLst>
                <a:path w="932" extrusionOk="0" h="169">
                  <a:moveTo>
                    <a:pt y="0" x="4"/>
                  </a:moveTo>
                  <a:lnTo>
                    <a:pt y="162" x="922"/>
                  </a:lnTo>
                  <a:lnTo>
                    <a:pt y="165" x="927"/>
                  </a:lnTo>
                  <a:lnTo>
                    <a:pt y="169" x="932"/>
                  </a:lnTo>
                  <a:lnTo>
                    <a:pt y="3" x="0"/>
                  </a:lnTo>
                  <a:lnTo>
                    <a:pt y="1" x="2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184" name="Shape 2184"/>
            <p:cNvSpPr/>
            <p:nvPr/>
          </p:nvSpPr>
          <p:spPr>
            <a:xfrm>
              <a:off y="2678111" x="4622800"/>
              <a:ext cy="268287" cx="1485900"/>
            </a:xfrm>
            <a:custGeom>
              <a:pathLst>
                <a:path w="936" extrusionOk="0" h="169">
                  <a:moveTo>
                    <a:pt y="0" x="2"/>
                  </a:moveTo>
                  <a:lnTo>
                    <a:pt y="164" x="927"/>
                  </a:lnTo>
                  <a:lnTo>
                    <a:pt y="168" x="932"/>
                  </a:lnTo>
                  <a:lnTo>
                    <a:pt y="169" x="936"/>
                  </a:lnTo>
                  <a:lnTo>
                    <a:pt y="5" x="0"/>
                  </a:lnTo>
                  <a:lnTo>
                    <a:pt y="2" x="0"/>
                  </a:lnTo>
                  <a:lnTo>
                    <a:pt y="0" x="2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185" name="Shape 2185"/>
            <p:cNvSpPr/>
            <p:nvPr/>
          </p:nvSpPr>
          <p:spPr>
            <a:xfrm>
              <a:off y="2681286" x="4621212"/>
              <a:ext cy="271461" cx="1495425"/>
            </a:xfrm>
            <a:custGeom>
              <a:pathLst>
                <a:path w="942" extrusionOk="0" h="171">
                  <a:moveTo>
                    <a:pt y="0" x="1"/>
                  </a:moveTo>
                  <a:lnTo>
                    <a:pt y="166" x="933"/>
                  </a:lnTo>
                  <a:lnTo>
                    <a:pt y="167" x="937"/>
                  </a:lnTo>
                  <a:lnTo>
                    <a:pt y="171" x="942"/>
                  </a:lnTo>
                  <a:lnTo>
                    <a:pt y="5" x="0"/>
                  </a:lnTo>
                  <a:lnTo>
                    <a:pt y="3" x="1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186" name="Shape 2186"/>
            <p:cNvSpPr/>
            <p:nvPr/>
          </p:nvSpPr>
          <p:spPr>
            <a:xfrm>
              <a:off y="2686050" x="4621212"/>
              <a:ext cy="271461" cx="1500186"/>
            </a:xfrm>
            <a:custGeom>
              <a:pathLst>
                <a:path w="945" extrusionOk="0" h="171">
                  <a:moveTo>
                    <a:pt y="0" x="1"/>
                  </a:moveTo>
                  <a:lnTo>
                    <a:pt y="164" x="937"/>
                  </a:lnTo>
                  <a:lnTo>
                    <a:pt y="168" x="942"/>
                  </a:lnTo>
                  <a:lnTo>
                    <a:pt y="171" x="945"/>
                  </a:lnTo>
                  <a:lnTo>
                    <a:pt y="4" x="0"/>
                  </a:lnTo>
                  <a:lnTo>
                    <a:pt y="2" x="0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187" name="Shape 2187"/>
            <p:cNvSpPr/>
            <p:nvPr/>
          </p:nvSpPr>
          <p:spPr>
            <a:xfrm>
              <a:off y="2689225" x="4621212"/>
              <a:ext cy="273050" cx="1508125"/>
            </a:xfrm>
            <a:custGeom>
              <a:pathLst>
                <a:path w="950" extrusionOk="0" h="172">
                  <a:moveTo>
                    <a:pt y="0" x="0"/>
                  </a:moveTo>
                  <a:lnTo>
                    <a:pt y="166" x="942"/>
                  </a:lnTo>
                  <a:lnTo>
                    <a:pt y="169" x="945"/>
                  </a:lnTo>
                  <a:lnTo>
                    <a:pt y="172" x="950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188" name="Shape 2188"/>
            <p:cNvSpPr/>
            <p:nvPr/>
          </p:nvSpPr>
          <p:spPr>
            <a:xfrm>
              <a:off y="2692400" x="4621212"/>
              <a:ext cy="273050" cx="1514475"/>
            </a:xfrm>
            <a:custGeom>
              <a:pathLst>
                <a:path w="954" extrusionOk="0" h="172">
                  <a:moveTo>
                    <a:pt y="0" x="0"/>
                  </a:moveTo>
                  <a:lnTo>
                    <a:pt y="167" x="945"/>
                  </a:lnTo>
                  <a:lnTo>
                    <a:pt y="170" x="950"/>
                  </a:lnTo>
                  <a:lnTo>
                    <a:pt y="172" x="954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189" name="Shape 2189"/>
            <p:cNvSpPr/>
            <p:nvPr/>
          </p:nvSpPr>
          <p:spPr>
            <a:xfrm>
              <a:off y="2693986" x="4621212"/>
              <a:ext cy="276225" cx="1519237"/>
            </a:xfrm>
            <a:custGeom>
              <a:pathLst>
                <a:path w="957" extrusionOk="0" h="174">
                  <a:moveTo>
                    <a:pt y="0" x="0"/>
                  </a:moveTo>
                  <a:lnTo>
                    <a:pt y="169" x="950"/>
                  </a:lnTo>
                  <a:lnTo>
                    <a:pt y="171" x="954"/>
                  </a:lnTo>
                  <a:lnTo>
                    <a:pt y="174" x="957"/>
                  </a:lnTo>
                  <a:lnTo>
                    <a:pt y="6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190" name="Shape 2190"/>
            <p:cNvSpPr/>
            <p:nvPr/>
          </p:nvSpPr>
          <p:spPr>
            <a:xfrm>
              <a:off y="2700336" x="4621212"/>
              <a:ext cy="276225" cx="1527175"/>
            </a:xfrm>
            <a:custGeom>
              <a:pathLst>
                <a:path w="962" extrusionOk="0" h="174">
                  <a:moveTo>
                    <a:pt y="0" x="0"/>
                  </a:moveTo>
                  <a:lnTo>
                    <a:pt y="167" x="954"/>
                  </a:lnTo>
                  <a:lnTo>
                    <a:pt y="170" x="957"/>
                  </a:lnTo>
                  <a:lnTo>
                    <a:pt y="174" x="962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191" name="Shape 2191"/>
            <p:cNvSpPr/>
            <p:nvPr/>
          </p:nvSpPr>
          <p:spPr>
            <a:xfrm>
              <a:off y="2703511" x="4621212"/>
              <a:ext cy="277811" cx="1533525"/>
            </a:xfrm>
            <a:custGeom>
              <a:pathLst>
                <a:path w="966" extrusionOk="0" h="175">
                  <a:moveTo>
                    <a:pt y="0" x="0"/>
                  </a:moveTo>
                  <a:lnTo>
                    <a:pt y="168" x="957"/>
                  </a:lnTo>
                  <a:lnTo>
                    <a:pt y="172" x="962"/>
                  </a:lnTo>
                  <a:lnTo>
                    <a:pt y="175" x="966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192" name="Shape 2192"/>
            <p:cNvSpPr/>
            <p:nvPr/>
          </p:nvSpPr>
          <p:spPr>
            <a:xfrm>
              <a:off y="2705100" x="4621212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1" x="962"/>
                  </a:lnTo>
                  <a:lnTo>
                    <a:pt y="174" x="966"/>
                  </a:lnTo>
                  <a:lnTo>
                    <a:pt y="176" x="969"/>
                  </a:lnTo>
                  <a:lnTo>
                    <a:pt y="5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193" name="Shape 2193"/>
            <p:cNvSpPr/>
            <p:nvPr/>
          </p:nvSpPr>
          <p:spPr>
            <a:xfrm>
              <a:off y="2711450" x="4621212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66"/>
                  </a:lnTo>
                  <a:lnTo>
                    <a:pt y="172" x="969"/>
                  </a:lnTo>
                  <a:lnTo>
                    <a:pt y="175" x="972"/>
                  </a:lnTo>
                  <a:lnTo>
                    <a:pt y="3" x="1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194" name="Shape 2194"/>
            <p:cNvSpPr/>
            <p:nvPr/>
          </p:nvSpPr>
          <p:spPr>
            <a:xfrm>
              <a:off y="2713036" x="4621212"/>
              <a:ext cy="282575" cx="1550987"/>
            </a:xfrm>
            <a:custGeom>
              <a:pathLst>
                <a:path w="977" extrusionOk="0" h="178">
                  <a:moveTo>
                    <a:pt y="0" x="0"/>
                  </a:moveTo>
                  <a:lnTo>
                    <a:pt y="171" x="969"/>
                  </a:lnTo>
                  <a:lnTo>
                    <a:pt y="174" x="972"/>
                  </a:lnTo>
                  <a:lnTo>
                    <a:pt y="178" x="977"/>
                  </a:lnTo>
                  <a:lnTo>
                    <a:pt y="5" x="1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195" name="Shape 2195"/>
            <p:cNvSpPr/>
            <p:nvPr/>
          </p:nvSpPr>
          <p:spPr>
            <a:xfrm>
              <a:off y="2716211" x="4622800"/>
              <a:ext cy="280986" cx="1555750"/>
            </a:xfrm>
            <a:custGeom>
              <a:pathLst>
                <a:path w="980" extrusionOk="0" h="177">
                  <a:moveTo>
                    <a:pt y="0" x="0"/>
                  </a:moveTo>
                  <a:lnTo>
                    <a:pt y="172" x="971"/>
                  </a:lnTo>
                  <a:lnTo>
                    <a:pt y="176" x="976"/>
                  </a:lnTo>
                  <a:lnTo>
                    <a:pt y="177" x="980"/>
                  </a:lnTo>
                  <a:lnTo>
                    <a:pt y="5" x="2"/>
                  </a:lnTo>
                  <a:lnTo>
                    <a:pt y="3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196" name="Shape 2196"/>
            <p:cNvSpPr/>
            <p:nvPr/>
          </p:nvSpPr>
          <p:spPr>
            <a:xfrm>
              <a:off y="2720975" x="4622800"/>
              <a:ext cy="282575" cx="1560512"/>
            </a:xfrm>
            <a:custGeom>
              <a:pathLst>
                <a:path w="983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80"/>
                  </a:lnTo>
                  <a:lnTo>
                    <a:pt y="178" x="983"/>
                  </a:lnTo>
                  <a:lnTo>
                    <a:pt y="5" x="4"/>
                  </a:lnTo>
                  <a:lnTo>
                    <a:pt y="5" x="4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197" name="Shape 2197"/>
            <p:cNvSpPr/>
            <p:nvPr/>
          </p:nvSpPr>
          <p:spPr>
            <a:xfrm>
              <a:off y="2724150" x="4625975"/>
              <a:ext cy="284162" cx="1563687"/>
            </a:xfrm>
            <a:custGeom>
              <a:pathLst>
                <a:path w="985" extrusionOk="0" h="179">
                  <a:moveTo>
                    <a:pt y="0" x="0"/>
                  </a:moveTo>
                  <a:lnTo>
                    <a:pt y="172" x="978"/>
                  </a:lnTo>
                  <a:lnTo>
                    <a:pt y="176" x="981"/>
                  </a:lnTo>
                  <a:lnTo>
                    <a:pt y="179" x="985"/>
                  </a:lnTo>
                  <a:lnTo>
                    <a:pt y="5" x="4"/>
                  </a:lnTo>
                  <a:lnTo>
                    <a:pt y="3" x="4"/>
                  </a:lnTo>
                  <a:lnTo>
                    <a:pt y="3" x="2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198" name="Shape 2198"/>
            <p:cNvSpPr/>
            <p:nvPr/>
          </p:nvSpPr>
          <p:spPr>
            <a:xfrm>
              <a:off y="2728911" x="4629150"/>
              <a:ext cy="282575" cx="1565275"/>
            </a:xfrm>
            <a:custGeom>
              <a:pathLst>
                <a:path w="986" extrusionOk="0" h="178">
                  <a:moveTo>
                    <a:pt y="0" x="0"/>
                  </a:moveTo>
                  <a:lnTo>
                    <a:pt y="173" x="979"/>
                  </a:lnTo>
                  <a:lnTo>
                    <a:pt y="176" x="983"/>
                  </a:lnTo>
                  <a:lnTo>
                    <a:pt y="178" x="986"/>
                  </a:lnTo>
                  <a:lnTo>
                    <a:pt y="5" x="3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199" name="Shape 2199"/>
            <p:cNvSpPr/>
            <p:nvPr/>
          </p:nvSpPr>
          <p:spPr>
            <a:xfrm>
              <a:off y="2732086" x="4632325"/>
              <a:ext cy="284162" cx="1566862"/>
            </a:xfrm>
            <a:custGeom>
              <a:pathLst>
                <a:path w="987" extrusionOk="0" h="179">
                  <a:moveTo>
                    <a:pt y="0" x="0"/>
                  </a:moveTo>
                  <a:lnTo>
                    <a:pt y="174" x="981"/>
                  </a:lnTo>
                  <a:lnTo>
                    <a:pt y="176" x="984"/>
                  </a:lnTo>
                  <a:lnTo>
                    <a:pt y="179" x="987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00" name="Shape 2200"/>
            <p:cNvSpPr/>
            <p:nvPr/>
          </p:nvSpPr>
          <p:spPr>
            <a:xfrm>
              <a:off y="2736850" x="4633912"/>
              <a:ext cy="285750" cx="1571625"/>
            </a:xfrm>
            <a:custGeom>
              <a:pathLst>
                <a:path w="990" extrusionOk="0" h="180">
                  <a:moveTo>
                    <a:pt y="0" x="0"/>
                  </a:moveTo>
                  <a:lnTo>
                    <a:pt y="173" x="983"/>
                  </a:lnTo>
                  <a:lnTo>
                    <a:pt y="176" x="986"/>
                  </a:lnTo>
                  <a:lnTo>
                    <a:pt y="180" x="990"/>
                  </a:lnTo>
                  <a:lnTo>
                    <a:pt y="6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01" name="Shape 2201"/>
            <p:cNvSpPr/>
            <p:nvPr/>
          </p:nvSpPr>
          <p:spPr>
            <a:xfrm>
              <a:off y="2740025" x="4637087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4"/>
                  </a:lnTo>
                  <a:lnTo>
                    <a:pt y="178" x="988"/>
                  </a:lnTo>
                  <a:lnTo>
                    <a:pt y="179" x="991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02" name="Shape 2202"/>
            <p:cNvSpPr/>
            <p:nvPr/>
          </p:nvSpPr>
          <p:spPr>
            <a:xfrm>
              <a:off y="2746375" x="464185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5"/>
                  </a:lnTo>
                  <a:lnTo>
                    <a:pt y="175" x="988"/>
                  </a:lnTo>
                  <a:lnTo>
                    <a:pt y="179" x="991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03" name="Shape 2203"/>
            <p:cNvSpPr/>
            <p:nvPr/>
          </p:nvSpPr>
          <p:spPr>
            <a:xfrm>
              <a:off y="2747961" x="4645025"/>
              <a:ext cy="287336" cx="1576387"/>
            </a:xfrm>
            <a:custGeom>
              <a:pathLst>
                <a:path w="993" extrusionOk="0" h="181">
                  <a:moveTo>
                    <a:pt y="0" x="0"/>
                  </a:moveTo>
                  <a:lnTo>
                    <a:pt y="174" x="986"/>
                  </a:lnTo>
                  <a:lnTo>
                    <a:pt y="178" x="989"/>
                  </a:lnTo>
                  <a:lnTo>
                    <a:pt y="181" x="993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04" name="Shape 2204"/>
            <p:cNvSpPr/>
            <p:nvPr/>
          </p:nvSpPr>
          <p:spPr>
            <a:xfrm>
              <a:off y="2754311" x="4648200"/>
              <a:ext cy="284162" cx="1577975"/>
            </a:xfrm>
            <a:custGeom>
              <a:pathLst>
                <a:path w="994" extrusionOk="0" h="179">
                  <a:moveTo>
                    <a:pt y="0" x="0"/>
                  </a:moveTo>
                  <a:lnTo>
                    <a:pt y="174" x="987"/>
                  </a:lnTo>
                  <a:lnTo>
                    <a:pt y="177" x="991"/>
                  </a:lnTo>
                  <a:lnTo>
                    <a:pt y="179" x="994"/>
                  </a:lnTo>
                  <a:lnTo>
                    <a:pt y="5" x="3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05" name="Shape 2205"/>
            <p:cNvSpPr/>
            <p:nvPr/>
          </p:nvSpPr>
          <p:spPr>
            <a:xfrm>
              <a:off y="2755900" x="4649787"/>
              <a:ext cy="287336" cx="1582737"/>
            </a:xfrm>
            <a:custGeom>
              <a:pathLst>
                <a:path w="997" extrusionOk="0" h="181">
                  <a:moveTo>
                    <a:pt y="0" x="0"/>
                  </a:moveTo>
                  <a:lnTo>
                    <a:pt y="176" x="990"/>
                  </a:lnTo>
                  <a:lnTo>
                    <a:pt y="178" x="993"/>
                  </a:lnTo>
                  <a:lnTo>
                    <a:pt y="181" x="997"/>
                  </a:lnTo>
                  <a:lnTo>
                    <a:pt y="5" x="4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06" name="Shape 2206"/>
            <p:cNvSpPr/>
            <p:nvPr/>
          </p:nvSpPr>
          <p:spPr>
            <a:xfrm>
              <a:off y="2762250" x="4652962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4" x="991"/>
                  </a:lnTo>
                  <a:lnTo>
                    <a:pt y="177" x="995"/>
                  </a:lnTo>
                  <a:lnTo>
                    <a:pt y="181" x="998"/>
                  </a:lnTo>
                  <a:lnTo>
                    <a:pt y="5" x="3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07" name="Shape 2207"/>
            <p:cNvSpPr/>
            <p:nvPr/>
          </p:nvSpPr>
          <p:spPr>
            <a:xfrm>
              <a:off y="2763836" x="4656137"/>
              <a:ext cy="287336" cx="1585912"/>
            </a:xfrm>
            <a:custGeom>
              <a:pathLst>
                <a:path w="999" extrusionOk="0" h="181">
                  <a:moveTo>
                    <a:pt y="0" x="0"/>
                  </a:moveTo>
                  <a:lnTo>
                    <a:pt y="176" x="993"/>
                  </a:lnTo>
                  <a:lnTo>
                    <a:pt y="180" x="996"/>
                  </a:lnTo>
                  <a:lnTo>
                    <a:pt y="181" x="999"/>
                  </a:lnTo>
                  <a:lnTo>
                    <a:pt y="5" x="5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08" name="Shape 2208"/>
            <p:cNvSpPr/>
            <p:nvPr/>
          </p:nvSpPr>
          <p:spPr>
            <a:xfrm>
              <a:off y="2770186" x="4657725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5"/>
                  </a:lnTo>
                  <a:lnTo>
                    <a:pt y="177" x="998"/>
                  </a:lnTo>
                  <a:lnTo>
                    <a:pt y="181" x="1002"/>
                  </a:lnTo>
                  <a:lnTo>
                    <a:pt y="5" x="6"/>
                  </a:lnTo>
                  <a:lnTo>
                    <a:pt y="1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09" name="Shape 2209"/>
            <p:cNvSpPr/>
            <p:nvPr/>
          </p:nvSpPr>
          <p:spPr>
            <a:xfrm>
              <a:off y="2771775" x="4664075"/>
              <a:ext cy="290511" cx="1589087"/>
            </a:xfrm>
            <a:custGeom>
              <a:pathLst>
                <a:path w="1001" extrusionOk="0" h="183">
                  <a:moveTo>
                    <a:pt y="0" x="0"/>
                  </a:moveTo>
                  <a:lnTo>
                    <a:pt y="176" x="994"/>
                  </a:lnTo>
                  <a:lnTo>
                    <a:pt y="180" x="998"/>
                  </a:lnTo>
                  <a:lnTo>
                    <a:pt y="183" x="1001"/>
                  </a:lnTo>
                  <a:lnTo>
                    <a:pt y="6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10" name="Shape 2210"/>
            <p:cNvSpPr/>
            <p:nvPr/>
          </p:nvSpPr>
          <p:spPr>
            <a:xfrm>
              <a:off y="2778125" x="4667250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6"/>
                  </a:lnTo>
                  <a:lnTo>
                    <a:pt y="179" x="999"/>
                  </a:lnTo>
                  <a:lnTo>
                    <a:pt y="181" x="1002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11" name="Shape 2211"/>
            <p:cNvSpPr/>
            <p:nvPr/>
          </p:nvSpPr>
          <p:spPr>
            <a:xfrm>
              <a:off y="2781300" x="4668837"/>
              <a:ext cy="288925" cx="1595437"/>
            </a:xfrm>
            <a:custGeom>
              <a:pathLst>
                <a:path w="1005" extrusionOk="0" h="182">
                  <a:moveTo>
                    <a:pt y="0" x="0"/>
                  </a:moveTo>
                  <a:lnTo>
                    <a:pt y="177" x="998"/>
                  </a:lnTo>
                  <a:lnTo>
                    <a:pt y="179" x="1000"/>
                  </a:lnTo>
                  <a:lnTo>
                    <a:pt y="180" x="1003"/>
                  </a:lnTo>
                  <a:lnTo>
                    <a:pt y="182" x="1003"/>
                  </a:lnTo>
                  <a:lnTo>
                    <a:pt y="182" x="1005"/>
                  </a:lnTo>
                  <a:lnTo>
                    <a:pt y="6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12" name="Shape 2212"/>
            <p:cNvSpPr/>
            <p:nvPr/>
          </p:nvSpPr>
          <p:spPr>
            <a:xfrm>
              <a:off y="2786061" x="4672012"/>
              <a:ext cy="288925" cx="1608137"/>
            </a:xfrm>
            <a:custGeom>
              <a:pathLst>
                <a:path w="1013" extrusionOk="0" h="182">
                  <a:moveTo>
                    <a:pt y="0" x="0"/>
                  </a:moveTo>
                  <a:lnTo>
                    <a:pt y="176" x="999"/>
                  </a:lnTo>
                  <a:lnTo>
                    <a:pt y="177" x="999"/>
                  </a:lnTo>
                  <a:lnTo>
                    <a:pt y="177" x="1001"/>
                  </a:lnTo>
                  <a:lnTo>
                    <a:pt y="181" x="1006"/>
                  </a:lnTo>
                  <a:lnTo>
                    <a:pt y="182" x="101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13" name="Shape 2213"/>
            <p:cNvSpPr/>
            <p:nvPr/>
          </p:nvSpPr>
          <p:spPr>
            <a:xfrm>
              <a:off y="2790825" x="4675187"/>
              <a:ext cy="290511" cx="1609725"/>
            </a:xfrm>
            <a:custGeom>
              <a:pathLst>
                <a:path w="1014" extrusionOk="0" h="183">
                  <a:moveTo>
                    <a:pt y="0" x="0"/>
                  </a:moveTo>
                  <a:lnTo>
                    <a:pt y="176" x="1001"/>
                  </a:lnTo>
                  <a:lnTo>
                    <a:pt y="178" x="1006"/>
                  </a:lnTo>
                  <a:lnTo>
                    <a:pt y="181" x="1014"/>
                  </a:lnTo>
                  <a:lnTo>
                    <a:pt y="181" x="1013"/>
                  </a:lnTo>
                  <a:lnTo>
                    <a:pt y="183" x="1013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14" name="Shape 2214"/>
            <p:cNvSpPr/>
            <p:nvPr/>
          </p:nvSpPr>
          <p:spPr>
            <a:xfrm>
              <a:off y="2794000" x="4679950"/>
              <a:ext cy="288925" cx="1604962"/>
            </a:xfrm>
            <a:custGeom>
              <a:pathLst>
                <a:path w="1011" extrusionOk="0" h="182">
                  <a:moveTo>
                    <a:pt y="0" x="0"/>
                  </a:moveTo>
                  <a:lnTo>
                    <a:pt y="177" x="1008"/>
                  </a:lnTo>
                  <a:lnTo>
                    <a:pt y="179" x="1010"/>
                  </a:lnTo>
                  <a:lnTo>
                    <a:pt y="179" x="1011"/>
                  </a:lnTo>
                  <a:lnTo>
                    <a:pt y="181" x="1010"/>
                  </a:lnTo>
                  <a:lnTo>
                    <a:pt y="182" x="1008"/>
                  </a:lnTo>
                  <a:lnTo>
                    <a:pt y="5" x="3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15" name="Shape 2215"/>
            <p:cNvSpPr/>
            <p:nvPr/>
          </p:nvSpPr>
          <p:spPr>
            <a:xfrm>
              <a:off y="2798761" x="4683125"/>
              <a:ext cy="287336" cx="1600200"/>
            </a:xfrm>
            <a:custGeom>
              <a:pathLst>
                <a:path w="1008" extrusionOk="0" h="181">
                  <a:moveTo>
                    <a:pt y="0" x="0"/>
                  </a:moveTo>
                  <a:lnTo>
                    <a:pt y="178" x="1008"/>
                  </a:lnTo>
                  <a:lnTo>
                    <a:pt y="179" x="1006"/>
                  </a:lnTo>
                  <a:lnTo>
                    <a:pt y="181" x="1004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16" name="Shape 2216"/>
            <p:cNvSpPr/>
            <p:nvPr/>
          </p:nvSpPr>
          <p:spPr>
            <a:xfrm>
              <a:off y="2801936" x="4684712"/>
              <a:ext cy="287336" cx="1595437"/>
            </a:xfrm>
            <a:custGeom>
              <a:pathLst>
                <a:path w="1005" extrusionOk="0" h="181">
                  <a:moveTo>
                    <a:pt y="0" x="0"/>
                  </a:moveTo>
                  <a:lnTo>
                    <a:pt y="177" x="1005"/>
                  </a:lnTo>
                  <a:lnTo>
                    <a:pt y="179" x="1003"/>
                  </a:lnTo>
                  <a:lnTo>
                    <a:pt y="181" x="100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17" name="Shape 2217"/>
            <p:cNvSpPr/>
            <p:nvPr/>
          </p:nvSpPr>
          <p:spPr>
            <a:xfrm>
              <a:off y="2806700" x="4687887"/>
              <a:ext cy="285750" cx="1589087"/>
            </a:xfrm>
            <a:custGeom>
              <a:pathLst>
                <a:path w="1001" extrusionOk="0" h="180">
                  <a:moveTo>
                    <a:pt y="0" x="0"/>
                  </a:moveTo>
                  <a:lnTo>
                    <a:pt y="176" x="1001"/>
                  </a:lnTo>
                  <a:lnTo>
                    <a:pt y="178" x="1001"/>
                  </a:lnTo>
                  <a:lnTo>
                    <a:pt y="180" x="1000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18" name="Shape 2218"/>
            <p:cNvSpPr/>
            <p:nvPr/>
          </p:nvSpPr>
          <p:spPr>
            <a:xfrm>
              <a:off y="2809875" x="4692650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6" x="998"/>
                  </a:lnTo>
                  <a:lnTo>
                    <a:pt y="178" x="997"/>
                  </a:lnTo>
                  <a:lnTo>
                    <a:pt y="181" x="995"/>
                  </a:lnTo>
                  <a:lnTo>
                    <a:pt y="5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19" name="Shape 2219"/>
            <p:cNvSpPr/>
            <p:nvPr/>
          </p:nvSpPr>
          <p:spPr>
            <a:xfrm>
              <a:off y="2814636" x="4695825"/>
              <a:ext cy="285750" cx="1579562"/>
            </a:xfrm>
            <a:custGeom>
              <a:pathLst>
                <a:path w="995" extrusionOk="0" h="180">
                  <a:moveTo>
                    <a:pt y="0" x="0"/>
                  </a:moveTo>
                  <a:lnTo>
                    <a:pt y="175" x="995"/>
                  </a:lnTo>
                  <a:lnTo>
                    <a:pt y="178" x="993"/>
                  </a:lnTo>
                  <a:lnTo>
                    <a:pt y="180" x="99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20" name="Shape 2220"/>
            <p:cNvSpPr/>
            <p:nvPr/>
          </p:nvSpPr>
          <p:spPr>
            <a:xfrm>
              <a:off y="2817811" x="469900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6" x="991"/>
                  </a:lnTo>
                  <a:lnTo>
                    <a:pt y="178" x="989"/>
                  </a:lnTo>
                  <a:lnTo>
                    <a:pt y="179" x="987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21" name="Shape 2221"/>
            <p:cNvSpPr/>
            <p:nvPr/>
          </p:nvSpPr>
          <p:spPr>
            <a:xfrm>
              <a:off y="2824161" x="4703762"/>
              <a:ext cy="280986" cx="1565275"/>
            </a:xfrm>
            <a:custGeom>
              <a:pathLst>
                <a:path w="986" extrusionOk="0" h="177">
                  <a:moveTo>
                    <a:pt y="0" x="0"/>
                  </a:moveTo>
                  <a:lnTo>
                    <a:pt y="174" x="986"/>
                  </a:lnTo>
                  <a:lnTo>
                    <a:pt y="175" x="984"/>
                  </a:lnTo>
                  <a:lnTo>
                    <a:pt y="177" x="983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22" name="Shape 2222"/>
            <p:cNvSpPr/>
            <p:nvPr/>
          </p:nvSpPr>
          <p:spPr>
            <a:xfrm>
              <a:off y="2825750" x="4706937"/>
              <a:ext cy="282575" cx="1558925"/>
            </a:xfrm>
            <a:custGeom>
              <a:pathLst>
                <a:path w="982" extrusionOk="0" h="178">
                  <a:moveTo>
                    <a:pt y="0" x="0"/>
                  </a:moveTo>
                  <a:lnTo>
                    <a:pt y="174" x="982"/>
                  </a:lnTo>
                  <a:lnTo>
                    <a:pt y="176" x="981"/>
                  </a:lnTo>
                  <a:lnTo>
                    <a:pt y="178" x="981"/>
                  </a:lnTo>
                  <a:lnTo>
                    <a:pt y="5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23" name="Shape 2223"/>
            <p:cNvSpPr/>
            <p:nvPr/>
          </p:nvSpPr>
          <p:spPr>
            <a:xfrm>
              <a:off y="2832100" x="4710112"/>
              <a:ext cy="277811" cx="1554162"/>
            </a:xfrm>
            <a:custGeom>
              <a:pathLst>
                <a:path w="979" extrusionOk="0" h="175">
                  <a:moveTo>
                    <a:pt y="0" x="0"/>
                  </a:moveTo>
                  <a:lnTo>
                    <a:pt y="172" x="979"/>
                  </a:lnTo>
                  <a:lnTo>
                    <a:pt y="174" x="979"/>
                  </a:lnTo>
                  <a:lnTo>
                    <a:pt y="175" x="977"/>
                  </a:lnTo>
                  <a:lnTo>
                    <a:pt y="5" x="5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24" name="Shape 2224"/>
            <p:cNvSpPr/>
            <p:nvPr/>
          </p:nvSpPr>
          <p:spPr>
            <a:xfrm>
              <a:off y="2833686" x="4714875"/>
              <a:ext cy="282575" cx="1549400"/>
            </a:xfrm>
            <a:custGeom>
              <a:pathLst>
                <a:path w="976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74"/>
                  </a:lnTo>
                  <a:lnTo>
                    <a:pt y="178" x="972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25" name="Shape 2225"/>
            <p:cNvSpPr/>
            <p:nvPr/>
          </p:nvSpPr>
          <p:spPr>
            <a:xfrm>
              <a:off y="2840036" x="4718050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72"/>
                  </a:lnTo>
                  <a:lnTo>
                    <a:pt y="174" x="970"/>
                  </a:lnTo>
                  <a:lnTo>
                    <a:pt y="175" x="969"/>
                  </a:lnTo>
                  <a:lnTo>
                    <a:pt y="5" x="5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26" name="Shape 2226"/>
            <p:cNvSpPr/>
            <p:nvPr/>
          </p:nvSpPr>
          <p:spPr>
            <a:xfrm>
              <a:off y="2841625" x="4719637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3" x="969"/>
                  </a:lnTo>
                  <a:lnTo>
                    <a:pt y="174" x="968"/>
                  </a:lnTo>
                  <a:lnTo>
                    <a:pt y="176" x="966"/>
                  </a:lnTo>
                  <a:lnTo>
                    <a:pt y="7" x="5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27" name="Shape 2227"/>
            <p:cNvSpPr/>
            <p:nvPr/>
          </p:nvSpPr>
          <p:spPr>
            <a:xfrm>
              <a:off y="2847975" x="4725987"/>
              <a:ext cy="276225" cx="1530350"/>
            </a:xfrm>
            <a:custGeom>
              <a:pathLst>
                <a:path w="964" extrusionOk="0" h="174">
                  <a:moveTo>
                    <a:pt y="0" x="0"/>
                  </a:moveTo>
                  <a:lnTo>
                    <a:pt y="170" x="964"/>
                  </a:lnTo>
                  <a:lnTo>
                    <a:pt y="172" x="962"/>
                  </a:lnTo>
                  <a:lnTo>
                    <a:pt y="174" x="960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28" name="Shape 2228"/>
            <p:cNvSpPr/>
            <p:nvPr/>
          </p:nvSpPr>
          <p:spPr>
            <a:xfrm>
              <a:off y="2852736" x="4727575"/>
              <a:ext cy="274637" cx="1525587"/>
            </a:xfrm>
            <a:custGeom>
              <a:pathLst>
                <a:path w="961" extrusionOk="0" h="173">
                  <a:moveTo>
                    <a:pt y="0" x="0"/>
                  </a:moveTo>
                  <a:lnTo>
                    <a:pt y="169" x="961"/>
                  </a:lnTo>
                  <a:lnTo>
                    <a:pt y="171" x="959"/>
                  </a:lnTo>
                  <a:lnTo>
                    <a:pt y="173" x="958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29" name="Shape 2229"/>
            <p:cNvSpPr/>
            <p:nvPr/>
          </p:nvSpPr>
          <p:spPr>
            <a:xfrm>
              <a:off y="2855911" x="4730750"/>
              <a:ext cy="273050" cx="1519237"/>
            </a:xfrm>
            <a:custGeom>
              <a:pathLst>
                <a:path w="957" extrusionOk="0" h="172">
                  <a:moveTo>
                    <a:pt y="0" x="0"/>
                  </a:moveTo>
                  <a:lnTo>
                    <a:pt y="169" x="957"/>
                  </a:lnTo>
                  <a:lnTo>
                    <a:pt y="171" x="956"/>
                  </a:lnTo>
                  <a:lnTo>
                    <a:pt y="172" x="95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30" name="Shape 2230"/>
            <p:cNvSpPr/>
            <p:nvPr/>
          </p:nvSpPr>
          <p:spPr>
            <a:xfrm>
              <a:off y="2860675" x="4735512"/>
              <a:ext cy="271461" cx="1512886"/>
            </a:xfrm>
            <a:custGeom>
              <a:pathLst>
                <a:path w="953" extrusionOk="0" h="171">
                  <a:moveTo>
                    <a:pt y="0" x="0"/>
                  </a:moveTo>
                  <a:lnTo>
                    <a:pt y="168" x="953"/>
                  </a:lnTo>
                  <a:lnTo>
                    <a:pt y="169" x="951"/>
                  </a:lnTo>
                  <a:lnTo>
                    <a:pt y="171" x="94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31" name="Shape 2231"/>
            <p:cNvSpPr/>
            <p:nvPr/>
          </p:nvSpPr>
          <p:spPr>
            <a:xfrm>
              <a:off y="2863850" x="4738687"/>
              <a:ext cy="271461" cx="1506536"/>
            </a:xfrm>
            <a:custGeom>
              <a:pathLst>
                <a:path w="949" extrusionOk="0" h="171">
                  <a:moveTo>
                    <a:pt y="0" x="0"/>
                  </a:moveTo>
                  <a:lnTo>
                    <a:pt y="167" x="949"/>
                  </a:lnTo>
                  <a:lnTo>
                    <a:pt y="169" x="947"/>
                  </a:lnTo>
                  <a:lnTo>
                    <a:pt y="171" x="94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32" name="Shape 2232"/>
            <p:cNvSpPr/>
            <p:nvPr/>
          </p:nvSpPr>
          <p:spPr>
            <a:xfrm>
              <a:off y="2868611" x="4743450"/>
              <a:ext cy="271461" cx="1498600"/>
            </a:xfrm>
            <a:custGeom>
              <a:pathLst>
                <a:path w="944" extrusionOk="0" h="171">
                  <a:moveTo>
                    <a:pt y="0" x="0"/>
                  </a:moveTo>
                  <a:lnTo>
                    <a:pt y="166" x="944"/>
                  </a:lnTo>
                  <a:lnTo>
                    <a:pt y="168" x="941"/>
                  </a:lnTo>
                  <a:lnTo>
                    <a:pt y="171" x="939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33" name="Shape 2233"/>
            <p:cNvSpPr/>
            <p:nvPr/>
          </p:nvSpPr>
          <p:spPr>
            <a:xfrm>
              <a:off y="2871786" x="4746625"/>
              <a:ext cy="271461" cx="1490661"/>
            </a:xfrm>
            <a:custGeom>
              <a:pathLst>
                <a:path w="939" extrusionOk="0" h="171">
                  <a:moveTo>
                    <a:pt y="0" x="0"/>
                  </a:moveTo>
                  <a:lnTo>
                    <a:pt y="166" x="939"/>
                  </a:lnTo>
                  <a:lnTo>
                    <a:pt y="169" x="937"/>
                  </a:lnTo>
                  <a:lnTo>
                    <a:pt y="171" x="936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34" name="Shape 2234"/>
            <p:cNvSpPr/>
            <p:nvPr/>
          </p:nvSpPr>
          <p:spPr>
            <a:xfrm>
              <a:off y="2876550" x="4749800"/>
              <a:ext cy="268287" cx="1484311"/>
            </a:xfrm>
            <a:custGeom>
              <a:pathLst>
                <a:path w="935" extrusionOk="0" h="169">
                  <a:moveTo>
                    <a:pt y="0" x="0"/>
                  </a:moveTo>
                  <a:lnTo>
                    <a:pt y="166" x="935"/>
                  </a:lnTo>
                  <a:lnTo>
                    <a:pt y="168" x="934"/>
                  </a:lnTo>
                  <a:lnTo>
                    <a:pt y="169" x="932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35" name="Shape 2235"/>
            <p:cNvSpPr/>
            <p:nvPr/>
          </p:nvSpPr>
          <p:spPr>
            <a:xfrm>
              <a:off y="2879725" x="4754562"/>
              <a:ext cy="268287" cx="1477961"/>
            </a:xfrm>
            <a:custGeom>
              <a:pathLst>
                <a:path w="931" extrusionOk="0" h="169">
                  <a:moveTo>
                    <a:pt y="0" x="0"/>
                  </a:moveTo>
                  <a:lnTo>
                    <a:pt y="166" x="931"/>
                  </a:lnTo>
                  <a:lnTo>
                    <a:pt y="167" x="929"/>
                  </a:lnTo>
                  <a:lnTo>
                    <a:pt y="169" x="927"/>
                  </a:lnTo>
                  <a:lnTo>
                    <a:pt y="7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36" name="Shape 2236"/>
            <p:cNvSpPr/>
            <p:nvPr/>
          </p:nvSpPr>
          <p:spPr>
            <a:xfrm>
              <a:off y="2884486" x="4757737"/>
              <a:ext cy="266700" cx="1471611"/>
            </a:xfrm>
            <a:custGeom>
              <a:pathLst>
                <a:path w="927" extrusionOk="0" h="168">
                  <a:moveTo>
                    <a:pt y="0" x="0"/>
                  </a:moveTo>
                  <a:lnTo>
                    <a:pt y="164" x="927"/>
                  </a:lnTo>
                  <a:lnTo>
                    <a:pt y="166" x="925"/>
                  </a:lnTo>
                  <a:lnTo>
                    <a:pt y="168" x="923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37" name="Shape 2237"/>
            <p:cNvSpPr/>
            <p:nvPr/>
          </p:nvSpPr>
          <p:spPr>
            <a:xfrm>
              <a:off y="2890836" x="4762500"/>
              <a:ext cy="261936" cx="1463675"/>
            </a:xfrm>
            <a:custGeom>
              <a:pathLst>
                <a:path w="922" extrusionOk="0" h="165">
                  <a:moveTo>
                    <a:pt y="0" x="0"/>
                  </a:moveTo>
                  <a:lnTo>
                    <a:pt y="162" x="922"/>
                  </a:lnTo>
                  <a:lnTo>
                    <a:pt y="164" x="920"/>
                  </a:lnTo>
                  <a:lnTo>
                    <a:pt y="165" x="917"/>
                  </a:lnTo>
                  <a:lnTo>
                    <a:pt y="5" x="5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38" name="Shape 2238"/>
            <p:cNvSpPr/>
            <p:nvPr/>
          </p:nvSpPr>
          <p:spPr>
            <a:xfrm>
              <a:off y="2892425" x="4765675"/>
              <a:ext cy="263525" cx="1457325"/>
            </a:xfrm>
            <a:custGeom>
              <a:pathLst>
                <a:path w="918" extrusionOk="0" h="166">
                  <a:moveTo>
                    <a:pt y="0" x="0"/>
                  </a:moveTo>
                  <a:lnTo>
                    <a:pt y="163" x="918"/>
                  </a:lnTo>
                  <a:lnTo>
                    <a:pt y="164" x="915"/>
                  </a:lnTo>
                  <a:lnTo>
                    <a:pt y="166" x="913"/>
                  </a:lnTo>
                  <a:lnTo>
                    <a:pt y="6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AF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39" name="Shape 2239"/>
            <p:cNvSpPr/>
            <p:nvPr/>
          </p:nvSpPr>
          <p:spPr>
            <a:xfrm>
              <a:off y="2898775" x="4770437"/>
              <a:ext cy="260350" cx="1447800"/>
            </a:xfrm>
            <a:custGeom>
              <a:pathLst>
                <a:path w="912" extrusionOk="0" h="164">
                  <a:moveTo>
                    <a:pt y="0" x="0"/>
                  </a:moveTo>
                  <a:lnTo>
                    <a:pt y="160" x="912"/>
                  </a:lnTo>
                  <a:lnTo>
                    <a:pt y="162" x="910"/>
                  </a:lnTo>
                  <a:lnTo>
                    <a:pt y="164" x="90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40" name="Shape 2240"/>
            <p:cNvSpPr/>
            <p:nvPr/>
          </p:nvSpPr>
          <p:spPr>
            <a:xfrm>
              <a:off y="2901950" x="4773612"/>
              <a:ext cy="258762" cx="1441450"/>
            </a:xfrm>
            <a:custGeom>
              <a:pathLst>
                <a:path w="908" extrusionOk="0" h="163">
                  <a:moveTo>
                    <a:pt y="0" x="0"/>
                  </a:moveTo>
                  <a:lnTo>
                    <a:pt y="160" x="908"/>
                  </a:lnTo>
                  <a:lnTo>
                    <a:pt y="162" x="907"/>
                  </a:lnTo>
                  <a:lnTo>
                    <a:pt y="163" x="905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41" name="Shape 2241"/>
            <p:cNvSpPr/>
            <p:nvPr/>
          </p:nvSpPr>
          <p:spPr>
            <a:xfrm>
              <a:off y="2906711" x="4778375"/>
              <a:ext cy="257175" cx="1435100"/>
            </a:xfrm>
            <a:custGeom>
              <a:pathLst>
                <a:path w="904" extrusionOk="0" h="162">
                  <a:moveTo>
                    <a:pt y="0" x="0"/>
                  </a:moveTo>
                  <a:lnTo>
                    <a:pt y="159" x="904"/>
                  </a:lnTo>
                  <a:lnTo>
                    <a:pt y="160" x="902"/>
                  </a:lnTo>
                  <a:lnTo>
                    <a:pt y="162" x="899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42" name="Shape 2242"/>
            <p:cNvSpPr/>
            <p:nvPr/>
          </p:nvSpPr>
          <p:spPr>
            <a:xfrm>
              <a:off y="2909886" x="4781550"/>
              <a:ext cy="257175" cx="1428750"/>
            </a:xfrm>
            <a:custGeom>
              <a:pathLst>
                <a:path w="900" extrusionOk="0" h="162">
                  <a:moveTo>
                    <a:pt y="0" x="0"/>
                  </a:moveTo>
                  <a:lnTo>
                    <a:pt y="158" x="900"/>
                  </a:lnTo>
                  <a:lnTo>
                    <a:pt y="160" x="897"/>
                  </a:lnTo>
                  <a:lnTo>
                    <a:pt y="162" x="895"/>
                  </a:lnTo>
                  <a:lnTo>
                    <a:pt y="6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43" name="Shape 2243"/>
            <p:cNvSpPr/>
            <p:nvPr/>
          </p:nvSpPr>
          <p:spPr>
            <a:xfrm>
              <a:off y="2914650" x="4786312"/>
              <a:ext cy="257175" cx="1419225"/>
            </a:xfrm>
            <a:custGeom>
              <a:pathLst>
                <a:path w="894" extrusionOk="0" h="162">
                  <a:moveTo>
                    <a:pt y="0" x="0"/>
                  </a:moveTo>
                  <a:lnTo>
                    <a:pt y="157" x="894"/>
                  </a:lnTo>
                  <a:lnTo>
                    <a:pt y="159" x="892"/>
                  </a:lnTo>
                  <a:lnTo>
                    <a:pt y="162" x="889"/>
                  </a:lnTo>
                  <a:lnTo>
                    <a:pt y="5" x="6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44" name="Shape 2244"/>
            <p:cNvSpPr/>
            <p:nvPr/>
          </p:nvSpPr>
          <p:spPr>
            <a:xfrm>
              <a:off y="2919411" x="4789487"/>
              <a:ext cy="255586" cx="1412875"/>
            </a:xfrm>
            <a:custGeom>
              <a:pathLst>
                <a:path w="890" extrusionOk="0" h="161">
                  <a:moveTo>
                    <a:pt y="0" x="0"/>
                  </a:moveTo>
                  <a:lnTo>
                    <a:pt y="156" x="890"/>
                  </a:lnTo>
                  <a:lnTo>
                    <a:pt y="159" x="887"/>
                  </a:lnTo>
                  <a:lnTo>
                    <a:pt y="161" x="885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45" name="Shape 2245"/>
            <p:cNvSpPr/>
            <p:nvPr/>
          </p:nvSpPr>
          <p:spPr>
            <a:xfrm>
              <a:off y="2922586" x="4795837"/>
              <a:ext cy="255586" cx="1401761"/>
            </a:xfrm>
            <a:custGeom>
              <a:pathLst>
                <a:path w="883" extrusionOk="0" h="161">
                  <a:moveTo>
                    <a:pt y="0" x="0"/>
                  </a:moveTo>
                  <a:lnTo>
                    <a:pt y="157" x="883"/>
                  </a:lnTo>
                  <a:lnTo>
                    <a:pt y="159" x="881"/>
                  </a:lnTo>
                  <a:lnTo>
                    <a:pt y="161" x="878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46" name="Shape 2246"/>
            <p:cNvSpPr/>
            <p:nvPr/>
          </p:nvSpPr>
          <p:spPr>
            <a:xfrm>
              <a:off y="2927350" x="4797425"/>
              <a:ext cy="252411" cx="1397000"/>
            </a:xfrm>
            <a:custGeom>
              <a:pathLst>
                <a:path w="880" extrusionOk="0" h="159">
                  <a:moveTo>
                    <a:pt y="0" x="0"/>
                  </a:moveTo>
                  <a:lnTo>
                    <a:pt y="156" x="880"/>
                  </a:lnTo>
                  <a:lnTo>
                    <a:pt y="158" x="877"/>
                  </a:lnTo>
                  <a:lnTo>
                    <a:pt y="159" x="875"/>
                  </a:lnTo>
                  <a:lnTo>
                    <a:pt y="6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47" name="Shape 2247"/>
            <p:cNvSpPr/>
            <p:nvPr/>
          </p:nvSpPr>
          <p:spPr>
            <a:xfrm>
              <a:off y="2930525" x="4803775"/>
              <a:ext cy="252411" cx="1385887"/>
            </a:xfrm>
            <a:custGeom>
              <a:pathLst>
                <a:path w="873" extrusionOk="0" h="159">
                  <a:moveTo>
                    <a:pt y="0" x="0"/>
                  </a:moveTo>
                  <a:lnTo>
                    <a:pt y="156" x="873"/>
                  </a:lnTo>
                  <a:lnTo>
                    <a:pt y="157" x="871"/>
                  </a:lnTo>
                  <a:lnTo>
                    <a:pt y="159" x="867"/>
                  </a:lnTo>
                  <a:lnTo>
                    <a:pt y="7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48" name="Shape 2248"/>
            <p:cNvSpPr/>
            <p:nvPr/>
          </p:nvSpPr>
          <p:spPr>
            <a:xfrm>
              <a:off y="2936875" x="4808537"/>
              <a:ext cy="249237" cx="1377950"/>
            </a:xfrm>
            <a:custGeom>
              <a:pathLst>
                <a:path w="868" extrusionOk="0" h="157">
                  <a:moveTo>
                    <a:pt y="0" x="0"/>
                  </a:moveTo>
                  <a:lnTo>
                    <a:pt y="153" x="868"/>
                  </a:lnTo>
                  <a:lnTo>
                    <a:pt y="155" x="864"/>
                  </a:lnTo>
                  <a:lnTo>
                    <a:pt y="157" x="86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49" name="Shape 2249"/>
            <p:cNvSpPr/>
            <p:nvPr/>
          </p:nvSpPr>
          <p:spPr>
            <a:xfrm>
              <a:off y="2941636" x="4811712"/>
              <a:ext cy="246061" cx="1368425"/>
            </a:xfrm>
            <a:custGeom>
              <a:pathLst>
                <a:path w="862" extrusionOk="0" h="155">
                  <a:moveTo>
                    <a:pt y="0" x="0"/>
                  </a:moveTo>
                  <a:lnTo>
                    <a:pt y="152" x="862"/>
                  </a:lnTo>
                  <a:lnTo>
                    <a:pt y="154" x="861"/>
                  </a:lnTo>
                  <a:lnTo>
                    <a:pt y="155" x="857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50" name="Shape 2250"/>
            <p:cNvSpPr/>
            <p:nvPr/>
          </p:nvSpPr>
          <p:spPr>
            <a:xfrm>
              <a:off y="2944811" x="4816475"/>
              <a:ext cy="246061" cx="1362075"/>
            </a:xfrm>
            <a:custGeom>
              <a:pathLst>
                <a:path w="858" extrusionOk="0" h="155">
                  <a:moveTo>
                    <a:pt y="0" x="0"/>
                  </a:moveTo>
                  <a:lnTo>
                    <a:pt y="152" x="858"/>
                  </a:lnTo>
                  <a:lnTo>
                    <a:pt y="153" x="854"/>
                  </a:lnTo>
                  <a:lnTo>
                    <a:pt y="155" x="851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51" name="Shape 2251"/>
            <p:cNvSpPr/>
            <p:nvPr/>
          </p:nvSpPr>
          <p:spPr>
            <a:xfrm>
              <a:off y="2949575" x="4821237"/>
              <a:ext cy="244475" cx="1350962"/>
            </a:xfrm>
            <a:custGeom>
              <a:pathLst>
                <a:path w="851" extrusionOk="0" h="154">
                  <a:moveTo>
                    <a:pt y="0" x="0"/>
                  </a:moveTo>
                  <a:lnTo>
                    <a:pt y="150" x="851"/>
                  </a:lnTo>
                  <a:lnTo>
                    <a:pt y="152" x="848"/>
                  </a:lnTo>
                  <a:lnTo>
                    <a:pt y="154" x="846"/>
                  </a:lnTo>
                  <a:lnTo>
                    <a:pt y="5" x="6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2ED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52" name="Shape 2252"/>
            <p:cNvSpPr/>
            <p:nvPr/>
          </p:nvSpPr>
          <p:spPr>
            <a:xfrm>
              <a:off y="2952750" x="4824412"/>
              <a:ext cy="242887" cx="1343025"/>
            </a:xfrm>
            <a:custGeom>
              <a:pathLst>
                <a:path w="846" extrusionOk="0" h="153">
                  <a:moveTo>
                    <a:pt y="0" x="0"/>
                  </a:moveTo>
                  <a:lnTo>
                    <a:pt y="150" x="846"/>
                  </a:lnTo>
                  <a:lnTo>
                    <a:pt y="152" x="844"/>
                  </a:lnTo>
                  <a:lnTo>
                    <a:pt y="153" x="841"/>
                  </a:lnTo>
                  <a:lnTo>
                    <a:pt y="6" x="5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53" name="Shape 2253"/>
            <p:cNvSpPr/>
            <p:nvPr/>
          </p:nvSpPr>
          <p:spPr>
            <a:xfrm>
              <a:off y="2957511" x="4830762"/>
              <a:ext cy="241300" cx="1333500"/>
            </a:xfrm>
            <a:custGeom>
              <a:pathLst>
                <a:path w="840" extrusionOk="0" h="152">
                  <a:moveTo>
                    <a:pt y="0" x="0"/>
                  </a:moveTo>
                  <a:lnTo>
                    <a:pt y="149" x="840"/>
                  </a:lnTo>
                  <a:lnTo>
                    <a:pt y="150" x="837"/>
                  </a:lnTo>
                  <a:lnTo>
                    <a:pt y="152" x="834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54" name="Shape 2254"/>
            <p:cNvSpPr/>
            <p:nvPr/>
          </p:nvSpPr>
          <p:spPr>
            <a:xfrm>
              <a:off y="2962275" x="4832350"/>
              <a:ext cy="239711" cx="1327150"/>
            </a:xfrm>
            <a:custGeom>
              <a:pathLst>
                <a:path w="836" extrusionOk="0" h="151">
                  <a:moveTo>
                    <a:pt y="0" x="0"/>
                  </a:moveTo>
                  <a:lnTo>
                    <a:pt y="147" x="836"/>
                  </a:lnTo>
                  <a:lnTo>
                    <a:pt y="149" x="833"/>
                  </a:lnTo>
                  <a:lnTo>
                    <a:pt y="151" x="829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55" name="Shape 2255"/>
            <p:cNvSpPr/>
            <p:nvPr/>
          </p:nvSpPr>
          <p:spPr>
            <a:xfrm>
              <a:off y="2965450" x="4838700"/>
              <a:ext cy="239711" cx="1316037"/>
            </a:xfrm>
            <a:custGeom>
              <a:pathLst>
                <a:path w="829" extrusionOk="0" h="151">
                  <a:moveTo>
                    <a:pt y="0" x="0"/>
                  </a:moveTo>
                  <a:lnTo>
                    <a:pt y="147" x="829"/>
                  </a:lnTo>
                  <a:lnTo>
                    <a:pt y="149" x="825"/>
                  </a:lnTo>
                  <a:lnTo>
                    <a:pt y="151" x="823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56" name="Shape 2256"/>
            <p:cNvSpPr/>
            <p:nvPr/>
          </p:nvSpPr>
          <p:spPr>
            <a:xfrm>
              <a:off y="2970211" x="4843462"/>
              <a:ext cy="236537" cx="1304925"/>
            </a:xfrm>
            <a:custGeom>
              <a:pathLst>
                <a:path w="822" extrusionOk="0" h="149">
                  <a:moveTo>
                    <a:pt y="0" x="0"/>
                  </a:moveTo>
                  <a:lnTo>
                    <a:pt y="146" x="822"/>
                  </a:lnTo>
                  <a:lnTo>
                    <a:pt y="148" x="819"/>
                  </a:lnTo>
                  <a:lnTo>
                    <a:pt y="149" x="817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57" name="Shape 2257"/>
            <p:cNvSpPr/>
            <p:nvPr/>
          </p:nvSpPr>
          <p:spPr>
            <a:xfrm>
              <a:off y="2973386" x="4848225"/>
              <a:ext cy="236537" cx="1296987"/>
            </a:xfrm>
            <a:custGeom>
              <a:pathLst>
                <a:path w="817" extrusionOk="0" h="149">
                  <a:moveTo>
                    <a:pt y="0" x="0"/>
                  </a:moveTo>
                  <a:lnTo>
                    <a:pt y="146" x="817"/>
                  </a:lnTo>
                  <a:lnTo>
                    <a:pt y="147" x="814"/>
                  </a:lnTo>
                  <a:lnTo>
                    <a:pt y="149" x="811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58" name="Shape 2258"/>
            <p:cNvSpPr/>
            <p:nvPr/>
          </p:nvSpPr>
          <p:spPr>
            <a:xfrm>
              <a:off y="2979736" x="4851400"/>
              <a:ext cy="233361" cx="1289050"/>
            </a:xfrm>
            <a:custGeom>
              <a:pathLst>
                <a:path w="812" extrusionOk="0" h="147">
                  <a:moveTo>
                    <a:pt y="0" x="0"/>
                  </a:moveTo>
                  <a:lnTo>
                    <a:pt y="143" x="812"/>
                  </a:lnTo>
                  <a:lnTo>
                    <a:pt y="145" x="809"/>
                  </a:lnTo>
                  <a:lnTo>
                    <a:pt y="147" x="80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59" name="Shape 2259"/>
            <p:cNvSpPr/>
            <p:nvPr/>
          </p:nvSpPr>
          <p:spPr>
            <a:xfrm>
              <a:off y="2984500" x="4856162"/>
              <a:ext cy="230187" cx="1279525"/>
            </a:xfrm>
            <a:custGeom>
              <a:pathLst>
                <a:path w="806" extrusionOk="0" h="145">
                  <a:moveTo>
                    <a:pt y="0" x="0"/>
                  </a:moveTo>
                  <a:lnTo>
                    <a:pt y="142" x="806"/>
                  </a:lnTo>
                  <a:lnTo>
                    <a:pt y="144" x="802"/>
                  </a:lnTo>
                  <a:lnTo>
                    <a:pt y="145" x="797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60" name="Shape 2260"/>
            <p:cNvSpPr/>
            <p:nvPr/>
          </p:nvSpPr>
          <p:spPr>
            <a:xfrm>
              <a:off y="2987675" x="4862512"/>
              <a:ext cy="227011" cx="1266825"/>
            </a:xfrm>
            <a:custGeom>
              <a:pathLst>
                <a:path w="798" extrusionOk="0" h="143">
                  <a:moveTo>
                    <a:pt y="0" x="0"/>
                  </a:moveTo>
                  <a:lnTo>
                    <a:pt y="142" x="798"/>
                  </a:lnTo>
                  <a:lnTo>
                    <a:pt y="143" x="793"/>
                  </a:lnTo>
                  <a:lnTo>
                    <a:pt y="143" x="790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61" name="Shape 2261"/>
            <p:cNvSpPr/>
            <p:nvPr/>
          </p:nvSpPr>
          <p:spPr>
            <a:xfrm>
              <a:off y="2992436" x="4864100"/>
              <a:ext cy="225425" cx="1257300"/>
            </a:xfrm>
            <a:custGeom>
              <a:pathLst>
                <a:path w="792" extrusionOk="0" h="142">
                  <a:moveTo>
                    <a:pt y="0" x="0"/>
                  </a:moveTo>
                  <a:lnTo>
                    <a:pt y="140" x="792"/>
                  </a:lnTo>
                  <a:lnTo>
                    <a:pt y="140" x="789"/>
                  </a:lnTo>
                  <a:lnTo>
                    <a:pt y="142" x="786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62" name="Shape 2262"/>
            <p:cNvSpPr/>
            <p:nvPr/>
          </p:nvSpPr>
          <p:spPr>
            <a:xfrm>
              <a:off y="2995611" x="4870450"/>
              <a:ext cy="225425" cx="1246186"/>
            </a:xfrm>
            <a:custGeom>
              <a:pathLst>
                <a:path w="785" extrusionOk="0" h="142">
                  <a:moveTo>
                    <a:pt y="0" x="0"/>
                  </a:moveTo>
                  <a:lnTo>
                    <a:pt y="138" x="785"/>
                  </a:lnTo>
                  <a:lnTo>
                    <a:pt y="140" x="782"/>
                  </a:lnTo>
                  <a:lnTo>
                    <a:pt y="142" x="778"/>
                  </a:lnTo>
                  <a:lnTo>
                    <a:pt y="6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63" name="Shape 2263"/>
            <p:cNvSpPr/>
            <p:nvPr/>
          </p:nvSpPr>
          <p:spPr>
            <a:xfrm>
              <a:off y="3000375" x="4875212"/>
              <a:ext cy="222250" cx="1236661"/>
            </a:xfrm>
            <a:custGeom>
              <a:pathLst>
                <a:path w="779" extrusionOk="0" h="140">
                  <a:moveTo>
                    <a:pt y="0" x="0"/>
                  </a:moveTo>
                  <a:lnTo>
                    <a:pt y="137" x="779"/>
                  </a:lnTo>
                  <a:lnTo>
                    <a:pt y="139" x="775"/>
                  </a:lnTo>
                  <a:lnTo>
                    <a:pt y="140" x="770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64" name="Shape 2264"/>
            <p:cNvSpPr/>
            <p:nvPr/>
          </p:nvSpPr>
          <p:spPr>
            <a:xfrm>
              <a:off y="3005136" x="4881562"/>
              <a:ext cy="220661" cx="1223961"/>
            </a:xfrm>
            <a:custGeom>
              <a:pathLst>
                <a:path w="771" extrusionOk="0" h="139">
                  <a:moveTo>
                    <a:pt y="0" x="0"/>
                  </a:moveTo>
                  <a:lnTo>
                    <a:pt y="136" x="771"/>
                  </a:lnTo>
                  <a:lnTo>
                    <a:pt y="137" x="766"/>
                  </a:lnTo>
                  <a:lnTo>
                    <a:pt y="139" x="763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65" name="Shape 2265"/>
            <p:cNvSpPr/>
            <p:nvPr/>
          </p:nvSpPr>
          <p:spPr>
            <a:xfrm>
              <a:off y="3008311" x="4886325"/>
              <a:ext cy="220661" cx="1211261"/>
            </a:xfrm>
            <a:custGeom>
              <a:pathLst>
                <a:path w="763" extrusionOk="0" h="139">
                  <a:moveTo>
                    <a:pt y="0" x="0"/>
                  </a:moveTo>
                  <a:lnTo>
                    <a:pt y="135" x="763"/>
                  </a:lnTo>
                  <a:lnTo>
                    <a:pt y="137" x="760"/>
                  </a:lnTo>
                  <a:lnTo>
                    <a:pt y="139" x="756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66" name="Shape 2266"/>
            <p:cNvSpPr/>
            <p:nvPr/>
          </p:nvSpPr>
          <p:spPr>
            <a:xfrm>
              <a:off y="3014661" x="4889500"/>
              <a:ext cy="215900" cx="1203325"/>
            </a:xfrm>
            <a:custGeom>
              <a:pathLst>
                <a:path w="758" extrusionOk="0" h="136">
                  <a:moveTo>
                    <a:pt y="0" x="0"/>
                  </a:moveTo>
                  <a:lnTo>
                    <a:pt y="133" x="758"/>
                  </a:lnTo>
                  <a:lnTo>
                    <a:pt y="135" x="753"/>
                  </a:lnTo>
                  <a:lnTo>
                    <a:pt y="136" x="749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67" name="Shape 2267"/>
            <p:cNvSpPr/>
            <p:nvPr/>
          </p:nvSpPr>
          <p:spPr>
            <a:xfrm>
              <a:off y="3019425" x="4894262"/>
              <a:ext cy="214311" cx="1192211"/>
            </a:xfrm>
            <a:custGeom>
              <a:pathLst>
                <a:path w="751" extrusionOk="0" h="135">
                  <a:moveTo>
                    <a:pt y="0" x="0"/>
                  </a:moveTo>
                  <a:lnTo>
                    <a:pt y="132" x="751"/>
                  </a:lnTo>
                  <a:lnTo>
                    <a:pt y="133" x="746"/>
                  </a:lnTo>
                  <a:lnTo>
                    <a:pt y="135" x="741"/>
                  </a:lnTo>
                  <a:lnTo>
                    <a:pt y="5" x="7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68" name="Shape 2268"/>
            <p:cNvSpPr/>
            <p:nvPr/>
          </p:nvSpPr>
          <p:spPr>
            <a:xfrm>
              <a:off y="3022600" x="4899025"/>
              <a:ext cy="211137" cx="1179512"/>
            </a:xfrm>
            <a:custGeom>
              <a:pathLst>
                <a:path w="743" extrusionOk="0" h="133">
                  <a:moveTo>
                    <a:pt y="0" x="0"/>
                  </a:moveTo>
                  <a:lnTo>
                    <a:pt y="131" x="743"/>
                  </a:lnTo>
                  <a:lnTo>
                    <a:pt y="133" x="738"/>
                  </a:lnTo>
                  <a:lnTo>
                    <a:pt y="133" x="735"/>
                  </a:lnTo>
                  <a:lnTo>
                    <a:pt y="6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69" name="Shape 2269"/>
            <p:cNvSpPr/>
            <p:nvPr/>
          </p:nvSpPr>
          <p:spPr>
            <a:xfrm>
              <a:off y="3027361" x="4905375"/>
              <a:ext cy="209550" cx="1165225"/>
            </a:xfrm>
            <a:custGeom>
              <a:pathLst>
                <a:path w="734" extrusionOk="0" h="132">
                  <a:moveTo>
                    <a:pt y="0" x="0"/>
                  </a:moveTo>
                  <a:lnTo>
                    <a:pt y="130" x="734"/>
                  </a:lnTo>
                  <a:lnTo>
                    <a:pt y="130" x="729"/>
                  </a:lnTo>
                  <a:lnTo>
                    <a:pt y="132" x="726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70" name="Shape 2270"/>
            <p:cNvSpPr/>
            <p:nvPr/>
          </p:nvSpPr>
          <p:spPr>
            <a:xfrm>
              <a:off y="3032125" x="4910137"/>
              <a:ext cy="206375" cx="1155700"/>
            </a:xfrm>
            <a:custGeom>
              <a:pathLst>
                <a:path w="728" extrusionOk="0" h="130">
                  <a:moveTo>
                    <a:pt y="0" x="0"/>
                  </a:moveTo>
                  <a:lnTo>
                    <a:pt y="127" x="728"/>
                  </a:lnTo>
                  <a:lnTo>
                    <a:pt y="129" x="723"/>
                  </a:lnTo>
                  <a:lnTo>
                    <a:pt y="130" x="718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71" name="Shape 2271"/>
            <p:cNvSpPr/>
            <p:nvPr/>
          </p:nvSpPr>
          <p:spPr>
            <a:xfrm>
              <a:off y="3035300" x="4916487"/>
              <a:ext cy="206375" cx="1141412"/>
            </a:xfrm>
            <a:custGeom>
              <a:pathLst>
                <a:path w="719" extrusionOk="0" h="130">
                  <a:moveTo>
                    <a:pt y="0" x="0"/>
                  </a:moveTo>
                  <a:lnTo>
                    <a:pt y="127" x="719"/>
                  </a:lnTo>
                  <a:lnTo>
                    <a:pt y="128" x="714"/>
                  </a:lnTo>
                  <a:lnTo>
                    <a:pt y="130" x="709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72" name="Shape 2272"/>
            <p:cNvSpPr/>
            <p:nvPr/>
          </p:nvSpPr>
          <p:spPr>
            <a:xfrm>
              <a:off y="3040061" x="4921250"/>
              <a:ext cy="204786" cx="1128712"/>
            </a:xfrm>
            <a:custGeom>
              <a:pathLst>
                <a:path w="711" extrusionOk="0" h="129">
                  <a:moveTo>
                    <a:pt y="0" x="0"/>
                  </a:moveTo>
                  <a:lnTo>
                    <a:pt y="125" x="711"/>
                  </a:lnTo>
                  <a:lnTo>
                    <a:pt y="127" x="706"/>
                  </a:lnTo>
                  <a:lnTo>
                    <a:pt y="129" x="70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73" name="Shape 2273"/>
            <p:cNvSpPr/>
            <p:nvPr/>
          </p:nvSpPr>
          <p:spPr>
            <a:xfrm>
              <a:off y="3043236" x="4924425"/>
              <a:ext cy="201612" cx="1117600"/>
            </a:xfrm>
            <a:custGeom>
              <a:pathLst>
                <a:path w="704" extrusionOk="0" h="127">
                  <a:moveTo>
                    <a:pt y="0" x="0"/>
                  </a:moveTo>
                  <a:lnTo>
                    <a:pt y="125" x="704"/>
                  </a:lnTo>
                  <a:lnTo>
                    <a:pt y="127" x="697"/>
                  </a:lnTo>
                  <a:lnTo>
                    <a:pt y="127" x="692"/>
                  </a:lnTo>
                  <a:lnTo>
                    <a:pt y="7" x="6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74" name="Shape 2274"/>
            <p:cNvSpPr/>
            <p:nvPr/>
          </p:nvSpPr>
          <p:spPr>
            <a:xfrm>
              <a:off y="3049586" x="4929187"/>
              <a:ext cy="198436" cx="1104900"/>
            </a:xfrm>
            <a:custGeom>
              <a:pathLst>
                <a:path w="696" extrusionOk="0" h="125">
                  <a:moveTo>
                    <a:pt y="0" x="0"/>
                  </a:moveTo>
                  <a:lnTo>
                    <a:pt y="123" x="696"/>
                  </a:lnTo>
                  <a:lnTo>
                    <a:pt y="123" x="689"/>
                  </a:lnTo>
                  <a:lnTo>
                    <a:pt y="125" x="684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75" name="Shape 2275"/>
            <p:cNvSpPr/>
            <p:nvPr/>
          </p:nvSpPr>
          <p:spPr>
            <a:xfrm>
              <a:off y="3054350" x="4933950"/>
              <a:ext cy="195261" cx="1089025"/>
            </a:xfrm>
            <a:custGeom>
              <a:pathLst>
                <a:path w="686" extrusionOk="0" h="123">
                  <a:moveTo>
                    <a:pt y="0" x="0"/>
                  </a:moveTo>
                  <a:lnTo>
                    <a:pt y="120" x="686"/>
                  </a:lnTo>
                  <a:lnTo>
                    <a:pt y="122" x="681"/>
                  </a:lnTo>
                  <a:lnTo>
                    <a:pt y="123" x="674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76" name="Shape 2276"/>
            <p:cNvSpPr/>
            <p:nvPr/>
          </p:nvSpPr>
          <p:spPr>
            <a:xfrm>
              <a:off y="3057525" x="4940300"/>
              <a:ext cy="192087" cx="1074736"/>
            </a:xfrm>
            <a:custGeom>
              <a:pathLst>
                <a:path w="677" extrusionOk="0" h="121">
                  <a:moveTo>
                    <a:pt y="0" x="0"/>
                  </a:moveTo>
                  <a:lnTo>
                    <a:pt y="120" x="677"/>
                  </a:lnTo>
                  <a:lnTo>
                    <a:pt y="121" x="670"/>
                  </a:lnTo>
                  <a:lnTo>
                    <a:pt y="121" x="665"/>
                  </a:lnTo>
                  <a:lnTo>
                    <a:pt y="6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77" name="Shape 2277"/>
            <p:cNvSpPr/>
            <p:nvPr/>
          </p:nvSpPr>
          <p:spPr>
            <a:xfrm>
              <a:off y="3062286" x="4945062"/>
              <a:ext cy="190500" cx="1058861"/>
            </a:xfrm>
            <a:custGeom>
              <a:pathLst>
                <a:path w="667" extrusionOk="0" h="120">
                  <a:moveTo>
                    <a:pt y="0" x="0"/>
                  </a:moveTo>
                  <a:lnTo>
                    <a:pt y="118" x="667"/>
                  </a:lnTo>
                  <a:lnTo>
                    <a:pt y="118" x="660"/>
                  </a:lnTo>
                  <a:lnTo>
                    <a:pt y="120" x="65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78" name="Shape 2278"/>
            <p:cNvSpPr/>
            <p:nvPr/>
          </p:nvSpPr>
          <p:spPr>
            <a:xfrm>
              <a:off y="3067050" x="4949825"/>
              <a:ext cy="188912" cx="1046161"/>
            </a:xfrm>
            <a:custGeom>
              <a:pathLst>
                <a:path w="659" extrusionOk="0" h="119">
                  <a:moveTo>
                    <a:pt y="0" x="0"/>
                  </a:moveTo>
                  <a:lnTo>
                    <a:pt y="115" x="659"/>
                  </a:lnTo>
                  <a:lnTo>
                    <a:pt y="117" x="652"/>
                  </a:lnTo>
                  <a:lnTo>
                    <a:pt y="119" x="645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79" name="Shape 2279"/>
            <p:cNvSpPr/>
            <p:nvPr/>
          </p:nvSpPr>
          <p:spPr>
            <a:xfrm>
              <a:off y="3070225" x="4956175"/>
              <a:ext cy="185736" cx="1028700"/>
            </a:xfrm>
            <a:custGeom>
              <a:pathLst>
                <a:path w="648" extrusionOk="0" h="117">
                  <a:moveTo>
                    <a:pt y="0" x="0"/>
                  </a:moveTo>
                  <a:lnTo>
                    <a:pt y="115" x="648"/>
                  </a:lnTo>
                  <a:lnTo>
                    <a:pt y="117" x="641"/>
                  </a:lnTo>
                  <a:lnTo>
                    <a:pt y="117" x="633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80" name="Shape 2280"/>
            <p:cNvSpPr/>
            <p:nvPr/>
          </p:nvSpPr>
          <p:spPr>
            <a:xfrm>
              <a:off y="3074986" x="4960937"/>
              <a:ext cy="182561" cx="1012825"/>
            </a:xfrm>
            <a:custGeom>
              <a:pathLst>
                <a:path w="638" extrusionOk="0" h="115">
                  <a:moveTo>
                    <a:pt y="0" x="0"/>
                  </a:moveTo>
                  <a:lnTo>
                    <a:pt y="114" x="638"/>
                  </a:lnTo>
                  <a:lnTo>
                    <a:pt y="114" x="630"/>
                  </a:lnTo>
                  <a:lnTo>
                    <a:pt y="115" x="623"/>
                  </a:lnTo>
                  <a:lnTo>
                    <a:pt y="5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2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81" name="Shape 2281"/>
            <p:cNvSpPr/>
            <p:nvPr/>
          </p:nvSpPr>
          <p:spPr>
            <a:xfrm>
              <a:off y="3081336" x="4967287"/>
              <a:ext cy="176212" cx="993775"/>
            </a:xfrm>
            <a:custGeom>
              <a:pathLst>
                <a:path w="626" extrusionOk="0" h="111">
                  <a:moveTo>
                    <a:pt y="0" x="0"/>
                  </a:moveTo>
                  <a:lnTo>
                    <a:pt y="110" x="626"/>
                  </a:lnTo>
                  <a:lnTo>
                    <a:pt y="111" x="619"/>
                  </a:lnTo>
                  <a:lnTo>
                    <a:pt y="111" x="611"/>
                  </a:lnTo>
                  <a:lnTo>
                    <a:pt y="5" x="6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82" name="Shape 2282"/>
            <p:cNvSpPr/>
            <p:nvPr/>
          </p:nvSpPr>
          <p:spPr>
            <a:xfrm>
              <a:off y="3082925" x="4972050"/>
              <a:ext cy="177800" cx="977900"/>
            </a:xfrm>
            <a:custGeom>
              <a:pathLst>
                <a:path w="616" extrusionOk="0" h="112">
                  <a:moveTo>
                    <a:pt y="0" x="0"/>
                  </a:moveTo>
                  <a:lnTo>
                    <a:pt y="110" x="616"/>
                  </a:lnTo>
                  <a:lnTo>
                    <a:pt y="110" x="608"/>
                  </a:lnTo>
                  <a:lnTo>
                    <a:pt y="112" x="599"/>
                  </a:lnTo>
                  <a:lnTo>
                    <a:pt y="7" x="7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83" name="Shape 2283"/>
            <p:cNvSpPr/>
            <p:nvPr/>
          </p:nvSpPr>
          <p:spPr>
            <a:xfrm>
              <a:off y="3089275" x="4976812"/>
              <a:ext cy="171450" cx="960436"/>
            </a:xfrm>
            <a:custGeom>
              <a:pathLst>
                <a:path w="605" extrusionOk="0" h="108">
                  <a:moveTo>
                    <a:pt y="0" x="0"/>
                  </a:moveTo>
                  <a:lnTo>
                    <a:pt y="106" x="605"/>
                  </a:lnTo>
                  <a:lnTo>
                    <a:pt y="108" x="596"/>
                  </a:lnTo>
                  <a:lnTo>
                    <a:pt y="108" x="588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84" name="Shape 2284"/>
            <p:cNvSpPr/>
            <p:nvPr/>
          </p:nvSpPr>
          <p:spPr>
            <a:xfrm>
              <a:off y="3094036" x="4983162"/>
              <a:ext cy="166686" cx="939800"/>
            </a:xfrm>
            <a:custGeom>
              <a:pathLst>
                <a:path w="592" extrusionOk="0" h="105">
                  <a:moveTo>
                    <a:pt y="0" x="0"/>
                  </a:moveTo>
                  <a:lnTo>
                    <a:pt y="105" x="592"/>
                  </a:lnTo>
                  <a:lnTo>
                    <a:pt y="105" x="582"/>
                  </a:lnTo>
                  <a:lnTo>
                    <a:pt y="105" x="574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85" name="Shape 2285"/>
            <p:cNvSpPr/>
            <p:nvPr/>
          </p:nvSpPr>
          <p:spPr>
            <a:xfrm>
              <a:off y="3097211" x="4987925"/>
              <a:ext cy="163511" cx="922337"/>
            </a:xfrm>
            <a:custGeom>
              <a:pathLst>
                <a:path w="581" extrusionOk="0" h="103">
                  <a:moveTo>
                    <a:pt y="0" x="0"/>
                  </a:moveTo>
                  <a:lnTo>
                    <a:pt y="103" x="581"/>
                  </a:lnTo>
                  <a:lnTo>
                    <a:pt y="103" x="571"/>
                  </a:lnTo>
                  <a:lnTo>
                    <a:pt y="103" x="559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86" name="Shape 2286"/>
            <p:cNvSpPr/>
            <p:nvPr/>
          </p:nvSpPr>
          <p:spPr>
            <a:xfrm>
              <a:off y="3101975" x="4992687"/>
              <a:ext cy="158750" cx="901700"/>
            </a:xfrm>
            <a:custGeom>
              <a:pathLst>
                <a:path w="568" extrusionOk="0" h="100">
                  <a:moveTo>
                    <a:pt y="0" x="0"/>
                  </a:moveTo>
                  <a:lnTo>
                    <a:pt y="100" x="568"/>
                  </a:lnTo>
                  <a:lnTo>
                    <a:pt y="100" x="556"/>
                  </a:lnTo>
                  <a:lnTo>
                    <a:pt y="100" x="544"/>
                  </a:lnTo>
                  <a:lnTo>
                    <a:pt y="5" x="7"/>
                  </a:lnTo>
                  <a:lnTo>
                    <a:pt y="5" x="7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87" name="Shape 2287"/>
            <p:cNvSpPr/>
            <p:nvPr/>
          </p:nvSpPr>
          <p:spPr>
            <a:xfrm>
              <a:off y="3108325" x="4999037"/>
              <a:ext cy="152400" cx="876300"/>
            </a:xfrm>
            <a:custGeom>
              <a:pathLst>
                <a:path w="552" extrusionOk="0" h="96">
                  <a:moveTo>
                    <a:pt y="0" x="0"/>
                  </a:moveTo>
                  <a:lnTo>
                    <a:pt y="96" x="552"/>
                  </a:lnTo>
                  <a:lnTo>
                    <a:pt y="96" x="540"/>
                  </a:lnTo>
                  <a:lnTo>
                    <a:pt y="96" x="528"/>
                  </a:lnTo>
                  <a:lnTo>
                    <a:pt y="5" x="7"/>
                  </a:lnTo>
                  <a:lnTo>
                    <a:pt y="3" x="5"/>
                  </a:lnTo>
                  <a:lnTo>
                    <a:pt y="1" x="3"/>
                  </a:lnTo>
                  <a:lnTo>
                    <a:pt y="0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88" name="Shape 2288"/>
            <p:cNvSpPr/>
            <p:nvPr/>
          </p:nvSpPr>
          <p:spPr>
            <a:xfrm>
              <a:off y="3109911" x="5003800"/>
              <a:ext cy="150812" cx="852486"/>
            </a:xfrm>
            <a:custGeom>
              <a:pathLst>
                <a:path w="537" extrusionOk="0" h="95">
                  <a:moveTo>
                    <a:pt y="0" x="0"/>
                  </a:moveTo>
                  <a:lnTo>
                    <a:pt y="95" x="537"/>
                  </a:lnTo>
                  <a:lnTo>
                    <a:pt y="95" x="524"/>
                  </a:lnTo>
                  <a:lnTo>
                    <a:pt y="95" x="510"/>
                  </a:lnTo>
                  <a:lnTo>
                    <a:pt y="7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89" name="Shape 2289"/>
            <p:cNvSpPr/>
            <p:nvPr/>
          </p:nvSpPr>
          <p:spPr>
            <a:xfrm>
              <a:off y="3116261" x="5010150"/>
              <a:ext cy="144461" cx="827087"/>
            </a:xfrm>
            <a:custGeom>
              <a:pathLst>
                <a:path w="521" extrusionOk="0" h="91">
                  <a:moveTo>
                    <a:pt y="0" x="0"/>
                  </a:moveTo>
                  <a:lnTo>
                    <a:pt y="91" x="521"/>
                  </a:lnTo>
                  <a:lnTo>
                    <a:pt y="91" x="508"/>
                  </a:lnTo>
                  <a:lnTo>
                    <a:pt y="91" x="496"/>
                  </a:lnTo>
                  <a:lnTo>
                    <a:pt y="83" x="449"/>
                  </a:lnTo>
                  <a:lnTo>
                    <a:pt y="7" x="8"/>
                  </a:lnTo>
                  <a:lnTo>
                    <a:pt y="3" x="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90" name="Shape 2290"/>
            <p:cNvSpPr/>
            <p:nvPr/>
          </p:nvSpPr>
          <p:spPr>
            <a:xfrm>
              <a:off y="3121025" x="5014912"/>
              <a:ext cy="139700" cx="798512"/>
            </a:xfrm>
            <a:custGeom>
              <a:pathLst>
                <a:path w="503" extrusionOk="0" h="88">
                  <a:moveTo>
                    <a:pt y="0" x="0"/>
                  </a:moveTo>
                  <a:lnTo>
                    <a:pt y="88" x="503"/>
                  </a:lnTo>
                  <a:lnTo>
                    <a:pt y="88" x="498"/>
                  </a:lnTo>
                  <a:lnTo>
                    <a:pt y="88" x="493"/>
                  </a:lnTo>
                  <a:lnTo>
                    <a:pt y="58" x="304"/>
                  </a:lnTo>
                  <a:lnTo>
                    <a:pt y="7" x="12"/>
                  </a:lnTo>
                  <a:lnTo>
                    <a:pt y="4" x="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91" name="Shape 2291"/>
            <p:cNvSpPr/>
            <p:nvPr/>
          </p:nvSpPr>
          <p:spPr>
            <a:xfrm>
              <a:off y="3127375" x="5022850"/>
              <a:ext cy="120650" cx="700086"/>
            </a:xfrm>
            <a:custGeom>
              <a:pathLst>
                <a:path w="441" extrusionOk="0" h="76">
                  <a:moveTo>
                    <a:pt y="0" x="0"/>
                  </a:moveTo>
                  <a:lnTo>
                    <a:pt y="76" x="441"/>
                  </a:lnTo>
                  <a:lnTo>
                    <a:pt y="32" x="159"/>
                  </a:lnTo>
                  <a:lnTo>
                    <a:pt y="6" x="19"/>
                  </a:lnTo>
                  <a:lnTo>
                    <a:pt y="3" x="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92" name="Shape 2292"/>
            <p:cNvSpPr/>
            <p:nvPr/>
          </p:nvSpPr>
          <p:spPr>
            <a:xfrm>
              <a:off y="3132136" x="5033962"/>
              <a:ext cy="80961" cx="463550"/>
            </a:xfrm>
            <a:custGeom>
              <a:pathLst>
                <a:path w="292" extrusionOk="0" h="51">
                  <a:moveTo>
                    <a:pt y="0" x="0"/>
                  </a:moveTo>
                  <a:lnTo>
                    <a:pt y="51" x="292"/>
                  </a:lnTo>
                  <a:lnTo>
                    <a:pt y="10" x="35"/>
                  </a:lnTo>
                  <a:lnTo>
                    <a:pt y="5" x="1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93" name="Shape 2293"/>
            <p:cNvSpPr/>
            <p:nvPr/>
          </p:nvSpPr>
          <p:spPr>
            <a:xfrm>
              <a:off y="3136900" x="5053012"/>
              <a:ext cy="41275" cx="222250"/>
            </a:xfrm>
            <a:custGeom>
              <a:pathLst>
                <a:path w="140" extrusionOk="0" h="26">
                  <a:moveTo>
                    <a:pt y="0" x="0"/>
                  </a:moveTo>
                  <a:lnTo>
                    <a:pt y="26" x="140"/>
                  </a:lnTo>
                  <a:lnTo>
                    <a:pt y="7" x="23"/>
                  </a:lnTo>
                  <a:lnTo>
                    <a:pt y="4" x="1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94" name="Shape 2294"/>
            <p:cNvSpPr/>
            <p:nvPr/>
          </p:nvSpPr>
          <p:spPr>
            <a:xfrm>
              <a:off y="2670175" x="4621212"/>
              <a:ext cy="590550" cx="1663700"/>
            </a:xfrm>
            <a:custGeom>
              <a:pathLst>
                <a:path w="1048" extrusionOk="0" h="372">
                  <a:moveTo>
                    <a:pt y="2" x="5"/>
                  </a:moveTo>
                  <a:lnTo>
                    <a:pt y="10" x="1"/>
                  </a:lnTo>
                  <a:lnTo>
                    <a:pt y="21" x="0"/>
                  </a:lnTo>
                  <a:lnTo>
                    <a:pt y="29" x="1"/>
                  </a:lnTo>
                  <a:lnTo>
                    <a:pt y="37" x="5"/>
                  </a:lnTo>
                  <a:lnTo>
                    <a:pt y="70" x="30"/>
                  </a:lnTo>
                  <a:lnTo>
                    <a:pt y="102" x="56"/>
                  </a:lnTo>
                  <a:lnTo>
                    <a:pt y="132" x="84"/>
                  </a:lnTo>
                  <a:lnTo>
                    <a:pt y="162" x="113"/>
                  </a:lnTo>
                  <a:lnTo>
                    <a:pt y="193" x="143"/>
                  </a:lnTo>
                  <a:lnTo>
                    <a:pt y="222" x="174"/>
                  </a:lnTo>
                  <a:lnTo>
                    <a:pt y="249" x="207"/>
                  </a:lnTo>
                  <a:lnTo>
                    <a:pt y="277" x="241"/>
                  </a:lnTo>
                  <a:lnTo>
                    <a:pt y="286" x="251"/>
                  </a:lnTo>
                  <a:lnTo>
                    <a:pt y="293" x="265"/>
                  </a:lnTo>
                  <a:lnTo>
                    <a:pt y="296" x="280"/>
                  </a:lnTo>
                  <a:lnTo>
                    <a:pt y="301" x="295"/>
                  </a:lnTo>
                  <a:lnTo>
                    <a:pt y="372" x="741"/>
                  </a:lnTo>
                  <a:lnTo>
                    <a:pt y="372" x="770"/>
                  </a:lnTo>
                  <a:lnTo>
                    <a:pt y="372" x="795"/>
                  </a:lnTo>
                  <a:lnTo>
                    <a:pt y="370" x="822"/>
                  </a:lnTo>
                  <a:lnTo>
                    <a:pt y="369" x="846"/>
                  </a:lnTo>
                  <a:lnTo>
                    <a:pt y="365" x="869"/>
                  </a:lnTo>
                  <a:lnTo>
                    <a:pt y="360" x="891"/>
                  </a:lnTo>
                  <a:lnTo>
                    <a:pt y="355" x="913"/>
                  </a:lnTo>
                  <a:lnTo>
                    <a:pt y="348" x="932"/>
                  </a:lnTo>
                  <a:lnTo>
                    <a:pt y="340" x="950"/>
                  </a:lnTo>
                  <a:lnTo>
                    <a:pt y="331" x="969"/>
                  </a:lnTo>
                  <a:lnTo>
                    <a:pt y="321" x="984"/>
                  </a:lnTo>
                  <a:lnTo>
                    <a:pt y="311" x="999"/>
                  </a:lnTo>
                  <a:lnTo>
                    <a:pt y="299" x="1013"/>
                  </a:lnTo>
                  <a:lnTo>
                    <a:pt y="286" x="1026"/>
                  </a:lnTo>
                  <a:lnTo>
                    <a:pt y="272" x="1036"/>
                  </a:lnTo>
                  <a:lnTo>
                    <a:pt y="257" x="1048"/>
                  </a:lnTo>
                  <a:lnTo>
                    <a:pt y="254" x="1038"/>
                  </a:lnTo>
                  <a:lnTo>
                    <a:pt y="250" x="1033"/>
                  </a:lnTo>
                  <a:lnTo>
                    <a:pt y="213" x="988"/>
                  </a:lnTo>
                  <a:lnTo>
                    <a:pt y="179" x="944"/>
                  </a:lnTo>
                  <a:lnTo>
                    <a:pt y="149" x="896"/>
                  </a:lnTo>
                  <a:lnTo>
                    <a:pt y="122" x="851"/>
                  </a:lnTo>
                  <a:lnTo>
                    <a:pt y="97" x="802"/>
                  </a:lnTo>
                  <a:lnTo>
                    <a:pt y="76" x="753"/>
                  </a:lnTo>
                  <a:lnTo>
                    <a:pt y="58" x="704"/>
                  </a:lnTo>
                  <a:lnTo>
                    <a:pt y="42" x="653"/>
                  </a:lnTo>
                  <a:lnTo>
                    <a:pt y="29" x="603"/>
                  </a:lnTo>
                  <a:lnTo>
                    <a:pt y="19" x="550"/>
                  </a:lnTo>
                  <a:lnTo>
                    <a:pt y="10" x="498"/>
                  </a:lnTo>
                  <a:lnTo>
                    <a:pt y="5" x="446"/>
                  </a:lnTo>
                  <a:lnTo>
                    <a:pt y="2" x="392"/>
                  </a:lnTo>
                  <a:lnTo>
                    <a:pt y="0" x="337"/>
                  </a:lnTo>
                  <a:lnTo>
                    <a:pt y="0" x="283"/>
                  </a:lnTo>
                  <a:lnTo>
                    <a:pt y="2" x="229"/>
                  </a:lnTo>
                  <a:lnTo>
                    <a:pt y="4" x="213"/>
                  </a:lnTo>
                  <a:lnTo>
                    <a:pt y="4" x="167"/>
                  </a:lnTo>
                  <a:lnTo>
                    <a:pt y="4" x="96"/>
                  </a:lnTo>
                  <a:lnTo>
                    <a:pt y="2" x="5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95" name="Shape 2295"/>
            <p:cNvSpPr/>
            <p:nvPr/>
          </p:nvSpPr>
          <p:spPr>
            <a:xfrm>
              <a:off y="2697161" x="4660900"/>
              <a:ext cy="395287" cx="1584325"/>
            </a:xfrm>
            <a:custGeom>
              <a:pathLst>
                <a:path w="998" extrusionOk="0" h="249">
                  <a:moveTo>
                    <a:pt y="25" x="14"/>
                  </a:moveTo>
                  <a:lnTo>
                    <a:pt y="29" x="186"/>
                  </a:lnTo>
                  <a:lnTo>
                    <a:pt y="32" x="328"/>
                  </a:lnTo>
                  <a:lnTo>
                    <a:pt y="34" x="390"/>
                  </a:lnTo>
                  <a:lnTo>
                    <a:pt y="36" x="448"/>
                  </a:lnTo>
                  <a:lnTo>
                    <a:pt y="41" x="502"/>
                  </a:lnTo>
                  <a:lnTo>
                    <a:pt y="47" x="552"/>
                  </a:lnTo>
                  <a:lnTo>
                    <a:pt y="51" x="578"/>
                  </a:lnTo>
                  <a:lnTo>
                    <a:pt y="56" x="603"/>
                  </a:lnTo>
                  <a:lnTo>
                    <a:pt y="63" x="628"/>
                  </a:lnTo>
                  <a:lnTo>
                    <a:pt y="69" x="654"/>
                  </a:lnTo>
                  <a:lnTo>
                    <a:pt y="76" x="679"/>
                  </a:lnTo>
                  <a:lnTo>
                    <a:pt y="86" x="704"/>
                  </a:lnTo>
                  <a:lnTo>
                    <a:pt y="96" x="730"/>
                  </a:lnTo>
                  <a:lnTo>
                    <a:pt y="107" x="755"/>
                  </a:lnTo>
                  <a:lnTo>
                    <a:pt y="134" x="811"/>
                  </a:lnTo>
                  <a:lnTo>
                    <a:pt y="166" x="868"/>
                  </a:lnTo>
                  <a:lnTo>
                    <a:pt y="203" x="930"/>
                  </a:lnTo>
                  <a:lnTo>
                    <a:pt y="249" x="998"/>
                  </a:lnTo>
                  <a:lnTo>
                    <a:pt y="223" x="969"/>
                  </a:lnTo>
                  <a:lnTo>
                    <a:pt y="200" x="941"/>
                  </a:lnTo>
                  <a:lnTo>
                    <a:pt y="179" x="912"/>
                  </a:lnTo>
                  <a:lnTo>
                    <a:pt y="159" x="883"/>
                  </a:lnTo>
                  <a:lnTo>
                    <a:pt y="140" x="853"/>
                  </a:lnTo>
                  <a:lnTo>
                    <a:pt y="123" x="824"/>
                  </a:lnTo>
                  <a:lnTo>
                    <a:pt y="108" x="795"/>
                  </a:lnTo>
                  <a:lnTo>
                    <a:pt y="95" x="765"/>
                  </a:lnTo>
                  <a:lnTo>
                    <a:pt y="81" x="736"/>
                  </a:lnTo>
                  <a:lnTo>
                    <a:pt y="69" x="706"/>
                  </a:lnTo>
                  <a:lnTo>
                    <a:pt y="59" x="675"/>
                  </a:lnTo>
                  <a:lnTo>
                    <a:pt y="51" x="645"/>
                  </a:lnTo>
                  <a:lnTo>
                    <a:pt y="42" x="615"/>
                  </a:lnTo>
                  <a:lnTo>
                    <a:pt y="34" x="584"/>
                  </a:lnTo>
                  <a:lnTo>
                    <a:pt y="29" x="554"/>
                  </a:lnTo>
                  <a:lnTo>
                    <a:pt y="24" x="524"/>
                  </a:lnTo>
                  <a:lnTo>
                    <a:pt y="15" x="461"/>
                  </a:lnTo>
                  <a:lnTo>
                    <a:pt y="9" x="399"/>
                  </a:lnTo>
                  <a:lnTo>
                    <a:pt y="5" x="334"/>
                  </a:lnTo>
                  <a:lnTo>
                    <a:pt y="4" x="270"/>
                  </a:lnTo>
                  <a:lnTo>
                    <a:pt y="2" x="139"/>
                  </a:lnTo>
                  <a:lnTo>
                    <a:pt y="0" x="2"/>
                  </a:lnTo>
                  <a:lnTo>
                    <a:pt y="2" x="0"/>
                  </a:lnTo>
                  <a:lnTo>
                    <a:pt y="4" x="0"/>
                  </a:lnTo>
                  <a:lnTo>
                    <a:pt y="9" x="4"/>
                  </a:lnTo>
                  <a:lnTo>
                    <a:pt y="12" x="9"/>
                  </a:lnTo>
                  <a:lnTo>
                    <a:pt y="17" x="12"/>
                  </a:lnTo>
                  <a:lnTo>
                    <a:pt y="22" x="15"/>
                  </a:lnTo>
                  <a:lnTo>
                    <a:pt y="22" x="15"/>
                  </a:lnTo>
                  <a:lnTo>
                    <a:pt y="24" x="17"/>
                  </a:lnTo>
                  <a:lnTo>
                    <a:pt y="25" x="15"/>
                  </a:lnTo>
                  <a:lnTo>
                    <a:pt y="25" x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96" name="Shape 2296"/>
            <p:cNvSpPr/>
            <p:nvPr/>
          </p:nvSpPr>
          <p:spPr>
            <a:xfrm>
              <a:off y="3351212" x="4310062"/>
              <a:ext cy="244475" cx="1557337"/>
            </a:xfrm>
            <a:custGeom>
              <a:pathLst>
                <a:path w="981" extrusionOk="0" h="154">
                  <a:moveTo>
                    <a:pt y="154" x="981"/>
                  </a:moveTo>
                  <a:lnTo>
                    <a:pt y="146" x="971"/>
                  </a:lnTo>
                  <a:lnTo>
                    <a:pt y="139" x="959"/>
                  </a:lnTo>
                  <a:lnTo>
                    <a:pt y="132" x="945"/>
                  </a:lnTo>
                  <a:lnTo>
                    <a:pt y="124" x="930"/>
                  </a:lnTo>
                  <a:lnTo>
                    <a:pt y="112" x="896"/>
                  </a:lnTo>
                  <a:lnTo>
                    <a:pt y="98" x="858"/>
                  </a:lnTo>
                  <a:lnTo>
                    <a:pt y="87" x="814"/>
                  </a:lnTo>
                  <a:lnTo>
                    <a:pt y="77" x="765"/>
                  </a:lnTo>
                  <a:lnTo>
                    <a:pt y="66" x="711"/>
                  </a:lnTo>
                  <a:lnTo>
                    <a:pt y="56" x="652"/>
                  </a:lnTo>
                  <a:lnTo>
                    <a:pt y="48" x="588"/>
                  </a:lnTo>
                  <a:lnTo>
                    <a:pt y="39" x="520"/>
                  </a:lnTo>
                  <a:lnTo>
                    <a:pt y="31" x="447"/>
                  </a:lnTo>
                  <a:lnTo>
                    <a:pt y="24" x="371"/>
                  </a:lnTo>
                  <a:lnTo>
                    <a:pt y="12" x="206"/>
                  </a:lnTo>
                  <a:lnTo>
                    <a:pt y="0" x="27"/>
                  </a:lnTo>
                  <a:lnTo>
                    <a:pt y="19" x="0"/>
                  </a:lnTo>
                  <a:lnTo>
                    <a:pt y="26" x="142"/>
                  </a:lnTo>
                  <a:lnTo>
                    <a:pt y="34" x="285"/>
                  </a:lnTo>
                  <a:lnTo>
                    <a:pt y="44" x="429"/>
                  </a:lnTo>
                  <a:lnTo>
                    <a:pt y="58" x="566"/>
                  </a:lnTo>
                  <a:lnTo>
                    <a:pt y="65" x="630"/>
                  </a:lnTo>
                  <a:lnTo>
                    <a:pt y="73" x="692"/>
                  </a:lnTo>
                  <a:lnTo>
                    <a:pt y="83" x="751"/>
                  </a:lnTo>
                  <a:lnTo>
                    <a:pt y="95" x="807"/>
                  </a:lnTo>
                  <a:lnTo>
                    <a:pt y="107" x="858"/>
                  </a:lnTo>
                  <a:lnTo>
                    <a:pt y="120" x="903"/>
                  </a:lnTo>
                  <a:lnTo>
                    <a:pt y="129" x="925"/>
                  </a:lnTo>
                  <a:lnTo>
                    <a:pt y="137" x="945"/>
                  </a:lnTo>
                  <a:lnTo>
                    <a:pt y="146" x="964"/>
                  </a:lnTo>
                  <a:lnTo>
                    <a:pt y="154" x="98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97" name="Shape 2297"/>
            <p:cNvSpPr/>
            <p:nvPr/>
          </p:nvSpPr>
          <p:spPr>
            <a:xfrm>
              <a:off y="2789236" x="2101850"/>
              <a:ext cy="93661" cx="552450"/>
            </a:xfrm>
            <a:custGeom>
              <a:pathLst>
                <a:path w="348" extrusionOk="0" h="59">
                  <a:moveTo>
                    <a:pt y="59" x="348"/>
                  </a:moveTo>
                  <a:lnTo>
                    <a:pt y="52" x="344"/>
                  </a:lnTo>
                  <a:lnTo>
                    <a:pt y="47" x="339"/>
                  </a:lnTo>
                  <a:lnTo>
                    <a:pt y="42" x="329"/>
                  </a:lnTo>
                  <a:lnTo>
                    <a:pt y="37" x="317"/>
                  </a:lnTo>
                  <a:lnTo>
                    <a:pt y="27" x="285"/>
                  </a:lnTo>
                  <a:lnTo>
                    <a:pt y="18" x="245"/>
                  </a:lnTo>
                  <a:lnTo>
                    <a:pt y="11" x="196"/>
                  </a:lnTo>
                  <a:lnTo>
                    <a:pt y="6" x="140"/>
                  </a:lnTo>
                  <a:lnTo>
                    <a:pt y="1" x="81"/>
                  </a:lnTo>
                  <a:lnTo>
                    <a:pt y="0" x="18"/>
                  </a:lnTo>
                  <a:lnTo>
                    <a:pt y="3" x="0"/>
                  </a:lnTo>
                  <a:lnTo>
                    <a:pt y="8" x="45"/>
                  </a:lnTo>
                  <a:lnTo>
                    <a:pt y="13" x="98"/>
                  </a:lnTo>
                  <a:lnTo>
                    <a:pt y="18" x="152"/>
                  </a:lnTo>
                  <a:lnTo>
                    <a:pt y="23" x="204"/>
                  </a:lnTo>
                  <a:lnTo>
                    <a:pt y="30" x="253"/>
                  </a:lnTo>
                  <a:lnTo>
                    <a:pt y="38" x="295"/>
                  </a:lnTo>
                  <a:lnTo>
                    <a:pt y="42" x="314"/>
                  </a:lnTo>
                  <a:lnTo>
                    <a:pt y="47" x="327"/>
                  </a:lnTo>
                  <a:lnTo>
                    <a:pt y="54" x="339"/>
                  </a:lnTo>
                  <a:lnTo>
                    <a:pt y="59" x="34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98" name="Shape 2298"/>
            <p:cNvSpPr/>
            <p:nvPr/>
          </p:nvSpPr>
          <p:spPr>
            <a:xfrm>
              <a:off y="3381375" x="4165600"/>
              <a:ext cy="220661" cx="1704975"/>
            </a:xfrm>
            <a:custGeom>
              <a:pathLst>
                <a:path w="1074" extrusionOk="0" h="139">
                  <a:moveTo>
                    <a:pt y="139" x="1070"/>
                  </a:moveTo>
                  <a:lnTo>
                    <a:pt y="137" x="1072"/>
                  </a:lnTo>
                  <a:lnTo>
                    <a:pt y="137" x="1074"/>
                  </a:lnTo>
                  <a:lnTo>
                    <a:pt y="128" x="1062"/>
                  </a:lnTo>
                  <a:lnTo>
                    <a:pt y="122" x="1050"/>
                  </a:lnTo>
                  <a:lnTo>
                    <a:pt y="113" x="1035"/>
                  </a:lnTo>
                  <a:lnTo>
                    <a:pt y="107" x="1020"/>
                  </a:lnTo>
                  <a:lnTo>
                    <a:pt y="95" x="984"/>
                  </a:lnTo>
                  <a:lnTo>
                    <a:pt y="83" x="942"/>
                  </a:lnTo>
                  <a:lnTo>
                    <a:pt y="71" x="895"/>
                  </a:lnTo>
                  <a:lnTo>
                    <a:pt y="61" x="842"/>
                  </a:lnTo>
                  <a:lnTo>
                    <a:pt y="52" x="787"/>
                  </a:lnTo>
                  <a:lnTo>
                    <a:pt y="44" x="724"/>
                  </a:lnTo>
                  <a:lnTo>
                    <a:pt y="37" x="658"/>
                  </a:lnTo>
                  <a:lnTo>
                    <a:pt y="30" x="587"/>
                  </a:lnTo>
                  <a:lnTo>
                    <a:pt y="24" x="513"/>
                  </a:lnTo>
                  <a:lnTo>
                    <a:pt y="19" x="435"/>
                  </a:lnTo>
                  <a:lnTo>
                    <a:pt y="8" x="270"/>
                  </a:lnTo>
                  <a:lnTo>
                    <a:pt y="0" x="91"/>
                  </a:lnTo>
                  <a:lnTo>
                    <a:pt y="63" x="0"/>
                  </a:lnTo>
                  <a:lnTo>
                    <a:pt y="56" x="121"/>
                  </a:lnTo>
                  <a:lnTo>
                    <a:pt y="52" x="263"/>
                  </a:lnTo>
                  <a:lnTo>
                    <a:pt y="51" x="341"/>
                  </a:lnTo>
                  <a:lnTo>
                    <a:pt y="51" x="420"/>
                  </a:lnTo>
                  <a:lnTo>
                    <a:pt y="51" x="500"/>
                  </a:lnTo>
                  <a:lnTo>
                    <a:pt y="54" x="579"/>
                  </a:lnTo>
                  <a:lnTo>
                    <a:pt y="58" x="658"/>
                  </a:lnTo>
                  <a:lnTo>
                    <a:pt y="63" x="734"/>
                  </a:lnTo>
                  <a:lnTo>
                    <a:pt y="69" x="805"/>
                  </a:lnTo>
                  <a:lnTo>
                    <a:pt y="79" x="873"/>
                  </a:lnTo>
                  <a:lnTo>
                    <a:pt y="85" x="905"/>
                  </a:lnTo>
                  <a:lnTo>
                    <a:pt y="90" x="933"/>
                  </a:lnTo>
                  <a:lnTo>
                    <a:pt y="96" x="962"/>
                  </a:lnTo>
                  <a:lnTo>
                    <a:pt y="103" x="987"/>
                  </a:lnTo>
                  <a:lnTo>
                    <a:pt y="112" x="1013"/>
                  </a:lnTo>
                  <a:lnTo>
                    <a:pt y="120" x="1035"/>
                  </a:lnTo>
                  <a:lnTo>
                    <a:pt y="130" x="1053"/>
                  </a:lnTo>
                  <a:lnTo>
                    <a:pt y="139" x="1070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299" name="Shape 2299"/>
            <p:cNvSpPr/>
            <p:nvPr/>
          </p:nvSpPr>
          <p:spPr>
            <a:xfrm>
              <a:off y="2794000" x="1974850"/>
              <a:ext cy="90486" cx="679450"/>
            </a:xfrm>
            <a:custGeom>
              <a:pathLst>
                <a:path w="428" extrusionOk="0" h="57">
                  <a:moveTo>
                    <a:pt y="57" x="426"/>
                  </a:moveTo>
                  <a:lnTo>
                    <a:pt y="56" x="426"/>
                  </a:lnTo>
                  <a:lnTo>
                    <a:pt y="56" x="428"/>
                  </a:lnTo>
                  <a:lnTo>
                    <a:pt y="51" x="422"/>
                  </a:lnTo>
                  <a:lnTo>
                    <a:pt y="44" x="416"/>
                  </a:lnTo>
                  <a:lnTo>
                    <a:pt y="39" x="404"/>
                  </a:lnTo>
                  <a:lnTo>
                    <a:pt y="34" x="389"/>
                  </a:lnTo>
                  <a:lnTo>
                    <a:pt y="25" x="352"/>
                  </a:lnTo>
                  <a:lnTo>
                    <a:pt y="17" x="306"/>
                  </a:lnTo>
                  <a:lnTo>
                    <a:pt y="10" x="252"/>
                  </a:lnTo>
                  <a:lnTo>
                    <a:pt y="5" x="195"/>
                  </a:lnTo>
                  <a:lnTo>
                    <a:pt y="2" x="135"/>
                  </a:lnTo>
                  <a:lnTo>
                    <a:pt y="0" x="76"/>
                  </a:lnTo>
                  <a:lnTo>
                    <a:pt y="15" x="0"/>
                  </a:lnTo>
                  <a:lnTo>
                    <a:pt y="12" x="44"/>
                  </a:lnTo>
                  <a:lnTo>
                    <a:pt y="12" x="103"/>
                  </a:lnTo>
                  <a:lnTo>
                    <a:pt y="13" x="171"/>
                  </a:lnTo>
                  <a:lnTo>
                    <a:pt y="17" x="240"/>
                  </a:lnTo>
                  <a:lnTo>
                    <a:pt y="19" x="274"/>
                  </a:lnTo>
                  <a:lnTo>
                    <a:pt y="22" x="306"/>
                  </a:lnTo>
                  <a:lnTo>
                    <a:pt y="27" x="336"/>
                  </a:lnTo>
                  <a:lnTo>
                    <a:pt y="30" x="363"/>
                  </a:lnTo>
                  <a:lnTo>
                    <a:pt y="37" x="385"/>
                  </a:lnTo>
                  <a:lnTo>
                    <a:pt y="42" x="404"/>
                  </a:lnTo>
                  <a:lnTo>
                    <a:pt y="46" x="412"/>
                  </a:lnTo>
                  <a:lnTo>
                    <a:pt y="49" x="417"/>
                  </a:lnTo>
                  <a:lnTo>
                    <a:pt y="52" x="422"/>
                  </a:lnTo>
                  <a:lnTo>
                    <a:pt y="57" x="426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00" name="Shape 2300"/>
            <p:cNvSpPr/>
            <p:nvPr/>
          </p:nvSpPr>
          <p:spPr>
            <a:xfrm>
              <a:off y="3478212" x="3948112"/>
              <a:ext cy="147637" cx="1900237"/>
            </a:xfrm>
            <a:custGeom>
              <a:pathLst>
                <a:path w="1197" extrusionOk="0" h="93">
                  <a:moveTo>
                    <a:pt y="91" x="1180"/>
                  </a:moveTo>
                  <a:lnTo>
                    <a:pt y="83" x="1197"/>
                  </a:lnTo>
                  <a:lnTo>
                    <a:pt y="73" x="1177"/>
                  </a:lnTo>
                  <a:lnTo>
                    <a:pt y="62" x="1155"/>
                  </a:lnTo>
                  <a:lnTo>
                    <a:pt y="54" x="1131"/>
                  </a:lnTo>
                  <a:lnTo>
                    <a:pt y="46" x="1106"/>
                  </a:lnTo>
                  <a:lnTo>
                    <a:pt y="39" x="1079"/>
                  </a:lnTo>
                  <a:lnTo>
                    <a:pt y="32" x="1049"/>
                  </a:lnTo>
                  <a:lnTo>
                    <a:pt y="27" x="1018"/>
                  </a:lnTo>
                  <a:lnTo>
                    <a:pt y="22" x="986"/>
                  </a:lnTo>
                  <a:lnTo>
                    <a:pt y="13" x="917"/>
                  </a:lnTo>
                  <a:lnTo>
                    <a:pt y="7" x="844"/>
                  </a:lnTo>
                  <a:lnTo>
                    <a:pt y="3" x="768"/>
                  </a:lnTo>
                  <a:lnTo>
                    <a:pt y="0" x="691"/>
                  </a:lnTo>
                  <a:lnTo>
                    <a:pt y="0" x="611"/>
                  </a:lnTo>
                  <a:lnTo>
                    <a:pt y="0" x="532"/>
                  </a:lnTo>
                  <a:lnTo>
                    <a:pt y="2" x="453"/>
                  </a:lnTo>
                  <a:lnTo>
                    <a:pt y="5" x="377"/>
                  </a:lnTo>
                  <a:lnTo>
                    <a:pt y="12" x="235"/>
                  </a:lnTo>
                  <a:lnTo>
                    <a:pt y="17" x="111"/>
                  </a:lnTo>
                  <a:lnTo>
                    <a:pt y="93" x="0"/>
                  </a:lnTo>
                  <a:lnTo>
                    <a:pt y="84" x="56"/>
                  </a:lnTo>
                  <a:lnTo>
                    <a:pt y="74" x="120"/>
                  </a:lnTo>
                  <a:lnTo>
                    <a:pt y="66" x="193"/>
                  </a:lnTo>
                  <a:lnTo>
                    <a:pt y="57" x="270"/>
                  </a:lnTo>
                  <a:lnTo>
                    <a:pt y="49" x="355"/>
                  </a:lnTo>
                  <a:lnTo>
                    <a:pt y="42" x="442"/>
                  </a:lnTo>
                  <a:lnTo>
                    <a:pt y="37" x="532"/>
                  </a:lnTo>
                  <a:lnTo>
                    <a:pt y="32" x="621"/>
                  </a:lnTo>
                  <a:lnTo>
                    <a:pt y="30" x="709"/>
                  </a:lnTo>
                  <a:lnTo>
                    <a:pt y="30" x="797"/>
                  </a:lnTo>
                  <a:lnTo>
                    <a:pt y="32" x="878"/>
                  </a:lnTo>
                  <a:lnTo>
                    <a:pt y="37" x="956"/>
                  </a:lnTo>
                  <a:lnTo>
                    <a:pt y="40" x="993"/>
                  </a:lnTo>
                  <a:lnTo>
                    <a:pt y="46" x="1027"/>
                  </a:lnTo>
                  <a:lnTo>
                    <a:pt y="51" x="1059"/>
                  </a:lnTo>
                  <a:lnTo>
                    <a:pt y="57" x="1087"/>
                  </a:lnTo>
                  <a:lnTo>
                    <a:pt y="64" x="1116"/>
                  </a:lnTo>
                  <a:lnTo>
                    <a:pt y="73" x="1140"/>
                  </a:lnTo>
                  <a:lnTo>
                    <a:pt y="81" x="1162"/>
                  </a:lnTo>
                  <a:lnTo>
                    <a:pt y="91" x="1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01" name="Shape 2301"/>
            <p:cNvSpPr/>
            <p:nvPr/>
          </p:nvSpPr>
          <p:spPr>
            <a:xfrm>
              <a:off y="2824161" x="1830386"/>
              <a:ext cy="66675" cx="812800"/>
            </a:xfrm>
            <a:custGeom>
              <a:pathLst>
                <a:path w="512" extrusionOk="0" h="42">
                  <a:moveTo>
                    <a:pt y="42" x="505"/>
                  </a:moveTo>
                  <a:lnTo>
                    <a:pt y="38" x="512"/>
                  </a:lnTo>
                  <a:lnTo>
                    <a:pt y="35" x="508"/>
                  </a:lnTo>
                  <a:lnTo>
                    <a:pt y="32" x="503"/>
                  </a:lnTo>
                  <a:lnTo>
                    <a:pt y="28" x="497"/>
                  </a:lnTo>
                  <a:lnTo>
                    <a:pt y="25" x="488"/>
                  </a:lnTo>
                  <a:lnTo>
                    <a:pt y="18" x="468"/>
                  </a:lnTo>
                  <a:lnTo>
                    <a:pt y="13" x="443"/>
                  </a:lnTo>
                  <a:lnTo>
                    <a:pt y="10" x="414"/>
                  </a:lnTo>
                  <a:lnTo>
                    <a:pt y="6" x="382"/>
                  </a:lnTo>
                  <a:lnTo>
                    <a:pt y="3" x="348"/>
                  </a:lnTo>
                  <a:lnTo>
                    <a:pt y="1" x="313"/>
                  </a:lnTo>
                  <a:lnTo>
                    <a:pt y="0" x="240"/>
                  </a:lnTo>
                  <a:lnTo>
                    <a:pt y="0" x="171"/>
                  </a:lnTo>
                  <a:lnTo>
                    <a:pt y="0" x="110"/>
                  </a:lnTo>
                  <a:lnTo>
                    <a:pt y="3" x="64"/>
                  </a:lnTo>
                  <a:lnTo>
                    <a:pt y="30" x="0"/>
                  </a:lnTo>
                  <a:lnTo>
                    <a:pt y="25" x="47"/>
                  </a:lnTo>
                  <a:lnTo>
                    <a:pt y="20" x="115"/>
                  </a:lnTo>
                  <a:lnTo>
                    <a:pt y="16" x="194"/>
                  </a:lnTo>
                  <a:lnTo>
                    <a:pt y="13" x="277"/>
                  </a:lnTo>
                  <a:lnTo>
                    <a:pt y="13" x="319"/>
                  </a:lnTo>
                  <a:lnTo>
                    <a:pt y="15" x="358"/>
                  </a:lnTo>
                  <a:lnTo>
                    <a:pt y="16" x="395"/>
                  </a:lnTo>
                  <a:lnTo>
                    <a:pt y="18" x="427"/>
                  </a:lnTo>
                  <a:lnTo>
                    <a:pt y="22" x="456"/>
                  </a:lnTo>
                  <a:lnTo>
                    <a:pt y="27" x="480"/>
                  </a:lnTo>
                  <a:lnTo>
                    <a:pt y="30" x="488"/>
                  </a:lnTo>
                  <a:lnTo>
                    <a:pt y="33" x="497"/>
                  </a:lnTo>
                  <a:lnTo>
                    <a:pt y="37" x="502"/>
                  </a:lnTo>
                  <a:lnTo>
                    <a:pt y="42" x="50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02" name="Shape 2302"/>
            <p:cNvSpPr/>
            <p:nvPr/>
          </p:nvSpPr>
          <p:spPr>
            <a:xfrm>
              <a:off y="3598862" x="2833686"/>
              <a:ext cy="1263650" cx="2967036"/>
            </a:xfrm>
            <a:custGeom>
              <a:pathLst>
                <a:path w="1869" extrusionOk="0" h="796">
                  <a:moveTo>
                    <a:pt y="776" x="376"/>
                  </a:moveTo>
                  <a:lnTo>
                    <a:pt y="782" x="363"/>
                  </a:lnTo>
                  <a:lnTo>
                    <a:pt y="787" x="347"/>
                  </a:lnTo>
                  <a:lnTo>
                    <a:pt y="792" x="332"/>
                  </a:lnTo>
                  <a:lnTo>
                    <a:pt y="794" x="317"/>
                  </a:lnTo>
                  <a:lnTo>
                    <a:pt y="796" x="302"/>
                  </a:lnTo>
                  <a:lnTo>
                    <a:pt y="796" x="285"/>
                  </a:lnTo>
                  <a:lnTo>
                    <a:pt y="796" x="268"/>
                  </a:lnTo>
                  <a:lnTo>
                    <a:pt y="794" x="248"/>
                  </a:lnTo>
                  <a:lnTo>
                    <a:pt y="782" x="189"/>
                  </a:lnTo>
                  <a:lnTo>
                    <a:pt y="771" x="123"/>
                  </a:lnTo>
                  <a:lnTo>
                    <a:pt y="757" x="59"/>
                  </a:lnTo>
                  <a:lnTo>
                    <a:pt y="743" x="0"/>
                  </a:lnTo>
                  <a:lnTo>
                    <a:pt y="732" x="3"/>
                  </a:lnTo>
                  <a:lnTo>
                    <a:pt y="720" x="11"/>
                  </a:lnTo>
                  <a:lnTo>
                    <a:pt y="708" x="23"/>
                  </a:lnTo>
                  <a:lnTo>
                    <a:pt y="694" x="42"/>
                  </a:lnTo>
                  <a:lnTo>
                    <a:pt y="671" x="140"/>
                  </a:lnTo>
                  <a:lnTo>
                    <a:pt y="644" x="241"/>
                  </a:lnTo>
                  <a:lnTo>
                    <a:pt y="613" x="346"/>
                  </a:lnTo>
                  <a:lnTo>
                    <a:pt y="578" x="454"/>
                  </a:lnTo>
                  <a:lnTo>
                    <a:pt y="542" x="565"/>
                  </a:lnTo>
                  <a:lnTo>
                    <a:pt y="502" x="678"/>
                  </a:lnTo>
                  <a:lnTo>
                    <a:pt y="460" x="792"/>
                  </a:lnTo>
                  <a:lnTo>
                    <a:pt y="416" x="908"/>
                  </a:lnTo>
                  <a:lnTo>
                    <a:pt y="368" x="1023"/>
                  </a:lnTo>
                  <a:lnTo>
                    <a:pt y="319" x="1139"/>
                  </a:lnTo>
                  <a:lnTo>
                    <a:pt y="269" x="1258"/>
                  </a:lnTo>
                  <a:lnTo>
                    <a:pt y="218" x="1372"/>
                  </a:lnTo>
                  <a:lnTo>
                    <a:pt y="164" x="1489"/>
                  </a:lnTo>
                  <a:lnTo>
                    <a:pt y="110" x="1602"/>
                  </a:lnTo>
                  <a:lnTo>
                    <a:pt y="56" x="1713"/>
                  </a:lnTo>
                  <a:lnTo>
                    <a:pt y="0" x="1825"/>
                  </a:lnTo>
                  <a:lnTo>
                    <a:pt y="5" x="1838"/>
                  </a:lnTo>
                  <a:lnTo>
                    <a:pt y="10" x="1850"/>
                  </a:lnTo>
                  <a:lnTo>
                    <a:pt y="17" x="1862"/>
                  </a:lnTo>
                  <a:lnTo>
                    <a:pt y="24" x="1869"/>
                  </a:lnTo>
                  <a:lnTo>
                    <a:pt y="776" x="376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03" name="Shape 2303"/>
            <p:cNvSpPr/>
            <p:nvPr/>
          </p:nvSpPr>
          <p:spPr>
            <a:xfrm>
              <a:off y="2879725" x="1393825"/>
              <a:ext cy="322261" cx="1227136"/>
            </a:xfrm>
            <a:custGeom>
              <a:pathLst>
                <a:path w="773" extrusionOk="0" h="203">
                  <a:moveTo>
                    <a:pt y="194" x="194"/>
                  </a:moveTo>
                  <a:lnTo>
                    <a:pt y="198" x="174"/>
                  </a:lnTo>
                  <a:lnTo>
                    <a:pt y="201" x="145"/>
                  </a:lnTo>
                  <a:lnTo>
                    <a:pt y="203" x="115"/>
                  </a:lnTo>
                  <a:lnTo>
                    <a:pt y="203" x="96"/>
                  </a:lnTo>
                  <a:lnTo>
                    <a:pt y="201" x="73"/>
                  </a:lnTo>
                  <a:lnTo>
                    <a:pt y="199" x="46"/>
                  </a:lnTo>
                  <a:lnTo>
                    <a:pt y="196" x="20"/>
                  </a:lnTo>
                  <a:lnTo>
                    <a:pt y="193" x="0"/>
                  </a:lnTo>
                  <a:lnTo>
                    <a:pt y="191" x="0"/>
                  </a:lnTo>
                  <a:lnTo>
                    <a:pt y="189" x="0"/>
                  </a:lnTo>
                  <a:lnTo>
                    <a:pt y="186" x="3"/>
                  </a:lnTo>
                  <a:lnTo>
                    <a:pt y="183" x="10"/>
                  </a:lnTo>
                  <a:lnTo>
                    <a:pt y="171" x="86"/>
                  </a:lnTo>
                  <a:lnTo>
                    <a:pt y="156" x="172"/>
                  </a:lnTo>
                  <a:lnTo>
                    <a:pt y="135" x="265"/>
                  </a:lnTo>
                  <a:lnTo>
                    <a:pt y="112" x="365"/>
                  </a:lnTo>
                  <a:lnTo>
                    <a:pt y="86" x="466"/>
                  </a:lnTo>
                  <a:lnTo>
                    <a:pt y="59" x="567"/>
                  </a:lnTo>
                  <a:lnTo>
                    <a:pt y="30" x="669"/>
                  </a:lnTo>
                  <a:lnTo>
                    <a:pt y="0" x="765"/>
                  </a:lnTo>
                  <a:lnTo>
                    <a:pt y="3" x="772"/>
                  </a:lnTo>
                  <a:lnTo>
                    <a:pt y="8" x="773"/>
                  </a:lnTo>
                  <a:lnTo>
                    <a:pt y="194" x="19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04" name="Shape 2304"/>
            <p:cNvSpPr/>
            <p:nvPr/>
          </p:nvSpPr>
          <p:spPr>
            <a:xfrm>
              <a:off y="3595687" x="2771775"/>
              <a:ext cy="1182687" cx="2959100"/>
            </a:xfrm>
            <a:custGeom>
              <a:pathLst>
                <a:path w="1864" extrusionOk="0" h="745">
                  <a:moveTo>
                    <a:pt y="685" x="39"/>
                  </a:moveTo>
                  <a:lnTo>
                    <a:pt y="690" x="29"/>
                  </a:lnTo>
                  <a:lnTo>
                    <a:pt y="695" x="20"/>
                  </a:lnTo>
                  <a:lnTo>
                    <a:pt y="702" x="13"/>
                  </a:lnTo>
                  <a:lnTo>
                    <a:pt y="710" x="10"/>
                  </a:lnTo>
                  <a:lnTo>
                    <a:pt y="724" x="3"/>
                  </a:lnTo>
                  <a:lnTo>
                    <a:pt y="737" x="0"/>
                  </a:lnTo>
                  <a:lnTo>
                    <a:pt y="745" x="39"/>
                  </a:lnTo>
                  <a:lnTo>
                    <a:pt y="734" x="42"/>
                  </a:lnTo>
                  <a:lnTo>
                    <a:pt y="722" x="50"/>
                  </a:lnTo>
                  <a:lnTo>
                    <a:pt y="710" x="62"/>
                  </a:lnTo>
                  <a:lnTo>
                    <a:pt y="696" x="81"/>
                  </a:lnTo>
                  <a:lnTo>
                    <a:pt y="673" x="179"/>
                  </a:lnTo>
                  <a:lnTo>
                    <a:pt y="646" x="280"/>
                  </a:lnTo>
                  <a:lnTo>
                    <a:pt y="615" x="385"/>
                  </a:lnTo>
                  <a:lnTo>
                    <a:pt y="580" x="493"/>
                  </a:lnTo>
                  <a:lnTo>
                    <a:pt y="544" x="604"/>
                  </a:lnTo>
                  <a:lnTo>
                    <a:pt y="504" x="717"/>
                  </a:lnTo>
                  <a:lnTo>
                    <a:pt y="462" x="831"/>
                  </a:lnTo>
                  <a:lnTo>
                    <a:pt y="418" x="947"/>
                  </a:lnTo>
                  <a:lnTo>
                    <a:pt y="370" x="1062"/>
                  </a:lnTo>
                  <a:lnTo>
                    <a:pt y="321" x="1178"/>
                  </a:lnTo>
                  <a:lnTo>
                    <a:pt y="271" x="1297"/>
                  </a:lnTo>
                  <a:lnTo>
                    <a:pt y="220" x="1411"/>
                  </a:lnTo>
                  <a:lnTo>
                    <a:pt y="166" x="1528"/>
                  </a:lnTo>
                  <a:lnTo>
                    <a:pt y="112" x="1641"/>
                  </a:lnTo>
                  <a:lnTo>
                    <a:pt y="58" x="1752"/>
                  </a:lnTo>
                  <a:lnTo>
                    <a:pt y="2" x="1864"/>
                  </a:lnTo>
                  <a:lnTo>
                    <a:pt y="0" x="1854"/>
                  </a:lnTo>
                  <a:lnTo>
                    <a:pt y="58" x="1727"/>
                  </a:lnTo>
                  <a:lnTo>
                    <a:pt y="115" x="1602"/>
                  </a:lnTo>
                  <a:lnTo>
                    <a:pt y="171" x="1479"/>
                  </a:lnTo>
                  <a:lnTo>
                    <a:pt y="227" x="1356"/>
                  </a:lnTo>
                  <a:lnTo>
                    <a:pt y="279" x="1234"/>
                  </a:lnTo>
                  <a:lnTo>
                    <a:pt y="330" x="1116"/>
                  </a:lnTo>
                  <a:lnTo>
                    <a:pt y="379" x="998"/>
                  </a:lnTo>
                  <a:lnTo>
                    <a:pt y="424" x="881"/>
                  </a:lnTo>
                  <a:lnTo>
                    <a:pt y="468" x="768"/>
                  </a:lnTo>
                  <a:lnTo>
                    <a:pt y="509" x="657"/>
                  </a:lnTo>
                  <a:lnTo>
                    <a:pt y="546" x="547"/>
                  </a:lnTo>
                  <a:lnTo>
                    <a:pt y="582" x="439"/>
                  </a:lnTo>
                  <a:lnTo>
                    <a:pt y="612" x="334"/>
                  </a:lnTo>
                  <a:lnTo>
                    <a:pt y="641" x="233"/>
                  </a:lnTo>
                  <a:lnTo>
                    <a:pt y="664" x="135"/>
                  </a:lnTo>
                  <a:lnTo>
                    <a:pt y="685" x="3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05" name="Shape 2305"/>
            <p:cNvSpPr/>
            <p:nvPr/>
          </p:nvSpPr>
          <p:spPr>
            <a:xfrm>
              <a:off y="2879725" x="1371600"/>
              <a:ext cy="306387" cx="1236661"/>
            </a:xfrm>
            <a:custGeom>
              <a:pathLst>
                <a:path w="779" extrusionOk="0" h="193">
                  <a:moveTo>
                    <a:pt y="179" x="17"/>
                  </a:moveTo>
                  <a:lnTo>
                    <a:pt y="181" x="9"/>
                  </a:lnTo>
                  <a:lnTo>
                    <a:pt y="184" x="4"/>
                  </a:lnTo>
                  <a:lnTo>
                    <a:pt y="188" x="2"/>
                  </a:lnTo>
                  <a:lnTo>
                    <a:pt y="191" x="0"/>
                  </a:lnTo>
                  <a:lnTo>
                    <a:pt y="193" x="14"/>
                  </a:lnTo>
                  <a:lnTo>
                    <a:pt y="191" x="14"/>
                  </a:lnTo>
                  <a:lnTo>
                    <a:pt y="189" x="14"/>
                  </a:lnTo>
                  <a:lnTo>
                    <a:pt y="186" x="17"/>
                  </a:lnTo>
                  <a:lnTo>
                    <a:pt y="183" x="24"/>
                  </a:lnTo>
                  <a:lnTo>
                    <a:pt y="171" x="100"/>
                  </a:lnTo>
                  <a:lnTo>
                    <a:pt y="156" x="186"/>
                  </a:lnTo>
                  <a:lnTo>
                    <a:pt y="135" x="279"/>
                  </a:lnTo>
                  <a:lnTo>
                    <a:pt y="112" x="379"/>
                  </a:lnTo>
                  <a:lnTo>
                    <a:pt y="86" x="480"/>
                  </a:lnTo>
                  <a:lnTo>
                    <a:pt y="59" x="581"/>
                  </a:lnTo>
                  <a:lnTo>
                    <a:pt y="30" x="683"/>
                  </a:lnTo>
                  <a:lnTo>
                    <a:pt y="0" x="779"/>
                  </a:lnTo>
                  <a:lnTo>
                    <a:pt y="0" x="777"/>
                  </a:lnTo>
                  <a:lnTo>
                    <a:pt y="30" x="669"/>
                  </a:lnTo>
                  <a:lnTo>
                    <a:pt y="59" x="563"/>
                  </a:lnTo>
                  <a:lnTo>
                    <a:pt y="88" x="458"/>
                  </a:lnTo>
                  <a:lnTo>
                    <a:pt y="113" x="357"/>
                  </a:lnTo>
                  <a:lnTo>
                    <a:pt y="135" x="261"/>
                  </a:lnTo>
                  <a:lnTo>
                    <a:pt y="154" x="171"/>
                  </a:lnTo>
                  <a:lnTo>
                    <a:pt y="169" x="90"/>
                  </a:lnTo>
                  <a:lnTo>
                    <a:pt y="179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06" name="Shape 2306"/>
            <p:cNvSpPr/>
            <p:nvPr/>
          </p:nvSpPr>
          <p:spPr>
            <a:xfrm>
              <a:off y="3590925" x="2428875"/>
              <a:ext cy="1154112" cx="3189286"/>
            </a:xfrm>
            <a:custGeom>
              <a:pathLst>
                <a:path w="2009" extrusionOk="0" h="727">
                  <a:moveTo>
                    <a:pt y="544" x="180"/>
                  </a:moveTo>
                  <a:lnTo>
                    <a:pt y="664" x="3"/>
                  </a:lnTo>
                  <a:lnTo>
                    <a:pt y="666" x="0"/>
                  </a:lnTo>
                  <a:lnTo>
                    <a:pt y="669" x="0"/>
                  </a:lnTo>
                  <a:lnTo>
                    <a:pt y="672" x="0"/>
                  </a:lnTo>
                  <a:lnTo>
                    <a:pt y="674" x="0"/>
                  </a:lnTo>
                  <a:lnTo>
                    <a:pt y="679" x="3"/>
                  </a:lnTo>
                  <a:lnTo>
                    <a:pt y="681" x="6"/>
                  </a:lnTo>
                  <a:lnTo>
                    <a:pt y="683" x="8"/>
                  </a:lnTo>
                  <a:lnTo>
                    <a:pt y="708" x="94"/>
                  </a:lnTo>
                  <a:lnTo>
                    <a:pt y="727" x="167"/>
                  </a:lnTo>
                  <a:lnTo>
                    <a:pt y="715" x="172"/>
                  </a:lnTo>
                  <a:lnTo>
                    <a:pt y="699" x="174"/>
                  </a:lnTo>
                  <a:lnTo>
                    <a:pt y="693" x="174"/>
                  </a:lnTo>
                  <a:lnTo>
                    <a:pt y="686" x="175"/>
                  </a:lnTo>
                  <a:lnTo>
                    <a:pt y="676" x="177"/>
                  </a:lnTo>
                  <a:lnTo>
                    <a:pt y="666" x="184"/>
                  </a:lnTo>
                  <a:lnTo>
                    <a:pt y="642" x="282"/>
                  </a:lnTo>
                  <a:lnTo>
                    <a:pt y="615" x="385"/>
                  </a:lnTo>
                  <a:lnTo>
                    <a:pt y="586" x="493"/>
                  </a:lnTo>
                  <a:lnTo>
                    <a:pt y="554" x="602"/>
                  </a:lnTo>
                  <a:lnTo>
                    <a:pt y="519" x="717"/>
                  </a:lnTo>
                  <a:lnTo>
                    <a:pt y="481" x="834"/>
                  </a:lnTo>
                  <a:lnTo>
                    <a:pt y="443" x="952"/>
                  </a:lnTo>
                  <a:lnTo>
                    <a:pt y="400" x="1072"/>
                  </a:lnTo>
                  <a:lnTo>
                    <a:pt y="356" x="1192"/>
                  </a:lnTo>
                  <a:lnTo>
                    <a:pt y="311" x="1313"/>
                  </a:lnTo>
                  <a:lnTo>
                    <a:pt y="263" x="1433"/>
                  </a:lnTo>
                  <a:lnTo>
                    <a:pt y="214" x="1553"/>
                  </a:lnTo>
                  <a:lnTo>
                    <a:pt y="164" x="1670"/>
                  </a:lnTo>
                  <a:lnTo>
                    <a:pt y="111" x="1786"/>
                  </a:lnTo>
                  <a:lnTo>
                    <a:pt y="57" x="1899"/>
                  </a:lnTo>
                  <a:lnTo>
                    <a:pt y="3" x="2009"/>
                  </a:lnTo>
                  <a:lnTo>
                    <a:pt y="0" x="1999"/>
                  </a:lnTo>
                  <a:lnTo>
                    <a:pt y="57" x="1872"/>
                  </a:lnTo>
                  <a:lnTo>
                    <a:pt y="110" x="1747"/>
                  </a:lnTo>
                  <a:lnTo>
                    <a:pt y="159" x="1624"/>
                  </a:lnTo>
                  <a:lnTo>
                    <a:pt y="204" x="1501"/>
                  </a:lnTo>
                  <a:lnTo>
                    <a:pt y="247" x="1379"/>
                  </a:lnTo>
                  <a:lnTo>
                    <a:pt y="285" x="1259"/>
                  </a:lnTo>
                  <a:lnTo>
                    <a:pt y="321" x="1141"/>
                  </a:lnTo>
                  <a:lnTo>
                    <a:pt y="355" x="1026"/>
                  </a:lnTo>
                  <a:lnTo>
                    <a:pt y="385" x="911"/>
                  </a:lnTo>
                  <a:lnTo>
                    <a:pt y="412" x="800"/>
                  </a:lnTo>
                  <a:lnTo>
                    <a:pt y="439" x="690"/>
                  </a:lnTo>
                  <a:lnTo>
                    <a:pt y="463" x="582"/>
                  </a:lnTo>
                  <a:lnTo>
                    <a:pt y="485" x="478"/>
                  </a:lnTo>
                  <a:lnTo>
                    <a:pt y="505" x="376"/>
                  </a:lnTo>
                  <a:lnTo>
                    <a:pt y="525" x="277"/>
                  </a:lnTo>
                  <a:lnTo>
                    <a:pt y="544" x="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07" name="Shape 2307"/>
            <p:cNvSpPr/>
            <p:nvPr/>
          </p:nvSpPr>
          <p:spPr>
            <a:xfrm>
              <a:off y="2876550" x="1203325"/>
              <a:ext cy="295275" cx="1373187"/>
            </a:xfrm>
            <a:custGeom>
              <a:pathLst>
                <a:path w="865" extrusionOk="0" h="186">
                  <a:moveTo>
                    <a:pt y="132" x="83"/>
                  </a:moveTo>
                  <a:lnTo>
                    <a:pt y="166" x="4"/>
                  </a:lnTo>
                  <a:lnTo>
                    <a:pt y="169" x="0"/>
                  </a:lnTo>
                  <a:lnTo>
                    <a:pt y="171" x="0"/>
                  </a:lnTo>
                  <a:lnTo>
                    <a:pt y="171" x="0"/>
                  </a:lnTo>
                  <a:lnTo>
                    <a:pt y="176" x="19"/>
                  </a:lnTo>
                  <a:lnTo>
                    <a:pt y="179" x="37"/>
                  </a:lnTo>
                  <a:lnTo>
                    <a:pt y="183" x="54"/>
                  </a:lnTo>
                  <a:lnTo>
                    <a:pt y="186" x="73"/>
                  </a:lnTo>
                  <a:lnTo>
                    <a:pt y="185" x="73"/>
                  </a:lnTo>
                  <a:lnTo>
                    <a:pt y="181" x="73"/>
                  </a:lnTo>
                  <a:lnTo>
                    <a:pt y="178" x="74"/>
                  </a:lnTo>
                  <a:lnTo>
                    <a:pt y="176" x="76"/>
                  </a:lnTo>
                  <a:lnTo>
                    <a:pt y="171" x="88"/>
                  </a:lnTo>
                  <a:lnTo>
                    <a:pt y="163" x="103"/>
                  </a:lnTo>
                  <a:lnTo>
                    <a:pt y="152" x="181"/>
                  </a:lnTo>
                  <a:lnTo>
                    <a:pt y="137" x="267"/>
                  </a:lnTo>
                  <a:lnTo>
                    <a:pt y="120" x="361"/>
                  </a:lnTo>
                  <a:lnTo>
                    <a:pt y="102" x="461"/>
                  </a:lnTo>
                  <a:lnTo>
                    <a:pt y="80" x="562"/>
                  </a:lnTo>
                  <a:lnTo>
                    <a:pt y="54" x="665"/>
                  </a:lnTo>
                  <a:lnTo>
                    <a:pt y="29" x="767"/>
                  </a:lnTo>
                  <a:lnTo>
                    <a:pt y="0" x="865"/>
                  </a:lnTo>
                  <a:lnTo>
                    <a:pt y="0" x="861"/>
                  </a:lnTo>
                  <a:lnTo>
                    <a:pt y="14" x="807"/>
                  </a:lnTo>
                  <a:lnTo>
                    <a:pt y="27" x="753"/>
                  </a:lnTo>
                  <a:lnTo>
                    <a:pt y="41" x="699"/>
                  </a:lnTo>
                  <a:lnTo>
                    <a:pt y="53" x="645"/>
                  </a:lnTo>
                  <a:lnTo>
                    <a:pt y="73" x="537"/>
                  </a:lnTo>
                  <a:lnTo>
                    <a:pt y="90" x="432"/>
                  </a:lnTo>
                  <a:lnTo>
                    <a:pt y="103" x="333"/>
                  </a:lnTo>
                  <a:lnTo>
                    <a:pt y="115" x="240"/>
                  </a:lnTo>
                  <a:lnTo>
                    <a:pt y="124" x="155"/>
                  </a:lnTo>
                  <a:lnTo>
                    <a:pt y="132" x="83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08" name="Shape 2308"/>
            <p:cNvSpPr/>
            <p:nvPr/>
          </p:nvSpPr>
          <p:spPr>
            <a:xfrm>
              <a:off y="3594100" x="2714625"/>
              <a:ext cy="860425" cx="2884486"/>
            </a:xfrm>
            <a:custGeom>
              <a:pathLst>
                <a:path w="1817" extrusionOk="0" h="542">
                  <a:moveTo>
                    <a:pt y="542" x="0"/>
                  </a:moveTo>
                  <a:lnTo>
                    <a:pt y="505" x="54"/>
                  </a:lnTo>
                  <a:lnTo>
                    <a:pt y="503" x="80"/>
                  </a:lnTo>
                  <a:lnTo>
                    <a:pt y="496" x="125"/>
                  </a:lnTo>
                  <a:lnTo>
                    <a:pt y="486" x="188"/>
                  </a:lnTo>
                  <a:lnTo>
                    <a:pt y="471" x="265"/>
                  </a:lnTo>
                  <a:lnTo>
                    <a:pt y="452" x="358"/>
                  </a:lnTo>
                  <a:lnTo>
                    <a:pt y="430" x="465"/>
                  </a:lnTo>
                  <a:lnTo>
                    <a:pt y="403" x="579"/>
                  </a:lnTo>
                  <a:lnTo>
                    <a:pt y="373" x="706"/>
                  </a:lnTo>
                  <a:lnTo>
                    <a:pt y="339" x="838"/>
                  </a:lnTo>
                  <a:lnTo>
                    <a:pt y="302" x="975"/>
                  </a:lnTo>
                  <a:lnTo>
                    <a:pt y="261" x="1116"/>
                  </a:lnTo>
                  <a:lnTo>
                    <a:pt y="216" x="1260"/>
                  </a:lnTo>
                  <a:lnTo>
                    <a:pt y="192" x="1333"/>
                  </a:lnTo>
                  <a:lnTo>
                    <a:pt y="167" x="1403"/>
                  </a:lnTo>
                  <a:lnTo>
                    <a:pt y="141" x="1474"/>
                  </a:lnTo>
                  <a:lnTo>
                    <a:pt y="114" x="1545"/>
                  </a:lnTo>
                  <a:lnTo>
                    <a:pt y="87" x="1614"/>
                  </a:lnTo>
                  <a:lnTo>
                    <a:pt y="59" x="1684"/>
                  </a:lnTo>
                  <a:lnTo>
                    <a:pt y="30" x="1751"/>
                  </a:lnTo>
                  <a:lnTo>
                    <a:pt y="0" x="1817"/>
                  </a:lnTo>
                  <a:lnTo>
                    <a:pt y="0" x="1817"/>
                  </a:lnTo>
                  <a:lnTo>
                    <a:pt y="55" x="1692"/>
                  </a:lnTo>
                  <a:lnTo>
                    <a:pt y="109" x="1567"/>
                  </a:lnTo>
                  <a:lnTo>
                    <a:pt y="158" x="1442"/>
                  </a:lnTo>
                  <a:lnTo>
                    <a:pt y="202" x="1321"/>
                  </a:lnTo>
                  <a:lnTo>
                    <a:pt y="245" x="1199"/>
                  </a:lnTo>
                  <a:lnTo>
                    <a:pt y="283" x="1079"/>
                  </a:lnTo>
                  <a:lnTo>
                    <a:pt y="319" x="961"/>
                  </a:lnTo>
                  <a:lnTo>
                    <a:pt y="353" x="845"/>
                  </a:lnTo>
                  <a:lnTo>
                    <a:pt y="383" x="731"/>
                  </a:lnTo>
                  <a:lnTo>
                    <a:pt y="410" x="620"/>
                  </a:lnTo>
                  <a:lnTo>
                    <a:pt y="437" x="510"/>
                  </a:lnTo>
                  <a:lnTo>
                    <a:pt y="461" x="402"/>
                  </a:lnTo>
                  <a:lnTo>
                    <a:pt y="483" x="298"/>
                  </a:lnTo>
                  <a:lnTo>
                    <a:pt y="503" x="196"/>
                  </a:lnTo>
                  <a:lnTo>
                    <a:pt y="523" x="97"/>
                  </a:lnTo>
                  <a:lnTo>
                    <a:pt y="54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09" name="Shape 2309"/>
            <p:cNvSpPr/>
            <p:nvPr/>
          </p:nvSpPr>
          <p:spPr>
            <a:xfrm>
              <a:off y="2876550" x="1335087"/>
              <a:ext cy="209550" cx="1235075"/>
            </a:xfrm>
            <a:custGeom>
              <a:pathLst>
                <a:path w="778" extrusionOk="0" h="132">
                  <a:moveTo>
                    <a:pt y="132" x="0"/>
                  </a:moveTo>
                  <a:lnTo>
                    <a:pt y="122" x="23"/>
                  </a:lnTo>
                  <a:lnTo>
                    <a:pt y="120" x="52"/>
                  </a:lnTo>
                  <a:lnTo>
                    <a:pt y="115" x="111"/>
                  </a:lnTo>
                  <a:lnTo>
                    <a:pt y="105" x="196"/>
                  </a:lnTo>
                  <a:lnTo>
                    <a:pt y="93" x="300"/>
                  </a:lnTo>
                  <a:lnTo>
                    <a:pt y="76" x="417"/>
                  </a:lnTo>
                  <a:lnTo>
                    <a:pt y="54" x="538"/>
                  </a:lnTo>
                  <a:lnTo>
                    <a:pt y="43" x="601"/>
                  </a:lnTo>
                  <a:lnTo>
                    <a:pt y="29" x="662"/>
                  </a:lnTo>
                  <a:lnTo>
                    <a:pt y="16" x="721"/>
                  </a:lnTo>
                  <a:lnTo>
                    <a:pt y="0" x="778"/>
                  </a:lnTo>
                  <a:lnTo>
                    <a:pt y="0" x="778"/>
                  </a:lnTo>
                  <a:lnTo>
                    <a:pt y="14" x="724"/>
                  </a:lnTo>
                  <a:lnTo>
                    <a:pt y="29" x="670"/>
                  </a:lnTo>
                  <a:lnTo>
                    <a:pt y="41" x="616"/>
                  </a:lnTo>
                  <a:lnTo>
                    <a:pt y="53" x="560"/>
                  </a:lnTo>
                  <a:lnTo>
                    <a:pt y="73" x="454"/>
                  </a:lnTo>
                  <a:lnTo>
                    <a:pt y="90" x="349"/>
                  </a:lnTo>
                  <a:lnTo>
                    <a:pt y="103" x="250"/>
                  </a:lnTo>
                  <a:lnTo>
                    <a:pt y="115" x="157"/>
                  </a:lnTo>
                  <a:lnTo>
                    <a:pt y="124" x="72"/>
                  </a:lnTo>
                  <a:lnTo>
                    <a:pt y="13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10" name="Shape 2310"/>
            <p:cNvSpPr/>
            <p:nvPr/>
          </p:nvSpPr>
          <p:spPr>
            <a:xfrm>
              <a:off y="3568700" x="3263900"/>
              <a:ext cy="896937" cx="2339975"/>
            </a:xfrm>
            <a:custGeom>
              <a:pathLst>
                <a:path w="1474" extrusionOk="0" h="565">
                  <a:moveTo>
                    <a:pt y="240" x="274"/>
                  </a:moveTo>
                  <a:lnTo>
                    <a:pt y="262" x="269"/>
                  </a:lnTo>
                  <a:lnTo>
                    <a:pt y="284" x="261"/>
                  </a:lnTo>
                  <a:lnTo>
                    <a:pt y="308" x="249"/>
                  </a:lnTo>
                  <a:lnTo>
                    <a:pt y="332" x="233"/>
                  </a:lnTo>
                  <a:lnTo>
                    <a:pt y="355" x="218"/>
                  </a:lnTo>
                  <a:lnTo>
                    <a:pt y="379" x="200"/>
                  </a:lnTo>
                  <a:lnTo>
                    <a:pt y="401" x="181"/>
                  </a:lnTo>
                  <a:lnTo>
                    <a:pt y="424" x="159"/>
                  </a:lnTo>
                  <a:lnTo>
                    <a:pt y="467" x="117"/>
                  </a:lnTo>
                  <a:lnTo>
                    <a:pt y="506" x="75"/>
                  </a:lnTo>
                  <a:lnTo>
                    <a:pt y="539" x="34"/>
                  </a:lnTo>
                  <a:lnTo>
                    <a:pt y="565" x="0"/>
                  </a:lnTo>
                  <a:lnTo>
                    <a:pt y="539" x="83"/>
                  </a:lnTo>
                  <a:lnTo>
                    <a:pt y="512" x="171"/>
                  </a:lnTo>
                  <a:lnTo>
                    <a:pt y="484" x="262"/>
                  </a:lnTo>
                  <a:lnTo>
                    <a:pt y="452" x="355"/>
                  </a:lnTo>
                  <a:lnTo>
                    <a:pt y="419" x="450"/>
                  </a:lnTo>
                  <a:lnTo>
                    <a:pt y="384" x="546"/>
                  </a:lnTo>
                  <a:lnTo>
                    <a:pt y="348" x="644"/>
                  </a:lnTo>
                  <a:lnTo>
                    <a:pt y="313" x="742"/>
                  </a:lnTo>
                  <a:lnTo>
                    <a:pt y="276" x="840"/>
                  </a:lnTo>
                  <a:lnTo>
                    <a:pt y="237" x="938"/>
                  </a:lnTo>
                  <a:lnTo>
                    <a:pt y="198" x="1032"/>
                  </a:lnTo>
                  <a:lnTo>
                    <a:pt y="159" x="1127"/>
                  </a:lnTo>
                  <a:lnTo>
                    <a:pt y="120" x="1219"/>
                  </a:lnTo>
                  <a:lnTo>
                    <a:pt y="81" x="1307"/>
                  </a:lnTo>
                  <a:lnTo>
                    <a:pt y="43" x="1393"/>
                  </a:lnTo>
                  <a:lnTo>
                    <a:pt y="4" x="1474"/>
                  </a:lnTo>
                  <a:lnTo>
                    <a:pt y="0" x="1454"/>
                  </a:lnTo>
                  <a:lnTo>
                    <a:pt y="27" x="1378"/>
                  </a:lnTo>
                  <a:lnTo>
                    <a:pt y="53" x="1301"/>
                  </a:lnTo>
                  <a:lnTo>
                    <a:pt y="78" x="1223"/>
                  </a:lnTo>
                  <a:lnTo>
                    <a:pt y="102" x="1144"/>
                  </a:lnTo>
                  <a:lnTo>
                    <a:pt y="124" x="1064"/>
                  </a:lnTo>
                  <a:lnTo>
                    <a:pt y="144" x="983"/>
                  </a:lnTo>
                  <a:lnTo>
                    <a:pt y="163" x="904"/>
                  </a:lnTo>
                  <a:lnTo>
                    <a:pt y="179" x="826"/>
                  </a:lnTo>
                  <a:lnTo>
                    <a:pt y="195" x="748"/>
                  </a:lnTo>
                  <a:lnTo>
                    <a:pt y="208" x="672"/>
                  </a:lnTo>
                  <a:lnTo>
                    <a:pt y="218" x="598"/>
                  </a:lnTo>
                  <a:lnTo>
                    <a:pt y="228" x="527"/>
                  </a:lnTo>
                  <a:lnTo>
                    <a:pt y="234" x="458"/>
                  </a:lnTo>
                  <a:lnTo>
                    <a:pt y="239" x="394"/>
                  </a:lnTo>
                  <a:lnTo>
                    <a:pt y="240" x="331"/>
                  </a:lnTo>
                  <a:lnTo>
                    <a:pt y="240" x="274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11" name="Shape 2311"/>
            <p:cNvSpPr/>
            <p:nvPr/>
          </p:nvSpPr>
          <p:spPr>
            <a:xfrm>
              <a:off y="2868611" x="1631950"/>
              <a:ext cy="214311" cx="944561"/>
            </a:xfrm>
            <a:custGeom>
              <a:pathLst>
                <a:path w="595" extrusionOk="0" h="135">
                  <a:moveTo>
                    <a:pt y="49" x="156"/>
                  </a:moveTo>
                  <a:lnTo>
                    <a:pt y="63" x="140"/>
                  </a:lnTo>
                  <a:lnTo>
                    <a:pt y="76" x="122"/>
                  </a:lnTo>
                  <a:lnTo>
                    <a:pt y="88" x="102"/>
                  </a:lnTo>
                  <a:lnTo>
                    <a:pt y="100" x="80"/>
                  </a:lnTo>
                  <a:lnTo>
                    <a:pt y="120" x="36"/>
                  </a:lnTo>
                  <a:lnTo>
                    <a:pt y="135" x="0"/>
                  </a:lnTo>
                  <a:lnTo>
                    <a:pt y="124" x="66"/>
                  </a:lnTo>
                  <a:lnTo>
                    <a:pt y="110" x="139"/>
                  </a:lnTo>
                  <a:lnTo>
                    <a:pt y="95" x="215"/>
                  </a:lnTo>
                  <a:lnTo>
                    <a:pt y="78" x="292"/>
                  </a:lnTo>
                  <a:lnTo>
                    <a:pt y="59" x="372"/>
                  </a:lnTo>
                  <a:lnTo>
                    <a:pt y="41" x="449"/>
                  </a:lnTo>
                  <a:lnTo>
                    <a:pt y="22" x="524"/>
                  </a:lnTo>
                  <a:lnTo>
                    <a:pt y="2" x="595"/>
                  </a:lnTo>
                  <a:lnTo>
                    <a:pt y="0" x="590"/>
                  </a:lnTo>
                  <a:lnTo>
                    <a:pt y="14" x="529"/>
                  </a:lnTo>
                  <a:lnTo>
                    <a:pt y="24" x="466"/>
                  </a:lnTo>
                  <a:lnTo>
                    <a:pt y="34" x="405"/>
                  </a:lnTo>
                  <a:lnTo>
                    <a:pt y="43" x="346"/>
                  </a:lnTo>
                  <a:lnTo>
                    <a:pt y="48" x="289"/>
                  </a:lnTo>
                  <a:lnTo>
                    <a:pt y="51" x="238"/>
                  </a:lnTo>
                  <a:lnTo>
                    <a:pt y="53" x="193"/>
                  </a:lnTo>
                  <a:lnTo>
                    <a:pt y="49" x="156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12" name="Shape 2312"/>
            <p:cNvSpPr/>
            <p:nvPr/>
          </p:nvSpPr>
          <p:spPr>
            <a:xfrm>
              <a:off y="3575050" x="3302000"/>
              <a:ext cy="930275" cx="2335211"/>
            </a:xfrm>
            <a:custGeom>
              <a:pathLst>
                <a:path w="1471" extrusionOk="0" h="586">
                  <a:moveTo>
                    <a:pt y="262" x="275"/>
                  </a:moveTo>
                  <a:lnTo>
                    <a:pt y="284" x="269"/>
                  </a:lnTo>
                  <a:lnTo>
                    <a:pt y="306" x="260"/>
                  </a:lnTo>
                  <a:lnTo>
                    <a:pt y="329" x="248"/>
                  </a:lnTo>
                  <a:lnTo>
                    <a:pt y="353" x="235"/>
                  </a:lnTo>
                  <a:lnTo>
                    <a:pt y="377" x="218"/>
                  </a:lnTo>
                  <a:lnTo>
                    <a:pt y="400" x="199"/>
                  </a:lnTo>
                  <a:lnTo>
                    <a:pt y="422" x="181"/>
                  </a:lnTo>
                  <a:lnTo>
                    <a:pt y="446" x="161"/>
                  </a:lnTo>
                  <a:lnTo>
                    <a:pt y="488" x="117"/>
                  </a:lnTo>
                  <a:lnTo>
                    <a:pt y="527" x="74"/>
                  </a:lnTo>
                  <a:lnTo>
                    <a:pt y="561" x="34"/>
                  </a:lnTo>
                  <a:lnTo>
                    <a:pt y="586" x="0"/>
                  </a:lnTo>
                  <a:lnTo>
                    <a:pt y="561" x="85"/>
                  </a:lnTo>
                  <a:lnTo>
                    <a:pt y="534" x="171"/>
                  </a:lnTo>
                  <a:lnTo>
                    <a:pt y="503" x="262"/>
                  </a:lnTo>
                  <a:lnTo>
                    <a:pt y="470" x="355"/>
                  </a:lnTo>
                  <a:lnTo>
                    <a:pt y="436" x="449"/>
                  </a:lnTo>
                  <a:lnTo>
                    <a:pt y="400" x="545"/>
                  </a:lnTo>
                  <a:lnTo>
                    <a:pt y="361" x="642"/>
                  </a:lnTo>
                  <a:lnTo>
                    <a:pt y="324" x="740"/>
                  </a:lnTo>
                  <a:lnTo>
                    <a:pt y="284" x="836"/>
                  </a:lnTo>
                  <a:lnTo>
                    <a:pt y="245" x="934"/>
                  </a:lnTo>
                  <a:lnTo>
                    <a:pt y="204" x="1028"/>
                  </a:lnTo>
                  <a:lnTo>
                    <a:pt y="164" x="1123"/>
                  </a:lnTo>
                  <a:lnTo>
                    <a:pt y="123" x="1214"/>
                  </a:lnTo>
                  <a:lnTo>
                    <a:pt y="83" x="1304"/>
                  </a:lnTo>
                  <a:lnTo>
                    <a:pt y="44" x="1388"/>
                  </a:lnTo>
                  <a:lnTo>
                    <a:pt y="5" x="1471"/>
                  </a:lnTo>
                  <a:lnTo>
                    <a:pt y="0" x="1449"/>
                  </a:lnTo>
                  <a:lnTo>
                    <a:pt y="27" x="1373"/>
                  </a:lnTo>
                  <a:lnTo>
                    <a:pt y="54" x="1297"/>
                  </a:lnTo>
                  <a:lnTo>
                    <a:pt y="81" x="1217"/>
                  </a:lnTo>
                  <a:lnTo>
                    <a:pt y="104" x="1140"/>
                  </a:lnTo>
                  <a:lnTo>
                    <a:pt y="128" x="1059"/>
                  </a:lnTo>
                  <a:lnTo>
                    <a:pt y="150" x="979"/>
                  </a:lnTo>
                  <a:lnTo>
                    <a:pt y="172" x="902"/>
                  </a:lnTo>
                  <a:lnTo>
                    <a:pt y="191" x="822"/>
                  </a:lnTo>
                  <a:lnTo>
                    <a:pt y="208" x="746"/>
                  </a:lnTo>
                  <a:lnTo>
                    <a:pt y="223" x="670"/>
                  </a:lnTo>
                  <a:lnTo>
                    <a:pt y="235" x="598"/>
                  </a:lnTo>
                  <a:lnTo>
                    <a:pt y="246" x="527"/>
                  </a:lnTo>
                  <a:lnTo>
                    <a:pt y="253" x="458"/>
                  </a:lnTo>
                  <a:lnTo>
                    <a:pt y="260" x="394"/>
                  </a:lnTo>
                  <a:lnTo>
                    <a:pt y="262" x="333"/>
                  </a:lnTo>
                  <a:lnTo>
                    <a:pt y="262" x="27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13" name="Shape 2313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5" x="32"/>
                  </a:lnTo>
                  <a:lnTo>
                    <a:pt y="12" x="67"/>
                  </a:lnTo>
                  <a:lnTo>
                    <a:pt y="18" x="106"/>
                  </a:lnTo>
                  <a:lnTo>
                    <a:pt y="27" x="153"/>
                  </a:lnTo>
                  <a:lnTo>
                    <a:pt y="35" x="206"/>
                  </a:lnTo>
                  <a:lnTo>
                    <a:pt y="44" x="268"/>
                  </a:lnTo>
                  <a:lnTo>
                    <a:pt y="54" x="339"/>
                  </a:lnTo>
                  <a:lnTo>
                    <a:pt y="62" x="420"/>
                  </a:lnTo>
                  <a:lnTo>
                    <a:pt y="64" x="439"/>
                  </a:lnTo>
                  <a:lnTo>
                    <a:pt y="64" x="459"/>
                  </a:lnTo>
                  <a:lnTo>
                    <a:pt y="64" x="476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14" name="Shape 2314"/>
            <p:cNvSpPr/>
            <p:nvPr/>
          </p:nvSpPr>
          <p:spPr>
            <a:xfrm>
              <a:off y="2871786" x="1646236"/>
              <a:ext cy="228600" cx="938211"/>
            </a:xfrm>
            <a:custGeom>
              <a:pathLst>
                <a:path w="591" extrusionOk="0" h="144">
                  <a:moveTo>
                    <a:pt y="54" x="153"/>
                  </a:moveTo>
                  <a:lnTo>
                    <a:pt y="68" x="138"/>
                  </a:lnTo>
                  <a:lnTo>
                    <a:pt y="79" x="120"/>
                  </a:lnTo>
                  <a:lnTo>
                    <a:pt y="93" x="99"/>
                  </a:lnTo>
                  <a:lnTo>
                    <a:pt y="106" x="79"/>
                  </a:lnTo>
                  <a:lnTo>
                    <a:pt y="128" x="35"/>
                  </a:lnTo>
                  <a:lnTo>
                    <a:pt y="144" x="0"/>
                  </a:lnTo>
                  <a:lnTo>
                    <a:pt y="132" x="66"/>
                  </a:lnTo>
                  <a:lnTo>
                    <a:pt y="117" x="136"/>
                  </a:lnTo>
                  <a:lnTo>
                    <a:pt y="100" x="212"/>
                  </a:lnTo>
                  <a:lnTo>
                    <a:pt y="81" x="290"/>
                  </a:lnTo>
                  <a:lnTo>
                    <a:pt y="62" x="368"/>
                  </a:lnTo>
                  <a:lnTo>
                    <a:pt y="42" x="445"/>
                  </a:lnTo>
                  <a:lnTo>
                    <a:pt y="22" x="520"/>
                  </a:lnTo>
                  <a:lnTo>
                    <a:pt y="2" x="591"/>
                  </a:lnTo>
                  <a:lnTo>
                    <a:pt y="0" x="586"/>
                  </a:lnTo>
                  <a:lnTo>
                    <a:pt y="13" x="525"/>
                  </a:lnTo>
                  <a:lnTo>
                    <a:pt y="25" x="462"/>
                  </a:lnTo>
                  <a:lnTo>
                    <a:pt y="35" x="402"/>
                  </a:lnTo>
                  <a:lnTo>
                    <a:pt y="44" x="342"/>
                  </a:lnTo>
                  <a:lnTo>
                    <a:pt y="51" x="287"/>
                  </a:lnTo>
                  <a:lnTo>
                    <a:pt y="54" x="236"/>
                  </a:lnTo>
                  <a:lnTo>
                    <a:pt y="56" x="190"/>
                  </a:lnTo>
                  <a:lnTo>
                    <a:pt y="54" x="1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15" name="Shape 2315"/>
            <p:cNvSpPr/>
            <p:nvPr/>
          </p:nvSpPr>
          <p:spPr>
            <a:xfrm>
              <a:off y="3579812" x="3328987"/>
              <a:ext cy="949325" cx="2327275"/>
            </a:xfrm>
            <a:custGeom>
              <a:pathLst>
                <a:path w="1466" extrusionOk="0" h="598">
                  <a:moveTo>
                    <a:pt y="272" x="275"/>
                  </a:moveTo>
                  <a:lnTo>
                    <a:pt y="294" x="270"/>
                  </a:lnTo>
                  <a:lnTo>
                    <a:pt y="318" x="260"/>
                  </a:lnTo>
                  <a:lnTo>
                    <a:pt y="340" x="248"/>
                  </a:lnTo>
                  <a:lnTo>
                    <a:pt y="363" x="235"/>
                  </a:lnTo>
                  <a:lnTo>
                    <a:pt y="387" x="218"/>
                  </a:lnTo>
                  <a:lnTo>
                    <a:pt y="411" x="201"/>
                  </a:lnTo>
                  <a:lnTo>
                    <a:pt y="434" x="181"/>
                  </a:lnTo>
                  <a:lnTo>
                    <a:pt y="456" x="160"/>
                  </a:lnTo>
                  <a:lnTo>
                    <a:pt y="500" x="118"/>
                  </a:lnTo>
                  <a:lnTo>
                    <a:pt y="539" x="74"/>
                  </a:lnTo>
                  <a:lnTo>
                    <a:pt y="571" x="35"/>
                  </a:lnTo>
                  <a:lnTo>
                    <a:pt y="598" x="0"/>
                  </a:lnTo>
                  <a:lnTo>
                    <a:pt y="573" x="84"/>
                  </a:lnTo>
                  <a:lnTo>
                    <a:pt y="544" x="171"/>
                  </a:lnTo>
                  <a:lnTo>
                    <a:pt y="512" x="262"/>
                  </a:lnTo>
                  <a:lnTo>
                    <a:pt y="480" x="355"/>
                  </a:lnTo>
                  <a:lnTo>
                    <a:pt y="445" x="447"/>
                  </a:lnTo>
                  <a:lnTo>
                    <a:pt y="407" x="544"/>
                  </a:lnTo>
                  <a:lnTo>
                    <a:pt y="368" x="640"/>
                  </a:lnTo>
                  <a:lnTo>
                    <a:pt y="330" x="738"/>
                  </a:lnTo>
                  <a:lnTo>
                    <a:pt y="289" x="834"/>
                  </a:lnTo>
                  <a:lnTo>
                    <a:pt y="247" x="930"/>
                  </a:lnTo>
                  <a:lnTo>
                    <a:pt y="206" x="1025"/>
                  </a:lnTo>
                  <a:lnTo>
                    <a:pt y="164" x="1119"/>
                  </a:lnTo>
                  <a:lnTo>
                    <a:pt y="123" x="1211"/>
                  </a:lnTo>
                  <a:lnTo>
                    <a:pt y="83" x="1298"/>
                  </a:lnTo>
                  <a:lnTo>
                    <a:pt y="42" x="1384"/>
                  </a:lnTo>
                  <a:lnTo>
                    <a:pt y="3" x="1466"/>
                  </a:lnTo>
                  <a:lnTo>
                    <a:pt y="0" x="1444"/>
                  </a:lnTo>
                  <a:lnTo>
                    <a:pt y="27" x="1369"/>
                  </a:lnTo>
                  <a:lnTo>
                    <a:pt y="54" x="1292"/>
                  </a:lnTo>
                  <a:lnTo>
                    <a:pt y="81" x="1214"/>
                  </a:lnTo>
                  <a:lnTo>
                    <a:pt y="107" x="1135"/>
                  </a:lnTo>
                  <a:lnTo>
                    <a:pt y="130" x="1057"/>
                  </a:lnTo>
                  <a:lnTo>
                    <a:pt y="154" x="978"/>
                  </a:lnTo>
                  <a:lnTo>
                    <a:pt y="176" x="898"/>
                  </a:lnTo>
                  <a:lnTo>
                    <a:pt y="196" x="821"/>
                  </a:lnTo>
                  <a:lnTo>
                    <a:pt y="215" x="745"/>
                  </a:lnTo>
                  <a:lnTo>
                    <a:pt y="230" x="670"/>
                  </a:lnTo>
                  <a:lnTo>
                    <a:pt y="243" x="596"/>
                  </a:lnTo>
                  <a:lnTo>
                    <a:pt y="255" x="527"/>
                  </a:lnTo>
                  <a:lnTo>
                    <a:pt y="264" x="458"/>
                  </a:lnTo>
                  <a:lnTo>
                    <a:pt y="270" x="393"/>
                  </a:lnTo>
                  <a:lnTo>
                    <a:pt y="272" x="333"/>
                  </a:lnTo>
                  <a:lnTo>
                    <a:pt y="272" x="27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16" name="Shape 2316"/>
            <p:cNvSpPr/>
            <p:nvPr/>
          </p:nvSpPr>
          <p:spPr>
            <a:xfrm>
              <a:off y="2871786" x="1635125"/>
              <a:ext cy="244475" cx="954086"/>
            </a:xfrm>
            <a:custGeom>
              <a:pathLst>
                <a:path w="601" extrusionOk="0" h="154">
                  <a:moveTo>
                    <a:pt y="61" x="165"/>
                  </a:moveTo>
                  <a:lnTo>
                    <a:pt y="74" x="150"/>
                  </a:lnTo>
                  <a:lnTo>
                    <a:pt y="88" x="130"/>
                  </a:lnTo>
                  <a:lnTo>
                    <a:pt y="101" x="108"/>
                  </a:lnTo>
                  <a:lnTo>
                    <a:pt y="113" x="84"/>
                  </a:lnTo>
                  <a:lnTo>
                    <a:pt y="137" x="39"/>
                  </a:lnTo>
                  <a:lnTo>
                    <a:pt y="154" x="0"/>
                  </a:lnTo>
                  <a:lnTo>
                    <a:pt y="140" x="67"/>
                  </a:lnTo>
                  <a:lnTo>
                    <a:pt y="125" x="140"/>
                  </a:lnTo>
                  <a:lnTo>
                    <a:pt y="106" x="216"/>
                  </a:lnTo>
                  <a:lnTo>
                    <a:pt y="86" x="295"/>
                  </a:lnTo>
                  <a:lnTo>
                    <a:pt y="66" x="375"/>
                  </a:lnTo>
                  <a:lnTo>
                    <a:pt y="44" x="454"/>
                  </a:lnTo>
                  <a:lnTo>
                    <a:pt y="22" x="530"/>
                  </a:lnTo>
                  <a:lnTo>
                    <a:pt y="2" x="601"/>
                  </a:lnTo>
                  <a:lnTo>
                    <a:pt y="0" x="596"/>
                  </a:lnTo>
                  <a:lnTo>
                    <a:pt y="13" x="535"/>
                  </a:lnTo>
                  <a:lnTo>
                    <a:pt y="27" x="473"/>
                  </a:lnTo>
                  <a:lnTo>
                    <a:pt y="39" x="412"/>
                  </a:lnTo>
                  <a:lnTo>
                    <a:pt y="47" x="353"/>
                  </a:lnTo>
                  <a:lnTo>
                    <a:pt y="56" x="299"/>
                  </a:lnTo>
                  <a:lnTo>
                    <a:pt y="61" x="246"/>
                  </a:lnTo>
                  <a:lnTo>
                    <a:pt y="62" x="203"/>
                  </a:lnTo>
                  <a:lnTo>
                    <a:pt y="61" x="16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17" name="Shape 2317"/>
            <p:cNvSpPr/>
            <p:nvPr/>
          </p:nvSpPr>
          <p:spPr>
            <a:xfrm>
              <a:off y="3625850" x="2706686"/>
              <a:ext cy="1128712" cx="1517650"/>
            </a:xfrm>
            <a:custGeom>
              <a:pathLst>
                <a:path w="956" extrusionOk="0" h="711">
                  <a:moveTo>
                    <a:pt y="711" x="9"/>
                  </a:moveTo>
                  <a:lnTo>
                    <a:pt y="701" x="5"/>
                  </a:lnTo>
                  <a:lnTo>
                    <a:pt y="689" x="2"/>
                  </a:lnTo>
                  <a:lnTo>
                    <a:pt y="679" x="0"/>
                  </a:lnTo>
                  <a:lnTo>
                    <a:pt y="669" x="0"/>
                  </a:lnTo>
                  <a:lnTo>
                    <a:pt y="657" x="2"/>
                  </a:lnTo>
                  <a:lnTo>
                    <a:pt y="647" x="7"/>
                  </a:lnTo>
                  <a:lnTo>
                    <a:pt y="637" x="14"/>
                  </a:lnTo>
                  <a:lnTo>
                    <a:pt y="628" x="24"/>
                  </a:lnTo>
                  <a:lnTo>
                    <a:pt y="12" x="956"/>
                  </a:lnTo>
                  <a:lnTo>
                    <a:pt y="0" x="782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18" name="Shape 2318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19" name="Shape 2319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20" name="Shape 2320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21" name="Shape 2321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22" name="Shape 2322"/>
            <p:cNvSpPr/>
            <p:nvPr/>
          </p:nvSpPr>
          <p:spPr>
            <a:xfrm>
              <a:off y="2786061" x="1319212"/>
              <a:ext cy="388937" cx="896937"/>
            </a:xfrm>
            <a:custGeom>
              <a:pathLst>
                <a:path w="565" extrusionOk="0" h="245">
                  <a:moveTo>
                    <a:pt y="0" x="565"/>
                  </a:moveTo>
                  <a:lnTo>
                    <a:pt y="231" x="6"/>
                  </a:lnTo>
                  <a:lnTo>
                    <a:pt y="235" x="3"/>
                  </a:lnTo>
                  <a:lnTo>
                    <a:pt y="238" x="1"/>
                  </a:lnTo>
                  <a:lnTo>
                    <a:pt y="242" x="0"/>
                  </a:lnTo>
                  <a:lnTo>
                    <a:pt y="245" x="1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23" name="Shape 2323"/>
            <p:cNvSpPr/>
            <p:nvPr/>
          </p:nvSpPr>
          <p:spPr>
            <a:xfrm>
              <a:off y="2174875" x="1908175"/>
              <a:ext cy="385761" cx="228600"/>
            </a:xfrm>
            <a:custGeom>
              <a:pathLst>
                <a:path w="144" extrusionOk="0" h="243">
                  <a:moveTo>
                    <a:pt y="0" x="0"/>
                  </a:moveTo>
                  <a:lnTo>
                    <a:pt y="211" x="4"/>
                  </a:lnTo>
                  <a:lnTo>
                    <a:pt y="243" x="140"/>
                  </a:lnTo>
                  <a:lnTo>
                    <a:pt y="180" x="144"/>
                  </a:lnTo>
                  <a:lnTo>
                    <a:pt y="103" x="127"/>
                  </a:lnTo>
                  <a:lnTo>
                    <a:pt y="37" x="101"/>
                  </a:lnTo>
                  <a:lnTo>
                    <a:pt y="28" x="95"/>
                  </a:lnTo>
                  <a:lnTo>
                    <a:pt y="20" x="73"/>
                  </a:lnTo>
                  <a:lnTo>
                    <a:pt y="11" x="49"/>
                  </a:lnTo>
                  <a:lnTo>
                    <a:pt y="5" x="2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24" name="Shape 2324"/>
            <p:cNvSpPr/>
            <p:nvPr/>
          </p:nvSpPr>
          <p:spPr>
            <a:xfrm>
              <a:off y="2136775" x="2000250"/>
              <a:ext cy="1512886" cx="5308600"/>
            </a:xfrm>
            <a:custGeom>
              <a:pathLst>
                <a:path w="3344" extrusionOk="0" h="953">
                  <a:moveTo>
                    <a:pt y="953" x="3344"/>
                  </a:moveTo>
                  <a:lnTo>
                    <a:pt y="946" x="3343"/>
                  </a:lnTo>
                  <a:lnTo>
                    <a:pt y="943" x="3304"/>
                  </a:lnTo>
                  <a:lnTo>
                    <a:pt y="945" x="3272"/>
                  </a:lnTo>
                  <a:lnTo>
                    <a:pt y="941" x="3228"/>
                  </a:lnTo>
                  <a:lnTo>
                    <a:pt y="936" x="3175"/>
                  </a:lnTo>
                  <a:lnTo>
                    <a:pt y="929" x="3115"/>
                  </a:lnTo>
                  <a:lnTo>
                    <a:pt y="923" x="3050"/>
                  </a:lnTo>
                  <a:lnTo>
                    <a:pt y="912" x="2985"/>
                  </a:lnTo>
                  <a:lnTo>
                    <a:pt y="904" x="2919"/>
                  </a:lnTo>
                  <a:lnTo>
                    <a:pt y="896" x="2856"/>
                  </a:lnTo>
                  <a:lnTo>
                    <a:pt y="863" x="2698"/>
                  </a:lnTo>
                  <a:lnTo>
                    <a:pt y="833" x="2542"/>
                  </a:lnTo>
                  <a:lnTo>
                    <a:pt y="801" x="2389"/>
                  </a:lnTo>
                  <a:lnTo>
                    <a:pt y="769" x="2237"/>
                  </a:lnTo>
                  <a:lnTo>
                    <a:pt y="737" x="2086"/>
                  </a:lnTo>
                  <a:lnTo>
                    <a:pt y="703" x="1938"/>
                  </a:lnTo>
                  <a:lnTo>
                    <a:pt y="671" x="1791"/>
                  </a:lnTo>
                  <a:lnTo>
                    <a:pt y="639" x="1644"/>
                  </a:lnTo>
                  <a:lnTo>
                    <a:pt y="605" x="1499"/>
                  </a:lnTo>
                  <a:lnTo>
                    <a:pt y="573" x="1354"/>
                  </a:lnTo>
                  <a:lnTo>
                    <a:pt y="539" x="1210"/>
                  </a:lnTo>
                  <a:lnTo>
                    <a:pt y="505" x="1067"/>
                  </a:lnTo>
                  <a:lnTo>
                    <a:pt y="471" x="923"/>
                  </a:lnTo>
                  <a:lnTo>
                    <a:pt y="439" x="778"/>
                  </a:lnTo>
                  <a:lnTo>
                    <a:pt y="406" x="634"/>
                  </a:lnTo>
                  <a:lnTo>
                    <a:pt y="372" x="489"/>
                  </a:lnTo>
                  <a:lnTo>
                    <a:pt y="367" x="467"/>
                  </a:lnTo>
                  <a:lnTo>
                    <a:pt y="360" x="447"/>
                  </a:lnTo>
                  <a:lnTo>
                    <a:pt y="353" x="427"/>
                  </a:lnTo>
                  <a:lnTo>
                    <a:pt y="346" x="408"/>
                  </a:lnTo>
                  <a:lnTo>
                    <a:pt y="336" x="391"/>
                  </a:lnTo>
                  <a:lnTo>
                    <a:pt y="328" x="374"/>
                  </a:lnTo>
                  <a:lnTo>
                    <a:pt y="318" x="359"/>
                  </a:lnTo>
                  <a:lnTo>
                    <a:pt y="306" x="344"/>
                  </a:lnTo>
                  <a:lnTo>
                    <a:pt y="282" x="315"/>
                  </a:lnTo>
                  <a:lnTo>
                    <a:pt y="257" x="290"/>
                  </a:lnTo>
                  <a:lnTo>
                    <a:pt y="230" x="265"/>
                  </a:lnTo>
                  <a:lnTo>
                    <a:pt y="201" x="241"/>
                  </a:lnTo>
                  <a:lnTo>
                    <a:pt y="172" x="217"/>
                  </a:lnTo>
                  <a:lnTo>
                    <a:pt y="144" x="194"/>
                  </a:lnTo>
                  <a:lnTo>
                    <a:pt y="115" x="168"/>
                  </a:lnTo>
                  <a:lnTo>
                    <a:pt y="88" x="141"/>
                  </a:lnTo>
                  <a:lnTo>
                    <a:pt y="76" x="126"/>
                  </a:lnTo>
                  <a:lnTo>
                    <a:pt y="62" x="111"/>
                  </a:lnTo>
                  <a:lnTo>
                    <a:pt y="51" x="96"/>
                  </a:lnTo>
                  <a:lnTo>
                    <a:pt y="39" x="79"/>
                  </a:lnTo>
                  <a:lnTo>
                    <a:pt y="29" x="60"/>
                  </a:lnTo>
                  <a:lnTo>
                    <a:pt y="19" x="42"/>
                  </a:lnTo>
                  <a:lnTo>
                    <a:pt y="8" x="22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59"/>
                  </a:lnTo>
                  <a:lnTo>
                    <a:pt y="142" x="65"/>
                  </a:lnTo>
                  <a:lnTo>
                    <a:pt y="164" x="70"/>
                  </a:lnTo>
                  <a:lnTo>
                    <a:pt y="184" x="74"/>
                  </a:lnTo>
                  <a:lnTo>
                    <a:pt y="203" x="77"/>
                  </a:lnTo>
                  <a:lnTo>
                    <a:pt y="221" x="77"/>
                  </a:lnTo>
                  <a:lnTo>
                    <a:pt y="240" x="79"/>
                  </a:lnTo>
                  <a:lnTo>
                    <a:pt y="257" x="77"/>
                  </a:lnTo>
                  <a:lnTo>
                    <a:pt y="289" x="74"/>
                  </a:lnTo>
                  <a:lnTo>
                    <a:pt y="316" x="69"/>
                  </a:lnTo>
                  <a:lnTo>
                    <a:pt y="355" x="243"/>
                  </a:lnTo>
                  <a:lnTo>
                    <a:pt y="392" x="420"/>
                  </a:lnTo>
                  <a:lnTo>
                    <a:pt y="431" x="597"/>
                  </a:lnTo>
                  <a:lnTo>
                    <a:pt y="470" x="775"/>
                  </a:lnTo>
                  <a:lnTo>
                    <a:pt y="509" x="954"/>
                  </a:lnTo>
                  <a:lnTo>
                    <a:pt y="546" x="1132"/>
                  </a:lnTo>
                  <a:lnTo>
                    <a:pt y="585" x="1311"/>
                  </a:lnTo>
                  <a:lnTo>
                    <a:pt y="622" x="1489"/>
                  </a:lnTo>
                  <a:lnTo>
                    <a:pt y="659" x="1664"/>
                  </a:lnTo>
                  <a:lnTo>
                    <a:pt y="696" x="1840"/>
                  </a:lnTo>
                  <a:lnTo>
                    <a:pt y="732" x="2012"/>
                  </a:lnTo>
                  <a:lnTo>
                    <a:pt y="765" x="2183"/>
                  </a:lnTo>
                  <a:lnTo>
                    <a:pt y="799" x="2350"/>
                  </a:lnTo>
                  <a:lnTo>
                    <a:pt y="833" x="2514"/>
                  </a:lnTo>
                  <a:lnTo>
                    <a:pt y="865" x="2674"/>
                  </a:lnTo>
                  <a:lnTo>
                    <a:pt y="896" x="2831"/>
                  </a:lnTo>
                  <a:lnTo>
                    <a:pt y="904" x="2899"/>
                  </a:lnTo>
                  <a:lnTo>
                    <a:pt y="914" x="2968"/>
                  </a:lnTo>
                  <a:lnTo>
                    <a:pt y="924" x="3034"/>
                  </a:lnTo>
                  <a:lnTo>
                    <a:pt y="933" x="3099"/>
                  </a:lnTo>
                  <a:lnTo>
                    <a:pt y="941" x="3162"/>
                  </a:lnTo>
                  <a:lnTo>
                    <a:pt y="948" x="3219"/>
                  </a:lnTo>
                  <a:lnTo>
                    <a:pt y="953" x="3270"/>
                  </a:lnTo>
                  <a:lnTo>
                    <a:pt y="953" x="3314"/>
                  </a:lnTo>
                  <a:lnTo>
                    <a:pt y="953" x="33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25" name="Shape 2325"/>
            <p:cNvSpPr/>
            <p:nvPr/>
          </p:nvSpPr>
          <p:spPr>
            <a:xfrm>
              <a:off y="2619375" x="1916111"/>
              <a:ext cy="1084261" cx="5400675"/>
            </a:xfrm>
            <a:custGeom>
              <a:pathLst>
                <a:path w="3402" extrusionOk="0" h="683">
                  <a:moveTo>
                    <a:pt y="676" x="3402"/>
                  </a:moveTo>
                  <a:lnTo>
                    <a:pt y="668" x="3399"/>
                  </a:lnTo>
                  <a:lnTo>
                    <a:pt y="673" x="3338"/>
                  </a:lnTo>
                  <a:lnTo>
                    <a:pt y="673" x="3325"/>
                  </a:lnTo>
                  <a:lnTo>
                    <a:pt y="673" x="3309"/>
                  </a:lnTo>
                  <a:lnTo>
                    <a:pt y="671" x="3291"/>
                  </a:lnTo>
                  <a:lnTo>
                    <a:pt y="668" x="3271"/>
                  </a:lnTo>
                  <a:lnTo>
                    <a:pt y="661" x="3225"/>
                  </a:lnTo>
                  <a:lnTo>
                    <a:pt y="649" x="3174"/>
                  </a:lnTo>
                  <a:lnTo>
                    <a:pt y="637" x="3119"/>
                  </a:lnTo>
                  <a:lnTo>
                    <a:pt y="625" x="3060"/>
                  </a:lnTo>
                  <a:lnTo>
                    <a:pt y="614" x="2999"/>
                  </a:lnTo>
                  <a:lnTo>
                    <a:pt y="605" x="2938"/>
                  </a:lnTo>
                  <a:lnTo>
                    <a:pt y="570" x="2762"/>
                  </a:lnTo>
                  <a:lnTo>
                    <a:pt y="536" x="2582"/>
                  </a:lnTo>
                  <a:lnTo>
                    <a:pt y="499" x="2401"/>
                  </a:lnTo>
                  <a:lnTo>
                    <a:pt y="463" x="2215"/>
                  </a:lnTo>
                  <a:lnTo>
                    <a:pt y="426" x="2030"/>
                  </a:lnTo>
                  <a:lnTo>
                    <a:pt y="389" x="1842"/>
                  </a:lnTo>
                  <a:lnTo>
                    <a:pt y="352" x="1655"/>
                  </a:lnTo>
                  <a:lnTo>
                    <a:pt y="313" x="1467"/>
                  </a:lnTo>
                  <a:lnTo>
                    <a:pt y="274" x="1278"/>
                  </a:lnTo>
                  <a:lnTo>
                    <a:pt y="235" x="1091"/>
                  </a:lnTo>
                  <a:lnTo>
                    <a:pt y="196" x="904"/>
                  </a:lnTo>
                  <a:lnTo>
                    <a:pt y="157" x="718"/>
                  </a:lnTo>
                  <a:lnTo>
                    <a:pt y="118" x="535"/>
                  </a:lnTo>
                  <a:lnTo>
                    <a:pt y="80" x="353"/>
                  </a:lnTo>
                  <a:lnTo>
                    <a:pt y="39" x="176"/>
                  </a:lnTo>
                  <a:lnTo>
                    <a:pt y="0" x="0"/>
                  </a:lnTo>
                  <a:lnTo>
                    <a:pt y="34" x="0"/>
                  </a:lnTo>
                  <a:lnTo>
                    <a:pt y="71" x="178"/>
                  </a:lnTo>
                  <a:lnTo>
                    <a:pt y="110" x="362"/>
                  </a:lnTo>
                  <a:lnTo>
                    <a:pt y="149" x="551"/>
                  </a:lnTo>
                  <a:lnTo>
                    <a:pt y="188" x="745"/>
                  </a:lnTo>
                  <a:lnTo>
                    <a:pt y="228" x="941"/>
                  </a:lnTo>
                  <a:lnTo>
                    <a:pt y="267" x="1140"/>
                  </a:lnTo>
                  <a:lnTo>
                    <a:pt y="306" x="1339"/>
                  </a:lnTo>
                  <a:lnTo>
                    <a:pt y="345" x="1538"/>
                  </a:lnTo>
                  <a:lnTo>
                    <a:pt y="382" x="1736"/>
                  </a:lnTo>
                  <a:lnTo>
                    <a:pt y="421" x="1932"/>
                  </a:lnTo>
                  <a:lnTo>
                    <a:pt y="456" x="2124"/>
                  </a:lnTo>
                  <a:lnTo>
                    <a:pt y="492" x="2312"/>
                  </a:lnTo>
                  <a:lnTo>
                    <a:pt y="527" x="2496"/>
                  </a:lnTo>
                  <a:lnTo>
                    <a:pt y="561" x="2671"/>
                  </a:lnTo>
                  <a:lnTo>
                    <a:pt y="592" x="2838"/>
                  </a:lnTo>
                  <a:lnTo>
                    <a:pt y="622" x="2999"/>
                  </a:lnTo>
                  <a:lnTo>
                    <a:pt y="636" x="3056"/>
                  </a:lnTo>
                  <a:lnTo>
                    <a:pt y="646" x="3103"/>
                  </a:lnTo>
                  <a:lnTo>
                    <a:pt y="656" x="3146"/>
                  </a:lnTo>
                  <a:lnTo>
                    <a:pt y="666" x="3183"/>
                  </a:lnTo>
                  <a:lnTo>
                    <a:pt y="673" x="3218"/>
                  </a:lnTo>
                  <a:lnTo>
                    <a:pt y="678" x="3252"/>
                  </a:lnTo>
                  <a:lnTo>
                    <a:pt y="681" x="3286"/>
                  </a:lnTo>
                  <a:lnTo>
                    <a:pt y="683" x="3325"/>
                  </a:lnTo>
                  <a:lnTo>
                    <a:pt y="676" x="3402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26" name="Shape 2326"/>
            <p:cNvSpPr/>
            <p:nvPr/>
          </p:nvSpPr>
          <p:spPr>
            <a:xfrm>
              <a:off y="2109786" x="2008186"/>
              <a:ext cy="1531937" cx="5300661"/>
            </a:xfrm>
            <a:custGeom>
              <a:pathLst>
                <a:path w="3339" extrusionOk="0" h="965">
                  <a:moveTo>
                    <a:pt y="965" x="3339"/>
                  </a:moveTo>
                  <a:lnTo>
                    <a:pt y="957" x="3338"/>
                  </a:lnTo>
                  <a:lnTo>
                    <a:pt y="953" x="3297"/>
                  </a:lnTo>
                  <a:lnTo>
                    <a:pt y="955" x="3267"/>
                  </a:lnTo>
                  <a:lnTo>
                    <a:pt y="953" x="3224"/>
                  </a:lnTo>
                  <a:lnTo>
                    <a:pt y="948" x="3175"/>
                  </a:lnTo>
                  <a:lnTo>
                    <a:pt y="941" x="3118"/>
                  </a:lnTo>
                  <a:lnTo>
                    <a:pt y="933" x="3059"/>
                  </a:lnTo>
                  <a:lnTo>
                    <a:pt y="924" x="2995"/>
                  </a:lnTo>
                  <a:lnTo>
                    <a:pt y="916" x="2931"/>
                  </a:lnTo>
                  <a:lnTo>
                    <a:pt y="908" x="2870"/>
                  </a:lnTo>
                  <a:lnTo>
                    <a:pt y="877" x="2711"/>
                  </a:lnTo>
                  <a:lnTo>
                    <a:pt y="845" x="2554"/>
                  </a:lnTo>
                  <a:lnTo>
                    <a:pt y="813" x="2401"/>
                  </a:lnTo>
                  <a:lnTo>
                    <a:pt y="779" x="2249"/>
                  </a:lnTo>
                  <a:lnTo>
                    <a:pt y="747" x="2098"/>
                  </a:lnTo>
                  <a:lnTo>
                    <a:pt y="713" x="1950"/>
                  </a:lnTo>
                  <a:lnTo>
                    <a:pt y="679" x="1803"/>
                  </a:lnTo>
                  <a:lnTo>
                    <a:pt y="647" x="1656"/>
                  </a:lnTo>
                  <a:lnTo>
                    <a:pt y="613" x="1511"/>
                  </a:lnTo>
                  <a:lnTo>
                    <a:pt y="580" x="1366"/>
                  </a:lnTo>
                  <a:lnTo>
                    <a:pt y="546" x="1222"/>
                  </a:lnTo>
                  <a:lnTo>
                    <a:pt y="512" x="1079"/>
                  </a:lnTo>
                  <a:lnTo>
                    <a:pt y="478" x="935"/>
                  </a:lnTo>
                  <a:lnTo>
                    <a:pt y="443" x="790"/>
                  </a:lnTo>
                  <a:lnTo>
                    <a:pt y="409" x="646"/>
                  </a:lnTo>
                  <a:lnTo>
                    <a:pt y="375" x="501"/>
                  </a:lnTo>
                  <a:lnTo>
                    <a:pt y="372" x="479"/>
                  </a:lnTo>
                  <a:lnTo>
                    <a:pt y="365" x="459"/>
                  </a:lnTo>
                  <a:lnTo>
                    <a:pt y="358" x="439"/>
                  </a:lnTo>
                  <a:lnTo>
                    <a:pt y="350" x="420"/>
                  </a:lnTo>
                  <a:lnTo>
                    <a:pt y="341" x="401"/>
                  </a:lnTo>
                  <a:lnTo>
                    <a:pt y="331" x="385"/>
                  </a:lnTo>
                  <a:lnTo>
                    <a:pt y="321" x="369"/>
                  </a:lnTo>
                  <a:lnTo>
                    <a:pt y="309" x="354"/>
                  </a:lnTo>
                  <a:lnTo>
                    <a:pt y="286" x="324"/>
                  </a:lnTo>
                  <a:lnTo>
                    <a:pt y="260" x="298"/>
                  </a:lnTo>
                  <a:lnTo>
                    <a:pt y="232" x="271"/>
                  </a:lnTo>
                  <a:lnTo>
                    <a:pt y="205" x="248"/>
                  </a:lnTo>
                  <a:lnTo>
                    <a:pt y="174" x="223"/>
                  </a:lnTo>
                  <a:lnTo>
                    <a:pt y="145" x="197"/>
                  </a:lnTo>
                  <a:lnTo>
                    <a:pt y="117" x="170"/>
                  </a:lnTo>
                  <a:lnTo>
                    <a:pt y="90" x="141"/>
                  </a:lnTo>
                  <a:lnTo>
                    <a:pt y="76" x="126"/>
                  </a:lnTo>
                  <a:lnTo>
                    <a:pt y="64" x="111"/>
                  </a:lnTo>
                  <a:lnTo>
                    <a:pt y="52" x="94"/>
                  </a:lnTo>
                  <a:lnTo>
                    <a:pt y="41" x="77"/>
                  </a:lnTo>
                  <a:lnTo>
                    <a:pt y="29" x="59"/>
                  </a:lnTo>
                  <a:lnTo>
                    <a:pt y="19" x="40"/>
                  </a:lnTo>
                  <a:lnTo>
                    <a:pt y="10" x="20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60"/>
                  </a:lnTo>
                  <a:lnTo>
                    <a:pt y="142" x="67"/>
                  </a:lnTo>
                  <a:lnTo>
                    <a:pt y="162" x="74"/>
                  </a:lnTo>
                  <a:lnTo>
                    <a:pt y="183" x="79"/>
                  </a:lnTo>
                  <a:lnTo>
                    <a:pt y="221" x="87"/>
                  </a:lnTo>
                  <a:lnTo>
                    <a:pt y="257" x="91"/>
                  </a:lnTo>
                  <a:lnTo>
                    <a:pt y="291" x="91"/>
                  </a:lnTo>
                  <a:lnTo>
                    <a:pt y="323" x="89"/>
                  </a:lnTo>
                  <a:lnTo>
                    <a:pt y="362" x="265"/>
                  </a:lnTo>
                  <a:lnTo>
                    <a:pt y="399" x="440"/>
                  </a:lnTo>
                  <a:lnTo>
                    <a:pt y="438" x="616"/>
                  </a:lnTo>
                  <a:lnTo>
                    <a:pt y="477" x="793"/>
                  </a:lnTo>
                  <a:lnTo>
                    <a:pt y="515" x="969"/>
                  </a:lnTo>
                  <a:lnTo>
                    <a:pt y="554" x="1146"/>
                  </a:lnTo>
                  <a:lnTo>
                    <a:pt y="593" x="1322"/>
                  </a:lnTo>
                  <a:lnTo>
                    <a:pt y="632" x="1497"/>
                  </a:lnTo>
                  <a:lnTo>
                    <a:pt y="669" x="1671"/>
                  </a:lnTo>
                  <a:lnTo>
                    <a:pt y="706" x="1843"/>
                  </a:lnTo>
                  <a:lnTo>
                    <a:pt y="744" x="2014"/>
                  </a:lnTo>
                  <a:lnTo>
                    <a:pt y="779" x="2183"/>
                  </a:lnTo>
                  <a:lnTo>
                    <a:pt y="813" x="2348"/>
                  </a:lnTo>
                  <a:lnTo>
                    <a:pt y="847" x="2512"/>
                  </a:lnTo>
                  <a:lnTo>
                    <a:pt y="879" x="2671"/>
                  </a:lnTo>
                  <a:lnTo>
                    <a:pt y="908" x="2828"/>
                  </a:lnTo>
                  <a:lnTo>
                    <a:pt y="918" x="2895"/>
                  </a:lnTo>
                  <a:lnTo>
                    <a:pt y="928" x="2963"/>
                  </a:lnTo>
                  <a:lnTo>
                    <a:pt y="936" x="3030"/>
                  </a:lnTo>
                  <a:lnTo>
                    <a:pt y="946" x="3094"/>
                  </a:lnTo>
                  <a:lnTo>
                    <a:pt y="953" x="3157"/>
                  </a:lnTo>
                  <a:lnTo>
                    <a:pt y="960" x="3214"/>
                  </a:lnTo>
                  <a:lnTo>
                    <a:pt y="963" x="3265"/>
                  </a:lnTo>
                  <a:lnTo>
                    <a:pt y="965" x="3309"/>
                  </a:lnTo>
                  <a:lnTo>
                    <a:pt y="965" x="3339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27" name="Shape 2327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3" x="50"/>
                  </a:lnTo>
                  <a:lnTo>
                    <a:pt y="3" x="103"/>
                  </a:lnTo>
                  <a:lnTo>
                    <a:pt y="5" x="153"/>
                  </a:lnTo>
                  <a:lnTo>
                    <a:pt y="5" x="204"/>
                  </a:lnTo>
                  <a:lnTo>
                    <a:pt y="5" x="253"/>
                  </a:lnTo>
                  <a:lnTo>
                    <a:pt y="3" x="303"/>
                  </a:lnTo>
                  <a:lnTo>
                    <a:pt y="3" x="354"/>
                  </a:lnTo>
                  <a:lnTo>
                    <a:pt y="0" x="403"/>
                  </a:lnTo>
                  <a:lnTo>
                    <a:pt y="7" x="418"/>
                  </a:lnTo>
                  <a:lnTo>
                    <a:pt y="12" x="430"/>
                  </a:lnTo>
                  <a:lnTo>
                    <a:pt y="18" x="444"/>
                  </a:lnTo>
                  <a:lnTo>
                    <a:pt y="27" x="454"/>
                  </a:lnTo>
                  <a:lnTo>
                    <a:pt y="42" x="474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</a:path>
              </a:pathLst>
            </a:custGeom>
            <a:noFill/>
            <a:ln w="9525" cap="rnd">
              <a:solidFill>
                <a:srgbClr val="969595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28" name="Shape 2328"/>
            <p:cNvSpPr/>
            <p:nvPr/>
          </p:nvSpPr>
          <p:spPr>
            <a:xfrm>
              <a:off y="2020886" x="2103436"/>
              <a:ext cy="760411" cx="120650"/>
            </a:xfrm>
            <a:custGeom>
              <a:pathLst>
                <a:path w="76" extrusionOk="0" h="479">
                  <a:moveTo>
                    <a:pt y="0" x="7"/>
                  </a:moveTo>
                  <a:lnTo>
                    <a:pt y="2" x="4"/>
                  </a:lnTo>
                  <a:lnTo>
                    <a:pt y="5" x="2"/>
                  </a:lnTo>
                  <a:lnTo>
                    <a:pt y="9" x="0"/>
                  </a:lnTo>
                  <a:lnTo>
                    <a:pt y="12" x="0"/>
                  </a:lnTo>
                  <a:lnTo>
                    <a:pt y="479" x="76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29" name="Shape 2329"/>
            <p:cNvSpPr/>
            <p:nvPr/>
          </p:nvSpPr>
          <p:spPr>
            <a:xfrm>
              <a:off y="2455861" x="3032125"/>
              <a:ext cy="163511" cx="230187"/>
            </a:xfrm>
            <a:custGeom>
              <a:pathLst>
                <a:path w="145" extrusionOk="0" h="103">
                  <a:moveTo>
                    <a:pt y="0" x="64"/>
                  </a:moveTo>
                  <a:lnTo>
                    <a:pt y="7" x="65"/>
                  </a:lnTo>
                  <a:lnTo>
                    <a:pt y="14" x="67"/>
                  </a:lnTo>
                  <a:lnTo>
                    <a:pt y="19" x="67"/>
                  </a:lnTo>
                  <a:lnTo>
                    <a:pt y="25" x="67"/>
                  </a:lnTo>
                  <a:lnTo>
                    <a:pt y="39" x="62"/>
                  </a:lnTo>
                  <a:lnTo>
                    <a:pt y="51" x="54"/>
                  </a:lnTo>
                  <a:lnTo>
                    <a:pt y="63" x="44"/>
                  </a:lnTo>
                  <a:lnTo>
                    <a:pt y="76" x="30"/>
                  </a:lnTo>
                  <a:lnTo>
                    <a:pt y="88" x="15"/>
                  </a:lnTo>
                  <a:lnTo>
                    <a:pt y="101" x="0"/>
                  </a:lnTo>
                  <a:lnTo>
                    <a:pt y="101" x="20"/>
                  </a:lnTo>
                  <a:lnTo>
                    <a:pt y="103" x="40"/>
                  </a:lnTo>
                  <a:lnTo>
                    <a:pt y="44" x="138"/>
                  </a:lnTo>
                  <a:lnTo>
                    <a:pt y="39" x="141"/>
                  </a:lnTo>
                  <a:lnTo>
                    <a:pt y="36" x="145"/>
                  </a:lnTo>
                  <a:lnTo>
                    <a:pt y="32" x="145"/>
                  </a:lnTo>
                  <a:lnTo>
                    <a:pt y="29" x="145"/>
                  </a:lnTo>
                  <a:lnTo>
                    <a:pt y="25" x="145"/>
                  </a:lnTo>
                  <a:lnTo>
                    <a:pt y="24" x="141"/>
                  </a:lnTo>
                  <a:lnTo>
                    <a:pt y="20" x="138"/>
                  </a:lnTo>
                  <a:lnTo>
                    <a:pt y="19" x="133"/>
                  </a:lnTo>
                  <a:lnTo>
                    <a:pt y="14" x="116"/>
                  </a:lnTo>
                  <a:lnTo>
                    <a:pt y="8" x="99"/>
                  </a:lnTo>
                  <a:lnTo>
                    <a:pt y="3" x="81"/>
                  </a:lnTo>
                  <a:lnTo>
                    <a:pt y="0" x="6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30" name="Shape 2330"/>
            <p:cNvSpPr/>
            <p:nvPr/>
          </p:nvSpPr>
          <p:spPr>
            <a:xfrm>
              <a:off y="2413000" x="6296025"/>
              <a:ext cy="681037" cx="579437"/>
            </a:xfrm>
            <a:custGeom>
              <a:pathLst>
                <a:path w="365" extrusionOk="0" h="429">
                  <a:moveTo>
                    <a:pt y="0" x="138"/>
                  </a:moveTo>
                  <a:lnTo>
                    <a:pt y="25" x="142"/>
                  </a:lnTo>
                  <a:lnTo>
                    <a:pt y="51" x="144"/>
                  </a:lnTo>
                  <a:lnTo>
                    <a:pt y="78" x="142"/>
                  </a:lnTo>
                  <a:lnTo>
                    <a:pt y="103" x="140"/>
                  </a:lnTo>
                  <a:lnTo>
                    <a:pt y="130" x="135"/>
                  </a:lnTo>
                  <a:lnTo>
                    <a:pt y="157" x="128"/>
                  </a:lnTo>
                  <a:lnTo>
                    <a:pt y="183" x="120"/>
                  </a:lnTo>
                  <a:lnTo>
                    <a:pt y="210" x="111"/>
                  </a:lnTo>
                  <a:lnTo>
                    <a:pt y="237" x="101"/>
                  </a:lnTo>
                  <a:lnTo>
                    <a:pt y="264" x="88"/>
                  </a:lnTo>
                  <a:lnTo>
                    <a:pt y="291" x="76"/>
                  </a:lnTo>
                  <a:lnTo>
                    <a:pt y="316" x="63"/>
                  </a:lnTo>
                  <a:lnTo>
                    <a:pt y="368" x="32"/>
                  </a:lnTo>
                  <a:lnTo>
                    <a:pt y="421" x="0"/>
                  </a:lnTo>
                  <a:lnTo>
                    <a:pt y="424" x="22"/>
                  </a:lnTo>
                  <a:lnTo>
                    <a:pt y="429" x="51"/>
                  </a:lnTo>
                  <a:lnTo>
                    <a:pt y="68" x="358"/>
                  </a:lnTo>
                  <a:lnTo>
                    <a:pt y="61" x="363"/>
                  </a:lnTo>
                  <a:lnTo>
                    <a:pt y="54" x="365"/>
                  </a:lnTo>
                  <a:lnTo>
                    <a:pt y="49" x="365"/>
                  </a:lnTo>
                  <a:lnTo>
                    <a:pt y="44" x="361"/>
                  </a:lnTo>
                  <a:lnTo>
                    <a:pt y="41" x="358"/>
                  </a:lnTo>
                  <a:lnTo>
                    <a:pt y="37" x="355"/>
                  </a:lnTo>
                  <a:lnTo>
                    <a:pt y="35" x="350"/>
                  </a:lnTo>
                  <a:lnTo>
                    <a:pt y="32" x="344"/>
                  </a:lnTo>
                  <a:lnTo>
                    <a:pt y="24" x="317"/>
                  </a:lnTo>
                  <a:lnTo>
                    <a:pt y="15" x="287"/>
                  </a:lnTo>
                  <a:lnTo>
                    <a:pt y="10" x="257"/>
                  </a:lnTo>
                  <a:lnTo>
                    <a:pt y="7" x="226"/>
                  </a:lnTo>
                  <a:lnTo>
                    <a:pt y="2" x="172"/>
                  </a:lnTo>
                  <a:lnTo>
                    <a:pt y="0" x="138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31" name="Shape 2331"/>
            <p:cNvSpPr/>
            <p:nvPr/>
          </p:nvSpPr>
          <p:spPr>
            <a:xfrm>
              <a:off y="2451100" x="3021011"/>
              <a:ext cy="165100" cx="120650"/>
            </a:xfrm>
            <a:custGeom>
              <a:pathLst>
                <a:path w="76" extrusionOk="0" h="104">
                  <a:moveTo>
                    <a:pt y="3" x="71"/>
                  </a:moveTo>
                  <a:lnTo>
                    <a:pt y="10" x="72"/>
                  </a:lnTo>
                  <a:lnTo>
                    <a:pt y="17" x="74"/>
                  </a:lnTo>
                  <a:lnTo>
                    <a:pt y="22" x="74"/>
                  </a:lnTo>
                  <a:lnTo>
                    <a:pt y="28" x="74"/>
                  </a:lnTo>
                  <a:lnTo>
                    <a:pt y="42" x="69"/>
                  </a:lnTo>
                  <a:lnTo>
                    <a:pt y="54" x="61"/>
                  </a:lnTo>
                  <a:lnTo>
                    <a:pt y="66" x="51"/>
                  </a:lnTo>
                  <a:lnTo>
                    <a:pt y="79" x="37"/>
                  </a:lnTo>
                  <a:lnTo>
                    <a:pt y="91" x="22"/>
                  </a:lnTo>
                  <a:lnTo>
                    <a:pt y="104" x="7"/>
                  </a:lnTo>
                  <a:lnTo>
                    <a:pt y="104" x="10"/>
                  </a:lnTo>
                  <a:lnTo>
                    <a:pt y="103" x="5"/>
                  </a:lnTo>
                  <a:lnTo>
                    <a:pt y="103" x="0"/>
                  </a:lnTo>
                  <a:lnTo>
                    <a:pt y="103" x="2"/>
                  </a:lnTo>
                  <a:lnTo>
                    <a:pt y="91" x="18"/>
                  </a:lnTo>
                  <a:lnTo>
                    <a:pt y="77" x="34"/>
                  </a:lnTo>
                  <a:lnTo>
                    <a:pt y="64" x="47"/>
                  </a:lnTo>
                  <a:lnTo>
                    <a:pt y="50" x="57"/>
                  </a:lnTo>
                  <a:lnTo>
                    <a:pt y="37" x="66"/>
                  </a:lnTo>
                  <a:lnTo>
                    <a:pt y="25" x="71"/>
                  </a:lnTo>
                  <a:lnTo>
                    <a:pt y="18" x="71"/>
                  </a:lnTo>
                  <a:lnTo>
                    <a:pt y="13" x="71"/>
                  </a:lnTo>
                  <a:lnTo>
                    <a:pt y="8" x="69"/>
                  </a:lnTo>
                  <a:lnTo>
                    <a:pt y="3" x="66"/>
                  </a:lnTo>
                  <a:lnTo>
                    <a:pt y="1" x="59"/>
                  </a:lnTo>
                  <a:lnTo>
                    <a:pt y="0" x="59"/>
                  </a:lnTo>
                  <a:lnTo>
                    <a:pt y="0" x="62"/>
                  </a:lnTo>
                  <a:lnTo>
                    <a:pt y="1" x="67"/>
                  </a:lnTo>
                  <a:lnTo>
                    <a:pt y="3" x="72"/>
                  </a:lnTo>
                  <a:lnTo>
                    <a:pt y="5" x="76"/>
                  </a:lnTo>
                  <a:lnTo>
                    <a:pt y="5" x="76"/>
                  </a:lnTo>
                  <a:lnTo>
                    <a:pt y="3" x="7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32" name="Shape 2332"/>
            <p:cNvSpPr/>
            <p:nvPr/>
          </p:nvSpPr>
          <p:spPr>
            <a:xfrm>
              <a:off y="2413000" x="6288087"/>
              <a:ext cy="665161" cx="236537"/>
            </a:xfrm>
            <a:custGeom>
              <a:pathLst>
                <a:path w="149" extrusionOk="0" h="419">
                  <a:moveTo>
                    <a:pt y="0" x="143"/>
                  </a:moveTo>
                  <a:lnTo>
                    <a:pt y="25" x="147"/>
                  </a:lnTo>
                  <a:lnTo>
                    <a:pt y="51" x="149"/>
                  </a:lnTo>
                  <a:lnTo>
                    <a:pt y="78" x="149"/>
                  </a:lnTo>
                  <a:lnTo>
                    <a:pt y="103" x="145"/>
                  </a:lnTo>
                  <a:lnTo>
                    <a:pt y="130" x="140"/>
                  </a:lnTo>
                  <a:lnTo>
                    <a:pt y="157" x="133"/>
                  </a:lnTo>
                  <a:lnTo>
                    <a:pt y="183" x="127"/>
                  </a:lnTo>
                  <a:lnTo>
                    <a:pt y="210" x="116"/>
                  </a:lnTo>
                  <a:lnTo>
                    <a:pt y="237" x="106"/>
                  </a:lnTo>
                  <a:lnTo>
                    <a:pt y="264" x="95"/>
                  </a:lnTo>
                  <a:lnTo>
                    <a:pt y="291" x="81"/>
                  </a:lnTo>
                  <a:lnTo>
                    <a:pt y="316" x="68"/>
                  </a:lnTo>
                  <a:lnTo>
                    <a:pt y="368" x="37"/>
                  </a:lnTo>
                  <a:lnTo>
                    <a:pt y="419" x="7"/>
                  </a:lnTo>
                  <a:lnTo>
                    <a:pt y="419" x="0"/>
                  </a:lnTo>
                  <a:lnTo>
                    <a:pt y="395" x="17"/>
                  </a:lnTo>
                  <a:lnTo>
                    <a:pt y="368" x="32"/>
                  </a:lnTo>
                  <a:lnTo>
                    <a:pt y="343" x="49"/>
                  </a:lnTo>
                  <a:lnTo>
                    <a:pt y="314" x="62"/>
                  </a:lnTo>
                  <a:lnTo>
                    <a:pt y="287" x="78"/>
                  </a:lnTo>
                  <a:lnTo>
                    <a:pt y="259" x="89"/>
                  </a:lnTo>
                  <a:lnTo>
                    <a:pt y="230" x="101"/>
                  </a:lnTo>
                  <a:lnTo>
                    <a:pt y="201" x="113"/>
                  </a:lnTo>
                  <a:lnTo>
                    <a:pt y="172" x="122"/>
                  </a:lnTo>
                  <a:lnTo>
                    <a:pt y="144" x="130"/>
                  </a:lnTo>
                  <a:lnTo>
                    <a:pt y="117" x="135"/>
                  </a:lnTo>
                  <a:lnTo>
                    <a:pt y="90" x="138"/>
                  </a:lnTo>
                  <a:lnTo>
                    <a:pt y="64" x="140"/>
                  </a:lnTo>
                  <a:lnTo>
                    <a:pt y="41" x="140"/>
                  </a:lnTo>
                  <a:lnTo>
                    <a:pt y="19" x="138"/>
                  </a:lnTo>
                  <a:lnTo>
                    <a:pt y="0" x="132"/>
                  </a:lnTo>
                  <a:lnTo>
                    <a:pt y="0" x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33" name="Shape 2333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334" name="Shape 2334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</p:spTree>
  </p:cSld>
  <p:clrMapOvr>
    <a:masterClrMapping/>
  </p:clrMapOvr>
  <p:transition spd="slow">
    <p:cut/>
  </p:transition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2340" name="Shape 2340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341" name="Shape 2341"/>
          <p:cNvSpPr/>
          <p:nvPr/>
        </p:nvSpPr>
        <p:spPr>
          <a:xfrm>
            <a:off y="1631950" x="4535487"/>
            <a:ext cy="4049712" cx="3517900"/>
          </a:xfrm>
          <a:custGeom>
            <a:pathLst>
              <a:path w="2743" extrusionOk="0" h="2977">
                <a:moveTo>
                  <a:pt y="1438" x="10"/>
                </a:moveTo>
                <a:lnTo>
                  <a:pt y="0" x="982"/>
                </a:lnTo>
                <a:lnTo>
                  <a:pt y="22" x="1079"/>
                </a:lnTo>
                <a:lnTo>
                  <a:pt y="46" x="1174"/>
                </a:lnTo>
                <a:lnTo>
                  <a:pt y="72" x="1267"/>
                </a:lnTo>
                <a:lnTo>
                  <a:pt y="99" x="1359"/>
                </a:lnTo>
                <a:lnTo>
                  <a:pt y="129" x="1446"/>
                </a:lnTo>
                <a:lnTo>
                  <a:pt y="161" x="1534"/>
                </a:lnTo>
                <a:lnTo>
                  <a:pt y="194" x="1617"/>
                </a:lnTo>
                <a:lnTo>
                  <a:pt y="230" x="1699"/>
                </a:lnTo>
                <a:lnTo>
                  <a:pt y="265" x="1777"/>
                </a:lnTo>
                <a:lnTo>
                  <a:pt y="304" x="1855"/>
                </a:lnTo>
                <a:lnTo>
                  <a:pt y="343" x="1928"/>
                </a:lnTo>
                <a:lnTo>
                  <a:pt y="384" x="1999"/>
                </a:lnTo>
                <a:lnTo>
                  <a:pt y="427" x="2068"/>
                </a:lnTo>
                <a:lnTo>
                  <a:pt y="472" x="2133"/>
                </a:lnTo>
                <a:lnTo>
                  <a:pt y="516" x="2196"/>
                </a:lnTo>
                <a:lnTo>
                  <a:pt y="563" x="2256"/>
                </a:lnTo>
                <a:lnTo>
                  <a:pt y="611" x="2312"/>
                </a:lnTo>
                <a:lnTo>
                  <a:pt y="659" x="2365"/>
                </a:lnTo>
                <a:lnTo>
                  <a:pt y="710" x="2415"/>
                </a:lnTo>
                <a:lnTo>
                  <a:pt y="761" x="2462"/>
                </a:lnTo>
                <a:lnTo>
                  <a:pt y="813" x="2505"/>
                </a:lnTo>
                <a:lnTo>
                  <a:pt y="866" x="2545"/>
                </a:lnTo>
                <a:lnTo>
                  <a:pt y="920" x="2583"/>
                </a:lnTo>
                <a:lnTo>
                  <a:pt y="975" x="2616"/>
                </a:lnTo>
                <a:lnTo>
                  <a:pt y="1031" x="2646"/>
                </a:lnTo>
                <a:lnTo>
                  <a:pt y="1087" x="2672"/>
                </a:lnTo>
                <a:lnTo>
                  <a:pt y="1144" x="2693"/>
                </a:lnTo>
                <a:lnTo>
                  <a:pt y="1201" x="2712"/>
                </a:lnTo>
                <a:lnTo>
                  <a:pt y="1260" x="2726"/>
                </a:lnTo>
                <a:lnTo>
                  <a:pt y="1319" x="2736"/>
                </a:lnTo>
                <a:lnTo>
                  <a:pt y="1377" x="2742"/>
                </a:lnTo>
                <a:lnTo>
                  <a:pt y="1438" x="2743"/>
                </a:lnTo>
                <a:lnTo>
                  <a:pt y="1517" x="2740"/>
                </a:lnTo>
                <a:lnTo>
                  <a:pt y="1594" x="2730"/>
                </a:lnTo>
                <a:lnTo>
                  <a:pt y="1671" x="2712"/>
                </a:lnTo>
                <a:lnTo>
                  <a:pt y="1747" x="2689"/>
                </a:lnTo>
                <a:lnTo>
                  <a:pt y="1822" x="2657"/>
                </a:lnTo>
                <a:lnTo>
                  <a:pt y="1895" x="2620"/>
                </a:lnTo>
                <a:lnTo>
                  <a:pt y="1967" x="2577"/>
                </a:lnTo>
                <a:lnTo>
                  <a:pt y="2035" x="2528"/>
                </a:lnTo>
                <a:lnTo>
                  <a:pt y="2104" x="2474"/>
                </a:lnTo>
                <a:lnTo>
                  <a:pt y="2170" x="2414"/>
                </a:lnTo>
                <a:lnTo>
                  <a:pt y="2235" x="2348"/>
                </a:lnTo>
                <a:lnTo>
                  <a:pt y="2298" x="2276"/>
                </a:lnTo>
                <a:lnTo>
                  <a:pt y="2358" x="2200"/>
                </a:lnTo>
                <a:lnTo>
                  <a:pt y="2417" x="2118"/>
                </a:lnTo>
                <a:lnTo>
                  <a:pt y="2472" x="2032"/>
                </a:lnTo>
                <a:lnTo>
                  <a:pt y="2525" x="1942"/>
                </a:lnTo>
                <a:lnTo>
                  <a:pt y="2577" x="1846"/>
                </a:lnTo>
                <a:lnTo>
                  <a:pt y="2624" x="1747"/>
                </a:lnTo>
                <a:lnTo>
                  <a:pt y="2670" x="1644"/>
                </a:lnTo>
                <a:lnTo>
                  <a:pt y="2713" x="1537"/>
                </a:lnTo>
                <a:lnTo>
                  <a:pt y="2753" x="1426"/>
                </a:lnTo>
                <a:lnTo>
                  <a:pt y="2791" x="1312"/>
                </a:lnTo>
                <a:lnTo>
                  <a:pt y="2825" x="1194"/>
                </a:lnTo>
                <a:lnTo>
                  <a:pt y="2857" x="1072"/>
                </a:lnTo>
                <a:lnTo>
                  <a:pt y="2884" x="949"/>
                </a:lnTo>
                <a:lnTo>
                  <a:pt y="2908" x="821"/>
                </a:lnTo>
                <a:lnTo>
                  <a:pt y="2928" x="693"/>
                </a:lnTo>
                <a:lnTo>
                  <a:pt y="2945" x="561"/>
                </a:lnTo>
                <a:lnTo>
                  <a:pt y="2960" x="426"/>
                </a:lnTo>
                <a:lnTo>
                  <a:pt y="2970" x="290"/>
                </a:lnTo>
                <a:lnTo>
                  <a:pt y="2975" x="151"/>
                </a:lnTo>
                <a:lnTo>
                  <a:pt y="2977" x="10"/>
                </a:lnTo>
                <a:lnTo>
                  <a:pt y="2977" x="5"/>
                </a:lnTo>
                <a:lnTo>
                  <a:pt y="2977" x="0"/>
                </a:lnTo>
                <a:lnTo>
                  <a:pt y="1438" x="10"/>
                </a:lnTo>
                <a:close/>
              </a:path>
            </a:pathLst>
          </a:custGeom>
          <a:solidFill>
            <a:srgbClr val="00924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42" name="Shape 2342"/>
          <p:cNvSpPr/>
          <p:nvPr/>
        </p:nvSpPr>
        <p:spPr>
          <a:xfrm>
            <a:off y="1631950" x="4535487"/>
            <a:ext cy="4049712" cx="3517900"/>
          </a:xfrm>
          <a:custGeom>
            <a:pathLst>
              <a:path w="2743" extrusionOk="0" h="2977">
                <a:moveTo>
                  <a:pt y="1438" x="10"/>
                </a:moveTo>
                <a:lnTo>
                  <a:pt y="0" x="982"/>
                </a:lnTo>
                <a:lnTo>
                  <a:pt y="22" x="1079"/>
                </a:lnTo>
                <a:lnTo>
                  <a:pt y="46" x="1174"/>
                </a:lnTo>
                <a:lnTo>
                  <a:pt y="72" x="1267"/>
                </a:lnTo>
                <a:lnTo>
                  <a:pt y="99" x="1359"/>
                </a:lnTo>
                <a:lnTo>
                  <a:pt y="129" x="1446"/>
                </a:lnTo>
                <a:lnTo>
                  <a:pt y="161" x="1534"/>
                </a:lnTo>
                <a:lnTo>
                  <a:pt y="194" x="1617"/>
                </a:lnTo>
                <a:lnTo>
                  <a:pt y="230" x="1699"/>
                </a:lnTo>
                <a:lnTo>
                  <a:pt y="265" x="1777"/>
                </a:lnTo>
                <a:lnTo>
                  <a:pt y="304" x="1855"/>
                </a:lnTo>
                <a:lnTo>
                  <a:pt y="343" x="1928"/>
                </a:lnTo>
                <a:lnTo>
                  <a:pt y="384" x="1999"/>
                </a:lnTo>
                <a:lnTo>
                  <a:pt y="427" x="2068"/>
                </a:lnTo>
                <a:lnTo>
                  <a:pt y="472" x="2133"/>
                </a:lnTo>
                <a:lnTo>
                  <a:pt y="516" x="2196"/>
                </a:lnTo>
                <a:lnTo>
                  <a:pt y="563" x="2256"/>
                </a:lnTo>
                <a:lnTo>
                  <a:pt y="611" x="2312"/>
                </a:lnTo>
                <a:lnTo>
                  <a:pt y="659" x="2365"/>
                </a:lnTo>
                <a:lnTo>
                  <a:pt y="710" x="2415"/>
                </a:lnTo>
                <a:lnTo>
                  <a:pt y="761" x="2462"/>
                </a:lnTo>
                <a:lnTo>
                  <a:pt y="813" x="2505"/>
                </a:lnTo>
                <a:lnTo>
                  <a:pt y="866" x="2545"/>
                </a:lnTo>
                <a:lnTo>
                  <a:pt y="920" x="2583"/>
                </a:lnTo>
                <a:lnTo>
                  <a:pt y="975" x="2616"/>
                </a:lnTo>
                <a:lnTo>
                  <a:pt y="1031" x="2646"/>
                </a:lnTo>
                <a:lnTo>
                  <a:pt y="1087" x="2672"/>
                </a:lnTo>
                <a:lnTo>
                  <a:pt y="1144" x="2693"/>
                </a:lnTo>
                <a:lnTo>
                  <a:pt y="1201" x="2712"/>
                </a:lnTo>
                <a:lnTo>
                  <a:pt y="1260" x="2726"/>
                </a:lnTo>
                <a:lnTo>
                  <a:pt y="1319" x="2736"/>
                </a:lnTo>
                <a:lnTo>
                  <a:pt y="1377" x="2742"/>
                </a:lnTo>
                <a:lnTo>
                  <a:pt y="1438" x="2743"/>
                </a:lnTo>
                <a:lnTo>
                  <a:pt y="1517" x="2740"/>
                </a:lnTo>
                <a:lnTo>
                  <a:pt y="1594" x="2730"/>
                </a:lnTo>
                <a:lnTo>
                  <a:pt y="1671" x="2712"/>
                </a:lnTo>
                <a:lnTo>
                  <a:pt y="1747" x="2689"/>
                </a:lnTo>
                <a:lnTo>
                  <a:pt y="1822" x="2657"/>
                </a:lnTo>
                <a:lnTo>
                  <a:pt y="1895" x="2620"/>
                </a:lnTo>
                <a:lnTo>
                  <a:pt y="1967" x="2577"/>
                </a:lnTo>
                <a:lnTo>
                  <a:pt y="2035" x="2528"/>
                </a:lnTo>
                <a:lnTo>
                  <a:pt y="2104" x="2474"/>
                </a:lnTo>
                <a:lnTo>
                  <a:pt y="2170" x="2414"/>
                </a:lnTo>
                <a:lnTo>
                  <a:pt y="2235" x="2348"/>
                </a:lnTo>
                <a:lnTo>
                  <a:pt y="2298" x="2276"/>
                </a:lnTo>
                <a:lnTo>
                  <a:pt y="2358" x="2200"/>
                </a:lnTo>
                <a:lnTo>
                  <a:pt y="2417" x="2118"/>
                </a:lnTo>
                <a:lnTo>
                  <a:pt y="2472" x="2032"/>
                </a:lnTo>
                <a:lnTo>
                  <a:pt y="2525" x="1942"/>
                </a:lnTo>
                <a:lnTo>
                  <a:pt y="2577" x="1846"/>
                </a:lnTo>
                <a:lnTo>
                  <a:pt y="2624" x="1747"/>
                </a:lnTo>
                <a:lnTo>
                  <a:pt y="2670" x="1644"/>
                </a:lnTo>
                <a:lnTo>
                  <a:pt y="2713" x="1537"/>
                </a:lnTo>
                <a:lnTo>
                  <a:pt y="2753" x="1426"/>
                </a:lnTo>
                <a:lnTo>
                  <a:pt y="2791" x="1312"/>
                </a:lnTo>
                <a:lnTo>
                  <a:pt y="2825" x="1194"/>
                </a:lnTo>
                <a:lnTo>
                  <a:pt y="2857" x="1072"/>
                </a:lnTo>
                <a:lnTo>
                  <a:pt y="2884" x="949"/>
                </a:lnTo>
                <a:lnTo>
                  <a:pt y="2908" x="821"/>
                </a:lnTo>
                <a:lnTo>
                  <a:pt y="2928" x="693"/>
                </a:lnTo>
                <a:lnTo>
                  <a:pt y="2945" x="561"/>
                </a:lnTo>
                <a:lnTo>
                  <a:pt y="2960" x="426"/>
                </a:lnTo>
                <a:lnTo>
                  <a:pt y="2970" x="290"/>
                </a:lnTo>
                <a:lnTo>
                  <a:pt y="2975" x="151"/>
                </a:lnTo>
                <a:lnTo>
                  <a:pt y="2977" x="10"/>
                </a:lnTo>
                <a:lnTo>
                  <a:pt y="2977" x="5"/>
                </a:lnTo>
                <a:lnTo>
                  <a:pt y="2977" x="0"/>
                </a:lnTo>
                <a:lnTo>
                  <a:pt y="1438" x="10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43" name="Shape 2343"/>
          <p:cNvSpPr/>
          <p:nvPr/>
        </p:nvSpPr>
        <p:spPr>
          <a:xfrm>
            <a:off y="1357312" x="1046162"/>
            <a:ext cy="4190999" cx="7011986"/>
          </a:xfrm>
          <a:custGeom>
            <a:pathLst>
              <a:path w="5465" extrusionOk="0" h="3080">
                <a:moveTo>
                  <a:pt y="0" x="2732"/>
                </a:moveTo>
                <a:lnTo>
                  <a:pt y="3" x="2873"/>
                </a:lnTo>
                <a:lnTo>
                  <a:pt y="9" x="3012"/>
                </a:lnTo>
                <a:lnTo>
                  <a:pt y="19" x="3148"/>
                </a:lnTo>
                <a:lnTo>
                  <a:pt y="32" x="3283"/>
                </a:lnTo>
                <a:lnTo>
                  <a:pt y="49" x="3415"/>
                </a:lnTo>
                <a:lnTo>
                  <a:pt y="70" x="3543"/>
                </a:lnTo>
                <a:lnTo>
                  <a:pt y="95" x="3671"/>
                </a:lnTo>
                <a:lnTo>
                  <a:pt y="122" x="3794"/>
                </a:lnTo>
                <a:lnTo>
                  <a:pt y="154" x="3916"/>
                </a:lnTo>
                <a:lnTo>
                  <a:pt y="187" x="4034"/>
                </a:lnTo>
                <a:lnTo>
                  <a:pt y="224" x="4148"/>
                </a:lnTo>
                <a:lnTo>
                  <a:pt y="264" x="4259"/>
                </a:lnTo>
                <a:lnTo>
                  <a:pt y="307" x="4366"/>
                </a:lnTo>
                <a:lnTo>
                  <a:pt y="353" x="4469"/>
                </a:lnTo>
                <a:lnTo>
                  <a:pt y="402" x="4568"/>
                </a:lnTo>
                <a:lnTo>
                  <a:pt y="453" x="4664"/>
                </a:lnTo>
                <a:lnTo>
                  <a:pt y="506" x="4754"/>
                </a:lnTo>
                <a:lnTo>
                  <a:pt y="562" x="4840"/>
                </a:lnTo>
                <a:lnTo>
                  <a:pt y="621" x="4922"/>
                </a:lnTo>
                <a:lnTo>
                  <a:pt y="681" x="4998"/>
                </a:lnTo>
                <a:lnTo>
                  <a:pt y="743" x="5070"/>
                </a:lnTo>
                <a:lnTo>
                  <a:pt y="807" x="5136"/>
                </a:lnTo>
                <a:lnTo>
                  <a:pt y="874" x="5196"/>
                </a:lnTo>
                <a:lnTo>
                  <a:pt y="942" x="5250"/>
                </a:lnTo>
                <a:lnTo>
                  <a:pt y="1012" x="5299"/>
                </a:lnTo>
                <a:lnTo>
                  <a:pt y="1084" x="5342"/>
                </a:lnTo>
                <a:lnTo>
                  <a:pt y="1157" x="5379"/>
                </a:lnTo>
                <a:lnTo>
                  <a:pt y="1231" x="5411"/>
                </a:lnTo>
                <a:lnTo>
                  <a:pt y="1307" x="5434"/>
                </a:lnTo>
                <a:lnTo>
                  <a:pt y="1383" x="5452"/>
                </a:lnTo>
                <a:lnTo>
                  <a:pt y="1462" x="5462"/>
                </a:lnTo>
                <a:lnTo>
                  <a:pt y="1541" x="5465"/>
                </a:lnTo>
                <a:lnTo>
                  <a:pt y="1620" x="5462"/>
                </a:lnTo>
                <a:lnTo>
                  <a:pt y="1697" x="5452"/>
                </a:lnTo>
                <a:lnTo>
                  <a:pt y="1774" x="5434"/>
                </a:lnTo>
                <a:lnTo>
                  <a:pt y="1850" x="5411"/>
                </a:lnTo>
                <a:lnTo>
                  <a:pt y="1925" x="5379"/>
                </a:lnTo>
                <a:lnTo>
                  <a:pt y="1998" x="5342"/>
                </a:lnTo>
                <a:lnTo>
                  <a:pt y="2070" x="5299"/>
                </a:lnTo>
                <a:lnTo>
                  <a:pt y="2139" x="5250"/>
                </a:lnTo>
                <a:lnTo>
                  <a:pt y="2207" x="5196"/>
                </a:lnTo>
                <a:lnTo>
                  <a:pt y="2273" x="5136"/>
                </a:lnTo>
                <a:lnTo>
                  <a:pt y="2338" x="5070"/>
                </a:lnTo>
                <a:lnTo>
                  <a:pt y="2401" x="4998"/>
                </a:lnTo>
                <a:lnTo>
                  <a:pt y="2461" x="4922"/>
                </a:lnTo>
                <a:lnTo>
                  <a:pt y="2518" x="4840"/>
                </a:lnTo>
                <a:lnTo>
                  <a:pt y="2574" x="4754"/>
                </a:lnTo>
                <a:lnTo>
                  <a:pt y="2629" x="4664"/>
                </a:lnTo>
                <a:lnTo>
                  <a:pt y="2679" x="4568"/>
                </a:lnTo>
                <a:lnTo>
                  <a:pt y="2728" x="4469"/>
                </a:lnTo>
                <a:lnTo>
                  <a:pt y="2773" x="4366"/>
                </a:lnTo>
                <a:lnTo>
                  <a:pt y="2816" x="4259"/>
                </a:lnTo>
                <a:lnTo>
                  <a:pt y="2857" x="4148"/>
                </a:lnTo>
                <a:lnTo>
                  <a:pt y="2894" x="4034"/>
                </a:lnTo>
                <a:lnTo>
                  <a:pt y="2928" x="3916"/>
                </a:lnTo>
                <a:lnTo>
                  <a:pt y="2958" x="3794"/>
                </a:lnTo>
                <a:lnTo>
                  <a:pt y="2987" x="3671"/>
                </a:lnTo>
                <a:lnTo>
                  <a:pt y="3011" x="3543"/>
                </a:lnTo>
                <a:lnTo>
                  <a:pt y="3031" x="3415"/>
                </a:lnTo>
                <a:lnTo>
                  <a:pt y="3049" x="3283"/>
                </a:lnTo>
                <a:lnTo>
                  <a:pt y="3063" x="3148"/>
                </a:lnTo>
                <a:lnTo>
                  <a:pt y="3073" x="3012"/>
                </a:lnTo>
                <a:lnTo>
                  <a:pt y="3079" x="2873"/>
                </a:lnTo>
                <a:lnTo>
                  <a:pt y="3080" x="2732"/>
                </a:lnTo>
                <a:lnTo>
                  <a:pt y="3079" x="2592"/>
                </a:lnTo>
                <a:lnTo>
                  <a:pt y="3073" x="2454"/>
                </a:lnTo>
                <a:lnTo>
                  <a:pt y="3063" x="2317"/>
                </a:lnTo>
                <a:lnTo>
                  <a:pt y="3049" x="2184"/>
                </a:lnTo>
                <a:lnTo>
                  <a:pt y="3031" x="2050"/>
                </a:lnTo>
                <a:lnTo>
                  <a:pt y="3011" x="1921"/>
                </a:lnTo>
                <a:lnTo>
                  <a:pt y="2987" x="1795"/>
                </a:lnTo>
                <a:lnTo>
                  <a:pt y="2958" x="1670"/>
                </a:lnTo>
                <a:lnTo>
                  <a:pt y="2928" x="1550"/>
                </a:lnTo>
                <a:lnTo>
                  <a:pt y="2894" x="1431"/>
                </a:lnTo>
                <a:lnTo>
                  <a:pt y="2857" x="1317"/>
                </a:lnTo>
                <a:lnTo>
                  <a:pt y="2816" x="1206"/>
                </a:lnTo>
                <a:lnTo>
                  <a:pt y="2773" x="1099"/>
                </a:lnTo>
                <a:lnTo>
                  <a:pt y="2728" x="996"/>
                </a:lnTo>
                <a:lnTo>
                  <a:pt y="2679" x="897"/>
                </a:lnTo>
                <a:lnTo>
                  <a:pt y="2629" x="802"/>
                </a:lnTo>
                <a:lnTo>
                  <a:pt y="2574" x="710"/>
                </a:lnTo>
                <a:lnTo>
                  <a:pt y="2518" x="624"/>
                </a:lnTo>
                <a:lnTo>
                  <a:pt y="2461" x="544"/>
                </a:lnTo>
                <a:lnTo>
                  <a:pt y="2401" x="467"/>
                </a:lnTo>
                <a:lnTo>
                  <a:pt y="2338" x="396"/>
                </a:lnTo>
                <a:lnTo>
                  <a:pt y="2273" x="331"/>
                </a:lnTo>
                <a:lnTo>
                  <a:pt y="2207" x="269"/>
                </a:lnTo>
                <a:lnTo>
                  <a:pt y="2139" x="214"/>
                </a:lnTo>
                <a:lnTo>
                  <a:pt y="2070" x="166"/>
                </a:lnTo>
                <a:lnTo>
                  <a:pt y="1998" x="123"/>
                </a:lnTo>
                <a:lnTo>
                  <a:pt y="1925" x="86"/>
                </a:lnTo>
                <a:lnTo>
                  <a:pt y="1850" x="55"/>
                </a:lnTo>
                <a:lnTo>
                  <a:pt y="1774" x="31"/>
                </a:lnTo>
                <a:lnTo>
                  <a:pt y="1697" x="14"/>
                </a:lnTo>
                <a:lnTo>
                  <a:pt y="1620" x="2"/>
                </a:lnTo>
                <a:lnTo>
                  <a:pt y="1541" x="0"/>
                </a:lnTo>
                <a:lnTo>
                  <a:pt y="1462" x="2"/>
                </a:lnTo>
                <a:lnTo>
                  <a:pt y="1383" x="14"/>
                </a:lnTo>
                <a:lnTo>
                  <a:pt y="1307" x="31"/>
                </a:lnTo>
                <a:lnTo>
                  <a:pt y="1231" x="55"/>
                </a:lnTo>
                <a:lnTo>
                  <a:pt y="1157" x="86"/>
                </a:lnTo>
                <a:lnTo>
                  <a:pt y="1084" x="123"/>
                </a:lnTo>
                <a:lnTo>
                  <a:pt y="1012" x="166"/>
                </a:lnTo>
                <a:lnTo>
                  <a:pt y="942" x="214"/>
                </a:lnTo>
                <a:lnTo>
                  <a:pt y="874" x="269"/>
                </a:lnTo>
                <a:lnTo>
                  <a:pt y="807" x="331"/>
                </a:lnTo>
                <a:lnTo>
                  <a:pt y="743" x="396"/>
                </a:lnTo>
                <a:lnTo>
                  <a:pt y="681" x="467"/>
                </a:lnTo>
                <a:lnTo>
                  <a:pt y="621" x="544"/>
                </a:lnTo>
                <a:lnTo>
                  <a:pt y="562" x="624"/>
                </a:lnTo>
                <a:lnTo>
                  <a:pt y="506" x="710"/>
                </a:lnTo>
                <a:lnTo>
                  <a:pt y="453" x="802"/>
                </a:lnTo>
                <a:lnTo>
                  <a:pt y="402" x="897"/>
                </a:lnTo>
                <a:lnTo>
                  <a:pt y="353" x="996"/>
                </a:lnTo>
                <a:lnTo>
                  <a:pt y="307" x="1099"/>
                </a:lnTo>
                <a:lnTo>
                  <a:pt y="264" x="1206"/>
                </a:lnTo>
                <a:lnTo>
                  <a:pt y="224" x="1317"/>
                </a:lnTo>
                <a:lnTo>
                  <a:pt y="187" x="1431"/>
                </a:lnTo>
                <a:lnTo>
                  <a:pt y="154" x="1550"/>
                </a:lnTo>
                <a:lnTo>
                  <a:pt y="122" x="1670"/>
                </a:lnTo>
                <a:lnTo>
                  <a:pt y="95" x="1795"/>
                </a:lnTo>
                <a:lnTo>
                  <a:pt y="70" x="1921"/>
                </a:lnTo>
                <a:lnTo>
                  <a:pt y="49" x="2050"/>
                </a:lnTo>
                <a:lnTo>
                  <a:pt y="32" x="2184"/>
                </a:lnTo>
                <a:lnTo>
                  <a:pt y="19" x="2317"/>
                </a:lnTo>
                <a:lnTo>
                  <a:pt y="9" x="2454"/>
                </a:lnTo>
                <a:lnTo>
                  <a:pt y="3" x="2592"/>
                </a:lnTo>
                <a:lnTo>
                  <a:pt y="0" x="2732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44" name="Shape 2344"/>
          <p:cNvSpPr/>
          <p:nvPr/>
        </p:nvSpPr>
        <p:spPr>
          <a:xfrm>
            <a:off y="1325562" x="1042987"/>
            <a:ext cy="4190999" cx="7010399"/>
          </a:xfrm>
          <a:custGeom>
            <a:pathLst>
              <a:path w="5465" extrusionOk="0" h="3080">
                <a:moveTo>
                  <a:pt y="0" x="2732"/>
                </a:moveTo>
                <a:lnTo>
                  <a:pt y="3" x="2873"/>
                </a:lnTo>
                <a:lnTo>
                  <a:pt y="9" x="3012"/>
                </a:lnTo>
                <a:lnTo>
                  <a:pt y="19" x="3148"/>
                </a:lnTo>
                <a:lnTo>
                  <a:pt y="32" x="3283"/>
                </a:lnTo>
                <a:lnTo>
                  <a:pt y="49" x="3415"/>
                </a:lnTo>
                <a:lnTo>
                  <a:pt y="70" x="3543"/>
                </a:lnTo>
                <a:lnTo>
                  <a:pt y="95" x="3671"/>
                </a:lnTo>
                <a:lnTo>
                  <a:pt y="122" x="3794"/>
                </a:lnTo>
                <a:lnTo>
                  <a:pt y="154" x="3916"/>
                </a:lnTo>
                <a:lnTo>
                  <a:pt y="187" x="4034"/>
                </a:lnTo>
                <a:lnTo>
                  <a:pt y="224" x="4148"/>
                </a:lnTo>
                <a:lnTo>
                  <a:pt y="264" x="4259"/>
                </a:lnTo>
                <a:lnTo>
                  <a:pt y="307" x="4366"/>
                </a:lnTo>
                <a:lnTo>
                  <a:pt y="353" x="4469"/>
                </a:lnTo>
                <a:lnTo>
                  <a:pt y="402" x="4568"/>
                </a:lnTo>
                <a:lnTo>
                  <a:pt y="453" x="4664"/>
                </a:lnTo>
                <a:lnTo>
                  <a:pt y="506" x="4754"/>
                </a:lnTo>
                <a:lnTo>
                  <a:pt y="562" x="4840"/>
                </a:lnTo>
                <a:lnTo>
                  <a:pt y="621" x="4922"/>
                </a:lnTo>
                <a:lnTo>
                  <a:pt y="681" x="4998"/>
                </a:lnTo>
                <a:lnTo>
                  <a:pt y="743" x="5070"/>
                </a:lnTo>
                <a:lnTo>
                  <a:pt y="807" x="5136"/>
                </a:lnTo>
                <a:lnTo>
                  <a:pt y="874" x="5196"/>
                </a:lnTo>
                <a:lnTo>
                  <a:pt y="942" x="5250"/>
                </a:lnTo>
                <a:lnTo>
                  <a:pt y="1012" x="5299"/>
                </a:lnTo>
                <a:lnTo>
                  <a:pt y="1084" x="5342"/>
                </a:lnTo>
                <a:lnTo>
                  <a:pt y="1157" x="5379"/>
                </a:lnTo>
                <a:lnTo>
                  <a:pt y="1231" x="5411"/>
                </a:lnTo>
                <a:lnTo>
                  <a:pt y="1307" x="5434"/>
                </a:lnTo>
                <a:lnTo>
                  <a:pt y="1383" x="5452"/>
                </a:lnTo>
                <a:lnTo>
                  <a:pt y="1462" x="5462"/>
                </a:lnTo>
                <a:lnTo>
                  <a:pt y="1541" x="5465"/>
                </a:lnTo>
                <a:lnTo>
                  <a:pt y="1620" x="5462"/>
                </a:lnTo>
                <a:lnTo>
                  <a:pt y="1697" x="5452"/>
                </a:lnTo>
                <a:lnTo>
                  <a:pt y="1774" x="5434"/>
                </a:lnTo>
                <a:lnTo>
                  <a:pt y="1850" x="5411"/>
                </a:lnTo>
                <a:lnTo>
                  <a:pt y="1925" x="5379"/>
                </a:lnTo>
                <a:lnTo>
                  <a:pt y="1998" x="5342"/>
                </a:lnTo>
                <a:lnTo>
                  <a:pt y="2070" x="5299"/>
                </a:lnTo>
                <a:lnTo>
                  <a:pt y="2139" x="5250"/>
                </a:lnTo>
                <a:lnTo>
                  <a:pt y="2207" x="5196"/>
                </a:lnTo>
                <a:lnTo>
                  <a:pt y="2273" x="5136"/>
                </a:lnTo>
                <a:lnTo>
                  <a:pt y="2338" x="5070"/>
                </a:lnTo>
                <a:lnTo>
                  <a:pt y="2401" x="4998"/>
                </a:lnTo>
                <a:lnTo>
                  <a:pt y="2461" x="4922"/>
                </a:lnTo>
                <a:lnTo>
                  <a:pt y="2518" x="4840"/>
                </a:lnTo>
                <a:lnTo>
                  <a:pt y="2574" x="4754"/>
                </a:lnTo>
                <a:lnTo>
                  <a:pt y="2629" x="4664"/>
                </a:lnTo>
                <a:lnTo>
                  <a:pt y="2679" x="4568"/>
                </a:lnTo>
                <a:lnTo>
                  <a:pt y="2728" x="4469"/>
                </a:lnTo>
                <a:lnTo>
                  <a:pt y="2773" x="4366"/>
                </a:lnTo>
                <a:lnTo>
                  <a:pt y="2816" x="4259"/>
                </a:lnTo>
                <a:lnTo>
                  <a:pt y="2857" x="4148"/>
                </a:lnTo>
                <a:lnTo>
                  <a:pt y="2894" x="4034"/>
                </a:lnTo>
                <a:lnTo>
                  <a:pt y="2928" x="3916"/>
                </a:lnTo>
                <a:lnTo>
                  <a:pt y="2958" x="3794"/>
                </a:lnTo>
                <a:lnTo>
                  <a:pt y="2987" x="3671"/>
                </a:lnTo>
                <a:lnTo>
                  <a:pt y="3011" x="3543"/>
                </a:lnTo>
                <a:lnTo>
                  <a:pt y="3031" x="3415"/>
                </a:lnTo>
                <a:lnTo>
                  <a:pt y="3049" x="3283"/>
                </a:lnTo>
                <a:lnTo>
                  <a:pt y="3063" x="3148"/>
                </a:lnTo>
                <a:lnTo>
                  <a:pt y="3073" x="3012"/>
                </a:lnTo>
                <a:lnTo>
                  <a:pt y="3079" x="2873"/>
                </a:lnTo>
                <a:lnTo>
                  <a:pt y="3080" x="2732"/>
                </a:lnTo>
                <a:lnTo>
                  <a:pt y="3079" x="2592"/>
                </a:lnTo>
                <a:lnTo>
                  <a:pt y="3073" x="2454"/>
                </a:lnTo>
                <a:lnTo>
                  <a:pt y="3063" x="2317"/>
                </a:lnTo>
                <a:lnTo>
                  <a:pt y="3049" x="2184"/>
                </a:lnTo>
                <a:lnTo>
                  <a:pt y="3031" x="2050"/>
                </a:lnTo>
                <a:lnTo>
                  <a:pt y="3011" x="1921"/>
                </a:lnTo>
                <a:lnTo>
                  <a:pt y="2987" x="1795"/>
                </a:lnTo>
                <a:lnTo>
                  <a:pt y="2958" x="1670"/>
                </a:lnTo>
                <a:lnTo>
                  <a:pt y="2928" x="1550"/>
                </a:lnTo>
                <a:lnTo>
                  <a:pt y="2894" x="1431"/>
                </a:lnTo>
                <a:lnTo>
                  <a:pt y="2857" x="1317"/>
                </a:lnTo>
                <a:lnTo>
                  <a:pt y="2816" x="1206"/>
                </a:lnTo>
                <a:lnTo>
                  <a:pt y="2773" x="1099"/>
                </a:lnTo>
                <a:lnTo>
                  <a:pt y="2728" x="996"/>
                </a:lnTo>
                <a:lnTo>
                  <a:pt y="2679" x="897"/>
                </a:lnTo>
                <a:lnTo>
                  <a:pt y="2629" x="802"/>
                </a:lnTo>
                <a:lnTo>
                  <a:pt y="2574" x="710"/>
                </a:lnTo>
                <a:lnTo>
                  <a:pt y="2518" x="624"/>
                </a:lnTo>
                <a:lnTo>
                  <a:pt y="2461" x="544"/>
                </a:lnTo>
                <a:lnTo>
                  <a:pt y="2401" x="467"/>
                </a:lnTo>
                <a:lnTo>
                  <a:pt y="2338" x="396"/>
                </a:lnTo>
                <a:lnTo>
                  <a:pt y="2273" x="331"/>
                </a:lnTo>
                <a:lnTo>
                  <a:pt y="2207" x="269"/>
                </a:lnTo>
                <a:lnTo>
                  <a:pt y="2139" x="214"/>
                </a:lnTo>
                <a:lnTo>
                  <a:pt y="2070" x="166"/>
                </a:lnTo>
                <a:lnTo>
                  <a:pt y="1998" x="123"/>
                </a:lnTo>
                <a:lnTo>
                  <a:pt y="1925" x="86"/>
                </a:lnTo>
                <a:lnTo>
                  <a:pt y="1850" x="55"/>
                </a:lnTo>
                <a:lnTo>
                  <a:pt y="1774" x="31"/>
                </a:lnTo>
                <a:lnTo>
                  <a:pt y="1697" x="14"/>
                </a:lnTo>
                <a:lnTo>
                  <a:pt y="1620" x="2"/>
                </a:lnTo>
                <a:lnTo>
                  <a:pt y="1541" x="0"/>
                </a:lnTo>
                <a:lnTo>
                  <a:pt y="1462" x="2"/>
                </a:lnTo>
                <a:lnTo>
                  <a:pt y="1383" x="14"/>
                </a:lnTo>
                <a:lnTo>
                  <a:pt y="1307" x="31"/>
                </a:lnTo>
                <a:lnTo>
                  <a:pt y="1231" x="55"/>
                </a:lnTo>
                <a:lnTo>
                  <a:pt y="1157" x="86"/>
                </a:lnTo>
                <a:lnTo>
                  <a:pt y="1084" x="123"/>
                </a:lnTo>
                <a:lnTo>
                  <a:pt y="1012" x="166"/>
                </a:lnTo>
                <a:lnTo>
                  <a:pt y="942" x="214"/>
                </a:lnTo>
                <a:lnTo>
                  <a:pt y="874" x="269"/>
                </a:lnTo>
                <a:lnTo>
                  <a:pt y="807" x="331"/>
                </a:lnTo>
                <a:lnTo>
                  <a:pt y="743" x="396"/>
                </a:lnTo>
                <a:lnTo>
                  <a:pt y="681" x="467"/>
                </a:lnTo>
                <a:lnTo>
                  <a:pt y="621" x="544"/>
                </a:lnTo>
                <a:lnTo>
                  <a:pt y="562" x="624"/>
                </a:lnTo>
                <a:lnTo>
                  <a:pt y="506" x="710"/>
                </a:lnTo>
                <a:lnTo>
                  <a:pt y="453" x="802"/>
                </a:lnTo>
                <a:lnTo>
                  <a:pt y="402" x="897"/>
                </a:lnTo>
                <a:lnTo>
                  <a:pt y="353" x="996"/>
                </a:lnTo>
                <a:lnTo>
                  <a:pt y="307" x="1099"/>
                </a:lnTo>
                <a:lnTo>
                  <a:pt y="264" x="1206"/>
                </a:lnTo>
                <a:lnTo>
                  <a:pt y="224" x="1317"/>
                </a:lnTo>
                <a:lnTo>
                  <a:pt y="187" x="1431"/>
                </a:lnTo>
                <a:lnTo>
                  <a:pt y="154" x="1550"/>
                </a:lnTo>
                <a:lnTo>
                  <a:pt y="122" x="1670"/>
                </a:lnTo>
                <a:lnTo>
                  <a:pt y="95" x="1795"/>
                </a:lnTo>
                <a:lnTo>
                  <a:pt y="70" x="1921"/>
                </a:lnTo>
                <a:lnTo>
                  <a:pt y="49" x="2050"/>
                </a:lnTo>
                <a:lnTo>
                  <a:pt y="32" x="2184"/>
                </a:lnTo>
                <a:lnTo>
                  <a:pt y="19" x="2317"/>
                </a:lnTo>
                <a:lnTo>
                  <a:pt y="9" x="2454"/>
                </a:lnTo>
                <a:lnTo>
                  <a:pt y="3" x="2592"/>
                </a:lnTo>
                <a:lnTo>
                  <a:pt y="0" x="2732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45" name="Shape 2345"/>
          <p:cNvSpPr/>
          <p:nvPr/>
        </p:nvSpPr>
        <p:spPr>
          <a:xfrm>
            <a:off y="1492250" x="1042987"/>
            <a:ext cy="4189411" cx="3505200"/>
          </a:xfrm>
          <a:custGeom>
            <a:pathLst>
              <a:path w="2732" extrusionOk="0" h="3079">
                <a:moveTo>
                  <a:pt y="1540" x="2732"/>
                </a:moveTo>
                <a:lnTo>
                  <a:pt y="3079" x="2722"/>
                </a:lnTo>
                <a:lnTo>
                  <a:pt y="3077" x="2582"/>
                </a:lnTo>
                <a:lnTo>
                  <a:pt y="3072" x="2444"/>
                </a:lnTo>
                <a:lnTo>
                  <a:pt y="3062" x="2310"/>
                </a:lnTo>
                <a:lnTo>
                  <a:pt y="3047" x="2176"/>
                </a:lnTo>
                <a:lnTo>
                  <a:pt y="3030" x="2045"/>
                </a:lnTo>
                <a:lnTo>
                  <a:pt y="3009" x="1916"/>
                </a:lnTo>
                <a:lnTo>
                  <a:pt y="2984" x="1789"/>
                </a:lnTo>
                <a:lnTo>
                  <a:pt y="2957" x="1666"/>
                </a:lnTo>
                <a:lnTo>
                  <a:pt y="2926" x="1546"/>
                </a:lnTo>
                <a:lnTo>
                  <a:pt y="2891" x="1428"/>
                </a:lnTo>
                <a:lnTo>
                  <a:pt y="2854" x="1314"/>
                </a:lnTo>
                <a:lnTo>
                  <a:pt y="2814" x="1203"/>
                </a:lnTo>
                <a:lnTo>
                  <a:pt y="2771" x="1097"/>
                </a:lnTo>
                <a:lnTo>
                  <a:pt y="2725" x="994"/>
                </a:lnTo>
                <a:lnTo>
                  <a:pt y="2676" x="895"/>
                </a:lnTo>
                <a:lnTo>
                  <a:pt y="2625" x="801"/>
                </a:lnTo>
                <a:lnTo>
                  <a:pt y="2572" x="710"/>
                </a:lnTo>
                <a:lnTo>
                  <a:pt y="2516" x="624"/>
                </a:lnTo>
                <a:lnTo>
                  <a:pt y="2457" x="543"/>
                </a:lnTo>
                <a:lnTo>
                  <a:pt y="2397" x="467"/>
                </a:lnTo>
                <a:lnTo>
                  <a:pt y="2334" x="395"/>
                </a:lnTo>
                <a:lnTo>
                  <a:pt y="2269" x="329"/>
                </a:lnTo>
                <a:lnTo>
                  <a:pt y="2203" x="269"/>
                </a:lnTo>
                <a:lnTo>
                  <a:pt y="2136" x="214"/>
                </a:lnTo>
                <a:lnTo>
                  <a:pt y="2066" x="166"/>
                </a:lnTo>
                <a:lnTo>
                  <a:pt y="1994" x="123"/>
                </a:lnTo>
                <a:lnTo>
                  <a:pt y="1921" x="86"/>
                </a:lnTo>
                <a:lnTo>
                  <a:pt y="1848" x="55"/>
                </a:lnTo>
                <a:lnTo>
                  <a:pt y="1772" x="31"/>
                </a:lnTo>
                <a:lnTo>
                  <a:pt y="1696" x="14"/>
                </a:lnTo>
                <a:lnTo>
                  <a:pt y="1619" x="2"/>
                </a:lnTo>
                <a:lnTo>
                  <a:pt y="1540" x="0"/>
                </a:lnTo>
                <a:lnTo>
                  <a:pt y="1461" x="2"/>
                </a:lnTo>
                <a:lnTo>
                  <a:pt y="1382" x="14"/>
                </a:lnTo>
                <a:lnTo>
                  <a:pt y="1306" x="31"/>
                </a:lnTo>
                <a:lnTo>
                  <a:pt y="1230" x="55"/>
                </a:lnTo>
                <a:lnTo>
                  <a:pt y="1156" x="86"/>
                </a:lnTo>
                <a:lnTo>
                  <a:pt y="1083" x="123"/>
                </a:lnTo>
                <a:lnTo>
                  <a:pt y="1011" x="166"/>
                </a:lnTo>
                <a:lnTo>
                  <a:pt y="941" x="214"/>
                </a:lnTo>
                <a:lnTo>
                  <a:pt y="873" x="269"/>
                </a:lnTo>
                <a:lnTo>
                  <a:pt y="807" x="331"/>
                </a:lnTo>
                <a:lnTo>
                  <a:pt y="743" x="396"/>
                </a:lnTo>
                <a:lnTo>
                  <a:pt y="680" x="467"/>
                </a:lnTo>
                <a:lnTo>
                  <a:pt y="620" x="544"/>
                </a:lnTo>
                <a:lnTo>
                  <a:pt y="561" x="624"/>
                </a:lnTo>
                <a:lnTo>
                  <a:pt y="505" x="710"/>
                </a:lnTo>
                <a:lnTo>
                  <a:pt y="452" x="802"/>
                </a:lnTo>
                <a:lnTo>
                  <a:pt y="400" x="897"/>
                </a:lnTo>
                <a:lnTo>
                  <a:pt y="352" x="996"/>
                </a:lnTo>
                <a:lnTo>
                  <a:pt y="306" x="1099"/>
                </a:lnTo>
                <a:lnTo>
                  <a:pt y="263" x="1206"/>
                </a:lnTo>
                <a:lnTo>
                  <a:pt y="223" x="1317"/>
                </a:lnTo>
                <a:lnTo>
                  <a:pt y="187" x="1431"/>
                </a:lnTo>
                <a:lnTo>
                  <a:pt y="152" x="1550"/>
                </a:lnTo>
                <a:lnTo>
                  <a:pt y="121" x="1670"/>
                </a:lnTo>
                <a:lnTo>
                  <a:pt y="94" x="1795"/>
                </a:lnTo>
                <a:lnTo>
                  <a:pt y="69" x="1921"/>
                </a:lnTo>
                <a:lnTo>
                  <a:pt y="48" x="2050"/>
                </a:lnTo>
                <a:lnTo>
                  <a:pt y="31" x="2184"/>
                </a:lnTo>
                <a:lnTo>
                  <a:pt y="18" x="2317"/>
                </a:lnTo>
                <a:lnTo>
                  <a:pt y="8" x="2454"/>
                </a:lnTo>
                <a:lnTo>
                  <a:pt y="2" x="2592"/>
                </a:lnTo>
                <a:lnTo>
                  <a:pt y="0" x="2732"/>
                </a:lnTo>
                <a:lnTo>
                  <a:pt y="1540" x="2732"/>
                </a:lnTo>
                <a:close/>
              </a:path>
            </a:pathLst>
          </a:custGeom>
          <a:solidFill>
            <a:srgbClr val="7A1A5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46" name="Shape 2346"/>
          <p:cNvSpPr/>
          <p:nvPr/>
        </p:nvSpPr>
        <p:spPr>
          <a:xfrm>
            <a:off y="1492250" x="1042987"/>
            <a:ext cy="4189411" cx="3505200"/>
          </a:xfrm>
          <a:custGeom>
            <a:pathLst>
              <a:path w="2732" extrusionOk="0" h="3079">
                <a:moveTo>
                  <a:pt y="1540" x="2732"/>
                </a:moveTo>
                <a:lnTo>
                  <a:pt y="3079" x="2722"/>
                </a:lnTo>
                <a:lnTo>
                  <a:pt y="3077" x="2582"/>
                </a:lnTo>
                <a:lnTo>
                  <a:pt y="3072" x="2444"/>
                </a:lnTo>
                <a:lnTo>
                  <a:pt y="3062" x="2310"/>
                </a:lnTo>
                <a:lnTo>
                  <a:pt y="3047" x="2176"/>
                </a:lnTo>
                <a:lnTo>
                  <a:pt y="3030" x="2045"/>
                </a:lnTo>
                <a:lnTo>
                  <a:pt y="3009" x="1916"/>
                </a:lnTo>
                <a:lnTo>
                  <a:pt y="2984" x="1789"/>
                </a:lnTo>
                <a:lnTo>
                  <a:pt y="2957" x="1666"/>
                </a:lnTo>
                <a:lnTo>
                  <a:pt y="2926" x="1546"/>
                </a:lnTo>
                <a:lnTo>
                  <a:pt y="2891" x="1428"/>
                </a:lnTo>
                <a:lnTo>
                  <a:pt y="2854" x="1314"/>
                </a:lnTo>
                <a:lnTo>
                  <a:pt y="2814" x="1203"/>
                </a:lnTo>
                <a:lnTo>
                  <a:pt y="2771" x="1097"/>
                </a:lnTo>
                <a:lnTo>
                  <a:pt y="2725" x="994"/>
                </a:lnTo>
                <a:lnTo>
                  <a:pt y="2676" x="895"/>
                </a:lnTo>
                <a:lnTo>
                  <a:pt y="2625" x="801"/>
                </a:lnTo>
                <a:lnTo>
                  <a:pt y="2572" x="710"/>
                </a:lnTo>
                <a:lnTo>
                  <a:pt y="2516" x="624"/>
                </a:lnTo>
                <a:lnTo>
                  <a:pt y="2457" x="543"/>
                </a:lnTo>
                <a:lnTo>
                  <a:pt y="2397" x="467"/>
                </a:lnTo>
                <a:lnTo>
                  <a:pt y="2334" x="395"/>
                </a:lnTo>
                <a:lnTo>
                  <a:pt y="2269" x="329"/>
                </a:lnTo>
                <a:lnTo>
                  <a:pt y="2203" x="269"/>
                </a:lnTo>
                <a:lnTo>
                  <a:pt y="2136" x="214"/>
                </a:lnTo>
                <a:lnTo>
                  <a:pt y="2066" x="166"/>
                </a:lnTo>
                <a:lnTo>
                  <a:pt y="1994" x="123"/>
                </a:lnTo>
                <a:lnTo>
                  <a:pt y="1921" x="86"/>
                </a:lnTo>
                <a:lnTo>
                  <a:pt y="1848" x="55"/>
                </a:lnTo>
                <a:lnTo>
                  <a:pt y="1772" x="31"/>
                </a:lnTo>
                <a:lnTo>
                  <a:pt y="1696" x="14"/>
                </a:lnTo>
                <a:lnTo>
                  <a:pt y="1619" x="2"/>
                </a:lnTo>
                <a:lnTo>
                  <a:pt y="1540" x="0"/>
                </a:lnTo>
                <a:lnTo>
                  <a:pt y="1461" x="2"/>
                </a:lnTo>
                <a:lnTo>
                  <a:pt y="1382" x="14"/>
                </a:lnTo>
                <a:lnTo>
                  <a:pt y="1306" x="31"/>
                </a:lnTo>
                <a:lnTo>
                  <a:pt y="1230" x="55"/>
                </a:lnTo>
                <a:lnTo>
                  <a:pt y="1156" x="86"/>
                </a:lnTo>
                <a:lnTo>
                  <a:pt y="1083" x="123"/>
                </a:lnTo>
                <a:lnTo>
                  <a:pt y="1011" x="166"/>
                </a:lnTo>
                <a:lnTo>
                  <a:pt y="941" x="214"/>
                </a:lnTo>
                <a:lnTo>
                  <a:pt y="873" x="269"/>
                </a:lnTo>
                <a:lnTo>
                  <a:pt y="807" x="331"/>
                </a:lnTo>
                <a:lnTo>
                  <a:pt y="743" x="396"/>
                </a:lnTo>
                <a:lnTo>
                  <a:pt y="680" x="467"/>
                </a:lnTo>
                <a:lnTo>
                  <a:pt y="620" x="544"/>
                </a:lnTo>
                <a:lnTo>
                  <a:pt y="561" x="624"/>
                </a:lnTo>
                <a:lnTo>
                  <a:pt y="505" x="710"/>
                </a:lnTo>
                <a:lnTo>
                  <a:pt y="452" x="802"/>
                </a:lnTo>
                <a:lnTo>
                  <a:pt y="400" x="897"/>
                </a:lnTo>
                <a:lnTo>
                  <a:pt y="352" x="996"/>
                </a:lnTo>
                <a:lnTo>
                  <a:pt y="306" x="1099"/>
                </a:lnTo>
                <a:lnTo>
                  <a:pt y="263" x="1206"/>
                </a:lnTo>
                <a:lnTo>
                  <a:pt y="223" x="1317"/>
                </a:lnTo>
                <a:lnTo>
                  <a:pt y="187" x="1431"/>
                </a:lnTo>
                <a:lnTo>
                  <a:pt y="152" x="1550"/>
                </a:lnTo>
                <a:lnTo>
                  <a:pt y="121" x="1670"/>
                </a:lnTo>
                <a:lnTo>
                  <a:pt y="94" x="1795"/>
                </a:lnTo>
                <a:lnTo>
                  <a:pt y="69" x="1921"/>
                </a:lnTo>
                <a:lnTo>
                  <a:pt y="48" x="2050"/>
                </a:lnTo>
                <a:lnTo>
                  <a:pt y="31" x="2184"/>
                </a:lnTo>
                <a:lnTo>
                  <a:pt y="18" x="2317"/>
                </a:lnTo>
                <a:lnTo>
                  <a:pt y="8" x="2454"/>
                </a:lnTo>
                <a:lnTo>
                  <a:pt y="2" x="2592"/>
                </a:lnTo>
                <a:lnTo>
                  <a:pt y="0" x="2732"/>
                </a:lnTo>
                <a:lnTo>
                  <a:pt y="1540" x="2732"/>
                </a:lnTo>
                <a:close/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47" name="Shape 2347"/>
          <p:cNvSpPr/>
          <p:nvPr/>
        </p:nvSpPr>
        <p:spPr>
          <a:xfrm>
            <a:off y="1325562" x="1042987"/>
            <a:ext cy="4190999" cx="3505200"/>
          </a:xfrm>
          <a:custGeom>
            <a:pathLst>
              <a:path w="2732" extrusionOk="0" h="3080">
                <a:moveTo>
                  <a:pt y="1541" x="2732"/>
                </a:moveTo>
                <a:lnTo>
                  <a:pt y="3080" x="2722"/>
                </a:lnTo>
                <a:lnTo>
                  <a:pt y="3079" x="2582"/>
                </a:lnTo>
                <a:lnTo>
                  <a:pt y="3071" x="2444"/>
                </a:lnTo>
                <a:lnTo>
                  <a:pt y="3063" x="2310"/>
                </a:lnTo>
                <a:lnTo>
                  <a:pt y="3049" x="2176"/>
                </a:lnTo>
                <a:lnTo>
                  <a:pt y="3031" x="2045"/>
                </a:lnTo>
                <a:lnTo>
                  <a:pt y="3010" x="1916"/>
                </a:lnTo>
                <a:lnTo>
                  <a:pt y="2986" x="1789"/>
                </a:lnTo>
                <a:lnTo>
                  <a:pt y="2958" x="1666"/>
                </a:lnTo>
                <a:lnTo>
                  <a:pt y="2927" x="1546"/>
                </a:lnTo>
                <a:lnTo>
                  <a:pt y="2892" x="1428"/>
                </a:lnTo>
                <a:lnTo>
                  <a:pt y="2855" x="1314"/>
                </a:lnTo>
                <a:lnTo>
                  <a:pt y="2815" x="1203"/>
                </a:lnTo>
                <a:lnTo>
                  <a:pt y="2772" x="1097"/>
                </a:lnTo>
                <a:lnTo>
                  <a:pt y="2726" x="994"/>
                </a:lnTo>
                <a:lnTo>
                  <a:pt y="2677" x="895"/>
                </a:lnTo>
                <a:lnTo>
                  <a:pt y="2626" x="801"/>
                </a:lnTo>
                <a:lnTo>
                  <a:pt y="2573" x="710"/>
                </a:lnTo>
                <a:lnTo>
                  <a:pt y="2517" x="624"/>
                </a:lnTo>
                <a:lnTo>
                  <a:pt y="2458" x="543"/>
                </a:lnTo>
                <a:lnTo>
                  <a:pt y="2398" x="467"/>
                </a:lnTo>
                <a:lnTo>
                  <a:pt y="2335" x="395"/>
                </a:lnTo>
                <a:lnTo>
                  <a:pt y="2270" x="329"/>
                </a:lnTo>
                <a:lnTo>
                  <a:pt y="2204" x="269"/>
                </a:lnTo>
                <a:lnTo>
                  <a:pt y="2137" x="214"/>
                </a:lnTo>
                <a:lnTo>
                  <a:pt y="2067" x="166"/>
                </a:lnTo>
                <a:lnTo>
                  <a:pt y="1995" x="123"/>
                </a:lnTo>
                <a:lnTo>
                  <a:pt y="1922" x="86"/>
                </a:lnTo>
                <a:lnTo>
                  <a:pt y="1849" x="55"/>
                </a:lnTo>
                <a:lnTo>
                  <a:pt y="1773" x="31"/>
                </a:lnTo>
                <a:lnTo>
                  <a:pt y="1697" x="14"/>
                </a:lnTo>
                <a:lnTo>
                  <a:pt y="1620" x="2"/>
                </a:lnTo>
                <a:lnTo>
                  <a:pt y="1541" x="0"/>
                </a:lnTo>
                <a:lnTo>
                  <a:pt y="1462" x="2"/>
                </a:lnTo>
                <a:lnTo>
                  <a:pt y="1383" x="14"/>
                </a:lnTo>
                <a:lnTo>
                  <a:pt y="1307" x="31"/>
                </a:lnTo>
                <a:lnTo>
                  <a:pt y="1231" x="55"/>
                </a:lnTo>
                <a:lnTo>
                  <a:pt y="1157" x="86"/>
                </a:lnTo>
                <a:lnTo>
                  <a:pt y="1084" x="123"/>
                </a:lnTo>
                <a:lnTo>
                  <a:pt y="1012" x="166"/>
                </a:lnTo>
                <a:lnTo>
                  <a:pt y="942" x="214"/>
                </a:lnTo>
                <a:lnTo>
                  <a:pt y="874" x="269"/>
                </a:lnTo>
                <a:lnTo>
                  <a:pt y="807" x="331"/>
                </a:lnTo>
                <a:lnTo>
                  <a:pt y="743" x="396"/>
                </a:lnTo>
                <a:lnTo>
                  <a:pt y="681" x="467"/>
                </a:lnTo>
                <a:lnTo>
                  <a:pt y="621" x="544"/>
                </a:lnTo>
                <a:lnTo>
                  <a:pt y="562" x="624"/>
                </a:lnTo>
                <a:lnTo>
                  <a:pt y="506" x="710"/>
                </a:lnTo>
                <a:lnTo>
                  <a:pt y="453" x="802"/>
                </a:lnTo>
                <a:lnTo>
                  <a:pt y="402" x="897"/>
                </a:lnTo>
                <a:lnTo>
                  <a:pt y="353" x="996"/>
                </a:lnTo>
                <a:lnTo>
                  <a:pt y="307" x="1099"/>
                </a:lnTo>
                <a:lnTo>
                  <a:pt y="264" x="1206"/>
                </a:lnTo>
                <a:lnTo>
                  <a:pt y="224" x="1317"/>
                </a:lnTo>
                <a:lnTo>
                  <a:pt y="187" x="1431"/>
                </a:lnTo>
                <a:lnTo>
                  <a:pt y="154" x="1550"/>
                </a:lnTo>
                <a:lnTo>
                  <a:pt y="122" x="1670"/>
                </a:lnTo>
                <a:lnTo>
                  <a:pt y="95" x="1795"/>
                </a:lnTo>
                <a:lnTo>
                  <a:pt y="70" x="1921"/>
                </a:lnTo>
                <a:lnTo>
                  <a:pt y="49" x="2050"/>
                </a:lnTo>
                <a:lnTo>
                  <a:pt y="32" x="2184"/>
                </a:lnTo>
                <a:lnTo>
                  <a:pt y="19" x="2317"/>
                </a:lnTo>
                <a:lnTo>
                  <a:pt y="9" x="2454"/>
                </a:lnTo>
                <a:lnTo>
                  <a:pt y="3" x="2592"/>
                </a:lnTo>
                <a:lnTo>
                  <a:pt y="0" x="2732"/>
                </a:lnTo>
                <a:lnTo>
                  <a:pt y="1541" x="2732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48" name="Shape 2348"/>
          <p:cNvSpPr/>
          <p:nvPr/>
        </p:nvSpPr>
        <p:spPr>
          <a:xfrm>
            <a:off y="1325562" x="1042987"/>
            <a:ext cy="4190999" cx="3505200"/>
          </a:xfrm>
          <a:custGeom>
            <a:pathLst>
              <a:path w="2732" extrusionOk="0" h="3080">
                <a:moveTo>
                  <a:pt y="1541" x="2732"/>
                </a:moveTo>
                <a:lnTo>
                  <a:pt y="3080" x="2722"/>
                </a:lnTo>
                <a:lnTo>
                  <a:pt y="3079" x="2582"/>
                </a:lnTo>
                <a:lnTo>
                  <a:pt y="3071" x="2444"/>
                </a:lnTo>
                <a:lnTo>
                  <a:pt y="3063" x="2310"/>
                </a:lnTo>
                <a:lnTo>
                  <a:pt y="3049" x="2176"/>
                </a:lnTo>
                <a:lnTo>
                  <a:pt y="3031" x="2045"/>
                </a:lnTo>
                <a:lnTo>
                  <a:pt y="3010" x="1916"/>
                </a:lnTo>
                <a:lnTo>
                  <a:pt y="2986" x="1789"/>
                </a:lnTo>
                <a:lnTo>
                  <a:pt y="2958" x="1666"/>
                </a:lnTo>
                <a:lnTo>
                  <a:pt y="2927" x="1546"/>
                </a:lnTo>
                <a:lnTo>
                  <a:pt y="2892" x="1428"/>
                </a:lnTo>
                <a:lnTo>
                  <a:pt y="2855" x="1314"/>
                </a:lnTo>
                <a:lnTo>
                  <a:pt y="2815" x="1203"/>
                </a:lnTo>
                <a:lnTo>
                  <a:pt y="2772" x="1097"/>
                </a:lnTo>
                <a:lnTo>
                  <a:pt y="2726" x="994"/>
                </a:lnTo>
                <a:lnTo>
                  <a:pt y="2677" x="895"/>
                </a:lnTo>
                <a:lnTo>
                  <a:pt y="2626" x="801"/>
                </a:lnTo>
                <a:lnTo>
                  <a:pt y="2573" x="710"/>
                </a:lnTo>
                <a:lnTo>
                  <a:pt y="2517" x="624"/>
                </a:lnTo>
                <a:lnTo>
                  <a:pt y="2458" x="543"/>
                </a:lnTo>
                <a:lnTo>
                  <a:pt y="2398" x="467"/>
                </a:lnTo>
                <a:lnTo>
                  <a:pt y="2335" x="395"/>
                </a:lnTo>
                <a:lnTo>
                  <a:pt y="2270" x="329"/>
                </a:lnTo>
                <a:lnTo>
                  <a:pt y="2204" x="269"/>
                </a:lnTo>
                <a:lnTo>
                  <a:pt y="2137" x="214"/>
                </a:lnTo>
                <a:lnTo>
                  <a:pt y="2067" x="166"/>
                </a:lnTo>
                <a:lnTo>
                  <a:pt y="1995" x="123"/>
                </a:lnTo>
                <a:lnTo>
                  <a:pt y="1922" x="86"/>
                </a:lnTo>
                <a:lnTo>
                  <a:pt y="1849" x="55"/>
                </a:lnTo>
                <a:lnTo>
                  <a:pt y="1773" x="31"/>
                </a:lnTo>
                <a:lnTo>
                  <a:pt y="1697" x="14"/>
                </a:lnTo>
                <a:lnTo>
                  <a:pt y="1620" x="2"/>
                </a:lnTo>
                <a:lnTo>
                  <a:pt y="1541" x="0"/>
                </a:lnTo>
                <a:lnTo>
                  <a:pt y="1462" x="2"/>
                </a:lnTo>
                <a:lnTo>
                  <a:pt y="1383" x="14"/>
                </a:lnTo>
                <a:lnTo>
                  <a:pt y="1307" x="31"/>
                </a:lnTo>
                <a:lnTo>
                  <a:pt y="1231" x="55"/>
                </a:lnTo>
                <a:lnTo>
                  <a:pt y="1157" x="86"/>
                </a:lnTo>
                <a:lnTo>
                  <a:pt y="1084" x="123"/>
                </a:lnTo>
                <a:lnTo>
                  <a:pt y="1012" x="166"/>
                </a:lnTo>
                <a:lnTo>
                  <a:pt y="942" x="214"/>
                </a:lnTo>
                <a:lnTo>
                  <a:pt y="874" x="269"/>
                </a:lnTo>
                <a:lnTo>
                  <a:pt y="807" x="331"/>
                </a:lnTo>
                <a:lnTo>
                  <a:pt y="743" x="396"/>
                </a:lnTo>
                <a:lnTo>
                  <a:pt y="681" x="467"/>
                </a:lnTo>
                <a:lnTo>
                  <a:pt y="621" x="544"/>
                </a:lnTo>
                <a:lnTo>
                  <a:pt y="562" x="624"/>
                </a:lnTo>
                <a:lnTo>
                  <a:pt y="506" x="710"/>
                </a:lnTo>
                <a:lnTo>
                  <a:pt y="453" x="802"/>
                </a:lnTo>
                <a:lnTo>
                  <a:pt y="402" x="897"/>
                </a:lnTo>
                <a:lnTo>
                  <a:pt y="353" x="996"/>
                </a:lnTo>
                <a:lnTo>
                  <a:pt y="307" x="1099"/>
                </a:lnTo>
                <a:lnTo>
                  <a:pt y="264" x="1206"/>
                </a:lnTo>
                <a:lnTo>
                  <a:pt y="224" x="1317"/>
                </a:lnTo>
                <a:lnTo>
                  <a:pt y="187" x="1431"/>
                </a:lnTo>
                <a:lnTo>
                  <a:pt y="154" x="1550"/>
                </a:lnTo>
                <a:lnTo>
                  <a:pt y="122" x="1670"/>
                </a:lnTo>
                <a:lnTo>
                  <a:pt y="95" x="1795"/>
                </a:lnTo>
                <a:lnTo>
                  <a:pt y="70" x="1921"/>
                </a:lnTo>
                <a:lnTo>
                  <a:pt y="49" x="2050"/>
                </a:lnTo>
                <a:lnTo>
                  <a:pt y="32" x="2184"/>
                </a:lnTo>
                <a:lnTo>
                  <a:pt y="19" x="2317"/>
                </a:lnTo>
                <a:lnTo>
                  <a:pt y="9" x="2454"/>
                </a:lnTo>
                <a:lnTo>
                  <a:pt y="3" x="2592"/>
                </a:lnTo>
                <a:lnTo>
                  <a:pt y="0" x="2732"/>
                </a:lnTo>
                <a:lnTo>
                  <a:pt y="1541" x="2732"/>
                </a:lnTo>
                <a:close/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49" name="Shape 2349"/>
          <p:cNvSpPr/>
          <p:nvPr/>
        </p:nvSpPr>
        <p:spPr>
          <a:xfrm>
            <a:off y="1325562" x="1042987"/>
            <a:ext cy="2097086" cx="3505200"/>
          </a:xfrm>
          <a:custGeom>
            <a:pathLst>
              <a:path w="2732" extrusionOk="0" h="1541">
                <a:moveTo>
                  <a:pt y="1541" x="2732"/>
                </a:moveTo>
                <a:lnTo>
                  <a:pt y="1528" x="0"/>
                </a:lnTo>
                <a:lnTo>
                  <a:pt y="1451" x="4"/>
                </a:lnTo>
                <a:lnTo>
                  <a:pt y="1373" x="15"/>
                </a:lnTo>
                <a:lnTo>
                  <a:pt y="1296" x="34"/>
                </a:lnTo>
                <a:lnTo>
                  <a:pt y="1221" x="58"/>
                </a:lnTo>
                <a:lnTo>
                  <a:pt y="1147" x="90"/>
                </a:lnTo>
                <a:lnTo>
                  <a:pt y="1075" x="127"/>
                </a:lnTo>
                <a:lnTo>
                  <a:pt y="1003" x="172"/>
                </a:lnTo>
                <a:lnTo>
                  <a:pt y="935" x="220"/>
                </a:lnTo>
                <a:lnTo>
                  <a:pt y="867" x="276"/>
                </a:lnTo>
                <a:lnTo>
                  <a:pt y="801" x="336"/>
                </a:lnTo>
                <a:lnTo>
                  <a:pt y="737" x="404"/>
                </a:lnTo>
                <a:lnTo>
                  <a:pt y="675" x="475"/>
                </a:lnTo>
                <a:lnTo>
                  <a:pt y="615" x="551"/>
                </a:lnTo>
                <a:lnTo>
                  <a:pt y="558" x="633"/>
                </a:lnTo>
                <a:lnTo>
                  <a:pt y="502" x="719"/>
                </a:lnTo>
                <a:lnTo>
                  <a:pt y="449" x="809"/>
                </a:lnTo>
                <a:lnTo>
                  <a:pt y="399" x="904"/>
                </a:lnTo>
                <a:lnTo>
                  <a:pt y="350" x="1004"/>
                </a:lnTo>
                <a:lnTo>
                  <a:pt y="305" x="1107"/>
                </a:lnTo>
                <a:lnTo>
                  <a:pt y="262" x="1213"/>
                </a:lnTo>
                <a:lnTo>
                  <a:pt y="222" x="1324"/>
                </a:lnTo>
                <a:lnTo>
                  <a:pt y="185" x="1438"/>
                </a:lnTo>
                <a:lnTo>
                  <a:pt y="152" x="1556"/>
                </a:lnTo>
                <a:lnTo>
                  <a:pt y="121" x="1676"/>
                </a:lnTo>
                <a:lnTo>
                  <a:pt y="93" x="1799"/>
                </a:lnTo>
                <a:lnTo>
                  <a:pt y="69" x="1926"/>
                </a:lnTo>
                <a:lnTo>
                  <a:pt y="49" x="2055"/>
                </a:lnTo>
                <a:lnTo>
                  <a:pt y="32" x="2186"/>
                </a:lnTo>
                <a:lnTo>
                  <a:pt y="19" x="2320"/>
                </a:lnTo>
                <a:lnTo>
                  <a:pt y="9" x="2456"/>
                </a:lnTo>
                <a:lnTo>
                  <a:pt y="3" x="2593"/>
                </a:lnTo>
                <a:lnTo>
                  <a:pt y="0" x="2732"/>
                </a:lnTo>
                <a:lnTo>
                  <a:pt y="1541" x="2732"/>
                </a:lnTo>
                <a:close/>
              </a:path>
            </a:pathLst>
          </a:custGeom>
          <a:solidFill>
            <a:srgbClr val="FFF5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50" name="Shape 2350"/>
          <p:cNvSpPr/>
          <p:nvPr/>
        </p:nvSpPr>
        <p:spPr>
          <a:xfrm>
            <a:off y="1325562" x="1042987"/>
            <a:ext cy="2097086" cx="3505200"/>
          </a:xfrm>
          <a:custGeom>
            <a:pathLst>
              <a:path w="2732" extrusionOk="0" h="1541">
                <a:moveTo>
                  <a:pt y="1541" x="2732"/>
                </a:moveTo>
                <a:lnTo>
                  <a:pt y="1528" x="0"/>
                </a:lnTo>
                <a:lnTo>
                  <a:pt y="1451" x="4"/>
                </a:lnTo>
                <a:lnTo>
                  <a:pt y="1373" x="15"/>
                </a:lnTo>
                <a:lnTo>
                  <a:pt y="1296" x="34"/>
                </a:lnTo>
                <a:lnTo>
                  <a:pt y="1221" x="58"/>
                </a:lnTo>
                <a:lnTo>
                  <a:pt y="1147" x="90"/>
                </a:lnTo>
                <a:lnTo>
                  <a:pt y="1075" x="127"/>
                </a:lnTo>
                <a:lnTo>
                  <a:pt y="1003" x="172"/>
                </a:lnTo>
                <a:lnTo>
                  <a:pt y="935" x="220"/>
                </a:lnTo>
                <a:lnTo>
                  <a:pt y="867" x="276"/>
                </a:lnTo>
                <a:lnTo>
                  <a:pt y="801" x="336"/>
                </a:lnTo>
                <a:lnTo>
                  <a:pt y="737" x="404"/>
                </a:lnTo>
                <a:lnTo>
                  <a:pt y="675" x="475"/>
                </a:lnTo>
                <a:lnTo>
                  <a:pt y="615" x="551"/>
                </a:lnTo>
                <a:lnTo>
                  <a:pt y="558" x="633"/>
                </a:lnTo>
                <a:lnTo>
                  <a:pt y="502" x="719"/>
                </a:lnTo>
                <a:lnTo>
                  <a:pt y="449" x="809"/>
                </a:lnTo>
                <a:lnTo>
                  <a:pt y="399" x="904"/>
                </a:lnTo>
                <a:lnTo>
                  <a:pt y="350" x="1004"/>
                </a:lnTo>
                <a:lnTo>
                  <a:pt y="305" x="1107"/>
                </a:lnTo>
                <a:lnTo>
                  <a:pt y="262" x="1213"/>
                </a:lnTo>
                <a:lnTo>
                  <a:pt y="222" x="1324"/>
                </a:lnTo>
                <a:lnTo>
                  <a:pt y="185" x="1438"/>
                </a:lnTo>
                <a:lnTo>
                  <a:pt y="152" x="1556"/>
                </a:lnTo>
                <a:lnTo>
                  <a:pt y="121" x="1676"/>
                </a:lnTo>
                <a:lnTo>
                  <a:pt y="93" x="1799"/>
                </a:lnTo>
                <a:lnTo>
                  <a:pt y="69" x="1926"/>
                </a:lnTo>
                <a:lnTo>
                  <a:pt y="49" x="2055"/>
                </a:lnTo>
                <a:lnTo>
                  <a:pt y="32" x="2186"/>
                </a:lnTo>
                <a:lnTo>
                  <a:pt y="19" x="2320"/>
                </a:lnTo>
                <a:lnTo>
                  <a:pt y="9" x="2456"/>
                </a:lnTo>
                <a:lnTo>
                  <a:pt y="3" x="2593"/>
                </a:lnTo>
                <a:lnTo>
                  <a:pt y="0" x="2732"/>
                </a:lnTo>
                <a:lnTo>
                  <a:pt y="1541" x="2732"/>
                </a:lnTo>
                <a:close/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51" name="Shape 2351"/>
          <p:cNvSpPr/>
          <p:nvPr/>
        </p:nvSpPr>
        <p:spPr>
          <a:xfrm>
            <a:off y="1679575" x="2603500"/>
            <a:ext cy="1743074" cx="1944686"/>
          </a:xfrm>
          <a:custGeom>
            <a:pathLst>
              <a:path w="1516" extrusionOk="0" h="1281">
                <a:moveTo>
                  <a:pt y="0" x="0"/>
                </a:moveTo>
                <a:lnTo>
                  <a:pt y="0" x="0"/>
                </a:lnTo>
                <a:lnTo>
                  <a:pt y="0" x="2"/>
                </a:lnTo>
                <a:lnTo>
                  <a:pt y="0" x="2"/>
                </a:lnTo>
                <a:lnTo>
                  <a:pt y="1269" x="1516"/>
                </a:lnTo>
                <a:lnTo>
                  <a:pt y="1281" x="1516"/>
                </a:lnTo>
                <a:lnTo>
                  <a:pt y="0" x="0"/>
                </a:lnTo>
                <a:close/>
              </a:path>
            </a:pathLst>
          </a:custGeom>
          <a:solidFill>
            <a:srgbClr val="FFFA9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52" name="Shape 2352"/>
          <p:cNvSpPr/>
          <p:nvPr/>
        </p:nvSpPr>
        <p:spPr>
          <a:xfrm>
            <a:off y="1671636" x="2603500"/>
            <a:ext cy="1751011" cx="1944686"/>
          </a:xfrm>
          <a:custGeom>
            <a:pathLst>
              <a:path w="1516" extrusionOk="0" h="1286">
                <a:moveTo>
                  <a:pt y="5" x="0"/>
                </a:moveTo>
                <a:lnTo>
                  <a:pt y="5" x="0"/>
                </a:lnTo>
                <a:lnTo>
                  <a:pt y="3" x="6"/>
                </a:lnTo>
                <a:lnTo>
                  <a:pt y="0" x="12"/>
                </a:lnTo>
                <a:lnTo>
                  <a:pt y="1264" x="1516"/>
                </a:lnTo>
                <a:lnTo>
                  <a:pt y="1286" x="1516"/>
                </a:lnTo>
                <a:lnTo>
                  <a:pt y="5" x="0"/>
                </a:lnTo>
                <a:close/>
              </a:path>
            </a:pathLst>
          </a:custGeom>
          <a:solidFill>
            <a:srgbClr val="FFFA9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53" name="Shape 2353"/>
          <p:cNvSpPr/>
          <p:nvPr/>
        </p:nvSpPr>
        <p:spPr>
          <a:xfrm>
            <a:off y="1668461" x="2605086"/>
            <a:ext cy="1736725" cx="1943100"/>
          </a:xfrm>
          <a:custGeom>
            <a:pathLst>
              <a:path w="1514" extrusionOk="0" h="1277">
                <a:moveTo>
                  <a:pt y="1277" x="1514"/>
                </a:moveTo>
                <a:lnTo>
                  <a:pt y="8" x="0"/>
                </a:lnTo>
                <a:lnTo>
                  <a:pt y="3" x="10"/>
                </a:lnTo>
                <a:lnTo>
                  <a:pt y="0" x="18"/>
                </a:lnTo>
                <a:lnTo>
                  <a:pt y="1256" x="1514"/>
                </a:lnTo>
                <a:lnTo>
                  <a:pt y="1277" x="1514"/>
                </a:lnTo>
                <a:close/>
              </a:path>
            </a:pathLst>
          </a:custGeom>
          <a:solidFill>
            <a:srgbClr val="FFFA99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54" name="Shape 2354"/>
          <p:cNvSpPr/>
          <p:nvPr/>
        </p:nvSpPr>
        <p:spPr>
          <a:xfrm>
            <a:off y="1662111" x="2617786"/>
            <a:ext cy="1730374" cx="1930400"/>
          </a:xfrm>
          <a:custGeom>
            <a:pathLst>
              <a:path w="1504" extrusionOk="0" h="1271">
                <a:moveTo>
                  <a:pt y="1271" x="1504"/>
                </a:moveTo>
                <a:lnTo>
                  <a:pt y="7" x="0"/>
                </a:lnTo>
                <a:lnTo>
                  <a:pt y="4" x="8"/>
                </a:lnTo>
                <a:lnTo>
                  <a:pt y="0" x="18"/>
                </a:lnTo>
                <a:lnTo>
                  <a:pt y="1248" x="1504"/>
                </a:lnTo>
                <a:lnTo>
                  <a:pt y="1271" x="1504"/>
                </a:lnTo>
                <a:close/>
              </a:path>
            </a:pathLst>
          </a:custGeom>
          <a:solidFill>
            <a:srgbClr val="FFFB9A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55" name="Shape 2355"/>
          <p:cNvSpPr/>
          <p:nvPr/>
        </p:nvSpPr>
        <p:spPr>
          <a:xfrm>
            <a:off y="1658936" x="2628900"/>
            <a:ext cy="1717674" cx="1919286"/>
          </a:xfrm>
          <a:custGeom>
            <a:pathLst>
              <a:path w="1496" extrusionOk="0" h="1263">
                <a:moveTo>
                  <a:pt y="1263" x="1496"/>
                </a:moveTo>
                <a:lnTo>
                  <a:pt y="7" x="0"/>
                </a:lnTo>
                <a:lnTo>
                  <a:pt y="3" x="10"/>
                </a:lnTo>
                <a:lnTo>
                  <a:pt y="0" x="19"/>
                </a:lnTo>
                <a:lnTo>
                  <a:pt y="1240" x="1496"/>
                </a:lnTo>
                <a:lnTo>
                  <a:pt y="1263" x="1496"/>
                </a:lnTo>
                <a:close/>
              </a:path>
            </a:pathLst>
          </a:custGeom>
          <a:solidFill>
            <a:srgbClr val="FFFB9B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56" name="Shape 2356"/>
          <p:cNvSpPr/>
          <p:nvPr/>
        </p:nvSpPr>
        <p:spPr>
          <a:xfrm>
            <a:off y="1654175" x="2641600"/>
            <a:ext cy="1706562" cx="1906587"/>
          </a:xfrm>
          <a:custGeom>
            <a:pathLst>
              <a:path w="1486" extrusionOk="0" h="1254">
                <a:moveTo>
                  <a:pt y="1254" x="1486"/>
                </a:moveTo>
                <a:lnTo>
                  <a:pt y="6" x="0"/>
                </a:lnTo>
                <a:lnTo>
                  <a:pt y="3" x="9"/>
                </a:lnTo>
                <a:lnTo>
                  <a:pt y="0" x="19"/>
                </a:lnTo>
                <a:lnTo>
                  <a:pt y="1232" x="1486"/>
                </a:lnTo>
                <a:lnTo>
                  <a:pt y="1254" x="1486"/>
                </a:lnTo>
                <a:close/>
              </a:path>
            </a:pathLst>
          </a:custGeom>
          <a:solidFill>
            <a:srgbClr val="FFFB9C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57" name="Shape 2357"/>
          <p:cNvSpPr/>
          <p:nvPr/>
        </p:nvSpPr>
        <p:spPr>
          <a:xfrm>
            <a:off y="1649411" x="2652711"/>
            <a:ext cy="1697036" cx="1895474"/>
          </a:xfrm>
          <a:custGeom>
            <a:pathLst>
              <a:path w="1477" extrusionOk="0" h="1247">
                <a:moveTo>
                  <a:pt y="1247" x="1477"/>
                </a:moveTo>
                <a:lnTo>
                  <a:pt y="7" x="0"/>
                </a:lnTo>
                <a:lnTo>
                  <a:pt y="4" x="10"/>
                </a:lnTo>
                <a:lnTo>
                  <a:pt y="0" x="19"/>
                </a:lnTo>
                <a:lnTo>
                  <a:pt y="1224" x="1477"/>
                </a:lnTo>
                <a:lnTo>
                  <a:pt y="1247" x="1477"/>
                </a:lnTo>
                <a:close/>
              </a:path>
            </a:pathLst>
          </a:custGeom>
          <a:solidFill>
            <a:srgbClr val="FFFB9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58" name="Shape 2358"/>
          <p:cNvSpPr/>
          <p:nvPr/>
        </p:nvSpPr>
        <p:spPr>
          <a:xfrm>
            <a:off y="1644650" x="2665411"/>
            <a:ext cy="1685924" cx="1882775"/>
          </a:xfrm>
          <a:custGeom>
            <a:pathLst>
              <a:path w="1467" extrusionOk="0" h="1239">
                <a:moveTo>
                  <a:pt y="1239" x="1467"/>
                </a:moveTo>
                <a:lnTo>
                  <a:pt y="7" x="0"/>
                </a:lnTo>
                <a:lnTo>
                  <a:pt y="3" x="9"/>
                </a:lnTo>
                <a:lnTo>
                  <a:pt y="0" x="19"/>
                </a:lnTo>
                <a:lnTo>
                  <a:pt y="1217" x="1467"/>
                </a:lnTo>
                <a:lnTo>
                  <a:pt y="1239" x="1467"/>
                </a:lnTo>
                <a:close/>
              </a:path>
            </a:pathLst>
          </a:custGeom>
          <a:solidFill>
            <a:srgbClr val="FFFB9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59" name="Shape 2359"/>
          <p:cNvSpPr/>
          <p:nvPr/>
        </p:nvSpPr>
        <p:spPr>
          <a:xfrm>
            <a:off y="1641475" x="2676525"/>
            <a:ext cy="1673225" cx="1871661"/>
          </a:xfrm>
          <a:custGeom>
            <a:pathLst>
              <a:path w="1458" extrusionOk="0" h="1230">
                <a:moveTo>
                  <a:pt y="1230" x="1458"/>
                </a:moveTo>
                <a:lnTo>
                  <a:pt y="6" x="0"/>
                </a:lnTo>
                <a:lnTo>
                  <a:pt y="3" x="10"/>
                </a:lnTo>
                <a:lnTo>
                  <a:pt y="0" x="18"/>
                </a:lnTo>
                <a:lnTo>
                  <a:pt y="1209" x="1458"/>
                </a:lnTo>
                <a:lnTo>
                  <a:pt y="1230" x="1458"/>
                </a:lnTo>
                <a:close/>
              </a:path>
            </a:pathLst>
          </a:custGeom>
          <a:solidFill>
            <a:srgbClr val="FFFB9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60" name="Shape 2360"/>
          <p:cNvSpPr/>
          <p:nvPr/>
        </p:nvSpPr>
        <p:spPr>
          <a:xfrm>
            <a:off y="1638300" x="2690811"/>
            <a:ext cy="1662111" cx="1857374"/>
          </a:xfrm>
          <a:custGeom>
            <a:pathLst>
              <a:path w="1448" extrusionOk="0" h="1222">
                <a:moveTo>
                  <a:pt y="1222" x="1448"/>
                </a:moveTo>
                <a:lnTo>
                  <a:pt y="5" x="0"/>
                </a:lnTo>
                <a:lnTo>
                  <a:pt y="2" x="8"/>
                </a:lnTo>
                <a:lnTo>
                  <a:pt y="0" x="18"/>
                </a:lnTo>
                <a:lnTo>
                  <a:pt y="1199" x="1448"/>
                </a:lnTo>
                <a:lnTo>
                  <a:pt y="1222" x="1448"/>
                </a:lnTo>
                <a:close/>
              </a:path>
            </a:pathLst>
          </a:custGeom>
          <a:solidFill>
            <a:srgbClr val="FFFBA1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61" name="Shape 2361"/>
          <p:cNvSpPr/>
          <p:nvPr/>
        </p:nvSpPr>
        <p:spPr>
          <a:xfrm>
            <a:off y="1631950" x="2700336"/>
            <a:ext cy="1654174" cx="1847849"/>
          </a:xfrm>
          <a:custGeom>
            <a:pathLst>
              <a:path w="1440" extrusionOk="0" h="1216">
                <a:moveTo>
                  <a:pt y="1216" x="1440"/>
                </a:moveTo>
                <a:lnTo>
                  <a:pt y="7" x="0"/>
                </a:lnTo>
                <a:lnTo>
                  <a:pt y="5" x="10"/>
                </a:lnTo>
                <a:lnTo>
                  <a:pt y="0" x="20"/>
                </a:lnTo>
                <a:lnTo>
                  <a:pt y="1193" x="1440"/>
                </a:lnTo>
                <a:lnTo>
                  <a:pt y="1216" x="1440"/>
                </a:lnTo>
                <a:close/>
              </a:path>
            </a:pathLst>
          </a:custGeom>
          <a:solidFill>
            <a:srgbClr val="FFFBA2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62" name="Shape 2362"/>
          <p:cNvSpPr/>
          <p:nvPr/>
        </p:nvSpPr>
        <p:spPr>
          <a:xfrm>
            <a:off y="1627187" x="2713036"/>
            <a:ext cy="1643062" cx="1835149"/>
          </a:xfrm>
          <a:custGeom>
            <a:pathLst>
              <a:path w="1430" extrusionOk="0" h="1207">
                <a:moveTo>
                  <a:pt y="1207" x="1430"/>
                </a:moveTo>
                <a:lnTo>
                  <a:pt y="8" x="0"/>
                </a:lnTo>
                <a:lnTo>
                  <a:pt y="3" x="10"/>
                </a:lnTo>
                <a:lnTo>
                  <a:pt y="0" x="19"/>
                </a:lnTo>
                <a:lnTo>
                  <a:pt y="1184" x="1430"/>
                </a:lnTo>
                <a:lnTo>
                  <a:pt y="1207" x="1430"/>
                </a:lnTo>
                <a:close/>
              </a:path>
            </a:pathLst>
          </a:custGeom>
          <a:solidFill>
            <a:srgbClr val="FFFBA3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63" name="Shape 2363"/>
          <p:cNvSpPr/>
          <p:nvPr/>
        </p:nvSpPr>
        <p:spPr>
          <a:xfrm>
            <a:off y="1624012" x="2725736"/>
            <a:ext cy="1630361" cx="1822450"/>
          </a:xfrm>
          <a:custGeom>
            <a:pathLst>
              <a:path w="1420" extrusionOk="0" h="1199">
                <a:moveTo>
                  <a:pt y="1199" x="1420"/>
                </a:moveTo>
                <a:lnTo>
                  <a:pt y="6" x="0"/>
                </a:lnTo>
                <a:lnTo>
                  <a:pt y="3" x="9"/>
                </a:lnTo>
                <a:lnTo>
                  <a:pt y="0" x="19"/>
                </a:lnTo>
                <a:lnTo>
                  <a:pt y="1177" x="1420"/>
                </a:lnTo>
                <a:lnTo>
                  <a:pt y="1199" x="1420"/>
                </a:lnTo>
                <a:close/>
              </a:path>
            </a:pathLst>
          </a:custGeom>
          <a:solidFill>
            <a:srgbClr val="FFFBA4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64" name="Shape 2364"/>
          <p:cNvSpPr/>
          <p:nvPr/>
        </p:nvSpPr>
        <p:spPr>
          <a:xfrm>
            <a:off y="1620837" x="2736850"/>
            <a:ext cy="1617661" cx="1811337"/>
          </a:xfrm>
          <a:custGeom>
            <a:pathLst>
              <a:path w="1411" extrusionOk="0" h="1189">
                <a:moveTo>
                  <a:pt y="1189" x="1411"/>
                </a:moveTo>
                <a:lnTo>
                  <a:pt y="5" x="0"/>
                </a:lnTo>
                <a:lnTo>
                  <a:pt y="2" x="10"/>
                </a:lnTo>
                <a:lnTo>
                  <a:pt y="0" x="20"/>
                </a:lnTo>
                <a:lnTo>
                  <a:pt y="1168" x="1411"/>
                </a:lnTo>
                <a:lnTo>
                  <a:pt y="1189" x="1411"/>
                </a:lnTo>
                <a:close/>
              </a:path>
            </a:pathLst>
          </a:custGeom>
          <a:solidFill>
            <a:srgbClr val="FFFBA5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65" name="Shape 2365"/>
          <p:cNvSpPr/>
          <p:nvPr/>
        </p:nvSpPr>
        <p:spPr>
          <a:xfrm>
            <a:off y="1616075" x="2751136"/>
            <a:ext cy="1608136" cx="1797049"/>
          </a:xfrm>
          <a:custGeom>
            <a:pathLst>
              <a:path w="1401" extrusionOk="0" h="1182">
                <a:moveTo>
                  <a:pt y="1182" x="1401"/>
                </a:moveTo>
                <a:lnTo>
                  <a:pt y="5" x="0"/>
                </a:lnTo>
                <a:lnTo>
                  <a:pt y="3" x="10"/>
                </a:lnTo>
                <a:lnTo>
                  <a:pt y="0" x="18"/>
                </a:lnTo>
                <a:lnTo>
                  <a:pt y="1159" x="1401"/>
                </a:lnTo>
                <a:lnTo>
                  <a:pt y="1182" x="1401"/>
                </a:lnTo>
                <a:close/>
              </a:path>
            </a:pathLst>
          </a:custGeom>
          <a:solidFill>
            <a:srgbClr val="FFFBA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66" name="Shape 2366"/>
          <p:cNvSpPr/>
          <p:nvPr/>
        </p:nvSpPr>
        <p:spPr>
          <a:xfrm>
            <a:off y="1609725" x="2763836"/>
            <a:ext cy="1600199" cx="1784350"/>
          </a:xfrm>
          <a:custGeom>
            <a:pathLst>
              <a:path w="1391" extrusionOk="0" h="1176">
                <a:moveTo>
                  <a:pt y="1176" x="1391"/>
                </a:moveTo>
                <a:lnTo>
                  <a:pt y="8" x="0"/>
                </a:lnTo>
                <a:lnTo>
                  <a:pt y="5" x="8"/>
                </a:lnTo>
                <a:lnTo>
                  <a:pt y="0" x="19"/>
                </a:lnTo>
                <a:lnTo>
                  <a:pt y="1153" x="1391"/>
                </a:lnTo>
                <a:lnTo>
                  <a:pt y="1176" x="1391"/>
                </a:lnTo>
                <a:close/>
              </a:path>
            </a:pathLst>
          </a:custGeom>
          <a:solidFill>
            <a:srgbClr val="FFFBA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67" name="Shape 2367"/>
          <p:cNvSpPr/>
          <p:nvPr/>
        </p:nvSpPr>
        <p:spPr>
          <a:xfrm>
            <a:off y="1606550" x="2773361"/>
            <a:ext cy="1587499" cx="1774825"/>
          </a:xfrm>
          <a:custGeom>
            <a:pathLst>
              <a:path w="1383" extrusionOk="0" h="1166">
                <a:moveTo>
                  <a:pt y="1166" x="1383"/>
                </a:moveTo>
                <a:lnTo>
                  <a:pt y="7" x="0"/>
                </a:lnTo>
                <a:lnTo>
                  <a:pt y="2" x="11"/>
                </a:lnTo>
                <a:lnTo>
                  <a:pt y="0" x="21"/>
                </a:lnTo>
                <a:lnTo>
                  <a:pt y="1143" x="1383"/>
                </a:lnTo>
                <a:lnTo>
                  <a:pt y="1166" x="1383"/>
                </a:lnTo>
                <a:close/>
              </a:path>
            </a:pathLst>
          </a:custGeom>
          <a:solidFill>
            <a:srgbClr val="FFFBA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68" name="Shape 2368"/>
          <p:cNvSpPr/>
          <p:nvPr/>
        </p:nvSpPr>
        <p:spPr>
          <a:xfrm>
            <a:off y="1603375" x="2787650"/>
            <a:ext cy="1574799" cx="1760537"/>
          </a:xfrm>
          <a:custGeom>
            <a:pathLst>
              <a:path w="1372" extrusionOk="0" h="1158">
                <a:moveTo>
                  <a:pt y="1158" x="1372"/>
                </a:moveTo>
                <a:lnTo>
                  <a:pt y="5" x="0"/>
                </a:lnTo>
                <a:lnTo>
                  <a:pt y="3" x="10"/>
                </a:lnTo>
                <a:lnTo>
                  <a:pt y="0" x="20"/>
                </a:lnTo>
                <a:lnTo>
                  <a:pt y="1136" x="1372"/>
                </a:lnTo>
                <a:lnTo>
                  <a:pt y="1158" x="1372"/>
                </a:lnTo>
                <a:close/>
              </a:path>
            </a:pathLst>
          </a:custGeom>
          <a:solidFill>
            <a:srgbClr val="FFFBA9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69" name="Shape 2369"/>
          <p:cNvSpPr/>
          <p:nvPr/>
        </p:nvSpPr>
        <p:spPr>
          <a:xfrm>
            <a:off y="1598612" x="2800350"/>
            <a:ext cy="1563687" cx="1747836"/>
          </a:xfrm>
          <a:custGeom>
            <a:pathLst>
              <a:path w="1362" extrusionOk="0" h="1149">
                <a:moveTo>
                  <a:pt y="1149" x="1362"/>
                </a:moveTo>
                <a:lnTo>
                  <a:pt y="6" x="0"/>
                </a:lnTo>
                <a:lnTo>
                  <a:pt y="3" x="10"/>
                </a:lnTo>
                <a:lnTo>
                  <a:pt y="0" x="18"/>
                </a:lnTo>
                <a:lnTo>
                  <a:pt y="1128" x="1362"/>
                </a:lnTo>
                <a:lnTo>
                  <a:pt y="1149" x="1362"/>
                </a:lnTo>
                <a:close/>
              </a:path>
            </a:pathLst>
          </a:custGeom>
          <a:solidFill>
            <a:srgbClr val="FFFBA9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70" name="Shape 2370"/>
          <p:cNvSpPr/>
          <p:nvPr/>
        </p:nvSpPr>
        <p:spPr>
          <a:xfrm>
            <a:off y="1595437" x="2813050"/>
            <a:ext cy="1552574" cx="1735137"/>
          </a:xfrm>
          <a:custGeom>
            <a:pathLst>
              <a:path w="1352" extrusionOk="0" h="1142">
                <a:moveTo>
                  <a:pt y="1142" x="1352"/>
                </a:moveTo>
                <a:lnTo>
                  <a:pt y="6" x="0"/>
                </a:lnTo>
                <a:lnTo>
                  <a:pt y="3" x="8"/>
                </a:lnTo>
                <a:lnTo>
                  <a:pt y="0" x="18"/>
                </a:lnTo>
                <a:lnTo>
                  <a:pt y="1119" x="1352"/>
                </a:lnTo>
                <a:lnTo>
                  <a:pt y="1142" x="1352"/>
                </a:lnTo>
                <a:close/>
              </a:path>
            </a:pathLst>
          </a:custGeom>
          <a:solidFill>
            <a:srgbClr val="FFFBAC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71" name="Shape 2371"/>
          <p:cNvSpPr/>
          <p:nvPr/>
        </p:nvSpPr>
        <p:spPr>
          <a:xfrm>
            <a:off y="1590675" x="2824161"/>
            <a:ext cy="1543049" cx="1724025"/>
          </a:xfrm>
          <a:custGeom>
            <a:pathLst>
              <a:path w="1344" extrusionOk="0" h="1134">
                <a:moveTo>
                  <a:pt y="1134" x="1344"/>
                </a:moveTo>
                <a:lnTo>
                  <a:pt y="6" x="0"/>
                </a:lnTo>
                <a:lnTo>
                  <a:pt y="3" x="10"/>
                </a:lnTo>
                <a:lnTo>
                  <a:pt y="0" x="20"/>
                </a:lnTo>
                <a:lnTo>
                  <a:pt y="1111" x="1344"/>
                </a:lnTo>
                <a:lnTo>
                  <a:pt y="1134" x="1344"/>
                </a:lnTo>
                <a:close/>
              </a:path>
            </a:pathLst>
          </a:custGeom>
          <a:solidFill>
            <a:srgbClr val="FFFBAC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72" name="Shape 2372"/>
          <p:cNvSpPr/>
          <p:nvPr/>
        </p:nvSpPr>
        <p:spPr>
          <a:xfrm>
            <a:off y="1585912" x="2836861"/>
            <a:ext cy="1531937" cx="1711325"/>
          </a:xfrm>
          <a:custGeom>
            <a:pathLst>
              <a:path w="1334" extrusionOk="0" h="1125">
                <a:moveTo>
                  <a:pt y="1125" x="1334"/>
                </a:moveTo>
                <a:lnTo>
                  <a:pt y="6" x="0"/>
                </a:lnTo>
                <a:lnTo>
                  <a:pt y="3" x="10"/>
                </a:lnTo>
                <a:lnTo>
                  <a:pt y="0" x="20"/>
                </a:lnTo>
                <a:lnTo>
                  <a:pt y="1102" x="1334"/>
                </a:lnTo>
                <a:lnTo>
                  <a:pt y="1125" x="1334"/>
                </a:lnTo>
                <a:close/>
              </a:path>
            </a:pathLst>
          </a:custGeom>
          <a:solidFill>
            <a:srgbClr val="FFFBA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73" name="Shape 2373"/>
          <p:cNvSpPr/>
          <p:nvPr/>
        </p:nvSpPr>
        <p:spPr>
          <a:xfrm>
            <a:off y="1582737" x="2849561"/>
            <a:ext cy="1519237" cx="1698624"/>
          </a:xfrm>
          <a:custGeom>
            <a:pathLst>
              <a:path w="1324" extrusionOk="0" h="1117">
                <a:moveTo>
                  <a:pt y="1117" x="1324"/>
                </a:moveTo>
                <a:lnTo>
                  <a:pt y="6" x="0"/>
                </a:lnTo>
                <a:lnTo>
                  <a:pt y="3" x="10"/>
                </a:lnTo>
                <a:lnTo>
                  <a:pt y="0" x="20"/>
                </a:lnTo>
                <a:lnTo>
                  <a:pt y="1095" x="1324"/>
                </a:lnTo>
                <a:lnTo>
                  <a:pt y="1117" x="1324"/>
                </a:lnTo>
                <a:close/>
              </a:path>
            </a:pathLst>
          </a:custGeom>
          <a:solidFill>
            <a:srgbClr val="FFFBA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74" name="Shape 2374"/>
          <p:cNvSpPr/>
          <p:nvPr/>
        </p:nvSpPr>
        <p:spPr>
          <a:xfrm>
            <a:off y="1579562" x="2862261"/>
            <a:ext cy="1506537" cx="1685925"/>
          </a:xfrm>
          <a:custGeom>
            <a:pathLst>
              <a:path w="1314" extrusionOk="0" h="1107">
                <a:moveTo>
                  <a:pt y="1107" x="1314"/>
                </a:moveTo>
                <a:lnTo>
                  <a:pt y="5" x="0"/>
                </a:lnTo>
                <a:lnTo>
                  <a:pt y="2" x="10"/>
                </a:lnTo>
                <a:lnTo>
                  <a:pt y="0" x="19"/>
                </a:lnTo>
                <a:lnTo>
                  <a:pt y="1086" x="1314"/>
                </a:lnTo>
                <a:lnTo>
                  <a:pt y="1107" x="1314"/>
                </a:lnTo>
                <a:close/>
              </a:path>
            </a:pathLst>
          </a:custGeom>
          <a:solidFill>
            <a:srgbClr val="FFFBA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75" name="Shape 2375"/>
          <p:cNvSpPr/>
          <p:nvPr/>
        </p:nvSpPr>
        <p:spPr>
          <a:xfrm>
            <a:off y="1573212" x="2874961"/>
            <a:ext cy="1498600" cx="1673224"/>
          </a:xfrm>
          <a:custGeom>
            <a:pathLst>
              <a:path w="1304" extrusionOk="0" h="1102">
                <a:moveTo>
                  <a:pt y="1102" x="1304"/>
                </a:moveTo>
                <a:lnTo>
                  <a:pt y="7" x="0"/>
                </a:lnTo>
                <a:lnTo>
                  <a:pt y="3" x="9"/>
                </a:lnTo>
                <a:lnTo>
                  <a:pt y="0" x="19"/>
                </a:lnTo>
                <a:lnTo>
                  <a:pt y="1079" x="1304"/>
                </a:lnTo>
                <a:lnTo>
                  <a:pt y="1102" x="1304"/>
                </a:lnTo>
                <a:close/>
              </a:path>
            </a:pathLst>
          </a:custGeom>
          <a:solidFill>
            <a:srgbClr val="FFFBA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76" name="Shape 2376"/>
          <p:cNvSpPr/>
          <p:nvPr/>
        </p:nvSpPr>
        <p:spPr>
          <a:xfrm>
            <a:off y="1568450" x="2886075"/>
            <a:ext cy="1489075" cx="1662112"/>
          </a:xfrm>
          <a:custGeom>
            <a:pathLst>
              <a:path w="1295" extrusionOk="0" h="1094">
                <a:moveTo>
                  <a:pt y="1094" x="1295"/>
                </a:moveTo>
                <a:lnTo>
                  <a:pt y="8" x="0"/>
                </a:lnTo>
                <a:lnTo>
                  <a:pt y="3" x="10"/>
                </a:lnTo>
                <a:lnTo>
                  <a:pt y="0" x="20"/>
                </a:lnTo>
                <a:lnTo>
                  <a:pt y="1071" x="1295"/>
                </a:lnTo>
                <a:lnTo>
                  <a:pt y="1094" x="1295"/>
                </a:lnTo>
                <a:close/>
              </a:path>
            </a:pathLst>
          </a:custGeom>
          <a:solidFill>
            <a:srgbClr val="FFFBB1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77" name="Shape 2377"/>
          <p:cNvSpPr/>
          <p:nvPr/>
        </p:nvSpPr>
        <p:spPr>
          <a:xfrm>
            <a:off y="1566862" x="2898775"/>
            <a:ext cy="1474787" cx="1649411"/>
          </a:xfrm>
          <a:custGeom>
            <a:pathLst>
              <a:path w="1285" extrusionOk="0" h="1084">
                <a:moveTo>
                  <a:pt y="1084" x="1285"/>
                </a:moveTo>
                <a:lnTo>
                  <a:pt y="5" x="0"/>
                </a:lnTo>
                <a:lnTo>
                  <a:pt y="2" x="10"/>
                </a:lnTo>
                <a:lnTo>
                  <a:pt y="0" x="20"/>
                </a:lnTo>
                <a:lnTo>
                  <a:pt y="1061" x="1285"/>
                </a:lnTo>
                <a:lnTo>
                  <a:pt y="1084" x="1285"/>
                </a:lnTo>
                <a:close/>
              </a:path>
            </a:pathLst>
          </a:custGeom>
          <a:solidFill>
            <a:srgbClr val="FFFBB2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78" name="Shape 2378"/>
          <p:cNvSpPr/>
          <p:nvPr/>
        </p:nvSpPr>
        <p:spPr>
          <a:xfrm>
            <a:off y="1562100" x="2911475"/>
            <a:ext cy="1463674" cx="1636712"/>
          </a:xfrm>
          <a:custGeom>
            <a:pathLst>
              <a:path w="1275" extrusionOk="0" h="1076">
                <a:moveTo>
                  <a:pt y="1076" x="1275"/>
                </a:moveTo>
                <a:lnTo>
                  <a:pt y="5" x="0"/>
                </a:lnTo>
                <a:lnTo>
                  <a:pt y="3" x="10"/>
                </a:lnTo>
                <a:lnTo>
                  <a:pt y="0" x="20"/>
                </a:lnTo>
                <a:lnTo>
                  <a:pt y="1054" x="1275"/>
                </a:lnTo>
                <a:lnTo>
                  <a:pt y="1076" x="1275"/>
                </a:lnTo>
                <a:close/>
              </a:path>
            </a:pathLst>
          </a:custGeom>
          <a:solidFill>
            <a:srgbClr val="FFFBB2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79" name="Shape 2379"/>
          <p:cNvSpPr/>
          <p:nvPr/>
        </p:nvSpPr>
        <p:spPr>
          <a:xfrm>
            <a:off y="1557337" x="2924175"/>
            <a:ext cy="1452562" cx="1624011"/>
          </a:xfrm>
          <a:custGeom>
            <a:pathLst>
              <a:path w="1265" extrusionOk="0" h="1067">
                <a:moveTo>
                  <a:pt y="1067" x="1265"/>
                </a:moveTo>
                <a:lnTo>
                  <a:pt y="6" x="0"/>
                </a:lnTo>
                <a:lnTo>
                  <a:pt y="3" x="10"/>
                </a:lnTo>
                <a:lnTo>
                  <a:pt y="0" x="20"/>
                </a:lnTo>
                <a:lnTo>
                  <a:pt y="1046" x="1265"/>
                </a:lnTo>
                <a:lnTo>
                  <a:pt y="1067" x="1265"/>
                </a:lnTo>
                <a:close/>
              </a:path>
            </a:pathLst>
          </a:custGeom>
          <a:solidFill>
            <a:srgbClr val="FFFBB3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80" name="Shape 2380"/>
          <p:cNvSpPr/>
          <p:nvPr/>
        </p:nvSpPr>
        <p:spPr>
          <a:xfrm>
            <a:off y="1554162" x="2938461"/>
            <a:ext cy="1441450" cx="1609725"/>
          </a:xfrm>
          <a:custGeom>
            <a:pathLst>
              <a:path w="1255" extrusionOk="0" h="1060">
                <a:moveTo>
                  <a:pt y="1060" x="1255"/>
                </a:moveTo>
                <a:lnTo>
                  <a:pt y="6" x="0"/>
                </a:lnTo>
                <a:lnTo>
                  <a:pt y="3" x="10"/>
                </a:lnTo>
                <a:lnTo>
                  <a:pt y="0" x="20"/>
                </a:lnTo>
                <a:lnTo>
                  <a:pt y="1038" x="1255"/>
                </a:lnTo>
                <a:lnTo>
                  <a:pt y="1060" x="1255"/>
                </a:lnTo>
                <a:close/>
              </a:path>
            </a:pathLst>
          </a:custGeom>
          <a:solidFill>
            <a:srgbClr val="FFFCB5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81" name="Shape 2381"/>
          <p:cNvSpPr/>
          <p:nvPr/>
        </p:nvSpPr>
        <p:spPr>
          <a:xfrm>
            <a:off y="1550987" x="2951161"/>
            <a:ext cy="1430336" cx="1597024"/>
          </a:xfrm>
          <a:custGeom>
            <a:pathLst>
              <a:path w="1245" extrusionOk="0" h="1051">
                <a:moveTo>
                  <a:pt y="1051" x="1245"/>
                </a:moveTo>
                <a:lnTo>
                  <a:pt y="5" x="0"/>
                </a:lnTo>
                <a:lnTo>
                  <a:pt y="2" x="10"/>
                </a:lnTo>
                <a:lnTo>
                  <a:pt y="0" x="20"/>
                </a:lnTo>
                <a:lnTo>
                  <a:pt y="1028" x="1245"/>
                </a:lnTo>
                <a:lnTo>
                  <a:pt y="1051" x="1245"/>
                </a:lnTo>
                <a:close/>
              </a:path>
            </a:pathLst>
          </a:custGeom>
          <a:solidFill>
            <a:srgbClr val="FFFCB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82" name="Shape 2382"/>
          <p:cNvSpPr/>
          <p:nvPr/>
        </p:nvSpPr>
        <p:spPr>
          <a:xfrm>
            <a:off y="1547812" x="2963861"/>
            <a:ext cy="1419224" cx="1584325"/>
          </a:xfrm>
          <a:custGeom>
            <a:pathLst>
              <a:path w="1235" extrusionOk="0" h="1042">
                <a:moveTo>
                  <a:pt y="1042" x="1235"/>
                </a:moveTo>
                <a:lnTo>
                  <a:pt y="4" x="0"/>
                </a:lnTo>
                <a:lnTo>
                  <a:pt y="2" x="10"/>
                </a:lnTo>
                <a:lnTo>
                  <a:pt y="0" x="20"/>
                </a:lnTo>
                <a:lnTo>
                  <a:pt y="1019" x="1235"/>
                </a:lnTo>
                <a:lnTo>
                  <a:pt y="1042" x="1235"/>
                </a:lnTo>
                <a:close/>
              </a:path>
            </a:pathLst>
          </a:custGeom>
          <a:solidFill>
            <a:srgbClr val="FFFCB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83" name="Shape 2383"/>
          <p:cNvSpPr/>
          <p:nvPr/>
        </p:nvSpPr>
        <p:spPr>
          <a:xfrm>
            <a:off y="1544637" x="2976561"/>
            <a:ext cy="1404936" cx="1571624"/>
          </a:xfrm>
          <a:custGeom>
            <a:pathLst>
              <a:path w="1225" extrusionOk="0" h="1033">
                <a:moveTo>
                  <a:pt y="1033" x="1225"/>
                </a:moveTo>
                <a:lnTo>
                  <a:pt y="5" x="0"/>
                </a:lnTo>
                <a:lnTo>
                  <a:pt y="3" x="10"/>
                </a:lnTo>
                <a:lnTo>
                  <a:pt y="0" x="20"/>
                </a:lnTo>
                <a:lnTo>
                  <a:pt y="1012" x="1225"/>
                </a:lnTo>
                <a:lnTo>
                  <a:pt y="1033" x="1225"/>
                </a:lnTo>
                <a:close/>
              </a:path>
            </a:pathLst>
          </a:custGeom>
          <a:solidFill>
            <a:srgbClr val="FFFCB9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84" name="Shape 2384"/>
          <p:cNvSpPr/>
          <p:nvPr/>
        </p:nvSpPr>
        <p:spPr>
          <a:xfrm>
            <a:off y="1539875" x="2989261"/>
            <a:ext cy="1395411" cx="1558925"/>
          </a:xfrm>
          <a:custGeom>
            <a:pathLst>
              <a:path w="1215" extrusionOk="0" h="1025">
                <a:moveTo>
                  <a:pt y="1025" x="1215"/>
                </a:moveTo>
                <a:lnTo>
                  <a:pt y="6" x="0"/>
                </a:lnTo>
                <a:lnTo>
                  <a:pt y="3" x="10"/>
                </a:lnTo>
                <a:lnTo>
                  <a:pt y="0" x="20"/>
                </a:lnTo>
                <a:lnTo>
                  <a:pt y="1003" x="1215"/>
                </a:lnTo>
                <a:lnTo>
                  <a:pt y="1025" x="1215"/>
                </a:lnTo>
                <a:close/>
              </a:path>
            </a:pathLst>
          </a:custGeom>
          <a:solidFill>
            <a:srgbClr val="FFFCBA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85" name="Shape 2385"/>
          <p:cNvSpPr/>
          <p:nvPr/>
        </p:nvSpPr>
        <p:spPr>
          <a:xfrm>
            <a:off y="1536700" x="3001961"/>
            <a:ext cy="1384300" cx="1546224"/>
          </a:xfrm>
          <a:custGeom>
            <a:pathLst>
              <a:path w="1205" extrusionOk="0" h="1018">
                <a:moveTo>
                  <a:pt y="1018" x="1205"/>
                </a:moveTo>
                <a:lnTo>
                  <a:pt y="6" x="0"/>
                </a:lnTo>
                <a:lnTo>
                  <a:pt y="3" x="10"/>
                </a:lnTo>
                <a:lnTo>
                  <a:pt y="0" x="20"/>
                </a:lnTo>
                <a:lnTo>
                  <a:pt y="995" x="1205"/>
                </a:lnTo>
                <a:lnTo>
                  <a:pt y="1018" x="1205"/>
                </a:lnTo>
                <a:close/>
              </a:path>
            </a:pathLst>
          </a:custGeom>
          <a:solidFill>
            <a:srgbClr val="FFFCBB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86" name="Shape 2386"/>
          <p:cNvSpPr/>
          <p:nvPr/>
        </p:nvSpPr>
        <p:spPr>
          <a:xfrm>
            <a:off y="1531937" x="3014661"/>
            <a:ext cy="1373186" cx="1533524"/>
          </a:xfrm>
          <a:custGeom>
            <a:pathLst>
              <a:path w="1195" extrusionOk="0" h="1009">
                <a:moveTo>
                  <a:pt y="1009" x="1195"/>
                </a:moveTo>
                <a:lnTo>
                  <a:pt y="6" x="0"/>
                </a:lnTo>
                <a:lnTo>
                  <a:pt y="3" x="10"/>
                </a:lnTo>
                <a:lnTo>
                  <a:pt y="0" x="20"/>
                </a:lnTo>
                <a:lnTo>
                  <a:pt y="986" x="1195"/>
                </a:lnTo>
                <a:lnTo>
                  <a:pt y="1009" x="1195"/>
                </a:lnTo>
                <a:close/>
              </a:path>
            </a:pathLst>
          </a:custGeom>
          <a:solidFill>
            <a:srgbClr val="FFFCBC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87" name="Shape 2387"/>
          <p:cNvSpPr/>
          <p:nvPr/>
        </p:nvSpPr>
        <p:spPr>
          <a:xfrm>
            <a:off y="1528762" x="3027361"/>
            <a:ext cy="1362074" cx="1520825"/>
          </a:xfrm>
          <a:custGeom>
            <a:pathLst>
              <a:path w="1185" extrusionOk="0" h="1001">
                <a:moveTo>
                  <a:pt y="1001" x="1185"/>
                </a:moveTo>
                <a:lnTo>
                  <a:pt y="6" x="0"/>
                </a:lnTo>
                <a:lnTo>
                  <a:pt y="3" x="10"/>
                </a:lnTo>
                <a:lnTo>
                  <a:pt y="0" x="20"/>
                </a:lnTo>
                <a:lnTo>
                  <a:pt y="978" x="1185"/>
                </a:lnTo>
                <a:lnTo>
                  <a:pt y="1001" x="1185"/>
                </a:lnTo>
                <a:close/>
              </a:path>
            </a:pathLst>
          </a:custGeom>
          <a:solidFill>
            <a:srgbClr val="FFFCB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88" name="Shape 2388"/>
          <p:cNvSpPr/>
          <p:nvPr/>
        </p:nvSpPr>
        <p:spPr>
          <a:xfrm>
            <a:off y="1524000" x="3040061"/>
            <a:ext cy="1349374" cx="1508125"/>
          </a:xfrm>
          <a:custGeom>
            <a:pathLst>
              <a:path w="1175" extrusionOk="0" h="992">
                <a:moveTo>
                  <a:pt y="992" x="1175"/>
                </a:moveTo>
                <a:lnTo>
                  <a:pt y="6" x="0"/>
                </a:lnTo>
                <a:lnTo>
                  <a:pt y="3" x="10"/>
                </a:lnTo>
                <a:lnTo>
                  <a:pt y="0" x="20"/>
                </a:lnTo>
                <a:lnTo>
                  <a:pt y="971" x="1175"/>
                </a:lnTo>
                <a:lnTo>
                  <a:pt y="992" x="1175"/>
                </a:lnTo>
                <a:close/>
              </a:path>
            </a:pathLst>
          </a:custGeom>
          <a:solidFill>
            <a:srgbClr val="FFFCB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89" name="Shape 2389"/>
          <p:cNvSpPr/>
          <p:nvPr/>
        </p:nvSpPr>
        <p:spPr>
          <a:xfrm>
            <a:off y="1520825" x="3052761"/>
            <a:ext cy="1338262" cx="1495425"/>
          </a:xfrm>
          <a:custGeom>
            <a:pathLst>
              <a:path w="1165" extrusionOk="0" h="983">
                <a:moveTo>
                  <a:pt y="983" x="1165"/>
                </a:moveTo>
                <a:lnTo>
                  <a:pt y="5" x="0"/>
                </a:lnTo>
                <a:lnTo>
                  <a:pt y="2" x="10"/>
                </a:lnTo>
                <a:lnTo>
                  <a:pt y="0" x="20"/>
                </a:lnTo>
                <a:lnTo>
                  <a:pt y="961" x="1165"/>
                </a:lnTo>
                <a:lnTo>
                  <a:pt y="983" x="1165"/>
                </a:lnTo>
                <a:close/>
              </a:path>
            </a:pathLst>
          </a:custGeom>
          <a:solidFill>
            <a:srgbClr val="FFFCC1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90" name="Shape 2390"/>
          <p:cNvSpPr/>
          <p:nvPr/>
        </p:nvSpPr>
        <p:spPr>
          <a:xfrm>
            <a:off y="1519237" x="3065461"/>
            <a:ext cy="1325561" cx="1482725"/>
          </a:xfrm>
          <a:custGeom>
            <a:pathLst>
              <a:path w="1155" extrusionOk="0" h="975">
                <a:moveTo>
                  <a:pt y="975" x="1155"/>
                </a:moveTo>
                <a:lnTo>
                  <a:pt y="4" x="0"/>
                </a:lnTo>
                <a:lnTo>
                  <a:pt y="2" x="10"/>
                </a:lnTo>
                <a:lnTo>
                  <a:pt y="0" x="20"/>
                </a:lnTo>
                <a:lnTo>
                  <a:pt y="952" x="1155"/>
                </a:lnTo>
                <a:lnTo>
                  <a:pt y="975" x="1155"/>
                </a:lnTo>
                <a:close/>
              </a:path>
            </a:pathLst>
          </a:custGeom>
          <a:solidFill>
            <a:srgbClr val="FFFCC2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91" name="Shape 2391"/>
          <p:cNvSpPr/>
          <p:nvPr/>
        </p:nvSpPr>
        <p:spPr>
          <a:xfrm>
            <a:off y="1514475" x="3078161"/>
            <a:ext cy="1314449" cx="1470024"/>
          </a:xfrm>
          <a:custGeom>
            <a:pathLst>
              <a:path w="1145" extrusionOk="0" h="966">
                <a:moveTo>
                  <a:pt y="966" x="1145"/>
                </a:moveTo>
                <a:lnTo>
                  <a:pt y="5" x="0"/>
                </a:lnTo>
                <a:lnTo>
                  <a:pt y="3" x="10"/>
                </a:lnTo>
                <a:lnTo>
                  <a:pt y="0" x="22"/>
                </a:lnTo>
                <a:lnTo>
                  <a:pt y="943" x="1145"/>
                </a:lnTo>
                <a:lnTo>
                  <a:pt y="966" x="1145"/>
                </a:lnTo>
                <a:close/>
              </a:path>
            </a:pathLst>
          </a:custGeom>
          <a:solidFill>
            <a:srgbClr val="FFFCC3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92" name="Shape 2392"/>
          <p:cNvSpPr/>
          <p:nvPr/>
        </p:nvSpPr>
        <p:spPr>
          <a:xfrm>
            <a:off y="1509712" x="3090861"/>
            <a:ext cy="1304924" cx="1457324"/>
          </a:xfrm>
          <a:custGeom>
            <a:pathLst>
              <a:path w="1135" extrusionOk="0" h="958">
                <a:moveTo>
                  <a:pt y="958" x="1135"/>
                </a:moveTo>
                <a:lnTo>
                  <a:pt y="6" x="0"/>
                </a:lnTo>
                <a:lnTo>
                  <a:pt y="3" x="12"/>
                </a:lnTo>
                <a:lnTo>
                  <a:pt y="0" x="22"/>
                </a:lnTo>
                <a:lnTo>
                  <a:pt y="935" x="1135"/>
                </a:lnTo>
                <a:lnTo>
                  <a:pt y="958" x="1135"/>
                </a:lnTo>
                <a:close/>
              </a:path>
            </a:pathLst>
          </a:custGeom>
          <a:solidFill>
            <a:srgbClr val="FFFCC4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93" name="Shape 2393"/>
          <p:cNvSpPr/>
          <p:nvPr/>
        </p:nvSpPr>
        <p:spPr>
          <a:xfrm>
            <a:off y="1508125" x="3106736"/>
            <a:ext cy="1289050" cx="1441449"/>
          </a:xfrm>
          <a:custGeom>
            <a:pathLst>
              <a:path w="1123" extrusionOk="0" h="948">
                <a:moveTo>
                  <a:pt y="948" x="1123"/>
                </a:moveTo>
                <a:lnTo>
                  <a:pt y="5" x="0"/>
                </a:lnTo>
                <a:lnTo>
                  <a:pt y="2" x="10"/>
                </a:lnTo>
                <a:lnTo>
                  <a:pt y="0" x="20"/>
                </a:lnTo>
                <a:lnTo>
                  <a:pt y="925" x="1123"/>
                </a:lnTo>
                <a:lnTo>
                  <a:pt y="948" x="1123"/>
                </a:lnTo>
                <a:close/>
              </a:path>
            </a:pathLst>
          </a:custGeom>
          <a:solidFill>
            <a:srgbClr val="FFFCC5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94" name="Shape 2394"/>
          <p:cNvSpPr/>
          <p:nvPr/>
        </p:nvSpPr>
        <p:spPr>
          <a:xfrm>
            <a:off y="1503362" x="3119436"/>
            <a:ext cy="1279524" cx="1428750"/>
          </a:xfrm>
          <a:custGeom>
            <a:pathLst>
              <a:path w="1113" extrusionOk="0" h="940">
                <a:moveTo>
                  <a:pt y="940" x="1113"/>
                </a:moveTo>
                <a:lnTo>
                  <a:pt y="5" x="0"/>
                </a:lnTo>
                <a:lnTo>
                  <a:pt y="3" x="10"/>
                </a:lnTo>
                <a:lnTo>
                  <a:pt y="0" x="20"/>
                </a:lnTo>
                <a:lnTo>
                  <a:pt y="918" x="1113"/>
                </a:lnTo>
                <a:lnTo>
                  <a:pt y="940" x="1113"/>
                </a:lnTo>
                <a:close/>
              </a:path>
            </a:pathLst>
          </a:custGeom>
          <a:solidFill>
            <a:srgbClr val="FFFCC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95" name="Shape 2395"/>
          <p:cNvSpPr/>
          <p:nvPr/>
        </p:nvSpPr>
        <p:spPr>
          <a:xfrm>
            <a:off y="1500187" x="3132136"/>
            <a:ext cy="1266824" cx="1416050"/>
          </a:xfrm>
          <a:custGeom>
            <a:pathLst>
              <a:path w="1103" extrusionOk="0" h="930">
                <a:moveTo>
                  <a:pt y="930" x="1103"/>
                </a:moveTo>
                <a:lnTo>
                  <a:pt y="5" x="0"/>
                </a:lnTo>
                <a:lnTo>
                  <a:pt y="2" x="10"/>
                </a:lnTo>
                <a:lnTo>
                  <a:pt y="0" x="20"/>
                </a:lnTo>
                <a:lnTo>
                  <a:pt y="909" x="1103"/>
                </a:lnTo>
                <a:lnTo>
                  <a:pt y="930" x="1103"/>
                </a:lnTo>
                <a:close/>
              </a:path>
            </a:pathLst>
          </a:custGeom>
          <a:solidFill>
            <a:srgbClr val="FFFC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96" name="Shape 2396"/>
          <p:cNvSpPr/>
          <p:nvPr/>
        </p:nvSpPr>
        <p:spPr>
          <a:xfrm>
            <a:off y="1497012" x="3144836"/>
            <a:ext cy="1255711" cx="1403349"/>
          </a:xfrm>
          <a:custGeom>
            <a:pathLst>
              <a:path w="1093" extrusionOk="0" h="923">
                <a:moveTo>
                  <a:pt y="923" x="1093"/>
                </a:moveTo>
                <a:lnTo>
                  <a:pt y="5" x="0"/>
                </a:lnTo>
                <a:lnTo>
                  <a:pt y="3" x="10"/>
                </a:lnTo>
                <a:lnTo>
                  <a:pt y="0" x="21"/>
                </a:lnTo>
                <a:lnTo>
                  <a:pt y="900" x="1093"/>
                </a:lnTo>
                <a:lnTo>
                  <a:pt y="923" x="1093"/>
                </a:lnTo>
                <a:close/>
              </a:path>
            </a:pathLst>
          </a:custGeom>
          <a:solidFill>
            <a:srgbClr val="FFFCC9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97" name="Shape 2397"/>
          <p:cNvSpPr/>
          <p:nvPr/>
        </p:nvSpPr>
        <p:spPr>
          <a:xfrm>
            <a:off y="1492250" x="3157536"/>
            <a:ext cy="1246186" cx="1390649"/>
          </a:xfrm>
          <a:custGeom>
            <a:pathLst>
              <a:path w="1083" extrusionOk="0" h="915">
                <a:moveTo>
                  <a:pt y="915" x="1083"/>
                </a:moveTo>
                <a:lnTo>
                  <a:pt y="6" x="0"/>
                </a:lnTo>
                <a:lnTo>
                  <a:pt y="3" x="11"/>
                </a:lnTo>
                <a:lnTo>
                  <a:pt y="0" x="21"/>
                </a:lnTo>
                <a:lnTo>
                  <a:pt y="892" x="1083"/>
                </a:lnTo>
                <a:lnTo>
                  <a:pt y="915" x="1083"/>
                </a:lnTo>
                <a:close/>
              </a:path>
            </a:pathLst>
          </a:custGeom>
          <a:solidFill>
            <a:srgbClr val="FFFDC9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98" name="Shape 2398"/>
          <p:cNvSpPr/>
          <p:nvPr/>
        </p:nvSpPr>
        <p:spPr>
          <a:xfrm>
            <a:off y="1490662" x="3171825"/>
            <a:ext cy="1230311" cx="1376362"/>
          </a:xfrm>
          <a:custGeom>
            <a:pathLst>
              <a:path w="1072" extrusionOk="0" h="904">
                <a:moveTo>
                  <a:pt y="904" x="1072"/>
                </a:moveTo>
                <a:lnTo>
                  <a:pt y="4" x="0"/>
                </a:lnTo>
                <a:lnTo>
                  <a:pt y="1" x="10"/>
                </a:lnTo>
                <a:lnTo>
                  <a:pt y="0" x="21"/>
                </a:lnTo>
                <a:lnTo>
                  <a:pt y="881" x="1072"/>
                </a:lnTo>
                <a:lnTo>
                  <a:pt y="904" x="1072"/>
                </a:lnTo>
                <a:close/>
              </a:path>
            </a:pathLst>
          </a:custGeom>
          <a:solidFill>
            <a:srgbClr val="FFFDCA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399" name="Shape 2399"/>
          <p:cNvSpPr/>
          <p:nvPr/>
        </p:nvSpPr>
        <p:spPr>
          <a:xfrm>
            <a:off y="1487487" x="3184525"/>
            <a:ext cy="1219199" cx="1363661"/>
          </a:xfrm>
          <a:custGeom>
            <a:pathLst>
              <a:path w="1062" extrusionOk="0" h="896">
                <a:moveTo>
                  <a:pt y="896" x="1062"/>
                </a:moveTo>
                <a:lnTo>
                  <a:pt y="4" x="0"/>
                </a:lnTo>
                <a:lnTo>
                  <a:pt y="3" x="11"/>
                </a:lnTo>
                <a:lnTo>
                  <a:pt y="0" x="21"/>
                </a:lnTo>
                <a:lnTo>
                  <a:pt y="874" x="1062"/>
                </a:lnTo>
                <a:lnTo>
                  <a:pt y="896" x="1062"/>
                </a:lnTo>
                <a:close/>
              </a:path>
            </a:pathLst>
          </a:custGeom>
          <a:solidFill>
            <a:srgbClr val="FFFDC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00" name="Shape 2400"/>
          <p:cNvSpPr/>
          <p:nvPr/>
        </p:nvSpPr>
        <p:spPr>
          <a:xfrm>
            <a:off y="1482725" x="3198811"/>
            <a:ext cy="1208086" cx="1349374"/>
          </a:xfrm>
          <a:custGeom>
            <a:pathLst>
              <a:path w="1051" extrusionOk="0" h="887">
                <a:moveTo>
                  <a:pt y="887" x="1051"/>
                </a:moveTo>
                <a:lnTo>
                  <a:pt y="6" x="0"/>
                </a:lnTo>
                <a:lnTo>
                  <a:pt y="3" x="10"/>
                </a:lnTo>
                <a:lnTo>
                  <a:pt y="0" x="21"/>
                </a:lnTo>
                <a:lnTo>
                  <a:pt y="866" x="1051"/>
                </a:lnTo>
                <a:lnTo>
                  <a:pt y="887" x="1051"/>
                </a:lnTo>
                <a:close/>
              </a:path>
            </a:pathLst>
          </a:custGeom>
          <a:solidFill>
            <a:srgbClr val="FFFDC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01" name="Shape 2401"/>
          <p:cNvSpPr/>
          <p:nvPr/>
        </p:nvSpPr>
        <p:spPr>
          <a:xfrm>
            <a:off y="1481137" x="3211511"/>
            <a:ext cy="1195387" cx="1336674"/>
          </a:xfrm>
          <a:custGeom>
            <a:pathLst>
              <a:path w="1041" extrusionOk="0" h="878">
                <a:moveTo>
                  <a:pt y="878" x="1041"/>
                </a:moveTo>
                <a:lnTo>
                  <a:pt y="4" x="0"/>
                </a:lnTo>
                <a:lnTo>
                  <a:pt y="1" x="11"/>
                </a:lnTo>
                <a:lnTo>
                  <a:pt y="0" x="21"/>
                </a:lnTo>
                <a:lnTo>
                  <a:pt y="855" x="1041"/>
                </a:lnTo>
                <a:lnTo>
                  <a:pt y="878" x="1041"/>
                </a:lnTo>
                <a:close/>
              </a:path>
            </a:pathLst>
          </a:custGeom>
          <a:solidFill>
            <a:srgbClr val="FFFDC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02" name="Shape 2402"/>
          <p:cNvSpPr/>
          <p:nvPr/>
        </p:nvSpPr>
        <p:spPr>
          <a:xfrm>
            <a:off y="1477962" x="3225800"/>
            <a:ext cy="1184274" cx="1322387"/>
          </a:xfrm>
          <a:custGeom>
            <a:pathLst>
              <a:path w="1030" extrusionOk="0" h="870">
                <a:moveTo>
                  <a:pt y="870" x="1030"/>
                </a:moveTo>
                <a:lnTo>
                  <a:pt y="4" x="0"/>
                </a:lnTo>
                <a:lnTo>
                  <a:pt y="3" x="10"/>
                </a:lnTo>
                <a:lnTo>
                  <a:pt y="0" x="20"/>
                </a:lnTo>
                <a:lnTo>
                  <a:pt y="847" x="1030"/>
                </a:lnTo>
                <a:lnTo>
                  <a:pt y="870" x="1030"/>
                </a:lnTo>
                <a:close/>
              </a:path>
            </a:pathLst>
          </a:custGeom>
          <a:solidFill>
            <a:srgbClr val="FFFDD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03" name="Shape 2403"/>
          <p:cNvSpPr/>
          <p:nvPr/>
        </p:nvSpPr>
        <p:spPr>
          <a:xfrm>
            <a:off y="1473200" x="3238500"/>
            <a:ext cy="1171574" cx="1309687"/>
          </a:xfrm>
          <a:custGeom>
            <a:pathLst>
              <a:path w="1020" extrusionOk="0" h="861">
                <a:moveTo>
                  <a:pt y="861" x="1020"/>
                </a:moveTo>
                <a:lnTo>
                  <a:pt y="6" x="0"/>
                </a:lnTo>
                <a:lnTo>
                  <a:pt y="3" x="10"/>
                </a:lnTo>
                <a:lnTo>
                  <a:pt y="0" x="22"/>
                </a:lnTo>
                <a:lnTo>
                  <a:pt y="839" x="1020"/>
                </a:lnTo>
                <a:lnTo>
                  <a:pt y="861" x="1020"/>
                </a:lnTo>
                <a:close/>
              </a:path>
            </a:pathLst>
          </a:custGeom>
          <a:solidFill>
            <a:srgbClr val="FFFDD1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04" name="Shape 2404"/>
          <p:cNvSpPr/>
          <p:nvPr/>
        </p:nvSpPr>
        <p:spPr>
          <a:xfrm>
            <a:off y="1471612" x="3251200"/>
            <a:ext cy="1158875" cx="1296987"/>
          </a:xfrm>
          <a:custGeom>
            <a:pathLst>
              <a:path w="1010" extrusionOk="0" h="851">
                <a:moveTo>
                  <a:pt y="851" x="1010"/>
                </a:moveTo>
                <a:lnTo>
                  <a:pt y="4" x="0"/>
                </a:lnTo>
                <a:lnTo>
                  <a:pt y="1" x="12"/>
                </a:lnTo>
                <a:lnTo>
                  <a:pt y="0" x="22"/>
                </a:lnTo>
                <a:lnTo>
                  <a:pt y="830" x="1010"/>
                </a:lnTo>
                <a:lnTo>
                  <a:pt y="851" x="1010"/>
                </a:lnTo>
                <a:close/>
              </a:path>
            </a:pathLst>
          </a:custGeom>
          <a:solidFill>
            <a:srgbClr val="FFFDD2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05" name="Shape 2405"/>
          <p:cNvSpPr/>
          <p:nvPr/>
        </p:nvSpPr>
        <p:spPr>
          <a:xfrm>
            <a:off y="1468437" x="3267075"/>
            <a:ext cy="1146175" cx="1281112"/>
          </a:xfrm>
          <a:custGeom>
            <a:pathLst>
              <a:path w="998" extrusionOk="0" h="843">
                <a:moveTo>
                  <a:pt y="843" x="998"/>
                </a:moveTo>
                <a:lnTo>
                  <a:pt y="4" x="0"/>
                </a:lnTo>
                <a:lnTo>
                  <a:pt y="3" x="10"/>
                </a:lnTo>
                <a:lnTo>
                  <a:pt y="0" x="21"/>
                </a:lnTo>
                <a:lnTo>
                  <a:pt y="821" x="998"/>
                </a:lnTo>
                <a:lnTo>
                  <a:pt y="843" x="998"/>
                </a:lnTo>
                <a:close/>
              </a:path>
            </a:pathLst>
          </a:custGeom>
          <a:solidFill>
            <a:srgbClr val="FFFDD3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06" name="Shape 2406"/>
          <p:cNvSpPr/>
          <p:nvPr/>
        </p:nvSpPr>
        <p:spPr>
          <a:xfrm>
            <a:off y="1463675" x="3279775"/>
            <a:ext cy="1138237" cx="1268411"/>
          </a:xfrm>
          <a:custGeom>
            <a:pathLst>
              <a:path w="988" extrusionOk="0" h="836">
                <a:moveTo>
                  <a:pt y="836" x="988"/>
                </a:moveTo>
                <a:lnTo>
                  <a:pt y="6" x="0"/>
                </a:lnTo>
                <a:lnTo>
                  <a:pt y="3" x="11"/>
                </a:lnTo>
                <a:lnTo>
                  <a:pt y="0" x="21"/>
                </a:lnTo>
                <a:lnTo>
                  <a:pt y="813" x="988"/>
                </a:lnTo>
                <a:lnTo>
                  <a:pt y="836" x="988"/>
                </a:lnTo>
                <a:close/>
              </a:path>
            </a:pathLst>
          </a:custGeom>
          <a:solidFill>
            <a:srgbClr val="FFFDD4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07" name="Shape 2407"/>
          <p:cNvSpPr/>
          <p:nvPr/>
        </p:nvSpPr>
        <p:spPr>
          <a:xfrm>
            <a:off y="1462087" x="3294062"/>
            <a:ext cy="1123949" cx="1254125"/>
          </a:xfrm>
          <a:custGeom>
            <a:pathLst>
              <a:path w="977" extrusionOk="0" h="825">
                <a:moveTo>
                  <a:pt y="825" x="977"/>
                </a:moveTo>
                <a:lnTo>
                  <a:pt y="4" x="0"/>
                </a:lnTo>
                <a:lnTo>
                  <a:pt y="1" x="10"/>
                </a:lnTo>
                <a:lnTo>
                  <a:pt y="0" x="20"/>
                </a:lnTo>
                <a:lnTo>
                  <a:pt y="802" x="977"/>
                </a:lnTo>
                <a:lnTo>
                  <a:pt y="825" x="977"/>
                </a:lnTo>
                <a:close/>
              </a:path>
            </a:pathLst>
          </a:custGeom>
          <a:solidFill>
            <a:srgbClr val="FFFDD5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08" name="Shape 2408"/>
          <p:cNvSpPr/>
          <p:nvPr/>
        </p:nvSpPr>
        <p:spPr>
          <a:xfrm>
            <a:off y="1458912" x="3306762"/>
            <a:ext cy="1111249" cx="1241425"/>
          </a:xfrm>
          <a:custGeom>
            <a:pathLst>
              <a:path w="967" extrusionOk="0" h="817">
                <a:moveTo>
                  <a:pt y="817" x="967"/>
                </a:moveTo>
                <a:lnTo>
                  <a:pt y="4" x="0"/>
                </a:lnTo>
                <a:lnTo>
                  <a:pt y="3" x="10"/>
                </a:lnTo>
                <a:lnTo>
                  <a:pt y="0" x="22"/>
                </a:lnTo>
                <a:lnTo>
                  <a:pt y="794" x="967"/>
                </a:lnTo>
                <a:lnTo>
                  <a:pt y="817" x="967"/>
                </a:lnTo>
                <a:close/>
              </a:path>
            </a:pathLst>
          </a:custGeom>
          <a:solidFill>
            <a:srgbClr val="FFFDD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09" name="Shape 2409"/>
          <p:cNvSpPr/>
          <p:nvPr/>
        </p:nvSpPr>
        <p:spPr>
          <a:xfrm>
            <a:off y="1455737" x="3319462"/>
            <a:ext cy="1098550" cx="1228725"/>
          </a:xfrm>
          <a:custGeom>
            <a:pathLst>
              <a:path w="957" extrusionOk="0" h="807">
                <a:moveTo>
                  <a:pt y="807" x="957"/>
                </a:moveTo>
                <a:lnTo>
                  <a:pt y="5" x="0"/>
                </a:lnTo>
                <a:lnTo>
                  <a:pt y="2" x="12"/>
                </a:lnTo>
                <a:lnTo>
                  <a:pt y="0" x="22"/>
                </a:lnTo>
                <a:lnTo>
                  <a:pt y="786" x="957"/>
                </a:lnTo>
                <a:lnTo>
                  <a:pt y="807" x="957"/>
                </a:lnTo>
                <a:close/>
              </a:path>
            </a:pathLst>
          </a:custGeom>
          <a:solidFill>
            <a:srgbClr val="FFFDD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10" name="Shape 2410"/>
          <p:cNvSpPr/>
          <p:nvPr/>
        </p:nvSpPr>
        <p:spPr>
          <a:xfrm>
            <a:off y="1452562" x="3335337"/>
            <a:ext cy="1085850" cx="1212850"/>
          </a:xfrm>
          <a:custGeom>
            <a:pathLst>
              <a:path w="945" extrusionOk="0" h="799">
                <a:moveTo>
                  <a:pt y="799" x="945"/>
                </a:moveTo>
                <a:lnTo>
                  <a:pt y="5" x="0"/>
                </a:lnTo>
                <a:lnTo>
                  <a:pt y="3" x="10"/>
                </a:lnTo>
                <a:lnTo>
                  <a:pt y="0" x="21"/>
                </a:lnTo>
                <a:lnTo>
                  <a:pt y="777" x="945"/>
                </a:lnTo>
                <a:lnTo>
                  <a:pt y="799" x="945"/>
                </a:lnTo>
                <a:close/>
              </a:path>
            </a:pathLst>
          </a:custGeom>
          <a:solidFill>
            <a:srgbClr val="FFFDD9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11" name="Shape 2411"/>
          <p:cNvSpPr/>
          <p:nvPr/>
        </p:nvSpPr>
        <p:spPr>
          <a:xfrm>
            <a:off y="1450975" x="3348037"/>
            <a:ext cy="1074737" cx="1200149"/>
          </a:xfrm>
          <a:custGeom>
            <a:pathLst>
              <a:path w="935" extrusionOk="0" h="790">
                <a:moveTo>
                  <a:pt y="790" x="935"/>
                </a:moveTo>
                <a:lnTo>
                  <a:pt y="4" x="0"/>
                </a:lnTo>
                <a:lnTo>
                  <a:pt y="1" x="11"/>
                </a:lnTo>
                <a:lnTo>
                  <a:pt y="0" x="21"/>
                </a:lnTo>
                <a:lnTo>
                  <a:pt y="767" x="935"/>
                </a:lnTo>
                <a:lnTo>
                  <a:pt y="790" x="935"/>
                </a:lnTo>
                <a:close/>
              </a:path>
            </a:pathLst>
          </a:custGeom>
          <a:solidFill>
            <a:srgbClr val="FFFDDC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12" name="Shape 2412"/>
          <p:cNvSpPr/>
          <p:nvPr/>
        </p:nvSpPr>
        <p:spPr>
          <a:xfrm>
            <a:off y="1446212" x="3362325"/>
            <a:ext cy="1063625" cx="1185862"/>
          </a:xfrm>
          <a:custGeom>
            <a:pathLst>
              <a:path w="924" extrusionOk="0" h="781">
                <a:moveTo>
                  <a:pt y="781" x="924"/>
                </a:moveTo>
                <a:lnTo>
                  <a:pt y="4" x="0"/>
                </a:lnTo>
                <a:lnTo>
                  <a:pt y="3" x="10"/>
                </a:lnTo>
                <a:lnTo>
                  <a:pt y="0" x="22"/>
                </a:lnTo>
                <a:lnTo>
                  <a:pt y="758" x="924"/>
                </a:lnTo>
                <a:lnTo>
                  <a:pt y="781" x="924"/>
                </a:lnTo>
                <a:close/>
              </a:path>
            </a:pathLst>
          </a:custGeom>
          <a:solidFill>
            <a:srgbClr val="FFFDD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13" name="Shape 2413"/>
          <p:cNvSpPr/>
          <p:nvPr/>
        </p:nvSpPr>
        <p:spPr>
          <a:xfrm>
            <a:off y="1444625" x="3375025"/>
            <a:ext cy="1049337" cx="1173161"/>
          </a:xfrm>
          <a:custGeom>
            <a:pathLst>
              <a:path w="914" extrusionOk="0" h="771">
                <a:moveTo>
                  <a:pt y="771" x="914"/>
                </a:moveTo>
                <a:lnTo>
                  <a:pt y="4" x="0"/>
                </a:lnTo>
                <a:lnTo>
                  <a:pt y="1" x="12"/>
                </a:lnTo>
                <a:lnTo>
                  <a:pt y="0" x="22"/>
                </a:lnTo>
                <a:lnTo>
                  <a:pt y="748" x="914"/>
                </a:lnTo>
                <a:lnTo>
                  <a:pt y="771" x="914"/>
                </a:lnTo>
                <a:close/>
              </a:path>
            </a:pathLst>
          </a:custGeom>
          <a:solidFill>
            <a:srgbClr val="FFFED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14" name="Shape 2414"/>
          <p:cNvSpPr/>
          <p:nvPr/>
        </p:nvSpPr>
        <p:spPr>
          <a:xfrm>
            <a:off y="1441450" x="3390900"/>
            <a:ext cy="1036637" cx="1157286"/>
          </a:xfrm>
          <a:custGeom>
            <a:pathLst>
              <a:path w="902" extrusionOk="0" h="762">
                <a:moveTo>
                  <a:pt y="762" x="902"/>
                </a:moveTo>
                <a:lnTo>
                  <a:pt y="4" x="0"/>
                </a:lnTo>
                <a:lnTo>
                  <a:pt y="3" x="10"/>
                </a:lnTo>
                <a:lnTo>
                  <a:pt y="0" x="21"/>
                </a:lnTo>
                <a:lnTo>
                  <a:pt y="741" x="902"/>
                </a:lnTo>
                <a:lnTo>
                  <a:pt y="762" x="902"/>
                </a:lnTo>
                <a:close/>
              </a:path>
            </a:pathLst>
          </a:custGeom>
          <a:solidFill>
            <a:srgbClr val="FFFEE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15" name="Shape 2415"/>
          <p:cNvSpPr/>
          <p:nvPr/>
        </p:nvSpPr>
        <p:spPr>
          <a:xfrm>
            <a:off y="1438275" x="3403600"/>
            <a:ext cy="1023936" cx="1144586"/>
          </a:xfrm>
          <a:custGeom>
            <a:pathLst>
              <a:path w="892" extrusionOk="0" h="753">
                <a:moveTo>
                  <a:pt y="753" x="892"/>
                </a:moveTo>
                <a:lnTo>
                  <a:pt y="5" x="0"/>
                </a:lnTo>
                <a:lnTo>
                  <a:pt y="2" x="11"/>
                </a:lnTo>
                <a:lnTo>
                  <a:pt y="0" x="21"/>
                </a:lnTo>
                <a:lnTo>
                  <a:pt y="731" x="892"/>
                </a:lnTo>
                <a:lnTo>
                  <a:pt y="753" x="892"/>
                </a:lnTo>
                <a:close/>
              </a:path>
            </a:pathLst>
          </a:custGeom>
          <a:solidFill>
            <a:srgbClr val="FFFEE1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16" name="Shape 2416"/>
          <p:cNvSpPr/>
          <p:nvPr/>
        </p:nvSpPr>
        <p:spPr>
          <a:xfrm>
            <a:off y="1433512" x="3417887"/>
            <a:ext cy="1015999" cx="1130299"/>
          </a:xfrm>
          <a:custGeom>
            <a:pathLst>
              <a:path w="881" extrusionOk="0" h="746">
                <a:moveTo>
                  <a:pt y="746" x="881"/>
                </a:moveTo>
                <a:lnTo>
                  <a:pt y="5" x="0"/>
                </a:lnTo>
                <a:lnTo>
                  <a:pt y="3" x="10"/>
                </a:lnTo>
                <a:lnTo>
                  <a:pt y="0" x="22"/>
                </a:lnTo>
                <a:lnTo>
                  <a:pt y="723" x="881"/>
                </a:lnTo>
                <a:lnTo>
                  <a:pt y="746" x="881"/>
                </a:lnTo>
                <a:close/>
              </a:path>
            </a:pathLst>
          </a:custGeom>
          <a:solidFill>
            <a:srgbClr val="FFFEE2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17" name="Shape 2417"/>
          <p:cNvSpPr/>
          <p:nvPr/>
        </p:nvSpPr>
        <p:spPr>
          <a:xfrm>
            <a:off y="1433512" x="3430587"/>
            <a:ext cy="1000124" cx="1117599"/>
          </a:xfrm>
          <a:custGeom>
            <a:pathLst>
              <a:path w="871" extrusionOk="0" h="735">
                <a:moveTo>
                  <a:pt y="735" x="871"/>
                </a:moveTo>
                <a:lnTo>
                  <a:pt y="4" x="0"/>
                </a:lnTo>
                <a:lnTo>
                  <a:pt y="1" x="12"/>
                </a:lnTo>
                <a:lnTo>
                  <a:pt y="0" x="23"/>
                </a:lnTo>
                <a:lnTo>
                  <a:pt y="712" x="871"/>
                </a:lnTo>
                <a:lnTo>
                  <a:pt y="735" x="871"/>
                </a:lnTo>
                <a:close/>
              </a:path>
            </a:pathLst>
          </a:custGeom>
          <a:solidFill>
            <a:srgbClr val="FFFEE5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18" name="Shape 2418"/>
          <p:cNvSpPr/>
          <p:nvPr/>
        </p:nvSpPr>
        <p:spPr>
          <a:xfrm>
            <a:off y="1431925" x="3446462"/>
            <a:ext cy="985836" cx="1101724"/>
          </a:xfrm>
          <a:custGeom>
            <a:pathLst>
              <a:path w="859" extrusionOk="0" h="725">
                <a:moveTo>
                  <a:pt y="725" x="859"/>
                </a:moveTo>
                <a:lnTo>
                  <a:pt y="2" x="0"/>
                </a:lnTo>
                <a:lnTo>
                  <a:pt y="1" x="11"/>
                </a:lnTo>
                <a:lnTo>
                  <a:pt y="0" x="21"/>
                </a:lnTo>
                <a:lnTo>
                  <a:pt y="702" x="859"/>
                </a:lnTo>
                <a:lnTo>
                  <a:pt y="725" x="859"/>
                </a:lnTo>
                <a:close/>
              </a:path>
            </a:pathLst>
          </a:custGeom>
          <a:solidFill>
            <a:srgbClr val="FFFEE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19" name="Shape 2419"/>
          <p:cNvSpPr/>
          <p:nvPr/>
        </p:nvSpPr>
        <p:spPr>
          <a:xfrm>
            <a:off y="1427162" x="3459162"/>
            <a:ext cy="974725" cx="1089024"/>
          </a:xfrm>
          <a:custGeom>
            <a:pathLst>
              <a:path w="848" extrusionOk="0" h="716">
                <a:moveTo>
                  <a:pt y="716" x="848"/>
                </a:moveTo>
                <a:lnTo>
                  <a:pt y="4" x="0"/>
                </a:lnTo>
                <a:lnTo>
                  <a:pt y="3" x="10"/>
                </a:lnTo>
                <a:lnTo>
                  <a:pt y="0" x="21"/>
                </a:lnTo>
                <a:lnTo>
                  <a:pt y="695" x="848"/>
                </a:lnTo>
                <a:lnTo>
                  <a:pt y="716" x="848"/>
                </a:lnTo>
                <a:close/>
              </a:path>
            </a:pathLst>
          </a:custGeom>
          <a:solidFill>
            <a:srgbClr val="FFFEE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20" name="Shape 2420"/>
          <p:cNvSpPr/>
          <p:nvPr/>
        </p:nvSpPr>
        <p:spPr>
          <a:xfrm>
            <a:off y="1423987" x="3471862"/>
            <a:ext cy="962024" cx="1076325"/>
          </a:xfrm>
          <a:custGeom>
            <a:pathLst>
              <a:path w="838" extrusionOk="0" h="707">
                <a:moveTo>
                  <a:pt y="707" x="838"/>
                </a:moveTo>
                <a:lnTo>
                  <a:pt y="5" x="0"/>
                </a:lnTo>
                <a:lnTo>
                  <a:pt y="2" x="11"/>
                </a:lnTo>
                <a:lnTo>
                  <a:pt y="0" x="23"/>
                </a:lnTo>
                <a:lnTo>
                  <a:pt y="685" x="838"/>
                </a:lnTo>
                <a:lnTo>
                  <a:pt y="707" x="838"/>
                </a:lnTo>
                <a:close/>
              </a:path>
            </a:pathLst>
          </a:custGeom>
          <a:solidFill>
            <a:srgbClr val="FFFEE9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21" name="Shape 2421"/>
          <p:cNvSpPr/>
          <p:nvPr/>
        </p:nvSpPr>
        <p:spPr>
          <a:xfrm>
            <a:off y="1423987" x="3486150"/>
            <a:ext cy="949325" cx="1062037"/>
          </a:xfrm>
          <a:custGeom>
            <a:pathLst>
              <a:path w="827" extrusionOk="0" h="698">
                <a:moveTo>
                  <a:pt y="698" x="827"/>
                </a:moveTo>
                <a:lnTo>
                  <a:pt y="3" x="0"/>
                </a:lnTo>
                <a:lnTo>
                  <a:pt y="1" x="12"/>
                </a:lnTo>
                <a:lnTo>
                  <a:pt y="0" x="22"/>
                </a:lnTo>
                <a:lnTo>
                  <a:pt y="675" x="827"/>
                </a:lnTo>
                <a:lnTo>
                  <a:pt y="698" x="827"/>
                </a:lnTo>
                <a:close/>
              </a:path>
            </a:pathLst>
          </a:custGeom>
          <a:solidFill>
            <a:srgbClr val="FFFEEA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22" name="Shape 2422"/>
          <p:cNvSpPr/>
          <p:nvPr/>
        </p:nvSpPr>
        <p:spPr>
          <a:xfrm>
            <a:off y="1419225" x="3502025"/>
            <a:ext cy="938211" cx="1046162"/>
          </a:xfrm>
          <a:custGeom>
            <a:pathLst>
              <a:path w="815" extrusionOk="0" h="689">
                <a:moveTo>
                  <a:pt y="689" x="815"/>
                </a:moveTo>
                <a:lnTo>
                  <a:pt y="4" x="0"/>
                </a:lnTo>
                <a:lnTo>
                  <a:pt y="3" x="10"/>
                </a:lnTo>
                <a:lnTo>
                  <a:pt y="0" x="21"/>
                </a:lnTo>
                <a:lnTo>
                  <a:pt y="666" x="815"/>
                </a:lnTo>
                <a:lnTo>
                  <a:pt y="689" x="815"/>
                </a:lnTo>
                <a:close/>
              </a:path>
            </a:pathLst>
          </a:custGeom>
          <a:solidFill>
            <a:srgbClr val="FFFEEB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23" name="Shape 2423"/>
          <p:cNvSpPr/>
          <p:nvPr/>
        </p:nvSpPr>
        <p:spPr>
          <a:xfrm>
            <a:off y="1417637" x="3514725"/>
            <a:ext cy="923924" cx="1033462"/>
          </a:xfrm>
          <a:custGeom>
            <a:pathLst>
              <a:path w="805" extrusionOk="0" h="679">
                <a:moveTo>
                  <a:pt y="679" x="805"/>
                </a:moveTo>
                <a:lnTo>
                  <a:pt y="4" x="0"/>
                </a:lnTo>
                <a:lnTo>
                  <a:pt y="1" x="11"/>
                </a:lnTo>
                <a:lnTo>
                  <a:pt y="0" x="23"/>
                </a:lnTo>
                <a:lnTo>
                  <a:pt y="656" x="805"/>
                </a:lnTo>
                <a:lnTo>
                  <a:pt y="679" x="805"/>
                </a:lnTo>
                <a:close/>
              </a:path>
            </a:pathLst>
          </a:custGeom>
          <a:solidFill>
            <a:srgbClr val="FFFEE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24" name="Shape 2424"/>
          <p:cNvSpPr/>
          <p:nvPr/>
        </p:nvSpPr>
        <p:spPr>
          <a:xfrm>
            <a:off y="1414462" x="3529012"/>
            <a:ext cy="911225" cx="1019175"/>
          </a:xfrm>
          <a:custGeom>
            <a:pathLst>
              <a:path w="794" extrusionOk="0" h="669">
                <a:moveTo>
                  <a:pt y="669" x="794"/>
                </a:moveTo>
                <a:lnTo>
                  <a:pt y="3" x="0"/>
                </a:lnTo>
                <a:lnTo>
                  <a:pt y="2" x="12"/>
                </a:lnTo>
                <a:lnTo>
                  <a:pt y="0" x="23"/>
                </a:lnTo>
                <a:lnTo>
                  <a:pt y="648" x="794"/>
                </a:lnTo>
                <a:lnTo>
                  <a:pt y="669" x="794"/>
                </a:lnTo>
                <a:close/>
              </a:path>
            </a:pathLst>
          </a:custGeom>
          <a:solidFill>
            <a:srgbClr val="FFFEE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25" name="Shape 2425"/>
          <p:cNvSpPr/>
          <p:nvPr/>
        </p:nvSpPr>
        <p:spPr>
          <a:xfrm>
            <a:off y="1411287" x="3544887"/>
            <a:ext cy="898525" cx="1003300"/>
          </a:xfrm>
          <a:custGeom>
            <a:pathLst>
              <a:path w="782" extrusionOk="0" h="661">
                <a:moveTo>
                  <a:pt y="661" x="782"/>
                </a:moveTo>
                <a:lnTo>
                  <a:pt y="5" x="0"/>
                </a:lnTo>
                <a:lnTo>
                  <a:pt y="3" x="11"/>
                </a:lnTo>
                <a:lnTo>
                  <a:pt y="0" x="21"/>
                </a:lnTo>
                <a:lnTo>
                  <a:pt y="639" x="782"/>
                </a:lnTo>
                <a:lnTo>
                  <a:pt y="661" x="782"/>
                </a:lnTo>
                <a:close/>
              </a:path>
            </a:pathLst>
          </a:custGeom>
          <a:solidFill>
            <a:srgbClr val="FFFEE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26" name="Shape 2426"/>
          <p:cNvSpPr/>
          <p:nvPr/>
        </p:nvSpPr>
        <p:spPr>
          <a:xfrm>
            <a:off y="1409700" x="3559175"/>
            <a:ext cy="887412" cx="989011"/>
          </a:xfrm>
          <a:custGeom>
            <a:pathLst>
              <a:path w="771" extrusionOk="0" h="652">
                <a:moveTo>
                  <a:pt y="652" x="771"/>
                </a:moveTo>
                <a:lnTo>
                  <a:pt y="4" x="0"/>
                </a:lnTo>
                <a:lnTo>
                  <a:pt y="1" x="10"/>
                </a:lnTo>
                <a:lnTo>
                  <a:pt y="0" x="22"/>
                </a:lnTo>
                <a:lnTo>
                  <a:pt y="629" x="771"/>
                </a:lnTo>
                <a:lnTo>
                  <a:pt y="652" x="771"/>
                </a:lnTo>
                <a:close/>
              </a:path>
            </a:pathLst>
          </a:custGeom>
          <a:solidFill>
            <a:srgbClr val="FFFEF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27" name="Shape 2427"/>
          <p:cNvSpPr/>
          <p:nvPr/>
        </p:nvSpPr>
        <p:spPr>
          <a:xfrm>
            <a:off y="1406525" x="3571875"/>
            <a:ext cy="874712" cx="976311"/>
          </a:xfrm>
          <a:custGeom>
            <a:pathLst>
              <a:path w="761" extrusionOk="0" h="642">
                <a:moveTo>
                  <a:pt y="642" x="761"/>
                </a:moveTo>
                <a:lnTo>
                  <a:pt y="3" x="0"/>
                </a:lnTo>
                <a:lnTo>
                  <a:pt y="2" x="12"/>
                </a:lnTo>
                <a:lnTo>
                  <a:pt y="0" x="23"/>
                </a:lnTo>
                <a:lnTo>
                  <a:pt y="620" x="761"/>
                </a:lnTo>
                <a:lnTo>
                  <a:pt y="642" x="761"/>
                </a:lnTo>
                <a:close/>
              </a:path>
            </a:pathLst>
          </a:custGeom>
          <a:solidFill>
            <a:srgbClr val="FFFEF3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28" name="Shape 2428"/>
          <p:cNvSpPr/>
          <p:nvPr/>
        </p:nvSpPr>
        <p:spPr>
          <a:xfrm>
            <a:off y="1404937" x="3586162"/>
            <a:ext cy="860425" cx="962025"/>
          </a:xfrm>
          <a:custGeom>
            <a:pathLst>
              <a:path w="749" extrusionOk="0" h="632">
                <a:moveTo>
                  <a:pt y="632" x="749"/>
                </a:moveTo>
                <a:lnTo>
                  <a:pt y="3" x="0"/>
                </a:lnTo>
                <a:lnTo>
                  <a:pt y="1" x="11"/>
                </a:lnTo>
                <a:lnTo>
                  <a:pt y="0" x="23"/>
                </a:lnTo>
                <a:lnTo>
                  <a:pt y="609" x="749"/>
                </a:lnTo>
                <a:lnTo>
                  <a:pt y="632" x="749"/>
                </a:lnTo>
                <a:close/>
              </a:path>
            </a:pathLst>
          </a:custGeom>
          <a:solidFill>
            <a:srgbClr val="FFFFF5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29" name="Shape 2429"/>
          <p:cNvSpPr/>
          <p:nvPr/>
        </p:nvSpPr>
        <p:spPr>
          <a:xfrm>
            <a:off y="1401762" x="3600450"/>
            <a:ext cy="849312" cx="947736"/>
          </a:xfrm>
          <a:custGeom>
            <a:pathLst>
              <a:path w="738" extrusionOk="0" h="624">
                <a:moveTo>
                  <a:pt y="624" x="738"/>
                </a:moveTo>
                <a:lnTo>
                  <a:pt y="4" x="0"/>
                </a:lnTo>
                <a:lnTo>
                  <a:pt y="3" x="12"/>
                </a:lnTo>
                <a:lnTo>
                  <a:pt y="0" x="23"/>
                </a:lnTo>
                <a:lnTo>
                  <a:pt y="601" x="738"/>
                </a:lnTo>
                <a:lnTo>
                  <a:pt y="624" x="738"/>
                </a:lnTo>
                <a:close/>
              </a:path>
            </a:pathLst>
          </a:custGeom>
          <a:solidFill>
            <a:srgbClr val="FFFFF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30" name="Shape 2430"/>
          <p:cNvSpPr/>
          <p:nvPr/>
        </p:nvSpPr>
        <p:spPr>
          <a:xfrm>
            <a:off y="1400175" x="3616325"/>
            <a:ext cy="833437" cx="931861"/>
          </a:xfrm>
          <a:custGeom>
            <a:pathLst>
              <a:path w="726" extrusionOk="0" h="613">
                <a:moveTo>
                  <a:pt y="613" x="726"/>
                </a:moveTo>
                <a:lnTo>
                  <a:pt y="4" x="0"/>
                </a:lnTo>
                <a:lnTo>
                  <a:pt y="1" x="11"/>
                </a:lnTo>
                <a:lnTo>
                  <a:pt y="0" x="21"/>
                </a:lnTo>
                <a:lnTo>
                  <a:pt y="592" x="726"/>
                </a:lnTo>
                <a:lnTo>
                  <a:pt y="613" x="726"/>
                </a:lnTo>
                <a:close/>
              </a:path>
            </a:pathLst>
          </a:custGeom>
          <a:solidFill>
            <a:srgbClr val="FFFFF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31" name="Shape 2431"/>
          <p:cNvSpPr/>
          <p:nvPr/>
        </p:nvSpPr>
        <p:spPr>
          <a:xfrm>
            <a:off y="1397000" x="3630612"/>
            <a:ext cy="822325" cx="917574"/>
          </a:xfrm>
          <a:custGeom>
            <a:pathLst>
              <a:path w="715" extrusionOk="0" h="604">
                <a:moveTo>
                  <a:pt y="604" x="715"/>
                </a:moveTo>
                <a:lnTo>
                  <a:pt y="3" x="0"/>
                </a:lnTo>
                <a:lnTo>
                  <a:pt y="2" x="10"/>
                </a:lnTo>
                <a:lnTo>
                  <a:pt y="0" x="22"/>
                </a:lnTo>
                <a:lnTo>
                  <a:pt y="582" x="715"/>
                </a:lnTo>
                <a:lnTo>
                  <a:pt y="604" x="715"/>
                </a:lnTo>
                <a:close/>
              </a:path>
            </a:pathLst>
          </a:custGeom>
          <a:solidFill>
            <a:srgbClr val="FFFFF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32" name="Shape 2432"/>
          <p:cNvSpPr/>
          <p:nvPr/>
        </p:nvSpPr>
        <p:spPr>
          <a:xfrm>
            <a:off y="1395412" x="3643312"/>
            <a:ext cy="809624" cx="904875"/>
          </a:xfrm>
          <a:custGeom>
            <a:pathLst>
              <a:path w="705" extrusionOk="0" h="595">
                <a:moveTo>
                  <a:pt y="595" x="705"/>
                </a:moveTo>
                <a:lnTo>
                  <a:pt y="3" x="0"/>
                </a:lnTo>
                <a:lnTo>
                  <a:pt y="1" x="12"/>
                </a:lnTo>
                <a:lnTo>
                  <a:pt y="0" x="23"/>
                </a:lnTo>
                <a:lnTo>
                  <a:pt y="572" x="705"/>
                </a:lnTo>
                <a:lnTo>
                  <a:pt y="595" x="705"/>
                </a:lnTo>
                <a:close/>
              </a:path>
            </a:pathLst>
          </a:custGeom>
          <a:solidFill>
            <a:srgbClr val="FFFFF9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33" name="Shape 2433"/>
          <p:cNvSpPr/>
          <p:nvPr/>
        </p:nvSpPr>
        <p:spPr>
          <a:xfrm>
            <a:off y="1393825" x="3659187"/>
            <a:ext cy="795336" cx="888999"/>
          </a:xfrm>
          <a:custGeom>
            <a:pathLst>
              <a:path w="693" extrusionOk="0" h="585">
                <a:moveTo>
                  <a:pt y="585" x="693"/>
                </a:moveTo>
                <a:lnTo>
                  <a:pt y="3" x="0"/>
                </a:lnTo>
                <a:lnTo>
                  <a:pt y="2" x="11"/>
                </a:lnTo>
                <a:lnTo>
                  <a:pt y="0" x="23"/>
                </a:lnTo>
                <a:lnTo>
                  <a:pt y="562" x="693"/>
                </a:lnTo>
                <a:lnTo>
                  <a:pt y="585" x="693"/>
                </a:lnTo>
                <a:close/>
              </a:path>
            </a:pathLst>
          </a:custGeom>
          <a:solidFill>
            <a:srgbClr val="FFFFFA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34" name="Shape 2434"/>
          <p:cNvSpPr/>
          <p:nvPr/>
        </p:nvSpPr>
        <p:spPr>
          <a:xfrm>
            <a:off y="1390650" x="3673475"/>
            <a:ext cy="784224" cx="874712"/>
          </a:xfrm>
          <a:custGeom>
            <a:pathLst>
              <a:path w="682" extrusionOk="0" h="576">
                <a:moveTo>
                  <a:pt y="576" x="682"/>
                </a:moveTo>
                <a:lnTo>
                  <a:pt y="4" x="0"/>
                </a:lnTo>
                <a:lnTo>
                  <a:pt y="2" x="12"/>
                </a:lnTo>
                <a:lnTo>
                  <a:pt y="0" x="23"/>
                </a:lnTo>
                <a:lnTo>
                  <a:pt y="553" x="682"/>
                </a:lnTo>
                <a:lnTo>
                  <a:pt y="576" x="682"/>
                </a:lnTo>
                <a:close/>
              </a:path>
            </a:pathLst>
          </a:custGeom>
          <a:solidFill>
            <a:srgbClr val="FFFFFC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35" name="Shape 2435"/>
          <p:cNvSpPr/>
          <p:nvPr/>
        </p:nvSpPr>
        <p:spPr>
          <a:xfrm>
            <a:off y="1387475" x="3687762"/>
            <a:ext cy="769937" cx="860424"/>
          </a:xfrm>
          <a:custGeom>
            <a:pathLst>
              <a:path w="670" extrusionOk="0" h="566">
                <a:moveTo>
                  <a:pt y="566" x="670"/>
                </a:moveTo>
                <a:lnTo>
                  <a:pt y="4" x="0"/>
                </a:lnTo>
                <a:lnTo>
                  <a:pt y="2" x="11"/>
                </a:lnTo>
                <a:lnTo>
                  <a:pt y="0" x="23"/>
                </a:lnTo>
                <a:lnTo>
                  <a:pt y="545" x="670"/>
                </a:lnTo>
                <a:lnTo>
                  <a:pt y="566" x="670"/>
                </a:lnTo>
                <a:close/>
              </a:path>
            </a:pathLst>
          </a:custGeom>
          <a:solidFill>
            <a:srgbClr val="FFFFF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36" name="Shape 2436"/>
          <p:cNvSpPr/>
          <p:nvPr/>
        </p:nvSpPr>
        <p:spPr>
          <a:xfrm>
            <a:off y="1385887" x="3702050"/>
            <a:ext cy="757236" cx="846137"/>
          </a:xfrm>
          <a:custGeom>
            <a:pathLst>
              <a:path w="659" extrusionOk="0" h="556">
                <a:moveTo>
                  <a:pt y="556" x="659"/>
                </a:moveTo>
                <a:lnTo>
                  <a:pt y="3" x="0"/>
                </a:lnTo>
                <a:lnTo>
                  <a:pt y="1" x="12"/>
                </a:lnTo>
                <a:lnTo>
                  <a:pt y="0" x="23"/>
                </a:lnTo>
                <a:lnTo>
                  <a:pt y="534" x="659"/>
                </a:lnTo>
                <a:lnTo>
                  <a:pt y="556" x="65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37" name="Shape 2437"/>
          <p:cNvSpPr/>
          <p:nvPr/>
        </p:nvSpPr>
        <p:spPr>
          <a:xfrm>
            <a:off y="1384300" x="3717925"/>
            <a:ext cy="744537" cx="830261"/>
          </a:xfrm>
          <a:custGeom>
            <a:pathLst>
              <a:path w="647" extrusionOk="0" h="548">
                <a:moveTo>
                  <a:pt y="548" x="647"/>
                </a:moveTo>
                <a:lnTo>
                  <a:pt y="3" x="0"/>
                </a:lnTo>
                <a:lnTo>
                  <a:pt y="2" x="11"/>
                </a:lnTo>
                <a:lnTo>
                  <a:pt y="0" x="23"/>
                </a:lnTo>
                <a:lnTo>
                  <a:pt y="525" x="647"/>
                </a:lnTo>
                <a:lnTo>
                  <a:pt y="548" x="647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38" name="Shape 2438"/>
          <p:cNvSpPr/>
          <p:nvPr/>
        </p:nvSpPr>
        <p:spPr>
          <a:xfrm>
            <a:off y="1382712" x="3732212"/>
            <a:ext cy="730250" cx="815975"/>
          </a:xfrm>
          <a:custGeom>
            <a:pathLst>
              <a:path w="636" extrusionOk="0" h="537">
                <a:moveTo>
                  <a:pt y="537" x="636"/>
                </a:moveTo>
                <a:lnTo>
                  <a:pt y="3" x="0"/>
                </a:lnTo>
                <a:lnTo>
                  <a:pt y="1" x="12"/>
                </a:lnTo>
                <a:lnTo>
                  <a:pt y="0" x="23"/>
                </a:lnTo>
                <a:lnTo>
                  <a:pt y="514" x="636"/>
                </a:lnTo>
                <a:lnTo>
                  <a:pt y="537" x="63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39" name="Shape 2439"/>
          <p:cNvSpPr/>
          <p:nvPr/>
        </p:nvSpPr>
        <p:spPr>
          <a:xfrm>
            <a:off y="1379537" x="3746500"/>
            <a:ext cy="719137" cx="801687"/>
          </a:xfrm>
          <a:custGeom>
            <a:pathLst>
              <a:path w="624" extrusionOk="0" h="528">
                <a:moveTo>
                  <a:pt y="528" x="624"/>
                </a:moveTo>
                <a:lnTo>
                  <a:pt y="3" x="0"/>
                </a:lnTo>
                <a:lnTo>
                  <a:pt y="2" x="11"/>
                </a:lnTo>
                <a:lnTo>
                  <a:pt y="0" x="22"/>
                </a:lnTo>
                <a:lnTo>
                  <a:pt y="505" x="624"/>
                </a:lnTo>
                <a:lnTo>
                  <a:pt y="528" x="62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40" name="Shape 2440"/>
          <p:cNvSpPr/>
          <p:nvPr/>
        </p:nvSpPr>
        <p:spPr>
          <a:xfrm>
            <a:off y="1377950" x="3760787"/>
            <a:ext cy="703262" cx="787399"/>
          </a:xfrm>
          <a:custGeom>
            <a:pathLst>
              <a:path w="613" extrusionOk="0" h="517">
                <a:moveTo>
                  <a:pt y="517" x="613"/>
                </a:moveTo>
                <a:lnTo>
                  <a:pt y="3" x="0"/>
                </a:lnTo>
                <a:lnTo>
                  <a:pt y="1" x="11"/>
                </a:lnTo>
                <a:lnTo>
                  <a:pt y="0" x="23"/>
                </a:lnTo>
                <a:lnTo>
                  <a:pt y="496" x="613"/>
                </a:lnTo>
                <a:lnTo>
                  <a:pt y="517" x="61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41" name="Shape 2441"/>
          <p:cNvSpPr/>
          <p:nvPr/>
        </p:nvSpPr>
        <p:spPr>
          <a:xfrm>
            <a:off y="1376362" x="3775075"/>
            <a:ext cy="690562" cx="773111"/>
          </a:xfrm>
          <a:custGeom>
            <a:pathLst>
              <a:path w="602" extrusionOk="0" h="508">
                <a:moveTo>
                  <a:pt y="508" x="602"/>
                </a:moveTo>
                <a:lnTo>
                  <a:pt y="3" x="0"/>
                </a:lnTo>
                <a:lnTo>
                  <a:pt y="2" x="12"/>
                </a:lnTo>
                <a:lnTo>
                  <a:pt y="0" x="23"/>
                </a:lnTo>
                <a:lnTo>
                  <a:pt y="486" x="602"/>
                </a:lnTo>
                <a:lnTo>
                  <a:pt y="508" x="60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42" name="Shape 2442"/>
          <p:cNvSpPr/>
          <p:nvPr/>
        </p:nvSpPr>
        <p:spPr>
          <a:xfrm>
            <a:off y="1374775" x="3790950"/>
            <a:ext cy="677861" cx="757236"/>
          </a:xfrm>
          <a:custGeom>
            <a:pathLst>
              <a:path w="590" extrusionOk="0" h="499">
                <a:moveTo>
                  <a:pt y="499" x="590"/>
                </a:moveTo>
                <a:lnTo>
                  <a:pt y="3" x="0"/>
                </a:lnTo>
                <a:lnTo>
                  <a:pt y="1" x="11"/>
                </a:lnTo>
                <a:lnTo>
                  <a:pt y="0" x="23"/>
                </a:lnTo>
                <a:lnTo>
                  <a:pt y="476" x="590"/>
                </a:lnTo>
                <a:lnTo>
                  <a:pt y="499" x="59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43" name="Shape 2443"/>
          <p:cNvSpPr/>
          <p:nvPr/>
        </p:nvSpPr>
        <p:spPr>
          <a:xfrm>
            <a:off y="1373187" x="3805237"/>
            <a:ext cy="663574" cx="742949"/>
          </a:xfrm>
          <a:custGeom>
            <a:pathLst>
              <a:path w="579" extrusionOk="0" h="488">
                <a:moveTo>
                  <a:pt y="488" x="579"/>
                </a:moveTo>
                <a:lnTo>
                  <a:pt y="2" x="0"/>
                </a:lnTo>
                <a:lnTo>
                  <a:pt y="1" x="12"/>
                </a:lnTo>
                <a:lnTo>
                  <a:pt y="0" x="23"/>
                </a:lnTo>
                <a:lnTo>
                  <a:pt y="465" x="579"/>
                </a:lnTo>
                <a:lnTo>
                  <a:pt y="488" x="57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44" name="Shape 2444"/>
          <p:cNvSpPr/>
          <p:nvPr/>
        </p:nvSpPr>
        <p:spPr>
          <a:xfrm>
            <a:off y="1370012" x="3819525"/>
            <a:ext cy="652461" cx="728662"/>
          </a:xfrm>
          <a:custGeom>
            <a:pathLst>
              <a:path w="567" extrusionOk="0" h="479">
                <a:moveTo>
                  <a:pt y="479" x="567"/>
                </a:moveTo>
                <a:lnTo>
                  <a:pt y="3" x="0"/>
                </a:lnTo>
                <a:lnTo>
                  <a:pt y="2" x="11"/>
                </a:lnTo>
                <a:lnTo>
                  <a:pt y="0" x="24"/>
                </a:lnTo>
                <a:lnTo>
                  <a:pt y="456" x="567"/>
                </a:lnTo>
                <a:lnTo>
                  <a:pt y="479" x="567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45" name="Shape 2445"/>
          <p:cNvSpPr/>
          <p:nvPr/>
        </p:nvSpPr>
        <p:spPr>
          <a:xfrm>
            <a:off y="1368425" x="3833812"/>
            <a:ext cy="636587" cx="714375"/>
          </a:xfrm>
          <a:custGeom>
            <a:pathLst>
              <a:path w="556" extrusionOk="0" h="468">
                <a:moveTo>
                  <a:pt y="468" x="556"/>
                </a:moveTo>
                <a:lnTo>
                  <a:pt y="3" x="0"/>
                </a:lnTo>
                <a:lnTo>
                  <a:pt y="1" x="13"/>
                </a:lnTo>
                <a:lnTo>
                  <a:pt y="0" x="25"/>
                </a:lnTo>
                <a:lnTo>
                  <a:pt y="447" x="556"/>
                </a:lnTo>
                <a:lnTo>
                  <a:pt y="468" x="55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46" name="Shape 2446"/>
          <p:cNvSpPr/>
          <p:nvPr/>
        </p:nvSpPr>
        <p:spPr>
          <a:xfrm>
            <a:off y="1366837" x="3851275"/>
            <a:ext cy="623886" cx="696912"/>
          </a:xfrm>
          <a:custGeom>
            <a:pathLst>
              <a:path w="543" extrusionOk="0" h="459">
                <a:moveTo>
                  <a:pt y="459" x="543"/>
                </a:moveTo>
                <a:lnTo>
                  <a:pt y="3" x="0"/>
                </a:lnTo>
                <a:lnTo>
                  <a:pt y="2" x="12"/>
                </a:lnTo>
                <a:lnTo>
                  <a:pt y="0" x="23"/>
                </a:lnTo>
                <a:lnTo>
                  <a:pt y="437" x="543"/>
                </a:lnTo>
                <a:lnTo>
                  <a:pt y="459" x="54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47" name="Shape 2447"/>
          <p:cNvSpPr/>
          <p:nvPr/>
        </p:nvSpPr>
        <p:spPr>
          <a:xfrm>
            <a:off y="1365250" x="3867150"/>
            <a:ext cy="611186" cx="681037"/>
          </a:xfrm>
          <a:custGeom>
            <a:pathLst>
              <a:path w="531" extrusionOk="0" h="450">
                <a:moveTo>
                  <a:pt y="450" x="531"/>
                </a:moveTo>
                <a:lnTo>
                  <a:pt y="3" x="0"/>
                </a:lnTo>
                <a:lnTo>
                  <a:pt y="1" x="11"/>
                </a:lnTo>
                <a:lnTo>
                  <a:pt y="0" x="23"/>
                </a:lnTo>
                <a:lnTo>
                  <a:pt y="427" x="531"/>
                </a:lnTo>
                <a:lnTo>
                  <a:pt y="450" x="53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48" name="Shape 2448"/>
          <p:cNvSpPr/>
          <p:nvPr/>
        </p:nvSpPr>
        <p:spPr>
          <a:xfrm>
            <a:off y="1362075" x="3879850"/>
            <a:ext cy="598487" cx="668336"/>
          </a:xfrm>
          <a:custGeom>
            <a:pathLst>
              <a:path w="520" extrusionOk="0" h="440">
                <a:moveTo>
                  <a:pt y="440" x="520"/>
                </a:moveTo>
                <a:lnTo>
                  <a:pt y="3" x="0"/>
                </a:lnTo>
                <a:lnTo>
                  <a:pt y="2" x="12"/>
                </a:lnTo>
                <a:lnTo>
                  <a:pt y="0" x="23"/>
                </a:lnTo>
                <a:lnTo>
                  <a:pt y="418" x="520"/>
                </a:lnTo>
                <a:lnTo>
                  <a:pt y="440" x="52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49" name="Shape 2449"/>
          <p:cNvSpPr/>
          <p:nvPr/>
        </p:nvSpPr>
        <p:spPr>
          <a:xfrm>
            <a:off y="1360487" x="3895725"/>
            <a:ext cy="585786" cx="652462"/>
          </a:xfrm>
          <a:custGeom>
            <a:pathLst>
              <a:path w="508" extrusionOk="0" h="430">
                <a:moveTo>
                  <a:pt y="430" x="508"/>
                </a:moveTo>
                <a:lnTo>
                  <a:pt y="3" x="0"/>
                </a:lnTo>
                <a:lnTo>
                  <a:pt y="1" x="11"/>
                </a:lnTo>
                <a:lnTo>
                  <a:pt y="0" x="24"/>
                </a:lnTo>
                <a:lnTo>
                  <a:pt y="407" x="508"/>
                </a:lnTo>
                <a:lnTo>
                  <a:pt y="430" x="50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50" name="Shape 2450"/>
          <p:cNvSpPr/>
          <p:nvPr/>
        </p:nvSpPr>
        <p:spPr>
          <a:xfrm>
            <a:off y="1360487" x="3910012"/>
            <a:ext cy="569911" cx="638174"/>
          </a:xfrm>
          <a:custGeom>
            <a:pathLst>
              <a:path w="497" extrusionOk="0" h="419">
                <a:moveTo>
                  <a:pt y="419" x="497"/>
                </a:moveTo>
                <a:lnTo>
                  <a:pt y="1" x="0"/>
                </a:lnTo>
                <a:lnTo>
                  <a:pt y="0" x="13"/>
                </a:lnTo>
                <a:lnTo>
                  <a:pt y="0" x="24"/>
                </a:lnTo>
                <a:lnTo>
                  <a:pt y="397" x="497"/>
                </a:lnTo>
                <a:lnTo>
                  <a:pt y="419" x="497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51" name="Shape 2451"/>
          <p:cNvSpPr/>
          <p:nvPr/>
        </p:nvSpPr>
        <p:spPr>
          <a:xfrm>
            <a:off y="1358900" x="3927475"/>
            <a:ext cy="555624" cx="620711"/>
          </a:xfrm>
          <a:custGeom>
            <a:pathLst>
              <a:path w="484" extrusionOk="0" h="408">
                <a:moveTo>
                  <a:pt y="408" x="484"/>
                </a:moveTo>
                <a:lnTo>
                  <a:pt y="1" x="0"/>
                </a:lnTo>
                <a:lnTo>
                  <a:pt y="1" x="11"/>
                </a:lnTo>
                <a:lnTo>
                  <a:pt y="0" x="23"/>
                </a:lnTo>
                <a:lnTo>
                  <a:pt y="387" x="484"/>
                </a:lnTo>
                <a:lnTo>
                  <a:pt y="408" x="48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52" name="Shape 2452"/>
          <p:cNvSpPr/>
          <p:nvPr/>
        </p:nvSpPr>
        <p:spPr>
          <a:xfrm>
            <a:off y="1357312" x="3940175"/>
            <a:ext cy="542924" cx="608012"/>
          </a:xfrm>
          <a:custGeom>
            <a:pathLst>
              <a:path w="473" extrusionOk="0" h="400">
                <a:moveTo>
                  <a:pt y="400" x="473"/>
                </a:moveTo>
                <a:lnTo>
                  <a:pt y="3" x="0"/>
                </a:lnTo>
                <a:lnTo>
                  <a:pt y="2" x="12"/>
                </a:lnTo>
                <a:lnTo>
                  <a:pt y="0" x="25"/>
                </a:lnTo>
                <a:lnTo>
                  <a:pt y="377" x="473"/>
                </a:lnTo>
                <a:lnTo>
                  <a:pt y="400" x="47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53" name="Shape 2453"/>
          <p:cNvSpPr/>
          <p:nvPr/>
        </p:nvSpPr>
        <p:spPr>
          <a:xfrm>
            <a:off y="1355725" x="3956050"/>
            <a:ext cy="530224" cx="592137"/>
          </a:xfrm>
          <a:custGeom>
            <a:pathLst>
              <a:path w="461" extrusionOk="0" h="390">
                <a:moveTo>
                  <a:pt y="390" x="461"/>
                </a:moveTo>
                <a:lnTo>
                  <a:pt y="3" x="0"/>
                </a:lnTo>
                <a:lnTo>
                  <a:pt y="1" x="13"/>
                </a:lnTo>
                <a:lnTo>
                  <a:pt y="0" x="24"/>
                </a:lnTo>
                <a:lnTo>
                  <a:pt y="367" x="461"/>
                </a:lnTo>
                <a:lnTo>
                  <a:pt y="390" x="46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54" name="Shape 2454"/>
          <p:cNvSpPr/>
          <p:nvPr/>
        </p:nvSpPr>
        <p:spPr>
          <a:xfrm>
            <a:off y="1352550" x="3973512"/>
            <a:ext cy="517524" cx="574675"/>
          </a:xfrm>
          <a:custGeom>
            <a:pathLst>
              <a:path w="448" extrusionOk="0" h="380">
                <a:moveTo>
                  <a:pt y="380" x="448"/>
                </a:moveTo>
                <a:lnTo>
                  <a:pt y="3" x="0"/>
                </a:lnTo>
                <a:lnTo>
                  <a:pt y="2" x="11"/>
                </a:lnTo>
                <a:lnTo>
                  <a:pt y="0" x="23"/>
                </a:lnTo>
                <a:lnTo>
                  <a:pt y="357" x="448"/>
                </a:lnTo>
                <a:lnTo>
                  <a:pt y="380" x="44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55" name="Shape 2455"/>
          <p:cNvSpPr/>
          <p:nvPr/>
        </p:nvSpPr>
        <p:spPr>
          <a:xfrm>
            <a:off y="1352550" x="3987800"/>
            <a:ext cy="501649" cx="560387"/>
          </a:xfrm>
          <a:custGeom>
            <a:pathLst>
              <a:path w="437" extrusionOk="0" h="369">
                <a:moveTo>
                  <a:pt y="369" x="437"/>
                </a:moveTo>
                <a:lnTo>
                  <a:pt y="2" x="0"/>
                </a:lnTo>
                <a:lnTo>
                  <a:pt y="0" x="12"/>
                </a:lnTo>
                <a:lnTo>
                  <a:pt y="0" x="25"/>
                </a:lnTo>
                <a:lnTo>
                  <a:pt y="347" x="437"/>
                </a:lnTo>
                <a:lnTo>
                  <a:pt y="369" x="437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56" name="Shape 2456"/>
          <p:cNvSpPr/>
          <p:nvPr/>
        </p:nvSpPr>
        <p:spPr>
          <a:xfrm>
            <a:off y="1350962" x="4002087"/>
            <a:ext cy="487361" cx="546100"/>
          </a:xfrm>
          <a:custGeom>
            <a:pathLst>
              <a:path w="425" extrusionOk="0" h="358">
                <a:moveTo>
                  <a:pt y="358" x="425"/>
                </a:moveTo>
                <a:lnTo>
                  <a:pt y="1" x="0"/>
                </a:lnTo>
                <a:lnTo>
                  <a:pt y="1" x="13"/>
                </a:lnTo>
                <a:lnTo>
                  <a:pt y="0" x="24"/>
                </a:lnTo>
                <a:lnTo>
                  <a:pt y="337" x="425"/>
                </a:lnTo>
                <a:lnTo>
                  <a:pt y="358" x="42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57" name="Shape 2457"/>
          <p:cNvSpPr/>
          <p:nvPr/>
        </p:nvSpPr>
        <p:spPr>
          <a:xfrm>
            <a:off y="1347787" x="4019550"/>
            <a:ext cy="476249" cx="528637"/>
          </a:xfrm>
          <a:custGeom>
            <a:pathLst>
              <a:path w="412" extrusionOk="0" h="350">
                <a:moveTo>
                  <a:pt y="350" x="412"/>
                </a:moveTo>
                <a:lnTo>
                  <a:pt y="3" x="0"/>
                </a:lnTo>
                <a:lnTo>
                  <a:pt y="2" x="11"/>
                </a:lnTo>
                <a:lnTo>
                  <a:pt y="0" x="24"/>
                </a:lnTo>
                <a:lnTo>
                  <a:pt y="327" x="412"/>
                </a:lnTo>
                <a:lnTo>
                  <a:pt y="350" x="41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58" name="Shape 2458"/>
          <p:cNvSpPr/>
          <p:nvPr/>
        </p:nvSpPr>
        <p:spPr>
          <a:xfrm>
            <a:off y="1347787" x="4033837"/>
            <a:ext cy="461961" cx="514349"/>
          </a:xfrm>
          <a:custGeom>
            <a:pathLst>
              <a:path w="401" extrusionOk="0" h="340">
                <a:moveTo>
                  <a:pt y="340" x="401"/>
                </a:moveTo>
                <a:lnTo>
                  <a:pt y="3" x="0"/>
                </a:lnTo>
                <a:lnTo>
                  <a:pt y="1" x="13"/>
                </a:lnTo>
                <a:lnTo>
                  <a:pt y="0" x="24"/>
                </a:lnTo>
                <a:lnTo>
                  <a:pt y="317" x="401"/>
                </a:lnTo>
                <a:lnTo>
                  <a:pt y="340" x="40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59" name="Shape 2459"/>
          <p:cNvSpPr/>
          <p:nvPr/>
        </p:nvSpPr>
        <p:spPr>
          <a:xfrm>
            <a:off y="1347787" x="4049712"/>
            <a:ext cy="446086" cx="498475"/>
          </a:xfrm>
          <a:custGeom>
            <a:pathLst>
              <a:path w="388" extrusionOk="0" h="328">
                <a:moveTo>
                  <a:pt y="328" x="388"/>
                </a:moveTo>
                <a:lnTo>
                  <a:pt y="1" x="0"/>
                </a:lnTo>
                <a:lnTo>
                  <a:pt y="0" x="11"/>
                </a:lnTo>
                <a:lnTo>
                  <a:pt y="0" x="24"/>
                </a:lnTo>
                <a:lnTo>
                  <a:pt y="305" x="388"/>
                </a:lnTo>
                <a:lnTo>
                  <a:pt y="328" x="38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60" name="Shape 2460"/>
          <p:cNvSpPr/>
          <p:nvPr/>
        </p:nvSpPr>
        <p:spPr>
          <a:xfrm>
            <a:off y="1346200" x="4064000"/>
            <a:ext cy="431799" cx="484187"/>
          </a:xfrm>
          <a:custGeom>
            <a:pathLst>
              <a:path w="377" extrusionOk="0" h="318">
                <a:moveTo>
                  <a:pt y="318" x="377"/>
                </a:moveTo>
                <a:lnTo>
                  <a:pt y="1" x="0"/>
                </a:lnTo>
                <a:lnTo>
                  <a:pt y="1" x="13"/>
                </a:lnTo>
                <a:lnTo>
                  <a:pt y="0" x="25"/>
                </a:lnTo>
                <a:lnTo>
                  <a:pt y="295" x="377"/>
                </a:lnTo>
                <a:lnTo>
                  <a:pt y="318" x="377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61" name="Shape 2461"/>
          <p:cNvSpPr/>
          <p:nvPr/>
        </p:nvSpPr>
        <p:spPr>
          <a:xfrm>
            <a:off y="1343025" x="4081462"/>
            <a:ext cy="419099" cx="466724"/>
          </a:xfrm>
          <a:custGeom>
            <a:pathLst>
              <a:path w="364" extrusionOk="0" h="308">
                <a:moveTo>
                  <a:pt y="308" x="364"/>
                </a:moveTo>
                <a:lnTo>
                  <a:pt y="3" x="0"/>
                </a:lnTo>
                <a:lnTo>
                  <a:pt y="2" x="12"/>
                </a:lnTo>
                <a:lnTo>
                  <a:pt y="0" x="25"/>
                </a:lnTo>
                <a:lnTo>
                  <a:pt y="287" x="364"/>
                </a:lnTo>
                <a:lnTo>
                  <a:pt y="308" x="36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62" name="Shape 2462"/>
          <p:cNvSpPr/>
          <p:nvPr/>
        </p:nvSpPr>
        <p:spPr>
          <a:xfrm>
            <a:off y="1343025" x="4095750"/>
            <a:ext cy="404811" cx="452437"/>
          </a:xfrm>
          <a:custGeom>
            <a:pathLst>
              <a:path w="352" extrusionOk="0" h="297">
                <a:moveTo>
                  <a:pt y="297" x="352"/>
                </a:moveTo>
                <a:lnTo>
                  <a:pt y="2" x="0"/>
                </a:lnTo>
                <a:lnTo>
                  <a:pt y="0" x="13"/>
                </a:lnTo>
                <a:lnTo>
                  <a:pt y="0" x="24"/>
                </a:lnTo>
                <a:lnTo>
                  <a:pt y="275" x="352"/>
                </a:lnTo>
                <a:lnTo>
                  <a:pt y="297" x="35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63" name="Shape 2463"/>
          <p:cNvSpPr/>
          <p:nvPr/>
        </p:nvSpPr>
        <p:spPr>
          <a:xfrm>
            <a:off y="1341437" x="4113212"/>
            <a:ext cy="392111" cx="434974"/>
          </a:xfrm>
          <a:custGeom>
            <a:pathLst>
              <a:path w="339" extrusionOk="0" h="288">
                <a:moveTo>
                  <a:pt y="288" x="339"/>
                </a:moveTo>
                <a:lnTo>
                  <a:pt y="1" x="0"/>
                </a:lnTo>
                <a:lnTo>
                  <a:pt y="1" x="11"/>
                </a:lnTo>
                <a:lnTo>
                  <a:pt y="0" x="24"/>
                </a:lnTo>
                <a:lnTo>
                  <a:pt y="265" x="339"/>
                </a:lnTo>
                <a:lnTo>
                  <a:pt y="288" x="33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64" name="Shape 2464"/>
          <p:cNvSpPr/>
          <p:nvPr/>
        </p:nvSpPr>
        <p:spPr>
          <a:xfrm>
            <a:off y="1341437" x="4127500"/>
            <a:ext cy="376236" cx="420686"/>
          </a:xfrm>
          <a:custGeom>
            <a:pathLst>
              <a:path w="328" extrusionOk="0" h="276">
                <a:moveTo>
                  <a:pt y="276" x="328"/>
                </a:moveTo>
                <a:lnTo>
                  <a:pt y="1" x="0"/>
                </a:lnTo>
                <a:lnTo>
                  <a:pt y="0" x="13"/>
                </a:lnTo>
                <a:lnTo>
                  <a:pt y="0" x="25"/>
                </a:lnTo>
                <a:lnTo>
                  <a:pt y="253" x="328"/>
                </a:lnTo>
                <a:lnTo>
                  <a:pt y="276" x="32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65" name="Shape 2465"/>
          <p:cNvSpPr/>
          <p:nvPr/>
        </p:nvSpPr>
        <p:spPr>
          <a:xfrm>
            <a:off y="1338262" x="4143375"/>
            <a:ext cy="363536" cx="404811"/>
          </a:xfrm>
          <a:custGeom>
            <a:pathLst>
              <a:path w="315" extrusionOk="0" h="267">
                <a:moveTo>
                  <a:pt y="267" x="315"/>
                </a:moveTo>
                <a:lnTo>
                  <a:pt y="2" x="0"/>
                </a:lnTo>
                <a:lnTo>
                  <a:pt y="2" x="12"/>
                </a:lnTo>
                <a:lnTo>
                  <a:pt y="0" x="24"/>
                </a:lnTo>
                <a:lnTo>
                  <a:pt y="244" x="315"/>
                </a:lnTo>
                <a:lnTo>
                  <a:pt y="267" x="31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66" name="Shape 2466"/>
          <p:cNvSpPr/>
          <p:nvPr/>
        </p:nvSpPr>
        <p:spPr>
          <a:xfrm>
            <a:off y="1338262" x="4159250"/>
            <a:ext cy="347662" cx="388936"/>
          </a:xfrm>
          <a:custGeom>
            <a:pathLst>
              <a:path w="303" extrusionOk="0" h="256">
                <a:moveTo>
                  <a:pt y="256" x="303"/>
                </a:moveTo>
                <a:lnTo>
                  <a:pt y="3" x="0"/>
                </a:lnTo>
                <a:lnTo>
                  <a:pt y="1" x="12"/>
                </a:lnTo>
                <a:lnTo>
                  <a:pt y="0" x="25"/>
                </a:lnTo>
                <a:lnTo>
                  <a:pt y="235" x="303"/>
                </a:lnTo>
                <a:lnTo>
                  <a:pt y="256" x="30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67" name="Shape 2467"/>
          <p:cNvSpPr/>
          <p:nvPr/>
        </p:nvSpPr>
        <p:spPr>
          <a:xfrm>
            <a:off y="1338262" x="4173537"/>
            <a:ext cy="333374" cx="374650"/>
          </a:xfrm>
          <a:custGeom>
            <a:pathLst>
              <a:path w="291" extrusionOk="0" h="245">
                <a:moveTo>
                  <a:pt y="245" x="291"/>
                </a:moveTo>
                <a:lnTo>
                  <a:pt y="1" x="0"/>
                </a:lnTo>
                <a:lnTo>
                  <a:pt y="0" x="13"/>
                </a:lnTo>
                <a:lnTo>
                  <a:pt y="0" x="25"/>
                </a:lnTo>
                <a:lnTo>
                  <a:pt y="223" x="291"/>
                </a:lnTo>
                <a:lnTo>
                  <a:pt y="245" x="29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68" name="Shape 2468"/>
          <p:cNvSpPr/>
          <p:nvPr/>
        </p:nvSpPr>
        <p:spPr>
          <a:xfrm>
            <a:off y="1335087" x="4191000"/>
            <a:ext cy="322261" cx="357187"/>
          </a:xfrm>
          <a:custGeom>
            <a:pathLst>
              <a:path w="278" extrusionOk="0" h="237">
                <a:moveTo>
                  <a:pt y="237" x="278"/>
                </a:moveTo>
                <a:lnTo>
                  <a:pt y="2" x="0"/>
                </a:lnTo>
                <a:lnTo>
                  <a:pt y="2" x="12"/>
                </a:lnTo>
                <a:lnTo>
                  <a:pt y="0" x="25"/>
                </a:lnTo>
                <a:lnTo>
                  <a:pt y="214" x="278"/>
                </a:lnTo>
                <a:lnTo>
                  <a:pt y="237" x="27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69" name="Shape 2469"/>
          <p:cNvSpPr/>
          <p:nvPr/>
        </p:nvSpPr>
        <p:spPr>
          <a:xfrm>
            <a:off y="1335087" x="4206875"/>
            <a:ext cy="306386" cx="341311"/>
          </a:xfrm>
          <a:custGeom>
            <a:pathLst>
              <a:path w="266" extrusionOk="0" h="225">
                <a:moveTo>
                  <a:pt y="225" x="266"/>
                </a:moveTo>
                <a:lnTo>
                  <a:pt y="2" x="0"/>
                </a:lnTo>
                <a:lnTo>
                  <a:pt y="0" x="13"/>
                </a:lnTo>
                <a:lnTo>
                  <a:pt y="0" x="26"/>
                </a:lnTo>
                <a:lnTo>
                  <a:pt y="202" x="266"/>
                </a:lnTo>
                <a:lnTo>
                  <a:pt y="225" x="26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70" name="Shape 2470"/>
          <p:cNvSpPr/>
          <p:nvPr/>
        </p:nvSpPr>
        <p:spPr>
          <a:xfrm>
            <a:off y="1335087" x="4222750"/>
            <a:ext cy="290511" cx="325437"/>
          </a:xfrm>
          <a:custGeom>
            <a:pathLst>
              <a:path w="253" extrusionOk="0" h="214">
                <a:moveTo>
                  <a:pt y="214" x="253"/>
                </a:moveTo>
                <a:lnTo>
                  <a:pt y="0" x="0"/>
                </a:lnTo>
                <a:lnTo>
                  <a:pt y="0" x="13"/>
                </a:lnTo>
                <a:lnTo>
                  <a:pt y="0" x="26"/>
                </a:lnTo>
                <a:lnTo>
                  <a:pt y="191" x="253"/>
                </a:lnTo>
                <a:lnTo>
                  <a:pt y="214" x="25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71" name="Shape 2471"/>
          <p:cNvSpPr/>
          <p:nvPr/>
        </p:nvSpPr>
        <p:spPr>
          <a:xfrm>
            <a:off y="1333500" x="4240212"/>
            <a:ext cy="276224" cx="307974"/>
          </a:xfrm>
          <a:custGeom>
            <a:pathLst>
              <a:path w="240" extrusionOk="0" h="203">
                <a:moveTo>
                  <a:pt y="203" x="240"/>
                </a:moveTo>
                <a:lnTo>
                  <a:pt y="1" x="0"/>
                </a:lnTo>
                <a:lnTo>
                  <a:pt y="1" x="13"/>
                </a:lnTo>
                <a:lnTo>
                  <a:pt y="0" x="24"/>
                </a:lnTo>
                <a:lnTo>
                  <a:pt y="182" x="240"/>
                </a:lnTo>
                <a:lnTo>
                  <a:pt y="203" x="24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72" name="Shape 2472"/>
          <p:cNvSpPr/>
          <p:nvPr/>
        </p:nvSpPr>
        <p:spPr>
          <a:xfrm>
            <a:off y="1333500" x="4256087"/>
            <a:ext cy="261937" cx="292100"/>
          </a:xfrm>
          <a:custGeom>
            <a:pathLst>
              <a:path w="227" extrusionOk="0" h="192">
                <a:moveTo>
                  <a:pt y="192" x="227"/>
                </a:moveTo>
                <a:lnTo>
                  <a:pt y="1" x="0"/>
                </a:lnTo>
                <a:lnTo>
                  <a:pt y="0" x="11"/>
                </a:lnTo>
                <a:lnTo>
                  <a:pt y="0" x="24"/>
                </a:lnTo>
                <a:lnTo>
                  <a:pt y="171" x="227"/>
                </a:lnTo>
                <a:lnTo>
                  <a:pt y="192" x="227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73" name="Shape 2473"/>
          <p:cNvSpPr/>
          <p:nvPr/>
        </p:nvSpPr>
        <p:spPr>
          <a:xfrm>
            <a:off y="1331912" x="4270375"/>
            <a:ext cy="249236" cx="277812"/>
          </a:xfrm>
          <a:custGeom>
            <a:pathLst>
              <a:path w="216" extrusionOk="0" h="183">
                <a:moveTo>
                  <a:pt y="183" x="216"/>
                </a:moveTo>
                <a:lnTo>
                  <a:pt y="1" x="0"/>
                </a:lnTo>
                <a:lnTo>
                  <a:pt y="1" x="13"/>
                </a:lnTo>
                <a:lnTo>
                  <a:pt y="0" x="26"/>
                </a:lnTo>
                <a:lnTo>
                  <a:pt y="160" x="216"/>
                </a:lnTo>
                <a:lnTo>
                  <a:pt y="183" x="21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74" name="Shape 2474"/>
          <p:cNvSpPr/>
          <p:nvPr/>
        </p:nvSpPr>
        <p:spPr>
          <a:xfrm>
            <a:off y="1331912" x="4287837"/>
            <a:ext cy="234949" cx="260349"/>
          </a:xfrm>
          <a:custGeom>
            <a:pathLst>
              <a:path w="203" extrusionOk="0" h="172">
                <a:moveTo>
                  <a:pt y="172" x="203"/>
                </a:moveTo>
                <a:lnTo>
                  <a:pt y="1" x="0"/>
                </a:lnTo>
                <a:lnTo>
                  <a:pt y="0" x="13"/>
                </a:lnTo>
                <a:lnTo>
                  <a:pt y="0" x="26"/>
                </a:lnTo>
                <a:lnTo>
                  <a:pt y="149" x="203"/>
                </a:lnTo>
                <a:lnTo>
                  <a:pt y="172" x="20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75" name="Shape 2475"/>
          <p:cNvSpPr/>
          <p:nvPr/>
        </p:nvSpPr>
        <p:spPr>
          <a:xfrm>
            <a:off y="1331912" x="4303712"/>
            <a:ext cy="217486" cx="244475"/>
          </a:xfrm>
          <a:custGeom>
            <a:pathLst>
              <a:path w="190" extrusionOk="0" h="160">
                <a:moveTo>
                  <a:pt y="160" x="190"/>
                </a:moveTo>
                <a:lnTo>
                  <a:pt y="0" x="0"/>
                </a:lnTo>
                <a:lnTo>
                  <a:pt y="0" x="13"/>
                </a:lnTo>
                <a:lnTo>
                  <a:pt y="0" x="26"/>
                </a:lnTo>
                <a:lnTo>
                  <a:pt y="137" x="190"/>
                </a:lnTo>
                <a:lnTo>
                  <a:pt y="160" x="19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76" name="Shape 2476"/>
          <p:cNvSpPr/>
          <p:nvPr/>
        </p:nvSpPr>
        <p:spPr>
          <a:xfrm>
            <a:off y="1328737" x="4321175"/>
            <a:ext cy="206374" cx="227012"/>
          </a:xfrm>
          <a:custGeom>
            <a:pathLst>
              <a:path w="177" extrusionOk="0" h="151">
                <a:moveTo>
                  <a:pt y="151" x="177"/>
                </a:moveTo>
                <a:lnTo>
                  <a:pt y="2" x="0"/>
                </a:lnTo>
                <a:lnTo>
                  <a:pt y="2" x="13"/>
                </a:lnTo>
                <a:lnTo>
                  <a:pt y="0" x="25"/>
                </a:lnTo>
                <a:lnTo>
                  <a:pt y="129" x="177"/>
                </a:lnTo>
                <a:lnTo>
                  <a:pt y="151" x="177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77" name="Shape 2477"/>
          <p:cNvSpPr/>
          <p:nvPr/>
        </p:nvSpPr>
        <p:spPr>
          <a:xfrm>
            <a:off y="1328737" x="4337050"/>
            <a:ext cy="190500" cx="211137"/>
          </a:xfrm>
          <a:custGeom>
            <a:pathLst>
              <a:path w="164" extrusionOk="0" h="139">
                <a:moveTo>
                  <a:pt y="139" x="164"/>
                </a:moveTo>
                <a:lnTo>
                  <a:pt y="2" x="0"/>
                </a:lnTo>
                <a:lnTo>
                  <a:pt y="0" x="12"/>
                </a:lnTo>
                <a:lnTo>
                  <a:pt y="0" x="25"/>
                </a:lnTo>
                <a:lnTo>
                  <a:pt y="118" x="164"/>
                </a:lnTo>
                <a:lnTo>
                  <a:pt y="139" x="16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78" name="Shape 2478"/>
          <p:cNvSpPr/>
          <p:nvPr/>
        </p:nvSpPr>
        <p:spPr>
          <a:xfrm>
            <a:off y="1328737" x="4352925"/>
            <a:ext cy="176212" cx="195261"/>
          </a:xfrm>
          <a:custGeom>
            <a:pathLst>
              <a:path w="152" extrusionOk="0" h="129">
                <a:moveTo>
                  <a:pt y="129" x="152"/>
                </a:moveTo>
                <a:lnTo>
                  <a:pt y="0" x="0"/>
                </a:lnTo>
                <a:lnTo>
                  <a:pt y="0" x="13"/>
                </a:lnTo>
                <a:lnTo>
                  <a:pt y="0" x="26"/>
                </a:lnTo>
                <a:lnTo>
                  <a:pt y="106" x="152"/>
                </a:lnTo>
                <a:lnTo>
                  <a:pt y="129" x="15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79" name="Shape 2479"/>
          <p:cNvSpPr/>
          <p:nvPr/>
        </p:nvSpPr>
        <p:spPr>
          <a:xfrm>
            <a:off y="1328737" x="4368800"/>
            <a:ext cy="161924" cx="179386"/>
          </a:xfrm>
          <a:custGeom>
            <a:pathLst>
              <a:path w="139" extrusionOk="0" h="119">
                <a:moveTo>
                  <a:pt y="119" x="139"/>
                </a:moveTo>
                <a:lnTo>
                  <a:pt y="1" x="0"/>
                </a:lnTo>
                <a:lnTo>
                  <a:pt y="1" x="13"/>
                </a:lnTo>
                <a:lnTo>
                  <a:pt y="0" x="26"/>
                </a:lnTo>
                <a:lnTo>
                  <a:pt y="96" x="139"/>
                </a:lnTo>
                <a:lnTo>
                  <a:pt y="119" x="13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80" name="Shape 2480"/>
          <p:cNvSpPr/>
          <p:nvPr/>
        </p:nvSpPr>
        <p:spPr>
          <a:xfrm>
            <a:off y="1328737" x="4386262"/>
            <a:ext cy="144462" cx="161925"/>
          </a:xfrm>
          <a:custGeom>
            <a:pathLst>
              <a:path w="126" extrusionOk="0" h="107">
                <a:moveTo>
                  <a:pt y="107" x="126"/>
                </a:moveTo>
                <a:lnTo>
                  <a:pt y="1" x="0"/>
                </a:lnTo>
                <a:lnTo>
                  <a:pt y="0" x="13"/>
                </a:lnTo>
                <a:lnTo>
                  <a:pt y="0" x="26"/>
                </a:lnTo>
                <a:lnTo>
                  <a:pt y="84" x="126"/>
                </a:lnTo>
                <a:lnTo>
                  <a:pt y="107" x="12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81" name="Shape 2481"/>
          <p:cNvSpPr/>
          <p:nvPr/>
        </p:nvSpPr>
        <p:spPr>
          <a:xfrm>
            <a:off y="1328737" x="4402137"/>
            <a:ext cy="130174" cx="146050"/>
          </a:xfrm>
          <a:custGeom>
            <a:pathLst>
              <a:path w="113" extrusionOk="0" h="96">
                <a:moveTo>
                  <a:pt y="96" x="113"/>
                </a:moveTo>
                <a:lnTo>
                  <a:pt y="0" x="0"/>
                </a:lnTo>
                <a:lnTo>
                  <a:pt y="0" x="13"/>
                </a:lnTo>
                <a:lnTo>
                  <a:pt y="0" x="26"/>
                </a:lnTo>
                <a:lnTo>
                  <a:pt y="74" x="113"/>
                </a:lnTo>
                <a:lnTo>
                  <a:pt y="96" x="11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82" name="Shape 2482"/>
          <p:cNvSpPr/>
          <p:nvPr/>
        </p:nvSpPr>
        <p:spPr>
          <a:xfrm>
            <a:off y="1328737" x="4419600"/>
            <a:ext cy="114299" cx="128586"/>
          </a:xfrm>
          <a:custGeom>
            <a:pathLst>
              <a:path w="100" extrusionOk="0" h="84">
                <a:moveTo>
                  <a:pt y="84" x="100"/>
                </a:moveTo>
                <a:lnTo>
                  <a:pt y="0" x="0"/>
                </a:lnTo>
                <a:lnTo>
                  <a:pt y="0" x="13"/>
                </a:lnTo>
                <a:lnTo>
                  <a:pt y="0" x="26"/>
                </a:lnTo>
                <a:lnTo>
                  <a:pt y="63" x="100"/>
                </a:lnTo>
                <a:lnTo>
                  <a:pt y="84" x="10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83" name="Shape 2483"/>
          <p:cNvSpPr/>
          <p:nvPr/>
        </p:nvSpPr>
        <p:spPr>
          <a:xfrm>
            <a:off y="1328737" x="4435475"/>
            <a:ext cy="100011" cx="112712"/>
          </a:xfrm>
          <a:custGeom>
            <a:pathLst>
              <a:path w="87" extrusionOk="0" h="74">
                <a:moveTo>
                  <a:pt y="74" x="87"/>
                </a:moveTo>
                <a:lnTo>
                  <a:pt y="0" x="0"/>
                </a:lnTo>
                <a:lnTo>
                  <a:pt y="0" x="13"/>
                </a:lnTo>
                <a:lnTo>
                  <a:pt y="0" x="26"/>
                </a:lnTo>
                <a:lnTo>
                  <a:pt y="51" x="87"/>
                </a:lnTo>
                <a:lnTo>
                  <a:pt y="74" x="87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84" name="Shape 2484"/>
          <p:cNvSpPr/>
          <p:nvPr/>
        </p:nvSpPr>
        <p:spPr>
          <a:xfrm>
            <a:off y="1328737" x="4452937"/>
            <a:ext cy="85724" cx="95250"/>
          </a:xfrm>
          <a:custGeom>
            <a:pathLst>
              <a:path w="74" extrusionOk="0" h="63">
                <a:moveTo>
                  <a:pt y="63" x="74"/>
                </a:moveTo>
                <a:lnTo>
                  <a:pt y="0" x="0"/>
                </a:lnTo>
                <a:lnTo>
                  <a:pt y="0" x="13"/>
                </a:lnTo>
                <a:lnTo>
                  <a:pt y="0" x="26"/>
                </a:lnTo>
                <a:lnTo>
                  <a:pt y="40" x="74"/>
                </a:lnTo>
                <a:lnTo>
                  <a:pt y="63" x="7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85" name="Shape 2485"/>
          <p:cNvSpPr/>
          <p:nvPr/>
        </p:nvSpPr>
        <p:spPr>
          <a:xfrm>
            <a:off y="1328737" x="4468812"/>
            <a:ext cy="68261" cx="79374"/>
          </a:xfrm>
          <a:custGeom>
            <a:pathLst>
              <a:path w="61" extrusionOk="0" h="51">
                <a:moveTo>
                  <a:pt y="51" x="61"/>
                </a:moveTo>
                <a:lnTo>
                  <a:pt y="0" x="0"/>
                </a:lnTo>
                <a:lnTo>
                  <a:pt y="0" x="13"/>
                </a:lnTo>
                <a:lnTo>
                  <a:pt y="0" x="26"/>
                </a:lnTo>
                <a:lnTo>
                  <a:pt y="28" x="61"/>
                </a:lnTo>
                <a:lnTo>
                  <a:pt y="51" x="6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86" name="Shape 2486"/>
          <p:cNvSpPr/>
          <p:nvPr/>
        </p:nvSpPr>
        <p:spPr>
          <a:xfrm>
            <a:off y="1325562" x="4486275"/>
            <a:ext cy="57149" cx="61912"/>
          </a:xfrm>
          <a:custGeom>
            <a:pathLst>
              <a:path w="48" extrusionOk="0" h="42">
                <a:moveTo>
                  <a:pt y="42" x="48"/>
                </a:moveTo>
                <a:lnTo>
                  <a:pt y="2" x="0"/>
                </a:lnTo>
                <a:lnTo>
                  <a:pt y="2" x="13"/>
                </a:lnTo>
                <a:lnTo>
                  <a:pt y="0" x="27"/>
                </a:lnTo>
                <a:lnTo>
                  <a:pt y="20" x="48"/>
                </a:lnTo>
                <a:lnTo>
                  <a:pt y="42" x="4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87" name="Shape 2487"/>
          <p:cNvSpPr/>
          <p:nvPr/>
        </p:nvSpPr>
        <p:spPr>
          <a:xfrm>
            <a:off y="1325562" x="4502150"/>
            <a:ext cy="41274" cx="46037"/>
          </a:xfrm>
          <a:custGeom>
            <a:pathLst>
              <a:path w="35" extrusionOk="0" h="30">
                <a:moveTo>
                  <a:pt y="30" x="35"/>
                </a:moveTo>
                <a:lnTo>
                  <a:pt y="2" x="0"/>
                </a:lnTo>
                <a:lnTo>
                  <a:pt y="2" x="14"/>
                </a:lnTo>
                <a:lnTo>
                  <a:pt y="0" x="27"/>
                </a:lnTo>
                <a:lnTo>
                  <a:pt y="9" x="35"/>
                </a:lnTo>
                <a:lnTo>
                  <a:pt y="30" x="3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88" name="Shape 2488"/>
          <p:cNvSpPr/>
          <p:nvPr/>
        </p:nvSpPr>
        <p:spPr>
          <a:xfrm>
            <a:off y="1325562" x="4521200"/>
            <a:ext cy="26986" cx="26986"/>
          </a:xfrm>
          <a:custGeom>
            <a:pathLst>
              <a:path w="21" extrusionOk="0" h="20">
                <a:moveTo>
                  <a:pt y="20" x="21"/>
                </a:moveTo>
                <a:lnTo>
                  <a:pt y="0" x="0"/>
                </a:lnTo>
                <a:lnTo>
                  <a:pt y="0" x="10"/>
                </a:lnTo>
                <a:lnTo>
                  <a:pt y="0" x="21"/>
                </a:lnTo>
                <a:lnTo>
                  <a:pt y="20" x="2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89" name="Shape 2489"/>
          <p:cNvSpPr/>
          <p:nvPr/>
        </p:nvSpPr>
        <p:spPr>
          <a:xfrm>
            <a:off y="1325562" x="4537075"/>
            <a:ext cy="12699" cx="11112"/>
          </a:xfrm>
          <a:custGeom>
            <a:pathLst>
              <a:path w="8" extrusionOk="0" h="9">
                <a:moveTo>
                  <a:pt y="9" x="8"/>
                </a:moveTo>
                <a:lnTo>
                  <a:pt y="0" x="0"/>
                </a:lnTo>
                <a:lnTo>
                  <a:pt y="0" x="4"/>
                </a:lnTo>
                <a:lnTo>
                  <a:pt y="0" x="8"/>
                </a:lnTo>
                <a:lnTo>
                  <a:pt y="9" x="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90" name="Shape 2490"/>
          <p:cNvSpPr/>
          <p:nvPr/>
        </p:nvSpPr>
        <p:spPr>
          <a:xfrm>
            <a:off y="1325562" x="2603500"/>
            <a:ext cy="2097086" cx="1944686"/>
          </a:xfrm>
          <a:custGeom>
            <a:pathLst>
              <a:path w="1516" extrusionOk="0" h="1541">
                <a:moveTo>
                  <a:pt y="1541" x="1516"/>
                </a:moveTo>
                <a:lnTo>
                  <a:pt y="260" x="0"/>
                </a:lnTo>
                <a:lnTo>
                  <a:pt y="230" x="83"/>
                </a:lnTo>
                <a:lnTo>
                  <a:pt y="202" x="169"/>
                </a:lnTo>
                <a:lnTo>
                  <a:pt y="175" x="257"/>
                </a:lnTo>
                <a:lnTo>
                  <a:pt y="151" x="347"/>
                </a:lnTo>
                <a:lnTo>
                  <a:pt y="128" x="439"/>
                </a:lnTo>
                <a:lnTo>
                  <a:pt y="106" x="532"/>
                </a:lnTo>
                <a:lnTo>
                  <a:pt y="86" x="626"/>
                </a:lnTo>
                <a:lnTo>
                  <a:pt y="69" x="722"/>
                </a:lnTo>
                <a:lnTo>
                  <a:pt y="53" x="820"/>
                </a:lnTo>
                <a:lnTo>
                  <a:pt y="40" x="917"/>
                </a:lnTo>
                <a:lnTo>
                  <a:pt y="27" x="1016"/>
                </a:lnTo>
                <a:lnTo>
                  <a:pt y="19" x="1117"/>
                </a:lnTo>
                <a:lnTo>
                  <a:pt y="10" x="1215"/>
                </a:lnTo>
                <a:lnTo>
                  <a:pt y="6" x="1316"/>
                </a:lnTo>
                <a:lnTo>
                  <a:pt y="2" x="1416"/>
                </a:lnTo>
                <a:lnTo>
                  <a:pt y="0" x="1516"/>
                </a:lnTo>
                <a:lnTo>
                  <a:pt y="1541" x="1516"/>
                </a:lnTo>
                <a:close/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491" name="Shape 2491"/>
          <p:cNvSpPr/>
          <p:nvPr/>
        </p:nvSpPr>
        <p:spPr>
          <a:xfrm>
            <a:off y="1763711" x="3263900"/>
            <a:ext cy="469899" cx="73818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000" lang="en-US" i="0">
                <a:solidFill>
                  <a:srgbClr val="1F1A17"/>
                </a:solidFill>
                <a:latin typeface="Arial"/>
                <a:ea typeface="Arial"/>
                <a:cs typeface="Arial"/>
                <a:sym typeface="Arial"/>
              </a:rPr>
              <a:t>Size</a:t>
            </a:r>
          </a:p>
        </p:txBody>
      </p:sp>
      <p:sp>
        <p:nvSpPr>
          <p:cNvPr id="2492" name="Shape 2492"/>
          <p:cNvSpPr/>
          <p:nvPr/>
        </p:nvSpPr>
        <p:spPr>
          <a:xfrm>
            <a:off y="2649536" x="1622425"/>
            <a:ext cy="469899" cx="201136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000" lang="en-US" i="0">
                <a:solidFill>
                  <a:srgbClr val="1F1A17"/>
                </a:solidFill>
                <a:latin typeface="Arial"/>
                <a:ea typeface="Arial"/>
                <a:cs typeface="Arial"/>
                <a:sym typeface="Arial"/>
              </a:rPr>
              <a:t>Positioning</a:t>
            </a:r>
          </a:p>
        </p:txBody>
      </p:sp>
      <p:sp>
        <p:nvSpPr>
          <p:cNvPr id="2493" name="Shape 2493"/>
          <p:cNvSpPr/>
          <p:nvPr/>
        </p:nvSpPr>
        <p:spPr>
          <a:xfrm>
            <a:off y="3527425" x="1476375"/>
            <a:ext cy="941386" cx="303847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000" lang="en-US" i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Smoothness</a:t>
            </a:r>
            <a:br>
              <a:rPr strike="noStrike" u="none" b="1" cap="none" baseline="0" sz="3000" lang="en-US" i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strike="noStrike" u="none" b="1" cap="none" baseline="0" sz="3000" lang="en-US" i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and gracefulness</a:t>
            </a:r>
          </a:p>
        </p:txBody>
      </p:sp>
      <p:sp>
        <p:nvSpPr>
          <p:cNvPr id="2494" name="Shape 2494"/>
          <p:cNvSpPr/>
          <p:nvPr/>
        </p:nvSpPr>
        <p:spPr>
          <a:xfrm>
            <a:off y="2811461" x="4746625"/>
            <a:ext cy="1254125" cx="337502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4000" lang="en-US" i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Geometrical </a:t>
            </a:r>
            <a:br>
              <a:rPr strike="noStrike" u="none" b="1" cap="none" baseline="0" sz="4000" lang="en-US" i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strike="noStrike" u="none" b="1" cap="none" baseline="0" sz="4000" lang="en-US" i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accuracy</a:t>
            </a:r>
          </a:p>
        </p:txBody>
      </p:sp>
      <p:sp>
        <p:nvSpPr>
          <p:cNvPr id="2495" name="Shape 2495"/>
          <p:cNvSpPr/>
          <p:nvPr/>
        </p:nvSpPr>
        <p:spPr>
          <a:xfrm>
            <a:off y="215900" x="2865436"/>
            <a:ext cy="741361" cx="4329112"/>
          </a:xfrm>
          <a:prstGeom prst="rect">
            <a:avLst/>
          </a:prstGeom>
          <a:noFill/>
          <a:ln>
            <a:noFill/>
          </a:ln>
        </p:spPr>
        <p:txBody>
          <a:bodyPr bIns="35775" rIns="71575" lIns="71575" tIns="35775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4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WEIGHTING</a:t>
            </a:r>
          </a:p>
        </p:txBody>
      </p:sp>
    </p:spTree>
  </p:cSld>
  <p:clrMapOvr>
    <a:masterClrMapping/>
  </p:clrMapOvr>
  <p:transition spd="slow">
    <p:cut/>
  </p:transition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2501" name="Shape 2501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502" name="Shape 2502"/>
          <p:cNvSpPr/>
          <p:nvPr/>
        </p:nvSpPr>
        <p:spPr>
          <a:xfrm>
            <a:off y="2319336" x="847725"/>
            <a:ext cy="1227136" cx="7331075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None/>
            </a:pPr>
            <a:r>
              <a:rPr strike="noStrike" u="none" b="1" cap="none" baseline="0" sz="36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Proportion of the manoeuvres outside of the manoeuvring zone</a:t>
            </a:r>
          </a:p>
        </p:txBody>
      </p:sp>
      <p:grpSp>
        <p:nvGrpSpPr>
          <p:cNvPr id="2503" name="Shape 2503"/>
          <p:cNvGrpSpPr/>
          <p:nvPr/>
        </p:nvGrpSpPr>
        <p:grpSpPr>
          <a:xfrm>
            <a:off y="593553" x="3412463"/>
            <a:ext cy="1035392" cx="2092057"/>
            <a:chOff y="2001836" x="1200150"/>
            <a:chExt cy="2863850" cx="6477000"/>
          </a:xfrm>
        </p:grpSpPr>
        <p:grpSp>
          <p:nvGrpSpPr>
            <p:cNvPr id="2504" name="Shape 2504"/>
            <p:cNvGrpSpPr/>
            <p:nvPr/>
          </p:nvGrpSpPr>
          <p:grpSpPr>
            <a:xfrm>
              <a:off y="2001836" x="1200150"/>
              <a:ext cy="2863850" cx="6477000"/>
              <a:chOff y="2001836" x="1200150"/>
              <a:chExt cy="2863850" cx="6477000"/>
            </a:xfrm>
          </p:grpSpPr>
          <p:sp>
            <p:nvSpPr>
              <p:cNvPr id="2505" name="Shape 2505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06" name="Shape 2506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07" name="Shape 2507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08" name="Shape 2508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09" name="Shape 2509"/>
              <p:cNvSpPr/>
              <p:nvPr/>
            </p:nvSpPr>
            <p:spPr>
              <a:xfrm>
                <a:off y="2455861" x="2782886"/>
                <a:ext cy="271461" cx="136525"/>
              </a:xfrm>
              <a:custGeom>
                <a:pathLst>
                  <a:path w="86" extrusionOk="0" h="171">
                    <a:moveTo>
                      <a:pt y="41" x="81"/>
                    </a:moveTo>
                    <a:lnTo>
                      <a:pt y="32" x="82"/>
                    </a:lnTo>
                    <a:lnTo>
                      <a:pt y="25" x="84"/>
                    </a:lnTo>
                    <a:lnTo>
                      <a:pt y="19" x="84"/>
                    </a:lnTo>
                    <a:lnTo>
                      <a:pt y="14" x="82"/>
                    </a:lnTo>
                    <a:lnTo>
                      <a:pt y="8" x="81"/>
                    </a:lnTo>
                    <a:lnTo>
                      <a:pt y="5" x="79"/>
                    </a:lnTo>
                    <a:lnTo>
                      <a:pt y="2" x="76"/>
                    </a:lnTo>
                    <a:lnTo>
                      <a:pt y="0" x="72"/>
                    </a:lnTo>
                    <a:lnTo>
                      <a:pt y="0" x="74"/>
                    </a:lnTo>
                    <a:lnTo>
                      <a:pt y="2" x="79"/>
                    </a:lnTo>
                    <a:lnTo>
                      <a:pt y="3" x="81"/>
                    </a:lnTo>
                    <a:lnTo>
                      <a:pt y="7" x="82"/>
                    </a:lnTo>
                    <a:lnTo>
                      <a:pt y="10" x="84"/>
                    </a:lnTo>
                    <a:lnTo>
                      <a:pt y="20" x="86"/>
                    </a:lnTo>
                    <a:lnTo>
                      <a:pt y="32" x="84"/>
                    </a:lnTo>
                    <a:lnTo>
                      <a:pt y="44" x="81"/>
                    </a:lnTo>
                    <a:lnTo>
                      <a:pt y="59" x="76"/>
                    </a:lnTo>
                    <a:lnTo>
                      <a:pt y="74" x="69"/>
                    </a:lnTo>
                    <a:lnTo>
                      <a:pt y="90" x="62"/>
                    </a:lnTo>
                    <a:lnTo>
                      <a:pt y="118" x="45"/>
                    </a:lnTo>
                    <a:lnTo>
                      <a:pt y="145" x="28"/>
                    </a:lnTo>
                    <a:lnTo>
                      <a:pt y="156" x="20"/>
                    </a:lnTo>
                    <a:lnTo>
                      <a:pt y="164" x="11"/>
                    </a:lnTo>
                    <a:lnTo>
                      <a:pt y="169" x="5"/>
                    </a:lnTo>
                    <a:lnTo>
                      <a:pt y="171" x="0"/>
                    </a:lnTo>
                    <a:lnTo>
                      <a:pt y="41" x="8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10" name="Shape 2510"/>
              <p:cNvSpPr/>
              <p:nvPr/>
            </p:nvSpPr>
            <p:spPr>
              <a:xfrm>
                <a:off y="2474911" x="6092825"/>
                <a:ext cy="260350" cx="44450"/>
              </a:xfrm>
              <a:custGeom>
                <a:pathLst>
                  <a:path w="28" extrusionOk="0" h="164">
                    <a:moveTo>
                      <a:pt y="164" x="0"/>
                    </a:moveTo>
                    <a:lnTo>
                      <a:pt y="133" x="6"/>
                    </a:lnTo>
                    <a:lnTo>
                      <a:pt y="105" x="12"/>
                    </a:lnTo>
                    <a:lnTo>
                      <a:pt y="78" x="15"/>
                    </a:lnTo>
                    <a:lnTo>
                      <a:pt y="54" x="15"/>
                    </a:lnTo>
                    <a:lnTo>
                      <a:pt y="35" x="15"/>
                    </a:lnTo>
                    <a:lnTo>
                      <a:pt y="20" x="12"/>
                    </a:lnTo>
                    <a:lnTo>
                      <a:pt y="13" x="10"/>
                    </a:lnTo>
                    <a:lnTo>
                      <a:pt y="8" x="6"/>
                    </a:lnTo>
                    <a:lnTo>
                      <a:pt y="5" x="5"/>
                    </a:lnTo>
                    <a:lnTo>
                      <a:pt y="3" x="1"/>
                    </a:lnTo>
                    <a:lnTo>
                      <a:pt y="0" x="10"/>
                    </a:lnTo>
                    <a:lnTo>
                      <a:pt y="3" x="15"/>
                    </a:lnTo>
                    <a:lnTo>
                      <a:pt y="10" x="18"/>
                    </a:lnTo>
                    <a:lnTo>
                      <a:pt y="17" x="22"/>
                    </a:lnTo>
                    <a:lnTo>
                      <a:pt y="25" x="25"/>
                    </a:lnTo>
                    <a:lnTo>
                      <a:pt y="45" x="28"/>
                    </a:lnTo>
                    <a:lnTo>
                      <a:pt y="69" x="28"/>
                    </a:lnTo>
                    <a:lnTo>
                      <a:pt y="95" x="27"/>
                    </a:lnTo>
                    <a:lnTo>
                      <a:pt y="118" x="23"/>
                    </a:lnTo>
                    <a:lnTo>
                      <a:pt y="144" x="20"/>
                    </a:lnTo>
                    <a:lnTo>
                      <a:pt y="164" x="15"/>
                    </a:lnTo>
                    <a:lnTo>
                      <a:pt y="164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11" name="Shape 2511"/>
              <p:cNvSpPr/>
              <p:nvPr/>
            </p:nvSpPr>
            <p:spPr>
              <a:xfrm>
                <a:off y="2432050" x="2782886"/>
                <a:ext cy="295275" cx="277811"/>
              </a:xfrm>
              <a:custGeom>
                <a:pathLst>
                  <a:path w="175" extrusionOk="0" h="186">
                    <a:moveTo>
                      <a:pt y="7" x="172"/>
                    </a:moveTo>
                    <a:lnTo>
                      <a:pt y="5" x="160"/>
                    </a:lnTo>
                    <a:lnTo>
                      <a:pt y="3" x="141"/>
                    </a:lnTo>
                    <a:lnTo>
                      <a:pt y="0" x="125"/>
                    </a:lnTo>
                    <a:lnTo>
                      <a:pt y="0" x="118"/>
                    </a:lnTo>
                    <a:lnTo>
                      <a:pt y="0" x="116"/>
                    </a:lnTo>
                    <a:lnTo>
                      <a:pt y="7" x="96"/>
                    </a:lnTo>
                    <a:lnTo>
                      <a:pt y="15" x="74"/>
                    </a:lnTo>
                    <a:lnTo>
                      <a:pt y="17" x="79"/>
                    </a:lnTo>
                    <a:lnTo>
                      <a:pt y="18" x="81"/>
                    </a:lnTo>
                    <a:lnTo>
                      <a:pt y="22" x="82"/>
                    </a:lnTo>
                    <a:lnTo>
                      <a:pt y="25" x="84"/>
                    </a:lnTo>
                    <a:lnTo>
                      <a:pt y="35" x="86"/>
                    </a:lnTo>
                    <a:lnTo>
                      <a:pt y="47" x="84"/>
                    </a:lnTo>
                    <a:lnTo>
                      <a:pt y="59" x="81"/>
                    </a:lnTo>
                    <a:lnTo>
                      <a:pt y="74" x="76"/>
                    </a:lnTo>
                    <a:lnTo>
                      <a:pt y="89" x="69"/>
                    </a:lnTo>
                    <a:lnTo>
                      <a:pt y="105" x="62"/>
                    </a:lnTo>
                    <a:lnTo>
                      <a:pt y="133" x="45"/>
                    </a:lnTo>
                    <a:lnTo>
                      <a:pt y="160" x="28"/>
                    </a:lnTo>
                    <a:lnTo>
                      <a:pt y="171" x="20"/>
                    </a:lnTo>
                    <a:lnTo>
                      <a:pt y="179" x="11"/>
                    </a:lnTo>
                    <a:lnTo>
                      <a:pt y="184" x="5"/>
                    </a:lnTo>
                    <a:lnTo>
                      <a:pt y="186" x="0"/>
                    </a:lnTo>
                    <a:lnTo>
                      <a:pt y="186" x="3"/>
                    </a:lnTo>
                    <a:lnTo>
                      <a:pt y="118" x="91"/>
                    </a:lnTo>
                    <a:lnTo>
                      <a:pt y="74" x="146"/>
                    </a:lnTo>
                    <a:lnTo>
                      <a:pt y="66" x="155"/>
                    </a:lnTo>
                    <a:lnTo>
                      <a:pt y="57" x="163"/>
                    </a:lnTo>
                    <a:lnTo>
                      <a:pt y="49" x="168"/>
                    </a:lnTo>
                    <a:lnTo>
                      <a:pt y="40" x="172"/>
                    </a:lnTo>
                    <a:lnTo>
                      <a:pt y="32" x="175"/>
                    </a:lnTo>
                    <a:lnTo>
                      <a:pt y="25" x="175"/>
                    </a:lnTo>
                    <a:lnTo>
                      <a:pt y="15" x="173"/>
                    </a:lnTo>
                    <a:lnTo>
                      <a:pt y="7" x="17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12" name="Shape 2512"/>
              <p:cNvSpPr/>
              <p:nvPr/>
            </p:nvSpPr>
            <p:spPr>
              <a:xfrm>
                <a:off y="2408236" x="5797550"/>
                <a:ext cy="1104900" cx="587375"/>
              </a:xfrm>
              <a:custGeom>
                <a:pathLst>
                  <a:path w="370" extrusionOk="0" h="696">
                    <a:moveTo>
                      <a:pt y="1" x="366"/>
                    </a:moveTo>
                    <a:lnTo>
                      <a:pt y="0" x="351"/>
                    </a:lnTo>
                    <a:lnTo>
                      <a:pt y="0" x="328"/>
                    </a:lnTo>
                    <a:lnTo>
                      <a:pt y="0" x="307"/>
                    </a:lnTo>
                    <a:lnTo>
                      <a:pt y="0" x="297"/>
                    </a:lnTo>
                    <a:lnTo>
                      <a:pt y="1" x="284"/>
                    </a:lnTo>
                    <a:lnTo>
                      <a:pt y="5" x="272"/>
                    </a:lnTo>
                    <a:lnTo>
                      <a:pt y="42" x="196"/>
                    </a:lnTo>
                    <a:lnTo>
                      <a:pt y="49" x="201"/>
                    </a:lnTo>
                    <a:lnTo>
                      <a:pt y="57" x="206"/>
                    </a:lnTo>
                    <a:lnTo>
                      <a:pt y="71" x="209"/>
                    </a:lnTo>
                    <a:lnTo>
                      <a:pt y="86" x="211"/>
                    </a:lnTo>
                    <a:lnTo>
                      <a:pt y="103" x="211"/>
                    </a:lnTo>
                    <a:lnTo>
                      <a:pt y="121" x="209"/>
                    </a:lnTo>
                    <a:lnTo>
                      <a:pt y="143" x="208"/>
                    </a:lnTo>
                    <a:lnTo>
                      <a:pt y="165" x="203"/>
                    </a:lnTo>
                    <a:lnTo>
                      <a:pt y="216" x="192"/>
                    </a:lnTo>
                    <a:lnTo>
                      <a:pt y="270" x="179"/>
                    </a:lnTo>
                    <a:lnTo>
                      <a:pt y="326" x="162"/>
                    </a:lnTo>
                    <a:lnTo>
                      <a:pt y="385" x="144"/>
                    </a:lnTo>
                    <a:lnTo>
                      <a:pt y="441" x="123"/>
                    </a:lnTo>
                    <a:lnTo>
                      <a:pt y="496" x="101"/>
                    </a:lnTo>
                    <a:lnTo>
                      <a:pt y="549" x="81"/>
                    </a:lnTo>
                    <a:lnTo>
                      <a:pt y="594" x="61"/>
                    </a:lnTo>
                    <a:lnTo>
                      <a:pt y="633" x="42"/>
                    </a:lnTo>
                    <a:lnTo>
                      <a:pt y="665" x="25"/>
                    </a:lnTo>
                    <a:lnTo>
                      <a:pt y="677" x="17"/>
                    </a:lnTo>
                    <a:lnTo>
                      <a:pt y="686" x="10"/>
                    </a:lnTo>
                    <a:lnTo>
                      <a:pt y="692" x="5"/>
                    </a:lnTo>
                    <a:lnTo>
                      <a:pt y="696" x="0"/>
                    </a:lnTo>
                    <a:lnTo>
                      <a:pt y="692" x="3"/>
                    </a:lnTo>
                    <a:lnTo>
                      <a:pt y="542" x="103"/>
                    </a:lnTo>
                    <a:lnTo>
                      <a:pt y="419" x="184"/>
                    </a:lnTo>
                    <a:lnTo>
                      <a:pt y="319" x="252"/>
                    </a:lnTo>
                    <a:lnTo>
                      <a:pt y="236" x="302"/>
                    </a:lnTo>
                    <a:lnTo>
                      <a:pt y="201" x="322"/>
                    </a:lnTo>
                    <a:lnTo>
                      <a:pt y="169" x="338"/>
                    </a:lnTo>
                    <a:lnTo>
                      <a:pt y="138" x="351"/>
                    </a:lnTo>
                    <a:lnTo>
                      <a:pt y="109" x="361"/>
                    </a:lnTo>
                    <a:lnTo>
                      <a:pt y="82" x="366"/>
                    </a:lnTo>
                    <a:lnTo>
                      <a:pt y="55" x="370"/>
                    </a:lnTo>
                    <a:lnTo>
                      <a:pt y="28" x="370"/>
                    </a:lnTo>
                    <a:lnTo>
                      <a:pt y="1" x="366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13" name="Shape 2513"/>
              <p:cNvSpPr/>
              <p:nvPr/>
            </p:nvSpPr>
            <p:spPr>
              <a:xfrm>
                <a:off y="2474911" x="2843211"/>
                <a:ext cy="136525" cx="228600"/>
              </a:xfrm>
              <a:custGeom>
                <a:pathLst>
                  <a:path w="144" extrusionOk="0" h="86">
                    <a:moveTo>
                      <a:pt y="0" x="144"/>
                    </a:moveTo>
                    <a:lnTo>
                      <a:pt y="7" x="134"/>
                    </a:lnTo>
                    <a:lnTo>
                      <a:pt y="13" x="122"/>
                    </a:lnTo>
                    <a:lnTo>
                      <a:pt y="18" x="108"/>
                    </a:lnTo>
                    <a:lnTo>
                      <a:pt y="24" x="93"/>
                    </a:lnTo>
                    <a:lnTo>
                      <a:pt y="25" x="76"/>
                    </a:lnTo>
                    <a:lnTo>
                      <a:pt y="27" x="58"/>
                    </a:lnTo>
                    <a:lnTo>
                      <a:pt y="29" x="38"/>
                    </a:lnTo>
                    <a:lnTo>
                      <a:pt y="29" x="17"/>
                    </a:lnTo>
                    <a:lnTo>
                      <a:pt y="37" x="17"/>
                    </a:lnTo>
                    <a:lnTo>
                      <a:pt y="45" x="17"/>
                    </a:lnTo>
                    <a:lnTo>
                      <a:pt y="54" x="16"/>
                    </a:lnTo>
                    <a:lnTo>
                      <a:pt y="61" x="12"/>
                    </a:lnTo>
                    <a:lnTo>
                      <a:pt y="74" x="7"/>
                    </a:lnTo>
                    <a:lnTo>
                      <a:pt y="81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4" x="41"/>
                    </a:lnTo>
                    <a:lnTo>
                      <a:pt y="86" x="53"/>
                    </a:lnTo>
                    <a:lnTo>
                      <a:pt y="76" x="71"/>
                    </a:lnTo>
                    <a:lnTo>
                      <a:pt y="66" x="88"/>
                    </a:lnTo>
                    <a:lnTo>
                      <a:pt y="56" x="102"/>
                    </a:lnTo>
                    <a:lnTo>
                      <a:pt y="45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14" name="Shape 2514"/>
              <p:cNvSpPr/>
              <p:nvPr/>
            </p:nvSpPr>
            <p:spPr>
              <a:xfrm>
                <a:off y="2513011" x="6026150"/>
                <a:ext cy="536575" cx="385761"/>
              </a:xfrm>
              <a:custGeom>
                <a:pathLst>
                  <a:path w="243" extrusionOk="0" h="338">
                    <a:moveTo>
                      <a:pt y="0" x="243"/>
                    </a:moveTo>
                    <a:lnTo>
                      <a:pt y="16" x="233"/>
                    </a:lnTo>
                    <a:lnTo>
                      <a:pt y="32" x="222"/>
                    </a:lnTo>
                    <a:lnTo>
                      <a:pt y="47" x="211"/>
                    </a:lnTo>
                    <a:lnTo>
                      <a:pt y="59" x="199"/>
                    </a:lnTo>
                    <a:lnTo>
                      <a:pt y="71" x="185"/>
                    </a:lnTo>
                    <a:lnTo>
                      <a:pt y="81" x="172"/>
                    </a:lnTo>
                    <a:lnTo>
                      <a:pt y="89" x="158"/>
                    </a:lnTo>
                    <a:lnTo>
                      <a:pt y="96" x="143"/>
                    </a:lnTo>
                    <a:lnTo>
                      <a:pt y="103" x="128"/>
                    </a:lnTo>
                    <a:lnTo>
                      <a:pt y="108" x="113"/>
                    </a:lnTo>
                    <a:lnTo>
                      <a:pt y="111" x="96"/>
                    </a:lnTo>
                    <a:lnTo>
                      <a:pt y="114" x="79"/>
                    </a:lnTo>
                    <a:lnTo>
                      <a:pt y="116" x="60"/>
                    </a:lnTo>
                    <a:lnTo>
                      <a:pt y="116" x="42"/>
                    </a:lnTo>
                    <a:lnTo>
                      <a:pt y="116" x="21"/>
                    </a:lnTo>
                    <a:lnTo>
                      <a:pt y="116" x="1"/>
                    </a:lnTo>
                    <a:lnTo>
                      <a:pt y="152" x="8"/>
                    </a:lnTo>
                    <a:lnTo>
                      <a:pt y="187" x="11"/>
                    </a:lnTo>
                    <a:lnTo>
                      <a:pt y="221" x="13"/>
                    </a:lnTo>
                    <a:lnTo>
                      <a:pt y="253" x="13"/>
                    </a:lnTo>
                    <a:lnTo>
                      <a:pt y="282" x="13"/>
                    </a:lnTo>
                    <a:lnTo>
                      <a:pt y="305" x="10"/>
                    </a:lnTo>
                    <a:lnTo>
                      <a:pt y="324" x="5"/>
                    </a:lnTo>
                    <a:lnTo>
                      <a:pt y="336" x="0"/>
                    </a:lnTo>
                    <a:lnTo>
                      <a:pt y="338" x="13"/>
                    </a:lnTo>
                    <a:lnTo>
                      <a:pt y="338" x="21"/>
                    </a:lnTo>
                    <a:lnTo>
                      <a:pt y="336" x="28"/>
                    </a:lnTo>
                    <a:lnTo>
                      <a:pt y="338" x="42"/>
                    </a:lnTo>
                    <a:lnTo>
                      <a:pt y="297" x="79"/>
                    </a:lnTo>
                    <a:lnTo>
                      <a:pt y="258" x="114"/>
                    </a:lnTo>
                    <a:lnTo>
                      <a:pt y="219" x="145"/>
                    </a:lnTo>
                    <a:lnTo>
                      <a:pt y="180" x="173"/>
                    </a:lnTo>
                    <a:lnTo>
                      <a:pt y="160" x="185"/>
                    </a:lnTo>
                    <a:lnTo>
                      <a:pt y="138" x="197"/>
                    </a:lnTo>
                    <a:lnTo>
                      <a:pt y="118" x="207"/>
                    </a:lnTo>
                    <a:lnTo>
                      <a:pt y="96" x="217"/>
                    </a:lnTo>
                    <a:lnTo>
                      <a:pt y="72" x="224"/>
                    </a:lnTo>
                    <a:lnTo>
                      <a:pt y="49" x="233"/>
                    </a:lnTo>
                    <a:lnTo>
                      <a:pt y="25" x="238"/>
                    </a:lnTo>
                    <a:lnTo>
                      <a:pt y="0" x="24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15" name="Shape 2515"/>
              <p:cNvSpPr/>
              <p:nvPr/>
            </p:nvSpPr>
            <p:spPr>
              <a:xfrm>
                <a:off y="2482850" x="2851150"/>
                <a:ext cy="139700" cx="228600"/>
              </a:xfrm>
              <a:custGeom>
                <a:pathLst>
                  <a:path w="144" extrusionOk="0" h="88">
                    <a:moveTo>
                      <a:pt y="0" x="144"/>
                    </a:moveTo>
                    <a:lnTo>
                      <a:pt y="7" x="132"/>
                    </a:lnTo>
                    <a:lnTo>
                      <a:pt y="13" x="120"/>
                    </a:lnTo>
                    <a:lnTo>
                      <a:pt y="19" x="107"/>
                    </a:lnTo>
                    <a:lnTo>
                      <a:pt y="22" x="92"/>
                    </a:lnTo>
                    <a:lnTo>
                      <a:pt y="25" x="76"/>
                    </a:lnTo>
                    <a:lnTo>
                      <a:pt y="27" x="60"/>
                    </a:lnTo>
                    <a:lnTo>
                      <a:pt y="29" x="39"/>
                    </a:lnTo>
                    <a:lnTo>
                      <a:pt y="29" x="19"/>
                    </a:lnTo>
                    <a:lnTo>
                      <a:pt y="44" x="17"/>
                    </a:lnTo>
                    <a:lnTo>
                      <a:pt y="59" x="12"/>
                    </a:lnTo>
                    <a:lnTo>
                      <a:pt y="71" x="7"/>
                    </a:lnTo>
                    <a:lnTo>
                      <a:pt y="83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6" x="41"/>
                    </a:lnTo>
                    <a:lnTo>
                      <a:pt y="88" x="53"/>
                    </a:lnTo>
                    <a:lnTo>
                      <a:pt y="78" x="71"/>
                    </a:lnTo>
                    <a:lnTo>
                      <a:pt y="68" x="88"/>
                    </a:lnTo>
                    <a:lnTo>
                      <a:pt y="57" x="103"/>
                    </a:lnTo>
                    <a:lnTo>
                      <a:pt y="46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16" name="Shape 2516"/>
              <p:cNvSpPr/>
              <p:nvPr/>
            </p:nvSpPr>
            <p:spPr>
              <a:xfrm>
                <a:off y="2536825" x="6008687"/>
                <a:ext cy="546100" cx="419100"/>
              </a:xfrm>
              <a:custGeom>
                <a:pathLst>
                  <a:path w="264" extrusionOk="0" h="344">
                    <a:moveTo>
                      <a:pt y="0" x="264"/>
                    </a:moveTo>
                    <a:lnTo>
                      <a:pt y="15" x="252"/>
                    </a:lnTo>
                    <a:lnTo>
                      <a:pt y="28" x="240"/>
                    </a:lnTo>
                    <a:lnTo>
                      <a:pt y="42" x="228"/>
                    </a:lnTo>
                    <a:lnTo>
                      <a:pt y="54" x="215"/>
                    </a:lnTo>
                    <a:lnTo>
                      <a:pt y="64" x="203"/>
                    </a:lnTo>
                    <a:lnTo>
                      <a:pt y="72" x="189"/>
                    </a:lnTo>
                    <a:lnTo>
                      <a:pt y="81" x="178"/>
                    </a:lnTo>
                    <a:lnTo>
                      <a:pt y="88" x="162"/>
                    </a:lnTo>
                    <a:lnTo>
                      <a:pt y="94" x="149"/>
                    </a:lnTo>
                    <a:lnTo>
                      <a:pt y="99" x="134"/>
                    </a:lnTo>
                    <a:lnTo>
                      <a:pt y="103" x="119"/>
                    </a:lnTo>
                    <a:lnTo>
                      <a:pt y="106" x="102"/>
                    </a:lnTo>
                    <a:lnTo>
                      <a:pt y="111" x="66"/>
                    </a:lnTo>
                    <a:lnTo>
                      <a:pt y="113" x="26"/>
                    </a:lnTo>
                    <a:lnTo>
                      <a:pt y="135" x="31"/>
                    </a:lnTo>
                    <a:lnTo>
                      <a:pt y="155" x="36"/>
                    </a:lnTo>
                    <a:lnTo>
                      <a:pt y="174" x="38"/>
                    </a:lnTo>
                    <a:lnTo>
                      <a:pt y="192" x="39"/>
                    </a:lnTo>
                    <a:lnTo>
                      <a:pt y="209" x="41"/>
                    </a:lnTo>
                    <a:lnTo>
                      <a:pt y="226" x="41"/>
                    </a:lnTo>
                    <a:lnTo>
                      <a:pt y="241" x="39"/>
                    </a:lnTo>
                    <a:lnTo>
                      <a:pt y="257" x="38"/>
                    </a:lnTo>
                    <a:lnTo>
                      <a:pt y="270" x="36"/>
                    </a:lnTo>
                    <a:lnTo>
                      <a:pt y="282" x="32"/>
                    </a:lnTo>
                    <a:lnTo>
                      <a:pt y="294" x="29"/>
                    </a:lnTo>
                    <a:lnTo>
                      <a:pt y="304" x="24"/>
                    </a:lnTo>
                    <a:lnTo>
                      <a:pt y="314" x="19"/>
                    </a:lnTo>
                    <a:lnTo>
                      <a:pt y="323" x="12"/>
                    </a:lnTo>
                    <a:lnTo>
                      <a:pt y="329" x="7"/>
                    </a:lnTo>
                    <a:lnTo>
                      <a:pt y="336" x="0"/>
                    </a:lnTo>
                    <a:lnTo>
                      <a:pt y="339" x="17"/>
                    </a:lnTo>
                    <a:lnTo>
                      <a:pt y="339" x="31"/>
                    </a:lnTo>
                    <a:lnTo>
                      <a:pt y="341" x="44"/>
                    </a:lnTo>
                    <a:lnTo>
                      <a:pt y="344" x="61"/>
                    </a:lnTo>
                    <a:lnTo>
                      <a:pt y="304" x="98"/>
                    </a:lnTo>
                    <a:lnTo>
                      <a:pt y="265" x="134"/>
                    </a:lnTo>
                    <a:lnTo>
                      <a:pt y="245" x="149"/>
                    </a:lnTo>
                    <a:lnTo>
                      <a:pt y="224" x="166"/>
                    </a:lnTo>
                    <a:lnTo>
                      <a:pt y="204" x="179"/>
                    </a:lnTo>
                    <a:lnTo>
                      <a:pt y="184" x="193"/>
                    </a:lnTo>
                    <a:lnTo>
                      <a:pt y="162" x="206"/>
                    </a:lnTo>
                    <a:lnTo>
                      <a:pt y="140" x="217"/>
                    </a:lnTo>
                    <a:lnTo>
                      <a:pt y="118" x="228"/>
                    </a:lnTo>
                    <a:lnTo>
                      <a:pt y="96" x="237"/>
                    </a:lnTo>
                    <a:lnTo>
                      <a:pt y="72" x="245"/>
                    </a:lnTo>
                    <a:lnTo>
                      <a:pt y="49" x="252"/>
                    </a:lnTo>
                    <a:lnTo>
                      <a:pt y="25" x="259"/>
                    </a:lnTo>
                    <a:lnTo>
                      <a:pt y="0" x="26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17" name="Shape 2517"/>
              <p:cNvSpPr/>
              <p:nvPr/>
            </p:nvSpPr>
            <p:spPr>
              <a:xfrm>
                <a:off y="2482850" x="2857500"/>
                <a:ext cy="144461" cx="233361"/>
              </a:xfrm>
              <a:custGeom>
                <a:pathLst>
                  <a:path w="147" extrusionOk="0" h="91">
                    <a:moveTo>
                      <a:pt y="0" x="147"/>
                    </a:moveTo>
                    <a:lnTo>
                      <a:pt y="8" x="135"/>
                    </a:lnTo>
                    <a:lnTo>
                      <a:pt y="15" x="123"/>
                    </a:lnTo>
                    <a:lnTo>
                      <a:pt y="20" x="110"/>
                    </a:lnTo>
                    <a:lnTo>
                      <a:pt y="25" x="94"/>
                    </a:lnTo>
                    <a:lnTo>
                      <a:pt y="29" x="79"/>
                    </a:lnTo>
                    <a:lnTo>
                      <a:pt y="30" x="61"/>
                    </a:lnTo>
                    <a:lnTo>
                      <a:pt y="32" x="40"/>
                    </a:lnTo>
                    <a:lnTo>
                      <a:pt y="30" x="20"/>
                    </a:lnTo>
                    <a:lnTo>
                      <a:pt y="52" x="15"/>
                    </a:lnTo>
                    <a:lnTo>
                      <a:pt y="68" x="12"/>
                    </a:lnTo>
                    <a:lnTo>
                      <a:pt y="78" x="5"/>
                    </a:lnTo>
                    <a:lnTo>
                      <a:pt y="88" x="0"/>
                    </a:lnTo>
                    <a:lnTo>
                      <a:pt y="88" x="13"/>
                    </a:lnTo>
                    <a:lnTo>
                      <a:pt y="90" x="27"/>
                    </a:lnTo>
                    <a:lnTo>
                      <a:pt y="91" x="40"/>
                    </a:lnTo>
                    <a:lnTo>
                      <a:pt y="91" x="52"/>
                    </a:lnTo>
                    <a:lnTo>
                      <a:pt y="81" x="71"/>
                    </a:lnTo>
                    <a:lnTo>
                      <a:pt y="71" x="89"/>
                    </a:lnTo>
                    <a:lnTo>
                      <a:pt y="61" x="105"/>
                    </a:lnTo>
                    <a:lnTo>
                      <a:pt y="49" x="116"/>
                    </a:lnTo>
                    <a:lnTo>
                      <a:pt y="37" x="128"/>
                    </a:lnTo>
                    <a:lnTo>
                      <a:pt y="25" x="137"/>
                    </a:lnTo>
                    <a:lnTo>
                      <a:pt y="13" x="143"/>
                    </a:lnTo>
                    <a:lnTo>
                      <a:pt y="0" x="147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18" name="Shape 2518"/>
              <p:cNvSpPr/>
              <p:nvPr/>
            </p:nvSpPr>
            <p:spPr>
              <a:xfrm>
                <a:off y="2533650" x="6043612"/>
                <a:ext cy="582612" cx="400050"/>
              </a:xfrm>
              <a:custGeom>
                <a:pathLst>
                  <a:path w="252" extrusionOk="0" h="367">
                    <a:moveTo>
                      <a:pt y="0" x="252"/>
                    </a:moveTo>
                    <a:lnTo>
                      <a:pt y="30" x="228"/>
                    </a:lnTo>
                    <a:lnTo>
                      <a:pt y="56" x="205"/>
                    </a:lnTo>
                    <a:lnTo>
                      <a:pt y="68" x="193"/>
                    </a:lnTo>
                    <a:lnTo>
                      <a:pt y="78" x="181"/>
                    </a:lnTo>
                    <a:lnTo>
                      <a:pt y="86" x="167"/>
                    </a:lnTo>
                    <a:lnTo>
                      <a:pt y="95" x="154"/>
                    </a:lnTo>
                    <a:lnTo>
                      <a:pt y="101" x="140"/>
                    </a:lnTo>
                    <a:lnTo>
                      <a:pt y="107" x="127"/>
                    </a:lnTo>
                    <a:lnTo>
                      <a:pt y="112" x="110"/>
                    </a:lnTo>
                    <a:lnTo>
                      <a:pt y="115" x="95"/>
                    </a:lnTo>
                    <a:lnTo>
                      <a:pt y="118" x="78"/>
                    </a:lnTo>
                    <a:lnTo>
                      <a:pt y="120" x="59"/>
                    </a:lnTo>
                    <a:lnTo>
                      <a:pt y="122" x="39"/>
                    </a:lnTo>
                    <a:lnTo>
                      <a:pt y="123" x="19"/>
                    </a:lnTo>
                    <a:lnTo>
                      <a:pt y="161" x="26"/>
                    </a:lnTo>
                    <a:lnTo>
                      <a:pt y="194" x="27"/>
                    </a:lnTo>
                    <a:lnTo>
                      <a:pt y="226" x="27"/>
                    </a:lnTo>
                    <a:lnTo>
                      <a:pt y="254" x="26"/>
                    </a:lnTo>
                    <a:lnTo>
                      <a:pt y="279" x="21"/>
                    </a:lnTo>
                    <a:lnTo>
                      <a:pt y="303" x="14"/>
                    </a:lnTo>
                    <a:lnTo>
                      <a:pt y="326" x="7"/>
                    </a:lnTo>
                    <a:lnTo>
                      <a:pt y="346" x="0"/>
                    </a:lnTo>
                    <a:lnTo>
                      <a:pt y="352" x="22"/>
                    </a:lnTo>
                    <a:lnTo>
                      <a:pt y="357" x="48"/>
                    </a:lnTo>
                    <a:lnTo>
                      <a:pt y="362" x="73"/>
                    </a:lnTo>
                    <a:lnTo>
                      <a:pt y="367" x="97"/>
                    </a:lnTo>
                    <a:lnTo>
                      <a:pt y="346" x="115"/>
                    </a:lnTo>
                    <a:lnTo>
                      <a:pt y="325" x="132"/>
                    </a:lnTo>
                    <a:lnTo>
                      <a:pt y="303" x="149"/>
                    </a:lnTo>
                    <a:lnTo>
                      <a:pt y="279" x="164"/>
                    </a:lnTo>
                    <a:lnTo>
                      <a:pt y="257" x="178"/>
                    </a:lnTo>
                    <a:lnTo>
                      <a:pt y="233" x="191"/>
                    </a:lnTo>
                    <a:lnTo>
                      <a:pt y="210" x="203"/>
                    </a:lnTo>
                    <a:lnTo>
                      <a:pt y="184" x="213"/>
                    </a:lnTo>
                    <a:lnTo>
                      <a:pt y="161" x="222"/>
                    </a:lnTo>
                    <a:lnTo>
                      <a:pt y="137" x="228"/>
                    </a:lnTo>
                    <a:lnTo>
                      <a:pt y="113" x="235"/>
                    </a:lnTo>
                    <a:lnTo>
                      <a:pt y="90" x="242"/>
                    </a:lnTo>
                    <a:lnTo>
                      <a:pt y="66" x="245"/>
                    </a:lnTo>
                    <a:lnTo>
                      <a:pt y="44" x="249"/>
                    </a:lnTo>
                    <a:lnTo>
                      <a:pt y="22" x="252"/>
                    </a:lnTo>
                    <a:lnTo>
                      <a:pt y="0" x="252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19" name="Shape 2519"/>
              <p:cNvSpPr/>
              <p:nvPr/>
            </p:nvSpPr>
            <p:spPr>
              <a:xfrm>
                <a:off y="2444750" x="2705100"/>
                <a:ext cy="139700" cx="371475"/>
              </a:xfrm>
              <a:custGeom>
                <a:pathLst>
                  <a:path w="234" extrusionOk="0" h="88">
                    <a:moveTo>
                      <a:pt y="0" x="234"/>
                    </a:moveTo>
                    <a:lnTo>
                      <a:pt y="0" x="221"/>
                    </a:lnTo>
                    <a:lnTo>
                      <a:pt y="4" x="209"/>
                    </a:lnTo>
                    <a:lnTo>
                      <a:pt y="88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20" name="Shape 2520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21" name="Shape 2521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22" name="Shape 2522"/>
              <p:cNvSpPr/>
              <p:nvPr/>
            </p:nvSpPr>
            <p:spPr>
              <a:xfrm>
                <a:off y="2849561" x="1919286"/>
                <a:ext cy="1138237" cx="5432425"/>
              </a:xfrm>
              <a:custGeom>
                <a:pathLst>
                  <a:path w="3422" extrusionOk="0" h="717">
                    <a:moveTo>
                      <a:pt y="565" x="3422"/>
                    </a:moveTo>
                    <a:lnTo>
                      <a:pt y="585" x="3416"/>
                    </a:lnTo>
                    <a:lnTo>
                      <a:pt y="605" x="3410"/>
                    </a:lnTo>
                    <a:lnTo>
                      <a:pt y="626" x="3402"/>
                    </a:lnTo>
                    <a:lnTo>
                      <a:pt y="646" x="3394"/>
                    </a:lnTo>
                    <a:lnTo>
                      <a:pt y="663" x="3383"/>
                    </a:lnTo>
                    <a:lnTo>
                      <a:pt y="678" x="3372"/>
                    </a:lnTo>
                    <a:lnTo>
                      <a:pt y="685" x="3367"/>
                    </a:lnTo>
                    <a:lnTo>
                      <a:pt y="692" x="3360"/>
                    </a:lnTo>
                    <a:lnTo>
                      <a:pt y="697" x="3353"/>
                    </a:lnTo>
                    <a:lnTo>
                      <a:pt y="700" x="3346"/>
                    </a:lnTo>
                    <a:lnTo>
                      <a:pt y="707" x="3323"/>
                    </a:lnTo>
                    <a:lnTo>
                      <a:pt y="712" x="3299"/>
                    </a:lnTo>
                    <a:lnTo>
                      <a:pt y="715" x="3274"/>
                    </a:lnTo>
                    <a:lnTo>
                      <a:pt y="717" x="3247"/>
                    </a:lnTo>
                    <a:lnTo>
                      <a:pt y="717" x="3218"/>
                    </a:lnTo>
                    <a:lnTo>
                      <a:pt y="717" x="3188"/>
                    </a:lnTo>
                    <a:lnTo>
                      <a:pt y="717" x="3157"/>
                    </a:lnTo>
                    <a:lnTo>
                      <a:pt y="714" x="3127"/>
                    </a:lnTo>
                    <a:lnTo>
                      <a:pt y="709" x="3061"/>
                    </a:lnTo>
                    <a:lnTo>
                      <a:pt y="700" x="2995"/>
                    </a:lnTo>
                    <a:lnTo>
                      <a:pt y="690" x="2926"/>
                    </a:lnTo>
                    <a:lnTo>
                      <a:pt y="680" x="2857"/>
                    </a:lnTo>
                    <a:lnTo>
                      <a:pt y="666" x="2784"/>
                    </a:lnTo>
                    <a:lnTo>
                      <a:pt y="653" x="2713"/>
                    </a:lnTo>
                    <a:lnTo>
                      <a:pt y="638" x="2644"/>
                    </a:lnTo>
                    <a:lnTo>
                      <a:pt y="622" x="2573"/>
                    </a:lnTo>
                    <a:lnTo>
                      <a:pt y="607" x="2504"/>
                    </a:lnTo>
                    <a:lnTo>
                      <a:pt y="592" x="2436"/>
                    </a:lnTo>
                    <a:lnTo>
                      <a:pt y="577" x="2367"/>
                    </a:lnTo>
                    <a:lnTo>
                      <a:pt y="563" x="2296"/>
                    </a:lnTo>
                    <a:lnTo>
                      <a:pt y="357" x="1427"/>
                    </a:lnTo>
                    <a:lnTo>
                      <a:pt y="9" x="0"/>
                    </a:lnTo>
                    <a:lnTo>
                      <a:pt y="0" x="0"/>
                    </a:lnTo>
                    <a:lnTo>
                      <a:pt y="499" x="2375"/>
                    </a:lnTo>
                    <a:lnTo>
                      <a:pt y="502" x="2387"/>
                    </a:lnTo>
                    <a:lnTo>
                      <a:pt y="504" x="2391"/>
                    </a:lnTo>
                    <a:lnTo>
                      <a:pt y="506" x="2391"/>
                    </a:lnTo>
                    <a:lnTo>
                      <a:pt y="507" x="2387"/>
                    </a:lnTo>
                    <a:lnTo>
                      <a:pt y="507" x="2384"/>
                    </a:lnTo>
                    <a:lnTo>
                      <a:pt y="509" x="2384"/>
                    </a:lnTo>
                    <a:lnTo>
                      <a:pt y="511" x="2387"/>
                    </a:lnTo>
                    <a:lnTo>
                      <a:pt y="512" x="2399"/>
                    </a:lnTo>
                    <a:lnTo>
                      <a:pt y="524" x="2487"/>
                    </a:lnTo>
                    <a:lnTo>
                      <a:pt y="536" x="2600"/>
                    </a:lnTo>
                    <a:lnTo>
                      <a:pt y="546" x="2722"/>
                    </a:lnTo>
                    <a:lnTo>
                      <a:pt y="555" x="2847"/>
                    </a:lnTo>
                    <a:lnTo>
                      <a:pt y="560" x="2971"/>
                    </a:lnTo>
                    <a:lnTo>
                      <a:pt y="561" x="3034"/>
                    </a:lnTo>
                    <a:lnTo>
                      <a:pt y="561" x="3095"/>
                    </a:lnTo>
                    <a:lnTo>
                      <a:pt y="561" x="3152"/>
                    </a:lnTo>
                    <a:lnTo>
                      <a:pt y="560" x="3210"/>
                    </a:lnTo>
                    <a:lnTo>
                      <a:pt y="556" x="3264"/>
                    </a:lnTo>
                    <a:lnTo>
                      <a:pt y="553" x="3314"/>
                    </a:lnTo>
                    <a:lnTo>
                      <a:pt y="548" x="3361"/>
                    </a:lnTo>
                    <a:lnTo>
                      <a:pt y="540" x="3404"/>
                    </a:lnTo>
                    <a:lnTo>
                      <a:pt y="546" x="3407"/>
                    </a:lnTo>
                    <a:lnTo>
                      <a:pt y="553" x="3410"/>
                    </a:lnTo>
                    <a:lnTo>
                      <a:pt y="560" x="3416"/>
                    </a:lnTo>
                    <a:lnTo>
                      <a:pt y="565" x="342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23" name="Shape 2523"/>
              <p:cNvSpPr/>
              <p:nvPr/>
            </p:nvSpPr>
            <p:spPr>
              <a:xfrm>
                <a:off y="2860675" x="1919286"/>
                <a:ext cy="1177925" cx="5446711"/>
              </a:xfrm>
              <a:custGeom>
                <a:pathLst>
                  <a:path w="3431" extrusionOk="0" h="742">
                    <a:moveTo>
                      <a:pt y="558" x="3424"/>
                    </a:moveTo>
                    <a:lnTo>
                      <a:pt y="561" x="3427"/>
                    </a:lnTo>
                    <a:lnTo>
                      <a:pt y="563" x="3431"/>
                    </a:lnTo>
                    <a:lnTo>
                      <a:pt y="566" x="3426"/>
                    </a:lnTo>
                    <a:lnTo>
                      <a:pt y="570" x="3422"/>
                    </a:lnTo>
                    <a:lnTo>
                      <a:pt y="575" x="3419"/>
                    </a:lnTo>
                    <a:lnTo>
                      <a:pt y="582" x="3416"/>
                    </a:lnTo>
                    <a:lnTo>
                      <a:pt y="587" x="3416"/>
                    </a:lnTo>
                    <a:lnTo>
                      <a:pt y="593" x="3416"/>
                    </a:lnTo>
                    <a:lnTo>
                      <a:pt y="600" x="3417"/>
                    </a:lnTo>
                    <a:lnTo>
                      <a:pt y="607" x="3419"/>
                    </a:lnTo>
                    <a:lnTo>
                      <a:pt y="627" x="3414"/>
                    </a:lnTo>
                    <a:lnTo>
                      <a:pt y="646" x="3407"/>
                    </a:lnTo>
                    <a:lnTo>
                      <a:pt y="663" x="3400"/>
                    </a:lnTo>
                    <a:lnTo>
                      <a:pt y="680" x="3392"/>
                    </a:lnTo>
                    <a:lnTo>
                      <a:pt y="693" x="3382"/>
                    </a:lnTo>
                    <a:lnTo>
                      <a:pt y="707" x="3372"/>
                    </a:lnTo>
                    <a:lnTo>
                      <a:pt y="717" x="3360"/>
                    </a:lnTo>
                    <a:lnTo>
                      <a:pt y="725" x="3346"/>
                    </a:lnTo>
                    <a:lnTo>
                      <a:pt y="730" x="3323"/>
                    </a:lnTo>
                    <a:lnTo>
                      <a:pt y="735" x="3299"/>
                    </a:lnTo>
                    <a:lnTo>
                      <a:pt y="739" x="3274"/>
                    </a:lnTo>
                    <a:lnTo>
                      <a:pt y="740" x="3247"/>
                    </a:lnTo>
                    <a:lnTo>
                      <a:pt y="742" x="3218"/>
                    </a:lnTo>
                    <a:lnTo>
                      <a:pt y="742" x="3188"/>
                    </a:lnTo>
                    <a:lnTo>
                      <a:pt y="740" x="3157"/>
                    </a:lnTo>
                    <a:lnTo>
                      <a:pt y="739" x="3127"/>
                    </a:lnTo>
                    <a:lnTo>
                      <a:pt y="732" x="3061"/>
                    </a:lnTo>
                    <a:lnTo>
                      <a:pt y="725" x="2995"/>
                    </a:lnTo>
                    <a:lnTo>
                      <a:pt y="715" x="2926"/>
                    </a:lnTo>
                    <a:lnTo>
                      <a:pt y="705" x="2857"/>
                    </a:lnTo>
                    <a:lnTo>
                      <a:pt y="691" x="2784"/>
                    </a:lnTo>
                    <a:lnTo>
                      <a:pt y="678" x="2713"/>
                    </a:lnTo>
                    <a:lnTo>
                      <a:pt y="663" x="2644"/>
                    </a:lnTo>
                    <a:lnTo>
                      <a:pt y="647" x="2573"/>
                    </a:lnTo>
                    <a:lnTo>
                      <a:pt y="632" x="2504"/>
                    </a:lnTo>
                    <a:lnTo>
                      <a:pt y="617" x="2436"/>
                    </a:lnTo>
                    <a:lnTo>
                      <a:pt y="602" x="2367"/>
                    </a:lnTo>
                    <a:lnTo>
                      <a:pt y="587" x="2296"/>
                    </a:lnTo>
                    <a:lnTo>
                      <a:pt y="382" x="1427"/>
                    </a:lnTo>
                    <a:lnTo>
                      <a:pt y="34" x="0"/>
                    </a:lnTo>
                    <a:lnTo>
                      <a:pt y="0" x="0"/>
                    </a:lnTo>
                    <a:lnTo>
                      <a:pt y="524" x="2375"/>
                    </a:lnTo>
                    <a:lnTo>
                      <a:pt y="529" x="2408"/>
                    </a:lnTo>
                    <a:lnTo>
                      <a:pt y="533" x="2440"/>
                    </a:lnTo>
                    <a:lnTo>
                      <a:pt y="538" x="2472"/>
                    </a:lnTo>
                    <a:lnTo>
                      <a:pt y="541" x="2504"/>
                    </a:lnTo>
                    <a:lnTo>
                      <a:pt y="539" x="2505"/>
                    </a:lnTo>
                    <a:lnTo>
                      <a:pt y="538" x="2509"/>
                    </a:lnTo>
                    <a:lnTo>
                      <a:pt y="536" x="2514"/>
                    </a:lnTo>
                    <a:lnTo>
                      <a:pt y="536" x="2519"/>
                    </a:lnTo>
                    <a:lnTo>
                      <a:pt y="543" x="2585"/>
                    </a:lnTo>
                    <a:lnTo>
                      <a:pt y="546" x="2588"/>
                    </a:lnTo>
                    <a:lnTo>
                      <a:pt y="553" x="2590"/>
                    </a:lnTo>
                    <a:lnTo>
                      <a:pt y="563" x="2700"/>
                    </a:lnTo>
                    <a:lnTo>
                      <a:pt y="573" x="2806"/>
                    </a:lnTo>
                    <a:lnTo>
                      <a:pt y="578" x="2912"/>
                    </a:lnTo>
                    <a:lnTo>
                      <a:pt y="582" x="3015"/>
                    </a:lnTo>
                    <a:lnTo>
                      <a:pt y="582" x="3066"/>
                    </a:lnTo>
                    <a:lnTo>
                      <a:pt y="582" x="3115"/>
                    </a:lnTo>
                    <a:lnTo>
                      <a:pt y="580" x="3162"/>
                    </a:lnTo>
                    <a:lnTo>
                      <a:pt y="576" x="3210"/>
                    </a:lnTo>
                    <a:lnTo>
                      <a:pt y="573" x="3257"/>
                    </a:lnTo>
                    <a:lnTo>
                      <a:pt y="568" x="3301"/>
                    </a:lnTo>
                    <a:lnTo>
                      <a:pt y="561" x="3345"/>
                    </a:lnTo>
                    <a:lnTo>
                      <a:pt y="554" x="3385"/>
                    </a:lnTo>
                    <a:lnTo>
                      <a:pt y="558" x="3397"/>
                    </a:lnTo>
                    <a:lnTo>
                      <a:pt y="560" x="3405"/>
                    </a:lnTo>
                    <a:lnTo>
                      <a:pt y="560" x="3414"/>
                    </a:lnTo>
                    <a:lnTo>
                      <a:pt y="558" x="342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24" name="Shape 2524"/>
              <p:cNvSpPr/>
              <p:nvPr/>
            </p:nvSpPr>
            <p:spPr>
              <a:xfrm>
                <a:off y="2001836" x="1905000"/>
                <a:ext cy="1592262" cx="5489575"/>
              </a:xfrm>
              <a:custGeom>
                <a:pathLst>
                  <a:path w="3458" extrusionOk="0" h="1003">
                    <a:moveTo>
                      <a:pt y="39" x="0"/>
                    </a:moveTo>
                    <a:lnTo>
                      <a:pt y="12" x="0"/>
                    </a:lnTo>
                    <a:lnTo>
                      <a:pt y="7" x="0"/>
                    </a:lnTo>
                    <a:lnTo>
                      <a:pt y="2" x="2"/>
                    </a:lnTo>
                    <a:lnTo>
                      <a:pt y="0" x="6"/>
                    </a:lnTo>
                    <a:lnTo>
                      <a:pt y="0" x="11"/>
                    </a:lnTo>
                    <a:lnTo>
                      <a:pt y="4" x="51"/>
                    </a:lnTo>
                    <a:lnTo>
                      <a:pt y="7" x="92"/>
                    </a:lnTo>
                    <a:lnTo>
                      <a:pt y="12" x="132"/>
                    </a:lnTo>
                    <a:lnTo>
                      <a:pt y="19" x="173"/>
                    </a:lnTo>
                    <a:lnTo>
                      <a:pt y="24" x="181"/>
                    </a:lnTo>
                    <a:lnTo>
                      <a:pt y="27" x="188"/>
                    </a:lnTo>
                    <a:lnTo>
                      <a:pt y="33" x="195"/>
                    </a:lnTo>
                    <a:lnTo>
                      <a:pt y="39" x="200"/>
                    </a:lnTo>
                    <a:lnTo>
                      <a:pt y="337" x="463"/>
                    </a:lnTo>
                    <a:lnTo>
                      <a:pt y="349" x="475"/>
                    </a:lnTo>
                    <a:lnTo>
                      <a:pt y="359" x="487"/>
                    </a:lnTo>
                    <a:lnTo>
                      <a:pt y="364" x="493"/>
                    </a:lnTo>
                    <a:lnTo>
                      <a:pt y="367" x="502"/>
                    </a:lnTo>
                    <a:lnTo>
                      <a:pt y="371" x="510"/>
                    </a:lnTo>
                    <a:lnTo>
                      <a:pt y="372" x="521"/>
                    </a:lnTo>
                    <a:lnTo>
                      <a:pt y="377" x="559"/>
                    </a:lnTo>
                    <a:lnTo>
                      <a:pt y="381" x="608"/>
                    </a:lnTo>
                    <a:lnTo>
                      <a:pt y="384" x="666"/>
                    </a:lnTo>
                    <a:lnTo>
                      <a:pt y="389" x="732"/>
                    </a:lnTo>
                    <a:lnTo>
                      <a:pt y="393" x="804"/>
                    </a:lnTo>
                    <a:lnTo>
                      <a:pt y="396" x="884"/>
                    </a:lnTo>
                    <a:lnTo>
                      <a:pt y="401" x="966"/>
                    </a:lnTo>
                    <a:lnTo>
                      <a:pt y="404" x="1052"/>
                    </a:lnTo>
                    <a:lnTo>
                      <a:pt y="408" x="1140"/>
                    </a:lnTo>
                    <a:lnTo>
                      <a:pt y="409" x="1230"/>
                    </a:lnTo>
                    <a:lnTo>
                      <a:pt y="413" x="1317"/>
                    </a:lnTo>
                    <a:lnTo>
                      <a:pt y="416" x="1405"/>
                    </a:lnTo>
                    <a:lnTo>
                      <a:pt y="418" x="1490"/>
                    </a:lnTo>
                    <a:lnTo>
                      <a:pt y="420" x="1571"/>
                    </a:lnTo>
                    <a:lnTo>
                      <a:pt y="421" x="1647"/>
                    </a:lnTo>
                    <a:lnTo>
                      <a:pt y="423" x="1716"/>
                    </a:lnTo>
                    <a:lnTo>
                      <a:pt y="431" x="1712"/>
                    </a:lnTo>
                    <a:lnTo>
                      <a:pt y="442" x="1711"/>
                    </a:lnTo>
                    <a:lnTo>
                      <a:pt y="450" x="1712"/>
                    </a:lnTo>
                    <a:lnTo>
                      <a:pt y="458" x="1716"/>
                    </a:lnTo>
                    <a:lnTo>
                      <a:pt y="491" x="1741"/>
                    </a:lnTo>
                    <a:lnTo>
                      <a:pt y="523" x="1767"/>
                    </a:lnTo>
                    <a:lnTo>
                      <a:pt y="553" x="1795"/>
                    </a:lnTo>
                    <a:lnTo>
                      <a:pt y="583" x="1824"/>
                    </a:lnTo>
                    <a:lnTo>
                      <a:pt y="614" x="1854"/>
                    </a:lnTo>
                    <a:lnTo>
                      <a:pt y="643" x="1885"/>
                    </a:lnTo>
                    <a:lnTo>
                      <a:pt y="670" x="1918"/>
                    </a:lnTo>
                    <a:lnTo>
                      <a:pt y="698" x="1952"/>
                    </a:lnTo>
                    <a:lnTo>
                      <a:pt y="707" x="1962"/>
                    </a:lnTo>
                    <a:lnTo>
                      <a:pt y="714" x="1976"/>
                    </a:lnTo>
                    <a:lnTo>
                      <a:pt y="717" x="1991"/>
                    </a:lnTo>
                    <a:lnTo>
                      <a:pt y="722" x="2006"/>
                    </a:lnTo>
                    <a:lnTo>
                      <a:pt y="793" x="2452"/>
                    </a:lnTo>
                    <a:lnTo>
                      <a:pt y="793" x="2481"/>
                    </a:lnTo>
                    <a:lnTo>
                      <a:pt y="793" x="2506"/>
                    </a:lnTo>
                    <a:lnTo>
                      <a:pt y="791" x="2533"/>
                    </a:lnTo>
                    <a:lnTo>
                      <a:pt y="790" x="2557"/>
                    </a:lnTo>
                    <a:lnTo>
                      <a:pt y="786" x="2580"/>
                    </a:lnTo>
                    <a:lnTo>
                      <a:pt y="781" x="2602"/>
                    </a:lnTo>
                    <a:lnTo>
                      <a:pt y="776" x="2624"/>
                    </a:lnTo>
                    <a:lnTo>
                      <a:pt y="769" x="2643"/>
                    </a:lnTo>
                    <a:lnTo>
                      <a:pt y="761" x="2661"/>
                    </a:lnTo>
                    <a:lnTo>
                      <a:pt y="752" x="2680"/>
                    </a:lnTo>
                    <a:lnTo>
                      <a:pt y="742" x="2695"/>
                    </a:lnTo>
                    <a:lnTo>
                      <a:pt y="732" x="2710"/>
                    </a:lnTo>
                    <a:lnTo>
                      <a:pt y="720" x="2724"/>
                    </a:lnTo>
                    <a:lnTo>
                      <a:pt y="707" x="2737"/>
                    </a:lnTo>
                    <a:lnTo>
                      <a:pt y="693" x="2747"/>
                    </a:lnTo>
                    <a:lnTo>
                      <a:pt y="678" x="2759"/>
                    </a:lnTo>
                    <a:lnTo>
                      <a:pt y="680" x="2769"/>
                    </a:lnTo>
                    <a:lnTo>
                      <a:pt y="683" x="2783"/>
                    </a:lnTo>
                    <a:lnTo>
                      <a:pt y="709" x="2903"/>
                    </a:lnTo>
                    <a:lnTo>
                      <a:pt y="734" x="3011"/>
                    </a:lnTo>
                    <a:lnTo>
                      <a:pt y="759" x="3109"/>
                    </a:lnTo>
                    <a:lnTo>
                      <a:pt y="785" x="3195"/>
                    </a:lnTo>
                    <a:lnTo>
                      <a:pt y="798" x="3235"/>
                    </a:lnTo>
                    <a:lnTo>
                      <a:pt y="812" x="3274"/>
                    </a:lnTo>
                    <a:lnTo>
                      <a:pt y="825" x="3310"/>
                    </a:lnTo>
                    <a:lnTo>
                      <a:pt y="840" x="3343"/>
                    </a:lnTo>
                    <a:lnTo>
                      <a:pt y="854" x="3374"/>
                    </a:lnTo>
                    <a:lnTo>
                      <a:pt y="867" x="3404"/>
                    </a:lnTo>
                    <a:lnTo>
                      <a:pt y="881" x="3433"/>
                    </a:lnTo>
                    <a:lnTo>
                      <a:pt y="896" x="3458"/>
                    </a:lnTo>
                    <a:lnTo>
                      <a:pt y="906" x="3446"/>
                    </a:lnTo>
                    <a:lnTo>
                      <a:pt y="916" x="3436"/>
                    </a:lnTo>
                    <a:lnTo>
                      <a:pt y="928" x="3428"/>
                    </a:lnTo>
                    <a:lnTo>
                      <a:pt y="940" x="3421"/>
                    </a:lnTo>
                    <a:lnTo>
                      <a:pt y="954" x="3416"/>
                    </a:lnTo>
                    <a:lnTo>
                      <a:pt y="967" x="3411"/>
                    </a:lnTo>
                    <a:lnTo>
                      <a:pt y="981" x="3408"/>
                    </a:lnTo>
                    <a:lnTo>
                      <a:pt y="994" x="3404"/>
                    </a:lnTo>
                    <a:lnTo>
                      <a:pt y="1003" x="3403"/>
                    </a:lnTo>
                    <a:lnTo>
                      <a:pt y="996" x="3328"/>
                    </a:lnTo>
                    <a:lnTo>
                      <a:pt y="997" x="3315"/>
                    </a:lnTo>
                    <a:lnTo>
                      <a:pt y="999" x="3296"/>
                    </a:lnTo>
                    <a:lnTo>
                      <a:pt y="997" x="3276"/>
                    </a:lnTo>
                    <a:lnTo>
                      <a:pt y="994" x="3252"/>
                    </a:lnTo>
                    <a:lnTo>
                      <a:pt y="986" x="3203"/>
                    </a:lnTo>
                    <a:lnTo>
                      <a:pt y="979" x="3153"/>
                    </a:lnTo>
                    <a:lnTo>
                      <a:pt y="970" x="3095"/>
                    </a:lnTo>
                    <a:lnTo>
                      <a:pt y="962" x="3036"/>
                    </a:lnTo>
                    <a:lnTo>
                      <a:pt y="952" x="2972"/>
                    </a:lnTo>
                    <a:lnTo>
                      <a:pt y="942" x="2906"/>
                    </a:lnTo>
                    <a:lnTo>
                      <a:pt y="930" x="2839"/>
                    </a:lnTo>
                    <a:lnTo>
                      <a:pt y="918" x="2768"/>
                    </a:lnTo>
                    <a:lnTo>
                      <a:pt y="903" x="2693"/>
                    </a:lnTo>
                    <a:lnTo>
                      <a:pt y="889" x="2619"/>
                    </a:lnTo>
                    <a:lnTo>
                      <a:pt y="874" x="2540"/>
                    </a:lnTo>
                    <a:lnTo>
                      <a:pt y="857" x="2460"/>
                    </a:lnTo>
                    <a:lnTo>
                      <a:pt y="840" x="2378"/>
                    </a:lnTo>
                    <a:lnTo>
                      <a:pt y="822" x="2292"/>
                    </a:lnTo>
                    <a:lnTo>
                      <a:pt y="803" x="2206"/>
                    </a:lnTo>
                    <a:lnTo>
                      <a:pt y="785" x="2116"/>
                    </a:lnTo>
                    <a:lnTo>
                      <a:pt y="764" x="2025"/>
                    </a:lnTo>
                    <a:lnTo>
                      <a:pt y="742" x="1932"/>
                    </a:lnTo>
                    <a:lnTo>
                      <a:pt y="430" x="569"/>
                    </a:lnTo>
                    <a:lnTo>
                      <a:pt y="425" x="549"/>
                    </a:lnTo>
                    <a:lnTo>
                      <a:pt y="418" x="529"/>
                    </a:lnTo>
                    <a:lnTo>
                      <a:pt y="409" x="510"/>
                    </a:lnTo>
                    <a:lnTo>
                      <a:pt y="401" x="492"/>
                    </a:lnTo>
                    <a:lnTo>
                      <a:pt y="391" x="473"/>
                    </a:lnTo>
                    <a:lnTo>
                      <a:pt y="379" x="456"/>
                    </a:lnTo>
                    <a:lnTo>
                      <a:pt y="365" x="439"/>
                    </a:lnTo>
                    <a:lnTo>
                      <a:pt y="352" x="423"/>
                    </a:lnTo>
                    <a:lnTo>
                      <a:pt y="323" x="392"/>
                    </a:lnTo>
                    <a:lnTo>
                      <a:pt y="291" x="362"/>
                    </a:lnTo>
                    <a:lnTo>
                      <a:pt y="257" x="331"/>
                    </a:lnTo>
                    <a:lnTo>
                      <a:pt y="224" x="301"/>
                    </a:lnTo>
                    <a:lnTo>
                      <a:pt y="190" x="271"/>
                    </a:lnTo>
                    <a:lnTo>
                      <a:pt y="158" x="240"/>
                    </a:lnTo>
                    <a:lnTo>
                      <a:pt y="142" x="223"/>
                    </a:lnTo>
                    <a:lnTo>
                      <a:pt y="127" x="206"/>
                    </a:lnTo>
                    <a:lnTo>
                      <a:pt y="114" x="190"/>
                    </a:lnTo>
                    <a:lnTo>
                      <a:pt y="100" x="171"/>
                    </a:lnTo>
                    <a:lnTo>
                      <a:pt y="88" x="154"/>
                    </a:lnTo>
                    <a:lnTo>
                      <a:pt y="76" x="134"/>
                    </a:lnTo>
                    <a:lnTo>
                      <a:pt y="66" x="114"/>
                    </a:lnTo>
                    <a:lnTo>
                      <a:pt y="58" x="93"/>
                    </a:lnTo>
                    <a:lnTo>
                      <a:pt y="51" x="71"/>
                    </a:lnTo>
                    <a:lnTo>
                      <a:pt y="46" x="49"/>
                    </a:lnTo>
                    <a:lnTo>
                      <a:pt y="41" x="26"/>
                    </a:lnTo>
                    <a:lnTo>
                      <a:pt y="39" x="0"/>
                    </a:lnTo>
                    <a:close/>
                  </a:path>
                </a:pathLst>
              </a:custGeom>
              <a:solidFill>
                <a:srgbClr val="F8C4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25" name="Shape 2525"/>
              <p:cNvSpPr/>
              <p:nvPr/>
            </p:nvSpPr>
            <p:spPr>
              <a:xfrm>
                <a:off y="2649536" x="3752850"/>
                <a:ext cy="747712" cx="3192461"/>
              </a:xfrm>
              <a:custGeom>
                <a:pathLst>
                  <a:path w="2011" extrusionOk="0" h="471">
                    <a:moveTo>
                      <a:pt y="0" x="0"/>
                    </a:moveTo>
                    <a:lnTo>
                      <a:pt y="3" x="72"/>
                    </a:lnTo>
                    <a:lnTo>
                      <a:pt y="5" x="147"/>
                    </a:lnTo>
                    <a:lnTo>
                      <a:pt y="6" x="219"/>
                    </a:lnTo>
                    <a:lnTo>
                      <a:pt y="10" x="292"/>
                    </a:lnTo>
                    <a:lnTo>
                      <a:pt y="10" x="363"/>
                    </a:lnTo>
                    <a:lnTo>
                      <a:pt y="12" x="430"/>
                    </a:lnTo>
                    <a:lnTo>
                      <a:pt y="13" x="494"/>
                    </a:lnTo>
                    <a:lnTo>
                      <a:pt y="15" x="552"/>
                    </a:lnTo>
                    <a:lnTo>
                      <a:pt y="23" x="548"/>
                    </a:lnTo>
                    <a:lnTo>
                      <a:pt y="34" x="547"/>
                    </a:lnTo>
                    <a:lnTo>
                      <a:pt y="42" x="548"/>
                    </a:lnTo>
                    <a:lnTo>
                      <a:pt y="50" x="552"/>
                    </a:lnTo>
                    <a:lnTo>
                      <a:pt y="83" x="577"/>
                    </a:lnTo>
                    <a:lnTo>
                      <a:pt y="115" x="603"/>
                    </a:lnTo>
                    <a:lnTo>
                      <a:pt y="145" x="631"/>
                    </a:lnTo>
                    <a:lnTo>
                      <a:pt y="175" x="660"/>
                    </a:lnTo>
                    <a:lnTo>
                      <a:pt y="206" x="690"/>
                    </a:lnTo>
                    <a:lnTo>
                      <a:pt y="235" x="721"/>
                    </a:lnTo>
                    <a:lnTo>
                      <a:pt y="262" x="754"/>
                    </a:lnTo>
                    <a:lnTo>
                      <a:pt y="290" x="788"/>
                    </a:lnTo>
                    <a:lnTo>
                      <a:pt y="299" x="798"/>
                    </a:lnTo>
                    <a:lnTo>
                      <a:pt y="306" x="812"/>
                    </a:lnTo>
                    <a:lnTo>
                      <a:pt y="309" x="827"/>
                    </a:lnTo>
                    <a:lnTo>
                      <a:pt y="314" x="842"/>
                    </a:lnTo>
                    <a:lnTo>
                      <a:pt y="385" x="1288"/>
                    </a:lnTo>
                    <a:lnTo>
                      <a:pt y="385" x="1317"/>
                    </a:lnTo>
                    <a:lnTo>
                      <a:pt y="385" x="1342"/>
                    </a:lnTo>
                    <a:lnTo>
                      <a:pt y="383" x="1369"/>
                    </a:lnTo>
                    <a:lnTo>
                      <a:pt y="382" x="1393"/>
                    </a:lnTo>
                    <a:lnTo>
                      <a:pt y="378" x="1416"/>
                    </a:lnTo>
                    <a:lnTo>
                      <a:pt y="373" x="1438"/>
                    </a:lnTo>
                    <a:lnTo>
                      <a:pt y="368" x="1460"/>
                    </a:lnTo>
                    <a:lnTo>
                      <a:pt y="361" x="1479"/>
                    </a:lnTo>
                    <a:lnTo>
                      <a:pt y="353" x="1497"/>
                    </a:lnTo>
                    <a:lnTo>
                      <a:pt y="344" x="1516"/>
                    </a:lnTo>
                    <a:lnTo>
                      <a:pt y="334" x="1531"/>
                    </a:lnTo>
                    <a:lnTo>
                      <a:pt y="324" x="1546"/>
                    </a:lnTo>
                    <a:lnTo>
                      <a:pt y="312" x="1560"/>
                    </a:lnTo>
                    <a:lnTo>
                      <a:pt y="299" x="1573"/>
                    </a:lnTo>
                    <a:lnTo>
                      <a:pt y="285" x="1583"/>
                    </a:lnTo>
                    <a:lnTo>
                      <a:pt y="270" x="1595"/>
                    </a:lnTo>
                    <a:lnTo>
                      <a:pt y="272" x="1605"/>
                    </a:lnTo>
                    <a:lnTo>
                      <a:pt y="275" x="1619"/>
                    </a:lnTo>
                    <a:lnTo>
                      <a:pt y="287" x="1676"/>
                    </a:lnTo>
                    <a:lnTo>
                      <a:pt y="299" x="1730"/>
                    </a:lnTo>
                    <a:lnTo>
                      <a:pt y="311" x="1783"/>
                    </a:lnTo>
                    <a:lnTo>
                      <a:pt y="322" x="1833"/>
                    </a:lnTo>
                    <a:lnTo>
                      <a:pt y="334" x="1881"/>
                    </a:lnTo>
                    <a:lnTo>
                      <a:pt y="346" x="1926"/>
                    </a:lnTo>
                    <a:lnTo>
                      <a:pt y="358" x="1970"/>
                    </a:lnTo>
                    <a:lnTo>
                      <a:pt y="371" x="2011"/>
                    </a:lnTo>
                    <a:lnTo>
                      <a:pt y="383" x="1992"/>
                    </a:lnTo>
                    <a:lnTo>
                      <a:pt y="397" x="1973"/>
                    </a:lnTo>
                    <a:lnTo>
                      <a:pt y="407" x="1952"/>
                    </a:lnTo>
                    <a:lnTo>
                      <a:pt y="417" x="1930"/>
                    </a:lnTo>
                    <a:lnTo>
                      <a:pt y="426" x="1908"/>
                    </a:lnTo>
                    <a:lnTo>
                      <a:pt y="434" x="1884"/>
                    </a:lnTo>
                    <a:lnTo>
                      <a:pt y="441" x="1859"/>
                    </a:lnTo>
                    <a:lnTo>
                      <a:pt y="448" x="1833"/>
                    </a:lnTo>
                    <a:lnTo>
                      <a:pt y="458" x="1779"/>
                    </a:lnTo>
                    <a:lnTo>
                      <a:pt y="464" x="1725"/>
                    </a:lnTo>
                    <a:lnTo>
                      <a:pt y="469" x="1670"/>
                    </a:lnTo>
                    <a:lnTo>
                      <a:pt y="471" x="1614"/>
                    </a:lnTo>
                    <a:lnTo>
                      <a:pt y="471" x="1560"/>
                    </a:lnTo>
                    <a:lnTo>
                      <a:pt y="469" x="1506"/>
                    </a:lnTo>
                    <a:lnTo>
                      <a:pt y="466" x="1455"/>
                    </a:lnTo>
                    <a:lnTo>
                      <a:pt y="463" x="1408"/>
                    </a:lnTo>
                    <a:lnTo>
                      <a:pt y="453" x="1325"/>
                    </a:lnTo>
                    <a:lnTo>
                      <a:pt y="444" x="1268"/>
                    </a:lnTo>
                    <a:lnTo>
                      <a:pt y="431" x="1209"/>
                    </a:lnTo>
                    <a:lnTo>
                      <a:pt y="419" x="1148"/>
                    </a:lnTo>
                    <a:lnTo>
                      <a:pt y="405" x="1087"/>
                    </a:lnTo>
                    <a:lnTo>
                      <a:pt y="392" x="1026"/>
                    </a:lnTo>
                    <a:lnTo>
                      <a:pt y="378" x="962"/>
                    </a:lnTo>
                    <a:lnTo>
                      <a:pt y="365" x="898"/>
                    </a:lnTo>
                    <a:lnTo>
                      <a:pt y="350" x="834"/>
                    </a:lnTo>
                    <a:lnTo>
                      <a:pt y="334" x="768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26" name="Shape 2526"/>
              <p:cNvSpPr/>
              <p:nvPr/>
            </p:nvSpPr>
            <p:spPr>
              <a:xfrm>
                <a:off y="2670175" x="4430712"/>
                <a:ext cy="668337" cx="2214561"/>
              </a:xfrm>
              <a:custGeom>
                <a:pathLst>
                  <a:path w="1395" extrusionOk="0" h="421">
                    <a:moveTo>
                      <a:pt y="0" x="2"/>
                    </a:moveTo>
                    <a:lnTo>
                      <a:pt y="0" x="30"/>
                    </a:lnTo>
                    <a:lnTo>
                      <a:pt y="0" x="66"/>
                    </a:lnTo>
                    <a:lnTo>
                      <a:pt y="2" x="98"/>
                    </a:lnTo>
                    <a:lnTo>
                      <a:pt y="2" x="125"/>
                    </a:lnTo>
                    <a:lnTo>
                      <a:pt y="10" x="121"/>
                    </a:lnTo>
                    <a:lnTo>
                      <a:pt y="21" x="120"/>
                    </a:lnTo>
                    <a:lnTo>
                      <a:pt y="29" x="121"/>
                    </a:lnTo>
                    <a:lnTo>
                      <a:pt y="37" x="125"/>
                    </a:lnTo>
                    <a:lnTo>
                      <a:pt y="70" x="150"/>
                    </a:lnTo>
                    <a:lnTo>
                      <a:pt y="102" x="176"/>
                    </a:lnTo>
                    <a:lnTo>
                      <a:pt y="132" x="204"/>
                    </a:lnTo>
                    <a:lnTo>
                      <a:pt y="162" x="233"/>
                    </a:lnTo>
                    <a:lnTo>
                      <a:pt y="193" x="263"/>
                    </a:lnTo>
                    <a:lnTo>
                      <a:pt y="222" x="294"/>
                    </a:lnTo>
                    <a:lnTo>
                      <a:pt y="249" x="327"/>
                    </a:lnTo>
                    <a:lnTo>
                      <a:pt y="277" x="361"/>
                    </a:lnTo>
                    <a:lnTo>
                      <a:pt y="286" x="371"/>
                    </a:lnTo>
                    <a:lnTo>
                      <a:pt y="293" x="385"/>
                    </a:lnTo>
                    <a:lnTo>
                      <a:pt y="296" x="400"/>
                    </a:lnTo>
                    <a:lnTo>
                      <a:pt y="301" x="415"/>
                    </a:lnTo>
                    <a:lnTo>
                      <a:pt y="372" x="861"/>
                    </a:lnTo>
                    <a:lnTo>
                      <a:pt y="372" x="890"/>
                    </a:lnTo>
                    <a:lnTo>
                      <a:pt y="372" x="915"/>
                    </a:lnTo>
                    <a:lnTo>
                      <a:pt y="370" x="942"/>
                    </a:lnTo>
                    <a:lnTo>
                      <a:pt y="369" x="966"/>
                    </a:lnTo>
                    <a:lnTo>
                      <a:pt y="365" x="989"/>
                    </a:lnTo>
                    <a:lnTo>
                      <a:pt y="360" x="1011"/>
                    </a:lnTo>
                    <a:lnTo>
                      <a:pt y="355" x="1033"/>
                    </a:lnTo>
                    <a:lnTo>
                      <a:pt y="348" x="1052"/>
                    </a:lnTo>
                    <a:lnTo>
                      <a:pt y="340" x="1070"/>
                    </a:lnTo>
                    <a:lnTo>
                      <a:pt y="331" x="1089"/>
                    </a:lnTo>
                    <a:lnTo>
                      <a:pt y="321" x="1104"/>
                    </a:lnTo>
                    <a:lnTo>
                      <a:pt y="311" x="1119"/>
                    </a:lnTo>
                    <a:lnTo>
                      <a:pt y="299" x="1133"/>
                    </a:lnTo>
                    <a:lnTo>
                      <a:pt y="286" x="1146"/>
                    </a:lnTo>
                    <a:lnTo>
                      <a:pt y="272" x="1156"/>
                    </a:lnTo>
                    <a:lnTo>
                      <a:pt y="257" x="1168"/>
                    </a:lnTo>
                    <a:lnTo>
                      <a:pt y="259" x="1178"/>
                    </a:lnTo>
                    <a:lnTo>
                      <a:pt y="262" x="1192"/>
                    </a:lnTo>
                    <a:lnTo>
                      <a:pt y="272" x="1246"/>
                    </a:lnTo>
                    <a:lnTo>
                      <a:pt y="284" x="1297"/>
                    </a:lnTo>
                    <a:lnTo>
                      <a:pt y="294" x="1347"/>
                    </a:lnTo>
                    <a:lnTo>
                      <a:pt y="306" x="1395"/>
                    </a:lnTo>
                    <a:lnTo>
                      <a:pt y="316" x="1388"/>
                    </a:lnTo>
                    <a:lnTo>
                      <a:pt y="325" x="1381"/>
                    </a:lnTo>
                    <a:lnTo>
                      <a:pt y="333" x="1373"/>
                    </a:lnTo>
                    <a:lnTo>
                      <a:pt y="342" x="1361"/>
                    </a:lnTo>
                    <a:lnTo>
                      <a:pt y="348" x="1349"/>
                    </a:lnTo>
                    <a:lnTo>
                      <a:pt y="357" x="1335"/>
                    </a:lnTo>
                    <a:lnTo>
                      <a:pt y="364" x="1322"/>
                    </a:lnTo>
                    <a:lnTo>
                      <a:pt y="370" x="1307"/>
                    </a:lnTo>
                    <a:lnTo>
                      <a:pt y="382" x="1271"/>
                    </a:lnTo>
                    <a:lnTo>
                      <a:pt y="392" x="1234"/>
                    </a:lnTo>
                    <a:lnTo>
                      <a:pt y="401" x="1195"/>
                    </a:lnTo>
                    <a:lnTo>
                      <a:pt y="407" x="1153"/>
                    </a:lnTo>
                    <a:lnTo>
                      <a:pt y="413" x="1111"/>
                    </a:lnTo>
                    <a:lnTo>
                      <a:pt y="418" x="1067"/>
                    </a:lnTo>
                    <a:lnTo>
                      <a:pt y="421" x="1025"/>
                    </a:lnTo>
                    <a:lnTo>
                      <a:pt y="421" x="984"/>
                    </a:lnTo>
                    <a:lnTo>
                      <a:pt y="421" x="944"/>
                    </a:lnTo>
                    <a:lnTo>
                      <a:pt y="419" x="908"/>
                    </a:lnTo>
                    <a:lnTo>
                      <a:pt y="418" x="875"/>
                    </a:lnTo>
                    <a:lnTo>
                      <a:pt y="413" x="847"/>
                    </a:lnTo>
                    <a:lnTo>
                      <a:pt y="318" x="388"/>
                    </a:lnTo>
                    <a:lnTo>
                      <a:pt y="320" x="385"/>
                    </a:lnTo>
                    <a:lnTo>
                      <a:pt y="318" x="380"/>
                    </a:lnTo>
                    <a:lnTo>
                      <a:pt y="315" x="371"/>
                    </a:lnTo>
                    <a:lnTo>
                      <a:pt y="311" x="363"/>
                    </a:lnTo>
                    <a:lnTo>
                      <a:pt y="298" x="341"/>
                    </a:lnTo>
                    <a:lnTo>
                      <a:pt y="281" x="312"/>
                    </a:lnTo>
                    <a:lnTo>
                      <a:pt y="260" x="282"/>
                    </a:lnTo>
                    <a:lnTo>
                      <a:pt y="237" x="248"/>
                    </a:lnTo>
                    <a:lnTo>
                      <a:pt y="210" x="213"/>
                    </a:lnTo>
                    <a:lnTo>
                      <a:pt y="183" x="176"/>
                    </a:lnTo>
                    <a:lnTo>
                      <a:pt y="154" x="140"/>
                    </a:lnTo>
                    <a:lnTo>
                      <a:pt y="125" x="106"/>
                    </a:lnTo>
                    <a:lnTo>
                      <a:pt y="98" x="76"/>
                    </a:lnTo>
                    <a:lnTo>
                      <a:pt y="73" x="49"/>
                    </a:lnTo>
                    <a:lnTo>
                      <a:pt y="49" x="25"/>
                    </a:lnTo>
                    <a:lnTo>
                      <a:pt y="29" x="10"/>
                    </a:lnTo>
                    <a:lnTo>
                      <a:pt y="19" x="5"/>
                    </a:lnTo>
                    <a:lnTo>
                      <a:pt y="12" x="2"/>
                    </a:lnTo>
                    <a:lnTo>
                      <a:pt y="5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27" name="Shape 2527"/>
              <p:cNvSpPr/>
              <p:nvPr/>
            </p:nvSpPr>
            <p:spPr>
              <a:xfrm>
                <a:off y="2673350" x="4610100"/>
                <a:ext cy="603250" cx="1690686"/>
              </a:xfrm>
              <a:custGeom>
                <a:pathLst>
                  <a:path w="1065" extrusionOk="0" h="380">
                    <a:moveTo>
                      <a:pt y="0" x="5"/>
                    </a:moveTo>
                    <a:lnTo>
                      <a:pt y="0" x="12"/>
                    </a:lnTo>
                    <a:lnTo>
                      <a:pt y="8" x="8"/>
                    </a:lnTo>
                    <a:lnTo>
                      <a:pt y="19" x="7"/>
                    </a:lnTo>
                    <a:lnTo>
                      <a:pt y="27" x="8"/>
                    </a:lnTo>
                    <a:lnTo>
                      <a:pt y="35" x="12"/>
                    </a:lnTo>
                    <a:lnTo>
                      <a:pt y="68" x="37"/>
                    </a:lnTo>
                    <a:lnTo>
                      <a:pt y="100" x="63"/>
                    </a:lnTo>
                    <a:lnTo>
                      <a:pt y="130" x="91"/>
                    </a:lnTo>
                    <a:lnTo>
                      <a:pt y="160" x="120"/>
                    </a:lnTo>
                    <a:lnTo>
                      <a:pt y="191" x="150"/>
                    </a:lnTo>
                    <a:lnTo>
                      <a:pt y="220" x="181"/>
                    </a:lnTo>
                    <a:lnTo>
                      <a:pt y="247" x="214"/>
                    </a:lnTo>
                    <a:lnTo>
                      <a:pt y="275" x="248"/>
                    </a:lnTo>
                    <a:lnTo>
                      <a:pt y="284" x="258"/>
                    </a:lnTo>
                    <a:lnTo>
                      <a:pt y="291" x="272"/>
                    </a:lnTo>
                    <a:lnTo>
                      <a:pt y="294" x="287"/>
                    </a:lnTo>
                    <a:lnTo>
                      <a:pt y="299" x="302"/>
                    </a:lnTo>
                    <a:lnTo>
                      <a:pt y="370" x="748"/>
                    </a:lnTo>
                    <a:lnTo>
                      <a:pt y="370" x="777"/>
                    </a:lnTo>
                    <a:lnTo>
                      <a:pt y="370" x="802"/>
                    </a:lnTo>
                    <a:lnTo>
                      <a:pt y="368" x="829"/>
                    </a:lnTo>
                    <a:lnTo>
                      <a:pt y="367" x="853"/>
                    </a:lnTo>
                    <a:lnTo>
                      <a:pt y="363" x="876"/>
                    </a:lnTo>
                    <a:lnTo>
                      <a:pt y="358" x="898"/>
                    </a:lnTo>
                    <a:lnTo>
                      <a:pt y="353" x="920"/>
                    </a:lnTo>
                    <a:lnTo>
                      <a:pt y="346" x="939"/>
                    </a:lnTo>
                    <a:lnTo>
                      <a:pt y="338" x="957"/>
                    </a:lnTo>
                    <a:lnTo>
                      <a:pt y="329" x="976"/>
                    </a:lnTo>
                    <a:lnTo>
                      <a:pt y="319" x="991"/>
                    </a:lnTo>
                    <a:lnTo>
                      <a:pt y="309" x="1006"/>
                    </a:lnTo>
                    <a:lnTo>
                      <a:pt y="297" x="1020"/>
                    </a:lnTo>
                    <a:lnTo>
                      <a:pt y="284" x="1033"/>
                    </a:lnTo>
                    <a:lnTo>
                      <a:pt y="270" x="1043"/>
                    </a:lnTo>
                    <a:lnTo>
                      <a:pt y="255" x="1055"/>
                    </a:lnTo>
                    <a:lnTo>
                      <a:pt y="257" x="1060"/>
                    </a:lnTo>
                    <a:lnTo>
                      <a:pt y="257" x="1065"/>
                    </a:lnTo>
                    <a:lnTo>
                      <a:pt y="277" x="1052"/>
                    </a:lnTo>
                    <a:lnTo>
                      <a:pt y="296" x="1035"/>
                    </a:lnTo>
                    <a:lnTo>
                      <a:pt y="311" x="1016"/>
                    </a:lnTo>
                    <a:lnTo>
                      <a:pt y="324" x="998"/>
                    </a:lnTo>
                    <a:lnTo>
                      <a:pt y="336" x="978"/>
                    </a:lnTo>
                    <a:lnTo>
                      <a:pt y="346" x="956"/>
                    </a:lnTo>
                    <a:lnTo>
                      <a:pt y="356" x="934"/>
                    </a:lnTo>
                    <a:lnTo>
                      <a:pt y="363" x="910"/>
                    </a:lnTo>
                    <a:lnTo>
                      <a:pt y="368" x="888"/>
                    </a:lnTo>
                    <a:lnTo>
                      <a:pt y="373" x="866"/>
                    </a:lnTo>
                    <a:lnTo>
                      <a:pt y="377" x="844"/>
                    </a:lnTo>
                    <a:lnTo>
                      <a:pt y="378" x="822"/>
                    </a:lnTo>
                    <a:lnTo>
                      <a:pt y="380" x="802"/>
                    </a:lnTo>
                    <a:lnTo>
                      <a:pt y="380" x="782"/>
                    </a:lnTo>
                    <a:lnTo>
                      <a:pt y="378" x="763"/>
                    </a:lnTo>
                    <a:lnTo>
                      <a:pt y="377" x="748"/>
                    </a:lnTo>
                    <a:lnTo>
                      <a:pt y="304" x="299"/>
                    </a:lnTo>
                    <a:lnTo>
                      <a:pt y="301" x="284"/>
                    </a:lnTo>
                    <a:lnTo>
                      <a:pt y="296" x="269"/>
                    </a:lnTo>
                    <a:lnTo>
                      <a:pt y="289" x="255"/>
                    </a:lnTo>
                    <a:lnTo>
                      <a:pt y="280" x="243"/>
                    </a:lnTo>
                    <a:lnTo>
                      <a:pt y="258" x="216"/>
                    </a:lnTo>
                    <a:lnTo>
                      <a:pt y="231" x="186"/>
                    </a:lnTo>
                    <a:lnTo>
                      <a:pt y="203" x="154"/>
                    </a:lnTo>
                    <a:lnTo>
                      <a:pt y="171" x="120"/>
                    </a:lnTo>
                    <a:lnTo>
                      <a:pt y="137" x="88"/>
                    </a:lnTo>
                    <a:lnTo>
                      <a:pt y="103" x="56"/>
                    </a:lnTo>
                    <a:lnTo>
                      <a:pt y="71" x="29"/>
                    </a:lnTo>
                    <a:lnTo>
                      <a:pt y="39" x="7"/>
                    </a:lnTo>
                    <a:lnTo>
                      <a:pt y="32" x="3"/>
                    </a:lnTo>
                    <a:lnTo>
                      <a:pt y="25" x="0"/>
                    </a:lnTo>
                    <a:lnTo>
                      <a:pt y="20" x="0"/>
                    </a:lnTo>
                    <a:lnTo>
                      <a:pt y="17" x="0"/>
                    </a:lnTo>
                    <a:lnTo>
                      <a:pt y="8" x="2"/>
                    </a:lnTo>
                    <a:lnTo>
                      <a:pt y="0" x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28" name="Shape 2528"/>
              <p:cNvSpPr/>
              <p:nvPr/>
            </p:nvSpPr>
            <p:spPr>
              <a:xfrm>
                <a:off y="3421062" x="7389811"/>
                <a:ext cy="6350" cx="11111"/>
              </a:xfrm>
              <a:custGeom>
                <a:pathLst>
                  <a:path w="7" extrusionOk="0" h="4">
                    <a:moveTo>
                      <a:pt y="4" x="7"/>
                    </a:move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lnTo>
                      <a:pt y="2" x="5"/>
                    </a:lnTo>
                    <a:lnTo>
                      <a:pt y="4" x="7"/>
                    </a:lnTo>
                    <a:close/>
                  </a:path>
                </a:pathLst>
              </a:custGeom>
              <a:solidFill>
                <a:srgbClr val="5A575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29" name="Shape 2529"/>
              <p:cNvSpPr/>
              <p:nvPr/>
            </p:nvSpPr>
            <p:spPr>
              <a:xfrm>
                <a:off y="3424237" x="7386636"/>
                <a:ext cy="7936" cx="22225"/>
              </a:xfrm>
              <a:custGeom>
                <a:pathLst>
                  <a:path w="14" extrusionOk="0" h="5">
                    <a:moveTo>
                      <a:pt y="0" x="4"/>
                    </a:moveTo>
                    <a:lnTo>
                      <a:pt y="0" x="5"/>
                    </a:lnTo>
                    <a:lnTo>
                      <a:pt y="2" x="9"/>
                    </a:lnTo>
                    <a:lnTo>
                      <a:pt y="5" x="14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5B595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30" name="Shape 2530"/>
              <p:cNvSpPr/>
              <p:nvPr/>
            </p:nvSpPr>
            <p:spPr>
              <a:xfrm>
                <a:off y="3427412" x="7386636"/>
                <a:ext cy="7936" cx="30161"/>
              </a:xfrm>
              <a:custGeom>
                <a:pathLst>
                  <a:path w="19" extrusionOk="0" h="5">
                    <a:moveTo>
                      <a:pt y="0" x="2"/>
                    </a:moveTo>
                    <a:lnTo>
                      <a:pt y="0" x="9"/>
                    </a:lnTo>
                    <a:lnTo>
                      <a:pt y="3" x="14"/>
                    </a:lnTo>
                    <a:lnTo>
                      <a:pt y="5" x="19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5F5D5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31" name="Shape 2531"/>
              <p:cNvSpPr/>
              <p:nvPr/>
            </p:nvSpPr>
            <p:spPr>
              <a:xfrm>
                <a:off y="3427412" x="7385050"/>
                <a:ext cy="12700" cx="36511"/>
              </a:xfrm>
              <a:custGeom>
                <a:pathLst>
                  <a:path w="23" extrusionOk="0" h="8">
                    <a:moveTo>
                      <a:pt y="0" x="1"/>
                    </a:moveTo>
                    <a:lnTo>
                      <a:pt y="3" x="15"/>
                    </a:lnTo>
                    <a:lnTo>
                      <a:pt y="5" x="18"/>
                    </a:lnTo>
                    <a:lnTo>
                      <a:pt y="8" x="23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625F5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32" name="Shape 2532"/>
              <p:cNvSpPr/>
              <p:nvPr/>
            </p:nvSpPr>
            <p:spPr>
              <a:xfrm>
                <a:off y="3429000" x="7381875"/>
                <a:ext cy="14286" cx="42862"/>
              </a:xfrm>
              <a:custGeom>
                <a:pathLst>
                  <a:path w="27" extrusionOk="0" h="9">
                    <a:moveTo>
                      <a:pt y="0" x="3"/>
                    </a:moveTo>
                    <a:lnTo>
                      <a:pt y="4" x="22"/>
                    </a:lnTo>
                    <a:lnTo>
                      <a:pt y="6" x="23"/>
                    </a:lnTo>
                    <a:lnTo>
                      <a:pt y="7" x="27"/>
                    </a:lnTo>
                    <a:lnTo>
                      <a:pt y="9" x="27"/>
                    </a:lnTo>
                    <a:lnTo>
                      <a:pt y="9" x="27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64626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33" name="Shape 2533"/>
              <p:cNvSpPr/>
              <p:nvPr/>
            </p:nvSpPr>
            <p:spPr>
              <a:xfrm>
                <a:off y="3432175" x="7378700"/>
                <a:ext cy="14286" cx="46036"/>
              </a:xfrm>
              <a:custGeom>
                <a:pathLst>
                  <a:path w="29" extrusionOk="0" h="9">
                    <a:moveTo>
                      <a:pt y="0" x="4"/>
                    </a:moveTo>
                    <a:lnTo>
                      <a:pt y="5" x="27"/>
                    </a:lnTo>
                    <a:lnTo>
                      <a:pt y="5" x="27"/>
                    </a:lnTo>
                    <a:lnTo>
                      <a:pt y="5" x="29"/>
                    </a:lnTo>
                    <a:lnTo>
                      <a:pt y="7" x="29"/>
                    </a:lnTo>
                    <a:lnTo>
                      <a:pt y="9" x="29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68666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34" name="Shape 2534"/>
              <p:cNvSpPr/>
              <p:nvPr/>
            </p:nvSpPr>
            <p:spPr>
              <a:xfrm>
                <a:off y="3435350" x="7378700"/>
                <a:ext cy="12700" cx="46036"/>
              </a:xfrm>
              <a:custGeom>
                <a:pathLst>
                  <a:path w="29" extrusionOk="0" h="8">
                    <a:moveTo>
                      <a:pt y="0" x="2"/>
                    </a:moveTo>
                    <a:lnTo>
                      <a:pt y="5" x="29"/>
                    </a:lnTo>
                    <a:lnTo>
                      <a:pt y="7" x="29"/>
                    </a:lnTo>
                    <a:lnTo>
                      <a:pt y="8" x="2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A686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35" name="Shape 2535"/>
              <p:cNvSpPr/>
              <p:nvPr/>
            </p:nvSpPr>
            <p:spPr>
              <a:xfrm>
                <a:off y="3438525" x="7375525"/>
                <a:ext cy="12700" cx="49212"/>
              </a:xfrm>
              <a:custGeom>
                <a:pathLst>
                  <a:path w="31" extrusionOk="0" h="8">
                    <a:moveTo>
                      <a:pt y="0" x="2"/>
                    </a:moveTo>
                    <a:lnTo>
                      <a:pt y="5" x="31"/>
                    </a:lnTo>
                    <a:lnTo>
                      <a:pt y="6" x="31"/>
                    </a:lnTo>
                    <a:lnTo>
                      <a:pt y="8" x="31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36" name="Shape 2536"/>
              <p:cNvSpPr/>
              <p:nvPr/>
            </p:nvSpPr>
            <p:spPr>
              <a:xfrm>
                <a:off y="3440112" x="7373936"/>
                <a:ext cy="14286" cx="50800"/>
              </a:xfrm>
              <a:custGeom>
                <a:pathLst>
                  <a:path w="32" extrusionOk="0" h="9">
                    <a:moveTo>
                      <a:pt y="0" x="3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9" x="32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706E6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37" name="Shape 2537"/>
              <p:cNvSpPr/>
              <p:nvPr/>
            </p:nvSpPr>
            <p:spPr>
              <a:xfrm>
                <a:off y="3443287" x="7373936"/>
                <a:ext cy="12700" cx="53975"/>
              </a:xfrm>
              <a:custGeom>
                <a:pathLst>
                  <a:path w="34" extrusionOk="0" h="8">
                    <a:moveTo>
                      <a:pt y="0" x="1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8" x="3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71706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38" name="Shape 2538"/>
              <p:cNvSpPr/>
              <p:nvPr/>
            </p:nvSpPr>
            <p:spPr>
              <a:xfrm>
                <a:off y="3446462" x="7370761"/>
                <a:ext cy="12700" cx="57150"/>
              </a:xfrm>
              <a:custGeom>
                <a:pathLst>
                  <a:path w="36" extrusionOk="0" h="8">
                    <a:moveTo>
                      <a:pt y="0" x="2"/>
                    </a:moveTo>
                    <a:lnTo>
                      <a:pt y="5" x="34"/>
                    </a:lnTo>
                    <a:lnTo>
                      <a:pt y="6" x="36"/>
                    </a:lnTo>
                    <a:lnTo>
                      <a:pt y="8" x="3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73727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39" name="Shape 2539"/>
              <p:cNvSpPr/>
              <p:nvPr/>
            </p:nvSpPr>
            <p:spPr>
              <a:xfrm>
                <a:off y="3448050" x="7367586"/>
                <a:ext cy="14286" cx="60325"/>
              </a:xfrm>
              <a:custGeom>
                <a:pathLst>
                  <a:path w="38" extrusionOk="0" h="9">
                    <a:moveTo>
                      <a:pt y="0" x="4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9" x="38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77767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40" name="Shape 2540"/>
              <p:cNvSpPr/>
              <p:nvPr/>
            </p:nvSpPr>
            <p:spPr>
              <a:xfrm>
                <a:off y="3451225" x="7367586"/>
                <a:ext cy="23811" cx="120650"/>
              </a:xfrm>
              <a:custGeom>
                <a:pathLst>
                  <a:path w="76" extrusionOk="0" h="15">
                    <a:moveTo>
                      <a:pt y="0" x="2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8" x="38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  <a:moveTo>
                      <a:pt y="15" x="76"/>
                    </a:moveTo>
                    <a:lnTo>
                      <a:pt y="15" x="73"/>
                    </a:lnTo>
                    <a:lnTo>
                      <a:pt y="15" x="73"/>
                    </a:lnTo>
                    <a:lnTo>
                      <a:pt y="14" x="73"/>
                    </a:lnTo>
                    <a:lnTo>
                      <a:pt y="15" x="75"/>
                    </a:lnTo>
                    <a:lnTo>
                      <a:pt y="15" x="76"/>
                    </a:lnTo>
                    <a:close/>
                  </a:path>
                </a:pathLst>
              </a:custGeom>
              <a:solidFill>
                <a:srgbClr val="79787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41" name="Shape 2541"/>
              <p:cNvSpPr/>
              <p:nvPr/>
            </p:nvSpPr>
            <p:spPr>
              <a:xfrm>
                <a:off y="3451225" x="7366000"/>
                <a:ext cy="30161" cx="130175"/>
              </a:xfrm>
              <a:custGeom>
                <a:pathLst>
                  <a:path w="82" extrusionOk="0" h="19">
                    <a:moveTo>
                      <a:pt y="0" x="1"/>
                    </a:moveTo>
                    <a:lnTo>
                      <a:pt y="7" x="39"/>
                    </a:lnTo>
                    <a:lnTo>
                      <a:pt y="8" x="39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9" x="82"/>
                    </a:moveTo>
                    <a:lnTo>
                      <a:pt y="17" x="74"/>
                    </a:lnTo>
                    <a:lnTo>
                      <a:pt y="15" x="74"/>
                    </a:lnTo>
                    <a:lnTo>
                      <a:pt y="14" x="74"/>
                    </a:lnTo>
                    <a:lnTo>
                      <a:pt y="17" x="79"/>
                    </a:lnTo>
                    <a:lnTo>
                      <a:pt y="19" x="82"/>
                    </a:lnTo>
                    <a:close/>
                  </a:path>
                </a:pathLst>
              </a:custGeom>
              <a:solidFill>
                <a:srgbClr val="7C7A7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42" name="Shape 2542"/>
              <p:cNvSpPr/>
              <p:nvPr/>
            </p:nvSpPr>
            <p:spPr>
              <a:xfrm>
                <a:off y="3454400" x="7366000"/>
                <a:ext cy="31750" cx="141286"/>
              </a:xfrm>
              <a:custGeom>
                <a:pathLst>
                  <a:path w="89" extrusionOk="0" h="20">
                    <a:moveTo>
                      <a:pt y="0" x="1"/>
                    </a:moveTo>
                    <a:lnTo>
                      <a:pt y="6" x="39"/>
                    </a:lnTo>
                    <a:lnTo>
                      <a:pt y="8" x="40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  <a:moveTo>
                      <a:pt y="13" x="74"/>
                    </a:moveTo>
                    <a:lnTo>
                      <a:pt y="13" x="77"/>
                    </a:lnTo>
                    <a:lnTo>
                      <a:pt y="17" x="82"/>
                    </a:lnTo>
                    <a:lnTo>
                      <a:pt y="20" x="89"/>
                    </a:lnTo>
                    <a:lnTo>
                      <a:pt y="17" x="74"/>
                    </a:lnTo>
                    <a:lnTo>
                      <a:pt y="15" x="74"/>
                    </a:lnTo>
                    <a:lnTo>
                      <a:pt y="13" x="74"/>
                    </a:lnTo>
                    <a:close/>
                  </a:path>
                </a:pathLst>
              </a:custGeom>
              <a:solidFill>
                <a:srgbClr val="7F7E7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43" name="Shape 2543"/>
              <p:cNvSpPr/>
              <p:nvPr/>
            </p:nvSpPr>
            <p:spPr>
              <a:xfrm>
                <a:off y="3455987" x="7362825"/>
                <a:ext cy="33336" cx="152400"/>
              </a:xfrm>
              <a:custGeom>
                <a:pathLst>
                  <a:path w="96" extrusionOk="0" h="21">
                    <a:moveTo>
                      <a:pt y="0" x="2"/>
                    </a:moveTo>
                    <a:lnTo>
                      <a:pt y="7" x="42"/>
                    </a:lnTo>
                    <a:lnTo>
                      <a:pt y="9" x="42"/>
                    </a:lnTo>
                    <a:lnTo>
                      <a:pt y="12" x="42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4" x="76"/>
                    </a:moveTo>
                    <a:lnTo>
                      <a:pt y="16" x="84"/>
                    </a:lnTo>
                    <a:lnTo>
                      <a:pt y="17" x="90"/>
                    </a:lnTo>
                    <a:lnTo>
                      <a:pt y="21" x="96"/>
                    </a:lnTo>
                    <a:lnTo>
                      <a:pt y="17" x="76"/>
                    </a:lnTo>
                    <a:lnTo>
                      <a:pt y="16" x="76"/>
                    </a:lnTo>
                    <a:lnTo>
                      <a:pt y="14" x="76"/>
                    </a:lnTo>
                    <a:close/>
                  </a:path>
                </a:pathLst>
              </a:custGeom>
              <a:solidFill>
                <a:srgbClr val="82807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44" name="Shape 2544"/>
              <p:cNvSpPr/>
              <p:nvPr/>
            </p:nvSpPr>
            <p:spPr>
              <a:xfrm>
                <a:off y="3459162" x="7359650"/>
                <a:ext cy="34925" cx="161925"/>
              </a:xfrm>
              <a:custGeom>
                <a:pathLst>
                  <a:path w="102" extrusionOk="0" h="22">
                    <a:moveTo>
                      <a:pt y="0" x="4"/>
                    </a:moveTo>
                    <a:lnTo>
                      <a:pt y="7" x="44"/>
                    </a:lnTo>
                    <a:lnTo>
                      <a:pt y="10" x="44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  <a:moveTo>
                      <a:pt y="14" x="78"/>
                    </a:moveTo>
                    <a:lnTo>
                      <a:pt y="17" x="93"/>
                    </a:lnTo>
                    <a:lnTo>
                      <a:pt y="19" x="98"/>
                    </a:lnTo>
                    <a:lnTo>
                      <a:pt y="22" x="102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4" x="78"/>
                    </a:lnTo>
                    <a:close/>
                  </a:path>
                </a:pathLst>
              </a:custGeom>
              <a:solidFill>
                <a:srgbClr val="84828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45" name="Shape 2545"/>
              <p:cNvSpPr/>
              <p:nvPr/>
            </p:nvSpPr>
            <p:spPr>
              <a:xfrm>
                <a:off y="3462337" x="7359650"/>
                <a:ext cy="34925" cx="169861"/>
              </a:xfrm>
              <a:custGeom>
                <a:pathLst>
                  <a:path w="107" extrusionOk="0" h="22">
                    <a:moveTo>
                      <a:pt y="0" x="2"/>
                    </a:moveTo>
                    <a:lnTo>
                      <a:pt y="8" x="44"/>
                    </a:lnTo>
                    <a:lnTo>
                      <a:pt y="10" x="46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  <a:moveTo>
                      <a:pt y="13" x="78"/>
                    </a:moveTo>
                    <a:lnTo>
                      <a:pt y="17" x="98"/>
                    </a:lnTo>
                    <a:lnTo>
                      <a:pt y="20" x="102"/>
                    </a:lnTo>
                    <a:lnTo>
                      <a:pt y="22" x="107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3" x="78"/>
                    </a:lnTo>
                    <a:close/>
                  </a:path>
                </a:pathLst>
              </a:custGeom>
              <a:solidFill>
                <a:srgbClr val="88878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46" name="Shape 2546"/>
              <p:cNvSpPr/>
              <p:nvPr/>
            </p:nvSpPr>
            <p:spPr>
              <a:xfrm>
                <a:off y="3463925" x="7358061"/>
                <a:ext cy="38100" cx="179387"/>
              </a:xfrm>
              <a:custGeom>
                <a:pathLst>
                  <a:path w="113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1" x="47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3"/>
                    </a:lnTo>
                    <a:lnTo>
                      <a:pt y="21" x="108"/>
                    </a:lnTo>
                    <a:lnTo>
                      <a:pt y="24" x="113"/>
                    </a:lnTo>
                    <a:lnTo>
                      <a:pt y="17" x="79"/>
                    </a:lnTo>
                    <a:lnTo>
                      <a:pt y="16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47" name="Shape 2547"/>
              <p:cNvSpPr/>
              <p:nvPr/>
            </p:nvSpPr>
            <p:spPr>
              <a:xfrm>
                <a:off y="3467100" x="7358061"/>
                <a:ext cy="38100" cx="187325"/>
              </a:xfrm>
              <a:custGeom>
                <a:pathLst>
                  <a:path w="118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0" x="49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8"/>
                    </a:lnTo>
                    <a:lnTo>
                      <a:pt y="22" x="113"/>
                    </a:lnTo>
                    <a:lnTo>
                      <a:pt y="24" x="118"/>
                    </a:lnTo>
                    <a:lnTo>
                      <a:pt y="17" x="79"/>
                    </a:lnTo>
                    <a:lnTo>
                      <a:pt y="15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C8B8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48" name="Shape 2548"/>
              <p:cNvSpPr/>
              <p:nvPr/>
            </p:nvSpPr>
            <p:spPr>
              <a:xfrm>
                <a:off y="3470275" x="7354886"/>
                <a:ext cy="39686" cx="195261"/>
              </a:xfrm>
              <a:custGeom>
                <a:pathLst>
                  <a:path w="123" extrusionOk="0" h="25">
                    <a:moveTo>
                      <a:pt y="0" x="2"/>
                    </a:moveTo>
                    <a:lnTo>
                      <a:pt y="8" x="51"/>
                    </a:lnTo>
                    <a:lnTo>
                      <a:pt y="10" x="51"/>
                    </a:lnTo>
                    <a:lnTo>
                      <a:pt y="12" x="52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3" x="81"/>
                    </a:moveTo>
                    <a:lnTo>
                      <a:pt y="20" x="115"/>
                    </a:lnTo>
                    <a:lnTo>
                      <a:pt y="22" x="118"/>
                    </a:lnTo>
                    <a:lnTo>
                      <a:pt y="25" x="123"/>
                    </a:lnTo>
                    <a:lnTo>
                      <a:pt y="17" x="79"/>
                    </a:lnTo>
                    <a:lnTo>
                      <a:pt y="15" x="81"/>
                    </a:lnTo>
                    <a:lnTo>
                      <a:pt y="13" x="81"/>
                    </a:lnTo>
                    <a:close/>
                  </a:path>
                </a:pathLst>
              </a:custGeom>
              <a:solidFill>
                <a:srgbClr val="908F8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49" name="Shape 2549"/>
              <p:cNvSpPr/>
              <p:nvPr/>
            </p:nvSpPr>
            <p:spPr>
              <a:xfrm>
                <a:off y="3473450" x="7351711"/>
                <a:ext cy="39686" cx="206375"/>
              </a:xfrm>
              <a:custGeom>
                <a:pathLst>
                  <a:path w="130" extrusionOk="0" h="25">
                    <a:moveTo>
                      <a:pt y="0" x="4"/>
                    </a:moveTo>
                    <a:lnTo>
                      <a:pt y="8" x="53"/>
                    </a:lnTo>
                    <a:lnTo>
                      <a:pt y="10" x="54"/>
                    </a:lnTo>
                    <a:lnTo>
                      <a:pt y="11" x="5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4"/>
                    </a:lnTo>
                    <a:close/>
                    <a:moveTo>
                      <a:pt y="13" x="83"/>
                    </a:moveTo>
                    <a:lnTo>
                      <a:pt y="20" x="122"/>
                    </a:lnTo>
                    <a:lnTo>
                      <a:pt y="23" x="125"/>
                    </a:lnTo>
                    <a:lnTo>
                      <a:pt y="25" x="130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3"/>
                    </a:lnTo>
                    <a:close/>
                  </a:path>
                </a:pathLst>
              </a:custGeom>
              <a:solidFill>
                <a:srgbClr val="92919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50" name="Shape 2550"/>
              <p:cNvSpPr/>
              <p:nvPr/>
            </p:nvSpPr>
            <p:spPr>
              <a:xfrm>
                <a:off y="3475037" x="7351711"/>
                <a:ext cy="41275" cx="212725"/>
              </a:xfrm>
              <a:custGeom>
                <a:pathLst>
                  <a:path w="134" extrusionOk="0" h="26">
                    <a:moveTo>
                      <a:pt y="0" x="2"/>
                    </a:moveTo>
                    <a:lnTo>
                      <a:pt y="9" x="54"/>
                    </a:lnTo>
                    <a:lnTo>
                      <a:pt y="10" x="56"/>
                    </a:lnTo>
                    <a:lnTo>
                      <a:pt y="12" x="5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4" x="81"/>
                    </a:moveTo>
                    <a:lnTo>
                      <a:pt y="22" x="125"/>
                    </a:lnTo>
                    <a:lnTo>
                      <a:pt y="24" x="129"/>
                    </a:lnTo>
                    <a:lnTo>
                      <a:pt y="26" x="134"/>
                    </a:lnTo>
                    <a:lnTo>
                      <a:pt y="17" x="81"/>
                    </a:lnTo>
                    <a:lnTo>
                      <a:pt y="15" x="81"/>
                    </a:lnTo>
                    <a:lnTo>
                      <a:pt y="14" x="81"/>
                    </a:lnTo>
                    <a:close/>
                  </a:path>
                </a:pathLst>
              </a:custGeom>
              <a:solidFill>
                <a:srgbClr val="94939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51" name="Shape 2551"/>
              <p:cNvSpPr/>
              <p:nvPr/>
            </p:nvSpPr>
            <p:spPr>
              <a:xfrm>
                <a:off y="3478212" x="7350125"/>
                <a:ext cy="42862" cx="219075"/>
              </a:xfrm>
              <a:custGeom>
                <a:pathLst>
                  <a:path w="138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0" x="57"/>
                    </a:lnTo>
                    <a:lnTo>
                      <a:pt y="13" x="5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1"/>
                    </a:lnTo>
                    <a:lnTo>
                      <a:pt y="24" x="135"/>
                    </a:lnTo>
                    <a:lnTo>
                      <a:pt y="27" x="138"/>
                    </a:lnTo>
                    <a:lnTo>
                      <a:pt y="17" x="81"/>
                    </a:lnTo>
                    <a:lnTo>
                      <a:pt y="15" x="82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9989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52" name="Shape 2552"/>
              <p:cNvSpPr/>
              <p:nvPr/>
            </p:nvSpPr>
            <p:spPr>
              <a:xfrm>
                <a:off y="3481387" x="7350125"/>
                <a:ext cy="42862" cx="223837"/>
              </a:xfrm>
              <a:custGeom>
                <a:pathLst>
                  <a:path w="141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1" x="59"/>
                    </a:lnTo>
                    <a:lnTo>
                      <a:pt y="13" x="60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5"/>
                    </a:lnTo>
                    <a:lnTo>
                      <a:pt y="25" x="138"/>
                    </a:lnTo>
                    <a:lnTo>
                      <a:pt y="27" x="141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53" name="Shape 2553"/>
              <p:cNvSpPr/>
              <p:nvPr/>
            </p:nvSpPr>
            <p:spPr>
              <a:xfrm>
                <a:off y="3481387" x="7346950"/>
                <a:ext cy="47625" cx="234950"/>
              </a:xfrm>
              <a:custGeom>
                <a:pathLst>
                  <a:path w="148" extrusionOk="0" h="30">
                    <a:moveTo>
                      <a:pt y="0" x="2"/>
                    </a:moveTo>
                    <a:lnTo>
                      <a:pt y="11" x="61"/>
                    </a:lnTo>
                    <a:lnTo>
                      <a:pt y="13" x="62"/>
                    </a:lnTo>
                    <a:lnTo>
                      <a:pt y="15" x="6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5" x="140"/>
                    </a:lnTo>
                    <a:lnTo>
                      <a:pt y="27" x="143"/>
                    </a:lnTo>
                    <a:lnTo>
                      <a:pt y="30" x="148"/>
                    </a:lnTo>
                    <a:lnTo>
                      <a:pt y="18" x="81"/>
                    </a:lnTo>
                    <a:lnTo>
                      <a:pt y="16" x="83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9E9D9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54" name="Shape 2554"/>
              <p:cNvSpPr/>
              <p:nvPr/>
            </p:nvSpPr>
            <p:spPr>
              <a:xfrm>
                <a:off y="3482975" x="7346950"/>
                <a:ext cy="49212" cx="241300"/>
              </a:xfrm>
              <a:custGeom>
                <a:pathLst>
                  <a:path w="152" extrusionOk="0" h="31">
                    <a:moveTo>
                      <a:pt y="0" x="2"/>
                    </a:moveTo>
                    <a:lnTo>
                      <a:pt y="12" x="62"/>
                    </a:lnTo>
                    <a:lnTo>
                      <a:pt y="14" x="64"/>
                    </a:lnTo>
                    <a:lnTo>
                      <a:pt y="15" x="6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6" x="143"/>
                    </a:lnTo>
                    <a:lnTo>
                      <a:pt y="29" x="148"/>
                    </a:lnTo>
                    <a:lnTo>
                      <a:pt y="31" x="152"/>
                    </a:lnTo>
                    <a:lnTo>
                      <a:pt y="19" x="79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2A2A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55" name="Shape 2555"/>
              <p:cNvSpPr/>
              <p:nvPr/>
            </p:nvSpPr>
            <p:spPr>
              <a:xfrm>
                <a:off y="3486150" x="7343775"/>
                <a:ext cy="47625" cx="249237"/>
              </a:xfrm>
              <a:custGeom>
                <a:pathLst>
                  <a:path w="157" extrusionOk="0" h="30">
                    <a:moveTo>
                      <a:pt y="0" x="2"/>
                    </a:moveTo>
                    <a:lnTo>
                      <a:pt y="12" x="66"/>
                    </a:lnTo>
                    <a:lnTo>
                      <a:pt y="15" x="69"/>
                    </a:lnTo>
                    <a:lnTo>
                      <a:pt y="17" x="73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7" x="150"/>
                    </a:lnTo>
                    <a:lnTo>
                      <a:pt y="29" x="154"/>
                    </a:lnTo>
                    <a:lnTo>
                      <a:pt y="30" x="157"/>
                    </a:lnTo>
                    <a:lnTo>
                      <a:pt y="17" x="78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56" name="Shape 2556"/>
              <p:cNvSpPr/>
              <p:nvPr/>
            </p:nvSpPr>
            <p:spPr>
              <a:xfrm>
                <a:off y="3489325" x="7343775"/>
                <a:ext cy="50800" cx="255586"/>
              </a:xfrm>
              <a:custGeom>
                <a:pathLst>
                  <a:path w="161" extrusionOk="0" h="32">
                    <a:moveTo>
                      <a:pt y="0" x="2"/>
                    </a:moveTo>
                    <a:lnTo>
                      <a:pt y="11" x="69"/>
                    </a:lnTo>
                    <a:lnTo>
                      <a:pt y="15" x="73"/>
                    </a:lnTo>
                    <a:lnTo>
                      <a:pt y="15" x="76"/>
                    </a:lnTo>
                    <a:lnTo>
                      <a:pt y="15" x="78"/>
                    </a:lnTo>
                    <a:lnTo>
                      <a:pt y="15" x="81"/>
                    </a:lnTo>
                    <a:lnTo>
                      <a:pt y="27" x="154"/>
                    </a:lnTo>
                    <a:lnTo>
                      <a:pt y="28" x="157"/>
                    </a:lnTo>
                    <a:lnTo>
                      <a:pt y="32" x="16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57" name="Shape 2557"/>
              <p:cNvSpPr/>
              <p:nvPr/>
            </p:nvSpPr>
            <p:spPr>
              <a:xfrm>
                <a:off y="3490912" x="7342186"/>
                <a:ext cy="50800" cx="261936"/>
              </a:xfrm>
              <a:custGeom>
                <a:pathLst>
                  <a:path w="165" extrusionOk="0" h="32">
                    <a:moveTo>
                      <a:pt y="0" x="1"/>
                    </a:moveTo>
                    <a:lnTo>
                      <a:pt y="14" x="74"/>
                    </a:lnTo>
                    <a:lnTo>
                      <a:pt y="14" x="77"/>
                    </a:lnTo>
                    <a:lnTo>
                      <a:pt y="14" x="79"/>
                    </a:lnTo>
                    <a:lnTo>
                      <a:pt y="27" x="158"/>
                    </a:lnTo>
                    <a:lnTo>
                      <a:pt y="31" x="162"/>
                    </a:lnTo>
                    <a:lnTo>
                      <a:pt y="32" x="165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BAA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58" name="Shape 2558"/>
              <p:cNvSpPr/>
              <p:nvPr/>
            </p:nvSpPr>
            <p:spPr>
              <a:xfrm>
                <a:off y="3494087" x="7342186"/>
                <a:ext cy="53975" cx="266700"/>
              </a:xfrm>
              <a:custGeom>
                <a:pathLst>
                  <a:path w="168" extrusionOk="0" h="34">
                    <a:moveTo>
                      <a:pt y="0" x="1"/>
                    </a:moveTo>
                    <a:lnTo>
                      <a:pt y="29" x="162"/>
                    </a:lnTo>
                    <a:lnTo>
                      <a:pt y="30" x="165"/>
                    </a:lnTo>
                    <a:lnTo>
                      <a:pt y="34" x="16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59" name="Shape 2559"/>
              <p:cNvSpPr/>
              <p:nvPr/>
            </p:nvSpPr>
            <p:spPr>
              <a:xfrm>
                <a:off y="3497262" x="7342186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28" x="165"/>
                    </a:lnTo>
                    <a:lnTo>
                      <a:pt y="32" x="168"/>
                    </a:lnTo>
                    <a:lnTo>
                      <a:pt y="34" x="17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0AFA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60" name="Shape 2560"/>
              <p:cNvSpPr/>
              <p:nvPr/>
            </p:nvSpPr>
            <p:spPr>
              <a:xfrm>
                <a:off y="3498850" x="7339011"/>
                <a:ext cy="53975" cx="277811"/>
              </a:xfrm>
              <a:custGeom>
                <a:pathLst>
                  <a:path w="175" extrusionOk="0" h="34">
                    <a:moveTo>
                      <a:pt y="0" x="2"/>
                    </a:moveTo>
                    <a:lnTo>
                      <a:pt y="31" x="170"/>
                    </a:lnTo>
                    <a:lnTo>
                      <a:pt y="33" x="174"/>
                    </a:lnTo>
                    <a:lnTo>
                      <a:pt y="34" x="175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6B6B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61" name="Shape 2561"/>
              <p:cNvSpPr/>
              <p:nvPr/>
            </p:nvSpPr>
            <p:spPr>
              <a:xfrm>
                <a:off y="3502025" x="7339011"/>
                <a:ext cy="57150" cx="284162"/>
              </a:xfrm>
              <a:custGeom>
                <a:pathLst>
                  <a:path w="179" extrusionOk="0" h="36">
                    <a:moveTo>
                      <a:pt y="0" x="2"/>
                    </a:moveTo>
                    <a:lnTo>
                      <a:pt y="31" x="174"/>
                    </a:lnTo>
                    <a:lnTo>
                      <a:pt y="32" x="175"/>
                    </a:lnTo>
                    <a:lnTo>
                      <a:pt y="36" x="17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9B9B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62" name="Shape 2562"/>
              <p:cNvSpPr/>
              <p:nvPr/>
            </p:nvSpPr>
            <p:spPr>
              <a:xfrm>
                <a:off y="3505200" x="7335836"/>
                <a:ext cy="55561" cx="292100"/>
              </a:xfrm>
              <a:custGeom>
                <a:pathLst>
                  <a:path w="184" extrusionOk="0" h="35">
                    <a:moveTo>
                      <a:pt y="0" x="2"/>
                    </a:moveTo>
                    <a:lnTo>
                      <a:pt y="30" x="177"/>
                    </a:lnTo>
                    <a:lnTo>
                      <a:pt y="34" x="181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CBCB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63" name="Shape 2563"/>
              <p:cNvSpPr/>
              <p:nvPr/>
            </p:nvSpPr>
            <p:spPr>
              <a:xfrm>
                <a:off y="3506787" x="7335836"/>
                <a:ext cy="57150" cx="298450"/>
              </a:xfrm>
              <a:custGeom>
                <a:pathLst>
                  <a:path w="188" extrusionOk="0" h="36">
                    <a:moveTo>
                      <a:pt y="0" x="2"/>
                    </a:moveTo>
                    <a:lnTo>
                      <a:pt y="33" x="181"/>
                    </a:lnTo>
                    <a:lnTo>
                      <a:pt y="34" x="184"/>
                    </a:lnTo>
                    <a:lnTo>
                      <a:pt y="36" x="188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1C1C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64" name="Shape 2564"/>
              <p:cNvSpPr/>
              <p:nvPr/>
            </p:nvSpPr>
            <p:spPr>
              <a:xfrm>
                <a:off y="3509962" x="7332661"/>
                <a:ext cy="57150" cx="303212"/>
              </a:xfrm>
              <a:custGeom>
                <a:pathLst>
                  <a:path w="191" extrusionOk="0" h="36">
                    <a:moveTo>
                      <a:pt y="0" x="2"/>
                    </a:moveTo>
                    <a:lnTo>
                      <a:pt y="32" x="186"/>
                    </a:lnTo>
                    <a:lnTo>
                      <a:pt y="34" x="190"/>
                    </a:lnTo>
                    <a:lnTo>
                      <a:pt y="36" x="191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4C4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65" name="Shape 2565"/>
              <p:cNvSpPr/>
              <p:nvPr/>
            </p:nvSpPr>
            <p:spPr>
              <a:xfrm>
                <a:off y="3513137" x="7332661"/>
                <a:ext cy="58736" cx="309561"/>
              </a:xfrm>
              <a:custGeom>
                <a:pathLst>
                  <a:path w="195" extrusionOk="0" h="37">
                    <a:moveTo>
                      <a:pt y="0" x="2"/>
                    </a:moveTo>
                    <a:lnTo>
                      <a:pt y="32" x="190"/>
                    </a:lnTo>
                    <a:lnTo>
                      <a:pt y="34" x="191"/>
                    </a:lnTo>
                    <a:lnTo>
                      <a:pt y="37" x="19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7C6C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66" name="Shape 2566"/>
              <p:cNvSpPr/>
              <p:nvPr/>
            </p:nvSpPr>
            <p:spPr>
              <a:xfrm>
                <a:off y="3516312" x="7332661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2" x="191"/>
                    </a:lnTo>
                    <a:lnTo>
                      <a:pt y="35" x="195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67" name="Shape 2567"/>
              <p:cNvSpPr/>
              <p:nvPr/>
            </p:nvSpPr>
            <p:spPr>
              <a:xfrm>
                <a:off y="3517900" x="7331075"/>
                <a:ext cy="58736" cx="315912"/>
              </a:xfrm>
              <a:custGeom>
                <a:pathLst>
                  <a:path w="199" extrusionOk="0" h="37">
                    <a:moveTo>
                      <a:pt y="0" x="1"/>
                    </a:moveTo>
                    <a:lnTo>
                      <a:pt y="34" x="196"/>
                    </a:lnTo>
                    <a:lnTo>
                      <a:pt y="36" x="197"/>
                    </a:lnTo>
                    <a:lnTo>
                      <a:pt y="37" x="19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68" name="Shape 2568"/>
              <p:cNvSpPr/>
              <p:nvPr/>
            </p:nvSpPr>
            <p:spPr>
              <a:xfrm>
                <a:off y="3521075" x="7331075"/>
                <a:ext cy="61912" cx="320675"/>
              </a:xfrm>
              <a:custGeom>
                <a:pathLst>
                  <a:path w="202" extrusionOk="0" h="39">
                    <a:moveTo>
                      <a:pt y="0" x="1"/>
                    </a:moveTo>
                    <a:lnTo>
                      <a:pt y="34" x="197"/>
                    </a:lnTo>
                    <a:lnTo>
                      <a:pt y="35" x="199"/>
                    </a:lnTo>
                    <a:lnTo>
                      <a:pt y="39" x="202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69" name="Shape 2569"/>
              <p:cNvSpPr/>
              <p:nvPr/>
            </p:nvSpPr>
            <p:spPr>
              <a:xfrm>
                <a:off y="3521075" x="7327900"/>
                <a:ext cy="63500" cx="327025"/>
              </a:xfrm>
              <a:custGeom>
                <a:pathLst>
                  <a:path w="206" extrusionOk="0" h="40">
                    <a:moveTo>
                      <a:pt y="0" x="2"/>
                    </a:moveTo>
                    <a:lnTo>
                      <a:pt y="35" x="201"/>
                    </a:lnTo>
                    <a:lnTo>
                      <a:pt y="39" x="204"/>
                    </a:lnTo>
                    <a:lnTo>
                      <a:pt y="40" x="20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70" name="Shape 2570"/>
              <p:cNvSpPr/>
              <p:nvPr/>
            </p:nvSpPr>
            <p:spPr>
              <a:xfrm>
                <a:off y="3524250" x="7327900"/>
                <a:ext cy="63500" cx="330200"/>
              </a:xfrm>
              <a:custGeom>
                <a:pathLst>
                  <a:path w="208" extrusionOk="0" h="40">
                    <a:moveTo>
                      <a:pt y="0" x="2"/>
                    </a:moveTo>
                    <a:lnTo>
                      <a:pt y="37" x="204"/>
                    </a:lnTo>
                    <a:lnTo>
                      <a:pt y="38" x="206"/>
                    </a:lnTo>
                    <a:lnTo>
                      <a:pt y="40" x="208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71" name="Shape 2571"/>
              <p:cNvSpPr/>
              <p:nvPr/>
            </p:nvSpPr>
            <p:spPr>
              <a:xfrm>
                <a:off y="3525837" x="7327900"/>
                <a:ext cy="65086" cx="331787"/>
              </a:xfrm>
              <a:custGeom>
                <a:pathLst>
                  <a:path w="209" extrusionOk="0" h="41">
                    <a:moveTo>
                      <a:pt y="0" x="0"/>
                    </a:moveTo>
                    <a:lnTo>
                      <a:pt y="37" x="206"/>
                    </a:lnTo>
                    <a:lnTo>
                      <a:pt y="39" x="208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72" name="Shape 2572"/>
              <p:cNvSpPr/>
              <p:nvPr/>
            </p:nvSpPr>
            <p:spPr>
              <a:xfrm>
                <a:off y="3529012" x="7324725"/>
                <a:ext cy="65086" cx="341312"/>
              </a:xfrm>
              <a:custGeom>
                <a:pathLst>
                  <a:path w="215" extrusionOk="0" h="41">
                    <a:moveTo>
                      <a:pt y="0" x="2"/>
                    </a:moveTo>
                    <a:lnTo>
                      <a:pt y="37" x="210"/>
                    </a:lnTo>
                    <a:lnTo>
                      <a:pt y="39" x="211"/>
                    </a:lnTo>
                    <a:lnTo>
                      <a:pt y="41" x="213"/>
                    </a:lnTo>
                    <a:lnTo>
                      <a:pt y="41" x="213"/>
                    </a:lnTo>
                    <a:lnTo>
                      <a:pt y="41" x="21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73" name="Shape 2573"/>
              <p:cNvSpPr/>
              <p:nvPr/>
            </p:nvSpPr>
            <p:spPr>
              <a:xfrm>
                <a:off y="3532187" x="7324725"/>
                <a:ext cy="66675" cx="341312"/>
              </a:xfrm>
              <a:custGeom>
                <a:pathLst>
                  <a:path w="215" extrusionOk="0" h="42">
                    <a:moveTo>
                      <a:pt y="0" x="2"/>
                    </a:moveTo>
                    <a:lnTo>
                      <a:pt y="37" x="211"/>
                    </a:lnTo>
                    <a:lnTo>
                      <a:pt y="39" x="213"/>
                    </a:lnTo>
                    <a:lnTo>
                      <a:pt y="39" x="213"/>
                    </a:lnTo>
                    <a:lnTo>
                      <a:pt y="40" x="215"/>
                    </a:lnTo>
                    <a:lnTo>
                      <a:pt y="42" x="21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74" name="Shape 2574"/>
              <p:cNvSpPr/>
              <p:nvPr/>
            </p:nvSpPr>
            <p:spPr>
              <a:xfrm>
                <a:off y="3533775" x="7324725"/>
                <a:ext cy="68261" cx="342900"/>
              </a:xfrm>
              <a:custGeom>
                <a:pathLst>
                  <a:path w="216" extrusionOk="0" h="43">
                    <a:moveTo>
                      <a:pt y="0" x="0"/>
                    </a:moveTo>
                    <a:lnTo>
                      <a:pt y="38" x="215"/>
                    </a:lnTo>
                    <a:lnTo>
                      <a:pt y="41" x="215"/>
                    </a:lnTo>
                    <a:lnTo>
                      <a:pt y="43" x="21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75" name="Shape 2575"/>
              <p:cNvSpPr/>
              <p:nvPr/>
            </p:nvSpPr>
            <p:spPr>
              <a:xfrm>
                <a:off y="3536950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6"/>
                    </a:lnTo>
                    <a:lnTo>
                      <a:pt y="41" x="217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76" name="Shape 2576"/>
              <p:cNvSpPr/>
              <p:nvPr/>
            </p:nvSpPr>
            <p:spPr>
              <a:xfrm>
                <a:off y="3540125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7"/>
                    </a:lnTo>
                    <a:lnTo>
                      <a:pt y="40" x="219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77" name="Shape 2577"/>
              <p:cNvSpPr/>
              <p:nvPr/>
            </p:nvSpPr>
            <p:spPr>
              <a:xfrm>
                <a:off y="3541712" x="7323136"/>
                <a:ext cy="68261" cx="350836"/>
              </a:xfrm>
              <a:custGeom>
                <a:pathLst>
                  <a:path w="221" extrusionOk="0" h="43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19"/>
                    </a:lnTo>
                    <a:lnTo>
                      <a:pt y="43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78" name="Shape 2578"/>
              <p:cNvSpPr/>
              <p:nvPr/>
            </p:nvSpPr>
            <p:spPr>
              <a:xfrm>
                <a:off y="3544887" x="7323136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21"/>
                    </a:lnTo>
                    <a:lnTo>
                      <a:pt y="42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79" name="Shape 2579"/>
              <p:cNvSpPr/>
              <p:nvPr/>
            </p:nvSpPr>
            <p:spPr>
              <a:xfrm>
                <a:off y="3548062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9" x="223"/>
                    </a:lnTo>
                    <a:lnTo>
                      <a:pt y="40" x="223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80" name="Shape 2580"/>
              <p:cNvSpPr/>
              <p:nvPr/>
            </p:nvSpPr>
            <p:spPr>
              <a:xfrm>
                <a:off y="3551237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8" x="223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81" name="Shape 2581"/>
              <p:cNvSpPr/>
              <p:nvPr/>
            </p:nvSpPr>
            <p:spPr>
              <a:xfrm>
                <a:off y="3552825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1" x="225"/>
                    </a:lnTo>
                    <a:lnTo>
                      <a:pt y="42" x="225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82" name="Shape 2582"/>
              <p:cNvSpPr/>
              <p:nvPr/>
            </p:nvSpPr>
            <p:spPr>
              <a:xfrm>
                <a:off y="3556000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83" name="Shape 2583"/>
              <p:cNvSpPr/>
              <p:nvPr/>
            </p:nvSpPr>
            <p:spPr>
              <a:xfrm>
                <a:off y="3559175" x="7316786"/>
                <a:ext cy="66675" cx="360362"/>
              </a:xfrm>
              <a:custGeom>
                <a:pathLst>
                  <a:path w="227" extrusionOk="0" h="42">
                    <a:moveTo>
                      <a:pt y="0" x="2"/>
                    </a:moveTo>
                    <a:lnTo>
                      <a:pt y="38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84" name="Shape 2584"/>
              <p:cNvSpPr/>
              <p:nvPr/>
            </p:nvSpPr>
            <p:spPr>
              <a:xfrm>
                <a:off y="3560762" x="7316786"/>
                <a:ext cy="68261" cx="360362"/>
              </a:xfrm>
              <a:custGeom>
                <a:pathLst>
                  <a:path w="227" extrusionOk="0" h="43">
                    <a:moveTo>
                      <a:pt y="0" x="2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3" x="22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85" name="Shape 2585"/>
              <p:cNvSpPr/>
              <p:nvPr/>
            </p:nvSpPr>
            <p:spPr>
              <a:xfrm>
                <a:off y="3563937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86" name="Shape 2586"/>
              <p:cNvSpPr/>
              <p:nvPr/>
            </p:nvSpPr>
            <p:spPr>
              <a:xfrm>
                <a:off y="3567112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87" name="Shape 2587"/>
              <p:cNvSpPr/>
              <p:nvPr/>
            </p:nvSpPr>
            <p:spPr>
              <a:xfrm>
                <a:off y="3568700" x="7315200"/>
                <a:ext cy="68261" cx="361950"/>
              </a:xfrm>
              <a:custGeom>
                <a:pathLst>
                  <a:path w="228" extrusionOk="0" h="43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8"/>
                    </a:lnTo>
                    <a:lnTo>
                      <a:pt y="43" x="226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88" name="Shape 2588"/>
              <p:cNvSpPr/>
              <p:nvPr/>
            </p:nvSpPr>
            <p:spPr>
              <a:xfrm>
                <a:off y="3571875" x="7315200"/>
                <a:ext cy="66675" cx="361950"/>
              </a:xfrm>
              <a:custGeom>
                <a:pathLst>
                  <a:path w="228" extrusionOk="0" h="42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89" name="Shape 2589"/>
              <p:cNvSpPr/>
              <p:nvPr/>
            </p:nvSpPr>
            <p:spPr>
              <a:xfrm>
                <a:off y="3575050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0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90" name="Shape 2590"/>
              <p:cNvSpPr/>
              <p:nvPr/>
            </p:nvSpPr>
            <p:spPr>
              <a:xfrm>
                <a:off y="3576637" x="7315200"/>
                <a:ext cy="68261" cx="358775"/>
              </a:xfrm>
              <a:custGeom>
                <a:pathLst>
                  <a:path w="226" extrusionOk="0" h="43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6"/>
                    </a:lnTo>
                    <a:lnTo>
                      <a:pt y="43" x="22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91" name="Shape 2591"/>
              <p:cNvSpPr/>
              <p:nvPr/>
            </p:nvSpPr>
            <p:spPr>
              <a:xfrm>
                <a:off y="3579812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4"/>
                    </a:lnTo>
                    <a:lnTo>
                      <a:pt y="42" x="22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92" name="Shape 2592"/>
              <p:cNvSpPr/>
              <p:nvPr/>
            </p:nvSpPr>
            <p:spPr>
              <a:xfrm>
                <a:off y="3582987" x="7315200"/>
                <a:ext cy="66675" cx="355600"/>
              </a:xfrm>
              <a:custGeom>
                <a:pathLst>
                  <a:path w="224" extrusionOk="0" h="42">
                    <a:moveTo>
                      <a:pt y="0" x="0"/>
                    </a:moveTo>
                    <a:lnTo>
                      <a:pt y="39" x="224"/>
                    </a:lnTo>
                    <a:lnTo>
                      <a:pt y="40" x="224"/>
                    </a:lnTo>
                    <a:lnTo>
                      <a:pt y="42" x="22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93" name="Shape 2593"/>
              <p:cNvSpPr/>
              <p:nvPr/>
            </p:nvSpPr>
            <p:spPr>
              <a:xfrm>
                <a:off y="3584575" x="7315200"/>
                <a:ext cy="68261" cx="355600"/>
              </a:xfrm>
              <a:custGeom>
                <a:pathLst>
                  <a:path w="224" extrusionOk="0" h="43">
                    <a:moveTo>
                      <a:pt y="0" x="0"/>
                    </a:moveTo>
                    <a:lnTo>
                      <a:pt y="39" x="224"/>
                    </a:lnTo>
                    <a:lnTo>
                      <a:pt y="41" x="222"/>
                    </a:lnTo>
                    <a:lnTo>
                      <a:pt y="43" x="22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0F0E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94" name="Shape 2594"/>
              <p:cNvSpPr/>
              <p:nvPr/>
            </p:nvSpPr>
            <p:spPr>
              <a:xfrm>
                <a:off y="3587750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1" x="224"/>
                    </a:lnTo>
                    <a:lnTo>
                      <a:pt y="42" x="223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95" name="Shape 2595"/>
              <p:cNvSpPr/>
              <p:nvPr/>
            </p:nvSpPr>
            <p:spPr>
              <a:xfrm>
                <a:off y="3590925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0" x="223"/>
                    </a:lnTo>
                    <a:lnTo>
                      <a:pt y="42" x="22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96" name="Shape 2596"/>
              <p:cNvSpPr/>
              <p:nvPr/>
            </p:nvSpPr>
            <p:spPr>
              <a:xfrm>
                <a:off y="3594100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8" x="223"/>
                    </a:lnTo>
                    <a:lnTo>
                      <a:pt y="40" x="223"/>
                    </a:lnTo>
                    <a:lnTo>
                      <a:pt y="42" x="22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97" name="Shape 2597"/>
              <p:cNvSpPr/>
              <p:nvPr/>
            </p:nvSpPr>
            <p:spPr>
              <a:xfrm>
                <a:off y="3595687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9" x="223"/>
                    </a:lnTo>
                    <a:lnTo>
                      <a:pt y="41" x="221"/>
                    </a:lnTo>
                    <a:lnTo>
                      <a:pt y="42" x="21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98" name="Shape 2598"/>
              <p:cNvSpPr/>
              <p:nvPr/>
            </p:nvSpPr>
            <p:spPr>
              <a:xfrm>
                <a:off y="3598862" x="7312025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21"/>
                    </a:lnTo>
                    <a:lnTo>
                      <a:pt y="39" x="221"/>
                    </a:lnTo>
                    <a:lnTo>
                      <a:pt y="40" x="219"/>
                    </a:lnTo>
                    <a:lnTo>
                      <a:pt y="40" x="219"/>
                    </a:lnTo>
                    <a:lnTo>
                      <a:pt y="42" x="21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BE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599" name="Shape 2599"/>
              <p:cNvSpPr/>
              <p:nvPr/>
            </p:nvSpPr>
            <p:spPr>
              <a:xfrm>
                <a:off y="3602037" x="7312025"/>
                <a:ext cy="63500" cx="347661"/>
              </a:xfrm>
              <a:custGeom>
                <a:pathLst>
                  <a:path w="219" extrusionOk="0" h="40">
                    <a:moveTo>
                      <a:pt y="0" x="0"/>
                    </a:moveTo>
                    <a:lnTo>
                      <a:pt y="38" x="219"/>
                    </a:lnTo>
                    <a:lnTo>
                      <a:pt y="38" x="219"/>
                    </a:lnTo>
                    <a:lnTo>
                      <a:pt y="38" x="219"/>
                    </a:lnTo>
                    <a:lnTo>
                      <a:pt y="40" x="218"/>
                    </a:lnTo>
                    <a:lnTo>
                      <a:pt y="40" x="21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00" name="Shape 2600"/>
              <p:cNvSpPr/>
              <p:nvPr/>
            </p:nvSpPr>
            <p:spPr>
              <a:xfrm>
                <a:off y="3603625" x="7312025"/>
                <a:ext cy="65086" cx="346075"/>
              </a:xfrm>
              <a:custGeom>
                <a:pathLst>
                  <a:path w="218" extrusionOk="0" h="41">
                    <a:moveTo>
                      <a:pt y="0" x="0"/>
                    </a:moveTo>
                    <a:lnTo>
                      <a:pt y="39" x="218"/>
                    </a:lnTo>
                    <a:lnTo>
                      <a:pt y="39" x="216"/>
                    </a:lnTo>
                    <a:lnTo>
                      <a:pt y="41" x="21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01" name="Shape 2601"/>
              <p:cNvSpPr/>
              <p:nvPr/>
            </p:nvSpPr>
            <p:spPr>
              <a:xfrm>
                <a:off y="3606800" x="7312025"/>
                <a:ext cy="65086" cx="342900"/>
              </a:xfrm>
              <a:custGeom>
                <a:pathLst>
                  <a:path w="216" extrusionOk="0" h="41">
                    <a:moveTo>
                      <a:pt y="0" x="0"/>
                    </a:moveTo>
                    <a:lnTo>
                      <a:pt y="37" x="216"/>
                    </a:lnTo>
                    <a:lnTo>
                      <a:pt y="39" x="214"/>
                    </a:lnTo>
                    <a:lnTo>
                      <a:pt y="41" x="21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02" name="Shape 2602"/>
              <p:cNvSpPr/>
              <p:nvPr/>
            </p:nvSpPr>
            <p:spPr>
              <a:xfrm>
                <a:off y="3609975" x="7312025"/>
                <a:ext cy="63500" cx="339725"/>
              </a:xfrm>
              <a:custGeom>
                <a:pathLst>
                  <a:path w="214" extrusionOk="0" h="40">
                    <a:moveTo>
                      <a:pt y="0" x="0"/>
                    </a:moveTo>
                    <a:lnTo>
                      <a:pt y="37" x="214"/>
                    </a:lnTo>
                    <a:lnTo>
                      <a:pt y="39" x="213"/>
                    </a:lnTo>
                    <a:lnTo>
                      <a:pt y="40" x="21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03" name="Shape 2603"/>
              <p:cNvSpPr/>
              <p:nvPr/>
            </p:nvSpPr>
            <p:spPr>
              <a:xfrm>
                <a:off y="3611562" x="7312025"/>
                <a:ext cy="65086" cx="338136"/>
              </a:xfrm>
              <a:custGeom>
                <a:pathLst>
                  <a:path w="213" extrusionOk="0" h="41">
                    <a:moveTo>
                      <a:pt y="0" x="0"/>
                    </a:moveTo>
                    <a:lnTo>
                      <a:pt y="38" x="213"/>
                    </a:lnTo>
                    <a:lnTo>
                      <a:pt y="39" x="211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04" name="Shape 2604"/>
              <p:cNvSpPr/>
              <p:nvPr/>
            </p:nvSpPr>
            <p:spPr>
              <a:xfrm>
                <a:off y="3614737" x="7312025"/>
                <a:ext cy="61912" cx="334961"/>
              </a:xfrm>
              <a:custGeom>
                <a:pathLst>
                  <a:path w="211" extrusionOk="0" h="39">
                    <a:moveTo>
                      <a:pt y="0" x="0"/>
                    </a:moveTo>
                    <a:lnTo>
                      <a:pt y="37" x="211"/>
                    </a:lnTo>
                    <a:lnTo>
                      <a:pt y="39" x="209"/>
                    </a:lnTo>
                    <a:lnTo>
                      <a:pt y="39" x="20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05" name="Shape 2605"/>
              <p:cNvSpPr/>
              <p:nvPr/>
            </p:nvSpPr>
            <p:spPr>
              <a:xfrm>
                <a:off y="3617912" x="7312025"/>
                <a:ext cy="61912" cx="331787"/>
              </a:xfrm>
              <a:custGeom>
                <a:pathLst>
                  <a:path w="209" extrusionOk="0" h="39">
                    <a:moveTo>
                      <a:pt y="0" x="0"/>
                    </a:moveTo>
                    <a:lnTo>
                      <a:pt y="37" x="209"/>
                    </a:lnTo>
                    <a:lnTo>
                      <a:pt y="37" x="206"/>
                    </a:lnTo>
                    <a:lnTo>
                      <a:pt y="39" x="204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3E3E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06" name="Shape 2606"/>
              <p:cNvSpPr/>
              <p:nvPr/>
            </p:nvSpPr>
            <p:spPr>
              <a:xfrm>
                <a:off y="3619500" x="7312025"/>
                <a:ext cy="61912" cx="327025"/>
              </a:xfrm>
              <a:custGeom>
                <a:pathLst>
                  <a:path w="206" extrusionOk="0" h="39">
                    <a:moveTo>
                      <a:pt y="0" x="0"/>
                    </a:moveTo>
                    <a:lnTo>
                      <a:pt y="36" x="206"/>
                    </a:lnTo>
                    <a:lnTo>
                      <a:pt y="38" x="204"/>
                    </a:lnTo>
                    <a:lnTo>
                      <a:pt y="39" x="203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07" name="Shape 2607"/>
              <p:cNvSpPr/>
              <p:nvPr/>
            </p:nvSpPr>
            <p:spPr>
              <a:xfrm>
                <a:off y="3622675" x="7312025"/>
                <a:ext cy="61912" cx="323850"/>
              </a:xfrm>
              <a:custGeom>
                <a:pathLst>
                  <a:path w="204" extrusionOk="0" h="39">
                    <a:moveTo>
                      <a:pt y="0" x="0"/>
                    </a:moveTo>
                    <a:lnTo>
                      <a:pt y="36" x="204"/>
                    </a:lnTo>
                    <a:lnTo>
                      <a:pt y="37" x="203"/>
                    </a:lnTo>
                    <a:lnTo>
                      <a:pt y="39" x="20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08" name="Shape 2608"/>
              <p:cNvSpPr/>
              <p:nvPr/>
            </p:nvSpPr>
            <p:spPr>
              <a:xfrm>
                <a:off y="3625850" x="7312025"/>
                <a:ext cy="61912" cx="322261"/>
              </a:xfrm>
              <a:custGeom>
                <a:pathLst>
                  <a:path w="203" extrusionOk="0" h="39">
                    <a:moveTo>
                      <a:pt y="0" x="0"/>
                    </a:moveTo>
                    <a:lnTo>
                      <a:pt y="35" x="203"/>
                    </a:lnTo>
                    <a:lnTo>
                      <a:pt y="37" x="201"/>
                    </a:lnTo>
                    <a:lnTo>
                      <a:pt y="39" x="19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09" name="Shape 2609"/>
              <p:cNvSpPr/>
              <p:nvPr/>
            </p:nvSpPr>
            <p:spPr>
              <a:xfrm>
                <a:off y="3629025" x="7312025"/>
                <a:ext cy="58736" cx="319087"/>
              </a:xfrm>
              <a:custGeom>
                <a:pathLst>
                  <a:path w="201" extrusionOk="0" h="37">
                    <a:moveTo>
                      <a:pt y="0" x="0"/>
                    </a:moveTo>
                    <a:lnTo>
                      <a:pt y="35" x="201"/>
                    </a:lnTo>
                    <a:lnTo>
                      <a:pt y="37" x="197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10" name="Shape 2610"/>
              <p:cNvSpPr/>
              <p:nvPr/>
            </p:nvSpPr>
            <p:spPr>
              <a:xfrm>
                <a:off y="3630612" x="7312025"/>
                <a:ext cy="58736" cx="312736"/>
              </a:xfrm>
              <a:custGeom>
                <a:pathLst>
                  <a:path w="197" extrusionOk="0" h="37">
                    <a:moveTo>
                      <a:pt y="0" x="0"/>
                    </a:moveTo>
                    <a:lnTo>
                      <a:pt y="36" x="197"/>
                    </a:lnTo>
                    <a:lnTo>
                      <a:pt y="36" x="196"/>
                    </a:lnTo>
                    <a:lnTo>
                      <a:pt y="37" x="19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11" name="Shape 2611"/>
              <p:cNvSpPr/>
              <p:nvPr/>
            </p:nvSpPr>
            <p:spPr>
              <a:xfrm>
                <a:off y="3633787" x="7312025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4" x="196"/>
                    </a:lnTo>
                    <a:lnTo>
                      <a:pt y="35" x="194"/>
                    </a:lnTo>
                    <a:lnTo>
                      <a:pt y="37" x="191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12" name="Shape 2612"/>
              <p:cNvSpPr/>
              <p:nvPr/>
            </p:nvSpPr>
            <p:spPr>
              <a:xfrm>
                <a:off y="3636962" x="7312025"/>
                <a:ext cy="58736" cx="307975"/>
              </a:xfrm>
              <a:custGeom>
                <a:pathLst>
                  <a:path w="194" extrusionOk="0" h="37">
                    <a:moveTo>
                      <a:pt y="0" x="0"/>
                    </a:moveTo>
                    <a:lnTo>
                      <a:pt y="33" x="194"/>
                    </a:lnTo>
                    <a:lnTo>
                      <a:pt y="35" x="191"/>
                    </a:lnTo>
                    <a:lnTo>
                      <a:pt y="37" x="18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13" name="Shape 2613"/>
              <p:cNvSpPr/>
              <p:nvPr/>
            </p:nvSpPr>
            <p:spPr>
              <a:xfrm>
                <a:off y="3638550" x="7312025"/>
                <a:ext cy="58736" cx="303212"/>
              </a:xfrm>
              <a:custGeom>
                <a:pathLst>
                  <a:path w="191" extrusionOk="0" h="37">
                    <a:moveTo>
                      <a:pt y="0" x="0"/>
                    </a:moveTo>
                    <a:lnTo>
                      <a:pt y="34" x="191"/>
                    </a:lnTo>
                    <a:lnTo>
                      <a:pt y="36" x="189"/>
                    </a:lnTo>
                    <a:lnTo>
                      <a:pt y="37" x="18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14" name="Shape 2614"/>
              <p:cNvSpPr/>
              <p:nvPr/>
            </p:nvSpPr>
            <p:spPr>
              <a:xfrm>
                <a:off y="3641725" x="7312025"/>
                <a:ext cy="55561" cx="300036"/>
              </a:xfrm>
              <a:custGeom>
                <a:pathLst>
                  <a:path w="189" extrusionOk="0" h="35">
                    <a:moveTo>
                      <a:pt y="0" x="0"/>
                    </a:moveTo>
                    <a:lnTo>
                      <a:pt y="34" x="189"/>
                    </a:lnTo>
                    <a:lnTo>
                      <a:pt y="35" x="187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D9D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15" name="Shape 2615"/>
              <p:cNvSpPr/>
              <p:nvPr/>
            </p:nvSpPr>
            <p:spPr>
              <a:xfrm>
                <a:off y="3644900" x="7312025"/>
                <a:ext cy="55561" cx="296862"/>
              </a:xfrm>
              <a:custGeom>
                <a:pathLst>
                  <a:path w="187" extrusionOk="0" h="35">
                    <a:moveTo>
                      <a:pt y="0" x="0"/>
                    </a:moveTo>
                    <a:lnTo>
                      <a:pt y="33" x="187"/>
                    </a:lnTo>
                    <a:lnTo>
                      <a:pt y="33" x="184"/>
                    </a:lnTo>
                    <a:lnTo>
                      <a:pt y="35" x="18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8D8D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16" name="Shape 2616"/>
              <p:cNvSpPr/>
              <p:nvPr/>
            </p:nvSpPr>
            <p:spPr>
              <a:xfrm>
                <a:off y="3646487" x="7312025"/>
                <a:ext cy="57150" cx="292100"/>
              </a:xfrm>
              <a:custGeom>
                <a:pathLst>
                  <a:path w="184" extrusionOk="0" h="36">
                    <a:moveTo>
                      <a:pt y="0" x="0"/>
                    </a:moveTo>
                    <a:lnTo>
                      <a:pt y="32" x="184"/>
                    </a:lnTo>
                    <a:lnTo>
                      <a:pt y="34" x="182"/>
                    </a:lnTo>
                    <a:lnTo>
                      <a:pt y="36" x="17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7D6D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17" name="Shape 2617"/>
              <p:cNvSpPr/>
              <p:nvPr/>
            </p:nvSpPr>
            <p:spPr>
              <a:xfrm>
                <a:off y="3649662" x="7312025"/>
                <a:ext cy="57150" cx="288925"/>
              </a:xfrm>
              <a:custGeom>
                <a:pathLst>
                  <a:path w="182" extrusionOk="0" h="36">
                    <a:moveTo>
                      <a:pt y="0" x="0"/>
                    </a:moveTo>
                    <a:lnTo>
                      <a:pt y="32" x="182"/>
                    </a:lnTo>
                    <a:lnTo>
                      <a:pt y="34" x="179"/>
                    </a:lnTo>
                    <a:lnTo>
                      <a:pt y="36" x="177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18" name="Shape 2618"/>
              <p:cNvSpPr/>
              <p:nvPr/>
            </p:nvSpPr>
            <p:spPr>
              <a:xfrm>
                <a:off y="3652837" x="7312025"/>
                <a:ext cy="53975" cx="284162"/>
              </a:xfrm>
              <a:custGeom>
                <a:pathLst>
                  <a:path w="179" extrusionOk="0" h="34">
                    <a:moveTo>
                      <a:pt y="0" x="0"/>
                    </a:moveTo>
                    <a:lnTo>
                      <a:pt y="32" x="179"/>
                    </a:lnTo>
                    <a:lnTo>
                      <a:pt y="34" x="177"/>
                    </a:lnTo>
                    <a:lnTo>
                      <a:pt y="34" x="174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19" name="Shape 2619"/>
              <p:cNvSpPr/>
              <p:nvPr/>
            </p:nvSpPr>
            <p:spPr>
              <a:xfrm>
                <a:off y="3654425" x="7315200"/>
                <a:ext cy="53975" cx="277811"/>
              </a:xfrm>
              <a:custGeom>
                <a:pathLst>
                  <a:path w="175" extrusionOk="0" h="34">
                    <a:moveTo>
                      <a:pt y="0" x="0"/>
                    </a:moveTo>
                    <a:lnTo>
                      <a:pt y="33" x="175"/>
                    </a:lnTo>
                    <a:lnTo>
                      <a:pt y="33" x="172"/>
                    </a:lnTo>
                    <a:lnTo>
                      <a:pt y="34" x="170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4D3D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20" name="Shape 2620"/>
              <p:cNvSpPr/>
              <p:nvPr/>
            </p:nvSpPr>
            <p:spPr>
              <a:xfrm>
                <a:off y="3657600" x="7315200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31" x="172"/>
                    </a:lnTo>
                    <a:lnTo>
                      <a:pt y="32" x="170"/>
                    </a:lnTo>
                    <a:lnTo>
                      <a:pt y="34" x="16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21" name="Shape 2621"/>
              <p:cNvSpPr/>
              <p:nvPr/>
            </p:nvSpPr>
            <p:spPr>
              <a:xfrm>
                <a:off y="3660775" x="7315200"/>
                <a:ext cy="53975" cx="269875"/>
              </a:xfrm>
              <a:custGeom>
                <a:pathLst>
                  <a:path w="170" extrusionOk="0" h="34">
                    <a:moveTo>
                      <a:pt y="0" x="0"/>
                    </a:moveTo>
                    <a:lnTo>
                      <a:pt y="30" x="170"/>
                    </a:lnTo>
                    <a:lnTo>
                      <a:pt y="32" x="167"/>
                    </a:lnTo>
                    <a:lnTo>
                      <a:pt y="34" x="16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1D0D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22" name="Shape 2622"/>
              <p:cNvSpPr/>
              <p:nvPr/>
            </p:nvSpPr>
            <p:spPr>
              <a:xfrm>
                <a:off y="3662362" x="7315200"/>
                <a:ext cy="52386" cx="265112"/>
              </a:xfrm>
              <a:custGeom>
                <a:pathLst>
                  <a:path w="167" extrusionOk="0" h="33">
                    <a:moveTo>
                      <a:pt y="0" x="0"/>
                    </a:moveTo>
                    <a:lnTo>
                      <a:pt y="31" x="167"/>
                    </a:lnTo>
                    <a:lnTo>
                      <a:pt y="33" x="165"/>
                    </a:lnTo>
                    <a:lnTo>
                      <a:pt y="33" x="162"/>
                    </a:lnTo>
                    <a:lnTo>
                      <a:pt y="6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23" name="Shape 2623"/>
              <p:cNvSpPr/>
              <p:nvPr/>
            </p:nvSpPr>
            <p:spPr>
              <a:xfrm>
                <a:off y="3665537" x="7315200"/>
                <a:ext cy="50800" cx="261936"/>
              </a:xfrm>
              <a:custGeom>
                <a:pathLst>
                  <a:path w="165" extrusionOk="0" h="32">
                    <a:moveTo>
                      <a:pt y="0" x="0"/>
                    </a:moveTo>
                    <a:lnTo>
                      <a:pt y="31" x="165"/>
                    </a:lnTo>
                    <a:lnTo>
                      <a:pt y="31" x="162"/>
                    </a:lnTo>
                    <a:lnTo>
                      <a:pt y="32" x="160"/>
                    </a:lnTo>
                    <a:lnTo>
                      <a:pt y="5" x="1"/>
                    </a:lnTo>
                    <a:lnTo>
                      <a:pt y="4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24" name="Shape 2624"/>
              <p:cNvSpPr/>
              <p:nvPr/>
            </p:nvSpPr>
            <p:spPr>
              <a:xfrm>
                <a:off y="3671887" x="7316786"/>
                <a:ext cy="47625" cx="255586"/>
              </a:xfrm>
              <a:custGeom>
                <a:pathLst>
                  <a:path w="161" extrusionOk="0" h="30">
                    <a:moveTo>
                      <a:pt y="0" x="0"/>
                    </a:moveTo>
                    <a:lnTo>
                      <a:pt y="27" x="161"/>
                    </a:lnTo>
                    <a:lnTo>
                      <a:pt y="28" x="159"/>
                    </a:lnTo>
                    <a:lnTo>
                      <a:pt y="30" x="15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25" name="Shape 2625"/>
              <p:cNvSpPr/>
              <p:nvPr/>
            </p:nvSpPr>
            <p:spPr>
              <a:xfrm>
                <a:off y="3673475" x="7316786"/>
                <a:ext cy="49212" cx="252411"/>
              </a:xfrm>
              <a:custGeom>
                <a:pathLst>
                  <a:path w="159" extrusionOk="0" h="31">
                    <a:moveTo>
                      <a:pt y="0" x="0"/>
                    </a:moveTo>
                    <a:lnTo>
                      <a:pt y="27" x="159"/>
                    </a:lnTo>
                    <a:lnTo>
                      <a:pt y="29" x="156"/>
                    </a:lnTo>
                    <a:lnTo>
                      <a:pt y="31" x="15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ECEC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26" name="Shape 2626"/>
              <p:cNvSpPr/>
              <p:nvPr/>
            </p:nvSpPr>
            <p:spPr>
              <a:xfrm>
                <a:off y="3676650" x="7316786"/>
                <a:ext cy="46036" cx="247650"/>
              </a:xfrm>
              <a:custGeom>
                <a:pathLst>
                  <a:path w="156" extrusionOk="0" h="29">
                    <a:moveTo>
                      <a:pt y="0" x="0"/>
                    </a:moveTo>
                    <a:lnTo>
                      <a:pt y="27" x="156"/>
                    </a:lnTo>
                    <a:lnTo>
                      <a:pt y="29" x="152"/>
                    </a:lnTo>
                    <a:lnTo>
                      <a:pt y="29" x="151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DCDC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27" name="Shape 2627"/>
              <p:cNvSpPr/>
              <p:nvPr/>
            </p:nvSpPr>
            <p:spPr>
              <a:xfrm>
                <a:off y="3679825" x="7316786"/>
                <a:ext cy="44450" cx="241300"/>
              </a:xfrm>
              <a:custGeom>
                <a:pathLst>
                  <a:path w="152" extrusionOk="0" h="28">
                    <a:moveTo>
                      <a:pt y="0" x="0"/>
                    </a:moveTo>
                    <a:lnTo>
                      <a:pt y="27" x="152"/>
                    </a:lnTo>
                    <a:lnTo>
                      <a:pt y="27" x="151"/>
                    </a:lnTo>
                    <a:lnTo>
                      <a:pt y="28" x="14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28" name="Shape 2628"/>
              <p:cNvSpPr/>
              <p:nvPr/>
            </p:nvSpPr>
            <p:spPr>
              <a:xfrm>
                <a:off y="3681412" x="7319961"/>
                <a:ext cy="46036" cx="236537"/>
              </a:xfrm>
              <a:custGeom>
                <a:pathLst>
                  <a:path w="149" extrusionOk="0" h="29">
                    <a:moveTo>
                      <a:pt y="0" x="0"/>
                    </a:moveTo>
                    <a:lnTo>
                      <a:pt y="26" x="149"/>
                    </a:lnTo>
                    <a:lnTo>
                      <a:pt y="27" x="145"/>
                    </a:lnTo>
                    <a:lnTo>
                      <a:pt y="29" x="14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BCBC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29" name="Shape 2629"/>
              <p:cNvSpPr/>
              <p:nvPr/>
            </p:nvSpPr>
            <p:spPr>
              <a:xfrm>
                <a:off y="3684587" x="7319961"/>
                <a:ext cy="42862" cx="230187"/>
              </a:xfrm>
              <a:custGeom>
                <a:pathLst>
                  <a:path w="145" extrusionOk="0" h="27">
                    <a:moveTo>
                      <a:pt y="0" x="0"/>
                    </a:moveTo>
                    <a:lnTo>
                      <a:pt y="25" x="145"/>
                    </a:lnTo>
                    <a:lnTo>
                      <a:pt y="27" x="142"/>
                    </a:lnTo>
                    <a:lnTo>
                      <a:pt y="27" x="140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2C2C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30" name="Shape 2630"/>
              <p:cNvSpPr/>
              <p:nvPr/>
            </p:nvSpPr>
            <p:spPr>
              <a:xfrm>
                <a:off y="3687762" x="7319961"/>
                <a:ext cy="42862" cx="225425"/>
              </a:xfrm>
              <a:custGeom>
                <a:pathLst>
                  <a:path w="142" extrusionOk="0" h="27">
                    <a:moveTo>
                      <a:pt y="0" x="0"/>
                    </a:moveTo>
                    <a:lnTo>
                      <a:pt y="25" x="142"/>
                    </a:lnTo>
                    <a:lnTo>
                      <a:pt y="25" x="140"/>
                    </a:lnTo>
                    <a:lnTo>
                      <a:pt y="27" x="13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DBDB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31" name="Shape 2631"/>
              <p:cNvSpPr/>
              <p:nvPr/>
            </p:nvSpPr>
            <p:spPr>
              <a:xfrm>
                <a:off y="3689350" x="7323136"/>
                <a:ext cy="42862" cx="219075"/>
              </a:xfrm>
              <a:custGeom>
                <a:pathLst>
                  <a:path w="138" extrusionOk="0" h="27">
                    <a:moveTo>
                      <a:pt y="0" x="0"/>
                    </a:moveTo>
                    <a:lnTo>
                      <a:pt y="24" x="138"/>
                    </a:lnTo>
                    <a:lnTo>
                      <a:pt y="26" x="135"/>
                    </a:lnTo>
                    <a:lnTo>
                      <a:pt y="27" x="131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8B8B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32" name="Shape 2632"/>
              <p:cNvSpPr/>
              <p:nvPr/>
            </p:nvSpPr>
            <p:spPr>
              <a:xfrm>
                <a:off y="3692525" x="7323136"/>
                <a:ext cy="42862" cx="214311"/>
              </a:xfrm>
              <a:custGeom>
                <a:pathLst>
                  <a:path w="135" extrusionOk="0" h="27">
                    <a:moveTo>
                      <a:pt y="0" x="0"/>
                    </a:moveTo>
                    <a:lnTo>
                      <a:pt y="24" x="135"/>
                    </a:lnTo>
                    <a:lnTo>
                      <a:pt y="25" x="131"/>
                    </a:lnTo>
                    <a:lnTo>
                      <a:pt y="27" x="13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EADA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33" name="Shape 2633"/>
              <p:cNvSpPr/>
              <p:nvPr/>
            </p:nvSpPr>
            <p:spPr>
              <a:xfrm>
                <a:off y="3695700" x="7324725"/>
                <a:ext cy="39686" cx="206375"/>
              </a:xfrm>
              <a:custGeom>
                <a:pathLst>
                  <a:path w="130" extrusionOk="0" h="25">
                    <a:moveTo>
                      <a:pt y="0" x="0"/>
                    </a:moveTo>
                    <a:lnTo>
                      <a:pt y="23" x="130"/>
                    </a:lnTo>
                    <a:lnTo>
                      <a:pt y="25" x="129"/>
                    </a:lnTo>
                    <a:lnTo>
                      <a:pt y="25" x="125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AA9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34" name="Shape 2634"/>
              <p:cNvSpPr/>
              <p:nvPr/>
            </p:nvSpPr>
            <p:spPr>
              <a:xfrm>
                <a:off y="3697287" x="7324725"/>
                <a:ext cy="41275" cx="204786"/>
              </a:xfrm>
              <a:custGeom>
                <a:pathLst>
                  <a:path w="129" extrusionOk="0" h="26">
                    <a:moveTo>
                      <a:pt y="0" x="0"/>
                    </a:moveTo>
                    <a:lnTo>
                      <a:pt y="24" x="129"/>
                    </a:lnTo>
                    <a:lnTo>
                      <a:pt y="24" x="125"/>
                    </a:lnTo>
                    <a:lnTo>
                      <a:pt y="26" x="122"/>
                    </a:lnTo>
                    <a:lnTo>
                      <a:pt y="6" x="2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6A5A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35" name="Shape 2635"/>
              <p:cNvSpPr/>
              <p:nvPr/>
            </p:nvSpPr>
            <p:spPr>
              <a:xfrm>
                <a:off y="3700462" x="7327900"/>
                <a:ext cy="39686" cx="195261"/>
              </a:xfrm>
              <a:custGeom>
                <a:pathLst>
                  <a:path w="123" extrusionOk="0" h="25">
                    <a:moveTo>
                      <a:pt y="0" x="0"/>
                    </a:moveTo>
                    <a:lnTo>
                      <a:pt y="22" x="123"/>
                    </a:lnTo>
                    <a:lnTo>
                      <a:pt y="24" x="120"/>
                    </a:lnTo>
                    <a:lnTo>
                      <a:pt y="25" x="117"/>
                    </a:lnTo>
                    <a:lnTo>
                      <a:pt y="5" x="2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F9E9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36" name="Shape 2636"/>
              <p:cNvSpPr/>
              <p:nvPr/>
            </p:nvSpPr>
            <p:spPr>
              <a:xfrm>
                <a:off y="3706812" x="7327900"/>
                <a:ext cy="33336" cx="190500"/>
              </a:xfrm>
              <a:custGeom>
                <a:pathLst>
                  <a:path w="120" extrusionOk="0" h="21">
                    <a:moveTo>
                      <a:pt y="0" x="0"/>
                    </a:moveTo>
                    <a:lnTo>
                      <a:pt y="20" x="120"/>
                    </a:lnTo>
                    <a:lnTo>
                      <a:pt y="21" x="117"/>
                    </a:lnTo>
                    <a:lnTo>
                      <a:pt y="21" x="113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A9A9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37" name="Shape 2637"/>
              <p:cNvSpPr/>
              <p:nvPr/>
            </p:nvSpPr>
            <p:spPr>
              <a:xfrm>
                <a:off y="3708400" x="7331075"/>
                <a:ext cy="34925" cx="182561"/>
              </a:xfrm>
              <a:custGeom>
                <a:pathLst>
                  <a:path w="115" extrusionOk="0" h="22">
                    <a:moveTo>
                      <a:pt y="0" x="0"/>
                    </a:moveTo>
                    <a:lnTo>
                      <a:pt y="20" x="115"/>
                    </a:lnTo>
                    <a:lnTo>
                      <a:pt y="20" x="111"/>
                    </a:lnTo>
                    <a:lnTo>
                      <a:pt y="22" x="108"/>
                    </a:lnTo>
                    <a:lnTo>
                      <a:pt y="15" x="66"/>
                    </a:lnTo>
                    <a:lnTo>
                      <a:pt y="14" x="61"/>
                    </a:lnTo>
                    <a:lnTo>
                      <a:pt y="14" x="55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38" name="Shape 2638"/>
              <p:cNvSpPr/>
              <p:nvPr/>
            </p:nvSpPr>
            <p:spPr>
              <a:xfrm>
                <a:off y="3711575" x="7331075"/>
                <a:ext cy="34925" cx="176212"/>
              </a:xfrm>
              <a:custGeom>
                <a:pathLst>
                  <a:path w="111" extrusionOk="0" h="22">
                    <a:moveTo>
                      <a:pt y="0" x="0"/>
                    </a:moveTo>
                    <a:lnTo>
                      <a:pt y="18" x="111"/>
                    </a:lnTo>
                    <a:lnTo>
                      <a:pt y="20" x="108"/>
                    </a:lnTo>
                    <a:lnTo>
                      <a:pt y="22" x="106"/>
                    </a:lnTo>
                    <a:lnTo>
                      <a:pt y="15" x="67"/>
                    </a:lnTo>
                    <a:lnTo>
                      <a:pt y="12" x="64"/>
                    </a:lnTo>
                    <a:lnTo>
                      <a:pt y="12" x="61"/>
                    </a:lnTo>
                    <a:lnTo>
                      <a:pt y="12" x="55"/>
                    </a:lnTo>
                    <a:lnTo>
                      <a:pt y="12" x="5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8E8D8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39" name="Shape 2639"/>
              <p:cNvSpPr/>
              <p:nvPr/>
            </p:nvSpPr>
            <p:spPr>
              <a:xfrm>
                <a:off y="3714750" x="7332661"/>
                <a:ext cy="31750" cx="169861"/>
              </a:xfrm>
              <a:custGeom>
                <a:pathLst>
                  <a:path w="107" extrusionOk="0" h="20">
                    <a:moveTo>
                      <a:pt y="0" x="0"/>
                    </a:moveTo>
                    <a:lnTo>
                      <a:pt y="10" x="54"/>
                    </a:lnTo>
                    <a:lnTo>
                      <a:pt y="10" x="49"/>
                    </a:lnTo>
                    <a:lnTo>
                      <a:pt y="11" x="46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  <a:moveTo>
                      <a:pt y="11" x="65"/>
                    </a:moveTo>
                    <a:lnTo>
                      <a:pt y="18" x="107"/>
                    </a:lnTo>
                    <a:lnTo>
                      <a:pt y="20" x="103"/>
                    </a:lnTo>
                    <a:lnTo>
                      <a:pt y="20" x="102"/>
                    </a:lnTo>
                    <a:lnTo>
                      <a:pt y="15" x="68"/>
                    </a:lnTo>
                    <a:lnTo>
                      <a:pt y="13" x="66"/>
                    </a:lnTo>
                    <a:lnTo>
                      <a:pt y="11" x="65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40" name="Shape 2640"/>
              <p:cNvSpPr/>
              <p:nvPr/>
            </p:nvSpPr>
            <p:spPr>
              <a:xfrm>
                <a:off y="3716337" x="7332661"/>
                <a:ext cy="33336" cx="166686"/>
              </a:xfrm>
              <a:custGeom>
                <a:pathLst>
                  <a:path w="105" extrusionOk="0" h="21">
                    <a:moveTo>
                      <a:pt y="0" x="0"/>
                    </a:moveTo>
                    <a:lnTo>
                      <a:pt y="9" x="49"/>
                    </a:lnTo>
                    <a:lnTo>
                      <a:pt y="10" x="46"/>
                    </a:lnTo>
                    <a:lnTo>
                      <a:pt y="10" x="43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9" x="105"/>
                    </a:lnTo>
                    <a:lnTo>
                      <a:pt y="19" x="102"/>
                    </a:lnTo>
                    <a:lnTo>
                      <a:pt y="21" x="98"/>
                    </a:lnTo>
                    <a:lnTo>
                      <a:pt y="15" x="70"/>
                    </a:lnTo>
                    <a:lnTo>
                      <a:pt y="14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7868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41" name="Shape 2641"/>
              <p:cNvSpPr/>
              <p:nvPr/>
            </p:nvSpPr>
            <p:spPr>
              <a:xfrm>
                <a:off y="3719512" x="7335836"/>
                <a:ext cy="31750" cx="158750"/>
              </a:xfrm>
              <a:custGeom>
                <a:pathLst>
                  <a:path w="100" extrusionOk="0" h="20">
                    <a:moveTo>
                      <a:pt y="0" x="0"/>
                    </a:moveTo>
                    <a:lnTo>
                      <a:pt y="8" x="44"/>
                    </a:lnTo>
                    <a:lnTo>
                      <a:pt y="8" x="41"/>
                    </a:lnTo>
                    <a:lnTo>
                      <a:pt y="10" x="37"/>
                    </a:lnTo>
                    <a:lnTo>
                      <a:pt y="3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7" x="100"/>
                    </a:lnTo>
                    <a:lnTo>
                      <a:pt y="19" x="96"/>
                    </a:lnTo>
                    <a:lnTo>
                      <a:pt y="20" x="93"/>
                    </a:lnTo>
                    <a:lnTo>
                      <a:pt y="15" x="69"/>
                    </a:lnTo>
                    <a:lnTo>
                      <a:pt y="13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07F7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42" name="Shape 2642"/>
              <p:cNvSpPr/>
              <p:nvPr/>
            </p:nvSpPr>
            <p:spPr>
              <a:xfrm>
                <a:off y="3722687" x="7339011"/>
                <a:ext cy="28575" cx="149225"/>
              </a:xfrm>
              <a:custGeom>
                <a:pathLst>
                  <a:path w="94" extrusionOk="0" h="18">
                    <a:moveTo>
                      <a:pt y="0" x="0"/>
                    </a:moveTo>
                    <a:lnTo>
                      <a:pt y="6" x="39"/>
                    </a:lnTo>
                    <a:lnTo>
                      <a:pt y="8" x="35"/>
                    </a:lnTo>
                    <a:lnTo>
                      <a:pt y="10" x="34"/>
                    </a:lnTo>
                    <a:lnTo>
                      <a:pt y="5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  <a:moveTo>
                      <a:pt y="11" x="66"/>
                    </a:moveTo>
                    <a:lnTo>
                      <a:pt y="17" x="94"/>
                    </a:lnTo>
                    <a:lnTo>
                      <a:pt y="18" x="91"/>
                    </a:lnTo>
                    <a:lnTo>
                      <a:pt y="18" x="88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1" x="66"/>
                    </a:lnTo>
                    <a:close/>
                  </a:path>
                </a:pathLst>
              </a:custGeom>
              <a:solidFill>
                <a:srgbClr val="7D7B7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43" name="Shape 2643"/>
              <p:cNvSpPr/>
              <p:nvPr/>
            </p:nvSpPr>
            <p:spPr>
              <a:xfrm>
                <a:off y="3724275" x="7342186"/>
                <a:ext cy="30161" cx="141286"/>
              </a:xfrm>
              <a:custGeom>
                <a:pathLst>
                  <a:path w="89" extrusionOk="0" h="19">
                    <a:moveTo>
                      <a:pt y="0" x="0"/>
                    </a:moveTo>
                    <a:lnTo>
                      <a:pt y="7" x="33"/>
                    </a:lnTo>
                    <a:lnTo>
                      <a:pt y="9" x="32"/>
                    </a:lnTo>
                    <a:lnTo>
                      <a:pt y="10" x="28"/>
                    </a:lnTo>
                    <a:lnTo>
                      <a:pt y="5" x="1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  <a:moveTo>
                      <a:pt y="12" x="65"/>
                    </a:moveTo>
                    <a:lnTo>
                      <a:pt y="17" x="89"/>
                    </a:lnTo>
                    <a:lnTo>
                      <a:pt y="17" x="86"/>
                    </a:lnTo>
                    <a:lnTo>
                      <a:pt y="19" x="82"/>
                    </a:lnTo>
                    <a:lnTo>
                      <a:pt y="17" x="67"/>
                    </a:lnTo>
                    <a:lnTo>
                      <a:pt y="14" x="65"/>
                    </a:lnTo>
                    <a:lnTo>
                      <a:pt y="12" x="65"/>
                    </a:lnTo>
                    <a:close/>
                  </a:path>
                </a:pathLst>
              </a:custGeom>
              <a:solidFill>
                <a:srgbClr val="79777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44" name="Shape 2644"/>
              <p:cNvSpPr/>
              <p:nvPr/>
            </p:nvSpPr>
            <p:spPr>
              <a:xfrm>
                <a:off y="3730625" x="7342186"/>
                <a:ext cy="26987" cx="136525"/>
              </a:xfrm>
              <a:custGeom>
                <a:pathLst>
                  <a:path w="86" extrusionOk="0" h="17">
                    <a:moveTo>
                      <a:pt y="0" x="0"/>
                    </a:moveTo>
                    <a:lnTo>
                      <a:pt y="5" x="32"/>
                    </a:lnTo>
                    <a:lnTo>
                      <a:pt y="6" x="28"/>
                    </a:lnTo>
                    <a:lnTo>
                      <a:pt y="6" x="27"/>
                    </a:lnTo>
                    <a:lnTo>
                      <a:pt y="3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0" x="65"/>
                    </a:moveTo>
                    <a:lnTo>
                      <a:pt y="13" x="86"/>
                    </a:lnTo>
                    <a:lnTo>
                      <a:pt y="15" x="82"/>
                    </a:lnTo>
                    <a:lnTo>
                      <a:pt y="17" x="79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0" x="65"/>
                    </a:lnTo>
                    <a:close/>
                  </a:path>
                </a:pathLst>
              </a:custGeom>
              <a:solidFill>
                <a:srgbClr val="72707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45" name="Shape 2645"/>
              <p:cNvSpPr/>
              <p:nvPr/>
            </p:nvSpPr>
            <p:spPr>
              <a:xfrm>
                <a:off y="3732212" x="7343775"/>
                <a:ext cy="25400" cx="128586"/>
              </a:xfrm>
              <a:custGeom>
                <a:pathLst>
                  <a:path w="81" extrusionOk="0" h="16">
                    <a:moveTo>
                      <a:pt y="0" x="0"/>
                    </a:moveTo>
                    <a:lnTo>
                      <a:pt y="5" x="27"/>
                    </a:lnTo>
                    <a:lnTo>
                      <a:pt y="5" x="26"/>
                    </a:lnTo>
                    <a:lnTo>
                      <a:pt y="7" x="24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4" x="81"/>
                    </a:lnTo>
                    <a:lnTo>
                      <a:pt y="16" x="78"/>
                    </a:lnTo>
                    <a:lnTo>
                      <a:pt y="16" x="73"/>
                    </a:lnTo>
                    <a:lnTo>
                      <a:pt y="16" x="66"/>
                    </a:lnTo>
                    <a:lnTo>
                      <a:pt y="14" x="66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6F6D6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46" name="Shape 2646"/>
              <p:cNvSpPr/>
              <p:nvPr/>
            </p:nvSpPr>
            <p:spPr>
              <a:xfrm>
                <a:off y="3735387" x="7346950"/>
                <a:ext cy="23811" cx="120650"/>
              </a:xfrm>
              <a:custGeom>
                <a:pathLst>
                  <a:path w="76" extrusionOk="0" h="15">
                    <a:moveTo>
                      <a:pt y="0" x="0"/>
                    </a:moveTo>
                    <a:lnTo>
                      <a:pt y="3" x="24"/>
                    </a:lnTo>
                    <a:lnTo>
                      <a:pt y="5" x="22"/>
                    </a:lnTo>
                    <a:lnTo>
                      <a:pt y="7" x="18"/>
                    </a:lnTo>
                    <a:lnTo>
                      <a:pt y="3" x="3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4"/>
                    </a:moveTo>
                    <a:lnTo>
                      <a:pt y="14" x="76"/>
                    </a:lnTo>
                    <a:lnTo>
                      <a:pt y="14" x="71"/>
                    </a:lnTo>
                    <a:lnTo>
                      <a:pt y="15" x="67"/>
                    </a:lnTo>
                    <a:lnTo>
                      <a:pt y="15" x="64"/>
                    </a:lnTo>
                    <a:lnTo>
                      <a:pt y="14" x="64"/>
                    </a:lnTo>
                    <a:lnTo>
                      <a:pt y="12" x="64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47" name="Shape 2647"/>
              <p:cNvSpPr/>
              <p:nvPr/>
            </p:nvSpPr>
            <p:spPr>
              <a:xfrm>
                <a:off y="3738562" x="7350125"/>
                <a:ext cy="23811" cx="109536"/>
              </a:xfrm>
              <a:custGeom>
                <a:pathLst>
                  <a:path w="69" extrusionOk="0" h="15">
                    <a:moveTo>
                      <a:pt y="0" x="0"/>
                    </a:moveTo>
                    <a:lnTo>
                      <a:pt y="3" x="20"/>
                    </a:lnTo>
                    <a:lnTo>
                      <a:pt y="5" x="16"/>
                    </a:lnTo>
                    <a:lnTo>
                      <a:pt y="7" x="15"/>
                    </a:lnTo>
                    <a:lnTo>
                      <a:pt y="5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2" x="62"/>
                    </a:moveTo>
                    <a:lnTo>
                      <a:pt y="12" x="69"/>
                    </a:lnTo>
                    <a:lnTo>
                      <a:pt y="13" x="65"/>
                    </a:lnTo>
                    <a:lnTo>
                      <a:pt y="15" x="64"/>
                    </a:lnTo>
                    <a:lnTo>
                      <a:pt y="13" x="62"/>
                    </a:lnTo>
                    <a:lnTo>
                      <a:pt y="12" x="62"/>
                    </a:lnTo>
                    <a:close/>
                  </a:path>
                </a:pathLst>
              </a:custGeom>
              <a:solidFill>
                <a:srgbClr val="65626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48" name="Shape 2648"/>
              <p:cNvSpPr/>
              <p:nvPr/>
            </p:nvSpPr>
            <p:spPr>
              <a:xfrm>
                <a:off y="3740150" x="7351711"/>
                <a:ext cy="22225" cx="101600"/>
              </a:xfrm>
              <a:custGeom>
                <a:pathLst>
                  <a:path w="64" extrusionOk="0" h="14">
                    <a:moveTo>
                      <a:pt y="0" x="0"/>
                    </a:moveTo>
                    <a:lnTo>
                      <a:pt y="4" x="15"/>
                    </a:lnTo>
                    <a:lnTo>
                      <a:pt y="6" x="14"/>
                    </a:lnTo>
                    <a:lnTo>
                      <a:pt y="7" x="12"/>
                    </a:lnTo>
                    <a:lnTo>
                      <a:pt y="6" x="4"/>
                    </a:lnTo>
                    <a:lnTo>
                      <a:pt y="4" x="2"/>
                    </a:lnTo>
                    <a:lnTo>
                      <a:pt y="0" x="0"/>
                    </a:lnTo>
                    <a:close/>
                    <a:moveTo>
                      <a:pt y="12" x="61"/>
                    </a:moveTo>
                    <a:lnTo>
                      <a:pt y="12" x="64"/>
                    </a:lnTo>
                    <a:lnTo>
                      <a:pt y="12" x="63"/>
                    </a:lnTo>
                    <a:lnTo>
                      <a:pt y="14" x="63"/>
                    </a:lnTo>
                    <a:lnTo>
                      <a:pt y="12" x="61"/>
                    </a:lnTo>
                    <a:lnTo>
                      <a:pt y="12" x="61"/>
                    </a:lnTo>
                    <a:close/>
                  </a:path>
                </a:pathLst>
              </a:custGeom>
              <a:solidFill>
                <a:srgbClr val="615E5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49" name="Shape 2649"/>
              <p:cNvSpPr/>
              <p:nvPr/>
            </p:nvSpPr>
            <p:spPr>
              <a:xfrm>
                <a:off y="3746500" x="7354886"/>
                <a:ext cy="4761" cx="19050"/>
              </a:xfrm>
              <a:custGeom>
                <a:pathLst>
                  <a:path w="12" extrusionOk="0" h="3">
                    <a:moveTo>
                      <a:pt y="0" x="0"/>
                    </a:moveTo>
                    <a:lnTo>
                      <a:pt y="2" x="12"/>
                    </a:lnTo>
                    <a:lnTo>
                      <a:pt y="3" x="10"/>
                    </a:lnTo>
                    <a:lnTo>
                      <a:pt y="3" x="8"/>
                    </a:lnTo>
                    <a:lnTo>
                      <a:pt y="3" x="5"/>
                    </a:lnTo>
                    <a:lnTo>
                      <a:pt y="2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C5A5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50" name="Shape 2650"/>
              <p:cNvSpPr/>
              <p:nvPr/>
            </p:nvSpPr>
            <p:spPr>
              <a:xfrm>
                <a:off y="3749675" x="7358061"/>
                <a:ext cy="4761" cx="12700"/>
              </a:xfrm>
              <a:custGeom>
                <a:pathLst>
                  <a:path w="8" extrusionOk="0" h="3">
                    <a:moveTo>
                      <a:pt y="0" x="0"/>
                    </a:moveTo>
                    <a:lnTo>
                      <a:pt y="1" x="8"/>
                    </a:lnTo>
                    <a:lnTo>
                      <a:pt y="1" x="6"/>
                    </a:lnTo>
                    <a:lnTo>
                      <a:pt y="3" x="5"/>
                    </a:lnTo>
                    <a:lnTo>
                      <a:pt y="1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6535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51" name="Shape 2651"/>
              <p:cNvSpPr/>
              <p:nvPr/>
            </p:nvSpPr>
            <p:spPr>
              <a:xfrm>
                <a:off y="3751262" x="7362825"/>
                <a:ext cy="3175" cx="4761"/>
              </a:xfrm>
              <a:custGeom>
                <a:pathLst>
                  <a:path w="3" extrusionOk="0" h="2">
                    <a:moveTo>
                      <a:pt y="0" x="0"/>
                    </a:moveTo>
                    <a:lnTo>
                      <a:pt y="0" x="3"/>
                    </a:lnTo>
                    <a:lnTo>
                      <a:pt y="2" x="2"/>
                    </a:lnTo>
                    <a:lnTo>
                      <a:pt y="2" x="2"/>
                    </a:lnTo>
                    <a:lnTo>
                      <a:pt y="0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24F4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52" name="Shape 2652"/>
              <p:cNvSpPr/>
              <p:nvPr/>
            </p:nvSpPr>
            <p:spPr>
              <a:xfrm>
                <a:off y="3421062" x="7312025"/>
                <a:ext cy="341312" cx="365125"/>
              </a:xfrm>
              <a:custGeom>
                <a:pathLst>
                  <a:path w="230" extrusionOk="0" h="215">
                    <a:moveTo>
                      <a:pt y="109" x="221"/>
                    </a:moveTo>
                    <a:lnTo>
                      <a:pt y="114" x="224"/>
                    </a:lnTo>
                    <a:lnTo>
                      <a:pt y="119" x="228"/>
                    </a:lnTo>
                    <a:lnTo>
                      <a:pt y="125" x="230"/>
                    </a:lnTo>
                    <a:lnTo>
                      <a:pt y="131" x="230"/>
                    </a:lnTo>
                    <a:lnTo>
                      <a:pt y="136" x="228"/>
                    </a:lnTo>
                    <a:lnTo>
                      <a:pt y="141" x="226"/>
                    </a:lnTo>
                    <a:lnTo>
                      <a:pt y="147" x="224"/>
                    </a:lnTo>
                    <a:lnTo>
                      <a:pt y="152" x="219"/>
                    </a:lnTo>
                    <a:lnTo>
                      <a:pt y="161" x="208"/>
                    </a:lnTo>
                    <a:lnTo>
                      <a:pt y="171" x="192"/>
                    </a:lnTo>
                    <a:lnTo>
                      <a:pt y="180" x="176"/>
                    </a:lnTo>
                    <a:lnTo>
                      <a:pt y="188" x="159"/>
                    </a:lnTo>
                    <a:lnTo>
                      <a:pt y="203" x="122"/>
                    </a:lnTo>
                    <a:lnTo>
                      <a:pt y="215" x="88"/>
                    </a:lnTo>
                    <a:lnTo>
                      <a:pt y="205" x="84"/>
                    </a:lnTo>
                    <a:lnTo>
                      <a:pt y="198" x="81"/>
                    </a:lnTo>
                    <a:lnTo>
                      <a:pt y="195" x="76"/>
                    </a:lnTo>
                    <a:lnTo>
                      <a:pt y="193" x="69"/>
                    </a:lnTo>
                    <a:lnTo>
                      <a:pt y="195" x="62"/>
                    </a:lnTo>
                    <a:lnTo>
                      <a:pt y="198" x="52"/>
                    </a:lnTo>
                    <a:lnTo>
                      <a:pt y="203" x="44"/>
                    </a:lnTo>
                    <a:lnTo>
                      <a:pt y="210" x="34"/>
                    </a:lnTo>
                    <a:lnTo>
                      <a:pt y="201" x="25"/>
                    </a:lnTo>
                    <a:lnTo>
                      <a:pt y="191" x="17"/>
                    </a:lnTo>
                    <a:lnTo>
                      <a:pt y="181" x="12"/>
                    </a:lnTo>
                    <a:lnTo>
                      <a:pt y="171" x="7"/>
                    </a:lnTo>
                    <a:lnTo>
                      <a:pt y="158" x="3"/>
                    </a:lnTo>
                    <a:lnTo>
                      <a:pt y="146" x="0"/>
                    </a:lnTo>
                    <a:lnTo>
                      <a:pt y="132" x="0"/>
                    </a:lnTo>
                    <a:lnTo>
                      <a:pt y="119" x="0"/>
                    </a:lnTo>
                    <a:lnTo>
                      <a:pt y="103" x="2"/>
                    </a:lnTo>
                    <a:lnTo>
                      <a:pt y="90" x="3"/>
                    </a:lnTo>
                    <a:lnTo>
                      <a:pt y="75" x="8"/>
                    </a:lnTo>
                    <a:lnTo>
                      <a:pt y="60" x="13"/>
                    </a:lnTo>
                    <a:lnTo>
                      <a:pt y="44" x="20"/>
                    </a:lnTo>
                    <a:lnTo>
                      <a:pt y="29" x="29"/>
                    </a:lnTo>
                    <a:lnTo>
                      <a:pt y="16" x="39"/>
                    </a:lnTo>
                    <a:lnTo>
                      <a:pt y="0" x="51"/>
                    </a:lnTo>
                    <a:lnTo>
                      <a:pt y="7" x="61"/>
                    </a:lnTo>
                    <a:lnTo>
                      <a:pt y="12" x="71"/>
                    </a:lnTo>
                    <a:lnTo>
                      <a:pt y="27" x="73"/>
                    </a:lnTo>
                    <a:lnTo>
                      <a:pt y="41" x="78"/>
                    </a:lnTo>
                    <a:lnTo>
                      <a:pt y="51" x="84"/>
                    </a:lnTo>
                    <a:lnTo>
                      <a:pt y="56" x="91"/>
                    </a:lnTo>
                    <a:lnTo>
                      <a:pt y="58" x="94"/>
                    </a:lnTo>
                    <a:lnTo>
                      <a:pt y="58" x="98"/>
                    </a:lnTo>
                    <a:lnTo>
                      <a:pt y="58" x="101"/>
                    </a:lnTo>
                    <a:lnTo>
                      <a:pt y="56" x="103"/>
                    </a:lnTo>
                    <a:lnTo>
                      <a:pt y="53" x="106"/>
                    </a:lnTo>
                    <a:lnTo>
                      <a:pt y="48" x="108"/>
                    </a:lnTo>
                    <a:lnTo>
                      <a:pt y="41" x="108"/>
                    </a:lnTo>
                    <a:lnTo>
                      <a:pt y="33" x="108"/>
                    </a:lnTo>
                    <a:lnTo>
                      <a:pt y="48" x="137"/>
                    </a:lnTo>
                    <a:lnTo>
                      <a:pt y="66" x="169"/>
                    </a:lnTo>
                    <a:lnTo>
                      <a:pt y="76" x="184"/>
                    </a:lnTo>
                    <a:lnTo>
                      <a:pt y="88" x="199"/>
                    </a:lnTo>
                    <a:lnTo>
                      <a:pt y="98" x="211"/>
                    </a:lnTo>
                    <a:lnTo>
                      <a:pt y="109" x="22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53" name="Shape 2653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54" name="Shape 2654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55" name="Shape 2655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56" name="Shape 2656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57" name="Shape 2657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58" name="Shape 2658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59" name="Shape 2659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60" name="Shape 2660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cxnSp>
            <p:nvCxnSpPr>
              <p:cNvPr id="2661" name="Shape 2661"/>
              <p:cNvCxnSpPr/>
              <p:nvPr/>
            </p:nvCxnSpPr>
            <p:spPr>
              <a:xfrm rot="10800000" flipH="1">
                <a:off y="2408237" x="5770562"/>
                <a:ext cy="363536" cx="611187"/>
              </a:xfrm>
              <a:prstGeom prst="straightConnector1">
                <a:avLst/>
              </a:prstGeom>
              <a:solidFill>
                <a:srgbClr val="FFFFFF"/>
              </a:solidFill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</p:cxnSp>
          <p:sp>
            <p:nvSpPr>
              <p:cNvPr id="2662" name="Shape 2662"/>
              <p:cNvSpPr/>
              <p:nvPr/>
            </p:nvSpPr>
            <p:spPr>
              <a:xfrm>
                <a:off y="3692525" x="5689600"/>
                <a:ext cy="92075" cx="1665286"/>
              </a:xfrm>
              <a:custGeom>
                <a:pathLst>
                  <a:path w="1049" extrusionOk="0" h="58">
                    <a:moveTo>
                      <a:pt y="34" x="1049"/>
                    </a:moveTo>
                    <a:lnTo>
                      <a:pt y="36" x="1039"/>
                    </a:lnTo>
                    <a:lnTo>
                      <a:pt y="36" x="1030"/>
                    </a:lnTo>
                    <a:lnTo>
                      <a:pt y="34" x="1022"/>
                    </a:lnTo>
                    <a:lnTo>
                      <a:pt y="30" x="1010"/>
                    </a:lnTo>
                    <a:lnTo>
                      <a:pt y="37" x="970"/>
                    </a:lnTo>
                    <a:lnTo>
                      <a:pt y="44" x="926"/>
                    </a:lnTo>
                    <a:lnTo>
                      <a:pt y="49" x="882"/>
                    </a:lnTo>
                    <a:lnTo>
                      <a:pt y="52" x="835"/>
                    </a:lnTo>
                    <a:lnTo>
                      <a:pt y="56" x="787"/>
                    </a:lnTo>
                    <a:lnTo>
                      <a:pt y="58" x="740"/>
                    </a:lnTo>
                    <a:lnTo>
                      <a:pt y="58" x="691"/>
                    </a:lnTo>
                    <a:lnTo>
                      <a:pt y="58" x="640"/>
                    </a:lnTo>
                    <a:lnTo>
                      <a:pt y="54" x="537"/>
                    </a:lnTo>
                    <a:lnTo>
                      <a:pt y="49" x="431"/>
                    </a:lnTo>
                    <a:lnTo>
                      <a:pt y="39" x="325"/>
                    </a:lnTo>
                    <a:lnTo>
                      <a:pt y="29" x="215"/>
                    </a:lnTo>
                    <a:lnTo>
                      <a:pt y="22" x="213"/>
                    </a:lnTo>
                    <a:lnTo>
                      <a:pt y="19" x="210"/>
                    </a:lnTo>
                    <a:lnTo>
                      <a:pt y="12" x="144"/>
                    </a:lnTo>
                    <a:lnTo>
                      <a:pt y="12" x="139"/>
                    </a:lnTo>
                    <a:lnTo>
                      <a:pt y="14" x="134"/>
                    </a:lnTo>
                    <a:lnTo>
                      <a:pt y="15" x="130"/>
                    </a:lnTo>
                    <a:lnTo>
                      <a:pt y="17" x="129"/>
                    </a:lnTo>
                    <a:lnTo>
                      <a:pt y="14" x="97"/>
                    </a:lnTo>
                    <a:lnTo>
                      <a:pt y="9" x="65"/>
                    </a:lnTo>
                    <a:lnTo>
                      <a:pt y="5" x="33"/>
                    </a:lnTo>
                    <a:lnTo>
                      <a:pt y="0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63" name="Shape 2663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64" name="Shape 2664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65" name="Shape 2665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66" name="Shape 2666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67" name="Shape 2667"/>
              <p:cNvSpPr/>
              <p:nvPr/>
            </p:nvSpPr>
            <p:spPr>
              <a:xfrm>
                <a:off y="4392612" x="5087937"/>
                <a:ext cy="185736" cx="506412"/>
              </a:xfrm>
              <a:custGeom>
                <a:pathLst>
                  <a:path w="319" extrusionOk="0" h="117">
                    <a:moveTo>
                      <a:pt y="0" x="0"/>
                    </a:moveTo>
                    <a:lnTo>
                      <a:pt y="4" x="1"/>
                    </a:lnTo>
                    <a:lnTo>
                      <a:pt y="7" x="3"/>
                    </a:lnTo>
                    <a:lnTo>
                      <a:pt y="25" x="43"/>
                    </a:lnTo>
                    <a:lnTo>
                      <a:pt y="46" x="84"/>
                    </a:lnTo>
                    <a:lnTo>
                      <a:pt y="64" x="126"/>
                    </a:lnTo>
                    <a:lnTo>
                      <a:pt y="81" x="167"/>
                    </a:lnTo>
                    <a:lnTo>
                      <a:pt y="96" x="207"/>
                    </a:lnTo>
                    <a:lnTo>
                      <a:pt y="108" x="248"/>
                    </a:lnTo>
                    <a:lnTo>
                      <a:pt y="113" x="266"/>
                    </a:lnTo>
                    <a:lnTo>
                      <a:pt y="115" x="285"/>
                    </a:lnTo>
                    <a:lnTo>
                      <a:pt y="117" x="302"/>
                    </a:lnTo>
                    <a:lnTo>
                      <a:pt y="117" x="319"/>
                    </a:lnTo>
                    <a:lnTo>
                      <a:pt y="113" x="315"/>
                    </a:lnTo>
                    <a:lnTo>
                      <a:pt y="108" x="309"/>
                    </a:lnTo>
                    <a:lnTo>
                      <a:pt y="102" x="298"/>
                    </a:lnTo>
                    <a:lnTo>
                      <a:pt y="95" x="285"/>
                    </a:lnTo>
                    <a:lnTo>
                      <a:pt y="83" x="253"/>
                    </a:lnTo>
                    <a:lnTo>
                      <a:pt y="74" x="219"/>
                    </a:lnTo>
                    <a:lnTo>
                      <a:pt y="64" x="177"/>
                    </a:lnTo>
                    <a:lnTo>
                      <a:pt y="53" x="136"/>
                    </a:lnTo>
                    <a:lnTo>
                      <a:pt y="39" x="99"/>
                    </a:lnTo>
                    <a:lnTo>
                      <a:pt y="27" x="65"/>
                    </a:lnTo>
                    <a:lnTo>
                      <a:pt y="9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68" name="Shape 2668"/>
              <p:cNvSpPr/>
              <p:nvPr/>
            </p:nvSpPr>
            <p:spPr>
              <a:xfrm>
                <a:off y="4398962" x="5087937"/>
                <a:ext cy="179387" cx="457200"/>
              </a:xfrm>
              <a:custGeom>
                <a:pathLst>
                  <a:path w="288" extrusionOk="0" h="113">
                    <a:moveTo>
                      <a:pt y="0" x="0"/>
                    </a:moveTo>
                    <a:lnTo>
                      <a:pt y="23" x="38"/>
                    </a:lnTo>
                    <a:lnTo>
                      <a:pt y="43" x="76"/>
                    </a:lnTo>
                    <a:lnTo>
                      <a:pt y="62" x="113"/>
                    </a:lnTo>
                    <a:lnTo>
                      <a:pt y="77" x="150"/>
                    </a:lnTo>
                    <a:lnTo>
                      <a:pt y="91" x="185"/>
                    </a:lnTo>
                    <a:lnTo>
                      <a:pt y="101" x="221"/>
                    </a:lnTo>
                    <a:lnTo>
                      <a:pt y="108" x="255"/>
                    </a:lnTo>
                    <a:lnTo>
                      <a:pt y="113" x="288"/>
                    </a:lnTo>
                    <a:lnTo>
                      <a:pt y="109" x="287"/>
                    </a:lnTo>
                    <a:lnTo>
                      <a:pt y="104" x="282"/>
                    </a:lnTo>
                    <a:lnTo>
                      <a:pt y="98" x="275"/>
                    </a:lnTo>
                    <a:lnTo>
                      <a:pt y="92" x="266"/>
                    </a:lnTo>
                    <a:lnTo>
                      <a:pt y="87" x="258"/>
                    </a:lnTo>
                    <a:lnTo>
                      <a:pt y="82" x="246"/>
                    </a:lnTo>
                    <a:lnTo>
                      <a:pt y="77" x="233"/>
                    </a:lnTo>
                    <a:lnTo>
                      <a:pt y="72" x="219"/>
                    </a:lnTo>
                    <a:lnTo>
                      <a:pt y="49" x="138"/>
                    </a:lnTo>
                    <a:lnTo>
                      <a:pt y="25" x="65"/>
                    </a:lnTo>
                    <a:lnTo>
                      <a:pt y="6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69" name="Shape 2669"/>
              <p:cNvSpPr/>
              <p:nvPr/>
            </p:nvSpPr>
            <p:spPr>
              <a:xfrm>
                <a:off y="4371975" x="5100637"/>
                <a:ext cy="136525" cx="522286"/>
              </a:xfrm>
              <a:custGeom>
                <a:pathLst>
                  <a:path w="329" extrusionOk="0" h="86">
                    <a:moveTo>
                      <a:pt y="0" x="0"/>
                    </a:moveTo>
                    <a:lnTo>
                      <a:pt y="6" x="8"/>
                    </a:lnTo>
                    <a:lnTo>
                      <a:pt y="20" x="39"/>
                    </a:lnTo>
                    <a:lnTo>
                      <a:pt y="37" x="86"/>
                    </a:lnTo>
                    <a:lnTo>
                      <a:pt y="55" x="140"/>
                    </a:lnTo>
                    <a:lnTo>
                      <a:pt y="64" x="169"/>
                    </a:lnTo>
                    <a:lnTo>
                      <a:pt y="72" x="198"/>
                    </a:lnTo>
                    <a:lnTo>
                      <a:pt y="77" x="226"/>
                    </a:lnTo>
                    <a:lnTo>
                      <a:pt y="82" x="253"/>
                    </a:lnTo>
                    <a:lnTo>
                      <a:pt y="86" x="277"/>
                    </a:lnTo>
                    <a:lnTo>
                      <a:pt y="86" x="299"/>
                    </a:lnTo>
                    <a:lnTo>
                      <a:pt y="86" x="307"/>
                    </a:lnTo>
                    <a:lnTo>
                      <a:pt y="84" x="316"/>
                    </a:lnTo>
                    <a:lnTo>
                      <a:pt y="81" x="324"/>
                    </a:lnTo>
                    <a:lnTo>
                      <a:pt y="77" x="329"/>
                    </a:lnTo>
                    <a:lnTo>
                      <a:pt y="66" x="317"/>
                    </a:lnTo>
                    <a:lnTo>
                      <a:pt y="55" x="306"/>
                    </a:lnTo>
                    <a:lnTo>
                      <a:pt y="45" x="290"/>
                    </a:lnTo>
                    <a:lnTo>
                      <a:pt y="37" x="275"/>
                    </a:lnTo>
                    <a:lnTo>
                      <a:pt y="28" x="258"/>
                    </a:lnTo>
                    <a:lnTo>
                      <a:pt y="23" x="240"/>
                    </a:lnTo>
                    <a:lnTo>
                      <a:pt y="17" x="220"/>
                    </a:lnTo>
                    <a:lnTo>
                      <a:pt y="11" x="199"/>
                    </a:lnTo>
                    <a:lnTo>
                      <a:pt y="5" x="154"/>
                    </a:lnTo>
                    <a:lnTo>
                      <a:pt y="1" x="106"/>
                    </a:lnTo>
                    <a:lnTo>
                      <a:pt y="0" x="54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CF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70" name="Shape 2670"/>
              <p:cNvSpPr/>
              <p:nvPr/>
            </p:nvSpPr>
            <p:spPr>
              <a:xfrm>
                <a:off y="4373562" x="5095875"/>
                <a:ext cy="155575" cx="546100"/>
              </a:xfrm>
              <a:custGeom>
                <a:pathLst>
                  <a:path w="344" extrusionOk="0" h="98">
                    <a:moveTo>
                      <a:pt y="0" x="3"/>
                    </a:moveTo>
                    <a:lnTo>
                      <a:pt y="7" x="15"/>
                    </a:lnTo>
                    <a:lnTo>
                      <a:pt y="21" x="49"/>
                    </a:lnTo>
                    <a:lnTo>
                      <a:pt y="39" x="96"/>
                    </a:lnTo>
                    <a:lnTo>
                      <a:pt y="58" x="150"/>
                    </a:lnTo>
                    <a:lnTo>
                      <a:pt y="68" x="179"/>
                    </a:lnTo>
                    <a:lnTo>
                      <a:pt y="76" x="207"/>
                    </a:lnTo>
                    <a:lnTo>
                      <a:pt y="83" x="236"/>
                    </a:lnTo>
                    <a:lnTo>
                      <a:pt y="88" x="261"/>
                    </a:lnTo>
                    <a:lnTo>
                      <a:pt y="90" x="285"/>
                    </a:lnTo>
                    <a:lnTo>
                      <a:pt y="92" x="307"/>
                    </a:lnTo>
                    <a:lnTo>
                      <a:pt y="90" x="315"/>
                    </a:lnTo>
                    <a:lnTo>
                      <a:pt y="88" x="324"/>
                    </a:lnTo>
                    <a:lnTo>
                      <a:pt y="86" x="331"/>
                    </a:lnTo>
                    <a:lnTo>
                      <a:pt y="83" x="337"/>
                    </a:lnTo>
                    <a:lnTo>
                      <a:pt y="88" x="341"/>
                    </a:lnTo>
                    <a:lnTo>
                      <a:pt y="92" x="344"/>
                    </a:lnTo>
                    <a:lnTo>
                      <a:pt y="95" x="337"/>
                    </a:lnTo>
                    <a:lnTo>
                      <a:pt y="98" x="326"/>
                    </a:lnTo>
                    <a:lnTo>
                      <a:pt y="98" x="310"/>
                    </a:lnTo>
                    <a:lnTo>
                      <a:pt y="97" x="293"/>
                    </a:lnTo>
                    <a:lnTo>
                      <a:pt y="95" x="273"/>
                    </a:lnTo>
                    <a:lnTo>
                      <a:pt y="92" x="251"/>
                    </a:lnTo>
                    <a:lnTo>
                      <a:pt y="86" x="226"/>
                    </a:lnTo>
                    <a:lnTo>
                      <a:pt y="80" x="201"/>
                    </a:lnTo>
                    <a:lnTo>
                      <a:pt y="65" x="147"/>
                    </a:lnTo>
                    <a:lnTo>
                      <a:pt y="46" x="94"/>
                    </a:lnTo>
                    <a:lnTo>
                      <a:pt y="36" x="67"/>
                    </a:lnTo>
                    <a:lnTo>
                      <a:pt y="24" x="44"/>
                    </a:lnTo>
                    <a:lnTo>
                      <a:pt y="14" x="20"/>
                    </a:lnTo>
                    <a:lnTo>
                      <a:pt y="2" x="0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71" name="Shape 2671"/>
              <p:cNvSpPr/>
              <p:nvPr/>
            </p:nvSpPr>
            <p:spPr>
              <a:xfrm>
                <a:off y="4371975" x="5097462"/>
                <a:ext cy="149225" cx="536575"/>
              </a:xfrm>
              <a:custGeom>
                <a:pathLst>
                  <a:path w="338" extrusionOk="0" h="94">
                    <a:moveTo>
                      <a:pt y="0" x="2"/>
                    </a:moveTo>
                    <a:lnTo>
                      <a:pt y="6" x="10"/>
                    </a:lnTo>
                    <a:lnTo>
                      <a:pt y="20" x="41"/>
                    </a:lnTo>
                    <a:lnTo>
                      <a:pt y="37" x="88"/>
                    </a:lnTo>
                    <a:lnTo>
                      <a:pt y="55" x="142"/>
                    </a:lnTo>
                    <a:lnTo>
                      <a:pt y="64" x="171"/>
                    </a:lnTo>
                    <a:lnTo>
                      <a:pt y="72" x="200"/>
                    </a:lnTo>
                    <a:lnTo>
                      <a:pt y="77" x="228"/>
                    </a:lnTo>
                    <a:lnTo>
                      <a:pt y="82" x="255"/>
                    </a:lnTo>
                    <a:lnTo>
                      <a:pt y="86" x="279"/>
                    </a:lnTo>
                    <a:lnTo>
                      <a:pt y="86" x="301"/>
                    </a:lnTo>
                    <a:lnTo>
                      <a:pt y="86" x="309"/>
                    </a:lnTo>
                    <a:lnTo>
                      <a:pt y="84" x="318"/>
                    </a:lnTo>
                    <a:lnTo>
                      <a:pt y="81" x="326"/>
                    </a:lnTo>
                    <a:lnTo>
                      <a:pt y="77" x="331"/>
                    </a:lnTo>
                    <a:lnTo>
                      <a:pt y="82" x="335"/>
                    </a:lnTo>
                    <a:lnTo>
                      <a:pt y="87" x="338"/>
                    </a:lnTo>
                    <a:lnTo>
                      <a:pt y="91" x="331"/>
                    </a:lnTo>
                    <a:lnTo>
                      <a:pt y="93" x="321"/>
                    </a:lnTo>
                    <a:lnTo>
                      <a:pt y="94" x="306"/>
                    </a:lnTo>
                    <a:lnTo>
                      <a:pt y="93" x="289"/>
                    </a:lnTo>
                    <a:lnTo>
                      <a:pt y="91" x="269"/>
                    </a:lnTo>
                    <a:lnTo>
                      <a:pt y="87" x="247"/>
                    </a:lnTo>
                    <a:lnTo>
                      <a:pt y="82" x="223"/>
                    </a:lnTo>
                    <a:lnTo>
                      <a:pt y="77" x="198"/>
                    </a:lnTo>
                    <a:lnTo>
                      <a:pt y="62" x="146"/>
                    </a:lnTo>
                    <a:lnTo>
                      <a:pt y="44" x="93"/>
                    </a:lnTo>
                    <a:lnTo>
                      <a:pt y="35" x="68"/>
                    </a:lnTo>
                    <a:lnTo>
                      <a:pt y="23" x="44"/>
                    </a:lnTo>
                    <a:lnTo>
                      <a:pt y="13" x="22"/>
                    </a:lnTo>
                    <a:lnTo>
                      <a:pt y="1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72" name="Shape 2672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73" name="Shape 2673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74" name="Shape 2674"/>
              <p:cNvSpPr/>
              <p:nvPr/>
            </p:nvSpPr>
            <p:spPr>
              <a:xfrm>
                <a:off y="2686050" x="5400675"/>
                <a:ext cy="33336" cx="185736"/>
              </a:xfrm>
              <a:custGeom>
                <a:pathLst>
                  <a:path w="117" extrusionOk="0" h="21">
                    <a:moveTo>
                      <a:pt y="21" x="117"/>
                    </a:moveTo>
                    <a:lnTo>
                      <a:pt y="0" x="0"/>
                    </a:lnTo>
                    <a:lnTo>
                      <a:pt y="4" x="29"/>
                    </a:lnTo>
                    <a:lnTo>
                      <a:pt y="9" x="58"/>
                    </a:lnTo>
                    <a:lnTo>
                      <a:pt y="14" x="88"/>
                    </a:lnTo>
                    <a:lnTo>
                      <a:pt y="21" x="11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75" name="Shape 2675"/>
              <p:cNvSpPr/>
              <p:nvPr/>
            </p:nvSpPr>
            <p:spPr>
              <a:xfrm>
                <a:off y="2678111" x="5346700"/>
                <a:ext cy="50800" cx="287336"/>
              </a:xfrm>
              <a:custGeom>
                <a:pathLst>
                  <a:path w="181" extrusionOk="0" h="32">
                    <a:moveTo>
                      <a:pt y="32" x="181"/>
                    </a:moveTo>
                    <a:lnTo>
                      <a:pt y="0" x="0"/>
                    </a:lnTo>
                    <a:lnTo>
                      <a:pt y="7" x="46"/>
                    </a:lnTo>
                    <a:lnTo>
                      <a:pt y="14" x="92"/>
                    </a:lnTo>
                    <a:lnTo>
                      <a:pt y="22" x="137"/>
                    </a:lnTo>
                    <a:lnTo>
                      <a:pt y="32" x="181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76" name="Shape 2676"/>
              <p:cNvSpPr/>
              <p:nvPr/>
            </p:nvSpPr>
            <p:spPr>
              <a:xfrm>
                <a:off y="2676525" x="5307012"/>
                <a:ext cy="63500" cx="361950"/>
              </a:xfrm>
              <a:custGeom>
                <a:pathLst>
                  <a:path w="228" extrusionOk="0" h="40">
                    <a:moveTo>
                      <a:pt y="6" x="59"/>
                    </a:moveTo>
                    <a:lnTo>
                      <a:pt y="27" x="176"/>
                    </a:lnTo>
                    <a:lnTo>
                      <a:pt y="30" x="189"/>
                    </a:lnTo>
                    <a:lnTo>
                      <a:pt y="33" x="203"/>
                    </a:lnTo>
                    <a:lnTo>
                      <a:pt y="37" x="214"/>
                    </a:lnTo>
                    <a:lnTo>
                      <a:pt y="40" x="228"/>
                    </a:lnTo>
                    <a:lnTo>
                      <a:pt y="0" x="0"/>
                    </a:lnTo>
                    <a:lnTo>
                      <a:pt y="1" x="14"/>
                    </a:lnTo>
                    <a:lnTo>
                      <a:pt y="3" x="29"/>
                    </a:lnTo>
                    <a:lnTo>
                      <a:pt y="5" x="44"/>
                    </a:lnTo>
                    <a:lnTo>
                      <a:pt y="6" x="59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77" name="Shape 2677"/>
              <p:cNvSpPr/>
              <p:nvPr/>
            </p:nvSpPr>
            <p:spPr>
              <a:xfrm>
                <a:off y="2673350" x="5272087"/>
                <a:ext cy="74611" cx="427037"/>
              </a:xfrm>
              <a:custGeom>
                <a:pathLst>
                  <a:path w="269" extrusionOk="0" h="47">
                    <a:moveTo>
                      <a:pt y="3" x="47"/>
                    </a:moveTo>
                    <a:lnTo>
                      <a:pt y="35" x="228"/>
                    </a:lnTo>
                    <a:lnTo>
                      <a:pt y="42" x="248"/>
                    </a:lnTo>
                    <a:lnTo>
                      <a:pt y="47" x="269"/>
                    </a:lnTo>
                    <a:lnTo>
                      <a:pt y="0" x="0"/>
                    </a:lnTo>
                    <a:lnTo>
                      <a:pt y="2" x="24"/>
                    </a:lnTo>
                    <a:lnTo>
                      <a:pt y="3" x="4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78" name="Shape 2678"/>
              <p:cNvSpPr/>
              <p:nvPr/>
            </p:nvSpPr>
            <p:spPr>
              <a:xfrm>
                <a:off y="2673350" x="5243512"/>
                <a:ext cy="82550" cx="479425"/>
              </a:xfrm>
              <a:custGeom>
                <a:pathLst>
                  <a:path w="302" extrusionOk="0" h="52">
                    <a:moveTo>
                      <a:pt y="2" x="40"/>
                    </a:moveTo>
                    <a:lnTo>
                      <a:pt y="42" x="268"/>
                    </a:lnTo>
                    <a:lnTo>
                      <a:pt y="47" x="285"/>
                    </a:lnTo>
                    <a:lnTo>
                      <a:pt y="52" x="302"/>
                    </a:lnTo>
                    <a:lnTo>
                      <a:pt y="0" x="0"/>
                    </a:lnTo>
                    <a:lnTo>
                      <a:pt y="0" x="20"/>
                    </a:lnTo>
                    <a:lnTo>
                      <a:pt y="2" x="40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79" name="Shape 2679"/>
              <p:cNvSpPr/>
              <p:nvPr/>
            </p:nvSpPr>
            <p:spPr>
              <a:xfrm>
                <a:off y="2670175" x="5216525"/>
                <a:ext cy="93661" cx="530225"/>
              </a:xfrm>
              <a:custGeom>
                <a:pathLst>
                  <a:path w="334" extrusionOk="0" h="59">
                    <a:moveTo>
                      <a:pt y="2" x="35"/>
                    </a:moveTo>
                    <a:lnTo>
                      <a:pt y="49" x="304"/>
                    </a:lnTo>
                    <a:lnTo>
                      <a:pt y="54" x="319"/>
                    </a:lnTo>
                    <a:lnTo>
                      <a:pt y="59" x="334"/>
                    </a:lnTo>
                    <a:lnTo>
                      <a:pt y="0" x="0"/>
                    </a:lnTo>
                    <a:lnTo>
                      <a:pt y="2" x="18"/>
                    </a:lnTo>
                    <a:lnTo>
                      <a:pt y="2" x="35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80" name="Shape 2680"/>
              <p:cNvSpPr/>
              <p:nvPr/>
            </p:nvSpPr>
            <p:spPr>
              <a:xfrm>
                <a:off y="2670175" x="5191125"/>
                <a:ext cy="101600" cx="574675"/>
              </a:xfrm>
              <a:custGeom>
                <a:pathLst>
                  <a:path w="362" extrusionOk="0" h="64">
                    <a:moveTo>
                      <a:pt y="2" x="33"/>
                    </a:moveTo>
                    <a:lnTo>
                      <a:pt y="54" x="335"/>
                    </a:lnTo>
                    <a:lnTo>
                      <a:pt y="59" x="348"/>
                    </a:lnTo>
                    <a:lnTo>
                      <a:pt y="64" x="362"/>
                    </a:lnTo>
                    <a:lnTo>
                      <a:pt y="0" x="0"/>
                    </a:lnTo>
                    <a:lnTo>
                      <a:pt y="0" x="17"/>
                    </a:lnTo>
                    <a:lnTo>
                      <a:pt y="2" x="33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81" name="Shape 2681"/>
              <p:cNvSpPr/>
              <p:nvPr/>
            </p:nvSpPr>
            <p:spPr>
              <a:xfrm>
                <a:off y="2670175" x="5170487"/>
                <a:ext cy="107950" cx="614361"/>
              </a:xfrm>
              <a:custGeom>
                <a:pathLst>
                  <a:path w="387" extrusionOk="0" h="68">
                    <a:moveTo>
                      <a:pt y="0" x="29"/>
                    </a:moveTo>
                    <a:lnTo>
                      <a:pt y="59" x="363"/>
                    </a:lnTo>
                    <a:lnTo>
                      <a:pt y="64" x="375"/>
                    </a:lnTo>
                    <a:lnTo>
                      <a:pt y="68" x="38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9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82" name="Shape 2682"/>
              <p:cNvSpPr/>
              <p:nvPr/>
            </p:nvSpPr>
            <p:spPr>
              <a:xfrm>
                <a:off y="2670175" x="5146675"/>
                <a:ext cy="115886" cx="654050"/>
              </a:xfrm>
              <a:custGeom>
                <a:pathLst>
                  <a:path w="412" extrusionOk="0" h="73">
                    <a:moveTo>
                      <a:pt y="0" x="28"/>
                    </a:moveTo>
                    <a:lnTo>
                      <a:pt y="64" x="390"/>
                    </a:lnTo>
                    <a:lnTo>
                      <a:pt y="68" x="402"/>
                    </a:lnTo>
                    <a:lnTo>
                      <a:pt y="73" x="412"/>
                    </a:lnTo>
                    <a:lnTo>
                      <a:pt y="0" x="0"/>
                    </a:lnTo>
                    <a:lnTo>
                      <a:pt y="0" x="15"/>
                    </a:lnTo>
                    <a:lnTo>
                      <a:pt y="0" x="28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83" name="Shape 2683"/>
              <p:cNvSpPr/>
              <p:nvPr/>
            </p:nvSpPr>
            <p:spPr>
              <a:xfrm>
                <a:off y="2670175" x="5127625"/>
                <a:ext cy="120650" cx="692150"/>
              </a:xfrm>
              <a:custGeom>
                <a:pathLst>
                  <a:path w="436" extrusionOk="0" h="76">
                    <a:moveTo>
                      <a:pt y="0" x="27"/>
                    </a:moveTo>
                    <a:lnTo>
                      <a:pt y="68" x="414"/>
                    </a:lnTo>
                    <a:lnTo>
                      <a:pt y="73" x="424"/>
                    </a:lnTo>
                    <a:lnTo>
                      <a:pt y="76" x="436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84" name="Shape 2684"/>
              <p:cNvSpPr/>
              <p:nvPr/>
            </p:nvSpPr>
            <p:spPr>
              <a:xfrm>
                <a:off y="2670175" x="5105400"/>
                <a:ext cy="127000" cx="727075"/>
              </a:xfrm>
              <a:custGeom>
                <a:pathLst>
                  <a:path w="458" extrusionOk="0" h="80">
                    <a:moveTo>
                      <a:pt y="0" x="26"/>
                    </a:moveTo>
                    <a:lnTo>
                      <a:pt y="73" x="438"/>
                    </a:lnTo>
                    <a:lnTo>
                      <a:pt y="76" x="448"/>
                    </a:lnTo>
                    <a:lnTo>
                      <a:pt y="80" x="45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85" name="Shape 2685"/>
              <p:cNvSpPr/>
              <p:nvPr/>
            </p:nvSpPr>
            <p:spPr>
              <a:xfrm>
                <a:off y="2670175" x="5087937"/>
                <a:ext cy="134936" cx="760411"/>
              </a:xfrm>
              <a:custGeom>
                <a:pathLst>
                  <a:path w="479" extrusionOk="0" h="85">
                    <a:moveTo>
                      <a:pt y="0" x="25"/>
                    </a:moveTo>
                    <a:lnTo>
                      <a:pt y="76" x="461"/>
                    </a:lnTo>
                    <a:lnTo>
                      <a:pt y="80" x="469"/>
                    </a:lnTo>
                    <a:lnTo>
                      <a:pt y="85" x="479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86" name="Shape 2686"/>
              <p:cNvSpPr/>
              <p:nvPr/>
            </p:nvSpPr>
            <p:spPr>
              <a:xfrm>
                <a:off y="2670175" x="5068887"/>
                <a:ext cy="139700" cx="793750"/>
              </a:xfrm>
              <a:custGeom>
                <a:pathLst>
                  <a:path w="500" extrusionOk="0" h="88">
                    <a:moveTo>
                      <a:pt y="0" x="23"/>
                    </a:moveTo>
                    <a:lnTo>
                      <a:pt y="80" x="481"/>
                    </a:lnTo>
                    <a:lnTo>
                      <a:pt y="83" x="489"/>
                    </a:lnTo>
                    <a:lnTo>
                      <a:pt y="88" x="500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3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87" name="Shape 2687"/>
              <p:cNvSpPr/>
              <p:nvPr/>
            </p:nvSpPr>
            <p:spPr>
              <a:xfrm>
                <a:off y="2670175" x="5053012"/>
                <a:ext cy="144461" cx="822325"/>
              </a:xfrm>
              <a:custGeom>
                <a:pathLst>
                  <a:path w="518" extrusionOk="0" h="91">
                    <a:moveTo>
                      <a:pt y="0" x="22"/>
                    </a:moveTo>
                    <a:lnTo>
                      <a:pt y="85" x="501"/>
                    </a:lnTo>
                    <a:lnTo>
                      <a:pt y="88" x="510"/>
                    </a:lnTo>
                    <a:lnTo>
                      <a:pt y="91" x="518"/>
                    </a:lnTo>
                    <a:lnTo>
                      <a:pt y="0" x="0"/>
                    </a:lnTo>
                    <a:lnTo>
                      <a:pt y="0" x="11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88" name="Shape 2688"/>
              <p:cNvSpPr/>
              <p:nvPr/>
            </p:nvSpPr>
            <p:spPr>
              <a:xfrm>
                <a:off y="2670175" x="5033962"/>
                <a:ext cy="150812" cx="852486"/>
              </a:xfrm>
              <a:custGeom>
                <a:pathLst>
                  <a:path w="537" extrusionOk="0" h="95">
                    <a:moveTo>
                      <a:pt y="0" x="22"/>
                    </a:moveTo>
                    <a:lnTo>
                      <a:pt y="88" x="522"/>
                    </a:lnTo>
                    <a:lnTo>
                      <a:pt y="91" x="528"/>
                    </a:lnTo>
                    <a:lnTo>
                      <a:pt y="95" x="537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89" name="Shape 2689"/>
              <p:cNvSpPr/>
              <p:nvPr/>
            </p:nvSpPr>
            <p:spPr>
              <a:xfrm>
                <a:off y="2670175" x="5018087"/>
                <a:ext cy="155575" cx="881062"/>
              </a:xfrm>
              <a:custGeom>
                <a:pathLst>
                  <a:path w="555" extrusionOk="0" h="98">
                    <a:moveTo>
                      <a:pt y="0" x="22"/>
                    </a:moveTo>
                    <a:lnTo>
                      <a:pt y="91" x="540"/>
                    </a:lnTo>
                    <a:lnTo>
                      <a:pt y="95" x="547"/>
                    </a:lnTo>
                    <a:lnTo>
                      <a:pt y="98" x="555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90" name="Shape 2690"/>
              <p:cNvSpPr/>
              <p:nvPr/>
            </p:nvSpPr>
            <p:spPr>
              <a:xfrm>
                <a:off y="2670175" x="5002212"/>
                <a:ext cy="161925" cx="908050"/>
              </a:xfrm>
              <a:custGeom>
                <a:pathLst>
                  <a:path w="572" extrusionOk="0" h="102">
                    <a:moveTo>
                      <a:pt y="0" x="20"/>
                    </a:moveTo>
                    <a:lnTo>
                      <a:pt y="95" x="557"/>
                    </a:lnTo>
                    <a:lnTo>
                      <a:pt y="98" x="565"/>
                    </a:lnTo>
                    <a:lnTo>
                      <a:pt y="102" x="572"/>
                    </a:lnTo>
                    <a:lnTo>
                      <a:pt y="0" x="0"/>
                    </a:lnTo>
                    <a:lnTo>
                      <a:pt y="0" x="10"/>
                    </a:lnTo>
                    <a:lnTo>
                      <a:pt y="0" x="2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91" name="Shape 2691"/>
              <p:cNvSpPr/>
              <p:nvPr/>
            </p:nvSpPr>
            <p:spPr>
              <a:xfrm>
                <a:off y="2670175" x="4984750"/>
                <a:ext cy="166686" cx="936625"/>
              </a:xfrm>
              <a:custGeom>
                <a:pathLst>
                  <a:path w="590" extrusionOk="0" h="105">
                    <a:moveTo>
                      <a:pt y="0" x="21"/>
                    </a:moveTo>
                    <a:lnTo>
                      <a:pt y="98" x="576"/>
                    </a:lnTo>
                    <a:lnTo>
                      <a:pt y="102" x="583"/>
                    </a:lnTo>
                    <a:lnTo>
                      <a:pt y="105" x="590"/>
                    </a:lnTo>
                    <a:lnTo>
                      <a:pt y="2" x="0"/>
                    </a:lnTo>
                    <a:lnTo>
                      <a:pt y="0" x="11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92" name="Shape 2692"/>
              <p:cNvSpPr/>
              <p:nvPr/>
            </p:nvSpPr>
            <p:spPr>
              <a:xfrm>
                <a:off y="2670175" x="4975225"/>
                <a:ext cy="171450" cx="955675"/>
              </a:xfrm>
              <a:custGeom>
                <a:pathLst>
                  <a:path w="602" extrusionOk="0" h="108">
                    <a:moveTo>
                      <a:pt y="0" x="17"/>
                    </a:moveTo>
                    <a:lnTo>
                      <a:pt y="102" x="589"/>
                    </a:lnTo>
                    <a:lnTo>
                      <a:pt y="105" x="596"/>
                    </a:lnTo>
                    <a:lnTo>
                      <a:pt y="108" x="602"/>
                    </a:lnTo>
                    <a:lnTo>
                      <a:pt y="2" x="0"/>
                    </a:lnTo>
                    <a:lnTo>
                      <a:pt y="2" x="5"/>
                    </a:lnTo>
                    <a:lnTo>
                      <a:pt y="2" x="6"/>
                    </a:lnTo>
                    <a:lnTo>
                      <a:pt y="2" x="11"/>
                    </a:lnTo>
                    <a:lnTo>
                      <a:pt y="0" x="17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93" name="Shape 2693"/>
              <p:cNvSpPr/>
              <p:nvPr/>
            </p:nvSpPr>
            <p:spPr>
              <a:xfrm>
                <a:off y="2673350" x="4960937"/>
                <a:ext cy="174625" cx="981075"/>
              </a:xfrm>
              <a:custGeom>
                <a:pathLst>
                  <a:path w="618" extrusionOk="0" h="110">
                    <a:moveTo>
                      <a:pt y="0" x="15"/>
                    </a:moveTo>
                    <a:lnTo>
                      <a:pt y="103" x="605"/>
                    </a:lnTo>
                    <a:lnTo>
                      <a:pt y="106" x="611"/>
                    </a:lnTo>
                    <a:lnTo>
                      <a:pt y="110" x="618"/>
                    </a:lnTo>
                    <a:lnTo>
                      <a:pt y="2" x="0"/>
                    </a:lnTo>
                    <a:lnTo>
                      <a:pt y="0" x="10"/>
                    </a:lnTo>
                    <a:lnTo>
                      <a:pt y="0" x="15"/>
                    </a:lnTo>
                    <a:lnTo>
                      <a:pt y="0" x="15"/>
                    </a:lnTo>
                    <a:lnTo>
                      <a:pt y="0" x="15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94" name="Shape 2694"/>
              <p:cNvSpPr/>
              <p:nvPr/>
            </p:nvSpPr>
            <p:spPr>
              <a:xfrm>
                <a:off y="2673350" x="4941887"/>
                <a:ext cy="179387" cx="1011237"/>
              </a:xfrm>
              <a:custGeom>
                <a:pathLst>
                  <a:path w="637" extrusionOk="0" h="113">
                    <a:moveTo>
                      <a:pt y="0" x="21"/>
                    </a:moveTo>
                    <a:lnTo>
                      <a:pt y="106" x="623"/>
                    </a:lnTo>
                    <a:lnTo>
                      <a:pt y="110" x="630"/>
                    </a:lnTo>
                    <a:lnTo>
                      <a:pt y="113" x="637"/>
                    </a:lnTo>
                    <a:lnTo>
                      <a:pt y="2" x="0"/>
                    </a:lnTo>
                    <a:lnTo>
                      <a:pt y="2" x="14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95" name="Shape 2695"/>
              <p:cNvSpPr/>
              <p:nvPr/>
            </p:nvSpPr>
            <p:spPr>
              <a:xfrm>
                <a:off y="2676525" x="4926012"/>
                <a:ext cy="182561" cx="1038225"/>
              </a:xfrm>
              <a:custGeom>
                <a:pathLst>
                  <a:path w="654" extrusionOk="0" h="115">
                    <a:moveTo>
                      <a:pt y="0" x="22"/>
                    </a:moveTo>
                    <a:lnTo>
                      <a:pt y="108" x="640"/>
                    </a:lnTo>
                    <a:lnTo>
                      <a:pt y="111" x="647"/>
                    </a:lnTo>
                    <a:lnTo>
                      <a:pt y="115" x="65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96" name="Shape 2696"/>
              <p:cNvSpPr/>
              <p:nvPr/>
            </p:nvSpPr>
            <p:spPr>
              <a:xfrm>
                <a:off y="2676525" x="4906962"/>
                <a:ext cy="187325" cx="1066800"/>
              </a:xfrm>
              <a:custGeom>
                <a:pathLst>
                  <a:path w="672" extrusionOk="0" h="118">
                    <a:moveTo>
                      <a:pt y="0" x="22"/>
                    </a:moveTo>
                    <a:lnTo>
                      <a:pt y="111" x="659"/>
                    </a:lnTo>
                    <a:lnTo>
                      <a:pt y="115" x="666"/>
                    </a:lnTo>
                    <a:lnTo>
                      <a:pt y="118" x="672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5D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97" name="Shape 2697"/>
              <p:cNvSpPr/>
              <p:nvPr/>
            </p:nvSpPr>
            <p:spPr>
              <a:xfrm>
                <a:off y="2676525" x="4886325"/>
                <a:ext cy="192087" cx="1096961"/>
              </a:xfrm>
              <a:custGeom>
                <a:pathLst>
                  <a:path w="691" extrusionOk="0" h="121">
                    <a:moveTo>
                      <a:pt y="0" x="25"/>
                    </a:moveTo>
                    <a:lnTo>
                      <a:pt y="115" x="679"/>
                    </a:lnTo>
                    <a:lnTo>
                      <a:pt y="118" x="684"/>
                    </a:lnTo>
                    <a:lnTo>
                      <a:pt y="121" x="691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98" name="Shape 2698"/>
              <p:cNvSpPr/>
              <p:nvPr/>
            </p:nvSpPr>
            <p:spPr>
              <a:xfrm>
                <a:off y="2676525" x="4867275"/>
                <a:ext cy="198436" cx="1123950"/>
              </a:xfrm>
              <a:custGeom>
                <a:pathLst>
                  <a:path w="708" extrusionOk="0" h="125">
                    <a:moveTo>
                      <a:pt y="0" x="25"/>
                    </a:moveTo>
                    <a:lnTo>
                      <a:pt y="118" x="697"/>
                    </a:lnTo>
                    <a:lnTo>
                      <a:pt y="121" x="703"/>
                    </a:lnTo>
                    <a:lnTo>
                      <a:pt y="125" x="70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699" name="Shape 2699"/>
              <p:cNvSpPr/>
              <p:nvPr/>
            </p:nvSpPr>
            <p:spPr>
              <a:xfrm>
                <a:off y="2676525" x="4846637"/>
                <a:ext cy="203200" cx="1154112"/>
              </a:xfrm>
              <a:custGeom>
                <a:pathLst>
                  <a:path w="727" extrusionOk="0" h="128">
                    <a:moveTo>
                      <a:pt y="0" x="25"/>
                    </a:moveTo>
                    <a:lnTo>
                      <a:pt y="121" x="716"/>
                    </a:lnTo>
                    <a:lnTo>
                      <a:pt y="125" x="721"/>
                    </a:lnTo>
                    <a:lnTo>
                      <a:pt y="128" x="72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700" name="Shape 2700"/>
              <p:cNvSpPr/>
              <p:nvPr/>
            </p:nvSpPr>
            <p:spPr>
              <a:xfrm>
                <a:off y="2676525" x="4827587"/>
                <a:ext cy="207962" cx="1181100"/>
              </a:xfrm>
              <a:custGeom>
                <a:pathLst>
                  <a:path w="744" extrusionOk="0" h="131">
                    <a:moveTo>
                      <a:pt y="0" x="25"/>
                    </a:moveTo>
                    <a:lnTo>
                      <a:pt y="125" x="733"/>
                    </a:lnTo>
                    <a:lnTo>
                      <a:pt y="128" x="739"/>
                    </a:lnTo>
                    <a:lnTo>
                      <a:pt y="131" x="74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701" name="Shape 2701"/>
              <p:cNvSpPr/>
              <p:nvPr/>
            </p:nvSpPr>
            <p:spPr>
              <a:xfrm>
                <a:off y="2676525" x="4805362"/>
                <a:ext cy="214311" cx="1211261"/>
              </a:xfrm>
              <a:custGeom>
                <a:pathLst>
                  <a:path w="763" extrusionOk="0" h="135">
                    <a:moveTo>
                      <a:pt y="0" x="26"/>
                    </a:moveTo>
                    <a:lnTo>
                      <a:pt y="128" x="753"/>
                    </a:lnTo>
                    <a:lnTo>
                      <a:pt y="131" x="758"/>
                    </a:lnTo>
                    <a:lnTo>
                      <a:pt y="135" x="763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702" name="Shape 2702"/>
              <p:cNvSpPr/>
              <p:nvPr/>
            </p:nvSpPr>
            <p:spPr>
              <a:xfrm>
                <a:off y="2676525" x="4784725"/>
                <a:ext cy="219075" cx="1241425"/>
              </a:xfrm>
              <a:custGeom>
                <a:pathLst>
                  <a:path w="782" extrusionOk="0" h="138">
                    <a:moveTo>
                      <a:pt y="0" x="27"/>
                    </a:moveTo>
                    <a:lnTo>
                      <a:pt y="131" x="771"/>
                    </a:lnTo>
                    <a:lnTo>
                      <a:pt y="135" x="776"/>
                    </a:lnTo>
                    <a:lnTo>
                      <a:pt y="138" x="782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703" name="Shape 2703"/>
              <p:cNvSpPr/>
              <p:nvPr/>
            </p:nvSpPr>
            <p:spPr>
              <a:xfrm>
                <a:off y="2676525" x="4762500"/>
                <a:ext cy="222250" cx="1271586"/>
              </a:xfrm>
              <a:custGeom>
                <a:pathLst>
                  <a:path w="801" extrusionOk="0" h="140">
                    <a:moveTo>
                      <a:pt y="0" x="27"/>
                    </a:moveTo>
                    <a:lnTo>
                      <a:pt y="135" x="790"/>
                    </a:lnTo>
                    <a:lnTo>
                      <a:pt y="138" x="796"/>
                    </a:lnTo>
                    <a:lnTo>
                      <a:pt y="140" x="801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704" name="Shape 2704"/>
              <p:cNvSpPr/>
              <p:nvPr/>
            </p:nvSpPr>
            <p:spPr>
              <a:xfrm>
                <a:off y="2676525" x="4741862"/>
                <a:ext cy="227011" cx="1301750"/>
              </a:xfrm>
              <a:custGeom>
                <a:pathLst>
                  <a:path w="820" extrusionOk="0" h="143">
                    <a:moveTo>
                      <a:pt y="0" x="27"/>
                    </a:moveTo>
                    <a:lnTo>
                      <a:pt y="138" x="809"/>
                    </a:lnTo>
                    <a:lnTo>
                      <a:pt y="140" x="815"/>
                    </a:lnTo>
                    <a:lnTo>
                      <a:pt y="143" x="820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</p:grpSp>
        <p:sp>
          <p:nvSpPr>
            <p:cNvPr id="2705" name="Shape 2705"/>
            <p:cNvSpPr/>
            <p:nvPr/>
          </p:nvSpPr>
          <p:spPr>
            <a:xfrm>
              <a:off y="2676525" x="4719637"/>
              <a:ext cy="233361" cx="1330325"/>
            </a:xfrm>
            <a:custGeom>
              <a:pathLst>
                <a:path w="838" extrusionOk="0" h="147">
                  <a:moveTo>
                    <a:pt y="0" x="27"/>
                  </a:moveTo>
                  <a:lnTo>
                    <a:pt y="140" x="828"/>
                  </a:lnTo>
                  <a:lnTo>
                    <a:pt y="143" x="833"/>
                  </a:lnTo>
                  <a:lnTo>
                    <a:pt y="147" x="838"/>
                  </a:lnTo>
                  <a:lnTo>
                    <a:pt y="0" x="0"/>
                  </a:lnTo>
                  <a:lnTo>
                    <a:pt y="0" x="14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06" name="Shape 2706"/>
            <p:cNvSpPr/>
            <p:nvPr/>
          </p:nvSpPr>
          <p:spPr>
            <a:xfrm>
              <a:off y="2673350" x="4699000"/>
              <a:ext cy="241300" cx="1358900"/>
            </a:xfrm>
            <a:custGeom>
              <a:pathLst>
                <a:path w="856" extrusionOk="0" h="152">
                  <a:moveTo>
                    <a:pt y="2" x="27"/>
                  </a:moveTo>
                  <a:lnTo>
                    <a:pt y="145" x="847"/>
                  </a:lnTo>
                  <a:lnTo>
                    <a:pt y="149" x="851"/>
                  </a:lnTo>
                  <a:lnTo>
                    <a:pt y="152" x="856"/>
                  </a:lnTo>
                  <a:lnTo>
                    <a:pt y="0" x="0"/>
                  </a:lnTo>
                  <a:lnTo>
                    <a:pt y="2" x="13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07" name="Shape 2707"/>
            <p:cNvSpPr/>
            <p:nvPr/>
          </p:nvSpPr>
          <p:spPr>
            <a:xfrm>
              <a:off y="2673350" x="4676775"/>
              <a:ext cy="246061" cx="1389061"/>
            </a:xfrm>
            <a:custGeom>
              <a:pathLst>
                <a:path w="875" extrusionOk="0" h="155">
                  <a:moveTo>
                    <a:pt y="2" x="27"/>
                  </a:moveTo>
                  <a:lnTo>
                    <a:pt y="149" x="865"/>
                  </a:lnTo>
                  <a:lnTo>
                    <a:pt y="152" x="870"/>
                  </a:lnTo>
                  <a:lnTo>
                    <a:pt y="155" x="875"/>
                  </a:lnTo>
                  <a:lnTo>
                    <a:pt y="0" x="0"/>
                  </a:lnTo>
                  <a:lnTo>
                    <a:pt y="0" x="14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08" name="Shape 2708"/>
            <p:cNvSpPr/>
            <p:nvPr/>
          </p:nvSpPr>
          <p:spPr>
            <a:xfrm>
              <a:off y="2673350" x="4656137"/>
              <a:ext cy="252411" cx="1417636"/>
            </a:xfrm>
            <a:custGeom>
              <a:pathLst>
                <a:path w="893" extrusionOk="0" h="159">
                  <a:moveTo>
                    <a:pt y="0" x="27"/>
                  </a:moveTo>
                  <a:lnTo>
                    <a:pt y="152" x="883"/>
                  </a:lnTo>
                  <a:lnTo>
                    <a:pt y="155" x="888"/>
                  </a:lnTo>
                  <a:lnTo>
                    <a:pt y="159" x="893"/>
                  </a:lnTo>
                  <a:lnTo>
                    <a:pt y="0" x="0"/>
                  </a:lnTo>
                  <a:lnTo>
                    <a:pt y="0" x="13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09" name="Shape 2709"/>
            <p:cNvSpPr/>
            <p:nvPr/>
          </p:nvSpPr>
          <p:spPr>
            <a:xfrm>
              <a:off y="2673350" x="4632325"/>
              <a:ext cy="254000" cx="1449386"/>
            </a:xfrm>
            <a:custGeom>
              <a:pathLst>
                <a:path w="913" extrusionOk="0" h="160">
                  <a:moveTo>
                    <a:pt y="0" x="28"/>
                  </a:moveTo>
                  <a:lnTo>
                    <a:pt y="155" x="903"/>
                  </a:lnTo>
                  <a:lnTo>
                    <a:pt y="159" x="908"/>
                  </a:lnTo>
                  <a:lnTo>
                    <a:pt y="160" x="913"/>
                  </a:lnTo>
                  <a:lnTo>
                    <a:pt y="0" x="0"/>
                  </a:lnTo>
                  <a:lnTo>
                    <a:pt y="0" x="15"/>
                  </a:lnTo>
                  <a:lnTo>
                    <a:pt y="0" x="28"/>
                  </a:lnTo>
                  <a:close/>
                </a:path>
              </a:pathLst>
            </a:custGeom>
            <a:solidFill>
              <a:srgbClr val="CBDF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10" name="Shape 2710"/>
            <p:cNvSpPr/>
            <p:nvPr/>
          </p:nvSpPr>
          <p:spPr>
            <a:xfrm>
              <a:off y="2673350" x="4629150"/>
              <a:ext cy="260350" cx="1457325"/>
            </a:xfrm>
            <a:custGeom>
              <a:pathLst>
                <a:path w="918" extrusionOk="0" h="164">
                  <a:moveTo>
                    <a:pt y="0" x="17"/>
                  </a:moveTo>
                  <a:lnTo>
                    <a:pt y="159" x="910"/>
                  </a:lnTo>
                  <a:lnTo>
                    <a:pt y="160" x="915"/>
                  </a:lnTo>
                  <a:lnTo>
                    <a:pt y="164" x="918"/>
                  </a:lnTo>
                  <a:lnTo>
                    <a:pt y="2" x="0"/>
                  </a:lnTo>
                  <a:lnTo>
                    <a:pt y="2" x="0"/>
                  </a:lnTo>
                  <a:lnTo>
                    <a:pt y="0" x="0"/>
                  </a:lnTo>
                  <a:lnTo>
                    <a:pt y="0" x="8"/>
                  </a:lnTo>
                  <a:lnTo>
                    <a:pt y="0" x="17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11" name="Shape 2711"/>
            <p:cNvSpPr/>
            <p:nvPr/>
          </p:nvSpPr>
          <p:spPr>
            <a:xfrm>
              <a:off y="2673350" x="4625975"/>
              <a:ext cy="265112" cx="1468436"/>
            </a:xfrm>
            <a:custGeom>
              <a:pathLst>
                <a:path w="925" extrusionOk="0" h="167">
                  <a:moveTo>
                    <a:pt y="0" x="4"/>
                  </a:moveTo>
                  <a:lnTo>
                    <a:pt y="160" x="917"/>
                  </a:lnTo>
                  <a:lnTo>
                    <a:pt y="164" x="920"/>
                  </a:lnTo>
                  <a:lnTo>
                    <a:pt y="167" x="925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2"/>
                  </a:lnTo>
                  <a:lnTo>
                    <a:pt y="0" x="4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12" name="Shape 2712"/>
            <p:cNvSpPr/>
            <p:nvPr/>
          </p:nvSpPr>
          <p:spPr>
            <a:xfrm>
              <a:off y="2676525" x="4622800"/>
              <a:ext cy="268287" cx="1479550"/>
            </a:xfrm>
            <a:custGeom>
              <a:pathLst>
                <a:path w="932" extrusionOk="0" h="169">
                  <a:moveTo>
                    <a:pt y="0" x="4"/>
                  </a:moveTo>
                  <a:lnTo>
                    <a:pt y="162" x="922"/>
                  </a:lnTo>
                  <a:lnTo>
                    <a:pt y="165" x="927"/>
                  </a:lnTo>
                  <a:lnTo>
                    <a:pt y="169" x="932"/>
                  </a:lnTo>
                  <a:lnTo>
                    <a:pt y="3" x="0"/>
                  </a:lnTo>
                  <a:lnTo>
                    <a:pt y="1" x="2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13" name="Shape 2713"/>
            <p:cNvSpPr/>
            <p:nvPr/>
          </p:nvSpPr>
          <p:spPr>
            <a:xfrm>
              <a:off y="2678111" x="4622800"/>
              <a:ext cy="268287" cx="1485900"/>
            </a:xfrm>
            <a:custGeom>
              <a:pathLst>
                <a:path w="936" extrusionOk="0" h="169">
                  <a:moveTo>
                    <a:pt y="0" x="2"/>
                  </a:moveTo>
                  <a:lnTo>
                    <a:pt y="164" x="927"/>
                  </a:lnTo>
                  <a:lnTo>
                    <a:pt y="168" x="932"/>
                  </a:lnTo>
                  <a:lnTo>
                    <a:pt y="169" x="936"/>
                  </a:lnTo>
                  <a:lnTo>
                    <a:pt y="5" x="0"/>
                  </a:lnTo>
                  <a:lnTo>
                    <a:pt y="2" x="0"/>
                  </a:lnTo>
                  <a:lnTo>
                    <a:pt y="0" x="2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14" name="Shape 2714"/>
            <p:cNvSpPr/>
            <p:nvPr/>
          </p:nvSpPr>
          <p:spPr>
            <a:xfrm>
              <a:off y="2681286" x="4621212"/>
              <a:ext cy="271461" cx="1495425"/>
            </a:xfrm>
            <a:custGeom>
              <a:pathLst>
                <a:path w="942" extrusionOk="0" h="171">
                  <a:moveTo>
                    <a:pt y="0" x="1"/>
                  </a:moveTo>
                  <a:lnTo>
                    <a:pt y="166" x="933"/>
                  </a:lnTo>
                  <a:lnTo>
                    <a:pt y="167" x="937"/>
                  </a:lnTo>
                  <a:lnTo>
                    <a:pt y="171" x="942"/>
                  </a:lnTo>
                  <a:lnTo>
                    <a:pt y="5" x="0"/>
                  </a:lnTo>
                  <a:lnTo>
                    <a:pt y="3" x="1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15" name="Shape 2715"/>
            <p:cNvSpPr/>
            <p:nvPr/>
          </p:nvSpPr>
          <p:spPr>
            <a:xfrm>
              <a:off y="2686050" x="4621212"/>
              <a:ext cy="271461" cx="1500186"/>
            </a:xfrm>
            <a:custGeom>
              <a:pathLst>
                <a:path w="945" extrusionOk="0" h="171">
                  <a:moveTo>
                    <a:pt y="0" x="1"/>
                  </a:moveTo>
                  <a:lnTo>
                    <a:pt y="164" x="937"/>
                  </a:lnTo>
                  <a:lnTo>
                    <a:pt y="168" x="942"/>
                  </a:lnTo>
                  <a:lnTo>
                    <a:pt y="171" x="945"/>
                  </a:lnTo>
                  <a:lnTo>
                    <a:pt y="4" x="0"/>
                  </a:lnTo>
                  <a:lnTo>
                    <a:pt y="2" x="0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16" name="Shape 2716"/>
            <p:cNvSpPr/>
            <p:nvPr/>
          </p:nvSpPr>
          <p:spPr>
            <a:xfrm>
              <a:off y="2689225" x="4621212"/>
              <a:ext cy="273050" cx="1508125"/>
            </a:xfrm>
            <a:custGeom>
              <a:pathLst>
                <a:path w="950" extrusionOk="0" h="172">
                  <a:moveTo>
                    <a:pt y="0" x="0"/>
                  </a:moveTo>
                  <a:lnTo>
                    <a:pt y="166" x="942"/>
                  </a:lnTo>
                  <a:lnTo>
                    <a:pt y="169" x="945"/>
                  </a:lnTo>
                  <a:lnTo>
                    <a:pt y="172" x="950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17" name="Shape 2717"/>
            <p:cNvSpPr/>
            <p:nvPr/>
          </p:nvSpPr>
          <p:spPr>
            <a:xfrm>
              <a:off y="2692400" x="4621212"/>
              <a:ext cy="273050" cx="1514475"/>
            </a:xfrm>
            <a:custGeom>
              <a:pathLst>
                <a:path w="954" extrusionOk="0" h="172">
                  <a:moveTo>
                    <a:pt y="0" x="0"/>
                  </a:moveTo>
                  <a:lnTo>
                    <a:pt y="167" x="945"/>
                  </a:lnTo>
                  <a:lnTo>
                    <a:pt y="170" x="950"/>
                  </a:lnTo>
                  <a:lnTo>
                    <a:pt y="172" x="954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18" name="Shape 2718"/>
            <p:cNvSpPr/>
            <p:nvPr/>
          </p:nvSpPr>
          <p:spPr>
            <a:xfrm>
              <a:off y="2693986" x="4621212"/>
              <a:ext cy="276225" cx="1519237"/>
            </a:xfrm>
            <a:custGeom>
              <a:pathLst>
                <a:path w="957" extrusionOk="0" h="174">
                  <a:moveTo>
                    <a:pt y="0" x="0"/>
                  </a:moveTo>
                  <a:lnTo>
                    <a:pt y="169" x="950"/>
                  </a:lnTo>
                  <a:lnTo>
                    <a:pt y="171" x="954"/>
                  </a:lnTo>
                  <a:lnTo>
                    <a:pt y="174" x="957"/>
                  </a:lnTo>
                  <a:lnTo>
                    <a:pt y="6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19" name="Shape 2719"/>
            <p:cNvSpPr/>
            <p:nvPr/>
          </p:nvSpPr>
          <p:spPr>
            <a:xfrm>
              <a:off y="2700336" x="4621212"/>
              <a:ext cy="276225" cx="1527175"/>
            </a:xfrm>
            <a:custGeom>
              <a:pathLst>
                <a:path w="962" extrusionOk="0" h="174">
                  <a:moveTo>
                    <a:pt y="0" x="0"/>
                  </a:moveTo>
                  <a:lnTo>
                    <a:pt y="167" x="954"/>
                  </a:lnTo>
                  <a:lnTo>
                    <a:pt y="170" x="957"/>
                  </a:lnTo>
                  <a:lnTo>
                    <a:pt y="174" x="962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20" name="Shape 2720"/>
            <p:cNvSpPr/>
            <p:nvPr/>
          </p:nvSpPr>
          <p:spPr>
            <a:xfrm>
              <a:off y="2703511" x="4621212"/>
              <a:ext cy="277811" cx="1533525"/>
            </a:xfrm>
            <a:custGeom>
              <a:pathLst>
                <a:path w="966" extrusionOk="0" h="175">
                  <a:moveTo>
                    <a:pt y="0" x="0"/>
                  </a:moveTo>
                  <a:lnTo>
                    <a:pt y="168" x="957"/>
                  </a:lnTo>
                  <a:lnTo>
                    <a:pt y="172" x="962"/>
                  </a:lnTo>
                  <a:lnTo>
                    <a:pt y="175" x="966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21" name="Shape 2721"/>
            <p:cNvSpPr/>
            <p:nvPr/>
          </p:nvSpPr>
          <p:spPr>
            <a:xfrm>
              <a:off y="2705100" x="4621212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1" x="962"/>
                  </a:lnTo>
                  <a:lnTo>
                    <a:pt y="174" x="966"/>
                  </a:lnTo>
                  <a:lnTo>
                    <a:pt y="176" x="969"/>
                  </a:lnTo>
                  <a:lnTo>
                    <a:pt y="5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22" name="Shape 2722"/>
            <p:cNvSpPr/>
            <p:nvPr/>
          </p:nvSpPr>
          <p:spPr>
            <a:xfrm>
              <a:off y="2711450" x="4621212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66"/>
                  </a:lnTo>
                  <a:lnTo>
                    <a:pt y="172" x="969"/>
                  </a:lnTo>
                  <a:lnTo>
                    <a:pt y="175" x="972"/>
                  </a:lnTo>
                  <a:lnTo>
                    <a:pt y="3" x="1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23" name="Shape 2723"/>
            <p:cNvSpPr/>
            <p:nvPr/>
          </p:nvSpPr>
          <p:spPr>
            <a:xfrm>
              <a:off y="2713036" x="4621212"/>
              <a:ext cy="282575" cx="1550987"/>
            </a:xfrm>
            <a:custGeom>
              <a:pathLst>
                <a:path w="977" extrusionOk="0" h="178">
                  <a:moveTo>
                    <a:pt y="0" x="0"/>
                  </a:moveTo>
                  <a:lnTo>
                    <a:pt y="171" x="969"/>
                  </a:lnTo>
                  <a:lnTo>
                    <a:pt y="174" x="972"/>
                  </a:lnTo>
                  <a:lnTo>
                    <a:pt y="178" x="977"/>
                  </a:lnTo>
                  <a:lnTo>
                    <a:pt y="5" x="1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24" name="Shape 2724"/>
            <p:cNvSpPr/>
            <p:nvPr/>
          </p:nvSpPr>
          <p:spPr>
            <a:xfrm>
              <a:off y="2716211" x="4622800"/>
              <a:ext cy="280986" cx="1555750"/>
            </a:xfrm>
            <a:custGeom>
              <a:pathLst>
                <a:path w="980" extrusionOk="0" h="177">
                  <a:moveTo>
                    <a:pt y="0" x="0"/>
                  </a:moveTo>
                  <a:lnTo>
                    <a:pt y="172" x="971"/>
                  </a:lnTo>
                  <a:lnTo>
                    <a:pt y="176" x="976"/>
                  </a:lnTo>
                  <a:lnTo>
                    <a:pt y="177" x="980"/>
                  </a:lnTo>
                  <a:lnTo>
                    <a:pt y="5" x="2"/>
                  </a:lnTo>
                  <a:lnTo>
                    <a:pt y="3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25" name="Shape 2725"/>
            <p:cNvSpPr/>
            <p:nvPr/>
          </p:nvSpPr>
          <p:spPr>
            <a:xfrm>
              <a:off y="2720975" x="4622800"/>
              <a:ext cy="282575" cx="1560512"/>
            </a:xfrm>
            <a:custGeom>
              <a:pathLst>
                <a:path w="983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80"/>
                  </a:lnTo>
                  <a:lnTo>
                    <a:pt y="178" x="983"/>
                  </a:lnTo>
                  <a:lnTo>
                    <a:pt y="5" x="4"/>
                  </a:lnTo>
                  <a:lnTo>
                    <a:pt y="5" x="4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26" name="Shape 2726"/>
            <p:cNvSpPr/>
            <p:nvPr/>
          </p:nvSpPr>
          <p:spPr>
            <a:xfrm>
              <a:off y="2724150" x="4625975"/>
              <a:ext cy="284162" cx="1563687"/>
            </a:xfrm>
            <a:custGeom>
              <a:pathLst>
                <a:path w="985" extrusionOk="0" h="179">
                  <a:moveTo>
                    <a:pt y="0" x="0"/>
                  </a:moveTo>
                  <a:lnTo>
                    <a:pt y="172" x="978"/>
                  </a:lnTo>
                  <a:lnTo>
                    <a:pt y="176" x="981"/>
                  </a:lnTo>
                  <a:lnTo>
                    <a:pt y="179" x="985"/>
                  </a:lnTo>
                  <a:lnTo>
                    <a:pt y="5" x="4"/>
                  </a:lnTo>
                  <a:lnTo>
                    <a:pt y="3" x="4"/>
                  </a:lnTo>
                  <a:lnTo>
                    <a:pt y="3" x="2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27" name="Shape 2727"/>
            <p:cNvSpPr/>
            <p:nvPr/>
          </p:nvSpPr>
          <p:spPr>
            <a:xfrm>
              <a:off y="2728911" x="4629150"/>
              <a:ext cy="282575" cx="1565275"/>
            </a:xfrm>
            <a:custGeom>
              <a:pathLst>
                <a:path w="986" extrusionOk="0" h="178">
                  <a:moveTo>
                    <a:pt y="0" x="0"/>
                  </a:moveTo>
                  <a:lnTo>
                    <a:pt y="173" x="979"/>
                  </a:lnTo>
                  <a:lnTo>
                    <a:pt y="176" x="983"/>
                  </a:lnTo>
                  <a:lnTo>
                    <a:pt y="178" x="986"/>
                  </a:lnTo>
                  <a:lnTo>
                    <a:pt y="5" x="3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28" name="Shape 2728"/>
            <p:cNvSpPr/>
            <p:nvPr/>
          </p:nvSpPr>
          <p:spPr>
            <a:xfrm>
              <a:off y="2732086" x="4632325"/>
              <a:ext cy="284162" cx="1566862"/>
            </a:xfrm>
            <a:custGeom>
              <a:pathLst>
                <a:path w="987" extrusionOk="0" h="179">
                  <a:moveTo>
                    <a:pt y="0" x="0"/>
                  </a:moveTo>
                  <a:lnTo>
                    <a:pt y="174" x="981"/>
                  </a:lnTo>
                  <a:lnTo>
                    <a:pt y="176" x="984"/>
                  </a:lnTo>
                  <a:lnTo>
                    <a:pt y="179" x="987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29" name="Shape 2729"/>
            <p:cNvSpPr/>
            <p:nvPr/>
          </p:nvSpPr>
          <p:spPr>
            <a:xfrm>
              <a:off y="2736850" x="4633912"/>
              <a:ext cy="285750" cx="1571625"/>
            </a:xfrm>
            <a:custGeom>
              <a:pathLst>
                <a:path w="990" extrusionOk="0" h="180">
                  <a:moveTo>
                    <a:pt y="0" x="0"/>
                  </a:moveTo>
                  <a:lnTo>
                    <a:pt y="173" x="983"/>
                  </a:lnTo>
                  <a:lnTo>
                    <a:pt y="176" x="986"/>
                  </a:lnTo>
                  <a:lnTo>
                    <a:pt y="180" x="990"/>
                  </a:lnTo>
                  <a:lnTo>
                    <a:pt y="6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30" name="Shape 2730"/>
            <p:cNvSpPr/>
            <p:nvPr/>
          </p:nvSpPr>
          <p:spPr>
            <a:xfrm>
              <a:off y="2740025" x="4637087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4"/>
                  </a:lnTo>
                  <a:lnTo>
                    <a:pt y="178" x="988"/>
                  </a:lnTo>
                  <a:lnTo>
                    <a:pt y="179" x="991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31" name="Shape 2731"/>
            <p:cNvSpPr/>
            <p:nvPr/>
          </p:nvSpPr>
          <p:spPr>
            <a:xfrm>
              <a:off y="2746375" x="464185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5"/>
                  </a:lnTo>
                  <a:lnTo>
                    <a:pt y="175" x="988"/>
                  </a:lnTo>
                  <a:lnTo>
                    <a:pt y="179" x="991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32" name="Shape 2732"/>
            <p:cNvSpPr/>
            <p:nvPr/>
          </p:nvSpPr>
          <p:spPr>
            <a:xfrm>
              <a:off y="2747961" x="4645025"/>
              <a:ext cy="287336" cx="1576387"/>
            </a:xfrm>
            <a:custGeom>
              <a:pathLst>
                <a:path w="993" extrusionOk="0" h="181">
                  <a:moveTo>
                    <a:pt y="0" x="0"/>
                  </a:moveTo>
                  <a:lnTo>
                    <a:pt y="174" x="986"/>
                  </a:lnTo>
                  <a:lnTo>
                    <a:pt y="178" x="989"/>
                  </a:lnTo>
                  <a:lnTo>
                    <a:pt y="181" x="993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33" name="Shape 2733"/>
            <p:cNvSpPr/>
            <p:nvPr/>
          </p:nvSpPr>
          <p:spPr>
            <a:xfrm>
              <a:off y="2754311" x="4648200"/>
              <a:ext cy="284162" cx="1577975"/>
            </a:xfrm>
            <a:custGeom>
              <a:pathLst>
                <a:path w="994" extrusionOk="0" h="179">
                  <a:moveTo>
                    <a:pt y="0" x="0"/>
                  </a:moveTo>
                  <a:lnTo>
                    <a:pt y="174" x="987"/>
                  </a:lnTo>
                  <a:lnTo>
                    <a:pt y="177" x="991"/>
                  </a:lnTo>
                  <a:lnTo>
                    <a:pt y="179" x="994"/>
                  </a:lnTo>
                  <a:lnTo>
                    <a:pt y="5" x="3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34" name="Shape 2734"/>
            <p:cNvSpPr/>
            <p:nvPr/>
          </p:nvSpPr>
          <p:spPr>
            <a:xfrm>
              <a:off y="2755900" x="4649787"/>
              <a:ext cy="287336" cx="1582737"/>
            </a:xfrm>
            <a:custGeom>
              <a:pathLst>
                <a:path w="997" extrusionOk="0" h="181">
                  <a:moveTo>
                    <a:pt y="0" x="0"/>
                  </a:moveTo>
                  <a:lnTo>
                    <a:pt y="176" x="990"/>
                  </a:lnTo>
                  <a:lnTo>
                    <a:pt y="178" x="993"/>
                  </a:lnTo>
                  <a:lnTo>
                    <a:pt y="181" x="997"/>
                  </a:lnTo>
                  <a:lnTo>
                    <a:pt y="5" x="4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35" name="Shape 2735"/>
            <p:cNvSpPr/>
            <p:nvPr/>
          </p:nvSpPr>
          <p:spPr>
            <a:xfrm>
              <a:off y="2762250" x="4652962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4" x="991"/>
                  </a:lnTo>
                  <a:lnTo>
                    <a:pt y="177" x="995"/>
                  </a:lnTo>
                  <a:lnTo>
                    <a:pt y="181" x="998"/>
                  </a:lnTo>
                  <a:lnTo>
                    <a:pt y="5" x="3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36" name="Shape 2736"/>
            <p:cNvSpPr/>
            <p:nvPr/>
          </p:nvSpPr>
          <p:spPr>
            <a:xfrm>
              <a:off y="2763836" x="4656137"/>
              <a:ext cy="287336" cx="1585912"/>
            </a:xfrm>
            <a:custGeom>
              <a:pathLst>
                <a:path w="999" extrusionOk="0" h="181">
                  <a:moveTo>
                    <a:pt y="0" x="0"/>
                  </a:moveTo>
                  <a:lnTo>
                    <a:pt y="176" x="993"/>
                  </a:lnTo>
                  <a:lnTo>
                    <a:pt y="180" x="996"/>
                  </a:lnTo>
                  <a:lnTo>
                    <a:pt y="181" x="999"/>
                  </a:lnTo>
                  <a:lnTo>
                    <a:pt y="5" x="5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37" name="Shape 2737"/>
            <p:cNvSpPr/>
            <p:nvPr/>
          </p:nvSpPr>
          <p:spPr>
            <a:xfrm>
              <a:off y="2770186" x="4657725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5"/>
                  </a:lnTo>
                  <a:lnTo>
                    <a:pt y="177" x="998"/>
                  </a:lnTo>
                  <a:lnTo>
                    <a:pt y="181" x="1002"/>
                  </a:lnTo>
                  <a:lnTo>
                    <a:pt y="5" x="6"/>
                  </a:lnTo>
                  <a:lnTo>
                    <a:pt y="1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38" name="Shape 2738"/>
            <p:cNvSpPr/>
            <p:nvPr/>
          </p:nvSpPr>
          <p:spPr>
            <a:xfrm>
              <a:off y="2771775" x="4664075"/>
              <a:ext cy="290511" cx="1589087"/>
            </a:xfrm>
            <a:custGeom>
              <a:pathLst>
                <a:path w="1001" extrusionOk="0" h="183">
                  <a:moveTo>
                    <a:pt y="0" x="0"/>
                  </a:moveTo>
                  <a:lnTo>
                    <a:pt y="176" x="994"/>
                  </a:lnTo>
                  <a:lnTo>
                    <a:pt y="180" x="998"/>
                  </a:lnTo>
                  <a:lnTo>
                    <a:pt y="183" x="1001"/>
                  </a:lnTo>
                  <a:lnTo>
                    <a:pt y="6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39" name="Shape 2739"/>
            <p:cNvSpPr/>
            <p:nvPr/>
          </p:nvSpPr>
          <p:spPr>
            <a:xfrm>
              <a:off y="2778125" x="4667250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6"/>
                  </a:lnTo>
                  <a:lnTo>
                    <a:pt y="179" x="999"/>
                  </a:lnTo>
                  <a:lnTo>
                    <a:pt y="181" x="1002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40" name="Shape 2740"/>
            <p:cNvSpPr/>
            <p:nvPr/>
          </p:nvSpPr>
          <p:spPr>
            <a:xfrm>
              <a:off y="2781300" x="4668837"/>
              <a:ext cy="288925" cx="1595437"/>
            </a:xfrm>
            <a:custGeom>
              <a:pathLst>
                <a:path w="1005" extrusionOk="0" h="182">
                  <a:moveTo>
                    <a:pt y="0" x="0"/>
                  </a:moveTo>
                  <a:lnTo>
                    <a:pt y="177" x="998"/>
                  </a:lnTo>
                  <a:lnTo>
                    <a:pt y="179" x="1000"/>
                  </a:lnTo>
                  <a:lnTo>
                    <a:pt y="180" x="1003"/>
                  </a:lnTo>
                  <a:lnTo>
                    <a:pt y="182" x="1003"/>
                  </a:lnTo>
                  <a:lnTo>
                    <a:pt y="182" x="1005"/>
                  </a:lnTo>
                  <a:lnTo>
                    <a:pt y="6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41" name="Shape 2741"/>
            <p:cNvSpPr/>
            <p:nvPr/>
          </p:nvSpPr>
          <p:spPr>
            <a:xfrm>
              <a:off y="2786061" x="4672012"/>
              <a:ext cy="288925" cx="1608137"/>
            </a:xfrm>
            <a:custGeom>
              <a:pathLst>
                <a:path w="1013" extrusionOk="0" h="182">
                  <a:moveTo>
                    <a:pt y="0" x="0"/>
                  </a:moveTo>
                  <a:lnTo>
                    <a:pt y="176" x="999"/>
                  </a:lnTo>
                  <a:lnTo>
                    <a:pt y="177" x="999"/>
                  </a:lnTo>
                  <a:lnTo>
                    <a:pt y="177" x="1001"/>
                  </a:lnTo>
                  <a:lnTo>
                    <a:pt y="181" x="1006"/>
                  </a:lnTo>
                  <a:lnTo>
                    <a:pt y="182" x="101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42" name="Shape 2742"/>
            <p:cNvSpPr/>
            <p:nvPr/>
          </p:nvSpPr>
          <p:spPr>
            <a:xfrm>
              <a:off y="2790825" x="4675187"/>
              <a:ext cy="290511" cx="1609725"/>
            </a:xfrm>
            <a:custGeom>
              <a:pathLst>
                <a:path w="1014" extrusionOk="0" h="183">
                  <a:moveTo>
                    <a:pt y="0" x="0"/>
                  </a:moveTo>
                  <a:lnTo>
                    <a:pt y="176" x="1001"/>
                  </a:lnTo>
                  <a:lnTo>
                    <a:pt y="178" x="1006"/>
                  </a:lnTo>
                  <a:lnTo>
                    <a:pt y="181" x="1014"/>
                  </a:lnTo>
                  <a:lnTo>
                    <a:pt y="181" x="1013"/>
                  </a:lnTo>
                  <a:lnTo>
                    <a:pt y="183" x="1013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43" name="Shape 2743"/>
            <p:cNvSpPr/>
            <p:nvPr/>
          </p:nvSpPr>
          <p:spPr>
            <a:xfrm>
              <a:off y="2794000" x="4679950"/>
              <a:ext cy="288925" cx="1604962"/>
            </a:xfrm>
            <a:custGeom>
              <a:pathLst>
                <a:path w="1011" extrusionOk="0" h="182">
                  <a:moveTo>
                    <a:pt y="0" x="0"/>
                  </a:moveTo>
                  <a:lnTo>
                    <a:pt y="177" x="1008"/>
                  </a:lnTo>
                  <a:lnTo>
                    <a:pt y="179" x="1010"/>
                  </a:lnTo>
                  <a:lnTo>
                    <a:pt y="179" x="1011"/>
                  </a:lnTo>
                  <a:lnTo>
                    <a:pt y="181" x="1010"/>
                  </a:lnTo>
                  <a:lnTo>
                    <a:pt y="182" x="1008"/>
                  </a:lnTo>
                  <a:lnTo>
                    <a:pt y="5" x="3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44" name="Shape 2744"/>
            <p:cNvSpPr/>
            <p:nvPr/>
          </p:nvSpPr>
          <p:spPr>
            <a:xfrm>
              <a:off y="2798761" x="4683125"/>
              <a:ext cy="287336" cx="1600200"/>
            </a:xfrm>
            <a:custGeom>
              <a:pathLst>
                <a:path w="1008" extrusionOk="0" h="181">
                  <a:moveTo>
                    <a:pt y="0" x="0"/>
                  </a:moveTo>
                  <a:lnTo>
                    <a:pt y="178" x="1008"/>
                  </a:lnTo>
                  <a:lnTo>
                    <a:pt y="179" x="1006"/>
                  </a:lnTo>
                  <a:lnTo>
                    <a:pt y="181" x="1004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45" name="Shape 2745"/>
            <p:cNvSpPr/>
            <p:nvPr/>
          </p:nvSpPr>
          <p:spPr>
            <a:xfrm>
              <a:off y="2801936" x="4684712"/>
              <a:ext cy="287336" cx="1595437"/>
            </a:xfrm>
            <a:custGeom>
              <a:pathLst>
                <a:path w="1005" extrusionOk="0" h="181">
                  <a:moveTo>
                    <a:pt y="0" x="0"/>
                  </a:moveTo>
                  <a:lnTo>
                    <a:pt y="177" x="1005"/>
                  </a:lnTo>
                  <a:lnTo>
                    <a:pt y="179" x="1003"/>
                  </a:lnTo>
                  <a:lnTo>
                    <a:pt y="181" x="100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46" name="Shape 2746"/>
            <p:cNvSpPr/>
            <p:nvPr/>
          </p:nvSpPr>
          <p:spPr>
            <a:xfrm>
              <a:off y="2806700" x="4687887"/>
              <a:ext cy="285750" cx="1589087"/>
            </a:xfrm>
            <a:custGeom>
              <a:pathLst>
                <a:path w="1001" extrusionOk="0" h="180">
                  <a:moveTo>
                    <a:pt y="0" x="0"/>
                  </a:moveTo>
                  <a:lnTo>
                    <a:pt y="176" x="1001"/>
                  </a:lnTo>
                  <a:lnTo>
                    <a:pt y="178" x="1001"/>
                  </a:lnTo>
                  <a:lnTo>
                    <a:pt y="180" x="1000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47" name="Shape 2747"/>
            <p:cNvSpPr/>
            <p:nvPr/>
          </p:nvSpPr>
          <p:spPr>
            <a:xfrm>
              <a:off y="2809875" x="4692650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6" x="998"/>
                  </a:lnTo>
                  <a:lnTo>
                    <a:pt y="178" x="997"/>
                  </a:lnTo>
                  <a:lnTo>
                    <a:pt y="181" x="995"/>
                  </a:lnTo>
                  <a:lnTo>
                    <a:pt y="5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48" name="Shape 2748"/>
            <p:cNvSpPr/>
            <p:nvPr/>
          </p:nvSpPr>
          <p:spPr>
            <a:xfrm>
              <a:off y="2814636" x="4695825"/>
              <a:ext cy="285750" cx="1579562"/>
            </a:xfrm>
            <a:custGeom>
              <a:pathLst>
                <a:path w="995" extrusionOk="0" h="180">
                  <a:moveTo>
                    <a:pt y="0" x="0"/>
                  </a:moveTo>
                  <a:lnTo>
                    <a:pt y="175" x="995"/>
                  </a:lnTo>
                  <a:lnTo>
                    <a:pt y="178" x="993"/>
                  </a:lnTo>
                  <a:lnTo>
                    <a:pt y="180" x="99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49" name="Shape 2749"/>
            <p:cNvSpPr/>
            <p:nvPr/>
          </p:nvSpPr>
          <p:spPr>
            <a:xfrm>
              <a:off y="2817811" x="469900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6" x="991"/>
                  </a:lnTo>
                  <a:lnTo>
                    <a:pt y="178" x="989"/>
                  </a:lnTo>
                  <a:lnTo>
                    <a:pt y="179" x="987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50" name="Shape 2750"/>
            <p:cNvSpPr/>
            <p:nvPr/>
          </p:nvSpPr>
          <p:spPr>
            <a:xfrm>
              <a:off y="2824161" x="4703762"/>
              <a:ext cy="280986" cx="1565275"/>
            </a:xfrm>
            <a:custGeom>
              <a:pathLst>
                <a:path w="986" extrusionOk="0" h="177">
                  <a:moveTo>
                    <a:pt y="0" x="0"/>
                  </a:moveTo>
                  <a:lnTo>
                    <a:pt y="174" x="986"/>
                  </a:lnTo>
                  <a:lnTo>
                    <a:pt y="175" x="984"/>
                  </a:lnTo>
                  <a:lnTo>
                    <a:pt y="177" x="983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51" name="Shape 2751"/>
            <p:cNvSpPr/>
            <p:nvPr/>
          </p:nvSpPr>
          <p:spPr>
            <a:xfrm>
              <a:off y="2825750" x="4706937"/>
              <a:ext cy="282575" cx="1558925"/>
            </a:xfrm>
            <a:custGeom>
              <a:pathLst>
                <a:path w="982" extrusionOk="0" h="178">
                  <a:moveTo>
                    <a:pt y="0" x="0"/>
                  </a:moveTo>
                  <a:lnTo>
                    <a:pt y="174" x="982"/>
                  </a:lnTo>
                  <a:lnTo>
                    <a:pt y="176" x="981"/>
                  </a:lnTo>
                  <a:lnTo>
                    <a:pt y="178" x="981"/>
                  </a:lnTo>
                  <a:lnTo>
                    <a:pt y="5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52" name="Shape 2752"/>
            <p:cNvSpPr/>
            <p:nvPr/>
          </p:nvSpPr>
          <p:spPr>
            <a:xfrm>
              <a:off y="2832100" x="4710112"/>
              <a:ext cy="277811" cx="1554162"/>
            </a:xfrm>
            <a:custGeom>
              <a:pathLst>
                <a:path w="979" extrusionOk="0" h="175">
                  <a:moveTo>
                    <a:pt y="0" x="0"/>
                  </a:moveTo>
                  <a:lnTo>
                    <a:pt y="172" x="979"/>
                  </a:lnTo>
                  <a:lnTo>
                    <a:pt y="174" x="979"/>
                  </a:lnTo>
                  <a:lnTo>
                    <a:pt y="175" x="977"/>
                  </a:lnTo>
                  <a:lnTo>
                    <a:pt y="5" x="5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53" name="Shape 2753"/>
            <p:cNvSpPr/>
            <p:nvPr/>
          </p:nvSpPr>
          <p:spPr>
            <a:xfrm>
              <a:off y="2833686" x="4714875"/>
              <a:ext cy="282575" cx="1549400"/>
            </a:xfrm>
            <a:custGeom>
              <a:pathLst>
                <a:path w="976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74"/>
                  </a:lnTo>
                  <a:lnTo>
                    <a:pt y="178" x="972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54" name="Shape 2754"/>
            <p:cNvSpPr/>
            <p:nvPr/>
          </p:nvSpPr>
          <p:spPr>
            <a:xfrm>
              <a:off y="2840036" x="4718050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72"/>
                  </a:lnTo>
                  <a:lnTo>
                    <a:pt y="174" x="970"/>
                  </a:lnTo>
                  <a:lnTo>
                    <a:pt y="175" x="969"/>
                  </a:lnTo>
                  <a:lnTo>
                    <a:pt y="5" x="5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55" name="Shape 2755"/>
            <p:cNvSpPr/>
            <p:nvPr/>
          </p:nvSpPr>
          <p:spPr>
            <a:xfrm>
              <a:off y="2841625" x="4719637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3" x="969"/>
                  </a:lnTo>
                  <a:lnTo>
                    <a:pt y="174" x="968"/>
                  </a:lnTo>
                  <a:lnTo>
                    <a:pt y="176" x="966"/>
                  </a:lnTo>
                  <a:lnTo>
                    <a:pt y="7" x="5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56" name="Shape 2756"/>
            <p:cNvSpPr/>
            <p:nvPr/>
          </p:nvSpPr>
          <p:spPr>
            <a:xfrm>
              <a:off y="2847975" x="4725987"/>
              <a:ext cy="276225" cx="1530350"/>
            </a:xfrm>
            <a:custGeom>
              <a:pathLst>
                <a:path w="964" extrusionOk="0" h="174">
                  <a:moveTo>
                    <a:pt y="0" x="0"/>
                  </a:moveTo>
                  <a:lnTo>
                    <a:pt y="170" x="964"/>
                  </a:lnTo>
                  <a:lnTo>
                    <a:pt y="172" x="962"/>
                  </a:lnTo>
                  <a:lnTo>
                    <a:pt y="174" x="960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57" name="Shape 2757"/>
            <p:cNvSpPr/>
            <p:nvPr/>
          </p:nvSpPr>
          <p:spPr>
            <a:xfrm>
              <a:off y="2852736" x="4727575"/>
              <a:ext cy="274637" cx="1525587"/>
            </a:xfrm>
            <a:custGeom>
              <a:pathLst>
                <a:path w="961" extrusionOk="0" h="173">
                  <a:moveTo>
                    <a:pt y="0" x="0"/>
                  </a:moveTo>
                  <a:lnTo>
                    <a:pt y="169" x="961"/>
                  </a:lnTo>
                  <a:lnTo>
                    <a:pt y="171" x="959"/>
                  </a:lnTo>
                  <a:lnTo>
                    <a:pt y="173" x="958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58" name="Shape 2758"/>
            <p:cNvSpPr/>
            <p:nvPr/>
          </p:nvSpPr>
          <p:spPr>
            <a:xfrm>
              <a:off y="2855911" x="4730750"/>
              <a:ext cy="273050" cx="1519237"/>
            </a:xfrm>
            <a:custGeom>
              <a:pathLst>
                <a:path w="957" extrusionOk="0" h="172">
                  <a:moveTo>
                    <a:pt y="0" x="0"/>
                  </a:moveTo>
                  <a:lnTo>
                    <a:pt y="169" x="957"/>
                  </a:lnTo>
                  <a:lnTo>
                    <a:pt y="171" x="956"/>
                  </a:lnTo>
                  <a:lnTo>
                    <a:pt y="172" x="95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59" name="Shape 2759"/>
            <p:cNvSpPr/>
            <p:nvPr/>
          </p:nvSpPr>
          <p:spPr>
            <a:xfrm>
              <a:off y="2860675" x="4735512"/>
              <a:ext cy="271461" cx="1512886"/>
            </a:xfrm>
            <a:custGeom>
              <a:pathLst>
                <a:path w="953" extrusionOk="0" h="171">
                  <a:moveTo>
                    <a:pt y="0" x="0"/>
                  </a:moveTo>
                  <a:lnTo>
                    <a:pt y="168" x="953"/>
                  </a:lnTo>
                  <a:lnTo>
                    <a:pt y="169" x="951"/>
                  </a:lnTo>
                  <a:lnTo>
                    <a:pt y="171" x="94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60" name="Shape 2760"/>
            <p:cNvSpPr/>
            <p:nvPr/>
          </p:nvSpPr>
          <p:spPr>
            <a:xfrm>
              <a:off y="2863850" x="4738687"/>
              <a:ext cy="271461" cx="1506536"/>
            </a:xfrm>
            <a:custGeom>
              <a:pathLst>
                <a:path w="949" extrusionOk="0" h="171">
                  <a:moveTo>
                    <a:pt y="0" x="0"/>
                  </a:moveTo>
                  <a:lnTo>
                    <a:pt y="167" x="949"/>
                  </a:lnTo>
                  <a:lnTo>
                    <a:pt y="169" x="947"/>
                  </a:lnTo>
                  <a:lnTo>
                    <a:pt y="171" x="94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61" name="Shape 2761"/>
            <p:cNvSpPr/>
            <p:nvPr/>
          </p:nvSpPr>
          <p:spPr>
            <a:xfrm>
              <a:off y="2868611" x="4743450"/>
              <a:ext cy="271461" cx="1498600"/>
            </a:xfrm>
            <a:custGeom>
              <a:pathLst>
                <a:path w="944" extrusionOk="0" h="171">
                  <a:moveTo>
                    <a:pt y="0" x="0"/>
                  </a:moveTo>
                  <a:lnTo>
                    <a:pt y="166" x="944"/>
                  </a:lnTo>
                  <a:lnTo>
                    <a:pt y="168" x="941"/>
                  </a:lnTo>
                  <a:lnTo>
                    <a:pt y="171" x="939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62" name="Shape 2762"/>
            <p:cNvSpPr/>
            <p:nvPr/>
          </p:nvSpPr>
          <p:spPr>
            <a:xfrm>
              <a:off y="2871786" x="4746625"/>
              <a:ext cy="271461" cx="1490661"/>
            </a:xfrm>
            <a:custGeom>
              <a:pathLst>
                <a:path w="939" extrusionOk="0" h="171">
                  <a:moveTo>
                    <a:pt y="0" x="0"/>
                  </a:moveTo>
                  <a:lnTo>
                    <a:pt y="166" x="939"/>
                  </a:lnTo>
                  <a:lnTo>
                    <a:pt y="169" x="937"/>
                  </a:lnTo>
                  <a:lnTo>
                    <a:pt y="171" x="936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63" name="Shape 2763"/>
            <p:cNvSpPr/>
            <p:nvPr/>
          </p:nvSpPr>
          <p:spPr>
            <a:xfrm>
              <a:off y="2876550" x="4749800"/>
              <a:ext cy="268287" cx="1484311"/>
            </a:xfrm>
            <a:custGeom>
              <a:pathLst>
                <a:path w="935" extrusionOk="0" h="169">
                  <a:moveTo>
                    <a:pt y="0" x="0"/>
                  </a:moveTo>
                  <a:lnTo>
                    <a:pt y="166" x="935"/>
                  </a:lnTo>
                  <a:lnTo>
                    <a:pt y="168" x="934"/>
                  </a:lnTo>
                  <a:lnTo>
                    <a:pt y="169" x="932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64" name="Shape 2764"/>
            <p:cNvSpPr/>
            <p:nvPr/>
          </p:nvSpPr>
          <p:spPr>
            <a:xfrm>
              <a:off y="2879725" x="4754562"/>
              <a:ext cy="268287" cx="1477961"/>
            </a:xfrm>
            <a:custGeom>
              <a:pathLst>
                <a:path w="931" extrusionOk="0" h="169">
                  <a:moveTo>
                    <a:pt y="0" x="0"/>
                  </a:moveTo>
                  <a:lnTo>
                    <a:pt y="166" x="931"/>
                  </a:lnTo>
                  <a:lnTo>
                    <a:pt y="167" x="929"/>
                  </a:lnTo>
                  <a:lnTo>
                    <a:pt y="169" x="927"/>
                  </a:lnTo>
                  <a:lnTo>
                    <a:pt y="7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65" name="Shape 2765"/>
            <p:cNvSpPr/>
            <p:nvPr/>
          </p:nvSpPr>
          <p:spPr>
            <a:xfrm>
              <a:off y="2884486" x="4757737"/>
              <a:ext cy="266700" cx="1471611"/>
            </a:xfrm>
            <a:custGeom>
              <a:pathLst>
                <a:path w="927" extrusionOk="0" h="168">
                  <a:moveTo>
                    <a:pt y="0" x="0"/>
                  </a:moveTo>
                  <a:lnTo>
                    <a:pt y="164" x="927"/>
                  </a:lnTo>
                  <a:lnTo>
                    <a:pt y="166" x="925"/>
                  </a:lnTo>
                  <a:lnTo>
                    <a:pt y="168" x="923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66" name="Shape 2766"/>
            <p:cNvSpPr/>
            <p:nvPr/>
          </p:nvSpPr>
          <p:spPr>
            <a:xfrm>
              <a:off y="2890836" x="4762500"/>
              <a:ext cy="261936" cx="1463675"/>
            </a:xfrm>
            <a:custGeom>
              <a:pathLst>
                <a:path w="922" extrusionOk="0" h="165">
                  <a:moveTo>
                    <a:pt y="0" x="0"/>
                  </a:moveTo>
                  <a:lnTo>
                    <a:pt y="162" x="922"/>
                  </a:lnTo>
                  <a:lnTo>
                    <a:pt y="164" x="920"/>
                  </a:lnTo>
                  <a:lnTo>
                    <a:pt y="165" x="917"/>
                  </a:lnTo>
                  <a:lnTo>
                    <a:pt y="5" x="5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67" name="Shape 2767"/>
            <p:cNvSpPr/>
            <p:nvPr/>
          </p:nvSpPr>
          <p:spPr>
            <a:xfrm>
              <a:off y="2892425" x="4765675"/>
              <a:ext cy="263525" cx="1457325"/>
            </a:xfrm>
            <a:custGeom>
              <a:pathLst>
                <a:path w="918" extrusionOk="0" h="166">
                  <a:moveTo>
                    <a:pt y="0" x="0"/>
                  </a:moveTo>
                  <a:lnTo>
                    <a:pt y="163" x="918"/>
                  </a:lnTo>
                  <a:lnTo>
                    <a:pt y="164" x="915"/>
                  </a:lnTo>
                  <a:lnTo>
                    <a:pt y="166" x="913"/>
                  </a:lnTo>
                  <a:lnTo>
                    <a:pt y="6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AF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68" name="Shape 2768"/>
            <p:cNvSpPr/>
            <p:nvPr/>
          </p:nvSpPr>
          <p:spPr>
            <a:xfrm>
              <a:off y="2898775" x="4770437"/>
              <a:ext cy="260350" cx="1447800"/>
            </a:xfrm>
            <a:custGeom>
              <a:pathLst>
                <a:path w="912" extrusionOk="0" h="164">
                  <a:moveTo>
                    <a:pt y="0" x="0"/>
                  </a:moveTo>
                  <a:lnTo>
                    <a:pt y="160" x="912"/>
                  </a:lnTo>
                  <a:lnTo>
                    <a:pt y="162" x="910"/>
                  </a:lnTo>
                  <a:lnTo>
                    <a:pt y="164" x="90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69" name="Shape 2769"/>
            <p:cNvSpPr/>
            <p:nvPr/>
          </p:nvSpPr>
          <p:spPr>
            <a:xfrm>
              <a:off y="2901950" x="4773612"/>
              <a:ext cy="258762" cx="1441450"/>
            </a:xfrm>
            <a:custGeom>
              <a:pathLst>
                <a:path w="908" extrusionOk="0" h="163">
                  <a:moveTo>
                    <a:pt y="0" x="0"/>
                  </a:moveTo>
                  <a:lnTo>
                    <a:pt y="160" x="908"/>
                  </a:lnTo>
                  <a:lnTo>
                    <a:pt y="162" x="907"/>
                  </a:lnTo>
                  <a:lnTo>
                    <a:pt y="163" x="905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70" name="Shape 2770"/>
            <p:cNvSpPr/>
            <p:nvPr/>
          </p:nvSpPr>
          <p:spPr>
            <a:xfrm>
              <a:off y="2906711" x="4778375"/>
              <a:ext cy="257175" cx="1435100"/>
            </a:xfrm>
            <a:custGeom>
              <a:pathLst>
                <a:path w="904" extrusionOk="0" h="162">
                  <a:moveTo>
                    <a:pt y="0" x="0"/>
                  </a:moveTo>
                  <a:lnTo>
                    <a:pt y="159" x="904"/>
                  </a:lnTo>
                  <a:lnTo>
                    <a:pt y="160" x="902"/>
                  </a:lnTo>
                  <a:lnTo>
                    <a:pt y="162" x="899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71" name="Shape 2771"/>
            <p:cNvSpPr/>
            <p:nvPr/>
          </p:nvSpPr>
          <p:spPr>
            <a:xfrm>
              <a:off y="2909886" x="4781550"/>
              <a:ext cy="257175" cx="1428750"/>
            </a:xfrm>
            <a:custGeom>
              <a:pathLst>
                <a:path w="900" extrusionOk="0" h="162">
                  <a:moveTo>
                    <a:pt y="0" x="0"/>
                  </a:moveTo>
                  <a:lnTo>
                    <a:pt y="158" x="900"/>
                  </a:lnTo>
                  <a:lnTo>
                    <a:pt y="160" x="897"/>
                  </a:lnTo>
                  <a:lnTo>
                    <a:pt y="162" x="895"/>
                  </a:lnTo>
                  <a:lnTo>
                    <a:pt y="6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72" name="Shape 2772"/>
            <p:cNvSpPr/>
            <p:nvPr/>
          </p:nvSpPr>
          <p:spPr>
            <a:xfrm>
              <a:off y="2914650" x="4786312"/>
              <a:ext cy="257175" cx="1419225"/>
            </a:xfrm>
            <a:custGeom>
              <a:pathLst>
                <a:path w="894" extrusionOk="0" h="162">
                  <a:moveTo>
                    <a:pt y="0" x="0"/>
                  </a:moveTo>
                  <a:lnTo>
                    <a:pt y="157" x="894"/>
                  </a:lnTo>
                  <a:lnTo>
                    <a:pt y="159" x="892"/>
                  </a:lnTo>
                  <a:lnTo>
                    <a:pt y="162" x="889"/>
                  </a:lnTo>
                  <a:lnTo>
                    <a:pt y="5" x="6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73" name="Shape 2773"/>
            <p:cNvSpPr/>
            <p:nvPr/>
          </p:nvSpPr>
          <p:spPr>
            <a:xfrm>
              <a:off y="2919411" x="4789487"/>
              <a:ext cy="255586" cx="1412875"/>
            </a:xfrm>
            <a:custGeom>
              <a:pathLst>
                <a:path w="890" extrusionOk="0" h="161">
                  <a:moveTo>
                    <a:pt y="0" x="0"/>
                  </a:moveTo>
                  <a:lnTo>
                    <a:pt y="156" x="890"/>
                  </a:lnTo>
                  <a:lnTo>
                    <a:pt y="159" x="887"/>
                  </a:lnTo>
                  <a:lnTo>
                    <a:pt y="161" x="885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74" name="Shape 2774"/>
            <p:cNvSpPr/>
            <p:nvPr/>
          </p:nvSpPr>
          <p:spPr>
            <a:xfrm>
              <a:off y="2922586" x="4795837"/>
              <a:ext cy="255586" cx="1401761"/>
            </a:xfrm>
            <a:custGeom>
              <a:pathLst>
                <a:path w="883" extrusionOk="0" h="161">
                  <a:moveTo>
                    <a:pt y="0" x="0"/>
                  </a:moveTo>
                  <a:lnTo>
                    <a:pt y="157" x="883"/>
                  </a:lnTo>
                  <a:lnTo>
                    <a:pt y="159" x="881"/>
                  </a:lnTo>
                  <a:lnTo>
                    <a:pt y="161" x="878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75" name="Shape 2775"/>
            <p:cNvSpPr/>
            <p:nvPr/>
          </p:nvSpPr>
          <p:spPr>
            <a:xfrm>
              <a:off y="2927350" x="4797425"/>
              <a:ext cy="252411" cx="1397000"/>
            </a:xfrm>
            <a:custGeom>
              <a:pathLst>
                <a:path w="880" extrusionOk="0" h="159">
                  <a:moveTo>
                    <a:pt y="0" x="0"/>
                  </a:moveTo>
                  <a:lnTo>
                    <a:pt y="156" x="880"/>
                  </a:lnTo>
                  <a:lnTo>
                    <a:pt y="158" x="877"/>
                  </a:lnTo>
                  <a:lnTo>
                    <a:pt y="159" x="875"/>
                  </a:lnTo>
                  <a:lnTo>
                    <a:pt y="6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76" name="Shape 2776"/>
            <p:cNvSpPr/>
            <p:nvPr/>
          </p:nvSpPr>
          <p:spPr>
            <a:xfrm>
              <a:off y="2930525" x="4803775"/>
              <a:ext cy="252411" cx="1385887"/>
            </a:xfrm>
            <a:custGeom>
              <a:pathLst>
                <a:path w="873" extrusionOk="0" h="159">
                  <a:moveTo>
                    <a:pt y="0" x="0"/>
                  </a:moveTo>
                  <a:lnTo>
                    <a:pt y="156" x="873"/>
                  </a:lnTo>
                  <a:lnTo>
                    <a:pt y="157" x="871"/>
                  </a:lnTo>
                  <a:lnTo>
                    <a:pt y="159" x="867"/>
                  </a:lnTo>
                  <a:lnTo>
                    <a:pt y="7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77" name="Shape 2777"/>
            <p:cNvSpPr/>
            <p:nvPr/>
          </p:nvSpPr>
          <p:spPr>
            <a:xfrm>
              <a:off y="2936875" x="4808537"/>
              <a:ext cy="249237" cx="1377950"/>
            </a:xfrm>
            <a:custGeom>
              <a:pathLst>
                <a:path w="868" extrusionOk="0" h="157">
                  <a:moveTo>
                    <a:pt y="0" x="0"/>
                  </a:moveTo>
                  <a:lnTo>
                    <a:pt y="153" x="868"/>
                  </a:lnTo>
                  <a:lnTo>
                    <a:pt y="155" x="864"/>
                  </a:lnTo>
                  <a:lnTo>
                    <a:pt y="157" x="86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78" name="Shape 2778"/>
            <p:cNvSpPr/>
            <p:nvPr/>
          </p:nvSpPr>
          <p:spPr>
            <a:xfrm>
              <a:off y="2941636" x="4811712"/>
              <a:ext cy="246061" cx="1368425"/>
            </a:xfrm>
            <a:custGeom>
              <a:pathLst>
                <a:path w="862" extrusionOk="0" h="155">
                  <a:moveTo>
                    <a:pt y="0" x="0"/>
                  </a:moveTo>
                  <a:lnTo>
                    <a:pt y="152" x="862"/>
                  </a:lnTo>
                  <a:lnTo>
                    <a:pt y="154" x="861"/>
                  </a:lnTo>
                  <a:lnTo>
                    <a:pt y="155" x="857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79" name="Shape 2779"/>
            <p:cNvSpPr/>
            <p:nvPr/>
          </p:nvSpPr>
          <p:spPr>
            <a:xfrm>
              <a:off y="2944811" x="4816475"/>
              <a:ext cy="246061" cx="1362075"/>
            </a:xfrm>
            <a:custGeom>
              <a:pathLst>
                <a:path w="858" extrusionOk="0" h="155">
                  <a:moveTo>
                    <a:pt y="0" x="0"/>
                  </a:moveTo>
                  <a:lnTo>
                    <a:pt y="152" x="858"/>
                  </a:lnTo>
                  <a:lnTo>
                    <a:pt y="153" x="854"/>
                  </a:lnTo>
                  <a:lnTo>
                    <a:pt y="155" x="851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80" name="Shape 2780"/>
            <p:cNvSpPr/>
            <p:nvPr/>
          </p:nvSpPr>
          <p:spPr>
            <a:xfrm>
              <a:off y="2949575" x="4821237"/>
              <a:ext cy="244475" cx="1350962"/>
            </a:xfrm>
            <a:custGeom>
              <a:pathLst>
                <a:path w="851" extrusionOk="0" h="154">
                  <a:moveTo>
                    <a:pt y="0" x="0"/>
                  </a:moveTo>
                  <a:lnTo>
                    <a:pt y="150" x="851"/>
                  </a:lnTo>
                  <a:lnTo>
                    <a:pt y="152" x="848"/>
                  </a:lnTo>
                  <a:lnTo>
                    <a:pt y="154" x="846"/>
                  </a:lnTo>
                  <a:lnTo>
                    <a:pt y="5" x="6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2ED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81" name="Shape 2781"/>
            <p:cNvSpPr/>
            <p:nvPr/>
          </p:nvSpPr>
          <p:spPr>
            <a:xfrm>
              <a:off y="2952750" x="4824412"/>
              <a:ext cy="242887" cx="1343025"/>
            </a:xfrm>
            <a:custGeom>
              <a:pathLst>
                <a:path w="846" extrusionOk="0" h="153">
                  <a:moveTo>
                    <a:pt y="0" x="0"/>
                  </a:moveTo>
                  <a:lnTo>
                    <a:pt y="150" x="846"/>
                  </a:lnTo>
                  <a:lnTo>
                    <a:pt y="152" x="844"/>
                  </a:lnTo>
                  <a:lnTo>
                    <a:pt y="153" x="841"/>
                  </a:lnTo>
                  <a:lnTo>
                    <a:pt y="6" x="5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82" name="Shape 2782"/>
            <p:cNvSpPr/>
            <p:nvPr/>
          </p:nvSpPr>
          <p:spPr>
            <a:xfrm>
              <a:off y="2957511" x="4830762"/>
              <a:ext cy="241300" cx="1333500"/>
            </a:xfrm>
            <a:custGeom>
              <a:pathLst>
                <a:path w="840" extrusionOk="0" h="152">
                  <a:moveTo>
                    <a:pt y="0" x="0"/>
                  </a:moveTo>
                  <a:lnTo>
                    <a:pt y="149" x="840"/>
                  </a:lnTo>
                  <a:lnTo>
                    <a:pt y="150" x="837"/>
                  </a:lnTo>
                  <a:lnTo>
                    <a:pt y="152" x="834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83" name="Shape 2783"/>
            <p:cNvSpPr/>
            <p:nvPr/>
          </p:nvSpPr>
          <p:spPr>
            <a:xfrm>
              <a:off y="2962275" x="4832350"/>
              <a:ext cy="239711" cx="1327150"/>
            </a:xfrm>
            <a:custGeom>
              <a:pathLst>
                <a:path w="836" extrusionOk="0" h="151">
                  <a:moveTo>
                    <a:pt y="0" x="0"/>
                  </a:moveTo>
                  <a:lnTo>
                    <a:pt y="147" x="836"/>
                  </a:lnTo>
                  <a:lnTo>
                    <a:pt y="149" x="833"/>
                  </a:lnTo>
                  <a:lnTo>
                    <a:pt y="151" x="829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84" name="Shape 2784"/>
            <p:cNvSpPr/>
            <p:nvPr/>
          </p:nvSpPr>
          <p:spPr>
            <a:xfrm>
              <a:off y="2965450" x="4838700"/>
              <a:ext cy="239711" cx="1316037"/>
            </a:xfrm>
            <a:custGeom>
              <a:pathLst>
                <a:path w="829" extrusionOk="0" h="151">
                  <a:moveTo>
                    <a:pt y="0" x="0"/>
                  </a:moveTo>
                  <a:lnTo>
                    <a:pt y="147" x="829"/>
                  </a:lnTo>
                  <a:lnTo>
                    <a:pt y="149" x="825"/>
                  </a:lnTo>
                  <a:lnTo>
                    <a:pt y="151" x="823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85" name="Shape 2785"/>
            <p:cNvSpPr/>
            <p:nvPr/>
          </p:nvSpPr>
          <p:spPr>
            <a:xfrm>
              <a:off y="2970211" x="4843462"/>
              <a:ext cy="236537" cx="1304925"/>
            </a:xfrm>
            <a:custGeom>
              <a:pathLst>
                <a:path w="822" extrusionOk="0" h="149">
                  <a:moveTo>
                    <a:pt y="0" x="0"/>
                  </a:moveTo>
                  <a:lnTo>
                    <a:pt y="146" x="822"/>
                  </a:lnTo>
                  <a:lnTo>
                    <a:pt y="148" x="819"/>
                  </a:lnTo>
                  <a:lnTo>
                    <a:pt y="149" x="817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86" name="Shape 2786"/>
            <p:cNvSpPr/>
            <p:nvPr/>
          </p:nvSpPr>
          <p:spPr>
            <a:xfrm>
              <a:off y="2973386" x="4848225"/>
              <a:ext cy="236537" cx="1296987"/>
            </a:xfrm>
            <a:custGeom>
              <a:pathLst>
                <a:path w="817" extrusionOk="0" h="149">
                  <a:moveTo>
                    <a:pt y="0" x="0"/>
                  </a:moveTo>
                  <a:lnTo>
                    <a:pt y="146" x="817"/>
                  </a:lnTo>
                  <a:lnTo>
                    <a:pt y="147" x="814"/>
                  </a:lnTo>
                  <a:lnTo>
                    <a:pt y="149" x="811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87" name="Shape 2787"/>
            <p:cNvSpPr/>
            <p:nvPr/>
          </p:nvSpPr>
          <p:spPr>
            <a:xfrm>
              <a:off y="2979736" x="4851400"/>
              <a:ext cy="233361" cx="1289050"/>
            </a:xfrm>
            <a:custGeom>
              <a:pathLst>
                <a:path w="812" extrusionOk="0" h="147">
                  <a:moveTo>
                    <a:pt y="0" x="0"/>
                  </a:moveTo>
                  <a:lnTo>
                    <a:pt y="143" x="812"/>
                  </a:lnTo>
                  <a:lnTo>
                    <a:pt y="145" x="809"/>
                  </a:lnTo>
                  <a:lnTo>
                    <a:pt y="147" x="80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88" name="Shape 2788"/>
            <p:cNvSpPr/>
            <p:nvPr/>
          </p:nvSpPr>
          <p:spPr>
            <a:xfrm>
              <a:off y="2984500" x="4856162"/>
              <a:ext cy="230187" cx="1279525"/>
            </a:xfrm>
            <a:custGeom>
              <a:pathLst>
                <a:path w="806" extrusionOk="0" h="145">
                  <a:moveTo>
                    <a:pt y="0" x="0"/>
                  </a:moveTo>
                  <a:lnTo>
                    <a:pt y="142" x="806"/>
                  </a:lnTo>
                  <a:lnTo>
                    <a:pt y="144" x="802"/>
                  </a:lnTo>
                  <a:lnTo>
                    <a:pt y="145" x="797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89" name="Shape 2789"/>
            <p:cNvSpPr/>
            <p:nvPr/>
          </p:nvSpPr>
          <p:spPr>
            <a:xfrm>
              <a:off y="2987675" x="4862512"/>
              <a:ext cy="227011" cx="1266825"/>
            </a:xfrm>
            <a:custGeom>
              <a:pathLst>
                <a:path w="798" extrusionOk="0" h="143">
                  <a:moveTo>
                    <a:pt y="0" x="0"/>
                  </a:moveTo>
                  <a:lnTo>
                    <a:pt y="142" x="798"/>
                  </a:lnTo>
                  <a:lnTo>
                    <a:pt y="143" x="793"/>
                  </a:lnTo>
                  <a:lnTo>
                    <a:pt y="143" x="790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90" name="Shape 2790"/>
            <p:cNvSpPr/>
            <p:nvPr/>
          </p:nvSpPr>
          <p:spPr>
            <a:xfrm>
              <a:off y="2992436" x="4864100"/>
              <a:ext cy="225425" cx="1257300"/>
            </a:xfrm>
            <a:custGeom>
              <a:pathLst>
                <a:path w="792" extrusionOk="0" h="142">
                  <a:moveTo>
                    <a:pt y="0" x="0"/>
                  </a:moveTo>
                  <a:lnTo>
                    <a:pt y="140" x="792"/>
                  </a:lnTo>
                  <a:lnTo>
                    <a:pt y="140" x="789"/>
                  </a:lnTo>
                  <a:lnTo>
                    <a:pt y="142" x="786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91" name="Shape 2791"/>
            <p:cNvSpPr/>
            <p:nvPr/>
          </p:nvSpPr>
          <p:spPr>
            <a:xfrm>
              <a:off y="2995611" x="4870450"/>
              <a:ext cy="225425" cx="1246186"/>
            </a:xfrm>
            <a:custGeom>
              <a:pathLst>
                <a:path w="785" extrusionOk="0" h="142">
                  <a:moveTo>
                    <a:pt y="0" x="0"/>
                  </a:moveTo>
                  <a:lnTo>
                    <a:pt y="138" x="785"/>
                  </a:lnTo>
                  <a:lnTo>
                    <a:pt y="140" x="782"/>
                  </a:lnTo>
                  <a:lnTo>
                    <a:pt y="142" x="778"/>
                  </a:lnTo>
                  <a:lnTo>
                    <a:pt y="6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92" name="Shape 2792"/>
            <p:cNvSpPr/>
            <p:nvPr/>
          </p:nvSpPr>
          <p:spPr>
            <a:xfrm>
              <a:off y="3000375" x="4875212"/>
              <a:ext cy="222250" cx="1236661"/>
            </a:xfrm>
            <a:custGeom>
              <a:pathLst>
                <a:path w="779" extrusionOk="0" h="140">
                  <a:moveTo>
                    <a:pt y="0" x="0"/>
                  </a:moveTo>
                  <a:lnTo>
                    <a:pt y="137" x="779"/>
                  </a:lnTo>
                  <a:lnTo>
                    <a:pt y="139" x="775"/>
                  </a:lnTo>
                  <a:lnTo>
                    <a:pt y="140" x="770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93" name="Shape 2793"/>
            <p:cNvSpPr/>
            <p:nvPr/>
          </p:nvSpPr>
          <p:spPr>
            <a:xfrm>
              <a:off y="3005136" x="4881562"/>
              <a:ext cy="220661" cx="1223961"/>
            </a:xfrm>
            <a:custGeom>
              <a:pathLst>
                <a:path w="771" extrusionOk="0" h="139">
                  <a:moveTo>
                    <a:pt y="0" x="0"/>
                  </a:moveTo>
                  <a:lnTo>
                    <a:pt y="136" x="771"/>
                  </a:lnTo>
                  <a:lnTo>
                    <a:pt y="137" x="766"/>
                  </a:lnTo>
                  <a:lnTo>
                    <a:pt y="139" x="763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94" name="Shape 2794"/>
            <p:cNvSpPr/>
            <p:nvPr/>
          </p:nvSpPr>
          <p:spPr>
            <a:xfrm>
              <a:off y="3008311" x="4886325"/>
              <a:ext cy="220661" cx="1211261"/>
            </a:xfrm>
            <a:custGeom>
              <a:pathLst>
                <a:path w="763" extrusionOk="0" h="139">
                  <a:moveTo>
                    <a:pt y="0" x="0"/>
                  </a:moveTo>
                  <a:lnTo>
                    <a:pt y="135" x="763"/>
                  </a:lnTo>
                  <a:lnTo>
                    <a:pt y="137" x="760"/>
                  </a:lnTo>
                  <a:lnTo>
                    <a:pt y="139" x="756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95" name="Shape 2795"/>
            <p:cNvSpPr/>
            <p:nvPr/>
          </p:nvSpPr>
          <p:spPr>
            <a:xfrm>
              <a:off y="3014661" x="4889500"/>
              <a:ext cy="215900" cx="1203325"/>
            </a:xfrm>
            <a:custGeom>
              <a:pathLst>
                <a:path w="758" extrusionOk="0" h="136">
                  <a:moveTo>
                    <a:pt y="0" x="0"/>
                  </a:moveTo>
                  <a:lnTo>
                    <a:pt y="133" x="758"/>
                  </a:lnTo>
                  <a:lnTo>
                    <a:pt y="135" x="753"/>
                  </a:lnTo>
                  <a:lnTo>
                    <a:pt y="136" x="749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96" name="Shape 2796"/>
            <p:cNvSpPr/>
            <p:nvPr/>
          </p:nvSpPr>
          <p:spPr>
            <a:xfrm>
              <a:off y="3019425" x="4894262"/>
              <a:ext cy="214311" cx="1192211"/>
            </a:xfrm>
            <a:custGeom>
              <a:pathLst>
                <a:path w="751" extrusionOk="0" h="135">
                  <a:moveTo>
                    <a:pt y="0" x="0"/>
                  </a:moveTo>
                  <a:lnTo>
                    <a:pt y="132" x="751"/>
                  </a:lnTo>
                  <a:lnTo>
                    <a:pt y="133" x="746"/>
                  </a:lnTo>
                  <a:lnTo>
                    <a:pt y="135" x="741"/>
                  </a:lnTo>
                  <a:lnTo>
                    <a:pt y="5" x="7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97" name="Shape 2797"/>
            <p:cNvSpPr/>
            <p:nvPr/>
          </p:nvSpPr>
          <p:spPr>
            <a:xfrm>
              <a:off y="3022600" x="4899025"/>
              <a:ext cy="211137" cx="1179512"/>
            </a:xfrm>
            <a:custGeom>
              <a:pathLst>
                <a:path w="743" extrusionOk="0" h="133">
                  <a:moveTo>
                    <a:pt y="0" x="0"/>
                  </a:moveTo>
                  <a:lnTo>
                    <a:pt y="131" x="743"/>
                  </a:lnTo>
                  <a:lnTo>
                    <a:pt y="133" x="738"/>
                  </a:lnTo>
                  <a:lnTo>
                    <a:pt y="133" x="735"/>
                  </a:lnTo>
                  <a:lnTo>
                    <a:pt y="6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98" name="Shape 2798"/>
            <p:cNvSpPr/>
            <p:nvPr/>
          </p:nvSpPr>
          <p:spPr>
            <a:xfrm>
              <a:off y="3027361" x="4905375"/>
              <a:ext cy="209550" cx="1165225"/>
            </a:xfrm>
            <a:custGeom>
              <a:pathLst>
                <a:path w="734" extrusionOk="0" h="132">
                  <a:moveTo>
                    <a:pt y="0" x="0"/>
                  </a:moveTo>
                  <a:lnTo>
                    <a:pt y="130" x="734"/>
                  </a:lnTo>
                  <a:lnTo>
                    <a:pt y="130" x="729"/>
                  </a:lnTo>
                  <a:lnTo>
                    <a:pt y="132" x="726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799" name="Shape 2799"/>
            <p:cNvSpPr/>
            <p:nvPr/>
          </p:nvSpPr>
          <p:spPr>
            <a:xfrm>
              <a:off y="3032125" x="4910137"/>
              <a:ext cy="206375" cx="1155700"/>
            </a:xfrm>
            <a:custGeom>
              <a:pathLst>
                <a:path w="728" extrusionOk="0" h="130">
                  <a:moveTo>
                    <a:pt y="0" x="0"/>
                  </a:moveTo>
                  <a:lnTo>
                    <a:pt y="127" x="728"/>
                  </a:lnTo>
                  <a:lnTo>
                    <a:pt y="129" x="723"/>
                  </a:lnTo>
                  <a:lnTo>
                    <a:pt y="130" x="718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00" name="Shape 2800"/>
            <p:cNvSpPr/>
            <p:nvPr/>
          </p:nvSpPr>
          <p:spPr>
            <a:xfrm>
              <a:off y="3035300" x="4916487"/>
              <a:ext cy="206375" cx="1141412"/>
            </a:xfrm>
            <a:custGeom>
              <a:pathLst>
                <a:path w="719" extrusionOk="0" h="130">
                  <a:moveTo>
                    <a:pt y="0" x="0"/>
                  </a:moveTo>
                  <a:lnTo>
                    <a:pt y="127" x="719"/>
                  </a:lnTo>
                  <a:lnTo>
                    <a:pt y="128" x="714"/>
                  </a:lnTo>
                  <a:lnTo>
                    <a:pt y="130" x="709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01" name="Shape 2801"/>
            <p:cNvSpPr/>
            <p:nvPr/>
          </p:nvSpPr>
          <p:spPr>
            <a:xfrm>
              <a:off y="3040061" x="4921250"/>
              <a:ext cy="204786" cx="1128712"/>
            </a:xfrm>
            <a:custGeom>
              <a:pathLst>
                <a:path w="711" extrusionOk="0" h="129">
                  <a:moveTo>
                    <a:pt y="0" x="0"/>
                  </a:moveTo>
                  <a:lnTo>
                    <a:pt y="125" x="711"/>
                  </a:lnTo>
                  <a:lnTo>
                    <a:pt y="127" x="706"/>
                  </a:lnTo>
                  <a:lnTo>
                    <a:pt y="129" x="70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02" name="Shape 2802"/>
            <p:cNvSpPr/>
            <p:nvPr/>
          </p:nvSpPr>
          <p:spPr>
            <a:xfrm>
              <a:off y="3043236" x="4924425"/>
              <a:ext cy="201612" cx="1117600"/>
            </a:xfrm>
            <a:custGeom>
              <a:pathLst>
                <a:path w="704" extrusionOk="0" h="127">
                  <a:moveTo>
                    <a:pt y="0" x="0"/>
                  </a:moveTo>
                  <a:lnTo>
                    <a:pt y="125" x="704"/>
                  </a:lnTo>
                  <a:lnTo>
                    <a:pt y="127" x="697"/>
                  </a:lnTo>
                  <a:lnTo>
                    <a:pt y="127" x="692"/>
                  </a:lnTo>
                  <a:lnTo>
                    <a:pt y="7" x="6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03" name="Shape 2803"/>
            <p:cNvSpPr/>
            <p:nvPr/>
          </p:nvSpPr>
          <p:spPr>
            <a:xfrm>
              <a:off y="3049586" x="4929187"/>
              <a:ext cy="198436" cx="1104900"/>
            </a:xfrm>
            <a:custGeom>
              <a:pathLst>
                <a:path w="696" extrusionOk="0" h="125">
                  <a:moveTo>
                    <a:pt y="0" x="0"/>
                  </a:moveTo>
                  <a:lnTo>
                    <a:pt y="123" x="696"/>
                  </a:lnTo>
                  <a:lnTo>
                    <a:pt y="123" x="689"/>
                  </a:lnTo>
                  <a:lnTo>
                    <a:pt y="125" x="684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04" name="Shape 2804"/>
            <p:cNvSpPr/>
            <p:nvPr/>
          </p:nvSpPr>
          <p:spPr>
            <a:xfrm>
              <a:off y="3054350" x="4933950"/>
              <a:ext cy="195261" cx="1089025"/>
            </a:xfrm>
            <a:custGeom>
              <a:pathLst>
                <a:path w="686" extrusionOk="0" h="123">
                  <a:moveTo>
                    <a:pt y="0" x="0"/>
                  </a:moveTo>
                  <a:lnTo>
                    <a:pt y="120" x="686"/>
                  </a:lnTo>
                  <a:lnTo>
                    <a:pt y="122" x="681"/>
                  </a:lnTo>
                  <a:lnTo>
                    <a:pt y="123" x="674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05" name="Shape 2805"/>
            <p:cNvSpPr/>
            <p:nvPr/>
          </p:nvSpPr>
          <p:spPr>
            <a:xfrm>
              <a:off y="3057525" x="4940300"/>
              <a:ext cy="192087" cx="1074736"/>
            </a:xfrm>
            <a:custGeom>
              <a:pathLst>
                <a:path w="677" extrusionOk="0" h="121">
                  <a:moveTo>
                    <a:pt y="0" x="0"/>
                  </a:moveTo>
                  <a:lnTo>
                    <a:pt y="120" x="677"/>
                  </a:lnTo>
                  <a:lnTo>
                    <a:pt y="121" x="670"/>
                  </a:lnTo>
                  <a:lnTo>
                    <a:pt y="121" x="665"/>
                  </a:lnTo>
                  <a:lnTo>
                    <a:pt y="6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06" name="Shape 2806"/>
            <p:cNvSpPr/>
            <p:nvPr/>
          </p:nvSpPr>
          <p:spPr>
            <a:xfrm>
              <a:off y="3062286" x="4945062"/>
              <a:ext cy="190500" cx="1058861"/>
            </a:xfrm>
            <a:custGeom>
              <a:pathLst>
                <a:path w="667" extrusionOk="0" h="120">
                  <a:moveTo>
                    <a:pt y="0" x="0"/>
                  </a:moveTo>
                  <a:lnTo>
                    <a:pt y="118" x="667"/>
                  </a:lnTo>
                  <a:lnTo>
                    <a:pt y="118" x="660"/>
                  </a:lnTo>
                  <a:lnTo>
                    <a:pt y="120" x="65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07" name="Shape 2807"/>
            <p:cNvSpPr/>
            <p:nvPr/>
          </p:nvSpPr>
          <p:spPr>
            <a:xfrm>
              <a:off y="3067050" x="4949825"/>
              <a:ext cy="188912" cx="1046161"/>
            </a:xfrm>
            <a:custGeom>
              <a:pathLst>
                <a:path w="659" extrusionOk="0" h="119">
                  <a:moveTo>
                    <a:pt y="0" x="0"/>
                  </a:moveTo>
                  <a:lnTo>
                    <a:pt y="115" x="659"/>
                  </a:lnTo>
                  <a:lnTo>
                    <a:pt y="117" x="652"/>
                  </a:lnTo>
                  <a:lnTo>
                    <a:pt y="119" x="645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08" name="Shape 2808"/>
            <p:cNvSpPr/>
            <p:nvPr/>
          </p:nvSpPr>
          <p:spPr>
            <a:xfrm>
              <a:off y="3070225" x="4956175"/>
              <a:ext cy="185736" cx="1028700"/>
            </a:xfrm>
            <a:custGeom>
              <a:pathLst>
                <a:path w="648" extrusionOk="0" h="117">
                  <a:moveTo>
                    <a:pt y="0" x="0"/>
                  </a:moveTo>
                  <a:lnTo>
                    <a:pt y="115" x="648"/>
                  </a:lnTo>
                  <a:lnTo>
                    <a:pt y="117" x="641"/>
                  </a:lnTo>
                  <a:lnTo>
                    <a:pt y="117" x="633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09" name="Shape 2809"/>
            <p:cNvSpPr/>
            <p:nvPr/>
          </p:nvSpPr>
          <p:spPr>
            <a:xfrm>
              <a:off y="3074986" x="4960937"/>
              <a:ext cy="182561" cx="1012825"/>
            </a:xfrm>
            <a:custGeom>
              <a:pathLst>
                <a:path w="638" extrusionOk="0" h="115">
                  <a:moveTo>
                    <a:pt y="0" x="0"/>
                  </a:moveTo>
                  <a:lnTo>
                    <a:pt y="114" x="638"/>
                  </a:lnTo>
                  <a:lnTo>
                    <a:pt y="114" x="630"/>
                  </a:lnTo>
                  <a:lnTo>
                    <a:pt y="115" x="623"/>
                  </a:lnTo>
                  <a:lnTo>
                    <a:pt y="5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2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10" name="Shape 2810"/>
            <p:cNvSpPr/>
            <p:nvPr/>
          </p:nvSpPr>
          <p:spPr>
            <a:xfrm>
              <a:off y="3081336" x="4967287"/>
              <a:ext cy="176212" cx="993775"/>
            </a:xfrm>
            <a:custGeom>
              <a:pathLst>
                <a:path w="626" extrusionOk="0" h="111">
                  <a:moveTo>
                    <a:pt y="0" x="0"/>
                  </a:moveTo>
                  <a:lnTo>
                    <a:pt y="110" x="626"/>
                  </a:lnTo>
                  <a:lnTo>
                    <a:pt y="111" x="619"/>
                  </a:lnTo>
                  <a:lnTo>
                    <a:pt y="111" x="611"/>
                  </a:lnTo>
                  <a:lnTo>
                    <a:pt y="5" x="6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11" name="Shape 2811"/>
            <p:cNvSpPr/>
            <p:nvPr/>
          </p:nvSpPr>
          <p:spPr>
            <a:xfrm>
              <a:off y="3082925" x="4972050"/>
              <a:ext cy="177800" cx="977900"/>
            </a:xfrm>
            <a:custGeom>
              <a:pathLst>
                <a:path w="616" extrusionOk="0" h="112">
                  <a:moveTo>
                    <a:pt y="0" x="0"/>
                  </a:moveTo>
                  <a:lnTo>
                    <a:pt y="110" x="616"/>
                  </a:lnTo>
                  <a:lnTo>
                    <a:pt y="110" x="608"/>
                  </a:lnTo>
                  <a:lnTo>
                    <a:pt y="112" x="599"/>
                  </a:lnTo>
                  <a:lnTo>
                    <a:pt y="7" x="7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12" name="Shape 2812"/>
            <p:cNvSpPr/>
            <p:nvPr/>
          </p:nvSpPr>
          <p:spPr>
            <a:xfrm>
              <a:off y="3089275" x="4976812"/>
              <a:ext cy="171450" cx="960436"/>
            </a:xfrm>
            <a:custGeom>
              <a:pathLst>
                <a:path w="605" extrusionOk="0" h="108">
                  <a:moveTo>
                    <a:pt y="0" x="0"/>
                  </a:moveTo>
                  <a:lnTo>
                    <a:pt y="106" x="605"/>
                  </a:lnTo>
                  <a:lnTo>
                    <a:pt y="108" x="596"/>
                  </a:lnTo>
                  <a:lnTo>
                    <a:pt y="108" x="588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13" name="Shape 2813"/>
            <p:cNvSpPr/>
            <p:nvPr/>
          </p:nvSpPr>
          <p:spPr>
            <a:xfrm>
              <a:off y="3094036" x="4983162"/>
              <a:ext cy="166686" cx="939800"/>
            </a:xfrm>
            <a:custGeom>
              <a:pathLst>
                <a:path w="592" extrusionOk="0" h="105">
                  <a:moveTo>
                    <a:pt y="0" x="0"/>
                  </a:moveTo>
                  <a:lnTo>
                    <a:pt y="105" x="592"/>
                  </a:lnTo>
                  <a:lnTo>
                    <a:pt y="105" x="582"/>
                  </a:lnTo>
                  <a:lnTo>
                    <a:pt y="105" x="574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14" name="Shape 2814"/>
            <p:cNvSpPr/>
            <p:nvPr/>
          </p:nvSpPr>
          <p:spPr>
            <a:xfrm>
              <a:off y="3097211" x="4987925"/>
              <a:ext cy="163511" cx="922337"/>
            </a:xfrm>
            <a:custGeom>
              <a:pathLst>
                <a:path w="581" extrusionOk="0" h="103">
                  <a:moveTo>
                    <a:pt y="0" x="0"/>
                  </a:moveTo>
                  <a:lnTo>
                    <a:pt y="103" x="581"/>
                  </a:lnTo>
                  <a:lnTo>
                    <a:pt y="103" x="571"/>
                  </a:lnTo>
                  <a:lnTo>
                    <a:pt y="103" x="559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15" name="Shape 2815"/>
            <p:cNvSpPr/>
            <p:nvPr/>
          </p:nvSpPr>
          <p:spPr>
            <a:xfrm>
              <a:off y="3101975" x="4992687"/>
              <a:ext cy="158750" cx="901700"/>
            </a:xfrm>
            <a:custGeom>
              <a:pathLst>
                <a:path w="568" extrusionOk="0" h="100">
                  <a:moveTo>
                    <a:pt y="0" x="0"/>
                  </a:moveTo>
                  <a:lnTo>
                    <a:pt y="100" x="568"/>
                  </a:lnTo>
                  <a:lnTo>
                    <a:pt y="100" x="556"/>
                  </a:lnTo>
                  <a:lnTo>
                    <a:pt y="100" x="544"/>
                  </a:lnTo>
                  <a:lnTo>
                    <a:pt y="5" x="7"/>
                  </a:lnTo>
                  <a:lnTo>
                    <a:pt y="5" x="7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16" name="Shape 2816"/>
            <p:cNvSpPr/>
            <p:nvPr/>
          </p:nvSpPr>
          <p:spPr>
            <a:xfrm>
              <a:off y="3108325" x="4999037"/>
              <a:ext cy="152400" cx="876300"/>
            </a:xfrm>
            <a:custGeom>
              <a:pathLst>
                <a:path w="552" extrusionOk="0" h="96">
                  <a:moveTo>
                    <a:pt y="0" x="0"/>
                  </a:moveTo>
                  <a:lnTo>
                    <a:pt y="96" x="552"/>
                  </a:lnTo>
                  <a:lnTo>
                    <a:pt y="96" x="540"/>
                  </a:lnTo>
                  <a:lnTo>
                    <a:pt y="96" x="528"/>
                  </a:lnTo>
                  <a:lnTo>
                    <a:pt y="5" x="7"/>
                  </a:lnTo>
                  <a:lnTo>
                    <a:pt y="3" x="5"/>
                  </a:lnTo>
                  <a:lnTo>
                    <a:pt y="1" x="3"/>
                  </a:lnTo>
                  <a:lnTo>
                    <a:pt y="0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17" name="Shape 2817"/>
            <p:cNvSpPr/>
            <p:nvPr/>
          </p:nvSpPr>
          <p:spPr>
            <a:xfrm>
              <a:off y="3109911" x="5003800"/>
              <a:ext cy="150812" cx="852486"/>
            </a:xfrm>
            <a:custGeom>
              <a:pathLst>
                <a:path w="537" extrusionOk="0" h="95">
                  <a:moveTo>
                    <a:pt y="0" x="0"/>
                  </a:moveTo>
                  <a:lnTo>
                    <a:pt y="95" x="537"/>
                  </a:lnTo>
                  <a:lnTo>
                    <a:pt y="95" x="524"/>
                  </a:lnTo>
                  <a:lnTo>
                    <a:pt y="95" x="510"/>
                  </a:lnTo>
                  <a:lnTo>
                    <a:pt y="7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18" name="Shape 2818"/>
            <p:cNvSpPr/>
            <p:nvPr/>
          </p:nvSpPr>
          <p:spPr>
            <a:xfrm>
              <a:off y="3116261" x="5010150"/>
              <a:ext cy="144461" cx="827087"/>
            </a:xfrm>
            <a:custGeom>
              <a:pathLst>
                <a:path w="521" extrusionOk="0" h="91">
                  <a:moveTo>
                    <a:pt y="0" x="0"/>
                  </a:moveTo>
                  <a:lnTo>
                    <a:pt y="91" x="521"/>
                  </a:lnTo>
                  <a:lnTo>
                    <a:pt y="91" x="508"/>
                  </a:lnTo>
                  <a:lnTo>
                    <a:pt y="91" x="496"/>
                  </a:lnTo>
                  <a:lnTo>
                    <a:pt y="83" x="449"/>
                  </a:lnTo>
                  <a:lnTo>
                    <a:pt y="7" x="8"/>
                  </a:lnTo>
                  <a:lnTo>
                    <a:pt y="3" x="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19" name="Shape 2819"/>
            <p:cNvSpPr/>
            <p:nvPr/>
          </p:nvSpPr>
          <p:spPr>
            <a:xfrm>
              <a:off y="3121025" x="5014912"/>
              <a:ext cy="139700" cx="798512"/>
            </a:xfrm>
            <a:custGeom>
              <a:pathLst>
                <a:path w="503" extrusionOk="0" h="88">
                  <a:moveTo>
                    <a:pt y="0" x="0"/>
                  </a:moveTo>
                  <a:lnTo>
                    <a:pt y="88" x="503"/>
                  </a:lnTo>
                  <a:lnTo>
                    <a:pt y="88" x="498"/>
                  </a:lnTo>
                  <a:lnTo>
                    <a:pt y="88" x="493"/>
                  </a:lnTo>
                  <a:lnTo>
                    <a:pt y="58" x="304"/>
                  </a:lnTo>
                  <a:lnTo>
                    <a:pt y="7" x="12"/>
                  </a:lnTo>
                  <a:lnTo>
                    <a:pt y="4" x="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20" name="Shape 2820"/>
            <p:cNvSpPr/>
            <p:nvPr/>
          </p:nvSpPr>
          <p:spPr>
            <a:xfrm>
              <a:off y="3127375" x="5022850"/>
              <a:ext cy="120650" cx="700086"/>
            </a:xfrm>
            <a:custGeom>
              <a:pathLst>
                <a:path w="441" extrusionOk="0" h="76">
                  <a:moveTo>
                    <a:pt y="0" x="0"/>
                  </a:moveTo>
                  <a:lnTo>
                    <a:pt y="76" x="441"/>
                  </a:lnTo>
                  <a:lnTo>
                    <a:pt y="32" x="159"/>
                  </a:lnTo>
                  <a:lnTo>
                    <a:pt y="6" x="19"/>
                  </a:lnTo>
                  <a:lnTo>
                    <a:pt y="3" x="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21" name="Shape 2821"/>
            <p:cNvSpPr/>
            <p:nvPr/>
          </p:nvSpPr>
          <p:spPr>
            <a:xfrm>
              <a:off y="3132136" x="5033962"/>
              <a:ext cy="80961" cx="463550"/>
            </a:xfrm>
            <a:custGeom>
              <a:pathLst>
                <a:path w="292" extrusionOk="0" h="51">
                  <a:moveTo>
                    <a:pt y="0" x="0"/>
                  </a:moveTo>
                  <a:lnTo>
                    <a:pt y="51" x="292"/>
                  </a:lnTo>
                  <a:lnTo>
                    <a:pt y="10" x="35"/>
                  </a:lnTo>
                  <a:lnTo>
                    <a:pt y="5" x="1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22" name="Shape 2822"/>
            <p:cNvSpPr/>
            <p:nvPr/>
          </p:nvSpPr>
          <p:spPr>
            <a:xfrm>
              <a:off y="3136900" x="5053012"/>
              <a:ext cy="41275" cx="222250"/>
            </a:xfrm>
            <a:custGeom>
              <a:pathLst>
                <a:path w="140" extrusionOk="0" h="26">
                  <a:moveTo>
                    <a:pt y="0" x="0"/>
                  </a:moveTo>
                  <a:lnTo>
                    <a:pt y="26" x="140"/>
                  </a:lnTo>
                  <a:lnTo>
                    <a:pt y="7" x="23"/>
                  </a:lnTo>
                  <a:lnTo>
                    <a:pt y="4" x="1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23" name="Shape 2823"/>
            <p:cNvSpPr/>
            <p:nvPr/>
          </p:nvSpPr>
          <p:spPr>
            <a:xfrm>
              <a:off y="2670175" x="4621212"/>
              <a:ext cy="590550" cx="1663700"/>
            </a:xfrm>
            <a:custGeom>
              <a:pathLst>
                <a:path w="1048" extrusionOk="0" h="372">
                  <a:moveTo>
                    <a:pt y="2" x="5"/>
                  </a:moveTo>
                  <a:lnTo>
                    <a:pt y="10" x="1"/>
                  </a:lnTo>
                  <a:lnTo>
                    <a:pt y="21" x="0"/>
                  </a:lnTo>
                  <a:lnTo>
                    <a:pt y="29" x="1"/>
                  </a:lnTo>
                  <a:lnTo>
                    <a:pt y="37" x="5"/>
                  </a:lnTo>
                  <a:lnTo>
                    <a:pt y="70" x="30"/>
                  </a:lnTo>
                  <a:lnTo>
                    <a:pt y="102" x="56"/>
                  </a:lnTo>
                  <a:lnTo>
                    <a:pt y="132" x="84"/>
                  </a:lnTo>
                  <a:lnTo>
                    <a:pt y="162" x="113"/>
                  </a:lnTo>
                  <a:lnTo>
                    <a:pt y="193" x="143"/>
                  </a:lnTo>
                  <a:lnTo>
                    <a:pt y="222" x="174"/>
                  </a:lnTo>
                  <a:lnTo>
                    <a:pt y="249" x="207"/>
                  </a:lnTo>
                  <a:lnTo>
                    <a:pt y="277" x="241"/>
                  </a:lnTo>
                  <a:lnTo>
                    <a:pt y="286" x="251"/>
                  </a:lnTo>
                  <a:lnTo>
                    <a:pt y="293" x="265"/>
                  </a:lnTo>
                  <a:lnTo>
                    <a:pt y="296" x="280"/>
                  </a:lnTo>
                  <a:lnTo>
                    <a:pt y="301" x="295"/>
                  </a:lnTo>
                  <a:lnTo>
                    <a:pt y="372" x="741"/>
                  </a:lnTo>
                  <a:lnTo>
                    <a:pt y="372" x="770"/>
                  </a:lnTo>
                  <a:lnTo>
                    <a:pt y="372" x="795"/>
                  </a:lnTo>
                  <a:lnTo>
                    <a:pt y="370" x="822"/>
                  </a:lnTo>
                  <a:lnTo>
                    <a:pt y="369" x="846"/>
                  </a:lnTo>
                  <a:lnTo>
                    <a:pt y="365" x="869"/>
                  </a:lnTo>
                  <a:lnTo>
                    <a:pt y="360" x="891"/>
                  </a:lnTo>
                  <a:lnTo>
                    <a:pt y="355" x="913"/>
                  </a:lnTo>
                  <a:lnTo>
                    <a:pt y="348" x="932"/>
                  </a:lnTo>
                  <a:lnTo>
                    <a:pt y="340" x="950"/>
                  </a:lnTo>
                  <a:lnTo>
                    <a:pt y="331" x="969"/>
                  </a:lnTo>
                  <a:lnTo>
                    <a:pt y="321" x="984"/>
                  </a:lnTo>
                  <a:lnTo>
                    <a:pt y="311" x="999"/>
                  </a:lnTo>
                  <a:lnTo>
                    <a:pt y="299" x="1013"/>
                  </a:lnTo>
                  <a:lnTo>
                    <a:pt y="286" x="1026"/>
                  </a:lnTo>
                  <a:lnTo>
                    <a:pt y="272" x="1036"/>
                  </a:lnTo>
                  <a:lnTo>
                    <a:pt y="257" x="1048"/>
                  </a:lnTo>
                  <a:lnTo>
                    <a:pt y="254" x="1038"/>
                  </a:lnTo>
                  <a:lnTo>
                    <a:pt y="250" x="1033"/>
                  </a:lnTo>
                  <a:lnTo>
                    <a:pt y="213" x="988"/>
                  </a:lnTo>
                  <a:lnTo>
                    <a:pt y="179" x="944"/>
                  </a:lnTo>
                  <a:lnTo>
                    <a:pt y="149" x="896"/>
                  </a:lnTo>
                  <a:lnTo>
                    <a:pt y="122" x="851"/>
                  </a:lnTo>
                  <a:lnTo>
                    <a:pt y="97" x="802"/>
                  </a:lnTo>
                  <a:lnTo>
                    <a:pt y="76" x="753"/>
                  </a:lnTo>
                  <a:lnTo>
                    <a:pt y="58" x="704"/>
                  </a:lnTo>
                  <a:lnTo>
                    <a:pt y="42" x="653"/>
                  </a:lnTo>
                  <a:lnTo>
                    <a:pt y="29" x="603"/>
                  </a:lnTo>
                  <a:lnTo>
                    <a:pt y="19" x="550"/>
                  </a:lnTo>
                  <a:lnTo>
                    <a:pt y="10" x="498"/>
                  </a:lnTo>
                  <a:lnTo>
                    <a:pt y="5" x="446"/>
                  </a:lnTo>
                  <a:lnTo>
                    <a:pt y="2" x="392"/>
                  </a:lnTo>
                  <a:lnTo>
                    <a:pt y="0" x="337"/>
                  </a:lnTo>
                  <a:lnTo>
                    <a:pt y="0" x="283"/>
                  </a:lnTo>
                  <a:lnTo>
                    <a:pt y="2" x="229"/>
                  </a:lnTo>
                  <a:lnTo>
                    <a:pt y="4" x="213"/>
                  </a:lnTo>
                  <a:lnTo>
                    <a:pt y="4" x="167"/>
                  </a:lnTo>
                  <a:lnTo>
                    <a:pt y="4" x="96"/>
                  </a:lnTo>
                  <a:lnTo>
                    <a:pt y="2" x="5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24" name="Shape 2824"/>
            <p:cNvSpPr/>
            <p:nvPr/>
          </p:nvSpPr>
          <p:spPr>
            <a:xfrm>
              <a:off y="2697161" x="4660900"/>
              <a:ext cy="395287" cx="1584325"/>
            </a:xfrm>
            <a:custGeom>
              <a:pathLst>
                <a:path w="998" extrusionOk="0" h="249">
                  <a:moveTo>
                    <a:pt y="25" x="14"/>
                  </a:moveTo>
                  <a:lnTo>
                    <a:pt y="29" x="186"/>
                  </a:lnTo>
                  <a:lnTo>
                    <a:pt y="32" x="328"/>
                  </a:lnTo>
                  <a:lnTo>
                    <a:pt y="34" x="390"/>
                  </a:lnTo>
                  <a:lnTo>
                    <a:pt y="36" x="448"/>
                  </a:lnTo>
                  <a:lnTo>
                    <a:pt y="41" x="502"/>
                  </a:lnTo>
                  <a:lnTo>
                    <a:pt y="47" x="552"/>
                  </a:lnTo>
                  <a:lnTo>
                    <a:pt y="51" x="578"/>
                  </a:lnTo>
                  <a:lnTo>
                    <a:pt y="56" x="603"/>
                  </a:lnTo>
                  <a:lnTo>
                    <a:pt y="63" x="628"/>
                  </a:lnTo>
                  <a:lnTo>
                    <a:pt y="69" x="654"/>
                  </a:lnTo>
                  <a:lnTo>
                    <a:pt y="76" x="679"/>
                  </a:lnTo>
                  <a:lnTo>
                    <a:pt y="86" x="704"/>
                  </a:lnTo>
                  <a:lnTo>
                    <a:pt y="96" x="730"/>
                  </a:lnTo>
                  <a:lnTo>
                    <a:pt y="107" x="755"/>
                  </a:lnTo>
                  <a:lnTo>
                    <a:pt y="134" x="811"/>
                  </a:lnTo>
                  <a:lnTo>
                    <a:pt y="166" x="868"/>
                  </a:lnTo>
                  <a:lnTo>
                    <a:pt y="203" x="930"/>
                  </a:lnTo>
                  <a:lnTo>
                    <a:pt y="249" x="998"/>
                  </a:lnTo>
                  <a:lnTo>
                    <a:pt y="223" x="969"/>
                  </a:lnTo>
                  <a:lnTo>
                    <a:pt y="200" x="941"/>
                  </a:lnTo>
                  <a:lnTo>
                    <a:pt y="179" x="912"/>
                  </a:lnTo>
                  <a:lnTo>
                    <a:pt y="159" x="883"/>
                  </a:lnTo>
                  <a:lnTo>
                    <a:pt y="140" x="853"/>
                  </a:lnTo>
                  <a:lnTo>
                    <a:pt y="123" x="824"/>
                  </a:lnTo>
                  <a:lnTo>
                    <a:pt y="108" x="795"/>
                  </a:lnTo>
                  <a:lnTo>
                    <a:pt y="95" x="765"/>
                  </a:lnTo>
                  <a:lnTo>
                    <a:pt y="81" x="736"/>
                  </a:lnTo>
                  <a:lnTo>
                    <a:pt y="69" x="706"/>
                  </a:lnTo>
                  <a:lnTo>
                    <a:pt y="59" x="675"/>
                  </a:lnTo>
                  <a:lnTo>
                    <a:pt y="51" x="645"/>
                  </a:lnTo>
                  <a:lnTo>
                    <a:pt y="42" x="615"/>
                  </a:lnTo>
                  <a:lnTo>
                    <a:pt y="34" x="584"/>
                  </a:lnTo>
                  <a:lnTo>
                    <a:pt y="29" x="554"/>
                  </a:lnTo>
                  <a:lnTo>
                    <a:pt y="24" x="524"/>
                  </a:lnTo>
                  <a:lnTo>
                    <a:pt y="15" x="461"/>
                  </a:lnTo>
                  <a:lnTo>
                    <a:pt y="9" x="399"/>
                  </a:lnTo>
                  <a:lnTo>
                    <a:pt y="5" x="334"/>
                  </a:lnTo>
                  <a:lnTo>
                    <a:pt y="4" x="270"/>
                  </a:lnTo>
                  <a:lnTo>
                    <a:pt y="2" x="139"/>
                  </a:lnTo>
                  <a:lnTo>
                    <a:pt y="0" x="2"/>
                  </a:lnTo>
                  <a:lnTo>
                    <a:pt y="2" x="0"/>
                  </a:lnTo>
                  <a:lnTo>
                    <a:pt y="4" x="0"/>
                  </a:lnTo>
                  <a:lnTo>
                    <a:pt y="9" x="4"/>
                  </a:lnTo>
                  <a:lnTo>
                    <a:pt y="12" x="9"/>
                  </a:lnTo>
                  <a:lnTo>
                    <a:pt y="17" x="12"/>
                  </a:lnTo>
                  <a:lnTo>
                    <a:pt y="22" x="15"/>
                  </a:lnTo>
                  <a:lnTo>
                    <a:pt y="22" x="15"/>
                  </a:lnTo>
                  <a:lnTo>
                    <a:pt y="24" x="17"/>
                  </a:lnTo>
                  <a:lnTo>
                    <a:pt y="25" x="15"/>
                  </a:lnTo>
                  <a:lnTo>
                    <a:pt y="25" x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25" name="Shape 2825"/>
            <p:cNvSpPr/>
            <p:nvPr/>
          </p:nvSpPr>
          <p:spPr>
            <a:xfrm>
              <a:off y="3351212" x="4310062"/>
              <a:ext cy="244475" cx="1557337"/>
            </a:xfrm>
            <a:custGeom>
              <a:pathLst>
                <a:path w="981" extrusionOk="0" h="154">
                  <a:moveTo>
                    <a:pt y="154" x="981"/>
                  </a:moveTo>
                  <a:lnTo>
                    <a:pt y="146" x="971"/>
                  </a:lnTo>
                  <a:lnTo>
                    <a:pt y="139" x="959"/>
                  </a:lnTo>
                  <a:lnTo>
                    <a:pt y="132" x="945"/>
                  </a:lnTo>
                  <a:lnTo>
                    <a:pt y="124" x="930"/>
                  </a:lnTo>
                  <a:lnTo>
                    <a:pt y="112" x="896"/>
                  </a:lnTo>
                  <a:lnTo>
                    <a:pt y="98" x="858"/>
                  </a:lnTo>
                  <a:lnTo>
                    <a:pt y="87" x="814"/>
                  </a:lnTo>
                  <a:lnTo>
                    <a:pt y="77" x="765"/>
                  </a:lnTo>
                  <a:lnTo>
                    <a:pt y="66" x="711"/>
                  </a:lnTo>
                  <a:lnTo>
                    <a:pt y="56" x="652"/>
                  </a:lnTo>
                  <a:lnTo>
                    <a:pt y="48" x="588"/>
                  </a:lnTo>
                  <a:lnTo>
                    <a:pt y="39" x="520"/>
                  </a:lnTo>
                  <a:lnTo>
                    <a:pt y="31" x="447"/>
                  </a:lnTo>
                  <a:lnTo>
                    <a:pt y="24" x="371"/>
                  </a:lnTo>
                  <a:lnTo>
                    <a:pt y="12" x="206"/>
                  </a:lnTo>
                  <a:lnTo>
                    <a:pt y="0" x="27"/>
                  </a:lnTo>
                  <a:lnTo>
                    <a:pt y="19" x="0"/>
                  </a:lnTo>
                  <a:lnTo>
                    <a:pt y="26" x="142"/>
                  </a:lnTo>
                  <a:lnTo>
                    <a:pt y="34" x="285"/>
                  </a:lnTo>
                  <a:lnTo>
                    <a:pt y="44" x="429"/>
                  </a:lnTo>
                  <a:lnTo>
                    <a:pt y="58" x="566"/>
                  </a:lnTo>
                  <a:lnTo>
                    <a:pt y="65" x="630"/>
                  </a:lnTo>
                  <a:lnTo>
                    <a:pt y="73" x="692"/>
                  </a:lnTo>
                  <a:lnTo>
                    <a:pt y="83" x="751"/>
                  </a:lnTo>
                  <a:lnTo>
                    <a:pt y="95" x="807"/>
                  </a:lnTo>
                  <a:lnTo>
                    <a:pt y="107" x="858"/>
                  </a:lnTo>
                  <a:lnTo>
                    <a:pt y="120" x="903"/>
                  </a:lnTo>
                  <a:lnTo>
                    <a:pt y="129" x="925"/>
                  </a:lnTo>
                  <a:lnTo>
                    <a:pt y="137" x="945"/>
                  </a:lnTo>
                  <a:lnTo>
                    <a:pt y="146" x="964"/>
                  </a:lnTo>
                  <a:lnTo>
                    <a:pt y="154" x="98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26" name="Shape 2826"/>
            <p:cNvSpPr/>
            <p:nvPr/>
          </p:nvSpPr>
          <p:spPr>
            <a:xfrm>
              <a:off y="2789236" x="2101850"/>
              <a:ext cy="93661" cx="552450"/>
            </a:xfrm>
            <a:custGeom>
              <a:pathLst>
                <a:path w="348" extrusionOk="0" h="59">
                  <a:moveTo>
                    <a:pt y="59" x="348"/>
                  </a:moveTo>
                  <a:lnTo>
                    <a:pt y="52" x="344"/>
                  </a:lnTo>
                  <a:lnTo>
                    <a:pt y="47" x="339"/>
                  </a:lnTo>
                  <a:lnTo>
                    <a:pt y="42" x="329"/>
                  </a:lnTo>
                  <a:lnTo>
                    <a:pt y="37" x="317"/>
                  </a:lnTo>
                  <a:lnTo>
                    <a:pt y="27" x="285"/>
                  </a:lnTo>
                  <a:lnTo>
                    <a:pt y="18" x="245"/>
                  </a:lnTo>
                  <a:lnTo>
                    <a:pt y="11" x="196"/>
                  </a:lnTo>
                  <a:lnTo>
                    <a:pt y="6" x="140"/>
                  </a:lnTo>
                  <a:lnTo>
                    <a:pt y="1" x="81"/>
                  </a:lnTo>
                  <a:lnTo>
                    <a:pt y="0" x="18"/>
                  </a:lnTo>
                  <a:lnTo>
                    <a:pt y="3" x="0"/>
                  </a:lnTo>
                  <a:lnTo>
                    <a:pt y="8" x="45"/>
                  </a:lnTo>
                  <a:lnTo>
                    <a:pt y="13" x="98"/>
                  </a:lnTo>
                  <a:lnTo>
                    <a:pt y="18" x="152"/>
                  </a:lnTo>
                  <a:lnTo>
                    <a:pt y="23" x="204"/>
                  </a:lnTo>
                  <a:lnTo>
                    <a:pt y="30" x="253"/>
                  </a:lnTo>
                  <a:lnTo>
                    <a:pt y="38" x="295"/>
                  </a:lnTo>
                  <a:lnTo>
                    <a:pt y="42" x="314"/>
                  </a:lnTo>
                  <a:lnTo>
                    <a:pt y="47" x="327"/>
                  </a:lnTo>
                  <a:lnTo>
                    <a:pt y="54" x="339"/>
                  </a:lnTo>
                  <a:lnTo>
                    <a:pt y="59" x="34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27" name="Shape 2827"/>
            <p:cNvSpPr/>
            <p:nvPr/>
          </p:nvSpPr>
          <p:spPr>
            <a:xfrm>
              <a:off y="3381375" x="4165600"/>
              <a:ext cy="220661" cx="1704975"/>
            </a:xfrm>
            <a:custGeom>
              <a:pathLst>
                <a:path w="1074" extrusionOk="0" h="139">
                  <a:moveTo>
                    <a:pt y="139" x="1070"/>
                  </a:moveTo>
                  <a:lnTo>
                    <a:pt y="137" x="1072"/>
                  </a:lnTo>
                  <a:lnTo>
                    <a:pt y="137" x="1074"/>
                  </a:lnTo>
                  <a:lnTo>
                    <a:pt y="128" x="1062"/>
                  </a:lnTo>
                  <a:lnTo>
                    <a:pt y="122" x="1050"/>
                  </a:lnTo>
                  <a:lnTo>
                    <a:pt y="113" x="1035"/>
                  </a:lnTo>
                  <a:lnTo>
                    <a:pt y="107" x="1020"/>
                  </a:lnTo>
                  <a:lnTo>
                    <a:pt y="95" x="984"/>
                  </a:lnTo>
                  <a:lnTo>
                    <a:pt y="83" x="942"/>
                  </a:lnTo>
                  <a:lnTo>
                    <a:pt y="71" x="895"/>
                  </a:lnTo>
                  <a:lnTo>
                    <a:pt y="61" x="842"/>
                  </a:lnTo>
                  <a:lnTo>
                    <a:pt y="52" x="787"/>
                  </a:lnTo>
                  <a:lnTo>
                    <a:pt y="44" x="724"/>
                  </a:lnTo>
                  <a:lnTo>
                    <a:pt y="37" x="658"/>
                  </a:lnTo>
                  <a:lnTo>
                    <a:pt y="30" x="587"/>
                  </a:lnTo>
                  <a:lnTo>
                    <a:pt y="24" x="513"/>
                  </a:lnTo>
                  <a:lnTo>
                    <a:pt y="19" x="435"/>
                  </a:lnTo>
                  <a:lnTo>
                    <a:pt y="8" x="270"/>
                  </a:lnTo>
                  <a:lnTo>
                    <a:pt y="0" x="91"/>
                  </a:lnTo>
                  <a:lnTo>
                    <a:pt y="63" x="0"/>
                  </a:lnTo>
                  <a:lnTo>
                    <a:pt y="56" x="121"/>
                  </a:lnTo>
                  <a:lnTo>
                    <a:pt y="52" x="263"/>
                  </a:lnTo>
                  <a:lnTo>
                    <a:pt y="51" x="341"/>
                  </a:lnTo>
                  <a:lnTo>
                    <a:pt y="51" x="420"/>
                  </a:lnTo>
                  <a:lnTo>
                    <a:pt y="51" x="500"/>
                  </a:lnTo>
                  <a:lnTo>
                    <a:pt y="54" x="579"/>
                  </a:lnTo>
                  <a:lnTo>
                    <a:pt y="58" x="658"/>
                  </a:lnTo>
                  <a:lnTo>
                    <a:pt y="63" x="734"/>
                  </a:lnTo>
                  <a:lnTo>
                    <a:pt y="69" x="805"/>
                  </a:lnTo>
                  <a:lnTo>
                    <a:pt y="79" x="873"/>
                  </a:lnTo>
                  <a:lnTo>
                    <a:pt y="85" x="905"/>
                  </a:lnTo>
                  <a:lnTo>
                    <a:pt y="90" x="933"/>
                  </a:lnTo>
                  <a:lnTo>
                    <a:pt y="96" x="962"/>
                  </a:lnTo>
                  <a:lnTo>
                    <a:pt y="103" x="987"/>
                  </a:lnTo>
                  <a:lnTo>
                    <a:pt y="112" x="1013"/>
                  </a:lnTo>
                  <a:lnTo>
                    <a:pt y="120" x="1035"/>
                  </a:lnTo>
                  <a:lnTo>
                    <a:pt y="130" x="1053"/>
                  </a:lnTo>
                  <a:lnTo>
                    <a:pt y="139" x="1070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28" name="Shape 2828"/>
            <p:cNvSpPr/>
            <p:nvPr/>
          </p:nvSpPr>
          <p:spPr>
            <a:xfrm>
              <a:off y="2794000" x="1974850"/>
              <a:ext cy="90486" cx="679450"/>
            </a:xfrm>
            <a:custGeom>
              <a:pathLst>
                <a:path w="428" extrusionOk="0" h="57">
                  <a:moveTo>
                    <a:pt y="57" x="426"/>
                  </a:moveTo>
                  <a:lnTo>
                    <a:pt y="56" x="426"/>
                  </a:lnTo>
                  <a:lnTo>
                    <a:pt y="56" x="428"/>
                  </a:lnTo>
                  <a:lnTo>
                    <a:pt y="51" x="422"/>
                  </a:lnTo>
                  <a:lnTo>
                    <a:pt y="44" x="416"/>
                  </a:lnTo>
                  <a:lnTo>
                    <a:pt y="39" x="404"/>
                  </a:lnTo>
                  <a:lnTo>
                    <a:pt y="34" x="389"/>
                  </a:lnTo>
                  <a:lnTo>
                    <a:pt y="25" x="352"/>
                  </a:lnTo>
                  <a:lnTo>
                    <a:pt y="17" x="306"/>
                  </a:lnTo>
                  <a:lnTo>
                    <a:pt y="10" x="252"/>
                  </a:lnTo>
                  <a:lnTo>
                    <a:pt y="5" x="195"/>
                  </a:lnTo>
                  <a:lnTo>
                    <a:pt y="2" x="135"/>
                  </a:lnTo>
                  <a:lnTo>
                    <a:pt y="0" x="76"/>
                  </a:lnTo>
                  <a:lnTo>
                    <a:pt y="15" x="0"/>
                  </a:lnTo>
                  <a:lnTo>
                    <a:pt y="12" x="44"/>
                  </a:lnTo>
                  <a:lnTo>
                    <a:pt y="12" x="103"/>
                  </a:lnTo>
                  <a:lnTo>
                    <a:pt y="13" x="171"/>
                  </a:lnTo>
                  <a:lnTo>
                    <a:pt y="17" x="240"/>
                  </a:lnTo>
                  <a:lnTo>
                    <a:pt y="19" x="274"/>
                  </a:lnTo>
                  <a:lnTo>
                    <a:pt y="22" x="306"/>
                  </a:lnTo>
                  <a:lnTo>
                    <a:pt y="27" x="336"/>
                  </a:lnTo>
                  <a:lnTo>
                    <a:pt y="30" x="363"/>
                  </a:lnTo>
                  <a:lnTo>
                    <a:pt y="37" x="385"/>
                  </a:lnTo>
                  <a:lnTo>
                    <a:pt y="42" x="404"/>
                  </a:lnTo>
                  <a:lnTo>
                    <a:pt y="46" x="412"/>
                  </a:lnTo>
                  <a:lnTo>
                    <a:pt y="49" x="417"/>
                  </a:lnTo>
                  <a:lnTo>
                    <a:pt y="52" x="422"/>
                  </a:lnTo>
                  <a:lnTo>
                    <a:pt y="57" x="426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29" name="Shape 2829"/>
            <p:cNvSpPr/>
            <p:nvPr/>
          </p:nvSpPr>
          <p:spPr>
            <a:xfrm>
              <a:off y="3478212" x="3948112"/>
              <a:ext cy="147637" cx="1900237"/>
            </a:xfrm>
            <a:custGeom>
              <a:pathLst>
                <a:path w="1197" extrusionOk="0" h="93">
                  <a:moveTo>
                    <a:pt y="91" x="1180"/>
                  </a:moveTo>
                  <a:lnTo>
                    <a:pt y="83" x="1197"/>
                  </a:lnTo>
                  <a:lnTo>
                    <a:pt y="73" x="1177"/>
                  </a:lnTo>
                  <a:lnTo>
                    <a:pt y="62" x="1155"/>
                  </a:lnTo>
                  <a:lnTo>
                    <a:pt y="54" x="1131"/>
                  </a:lnTo>
                  <a:lnTo>
                    <a:pt y="46" x="1106"/>
                  </a:lnTo>
                  <a:lnTo>
                    <a:pt y="39" x="1079"/>
                  </a:lnTo>
                  <a:lnTo>
                    <a:pt y="32" x="1049"/>
                  </a:lnTo>
                  <a:lnTo>
                    <a:pt y="27" x="1018"/>
                  </a:lnTo>
                  <a:lnTo>
                    <a:pt y="22" x="986"/>
                  </a:lnTo>
                  <a:lnTo>
                    <a:pt y="13" x="917"/>
                  </a:lnTo>
                  <a:lnTo>
                    <a:pt y="7" x="844"/>
                  </a:lnTo>
                  <a:lnTo>
                    <a:pt y="3" x="768"/>
                  </a:lnTo>
                  <a:lnTo>
                    <a:pt y="0" x="691"/>
                  </a:lnTo>
                  <a:lnTo>
                    <a:pt y="0" x="611"/>
                  </a:lnTo>
                  <a:lnTo>
                    <a:pt y="0" x="532"/>
                  </a:lnTo>
                  <a:lnTo>
                    <a:pt y="2" x="453"/>
                  </a:lnTo>
                  <a:lnTo>
                    <a:pt y="5" x="377"/>
                  </a:lnTo>
                  <a:lnTo>
                    <a:pt y="12" x="235"/>
                  </a:lnTo>
                  <a:lnTo>
                    <a:pt y="17" x="111"/>
                  </a:lnTo>
                  <a:lnTo>
                    <a:pt y="93" x="0"/>
                  </a:lnTo>
                  <a:lnTo>
                    <a:pt y="84" x="56"/>
                  </a:lnTo>
                  <a:lnTo>
                    <a:pt y="74" x="120"/>
                  </a:lnTo>
                  <a:lnTo>
                    <a:pt y="66" x="193"/>
                  </a:lnTo>
                  <a:lnTo>
                    <a:pt y="57" x="270"/>
                  </a:lnTo>
                  <a:lnTo>
                    <a:pt y="49" x="355"/>
                  </a:lnTo>
                  <a:lnTo>
                    <a:pt y="42" x="442"/>
                  </a:lnTo>
                  <a:lnTo>
                    <a:pt y="37" x="532"/>
                  </a:lnTo>
                  <a:lnTo>
                    <a:pt y="32" x="621"/>
                  </a:lnTo>
                  <a:lnTo>
                    <a:pt y="30" x="709"/>
                  </a:lnTo>
                  <a:lnTo>
                    <a:pt y="30" x="797"/>
                  </a:lnTo>
                  <a:lnTo>
                    <a:pt y="32" x="878"/>
                  </a:lnTo>
                  <a:lnTo>
                    <a:pt y="37" x="956"/>
                  </a:lnTo>
                  <a:lnTo>
                    <a:pt y="40" x="993"/>
                  </a:lnTo>
                  <a:lnTo>
                    <a:pt y="46" x="1027"/>
                  </a:lnTo>
                  <a:lnTo>
                    <a:pt y="51" x="1059"/>
                  </a:lnTo>
                  <a:lnTo>
                    <a:pt y="57" x="1087"/>
                  </a:lnTo>
                  <a:lnTo>
                    <a:pt y="64" x="1116"/>
                  </a:lnTo>
                  <a:lnTo>
                    <a:pt y="73" x="1140"/>
                  </a:lnTo>
                  <a:lnTo>
                    <a:pt y="81" x="1162"/>
                  </a:lnTo>
                  <a:lnTo>
                    <a:pt y="91" x="1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30" name="Shape 2830"/>
            <p:cNvSpPr/>
            <p:nvPr/>
          </p:nvSpPr>
          <p:spPr>
            <a:xfrm>
              <a:off y="2824161" x="1830386"/>
              <a:ext cy="66675" cx="812800"/>
            </a:xfrm>
            <a:custGeom>
              <a:pathLst>
                <a:path w="512" extrusionOk="0" h="42">
                  <a:moveTo>
                    <a:pt y="42" x="505"/>
                  </a:moveTo>
                  <a:lnTo>
                    <a:pt y="38" x="512"/>
                  </a:lnTo>
                  <a:lnTo>
                    <a:pt y="35" x="508"/>
                  </a:lnTo>
                  <a:lnTo>
                    <a:pt y="32" x="503"/>
                  </a:lnTo>
                  <a:lnTo>
                    <a:pt y="28" x="497"/>
                  </a:lnTo>
                  <a:lnTo>
                    <a:pt y="25" x="488"/>
                  </a:lnTo>
                  <a:lnTo>
                    <a:pt y="18" x="468"/>
                  </a:lnTo>
                  <a:lnTo>
                    <a:pt y="13" x="443"/>
                  </a:lnTo>
                  <a:lnTo>
                    <a:pt y="10" x="414"/>
                  </a:lnTo>
                  <a:lnTo>
                    <a:pt y="6" x="382"/>
                  </a:lnTo>
                  <a:lnTo>
                    <a:pt y="3" x="348"/>
                  </a:lnTo>
                  <a:lnTo>
                    <a:pt y="1" x="313"/>
                  </a:lnTo>
                  <a:lnTo>
                    <a:pt y="0" x="240"/>
                  </a:lnTo>
                  <a:lnTo>
                    <a:pt y="0" x="171"/>
                  </a:lnTo>
                  <a:lnTo>
                    <a:pt y="0" x="110"/>
                  </a:lnTo>
                  <a:lnTo>
                    <a:pt y="3" x="64"/>
                  </a:lnTo>
                  <a:lnTo>
                    <a:pt y="30" x="0"/>
                  </a:lnTo>
                  <a:lnTo>
                    <a:pt y="25" x="47"/>
                  </a:lnTo>
                  <a:lnTo>
                    <a:pt y="20" x="115"/>
                  </a:lnTo>
                  <a:lnTo>
                    <a:pt y="16" x="194"/>
                  </a:lnTo>
                  <a:lnTo>
                    <a:pt y="13" x="277"/>
                  </a:lnTo>
                  <a:lnTo>
                    <a:pt y="13" x="319"/>
                  </a:lnTo>
                  <a:lnTo>
                    <a:pt y="15" x="358"/>
                  </a:lnTo>
                  <a:lnTo>
                    <a:pt y="16" x="395"/>
                  </a:lnTo>
                  <a:lnTo>
                    <a:pt y="18" x="427"/>
                  </a:lnTo>
                  <a:lnTo>
                    <a:pt y="22" x="456"/>
                  </a:lnTo>
                  <a:lnTo>
                    <a:pt y="27" x="480"/>
                  </a:lnTo>
                  <a:lnTo>
                    <a:pt y="30" x="488"/>
                  </a:lnTo>
                  <a:lnTo>
                    <a:pt y="33" x="497"/>
                  </a:lnTo>
                  <a:lnTo>
                    <a:pt y="37" x="502"/>
                  </a:lnTo>
                  <a:lnTo>
                    <a:pt y="42" x="50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31" name="Shape 2831"/>
            <p:cNvSpPr/>
            <p:nvPr/>
          </p:nvSpPr>
          <p:spPr>
            <a:xfrm>
              <a:off y="3598862" x="2833686"/>
              <a:ext cy="1263650" cx="2967036"/>
            </a:xfrm>
            <a:custGeom>
              <a:pathLst>
                <a:path w="1869" extrusionOk="0" h="796">
                  <a:moveTo>
                    <a:pt y="776" x="376"/>
                  </a:moveTo>
                  <a:lnTo>
                    <a:pt y="782" x="363"/>
                  </a:lnTo>
                  <a:lnTo>
                    <a:pt y="787" x="347"/>
                  </a:lnTo>
                  <a:lnTo>
                    <a:pt y="792" x="332"/>
                  </a:lnTo>
                  <a:lnTo>
                    <a:pt y="794" x="317"/>
                  </a:lnTo>
                  <a:lnTo>
                    <a:pt y="796" x="302"/>
                  </a:lnTo>
                  <a:lnTo>
                    <a:pt y="796" x="285"/>
                  </a:lnTo>
                  <a:lnTo>
                    <a:pt y="796" x="268"/>
                  </a:lnTo>
                  <a:lnTo>
                    <a:pt y="794" x="248"/>
                  </a:lnTo>
                  <a:lnTo>
                    <a:pt y="782" x="189"/>
                  </a:lnTo>
                  <a:lnTo>
                    <a:pt y="771" x="123"/>
                  </a:lnTo>
                  <a:lnTo>
                    <a:pt y="757" x="59"/>
                  </a:lnTo>
                  <a:lnTo>
                    <a:pt y="743" x="0"/>
                  </a:lnTo>
                  <a:lnTo>
                    <a:pt y="732" x="3"/>
                  </a:lnTo>
                  <a:lnTo>
                    <a:pt y="720" x="11"/>
                  </a:lnTo>
                  <a:lnTo>
                    <a:pt y="708" x="23"/>
                  </a:lnTo>
                  <a:lnTo>
                    <a:pt y="694" x="42"/>
                  </a:lnTo>
                  <a:lnTo>
                    <a:pt y="671" x="140"/>
                  </a:lnTo>
                  <a:lnTo>
                    <a:pt y="644" x="241"/>
                  </a:lnTo>
                  <a:lnTo>
                    <a:pt y="613" x="346"/>
                  </a:lnTo>
                  <a:lnTo>
                    <a:pt y="578" x="454"/>
                  </a:lnTo>
                  <a:lnTo>
                    <a:pt y="542" x="565"/>
                  </a:lnTo>
                  <a:lnTo>
                    <a:pt y="502" x="678"/>
                  </a:lnTo>
                  <a:lnTo>
                    <a:pt y="460" x="792"/>
                  </a:lnTo>
                  <a:lnTo>
                    <a:pt y="416" x="908"/>
                  </a:lnTo>
                  <a:lnTo>
                    <a:pt y="368" x="1023"/>
                  </a:lnTo>
                  <a:lnTo>
                    <a:pt y="319" x="1139"/>
                  </a:lnTo>
                  <a:lnTo>
                    <a:pt y="269" x="1258"/>
                  </a:lnTo>
                  <a:lnTo>
                    <a:pt y="218" x="1372"/>
                  </a:lnTo>
                  <a:lnTo>
                    <a:pt y="164" x="1489"/>
                  </a:lnTo>
                  <a:lnTo>
                    <a:pt y="110" x="1602"/>
                  </a:lnTo>
                  <a:lnTo>
                    <a:pt y="56" x="1713"/>
                  </a:lnTo>
                  <a:lnTo>
                    <a:pt y="0" x="1825"/>
                  </a:lnTo>
                  <a:lnTo>
                    <a:pt y="5" x="1838"/>
                  </a:lnTo>
                  <a:lnTo>
                    <a:pt y="10" x="1850"/>
                  </a:lnTo>
                  <a:lnTo>
                    <a:pt y="17" x="1862"/>
                  </a:lnTo>
                  <a:lnTo>
                    <a:pt y="24" x="1869"/>
                  </a:lnTo>
                  <a:lnTo>
                    <a:pt y="776" x="376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32" name="Shape 2832"/>
            <p:cNvSpPr/>
            <p:nvPr/>
          </p:nvSpPr>
          <p:spPr>
            <a:xfrm>
              <a:off y="2879725" x="1393825"/>
              <a:ext cy="322261" cx="1227136"/>
            </a:xfrm>
            <a:custGeom>
              <a:pathLst>
                <a:path w="773" extrusionOk="0" h="203">
                  <a:moveTo>
                    <a:pt y="194" x="194"/>
                  </a:moveTo>
                  <a:lnTo>
                    <a:pt y="198" x="174"/>
                  </a:lnTo>
                  <a:lnTo>
                    <a:pt y="201" x="145"/>
                  </a:lnTo>
                  <a:lnTo>
                    <a:pt y="203" x="115"/>
                  </a:lnTo>
                  <a:lnTo>
                    <a:pt y="203" x="96"/>
                  </a:lnTo>
                  <a:lnTo>
                    <a:pt y="201" x="73"/>
                  </a:lnTo>
                  <a:lnTo>
                    <a:pt y="199" x="46"/>
                  </a:lnTo>
                  <a:lnTo>
                    <a:pt y="196" x="20"/>
                  </a:lnTo>
                  <a:lnTo>
                    <a:pt y="193" x="0"/>
                  </a:lnTo>
                  <a:lnTo>
                    <a:pt y="191" x="0"/>
                  </a:lnTo>
                  <a:lnTo>
                    <a:pt y="189" x="0"/>
                  </a:lnTo>
                  <a:lnTo>
                    <a:pt y="186" x="3"/>
                  </a:lnTo>
                  <a:lnTo>
                    <a:pt y="183" x="10"/>
                  </a:lnTo>
                  <a:lnTo>
                    <a:pt y="171" x="86"/>
                  </a:lnTo>
                  <a:lnTo>
                    <a:pt y="156" x="172"/>
                  </a:lnTo>
                  <a:lnTo>
                    <a:pt y="135" x="265"/>
                  </a:lnTo>
                  <a:lnTo>
                    <a:pt y="112" x="365"/>
                  </a:lnTo>
                  <a:lnTo>
                    <a:pt y="86" x="466"/>
                  </a:lnTo>
                  <a:lnTo>
                    <a:pt y="59" x="567"/>
                  </a:lnTo>
                  <a:lnTo>
                    <a:pt y="30" x="669"/>
                  </a:lnTo>
                  <a:lnTo>
                    <a:pt y="0" x="765"/>
                  </a:lnTo>
                  <a:lnTo>
                    <a:pt y="3" x="772"/>
                  </a:lnTo>
                  <a:lnTo>
                    <a:pt y="8" x="773"/>
                  </a:lnTo>
                  <a:lnTo>
                    <a:pt y="194" x="19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33" name="Shape 2833"/>
            <p:cNvSpPr/>
            <p:nvPr/>
          </p:nvSpPr>
          <p:spPr>
            <a:xfrm>
              <a:off y="3595687" x="2771775"/>
              <a:ext cy="1182687" cx="2959100"/>
            </a:xfrm>
            <a:custGeom>
              <a:pathLst>
                <a:path w="1864" extrusionOk="0" h="745">
                  <a:moveTo>
                    <a:pt y="685" x="39"/>
                  </a:moveTo>
                  <a:lnTo>
                    <a:pt y="690" x="29"/>
                  </a:lnTo>
                  <a:lnTo>
                    <a:pt y="695" x="20"/>
                  </a:lnTo>
                  <a:lnTo>
                    <a:pt y="702" x="13"/>
                  </a:lnTo>
                  <a:lnTo>
                    <a:pt y="710" x="10"/>
                  </a:lnTo>
                  <a:lnTo>
                    <a:pt y="724" x="3"/>
                  </a:lnTo>
                  <a:lnTo>
                    <a:pt y="737" x="0"/>
                  </a:lnTo>
                  <a:lnTo>
                    <a:pt y="745" x="39"/>
                  </a:lnTo>
                  <a:lnTo>
                    <a:pt y="734" x="42"/>
                  </a:lnTo>
                  <a:lnTo>
                    <a:pt y="722" x="50"/>
                  </a:lnTo>
                  <a:lnTo>
                    <a:pt y="710" x="62"/>
                  </a:lnTo>
                  <a:lnTo>
                    <a:pt y="696" x="81"/>
                  </a:lnTo>
                  <a:lnTo>
                    <a:pt y="673" x="179"/>
                  </a:lnTo>
                  <a:lnTo>
                    <a:pt y="646" x="280"/>
                  </a:lnTo>
                  <a:lnTo>
                    <a:pt y="615" x="385"/>
                  </a:lnTo>
                  <a:lnTo>
                    <a:pt y="580" x="493"/>
                  </a:lnTo>
                  <a:lnTo>
                    <a:pt y="544" x="604"/>
                  </a:lnTo>
                  <a:lnTo>
                    <a:pt y="504" x="717"/>
                  </a:lnTo>
                  <a:lnTo>
                    <a:pt y="462" x="831"/>
                  </a:lnTo>
                  <a:lnTo>
                    <a:pt y="418" x="947"/>
                  </a:lnTo>
                  <a:lnTo>
                    <a:pt y="370" x="1062"/>
                  </a:lnTo>
                  <a:lnTo>
                    <a:pt y="321" x="1178"/>
                  </a:lnTo>
                  <a:lnTo>
                    <a:pt y="271" x="1297"/>
                  </a:lnTo>
                  <a:lnTo>
                    <a:pt y="220" x="1411"/>
                  </a:lnTo>
                  <a:lnTo>
                    <a:pt y="166" x="1528"/>
                  </a:lnTo>
                  <a:lnTo>
                    <a:pt y="112" x="1641"/>
                  </a:lnTo>
                  <a:lnTo>
                    <a:pt y="58" x="1752"/>
                  </a:lnTo>
                  <a:lnTo>
                    <a:pt y="2" x="1864"/>
                  </a:lnTo>
                  <a:lnTo>
                    <a:pt y="0" x="1854"/>
                  </a:lnTo>
                  <a:lnTo>
                    <a:pt y="58" x="1727"/>
                  </a:lnTo>
                  <a:lnTo>
                    <a:pt y="115" x="1602"/>
                  </a:lnTo>
                  <a:lnTo>
                    <a:pt y="171" x="1479"/>
                  </a:lnTo>
                  <a:lnTo>
                    <a:pt y="227" x="1356"/>
                  </a:lnTo>
                  <a:lnTo>
                    <a:pt y="279" x="1234"/>
                  </a:lnTo>
                  <a:lnTo>
                    <a:pt y="330" x="1116"/>
                  </a:lnTo>
                  <a:lnTo>
                    <a:pt y="379" x="998"/>
                  </a:lnTo>
                  <a:lnTo>
                    <a:pt y="424" x="881"/>
                  </a:lnTo>
                  <a:lnTo>
                    <a:pt y="468" x="768"/>
                  </a:lnTo>
                  <a:lnTo>
                    <a:pt y="509" x="657"/>
                  </a:lnTo>
                  <a:lnTo>
                    <a:pt y="546" x="547"/>
                  </a:lnTo>
                  <a:lnTo>
                    <a:pt y="582" x="439"/>
                  </a:lnTo>
                  <a:lnTo>
                    <a:pt y="612" x="334"/>
                  </a:lnTo>
                  <a:lnTo>
                    <a:pt y="641" x="233"/>
                  </a:lnTo>
                  <a:lnTo>
                    <a:pt y="664" x="135"/>
                  </a:lnTo>
                  <a:lnTo>
                    <a:pt y="685" x="3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34" name="Shape 2834"/>
            <p:cNvSpPr/>
            <p:nvPr/>
          </p:nvSpPr>
          <p:spPr>
            <a:xfrm>
              <a:off y="2879725" x="1371600"/>
              <a:ext cy="306387" cx="1236661"/>
            </a:xfrm>
            <a:custGeom>
              <a:pathLst>
                <a:path w="779" extrusionOk="0" h="193">
                  <a:moveTo>
                    <a:pt y="179" x="17"/>
                  </a:moveTo>
                  <a:lnTo>
                    <a:pt y="181" x="9"/>
                  </a:lnTo>
                  <a:lnTo>
                    <a:pt y="184" x="4"/>
                  </a:lnTo>
                  <a:lnTo>
                    <a:pt y="188" x="2"/>
                  </a:lnTo>
                  <a:lnTo>
                    <a:pt y="191" x="0"/>
                  </a:lnTo>
                  <a:lnTo>
                    <a:pt y="193" x="14"/>
                  </a:lnTo>
                  <a:lnTo>
                    <a:pt y="191" x="14"/>
                  </a:lnTo>
                  <a:lnTo>
                    <a:pt y="189" x="14"/>
                  </a:lnTo>
                  <a:lnTo>
                    <a:pt y="186" x="17"/>
                  </a:lnTo>
                  <a:lnTo>
                    <a:pt y="183" x="24"/>
                  </a:lnTo>
                  <a:lnTo>
                    <a:pt y="171" x="100"/>
                  </a:lnTo>
                  <a:lnTo>
                    <a:pt y="156" x="186"/>
                  </a:lnTo>
                  <a:lnTo>
                    <a:pt y="135" x="279"/>
                  </a:lnTo>
                  <a:lnTo>
                    <a:pt y="112" x="379"/>
                  </a:lnTo>
                  <a:lnTo>
                    <a:pt y="86" x="480"/>
                  </a:lnTo>
                  <a:lnTo>
                    <a:pt y="59" x="581"/>
                  </a:lnTo>
                  <a:lnTo>
                    <a:pt y="30" x="683"/>
                  </a:lnTo>
                  <a:lnTo>
                    <a:pt y="0" x="779"/>
                  </a:lnTo>
                  <a:lnTo>
                    <a:pt y="0" x="777"/>
                  </a:lnTo>
                  <a:lnTo>
                    <a:pt y="30" x="669"/>
                  </a:lnTo>
                  <a:lnTo>
                    <a:pt y="59" x="563"/>
                  </a:lnTo>
                  <a:lnTo>
                    <a:pt y="88" x="458"/>
                  </a:lnTo>
                  <a:lnTo>
                    <a:pt y="113" x="357"/>
                  </a:lnTo>
                  <a:lnTo>
                    <a:pt y="135" x="261"/>
                  </a:lnTo>
                  <a:lnTo>
                    <a:pt y="154" x="171"/>
                  </a:lnTo>
                  <a:lnTo>
                    <a:pt y="169" x="90"/>
                  </a:lnTo>
                  <a:lnTo>
                    <a:pt y="179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35" name="Shape 2835"/>
            <p:cNvSpPr/>
            <p:nvPr/>
          </p:nvSpPr>
          <p:spPr>
            <a:xfrm>
              <a:off y="3590925" x="2428875"/>
              <a:ext cy="1154112" cx="3189286"/>
            </a:xfrm>
            <a:custGeom>
              <a:pathLst>
                <a:path w="2009" extrusionOk="0" h="727">
                  <a:moveTo>
                    <a:pt y="544" x="180"/>
                  </a:moveTo>
                  <a:lnTo>
                    <a:pt y="664" x="3"/>
                  </a:lnTo>
                  <a:lnTo>
                    <a:pt y="666" x="0"/>
                  </a:lnTo>
                  <a:lnTo>
                    <a:pt y="669" x="0"/>
                  </a:lnTo>
                  <a:lnTo>
                    <a:pt y="672" x="0"/>
                  </a:lnTo>
                  <a:lnTo>
                    <a:pt y="674" x="0"/>
                  </a:lnTo>
                  <a:lnTo>
                    <a:pt y="679" x="3"/>
                  </a:lnTo>
                  <a:lnTo>
                    <a:pt y="681" x="6"/>
                  </a:lnTo>
                  <a:lnTo>
                    <a:pt y="683" x="8"/>
                  </a:lnTo>
                  <a:lnTo>
                    <a:pt y="708" x="94"/>
                  </a:lnTo>
                  <a:lnTo>
                    <a:pt y="727" x="167"/>
                  </a:lnTo>
                  <a:lnTo>
                    <a:pt y="715" x="172"/>
                  </a:lnTo>
                  <a:lnTo>
                    <a:pt y="699" x="174"/>
                  </a:lnTo>
                  <a:lnTo>
                    <a:pt y="693" x="174"/>
                  </a:lnTo>
                  <a:lnTo>
                    <a:pt y="686" x="175"/>
                  </a:lnTo>
                  <a:lnTo>
                    <a:pt y="676" x="177"/>
                  </a:lnTo>
                  <a:lnTo>
                    <a:pt y="666" x="184"/>
                  </a:lnTo>
                  <a:lnTo>
                    <a:pt y="642" x="282"/>
                  </a:lnTo>
                  <a:lnTo>
                    <a:pt y="615" x="385"/>
                  </a:lnTo>
                  <a:lnTo>
                    <a:pt y="586" x="493"/>
                  </a:lnTo>
                  <a:lnTo>
                    <a:pt y="554" x="602"/>
                  </a:lnTo>
                  <a:lnTo>
                    <a:pt y="519" x="717"/>
                  </a:lnTo>
                  <a:lnTo>
                    <a:pt y="481" x="834"/>
                  </a:lnTo>
                  <a:lnTo>
                    <a:pt y="443" x="952"/>
                  </a:lnTo>
                  <a:lnTo>
                    <a:pt y="400" x="1072"/>
                  </a:lnTo>
                  <a:lnTo>
                    <a:pt y="356" x="1192"/>
                  </a:lnTo>
                  <a:lnTo>
                    <a:pt y="311" x="1313"/>
                  </a:lnTo>
                  <a:lnTo>
                    <a:pt y="263" x="1433"/>
                  </a:lnTo>
                  <a:lnTo>
                    <a:pt y="214" x="1553"/>
                  </a:lnTo>
                  <a:lnTo>
                    <a:pt y="164" x="1670"/>
                  </a:lnTo>
                  <a:lnTo>
                    <a:pt y="111" x="1786"/>
                  </a:lnTo>
                  <a:lnTo>
                    <a:pt y="57" x="1899"/>
                  </a:lnTo>
                  <a:lnTo>
                    <a:pt y="3" x="2009"/>
                  </a:lnTo>
                  <a:lnTo>
                    <a:pt y="0" x="1999"/>
                  </a:lnTo>
                  <a:lnTo>
                    <a:pt y="57" x="1872"/>
                  </a:lnTo>
                  <a:lnTo>
                    <a:pt y="110" x="1747"/>
                  </a:lnTo>
                  <a:lnTo>
                    <a:pt y="159" x="1624"/>
                  </a:lnTo>
                  <a:lnTo>
                    <a:pt y="204" x="1501"/>
                  </a:lnTo>
                  <a:lnTo>
                    <a:pt y="247" x="1379"/>
                  </a:lnTo>
                  <a:lnTo>
                    <a:pt y="285" x="1259"/>
                  </a:lnTo>
                  <a:lnTo>
                    <a:pt y="321" x="1141"/>
                  </a:lnTo>
                  <a:lnTo>
                    <a:pt y="355" x="1026"/>
                  </a:lnTo>
                  <a:lnTo>
                    <a:pt y="385" x="911"/>
                  </a:lnTo>
                  <a:lnTo>
                    <a:pt y="412" x="800"/>
                  </a:lnTo>
                  <a:lnTo>
                    <a:pt y="439" x="690"/>
                  </a:lnTo>
                  <a:lnTo>
                    <a:pt y="463" x="582"/>
                  </a:lnTo>
                  <a:lnTo>
                    <a:pt y="485" x="478"/>
                  </a:lnTo>
                  <a:lnTo>
                    <a:pt y="505" x="376"/>
                  </a:lnTo>
                  <a:lnTo>
                    <a:pt y="525" x="277"/>
                  </a:lnTo>
                  <a:lnTo>
                    <a:pt y="544" x="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36" name="Shape 2836"/>
            <p:cNvSpPr/>
            <p:nvPr/>
          </p:nvSpPr>
          <p:spPr>
            <a:xfrm>
              <a:off y="2876550" x="1203325"/>
              <a:ext cy="295275" cx="1373187"/>
            </a:xfrm>
            <a:custGeom>
              <a:pathLst>
                <a:path w="865" extrusionOk="0" h="186">
                  <a:moveTo>
                    <a:pt y="132" x="83"/>
                  </a:moveTo>
                  <a:lnTo>
                    <a:pt y="166" x="4"/>
                  </a:lnTo>
                  <a:lnTo>
                    <a:pt y="169" x="0"/>
                  </a:lnTo>
                  <a:lnTo>
                    <a:pt y="171" x="0"/>
                  </a:lnTo>
                  <a:lnTo>
                    <a:pt y="171" x="0"/>
                  </a:lnTo>
                  <a:lnTo>
                    <a:pt y="176" x="19"/>
                  </a:lnTo>
                  <a:lnTo>
                    <a:pt y="179" x="37"/>
                  </a:lnTo>
                  <a:lnTo>
                    <a:pt y="183" x="54"/>
                  </a:lnTo>
                  <a:lnTo>
                    <a:pt y="186" x="73"/>
                  </a:lnTo>
                  <a:lnTo>
                    <a:pt y="185" x="73"/>
                  </a:lnTo>
                  <a:lnTo>
                    <a:pt y="181" x="73"/>
                  </a:lnTo>
                  <a:lnTo>
                    <a:pt y="178" x="74"/>
                  </a:lnTo>
                  <a:lnTo>
                    <a:pt y="176" x="76"/>
                  </a:lnTo>
                  <a:lnTo>
                    <a:pt y="171" x="88"/>
                  </a:lnTo>
                  <a:lnTo>
                    <a:pt y="163" x="103"/>
                  </a:lnTo>
                  <a:lnTo>
                    <a:pt y="152" x="181"/>
                  </a:lnTo>
                  <a:lnTo>
                    <a:pt y="137" x="267"/>
                  </a:lnTo>
                  <a:lnTo>
                    <a:pt y="120" x="361"/>
                  </a:lnTo>
                  <a:lnTo>
                    <a:pt y="102" x="461"/>
                  </a:lnTo>
                  <a:lnTo>
                    <a:pt y="80" x="562"/>
                  </a:lnTo>
                  <a:lnTo>
                    <a:pt y="54" x="665"/>
                  </a:lnTo>
                  <a:lnTo>
                    <a:pt y="29" x="767"/>
                  </a:lnTo>
                  <a:lnTo>
                    <a:pt y="0" x="865"/>
                  </a:lnTo>
                  <a:lnTo>
                    <a:pt y="0" x="861"/>
                  </a:lnTo>
                  <a:lnTo>
                    <a:pt y="14" x="807"/>
                  </a:lnTo>
                  <a:lnTo>
                    <a:pt y="27" x="753"/>
                  </a:lnTo>
                  <a:lnTo>
                    <a:pt y="41" x="699"/>
                  </a:lnTo>
                  <a:lnTo>
                    <a:pt y="53" x="645"/>
                  </a:lnTo>
                  <a:lnTo>
                    <a:pt y="73" x="537"/>
                  </a:lnTo>
                  <a:lnTo>
                    <a:pt y="90" x="432"/>
                  </a:lnTo>
                  <a:lnTo>
                    <a:pt y="103" x="333"/>
                  </a:lnTo>
                  <a:lnTo>
                    <a:pt y="115" x="240"/>
                  </a:lnTo>
                  <a:lnTo>
                    <a:pt y="124" x="155"/>
                  </a:lnTo>
                  <a:lnTo>
                    <a:pt y="132" x="83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37" name="Shape 2837"/>
            <p:cNvSpPr/>
            <p:nvPr/>
          </p:nvSpPr>
          <p:spPr>
            <a:xfrm>
              <a:off y="3594100" x="2714625"/>
              <a:ext cy="860425" cx="2884486"/>
            </a:xfrm>
            <a:custGeom>
              <a:pathLst>
                <a:path w="1817" extrusionOk="0" h="542">
                  <a:moveTo>
                    <a:pt y="542" x="0"/>
                  </a:moveTo>
                  <a:lnTo>
                    <a:pt y="505" x="54"/>
                  </a:lnTo>
                  <a:lnTo>
                    <a:pt y="503" x="80"/>
                  </a:lnTo>
                  <a:lnTo>
                    <a:pt y="496" x="125"/>
                  </a:lnTo>
                  <a:lnTo>
                    <a:pt y="486" x="188"/>
                  </a:lnTo>
                  <a:lnTo>
                    <a:pt y="471" x="265"/>
                  </a:lnTo>
                  <a:lnTo>
                    <a:pt y="452" x="358"/>
                  </a:lnTo>
                  <a:lnTo>
                    <a:pt y="430" x="465"/>
                  </a:lnTo>
                  <a:lnTo>
                    <a:pt y="403" x="579"/>
                  </a:lnTo>
                  <a:lnTo>
                    <a:pt y="373" x="706"/>
                  </a:lnTo>
                  <a:lnTo>
                    <a:pt y="339" x="838"/>
                  </a:lnTo>
                  <a:lnTo>
                    <a:pt y="302" x="975"/>
                  </a:lnTo>
                  <a:lnTo>
                    <a:pt y="261" x="1116"/>
                  </a:lnTo>
                  <a:lnTo>
                    <a:pt y="216" x="1260"/>
                  </a:lnTo>
                  <a:lnTo>
                    <a:pt y="192" x="1333"/>
                  </a:lnTo>
                  <a:lnTo>
                    <a:pt y="167" x="1403"/>
                  </a:lnTo>
                  <a:lnTo>
                    <a:pt y="141" x="1474"/>
                  </a:lnTo>
                  <a:lnTo>
                    <a:pt y="114" x="1545"/>
                  </a:lnTo>
                  <a:lnTo>
                    <a:pt y="87" x="1614"/>
                  </a:lnTo>
                  <a:lnTo>
                    <a:pt y="59" x="1684"/>
                  </a:lnTo>
                  <a:lnTo>
                    <a:pt y="30" x="1751"/>
                  </a:lnTo>
                  <a:lnTo>
                    <a:pt y="0" x="1817"/>
                  </a:lnTo>
                  <a:lnTo>
                    <a:pt y="0" x="1817"/>
                  </a:lnTo>
                  <a:lnTo>
                    <a:pt y="55" x="1692"/>
                  </a:lnTo>
                  <a:lnTo>
                    <a:pt y="109" x="1567"/>
                  </a:lnTo>
                  <a:lnTo>
                    <a:pt y="158" x="1442"/>
                  </a:lnTo>
                  <a:lnTo>
                    <a:pt y="202" x="1321"/>
                  </a:lnTo>
                  <a:lnTo>
                    <a:pt y="245" x="1199"/>
                  </a:lnTo>
                  <a:lnTo>
                    <a:pt y="283" x="1079"/>
                  </a:lnTo>
                  <a:lnTo>
                    <a:pt y="319" x="961"/>
                  </a:lnTo>
                  <a:lnTo>
                    <a:pt y="353" x="845"/>
                  </a:lnTo>
                  <a:lnTo>
                    <a:pt y="383" x="731"/>
                  </a:lnTo>
                  <a:lnTo>
                    <a:pt y="410" x="620"/>
                  </a:lnTo>
                  <a:lnTo>
                    <a:pt y="437" x="510"/>
                  </a:lnTo>
                  <a:lnTo>
                    <a:pt y="461" x="402"/>
                  </a:lnTo>
                  <a:lnTo>
                    <a:pt y="483" x="298"/>
                  </a:lnTo>
                  <a:lnTo>
                    <a:pt y="503" x="196"/>
                  </a:lnTo>
                  <a:lnTo>
                    <a:pt y="523" x="97"/>
                  </a:lnTo>
                  <a:lnTo>
                    <a:pt y="54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38" name="Shape 2838"/>
            <p:cNvSpPr/>
            <p:nvPr/>
          </p:nvSpPr>
          <p:spPr>
            <a:xfrm>
              <a:off y="2876550" x="1335087"/>
              <a:ext cy="209550" cx="1235075"/>
            </a:xfrm>
            <a:custGeom>
              <a:pathLst>
                <a:path w="778" extrusionOk="0" h="132">
                  <a:moveTo>
                    <a:pt y="132" x="0"/>
                  </a:moveTo>
                  <a:lnTo>
                    <a:pt y="122" x="23"/>
                  </a:lnTo>
                  <a:lnTo>
                    <a:pt y="120" x="52"/>
                  </a:lnTo>
                  <a:lnTo>
                    <a:pt y="115" x="111"/>
                  </a:lnTo>
                  <a:lnTo>
                    <a:pt y="105" x="196"/>
                  </a:lnTo>
                  <a:lnTo>
                    <a:pt y="93" x="300"/>
                  </a:lnTo>
                  <a:lnTo>
                    <a:pt y="76" x="417"/>
                  </a:lnTo>
                  <a:lnTo>
                    <a:pt y="54" x="538"/>
                  </a:lnTo>
                  <a:lnTo>
                    <a:pt y="43" x="601"/>
                  </a:lnTo>
                  <a:lnTo>
                    <a:pt y="29" x="662"/>
                  </a:lnTo>
                  <a:lnTo>
                    <a:pt y="16" x="721"/>
                  </a:lnTo>
                  <a:lnTo>
                    <a:pt y="0" x="778"/>
                  </a:lnTo>
                  <a:lnTo>
                    <a:pt y="0" x="778"/>
                  </a:lnTo>
                  <a:lnTo>
                    <a:pt y="14" x="724"/>
                  </a:lnTo>
                  <a:lnTo>
                    <a:pt y="29" x="670"/>
                  </a:lnTo>
                  <a:lnTo>
                    <a:pt y="41" x="616"/>
                  </a:lnTo>
                  <a:lnTo>
                    <a:pt y="53" x="560"/>
                  </a:lnTo>
                  <a:lnTo>
                    <a:pt y="73" x="454"/>
                  </a:lnTo>
                  <a:lnTo>
                    <a:pt y="90" x="349"/>
                  </a:lnTo>
                  <a:lnTo>
                    <a:pt y="103" x="250"/>
                  </a:lnTo>
                  <a:lnTo>
                    <a:pt y="115" x="157"/>
                  </a:lnTo>
                  <a:lnTo>
                    <a:pt y="124" x="72"/>
                  </a:lnTo>
                  <a:lnTo>
                    <a:pt y="13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39" name="Shape 2839"/>
            <p:cNvSpPr/>
            <p:nvPr/>
          </p:nvSpPr>
          <p:spPr>
            <a:xfrm>
              <a:off y="3568700" x="3263900"/>
              <a:ext cy="896937" cx="2339975"/>
            </a:xfrm>
            <a:custGeom>
              <a:pathLst>
                <a:path w="1474" extrusionOk="0" h="565">
                  <a:moveTo>
                    <a:pt y="240" x="274"/>
                  </a:moveTo>
                  <a:lnTo>
                    <a:pt y="262" x="269"/>
                  </a:lnTo>
                  <a:lnTo>
                    <a:pt y="284" x="261"/>
                  </a:lnTo>
                  <a:lnTo>
                    <a:pt y="308" x="249"/>
                  </a:lnTo>
                  <a:lnTo>
                    <a:pt y="332" x="233"/>
                  </a:lnTo>
                  <a:lnTo>
                    <a:pt y="355" x="218"/>
                  </a:lnTo>
                  <a:lnTo>
                    <a:pt y="379" x="200"/>
                  </a:lnTo>
                  <a:lnTo>
                    <a:pt y="401" x="181"/>
                  </a:lnTo>
                  <a:lnTo>
                    <a:pt y="424" x="159"/>
                  </a:lnTo>
                  <a:lnTo>
                    <a:pt y="467" x="117"/>
                  </a:lnTo>
                  <a:lnTo>
                    <a:pt y="506" x="75"/>
                  </a:lnTo>
                  <a:lnTo>
                    <a:pt y="539" x="34"/>
                  </a:lnTo>
                  <a:lnTo>
                    <a:pt y="565" x="0"/>
                  </a:lnTo>
                  <a:lnTo>
                    <a:pt y="539" x="83"/>
                  </a:lnTo>
                  <a:lnTo>
                    <a:pt y="512" x="171"/>
                  </a:lnTo>
                  <a:lnTo>
                    <a:pt y="484" x="262"/>
                  </a:lnTo>
                  <a:lnTo>
                    <a:pt y="452" x="355"/>
                  </a:lnTo>
                  <a:lnTo>
                    <a:pt y="419" x="450"/>
                  </a:lnTo>
                  <a:lnTo>
                    <a:pt y="384" x="546"/>
                  </a:lnTo>
                  <a:lnTo>
                    <a:pt y="348" x="644"/>
                  </a:lnTo>
                  <a:lnTo>
                    <a:pt y="313" x="742"/>
                  </a:lnTo>
                  <a:lnTo>
                    <a:pt y="276" x="840"/>
                  </a:lnTo>
                  <a:lnTo>
                    <a:pt y="237" x="938"/>
                  </a:lnTo>
                  <a:lnTo>
                    <a:pt y="198" x="1032"/>
                  </a:lnTo>
                  <a:lnTo>
                    <a:pt y="159" x="1127"/>
                  </a:lnTo>
                  <a:lnTo>
                    <a:pt y="120" x="1219"/>
                  </a:lnTo>
                  <a:lnTo>
                    <a:pt y="81" x="1307"/>
                  </a:lnTo>
                  <a:lnTo>
                    <a:pt y="43" x="1393"/>
                  </a:lnTo>
                  <a:lnTo>
                    <a:pt y="4" x="1474"/>
                  </a:lnTo>
                  <a:lnTo>
                    <a:pt y="0" x="1454"/>
                  </a:lnTo>
                  <a:lnTo>
                    <a:pt y="27" x="1378"/>
                  </a:lnTo>
                  <a:lnTo>
                    <a:pt y="53" x="1301"/>
                  </a:lnTo>
                  <a:lnTo>
                    <a:pt y="78" x="1223"/>
                  </a:lnTo>
                  <a:lnTo>
                    <a:pt y="102" x="1144"/>
                  </a:lnTo>
                  <a:lnTo>
                    <a:pt y="124" x="1064"/>
                  </a:lnTo>
                  <a:lnTo>
                    <a:pt y="144" x="983"/>
                  </a:lnTo>
                  <a:lnTo>
                    <a:pt y="163" x="904"/>
                  </a:lnTo>
                  <a:lnTo>
                    <a:pt y="179" x="826"/>
                  </a:lnTo>
                  <a:lnTo>
                    <a:pt y="195" x="748"/>
                  </a:lnTo>
                  <a:lnTo>
                    <a:pt y="208" x="672"/>
                  </a:lnTo>
                  <a:lnTo>
                    <a:pt y="218" x="598"/>
                  </a:lnTo>
                  <a:lnTo>
                    <a:pt y="228" x="527"/>
                  </a:lnTo>
                  <a:lnTo>
                    <a:pt y="234" x="458"/>
                  </a:lnTo>
                  <a:lnTo>
                    <a:pt y="239" x="394"/>
                  </a:lnTo>
                  <a:lnTo>
                    <a:pt y="240" x="331"/>
                  </a:lnTo>
                  <a:lnTo>
                    <a:pt y="240" x="274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40" name="Shape 2840"/>
            <p:cNvSpPr/>
            <p:nvPr/>
          </p:nvSpPr>
          <p:spPr>
            <a:xfrm>
              <a:off y="2868611" x="1631950"/>
              <a:ext cy="214311" cx="944561"/>
            </a:xfrm>
            <a:custGeom>
              <a:pathLst>
                <a:path w="595" extrusionOk="0" h="135">
                  <a:moveTo>
                    <a:pt y="49" x="156"/>
                  </a:moveTo>
                  <a:lnTo>
                    <a:pt y="63" x="140"/>
                  </a:lnTo>
                  <a:lnTo>
                    <a:pt y="76" x="122"/>
                  </a:lnTo>
                  <a:lnTo>
                    <a:pt y="88" x="102"/>
                  </a:lnTo>
                  <a:lnTo>
                    <a:pt y="100" x="80"/>
                  </a:lnTo>
                  <a:lnTo>
                    <a:pt y="120" x="36"/>
                  </a:lnTo>
                  <a:lnTo>
                    <a:pt y="135" x="0"/>
                  </a:lnTo>
                  <a:lnTo>
                    <a:pt y="124" x="66"/>
                  </a:lnTo>
                  <a:lnTo>
                    <a:pt y="110" x="139"/>
                  </a:lnTo>
                  <a:lnTo>
                    <a:pt y="95" x="215"/>
                  </a:lnTo>
                  <a:lnTo>
                    <a:pt y="78" x="292"/>
                  </a:lnTo>
                  <a:lnTo>
                    <a:pt y="59" x="372"/>
                  </a:lnTo>
                  <a:lnTo>
                    <a:pt y="41" x="449"/>
                  </a:lnTo>
                  <a:lnTo>
                    <a:pt y="22" x="524"/>
                  </a:lnTo>
                  <a:lnTo>
                    <a:pt y="2" x="595"/>
                  </a:lnTo>
                  <a:lnTo>
                    <a:pt y="0" x="590"/>
                  </a:lnTo>
                  <a:lnTo>
                    <a:pt y="14" x="529"/>
                  </a:lnTo>
                  <a:lnTo>
                    <a:pt y="24" x="466"/>
                  </a:lnTo>
                  <a:lnTo>
                    <a:pt y="34" x="405"/>
                  </a:lnTo>
                  <a:lnTo>
                    <a:pt y="43" x="346"/>
                  </a:lnTo>
                  <a:lnTo>
                    <a:pt y="48" x="289"/>
                  </a:lnTo>
                  <a:lnTo>
                    <a:pt y="51" x="238"/>
                  </a:lnTo>
                  <a:lnTo>
                    <a:pt y="53" x="193"/>
                  </a:lnTo>
                  <a:lnTo>
                    <a:pt y="49" x="156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41" name="Shape 2841"/>
            <p:cNvSpPr/>
            <p:nvPr/>
          </p:nvSpPr>
          <p:spPr>
            <a:xfrm>
              <a:off y="3575050" x="3302000"/>
              <a:ext cy="930275" cx="2335211"/>
            </a:xfrm>
            <a:custGeom>
              <a:pathLst>
                <a:path w="1471" extrusionOk="0" h="586">
                  <a:moveTo>
                    <a:pt y="262" x="275"/>
                  </a:moveTo>
                  <a:lnTo>
                    <a:pt y="284" x="269"/>
                  </a:lnTo>
                  <a:lnTo>
                    <a:pt y="306" x="260"/>
                  </a:lnTo>
                  <a:lnTo>
                    <a:pt y="329" x="248"/>
                  </a:lnTo>
                  <a:lnTo>
                    <a:pt y="353" x="235"/>
                  </a:lnTo>
                  <a:lnTo>
                    <a:pt y="377" x="218"/>
                  </a:lnTo>
                  <a:lnTo>
                    <a:pt y="400" x="199"/>
                  </a:lnTo>
                  <a:lnTo>
                    <a:pt y="422" x="181"/>
                  </a:lnTo>
                  <a:lnTo>
                    <a:pt y="446" x="161"/>
                  </a:lnTo>
                  <a:lnTo>
                    <a:pt y="488" x="117"/>
                  </a:lnTo>
                  <a:lnTo>
                    <a:pt y="527" x="74"/>
                  </a:lnTo>
                  <a:lnTo>
                    <a:pt y="561" x="34"/>
                  </a:lnTo>
                  <a:lnTo>
                    <a:pt y="586" x="0"/>
                  </a:lnTo>
                  <a:lnTo>
                    <a:pt y="561" x="85"/>
                  </a:lnTo>
                  <a:lnTo>
                    <a:pt y="534" x="171"/>
                  </a:lnTo>
                  <a:lnTo>
                    <a:pt y="503" x="262"/>
                  </a:lnTo>
                  <a:lnTo>
                    <a:pt y="470" x="355"/>
                  </a:lnTo>
                  <a:lnTo>
                    <a:pt y="436" x="449"/>
                  </a:lnTo>
                  <a:lnTo>
                    <a:pt y="400" x="545"/>
                  </a:lnTo>
                  <a:lnTo>
                    <a:pt y="361" x="642"/>
                  </a:lnTo>
                  <a:lnTo>
                    <a:pt y="324" x="740"/>
                  </a:lnTo>
                  <a:lnTo>
                    <a:pt y="284" x="836"/>
                  </a:lnTo>
                  <a:lnTo>
                    <a:pt y="245" x="934"/>
                  </a:lnTo>
                  <a:lnTo>
                    <a:pt y="204" x="1028"/>
                  </a:lnTo>
                  <a:lnTo>
                    <a:pt y="164" x="1123"/>
                  </a:lnTo>
                  <a:lnTo>
                    <a:pt y="123" x="1214"/>
                  </a:lnTo>
                  <a:lnTo>
                    <a:pt y="83" x="1304"/>
                  </a:lnTo>
                  <a:lnTo>
                    <a:pt y="44" x="1388"/>
                  </a:lnTo>
                  <a:lnTo>
                    <a:pt y="5" x="1471"/>
                  </a:lnTo>
                  <a:lnTo>
                    <a:pt y="0" x="1449"/>
                  </a:lnTo>
                  <a:lnTo>
                    <a:pt y="27" x="1373"/>
                  </a:lnTo>
                  <a:lnTo>
                    <a:pt y="54" x="1297"/>
                  </a:lnTo>
                  <a:lnTo>
                    <a:pt y="81" x="1217"/>
                  </a:lnTo>
                  <a:lnTo>
                    <a:pt y="104" x="1140"/>
                  </a:lnTo>
                  <a:lnTo>
                    <a:pt y="128" x="1059"/>
                  </a:lnTo>
                  <a:lnTo>
                    <a:pt y="150" x="979"/>
                  </a:lnTo>
                  <a:lnTo>
                    <a:pt y="172" x="902"/>
                  </a:lnTo>
                  <a:lnTo>
                    <a:pt y="191" x="822"/>
                  </a:lnTo>
                  <a:lnTo>
                    <a:pt y="208" x="746"/>
                  </a:lnTo>
                  <a:lnTo>
                    <a:pt y="223" x="670"/>
                  </a:lnTo>
                  <a:lnTo>
                    <a:pt y="235" x="598"/>
                  </a:lnTo>
                  <a:lnTo>
                    <a:pt y="246" x="527"/>
                  </a:lnTo>
                  <a:lnTo>
                    <a:pt y="253" x="458"/>
                  </a:lnTo>
                  <a:lnTo>
                    <a:pt y="260" x="394"/>
                  </a:lnTo>
                  <a:lnTo>
                    <a:pt y="262" x="333"/>
                  </a:lnTo>
                  <a:lnTo>
                    <a:pt y="262" x="27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42" name="Shape 2842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5" x="32"/>
                  </a:lnTo>
                  <a:lnTo>
                    <a:pt y="12" x="67"/>
                  </a:lnTo>
                  <a:lnTo>
                    <a:pt y="18" x="106"/>
                  </a:lnTo>
                  <a:lnTo>
                    <a:pt y="27" x="153"/>
                  </a:lnTo>
                  <a:lnTo>
                    <a:pt y="35" x="206"/>
                  </a:lnTo>
                  <a:lnTo>
                    <a:pt y="44" x="268"/>
                  </a:lnTo>
                  <a:lnTo>
                    <a:pt y="54" x="339"/>
                  </a:lnTo>
                  <a:lnTo>
                    <a:pt y="62" x="420"/>
                  </a:lnTo>
                  <a:lnTo>
                    <a:pt y="64" x="439"/>
                  </a:lnTo>
                  <a:lnTo>
                    <a:pt y="64" x="459"/>
                  </a:lnTo>
                  <a:lnTo>
                    <a:pt y="64" x="476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43" name="Shape 2843"/>
            <p:cNvSpPr/>
            <p:nvPr/>
          </p:nvSpPr>
          <p:spPr>
            <a:xfrm>
              <a:off y="2871786" x="1646236"/>
              <a:ext cy="228600" cx="938211"/>
            </a:xfrm>
            <a:custGeom>
              <a:pathLst>
                <a:path w="591" extrusionOk="0" h="144">
                  <a:moveTo>
                    <a:pt y="54" x="153"/>
                  </a:moveTo>
                  <a:lnTo>
                    <a:pt y="68" x="138"/>
                  </a:lnTo>
                  <a:lnTo>
                    <a:pt y="79" x="120"/>
                  </a:lnTo>
                  <a:lnTo>
                    <a:pt y="93" x="99"/>
                  </a:lnTo>
                  <a:lnTo>
                    <a:pt y="106" x="79"/>
                  </a:lnTo>
                  <a:lnTo>
                    <a:pt y="128" x="35"/>
                  </a:lnTo>
                  <a:lnTo>
                    <a:pt y="144" x="0"/>
                  </a:lnTo>
                  <a:lnTo>
                    <a:pt y="132" x="66"/>
                  </a:lnTo>
                  <a:lnTo>
                    <a:pt y="117" x="136"/>
                  </a:lnTo>
                  <a:lnTo>
                    <a:pt y="100" x="212"/>
                  </a:lnTo>
                  <a:lnTo>
                    <a:pt y="81" x="290"/>
                  </a:lnTo>
                  <a:lnTo>
                    <a:pt y="62" x="368"/>
                  </a:lnTo>
                  <a:lnTo>
                    <a:pt y="42" x="445"/>
                  </a:lnTo>
                  <a:lnTo>
                    <a:pt y="22" x="520"/>
                  </a:lnTo>
                  <a:lnTo>
                    <a:pt y="2" x="591"/>
                  </a:lnTo>
                  <a:lnTo>
                    <a:pt y="0" x="586"/>
                  </a:lnTo>
                  <a:lnTo>
                    <a:pt y="13" x="525"/>
                  </a:lnTo>
                  <a:lnTo>
                    <a:pt y="25" x="462"/>
                  </a:lnTo>
                  <a:lnTo>
                    <a:pt y="35" x="402"/>
                  </a:lnTo>
                  <a:lnTo>
                    <a:pt y="44" x="342"/>
                  </a:lnTo>
                  <a:lnTo>
                    <a:pt y="51" x="287"/>
                  </a:lnTo>
                  <a:lnTo>
                    <a:pt y="54" x="236"/>
                  </a:lnTo>
                  <a:lnTo>
                    <a:pt y="56" x="190"/>
                  </a:lnTo>
                  <a:lnTo>
                    <a:pt y="54" x="1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44" name="Shape 2844"/>
            <p:cNvSpPr/>
            <p:nvPr/>
          </p:nvSpPr>
          <p:spPr>
            <a:xfrm>
              <a:off y="3579812" x="3328987"/>
              <a:ext cy="949325" cx="2327275"/>
            </a:xfrm>
            <a:custGeom>
              <a:pathLst>
                <a:path w="1466" extrusionOk="0" h="598">
                  <a:moveTo>
                    <a:pt y="272" x="275"/>
                  </a:moveTo>
                  <a:lnTo>
                    <a:pt y="294" x="270"/>
                  </a:lnTo>
                  <a:lnTo>
                    <a:pt y="318" x="260"/>
                  </a:lnTo>
                  <a:lnTo>
                    <a:pt y="340" x="248"/>
                  </a:lnTo>
                  <a:lnTo>
                    <a:pt y="363" x="235"/>
                  </a:lnTo>
                  <a:lnTo>
                    <a:pt y="387" x="218"/>
                  </a:lnTo>
                  <a:lnTo>
                    <a:pt y="411" x="201"/>
                  </a:lnTo>
                  <a:lnTo>
                    <a:pt y="434" x="181"/>
                  </a:lnTo>
                  <a:lnTo>
                    <a:pt y="456" x="160"/>
                  </a:lnTo>
                  <a:lnTo>
                    <a:pt y="500" x="118"/>
                  </a:lnTo>
                  <a:lnTo>
                    <a:pt y="539" x="74"/>
                  </a:lnTo>
                  <a:lnTo>
                    <a:pt y="571" x="35"/>
                  </a:lnTo>
                  <a:lnTo>
                    <a:pt y="598" x="0"/>
                  </a:lnTo>
                  <a:lnTo>
                    <a:pt y="573" x="84"/>
                  </a:lnTo>
                  <a:lnTo>
                    <a:pt y="544" x="171"/>
                  </a:lnTo>
                  <a:lnTo>
                    <a:pt y="512" x="262"/>
                  </a:lnTo>
                  <a:lnTo>
                    <a:pt y="480" x="355"/>
                  </a:lnTo>
                  <a:lnTo>
                    <a:pt y="445" x="447"/>
                  </a:lnTo>
                  <a:lnTo>
                    <a:pt y="407" x="544"/>
                  </a:lnTo>
                  <a:lnTo>
                    <a:pt y="368" x="640"/>
                  </a:lnTo>
                  <a:lnTo>
                    <a:pt y="330" x="738"/>
                  </a:lnTo>
                  <a:lnTo>
                    <a:pt y="289" x="834"/>
                  </a:lnTo>
                  <a:lnTo>
                    <a:pt y="247" x="930"/>
                  </a:lnTo>
                  <a:lnTo>
                    <a:pt y="206" x="1025"/>
                  </a:lnTo>
                  <a:lnTo>
                    <a:pt y="164" x="1119"/>
                  </a:lnTo>
                  <a:lnTo>
                    <a:pt y="123" x="1211"/>
                  </a:lnTo>
                  <a:lnTo>
                    <a:pt y="83" x="1298"/>
                  </a:lnTo>
                  <a:lnTo>
                    <a:pt y="42" x="1384"/>
                  </a:lnTo>
                  <a:lnTo>
                    <a:pt y="3" x="1466"/>
                  </a:lnTo>
                  <a:lnTo>
                    <a:pt y="0" x="1444"/>
                  </a:lnTo>
                  <a:lnTo>
                    <a:pt y="27" x="1369"/>
                  </a:lnTo>
                  <a:lnTo>
                    <a:pt y="54" x="1292"/>
                  </a:lnTo>
                  <a:lnTo>
                    <a:pt y="81" x="1214"/>
                  </a:lnTo>
                  <a:lnTo>
                    <a:pt y="107" x="1135"/>
                  </a:lnTo>
                  <a:lnTo>
                    <a:pt y="130" x="1057"/>
                  </a:lnTo>
                  <a:lnTo>
                    <a:pt y="154" x="978"/>
                  </a:lnTo>
                  <a:lnTo>
                    <a:pt y="176" x="898"/>
                  </a:lnTo>
                  <a:lnTo>
                    <a:pt y="196" x="821"/>
                  </a:lnTo>
                  <a:lnTo>
                    <a:pt y="215" x="745"/>
                  </a:lnTo>
                  <a:lnTo>
                    <a:pt y="230" x="670"/>
                  </a:lnTo>
                  <a:lnTo>
                    <a:pt y="243" x="596"/>
                  </a:lnTo>
                  <a:lnTo>
                    <a:pt y="255" x="527"/>
                  </a:lnTo>
                  <a:lnTo>
                    <a:pt y="264" x="458"/>
                  </a:lnTo>
                  <a:lnTo>
                    <a:pt y="270" x="393"/>
                  </a:lnTo>
                  <a:lnTo>
                    <a:pt y="272" x="333"/>
                  </a:lnTo>
                  <a:lnTo>
                    <a:pt y="272" x="27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45" name="Shape 2845"/>
            <p:cNvSpPr/>
            <p:nvPr/>
          </p:nvSpPr>
          <p:spPr>
            <a:xfrm>
              <a:off y="2871786" x="1635125"/>
              <a:ext cy="244475" cx="954086"/>
            </a:xfrm>
            <a:custGeom>
              <a:pathLst>
                <a:path w="601" extrusionOk="0" h="154">
                  <a:moveTo>
                    <a:pt y="61" x="165"/>
                  </a:moveTo>
                  <a:lnTo>
                    <a:pt y="74" x="150"/>
                  </a:lnTo>
                  <a:lnTo>
                    <a:pt y="88" x="130"/>
                  </a:lnTo>
                  <a:lnTo>
                    <a:pt y="101" x="108"/>
                  </a:lnTo>
                  <a:lnTo>
                    <a:pt y="113" x="84"/>
                  </a:lnTo>
                  <a:lnTo>
                    <a:pt y="137" x="39"/>
                  </a:lnTo>
                  <a:lnTo>
                    <a:pt y="154" x="0"/>
                  </a:lnTo>
                  <a:lnTo>
                    <a:pt y="140" x="67"/>
                  </a:lnTo>
                  <a:lnTo>
                    <a:pt y="125" x="140"/>
                  </a:lnTo>
                  <a:lnTo>
                    <a:pt y="106" x="216"/>
                  </a:lnTo>
                  <a:lnTo>
                    <a:pt y="86" x="295"/>
                  </a:lnTo>
                  <a:lnTo>
                    <a:pt y="66" x="375"/>
                  </a:lnTo>
                  <a:lnTo>
                    <a:pt y="44" x="454"/>
                  </a:lnTo>
                  <a:lnTo>
                    <a:pt y="22" x="530"/>
                  </a:lnTo>
                  <a:lnTo>
                    <a:pt y="2" x="601"/>
                  </a:lnTo>
                  <a:lnTo>
                    <a:pt y="0" x="596"/>
                  </a:lnTo>
                  <a:lnTo>
                    <a:pt y="13" x="535"/>
                  </a:lnTo>
                  <a:lnTo>
                    <a:pt y="27" x="473"/>
                  </a:lnTo>
                  <a:lnTo>
                    <a:pt y="39" x="412"/>
                  </a:lnTo>
                  <a:lnTo>
                    <a:pt y="47" x="353"/>
                  </a:lnTo>
                  <a:lnTo>
                    <a:pt y="56" x="299"/>
                  </a:lnTo>
                  <a:lnTo>
                    <a:pt y="61" x="246"/>
                  </a:lnTo>
                  <a:lnTo>
                    <a:pt y="62" x="203"/>
                  </a:lnTo>
                  <a:lnTo>
                    <a:pt y="61" x="16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46" name="Shape 2846"/>
            <p:cNvSpPr/>
            <p:nvPr/>
          </p:nvSpPr>
          <p:spPr>
            <a:xfrm>
              <a:off y="3625850" x="2706686"/>
              <a:ext cy="1128712" cx="1517650"/>
            </a:xfrm>
            <a:custGeom>
              <a:pathLst>
                <a:path w="956" extrusionOk="0" h="711">
                  <a:moveTo>
                    <a:pt y="711" x="9"/>
                  </a:moveTo>
                  <a:lnTo>
                    <a:pt y="701" x="5"/>
                  </a:lnTo>
                  <a:lnTo>
                    <a:pt y="689" x="2"/>
                  </a:lnTo>
                  <a:lnTo>
                    <a:pt y="679" x="0"/>
                  </a:lnTo>
                  <a:lnTo>
                    <a:pt y="669" x="0"/>
                  </a:lnTo>
                  <a:lnTo>
                    <a:pt y="657" x="2"/>
                  </a:lnTo>
                  <a:lnTo>
                    <a:pt y="647" x="7"/>
                  </a:lnTo>
                  <a:lnTo>
                    <a:pt y="637" x="14"/>
                  </a:lnTo>
                  <a:lnTo>
                    <a:pt y="628" x="24"/>
                  </a:lnTo>
                  <a:lnTo>
                    <a:pt y="12" x="956"/>
                  </a:lnTo>
                  <a:lnTo>
                    <a:pt y="0" x="782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47" name="Shape 2847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48" name="Shape 2848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49" name="Shape 2849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50" name="Shape 2850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51" name="Shape 2851"/>
            <p:cNvSpPr/>
            <p:nvPr/>
          </p:nvSpPr>
          <p:spPr>
            <a:xfrm>
              <a:off y="2786061" x="1319212"/>
              <a:ext cy="388937" cx="896937"/>
            </a:xfrm>
            <a:custGeom>
              <a:pathLst>
                <a:path w="565" extrusionOk="0" h="245">
                  <a:moveTo>
                    <a:pt y="0" x="565"/>
                  </a:moveTo>
                  <a:lnTo>
                    <a:pt y="231" x="6"/>
                  </a:lnTo>
                  <a:lnTo>
                    <a:pt y="235" x="3"/>
                  </a:lnTo>
                  <a:lnTo>
                    <a:pt y="238" x="1"/>
                  </a:lnTo>
                  <a:lnTo>
                    <a:pt y="242" x="0"/>
                  </a:lnTo>
                  <a:lnTo>
                    <a:pt y="245" x="1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52" name="Shape 2852"/>
            <p:cNvSpPr/>
            <p:nvPr/>
          </p:nvSpPr>
          <p:spPr>
            <a:xfrm>
              <a:off y="2174875" x="1908175"/>
              <a:ext cy="385761" cx="228600"/>
            </a:xfrm>
            <a:custGeom>
              <a:pathLst>
                <a:path w="144" extrusionOk="0" h="243">
                  <a:moveTo>
                    <a:pt y="0" x="0"/>
                  </a:moveTo>
                  <a:lnTo>
                    <a:pt y="211" x="4"/>
                  </a:lnTo>
                  <a:lnTo>
                    <a:pt y="243" x="140"/>
                  </a:lnTo>
                  <a:lnTo>
                    <a:pt y="180" x="144"/>
                  </a:lnTo>
                  <a:lnTo>
                    <a:pt y="103" x="127"/>
                  </a:lnTo>
                  <a:lnTo>
                    <a:pt y="37" x="101"/>
                  </a:lnTo>
                  <a:lnTo>
                    <a:pt y="28" x="95"/>
                  </a:lnTo>
                  <a:lnTo>
                    <a:pt y="20" x="73"/>
                  </a:lnTo>
                  <a:lnTo>
                    <a:pt y="11" x="49"/>
                  </a:lnTo>
                  <a:lnTo>
                    <a:pt y="5" x="2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53" name="Shape 2853"/>
            <p:cNvSpPr/>
            <p:nvPr/>
          </p:nvSpPr>
          <p:spPr>
            <a:xfrm>
              <a:off y="2136775" x="2000250"/>
              <a:ext cy="1512886" cx="5308600"/>
            </a:xfrm>
            <a:custGeom>
              <a:pathLst>
                <a:path w="3344" extrusionOk="0" h="953">
                  <a:moveTo>
                    <a:pt y="953" x="3344"/>
                  </a:moveTo>
                  <a:lnTo>
                    <a:pt y="946" x="3343"/>
                  </a:lnTo>
                  <a:lnTo>
                    <a:pt y="943" x="3304"/>
                  </a:lnTo>
                  <a:lnTo>
                    <a:pt y="945" x="3272"/>
                  </a:lnTo>
                  <a:lnTo>
                    <a:pt y="941" x="3228"/>
                  </a:lnTo>
                  <a:lnTo>
                    <a:pt y="936" x="3175"/>
                  </a:lnTo>
                  <a:lnTo>
                    <a:pt y="929" x="3115"/>
                  </a:lnTo>
                  <a:lnTo>
                    <a:pt y="923" x="3050"/>
                  </a:lnTo>
                  <a:lnTo>
                    <a:pt y="912" x="2985"/>
                  </a:lnTo>
                  <a:lnTo>
                    <a:pt y="904" x="2919"/>
                  </a:lnTo>
                  <a:lnTo>
                    <a:pt y="896" x="2856"/>
                  </a:lnTo>
                  <a:lnTo>
                    <a:pt y="863" x="2698"/>
                  </a:lnTo>
                  <a:lnTo>
                    <a:pt y="833" x="2542"/>
                  </a:lnTo>
                  <a:lnTo>
                    <a:pt y="801" x="2389"/>
                  </a:lnTo>
                  <a:lnTo>
                    <a:pt y="769" x="2237"/>
                  </a:lnTo>
                  <a:lnTo>
                    <a:pt y="737" x="2086"/>
                  </a:lnTo>
                  <a:lnTo>
                    <a:pt y="703" x="1938"/>
                  </a:lnTo>
                  <a:lnTo>
                    <a:pt y="671" x="1791"/>
                  </a:lnTo>
                  <a:lnTo>
                    <a:pt y="639" x="1644"/>
                  </a:lnTo>
                  <a:lnTo>
                    <a:pt y="605" x="1499"/>
                  </a:lnTo>
                  <a:lnTo>
                    <a:pt y="573" x="1354"/>
                  </a:lnTo>
                  <a:lnTo>
                    <a:pt y="539" x="1210"/>
                  </a:lnTo>
                  <a:lnTo>
                    <a:pt y="505" x="1067"/>
                  </a:lnTo>
                  <a:lnTo>
                    <a:pt y="471" x="923"/>
                  </a:lnTo>
                  <a:lnTo>
                    <a:pt y="439" x="778"/>
                  </a:lnTo>
                  <a:lnTo>
                    <a:pt y="406" x="634"/>
                  </a:lnTo>
                  <a:lnTo>
                    <a:pt y="372" x="489"/>
                  </a:lnTo>
                  <a:lnTo>
                    <a:pt y="367" x="467"/>
                  </a:lnTo>
                  <a:lnTo>
                    <a:pt y="360" x="447"/>
                  </a:lnTo>
                  <a:lnTo>
                    <a:pt y="353" x="427"/>
                  </a:lnTo>
                  <a:lnTo>
                    <a:pt y="346" x="408"/>
                  </a:lnTo>
                  <a:lnTo>
                    <a:pt y="336" x="391"/>
                  </a:lnTo>
                  <a:lnTo>
                    <a:pt y="328" x="374"/>
                  </a:lnTo>
                  <a:lnTo>
                    <a:pt y="318" x="359"/>
                  </a:lnTo>
                  <a:lnTo>
                    <a:pt y="306" x="344"/>
                  </a:lnTo>
                  <a:lnTo>
                    <a:pt y="282" x="315"/>
                  </a:lnTo>
                  <a:lnTo>
                    <a:pt y="257" x="290"/>
                  </a:lnTo>
                  <a:lnTo>
                    <a:pt y="230" x="265"/>
                  </a:lnTo>
                  <a:lnTo>
                    <a:pt y="201" x="241"/>
                  </a:lnTo>
                  <a:lnTo>
                    <a:pt y="172" x="217"/>
                  </a:lnTo>
                  <a:lnTo>
                    <a:pt y="144" x="194"/>
                  </a:lnTo>
                  <a:lnTo>
                    <a:pt y="115" x="168"/>
                  </a:lnTo>
                  <a:lnTo>
                    <a:pt y="88" x="141"/>
                  </a:lnTo>
                  <a:lnTo>
                    <a:pt y="76" x="126"/>
                  </a:lnTo>
                  <a:lnTo>
                    <a:pt y="62" x="111"/>
                  </a:lnTo>
                  <a:lnTo>
                    <a:pt y="51" x="96"/>
                  </a:lnTo>
                  <a:lnTo>
                    <a:pt y="39" x="79"/>
                  </a:lnTo>
                  <a:lnTo>
                    <a:pt y="29" x="60"/>
                  </a:lnTo>
                  <a:lnTo>
                    <a:pt y="19" x="42"/>
                  </a:lnTo>
                  <a:lnTo>
                    <a:pt y="8" x="22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59"/>
                  </a:lnTo>
                  <a:lnTo>
                    <a:pt y="142" x="65"/>
                  </a:lnTo>
                  <a:lnTo>
                    <a:pt y="164" x="70"/>
                  </a:lnTo>
                  <a:lnTo>
                    <a:pt y="184" x="74"/>
                  </a:lnTo>
                  <a:lnTo>
                    <a:pt y="203" x="77"/>
                  </a:lnTo>
                  <a:lnTo>
                    <a:pt y="221" x="77"/>
                  </a:lnTo>
                  <a:lnTo>
                    <a:pt y="240" x="79"/>
                  </a:lnTo>
                  <a:lnTo>
                    <a:pt y="257" x="77"/>
                  </a:lnTo>
                  <a:lnTo>
                    <a:pt y="289" x="74"/>
                  </a:lnTo>
                  <a:lnTo>
                    <a:pt y="316" x="69"/>
                  </a:lnTo>
                  <a:lnTo>
                    <a:pt y="355" x="243"/>
                  </a:lnTo>
                  <a:lnTo>
                    <a:pt y="392" x="420"/>
                  </a:lnTo>
                  <a:lnTo>
                    <a:pt y="431" x="597"/>
                  </a:lnTo>
                  <a:lnTo>
                    <a:pt y="470" x="775"/>
                  </a:lnTo>
                  <a:lnTo>
                    <a:pt y="509" x="954"/>
                  </a:lnTo>
                  <a:lnTo>
                    <a:pt y="546" x="1132"/>
                  </a:lnTo>
                  <a:lnTo>
                    <a:pt y="585" x="1311"/>
                  </a:lnTo>
                  <a:lnTo>
                    <a:pt y="622" x="1489"/>
                  </a:lnTo>
                  <a:lnTo>
                    <a:pt y="659" x="1664"/>
                  </a:lnTo>
                  <a:lnTo>
                    <a:pt y="696" x="1840"/>
                  </a:lnTo>
                  <a:lnTo>
                    <a:pt y="732" x="2012"/>
                  </a:lnTo>
                  <a:lnTo>
                    <a:pt y="765" x="2183"/>
                  </a:lnTo>
                  <a:lnTo>
                    <a:pt y="799" x="2350"/>
                  </a:lnTo>
                  <a:lnTo>
                    <a:pt y="833" x="2514"/>
                  </a:lnTo>
                  <a:lnTo>
                    <a:pt y="865" x="2674"/>
                  </a:lnTo>
                  <a:lnTo>
                    <a:pt y="896" x="2831"/>
                  </a:lnTo>
                  <a:lnTo>
                    <a:pt y="904" x="2899"/>
                  </a:lnTo>
                  <a:lnTo>
                    <a:pt y="914" x="2968"/>
                  </a:lnTo>
                  <a:lnTo>
                    <a:pt y="924" x="3034"/>
                  </a:lnTo>
                  <a:lnTo>
                    <a:pt y="933" x="3099"/>
                  </a:lnTo>
                  <a:lnTo>
                    <a:pt y="941" x="3162"/>
                  </a:lnTo>
                  <a:lnTo>
                    <a:pt y="948" x="3219"/>
                  </a:lnTo>
                  <a:lnTo>
                    <a:pt y="953" x="3270"/>
                  </a:lnTo>
                  <a:lnTo>
                    <a:pt y="953" x="3314"/>
                  </a:lnTo>
                  <a:lnTo>
                    <a:pt y="953" x="33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54" name="Shape 2854"/>
            <p:cNvSpPr/>
            <p:nvPr/>
          </p:nvSpPr>
          <p:spPr>
            <a:xfrm>
              <a:off y="2619375" x="1916111"/>
              <a:ext cy="1084261" cx="5400675"/>
            </a:xfrm>
            <a:custGeom>
              <a:pathLst>
                <a:path w="3402" extrusionOk="0" h="683">
                  <a:moveTo>
                    <a:pt y="676" x="3402"/>
                  </a:moveTo>
                  <a:lnTo>
                    <a:pt y="668" x="3399"/>
                  </a:lnTo>
                  <a:lnTo>
                    <a:pt y="673" x="3338"/>
                  </a:lnTo>
                  <a:lnTo>
                    <a:pt y="673" x="3325"/>
                  </a:lnTo>
                  <a:lnTo>
                    <a:pt y="673" x="3309"/>
                  </a:lnTo>
                  <a:lnTo>
                    <a:pt y="671" x="3291"/>
                  </a:lnTo>
                  <a:lnTo>
                    <a:pt y="668" x="3271"/>
                  </a:lnTo>
                  <a:lnTo>
                    <a:pt y="661" x="3225"/>
                  </a:lnTo>
                  <a:lnTo>
                    <a:pt y="649" x="3174"/>
                  </a:lnTo>
                  <a:lnTo>
                    <a:pt y="637" x="3119"/>
                  </a:lnTo>
                  <a:lnTo>
                    <a:pt y="625" x="3060"/>
                  </a:lnTo>
                  <a:lnTo>
                    <a:pt y="614" x="2999"/>
                  </a:lnTo>
                  <a:lnTo>
                    <a:pt y="605" x="2938"/>
                  </a:lnTo>
                  <a:lnTo>
                    <a:pt y="570" x="2762"/>
                  </a:lnTo>
                  <a:lnTo>
                    <a:pt y="536" x="2582"/>
                  </a:lnTo>
                  <a:lnTo>
                    <a:pt y="499" x="2401"/>
                  </a:lnTo>
                  <a:lnTo>
                    <a:pt y="463" x="2215"/>
                  </a:lnTo>
                  <a:lnTo>
                    <a:pt y="426" x="2030"/>
                  </a:lnTo>
                  <a:lnTo>
                    <a:pt y="389" x="1842"/>
                  </a:lnTo>
                  <a:lnTo>
                    <a:pt y="352" x="1655"/>
                  </a:lnTo>
                  <a:lnTo>
                    <a:pt y="313" x="1467"/>
                  </a:lnTo>
                  <a:lnTo>
                    <a:pt y="274" x="1278"/>
                  </a:lnTo>
                  <a:lnTo>
                    <a:pt y="235" x="1091"/>
                  </a:lnTo>
                  <a:lnTo>
                    <a:pt y="196" x="904"/>
                  </a:lnTo>
                  <a:lnTo>
                    <a:pt y="157" x="718"/>
                  </a:lnTo>
                  <a:lnTo>
                    <a:pt y="118" x="535"/>
                  </a:lnTo>
                  <a:lnTo>
                    <a:pt y="80" x="353"/>
                  </a:lnTo>
                  <a:lnTo>
                    <a:pt y="39" x="176"/>
                  </a:lnTo>
                  <a:lnTo>
                    <a:pt y="0" x="0"/>
                  </a:lnTo>
                  <a:lnTo>
                    <a:pt y="34" x="0"/>
                  </a:lnTo>
                  <a:lnTo>
                    <a:pt y="71" x="178"/>
                  </a:lnTo>
                  <a:lnTo>
                    <a:pt y="110" x="362"/>
                  </a:lnTo>
                  <a:lnTo>
                    <a:pt y="149" x="551"/>
                  </a:lnTo>
                  <a:lnTo>
                    <a:pt y="188" x="745"/>
                  </a:lnTo>
                  <a:lnTo>
                    <a:pt y="228" x="941"/>
                  </a:lnTo>
                  <a:lnTo>
                    <a:pt y="267" x="1140"/>
                  </a:lnTo>
                  <a:lnTo>
                    <a:pt y="306" x="1339"/>
                  </a:lnTo>
                  <a:lnTo>
                    <a:pt y="345" x="1538"/>
                  </a:lnTo>
                  <a:lnTo>
                    <a:pt y="382" x="1736"/>
                  </a:lnTo>
                  <a:lnTo>
                    <a:pt y="421" x="1932"/>
                  </a:lnTo>
                  <a:lnTo>
                    <a:pt y="456" x="2124"/>
                  </a:lnTo>
                  <a:lnTo>
                    <a:pt y="492" x="2312"/>
                  </a:lnTo>
                  <a:lnTo>
                    <a:pt y="527" x="2496"/>
                  </a:lnTo>
                  <a:lnTo>
                    <a:pt y="561" x="2671"/>
                  </a:lnTo>
                  <a:lnTo>
                    <a:pt y="592" x="2838"/>
                  </a:lnTo>
                  <a:lnTo>
                    <a:pt y="622" x="2999"/>
                  </a:lnTo>
                  <a:lnTo>
                    <a:pt y="636" x="3056"/>
                  </a:lnTo>
                  <a:lnTo>
                    <a:pt y="646" x="3103"/>
                  </a:lnTo>
                  <a:lnTo>
                    <a:pt y="656" x="3146"/>
                  </a:lnTo>
                  <a:lnTo>
                    <a:pt y="666" x="3183"/>
                  </a:lnTo>
                  <a:lnTo>
                    <a:pt y="673" x="3218"/>
                  </a:lnTo>
                  <a:lnTo>
                    <a:pt y="678" x="3252"/>
                  </a:lnTo>
                  <a:lnTo>
                    <a:pt y="681" x="3286"/>
                  </a:lnTo>
                  <a:lnTo>
                    <a:pt y="683" x="3325"/>
                  </a:lnTo>
                  <a:lnTo>
                    <a:pt y="676" x="3402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55" name="Shape 2855"/>
            <p:cNvSpPr/>
            <p:nvPr/>
          </p:nvSpPr>
          <p:spPr>
            <a:xfrm>
              <a:off y="2109786" x="2008186"/>
              <a:ext cy="1531937" cx="5300661"/>
            </a:xfrm>
            <a:custGeom>
              <a:pathLst>
                <a:path w="3339" extrusionOk="0" h="965">
                  <a:moveTo>
                    <a:pt y="965" x="3339"/>
                  </a:moveTo>
                  <a:lnTo>
                    <a:pt y="957" x="3338"/>
                  </a:lnTo>
                  <a:lnTo>
                    <a:pt y="953" x="3297"/>
                  </a:lnTo>
                  <a:lnTo>
                    <a:pt y="955" x="3267"/>
                  </a:lnTo>
                  <a:lnTo>
                    <a:pt y="953" x="3224"/>
                  </a:lnTo>
                  <a:lnTo>
                    <a:pt y="948" x="3175"/>
                  </a:lnTo>
                  <a:lnTo>
                    <a:pt y="941" x="3118"/>
                  </a:lnTo>
                  <a:lnTo>
                    <a:pt y="933" x="3059"/>
                  </a:lnTo>
                  <a:lnTo>
                    <a:pt y="924" x="2995"/>
                  </a:lnTo>
                  <a:lnTo>
                    <a:pt y="916" x="2931"/>
                  </a:lnTo>
                  <a:lnTo>
                    <a:pt y="908" x="2870"/>
                  </a:lnTo>
                  <a:lnTo>
                    <a:pt y="877" x="2711"/>
                  </a:lnTo>
                  <a:lnTo>
                    <a:pt y="845" x="2554"/>
                  </a:lnTo>
                  <a:lnTo>
                    <a:pt y="813" x="2401"/>
                  </a:lnTo>
                  <a:lnTo>
                    <a:pt y="779" x="2249"/>
                  </a:lnTo>
                  <a:lnTo>
                    <a:pt y="747" x="2098"/>
                  </a:lnTo>
                  <a:lnTo>
                    <a:pt y="713" x="1950"/>
                  </a:lnTo>
                  <a:lnTo>
                    <a:pt y="679" x="1803"/>
                  </a:lnTo>
                  <a:lnTo>
                    <a:pt y="647" x="1656"/>
                  </a:lnTo>
                  <a:lnTo>
                    <a:pt y="613" x="1511"/>
                  </a:lnTo>
                  <a:lnTo>
                    <a:pt y="580" x="1366"/>
                  </a:lnTo>
                  <a:lnTo>
                    <a:pt y="546" x="1222"/>
                  </a:lnTo>
                  <a:lnTo>
                    <a:pt y="512" x="1079"/>
                  </a:lnTo>
                  <a:lnTo>
                    <a:pt y="478" x="935"/>
                  </a:lnTo>
                  <a:lnTo>
                    <a:pt y="443" x="790"/>
                  </a:lnTo>
                  <a:lnTo>
                    <a:pt y="409" x="646"/>
                  </a:lnTo>
                  <a:lnTo>
                    <a:pt y="375" x="501"/>
                  </a:lnTo>
                  <a:lnTo>
                    <a:pt y="372" x="479"/>
                  </a:lnTo>
                  <a:lnTo>
                    <a:pt y="365" x="459"/>
                  </a:lnTo>
                  <a:lnTo>
                    <a:pt y="358" x="439"/>
                  </a:lnTo>
                  <a:lnTo>
                    <a:pt y="350" x="420"/>
                  </a:lnTo>
                  <a:lnTo>
                    <a:pt y="341" x="401"/>
                  </a:lnTo>
                  <a:lnTo>
                    <a:pt y="331" x="385"/>
                  </a:lnTo>
                  <a:lnTo>
                    <a:pt y="321" x="369"/>
                  </a:lnTo>
                  <a:lnTo>
                    <a:pt y="309" x="354"/>
                  </a:lnTo>
                  <a:lnTo>
                    <a:pt y="286" x="324"/>
                  </a:lnTo>
                  <a:lnTo>
                    <a:pt y="260" x="298"/>
                  </a:lnTo>
                  <a:lnTo>
                    <a:pt y="232" x="271"/>
                  </a:lnTo>
                  <a:lnTo>
                    <a:pt y="205" x="248"/>
                  </a:lnTo>
                  <a:lnTo>
                    <a:pt y="174" x="223"/>
                  </a:lnTo>
                  <a:lnTo>
                    <a:pt y="145" x="197"/>
                  </a:lnTo>
                  <a:lnTo>
                    <a:pt y="117" x="170"/>
                  </a:lnTo>
                  <a:lnTo>
                    <a:pt y="90" x="141"/>
                  </a:lnTo>
                  <a:lnTo>
                    <a:pt y="76" x="126"/>
                  </a:lnTo>
                  <a:lnTo>
                    <a:pt y="64" x="111"/>
                  </a:lnTo>
                  <a:lnTo>
                    <a:pt y="52" x="94"/>
                  </a:lnTo>
                  <a:lnTo>
                    <a:pt y="41" x="77"/>
                  </a:lnTo>
                  <a:lnTo>
                    <a:pt y="29" x="59"/>
                  </a:lnTo>
                  <a:lnTo>
                    <a:pt y="19" x="40"/>
                  </a:lnTo>
                  <a:lnTo>
                    <a:pt y="10" x="20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60"/>
                  </a:lnTo>
                  <a:lnTo>
                    <a:pt y="142" x="67"/>
                  </a:lnTo>
                  <a:lnTo>
                    <a:pt y="162" x="74"/>
                  </a:lnTo>
                  <a:lnTo>
                    <a:pt y="183" x="79"/>
                  </a:lnTo>
                  <a:lnTo>
                    <a:pt y="221" x="87"/>
                  </a:lnTo>
                  <a:lnTo>
                    <a:pt y="257" x="91"/>
                  </a:lnTo>
                  <a:lnTo>
                    <a:pt y="291" x="91"/>
                  </a:lnTo>
                  <a:lnTo>
                    <a:pt y="323" x="89"/>
                  </a:lnTo>
                  <a:lnTo>
                    <a:pt y="362" x="265"/>
                  </a:lnTo>
                  <a:lnTo>
                    <a:pt y="399" x="440"/>
                  </a:lnTo>
                  <a:lnTo>
                    <a:pt y="438" x="616"/>
                  </a:lnTo>
                  <a:lnTo>
                    <a:pt y="477" x="793"/>
                  </a:lnTo>
                  <a:lnTo>
                    <a:pt y="515" x="969"/>
                  </a:lnTo>
                  <a:lnTo>
                    <a:pt y="554" x="1146"/>
                  </a:lnTo>
                  <a:lnTo>
                    <a:pt y="593" x="1322"/>
                  </a:lnTo>
                  <a:lnTo>
                    <a:pt y="632" x="1497"/>
                  </a:lnTo>
                  <a:lnTo>
                    <a:pt y="669" x="1671"/>
                  </a:lnTo>
                  <a:lnTo>
                    <a:pt y="706" x="1843"/>
                  </a:lnTo>
                  <a:lnTo>
                    <a:pt y="744" x="2014"/>
                  </a:lnTo>
                  <a:lnTo>
                    <a:pt y="779" x="2183"/>
                  </a:lnTo>
                  <a:lnTo>
                    <a:pt y="813" x="2348"/>
                  </a:lnTo>
                  <a:lnTo>
                    <a:pt y="847" x="2512"/>
                  </a:lnTo>
                  <a:lnTo>
                    <a:pt y="879" x="2671"/>
                  </a:lnTo>
                  <a:lnTo>
                    <a:pt y="908" x="2828"/>
                  </a:lnTo>
                  <a:lnTo>
                    <a:pt y="918" x="2895"/>
                  </a:lnTo>
                  <a:lnTo>
                    <a:pt y="928" x="2963"/>
                  </a:lnTo>
                  <a:lnTo>
                    <a:pt y="936" x="3030"/>
                  </a:lnTo>
                  <a:lnTo>
                    <a:pt y="946" x="3094"/>
                  </a:lnTo>
                  <a:lnTo>
                    <a:pt y="953" x="3157"/>
                  </a:lnTo>
                  <a:lnTo>
                    <a:pt y="960" x="3214"/>
                  </a:lnTo>
                  <a:lnTo>
                    <a:pt y="963" x="3265"/>
                  </a:lnTo>
                  <a:lnTo>
                    <a:pt y="965" x="3309"/>
                  </a:lnTo>
                  <a:lnTo>
                    <a:pt y="965" x="3339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56" name="Shape 2856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3" x="50"/>
                  </a:lnTo>
                  <a:lnTo>
                    <a:pt y="3" x="103"/>
                  </a:lnTo>
                  <a:lnTo>
                    <a:pt y="5" x="153"/>
                  </a:lnTo>
                  <a:lnTo>
                    <a:pt y="5" x="204"/>
                  </a:lnTo>
                  <a:lnTo>
                    <a:pt y="5" x="253"/>
                  </a:lnTo>
                  <a:lnTo>
                    <a:pt y="3" x="303"/>
                  </a:lnTo>
                  <a:lnTo>
                    <a:pt y="3" x="354"/>
                  </a:lnTo>
                  <a:lnTo>
                    <a:pt y="0" x="403"/>
                  </a:lnTo>
                  <a:lnTo>
                    <a:pt y="7" x="418"/>
                  </a:lnTo>
                  <a:lnTo>
                    <a:pt y="12" x="430"/>
                  </a:lnTo>
                  <a:lnTo>
                    <a:pt y="18" x="444"/>
                  </a:lnTo>
                  <a:lnTo>
                    <a:pt y="27" x="454"/>
                  </a:lnTo>
                  <a:lnTo>
                    <a:pt y="42" x="474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</a:path>
              </a:pathLst>
            </a:custGeom>
            <a:noFill/>
            <a:ln w="9525" cap="rnd">
              <a:solidFill>
                <a:srgbClr val="969595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57" name="Shape 2857"/>
            <p:cNvSpPr/>
            <p:nvPr/>
          </p:nvSpPr>
          <p:spPr>
            <a:xfrm>
              <a:off y="2020886" x="2103436"/>
              <a:ext cy="760411" cx="120650"/>
            </a:xfrm>
            <a:custGeom>
              <a:pathLst>
                <a:path w="76" extrusionOk="0" h="479">
                  <a:moveTo>
                    <a:pt y="0" x="7"/>
                  </a:moveTo>
                  <a:lnTo>
                    <a:pt y="2" x="4"/>
                  </a:lnTo>
                  <a:lnTo>
                    <a:pt y="5" x="2"/>
                  </a:lnTo>
                  <a:lnTo>
                    <a:pt y="9" x="0"/>
                  </a:lnTo>
                  <a:lnTo>
                    <a:pt y="12" x="0"/>
                  </a:lnTo>
                  <a:lnTo>
                    <a:pt y="479" x="76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58" name="Shape 2858"/>
            <p:cNvSpPr/>
            <p:nvPr/>
          </p:nvSpPr>
          <p:spPr>
            <a:xfrm>
              <a:off y="2455861" x="3032125"/>
              <a:ext cy="163511" cx="230187"/>
            </a:xfrm>
            <a:custGeom>
              <a:pathLst>
                <a:path w="145" extrusionOk="0" h="103">
                  <a:moveTo>
                    <a:pt y="0" x="64"/>
                  </a:moveTo>
                  <a:lnTo>
                    <a:pt y="7" x="65"/>
                  </a:lnTo>
                  <a:lnTo>
                    <a:pt y="14" x="67"/>
                  </a:lnTo>
                  <a:lnTo>
                    <a:pt y="19" x="67"/>
                  </a:lnTo>
                  <a:lnTo>
                    <a:pt y="25" x="67"/>
                  </a:lnTo>
                  <a:lnTo>
                    <a:pt y="39" x="62"/>
                  </a:lnTo>
                  <a:lnTo>
                    <a:pt y="51" x="54"/>
                  </a:lnTo>
                  <a:lnTo>
                    <a:pt y="63" x="44"/>
                  </a:lnTo>
                  <a:lnTo>
                    <a:pt y="76" x="30"/>
                  </a:lnTo>
                  <a:lnTo>
                    <a:pt y="88" x="15"/>
                  </a:lnTo>
                  <a:lnTo>
                    <a:pt y="101" x="0"/>
                  </a:lnTo>
                  <a:lnTo>
                    <a:pt y="101" x="20"/>
                  </a:lnTo>
                  <a:lnTo>
                    <a:pt y="103" x="40"/>
                  </a:lnTo>
                  <a:lnTo>
                    <a:pt y="44" x="138"/>
                  </a:lnTo>
                  <a:lnTo>
                    <a:pt y="39" x="141"/>
                  </a:lnTo>
                  <a:lnTo>
                    <a:pt y="36" x="145"/>
                  </a:lnTo>
                  <a:lnTo>
                    <a:pt y="32" x="145"/>
                  </a:lnTo>
                  <a:lnTo>
                    <a:pt y="29" x="145"/>
                  </a:lnTo>
                  <a:lnTo>
                    <a:pt y="25" x="145"/>
                  </a:lnTo>
                  <a:lnTo>
                    <a:pt y="24" x="141"/>
                  </a:lnTo>
                  <a:lnTo>
                    <a:pt y="20" x="138"/>
                  </a:lnTo>
                  <a:lnTo>
                    <a:pt y="19" x="133"/>
                  </a:lnTo>
                  <a:lnTo>
                    <a:pt y="14" x="116"/>
                  </a:lnTo>
                  <a:lnTo>
                    <a:pt y="8" x="99"/>
                  </a:lnTo>
                  <a:lnTo>
                    <a:pt y="3" x="81"/>
                  </a:lnTo>
                  <a:lnTo>
                    <a:pt y="0" x="6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59" name="Shape 2859"/>
            <p:cNvSpPr/>
            <p:nvPr/>
          </p:nvSpPr>
          <p:spPr>
            <a:xfrm>
              <a:off y="2413000" x="6296025"/>
              <a:ext cy="681037" cx="579437"/>
            </a:xfrm>
            <a:custGeom>
              <a:pathLst>
                <a:path w="365" extrusionOk="0" h="429">
                  <a:moveTo>
                    <a:pt y="0" x="138"/>
                  </a:moveTo>
                  <a:lnTo>
                    <a:pt y="25" x="142"/>
                  </a:lnTo>
                  <a:lnTo>
                    <a:pt y="51" x="144"/>
                  </a:lnTo>
                  <a:lnTo>
                    <a:pt y="78" x="142"/>
                  </a:lnTo>
                  <a:lnTo>
                    <a:pt y="103" x="140"/>
                  </a:lnTo>
                  <a:lnTo>
                    <a:pt y="130" x="135"/>
                  </a:lnTo>
                  <a:lnTo>
                    <a:pt y="157" x="128"/>
                  </a:lnTo>
                  <a:lnTo>
                    <a:pt y="183" x="120"/>
                  </a:lnTo>
                  <a:lnTo>
                    <a:pt y="210" x="111"/>
                  </a:lnTo>
                  <a:lnTo>
                    <a:pt y="237" x="101"/>
                  </a:lnTo>
                  <a:lnTo>
                    <a:pt y="264" x="88"/>
                  </a:lnTo>
                  <a:lnTo>
                    <a:pt y="291" x="76"/>
                  </a:lnTo>
                  <a:lnTo>
                    <a:pt y="316" x="63"/>
                  </a:lnTo>
                  <a:lnTo>
                    <a:pt y="368" x="32"/>
                  </a:lnTo>
                  <a:lnTo>
                    <a:pt y="421" x="0"/>
                  </a:lnTo>
                  <a:lnTo>
                    <a:pt y="424" x="22"/>
                  </a:lnTo>
                  <a:lnTo>
                    <a:pt y="429" x="51"/>
                  </a:lnTo>
                  <a:lnTo>
                    <a:pt y="68" x="358"/>
                  </a:lnTo>
                  <a:lnTo>
                    <a:pt y="61" x="363"/>
                  </a:lnTo>
                  <a:lnTo>
                    <a:pt y="54" x="365"/>
                  </a:lnTo>
                  <a:lnTo>
                    <a:pt y="49" x="365"/>
                  </a:lnTo>
                  <a:lnTo>
                    <a:pt y="44" x="361"/>
                  </a:lnTo>
                  <a:lnTo>
                    <a:pt y="41" x="358"/>
                  </a:lnTo>
                  <a:lnTo>
                    <a:pt y="37" x="355"/>
                  </a:lnTo>
                  <a:lnTo>
                    <a:pt y="35" x="350"/>
                  </a:lnTo>
                  <a:lnTo>
                    <a:pt y="32" x="344"/>
                  </a:lnTo>
                  <a:lnTo>
                    <a:pt y="24" x="317"/>
                  </a:lnTo>
                  <a:lnTo>
                    <a:pt y="15" x="287"/>
                  </a:lnTo>
                  <a:lnTo>
                    <a:pt y="10" x="257"/>
                  </a:lnTo>
                  <a:lnTo>
                    <a:pt y="7" x="226"/>
                  </a:lnTo>
                  <a:lnTo>
                    <a:pt y="2" x="172"/>
                  </a:lnTo>
                  <a:lnTo>
                    <a:pt y="0" x="138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60" name="Shape 2860"/>
            <p:cNvSpPr/>
            <p:nvPr/>
          </p:nvSpPr>
          <p:spPr>
            <a:xfrm>
              <a:off y="2451100" x="3021011"/>
              <a:ext cy="165100" cx="120650"/>
            </a:xfrm>
            <a:custGeom>
              <a:pathLst>
                <a:path w="76" extrusionOk="0" h="104">
                  <a:moveTo>
                    <a:pt y="3" x="71"/>
                  </a:moveTo>
                  <a:lnTo>
                    <a:pt y="10" x="72"/>
                  </a:lnTo>
                  <a:lnTo>
                    <a:pt y="17" x="74"/>
                  </a:lnTo>
                  <a:lnTo>
                    <a:pt y="22" x="74"/>
                  </a:lnTo>
                  <a:lnTo>
                    <a:pt y="28" x="74"/>
                  </a:lnTo>
                  <a:lnTo>
                    <a:pt y="42" x="69"/>
                  </a:lnTo>
                  <a:lnTo>
                    <a:pt y="54" x="61"/>
                  </a:lnTo>
                  <a:lnTo>
                    <a:pt y="66" x="51"/>
                  </a:lnTo>
                  <a:lnTo>
                    <a:pt y="79" x="37"/>
                  </a:lnTo>
                  <a:lnTo>
                    <a:pt y="91" x="22"/>
                  </a:lnTo>
                  <a:lnTo>
                    <a:pt y="104" x="7"/>
                  </a:lnTo>
                  <a:lnTo>
                    <a:pt y="104" x="10"/>
                  </a:lnTo>
                  <a:lnTo>
                    <a:pt y="103" x="5"/>
                  </a:lnTo>
                  <a:lnTo>
                    <a:pt y="103" x="0"/>
                  </a:lnTo>
                  <a:lnTo>
                    <a:pt y="103" x="2"/>
                  </a:lnTo>
                  <a:lnTo>
                    <a:pt y="91" x="18"/>
                  </a:lnTo>
                  <a:lnTo>
                    <a:pt y="77" x="34"/>
                  </a:lnTo>
                  <a:lnTo>
                    <a:pt y="64" x="47"/>
                  </a:lnTo>
                  <a:lnTo>
                    <a:pt y="50" x="57"/>
                  </a:lnTo>
                  <a:lnTo>
                    <a:pt y="37" x="66"/>
                  </a:lnTo>
                  <a:lnTo>
                    <a:pt y="25" x="71"/>
                  </a:lnTo>
                  <a:lnTo>
                    <a:pt y="18" x="71"/>
                  </a:lnTo>
                  <a:lnTo>
                    <a:pt y="13" x="71"/>
                  </a:lnTo>
                  <a:lnTo>
                    <a:pt y="8" x="69"/>
                  </a:lnTo>
                  <a:lnTo>
                    <a:pt y="3" x="66"/>
                  </a:lnTo>
                  <a:lnTo>
                    <a:pt y="1" x="59"/>
                  </a:lnTo>
                  <a:lnTo>
                    <a:pt y="0" x="59"/>
                  </a:lnTo>
                  <a:lnTo>
                    <a:pt y="0" x="62"/>
                  </a:lnTo>
                  <a:lnTo>
                    <a:pt y="1" x="67"/>
                  </a:lnTo>
                  <a:lnTo>
                    <a:pt y="3" x="72"/>
                  </a:lnTo>
                  <a:lnTo>
                    <a:pt y="5" x="76"/>
                  </a:lnTo>
                  <a:lnTo>
                    <a:pt y="5" x="76"/>
                  </a:lnTo>
                  <a:lnTo>
                    <a:pt y="3" x="7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61" name="Shape 2861"/>
            <p:cNvSpPr/>
            <p:nvPr/>
          </p:nvSpPr>
          <p:spPr>
            <a:xfrm>
              <a:off y="2413000" x="6288087"/>
              <a:ext cy="665161" cx="236537"/>
            </a:xfrm>
            <a:custGeom>
              <a:pathLst>
                <a:path w="149" extrusionOk="0" h="419">
                  <a:moveTo>
                    <a:pt y="0" x="143"/>
                  </a:moveTo>
                  <a:lnTo>
                    <a:pt y="25" x="147"/>
                  </a:lnTo>
                  <a:lnTo>
                    <a:pt y="51" x="149"/>
                  </a:lnTo>
                  <a:lnTo>
                    <a:pt y="78" x="149"/>
                  </a:lnTo>
                  <a:lnTo>
                    <a:pt y="103" x="145"/>
                  </a:lnTo>
                  <a:lnTo>
                    <a:pt y="130" x="140"/>
                  </a:lnTo>
                  <a:lnTo>
                    <a:pt y="157" x="133"/>
                  </a:lnTo>
                  <a:lnTo>
                    <a:pt y="183" x="127"/>
                  </a:lnTo>
                  <a:lnTo>
                    <a:pt y="210" x="116"/>
                  </a:lnTo>
                  <a:lnTo>
                    <a:pt y="237" x="106"/>
                  </a:lnTo>
                  <a:lnTo>
                    <a:pt y="264" x="95"/>
                  </a:lnTo>
                  <a:lnTo>
                    <a:pt y="291" x="81"/>
                  </a:lnTo>
                  <a:lnTo>
                    <a:pt y="316" x="68"/>
                  </a:lnTo>
                  <a:lnTo>
                    <a:pt y="368" x="37"/>
                  </a:lnTo>
                  <a:lnTo>
                    <a:pt y="419" x="7"/>
                  </a:lnTo>
                  <a:lnTo>
                    <a:pt y="419" x="0"/>
                  </a:lnTo>
                  <a:lnTo>
                    <a:pt y="395" x="17"/>
                  </a:lnTo>
                  <a:lnTo>
                    <a:pt y="368" x="32"/>
                  </a:lnTo>
                  <a:lnTo>
                    <a:pt y="343" x="49"/>
                  </a:lnTo>
                  <a:lnTo>
                    <a:pt y="314" x="62"/>
                  </a:lnTo>
                  <a:lnTo>
                    <a:pt y="287" x="78"/>
                  </a:lnTo>
                  <a:lnTo>
                    <a:pt y="259" x="89"/>
                  </a:lnTo>
                  <a:lnTo>
                    <a:pt y="230" x="101"/>
                  </a:lnTo>
                  <a:lnTo>
                    <a:pt y="201" x="113"/>
                  </a:lnTo>
                  <a:lnTo>
                    <a:pt y="172" x="122"/>
                  </a:lnTo>
                  <a:lnTo>
                    <a:pt y="144" x="130"/>
                  </a:lnTo>
                  <a:lnTo>
                    <a:pt y="117" x="135"/>
                  </a:lnTo>
                  <a:lnTo>
                    <a:pt y="90" x="138"/>
                  </a:lnTo>
                  <a:lnTo>
                    <a:pt y="64" x="140"/>
                  </a:lnTo>
                  <a:lnTo>
                    <a:pt y="41" x="140"/>
                  </a:lnTo>
                  <a:lnTo>
                    <a:pt y="19" x="138"/>
                  </a:lnTo>
                  <a:lnTo>
                    <a:pt y="0" x="132"/>
                  </a:lnTo>
                  <a:lnTo>
                    <a:pt y="0" x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62" name="Shape 2862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2863" name="Shape 2863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</p:spTree>
  </p:cSld>
  <p:clrMapOvr>
    <a:masterClrMapping/>
  </p:clrMapOvr>
  <p:transition spd="slow">
    <p:cut/>
  </p:transition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2867" name="Shape 2867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868" name="Shape 2868"/>
          <p:cNvSpPr/>
          <p:nvPr/>
        </p:nvSpPr>
        <p:spPr>
          <a:xfrm>
            <a:off y="195261" x="2216150"/>
            <a:ext cy="5729287" cx="4572000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0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100% PRECISION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0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+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0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SMOOTHNESS &amp; GRACEFULNESS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0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+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0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CORRECT POSITIONING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0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+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0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CORRECT SIZE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0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=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0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NO DOWNGRADE 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0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=</a:t>
            </a:r>
            <a:r>
              <a:rPr strike="noStrike" u="none" b="1" cap="none" baseline="0" sz="30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0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10 POINTS!</a:t>
            </a:r>
          </a:p>
        </p:txBody>
      </p:sp>
    </p:spTree>
  </p:cSld>
  <p:clrMapOvr>
    <a:masterClrMapping/>
  </p:clrMapOvr>
  <p:transition spd="slow">
    <p:cut/>
  </p:transition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2874" name="Shape 2874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875" name="Shape 2875"/>
          <p:cNvSpPr/>
          <p:nvPr/>
        </p:nvSpPr>
        <p:spPr>
          <a:xfrm>
            <a:off y="709612" x="704850"/>
            <a:ext cy="1778000" cx="825658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46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ALWAYS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46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START WITH PERFECT  </a:t>
            </a:r>
            <a:r>
              <a:rPr strike="noStrike" u="none" b="1" cap="none" baseline="0" sz="66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10</a:t>
            </a:r>
            <a:r>
              <a:rPr strike="noStrike" u="none" b="1" cap="none" baseline="0" sz="46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strike="noStrike" u="none" b="1" cap="none" baseline="0" sz="46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...</a:t>
            </a:r>
          </a:p>
        </p:txBody>
      </p:sp>
      <p:sp>
        <p:nvSpPr>
          <p:cNvPr id="2876" name="Shape 2876"/>
          <p:cNvSpPr/>
          <p:nvPr/>
        </p:nvSpPr>
        <p:spPr>
          <a:xfrm>
            <a:off y="3309937" x="1546225"/>
            <a:ext cy="1192211" cx="564356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1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Then 9…8…7…6…5…4…etc.</a:t>
            </a:r>
          </a:p>
          <a:p>
            <a:r>
              <a:t/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1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Or 10…7…6…2…etc.</a:t>
            </a:r>
          </a:p>
        </p:txBody>
      </p:sp>
      <p:sp>
        <p:nvSpPr>
          <p:cNvPr id="2877" name="Shape 2877"/>
          <p:cNvSpPr/>
          <p:nvPr/>
        </p:nvSpPr>
        <p:spPr>
          <a:xfrm>
            <a:off y="4972050" x="2244725"/>
            <a:ext cy="706436" cx="4481512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None/>
            </a:pPr>
            <a:r>
              <a:rPr strike="noStrike" u="none" b="1" cap="none" baseline="0" sz="40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As the pilot starts!</a:t>
            </a:r>
          </a:p>
        </p:txBody>
      </p:sp>
    </p:spTree>
  </p:cSld>
  <p:clrMapOvr>
    <a:masterClrMapping/>
  </p:clrMapOvr>
  <p:transition spd="slow">
    <p:cut/>
  </p:transition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2881" name="Shape 2881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882" name="Shape 2882"/>
          <p:cNvSpPr/>
          <p:nvPr/>
        </p:nvSpPr>
        <p:spPr>
          <a:xfrm>
            <a:off y="741362" x="2386011"/>
            <a:ext cy="3603625" cx="3519486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</p:sp>
      <p:sp>
        <p:nvSpPr>
          <p:cNvPr id="2883" name="Shape 2883"/>
          <p:cNvSpPr/>
          <p:nvPr/>
        </p:nvSpPr>
        <p:spPr>
          <a:xfrm>
            <a:off y="3806825" x="5678487"/>
            <a:ext cy="1474786" cx="326866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9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DEDUCT/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9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DOWNGRADE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9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SYSTEM</a:t>
            </a:r>
          </a:p>
        </p:txBody>
      </p:sp>
      <p:sp>
        <p:nvSpPr>
          <p:cNvPr id="2884" name="Shape 2884"/>
          <p:cNvSpPr/>
          <p:nvPr/>
        </p:nvSpPr>
        <p:spPr>
          <a:xfrm>
            <a:off y="2900361" x="1749425"/>
            <a:ext cy="574674" cx="14176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IMPRESSION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ONLY</a:t>
            </a:r>
          </a:p>
        </p:txBody>
      </p:sp>
      <p:sp>
        <p:nvSpPr>
          <p:cNvPr id="2885" name="Shape 2885"/>
          <p:cNvSpPr/>
          <p:nvPr/>
        </p:nvSpPr>
        <p:spPr>
          <a:xfrm>
            <a:off y="2249486" x="250825"/>
            <a:ext cy="1539874" cx="1839912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2886" name="Shape 2886"/>
          <p:cNvSpPr/>
          <p:nvPr/>
        </p:nvSpPr>
        <p:spPr>
          <a:xfrm>
            <a:off y="858837" x="6410325"/>
            <a:ext cy="2432049" cx="1882774"/>
          </a:xfrm>
          <a:custGeom>
            <a:pathLst>
              <a:path w="325" extrusionOk="0" h="308">
                <a:moveTo>
                  <a:pt y="0" x="317"/>
                </a:moveTo>
                <a:lnTo>
                  <a:pt y="11" x="325"/>
                </a:lnTo>
                <a:lnTo>
                  <a:pt y="33" x="299"/>
                </a:lnTo>
                <a:lnTo>
                  <a:pt y="58" x="272"/>
                </a:lnTo>
                <a:lnTo>
                  <a:pt y="90" x="244"/>
                </a:lnTo>
                <a:lnTo>
                  <a:pt y="127" x="213"/>
                </a:lnTo>
                <a:lnTo>
                  <a:pt y="166" x="185"/>
                </a:lnTo>
                <a:lnTo>
                  <a:pt y="203" x="159"/>
                </a:lnTo>
                <a:lnTo>
                  <a:pt y="239" x="138"/>
                </a:lnTo>
                <a:lnTo>
                  <a:pt y="275" x="119"/>
                </a:lnTo>
                <a:lnTo>
                  <a:pt y="286" x="102"/>
                </a:lnTo>
                <a:lnTo>
                  <a:pt y="299" x="85"/>
                </a:lnTo>
                <a:lnTo>
                  <a:pt y="308" x="73"/>
                </a:lnTo>
                <a:lnTo>
                  <a:pt y="293" x="67"/>
                </a:lnTo>
                <a:lnTo>
                  <a:pt y="272" x="60"/>
                </a:lnTo>
                <a:lnTo>
                  <a:pt y="256" x="53"/>
                </a:lnTo>
                <a:lnTo>
                  <a:pt y="242" x="46"/>
                </a:lnTo>
                <a:lnTo>
                  <a:pt y="229" x="39"/>
                </a:lnTo>
                <a:lnTo>
                  <a:pt y="217" x="33"/>
                </a:lnTo>
                <a:lnTo>
                  <a:pt y="209" x="27"/>
                </a:lnTo>
                <a:lnTo>
                  <a:pt y="202" x="20"/>
                </a:lnTo>
                <a:lnTo>
                  <a:pt y="194" x="14"/>
                </a:lnTo>
                <a:lnTo>
                  <a:pt y="190" x="7"/>
                </a:lnTo>
                <a:lnTo>
                  <a:pt y="187" x="0"/>
                </a:lnTo>
                <a:lnTo>
                  <a:pt y="176" x="11"/>
                </a:lnTo>
                <a:lnTo>
                  <a:pt y="167" x="24"/>
                </a:lnTo>
                <a:lnTo>
                  <a:pt y="164" x="30"/>
                </a:lnTo>
                <a:lnTo>
                  <a:pt y="162" x="36"/>
                </a:lnTo>
                <a:lnTo>
                  <a:pt y="162" x="40"/>
                </a:lnTo>
                <a:lnTo>
                  <a:pt y="160" x="46"/>
                </a:lnTo>
                <a:lnTo>
                  <a:pt y="162" x="50"/>
                </a:lnTo>
                <a:lnTo>
                  <a:pt y="163" x="56"/>
                </a:lnTo>
                <a:lnTo>
                  <a:pt y="167" x="60"/>
                </a:lnTo>
                <a:lnTo>
                  <a:pt y="173" x="64"/>
                </a:lnTo>
                <a:lnTo>
                  <a:pt y="189" x="76"/>
                </a:lnTo>
                <a:lnTo>
                  <a:pt y="210" x="86"/>
                </a:lnTo>
                <a:lnTo>
                  <a:pt y="226" x="93"/>
                </a:lnTo>
                <a:lnTo>
                  <a:pt y="193" x="115"/>
                </a:lnTo>
                <a:lnTo>
                  <a:pt y="160" x="139"/>
                </a:lnTo>
                <a:lnTo>
                  <a:pt y="127" x="166"/>
                </a:lnTo>
                <a:lnTo>
                  <a:pt y="96" x="195"/>
                </a:lnTo>
                <a:lnTo>
                  <a:pt y="67" x="226"/>
                </a:lnTo>
                <a:lnTo>
                  <a:pt y="40" x="256"/>
                </a:lnTo>
                <a:lnTo>
                  <a:pt y="18" x="287"/>
                </a:lnTo>
                <a:lnTo>
                  <a:pt y="0" x="317"/>
                </a:lnTo>
                <a:close/>
              </a:path>
            </a:pathLst>
          </a:custGeom>
          <a:solidFill>
            <a:srgbClr val="02369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</p:spTree>
  </p:cSld>
  <p:clrMapOvr>
    <a:masterClrMapping/>
  </p:clrMapOvr>
  <p:transition spd="slow">
    <p:cut/>
  </p:transition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2892" name="Shape 2892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2893" name="Shape 2893"/>
          <p:cNvSpPr/>
          <p:nvPr/>
        </p:nvSpPr>
        <p:spPr>
          <a:xfrm>
            <a:off y="1500187" x="1714500"/>
            <a:ext cy="1095375" cx="6610349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GENERAL CRITERIA FOR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DOWNGRADING MANOEUVRES</a:t>
            </a:r>
          </a:p>
        </p:txBody>
      </p:sp>
      <p:sp>
        <p:nvSpPr>
          <p:cNvPr id="2894" name="Shape 2894"/>
          <p:cNvSpPr/>
          <p:nvPr/>
        </p:nvSpPr>
        <p:spPr>
          <a:xfrm>
            <a:off y="3660775" x="2076450"/>
            <a:ext cy="941386" cx="558165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0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“Criteria…are standards by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0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which </a:t>
            </a:r>
            <a:r>
              <a:rPr strike="noStrike" u="none" b="1" cap="none" baseline="0" sz="27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something</a:t>
            </a:r>
            <a:r>
              <a:rPr strike="noStrike" u="none" b="1" cap="none" baseline="0" sz="30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 can be judged”</a:t>
            </a:r>
          </a:p>
        </p:txBody>
      </p:sp>
    </p:spTree>
  </p:cSld>
  <p:clrMapOvr>
    <a:masterClrMapping/>
  </p:clrMapOvr>
  <p:transition spd="slow">
    <p:cut/>
  </p:transition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2900" name="Shape 2900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pSp>
        <p:nvGrpSpPr>
          <p:cNvPr id="2901" name="Shape 2901"/>
          <p:cNvGrpSpPr/>
          <p:nvPr/>
        </p:nvGrpSpPr>
        <p:grpSpPr>
          <a:xfrm>
            <a:off y="285585" x="3412463"/>
            <a:ext cy="1036965" cx="2092057"/>
            <a:chOff y="2001836" x="1200150"/>
            <a:chExt cy="2863850" cx="6477000"/>
          </a:xfrm>
        </p:grpSpPr>
        <p:grpSp>
          <p:nvGrpSpPr>
            <p:cNvPr id="2902" name="Shape 2902"/>
            <p:cNvGrpSpPr/>
            <p:nvPr/>
          </p:nvGrpSpPr>
          <p:grpSpPr>
            <a:xfrm>
              <a:off y="2001836" x="1200150"/>
              <a:ext cy="2863850" cx="6477000"/>
              <a:chOff y="2001836" x="1200150"/>
              <a:chExt cy="2863850" cx="6477000"/>
            </a:xfrm>
          </p:grpSpPr>
          <p:sp>
            <p:nvSpPr>
              <p:cNvPr id="2903" name="Shape 2903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04" name="Shape 2904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05" name="Shape 2905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06" name="Shape 2906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07" name="Shape 2907"/>
              <p:cNvSpPr/>
              <p:nvPr/>
            </p:nvSpPr>
            <p:spPr>
              <a:xfrm>
                <a:off y="2455861" x="2782886"/>
                <a:ext cy="271461" cx="136525"/>
              </a:xfrm>
              <a:custGeom>
                <a:pathLst>
                  <a:path w="86" extrusionOk="0" h="171">
                    <a:moveTo>
                      <a:pt y="41" x="81"/>
                    </a:moveTo>
                    <a:lnTo>
                      <a:pt y="32" x="82"/>
                    </a:lnTo>
                    <a:lnTo>
                      <a:pt y="25" x="84"/>
                    </a:lnTo>
                    <a:lnTo>
                      <a:pt y="19" x="84"/>
                    </a:lnTo>
                    <a:lnTo>
                      <a:pt y="14" x="82"/>
                    </a:lnTo>
                    <a:lnTo>
                      <a:pt y="8" x="81"/>
                    </a:lnTo>
                    <a:lnTo>
                      <a:pt y="5" x="79"/>
                    </a:lnTo>
                    <a:lnTo>
                      <a:pt y="2" x="76"/>
                    </a:lnTo>
                    <a:lnTo>
                      <a:pt y="0" x="72"/>
                    </a:lnTo>
                    <a:lnTo>
                      <a:pt y="0" x="74"/>
                    </a:lnTo>
                    <a:lnTo>
                      <a:pt y="2" x="79"/>
                    </a:lnTo>
                    <a:lnTo>
                      <a:pt y="3" x="81"/>
                    </a:lnTo>
                    <a:lnTo>
                      <a:pt y="7" x="82"/>
                    </a:lnTo>
                    <a:lnTo>
                      <a:pt y="10" x="84"/>
                    </a:lnTo>
                    <a:lnTo>
                      <a:pt y="20" x="86"/>
                    </a:lnTo>
                    <a:lnTo>
                      <a:pt y="32" x="84"/>
                    </a:lnTo>
                    <a:lnTo>
                      <a:pt y="44" x="81"/>
                    </a:lnTo>
                    <a:lnTo>
                      <a:pt y="59" x="76"/>
                    </a:lnTo>
                    <a:lnTo>
                      <a:pt y="74" x="69"/>
                    </a:lnTo>
                    <a:lnTo>
                      <a:pt y="90" x="62"/>
                    </a:lnTo>
                    <a:lnTo>
                      <a:pt y="118" x="45"/>
                    </a:lnTo>
                    <a:lnTo>
                      <a:pt y="145" x="28"/>
                    </a:lnTo>
                    <a:lnTo>
                      <a:pt y="156" x="20"/>
                    </a:lnTo>
                    <a:lnTo>
                      <a:pt y="164" x="11"/>
                    </a:lnTo>
                    <a:lnTo>
                      <a:pt y="169" x="5"/>
                    </a:lnTo>
                    <a:lnTo>
                      <a:pt y="171" x="0"/>
                    </a:lnTo>
                    <a:lnTo>
                      <a:pt y="41" x="8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08" name="Shape 2908"/>
              <p:cNvSpPr/>
              <p:nvPr/>
            </p:nvSpPr>
            <p:spPr>
              <a:xfrm>
                <a:off y="2474911" x="6092825"/>
                <a:ext cy="260350" cx="44450"/>
              </a:xfrm>
              <a:custGeom>
                <a:pathLst>
                  <a:path w="28" extrusionOk="0" h="164">
                    <a:moveTo>
                      <a:pt y="164" x="0"/>
                    </a:moveTo>
                    <a:lnTo>
                      <a:pt y="133" x="6"/>
                    </a:lnTo>
                    <a:lnTo>
                      <a:pt y="105" x="12"/>
                    </a:lnTo>
                    <a:lnTo>
                      <a:pt y="78" x="15"/>
                    </a:lnTo>
                    <a:lnTo>
                      <a:pt y="54" x="15"/>
                    </a:lnTo>
                    <a:lnTo>
                      <a:pt y="35" x="15"/>
                    </a:lnTo>
                    <a:lnTo>
                      <a:pt y="20" x="12"/>
                    </a:lnTo>
                    <a:lnTo>
                      <a:pt y="13" x="10"/>
                    </a:lnTo>
                    <a:lnTo>
                      <a:pt y="8" x="6"/>
                    </a:lnTo>
                    <a:lnTo>
                      <a:pt y="5" x="5"/>
                    </a:lnTo>
                    <a:lnTo>
                      <a:pt y="3" x="1"/>
                    </a:lnTo>
                    <a:lnTo>
                      <a:pt y="0" x="10"/>
                    </a:lnTo>
                    <a:lnTo>
                      <a:pt y="3" x="15"/>
                    </a:lnTo>
                    <a:lnTo>
                      <a:pt y="10" x="18"/>
                    </a:lnTo>
                    <a:lnTo>
                      <a:pt y="17" x="22"/>
                    </a:lnTo>
                    <a:lnTo>
                      <a:pt y="25" x="25"/>
                    </a:lnTo>
                    <a:lnTo>
                      <a:pt y="45" x="28"/>
                    </a:lnTo>
                    <a:lnTo>
                      <a:pt y="69" x="28"/>
                    </a:lnTo>
                    <a:lnTo>
                      <a:pt y="95" x="27"/>
                    </a:lnTo>
                    <a:lnTo>
                      <a:pt y="118" x="23"/>
                    </a:lnTo>
                    <a:lnTo>
                      <a:pt y="144" x="20"/>
                    </a:lnTo>
                    <a:lnTo>
                      <a:pt y="164" x="15"/>
                    </a:lnTo>
                    <a:lnTo>
                      <a:pt y="164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09" name="Shape 2909"/>
              <p:cNvSpPr/>
              <p:nvPr/>
            </p:nvSpPr>
            <p:spPr>
              <a:xfrm>
                <a:off y="2432050" x="2782886"/>
                <a:ext cy="295275" cx="277811"/>
              </a:xfrm>
              <a:custGeom>
                <a:pathLst>
                  <a:path w="175" extrusionOk="0" h="186">
                    <a:moveTo>
                      <a:pt y="7" x="172"/>
                    </a:moveTo>
                    <a:lnTo>
                      <a:pt y="5" x="160"/>
                    </a:lnTo>
                    <a:lnTo>
                      <a:pt y="3" x="141"/>
                    </a:lnTo>
                    <a:lnTo>
                      <a:pt y="0" x="125"/>
                    </a:lnTo>
                    <a:lnTo>
                      <a:pt y="0" x="118"/>
                    </a:lnTo>
                    <a:lnTo>
                      <a:pt y="0" x="116"/>
                    </a:lnTo>
                    <a:lnTo>
                      <a:pt y="7" x="96"/>
                    </a:lnTo>
                    <a:lnTo>
                      <a:pt y="15" x="74"/>
                    </a:lnTo>
                    <a:lnTo>
                      <a:pt y="17" x="79"/>
                    </a:lnTo>
                    <a:lnTo>
                      <a:pt y="18" x="81"/>
                    </a:lnTo>
                    <a:lnTo>
                      <a:pt y="22" x="82"/>
                    </a:lnTo>
                    <a:lnTo>
                      <a:pt y="25" x="84"/>
                    </a:lnTo>
                    <a:lnTo>
                      <a:pt y="35" x="86"/>
                    </a:lnTo>
                    <a:lnTo>
                      <a:pt y="47" x="84"/>
                    </a:lnTo>
                    <a:lnTo>
                      <a:pt y="59" x="81"/>
                    </a:lnTo>
                    <a:lnTo>
                      <a:pt y="74" x="76"/>
                    </a:lnTo>
                    <a:lnTo>
                      <a:pt y="89" x="69"/>
                    </a:lnTo>
                    <a:lnTo>
                      <a:pt y="105" x="62"/>
                    </a:lnTo>
                    <a:lnTo>
                      <a:pt y="133" x="45"/>
                    </a:lnTo>
                    <a:lnTo>
                      <a:pt y="160" x="28"/>
                    </a:lnTo>
                    <a:lnTo>
                      <a:pt y="171" x="20"/>
                    </a:lnTo>
                    <a:lnTo>
                      <a:pt y="179" x="11"/>
                    </a:lnTo>
                    <a:lnTo>
                      <a:pt y="184" x="5"/>
                    </a:lnTo>
                    <a:lnTo>
                      <a:pt y="186" x="0"/>
                    </a:lnTo>
                    <a:lnTo>
                      <a:pt y="186" x="3"/>
                    </a:lnTo>
                    <a:lnTo>
                      <a:pt y="118" x="91"/>
                    </a:lnTo>
                    <a:lnTo>
                      <a:pt y="74" x="146"/>
                    </a:lnTo>
                    <a:lnTo>
                      <a:pt y="66" x="155"/>
                    </a:lnTo>
                    <a:lnTo>
                      <a:pt y="57" x="163"/>
                    </a:lnTo>
                    <a:lnTo>
                      <a:pt y="49" x="168"/>
                    </a:lnTo>
                    <a:lnTo>
                      <a:pt y="40" x="172"/>
                    </a:lnTo>
                    <a:lnTo>
                      <a:pt y="32" x="175"/>
                    </a:lnTo>
                    <a:lnTo>
                      <a:pt y="25" x="175"/>
                    </a:lnTo>
                    <a:lnTo>
                      <a:pt y="15" x="173"/>
                    </a:lnTo>
                    <a:lnTo>
                      <a:pt y="7" x="17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10" name="Shape 2910"/>
              <p:cNvSpPr/>
              <p:nvPr/>
            </p:nvSpPr>
            <p:spPr>
              <a:xfrm>
                <a:off y="2408236" x="5797550"/>
                <a:ext cy="1104900" cx="587375"/>
              </a:xfrm>
              <a:custGeom>
                <a:pathLst>
                  <a:path w="370" extrusionOk="0" h="696">
                    <a:moveTo>
                      <a:pt y="1" x="366"/>
                    </a:moveTo>
                    <a:lnTo>
                      <a:pt y="0" x="351"/>
                    </a:lnTo>
                    <a:lnTo>
                      <a:pt y="0" x="328"/>
                    </a:lnTo>
                    <a:lnTo>
                      <a:pt y="0" x="307"/>
                    </a:lnTo>
                    <a:lnTo>
                      <a:pt y="0" x="297"/>
                    </a:lnTo>
                    <a:lnTo>
                      <a:pt y="1" x="284"/>
                    </a:lnTo>
                    <a:lnTo>
                      <a:pt y="5" x="272"/>
                    </a:lnTo>
                    <a:lnTo>
                      <a:pt y="42" x="196"/>
                    </a:lnTo>
                    <a:lnTo>
                      <a:pt y="49" x="201"/>
                    </a:lnTo>
                    <a:lnTo>
                      <a:pt y="57" x="206"/>
                    </a:lnTo>
                    <a:lnTo>
                      <a:pt y="71" x="209"/>
                    </a:lnTo>
                    <a:lnTo>
                      <a:pt y="86" x="211"/>
                    </a:lnTo>
                    <a:lnTo>
                      <a:pt y="103" x="211"/>
                    </a:lnTo>
                    <a:lnTo>
                      <a:pt y="121" x="209"/>
                    </a:lnTo>
                    <a:lnTo>
                      <a:pt y="143" x="208"/>
                    </a:lnTo>
                    <a:lnTo>
                      <a:pt y="165" x="203"/>
                    </a:lnTo>
                    <a:lnTo>
                      <a:pt y="216" x="192"/>
                    </a:lnTo>
                    <a:lnTo>
                      <a:pt y="270" x="179"/>
                    </a:lnTo>
                    <a:lnTo>
                      <a:pt y="326" x="162"/>
                    </a:lnTo>
                    <a:lnTo>
                      <a:pt y="385" x="144"/>
                    </a:lnTo>
                    <a:lnTo>
                      <a:pt y="441" x="123"/>
                    </a:lnTo>
                    <a:lnTo>
                      <a:pt y="496" x="101"/>
                    </a:lnTo>
                    <a:lnTo>
                      <a:pt y="549" x="81"/>
                    </a:lnTo>
                    <a:lnTo>
                      <a:pt y="594" x="61"/>
                    </a:lnTo>
                    <a:lnTo>
                      <a:pt y="633" x="42"/>
                    </a:lnTo>
                    <a:lnTo>
                      <a:pt y="665" x="25"/>
                    </a:lnTo>
                    <a:lnTo>
                      <a:pt y="677" x="17"/>
                    </a:lnTo>
                    <a:lnTo>
                      <a:pt y="686" x="10"/>
                    </a:lnTo>
                    <a:lnTo>
                      <a:pt y="692" x="5"/>
                    </a:lnTo>
                    <a:lnTo>
                      <a:pt y="696" x="0"/>
                    </a:lnTo>
                    <a:lnTo>
                      <a:pt y="692" x="3"/>
                    </a:lnTo>
                    <a:lnTo>
                      <a:pt y="542" x="103"/>
                    </a:lnTo>
                    <a:lnTo>
                      <a:pt y="419" x="184"/>
                    </a:lnTo>
                    <a:lnTo>
                      <a:pt y="319" x="252"/>
                    </a:lnTo>
                    <a:lnTo>
                      <a:pt y="236" x="302"/>
                    </a:lnTo>
                    <a:lnTo>
                      <a:pt y="201" x="322"/>
                    </a:lnTo>
                    <a:lnTo>
                      <a:pt y="169" x="338"/>
                    </a:lnTo>
                    <a:lnTo>
                      <a:pt y="138" x="351"/>
                    </a:lnTo>
                    <a:lnTo>
                      <a:pt y="109" x="361"/>
                    </a:lnTo>
                    <a:lnTo>
                      <a:pt y="82" x="366"/>
                    </a:lnTo>
                    <a:lnTo>
                      <a:pt y="55" x="370"/>
                    </a:lnTo>
                    <a:lnTo>
                      <a:pt y="28" x="370"/>
                    </a:lnTo>
                    <a:lnTo>
                      <a:pt y="1" x="366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11" name="Shape 2911"/>
              <p:cNvSpPr/>
              <p:nvPr/>
            </p:nvSpPr>
            <p:spPr>
              <a:xfrm>
                <a:off y="2474911" x="2843211"/>
                <a:ext cy="136525" cx="228600"/>
              </a:xfrm>
              <a:custGeom>
                <a:pathLst>
                  <a:path w="144" extrusionOk="0" h="86">
                    <a:moveTo>
                      <a:pt y="0" x="144"/>
                    </a:moveTo>
                    <a:lnTo>
                      <a:pt y="7" x="134"/>
                    </a:lnTo>
                    <a:lnTo>
                      <a:pt y="13" x="122"/>
                    </a:lnTo>
                    <a:lnTo>
                      <a:pt y="18" x="108"/>
                    </a:lnTo>
                    <a:lnTo>
                      <a:pt y="24" x="93"/>
                    </a:lnTo>
                    <a:lnTo>
                      <a:pt y="25" x="76"/>
                    </a:lnTo>
                    <a:lnTo>
                      <a:pt y="27" x="58"/>
                    </a:lnTo>
                    <a:lnTo>
                      <a:pt y="29" x="38"/>
                    </a:lnTo>
                    <a:lnTo>
                      <a:pt y="29" x="17"/>
                    </a:lnTo>
                    <a:lnTo>
                      <a:pt y="37" x="17"/>
                    </a:lnTo>
                    <a:lnTo>
                      <a:pt y="45" x="17"/>
                    </a:lnTo>
                    <a:lnTo>
                      <a:pt y="54" x="16"/>
                    </a:lnTo>
                    <a:lnTo>
                      <a:pt y="61" x="12"/>
                    </a:lnTo>
                    <a:lnTo>
                      <a:pt y="74" x="7"/>
                    </a:lnTo>
                    <a:lnTo>
                      <a:pt y="81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4" x="41"/>
                    </a:lnTo>
                    <a:lnTo>
                      <a:pt y="86" x="53"/>
                    </a:lnTo>
                    <a:lnTo>
                      <a:pt y="76" x="71"/>
                    </a:lnTo>
                    <a:lnTo>
                      <a:pt y="66" x="88"/>
                    </a:lnTo>
                    <a:lnTo>
                      <a:pt y="56" x="102"/>
                    </a:lnTo>
                    <a:lnTo>
                      <a:pt y="45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12" name="Shape 2912"/>
              <p:cNvSpPr/>
              <p:nvPr/>
            </p:nvSpPr>
            <p:spPr>
              <a:xfrm>
                <a:off y="2513011" x="6026150"/>
                <a:ext cy="536575" cx="385761"/>
              </a:xfrm>
              <a:custGeom>
                <a:pathLst>
                  <a:path w="243" extrusionOk="0" h="338">
                    <a:moveTo>
                      <a:pt y="0" x="243"/>
                    </a:moveTo>
                    <a:lnTo>
                      <a:pt y="16" x="233"/>
                    </a:lnTo>
                    <a:lnTo>
                      <a:pt y="32" x="222"/>
                    </a:lnTo>
                    <a:lnTo>
                      <a:pt y="47" x="211"/>
                    </a:lnTo>
                    <a:lnTo>
                      <a:pt y="59" x="199"/>
                    </a:lnTo>
                    <a:lnTo>
                      <a:pt y="71" x="185"/>
                    </a:lnTo>
                    <a:lnTo>
                      <a:pt y="81" x="172"/>
                    </a:lnTo>
                    <a:lnTo>
                      <a:pt y="89" x="158"/>
                    </a:lnTo>
                    <a:lnTo>
                      <a:pt y="96" x="143"/>
                    </a:lnTo>
                    <a:lnTo>
                      <a:pt y="103" x="128"/>
                    </a:lnTo>
                    <a:lnTo>
                      <a:pt y="108" x="113"/>
                    </a:lnTo>
                    <a:lnTo>
                      <a:pt y="111" x="96"/>
                    </a:lnTo>
                    <a:lnTo>
                      <a:pt y="114" x="79"/>
                    </a:lnTo>
                    <a:lnTo>
                      <a:pt y="116" x="60"/>
                    </a:lnTo>
                    <a:lnTo>
                      <a:pt y="116" x="42"/>
                    </a:lnTo>
                    <a:lnTo>
                      <a:pt y="116" x="21"/>
                    </a:lnTo>
                    <a:lnTo>
                      <a:pt y="116" x="1"/>
                    </a:lnTo>
                    <a:lnTo>
                      <a:pt y="152" x="8"/>
                    </a:lnTo>
                    <a:lnTo>
                      <a:pt y="187" x="11"/>
                    </a:lnTo>
                    <a:lnTo>
                      <a:pt y="221" x="13"/>
                    </a:lnTo>
                    <a:lnTo>
                      <a:pt y="253" x="13"/>
                    </a:lnTo>
                    <a:lnTo>
                      <a:pt y="282" x="13"/>
                    </a:lnTo>
                    <a:lnTo>
                      <a:pt y="305" x="10"/>
                    </a:lnTo>
                    <a:lnTo>
                      <a:pt y="324" x="5"/>
                    </a:lnTo>
                    <a:lnTo>
                      <a:pt y="336" x="0"/>
                    </a:lnTo>
                    <a:lnTo>
                      <a:pt y="338" x="13"/>
                    </a:lnTo>
                    <a:lnTo>
                      <a:pt y="338" x="21"/>
                    </a:lnTo>
                    <a:lnTo>
                      <a:pt y="336" x="28"/>
                    </a:lnTo>
                    <a:lnTo>
                      <a:pt y="338" x="42"/>
                    </a:lnTo>
                    <a:lnTo>
                      <a:pt y="297" x="79"/>
                    </a:lnTo>
                    <a:lnTo>
                      <a:pt y="258" x="114"/>
                    </a:lnTo>
                    <a:lnTo>
                      <a:pt y="219" x="145"/>
                    </a:lnTo>
                    <a:lnTo>
                      <a:pt y="180" x="173"/>
                    </a:lnTo>
                    <a:lnTo>
                      <a:pt y="160" x="185"/>
                    </a:lnTo>
                    <a:lnTo>
                      <a:pt y="138" x="197"/>
                    </a:lnTo>
                    <a:lnTo>
                      <a:pt y="118" x="207"/>
                    </a:lnTo>
                    <a:lnTo>
                      <a:pt y="96" x="217"/>
                    </a:lnTo>
                    <a:lnTo>
                      <a:pt y="72" x="224"/>
                    </a:lnTo>
                    <a:lnTo>
                      <a:pt y="49" x="233"/>
                    </a:lnTo>
                    <a:lnTo>
                      <a:pt y="25" x="238"/>
                    </a:lnTo>
                    <a:lnTo>
                      <a:pt y="0" x="24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13" name="Shape 2913"/>
              <p:cNvSpPr/>
              <p:nvPr/>
            </p:nvSpPr>
            <p:spPr>
              <a:xfrm>
                <a:off y="2482850" x="2851150"/>
                <a:ext cy="139700" cx="228600"/>
              </a:xfrm>
              <a:custGeom>
                <a:pathLst>
                  <a:path w="144" extrusionOk="0" h="88">
                    <a:moveTo>
                      <a:pt y="0" x="144"/>
                    </a:moveTo>
                    <a:lnTo>
                      <a:pt y="7" x="132"/>
                    </a:lnTo>
                    <a:lnTo>
                      <a:pt y="13" x="120"/>
                    </a:lnTo>
                    <a:lnTo>
                      <a:pt y="19" x="107"/>
                    </a:lnTo>
                    <a:lnTo>
                      <a:pt y="22" x="92"/>
                    </a:lnTo>
                    <a:lnTo>
                      <a:pt y="25" x="76"/>
                    </a:lnTo>
                    <a:lnTo>
                      <a:pt y="27" x="60"/>
                    </a:lnTo>
                    <a:lnTo>
                      <a:pt y="29" x="39"/>
                    </a:lnTo>
                    <a:lnTo>
                      <a:pt y="29" x="19"/>
                    </a:lnTo>
                    <a:lnTo>
                      <a:pt y="44" x="17"/>
                    </a:lnTo>
                    <a:lnTo>
                      <a:pt y="59" x="12"/>
                    </a:lnTo>
                    <a:lnTo>
                      <a:pt y="71" x="7"/>
                    </a:lnTo>
                    <a:lnTo>
                      <a:pt y="83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6" x="41"/>
                    </a:lnTo>
                    <a:lnTo>
                      <a:pt y="88" x="53"/>
                    </a:lnTo>
                    <a:lnTo>
                      <a:pt y="78" x="71"/>
                    </a:lnTo>
                    <a:lnTo>
                      <a:pt y="68" x="88"/>
                    </a:lnTo>
                    <a:lnTo>
                      <a:pt y="57" x="103"/>
                    </a:lnTo>
                    <a:lnTo>
                      <a:pt y="46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14" name="Shape 2914"/>
              <p:cNvSpPr/>
              <p:nvPr/>
            </p:nvSpPr>
            <p:spPr>
              <a:xfrm>
                <a:off y="2536825" x="6008687"/>
                <a:ext cy="546100" cx="419100"/>
              </a:xfrm>
              <a:custGeom>
                <a:pathLst>
                  <a:path w="264" extrusionOk="0" h="344">
                    <a:moveTo>
                      <a:pt y="0" x="264"/>
                    </a:moveTo>
                    <a:lnTo>
                      <a:pt y="15" x="252"/>
                    </a:lnTo>
                    <a:lnTo>
                      <a:pt y="28" x="240"/>
                    </a:lnTo>
                    <a:lnTo>
                      <a:pt y="42" x="228"/>
                    </a:lnTo>
                    <a:lnTo>
                      <a:pt y="54" x="215"/>
                    </a:lnTo>
                    <a:lnTo>
                      <a:pt y="64" x="203"/>
                    </a:lnTo>
                    <a:lnTo>
                      <a:pt y="72" x="189"/>
                    </a:lnTo>
                    <a:lnTo>
                      <a:pt y="81" x="178"/>
                    </a:lnTo>
                    <a:lnTo>
                      <a:pt y="88" x="162"/>
                    </a:lnTo>
                    <a:lnTo>
                      <a:pt y="94" x="149"/>
                    </a:lnTo>
                    <a:lnTo>
                      <a:pt y="99" x="134"/>
                    </a:lnTo>
                    <a:lnTo>
                      <a:pt y="103" x="119"/>
                    </a:lnTo>
                    <a:lnTo>
                      <a:pt y="106" x="102"/>
                    </a:lnTo>
                    <a:lnTo>
                      <a:pt y="111" x="66"/>
                    </a:lnTo>
                    <a:lnTo>
                      <a:pt y="113" x="26"/>
                    </a:lnTo>
                    <a:lnTo>
                      <a:pt y="135" x="31"/>
                    </a:lnTo>
                    <a:lnTo>
                      <a:pt y="155" x="36"/>
                    </a:lnTo>
                    <a:lnTo>
                      <a:pt y="174" x="38"/>
                    </a:lnTo>
                    <a:lnTo>
                      <a:pt y="192" x="39"/>
                    </a:lnTo>
                    <a:lnTo>
                      <a:pt y="209" x="41"/>
                    </a:lnTo>
                    <a:lnTo>
                      <a:pt y="226" x="41"/>
                    </a:lnTo>
                    <a:lnTo>
                      <a:pt y="241" x="39"/>
                    </a:lnTo>
                    <a:lnTo>
                      <a:pt y="257" x="38"/>
                    </a:lnTo>
                    <a:lnTo>
                      <a:pt y="270" x="36"/>
                    </a:lnTo>
                    <a:lnTo>
                      <a:pt y="282" x="32"/>
                    </a:lnTo>
                    <a:lnTo>
                      <a:pt y="294" x="29"/>
                    </a:lnTo>
                    <a:lnTo>
                      <a:pt y="304" x="24"/>
                    </a:lnTo>
                    <a:lnTo>
                      <a:pt y="314" x="19"/>
                    </a:lnTo>
                    <a:lnTo>
                      <a:pt y="323" x="12"/>
                    </a:lnTo>
                    <a:lnTo>
                      <a:pt y="329" x="7"/>
                    </a:lnTo>
                    <a:lnTo>
                      <a:pt y="336" x="0"/>
                    </a:lnTo>
                    <a:lnTo>
                      <a:pt y="339" x="17"/>
                    </a:lnTo>
                    <a:lnTo>
                      <a:pt y="339" x="31"/>
                    </a:lnTo>
                    <a:lnTo>
                      <a:pt y="341" x="44"/>
                    </a:lnTo>
                    <a:lnTo>
                      <a:pt y="344" x="61"/>
                    </a:lnTo>
                    <a:lnTo>
                      <a:pt y="304" x="98"/>
                    </a:lnTo>
                    <a:lnTo>
                      <a:pt y="265" x="134"/>
                    </a:lnTo>
                    <a:lnTo>
                      <a:pt y="245" x="149"/>
                    </a:lnTo>
                    <a:lnTo>
                      <a:pt y="224" x="166"/>
                    </a:lnTo>
                    <a:lnTo>
                      <a:pt y="204" x="179"/>
                    </a:lnTo>
                    <a:lnTo>
                      <a:pt y="184" x="193"/>
                    </a:lnTo>
                    <a:lnTo>
                      <a:pt y="162" x="206"/>
                    </a:lnTo>
                    <a:lnTo>
                      <a:pt y="140" x="217"/>
                    </a:lnTo>
                    <a:lnTo>
                      <a:pt y="118" x="228"/>
                    </a:lnTo>
                    <a:lnTo>
                      <a:pt y="96" x="237"/>
                    </a:lnTo>
                    <a:lnTo>
                      <a:pt y="72" x="245"/>
                    </a:lnTo>
                    <a:lnTo>
                      <a:pt y="49" x="252"/>
                    </a:lnTo>
                    <a:lnTo>
                      <a:pt y="25" x="259"/>
                    </a:lnTo>
                    <a:lnTo>
                      <a:pt y="0" x="26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15" name="Shape 2915"/>
              <p:cNvSpPr/>
              <p:nvPr/>
            </p:nvSpPr>
            <p:spPr>
              <a:xfrm>
                <a:off y="2482850" x="2857500"/>
                <a:ext cy="144461" cx="233361"/>
              </a:xfrm>
              <a:custGeom>
                <a:pathLst>
                  <a:path w="147" extrusionOk="0" h="91">
                    <a:moveTo>
                      <a:pt y="0" x="147"/>
                    </a:moveTo>
                    <a:lnTo>
                      <a:pt y="8" x="135"/>
                    </a:lnTo>
                    <a:lnTo>
                      <a:pt y="15" x="123"/>
                    </a:lnTo>
                    <a:lnTo>
                      <a:pt y="20" x="110"/>
                    </a:lnTo>
                    <a:lnTo>
                      <a:pt y="25" x="94"/>
                    </a:lnTo>
                    <a:lnTo>
                      <a:pt y="29" x="79"/>
                    </a:lnTo>
                    <a:lnTo>
                      <a:pt y="30" x="61"/>
                    </a:lnTo>
                    <a:lnTo>
                      <a:pt y="32" x="40"/>
                    </a:lnTo>
                    <a:lnTo>
                      <a:pt y="30" x="20"/>
                    </a:lnTo>
                    <a:lnTo>
                      <a:pt y="52" x="15"/>
                    </a:lnTo>
                    <a:lnTo>
                      <a:pt y="68" x="12"/>
                    </a:lnTo>
                    <a:lnTo>
                      <a:pt y="78" x="5"/>
                    </a:lnTo>
                    <a:lnTo>
                      <a:pt y="88" x="0"/>
                    </a:lnTo>
                    <a:lnTo>
                      <a:pt y="88" x="13"/>
                    </a:lnTo>
                    <a:lnTo>
                      <a:pt y="90" x="27"/>
                    </a:lnTo>
                    <a:lnTo>
                      <a:pt y="91" x="40"/>
                    </a:lnTo>
                    <a:lnTo>
                      <a:pt y="91" x="52"/>
                    </a:lnTo>
                    <a:lnTo>
                      <a:pt y="81" x="71"/>
                    </a:lnTo>
                    <a:lnTo>
                      <a:pt y="71" x="89"/>
                    </a:lnTo>
                    <a:lnTo>
                      <a:pt y="61" x="105"/>
                    </a:lnTo>
                    <a:lnTo>
                      <a:pt y="49" x="116"/>
                    </a:lnTo>
                    <a:lnTo>
                      <a:pt y="37" x="128"/>
                    </a:lnTo>
                    <a:lnTo>
                      <a:pt y="25" x="137"/>
                    </a:lnTo>
                    <a:lnTo>
                      <a:pt y="13" x="143"/>
                    </a:lnTo>
                    <a:lnTo>
                      <a:pt y="0" x="147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16" name="Shape 2916"/>
              <p:cNvSpPr/>
              <p:nvPr/>
            </p:nvSpPr>
            <p:spPr>
              <a:xfrm>
                <a:off y="2533650" x="6043612"/>
                <a:ext cy="582612" cx="400050"/>
              </a:xfrm>
              <a:custGeom>
                <a:pathLst>
                  <a:path w="252" extrusionOk="0" h="367">
                    <a:moveTo>
                      <a:pt y="0" x="252"/>
                    </a:moveTo>
                    <a:lnTo>
                      <a:pt y="30" x="228"/>
                    </a:lnTo>
                    <a:lnTo>
                      <a:pt y="56" x="205"/>
                    </a:lnTo>
                    <a:lnTo>
                      <a:pt y="68" x="193"/>
                    </a:lnTo>
                    <a:lnTo>
                      <a:pt y="78" x="181"/>
                    </a:lnTo>
                    <a:lnTo>
                      <a:pt y="86" x="167"/>
                    </a:lnTo>
                    <a:lnTo>
                      <a:pt y="95" x="154"/>
                    </a:lnTo>
                    <a:lnTo>
                      <a:pt y="101" x="140"/>
                    </a:lnTo>
                    <a:lnTo>
                      <a:pt y="107" x="127"/>
                    </a:lnTo>
                    <a:lnTo>
                      <a:pt y="112" x="110"/>
                    </a:lnTo>
                    <a:lnTo>
                      <a:pt y="115" x="95"/>
                    </a:lnTo>
                    <a:lnTo>
                      <a:pt y="118" x="78"/>
                    </a:lnTo>
                    <a:lnTo>
                      <a:pt y="120" x="59"/>
                    </a:lnTo>
                    <a:lnTo>
                      <a:pt y="122" x="39"/>
                    </a:lnTo>
                    <a:lnTo>
                      <a:pt y="123" x="19"/>
                    </a:lnTo>
                    <a:lnTo>
                      <a:pt y="161" x="26"/>
                    </a:lnTo>
                    <a:lnTo>
                      <a:pt y="194" x="27"/>
                    </a:lnTo>
                    <a:lnTo>
                      <a:pt y="226" x="27"/>
                    </a:lnTo>
                    <a:lnTo>
                      <a:pt y="254" x="26"/>
                    </a:lnTo>
                    <a:lnTo>
                      <a:pt y="279" x="21"/>
                    </a:lnTo>
                    <a:lnTo>
                      <a:pt y="303" x="14"/>
                    </a:lnTo>
                    <a:lnTo>
                      <a:pt y="326" x="7"/>
                    </a:lnTo>
                    <a:lnTo>
                      <a:pt y="346" x="0"/>
                    </a:lnTo>
                    <a:lnTo>
                      <a:pt y="352" x="22"/>
                    </a:lnTo>
                    <a:lnTo>
                      <a:pt y="357" x="48"/>
                    </a:lnTo>
                    <a:lnTo>
                      <a:pt y="362" x="73"/>
                    </a:lnTo>
                    <a:lnTo>
                      <a:pt y="367" x="97"/>
                    </a:lnTo>
                    <a:lnTo>
                      <a:pt y="346" x="115"/>
                    </a:lnTo>
                    <a:lnTo>
                      <a:pt y="325" x="132"/>
                    </a:lnTo>
                    <a:lnTo>
                      <a:pt y="303" x="149"/>
                    </a:lnTo>
                    <a:lnTo>
                      <a:pt y="279" x="164"/>
                    </a:lnTo>
                    <a:lnTo>
                      <a:pt y="257" x="178"/>
                    </a:lnTo>
                    <a:lnTo>
                      <a:pt y="233" x="191"/>
                    </a:lnTo>
                    <a:lnTo>
                      <a:pt y="210" x="203"/>
                    </a:lnTo>
                    <a:lnTo>
                      <a:pt y="184" x="213"/>
                    </a:lnTo>
                    <a:lnTo>
                      <a:pt y="161" x="222"/>
                    </a:lnTo>
                    <a:lnTo>
                      <a:pt y="137" x="228"/>
                    </a:lnTo>
                    <a:lnTo>
                      <a:pt y="113" x="235"/>
                    </a:lnTo>
                    <a:lnTo>
                      <a:pt y="90" x="242"/>
                    </a:lnTo>
                    <a:lnTo>
                      <a:pt y="66" x="245"/>
                    </a:lnTo>
                    <a:lnTo>
                      <a:pt y="44" x="249"/>
                    </a:lnTo>
                    <a:lnTo>
                      <a:pt y="22" x="252"/>
                    </a:lnTo>
                    <a:lnTo>
                      <a:pt y="0" x="252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17" name="Shape 2917"/>
              <p:cNvSpPr/>
              <p:nvPr/>
            </p:nvSpPr>
            <p:spPr>
              <a:xfrm>
                <a:off y="2444750" x="2705100"/>
                <a:ext cy="139700" cx="371475"/>
              </a:xfrm>
              <a:custGeom>
                <a:pathLst>
                  <a:path w="234" extrusionOk="0" h="88">
                    <a:moveTo>
                      <a:pt y="0" x="234"/>
                    </a:moveTo>
                    <a:lnTo>
                      <a:pt y="0" x="221"/>
                    </a:lnTo>
                    <a:lnTo>
                      <a:pt y="4" x="209"/>
                    </a:lnTo>
                    <a:lnTo>
                      <a:pt y="88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18" name="Shape 2918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19" name="Shape 2919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20" name="Shape 2920"/>
              <p:cNvSpPr/>
              <p:nvPr/>
            </p:nvSpPr>
            <p:spPr>
              <a:xfrm>
                <a:off y="2849561" x="1919286"/>
                <a:ext cy="1138237" cx="5432425"/>
              </a:xfrm>
              <a:custGeom>
                <a:pathLst>
                  <a:path w="3422" extrusionOk="0" h="717">
                    <a:moveTo>
                      <a:pt y="565" x="3422"/>
                    </a:moveTo>
                    <a:lnTo>
                      <a:pt y="585" x="3416"/>
                    </a:lnTo>
                    <a:lnTo>
                      <a:pt y="605" x="3410"/>
                    </a:lnTo>
                    <a:lnTo>
                      <a:pt y="626" x="3402"/>
                    </a:lnTo>
                    <a:lnTo>
                      <a:pt y="646" x="3394"/>
                    </a:lnTo>
                    <a:lnTo>
                      <a:pt y="663" x="3383"/>
                    </a:lnTo>
                    <a:lnTo>
                      <a:pt y="678" x="3372"/>
                    </a:lnTo>
                    <a:lnTo>
                      <a:pt y="685" x="3367"/>
                    </a:lnTo>
                    <a:lnTo>
                      <a:pt y="692" x="3360"/>
                    </a:lnTo>
                    <a:lnTo>
                      <a:pt y="697" x="3353"/>
                    </a:lnTo>
                    <a:lnTo>
                      <a:pt y="700" x="3346"/>
                    </a:lnTo>
                    <a:lnTo>
                      <a:pt y="707" x="3323"/>
                    </a:lnTo>
                    <a:lnTo>
                      <a:pt y="712" x="3299"/>
                    </a:lnTo>
                    <a:lnTo>
                      <a:pt y="715" x="3274"/>
                    </a:lnTo>
                    <a:lnTo>
                      <a:pt y="717" x="3247"/>
                    </a:lnTo>
                    <a:lnTo>
                      <a:pt y="717" x="3218"/>
                    </a:lnTo>
                    <a:lnTo>
                      <a:pt y="717" x="3188"/>
                    </a:lnTo>
                    <a:lnTo>
                      <a:pt y="717" x="3157"/>
                    </a:lnTo>
                    <a:lnTo>
                      <a:pt y="714" x="3127"/>
                    </a:lnTo>
                    <a:lnTo>
                      <a:pt y="709" x="3061"/>
                    </a:lnTo>
                    <a:lnTo>
                      <a:pt y="700" x="2995"/>
                    </a:lnTo>
                    <a:lnTo>
                      <a:pt y="690" x="2926"/>
                    </a:lnTo>
                    <a:lnTo>
                      <a:pt y="680" x="2857"/>
                    </a:lnTo>
                    <a:lnTo>
                      <a:pt y="666" x="2784"/>
                    </a:lnTo>
                    <a:lnTo>
                      <a:pt y="653" x="2713"/>
                    </a:lnTo>
                    <a:lnTo>
                      <a:pt y="638" x="2644"/>
                    </a:lnTo>
                    <a:lnTo>
                      <a:pt y="622" x="2573"/>
                    </a:lnTo>
                    <a:lnTo>
                      <a:pt y="607" x="2504"/>
                    </a:lnTo>
                    <a:lnTo>
                      <a:pt y="592" x="2436"/>
                    </a:lnTo>
                    <a:lnTo>
                      <a:pt y="577" x="2367"/>
                    </a:lnTo>
                    <a:lnTo>
                      <a:pt y="563" x="2296"/>
                    </a:lnTo>
                    <a:lnTo>
                      <a:pt y="357" x="1427"/>
                    </a:lnTo>
                    <a:lnTo>
                      <a:pt y="9" x="0"/>
                    </a:lnTo>
                    <a:lnTo>
                      <a:pt y="0" x="0"/>
                    </a:lnTo>
                    <a:lnTo>
                      <a:pt y="499" x="2375"/>
                    </a:lnTo>
                    <a:lnTo>
                      <a:pt y="502" x="2387"/>
                    </a:lnTo>
                    <a:lnTo>
                      <a:pt y="504" x="2391"/>
                    </a:lnTo>
                    <a:lnTo>
                      <a:pt y="506" x="2391"/>
                    </a:lnTo>
                    <a:lnTo>
                      <a:pt y="507" x="2387"/>
                    </a:lnTo>
                    <a:lnTo>
                      <a:pt y="507" x="2384"/>
                    </a:lnTo>
                    <a:lnTo>
                      <a:pt y="509" x="2384"/>
                    </a:lnTo>
                    <a:lnTo>
                      <a:pt y="511" x="2387"/>
                    </a:lnTo>
                    <a:lnTo>
                      <a:pt y="512" x="2399"/>
                    </a:lnTo>
                    <a:lnTo>
                      <a:pt y="524" x="2487"/>
                    </a:lnTo>
                    <a:lnTo>
                      <a:pt y="536" x="2600"/>
                    </a:lnTo>
                    <a:lnTo>
                      <a:pt y="546" x="2722"/>
                    </a:lnTo>
                    <a:lnTo>
                      <a:pt y="555" x="2847"/>
                    </a:lnTo>
                    <a:lnTo>
                      <a:pt y="560" x="2971"/>
                    </a:lnTo>
                    <a:lnTo>
                      <a:pt y="561" x="3034"/>
                    </a:lnTo>
                    <a:lnTo>
                      <a:pt y="561" x="3095"/>
                    </a:lnTo>
                    <a:lnTo>
                      <a:pt y="561" x="3152"/>
                    </a:lnTo>
                    <a:lnTo>
                      <a:pt y="560" x="3210"/>
                    </a:lnTo>
                    <a:lnTo>
                      <a:pt y="556" x="3264"/>
                    </a:lnTo>
                    <a:lnTo>
                      <a:pt y="553" x="3314"/>
                    </a:lnTo>
                    <a:lnTo>
                      <a:pt y="548" x="3361"/>
                    </a:lnTo>
                    <a:lnTo>
                      <a:pt y="540" x="3404"/>
                    </a:lnTo>
                    <a:lnTo>
                      <a:pt y="546" x="3407"/>
                    </a:lnTo>
                    <a:lnTo>
                      <a:pt y="553" x="3410"/>
                    </a:lnTo>
                    <a:lnTo>
                      <a:pt y="560" x="3416"/>
                    </a:lnTo>
                    <a:lnTo>
                      <a:pt y="565" x="342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21" name="Shape 2921"/>
              <p:cNvSpPr/>
              <p:nvPr/>
            </p:nvSpPr>
            <p:spPr>
              <a:xfrm>
                <a:off y="2860675" x="1919286"/>
                <a:ext cy="1177925" cx="5446711"/>
              </a:xfrm>
              <a:custGeom>
                <a:pathLst>
                  <a:path w="3431" extrusionOk="0" h="742">
                    <a:moveTo>
                      <a:pt y="558" x="3424"/>
                    </a:moveTo>
                    <a:lnTo>
                      <a:pt y="561" x="3427"/>
                    </a:lnTo>
                    <a:lnTo>
                      <a:pt y="563" x="3431"/>
                    </a:lnTo>
                    <a:lnTo>
                      <a:pt y="566" x="3426"/>
                    </a:lnTo>
                    <a:lnTo>
                      <a:pt y="570" x="3422"/>
                    </a:lnTo>
                    <a:lnTo>
                      <a:pt y="575" x="3419"/>
                    </a:lnTo>
                    <a:lnTo>
                      <a:pt y="582" x="3416"/>
                    </a:lnTo>
                    <a:lnTo>
                      <a:pt y="587" x="3416"/>
                    </a:lnTo>
                    <a:lnTo>
                      <a:pt y="593" x="3416"/>
                    </a:lnTo>
                    <a:lnTo>
                      <a:pt y="600" x="3417"/>
                    </a:lnTo>
                    <a:lnTo>
                      <a:pt y="607" x="3419"/>
                    </a:lnTo>
                    <a:lnTo>
                      <a:pt y="627" x="3414"/>
                    </a:lnTo>
                    <a:lnTo>
                      <a:pt y="646" x="3407"/>
                    </a:lnTo>
                    <a:lnTo>
                      <a:pt y="663" x="3400"/>
                    </a:lnTo>
                    <a:lnTo>
                      <a:pt y="680" x="3392"/>
                    </a:lnTo>
                    <a:lnTo>
                      <a:pt y="693" x="3382"/>
                    </a:lnTo>
                    <a:lnTo>
                      <a:pt y="707" x="3372"/>
                    </a:lnTo>
                    <a:lnTo>
                      <a:pt y="717" x="3360"/>
                    </a:lnTo>
                    <a:lnTo>
                      <a:pt y="725" x="3346"/>
                    </a:lnTo>
                    <a:lnTo>
                      <a:pt y="730" x="3323"/>
                    </a:lnTo>
                    <a:lnTo>
                      <a:pt y="735" x="3299"/>
                    </a:lnTo>
                    <a:lnTo>
                      <a:pt y="739" x="3274"/>
                    </a:lnTo>
                    <a:lnTo>
                      <a:pt y="740" x="3247"/>
                    </a:lnTo>
                    <a:lnTo>
                      <a:pt y="742" x="3218"/>
                    </a:lnTo>
                    <a:lnTo>
                      <a:pt y="742" x="3188"/>
                    </a:lnTo>
                    <a:lnTo>
                      <a:pt y="740" x="3157"/>
                    </a:lnTo>
                    <a:lnTo>
                      <a:pt y="739" x="3127"/>
                    </a:lnTo>
                    <a:lnTo>
                      <a:pt y="732" x="3061"/>
                    </a:lnTo>
                    <a:lnTo>
                      <a:pt y="725" x="2995"/>
                    </a:lnTo>
                    <a:lnTo>
                      <a:pt y="715" x="2926"/>
                    </a:lnTo>
                    <a:lnTo>
                      <a:pt y="705" x="2857"/>
                    </a:lnTo>
                    <a:lnTo>
                      <a:pt y="691" x="2784"/>
                    </a:lnTo>
                    <a:lnTo>
                      <a:pt y="678" x="2713"/>
                    </a:lnTo>
                    <a:lnTo>
                      <a:pt y="663" x="2644"/>
                    </a:lnTo>
                    <a:lnTo>
                      <a:pt y="647" x="2573"/>
                    </a:lnTo>
                    <a:lnTo>
                      <a:pt y="632" x="2504"/>
                    </a:lnTo>
                    <a:lnTo>
                      <a:pt y="617" x="2436"/>
                    </a:lnTo>
                    <a:lnTo>
                      <a:pt y="602" x="2367"/>
                    </a:lnTo>
                    <a:lnTo>
                      <a:pt y="587" x="2296"/>
                    </a:lnTo>
                    <a:lnTo>
                      <a:pt y="382" x="1427"/>
                    </a:lnTo>
                    <a:lnTo>
                      <a:pt y="34" x="0"/>
                    </a:lnTo>
                    <a:lnTo>
                      <a:pt y="0" x="0"/>
                    </a:lnTo>
                    <a:lnTo>
                      <a:pt y="524" x="2375"/>
                    </a:lnTo>
                    <a:lnTo>
                      <a:pt y="529" x="2408"/>
                    </a:lnTo>
                    <a:lnTo>
                      <a:pt y="533" x="2440"/>
                    </a:lnTo>
                    <a:lnTo>
                      <a:pt y="538" x="2472"/>
                    </a:lnTo>
                    <a:lnTo>
                      <a:pt y="541" x="2504"/>
                    </a:lnTo>
                    <a:lnTo>
                      <a:pt y="539" x="2505"/>
                    </a:lnTo>
                    <a:lnTo>
                      <a:pt y="538" x="2509"/>
                    </a:lnTo>
                    <a:lnTo>
                      <a:pt y="536" x="2514"/>
                    </a:lnTo>
                    <a:lnTo>
                      <a:pt y="536" x="2519"/>
                    </a:lnTo>
                    <a:lnTo>
                      <a:pt y="543" x="2585"/>
                    </a:lnTo>
                    <a:lnTo>
                      <a:pt y="546" x="2588"/>
                    </a:lnTo>
                    <a:lnTo>
                      <a:pt y="553" x="2590"/>
                    </a:lnTo>
                    <a:lnTo>
                      <a:pt y="563" x="2700"/>
                    </a:lnTo>
                    <a:lnTo>
                      <a:pt y="573" x="2806"/>
                    </a:lnTo>
                    <a:lnTo>
                      <a:pt y="578" x="2912"/>
                    </a:lnTo>
                    <a:lnTo>
                      <a:pt y="582" x="3015"/>
                    </a:lnTo>
                    <a:lnTo>
                      <a:pt y="582" x="3066"/>
                    </a:lnTo>
                    <a:lnTo>
                      <a:pt y="582" x="3115"/>
                    </a:lnTo>
                    <a:lnTo>
                      <a:pt y="580" x="3162"/>
                    </a:lnTo>
                    <a:lnTo>
                      <a:pt y="576" x="3210"/>
                    </a:lnTo>
                    <a:lnTo>
                      <a:pt y="573" x="3257"/>
                    </a:lnTo>
                    <a:lnTo>
                      <a:pt y="568" x="3301"/>
                    </a:lnTo>
                    <a:lnTo>
                      <a:pt y="561" x="3345"/>
                    </a:lnTo>
                    <a:lnTo>
                      <a:pt y="554" x="3385"/>
                    </a:lnTo>
                    <a:lnTo>
                      <a:pt y="558" x="3397"/>
                    </a:lnTo>
                    <a:lnTo>
                      <a:pt y="560" x="3405"/>
                    </a:lnTo>
                    <a:lnTo>
                      <a:pt y="560" x="3414"/>
                    </a:lnTo>
                    <a:lnTo>
                      <a:pt y="558" x="342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22" name="Shape 2922"/>
              <p:cNvSpPr/>
              <p:nvPr/>
            </p:nvSpPr>
            <p:spPr>
              <a:xfrm>
                <a:off y="2001836" x="1905000"/>
                <a:ext cy="1592262" cx="5489575"/>
              </a:xfrm>
              <a:custGeom>
                <a:pathLst>
                  <a:path w="3458" extrusionOk="0" h="1003">
                    <a:moveTo>
                      <a:pt y="39" x="0"/>
                    </a:moveTo>
                    <a:lnTo>
                      <a:pt y="12" x="0"/>
                    </a:lnTo>
                    <a:lnTo>
                      <a:pt y="7" x="0"/>
                    </a:lnTo>
                    <a:lnTo>
                      <a:pt y="2" x="2"/>
                    </a:lnTo>
                    <a:lnTo>
                      <a:pt y="0" x="6"/>
                    </a:lnTo>
                    <a:lnTo>
                      <a:pt y="0" x="11"/>
                    </a:lnTo>
                    <a:lnTo>
                      <a:pt y="4" x="51"/>
                    </a:lnTo>
                    <a:lnTo>
                      <a:pt y="7" x="92"/>
                    </a:lnTo>
                    <a:lnTo>
                      <a:pt y="12" x="132"/>
                    </a:lnTo>
                    <a:lnTo>
                      <a:pt y="19" x="173"/>
                    </a:lnTo>
                    <a:lnTo>
                      <a:pt y="24" x="181"/>
                    </a:lnTo>
                    <a:lnTo>
                      <a:pt y="27" x="188"/>
                    </a:lnTo>
                    <a:lnTo>
                      <a:pt y="33" x="195"/>
                    </a:lnTo>
                    <a:lnTo>
                      <a:pt y="39" x="200"/>
                    </a:lnTo>
                    <a:lnTo>
                      <a:pt y="337" x="463"/>
                    </a:lnTo>
                    <a:lnTo>
                      <a:pt y="349" x="475"/>
                    </a:lnTo>
                    <a:lnTo>
                      <a:pt y="359" x="487"/>
                    </a:lnTo>
                    <a:lnTo>
                      <a:pt y="364" x="493"/>
                    </a:lnTo>
                    <a:lnTo>
                      <a:pt y="367" x="502"/>
                    </a:lnTo>
                    <a:lnTo>
                      <a:pt y="371" x="510"/>
                    </a:lnTo>
                    <a:lnTo>
                      <a:pt y="372" x="521"/>
                    </a:lnTo>
                    <a:lnTo>
                      <a:pt y="377" x="559"/>
                    </a:lnTo>
                    <a:lnTo>
                      <a:pt y="381" x="608"/>
                    </a:lnTo>
                    <a:lnTo>
                      <a:pt y="384" x="666"/>
                    </a:lnTo>
                    <a:lnTo>
                      <a:pt y="389" x="732"/>
                    </a:lnTo>
                    <a:lnTo>
                      <a:pt y="393" x="804"/>
                    </a:lnTo>
                    <a:lnTo>
                      <a:pt y="396" x="884"/>
                    </a:lnTo>
                    <a:lnTo>
                      <a:pt y="401" x="966"/>
                    </a:lnTo>
                    <a:lnTo>
                      <a:pt y="404" x="1052"/>
                    </a:lnTo>
                    <a:lnTo>
                      <a:pt y="408" x="1140"/>
                    </a:lnTo>
                    <a:lnTo>
                      <a:pt y="409" x="1230"/>
                    </a:lnTo>
                    <a:lnTo>
                      <a:pt y="413" x="1317"/>
                    </a:lnTo>
                    <a:lnTo>
                      <a:pt y="416" x="1405"/>
                    </a:lnTo>
                    <a:lnTo>
                      <a:pt y="418" x="1490"/>
                    </a:lnTo>
                    <a:lnTo>
                      <a:pt y="420" x="1571"/>
                    </a:lnTo>
                    <a:lnTo>
                      <a:pt y="421" x="1647"/>
                    </a:lnTo>
                    <a:lnTo>
                      <a:pt y="423" x="1716"/>
                    </a:lnTo>
                    <a:lnTo>
                      <a:pt y="431" x="1712"/>
                    </a:lnTo>
                    <a:lnTo>
                      <a:pt y="442" x="1711"/>
                    </a:lnTo>
                    <a:lnTo>
                      <a:pt y="450" x="1712"/>
                    </a:lnTo>
                    <a:lnTo>
                      <a:pt y="458" x="1716"/>
                    </a:lnTo>
                    <a:lnTo>
                      <a:pt y="491" x="1741"/>
                    </a:lnTo>
                    <a:lnTo>
                      <a:pt y="523" x="1767"/>
                    </a:lnTo>
                    <a:lnTo>
                      <a:pt y="553" x="1795"/>
                    </a:lnTo>
                    <a:lnTo>
                      <a:pt y="583" x="1824"/>
                    </a:lnTo>
                    <a:lnTo>
                      <a:pt y="614" x="1854"/>
                    </a:lnTo>
                    <a:lnTo>
                      <a:pt y="643" x="1885"/>
                    </a:lnTo>
                    <a:lnTo>
                      <a:pt y="670" x="1918"/>
                    </a:lnTo>
                    <a:lnTo>
                      <a:pt y="698" x="1952"/>
                    </a:lnTo>
                    <a:lnTo>
                      <a:pt y="707" x="1962"/>
                    </a:lnTo>
                    <a:lnTo>
                      <a:pt y="714" x="1976"/>
                    </a:lnTo>
                    <a:lnTo>
                      <a:pt y="717" x="1991"/>
                    </a:lnTo>
                    <a:lnTo>
                      <a:pt y="722" x="2006"/>
                    </a:lnTo>
                    <a:lnTo>
                      <a:pt y="793" x="2452"/>
                    </a:lnTo>
                    <a:lnTo>
                      <a:pt y="793" x="2481"/>
                    </a:lnTo>
                    <a:lnTo>
                      <a:pt y="793" x="2506"/>
                    </a:lnTo>
                    <a:lnTo>
                      <a:pt y="791" x="2533"/>
                    </a:lnTo>
                    <a:lnTo>
                      <a:pt y="790" x="2557"/>
                    </a:lnTo>
                    <a:lnTo>
                      <a:pt y="786" x="2580"/>
                    </a:lnTo>
                    <a:lnTo>
                      <a:pt y="781" x="2602"/>
                    </a:lnTo>
                    <a:lnTo>
                      <a:pt y="776" x="2624"/>
                    </a:lnTo>
                    <a:lnTo>
                      <a:pt y="769" x="2643"/>
                    </a:lnTo>
                    <a:lnTo>
                      <a:pt y="761" x="2661"/>
                    </a:lnTo>
                    <a:lnTo>
                      <a:pt y="752" x="2680"/>
                    </a:lnTo>
                    <a:lnTo>
                      <a:pt y="742" x="2695"/>
                    </a:lnTo>
                    <a:lnTo>
                      <a:pt y="732" x="2710"/>
                    </a:lnTo>
                    <a:lnTo>
                      <a:pt y="720" x="2724"/>
                    </a:lnTo>
                    <a:lnTo>
                      <a:pt y="707" x="2737"/>
                    </a:lnTo>
                    <a:lnTo>
                      <a:pt y="693" x="2747"/>
                    </a:lnTo>
                    <a:lnTo>
                      <a:pt y="678" x="2759"/>
                    </a:lnTo>
                    <a:lnTo>
                      <a:pt y="680" x="2769"/>
                    </a:lnTo>
                    <a:lnTo>
                      <a:pt y="683" x="2783"/>
                    </a:lnTo>
                    <a:lnTo>
                      <a:pt y="709" x="2903"/>
                    </a:lnTo>
                    <a:lnTo>
                      <a:pt y="734" x="3011"/>
                    </a:lnTo>
                    <a:lnTo>
                      <a:pt y="759" x="3109"/>
                    </a:lnTo>
                    <a:lnTo>
                      <a:pt y="785" x="3195"/>
                    </a:lnTo>
                    <a:lnTo>
                      <a:pt y="798" x="3235"/>
                    </a:lnTo>
                    <a:lnTo>
                      <a:pt y="812" x="3274"/>
                    </a:lnTo>
                    <a:lnTo>
                      <a:pt y="825" x="3310"/>
                    </a:lnTo>
                    <a:lnTo>
                      <a:pt y="840" x="3343"/>
                    </a:lnTo>
                    <a:lnTo>
                      <a:pt y="854" x="3374"/>
                    </a:lnTo>
                    <a:lnTo>
                      <a:pt y="867" x="3404"/>
                    </a:lnTo>
                    <a:lnTo>
                      <a:pt y="881" x="3433"/>
                    </a:lnTo>
                    <a:lnTo>
                      <a:pt y="896" x="3458"/>
                    </a:lnTo>
                    <a:lnTo>
                      <a:pt y="906" x="3446"/>
                    </a:lnTo>
                    <a:lnTo>
                      <a:pt y="916" x="3436"/>
                    </a:lnTo>
                    <a:lnTo>
                      <a:pt y="928" x="3428"/>
                    </a:lnTo>
                    <a:lnTo>
                      <a:pt y="940" x="3421"/>
                    </a:lnTo>
                    <a:lnTo>
                      <a:pt y="954" x="3416"/>
                    </a:lnTo>
                    <a:lnTo>
                      <a:pt y="967" x="3411"/>
                    </a:lnTo>
                    <a:lnTo>
                      <a:pt y="981" x="3408"/>
                    </a:lnTo>
                    <a:lnTo>
                      <a:pt y="994" x="3404"/>
                    </a:lnTo>
                    <a:lnTo>
                      <a:pt y="1003" x="3403"/>
                    </a:lnTo>
                    <a:lnTo>
                      <a:pt y="996" x="3328"/>
                    </a:lnTo>
                    <a:lnTo>
                      <a:pt y="997" x="3315"/>
                    </a:lnTo>
                    <a:lnTo>
                      <a:pt y="999" x="3296"/>
                    </a:lnTo>
                    <a:lnTo>
                      <a:pt y="997" x="3276"/>
                    </a:lnTo>
                    <a:lnTo>
                      <a:pt y="994" x="3252"/>
                    </a:lnTo>
                    <a:lnTo>
                      <a:pt y="986" x="3203"/>
                    </a:lnTo>
                    <a:lnTo>
                      <a:pt y="979" x="3153"/>
                    </a:lnTo>
                    <a:lnTo>
                      <a:pt y="970" x="3095"/>
                    </a:lnTo>
                    <a:lnTo>
                      <a:pt y="962" x="3036"/>
                    </a:lnTo>
                    <a:lnTo>
                      <a:pt y="952" x="2972"/>
                    </a:lnTo>
                    <a:lnTo>
                      <a:pt y="942" x="2906"/>
                    </a:lnTo>
                    <a:lnTo>
                      <a:pt y="930" x="2839"/>
                    </a:lnTo>
                    <a:lnTo>
                      <a:pt y="918" x="2768"/>
                    </a:lnTo>
                    <a:lnTo>
                      <a:pt y="903" x="2693"/>
                    </a:lnTo>
                    <a:lnTo>
                      <a:pt y="889" x="2619"/>
                    </a:lnTo>
                    <a:lnTo>
                      <a:pt y="874" x="2540"/>
                    </a:lnTo>
                    <a:lnTo>
                      <a:pt y="857" x="2460"/>
                    </a:lnTo>
                    <a:lnTo>
                      <a:pt y="840" x="2378"/>
                    </a:lnTo>
                    <a:lnTo>
                      <a:pt y="822" x="2292"/>
                    </a:lnTo>
                    <a:lnTo>
                      <a:pt y="803" x="2206"/>
                    </a:lnTo>
                    <a:lnTo>
                      <a:pt y="785" x="2116"/>
                    </a:lnTo>
                    <a:lnTo>
                      <a:pt y="764" x="2025"/>
                    </a:lnTo>
                    <a:lnTo>
                      <a:pt y="742" x="1932"/>
                    </a:lnTo>
                    <a:lnTo>
                      <a:pt y="430" x="569"/>
                    </a:lnTo>
                    <a:lnTo>
                      <a:pt y="425" x="549"/>
                    </a:lnTo>
                    <a:lnTo>
                      <a:pt y="418" x="529"/>
                    </a:lnTo>
                    <a:lnTo>
                      <a:pt y="409" x="510"/>
                    </a:lnTo>
                    <a:lnTo>
                      <a:pt y="401" x="492"/>
                    </a:lnTo>
                    <a:lnTo>
                      <a:pt y="391" x="473"/>
                    </a:lnTo>
                    <a:lnTo>
                      <a:pt y="379" x="456"/>
                    </a:lnTo>
                    <a:lnTo>
                      <a:pt y="365" x="439"/>
                    </a:lnTo>
                    <a:lnTo>
                      <a:pt y="352" x="423"/>
                    </a:lnTo>
                    <a:lnTo>
                      <a:pt y="323" x="392"/>
                    </a:lnTo>
                    <a:lnTo>
                      <a:pt y="291" x="362"/>
                    </a:lnTo>
                    <a:lnTo>
                      <a:pt y="257" x="331"/>
                    </a:lnTo>
                    <a:lnTo>
                      <a:pt y="224" x="301"/>
                    </a:lnTo>
                    <a:lnTo>
                      <a:pt y="190" x="271"/>
                    </a:lnTo>
                    <a:lnTo>
                      <a:pt y="158" x="240"/>
                    </a:lnTo>
                    <a:lnTo>
                      <a:pt y="142" x="223"/>
                    </a:lnTo>
                    <a:lnTo>
                      <a:pt y="127" x="206"/>
                    </a:lnTo>
                    <a:lnTo>
                      <a:pt y="114" x="190"/>
                    </a:lnTo>
                    <a:lnTo>
                      <a:pt y="100" x="171"/>
                    </a:lnTo>
                    <a:lnTo>
                      <a:pt y="88" x="154"/>
                    </a:lnTo>
                    <a:lnTo>
                      <a:pt y="76" x="134"/>
                    </a:lnTo>
                    <a:lnTo>
                      <a:pt y="66" x="114"/>
                    </a:lnTo>
                    <a:lnTo>
                      <a:pt y="58" x="93"/>
                    </a:lnTo>
                    <a:lnTo>
                      <a:pt y="51" x="71"/>
                    </a:lnTo>
                    <a:lnTo>
                      <a:pt y="46" x="49"/>
                    </a:lnTo>
                    <a:lnTo>
                      <a:pt y="41" x="26"/>
                    </a:lnTo>
                    <a:lnTo>
                      <a:pt y="39" x="0"/>
                    </a:lnTo>
                    <a:close/>
                  </a:path>
                </a:pathLst>
              </a:custGeom>
              <a:solidFill>
                <a:srgbClr val="F8C4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23" name="Shape 2923"/>
              <p:cNvSpPr/>
              <p:nvPr/>
            </p:nvSpPr>
            <p:spPr>
              <a:xfrm>
                <a:off y="2649536" x="3752850"/>
                <a:ext cy="747712" cx="3192461"/>
              </a:xfrm>
              <a:custGeom>
                <a:pathLst>
                  <a:path w="2011" extrusionOk="0" h="471">
                    <a:moveTo>
                      <a:pt y="0" x="0"/>
                    </a:moveTo>
                    <a:lnTo>
                      <a:pt y="3" x="72"/>
                    </a:lnTo>
                    <a:lnTo>
                      <a:pt y="5" x="147"/>
                    </a:lnTo>
                    <a:lnTo>
                      <a:pt y="6" x="219"/>
                    </a:lnTo>
                    <a:lnTo>
                      <a:pt y="10" x="292"/>
                    </a:lnTo>
                    <a:lnTo>
                      <a:pt y="10" x="363"/>
                    </a:lnTo>
                    <a:lnTo>
                      <a:pt y="12" x="430"/>
                    </a:lnTo>
                    <a:lnTo>
                      <a:pt y="13" x="494"/>
                    </a:lnTo>
                    <a:lnTo>
                      <a:pt y="15" x="552"/>
                    </a:lnTo>
                    <a:lnTo>
                      <a:pt y="23" x="548"/>
                    </a:lnTo>
                    <a:lnTo>
                      <a:pt y="34" x="547"/>
                    </a:lnTo>
                    <a:lnTo>
                      <a:pt y="42" x="548"/>
                    </a:lnTo>
                    <a:lnTo>
                      <a:pt y="50" x="552"/>
                    </a:lnTo>
                    <a:lnTo>
                      <a:pt y="83" x="577"/>
                    </a:lnTo>
                    <a:lnTo>
                      <a:pt y="115" x="603"/>
                    </a:lnTo>
                    <a:lnTo>
                      <a:pt y="145" x="631"/>
                    </a:lnTo>
                    <a:lnTo>
                      <a:pt y="175" x="660"/>
                    </a:lnTo>
                    <a:lnTo>
                      <a:pt y="206" x="690"/>
                    </a:lnTo>
                    <a:lnTo>
                      <a:pt y="235" x="721"/>
                    </a:lnTo>
                    <a:lnTo>
                      <a:pt y="262" x="754"/>
                    </a:lnTo>
                    <a:lnTo>
                      <a:pt y="290" x="788"/>
                    </a:lnTo>
                    <a:lnTo>
                      <a:pt y="299" x="798"/>
                    </a:lnTo>
                    <a:lnTo>
                      <a:pt y="306" x="812"/>
                    </a:lnTo>
                    <a:lnTo>
                      <a:pt y="309" x="827"/>
                    </a:lnTo>
                    <a:lnTo>
                      <a:pt y="314" x="842"/>
                    </a:lnTo>
                    <a:lnTo>
                      <a:pt y="385" x="1288"/>
                    </a:lnTo>
                    <a:lnTo>
                      <a:pt y="385" x="1317"/>
                    </a:lnTo>
                    <a:lnTo>
                      <a:pt y="385" x="1342"/>
                    </a:lnTo>
                    <a:lnTo>
                      <a:pt y="383" x="1369"/>
                    </a:lnTo>
                    <a:lnTo>
                      <a:pt y="382" x="1393"/>
                    </a:lnTo>
                    <a:lnTo>
                      <a:pt y="378" x="1416"/>
                    </a:lnTo>
                    <a:lnTo>
                      <a:pt y="373" x="1438"/>
                    </a:lnTo>
                    <a:lnTo>
                      <a:pt y="368" x="1460"/>
                    </a:lnTo>
                    <a:lnTo>
                      <a:pt y="361" x="1479"/>
                    </a:lnTo>
                    <a:lnTo>
                      <a:pt y="353" x="1497"/>
                    </a:lnTo>
                    <a:lnTo>
                      <a:pt y="344" x="1516"/>
                    </a:lnTo>
                    <a:lnTo>
                      <a:pt y="334" x="1531"/>
                    </a:lnTo>
                    <a:lnTo>
                      <a:pt y="324" x="1546"/>
                    </a:lnTo>
                    <a:lnTo>
                      <a:pt y="312" x="1560"/>
                    </a:lnTo>
                    <a:lnTo>
                      <a:pt y="299" x="1573"/>
                    </a:lnTo>
                    <a:lnTo>
                      <a:pt y="285" x="1583"/>
                    </a:lnTo>
                    <a:lnTo>
                      <a:pt y="270" x="1595"/>
                    </a:lnTo>
                    <a:lnTo>
                      <a:pt y="272" x="1605"/>
                    </a:lnTo>
                    <a:lnTo>
                      <a:pt y="275" x="1619"/>
                    </a:lnTo>
                    <a:lnTo>
                      <a:pt y="287" x="1676"/>
                    </a:lnTo>
                    <a:lnTo>
                      <a:pt y="299" x="1730"/>
                    </a:lnTo>
                    <a:lnTo>
                      <a:pt y="311" x="1783"/>
                    </a:lnTo>
                    <a:lnTo>
                      <a:pt y="322" x="1833"/>
                    </a:lnTo>
                    <a:lnTo>
                      <a:pt y="334" x="1881"/>
                    </a:lnTo>
                    <a:lnTo>
                      <a:pt y="346" x="1926"/>
                    </a:lnTo>
                    <a:lnTo>
                      <a:pt y="358" x="1970"/>
                    </a:lnTo>
                    <a:lnTo>
                      <a:pt y="371" x="2011"/>
                    </a:lnTo>
                    <a:lnTo>
                      <a:pt y="383" x="1992"/>
                    </a:lnTo>
                    <a:lnTo>
                      <a:pt y="397" x="1973"/>
                    </a:lnTo>
                    <a:lnTo>
                      <a:pt y="407" x="1952"/>
                    </a:lnTo>
                    <a:lnTo>
                      <a:pt y="417" x="1930"/>
                    </a:lnTo>
                    <a:lnTo>
                      <a:pt y="426" x="1908"/>
                    </a:lnTo>
                    <a:lnTo>
                      <a:pt y="434" x="1884"/>
                    </a:lnTo>
                    <a:lnTo>
                      <a:pt y="441" x="1859"/>
                    </a:lnTo>
                    <a:lnTo>
                      <a:pt y="448" x="1833"/>
                    </a:lnTo>
                    <a:lnTo>
                      <a:pt y="458" x="1779"/>
                    </a:lnTo>
                    <a:lnTo>
                      <a:pt y="464" x="1725"/>
                    </a:lnTo>
                    <a:lnTo>
                      <a:pt y="469" x="1670"/>
                    </a:lnTo>
                    <a:lnTo>
                      <a:pt y="471" x="1614"/>
                    </a:lnTo>
                    <a:lnTo>
                      <a:pt y="471" x="1560"/>
                    </a:lnTo>
                    <a:lnTo>
                      <a:pt y="469" x="1506"/>
                    </a:lnTo>
                    <a:lnTo>
                      <a:pt y="466" x="1455"/>
                    </a:lnTo>
                    <a:lnTo>
                      <a:pt y="463" x="1408"/>
                    </a:lnTo>
                    <a:lnTo>
                      <a:pt y="453" x="1325"/>
                    </a:lnTo>
                    <a:lnTo>
                      <a:pt y="444" x="1268"/>
                    </a:lnTo>
                    <a:lnTo>
                      <a:pt y="431" x="1209"/>
                    </a:lnTo>
                    <a:lnTo>
                      <a:pt y="419" x="1148"/>
                    </a:lnTo>
                    <a:lnTo>
                      <a:pt y="405" x="1087"/>
                    </a:lnTo>
                    <a:lnTo>
                      <a:pt y="392" x="1026"/>
                    </a:lnTo>
                    <a:lnTo>
                      <a:pt y="378" x="962"/>
                    </a:lnTo>
                    <a:lnTo>
                      <a:pt y="365" x="898"/>
                    </a:lnTo>
                    <a:lnTo>
                      <a:pt y="350" x="834"/>
                    </a:lnTo>
                    <a:lnTo>
                      <a:pt y="334" x="768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24" name="Shape 2924"/>
              <p:cNvSpPr/>
              <p:nvPr/>
            </p:nvSpPr>
            <p:spPr>
              <a:xfrm>
                <a:off y="2670175" x="4430712"/>
                <a:ext cy="668337" cx="2214561"/>
              </a:xfrm>
              <a:custGeom>
                <a:pathLst>
                  <a:path w="1395" extrusionOk="0" h="421">
                    <a:moveTo>
                      <a:pt y="0" x="2"/>
                    </a:moveTo>
                    <a:lnTo>
                      <a:pt y="0" x="30"/>
                    </a:lnTo>
                    <a:lnTo>
                      <a:pt y="0" x="66"/>
                    </a:lnTo>
                    <a:lnTo>
                      <a:pt y="2" x="98"/>
                    </a:lnTo>
                    <a:lnTo>
                      <a:pt y="2" x="125"/>
                    </a:lnTo>
                    <a:lnTo>
                      <a:pt y="10" x="121"/>
                    </a:lnTo>
                    <a:lnTo>
                      <a:pt y="21" x="120"/>
                    </a:lnTo>
                    <a:lnTo>
                      <a:pt y="29" x="121"/>
                    </a:lnTo>
                    <a:lnTo>
                      <a:pt y="37" x="125"/>
                    </a:lnTo>
                    <a:lnTo>
                      <a:pt y="70" x="150"/>
                    </a:lnTo>
                    <a:lnTo>
                      <a:pt y="102" x="176"/>
                    </a:lnTo>
                    <a:lnTo>
                      <a:pt y="132" x="204"/>
                    </a:lnTo>
                    <a:lnTo>
                      <a:pt y="162" x="233"/>
                    </a:lnTo>
                    <a:lnTo>
                      <a:pt y="193" x="263"/>
                    </a:lnTo>
                    <a:lnTo>
                      <a:pt y="222" x="294"/>
                    </a:lnTo>
                    <a:lnTo>
                      <a:pt y="249" x="327"/>
                    </a:lnTo>
                    <a:lnTo>
                      <a:pt y="277" x="361"/>
                    </a:lnTo>
                    <a:lnTo>
                      <a:pt y="286" x="371"/>
                    </a:lnTo>
                    <a:lnTo>
                      <a:pt y="293" x="385"/>
                    </a:lnTo>
                    <a:lnTo>
                      <a:pt y="296" x="400"/>
                    </a:lnTo>
                    <a:lnTo>
                      <a:pt y="301" x="415"/>
                    </a:lnTo>
                    <a:lnTo>
                      <a:pt y="372" x="861"/>
                    </a:lnTo>
                    <a:lnTo>
                      <a:pt y="372" x="890"/>
                    </a:lnTo>
                    <a:lnTo>
                      <a:pt y="372" x="915"/>
                    </a:lnTo>
                    <a:lnTo>
                      <a:pt y="370" x="942"/>
                    </a:lnTo>
                    <a:lnTo>
                      <a:pt y="369" x="966"/>
                    </a:lnTo>
                    <a:lnTo>
                      <a:pt y="365" x="989"/>
                    </a:lnTo>
                    <a:lnTo>
                      <a:pt y="360" x="1011"/>
                    </a:lnTo>
                    <a:lnTo>
                      <a:pt y="355" x="1033"/>
                    </a:lnTo>
                    <a:lnTo>
                      <a:pt y="348" x="1052"/>
                    </a:lnTo>
                    <a:lnTo>
                      <a:pt y="340" x="1070"/>
                    </a:lnTo>
                    <a:lnTo>
                      <a:pt y="331" x="1089"/>
                    </a:lnTo>
                    <a:lnTo>
                      <a:pt y="321" x="1104"/>
                    </a:lnTo>
                    <a:lnTo>
                      <a:pt y="311" x="1119"/>
                    </a:lnTo>
                    <a:lnTo>
                      <a:pt y="299" x="1133"/>
                    </a:lnTo>
                    <a:lnTo>
                      <a:pt y="286" x="1146"/>
                    </a:lnTo>
                    <a:lnTo>
                      <a:pt y="272" x="1156"/>
                    </a:lnTo>
                    <a:lnTo>
                      <a:pt y="257" x="1168"/>
                    </a:lnTo>
                    <a:lnTo>
                      <a:pt y="259" x="1178"/>
                    </a:lnTo>
                    <a:lnTo>
                      <a:pt y="262" x="1192"/>
                    </a:lnTo>
                    <a:lnTo>
                      <a:pt y="272" x="1246"/>
                    </a:lnTo>
                    <a:lnTo>
                      <a:pt y="284" x="1297"/>
                    </a:lnTo>
                    <a:lnTo>
                      <a:pt y="294" x="1347"/>
                    </a:lnTo>
                    <a:lnTo>
                      <a:pt y="306" x="1395"/>
                    </a:lnTo>
                    <a:lnTo>
                      <a:pt y="316" x="1388"/>
                    </a:lnTo>
                    <a:lnTo>
                      <a:pt y="325" x="1381"/>
                    </a:lnTo>
                    <a:lnTo>
                      <a:pt y="333" x="1373"/>
                    </a:lnTo>
                    <a:lnTo>
                      <a:pt y="342" x="1361"/>
                    </a:lnTo>
                    <a:lnTo>
                      <a:pt y="348" x="1349"/>
                    </a:lnTo>
                    <a:lnTo>
                      <a:pt y="357" x="1335"/>
                    </a:lnTo>
                    <a:lnTo>
                      <a:pt y="364" x="1322"/>
                    </a:lnTo>
                    <a:lnTo>
                      <a:pt y="370" x="1307"/>
                    </a:lnTo>
                    <a:lnTo>
                      <a:pt y="382" x="1271"/>
                    </a:lnTo>
                    <a:lnTo>
                      <a:pt y="392" x="1234"/>
                    </a:lnTo>
                    <a:lnTo>
                      <a:pt y="401" x="1195"/>
                    </a:lnTo>
                    <a:lnTo>
                      <a:pt y="407" x="1153"/>
                    </a:lnTo>
                    <a:lnTo>
                      <a:pt y="413" x="1111"/>
                    </a:lnTo>
                    <a:lnTo>
                      <a:pt y="418" x="1067"/>
                    </a:lnTo>
                    <a:lnTo>
                      <a:pt y="421" x="1025"/>
                    </a:lnTo>
                    <a:lnTo>
                      <a:pt y="421" x="984"/>
                    </a:lnTo>
                    <a:lnTo>
                      <a:pt y="421" x="944"/>
                    </a:lnTo>
                    <a:lnTo>
                      <a:pt y="419" x="908"/>
                    </a:lnTo>
                    <a:lnTo>
                      <a:pt y="418" x="875"/>
                    </a:lnTo>
                    <a:lnTo>
                      <a:pt y="413" x="847"/>
                    </a:lnTo>
                    <a:lnTo>
                      <a:pt y="318" x="388"/>
                    </a:lnTo>
                    <a:lnTo>
                      <a:pt y="320" x="385"/>
                    </a:lnTo>
                    <a:lnTo>
                      <a:pt y="318" x="380"/>
                    </a:lnTo>
                    <a:lnTo>
                      <a:pt y="315" x="371"/>
                    </a:lnTo>
                    <a:lnTo>
                      <a:pt y="311" x="363"/>
                    </a:lnTo>
                    <a:lnTo>
                      <a:pt y="298" x="341"/>
                    </a:lnTo>
                    <a:lnTo>
                      <a:pt y="281" x="312"/>
                    </a:lnTo>
                    <a:lnTo>
                      <a:pt y="260" x="282"/>
                    </a:lnTo>
                    <a:lnTo>
                      <a:pt y="237" x="248"/>
                    </a:lnTo>
                    <a:lnTo>
                      <a:pt y="210" x="213"/>
                    </a:lnTo>
                    <a:lnTo>
                      <a:pt y="183" x="176"/>
                    </a:lnTo>
                    <a:lnTo>
                      <a:pt y="154" x="140"/>
                    </a:lnTo>
                    <a:lnTo>
                      <a:pt y="125" x="106"/>
                    </a:lnTo>
                    <a:lnTo>
                      <a:pt y="98" x="76"/>
                    </a:lnTo>
                    <a:lnTo>
                      <a:pt y="73" x="49"/>
                    </a:lnTo>
                    <a:lnTo>
                      <a:pt y="49" x="25"/>
                    </a:lnTo>
                    <a:lnTo>
                      <a:pt y="29" x="10"/>
                    </a:lnTo>
                    <a:lnTo>
                      <a:pt y="19" x="5"/>
                    </a:lnTo>
                    <a:lnTo>
                      <a:pt y="12" x="2"/>
                    </a:lnTo>
                    <a:lnTo>
                      <a:pt y="5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25" name="Shape 2925"/>
              <p:cNvSpPr/>
              <p:nvPr/>
            </p:nvSpPr>
            <p:spPr>
              <a:xfrm>
                <a:off y="2673350" x="4610100"/>
                <a:ext cy="603250" cx="1690686"/>
              </a:xfrm>
              <a:custGeom>
                <a:pathLst>
                  <a:path w="1065" extrusionOk="0" h="380">
                    <a:moveTo>
                      <a:pt y="0" x="5"/>
                    </a:moveTo>
                    <a:lnTo>
                      <a:pt y="0" x="12"/>
                    </a:lnTo>
                    <a:lnTo>
                      <a:pt y="8" x="8"/>
                    </a:lnTo>
                    <a:lnTo>
                      <a:pt y="19" x="7"/>
                    </a:lnTo>
                    <a:lnTo>
                      <a:pt y="27" x="8"/>
                    </a:lnTo>
                    <a:lnTo>
                      <a:pt y="35" x="12"/>
                    </a:lnTo>
                    <a:lnTo>
                      <a:pt y="68" x="37"/>
                    </a:lnTo>
                    <a:lnTo>
                      <a:pt y="100" x="63"/>
                    </a:lnTo>
                    <a:lnTo>
                      <a:pt y="130" x="91"/>
                    </a:lnTo>
                    <a:lnTo>
                      <a:pt y="160" x="120"/>
                    </a:lnTo>
                    <a:lnTo>
                      <a:pt y="191" x="150"/>
                    </a:lnTo>
                    <a:lnTo>
                      <a:pt y="220" x="181"/>
                    </a:lnTo>
                    <a:lnTo>
                      <a:pt y="247" x="214"/>
                    </a:lnTo>
                    <a:lnTo>
                      <a:pt y="275" x="248"/>
                    </a:lnTo>
                    <a:lnTo>
                      <a:pt y="284" x="258"/>
                    </a:lnTo>
                    <a:lnTo>
                      <a:pt y="291" x="272"/>
                    </a:lnTo>
                    <a:lnTo>
                      <a:pt y="294" x="287"/>
                    </a:lnTo>
                    <a:lnTo>
                      <a:pt y="299" x="302"/>
                    </a:lnTo>
                    <a:lnTo>
                      <a:pt y="370" x="748"/>
                    </a:lnTo>
                    <a:lnTo>
                      <a:pt y="370" x="777"/>
                    </a:lnTo>
                    <a:lnTo>
                      <a:pt y="370" x="802"/>
                    </a:lnTo>
                    <a:lnTo>
                      <a:pt y="368" x="829"/>
                    </a:lnTo>
                    <a:lnTo>
                      <a:pt y="367" x="853"/>
                    </a:lnTo>
                    <a:lnTo>
                      <a:pt y="363" x="876"/>
                    </a:lnTo>
                    <a:lnTo>
                      <a:pt y="358" x="898"/>
                    </a:lnTo>
                    <a:lnTo>
                      <a:pt y="353" x="920"/>
                    </a:lnTo>
                    <a:lnTo>
                      <a:pt y="346" x="939"/>
                    </a:lnTo>
                    <a:lnTo>
                      <a:pt y="338" x="957"/>
                    </a:lnTo>
                    <a:lnTo>
                      <a:pt y="329" x="976"/>
                    </a:lnTo>
                    <a:lnTo>
                      <a:pt y="319" x="991"/>
                    </a:lnTo>
                    <a:lnTo>
                      <a:pt y="309" x="1006"/>
                    </a:lnTo>
                    <a:lnTo>
                      <a:pt y="297" x="1020"/>
                    </a:lnTo>
                    <a:lnTo>
                      <a:pt y="284" x="1033"/>
                    </a:lnTo>
                    <a:lnTo>
                      <a:pt y="270" x="1043"/>
                    </a:lnTo>
                    <a:lnTo>
                      <a:pt y="255" x="1055"/>
                    </a:lnTo>
                    <a:lnTo>
                      <a:pt y="257" x="1060"/>
                    </a:lnTo>
                    <a:lnTo>
                      <a:pt y="257" x="1065"/>
                    </a:lnTo>
                    <a:lnTo>
                      <a:pt y="277" x="1052"/>
                    </a:lnTo>
                    <a:lnTo>
                      <a:pt y="296" x="1035"/>
                    </a:lnTo>
                    <a:lnTo>
                      <a:pt y="311" x="1016"/>
                    </a:lnTo>
                    <a:lnTo>
                      <a:pt y="324" x="998"/>
                    </a:lnTo>
                    <a:lnTo>
                      <a:pt y="336" x="978"/>
                    </a:lnTo>
                    <a:lnTo>
                      <a:pt y="346" x="956"/>
                    </a:lnTo>
                    <a:lnTo>
                      <a:pt y="356" x="934"/>
                    </a:lnTo>
                    <a:lnTo>
                      <a:pt y="363" x="910"/>
                    </a:lnTo>
                    <a:lnTo>
                      <a:pt y="368" x="888"/>
                    </a:lnTo>
                    <a:lnTo>
                      <a:pt y="373" x="866"/>
                    </a:lnTo>
                    <a:lnTo>
                      <a:pt y="377" x="844"/>
                    </a:lnTo>
                    <a:lnTo>
                      <a:pt y="378" x="822"/>
                    </a:lnTo>
                    <a:lnTo>
                      <a:pt y="380" x="802"/>
                    </a:lnTo>
                    <a:lnTo>
                      <a:pt y="380" x="782"/>
                    </a:lnTo>
                    <a:lnTo>
                      <a:pt y="378" x="763"/>
                    </a:lnTo>
                    <a:lnTo>
                      <a:pt y="377" x="748"/>
                    </a:lnTo>
                    <a:lnTo>
                      <a:pt y="304" x="299"/>
                    </a:lnTo>
                    <a:lnTo>
                      <a:pt y="301" x="284"/>
                    </a:lnTo>
                    <a:lnTo>
                      <a:pt y="296" x="269"/>
                    </a:lnTo>
                    <a:lnTo>
                      <a:pt y="289" x="255"/>
                    </a:lnTo>
                    <a:lnTo>
                      <a:pt y="280" x="243"/>
                    </a:lnTo>
                    <a:lnTo>
                      <a:pt y="258" x="216"/>
                    </a:lnTo>
                    <a:lnTo>
                      <a:pt y="231" x="186"/>
                    </a:lnTo>
                    <a:lnTo>
                      <a:pt y="203" x="154"/>
                    </a:lnTo>
                    <a:lnTo>
                      <a:pt y="171" x="120"/>
                    </a:lnTo>
                    <a:lnTo>
                      <a:pt y="137" x="88"/>
                    </a:lnTo>
                    <a:lnTo>
                      <a:pt y="103" x="56"/>
                    </a:lnTo>
                    <a:lnTo>
                      <a:pt y="71" x="29"/>
                    </a:lnTo>
                    <a:lnTo>
                      <a:pt y="39" x="7"/>
                    </a:lnTo>
                    <a:lnTo>
                      <a:pt y="32" x="3"/>
                    </a:lnTo>
                    <a:lnTo>
                      <a:pt y="25" x="0"/>
                    </a:lnTo>
                    <a:lnTo>
                      <a:pt y="20" x="0"/>
                    </a:lnTo>
                    <a:lnTo>
                      <a:pt y="17" x="0"/>
                    </a:lnTo>
                    <a:lnTo>
                      <a:pt y="8" x="2"/>
                    </a:lnTo>
                    <a:lnTo>
                      <a:pt y="0" x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26" name="Shape 2926"/>
              <p:cNvSpPr/>
              <p:nvPr/>
            </p:nvSpPr>
            <p:spPr>
              <a:xfrm>
                <a:off y="3421062" x="7389811"/>
                <a:ext cy="6350" cx="11111"/>
              </a:xfrm>
              <a:custGeom>
                <a:pathLst>
                  <a:path w="7" extrusionOk="0" h="4">
                    <a:moveTo>
                      <a:pt y="4" x="7"/>
                    </a:move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lnTo>
                      <a:pt y="2" x="5"/>
                    </a:lnTo>
                    <a:lnTo>
                      <a:pt y="4" x="7"/>
                    </a:lnTo>
                    <a:close/>
                  </a:path>
                </a:pathLst>
              </a:custGeom>
              <a:solidFill>
                <a:srgbClr val="5A575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27" name="Shape 2927"/>
              <p:cNvSpPr/>
              <p:nvPr/>
            </p:nvSpPr>
            <p:spPr>
              <a:xfrm>
                <a:off y="3424237" x="7386636"/>
                <a:ext cy="7936" cx="22225"/>
              </a:xfrm>
              <a:custGeom>
                <a:pathLst>
                  <a:path w="14" extrusionOk="0" h="5">
                    <a:moveTo>
                      <a:pt y="0" x="4"/>
                    </a:moveTo>
                    <a:lnTo>
                      <a:pt y="0" x="5"/>
                    </a:lnTo>
                    <a:lnTo>
                      <a:pt y="2" x="9"/>
                    </a:lnTo>
                    <a:lnTo>
                      <a:pt y="5" x="14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5B595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28" name="Shape 2928"/>
              <p:cNvSpPr/>
              <p:nvPr/>
            </p:nvSpPr>
            <p:spPr>
              <a:xfrm>
                <a:off y="3427412" x="7386636"/>
                <a:ext cy="7936" cx="30161"/>
              </a:xfrm>
              <a:custGeom>
                <a:pathLst>
                  <a:path w="19" extrusionOk="0" h="5">
                    <a:moveTo>
                      <a:pt y="0" x="2"/>
                    </a:moveTo>
                    <a:lnTo>
                      <a:pt y="0" x="9"/>
                    </a:lnTo>
                    <a:lnTo>
                      <a:pt y="3" x="14"/>
                    </a:lnTo>
                    <a:lnTo>
                      <a:pt y="5" x="19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5F5D5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29" name="Shape 2929"/>
              <p:cNvSpPr/>
              <p:nvPr/>
            </p:nvSpPr>
            <p:spPr>
              <a:xfrm>
                <a:off y="3427412" x="7385050"/>
                <a:ext cy="12700" cx="36511"/>
              </a:xfrm>
              <a:custGeom>
                <a:pathLst>
                  <a:path w="23" extrusionOk="0" h="8">
                    <a:moveTo>
                      <a:pt y="0" x="1"/>
                    </a:moveTo>
                    <a:lnTo>
                      <a:pt y="3" x="15"/>
                    </a:lnTo>
                    <a:lnTo>
                      <a:pt y="5" x="18"/>
                    </a:lnTo>
                    <a:lnTo>
                      <a:pt y="8" x="23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625F5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30" name="Shape 2930"/>
              <p:cNvSpPr/>
              <p:nvPr/>
            </p:nvSpPr>
            <p:spPr>
              <a:xfrm>
                <a:off y="3429000" x="7381875"/>
                <a:ext cy="14286" cx="42862"/>
              </a:xfrm>
              <a:custGeom>
                <a:pathLst>
                  <a:path w="27" extrusionOk="0" h="9">
                    <a:moveTo>
                      <a:pt y="0" x="3"/>
                    </a:moveTo>
                    <a:lnTo>
                      <a:pt y="4" x="22"/>
                    </a:lnTo>
                    <a:lnTo>
                      <a:pt y="6" x="23"/>
                    </a:lnTo>
                    <a:lnTo>
                      <a:pt y="7" x="27"/>
                    </a:lnTo>
                    <a:lnTo>
                      <a:pt y="9" x="27"/>
                    </a:lnTo>
                    <a:lnTo>
                      <a:pt y="9" x="27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64626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31" name="Shape 2931"/>
              <p:cNvSpPr/>
              <p:nvPr/>
            </p:nvSpPr>
            <p:spPr>
              <a:xfrm>
                <a:off y="3432175" x="7378700"/>
                <a:ext cy="14286" cx="46036"/>
              </a:xfrm>
              <a:custGeom>
                <a:pathLst>
                  <a:path w="29" extrusionOk="0" h="9">
                    <a:moveTo>
                      <a:pt y="0" x="4"/>
                    </a:moveTo>
                    <a:lnTo>
                      <a:pt y="5" x="27"/>
                    </a:lnTo>
                    <a:lnTo>
                      <a:pt y="5" x="27"/>
                    </a:lnTo>
                    <a:lnTo>
                      <a:pt y="5" x="29"/>
                    </a:lnTo>
                    <a:lnTo>
                      <a:pt y="7" x="29"/>
                    </a:lnTo>
                    <a:lnTo>
                      <a:pt y="9" x="29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68666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32" name="Shape 2932"/>
              <p:cNvSpPr/>
              <p:nvPr/>
            </p:nvSpPr>
            <p:spPr>
              <a:xfrm>
                <a:off y="3435350" x="7378700"/>
                <a:ext cy="12700" cx="46036"/>
              </a:xfrm>
              <a:custGeom>
                <a:pathLst>
                  <a:path w="29" extrusionOk="0" h="8">
                    <a:moveTo>
                      <a:pt y="0" x="2"/>
                    </a:moveTo>
                    <a:lnTo>
                      <a:pt y="5" x="29"/>
                    </a:lnTo>
                    <a:lnTo>
                      <a:pt y="7" x="29"/>
                    </a:lnTo>
                    <a:lnTo>
                      <a:pt y="8" x="2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A686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33" name="Shape 2933"/>
              <p:cNvSpPr/>
              <p:nvPr/>
            </p:nvSpPr>
            <p:spPr>
              <a:xfrm>
                <a:off y="3438525" x="7375525"/>
                <a:ext cy="12700" cx="49212"/>
              </a:xfrm>
              <a:custGeom>
                <a:pathLst>
                  <a:path w="31" extrusionOk="0" h="8">
                    <a:moveTo>
                      <a:pt y="0" x="2"/>
                    </a:moveTo>
                    <a:lnTo>
                      <a:pt y="5" x="31"/>
                    </a:lnTo>
                    <a:lnTo>
                      <a:pt y="6" x="31"/>
                    </a:lnTo>
                    <a:lnTo>
                      <a:pt y="8" x="31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34" name="Shape 2934"/>
              <p:cNvSpPr/>
              <p:nvPr/>
            </p:nvSpPr>
            <p:spPr>
              <a:xfrm>
                <a:off y="3440112" x="7373936"/>
                <a:ext cy="14286" cx="50800"/>
              </a:xfrm>
              <a:custGeom>
                <a:pathLst>
                  <a:path w="32" extrusionOk="0" h="9">
                    <a:moveTo>
                      <a:pt y="0" x="3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9" x="32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706E6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35" name="Shape 2935"/>
              <p:cNvSpPr/>
              <p:nvPr/>
            </p:nvSpPr>
            <p:spPr>
              <a:xfrm>
                <a:off y="3443287" x="7373936"/>
                <a:ext cy="12700" cx="53975"/>
              </a:xfrm>
              <a:custGeom>
                <a:pathLst>
                  <a:path w="34" extrusionOk="0" h="8">
                    <a:moveTo>
                      <a:pt y="0" x="1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8" x="3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71706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36" name="Shape 2936"/>
              <p:cNvSpPr/>
              <p:nvPr/>
            </p:nvSpPr>
            <p:spPr>
              <a:xfrm>
                <a:off y="3446462" x="7370761"/>
                <a:ext cy="12700" cx="57150"/>
              </a:xfrm>
              <a:custGeom>
                <a:pathLst>
                  <a:path w="36" extrusionOk="0" h="8">
                    <a:moveTo>
                      <a:pt y="0" x="2"/>
                    </a:moveTo>
                    <a:lnTo>
                      <a:pt y="5" x="34"/>
                    </a:lnTo>
                    <a:lnTo>
                      <a:pt y="6" x="36"/>
                    </a:lnTo>
                    <a:lnTo>
                      <a:pt y="8" x="3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73727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37" name="Shape 2937"/>
              <p:cNvSpPr/>
              <p:nvPr/>
            </p:nvSpPr>
            <p:spPr>
              <a:xfrm>
                <a:off y="3448050" x="7367586"/>
                <a:ext cy="14286" cx="60325"/>
              </a:xfrm>
              <a:custGeom>
                <a:pathLst>
                  <a:path w="38" extrusionOk="0" h="9">
                    <a:moveTo>
                      <a:pt y="0" x="4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9" x="38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77767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38" name="Shape 2938"/>
              <p:cNvSpPr/>
              <p:nvPr/>
            </p:nvSpPr>
            <p:spPr>
              <a:xfrm>
                <a:off y="3451225" x="7367586"/>
                <a:ext cy="23811" cx="120650"/>
              </a:xfrm>
              <a:custGeom>
                <a:pathLst>
                  <a:path w="76" extrusionOk="0" h="15">
                    <a:moveTo>
                      <a:pt y="0" x="2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8" x="38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  <a:moveTo>
                      <a:pt y="15" x="76"/>
                    </a:moveTo>
                    <a:lnTo>
                      <a:pt y="15" x="73"/>
                    </a:lnTo>
                    <a:lnTo>
                      <a:pt y="15" x="73"/>
                    </a:lnTo>
                    <a:lnTo>
                      <a:pt y="14" x="73"/>
                    </a:lnTo>
                    <a:lnTo>
                      <a:pt y="15" x="75"/>
                    </a:lnTo>
                    <a:lnTo>
                      <a:pt y="15" x="76"/>
                    </a:lnTo>
                    <a:close/>
                  </a:path>
                </a:pathLst>
              </a:custGeom>
              <a:solidFill>
                <a:srgbClr val="79787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39" name="Shape 2939"/>
              <p:cNvSpPr/>
              <p:nvPr/>
            </p:nvSpPr>
            <p:spPr>
              <a:xfrm>
                <a:off y="3451225" x="7366000"/>
                <a:ext cy="30161" cx="130175"/>
              </a:xfrm>
              <a:custGeom>
                <a:pathLst>
                  <a:path w="82" extrusionOk="0" h="19">
                    <a:moveTo>
                      <a:pt y="0" x="1"/>
                    </a:moveTo>
                    <a:lnTo>
                      <a:pt y="7" x="39"/>
                    </a:lnTo>
                    <a:lnTo>
                      <a:pt y="8" x="39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9" x="82"/>
                    </a:moveTo>
                    <a:lnTo>
                      <a:pt y="17" x="74"/>
                    </a:lnTo>
                    <a:lnTo>
                      <a:pt y="15" x="74"/>
                    </a:lnTo>
                    <a:lnTo>
                      <a:pt y="14" x="74"/>
                    </a:lnTo>
                    <a:lnTo>
                      <a:pt y="17" x="79"/>
                    </a:lnTo>
                    <a:lnTo>
                      <a:pt y="19" x="82"/>
                    </a:lnTo>
                    <a:close/>
                  </a:path>
                </a:pathLst>
              </a:custGeom>
              <a:solidFill>
                <a:srgbClr val="7C7A7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40" name="Shape 2940"/>
              <p:cNvSpPr/>
              <p:nvPr/>
            </p:nvSpPr>
            <p:spPr>
              <a:xfrm>
                <a:off y="3454400" x="7366000"/>
                <a:ext cy="31750" cx="141286"/>
              </a:xfrm>
              <a:custGeom>
                <a:pathLst>
                  <a:path w="89" extrusionOk="0" h="20">
                    <a:moveTo>
                      <a:pt y="0" x="1"/>
                    </a:moveTo>
                    <a:lnTo>
                      <a:pt y="6" x="39"/>
                    </a:lnTo>
                    <a:lnTo>
                      <a:pt y="8" x="40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  <a:moveTo>
                      <a:pt y="13" x="74"/>
                    </a:moveTo>
                    <a:lnTo>
                      <a:pt y="13" x="77"/>
                    </a:lnTo>
                    <a:lnTo>
                      <a:pt y="17" x="82"/>
                    </a:lnTo>
                    <a:lnTo>
                      <a:pt y="20" x="89"/>
                    </a:lnTo>
                    <a:lnTo>
                      <a:pt y="17" x="74"/>
                    </a:lnTo>
                    <a:lnTo>
                      <a:pt y="15" x="74"/>
                    </a:lnTo>
                    <a:lnTo>
                      <a:pt y="13" x="74"/>
                    </a:lnTo>
                    <a:close/>
                  </a:path>
                </a:pathLst>
              </a:custGeom>
              <a:solidFill>
                <a:srgbClr val="7F7E7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41" name="Shape 2941"/>
              <p:cNvSpPr/>
              <p:nvPr/>
            </p:nvSpPr>
            <p:spPr>
              <a:xfrm>
                <a:off y="3455987" x="7362825"/>
                <a:ext cy="33336" cx="152400"/>
              </a:xfrm>
              <a:custGeom>
                <a:pathLst>
                  <a:path w="96" extrusionOk="0" h="21">
                    <a:moveTo>
                      <a:pt y="0" x="2"/>
                    </a:moveTo>
                    <a:lnTo>
                      <a:pt y="7" x="42"/>
                    </a:lnTo>
                    <a:lnTo>
                      <a:pt y="9" x="42"/>
                    </a:lnTo>
                    <a:lnTo>
                      <a:pt y="12" x="42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4" x="76"/>
                    </a:moveTo>
                    <a:lnTo>
                      <a:pt y="16" x="84"/>
                    </a:lnTo>
                    <a:lnTo>
                      <a:pt y="17" x="90"/>
                    </a:lnTo>
                    <a:lnTo>
                      <a:pt y="21" x="96"/>
                    </a:lnTo>
                    <a:lnTo>
                      <a:pt y="17" x="76"/>
                    </a:lnTo>
                    <a:lnTo>
                      <a:pt y="16" x="76"/>
                    </a:lnTo>
                    <a:lnTo>
                      <a:pt y="14" x="76"/>
                    </a:lnTo>
                    <a:close/>
                  </a:path>
                </a:pathLst>
              </a:custGeom>
              <a:solidFill>
                <a:srgbClr val="82807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42" name="Shape 2942"/>
              <p:cNvSpPr/>
              <p:nvPr/>
            </p:nvSpPr>
            <p:spPr>
              <a:xfrm>
                <a:off y="3459162" x="7359650"/>
                <a:ext cy="34925" cx="161925"/>
              </a:xfrm>
              <a:custGeom>
                <a:pathLst>
                  <a:path w="102" extrusionOk="0" h="22">
                    <a:moveTo>
                      <a:pt y="0" x="4"/>
                    </a:moveTo>
                    <a:lnTo>
                      <a:pt y="7" x="44"/>
                    </a:lnTo>
                    <a:lnTo>
                      <a:pt y="10" x="44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  <a:moveTo>
                      <a:pt y="14" x="78"/>
                    </a:moveTo>
                    <a:lnTo>
                      <a:pt y="17" x="93"/>
                    </a:lnTo>
                    <a:lnTo>
                      <a:pt y="19" x="98"/>
                    </a:lnTo>
                    <a:lnTo>
                      <a:pt y="22" x="102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4" x="78"/>
                    </a:lnTo>
                    <a:close/>
                  </a:path>
                </a:pathLst>
              </a:custGeom>
              <a:solidFill>
                <a:srgbClr val="84828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43" name="Shape 2943"/>
              <p:cNvSpPr/>
              <p:nvPr/>
            </p:nvSpPr>
            <p:spPr>
              <a:xfrm>
                <a:off y="3462337" x="7359650"/>
                <a:ext cy="34925" cx="169861"/>
              </a:xfrm>
              <a:custGeom>
                <a:pathLst>
                  <a:path w="107" extrusionOk="0" h="22">
                    <a:moveTo>
                      <a:pt y="0" x="2"/>
                    </a:moveTo>
                    <a:lnTo>
                      <a:pt y="8" x="44"/>
                    </a:lnTo>
                    <a:lnTo>
                      <a:pt y="10" x="46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  <a:moveTo>
                      <a:pt y="13" x="78"/>
                    </a:moveTo>
                    <a:lnTo>
                      <a:pt y="17" x="98"/>
                    </a:lnTo>
                    <a:lnTo>
                      <a:pt y="20" x="102"/>
                    </a:lnTo>
                    <a:lnTo>
                      <a:pt y="22" x="107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3" x="78"/>
                    </a:lnTo>
                    <a:close/>
                  </a:path>
                </a:pathLst>
              </a:custGeom>
              <a:solidFill>
                <a:srgbClr val="88878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44" name="Shape 2944"/>
              <p:cNvSpPr/>
              <p:nvPr/>
            </p:nvSpPr>
            <p:spPr>
              <a:xfrm>
                <a:off y="3463925" x="7358061"/>
                <a:ext cy="38100" cx="179387"/>
              </a:xfrm>
              <a:custGeom>
                <a:pathLst>
                  <a:path w="113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1" x="47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3"/>
                    </a:lnTo>
                    <a:lnTo>
                      <a:pt y="21" x="108"/>
                    </a:lnTo>
                    <a:lnTo>
                      <a:pt y="24" x="113"/>
                    </a:lnTo>
                    <a:lnTo>
                      <a:pt y="17" x="79"/>
                    </a:lnTo>
                    <a:lnTo>
                      <a:pt y="16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45" name="Shape 2945"/>
              <p:cNvSpPr/>
              <p:nvPr/>
            </p:nvSpPr>
            <p:spPr>
              <a:xfrm>
                <a:off y="3467100" x="7358061"/>
                <a:ext cy="38100" cx="187325"/>
              </a:xfrm>
              <a:custGeom>
                <a:pathLst>
                  <a:path w="118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0" x="49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8"/>
                    </a:lnTo>
                    <a:lnTo>
                      <a:pt y="22" x="113"/>
                    </a:lnTo>
                    <a:lnTo>
                      <a:pt y="24" x="118"/>
                    </a:lnTo>
                    <a:lnTo>
                      <a:pt y="17" x="79"/>
                    </a:lnTo>
                    <a:lnTo>
                      <a:pt y="15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C8B8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46" name="Shape 2946"/>
              <p:cNvSpPr/>
              <p:nvPr/>
            </p:nvSpPr>
            <p:spPr>
              <a:xfrm>
                <a:off y="3470275" x="7354886"/>
                <a:ext cy="39686" cx="195261"/>
              </a:xfrm>
              <a:custGeom>
                <a:pathLst>
                  <a:path w="123" extrusionOk="0" h="25">
                    <a:moveTo>
                      <a:pt y="0" x="2"/>
                    </a:moveTo>
                    <a:lnTo>
                      <a:pt y="8" x="51"/>
                    </a:lnTo>
                    <a:lnTo>
                      <a:pt y="10" x="51"/>
                    </a:lnTo>
                    <a:lnTo>
                      <a:pt y="12" x="52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3" x="81"/>
                    </a:moveTo>
                    <a:lnTo>
                      <a:pt y="20" x="115"/>
                    </a:lnTo>
                    <a:lnTo>
                      <a:pt y="22" x="118"/>
                    </a:lnTo>
                    <a:lnTo>
                      <a:pt y="25" x="123"/>
                    </a:lnTo>
                    <a:lnTo>
                      <a:pt y="17" x="79"/>
                    </a:lnTo>
                    <a:lnTo>
                      <a:pt y="15" x="81"/>
                    </a:lnTo>
                    <a:lnTo>
                      <a:pt y="13" x="81"/>
                    </a:lnTo>
                    <a:close/>
                  </a:path>
                </a:pathLst>
              </a:custGeom>
              <a:solidFill>
                <a:srgbClr val="908F8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47" name="Shape 2947"/>
              <p:cNvSpPr/>
              <p:nvPr/>
            </p:nvSpPr>
            <p:spPr>
              <a:xfrm>
                <a:off y="3473450" x="7351711"/>
                <a:ext cy="39686" cx="206375"/>
              </a:xfrm>
              <a:custGeom>
                <a:pathLst>
                  <a:path w="130" extrusionOk="0" h="25">
                    <a:moveTo>
                      <a:pt y="0" x="4"/>
                    </a:moveTo>
                    <a:lnTo>
                      <a:pt y="8" x="53"/>
                    </a:lnTo>
                    <a:lnTo>
                      <a:pt y="10" x="54"/>
                    </a:lnTo>
                    <a:lnTo>
                      <a:pt y="11" x="5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4"/>
                    </a:lnTo>
                    <a:close/>
                    <a:moveTo>
                      <a:pt y="13" x="83"/>
                    </a:moveTo>
                    <a:lnTo>
                      <a:pt y="20" x="122"/>
                    </a:lnTo>
                    <a:lnTo>
                      <a:pt y="23" x="125"/>
                    </a:lnTo>
                    <a:lnTo>
                      <a:pt y="25" x="130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3"/>
                    </a:lnTo>
                    <a:close/>
                  </a:path>
                </a:pathLst>
              </a:custGeom>
              <a:solidFill>
                <a:srgbClr val="92919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48" name="Shape 2948"/>
              <p:cNvSpPr/>
              <p:nvPr/>
            </p:nvSpPr>
            <p:spPr>
              <a:xfrm>
                <a:off y="3475037" x="7351711"/>
                <a:ext cy="41275" cx="212725"/>
              </a:xfrm>
              <a:custGeom>
                <a:pathLst>
                  <a:path w="134" extrusionOk="0" h="26">
                    <a:moveTo>
                      <a:pt y="0" x="2"/>
                    </a:moveTo>
                    <a:lnTo>
                      <a:pt y="9" x="54"/>
                    </a:lnTo>
                    <a:lnTo>
                      <a:pt y="10" x="56"/>
                    </a:lnTo>
                    <a:lnTo>
                      <a:pt y="12" x="5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4" x="81"/>
                    </a:moveTo>
                    <a:lnTo>
                      <a:pt y="22" x="125"/>
                    </a:lnTo>
                    <a:lnTo>
                      <a:pt y="24" x="129"/>
                    </a:lnTo>
                    <a:lnTo>
                      <a:pt y="26" x="134"/>
                    </a:lnTo>
                    <a:lnTo>
                      <a:pt y="17" x="81"/>
                    </a:lnTo>
                    <a:lnTo>
                      <a:pt y="15" x="81"/>
                    </a:lnTo>
                    <a:lnTo>
                      <a:pt y="14" x="81"/>
                    </a:lnTo>
                    <a:close/>
                  </a:path>
                </a:pathLst>
              </a:custGeom>
              <a:solidFill>
                <a:srgbClr val="94939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49" name="Shape 2949"/>
              <p:cNvSpPr/>
              <p:nvPr/>
            </p:nvSpPr>
            <p:spPr>
              <a:xfrm>
                <a:off y="3478212" x="7350125"/>
                <a:ext cy="42862" cx="219075"/>
              </a:xfrm>
              <a:custGeom>
                <a:pathLst>
                  <a:path w="138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0" x="57"/>
                    </a:lnTo>
                    <a:lnTo>
                      <a:pt y="13" x="5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1"/>
                    </a:lnTo>
                    <a:lnTo>
                      <a:pt y="24" x="135"/>
                    </a:lnTo>
                    <a:lnTo>
                      <a:pt y="27" x="138"/>
                    </a:lnTo>
                    <a:lnTo>
                      <a:pt y="17" x="81"/>
                    </a:lnTo>
                    <a:lnTo>
                      <a:pt y="15" x="82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9989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50" name="Shape 2950"/>
              <p:cNvSpPr/>
              <p:nvPr/>
            </p:nvSpPr>
            <p:spPr>
              <a:xfrm>
                <a:off y="3481387" x="7350125"/>
                <a:ext cy="42862" cx="223837"/>
              </a:xfrm>
              <a:custGeom>
                <a:pathLst>
                  <a:path w="141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1" x="59"/>
                    </a:lnTo>
                    <a:lnTo>
                      <a:pt y="13" x="60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5"/>
                    </a:lnTo>
                    <a:lnTo>
                      <a:pt y="25" x="138"/>
                    </a:lnTo>
                    <a:lnTo>
                      <a:pt y="27" x="141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51" name="Shape 2951"/>
              <p:cNvSpPr/>
              <p:nvPr/>
            </p:nvSpPr>
            <p:spPr>
              <a:xfrm>
                <a:off y="3481387" x="7346950"/>
                <a:ext cy="47625" cx="234950"/>
              </a:xfrm>
              <a:custGeom>
                <a:pathLst>
                  <a:path w="148" extrusionOk="0" h="30">
                    <a:moveTo>
                      <a:pt y="0" x="2"/>
                    </a:moveTo>
                    <a:lnTo>
                      <a:pt y="11" x="61"/>
                    </a:lnTo>
                    <a:lnTo>
                      <a:pt y="13" x="62"/>
                    </a:lnTo>
                    <a:lnTo>
                      <a:pt y="15" x="6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5" x="140"/>
                    </a:lnTo>
                    <a:lnTo>
                      <a:pt y="27" x="143"/>
                    </a:lnTo>
                    <a:lnTo>
                      <a:pt y="30" x="148"/>
                    </a:lnTo>
                    <a:lnTo>
                      <a:pt y="18" x="81"/>
                    </a:lnTo>
                    <a:lnTo>
                      <a:pt y="16" x="83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9E9D9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52" name="Shape 2952"/>
              <p:cNvSpPr/>
              <p:nvPr/>
            </p:nvSpPr>
            <p:spPr>
              <a:xfrm>
                <a:off y="3482975" x="7346950"/>
                <a:ext cy="49212" cx="241300"/>
              </a:xfrm>
              <a:custGeom>
                <a:pathLst>
                  <a:path w="152" extrusionOk="0" h="31">
                    <a:moveTo>
                      <a:pt y="0" x="2"/>
                    </a:moveTo>
                    <a:lnTo>
                      <a:pt y="12" x="62"/>
                    </a:lnTo>
                    <a:lnTo>
                      <a:pt y="14" x="64"/>
                    </a:lnTo>
                    <a:lnTo>
                      <a:pt y="15" x="6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6" x="143"/>
                    </a:lnTo>
                    <a:lnTo>
                      <a:pt y="29" x="148"/>
                    </a:lnTo>
                    <a:lnTo>
                      <a:pt y="31" x="152"/>
                    </a:lnTo>
                    <a:lnTo>
                      <a:pt y="19" x="79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2A2A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53" name="Shape 2953"/>
              <p:cNvSpPr/>
              <p:nvPr/>
            </p:nvSpPr>
            <p:spPr>
              <a:xfrm>
                <a:off y="3486150" x="7343775"/>
                <a:ext cy="47625" cx="249237"/>
              </a:xfrm>
              <a:custGeom>
                <a:pathLst>
                  <a:path w="157" extrusionOk="0" h="30">
                    <a:moveTo>
                      <a:pt y="0" x="2"/>
                    </a:moveTo>
                    <a:lnTo>
                      <a:pt y="12" x="66"/>
                    </a:lnTo>
                    <a:lnTo>
                      <a:pt y="15" x="69"/>
                    </a:lnTo>
                    <a:lnTo>
                      <a:pt y="17" x="73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7" x="150"/>
                    </a:lnTo>
                    <a:lnTo>
                      <a:pt y="29" x="154"/>
                    </a:lnTo>
                    <a:lnTo>
                      <a:pt y="30" x="157"/>
                    </a:lnTo>
                    <a:lnTo>
                      <a:pt y="17" x="78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54" name="Shape 2954"/>
              <p:cNvSpPr/>
              <p:nvPr/>
            </p:nvSpPr>
            <p:spPr>
              <a:xfrm>
                <a:off y="3489325" x="7343775"/>
                <a:ext cy="50800" cx="255586"/>
              </a:xfrm>
              <a:custGeom>
                <a:pathLst>
                  <a:path w="161" extrusionOk="0" h="32">
                    <a:moveTo>
                      <a:pt y="0" x="2"/>
                    </a:moveTo>
                    <a:lnTo>
                      <a:pt y="11" x="69"/>
                    </a:lnTo>
                    <a:lnTo>
                      <a:pt y="15" x="73"/>
                    </a:lnTo>
                    <a:lnTo>
                      <a:pt y="15" x="76"/>
                    </a:lnTo>
                    <a:lnTo>
                      <a:pt y="15" x="78"/>
                    </a:lnTo>
                    <a:lnTo>
                      <a:pt y="15" x="81"/>
                    </a:lnTo>
                    <a:lnTo>
                      <a:pt y="27" x="154"/>
                    </a:lnTo>
                    <a:lnTo>
                      <a:pt y="28" x="157"/>
                    </a:lnTo>
                    <a:lnTo>
                      <a:pt y="32" x="16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55" name="Shape 2955"/>
              <p:cNvSpPr/>
              <p:nvPr/>
            </p:nvSpPr>
            <p:spPr>
              <a:xfrm>
                <a:off y="3490912" x="7342186"/>
                <a:ext cy="50800" cx="261936"/>
              </a:xfrm>
              <a:custGeom>
                <a:pathLst>
                  <a:path w="165" extrusionOk="0" h="32">
                    <a:moveTo>
                      <a:pt y="0" x="1"/>
                    </a:moveTo>
                    <a:lnTo>
                      <a:pt y="14" x="74"/>
                    </a:lnTo>
                    <a:lnTo>
                      <a:pt y="14" x="77"/>
                    </a:lnTo>
                    <a:lnTo>
                      <a:pt y="14" x="79"/>
                    </a:lnTo>
                    <a:lnTo>
                      <a:pt y="27" x="158"/>
                    </a:lnTo>
                    <a:lnTo>
                      <a:pt y="31" x="162"/>
                    </a:lnTo>
                    <a:lnTo>
                      <a:pt y="32" x="165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BAA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56" name="Shape 2956"/>
              <p:cNvSpPr/>
              <p:nvPr/>
            </p:nvSpPr>
            <p:spPr>
              <a:xfrm>
                <a:off y="3494087" x="7342186"/>
                <a:ext cy="53975" cx="266700"/>
              </a:xfrm>
              <a:custGeom>
                <a:pathLst>
                  <a:path w="168" extrusionOk="0" h="34">
                    <a:moveTo>
                      <a:pt y="0" x="1"/>
                    </a:moveTo>
                    <a:lnTo>
                      <a:pt y="29" x="162"/>
                    </a:lnTo>
                    <a:lnTo>
                      <a:pt y="30" x="165"/>
                    </a:lnTo>
                    <a:lnTo>
                      <a:pt y="34" x="16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57" name="Shape 2957"/>
              <p:cNvSpPr/>
              <p:nvPr/>
            </p:nvSpPr>
            <p:spPr>
              <a:xfrm>
                <a:off y="3497262" x="7342186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28" x="165"/>
                    </a:lnTo>
                    <a:lnTo>
                      <a:pt y="32" x="168"/>
                    </a:lnTo>
                    <a:lnTo>
                      <a:pt y="34" x="17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0AFA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58" name="Shape 2958"/>
              <p:cNvSpPr/>
              <p:nvPr/>
            </p:nvSpPr>
            <p:spPr>
              <a:xfrm>
                <a:off y="3498850" x="7339011"/>
                <a:ext cy="53975" cx="277811"/>
              </a:xfrm>
              <a:custGeom>
                <a:pathLst>
                  <a:path w="175" extrusionOk="0" h="34">
                    <a:moveTo>
                      <a:pt y="0" x="2"/>
                    </a:moveTo>
                    <a:lnTo>
                      <a:pt y="31" x="170"/>
                    </a:lnTo>
                    <a:lnTo>
                      <a:pt y="33" x="174"/>
                    </a:lnTo>
                    <a:lnTo>
                      <a:pt y="34" x="175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6B6B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59" name="Shape 2959"/>
              <p:cNvSpPr/>
              <p:nvPr/>
            </p:nvSpPr>
            <p:spPr>
              <a:xfrm>
                <a:off y="3502025" x="7339011"/>
                <a:ext cy="57150" cx="284162"/>
              </a:xfrm>
              <a:custGeom>
                <a:pathLst>
                  <a:path w="179" extrusionOk="0" h="36">
                    <a:moveTo>
                      <a:pt y="0" x="2"/>
                    </a:moveTo>
                    <a:lnTo>
                      <a:pt y="31" x="174"/>
                    </a:lnTo>
                    <a:lnTo>
                      <a:pt y="32" x="175"/>
                    </a:lnTo>
                    <a:lnTo>
                      <a:pt y="36" x="17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9B9B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60" name="Shape 2960"/>
              <p:cNvSpPr/>
              <p:nvPr/>
            </p:nvSpPr>
            <p:spPr>
              <a:xfrm>
                <a:off y="3505200" x="7335836"/>
                <a:ext cy="55561" cx="292100"/>
              </a:xfrm>
              <a:custGeom>
                <a:pathLst>
                  <a:path w="184" extrusionOk="0" h="35">
                    <a:moveTo>
                      <a:pt y="0" x="2"/>
                    </a:moveTo>
                    <a:lnTo>
                      <a:pt y="30" x="177"/>
                    </a:lnTo>
                    <a:lnTo>
                      <a:pt y="34" x="181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CBCB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61" name="Shape 2961"/>
              <p:cNvSpPr/>
              <p:nvPr/>
            </p:nvSpPr>
            <p:spPr>
              <a:xfrm>
                <a:off y="3506787" x="7335836"/>
                <a:ext cy="57150" cx="298450"/>
              </a:xfrm>
              <a:custGeom>
                <a:pathLst>
                  <a:path w="188" extrusionOk="0" h="36">
                    <a:moveTo>
                      <a:pt y="0" x="2"/>
                    </a:moveTo>
                    <a:lnTo>
                      <a:pt y="33" x="181"/>
                    </a:lnTo>
                    <a:lnTo>
                      <a:pt y="34" x="184"/>
                    </a:lnTo>
                    <a:lnTo>
                      <a:pt y="36" x="188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1C1C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62" name="Shape 2962"/>
              <p:cNvSpPr/>
              <p:nvPr/>
            </p:nvSpPr>
            <p:spPr>
              <a:xfrm>
                <a:off y="3509962" x="7332661"/>
                <a:ext cy="57150" cx="303212"/>
              </a:xfrm>
              <a:custGeom>
                <a:pathLst>
                  <a:path w="191" extrusionOk="0" h="36">
                    <a:moveTo>
                      <a:pt y="0" x="2"/>
                    </a:moveTo>
                    <a:lnTo>
                      <a:pt y="32" x="186"/>
                    </a:lnTo>
                    <a:lnTo>
                      <a:pt y="34" x="190"/>
                    </a:lnTo>
                    <a:lnTo>
                      <a:pt y="36" x="191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4C4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63" name="Shape 2963"/>
              <p:cNvSpPr/>
              <p:nvPr/>
            </p:nvSpPr>
            <p:spPr>
              <a:xfrm>
                <a:off y="3513137" x="7332661"/>
                <a:ext cy="58736" cx="309561"/>
              </a:xfrm>
              <a:custGeom>
                <a:pathLst>
                  <a:path w="195" extrusionOk="0" h="37">
                    <a:moveTo>
                      <a:pt y="0" x="2"/>
                    </a:moveTo>
                    <a:lnTo>
                      <a:pt y="32" x="190"/>
                    </a:lnTo>
                    <a:lnTo>
                      <a:pt y="34" x="191"/>
                    </a:lnTo>
                    <a:lnTo>
                      <a:pt y="37" x="19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7C6C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64" name="Shape 2964"/>
              <p:cNvSpPr/>
              <p:nvPr/>
            </p:nvSpPr>
            <p:spPr>
              <a:xfrm>
                <a:off y="3516312" x="7332661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2" x="191"/>
                    </a:lnTo>
                    <a:lnTo>
                      <a:pt y="35" x="195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65" name="Shape 2965"/>
              <p:cNvSpPr/>
              <p:nvPr/>
            </p:nvSpPr>
            <p:spPr>
              <a:xfrm>
                <a:off y="3517900" x="7331075"/>
                <a:ext cy="58736" cx="315912"/>
              </a:xfrm>
              <a:custGeom>
                <a:pathLst>
                  <a:path w="199" extrusionOk="0" h="37">
                    <a:moveTo>
                      <a:pt y="0" x="1"/>
                    </a:moveTo>
                    <a:lnTo>
                      <a:pt y="34" x="196"/>
                    </a:lnTo>
                    <a:lnTo>
                      <a:pt y="36" x="197"/>
                    </a:lnTo>
                    <a:lnTo>
                      <a:pt y="37" x="19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66" name="Shape 2966"/>
              <p:cNvSpPr/>
              <p:nvPr/>
            </p:nvSpPr>
            <p:spPr>
              <a:xfrm>
                <a:off y="3521075" x="7331075"/>
                <a:ext cy="61912" cx="320675"/>
              </a:xfrm>
              <a:custGeom>
                <a:pathLst>
                  <a:path w="202" extrusionOk="0" h="39">
                    <a:moveTo>
                      <a:pt y="0" x="1"/>
                    </a:moveTo>
                    <a:lnTo>
                      <a:pt y="34" x="197"/>
                    </a:lnTo>
                    <a:lnTo>
                      <a:pt y="35" x="199"/>
                    </a:lnTo>
                    <a:lnTo>
                      <a:pt y="39" x="202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67" name="Shape 2967"/>
              <p:cNvSpPr/>
              <p:nvPr/>
            </p:nvSpPr>
            <p:spPr>
              <a:xfrm>
                <a:off y="3521075" x="7327900"/>
                <a:ext cy="63500" cx="327025"/>
              </a:xfrm>
              <a:custGeom>
                <a:pathLst>
                  <a:path w="206" extrusionOk="0" h="40">
                    <a:moveTo>
                      <a:pt y="0" x="2"/>
                    </a:moveTo>
                    <a:lnTo>
                      <a:pt y="35" x="201"/>
                    </a:lnTo>
                    <a:lnTo>
                      <a:pt y="39" x="204"/>
                    </a:lnTo>
                    <a:lnTo>
                      <a:pt y="40" x="20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68" name="Shape 2968"/>
              <p:cNvSpPr/>
              <p:nvPr/>
            </p:nvSpPr>
            <p:spPr>
              <a:xfrm>
                <a:off y="3524250" x="7327900"/>
                <a:ext cy="63500" cx="330200"/>
              </a:xfrm>
              <a:custGeom>
                <a:pathLst>
                  <a:path w="208" extrusionOk="0" h="40">
                    <a:moveTo>
                      <a:pt y="0" x="2"/>
                    </a:moveTo>
                    <a:lnTo>
                      <a:pt y="37" x="204"/>
                    </a:lnTo>
                    <a:lnTo>
                      <a:pt y="38" x="206"/>
                    </a:lnTo>
                    <a:lnTo>
                      <a:pt y="40" x="208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69" name="Shape 2969"/>
              <p:cNvSpPr/>
              <p:nvPr/>
            </p:nvSpPr>
            <p:spPr>
              <a:xfrm>
                <a:off y="3525837" x="7327900"/>
                <a:ext cy="65086" cx="331787"/>
              </a:xfrm>
              <a:custGeom>
                <a:pathLst>
                  <a:path w="209" extrusionOk="0" h="41">
                    <a:moveTo>
                      <a:pt y="0" x="0"/>
                    </a:moveTo>
                    <a:lnTo>
                      <a:pt y="37" x="206"/>
                    </a:lnTo>
                    <a:lnTo>
                      <a:pt y="39" x="208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70" name="Shape 2970"/>
              <p:cNvSpPr/>
              <p:nvPr/>
            </p:nvSpPr>
            <p:spPr>
              <a:xfrm>
                <a:off y="3529012" x="7324725"/>
                <a:ext cy="65086" cx="341312"/>
              </a:xfrm>
              <a:custGeom>
                <a:pathLst>
                  <a:path w="215" extrusionOk="0" h="41">
                    <a:moveTo>
                      <a:pt y="0" x="2"/>
                    </a:moveTo>
                    <a:lnTo>
                      <a:pt y="37" x="210"/>
                    </a:lnTo>
                    <a:lnTo>
                      <a:pt y="39" x="211"/>
                    </a:lnTo>
                    <a:lnTo>
                      <a:pt y="41" x="213"/>
                    </a:lnTo>
                    <a:lnTo>
                      <a:pt y="41" x="213"/>
                    </a:lnTo>
                    <a:lnTo>
                      <a:pt y="41" x="21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71" name="Shape 2971"/>
              <p:cNvSpPr/>
              <p:nvPr/>
            </p:nvSpPr>
            <p:spPr>
              <a:xfrm>
                <a:off y="3532187" x="7324725"/>
                <a:ext cy="66675" cx="341312"/>
              </a:xfrm>
              <a:custGeom>
                <a:pathLst>
                  <a:path w="215" extrusionOk="0" h="42">
                    <a:moveTo>
                      <a:pt y="0" x="2"/>
                    </a:moveTo>
                    <a:lnTo>
                      <a:pt y="37" x="211"/>
                    </a:lnTo>
                    <a:lnTo>
                      <a:pt y="39" x="213"/>
                    </a:lnTo>
                    <a:lnTo>
                      <a:pt y="39" x="213"/>
                    </a:lnTo>
                    <a:lnTo>
                      <a:pt y="40" x="215"/>
                    </a:lnTo>
                    <a:lnTo>
                      <a:pt y="42" x="21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72" name="Shape 2972"/>
              <p:cNvSpPr/>
              <p:nvPr/>
            </p:nvSpPr>
            <p:spPr>
              <a:xfrm>
                <a:off y="3533775" x="7324725"/>
                <a:ext cy="68261" cx="342900"/>
              </a:xfrm>
              <a:custGeom>
                <a:pathLst>
                  <a:path w="216" extrusionOk="0" h="43">
                    <a:moveTo>
                      <a:pt y="0" x="0"/>
                    </a:moveTo>
                    <a:lnTo>
                      <a:pt y="38" x="215"/>
                    </a:lnTo>
                    <a:lnTo>
                      <a:pt y="41" x="215"/>
                    </a:lnTo>
                    <a:lnTo>
                      <a:pt y="43" x="21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73" name="Shape 2973"/>
              <p:cNvSpPr/>
              <p:nvPr/>
            </p:nvSpPr>
            <p:spPr>
              <a:xfrm>
                <a:off y="3536950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6"/>
                    </a:lnTo>
                    <a:lnTo>
                      <a:pt y="41" x="217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74" name="Shape 2974"/>
              <p:cNvSpPr/>
              <p:nvPr/>
            </p:nvSpPr>
            <p:spPr>
              <a:xfrm>
                <a:off y="3540125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7"/>
                    </a:lnTo>
                    <a:lnTo>
                      <a:pt y="40" x="219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75" name="Shape 2975"/>
              <p:cNvSpPr/>
              <p:nvPr/>
            </p:nvSpPr>
            <p:spPr>
              <a:xfrm>
                <a:off y="3541712" x="7323136"/>
                <a:ext cy="68261" cx="350836"/>
              </a:xfrm>
              <a:custGeom>
                <a:pathLst>
                  <a:path w="221" extrusionOk="0" h="43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19"/>
                    </a:lnTo>
                    <a:lnTo>
                      <a:pt y="43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76" name="Shape 2976"/>
              <p:cNvSpPr/>
              <p:nvPr/>
            </p:nvSpPr>
            <p:spPr>
              <a:xfrm>
                <a:off y="3544887" x="7323136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21"/>
                    </a:lnTo>
                    <a:lnTo>
                      <a:pt y="42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77" name="Shape 2977"/>
              <p:cNvSpPr/>
              <p:nvPr/>
            </p:nvSpPr>
            <p:spPr>
              <a:xfrm>
                <a:off y="3548062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9" x="223"/>
                    </a:lnTo>
                    <a:lnTo>
                      <a:pt y="40" x="223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78" name="Shape 2978"/>
              <p:cNvSpPr/>
              <p:nvPr/>
            </p:nvSpPr>
            <p:spPr>
              <a:xfrm>
                <a:off y="3551237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8" x="223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79" name="Shape 2979"/>
              <p:cNvSpPr/>
              <p:nvPr/>
            </p:nvSpPr>
            <p:spPr>
              <a:xfrm>
                <a:off y="3552825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1" x="225"/>
                    </a:lnTo>
                    <a:lnTo>
                      <a:pt y="42" x="225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80" name="Shape 2980"/>
              <p:cNvSpPr/>
              <p:nvPr/>
            </p:nvSpPr>
            <p:spPr>
              <a:xfrm>
                <a:off y="3556000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81" name="Shape 2981"/>
              <p:cNvSpPr/>
              <p:nvPr/>
            </p:nvSpPr>
            <p:spPr>
              <a:xfrm>
                <a:off y="3559175" x="7316786"/>
                <a:ext cy="66675" cx="360362"/>
              </a:xfrm>
              <a:custGeom>
                <a:pathLst>
                  <a:path w="227" extrusionOk="0" h="42">
                    <a:moveTo>
                      <a:pt y="0" x="2"/>
                    </a:moveTo>
                    <a:lnTo>
                      <a:pt y="38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82" name="Shape 2982"/>
              <p:cNvSpPr/>
              <p:nvPr/>
            </p:nvSpPr>
            <p:spPr>
              <a:xfrm>
                <a:off y="3560762" x="7316786"/>
                <a:ext cy="68261" cx="360362"/>
              </a:xfrm>
              <a:custGeom>
                <a:pathLst>
                  <a:path w="227" extrusionOk="0" h="43">
                    <a:moveTo>
                      <a:pt y="0" x="2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3" x="22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83" name="Shape 2983"/>
              <p:cNvSpPr/>
              <p:nvPr/>
            </p:nvSpPr>
            <p:spPr>
              <a:xfrm>
                <a:off y="3563937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84" name="Shape 2984"/>
              <p:cNvSpPr/>
              <p:nvPr/>
            </p:nvSpPr>
            <p:spPr>
              <a:xfrm>
                <a:off y="3567112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85" name="Shape 2985"/>
              <p:cNvSpPr/>
              <p:nvPr/>
            </p:nvSpPr>
            <p:spPr>
              <a:xfrm>
                <a:off y="3568700" x="7315200"/>
                <a:ext cy="68261" cx="361950"/>
              </a:xfrm>
              <a:custGeom>
                <a:pathLst>
                  <a:path w="228" extrusionOk="0" h="43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8"/>
                    </a:lnTo>
                    <a:lnTo>
                      <a:pt y="43" x="226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86" name="Shape 2986"/>
              <p:cNvSpPr/>
              <p:nvPr/>
            </p:nvSpPr>
            <p:spPr>
              <a:xfrm>
                <a:off y="3571875" x="7315200"/>
                <a:ext cy="66675" cx="361950"/>
              </a:xfrm>
              <a:custGeom>
                <a:pathLst>
                  <a:path w="228" extrusionOk="0" h="42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87" name="Shape 2987"/>
              <p:cNvSpPr/>
              <p:nvPr/>
            </p:nvSpPr>
            <p:spPr>
              <a:xfrm>
                <a:off y="3575050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0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88" name="Shape 2988"/>
              <p:cNvSpPr/>
              <p:nvPr/>
            </p:nvSpPr>
            <p:spPr>
              <a:xfrm>
                <a:off y="3576637" x="7315200"/>
                <a:ext cy="68261" cx="358775"/>
              </a:xfrm>
              <a:custGeom>
                <a:pathLst>
                  <a:path w="226" extrusionOk="0" h="43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6"/>
                    </a:lnTo>
                    <a:lnTo>
                      <a:pt y="43" x="22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89" name="Shape 2989"/>
              <p:cNvSpPr/>
              <p:nvPr/>
            </p:nvSpPr>
            <p:spPr>
              <a:xfrm>
                <a:off y="3579812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4"/>
                    </a:lnTo>
                    <a:lnTo>
                      <a:pt y="42" x="22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90" name="Shape 2990"/>
              <p:cNvSpPr/>
              <p:nvPr/>
            </p:nvSpPr>
            <p:spPr>
              <a:xfrm>
                <a:off y="3582987" x="7315200"/>
                <a:ext cy="66675" cx="355600"/>
              </a:xfrm>
              <a:custGeom>
                <a:pathLst>
                  <a:path w="224" extrusionOk="0" h="42">
                    <a:moveTo>
                      <a:pt y="0" x="0"/>
                    </a:moveTo>
                    <a:lnTo>
                      <a:pt y="39" x="224"/>
                    </a:lnTo>
                    <a:lnTo>
                      <a:pt y="40" x="224"/>
                    </a:lnTo>
                    <a:lnTo>
                      <a:pt y="42" x="22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91" name="Shape 2991"/>
              <p:cNvSpPr/>
              <p:nvPr/>
            </p:nvSpPr>
            <p:spPr>
              <a:xfrm>
                <a:off y="3584575" x="7315200"/>
                <a:ext cy="68261" cx="355600"/>
              </a:xfrm>
              <a:custGeom>
                <a:pathLst>
                  <a:path w="224" extrusionOk="0" h="43">
                    <a:moveTo>
                      <a:pt y="0" x="0"/>
                    </a:moveTo>
                    <a:lnTo>
                      <a:pt y="39" x="224"/>
                    </a:lnTo>
                    <a:lnTo>
                      <a:pt y="41" x="222"/>
                    </a:lnTo>
                    <a:lnTo>
                      <a:pt y="43" x="22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0F0E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92" name="Shape 2992"/>
              <p:cNvSpPr/>
              <p:nvPr/>
            </p:nvSpPr>
            <p:spPr>
              <a:xfrm>
                <a:off y="3587750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1" x="224"/>
                    </a:lnTo>
                    <a:lnTo>
                      <a:pt y="42" x="223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93" name="Shape 2993"/>
              <p:cNvSpPr/>
              <p:nvPr/>
            </p:nvSpPr>
            <p:spPr>
              <a:xfrm>
                <a:off y="3590925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0" x="223"/>
                    </a:lnTo>
                    <a:lnTo>
                      <a:pt y="42" x="22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94" name="Shape 2994"/>
              <p:cNvSpPr/>
              <p:nvPr/>
            </p:nvSpPr>
            <p:spPr>
              <a:xfrm>
                <a:off y="3594100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8" x="223"/>
                    </a:lnTo>
                    <a:lnTo>
                      <a:pt y="40" x="223"/>
                    </a:lnTo>
                    <a:lnTo>
                      <a:pt y="42" x="22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95" name="Shape 2995"/>
              <p:cNvSpPr/>
              <p:nvPr/>
            </p:nvSpPr>
            <p:spPr>
              <a:xfrm>
                <a:off y="3595687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9" x="223"/>
                    </a:lnTo>
                    <a:lnTo>
                      <a:pt y="41" x="221"/>
                    </a:lnTo>
                    <a:lnTo>
                      <a:pt y="42" x="21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96" name="Shape 2996"/>
              <p:cNvSpPr/>
              <p:nvPr/>
            </p:nvSpPr>
            <p:spPr>
              <a:xfrm>
                <a:off y="3598862" x="7312025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21"/>
                    </a:lnTo>
                    <a:lnTo>
                      <a:pt y="39" x="221"/>
                    </a:lnTo>
                    <a:lnTo>
                      <a:pt y="40" x="219"/>
                    </a:lnTo>
                    <a:lnTo>
                      <a:pt y="40" x="219"/>
                    </a:lnTo>
                    <a:lnTo>
                      <a:pt y="42" x="21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BE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97" name="Shape 2997"/>
              <p:cNvSpPr/>
              <p:nvPr/>
            </p:nvSpPr>
            <p:spPr>
              <a:xfrm>
                <a:off y="3602037" x="7312025"/>
                <a:ext cy="63500" cx="347661"/>
              </a:xfrm>
              <a:custGeom>
                <a:pathLst>
                  <a:path w="219" extrusionOk="0" h="40">
                    <a:moveTo>
                      <a:pt y="0" x="0"/>
                    </a:moveTo>
                    <a:lnTo>
                      <a:pt y="38" x="219"/>
                    </a:lnTo>
                    <a:lnTo>
                      <a:pt y="38" x="219"/>
                    </a:lnTo>
                    <a:lnTo>
                      <a:pt y="38" x="219"/>
                    </a:lnTo>
                    <a:lnTo>
                      <a:pt y="40" x="218"/>
                    </a:lnTo>
                    <a:lnTo>
                      <a:pt y="40" x="21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98" name="Shape 2998"/>
              <p:cNvSpPr/>
              <p:nvPr/>
            </p:nvSpPr>
            <p:spPr>
              <a:xfrm>
                <a:off y="3603625" x="7312025"/>
                <a:ext cy="65086" cx="346075"/>
              </a:xfrm>
              <a:custGeom>
                <a:pathLst>
                  <a:path w="218" extrusionOk="0" h="41">
                    <a:moveTo>
                      <a:pt y="0" x="0"/>
                    </a:moveTo>
                    <a:lnTo>
                      <a:pt y="39" x="218"/>
                    </a:lnTo>
                    <a:lnTo>
                      <a:pt y="39" x="216"/>
                    </a:lnTo>
                    <a:lnTo>
                      <a:pt y="41" x="21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2999" name="Shape 2999"/>
              <p:cNvSpPr/>
              <p:nvPr/>
            </p:nvSpPr>
            <p:spPr>
              <a:xfrm>
                <a:off y="3606800" x="7312025"/>
                <a:ext cy="65086" cx="342900"/>
              </a:xfrm>
              <a:custGeom>
                <a:pathLst>
                  <a:path w="216" extrusionOk="0" h="41">
                    <a:moveTo>
                      <a:pt y="0" x="0"/>
                    </a:moveTo>
                    <a:lnTo>
                      <a:pt y="37" x="216"/>
                    </a:lnTo>
                    <a:lnTo>
                      <a:pt y="39" x="214"/>
                    </a:lnTo>
                    <a:lnTo>
                      <a:pt y="41" x="21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00" name="Shape 3000"/>
              <p:cNvSpPr/>
              <p:nvPr/>
            </p:nvSpPr>
            <p:spPr>
              <a:xfrm>
                <a:off y="3609975" x="7312025"/>
                <a:ext cy="63500" cx="339725"/>
              </a:xfrm>
              <a:custGeom>
                <a:pathLst>
                  <a:path w="214" extrusionOk="0" h="40">
                    <a:moveTo>
                      <a:pt y="0" x="0"/>
                    </a:moveTo>
                    <a:lnTo>
                      <a:pt y="37" x="214"/>
                    </a:lnTo>
                    <a:lnTo>
                      <a:pt y="39" x="213"/>
                    </a:lnTo>
                    <a:lnTo>
                      <a:pt y="40" x="21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01" name="Shape 3001"/>
              <p:cNvSpPr/>
              <p:nvPr/>
            </p:nvSpPr>
            <p:spPr>
              <a:xfrm>
                <a:off y="3611562" x="7312025"/>
                <a:ext cy="65086" cx="338136"/>
              </a:xfrm>
              <a:custGeom>
                <a:pathLst>
                  <a:path w="213" extrusionOk="0" h="41">
                    <a:moveTo>
                      <a:pt y="0" x="0"/>
                    </a:moveTo>
                    <a:lnTo>
                      <a:pt y="38" x="213"/>
                    </a:lnTo>
                    <a:lnTo>
                      <a:pt y="39" x="211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02" name="Shape 3002"/>
              <p:cNvSpPr/>
              <p:nvPr/>
            </p:nvSpPr>
            <p:spPr>
              <a:xfrm>
                <a:off y="3614737" x="7312025"/>
                <a:ext cy="61912" cx="334961"/>
              </a:xfrm>
              <a:custGeom>
                <a:pathLst>
                  <a:path w="211" extrusionOk="0" h="39">
                    <a:moveTo>
                      <a:pt y="0" x="0"/>
                    </a:moveTo>
                    <a:lnTo>
                      <a:pt y="37" x="211"/>
                    </a:lnTo>
                    <a:lnTo>
                      <a:pt y="39" x="209"/>
                    </a:lnTo>
                    <a:lnTo>
                      <a:pt y="39" x="20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03" name="Shape 3003"/>
              <p:cNvSpPr/>
              <p:nvPr/>
            </p:nvSpPr>
            <p:spPr>
              <a:xfrm>
                <a:off y="3617912" x="7312025"/>
                <a:ext cy="61912" cx="331787"/>
              </a:xfrm>
              <a:custGeom>
                <a:pathLst>
                  <a:path w="209" extrusionOk="0" h="39">
                    <a:moveTo>
                      <a:pt y="0" x="0"/>
                    </a:moveTo>
                    <a:lnTo>
                      <a:pt y="37" x="209"/>
                    </a:lnTo>
                    <a:lnTo>
                      <a:pt y="37" x="206"/>
                    </a:lnTo>
                    <a:lnTo>
                      <a:pt y="39" x="204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3E3E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04" name="Shape 3004"/>
              <p:cNvSpPr/>
              <p:nvPr/>
            </p:nvSpPr>
            <p:spPr>
              <a:xfrm>
                <a:off y="3619500" x="7312025"/>
                <a:ext cy="61912" cx="327025"/>
              </a:xfrm>
              <a:custGeom>
                <a:pathLst>
                  <a:path w="206" extrusionOk="0" h="39">
                    <a:moveTo>
                      <a:pt y="0" x="0"/>
                    </a:moveTo>
                    <a:lnTo>
                      <a:pt y="36" x="206"/>
                    </a:lnTo>
                    <a:lnTo>
                      <a:pt y="38" x="204"/>
                    </a:lnTo>
                    <a:lnTo>
                      <a:pt y="39" x="203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05" name="Shape 3005"/>
              <p:cNvSpPr/>
              <p:nvPr/>
            </p:nvSpPr>
            <p:spPr>
              <a:xfrm>
                <a:off y="3622675" x="7312025"/>
                <a:ext cy="61912" cx="323850"/>
              </a:xfrm>
              <a:custGeom>
                <a:pathLst>
                  <a:path w="204" extrusionOk="0" h="39">
                    <a:moveTo>
                      <a:pt y="0" x="0"/>
                    </a:moveTo>
                    <a:lnTo>
                      <a:pt y="36" x="204"/>
                    </a:lnTo>
                    <a:lnTo>
                      <a:pt y="37" x="203"/>
                    </a:lnTo>
                    <a:lnTo>
                      <a:pt y="39" x="20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06" name="Shape 3006"/>
              <p:cNvSpPr/>
              <p:nvPr/>
            </p:nvSpPr>
            <p:spPr>
              <a:xfrm>
                <a:off y="3625850" x="7312025"/>
                <a:ext cy="61912" cx="322261"/>
              </a:xfrm>
              <a:custGeom>
                <a:pathLst>
                  <a:path w="203" extrusionOk="0" h="39">
                    <a:moveTo>
                      <a:pt y="0" x="0"/>
                    </a:moveTo>
                    <a:lnTo>
                      <a:pt y="35" x="203"/>
                    </a:lnTo>
                    <a:lnTo>
                      <a:pt y="37" x="201"/>
                    </a:lnTo>
                    <a:lnTo>
                      <a:pt y="39" x="19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07" name="Shape 3007"/>
              <p:cNvSpPr/>
              <p:nvPr/>
            </p:nvSpPr>
            <p:spPr>
              <a:xfrm>
                <a:off y="3629025" x="7312025"/>
                <a:ext cy="58736" cx="319087"/>
              </a:xfrm>
              <a:custGeom>
                <a:pathLst>
                  <a:path w="201" extrusionOk="0" h="37">
                    <a:moveTo>
                      <a:pt y="0" x="0"/>
                    </a:moveTo>
                    <a:lnTo>
                      <a:pt y="35" x="201"/>
                    </a:lnTo>
                    <a:lnTo>
                      <a:pt y="37" x="197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08" name="Shape 3008"/>
              <p:cNvSpPr/>
              <p:nvPr/>
            </p:nvSpPr>
            <p:spPr>
              <a:xfrm>
                <a:off y="3630612" x="7312025"/>
                <a:ext cy="58736" cx="312736"/>
              </a:xfrm>
              <a:custGeom>
                <a:pathLst>
                  <a:path w="197" extrusionOk="0" h="37">
                    <a:moveTo>
                      <a:pt y="0" x="0"/>
                    </a:moveTo>
                    <a:lnTo>
                      <a:pt y="36" x="197"/>
                    </a:lnTo>
                    <a:lnTo>
                      <a:pt y="36" x="196"/>
                    </a:lnTo>
                    <a:lnTo>
                      <a:pt y="37" x="19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09" name="Shape 3009"/>
              <p:cNvSpPr/>
              <p:nvPr/>
            </p:nvSpPr>
            <p:spPr>
              <a:xfrm>
                <a:off y="3633787" x="7312025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4" x="196"/>
                    </a:lnTo>
                    <a:lnTo>
                      <a:pt y="35" x="194"/>
                    </a:lnTo>
                    <a:lnTo>
                      <a:pt y="37" x="191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10" name="Shape 3010"/>
              <p:cNvSpPr/>
              <p:nvPr/>
            </p:nvSpPr>
            <p:spPr>
              <a:xfrm>
                <a:off y="3636962" x="7312025"/>
                <a:ext cy="58736" cx="307975"/>
              </a:xfrm>
              <a:custGeom>
                <a:pathLst>
                  <a:path w="194" extrusionOk="0" h="37">
                    <a:moveTo>
                      <a:pt y="0" x="0"/>
                    </a:moveTo>
                    <a:lnTo>
                      <a:pt y="33" x="194"/>
                    </a:lnTo>
                    <a:lnTo>
                      <a:pt y="35" x="191"/>
                    </a:lnTo>
                    <a:lnTo>
                      <a:pt y="37" x="18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11" name="Shape 3011"/>
              <p:cNvSpPr/>
              <p:nvPr/>
            </p:nvSpPr>
            <p:spPr>
              <a:xfrm>
                <a:off y="3638550" x="7312025"/>
                <a:ext cy="58736" cx="303212"/>
              </a:xfrm>
              <a:custGeom>
                <a:pathLst>
                  <a:path w="191" extrusionOk="0" h="37">
                    <a:moveTo>
                      <a:pt y="0" x="0"/>
                    </a:moveTo>
                    <a:lnTo>
                      <a:pt y="34" x="191"/>
                    </a:lnTo>
                    <a:lnTo>
                      <a:pt y="36" x="189"/>
                    </a:lnTo>
                    <a:lnTo>
                      <a:pt y="37" x="18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12" name="Shape 3012"/>
              <p:cNvSpPr/>
              <p:nvPr/>
            </p:nvSpPr>
            <p:spPr>
              <a:xfrm>
                <a:off y="3641725" x="7312025"/>
                <a:ext cy="55561" cx="300036"/>
              </a:xfrm>
              <a:custGeom>
                <a:pathLst>
                  <a:path w="189" extrusionOk="0" h="35">
                    <a:moveTo>
                      <a:pt y="0" x="0"/>
                    </a:moveTo>
                    <a:lnTo>
                      <a:pt y="34" x="189"/>
                    </a:lnTo>
                    <a:lnTo>
                      <a:pt y="35" x="187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D9D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13" name="Shape 3013"/>
              <p:cNvSpPr/>
              <p:nvPr/>
            </p:nvSpPr>
            <p:spPr>
              <a:xfrm>
                <a:off y="3644900" x="7312025"/>
                <a:ext cy="55561" cx="296862"/>
              </a:xfrm>
              <a:custGeom>
                <a:pathLst>
                  <a:path w="187" extrusionOk="0" h="35">
                    <a:moveTo>
                      <a:pt y="0" x="0"/>
                    </a:moveTo>
                    <a:lnTo>
                      <a:pt y="33" x="187"/>
                    </a:lnTo>
                    <a:lnTo>
                      <a:pt y="33" x="184"/>
                    </a:lnTo>
                    <a:lnTo>
                      <a:pt y="35" x="18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8D8D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14" name="Shape 3014"/>
              <p:cNvSpPr/>
              <p:nvPr/>
            </p:nvSpPr>
            <p:spPr>
              <a:xfrm>
                <a:off y="3646487" x="7312025"/>
                <a:ext cy="57150" cx="292100"/>
              </a:xfrm>
              <a:custGeom>
                <a:pathLst>
                  <a:path w="184" extrusionOk="0" h="36">
                    <a:moveTo>
                      <a:pt y="0" x="0"/>
                    </a:moveTo>
                    <a:lnTo>
                      <a:pt y="32" x="184"/>
                    </a:lnTo>
                    <a:lnTo>
                      <a:pt y="34" x="182"/>
                    </a:lnTo>
                    <a:lnTo>
                      <a:pt y="36" x="17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7D6D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15" name="Shape 3015"/>
              <p:cNvSpPr/>
              <p:nvPr/>
            </p:nvSpPr>
            <p:spPr>
              <a:xfrm>
                <a:off y="3649662" x="7312025"/>
                <a:ext cy="57150" cx="288925"/>
              </a:xfrm>
              <a:custGeom>
                <a:pathLst>
                  <a:path w="182" extrusionOk="0" h="36">
                    <a:moveTo>
                      <a:pt y="0" x="0"/>
                    </a:moveTo>
                    <a:lnTo>
                      <a:pt y="32" x="182"/>
                    </a:lnTo>
                    <a:lnTo>
                      <a:pt y="34" x="179"/>
                    </a:lnTo>
                    <a:lnTo>
                      <a:pt y="36" x="177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16" name="Shape 3016"/>
              <p:cNvSpPr/>
              <p:nvPr/>
            </p:nvSpPr>
            <p:spPr>
              <a:xfrm>
                <a:off y="3652837" x="7312025"/>
                <a:ext cy="53975" cx="284162"/>
              </a:xfrm>
              <a:custGeom>
                <a:pathLst>
                  <a:path w="179" extrusionOk="0" h="34">
                    <a:moveTo>
                      <a:pt y="0" x="0"/>
                    </a:moveTo>
                    <a:lnTo>
                      <a:pt y="32" x="179"/>
                    </a:lnTo>
                    <a:lnTo>
                      <a:pt y="34" x="177"/>
                    </a:lnTo>
                    <a:lnTo>
                      <a:pt y="34" x="174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17" name="Shape 3017"/>
              <p:cNvSpPr/>
              <p:nvPr/>
            </p:nvSpPr>
            <p:spPr>
              <a:xfrm>
                <a:off y="3654425" x="7315200"/>
                <a:ext cy="53975" cx="277811"/>
              </a:xfrm>
              <a:custGeom>
                <a:pathLst>
                  <a:path w="175" extrusionOk="0" h="34">
                    <a:moveTo>
                      <a:pt y="0" x="0"/>
                    </a:moveTo>
                    <a:lnTo>
                      <a:pt y="33" x="175"/>
                    </a:lnTo>
                    <a:lnTo>
                      <a:pt y="33" x="172"/>
                    </a:lnTo>
                    <a:lnTo>
                      <a:pt y="34" x="170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4D3D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18" name="Shape 3018"/>
              <p:cNvSpPr/>
              <p:nvPr/>
            </p:nvSpPr>
            <p:spPr>
              <a:xfrm>
                <a:off y="3657600" x="7315200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31" x="172"/>
                    </a:lnTo>
                    <a:lnTo>
                      <a:pt y="32" x="170"/>
                    </a:lnTo>
                    <a:lnTo>
                      <a:pt y="34" x="16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19" name="Shape 3019"/>
              <p:cNvSpPr/>
              <p:nvPr/>
            </p:nvSpPr>
            <p:spPr>
              <a:xfrm>
                <a:off y="3660775" x="7315200"/>
                <a:ext cy="53975" cx="269875"/>
              </a:xfrm>
              <a:custGeom>
                <a:pathLst>
                  <a:path w="170" extrusionOk="0" h="34">
                    <a:moveTo>
                      <a:pt y="0" x="0"/>
                    </a:moveTo>
                    <a:lnTo>
                      <a:pt y="30" x="170"/>
                    </a:lnTo>
                    <a:lnTo>
                      <a:pt y="32" x="167"/>
                    </a:lnTo>
                    <a:lnTo>
                      <a:pt y="34" x="16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1D0D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20" name="Shape 3020"/>
              <p:cNvSpPr/>
              <p:nvPr/>
            </p:nvSpPr>
            <p:spPr>
              <a:xfrm>
                <a:off y="3662362" x="7315200"/>
                <a:ext cy="52386" cx="265112"/>
              </a:xfrm>
              <a:custGeom>
                <a:pathLst>
                  <a:path w="167" extrusionOk="0" h="33">
                    <a:moveTo>
                      <a:pt y="0" x="0"/>
                    </a:moveTo>
                    <a:lnTo>
                      <a:pt y="31" x="167"/>
                    </a:lnTo>
                    <a:lnTo>
                      <a:pt y="33" x="165"/>
                    </a:lnTo>
                    <a:lnTo>
                      <a:pt y="33" x="162"/>
                    </a:lnTo>
                    <a:lnTo>
                      <a:pt y="6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21" name="Shape 3021"/>
              <p:cNvSpPr/>
              <p:nvPr/>
            </p:nvSpPr>
            <p:spPr>
              <a:xfrm>
                <a:off y="3665537" x="7315200"/>
                <a:ext cy="50800" cx="261936"/>
              </a:xfrm>
              <a:custGeom>
                <a:pathLst>
                  <a:path w="165" extrusionOk="0" h="32">
                    <a:moveTo>
                      <a:pt y="0" x="0"/>
                    </a:moveTo>
                    <a:lnTo>
                      <a:pt y="31" x="165"/>
                    </a:lnTo>
                    <a:lnTo>
                      <a:pt y="31" x="162"/>
                    </a:lnTo>
                    <a:lnTo>
                      <a:pt y="32" x="160"/>
                    </a:lnTo>
                    <a:lnTo>
                      <a:pt y="5" x="1"/>
                    </a:lnTo>
                    <a:lnTo>
                      <a:pt y="4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22" name="Shape 3022"/>
              <p:cNvSpPr/>
              <p:nvPr/>
            </p:nvSpPr>
            <p:spPr>
              <a:xfrm>
                <a:off y="3671887" x="7316786"/>
                <a:ext cy="47625" cx="255586"/>
              </a:xfrm>
              <a:custGeom>
                <a:pathLst>
                  <a:path w="161" extrusionOk="0" h="30">
                    <a:moveTo>
                      <a:pt y="0" x="0"/>
                    </a:moveTo>
                    <a:lnTo>
                      <a:pt y="27" x="161"/>
                    </a:lnTo>
                    <a:lnTo>
                      <a:pt y="28" x="159"/>
                    </a:lnTo>
                    <a:lnTo>
                      <a:pt y="30" x="15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23" name="Shape 3023"/>
              <p:cNvSpPr/>
              <p:nvPr/>
            </p:nvSpPr>
            <p:spPr>
              <a:xfrm>
                <a:off y="3673475" x="7316786"/>
                <a:ext cy="49212" cx="252411"/>
              </a:xfrm>
              <a:custGeom>
                <a:pathLst>
                  <a:path w="159" extrusionOk="0" h="31">
                    <a:moveTo>
                      <a:pt y="0" x="0"/>
                    </a:moveTo>
                    <a:lnTo>
                      <a:pt y="27" x="159"/>
                    </a:lnTo>
                    <a:lnTo>
                      <a:pt y="29" x="156"/>
                    </a:lnTo>
                    <a:lnTo>
                      <a:pt y="31" x="15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ECEC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24" name="Shape 3024"/>
              <p:cNvSpPr/>
              <p:nvPr/>
            </p:nvSpPr>
            <p:spPr>
              <a:xfrm>
                <a:off y="3676650" x="7316786"/>
                <a:ext cy="46036" cx="247650"/>
              </a:xfrm>
              <a:custGeom>
                <a:pathLst>
                  <a:path w="156" extrusionOk="0" h="29">
                    <a:moveTo>
                      <a:pt y="0" x="0"/>
                    </a:moveTo>
                    <a:lnTo>
                      <a:pt y="27" x="156"/>
                    </a:lnTo>
                    <a:lnTo>
                      <a:pt y="29" x="152"/>
                    </a:lnTo>
                    <a:lnTo>
                      <a:pt y="29" x="151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DCDC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25" name="Shape 3025"/>
              <p:cNvSpPr/>
              <p:nvPr/>
            </p:nvSpPr>
            <p:spPr>
              <a:xfrm>
                <a:off y="3679825" x="7316786"/>
                <a:ext cy="44450" cx="241300"/>
              </a:xfrm>
              <a:custGeom>
                <a:pathLst>
                  <a:path w="152" extrusionOk="0" h="28">
                    <a:moveTo>
                      <a:pt y="0" x="0"/>
                    </a:moveTo>
                    <a:lnTo>
                      <a:pt y="27" x="152"/>
                    </a:lnTo>
                    <a:lnTo>
                      <a:pt y="27" x="151"/>
                    </a:lnTo>
                    <a:lnTo>
                      <a:pt y="28" x="14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26" name="Shape 3026"/>
              <p:cNvSpPr/>
              <p:nvPr/>
            </p:nvSpPr>
            <p:spPr>
              <a:xfrm>
                <a:off y="3681412" x="7319961"/>
                <a:ext cy="46036" cx="236537"/>
              </a:xfrm>
              <a:custGeom>
                <a:pathLst>
                  <a:path w="149" extrusionOk="0" h="29">
                    <a:moveTo>
                      <a:pt y="0" x="0"/>
                    </a:moveTo>
                    <a:lnTo>
                      <a:pt y="26" x="149"/>
                    </a:lnTo>
                    <a:lnTo>
                      <a:pt y="27" x="145"/>
                    </a:lnTo>
                    <a:lnTo>
                      <a:pt y="29" x="14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BCBC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27" name="Shape 3027"/>
              <p:cNvSpPr/>
              <p:nvPr/>
            </p:nvSpPr>
            <p:spPr>
              <a:xfrm>
                <a:off y="3684587" x="7319961"/>
                <a:ext cy="42862" cx="230187"/>
              </a:xfrm>
              <a:custGeom>
                <a:pathLst>
                  <a:path w="145" extrusionOk="0" h="27">
                    <a:moveTo>
                      <a:pt y="0" x="0"/>
                    </a:moveTo>
                    <a:lnTo>
                      <a:pt y="25" x="145"/>
                    </a:lnTo>
                    <a:lnTo>
                      <a:pt y="27" x="142"/>
                    </a:lnTo>
                    <a:lnTo>
                      <a:pt y="27" x="140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2C2C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28" name="Shape 3028"/>
              <p:cNvSpPr/>
              <p:nvPr/>
            </p:nvSpPr>
            <p:spPr>
              <a:xfrm>
                <a:off y="3687762" x="7319961"/>
                <a:ext cy="42862" cx="225425"/>
              </a:xfrm>
              <a:custGeom>
                <a:pathLst>
                  <a:path w="142" extrusionOk="0" h="27">
                    <a:moveTo>
                      <a:pt y="0" x="0"/>
                    </a:moveTo>
                    <a:lnTo>
                      <a:pt y="25" x="142"/>
                    </a:lnTo>
                    <a:lnTo>
                      <a:pt y="25" x="140"/>
                    </a:lnTo>
                    <a:lnTo>
                      <a:pt y="27" x="13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DBDB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29" name="Shape 3029"/>
              <p:cNvSpPr/>
              <p:nvPr/>
            </p:nvSpPr>
            <p:spPr>
              <a:xfrm>
                <a:off y="3689350" x="7323136"/>
                <a:ext cy="42862" cx="219075"/>
              </a:xfrm>
              <a:custGeom>
                <a:pathLst>
                  <a:path w="138" extrusionOk="0" h="27">
                    <a:moveTo>
                      <a:pt y="0" x="0"/>
                    </a:moveTo>
                    <a:lnTo>
                      <a:pt y="24" x="138"/>
                    </a:lnTo>
                    <a:lnTo>
                      <a:pt y="26" x="135"/>
                    </a:lnTo>
                    <a:lnTo>
                      <a:pt y="27" x="131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8B8B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30" name="Shape 3030"/>
              <p:cNvSpPr/>
              <p:nvPr/>
            </p:nvSpPr>
            <p:spPr>
              <a:xfrm>
                <a:off y="3692525" x="7323136"/>
                <a:ext cy="42862" cx="214311"/>
              </a:xfrm>
              <a:custGeom>
                <a:pathLst>
                  <a:path w="135" extrusionOk="0" h="27">
                    <a:moveTo>
                      <a:pt y="0" x="0"/>
                    </a:moveTo>
                    <a:lnTo>
                      <a:pt y="24" x="135"/>
                    </a:lnTo>
                    <a:lnTo>
                      <a:pt y="25" x="131"/>
                    </a:lnTo>
                    <a:lnTo>
                      <a:pt y="27" x="13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EADA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31" name="Shape 3031"/>
              <p:cNvSpPr/>
              <p:nvPr/>
            </p:nvSpPr>
            <p:spPr>
              <a:xfrm>
                <a:off y="3695700" x="7324725"/>
                <a:ext cy="39686" cx="206375"/>
              </a:xfrm>
              <a:custGeom>
                <a:pathLst>
                  <a:path w="130" extrusionOk="0" h="25">
                    <a:moveTo>
                      <a:pt y="0" x="0"/>
                    </a:moveTo>
                    <a:lnTo>
                      <a:pt y="23" x="130"/>
                    </a:lnTo>
                    <a:lnTo>
                      <a:pt y="25" x="129"/>
                    </a:lnTo>
                    <a:lnTo>
                      <a:pt y="25" x="125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AA9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32" name="Shape 3032"/>
              <p:cNvSpPr/>
              <p:nvPr/>
            </p:nvSpPr>
            <p:spPr>
              <a:xfrm>
                <a:off y="3697287" x="7324725"/>
                <a:ext cy="41275" cx="204786"/>
              </a:xfrm>
              <a:custGeom>
                <a:pathLst>
                  <a:path w="129" extrusionOk="0" h="26">
                    <a:moveTo>
                      <a:pt y="0" x="0"/>
                    </a:moveTo>
                    <a:lnTo>
                      <a:pt y="24" x="129"/>
                    </a:lnTo>
                    <a:lnTo>
                      <a:pt y="24" x="125"/>
                    </a:lnTo>
                    <a:lnTo>
                      <a:pt y="26" x="122"/>
                    </a:lnTo>
                    <a:lnTo>
                      <a:pt y="6" x="2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6A5A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33" name="Shape 3033"/>
              <p:cNvSpPr/>
              <p:nvPr/>
            </p:nvSpPr>
            <p:spPr>
              <a:xfrm>
                <a:off y="3700462" x="7327900"/>
                <a:ext cy="39686" cx="195261"/>
              </a:xfrm>
              <a:custGeom>
                <a:pathLst>
                  <a:path w="123" extrusionOk="0" h="25">
                    <a:moveTo>
                      <a:pt y="0" x="0"/>
                    </a:moveTo>
                    <a:lnTo>
                      <a:pt y="22" x="123"/>
                    </a:lnTo>
                    <a:lnTo>
                      <a:pt y="24" x="120"/>
                    </a:lnTo>
                    <a:lnTo>
                      <a:pt y="25" x="117"/>
                    </a:lnTo>
                    <a:lnTo>
                      <a:pt y="5" x="2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F9E9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34" name="Shape 3034"/>
              <p:cNvSpPr/>
              <p:nvPr/>
            </p:nvSpPr>
            <p:spPr>
              <a:xfrm>
                <a:off y="3706812" x="7327900"/>
                <a:ext cy="33336" cx="190500"/>
              </a:xfrm>
              <a:custGeom>
                <a:pathLst>
                  <a:path w="120" extrusionOk="0" h="21">
                    <a:moveTo>
                      <a:pt y="0" x="0"/>
                    </a:moveTo>
                    <a:lnTo>
                      <a:pt y="20" x="120"/>
                    </a:lnTo>
                    <a:lnTo>
                      <a:pt y="21" x="117"/>
                    </a:lnTo>
                    <a:lnTo>
                      <a:pt y="21" x="113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A9A9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35" name="Shape 3035"/>
              <p:cNvSpPr/>
              <p:nvPr/>
            </p:nvSpPr>
            <p:spPr>
              <a:xfrm>
                <a:off y="3708400" x="7331075"/>
                <a:ext cy="34925" cx="182561"/>
              </a:xfrm>
              <a:custGeom>
                <a:pathLst>
                  <a:path w="115" extrusionOk="0" h="22">
                    <a:moveTo>
                      <a:pt y="0" x="0"/>
                    </a:moveTo>
                    <a:lnTo>
                      <a:pt y="20" x="115"/>
                    </a:lnTo>
                    <a:lnTo>
                      <a:pt y="20" x="111"/>
                    </a:lnTo>
                    <a:lnTo>
                      <a:pt y="22" x="108"/>
                    </a:lnTo>
                    <a:lnTo>
                      <a:pt y="15" x="66"/>
                    </a:lnTo>
                    <a:lnTo>
                      <a:pt y="14" x="61"/>
                    </a:lnTo>
                    <a:lnTo>
                      <a:pt y="14" x="55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36" name="Shape 3036"/>
              <p:cNvSpPr/>
              <p:nvPr/>
            </p:nvSpPr>
            <p:spPr>
              <a:xfrm>
                <a:off y="3711575" x="7331075"/>
                <a:ext cy="34925" cx="176212"/>
              </a:xfrm>
              <a:custGeom>
                <a:pathLst>
                  <a:path w="111" extrusionOk="0" h="22">
                    <a:moveTo>
                      <a:pt y="0" x="0"/>
                    </a:moveTo>
                    <a:lnTo>
                      <a:pt y="18" x="111"/>
                    </a:lnTo>
                    <a:lnTo>
                      <a:pt y="20" x="108"/>
                    </a:lnTo>
                    <a:lnTo>
                      <a:pt y="22" x="106"/>
                    </a:lnTo>
                    <a:lnTo>
                      <a:pt y="15" x="67"/>
                    </a:lnTo>
                    <a:lnTo>
                      <a:pt y="12" x="64"/>
                    </a:lnTo>
                    <a:lnTo>
                      <a:pt y="12" x="61"/>
                    </a:lnTo>
                    <a:lnTo>
                      <a:pt y="12" x="55"/>
                    </a:lnTo>
                    <a:lnTo>
                      <a:pt y="12" x="5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8E8D8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37" name="Shape 3037"/>
              <p:cNvSpPr/>
              <p:nvPr/>
            </p:nvSpPr>
            <p:spPr>
              <a:xfrm>
                <a:off y="3714750" x="7332661"/>
                <a:ext cy="31750" cx="169861"/>
              </a:xfrm>
              <a:custGeom>
                <a:pathLst>
                  <a:path w="107" extrusionOk="0" h="20">
                    <a:moveTo>
                      <a:pt y="0" x="0"/>
                    </a:moveTo>
                    <a:lnTo>
                      <a:pt y="10" x="54"/>
                    </a:lnTo>
                    <a:lnTo>
                      <a:pt y="10" x="49"/>
                    </a:lnTo>
                    <a:lnTo>
                      <a:pt y="11" x="46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  <a:moveTo>
                      <a:pt y="11" x="65"/>
                    </a:moveTo>
                    <a:lnTo>
                      <a:pt y="18" x="107"/>
                    </a:lnTo>
                    <a:lnTo>
                      <a:pt y="20" x="103"/>
                    </a:lnTo>
                    <a:lnTo>
                      <a:pt y="20" x="102"/>
                    </a:lnTo>
                    <a:lnTo>
                      <a:pt y="15" x="68"/>
                    </a:lnTo>
                    <a:lnTo>
                      <a:pt y="13" x="66"/>
                    </a:lnTo>
                    <a:lnTo>
                      <a:pt y="11" x="65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38" name="Shape 3038"/>
              <p:cNvSpPr/>
              <p:nvPr/>
            </p:nvSpPr>
            <p:spPr>
              <a:xfrm>
                <a:off y="3716337" x="7332661"/>
                <a:ext cy="33336" cx="166686"/>
              </a:xfrm>
              <a:custGeom>
                <a:pathLst>
                  <a:path w="105" extrusionOk="0" h="21">
                    <a:moveTo>
                      <a:pt y="0" x="0"/>
                    </a:moveTo>
                    <a:lnTo>
                      <a:pt y="9" x="49"/>
                    </a:lnTo>
                    <a:lnTo>
                      <a:pt y="10" x="46"/>
                    </a:lnTo>
                    <a:lnTo>
                      <a:pt y="10" x="43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9" x="105"/>
                    </a:lnTo>
                    <a:lnTo>
                      <a:pt y="19" x="102"/>
                    </a:lnTo>
                    <a:lnTo>
                      <a:pt y="21" x="98"/>
                    </a:lnTo>
                    <a:lnTo>
                      <a:pt y="15" x="70"/>
                    </a:lnTo>
                    <a:lnTo>
                      <a:pt y="14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7868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39" name="Shape 3039"/>
              <p:cNvSpPr/>
              <p:nvPr/>
            </p:nvSpPr>
            <p:spPr>
              <a:xfrm>
                <a:off y="3719512" x="7335836"/>
                <a:ext cy="31750" cx="158750"/>
              </a:xfrm>
              <a:custGeom>
                <a:pathLst>
                  <a:path w="100" extrusionOk="0" h="20">
                    <a:moveTo>
                      <a:pt y="0" x="0"/>
                    </a:moveTo>
                    <a:lnTo>
                      <a:pt y="8" x="44"/>
                    </a:lnTo>
                    <a:lnTo>
                      <a:pt y="8" x="41"/>
                    </a:lnTo>
                    <a:lnTo>
                      <a:pt y="10" x="37"/>
                    </a:lnTo>
                    <a:lnTo>
                      <a:pt y="3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7" x="100"/>
                    </a:lnTo>
                    <a:lnTo>
                      <a:pt y="19" x="96"/>
                    </a:lnTo>
                    <a:lnTo>
                      <a:pt y="20" x="93"/>
                    </a:lnTo>
                    <a:lnTo>
                      <a:pt y="15" x="69"/>
                    </a:lnTo>
                    <a:lnTo>
                      <a:pt y="13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07F7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40" name="Shape 3040"/>
              <p:cNvSpPr/>
              <p:nvPr/>
            </p:nvSpPr>
            <p:spPr>
              <a:xfrm>
                <a:off y="3722687" x="7339011"/>
                <a:ext cy="28575" cx="149225"/>
              </a:xfrm>
              <a:custGeom>
                <a:pathLst>
                  <a:path w="94" extrusionOk="0" h="18">
                    <a:moveTo>
                      <a:pt y="0" x="0"/>
                    </a:moveTo>
                    <a:lnTo>
                      <a:pt y="6" x="39"/>
                    </a:lnTo>
                    <a:lnTo>
                      <a:pt y="8" x="35"/>
                    </a:lnTo>
                    <a:lnTo>
                      <a:pt y="10" x="34"/>
                    </a:lnTo>
                    <a:lnTo>
                      <a:pt y="5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  <a:moveTo>
                      <a:pt y="11" x="66"/>
                    </a:moveTo>
                    <a:lnTo>
                      <a:pt y="17" x="94"/>
                    </a:lnTo>
                    <a:lnTo>
                      <a:pt y="18" x="91"/>
                    </a:lnTo>
                    <a:lnTo>
                      <a:pt y="18" x="88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1" x="66"/>
                    </a:lnTo>
                    <a:close/>
                  </a:path>
                </a:pathLst>
              </a:custGeom>
              <a:solidFill>
                <a:srgbClr val="7D7B7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41" name="Shape 3041"/>
              <p:cNvSpPr/>
              <p:nvPr/>
            </p:nvSpPr>
            <p:spPr>
              <a:xfrm>
                <a:off y="3724275" x="7342186"/>
                <a:ext cy="30161" cx="141286"/>
              </a:xfrm>
              <a:custGeom>
                <a:pathLst>
                  <a:path w="89" extrusionOk="0" h="19">
                    <a:moveTo>
                      <a:pt y="0" x="0"/>
                    </a:moveTo>
                    <a:lnTo>
                      <a:pt y="7" x="33"/>
                    </a:lnTo>
                    <a:lnTo>
                      <a:pt y="9" x="32"/>
                    </a:lnTo>
                    <a:lnTo>
                      <a:pt y="10" x="28"/>
                    </a:lnTo>
                    <a:lnTo>
                      <a:pt y="5" x="1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  <a:moveTo>
                      <a:pt y="12" x="65"/>
                    </a:moveTo>
                    <a:lnTo>
                      <a:pt y="17" x="89"/>
                    </a:lnTo>
                    <a:lnTo>
                      <a:pt y="17" x="86"/>
                    </a:lnTo>
                    <a:lnTo>
                      <a:pt y="19" x="82"/>
                    </a:lnTo>
                    <a:lnTo>
                      <a:pt y="17" x="67"/>
                    </a:lnTo>
                    <a:lnTo>
                      <a:pt y="14" x="65"/>
                    </a:lnTo>
                    <a:lnTo>
                      <a:pt y="12" x="65"/>
                    </a:lnTo>
                    <a:close/>
                  </a:path>
                </a:pathLst>
              </a:custGeom>
              <a:solidFill>
                <a:srgbClr val="79777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42" name="Shape 3042"/>
              <p:cNvSpPr/>
              <p:nvPr/>
            </p:nvSpPr>
            <p:spPr>
              <a:xfrm>
                <a:off y="3730625" x="7342186"/>
                <a:ext cy="26987" cx="136525"/>
              </a:xfrm>
              <a:custGeom>
                <a:pathLst>
                  <a:path w="86" extrusionOk="0" h="17">
                    <a:moveTo>
                      <a:pt y="0" x="0"/>
                    </a:moveTo>
                    <a:lnTo>
                      <a:pt y="5" x="32"/>
                    </a:lnTo>
                    <a:lnTo>
                      <a:pt y="6" x="28"/>
                    </a:lnTo>
                    <a:lnTo>
                      <a:pt y="6" x="27"/>
                    </a:lnTo>
                    <a:lnTo>
                      <a:pt y="3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0" x="65"/>
                    </a:moveTo>
                    <a:lnTo>
                      <a:pt y="13" x="86"/>
                    </a:lnTo>
                    <a:lnTo>
                      <a:pt y="15" x="82"/>
                    </a:lnTo>
                    <a:lnTo>
                      <a:pt y="17" x="79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0" x="65"/>
                    </a:lnTo>
                    <a:close/>
                  </a:path>
                </a:pathLst>
              </a:custGeom>
              <a:solidFill>
                <a:srgbClr val="72707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43" name="Shape 3043"/>
              <p:cNvSpPr/>
              <p:nvPr/>
            </p:nvSpPr>
            <p:spPr>
              <a:xfrm>
                <a:off y="3732212" x="7343775"/>
                <a:ext cy="25400" cx="128586"/>
              </a:xfrm>
              <a:custGeom>
                <a:pathLst>
                  <a:path w="81" extrusionOk="0" h="16">
                    <a:moveTo>
                      <a:pt y="0" x="0"/>
                    </a:moveTo>
                    <a:lnTo>
                      <a:pt y="5" x="27"/>
                    </a:lnTo>
                    <a:lnTo>
                      <a:pt y="5" x="26"/>
                    </a:lnTo>
                    <a:lnTo>
                      <a:pt y="7" x="24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4" x="81"/>
                    </a:lnTo>
                    <a:lnTo>
                      <a:pt y="16" x="78"/>
                    </a:lnTo>
                    <a:lnTo>
                      <a:pt y="16" x="73"/>
                    </a:lnTo>
                    <a:lnTo>
                      <a:pt y="16" x="66"/>
                    </a:lnTo>
                    <a:lnTo>
                      <a:pt y="14" x="66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6F6D6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44" name="Shape 3044"/>
              <p:cNvSpPr/>
              <p:nvPr/>
            </p:nvSpPr>
            <p:spPr>
              <a:xfrm>
                <a:off y="3735387" x="7346950"/>
                <a:ext cy="23811" cx="120650"/>
              </a:xfrm>
              <a:custGeom>
                <a:pathLst>
                  <a:path w="76" extrusionOk="0" h="15">
                    <a:moveTo>
                      <a:pt y="0" x="0"/>
                    </a:moveTo>
                    <a:lnTo>
                      <a:pt y="3" x="24"/>
                    </a:lnTo>
                    <a:lnTo>
                      <a:pt y="5" x="22"/>
                    </a:lnTo>
                    <a:lnTo>
                      <a:pt y="7" x="18"/>
                    </a:lnTo>
                    <a:lnTo>
                      <a:pt y="3" x="3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4"/>
                    </a:moveTo>
                    <a:lnTo>
                      <a:pt y="14" x="76"/>
                    </a:lnTo>
                    <a:lnTo>
                      <a:pt y="14" x="71"/>
                    </a:lnTo>
                    <a:lnTo>
                      <a:pt y="15" x="67"/>
                    </a:lnTo>
                    <a:lnTo>
                      <a:pt y="15" x="64"/>
                    </a:lnTo>
                    <a:lnTo>
                      <a:pt y="14" x="64"/>
                    </a:lnTo>
                    <a:lnTo>
                      <a:pt y="12" x="64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45" name="Shape 3045"/>
              <p:cNvSpPr/>
              <p:nvPr/>
            </p:nvSpPr>
            <p:spPr>
              <a:xfrm>
                <a:off y="3738562" x="7350125"/>
                <a:ext cy="23811" cx="109536"/>
              </a:xfrm>
              <a:custGeom>
                <a:pathLst>
                  <a:path w="69" extrusionOk="0" h="15">
                    <a:moveTo>
                      <a:pt y="0" x="0"/>
                    </a:moveTo>
                    <a:lnTo>
                      <a:pt y="3" x="20"/>
                    </a:lnTo>
                    <a:lnTo>
                      <a:pt y="5" x="16"/>
                    </a:lnTo>
                    <a:lnTo>
                      <a:pt y="7" x="15"/>
                    </a:lnTo>
                    <a:lnTo>
                      <a:pt y="5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2" x="62"/>
                    </a:moveTo>
                    <a:lnTo>
                      <a:pt y="12" x="69"/>
                    </a:lnTo>
                    <a:lnTo>
                      <a:pt y="13" x="65"/>
                    </a:lnTo>
                    <a:lnTo>
                      <a:pt y="15" x="64"/>
                    </a:lnTo>
                    <a:lnTo>
                      <a:pt y="13" x="62"/>
                    </a:lnTo>
                    <a:lnTo>
                      <a:pt y="12" x="62"/>
                    </a:lnTo>
                    <a:close/>
                  </a:path>
                </a:pathLst>
              </a:custGeom>
              <a:solidFill>
                <a:srgbClr val="65626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46" name="Shape 3046"/>
              <p:cNvSpPr/>
              <p:nvPr/>
            </p:nvSpPr>
            <p:spPr>
              <a:xfrm>
                <a:off y="3740150" x="7351711"/>
                <a:ext cy="22225" cx="101600"/>
              </a:xfrm>
              <a:custGeom>
                <a:pathLst>
                  <a:path w="64" extrusionOk="0" h="14">
                    <a:moveTo>
                      <a:pt y="0" x="0"/>
                    </a:moveTo>
                    <a:lnTo>
                      <a:pt y="4" x="15"/>
                    </a:lnTo>
                    <a:lnTo>
                      <a:pt y="6" x="14"/>
                    </a:lnTo>
                    <a:lnTo>
                      <a:pt y="7" x="12"/>
                    </a:lnTo>
                    <a:lnTo>
                      <a:pt y="6" x="4"/>
                    </a:lnTo>
                    <a:lnTo>
                      <a:pt y="4" x="2"/>
                    </a:lnTo>
                    <a:lnTo>
                      <a:pt y="0" x="0"/>
                    </a:lnTo>
                    <a:close/>
                    <a:moveTo>
                      <a:pt y="12" x="61"/>
                    </a:moveTo>
                    <a:lnTo>
                      <a:pt y="12" x="64"/>
                    </a:lnTo>
                    <a:lnTo>
                      <a:pt y="12" x="63"/>
                    </a:lnTo>
                    <a:lnTo>
                      <a:pt y="14" x="63"/>
                    </a:lnTo>
                    <a:lnTo>
                      <a:pt y="12" x="61"/>
                    </a:lnTo>
                    <a:lnTo>
                      <a:pt y="12" x="61"/>
                    </a:lnTo>
                    <a:close/>
                  </a:path>
                </a:pathLst>
              </a:custGeom>
              <a:solidFill>
                <a:srgbClr val="615E5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47" name="Shape 3047"/>
              <p:cNvSpPr/>
              <p:nvPr/>
            </p:nvSpPr>
            <p:spPr>
              <a:xfrm>
                <a:off y="3746500" x="7354886"/>
                <a:ext cy="4761" cx="19050"/>
              </a:xfrm>
              <a:custGeom>
                <a:pathLst>
                  <a:path w="12" extrusionOk="0" h="3">
                    <a:moveTo>
                      <a:pt y="0" x="0"/>
                    </a:moveTo>
                    <a:lnTo>
                      <a:pt y="2" x="12"/>
                    </a:lnTo>
                    <a:lnTo>
                      <a:pt y="3" x="10"/>
                    </a:lnTo>
                    <a:lnTo>
                      <a:pt y="3" x="8"/>
                    </a:lnTo>
                    <a:lnTo>
                      <a:pt y="3" x="5"/>
                    </a:lnTo>
                    <a:lnTo>
                      <a:pt y="2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C5A5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48" name="Shape 3048"/>
              <p:cNvSpPr/>
              <p:nvPr/>
            </p:nvSpPr>
            <p:spPr>
              <a:xfrm>
                <a:off y="3749675" x="7358061"/>
                <a:ext cy="4761" cx="12700"/>
              </a:xfrm>
              <a:custGeom>
                <a:pathLst>
                  <a:path w="8" extrusionOk="0" h="3">
                    <a:moveTo>
                      <a:pt y="0" x="0"/>
                    </a:moveTo>
                    <a:lnTo>
                      <a:pt y="1" x="8"/>
                    </a:lnTo>
                    <a:lnTo>
                      <a:pt y="1" x="6"/>
                    </a:lnTo>
                    <a:lnTo>
                      <a:pt y="3" x="5"/>
                    </a:lnTo>
                    <a:lnTo>
                      <a:pt y="1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6535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49" name="Shape 3049"/>
              <p:cNvSpPr/>
              <p:nvPr/>
            </p:nvSpPr>
            <p:spPr>
              <a:xfrm>
                <a:off y="3751262" x="7362825"/>
                <a:ext cy="3175" cx="4761"/>
              </a:xfrm>
              <a:custGeom>
                <a:pathLst>
                  <a:path w="3" extrusionOk="0" h="2">
                    <a:moveTo>
                      <a:pt y="0" x="0"/>
                    </a:moveTo>
                    <a:lnTo>
                      <a:pt y="0" x="3"/>
                    </a:lnTo>
                    <a:lnTo>
                      <a:pt y="2" x="2"/>
                    </a:lnTo>
                    <a:lnTo>
                      <a:pt y="2" x="2"/>
                    </a:lnTo>
                    <a:lnTo>
                      <a:pt y="0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24F4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50" name="Shape 3050"/>
              <p:cNvSpPr/>
              <p:nvPr/>
            </p:nvSpPr>
            <p:spPr>
              <a:xfrm>
                <a:off y="3421062" x="7312025"/>
                <a:ext cy="341312" cx="365125"/>
              </a:xfrm>
              <a:custGeom>
                <a:pathLst>
                  <a:path w="230" extrusionOk="0" h="215">
                    <a:moveTo>
                      <a:pt y="109" x="221"/>
                    </a:moveTo>
                    <a:lnTo>
                      <a:pt y="114" x="224"/>
                    </a:lnTo>
                    <a:lnTo>
                      <a:pt y="119" x="228"/>
                    </a:lnTo>
                    <a:lnTo>
                      <a:pt y="125" x="230"/>
                    </a:lnTo>
                    <a:lnTo>
                      <a:pt y="131" x="230"/>
                    </a:lnTo>
                    <a:lnTo>
                      <a:pt y="136" x="228"/>
                    </a:lnTo>
                    <a:lnTo>
                      <a:pt y="141" x="226"/>
                    </a:lnTo>
                    <a:lnTo>
                      <a:pt y="147" x="224"/>
                    </a:lnTo>
                    <a:lnTo>
                      <a:pt y="152" x="219"/>
                    </a:lnTo>
                    <a:lnTo>
                      <a:pt y="161" x="208"/>
                    </a:lnTo>
                    <a:lnTo>
                      <a:pt y="171" x="192"/>
                    </a:lnTo>
                    <a:lnTo>
                      <a:pt y="180" x="176"/>
                    </a:lnTo>
                    <a:lnTo>
                      <a:pt y="188" x="159"/>
                    </a:lnTo>
                    <a:lnTo>
                      <a:pt y="203" x="122"/>
                    </a:lnTo>
                    <a:lnTo>
                      <a:pt y="215" x="88"/>
                    </a:lnTo>
                    <a:lnTo>
                      <a:pt y="205" x="84"/>
                    </a:lnTo>
                    <a:lnTo>
                      <a:pt y="198" x="81"/>
                    </a:lnTo>
                    <a:lnTo>
                      <a:pt y="195" x="76"/>
                    </a:lnTo>
                    <a:lnTo>
                      <a:pt y="193" x="69"/>
                    </a:lnTo>
                    <a:lnTo>
                      <a:pt y="195" x="62"/>
                    </a:lnTo>
                    <a:lnTo>
                      <a:pt y="198" x="52"/>
                    </a:lnTo>
                    <a:lnTo>
                      <a:pt y="203" x="44"/>
                    </a:lnTo>
                    <a:lnTo>
                      <a:pt y="210" x="34"/>
                    </a:lnTo>
                    <a:lnTo>
                      <a:pt y="201" x="25"/>
                    </a:lnTo>
                    <a:lnTo>
                      <a:pt y="191" x="17"/>
                    </a:lnTo>
                    <a:lnTo>
                      <a:pt y="181" x="12"/>
                    </a:lnTo>
                    <a:lnTo>
                      <a:pt y="171" x="7"/>
                    </a:lnTo>
                    <a:lnTo>
                      <a:pt y="158" x="3"/>
                    </a:lnTo>
                    <a:lnTo>
                      <a:pt y="146" x="0"/>
                    </a:lnTo>
                    <a:lnTo>
                      <a:pt y="132" x="0"/>
                    </a:lnTo>
                    <a:lnTo>
                      <a:pt y="119" x="0"/>
                    </a:lnTo>
                    <a:lnTo>
                      <a:pt y="103" x="2"/>
                    </a:lnTo>
                    <a:lnTo>
                      <a:pt y="90" x="3"/>
                    </a:lnTo>
                    <a:lnTo>
                      <a:pt y="75" x="8"/>
                    </a:lnTo>
                    <a:lnTo>
                      <a:pt y="60" x="13"/>
                    </a:lnTo>
                    <a:lnTo>
                      <a:pt y="44" x="20"/>
                    </a:lnTo>
                    <a:lnTo>
                      <a:pt y="29" x="29"/>
                    </a:lnTo>
                    <a:lnTo>
                      <a:pt y="16" x="39"/>
                    </a:lnTo>
                    <a:lnTo>
                      <a:pt y="0" x="51"/>
                    </a:lnTo>
                    <a:lnTo>
                      <a:pt y="7" x="61"/>
                    </a:lnTo>
                    <a:lnTo>
                      <a:pt y="12" x="71"/>
                    </a:lnTo>
                    <a:lnTo>
                      <a:pt y="27" x="73"/>
                    </a:lnTo>
                    <a:lnTo>
                      <a:pt y="41" x="78"/>
                    </a:lnTo>
                    <a:lnTo>
                      <a:pt y="51" x="84"/>
                    </a:lnTo>
                    <a:lnTo>
                      <a:pt y="56" x="91"/>
                    </a:lnTo>
                    <a:lnTo>
                      <a:pt y="58" x="94"/>
                    </a:lnTo>
                    <a:lnTo>
                      <a:pt y="58" x="98"/>
                    </a:lnTo>
                    <a:lnTo>
                      <a:pt y="58" x="101"/>
                    </a:lnTo>
                    <a:lnTo>
                      <a:pt y="56" x="103"/>
                    </a:lnTo>
                    <a:lnTo>
                      <a:pt y="53" x="106"/>
                    </a:lnTo>
                    <a:lnTo>
                      <a:pt y="48" x="108"/>
                    </a:lnTo>
                    <a:lnTo>
                      <a:pt y="41" x="108"/>
                    </a:lnTo>
                    <a:lnTo>
                      <a:pt y="33" x="108"/>
                    </a:lnTo>
                    <a:lnTo>
                      <a:pt y="48" x="137"/>
                    </a:lnTo>
                    <a:lnTo>
                      <a:pt y="66" x="169"/>
                    </a:lnTo>
                    <a:lnTo>
                      <a:pt y="76" x="184"/>
                    </a:lnTo>
                    <a:lnTo>
                      <a:pt y="88" x="199"/>
                    </a:lnTo>
                    <a:lnTo>
                      <a:pt y="98" x="211"/>
                    </a:lnTo>
                    <a:lnTo>
                      <a:pt y="109" x="22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51" name="Shape 3051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52" name="Shape 3052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53" name="Shape 3053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54" name="Shape 3054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55" name="Shape 3055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56" name="Shape 3056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57" name="Shape 3057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58" name="Shape 3058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cxnSp>
            <p:nvCxnSpPr>
              <p:cNvPr id="3059" name="Shape 3059"/>
              <p:cNvCxnSpPr/>
              <p:nvPr/>
            </p:nvCxnSpPr>
            <p:spPr>
              <a:xfrm rot="10800000" flipH="1">
                <a:off y="2408237" x="5770562"/>
                <a:ext cy="363536" cx="611187"/>
              </a:xfrm>
              <a:prstGeom prst="straightConnector1">
                <a:avLst/>
              </a:prstGeom>
              <a:solidFill>
                <a:srgbClr val="FFFFFF"/>
              </a:solidFill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</p:cxnSp>
          <p:sp>
            <p:nvSpPr>
              <p:cNvPr id="3060" name="Shape 3060"/>
              <p:cNvSpPr/>
              <p:nvPr/>
            </p:nvSpPr>
            <p:spPr>
              <a:xfrm>
                <a:off y="3692525" x="5689600"/>
                <a:ext cy="92075" cx="1665286"/>
              </a:xfrm>
              <a:custGeom>
                <a:pathLst>
                  <a:path w="1049" extrusionOk="0" h="58">
                    <a:moveTo>
                      <a:pt y="34" x="1049"/>
                    </a:moveTo>
                    <a:lnTo>
                      <a:pt y="36" x="1039"/>
                    </a:lnTo>
                    <a:lnTo>
                      <a:pt y="36" x="1030"/>
                    </a:lnTo>
                    <a:lnTo>
                      <a:pt y="34" x="1022"/>
                    </a:lnTo>
                    <a:lnTo>
                      <a:pt y="30" x="1010"/>
                    </a:lnTo>
                    <a:lnTo>
                      <a:pt y="37" x="970"/>
                    </a:lnTo>
                    <a:lnTo>
                      <a:pt y="44" x="926"/>
                    </a:lnTo>
                    <a:lnTo>
                      <a:pt y="49" x="882"/>
                    </a:lnTo>
                    <a:lnTo>
                      <a:pt y="52" x="835"/>
                    </a:lnTo>
                    <a:lnTo>
                      <a:pt y="56" x="787"/>
                    </a:lnTo>
                    <a:lnTo>
                      <a:pt y="58" x="740"/>
                    </a:lnTo>
                    <a:lnTo>
                      <a:pt y="58" x="691"/>
                    </a:lnTo>
                    <a:lnTo>
                      <a:pt y="58" x="640"/>
                    </a:lnTo>
                    <a:lnTo>
                      <a:pt y="54" x="537"/>
                    </a:lnTo>
                    <a:lnTo>
                      <a:pt y="49" x="431"/>
                    </a:lnTo>
                    <a:lnTo>
                      <a:pt y="39" x="325"/>
                    </a:lnTo>
                    <a:lnTo>
                      <a:pt y="29" x="215"/>
                    </a:lnTo>
                    <a:lnTo>
                      <a:pt y="22" x="213"/>
                    </a:lnTo>
                    <a:lnTo>
                      <a:pt y="19" x="210"/>
                    </a:lnTo>
                    <a:lnTo>
                      <a:pt y="12" x="144"/>
                    </a:lnTo>
                    <a:lnTo>
                      <a:pt y="12" x="139"/>
                    </a:lnTo>
                    <a:lnTo>
                      <a:pt y="14" x="134"/>
                    </a:lnTo>
                    <a:lnTo>
                      <a:pt y="15" x="130"/>
                    </a:lnTo>
                    <a:lnTo>
                      <a:pt y="17" x="129"/>
                    </a:lnTo>
                    <a:lnTo>
                      <a:pt y="14" x="97"/>
                    </a:lnTo>
                    <a:lnTo>
                      <a:pt y="9" x="65"/>
                    </a:lnTo>
                    <a:lnTo>
                      <a:pt y="5" x="33"/>
                    </a:lnTo>
                    <a:lnTo>
                      <a:pt y="0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61" name="Shape 3061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62" name="Shape 3062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63" name="Shape 3063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64" name="Shape 3064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65" name="Shape 3065"/>
              <p:cNvSpPr/>
              <p:nvPr/>
            </p:nvSpPr>
            <p:spPr>
              <a:xfrm>
                <a:off y="4392612" x="5087937"/>
                <a:ext cy="185736" cx="506412"/>
              </a:xfrm>
              <a:custGeom>
                <a:pathLst>
                  <a:path w="319" extrusionOk="0" h="117">
                    <a:moveTo>
                      <a:pt y="0" x="0"/>
                    </a:moveTo>
                    <a:lnTo>
                      <a:pt y="4" x="1"/>
                    </a:lnTo>
                    <a:lnTo>
                      <a:pt y="7" x="3"/>
                    </a:lnTo>
                    <a:lnTo>
                      <a:pt y="25" x="43"/>
                    </a:lnTo>
                    <a:lnTo>
                      <a:pt y="46" x="84"/>
                    </a:lnTo>
                    <a:lnTo>
                      <a:pt y="64" x="126"/>
                    </a:lnTo>
                    <a:lnTo>
                      <a:pt y="81" x="167"/>
                    </a:lnTo>
                    <a:lnTo>
                      <a:pt y="96" x="207"/>
                    </a:lnTo>
                    <a:lnTo>
                      <a:pt y="108" x="248"/>
                    </a:lnTo>
                    <a:lnTo>
                      <a:pt y="113" x="266"/>
                    </a:lnTo>
                    <a:lnTo>
                      <a:pt y="115" x="285"/>
                    </a:lnTo>
                    <a:lnTo>
                      <a:pt y="117" x="302"/>
                    </a:lnTo>
                    <a:lnTo>
                      <a:pt y="117" x="319"/>
                    </a:lnTo>
                    <a:lnTo>
                      <a:pt y="113" x="315"/>
                    </a:lnTo>
                    <a:lnTo>
                      <a:pt y="108" x="309"/>
                    </a:lnTo>
                    <a:lnTo>
                      <a:pt y="102" x="298"/>
                    </a:lnTo>
                    <a:lnTo>
                      <a:pt y="95" x="285"/>
                    </a:lnTo>
                    <a:lnTo>
                      <a:pt y="83" x="253"/>
                    </a:lnTo>
                    <a:lnTo>
                      <a:pt y="74" x="219"/>
                    </a:lnTo>
                    <a:lnTo>
                      <a:pt y="64" x="177"/>
                    </a:lnTo>
                    <a:lnTo>
                      <a:pt y="53" x="136"/>
                    </a:lnTo>
                    <a:lnTo>
                      <a:pt y="39" x="99"/>
                    </a:lnTo>
                    <a:lnTo>
                      <a:pt y="27" x="65"/>
                    </a:lnTo>
                    <a:lnTo>
                      <a:pt y="9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66" name="Shape 3066"/>
              <p:cNvSpPr/>
              <p:nvPr/>
            </p:nvSpPr>
            <p:spPr>
              <a:xfrm>
                <a:off y="4398962" x="5087937"/>
                <a:ext cy="179387" cx="457200"/>
              </a:xfrm>
              <a:custGeom>
                <a:pathLst>
                  <a:path w="288" extrusionOk="0" h="113">
                    <a:moveTo>
                      <a:pt y="0" x="0"/>
                    </a:moveTo>
                    <a:lnTo>
                      <a:pt y="23" x="38"/>
                    </a:lnTo>
                    <a:lnTo>
                      <a:pt y="43" x="76"/>
                    </a:lnTo>
                    <a:lnTo>
                      <a:pt y="62" x="113"/>
                    </a:lnTo>
                    <a:lnTo>
                      <a:pt y="77" x="150"/>
                    </a:lnTo>
                    <a:lnTo>
                      <a:pt y="91" x="185"/>
                    </a:lnTo>
                    <a:lnTo>
                      <a:pt y="101" x="221"/>
                    </a:lnTo>
                    <a:lnTo>
                      <a:pt y="108" x="255"/>
                    </a:lnTo>
                    <a:lnTo>
                      <a:pt y="113" x="288"/>
                    </a:lnTo>
                    <a:lnTo>
                      <a:pt y="109" x="287"/>
                    </a:lnTo>
                    <a:lnTo>
                      <a:pt y="104" x="282"/>
                    </a:lnTo>
                    <a:lnTo>
                      <a:pt y="98" x="275"/>
                    </a:lnTo>
                    <a:lnTo>
                      <a:pt y="92" x="266"/>
                    </a:lnTo>
                    <a:lnTo>
                      <a:pt y="87" x="258"/>
                    </a:lnTo>
                    <a:lnTo>
                      <a:pt y="82" x="246"/>
                    </a:lnTo>
                    <a:lnTo>
                      <a:pt y="77" x="233"/>
                    </a:lnTo>
                    <a:lnTo>
                      <a:pt y="72" x="219"/>
                    </a:lnTo>
                    <a:lnTo>
                      <a:pt y="49" x="138"/>
                    </a:lnTo>
                    <a:lnTo>
                      <a:pt y="25" x="65"/>
                    </a:lnTo>
                    <a:lnTo>
                      <a:pt y="6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67" name="Shape 3067"/>
              <p:cNvSpPr/>
              <p:nvPr/>
            </p:nvSpPr>
            <p:spPr>
              <a:xfrm>
                <a:off y="4371975" x="5100637"/>
                <a:ext cy="136525" cx="522286"/>
              </a:xfrm>
              <a:custGeom>
                <a:pathLst>
                  <a:path w="329" extrusionOk="0" h="86">
                    <a:moveTo>
                      <a:pt y="0" x="0"/>
                    </a:moveTo>
                    <a:lnTo>
                      <a:pt y="6" x="8"/>
                    </a:lnTo>
                    <a:lnTo>
                      <a:pt y="20" x="39"/>
                    </a:lnTo>
                    <a:lnTo>
                      <a:pt y="37" x="86"/>
                    </a:lnTo>
                    <a:lnTo>
                      <a:pt y="55" x="140"/>
                    </a:lnTo>
                    <a:lnTo>
                      <a:pt y="64" x="169"/>
                    </a:lnTo>
                    <a:lnTo>
                      <a:pt y="72" x="198"/>
                    </a:lnTo>
                    <a:lnTo>
                      <a:pt y="77" x="226"/>
                    </a:lnTo>
                    <a:lnTo>
                      <a:pt y="82" x="253"/>
                    </a:lnTo>
                    <a:lnTo>
                      <a:pt y="86" x="277"/>
                    </a:lnTo>
                    <a:lnTo>
                      <a:pt y="86" x="299"/>
                    </a:lnTo>
                    <a:lnTo>
                      <a:pt y="86" x="307"/>
                    </a:lnTo>
                    <a:lnTo>
                      <a:pt y="84" x="316"/>
                    </a:lnTo>
                    <a:lnTo>
                      <a:pt y="81" x="324"/>
                    </a:lnTo>
                    <a:lnTo>
                      <a:pt y="77" x="329"/>
                    </a:lnTo>
                    <a:lnTo>
                      <a:pt y="66" x="317"/>
                    </a:lnTo>
                    <a:lnTo>
                      <a:pt y="55" x="306"/>
                    </a:lnTo>
                    <a:lnTo>
                      <a:pt y="45" x="290"/>
                    </a:lnTo>
                    <a:lnTo>
                      <a:pt y="37" x="275"/>
                    </a:lnTo>
                    <a:lnTo>
                      <a:pt y="28" x="258"/>
                    </a:lnTo>
                    <a:lnTo>
                      <a:pt y="23" x="240"/>
                    </a:lnTo>
                    <a:lnTo>
                      <a:pt y="17" x="220"/>
                    </a:lnTo>
                    <a:lnTo>
                      <a:pt y="11" x="199"/>
                    </a:lnTo>
                    <a:lnTo>
                      <a:pt y="5" x="154"/>
                    </a:lnTo>
                    <a:lnTo>
                      <a:pt y="1" x="106"/>
                    </a:lnTo>
                    <a:lnTo>
                      <a:pt y="0" x="54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CF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68" name="Shape 3068"/>
              <p:cNvSpPr/>
              <p:nvPr/>
            </p:nvSpPr>
            <p:spPr>
              <a:xfrm>
                <a:off y="4373562" x="5095875"/>
                <a:ext cy="155575" cx="546100"/>
              </a:xfrm>
              <a:custGeom>
                <a:pathLst>
                  <a:path w="344" extrusionOk="0" h="98">
                    <a:moveTo>
                      <a:pt y="0" x="3"/>
                    </a:moveTo>
                    <a:lnTo>
                      <a:pt y="7" x="15"/>
                    </a:lnTo>
                    <a:lnTo>
                      <a:pt y="21" x="49"/>
                    </a:lnTo>
                    <a:lnTo>
                      <a:pt y="39" x="96"/>
                    </a:lnTo>
                    <a:lnTo>
                      <a:pt y="58" x="150"/>
                    </a:lnTo>
                    <a:lnTo>
                      <a:pt y="68" x="179"/>
                    </a:lnTo>
                    <a:lnTo>
                      <a:pt y="76" x="207"/>
                    </a:lnTo>
                    <a:lnTo>
                      <a:pt y="83" x="236"/>
                    </a:lnTo>
                    <a:lnTo>
                      <a:pt y="88" x="261"/>
                    </a:lnTo>
                    <a:lnTo>
                      <a:pt y="90" x="285"/>
                    </a:lnTo>
                    <a:lnTo>
                      <a:pt y="92" x="307"/>
                    </a:lnTo>
                    <a:lnTo>
                      <a:pt y="90" x="315"/>
                    </a:lnTo>
                    <a:lnTo>
                      <a:pt y="88" x="324"/>
                    </a:lnTo>
                    <a:lnTo>
                      <a:pt y="86" x="331"/>
                    </a:lnTo>
                    <a:lnTo>
                      <a:pt y="83" x="337"/>
                    </a:lnTo>
                    <a:lnTo>
                      <a:pt y="88" x="341"/>
                    </a:lnTo>
                    <a:lnTo>
                      <a:pt y="92" x="344"/>
                    </a:lnTo>
                    <a:lnTo>
                      <a:pt y="95" x="337"/>
                    </a:lnTo>
                    <a:lnTo>
                      <a:pt y="98" x="326"/>
                    </a:lnTo>
                    <a:lnTo>
                      <a:pt y="98" x="310"/>
                    </a:lnTo>
                    <a:lnTo>
                      <a:pt y="97" x="293"/>
                    </a:lnTo>
                    <a:lnTo>
                      <a:pt y="95" x="273"/>
                    </a:lnTo>
                    <a:lnTo>
                      <a:pt y="92" x="251"/>
                    </a:lnTo>
                    <a:lnTo>
                      <a:pt y="86" x="226"/>
                    </a:lnTo>
                    <a:lnTo>
                      <a:pt y="80" x="201"/>
                    </a:lnTo>
                    <a:lnTo>
                      <a:pt y="65" x="147"/>
                    </a:lnTo>
                    <a:lnTo>
                      <a:pt y="46" x="94"/>
                    </a:lnTo>
                    <a:lnTo>
                      <a:pt y="36" x="67"/>
                    </a:lnTo>
                    <a:lnTo>
                      <a:pt y="24" x="44"/>
                    </a:lnTo>
                    <a:lnTo>
                      <a:pt y="14" x="20"/>
                    </a:lnTo>
                    <a:lnTo>
                      <a:pt y="2" x="0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69" name="Shape 3069"/>
              <p:cNvSpPr/>
              <p:nvPr/>
            </p:nvSpPr>
            <p:spPr>
              <a:xfrm>
                <a:off y="4371975" x="5097462"/>
                <a:ext cy="149225" cx="536575"/>
              </a:xfrm>
              <a:custGeom>
                <a:pathLst>
                  <a:path w="338" extrusionOk="0" h="94">
                    <a:moveTo>
                      <a:pt y="0" x="2"/>
                    </a:moveTo>
                    <a:lnTo>
                      <a:pt y="6" x="10"/>
                    </a:lnTo>
                    <a:lnTo>
                      <a:pt y="20" x="41"/>
                    </a:lnTo>
                    <a:lnTo>
                      <a:pt y="37" x="88"/>
                    </a:lnTo>
                    <a:lnTo>
                      <a:pt y="55" x="142"/>
                    </a:lnTo>
                    <a:lnTo>
                      <a:pt y="64" x="171"/>
                    </a:lnTo>
                    <a:lnTo>
                      <a:pt y="72" x="200"/>
                    </a:lnTo>
                    <a:lnTo>
                      <a:pt y="77" x="228"/>
                    </a:lnTo>
                    <a:lnTo>
                      <a:pt y="82" x="255"/>
                    </a:lnTo>
                    <a:lnTo>
                      <a:pt y="86" x="279"/>
                    </a:lnTo>
                    <a:lnTo>
                      <a:pt y="86" x="301"/>
                    </a:lnTo>
                    <a:lnTo>
                      <a:pt y="86" x="309"/>
                    </a:lnTo>
                    <a:lnTo>
                      <a:pt y="84" x="318"/>
                    </a:lnTo>
                    <a:lnTo>
                      <a:pt y="81" x="326"/>
                    </a:lnTo>
                    <a:lnTo>
                      <a:pt y="77" x="331"/>
                    </a:lnTo>
                    <a:lnTo>
                      <a:pt y="82" x="335"/>
                    </a:lnTo>
                    <a:lnTo>
                      <a:pt y="87" x="338"/>
                    </a:lnTo>
                    <a:lnTo>
                      <a:pt y="91" x="331"/>
                    </a:lnTo>
                    <a:lnTo>
                      <a:pt y="93" x="321"/>
                    </a:lnTo>
                    <a:lnTo>
                      <a:pt y="94" x="306"/>
                    </a:lnTo>
                    <a:lnTo>
                      <a:pt y="93" x="289"/>
                    </a:lnTo>
                    <a:lnTo>
                      <a:pt y="91" x="269"/>
                    </a:lnTo>
                    <a:lnTo>
                      <a:pt y="87" x="247"/>
                    </a:lnTo>
                    <a:lnTo>
                      <a:pt y="82" x="223"/>
                    </a:lnTo>
                    <a:lnTo>
                      <a:pt y="77" x="198"/>
                    </a:lnTo>
                    <a:lnTo>
                      <a:pt y="62" x="146"/>
                    </a:lnTo>
                    <a:lnTo>
                      <a:pt y="44" x="93"/>
                    </a:lnTo>
                    <a:lnTo>
                      <a:pt y="35" x="68"/>
                    </a:lnTo>
                    <a:lnTo>
                      <a:pt y="23" x="44"/>
                    </a:lnTo>
                    <a:lnTo>
                      <a:pt y="13" x="22"/>
                    </a:lnTo>
                    <a:lnTo>
                      <a:pt y="1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70" name="Shape 3070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71" name="Shape 3071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72" name="Shape 3072"/>
              <p:cNvSpPr/>
              <p:nvPr/>
            </p:nvSpPr>
            <p:spPr>
              <a:xfrm>
                <a:off y="2686050" x="5400675"/>
                <a:ext cy="33336" cx="185736"/>
              </a:xfrm>
              <a:custGeom>
                <a:pathLst>
                  <a:path w="117" extrusionOk="0" h="21">
                    <a:moveTo>
                      <a:pt y="21" x="117"/>
                    </a:moveTo>
                    <a:lnTo>
                      <a:pt y="0" x="0"/>
                    </a:lnTo>
                    <a:lnTo>
                      <a:pt y="4" x="29"/>
                    </a:lnTo>
                    <a:lnTo>
                      <a:pt y="9" x="58"/>
                    </a:lnTo>
                    <a:lnTo>
                      <a:pt y="14" x="88"/>
                    </a:lnTo>
                    <a:lnTo>
                      <a:pt y="21" x="11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73" name="Shape 3073"/>
              <p:cNvSpPr/>
              <p:nvPr/>
            </p:nvSpPr>
            <p:spPr>
              <a:xfrm>
                <a:off y="2678111" x="5346700"/>
                <a:ext cy="50800" cx="287336"/>
              </a:xfrm>
              <a:custGeom>
                <a:pathLst>
                  <a:path w="181" extrusionOk="0" h="32">
                    <a:moveTo>
                      <a:pt y="32" x="181"/>
                    </a:moveTo>
                    <a:lnTo>
                      <a:pt y="0" x="0"/>
                    </a:lnTo>
                    <a:lnTo>
                      <a:pt y="7" x="46"/>
                    </a:lnTo>
                    <a:lnTo>
                      <a:pt y="14" x="92"/>
                    </a:lnTo>
                    <a:lnTo>
                      <a:pt y="22" x="137"/>
                    </a:lnTo>
                    <a:lnTo>
                      <a:pt y="32" x="181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74" name="Shape 3074"/>
              <p:cNvSpPr/>
              <p:nvPr/>
            </p:nvSpPr>
            <p:spPr>
              <a:xfrm>
                <a:off y="2676525" x="5307012"/>
                <a:ext cy="63500" cx="361950"/>
              </a:xfrm>
              <a:custGeom>
                <a:pathLst>
                  <a:path w="228" extrusionOk="0" h="40">
                    <a:moveTo>
                      <a:pt y="6" x="59"/>
                    </a:moveTo>
                    <a:lnTo>
                      <a:pt y="27" x="176"/>
                    </a:lnTo>
                    <a:lnTo>
                      <a:pt y="30" x="189"/>
                    </a:lnTo>
                    <a:lnTo>
                      <a:pt y="33" x="203"/>
                    </a:lnTo>
                    <a:lnTo>
                      <a:pt y="37" x="214"/>
                    </a:lnTo>
                    <a:lnTo>
                      <a:pt y="40" x="228"/>
                    </a:lnTo>
                    <a:lnTo>
                      <a:pt y="0" x="0"/>
                    </a:lnTo>
                    <a:lnTo>
                      <a:pt y="1" x="14"/>
                    </a:lnTo>
                    <a:lnTo>
                      <a:pt y="3" x="29"/>
                    </a:lnTo>
                    <a:lnTo>
                      <a:pt y="5" x="44"/>
                    </a:lnTo>
                    <a:lnTo>
                      <a:pt y="6" x="59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75" name="Shape 3075"/>
              <p:cNvSpPr/>
              <p:nvPr/>
            </p:nvSpPr>
            <p:spPr>
              <a:xfrm>
                <a:off y="2673350" x="5272087"/>
                <a:ext cy="74611" cx="427037"/>
              </a:xfrm>
              <a:custGeom>
                <a:pathLst>
                  <a:path w="269" extrusionOk="0" h="47">
                    <a:moveTo>
                      <a:pt y="3" x="47"/>
                    </a:moveTo>
                    <a:lnTo>
                      <a:pt y="35" x="228"/>
                    </a:lnTo>
                    <a:lnTo>
                      <a:pt y="42" x="248"/>
                    </a:lnTo>
                    <a:lnTo>
                      <a:pt y="47" x="269"/>
                    </a:lnTo>
                    <a:lnTo>
                      <a:pt y="0" x="0"/>
                    </a:lnTo>
                    <a:lnTo>
                      <a:pt y="2" x="24"/>
                    </a:lnTo>
                    <a:lnTo>
                      <a:pt y="3" x="4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76" name="Shape 3076"/>
              <p:cNvSpPr/>
              <p:nvPr/>
            </p:nvSpPr>
            <p:spPr>
              <a:xfrm>
                <a:off y="2673350" x="5243512"/>
                <a:ext cy="82550" cx="479425"/>
              </a:xfrm>
              <a:custGeom>
                <a:pathLst>
                  <a:path w="302" extrusionOk="0" h="52">
                    <a:moveTo>
                      <a:pt y="2" x="40"/>
                    </a:moveTo>
                    <a:lnTo>
                      <a:pt y="42" x="268"/>
                    </a:lnTo>
                    <a:lnTo>
                      <a:pt y="47" x="285"/>
                    </a:lnTo>
                    <a:lnTo>
                      <a:pt y="52" x="302"/>
                    </a:lnTo>
                    <a:lnTo>
                      <a:pt y="0" x="0"/>
                    </a:lnTo>
                    <a:lnTo>
                      <a:pt y="0" x="20"/>
                    </a:lnTo>
                    <a:lnTo>
                      <a:pt y="2" x="40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77" name="Shape 3077"/>
              <p:cNvSpPr/>
              <p:nvPr/>
            </p:nvSpPr>
            <p:spPr>
              <a:xfrm>
                <a:off y="2670175" x="5216525"/>
                <a:ext cy="93661" cx="530225"/>
              </a:xfrm>
              <a:custGeom>
                <a:pathLst>
                  <a:path w="334" extrusionOk="0" h="59">
                    <a:moveTo>
                      <a:pt y="2" x="35"/>
                    </a:moveTo>
                    <a:lnTo>
                      <a:pt y="49" x="304"/>
                    </a:lnTo>
                    <a:lnTo>
                      <a:pt y="54" x="319"/>
                    </a:lnTo>
                    <a:lnTo>
                      <a:pt y="59" x="334"/>
                    </a:lnTo>
                    <a:lnTo>
                      <a:pt y="0" x="0"/>
                    </a:lnTo>
                    <a:lnTo>
                      <a:pt y="2" x="18"/>
                    </a:lnTo>
                    <a:lnTo>
                      <a:pt y="2" x="35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78" name="Shape 3078"/>
              <p:cNvSpPr/>
              <p:nvPr/>
            </p:nvSpPr>
            <p:spPr>
              <a:xfrm>
                <a:off y="2670175" x="5191125"/>
                <a:ext cy="101600" cx="574675"/>
              </a:xfrm>
              <a:custGeom>
                <a:pathLst>
                  <a:path w="362" extrusionOk="0" h="64">
                    <a:moveTo>
                      <a:pt y="2" x="33"/>
                    </a:moveTo>
                    <a:lnTo>
                      <a:pt y="54" x="335"/>
                    </a:lnTo>
                    <a:lnTo>
                      <a:pt y="59" x="348"/>
                    </a:lnTo>
                    <a:lnTo>
                      <a:pt y="64" x="362"/>
                    </a:lnTo>
                    <a:lnTo>
                      <a:pt y="0" x="0"/>
                    </a:lnTo>
                    <a:lnTo>
                      <a:pt y="0" x="17"/>
                    </a:lnTo>
                    <a:lnTo>
                      <a:pt y="2" x="33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79" name="Shape 3079"/>
              <p:cNvSpPr/>
              <p:nvPr/>
            </p:nvSpPr>
            <p:spPr>
              <a:xfrm>
                <a:off y="2670175" x="5170487"/>
                <a:ext cy="107950" cx="614361"/>
              </a:xfrm>
              <a:custGeom>
                <a:pathLst>
                  <a:path w="387" extrusionOk="0" h="68">
                    <a:moveTo>
                      <a:pt y="0" x="29"/>
                    </a:moveTo>
                    <a:lnTo>
                      <a:pt y="59" x="363"/>
                    </a:lnTo>
                    <a:lnTo>
                      <a:pt y="64" x="375"/>
                    </a:lnTo>
                    <a:lnTo>
                      <a:pt y="68" x="38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9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80" name="Shape 3080"/>
              <p:cNvSpPr/>
              <p:nvPr/>
            </p:nvSpPr>
            <p:spPr>
              <a:xfrm>
                <a:off y="2670175" x="5146675"/>
                <a:ext cy="115886" cx="654050"/>
              </a:xfrm>
              <a:custGeom>
                <a:pathLst>
                  <a:path w="412" extrusionOk="0" h="73">
                    <a:moveTo>
                      <a:pt y="0" x="28"/>
                    </a:moveTo>
                    <a:lnTo>
                      <a:pt y="64" x="390"/>
                    </a:lnTo>
                    <a:lnTo>
                      <a:pt y="68" x="402"/>
                    </a:lnTo>
                    <a:lnTo>
                      <a:pt y="73" x="412"/>
                    </a:lnTo>
                    <a:lnTo>
                      <a:pt y="0" x="0"/>
                    </a:lnTo>
                    <a:lnTo>
                      <a:pt y="0" x="15"/>
                    </a:lnTo>
                    <a:lnTo>
                      <a:pt y="0" x="28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81" name="Shape 3081"/>
              <p:cNvSpPr/>
              <p:nvPr/>
            </p:nvSpPr>
            <p:spPr>
              <a:xfrm>
                <a:off y="2670175" x="5127625"/>
                <a:ext cy="120650" cx="692150"/>
              </a:xfrm>
              <a:custGeom>
                <a:pathLst>
                  <a:path w="436" extrusionOk="0" h="76">
                    <a:moveTo>
                      <a:pt y="0" x="27"/>
                    </a:moveTo>
                    <a:lnTo>
                      <a:pt y="68" x="414"/>
                    </a:lnTo>
                    <a:lnTo>
                      <a:pt y="73" x="424"/>
                    </a:lnTo>
                    <a:lnTo>
                      <a:pt y="76" x="436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82" name="Shape 3082"/>
              <p:cNvSpPr/>
              <p:nvPr/>
            </p:nvSpPr>
            <p:spPr>
              <a:xfrm>
                <a:off y="2670175" x="5105400"/>
                <a:ext cy="127000" cx="727075"/>
              </a:xfrm>
              <a:custGeom>
                <a:pathLst>
                  <a:path w="458" extrusionOk="0" h="80">
                    <a:moveTo>
                      <a:pt y="0" x="26"/>
                    </a:moveTo>
                    <a:lnTo>
                      <a:pt y="73" x="438"/>
                    </a:lnTo>
                    <a:lnTo>
                      <a:pt y="76" x="448"/>
                    </a:lnTo>
                    <a:lnTo>
                      <a:pt y="80" x="45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83" name="Shape 3083"/>
              <p:cNvSpPr/>
              <p:nvPr/>
            </p:nvSpPr>
            <p:spPr>
              <a:xfrm>
                <a:off y="2670175" x="5087937"/>
                <a:ext cy="134936" cx="760411"/>
              </a:xfrm>
              <a:custGeom>
                <a:pathLst>
                  <a:path w="479" extrusionOk="0" h="85">
                    <a:moveTo>
                      <a:pt y="0" x="25"/>
                    </a:moveTo>
                    <a:lnTo>
                      <a:pt y="76" x="461"/>
                    </a:lnTo>
                    <a:lnTo>
                      <a:pt y="80" x="469"/>
                    </a:lnTo>
                    <a:lnTo>
                      <a:pt y="85" x="479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84" name="Shape 3084"/>
              <p:cNvSpPr/>
              <p:nvPr/>
            </p:nvSpPr>
            <p:spPr>
              <a:xfrm>
                <a:off y="2670175" x="5068887"/>
                <a:ext cy="139700" cx="793750"/>
              </a:xfrm>
              <a:custGeom>
                <a:pathLst>
                  <a:path w="500" extrusionOk="0" h="88">
                    <a:moveTo>
                      <a:pt y="0" x="23"/>
                    </a:moveTo>
                    <a:lnTo>
                      <a:pt y="80" x="481"/>
                    </a:lnTo>
                    <a:lnTo>
                      <a:pt y="83" x="489"/>
                    </a:lnTo>
                    <a:lnTo>
                      <a:pt y="88" x="500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3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85" name="Shape 3085"/>
              <p:cNvSpPr/>
              <p:nvPr/>
            </p:nvSpPr>
            <p:spPr>
              <a:xfrm>
                <a:off y="2670175" x="5053012"/>
                <a:ext cy="144461" cx="822325"/>
              </a:xfrm>
              <a:custGeom>
                <a:pathLst>
                  <a:path w="518" extrusionOk="0" h="91">
                    <a:moveTo>
                      <a:pt y="0" x="22"/>
                    </a:moveTo>
                    <a:lnTo>
                      <a:pt y="85" x="501"/>
                    </a:lnTo>
                    <a:lnTo>
                      <a:pt y="88" x="510"/>
                    </a:lnTo>
                    <a:lnTo>
                      <a:pt y="91" x="518"/>
                    </a:lnTo>
                    <a:lnTo>
                      <a:pt y="0" x="0"/>
                    </a:lnTo>
                    <a:lnTo>
                      <a:pt y="0" x="11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86" name="Shape 3086"/>
              <p:cNvSpPr/>
              <p:nvPr/>
            </p:nvSpPr>
            <p:spPr>
              <a:xfrm>
                <a:off y="2670175" x="5033962"/>
                <a:ext cy="150812" cx="852486"/>
              </a:xfrm>
              <a:custGeom>
                <a:pathLst>
                  <a:path w="537" extrusionOk="0" h="95">
                    <a:moveTo>
                      <a:pt y="0" x="22"/>
                    </a:moveTo>
                    <a:lnTo>
                      <a:pt y="88" x="522"/>
                    </a:lnTo>
                    <a:lnTo>
                      <a:pt y="91" x="528"/>
                    </a:lnTo>
                    <a:lnTo>
                      <a:pt y="95" x="537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87" name="Shape 3087"/>
              <p:cNvSpPr/>
              <p:nvPr/>
            </p:nvSpPr>
            <p:spPr>
              <a:xfrm>
                <a:off y="2670175" x="5018087"/>
                <a:ext cy="155575" cx="881062"/>
              </a:xfrm>
              <a:custGeom>
                <a:pathLst>
                  <a:path w="555" extrusionOk="0" h="98">
                    <a:moveTo>
                      <a:pt y="0" x="22"/>
                    </a:moveTo>
                    <a:lnTo>
                      <a:pt y="91" x="540"/>
                    </a:lnTo>
                    <a:lnTo>
                      <a:pt y="95" x="547"/>
                    </a:lnTo>
                    <a:lnTo>
                      <a:pt y="98" x="555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88" name="Shape 3088"/>
              <p:cNvSpPr/>
              <p:nvPr/>
            </p:nvSpPr>
            <p:spPr>
              <a:xfrm>
                <a:off y="2670175" x="5002212"/>
                <a:ext cy="161925" cx="908050"/>
              </a:xfrm>
              <a:custGeom>
                <a:pathLst>
                  <a:path w="572" extrusionOk="0" h="102">
                    <a:moveTo>
                      <a:pt y="0" x="20"/>
                    </a:moveTo>
                    <a:lnTo>
                      <a:pt y="95" x="557"/>
                    </a:lnTo>
                    <a:lnTo>
                      <a:pt y="98" x="565"/>
                    </a:lnTo>
                    <a:lnTo>
                      <a:pt y="102" x="572"/>
                    </a:lnTo>
                    <a:lnTo>
                      <a:pt y="0" x="0"/>
                    </a:lnTo>
                    <a:lnTo>
                      <a:pt y="0" x="10"/>
                    </a:lnTo>
                    <a:lnTo>
                      <a:pt y="0" x="2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89" name="Shape 3089"/>
              <p:cNvSpPr/>
              <p:nvPr/>
            </p:nvSpPr>
            <p:spPr>
              <a:xfrm>
                <a:off y="2670175" x="4984750"/>
                <a:ext cy="166686" cx="936625"/>
              </a:xfrm>
              <a:custGeom>
                <a:pathLst>
                  <a:path w="590" extrusionOk="0" h="105">
                    <a:moveTo>
                      <a:pt y="0" x="21"/>
                    </a:moveTo>
                    <a:lnTo>
                      <a:pt y="98" x="576"/>
                    </a:lnTo>
                    <a:lnTo>
                      <a:pt y="102" x="583"/>
                    </a:lnTo>
                    <a:lnTo>
                      <a:pt y="105" x="590"/>
                    </a:lnTo>
                    <a:lnTo>
                      <a:pt y="2" x="0"/>
                    </a:lnTo>
                    <a:lnTo>
                      <a:pt y="0" x="11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90" name="Shape 3090"/>
              <p:cNvSpPr/>
              <p:nvPr/>
            </p:nvSpPr>
            <p:spPr>
              <a:xfrm>
                <a:off y="2670175" x="4975225"/>
                <a:ext cy="171450" cx="955675"/>
              </a:xfrm>
              <a:custGeom>
                <a:pathLst>
                  <a:path w="602" extrusionOk="0" h="108">
                    <a:moveTo>
                      <a:pt y="0" x="17"/>
                    </a:moveTo>
                    <a:lnTo>
                      <a:pt y="102" x="589"/>
                    </a:lnTo>
                    <a:lnTo>
                      <a:pt y="105" x="596"/>
                    </a:lnTo>
                    <a:lnTo>
                      <a:pt y="108" x="602"/>
                    </a:lnTo>
                    <a:lnTo>
                      <a:pt y="2" x="0"/>
                    </a:lnTo>
                    <a:lnTo>
                      <a:pt y="2" x="5"/>
                    </a:lnTo>
                    <a:lnTo>
                      <a:pt y="2" x="6"/>
                    </a:lnTo>
                    <a:lnTo>
                      <a:pt y="2" x="11"/>
                    </a:lnTo>
                    <a:lnTo>
                      <a:pt y="0" x="17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91" name="Shape 3091"/>
              <p:cNvSpPr/>
              <p:nvPr/>
            </p:nvSpPr>
            <p:spPr>
              <a:xfrm>
                <a:off y="2673350" x="4960937"/>
                <a:ext cy="174625" cx="981075"/>
              </a:xfrm>
              <a:custGeom>
                <a:pathLst>
                  <a:path w="618" extrusionOk="0" h="110">
                    <a:moveTo>
                      <a:pt y="0" x="15"/>
                    </a:moveTo>
                    <a:lnTo>
                      <a:pt y="103" x="605"/>
                    </a:lnTo>
                    <a:lnTo>
                      <a:pt y="106" x="611"/>
                    </a:lnTo>
                    <a:lnTo>
                      <a:pt y="110" x="618"/>
                    </a:lnTo>
                    <a:lnTo>
                      <a:pt y="2" x="0"/>
                    </a:lnTo>
                    <a:lnTo>
                      <a:pt y="0" x="10"/>
                    </a:lnTo>
                    <a:lnTo>
                      <a:pt y="0" x="15"/>
                    </a:lnTo>
                    <a:lnTo>
                      <a:pt y="0" x="15"/>
                    </a:lnTo>
                    <a:lnTo>
                      <a:pt y="0" x="15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92" name="Shape 3092"/>
              <p:cNvSpPr/>
              <p:nvPr/>
            </p:nvSpPr>
            <p:spPr>
              <a:xfrm>
                <a:off y="2673350" x="4941887"/>
                <a:ext cy="179387" cx="1011237"/>
              </a:xfrm>
              <a:custGeom>
                <a:pathLst>
                  <a:path w="637" extrusionOk="0" h="113">
                    <a:moveTo>
                      <a:pt y="0" x="21"/>
                    </a:moveTo>
                    <a:lnTo>
                      <a:pt y="106" x="623"/>
                    </a:lnTo>
                    <a:lnTo>
                      <a:pt y="110" x="630"/>
                    </a:lnTo>
                    <a:lnTo>
                      <a:pt y="113" x="637"/>
                    </a:lnTo>
                    <a:lnTo>
                      <a:pt y="2" x="0"/>
                    </a:lnTo>
                    <a:lnTo>
                      <a:pt y="2" x="14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93" name="Shape 3093"/>
              <p:cNvSpPr/>
              <p:nvPr/>
            </p:nvSpPr>
            <p:spPr>
              <a:xfrm>
                <a:off y="2676525" x="4926012"/>
                <a:ext cy="182561" cx="1038225"/>
              </a:xfrm>
              <a:custGeom>
                <a:pathLst>
                  <a:path w="654" extrusionOk="0" h="115">
                    <a:moveTo>
                      <a:pt y="0" x="22"/>
                    </a:moveTo>
                    <a:lnTo>
                      <a:pt y="108" x="640"/>
                    </a:lnTo>
                    <a:lnTo>
                      <a:pt y="111" x="647"/>
                    </a:lnTo>
                    <a:lnTo>
                      <a:pt y="115" x="65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94" name="Shape 3094"/>
              <p:cNvSpPr/>
              <p:nvPr/>
            </p:nvSpPr>
            <p:spPr>
              <a:xfrm>
                <a:off y="2676525" x="4906962"/>
                <a:ext cy="187325" cx="1066800"/>
              </a:xfrm>
              <a:custGeom>
                <a:pathLst>
                  <a:path w="672" extrusionOk="0" h="118">
                    <a:moveTo>
                      <a:pt y="0" x="22"/>
                    </a:moveTo>
                    <a:lnTo>
                      <a:pt y="111" x="659"/>
                    </a:lnTo>
                    <a:lnTo>
                      <a:pt y="115" x="666"/>
                    </a:lnTo>
                    <a:lnTo>
                      <a:pt y="118" x="672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5D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95" name="Shape 3095"/>
              <p:cNvSpPr/>
              <p:nvPr/>
            </p:nvSpPr>
            <p:spPr>
              <a:xfrm>
                <a:off y="2676525" x="4886325"/>
                <a:ext cy="192087" cx="1096961"/>
              </a:xfrm>
              <a:custGeom>
                <a:pathLst>
                  <a:path w="691" extrusionOk="0" h="121">
                    <a:moveTo>
                      <a:pt y="0" x="25"/>
                    </a:moveTo>
                    <a:lnTo>
                      <a:pt y="115" x="679"/>
                    </a:lnTo>
                    <a:lnTo>
                      <a:pt y="118" x="684"/>
                    </a:lnTo>
                    <a:lnTo>
                      <a:pt y="121" x="691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96" name="Shape 3096"/>
              <p:cNvSpPr/>
              <p:nvPr/>
            </p:nvSpPr>
            <p:spPr>
              <a:xfrm>
                <a:off y="2676525" x="4867275"/>
                <a:ext cy="198436" cx="1123950"/>
              </a:xfrm>
              <a:custGeom>
                <a:pathLst>
                  <a:path w="708" extrusionOk="0" h="125">
                    <a:moveTo>
                      <a:pt y="0" x="25"/>
                    </a:moveTo>
                    <a:lnTo>
                      <a:pt y="118" x="697"/>
                    </a:lnTo>
                    <a:lnTo>
                      <a:pt y="121" x="703"/>
                    </a:lnTo>
                    <a:lnTo>
                      <a:pt y="125" x="70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97" name="Shape 3097"/>
              <p:cNvSpPr/>
              <p:nvPr/>
            </p:nvSpPr>
            <p:spPr>
              <a:xfrm>
                <a:off y="2676525" x="4846637"/>
                <a:ext cy="203200" cx="1154112"/>
              </a:xfrm>
              <a:custGeom>
                <a:pathLst>
                  <a:path w="727" extrusionOk="0" h="128">
                    <a:moveTo>
                      <a:pt y="0" x="25"/>
                    </a:moveTo>
                    <a:lnTo>
                      <a:pt y="121" x="716"/>
                    </a:lnTo>
                    <a:lnTo>
                      <a:pt y="125" x="721"/>
                    </a:lnTo>
                    <a:lnTo>
                      <a:pt y="128" x="72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98" name="Shape 3098"/>
              <p:cNvSpPr/>
              <p:nvPr/>
            </p:nvSpPr>
            <p:spPr>
              <a:xfrm>
                <a:off y="2676525" x="4827587"/>
                <a:ext cy="207962" cx="1181100"/>
              </a:xfrm>
              <a:custGeom>
                <a:pathLst>
                  <a:path w="744" extrusionOk="0" h="131">
                    <a:moveTo>
                      <a:pt y="0" x="25"/>
                    </a:moveTo>
                    <a:lnTo>
                      <a:pt y="125" x="733"/>
                    </a:lnTo>
                    <a:lnTo>
                      <a:pt y="128" x="739"/>
                    </a:lnTo>
                    <a:lnTo>
                      <a:pt y="131" x="74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099" name="Shape 3099"/>
              <p:cNvSpPr/>
              <p:nvPr/>
            </p:nvSpPr>
            <p:spPr>
              <a:xfrm>
                <a:off y="2676525" x="4805362"/>
                <a:ext cy="214311" cx="1211261"/>
              </a:xfrm>
              <a:custGeom>
                <a:pathLst>
                  <a:path w="763" extrusionOk="0" h="135">
                    <a:moveTo>
                      <a:pt y="0" x="26"/>
                    </a:moveTo>
                    <a:lnTo>
                      <a:pt y="128" x="753"/>
                    </a:lnTo>
                    <a:lnTo>
                      <a:pt y="131" x="758"/>
                    </a:lnTo>
                    <a:lnTo>
                      <a:pt y="135" x="763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100" name="Shape 3100"/>
              <p:cNvSpPr/>
              <p:nvPr/>
            </p:nvSpPr>
            <p:spPr>
              <a:xfrm>
                <a:off y="2676525" x="4784725"/>
                <a:ext cy="219075" cx="1241425"/>
              </a:xfrm>
              <a:custGeom>
                <a:pathLst>
                  <a:path w="782" extrusionOk="0" h="138">
                    <a:moveTo>
                      <a:pt y="0" x="27"/>
                    </a:moveTo>
                    <a:lnTo>
                      <a:pt y="131" x="771"/>
                    </a:lnTo>
                    <a:lnTo>
                      <a:pt y="135" x="776"/>
                    </a:lnTo>
                    <a:lnTo>
                      <a:pt y="138" x="782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101" name="Shape 3101"/>
              <p:cNvSpPr/>
              <p:nvPr/>
            </p:nvSpPr>
            <p:spPr>
              <a:xfrm>
                <a:off y="2676525" x="4762500"/>
                <a:ext cy="222250" cx="1271586"/>
              </a:xfrm>
              <a:custGeom>
                <a:pathLst>
                  <a:path w="801" extrusionOk="0" h="140">
                    <a:moveTo>
                      <a:pt y="0" x="27"/>
                    </a:moveTo>
                    <a:lnTo>
                      <a:pt y="135" x="790"/>
                    </a:lnTo>
                    <a:lnTo>
                      <a:pt y="138" x="796"/>
                    </a:lnTo>
                    <a:lnTo>
                      <a:pt y="140" x="801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102" name="Shape 3102"/>
              <p:cNvSpPr/>
              <p:nvPr/>
            </p:nvSpPr>
            <p:spPr>
              <a:xfrm>
                <a:off y="2676525" x="4741862"/>
                <a:ext cy="227011" cx="1301750"/>
              </a:xfrm>
              <a:custGeom>
                <a:pathLst>
                  <a:path w="820" extrusionOk="0" h="143">
                    <a:moveTo>
                      <a:pt y="0" x="27"/>
                    </a:moveTo>
                    <a:lnTo>
                      <a:pt y="138" x="809"/>
                    </a:lnTo>
                    <a:lnTo>
                      <a:pt y="140" x="815"/>
                    </a:lnTo>
                    <a:lnTo>
                      <a:pt y="143" x="820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</p:grpSp>
        <p:sp>
          <p:nvSpPr>
            <p:cNvPr id="3103" name="Shape 3103"/>
            <p:cNvSpPr/>
            <p:nvPr/>
          </p:nvSpPr>
          <p:spPr>
            <a:xfrm>
              <a:off y="2676525" x="4719637"/>
              <a:ext cy="233361" cx="1330325"/>
            </a:xfrm>
            <a:custGeom>
              <a:pathLst>
                <a:path w="838" extrusionOk="0" h="147">
                  <a:moveTo>
                    <a:pt y="0" x="27"/>
                  </a:moveTo>
                  <a:lnTo>
                    <a:pt y="140" x="828"/>
                  </a:lnTo>
                  <a:lnTo>
                    <a:pt y="143" x="833"/>
                  </a:lnTo>
                  <a:lnTo>
                    <a:pt y="147" x="838"/>
                  </a:lnTo>
                  <a:lnTo>
                    <a:pt y="0" x="0"/>
                  </a:lnTo>
                  <a:lnTo>
                    <a:pt y="0" x="14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04" name="Shape 3104"/>
            <p:cNvSpPr/>
            <p:nvPr/>
          </p:nvSpPr>
          <p:spPr>
            <a:xfrm>
              <a:off y="2673350" x="4699000"/>
              <a:ext cy="241300" cx="1358900"/>
            </a:xfrm>
            <a:custGeom>
              <a:pathLst>
                <a:path w="856" extrusionOk="0" h="152">
                  <a:moveTo>
                    <a:pt y="2" x="27"/>
                  </a:moveTo>
                  <a:lnTo>
                    <a:pt y="145" x="847"/>
                  </a:lnTo>
                  <a:lnTo>
                    <a:pt y="149" x="851"/>
                  </a:lnTo>
                  <a:lnTo>
                    <a:pt y="152" x="856"/>
                  </a:lnTo>
                  <a:lnTo>
                    <a:pt y="0" x="0"/>
                  </a:lnTo>
                  <a:lnTo>
                    <a:pt y="2" x="13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05" name="Shape 3105"/>
            <p:cNvSpPr/>
            <p:nvPr/>
          </p:nvSpPr>
          <p:spPr>
            <a:xfrm>
              <a:off y="2673350" x="4676775"/>
              <a:ext cy="246061" cx="1389061"/>
            </a:xfrm>
            <a:custGeom>
              <a:pathLst>
                <a:path w="875" extrusionOk="0" h="155">
                  <a:moveTo>
                    <a:pt y="2" x="27"/>
                  </a:moveTo>
                  <a:lnTo>
                    <a:pt y="149" x="865"/>
                  </a:lnTo>
                  <a:lnTo>
                    <a:pt y="152" x="870"/>
                  </a:lnTo>
                  <a:lnTo>
                    <a:pt y="155" x="875"/>
                  </a:lnTo>
                  <a:lnTo>
                    <a:pt y="0" x="0"/>
                  </a:lnTo>
                  <a:lnTo>
                    <a:pt y="0" x="14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06" name="Shape 3106"/>
            <p:cNvSpPr/>
            <p:nvPr/>
          </p:nvSpPr>
          <p:spPr>
            <a:xfrm>
              <a:off y="2673350" x="4656137"/>
              <a:ext cy="252411" cx="1417636"/>
            </a:xfrm>
            <a:custGeom>
              <a:pathLst>
                <a:path w="893" extrusionOk="0" h="159">
                  <a:moveTo>
                    <a:pt y="0" x="27"/>
                  </a:moveTo>
                  <a:lnTo>
                    <a:pt y="152" x="883"/>
                  </a:lnTo>
                  <a:lnTo>
                    <a:pt y="155" x="888"/>
                  </a:lnTo>
                  <a:lnTo>
                    <a:pt y="159" x="893"/>
                  </a:lnTo>
                  <a:lnTo>
                    <a:pt y="0" x="0"/>
                  </a:lnTo>
                  <a:lnTo>
                    <a:pt y="0" x="13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07" name="Shape 3107"/>
            <p:cNvSpPr/>
            <p:nvPr/>
          </p:nvSpPr>
          <p:spPr>
            <a:xfrm>
              <a:off y="2673350" x="4632325"/>
              <a:ext cy="254000" cx="1449386"/>
            </a:xfrm>
            <a:custGeom>
              <a:pathLst>
                <a:path w="913" extrusionOk="0" h="160">
                  <a:moveTo>
                    <a:pt y="0" x="28"/>
                  </a:moveTo>
                  <a:lnTo>
                    <a:pt y="155" x="903"/>
                  </a:lnTo>
                  <a:lnTo>
                    <a:pt y="159" x="908"/>
                  </a:lnTo>
                  <a:lnTo>
                    <a:pt y="160" x="913"/>
                  </a:lnTo>
                  <a:lnTo>
                    <a:pt y="0" x="0"/>
                  </a:lnTo>
                  <a:lnTo>
                    <a:pt y="0" x="15"/>
                  </a:lnTo>
                  <a:lnTo>
                    <a:pt y="0" x="28"/>
                  </a:lnTo>
                  <a:close/>
                </a:path>
              </a:pathLst>
            </a:custGeom>
            <a:solidFill>
              <a:srgbClr val="CBDF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08" name="Shape 3108"/>
            <p:cNvSpPr/>
            <p:nvPr/>
          </p:nvSpPr>
          <p:spPr>
            <a:xfrm>
              <a:off y="2673350" x="4629150"/>
              <a:ext cy="260350" cx="1457325"/>
            </a:xfrm>
            <a:custGeom>
              <a:pathLst>
                <a:path w="918" extrusionOk="0" h="164">
                  <a:moveTo>
                    <a:pt y="0" x="17"/>
                  </a:moveTo>
                  <a:lnTo>
                    <a:pt y="159" x="910"/>
                  </a:lnTo>
                  <a:lnTo>
                    <a:pt y="160" x="915"/>
                  </a:lnTo>
                  <a:lnTo>
                    <a:pt y="164" x="918"/>
                  </a:lnTo>
                  <a:lnTo>
                    <a:pt y="2" x="0"/>
                  </a:lnTo>
                  <a:lnTo>
                    <a:pt y="2" x="0"/>
                  </a:lnTo>
                  <a:lnTo>
                    <a:pt y="0" x="0"/>
                  </a:lnTo>
                  <a:lnTo>
                    <a:pt y="0" x="8"/>
                  </a:lnTo>
                  <a:lnTo>
                    <a:pt y="0" x="17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09" name="Shape 3109"/>
            <p:cNvSpPr/>
            <p:nvPr/>
          </p:nvSpPr>
          <p:spPr>
            <a:xfrm>
              <a:off y="2673350" x="4625975"/>
              <a:ext cy="265112" cx="1468436"/>
            </a:xfrm>
            <a:custGeom>
              <a:pathLst>
                <a:path w="925" extrusionOk="0" h="167">
                  <a:moveTo>
                    <a:pt y="0" x="4"/>
                  </a:moveTo>
                  <a:lnTo>
                    <a:pt y="160" x="917"/>
                  </a:lnTo>
                  <a:lnTo>
                    <a:pt y="164" x="920"/>
                  </a:lnTo>
                  <a:lnTo>
                    <a:pt y="167" x="925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2"/>
                  </a:lnTo>
                  <a:lnTo>
                    <a:pt y="0" x="4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10" name="Shape 3110"/>
            <p:cNvSpPr/>
            <p:nvPr/>
          </p:nvSpPr>
          <p:spPr>
            <a:xfrm>
              <a:off y="2676525" x="4622800"/>
              <a:ext cy="268287" cx="1479550"/>
            </a:xfrm>
            <a:custGeom>
              <a:pathLst>
                <a:path w="932" extrusionOk="0" h="169">
                  <a:moveTo>
                    <a:pt y="0" x="4"/>
                  </a:moveTo>
                  <a:lnTo>
                    <a:pt y="162" x="922"/>
                  </a:lnTo>
                  <a:lnTo>
                    <a:pt y="165" x="927"/>
                  </a:lnTo>
                  <a:lnTo>
                    <a:pt y="169" x="932"/>
                  </a:lnTo>
                  <a:lnTo>
                    <a:pt y="3" x="0"/>
                  </a:lnTo>
                  <a:lnTo>
                    <a:pt y="1" x="2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11" name="Shape 3111"/>
            <p:cNvSpPr/>
            <p:nvPr/>
          </p:nvSpPr>
          <p:spPr>
            <a:xfrm>
              <a:off y="2678111" x="4622800"/>
              <a:ext cy="268287" cx="1485900"/>
            </a:xfrm>
            <a:custGeom>
              <a:pathLst>
                <a:path w="936" extrusionOk="0" h="169">
                  <a:moveTo>
                    <a:pt y="0" x="2"/>
                  </a:moveTo>
                  <a:lnTo>
                    <a:pt y="164" x="927"/>
                  </a:lnTo>
                  <a:lnTo>
                    <a:pt y="168" x="932"/>
                  </a:lnTo>
                  <a:lnTo>
                    <a:pt y="169" x="936"/>
                  </a:lnTo>
                  <a:lnTo>
                    <a:pt y="5" x="0"/>
                  </a:lnTo>
                  <a:lnTo>
                    <a:pt y="2" x="0"/>
                  </a:lnTo>
                  <a:lnTo>
                    <a:pt y="0" x="2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12" name="Shape 3112"/>
            <p:cNvSpPr/>
            <p:nvPr/>
          </p:nvSpPr>
          <p:spPr>
            <a:xfrm>
              <a:off y="2681286" x="4621212"/>
              <a:ext cy="271461" cx="1495425"/>
            </a:xfrm>
            <a:custGeom>
              <a:pathLst>
                <a:path w="942" extrusionOk="0" h="171">
                  <a:moveTo>
                    <a:pt y="0" x="1"/>
                  </a:moveTo>
                  <a:lnTo>
                    <a:pt y="166" x="933"/>
                  </a:lnTo>
                  <a:lnTo>
                    <a:pt y="167" x="937"/>
                  </a:lnTo>
                  <a:lnTo>
                    <a:pt y="171" x="942"/>
                  </a:lnTo>
                  <a:lnTo>
                    <a:pt y="5" x="0"/>
                  </a:lnTo>
                  <a:lnTo>
                    <a:pt y="3" x="1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13" name="Shape 3113"/>
            <p:cNvSpPr/>
            <p:nvPr/>
          </p:nvSpPr>
          <p:spPr>
            <a:xfrm>
              <a:off y="2686050" x="4621212"/>
              <a:ext cy="271461" cx="1500186"/>
            </a:xfrm>
            <a:custGeom>
              <a:pathLst>
                <a:path w="945" extrusionOk="0" h="171">
                  <a:moveTo>
                    <a:pt y="0" x="1"/>
                  </a:moveTo>
                  <a:lnTo>
                    <a:pt y="164" x="937"/>
                  </a:lnTo>
                  <a:lnTo>
                    <a:pt y="168" x="942"/>
                  </a:lnTo>
                  <a:lnTo>
                    <a:pt y="171" x="945"/>
                  </a:lnTo>
                  <a:lnTo>
                    <a:pt y="4" x="0"/>
                  </a:lnTo>
                  <a:lnTo>
                    <a:pt y="2" x="0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14" name="Shape 3114"/>
            <p:cNvSpPr/>
            <p:nvPr/>
          </p:nvSpPr>
          <p:spPr>
            <a:xfrm>
              <a:off y="2689225" x="4621212"/>
              <a:ext cy="273050" cx="1508125"/>
            </a:xfrm>
            <a:custGeom>
              <a:pathLst>
                <a:path w="950" extrusionOk="0" h="172">
                  <a:moveTo>
                    <a:pt y="0" x="0"/>
                  </a:moveTo>
                  <a:lnTo>
                    <a:pt y="166" x="942"/>
                  </a:lnTo>
                  <a:lnTo>
                    <a:pt y="169" x="945"/>
                  </a:lnTo>
                  <a:lnTo>
                    <a:pt y="172" x="950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15" name="Shape 3115"/>
            <p:cNvSpPr/>
            <p:nvPr/>
          </p:nvSpPr>
          <p:spPr>
            <a:xfrm>
              <a:off y="2692400" x="4621212"/>
              <a:ext cy="273050" cx="1514475"/>
            </a:xfrm>
            <a:custGeom>
              <a:pathLst>
                <a:path w="954" extrusionOk="0" h="172">
                  <a:moveTo>
                    <a:pt y="0" x="0"/>
                  </a:moveTo>
                  <a:lnTo>
                    <a:pt y="167" x="945"/>
                  </a:lnTo>
                  <a:lnTo>
                    <a:pt y="170" x="950"/>
                  </a:lnTo>
                  <a:lnTo>
                    <a:pt y="172" x="954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16" name="Shape 3116"/>
            <p:cNvSpPr/>
            <p:nvPr/>
          </p:nvSpPr>
          <p:spPr>
            <a:xfrm>
              <a:off y="2693986" x="4621212"/>
              <a:ext cy="276225" cx="1519237"/>
            </a:xfrm>
            <a:custGeom>
              <a:pathLst>
                <a:path w="957" extrusionOk="0" h="174">
                  <a:moveTo>
                    <a:pt y="0" x="0"/>
                  </a:moveTo>
                  <a:lnTo>
                    <a:pt y="169" x="950"/>
                  </a:lnTo>
                  <a:lnTo>
                    <a:pt y="171" x="954"/>
                  </a:lnTo>
                  <a:lnTo>
                    <a:pt y="174" x="957"/>
                  </a:lnTo>
                  <a:lnTo>
                    <a:pt y="6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17" name="Shape 3117"/>
            <p:cNvSpPr/>
            <p:nvPr/>
          </p:nvSpPr>
          <p:spPr>
            <a:xfrm>
              <a:off y="2700336" x="4621212"/>
              <a:ext cy="276225" cx="1527175"/>
            </a:xfrm>
            <a:custGeom>
              <a:pathLst>
                <a:path w="962" extrusionOk="0" h="174">
                  <a:moveTo>
                    <a:pt y="0" x="0"/>
                  </a:moveTo>
                  <a:lnTo>
                    <a:pt y="167" x="954"/>
                  </a:lnTo>
                  <a:lnTo>
                    <a:pt y="170" x="957"/>
                  </a:lnTo>
                  <a:lnTo>
                    <a:pt y="174" x="962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18" name="Shape 3118"/>
            <p:cNvSpPr/>
            <p:nvPr/>
          </p:nvSpPr>
          <p:spPr>
            <a:xfrm>
              <a:off y="2703511" x="4621212"/>
              <a:ext cy="277811" cx="1533525"/>
            </a:xfrm>
            <a:custGeom>
              <a:pathLst>
                <a:path w="966" extrusionOk="0" h="175">
                  <a:moveTo>
                    <a:pt y="0" x="0"/>
                  </a:moveTo>
                  <a:lnTo>
                    <a:pt y="168" x="957"/>
                  </a:lnTo>
                  <a:lnTo>
                    <a:pt y="172" x="962"/>
                  </a:lnTo>
                  <a:lnTo>
                    <a:pt y="175" x="966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19" name="Shape 3119"/>
            <p:cNvSpPr/>
            <p:nvPr/>
          </p:nvSpPr>
          <p:spPr>
            <a:xfrm>
              <a:off y="2705100" x="4621212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1" x="962"/>
                  </a:lnTo>
                  <a:lnTo>
                    <a:pt y="174" x="966"/>
                  </a:lnTo>
                  <a:lnTo>
                    <a:pt y="176" x="969"/>
                  </a:lnTo>
                  <a:lnTo>
                    <a:pt y="5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20" name="Shape 3120"/>
            <p:cNvSpPr/>
            <p:nvPr/>
          </p:nvSpPr>
          <p:spPr>
            <a:xfrm>
              <a:off y="2711450" x="4621212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66"/>
                  </a:lnTo>
                  <a:lnTo>
                    <a:pt y="172" x="969"/>
                  </a:lnTo>
                  <a:lnTo>
                    <a:pt y="175" x="972"/>
                  </a:lnTo>
                  <a:lnTo>
                    <a:pt y="3" x="1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21" name="Shape 3121"/>
            <p:cNvSpPr/>
            <p:nvPr/>
          </p:nvSpPr>
          <p:spPr>
            <a:xfrm>
              <a:off y="2713036" x="4621212"/>
              <a:ext cy="282575" cx="1550987"/>
            </a:xfrm>
            <a:custGeom>
              <a:pathLst>
                <a:path w="977" extrusionOk="0" h="178">
                  <a:moveTo>
                    <a:pt y="0" x="0"/>
                  </a:moveTo>
                  <a:lnTo>
                    <a:pt y="171" x="969"/>
                  </a:lnTo>
                  <a:lnTo>
                    <a:pt y="174" x="972"/>
                  </a:lnTo>
                  <a:lnTo>
                    <a:pt y="178" x="977"/>
                  </a:lnTo>
                  <a:lnTo>
                    <a:pt y="5" x="1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22" name="Shape 3122"/>
            <p:cNvSpPr/>
            <p:nvPr/>
          </p:nvSpPr>
          <p:spPr>
            <a:xfrm>
              <a:off y="2716211" x="4622800"/>
              <a:ext cy="280986" cx="1555750"/>
            </a:xfrm>
            <a:custGeom>
              <a:pathLst>
                <a:path w="980" extrusionOk="0" h="177">
                  <a:moveTo>
                    <a:pt y="0" x="0"/>
                  </a:moveTo>
                  <a:lnTo>
                    <a:pt y="172" x="971"/>
                  </a:lnTo>
                  <a:lnTo>
                    <a:pt y="176" x="976"/>
                  </a:lnTo>
                  <a:lnTo>
                    <a:pt y="177" x="980"/>
                  </a:lnTo>
                  <a:lnTo>
                    <a:pt y="5" x="2"/>
                  </a:lnTo>
                  <a:lnTo>
                    <a:pt y="3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23" name="Shape 3123"/>
            <p:cNvSpPr/>
            <p:nvPr/>
          </p:nvSpPr>
          <p:spPr>
            <a:xfrm>
              <a:off y="2720975" x="4622800"/>
              <a:ext cy="282575" cx="1560512"/>
            </a:xfrm>
            <a:custGeom>
              <a:pathLst>
                <a:path w="983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80"/>
                  </a:lnTo>
                  <a:lnTo>
                    <a:pt y="178" x="983"/>
                  </a:lnTo>
                  <a:lnTo>
                    <a:pt y="5" x="4"/>
                  </a:lnTo>
                  <a:lnTo>
                    <a:pt y="5" x="4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24" name="Shape 3124"/>
            <p:cNvSpPr/>
            <p:nvPr/>
          </p:nvSpPr>
          <p:spPr>
            <a:xfrm>
              <a:off y="2724150" x="4625975"/>
              <a:ext cy="284162" cx="1563687"/>
            </a:xfrm>
            <a:custGeom>
              <a:pathLst>
                <a:path w="985" extrusionOk="0" h="179">
                  <a:moveTo>
                    <a:pt y="0" x="0"/>
                  </a:moveTo>
                  <a:lnTo>
                    <a:pt y="172" x="978"/>
                  </a:lnTo>
                  <a:lnTo>
                    <a:pt y="176" x="981"/>
                  </a:lnTo>
                  <a:lnTo>
                    <a:pt y="179" x="985"/>
                  </a:lnTo>
                  <a:lnTo>
                    <a:pt y="5" x="4"/>
                  </a:lnTo>
                  <a:lnTo>
                    <a:pt y="3" x="4"/>
                  </a:lnTo>
                  <a:lnTo>
                    <a:pt y="3" x="2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25" name="Shape 3125"/>
            <p:cNvSpPr/>
            <p:nvPr/>
          </p:nvSpPr>
          <p:spPr>
            <a:xfrm>
              <a:off y="2728911" x="4629150"/>
              <a:ext cy="282575" cx="1565275"/>
            </a:xfrm>
            <a:custGeom>
              <a:pathLst>
                <a:path w="986" extrusionOk="0" h="178">
                  <a:moveTo>
                    <a:pt y="0" x="0"/>
                  </a:moveTo>
                  <a:lnTo>
                    <a:pt y="173" x="979"/>
                  </a:lnTo>
                  <a:lnTo>
                    <a:pt y="176" x="983"/>
                  </a:lnTo>
                  <a:lnTo>
                    <a:pt y="178" x="986"/>
                  </a:lnTo>
                  <a:lnTo>
                    <a:pt y="5" x="3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26" name="Shape 3126"/>
            <p:cNvSpPr/>
            <p:nvPr/>
          </p:nvSpPr>
          <p:spPr>
            <a:xfrm>
              <a:off y="2732086" x="4632325"/>
              <a:ext cy="284162" cx="1566862"/>
            </a:xfrm>
            <a:custGeom>
              <a:pathLst>
                <a:path w="987" extrusionOk="0" h="179">
                  <a:moveTo>
                    <a:pt y="0" x="0"/>
                  </a:moveTo>
                  <a:lnTo>
                    <a:pt y="174" x="981"/>
                  </a:lnTo>
                  <a:lnTo>
                    <a:pt y="176" x="984"/>
                  </a:lnTo>
                  <a:lnTo>
                    <a:pt y="179" x="987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27" name="Shape 3127"/>
            <p:cNvSpPr/>
            <p:nvPr/>
          </p:nvSpPr>
          <p:spPr>
            <a:xfrm>
              <a:off y="2736850" x="4633912"/>
              <a:ext cy="285750" cx="1571625"/>
            </a:xfrm>
            <a:custGeom>
              <a:pathLst>
                <a:path w="990" extrusionOk="0" h="180">
                  <a:moveTo>
                    <a:pt y="0" x="0"/>
                  </a:moveTo>
                  <a:lnTo>
                    <a:pt y="173" x="983"/>
                  </a:lnTo>
                  <a:lnTo>
                    <a:pt y="176" x="986"/>
                  </a:lnTo>
                  <a:lnTo>
                    <a:pt y="180" x="990"/>
                  </a:lnTo>
                  <a:lnTo>
                    <a:pt y="6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28" name="Shape 3128"/>
            <p:cNvSpPr/>
            <p:nvPr/>
          </p:nvSpPr>
          <p:spPr>
            <a:xfrm>
              <a:off y="2740025" x="4637087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4"/>
                  </a:lnTo>
                  <a:lnTo>
                    <a:pt y="178" x="988"/>
                  </a:lnTo>
                  <a:lnTo>
                    <a:pt y="179" x="991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29" name="Shape 3129"/>
            <p:cNvSpPr/>
            <p:nvPr/>
          </p:nvSpPr>
          <p:spPr>
            <a:xfrm>
              <a:off y="2746375" x="464185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5"/>
                  </a:lnTo>
                  <a:lnTo>
                    <a:pt y="175" x="988"/>
                  </a:lnTo>
                  <a:lnTo>
                    <a:pt y="179" x="991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30" name="Shape 3130"/>
            <p:cNvSpPr/>
            <p:nvPr/>
          </p:nvSpPr>
          <p:spPr>
            <a:xfrm>
              <a:off y="2747961" x="4645025"/>
              <a:ext cy="287336" cx="1576387"/>
            </a:xfrm>
            <a:custGeom>
              <a:pathLst>
                <a:path w="993" extrusionOk="0" h="181">
                  <a:moveTo>
                    <a:pt y="0" x="0"/>
                  </a:moveTo>
                  <a:lnTo>
                    <a:pt y="174" x="986"/>
                  </a:lnTo>
                  <a:lnTo>
                    <a:pt y="178" x="989"/>
                  </a:lnTo>
                  <a:lnTo>
                    <a:pt y="181" x="993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31" name="Shape 3131"/>
            <p:cNvSpPr/>
            <p:nvPr/>
          </p:nvSpPr>
          <p:spPr>
            <a:xfrm>
              <a:off y="2754311" x="4648200"/>
              <a:ext cy="284162" cx="1577975"/>
            </a:xfrm>
            <a:custGeom>
              <a:pathLst>
                <a:path w="994" extrusionOk="0" h="179">
                  <a:moveTo>
                    <a:pt y="0" x="0"/>
                  </a:moveTo>
                  <a:lnTo>
                    <a:pt y="174" x="987"/>
                  </a:lnTo>
                  <a:lnTo>
                    <a:pt y="177" x="991"/>
                  </a:lnTo>
                  <a:lnTo>
                    <a:pt y="179" x="994"/>
                  </a:lnTo>
                  <a:lnTo>
                    <a:pt y="5" x="3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32" name="Shape 3132"/>
            <p:cNvSpPr/>
            <p:nvPr/>
          </p:nvSpPr>
          <p:spPr>
            <a:xfrm>
              <a:off y="2755900" x="4649787"/>
              <a:ext cy="287336" cx="1582737"/>
            </a:xfrm>
            <a:custGeom>
              <a:pathLst>
                <a:path w="997" extrusionOk="0" h="181">
                  <a:moveTo>
                    <a:pt y="0" x="0"/>
                  </a:moveTo>
                  <a:lnTo>
                    <a:pt y="176" x="990"/>
                  </a:lnTo>
                  <a:lnTo>
                    <a:pt y="178" x="993"/>
                  </a:lnTo>
                  <a:lnTo>
                    <a:pt y="181" x="997"/>
                  </a:lnTo>
                  <a:lnTo>
                    <a:pt y="5" x="4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33" name="Shape 3133"/>
            <p:cNvSpPr/>
            <p:nvPr/>
          </p:nvSpPr>
          <p:spPr>
            <a:xfrm>
              <a:off y="2762250" x="4652962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4" x="991"/>
                  </a:lnTo>
                  <a:lnTo>
                    <a:pt y="177" x="995"/>
                  </a:lnTo>
                  <a:lnTo>
                    <a:pt y="181" x="998"/>
                  </a:lnTo>
                  <a:lnTo>
                    <a:pt y="5" x="3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34" name="Shape 3134"/>
            <p:cNvSpPr/>
            <p:nvPr/>
          </p:nvSpPr>
          <p:spPr>
            <a:xfrm>
              <a:off y="2763836" x="4656137"/>
              <a:ext cy="287336" cx="1585912"/>
            </a:xfrm>
            <a:custGeom>
              <a:pathLst>
                <a:path w="999" extrusionOk="0" h="181">
                  <a:moveTo>
                    <a:pt y="0" x="0"/>
                  </a:moveTo>
                  <a:lnTo>
                    <a:pt y="176" x="993"/>
                  </a:lnTo>
                  <a:lnTo>
                    <a:pt y="180" x="996"/>
                  </a:lnTo>
                  <a:lnTo>
                    <a:pt y="181" x="999"/>
                  </a:lnTo>
                  <a:lnTo>
                    <a:pt y="5" x="5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35" name="Shape 3135"/>
            <p:cNvSpPr/>
            <p:nvPr/>
          </p:nvSpPr>
          <p:spPr>
            <a:xfrm>
              <a:off y="2770186" x="4657725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5"/>
                  </a:lnTo>
                  <a:lnTo>
                    <a:pt y="177" x="998"/>
                  </a:lnTo>
                  <a:lnTo>
                    <a:pt y="181" x="1002"/>
                  </a:lnTo>
                  <a:lnTo>
                    <a:pt y="5" x="6"/>
                  </a:lnTo>
                  <a:lnTo>
                    <a:pt y="1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36" name="Shape 3136"/>
            <p:cNvSpPr/>
            <p:nvPr/>
          </p:nvSpPr>
          <p:spPr>
            <a:xfrm>
              <a:off y="2771775" x="4664075"/>
              <a:ext cy="290511" cx="1589087"/>
            </a:xfrm>
            <a:custGeom>
              <a:pathLst>
                <a:path w="1001" extrusionOk="0" h="183">
                  <a:moveTo>
                    <a:pt y="0" x="0"/>
                  </a:moveTo>
                  <a:lnTo>
                    <a:pt y="176" x="994"/>
                  </a:lnTo>
                  <a:lnTo>
                    <a:pt y="180" x="998"/>
                  </a:lnTo>
                  <a:lnTo>
                    <a:pt y="183" x="1001"/>
                  </a:lnTo>
                  <a:lnTo>
                    <a:pt y="6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37" name="Shape 3137"/>
            <p:cNvSpPr/>
            <p:nvPr/>
          </p:nvSpPr>
          <p:spPr>
            <a:xfrm>
              <a:off y="2778125" x="4667250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6"/>
                  </a:lnTo>
                  <a:lnTo>
                    <a:pt y="179" x="999"/>
                  </a:lnTo>
                  <a:lnTo>
                    <a:pt y="181" x="1002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38" name="Shape 3138"/>
            <p:cNvSpPr/>
            <p:nvPr/>
          </p:nvSpPr>
          <p:spPr>
            <a:xfrm>
              <a:off y="2781300" x="4668837"/>
              <a:ext cy="288925" cx="1595437"/>
            </a:xfrm>
            <a:custGeom>
              <a:pathLst>
                <a:path w="1005" extrusionOk="0" h="182">
                  <a:moveTo>
                    <a:pt y="0" x="0"/>
                  </a:moveTo>
                  <a:lnTo>
                    <a:pt y="177" x="998"/>
                  </a:lnTo>
                  <a:lnTo>
                    <a:pt y="179" x="1000"/>
                  </a:lnTo>
                  <a:lnTo>
                    <a:pt y="180" x="1003"/>
                  </a:lnTo>
                  <a:lnTo>
                    <a:pt y="182" x="1003"/>
                  </a:lnTo>
                  <a:lnTo>
                    <a:pt y="182" x="1005"/>
                  </a:lnTo>
                  <a:lnTo>
                    <a:pt y="6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39" name="Shape 3139"/>
            <p:cNvSpPr/>
            <p:nvPr/>
          </p:nvSpPr>
          <p:spPr>
            <a:xfrm>
              <a:off y="2786061" x="4672012"/>
              <a:ext cy="288925" cx="1608137"/>
            </a:xfrm>
            <a:custGeom>
              <a:pathLst>
                <a:path w="1013" extrusionOk="0" h="182">
                  <a:moveTo>
                    <a:pt y="0" x="0"/>
                  </a:moveTo>
                  <a:lnTo>
                    <a:pt y="176" x="999"/>
                  </a:lnTo>
                  <a:lnTo>
                    <a:pt y="177" x="999"/>
                  </a:lnTo>
                  <a:lnTo>
                    <a:pt y="177" x="1001"/>
                  </a:lnTo>
                  <a:lnTo>
                    <a:pt y="181" x="1006"/>
                  </a:lnTo>
                  <a:lnTo>
                    <a:pt y="182" x="101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40" name="Shape 3140"/>
            <p:cNvSpPr/>
            <p:nvPr/>
          </p:nvSpPr>
          <p:spPr>
            <a:xfrm>
              <a:off y="2790825" x="4675187"/>
              <a:ext cy="290511" cx="1609725"/>
            </a:xfrm>
            <a:custGeom>
              <a:pathLst>
                <a:path w="1014" extrusionOk="0" h="183">
                  <a:moveTo>
                    <a:pt y="0" x="0"/>
                  </a:moveTo>
                  <a:lnTo>
                    <a:pt y="176" x="1001"/>
                  </a:lnTo>
                  <a:lnTo>
                    <a:pt y="178" x="1006"/>
                  </a:lnTo>
                  <a:lnTo>
                    <a:pt y="181" x="1014"/>
                  </a:lnTo>
                  <a:lnTo>
                    <a:pt y="181" x="1013"/>
                  </a:lnTo>
                  <a:lnTo>
                    <a:pt y="183" x="1013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41" name="Shape 3141"/>
            <p:cNvSpPr/>
            <p:nvPr/>
          </p:nvSpPr>
          <p:spPr>
            <a:xfrm>
              <a:off y="2794000" x="4679950"/>
              <a:ext cy="288925" cx="1604962"/>
            </a:xfrm>
            <a:custGeom>
              <a:pathLst>
                <a:path w="1011" extrusionOk="0" h="182">
                  <a:moveTo>
                    <a:pt y="0" x="0"/>
                  </a:moveTo>
                  <a:lnTo>
                    <a:pt y="177" x="1008"/>
                  </a:lnTo>
                  <a:lnTo>
                    <a:pt y="179" x="1010"/>
                  </a:lnTo>
                  <a:lnTo>
                    <a:pt y="179" x="1011"/>
                  </a:lnTo>
                  <a:lnTo>
                    <a:pt y="181" x="1010"/>
                  </a:lnTo>
                  <a:lnTo>
                    <a:pt y="182" x="1008"/>
                  </a:lnTo>
                  <a:lnTo>
                    <a:pt y="5" x="3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42" name="Shape 3142"/>
            <p:cNvSpPr/>
            <p:nvPr/>
          </p:nvSpPr>
          <p:spPr>
            <a:xfrm>
              <a:off y="2798761" x="4683125"/>
              <a:ext cy="287336" cx="1600200"/>
            </a:xfrm>
            <a:custGeom>
              <a:pathLst>
                <a:path w="1008" extrusionOk="0" h="181">
                  <a:moveTo>
                    <a:pt y="0" x="0"/>
                  </a:moveTo>
                  <a:lnTo>
                    <a:pt y="178" x="1008"/>
                  </a:lnTo>
                  <a:lnTo>
                    <a:pt y="179" x="1006"/>
                  </a:lnTo>
                  <a:lnTo>
                    <a:pt y="181" x="1004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43" name="Shape 3143"/>
            <p:cNvSpPr/>
            <p:nvPr/>
          </p:nvSpPr>
          <p:spPr>
            <a:xfrm>
              <a:off y="2801936" x="4684712"/>
              <a:ext cy="287336" cx="1595437"/>
            </a:xfrm>
            <a:custGeom>
              <a:pathLst>
                <a:path w="1005" extrusionOk="0" h="181">
                  <a:moveTo>
                    <a:pt y="0" x="0"/>
                  </a:moveTo>
                  <a:lnTo>
                    <a:pt y="177" x="1005"/>
                  </a:lnTo>
                  <a:lnTo>
                    <a:pt y="179" x="1003"/>
                  </a:lnTo>
                  <a:lnTo>
                    <a:pt y="181" x="100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44" name="Shape 3144"/>
            <p:cNvSpPr/>
            <p:nvPr/>
          </p:nvSpPr>
          <p:spPr>
            <a:xfrm>
              <a:off y="2806700" x="4687887"/>
              <a:ext cy="285750" cx="1589087"/>
            </a:xfrm>
            <a:custGeom>
              <a:pathLst>
                <a:path w="1001" extrusionOk="0" h="180">
                  <a:moveTo>
                    <a:pt y="0" x="0"/>
                  </a:moveTo>
                  <a:lnTo>
                    <a:pt y="176" x="1001"/>
                  </a:lnTo>
                  <a:lnTo>
                    <a:pt y="178" x="1001"/>
                  </a:lnTo>
                  <a:lnTo>
                    <a:pt y="180" x="1000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45" name="Shape 3145"/>
            <p:cNvSpPr/>
            <p:nvPr/>
          </p:nvSpPr>
          <p:spPr>
            <a:xfrm>
              <a:off y="2809875" x="4692650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6" x="998"/>
                  </a:lnTo>
                  <a:lnTo>
                    <a:pt y="178" x="997"/>
                  </a:lnTo>
                  <a:lnTo>
                    <a:pt y="181" x="995"/>
                  </a:lnTo>
                  <a:lnTo>
                    <a:pt y="5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46" name="Shape 3146"/>
            <p:cNvSpPr/>
            <p:nvPr/>
          </p:nvSpPr>
          <p:spPr>
            <a:xfrm>
              <a:off y="2814636" x="4695825"/>
              <a:ext cy="285750" cx="1579562"/>
            </a:xfrm>
            <a:custGeom>
              <a:pathLst>
                <a:path w="995" extrusionOk="0" h="180">
                  <a:moveTo>
                    <a:pt y="0" x="0"/>
                  </a:moveTo>
                  <a:lnTo>
                    <a:pt y="175" x="995"/>
                  </a:lnTo>
                  <a:lnTo>
                    <a:pt y="178" x="993"/>
                  </a:lnTo>
                  <a:lnTo>
                    <a:pt y="180" x="99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47" name="Shape 3147"/>
            <p:cNvSpPr/>
            <p:nvPr/>
          </p:nvSpPr>
          <p:spPr>
            <a:xfrm>
              <a:off y="2817811" x="469900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6" x="991"/>
                  </a:lnTo>
                  <a:lnTo>
                    <a:pt y="178" x="989"/>
                  </a:lnTo>
                  <a:lnTo>
                    <a:pt y="179" x="987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48" name="Shape 3148"/>
            <p:cNvSpPr/>
            <p:nvPr/>
          </p:nvSpPr>
          <p:spPr>
            <a:xfrm>
              <a:off y="2824161" x="4703762"/>
              <a:ext cy="280986" cx="1565275"/>
            </a:xfrm>
            <a:custGeom>
              <a:pathLst>
                <a:path w="986" extrusionOk="0" h="177">
                  <a:moveTo>
                    <a:pt y="0" x="0"/>
                  </a:moveTo>
                  <a:lnTo>
                    <a:pt y="174" x="986"/>
                  </a:lnTo>
                  <a:lnTo>
                    <a:pt y="175" x="984"/>
                  </a:lnTo>
                  <a:lnTo>
                    <a:pt y="177" x="983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49" name="Shape 3149"/>
            <p:cNvSpPr/>
            <p:nvPr/>
          </p:nvSpPr>
          <p:spPr>
            <a:xfrm>
              <a:off y="2825750" x="4706937"/>
              <a:ext cy="282575" cx="1558925"/>
            </a:xfrm>
            <a:custGeom>
              <a:pathLst>
                <a:path w="982" extrusionOk="0" h="178">
                  <a:moveTo>
                    <a:pt y="0" x="0"/>
                  </a:moveTo>
                  <a:lnTo>
                    <a:pt y="174" x="982"/>
                  </a:lnTo>
                  <a:lnTo>
                    <a:pt y="176" x="981"/>
                  </a:lnTo>
                  <a:lnTo>
                    <a:pt y="178" x="981"/>
                  </a:lnTo>
                  <a:lnTo>
                    <a:pt y="5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50" name="Shape 3150"/>
            <p:cNvSpPr/>
            <p:nvPr/>
          </p:nvSpPr>
          <p:spPr>
            <a:xfrm>
              <a:off y="2832100" x="4710112"/>
              <a:ext cy="277811" cx="1554162"/>
            </a:xfrm>
            <a:custGeom>
              <a:pathLst>
                <a:path w="979" extrusionOk="0" h="175">
                  <a:moveTo>
                    <a:pt y="0" x="0"/>
                  </a:moveTo>
                  <a:lnTo>
                    <a:pt y="172" x="979"/>
                  </a:lnTo>
                  <a:lnTo>
                    <a:pt y="174" x="979"/>
                  </a:lnTo>
                  <a:lnTo>
                    <a:pt y="175" x="977"/>
                  </a:lnTo>
                  <a:lnTo>
                    <a:pt y="5" x="5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51" name="Shape 3151"/>
            <p:cNvSpPr/>
            <p:nvPr/>
          </p:nvSpPr>
          <p:spPr>
            <a:xfrm>
              <a:off y="2833686" x="4714875"/>
              <a:ext cy="282575" cx="1549400"/>
            </a:xfrm>
            <a:custGeom>
              <a:pathLst>
                <a:path w="976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74"/>
                  </a:lnTo>
                  <a:lnTo>
                    <a:pt y="178" x="972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52" name="Shape 3152"/>
            <p:cNvSpPr/>
            <p:nvPr/>
          </p:nvSpPr>
          <p:spPr>
            <a:xfrm>
              <a:off y="2840036" x="4718050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72"/>
                  </a:lnTo>
                  <a:lnTo>
                    <a:pt y="174" x="970"/>
                  </a:lnTo>
                  <a:lnTo>
                    <a:pt y="175" x="969"/>
                  </a:lnTo>
                  <a:lnTo>
                    <a:pt y="5" x="5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53" name="Shape 3153"/>
            <p:cNvSpPr/>
            <p:nvPr/>
          </p:nvSpPr>
          <p:spPr>
            <a:xfrm>
              <a:off y="2841625" x="4719637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3" x="969"/>
                  </a:lnTo>
                  <a:lnTo>
                    <a:pt y="174" x="968"/>
                  </a:lnTo>
                  <a:lnTo>
                    <a:pt y="176" x="966"/>
                  </a:lnTo>
                  <a:lnTo>
                    <a:pt y="7" x="5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54" name="Shape 3154"/>
            <p:cNvSpPr/>
            <p:nvPr/>
          </p:nvSpPr>
          <p:spPr>
            <a:xfrm>
              <a:off y="2847975" x="4725987"/>
              <a:ext cy="276225" cx="1530350"/>
            </a:xfrm>
            <a:custGeom>
              <a:pathLst>
                <a:path w="964" extrusionOk="0" h="174">
                  <a:moveTo>
                    <a:pt y="0" x="0"/>
                  </a:moveTo>
                  <a:lnTo>
                    <a:pt y="170" x="964"/>
                  </a:lnTo>
                  <a:lnTo>
                    <a:pt y="172" x="962"/>
                  </a:lnTo>
                  <a:lnTo>
                    <a:pt y="174" x="960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55" name="Shape 3155"/>
            <p:cNvSpPr/>
            <p:nvPr/>
          </p:nvSpPr>
          <p:spPr>
            <a:xfrm>
              <a:off y="2852736" x="4727575"/>
              <a:ext cy="274637" cx="1525587"/>
            </a:xfrm>
            <a:custGeom>
              <a:pathLst>
                <a:path w="961" extrusionOk="0" h="173">
                  <a:moveTo>
                    <a:pt y="0" x="0"/>
                  </a:moveTo>
                  <a:lnTo>
                    <a:pt y="169" x="961"/>
                  </a:lnTo>
                  <a:lnTo>
                    <a:pt y="171" x="959"/>
                  </a:lnTo>
                  <a:lnTo>
                    <a:pt y="173" x="958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56" name="Shape 3156"/>
            <p:cNvSpPr/>
            <p:nvPr/>
          </p:nvSpPr>
          <p:spPr>
            <a:xfrm>
              <a:off y="2855911" x="4730750"/>
              <a:ext cy="273050" cx="1519237"/>
            </a:xfrm>
            <a:custGeom>
              <a:pathLst>
                <a:path w="957" extrusionOk="0" h="172">
                  <a:moveTo>
                    <a:pt y="0" x="0"/>
                  </a:moveTo>
                  <a:lnTo>
                    <a:pt y="169" x="957"/>
                  </a:lnTo>
                  <a:lnTo>
                    <a:pt y="171" x="956"/>
                  </a:lnTo>
                  <a:lnTo>
                    <a:pt y="172" x="95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57" name="Shape 3157"/>
            <p:cNvSpPr/>
            <p:nvPr/>
          </p:nvSpPr>
          <p:spPr>
            <a:xfrm>
              <a:off y="2860675" x="4735512"/>
              <a:ext cy="271461" cx="1512886"/>
            </a:xfrm>
            <a:custGeom>
              <a:pathLst>
                <a:path w="953" extrusionOk="0" h="171">
                  <a:moveTo>
                    <a:pt y="0" x="0"/>
                  </a:moveTo>
                  <a:lnTo>
                    <a:pt y="168" x="953"/>
                  </a:lnTo>
                  <a:lnTo>
                    <a:pt y="169" x="951"/>
                  </a:lnTo>
                  <a:lnTo>
                    <a:pt y="171" x="94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58" name="Shape 3158"/>
            <p:cNvSpPr/>
            <p:nvPr/>
          </p:nvSpPr>
          <p:spPr>
            <a:xfrm>
              <a:off y="2863850" x="4738687"/>
              <a:ext cy="271461" cx="1506536"/>
            </a:xfrm>
            <a:custGeom>
              <a:pathLst>
                <a:path w="949" extrusionOk="0" h="171">
                  <a:moveTo>
                    <a:pt y="0" x="0"/>
                  </a:moveTo>
                  <a:lnTo>
                    <a:pt y="167" x="949"/>
                  </a:lnTo>
                  <a:lnTo>
                    <a:pt y="169" x="947"/>
                  </a:lnTo>
                  <a:lnTo>
                    <a:pt y="171" x="94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59" name="Shape 3159"/>
            <p:cNvSpPr/>
            <p:nvPr/>
          </p:nvSpPr>
          <p:spPr>
            <a:xfrm>
              <a:off y="2868611" x="4743450"/>
              <a:ext cy="271461" cx="1498600"/>
            </a:xfrm>
            <a:custGeom>
              <a:pathLst>
                <a:path w="944" extrusionOk="0" h="171">
                  <a:moveTo>
                    <a:pt y="0" x="0"/>
                  </a:moveTo>
                  <a:lnTo>
                    <a:pt y="166" x="944"/>
                  </a:lnTo>
                  <a:lnTo>
                    <a:pt y="168" x="941"/>
                  </a:lnTo>
                  <a:lnTo>
                    <a:pt y="171" x="939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60" name="Shape 3160"/>
            <p:cNvSpPr/>
            <p:nvPr/>
          </p:nvSpPr>
          <p:spPr>
            <a:xfrm>
              <a:off y="2871786" x="4746625"/>
              <a:ext cy="271461" cx="1490661"/>
            </a:xfrm>
            <a:custGeom>
              <a:pathLst>
                <a:path w="939" extrusionOk="0" h="171">
                  <a:moveTo>
                    <a:pt y="0" x="0"/>
                  </a:moveTo>
                  <a:lnTo>
                    <a:pt y="166" x="939"/>
                  </a:lnTo>
                  <a:lnTo>
                    <a:pt y="169" x="937"/>
                  </a:lnTo>
                  <a:lnTo>
                    <a:pt y="171" x="936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61" name="Shape 3161"/>
            <p:cNvSpPr/>
            <p:nvPr/>
          </p:nvSpPr>
          <p:spPr>
            <a:xfrm>
              <a:off y="2876550" x="4749800"/>
              <a:ext cy="268287" cx="1484311"/>
            </a:xfrm>
            <a:custGeom>
              <a:pathLst>
                <a:path w="935" extrusionOk="0" h="169">
                  <a:moveTo>
                    <a:pt y="0" x="0"/>
                  </a:moveTo>
                  <a:lnTo>
                    <a:pt y="166" x="935"/>
                  </a:lnTo>
                  <a:lnTo>
                    <a:pt y="168" x="934"/>
                  </a:lnTo>
                  <a:lnTo>
                    <a:pt y="169" x="932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62" name="Shape 3162"/>
            <p:cNvSpPr/>
            <p:nvPr/>
          </p:nvSpPr>
          <p:spPr>
            <a:xfrm>
              <a:off y="2879725" x="4754562"/>
              <a:ext cy="268287" cx="1477961"/>
            </a:xfrm>
            <a:custGeom>
              <a:pathLst>
                <a:path w="931" extrusionOk="0" h="169">
                  <a:moveTo>
                    <a:pt y="0" x="0"/>
                  </a:moveTo>
                  <a:lnTo>
                    <a:pt y="166" x="931"/>
                  </a:lnTo>
                  <a:lnTo>
                    <a:pt y="167" x="929"/>
                  </a:lnTo>
                  <a:lnTo>
                    <a:pt y="169" x="927"/>
                  </a:lnTo>
                  <a:lnTo>
                    <a:pt y="7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63" name="Shape 3163"/>
            <p:cNvSpPr/>
            <p:nvPr/>
          </p:nvSpPr>
          <p:spPr>
            <a:xfrm>
              <a:off y="2884486" x="4757737"/>
              <a:ext cy="266700" cx="1471611"/>
            </a:xfrm>
            <a:custGeom>
              <a:pathLst>
                <a:path w="927" extrusionOk="0" h="168">
                  <a:moveTo>
                    <a:pt y="0" x="0"/>
                  </a:moveTo>
                  <a:lnTo>
                    <a:pt y="164" x="927"/>
                  </a:lnTo>
                  <a:lnTo>
                    <a:pt y="166" x="925"/>
                  </a:lnTo>
                  <a:lnTo>
                    <a:pt y="168" x="923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64" name="Shape 3164"/>
            <p:cNvSpPr/>
            <p:nvPr/>
          </p:nvSpPr>
          <p:spPr>
            <a:xfrm>
              <a:off y="2890836" x="4762500"/>
              <a:ext cy="261936" cx="1463675"/>
            </a:xfrm>
            <a:custGeom>
              <a:pathLst>
                <a:path w="922" extrusionOk="0" h="165">
                  <a:moveTo>
                    <a:pt y="0" x="0"/>
                  </a:moveTo>
                  <a:lnTo>
                    <a:pt y="162" x="922"/>
                  </a:lnTo>
                  <a:lnTo>
                    <a:pt y="164" x="920"/>
                  </a:lnTo>
                  <a:lnTo>
                    <a:pt y="165" x="917"/>
                  </a:lnTo>
                  <a:lnTo>
                    <a:pt y="5" x="5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65" name="Shape 3165"/>
            <p:cNvSpPr/>
            <p:nvPr/>
          </p:nvSpPr>
          <p:spPr>
            <a:xfrm>
              <a:off y="2892425" x="4765675"/>
              <a:ext cy="263525" cx="1457325"/>
            </a:xfrm>
            <a:custGeom>
              <a:pathLst>
                <a:path w="918" extrusionOk="0" h="166">
                  <a:moveTo>
                    <a:pt y="0" x="0"/>
                  </a:moveTo>
                  <a:lnTo>
                    <a:pt y="163" x="918"/>
                  </a:lnTo>
                  <a:lnTo>
                    <a:pt y="164" x="915"/>
                  </a:lnTo>
                  <a:lnTo>
                    <a:pt y="166" x="913"/>
                  </a:lnTo>
                  <a:lnTo>
                    <a:pt y="6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AF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66" name="Shape 3166"/>
            <p:cNvSpPr/>
            <p:nvPr/>
          </p:nvSpPr>
          <p:spPr>
            <a:xfrm>
              <a:off y="2898775" x="4770437"/>
              <a:ext cy="260350" cx="1447800"/>
            </a:xfrm>
            <a:custGeom>
              <a:pathLst>
                <a:path w="912" extrusionOk="0" h="164">
                  <a:moveTo>
                    <a:pt y="0" x="0"/>
                  </a:moveTo>
                  <a:lnTo>
                    <a:pt y="160" x="912"/>
                  </a:lnTo>
                  <a:lnTo>
                    <a:pt y="162" x="910"/>
                  </a:lnTo>
                  <a:lnTo>
                    <a:pt y="164" x="90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67" name="Shape 3167"/>
            <p:cNvSpPr/>
            <p:nvPr/>
          </p:nvSpPr>
          <p:spPr>
            <a:xfrm>
              <a:off y="2901950" x="4773612"/>
              <a:ext cy="258762" cx="1441450"/>
            </a:xfrm>
            <a:custGeom>
              <a:pathLst>
                <a:path w="908" extrusionOk="0" h="163">
                  <a:moveTo>
                    <a:pt y="0" x="0"/>
                  </a:moveTo>
                  <a:lnTo>
                    <a:pt y="160" x="908"/>
                  </a:lnTo>
                  <a:lnTo>
                    <a:pt y="162" x="907"/>
                  </a:lnTo>
                  <a:lnTo>
                    <a:pt y="163" x="905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68" name="Shape 3168"/>
            <p:cNvSpPr/>
            <p:nvPr/>
          </p:nvSpPr>
          <p:spPr>
            <a:xfrm>
              <a:off y="2906711" x="4778375"/>
              <a:ext cy="257175" cx="1435100"/>
            </a:xfrm>
            <a:custGeom>
              <a:pathLst>
                <a:path w="904" extrusionOk="0" h="162">
                  <a:moveTo>
                    <a:pt y="0" x="0"/>
                  </a:moveTo>
                  <a:lnTo>
                    <a:pt y="159" x="904"/>
                  </a:lnTo>
                  <a:lnTo>
                    <a:pt y="160" x="902"/>
                  </a:lnTo>
                  <a:lnTo>
                    <a:pt y="162" x="899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69" name="Shape 3169"/>
            <p:cNvSpPr/>
            <p:nvPr/>
          </p:nvSpPr>
          <p:spPr>
            <a:xfrm>
              <a:off y="2909886" x="4781550"/>
              <a:ext cy="257175" cx="1428750"/>
            </a:xfrm>
            <a:custGeom>
              <a:pathLst>
                <a:path w="900" extrusionOk="0" h="162">
                  <a:moveTo>
                    <a:pt y="0" x="0"/>
                  </a:moveTo>
                  <a:lnTo>
                    <a:pt y="158" x="900"/>
                  </a:lnTo>
                  <a:lnTo>
                    <a:pt y="160" x="897"/>
                  </a:lnTo>
                  <a:lnTo>
                    <a:pt y="162" x="895"/>
                  </a:lnTo>
                  <a:lnTo>
                    <a:pt y="6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70" name="Shape 3170"/>
            <p:cNvSpPr/>
            <p:nvPr/>
          </p:nvSpPr>
          <p:spPr>
            <a:xfrm>
              <a:off y="2914650" x="4786312"/>
              <a:ext cy="257175" cx="1419225"/>
            </a:xfrm>
            <a:custGeom>
              <a:pathLst>
                <a:path w="894" extrusionOk="0" h="162">
                  <a:moveTo>
                    <a:pt y="0" x="0"/>
                  </a:moveTo>
                  <a:lnTo>
                    <a:pt y="157" x="894"/>
                  </a:lnTo>
                  <a:lnTo>
                    <a:pt y="159" x="892"/>
                  </a:lnTo>
                  <a:lnTo>
                    <a:pt y="162" x="889"/>
                  </a:lnTo>
                  <a:lnTo>
                    <a:pt y="5" x="6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71" name="Shape 3171"/>
            <p:cNvSpPr/>
            <p:nvPr/>
          </p:nvSpPr>
          <p:spPr>
            <a:xfrm>
              <a:off y="2919411" x="4789487"/>
              <a:ext cy="255586" cx="1412875"/>
            </a:xfrm>
            <a:custGeom>
              <a:pathLst>
                <a:path w="890" extrusionOk="0" h="161">
                  <a:moveTo>
                    <a:pt y="0" x="0"/>
                  </a:moveTo>
                  <a:lnTo>
                    <a:pt y="156" x="890"/>
                  </a:lnTo>
                  <a:lnTo>
                    <a:pt y="159" x="887"/>
                  </a:lnTo>
                  <a:lnTo>
                    <a:pt y="161" x="885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72" name="Shape 3172"/>
            <p:cNvSpPr/>
            <p:nvPr/>
          </p:nvSpPr>
          <p:spPr>
            <a:xfrm>
              <a:off y="2922586" x="4795837"/>
              <a:ext cy="255586" cx="1401761"/>
            </a:xfrm>
            <a:custGeom>
              <a:pathLst>
                <a:path w="883" extrusionOk="0" h="161">
                  <a:moveTo>
                    <a:pt y="0" x="0"/>
                  </a:moveTo>
                  <a:lnTo>
                    <a:pt y="157" x="883"/>
                  </a:lnTo>
                  <a:lnTo>
                    <a:pt y="159" x="881"/>
                  </a:lnTo>
                  <a:lnTo>
                    <a:pt y="161" x="878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73" name="Shape 3173"/>
            <p:cNvSpPr/>
            <p:nvPr/>
          </p:nvSpPr>
          <p:spPr>
            <a:xfrm>
              <a:off y="2927350" x="4797425"/>
              <a:ext cy="252411" cx="1397000"/>
            </a:xfrm>
            <a:custGeom>
              <a:pathLst>
                <a:path w="880" extrusionOk="0" h="159">
                  <a:moveTo>
                    <a:pt y="0" x="0"/>
                  </a:moveTo>
                  <a:lnTo>
                    <a:pt y="156" x="880"/>
                  </a:lnTo>
                  <a:lnTo>
                    <a:pt y="158" x="877"/>
                  </a:lnTo>
                  <a:lnTo>
                    <a:pt y="159" x="875"/>
                  </a:lnTo>
                  <a:lnTo>
                    <a:pt y="6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74" name="Shape 3174"/>
            <p:cNvSpPr/>
            <p:nvPr/>
          </p:nvSpPr>
          <p:spPr>
            <a:xfrm>
              <a:off y="2930525" x="4803775"/>
              <a:ext cy="252411" cx="1385887"/>
            </a:xfrm>
            <a:custGeom>
              <a:pathLst>
                <a:path w="873" extrusionOk="0" h="159">
                  <a:moveTo>
                    <a:pt y="0" x="0"/>
                  </a:moveTo>
                  <a:lnTo>
                    <a:pt y="156" x="873"/>
                  </a:lnTo>
                  <a:lnTo>
                    <a:pt y="157" x="871"/>
                  </a:lnTo>
                  <a:lnTo>
                    <a:pt y="159" x="867"/>
                  </a:lnTo>
                  <a:lnTo>
                    <a:pt y="7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75" name="Shape 3175"/>
            <p:cNvSpPr/>
            <p:nvPr/>
          </p:nvSpPr>
          <p:spPr>
            <a:xfrm>
              <a:off y="2936875" x="4808537"/>
              <a:ext cy="249237" cx="1377950"/>
            </a:xfrm>
            <a:custGeom>
              <a:pathLst>
                <a:path w="868" extrusionOk="0" h="157">
                  <a:moveTo>
                    <a:pt y="0" x="0"/>
                  </a:moveTo>
                  <a:lnTo>
                    <a:pt y="153" x="868"/>
                  </a:lnTo>
                  <a:lnTo>
                    <a:pt y="155" x="864"/>
                  </a:lnTo>
                  <a:lnTo>
                    <a:pt y="157" x="86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76" name="Shape 3176"/>
            <p:cNvSpPr/>
            <p:nvPr/>
          </p:nvSpPr>
          <p:spPr>
            <a:xfrm>
              <a:off y="2941636" x="4811712"/>
              <a:ext cy="246061" cx="1368425"/>
            </a:xfrm>
            <a:custGeom>
              <a:pathLst>
                <a:path w="862" extrusionOk="0" h="155">
                  <a:moveTo>
                    <a:pt y="0" x="0"/>
                  </a:moveTo>
                  <a:lnTo>
                    <a:pt y="152" x="862"/>
                  </a:lnTo>
                  <a:lnTo>
                    <a:pt y="154" x="861"/>
                  </a:lnTo>
                  <a:lnTo>
                    <a:pt y="155" x="857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77" name="Shape 3177"/>
            <p:cNvSpPr/>
            <p:nvPr/>
          </p:nvSpPr>
          <p:spPr>
            <a:xfrm>
              <a:off y="2944811" x="4816475"/>
              <a:ext cy="246061" cx="1362075"/>
            </a:xfrm>
            <a:custGeom>
              <a:pathLst>
                <a:path w="858" extrusionOk="0" h="155">
                  <a:moveTo>
                    <a:pt y="0" x="0"/>
                  </a:moveTo>
                  <a:lnTo>
                    <a:pt y="152" x="858"/>
                  </a:lnTo>
                  <a:lnTo>
                    <a:pt y="153" x="854"/>
                  </a:lnTo>
                  <a:lnTo>
                    <a:pt y="155" x="851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78" name="Shape 3178"/>
            <p:cNvSpPr/>
            <p:nvPr/>
          </p:nvSpPr>
          <p:spPr>
            <a:xfrm>
              <a:off y="2949575" x="4821237"/>
              <a:ext cy="244475" cx="1350962"/>
            </a:xfrm>
            <a:custGeom>
              <a:pathLst>
                <a:path w="851" extrusionOk="0" h="154">
                  <a:moveTo>
                    <a:pt y="0" x="0"/>
                  </a:moveTo>
                  <a:lnTo>
                    <a:pt y="150" x="851"/>
                  </a:lnTo>
                  <a:lnTo>
                    <a:pt y="152" x="848"/>
                  </a:lnTo>
                  <a:lnTo>
                    <a:pt y="154" x="846"/>
                  </a:lnTo>
                  <a:lnTo>
                    <a:pt y="5" x="6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2ED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79" name="Shape 3179"/>
            <p:cNvSpPr/>
            <p:nvPr/>
          </p:nvSpPr>
          <p:spPr>
            <a:xfrm>
              <a:off y="2952750" x="4824412"/>
              <a:ext cy="242887" cx="1343025"/>
            </a:xfrm>
            <a:custGeom>
              <a:pathLst>
                <a:path w="846" extrusionOk="0" h="153">
                  <a:moveTo>
                    <a:pt y="0" x="0"/>
                  </a:moveTo>
                  <a:lnTo>
                    <a:pt y="150" x="846"/>
                  </a:lnTo>
                  <a:lnTo>
                    <a:pt y="152" x="844"/>
                  </a:lnTo>
                  <a:lnTo>
                    <a:pt y="153" x="841"/>
                  </a:lnTo>
                  <a:lnTo>
                    <a:pt y="6" x="5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80" name="Shape 3180"/>
            <p:cNvSpPr/>
            <p:nvPr/>
          </p:nvSpPr>
          <p:spPr>
            <a:xfrm>
              <a:off y="2957511" x="4830762"/>
              <a:ext cy="241300" cx="1333500"/>
            </a:xfrm>
            <a:custGeom>
              <a:pathLst>
                <a:path w="840" extrusionOk="0" h="152">
                  <a:moveTo>
                    <a:pt y="0" x="0"/>
                  </a:moveTo>
                  <a:lnTo>
                    <a:pt y="149" x="840"/>
                  </a:lnTo>
                  <a:lnTo>
                    <a:pt y="150" x="837"/>
                  </a:lnTo>
                  <a:lnTo>
                    <a:pt y="152" x="834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81" name="Shape 3181"/>
            <p:cNvSpPr/>
            <p:nvPr/>
          </p:nvSpPr>
          <p:spPr>
            <a:xfrm>
              <a:off y="2962275" x="4832350"/>
              <a:ext cy="239711" cx="1327150"/>
            </a:xfrm>
            <a:custGeom>
              <a:pathLst>
                <a:path w="836" extrusionOk="0" h="151">
                  <a:moveTo>
                    <a:pt y="0" x="0"/>
                  </a:moveTo>
                  <a:lnTo>
                    <a:pt y="147" x="836"/>
                  </a:lnTo>
                  <a:lnTo>
                    <a:pt y="149" x="833"/>
                  </a:lnTo>
                  <a:lnTo>
                    <a:pt y="151" x="829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82" name="Shape 3182"/>
            <p:cNvSpPr/>
            <p:nvPr/>
          </p:nvSpPr>
          <p:spPr>
            <a:xfrm>
              <a:off y="2965450" x="4838700"/>
              <a:ext cy="239711" cx="1316037"/>
            </a:xfrm>
            <a:custGeom>
              <a:pathLst>
                <a:path w="829" extrusionOk="0" h="151">
                  <a:moveTo>
                    <a:pt y="0" x="0"/>
                  </a:moveTo>
                  <a:lnTo>
                    <a:pt y="147" x="829"/>
                  </a:lnTo>
                  <a:lnTo>
                    <a:pt y="149" x="825"/>
                  </a:lnTo>
                  <a:lnTo>
                    <a:pt y="151" x="823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83" name="Shape 3183"/>
            <p:cNvSpPr/>
            <p:nvPr/>
          </p:nvSpPr>
          <p:spPr>
            <a:xfrm>
              <a:off y="2970211" x="4843462"/>
              <a:ext cy="236537" cx="1304925"/>
            </a:xfrm>
            <a:custGeom>
              <a:pathLst>
                <a:path w="822" extrusionOk="0" h="149">
                  <a:moveTo>
                    <a:pt y="0" x="0"/>
                  </a:moveTo>
                  <a:lnTo>
                    <a:pt y="146" x="822"/>
                  </a:lnTo>
                  <a:lnTo>
                    <a:pt y="148" x="819"/>
                  </a:lnTo>
                  <a:lnTo>
                    <a:pt y="149" x="817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84" name="Shape 3184"/>
            <p:cNvSpPr/>
            <p:nvPr/>
          </p:nvSpPr>
          <p:spPr>
            <a:xfrm>
              <a:off y="2973386" x="4848225"/>
              <a:ext cy="236537" cx="1296987"/>
            </a:xfrm>
            <a:custGeom>
              <a:pathLst>
                <a:path w="817" extrusionOk="0" h="149">
                  <a:moveTo>
                    <a:pt y="0" x="0"/>
                  </a:moveTo>
                  <a:lnTo>
                    <a:pt y="146" x="817"/>
                  </a:lnTo>
                  <a:lnTo>
                    <a:pt y="147" x="814"/>
                  </a:lnTo>
                  <a:lnTo>
                    <a:pt y="149" x="811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85" name="Shape 3185"/>
            <p:cNvSpPr/>
            <p:nvPr/>
          </p:nvSpPr>
          <p:spPr>
            <a:xfrm>
              <a:off y="2979736" x="4851400"/>
              <a:ext cy="233361" cx="1289050"/>
            </a:xfrm>
            <a:custGeom>
              <a:pathLst>
                <a:path w="812" extrusionOk="0" h="147">
                  <a:moveTo>
                    <a:pt y="0" x="0"/>
                  </a:moveTo>
                  <a:lnTo>
                    <a:pt y="143" x="812"/>
                  </a:lnTo>
                  <a:lnTo>
                    <a:pt y="145" x="809"/>
                  </a:lnTo>
                  <a:lnTo>
                    <a:pt y="147" x="80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86" name="Shape 3186"/>
            <p:cNvSpPr/>
            <p:nvPr/>
          </p:nvSpPr>
          <p:spPr>
            <a:xfrm>
              <a:off y="2984500" x="4856162"/>
              <a:ext cy="230187" cx="1279525"/>
            </a:xfrm>
            <a:custGeom>
              <a:pathLst>
                <a:path w="806" extrusionOk="0" h="145">
                  <a:moveTo>
                    <a:pt y="0" x="0"/>
                  </a:moveTo>
                  <a:lnTo>
                    <a:pt y="142" x="806"/>
                  </a:lnTo>
                  <a:lnTo>
                    <a:pt y="144" x="802"/>
                  </a:lnTo>
                  <a:lnTo>
                    <a:pt y="145" x="797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87" name="Shape 3187"/>
            <p:cNvSpPr/>
            <p:nvPr/>
          </p:nvSpPr>
          <p:spPr>
            <a:xfrm>
              <a:off y="2987675" x="4862512"/>
              <a:ext cy="227011" cx="1266825"/>
            </a:xfrm>
            <a:custGeom>
              <a:pathLst>
                <a:path w="798" extrusionOk="0" h="143">
                  <a:moveTo>
                    <a:pt y="0" x="0"/>
                  </a:moveTo>
                  <a:lnTo>
                    <a:pt y="142" x="798"/>
                  </a:lnTo>
                  <a:lnTo>
                    <a:pt y="143" x="793"/>
                  </a:lnTo>
                  <a:lnTo>
                    <a:pt y="143" x="790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88" name="Shape 3188"/>
            <p:cNvSpPr/>
            <p:nvPr/>
          </p:nvSpPr>
          <p:spPr>
            <a:xfrm>
              <a:off y="2992436" x="4864100"/>
              <a:ext cy="225425" cx="1257300"/>
            </a:xfrm>
            <a:custGeom>
              <a:pathLst>
                <a:path w="792" extrusionOk="0" h="142">
                  <a:moveTo>
                    <a:pt y="0" x="0"/>
                  </a:moveTo>
                  <a:lnTo>
                    <a:pt y="140" x="792"/>
                  </a:lnTo>
                  <a:lnTo>
                    <a:pt y="140" x="789"/>
                  </a:lnTo>
                  <a:lnTo>
                    <a:pt y="142" x="786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89" name="Shape 3189"/>
            <p:cNvSpPr/>
            <p:nvPr/>
          </p:nvSpPr>
          <p:spPr>
            <a:xfrm>
              <a:off y="2995611" x="4870450"/>
              <a:ext cy="225425" cx="1246186"/>
            </a:xfrm>
            <a:custGeom>
              <a:pathLst>
                <a:path w="785" extrusionOk="0" h="142">
                  <a:moveTo>
                    <a:pt y="0" x="0"/>
                  </a:moveTo>
                  <a:lnTo>
                    <a:pt y="138" x="785"/>
                  </a:lnTo>
                  <a:lnTo>
                    <a:pt y="140" x="782"/>
                  </a:lnTo>
                  <a:lnTo>
                    <a:pt y="142" x="778"/>
                  </a:lnTo>
                  <a:lnTo>
                    <a:pt y="6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90" name="Shape 3190"/>
            <p:cNvSpPr/>
            <p:nvPr/>
          </p:nvSpPr>
          <p:spPr>
            <a:xfrm>
              <a:off y="3000375" x="4875212"/>
              <a:ext cy="222250" cx="1236661"/>
            </a:xfrm>
            <a:custGeom>
              <a:pathLst>
                <a:path w="779" extrusionOk="0" h="140">
                  <a:moveTo>
                    <a:pt y="0" x="0"/>
                  </a:moveTo>
                  <a:lnTo>
                    <a:pt y="137" x="779"/>
                  </a:lnTo>
                  <a:lnTo>
                    <a:pt y="139" x="775"/>
                  </a:lnTo>
                  <a:lnTo>
                    <a:pt y="140" x="770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91" name="Shape 3191"/>
            <p:cNvSpPr/>
            <p:nvPr/>
          </p:nvSpPr>
          <p:spPr>
            <a:xfrm>
              <a:off y="3005136" x="4881562"/>
              <a:ext cy="220661" cx="1223961"/>
            </a:xfrm>
            <a:custGeom>
              <a:pathLst>
                <a:path w="771" extrusionOk="0" h="139">
                  <a:moveTo>
                    <a:pt y="0" x="0"/>
                  </a:moveTo>
                  <a:lnTo>
                    <a:pt y="136" x="771"/>
                  </a:lnTo>
                  <a:lnTo>
                    <a:pt y="137" x="766"/>
                  </a:lnTo>
                  <a:lnTo>
                    <a:pt y="139" x="763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92" name="Shape 3192"/>
            <p:cNvSpPr/>
            <p:nvPr/>
          </p:nvSpPr>
          <p:spPr>
            <a:xfrm>
              <a:off y="3008311" x="4886325"/>
              <a:ext cy="220661" cx="1211261"/>
            </a:xfrm>
            <a:custGeom>
              <a:pathLst>
                <a:path w="763" extrusionOk="0" h="139">
                  <a:moveTo>
                    <a:pt y="0" x="0"/>
                  </a:moveTo>
                  <a:lnTo>
                    <a:pt y="135" x="763"/>
                  </a:lnTo>
                  <a:lnTo>
                    <a:pt y="137" x="760"/>
                  </a:lnTo>
                  <a:lnTo>
                    <a:pt y="139" x="756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93" name="Shape 3193"/>
            <p:cNvSpPr/>
            <p:nvPr/>
          </p:nvSpPr>
          <p:spPr>
            <a:xfrm>
              <a:off y="3014661" x="4889500"/>
              <a:ext cy="215900" cx="1203325"/>
            </a:xfrm>
            <a:custGeom>
              <a:pathLst>
                <a:path w="758" extrusionOk="0" h="136">
                  <a:moveTo>
                    <a:pt y="0" x="0"/>
                  </a:moveTo>
                  <a:lnTo>
                    <a:pt y="133" x="758"/>
                  </a:lnTo>
                  <a:lnTo>
                    <a:pt y="135" x="753"/>
                  </a:lnTo>
                  <a:lnTo>
                    <a:pt y="136" x="749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94" name="Shape 3194"/>
            <p:cNvSpPr/>
            <p:nvPr/>
          </p:nvSpPr>
          <p:spPr>
            <a:xfrm>
              <a:off y="3019425" x="4894262"/>
              <a:ext cy="214311" cx="1192211"/>
            </a:xfrm>
            <a:custGeom>
              <a:pathLst>
                <a:path w="751" extrusionOk="0" h="135">
                  <a:moveTo>
                    <a:pt y="0" x="0"/>
                  </a:moveTo>
                  <a:lnTo>
                    <a:pt y="132" x="751"/>
                  </a:lnTo>
                  <a:lnTo>
                    <a:pt y="133" x="746"/>
                  </a:lnTo>
                  <a:lnTo>
                    <a:pt y="135" x="741"/>
                  </a:lnTo>
                  <a:lnTo>
                    <a:pt y="5" x="7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95" name="Shape 3195"/>
            <p:cNvSpPr/>
            <p:nvPr/>
          </p:nvSpPr>
          <p:spPr>
            <a:xfrm>
              <a:off y="3022600" x="4899025"/>
              <a:ext cy="211137" cx="1179512"/>
            </a:xfrm>
            <a:custGeom>
              <a:pathLst>
                <a:path w="743" extrusionOk="0" h="133">
                  <a:moveTo>
                    <a:pt y="0" x="0"/>
                  </a:moveTo>
                  <a:lnTo>
                    <a:pt y="131" x="743"/>
                  </a:lnTo>
                  <a:lnTo>
                    <a:pt y="133" x="738"/>
                  </a:lnTo>
                  <a:lnTo>
                    <a:pt y="133" x="735"/>
                  </a:lnTo>
                  <a:lnTo>
                    <a:pt y="6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96" name="Shape 3196"/>
            <p:cNvSpPr/>
            <p:nvPr/>
          </p:nvSpPr>
          <p:spPr>
            <a:xfrm>
              <a:off y="3027361" x="4905375"/>
              <a:ext cy="209550" cx="1165225"/>
            </a:xfrm>
            <a:custGeom>
              <a:pathLst>
                <a:path w="734" extrusionOk="0" h="132">
                  <a:moveTo>
                    <a:pt y="0" x="0"/>
                  </a:moveTo>
                  <a:lnTo>
                    <a:pt y="130" x="734"/>
                  </a:lnTo>
                  <a:lnTo>
                    <a:pt y="130" x="729"/>
                  </a:lnTo>
                  <a:lnTo>
                    <a:pt y="132" x="726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97" name="Shape 3197"/>
            <p:cNvSpPr/>
            <p:nvPr/>
          </p:nvSpPr>
          <p:spPr>
            <a:xfrm>
              <a:off y="3032125" x="4910137"/>
              <a:ext cy="206375" cx="1155700"/>
            </a:xfrm>
            <a:custGeom>
              <a:pathLst>
                <a:path w="728" extrusionOk="0" h="130">
                  <a:moveTo>
                    <a:pt y="0" x="0"/>
                  </a:moveTo>
                  <a:lnTo>
                    <a:pt y="127" x="728"/>
                  </a:lnTo>
                  <a:lnTo>
                    <a:pt y="129" x="723"/>
                  </a:lnTo>
                  <a:lnTo>
                    <a:pt y="130" x="718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98" name="Shape 3198"/>
            <p:cNvSpPr/>
            <p:nvPr/>
          </p:nvSpPr>
          <p:spPr>
            <a:xfrm>
              <a:off y="3035300" x="4916487"/>
              <a:ext cy="206375" cx="1141412"/>
            </a:xfrm>
            <a:custGeom>
              <a:pathLst>
                <a:path w="719" extrusionOk="0" h="130">
                  <a:moveTo>
                    <a:pt y="0" x="0"/>
                  </a:moveTo>
                  <a:lnTo>
                    <a:pt y="127" x="719"/>
                  </a:lnTo>
                  <a:lnTo>
                    <a:pt y="128" x="714"/>
                  </a:lnTo>
                  <a:lnTo>
                    <a:pt y="130" x="709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199" name="Shape 3199"/>
            <p:cNvSpPr/>
            <p:nvPr/>
          </p:nvSpPr>
          <p:spPr>
            <a:xfrm>
              <a:off y="3040061" x="4921250"/>
              <a:ext cy="204786" cx="1128712"/>
            </a:xfrm>
            <a:custGeom>
              <a:pathLst>
                <a:path w="711" extrusionOk="0" h="129">
                  <a:moveTo>
                    <a:pt y="0" x="0"/>
                  </a:moveTo>
                  <a:lnTo>
                    <a:pt y="125" x="711"/>
                  </a:lnTo>
                  <a:lnTo>
                    <a:pt y="127" x="706"/>
                  </a:lnTo>
                  <a:lnTo>
                    <a:pt y="129" x="70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00" name="Shape 3200"/>
            <p:cNvSpPr/>
            <p:nvPr/>
          </p:nvSpPr>
          <p:spPr>
            <a:xfrm>
              <a:off y="3043236" x="4924425"/>
              <a:ext cy="201612" cx="1117600"/>
            </a:xfrm>
            <a:custGeom>
              <a:pathLst>
                <a:path w="704" extrusionOk="0" h="127">
                  <a:moveTo>
                    <a:pt y="0" x="0"/>
                  </a:moveTo>
                  <a:lnTo>
                    <a:pt y="125" x="704"/>
                  </a:lnTo>
                  <a:lnTo>
                    <a:pt y="127" x="697"/>
                  </a:lnTo>
                  <a:lnTo>
                    <a:pt y="127" x="692"/>
                  </a:lnTo>
                  <a:lnTo>
                    <a:pt y="7" x="6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01" name="Shape 3201"/>
            <p:cNvSpPr/>
            <p:nvPr/>
          </p:nvSpPr>
          <p:spPr>
            <a:xfrm>
              <a:off y="3049586" x="4929187"/>
              <a:ext cy="198436" cx="1104900"/>
            </a:xfrm>
            <a:custGeom>
              <a:pathLst>
                <a:path w="696" extrusionOk="0" h="125">
                  <a:moveTo>
                    <a:pt y="0" x="0"/>
                  </a:moveTo>
                  <a:lnTo>
                    <a:pt y="123" x="696"/>
                  </a:lnTo>
                  <a:lnTo>
                    <a:pt y="123" x="689"/>
                  </a:lnTo>
                  <a:lnTo>
                    <a:pt y="125" x="684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02" name="Shape 3202"/>
            <p:cNvSpPr/>
            <p:nvPr/>
          </p:nvSpPr>
          <p:spPr>
            <a:xfrm>
              <a:off y="3054350" x="4933950"/>
              <a:ext cy="195261" cx="1089025"/>
            </a:xfrm>
            <a:custGeom>
              <a:pathLst>
                <a:path w="686" extrusionOk="0" h="123">
                  <a:moveTo>
                    <a:pt y="0" x="0"/>
                  </a:moveTo>
                  <a:lnTo>
                    <a:pt y="120" x="686"/>
                  </a:lnTo>
                  <a:lnTo>
                    <a:pt y="122" x="681"/>
                  </a:lnTo>
                  <a:lnTo>
                    <a:pt y="123" x="674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03" name="Shape 3203"/>
            <p:cNvSpPr/>
            <p:nvPr/>
          </p:nvSpPr>
          <p:spPr>
            <a:xfrm>
              <a:off y="3057525" x="4940300"/>
              <a:ext cy="192087" cx="1074736"/>
            </a:xfrm>
            <a:custGeom>
              <a:pathLst>
                <a:path w="677" extrusionOk="0" h="121">
                  <a:moveTo>
                    <a:pt y="0" x="0"/>
                  </a:moveTo>
                  <a:lnTo>
                    <a:pt y="120" x="677"/>
                  </a:lnTo>
                  <a:lnTo>
                    <a:pt y="121" x="670"/>
                  </a:lnTo>
                  <a:lnTo>
                    <a:pt y="121" x="665"/>
                  </a:lnTo>
                  <a:lnTo>
                    <a:pt y="6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04" name="Shape 3204"/>
            <p:cNvSpPr/>
            <p:nvPr/>
          </p:nvSpPr>
          <p:spPr>
            <a:xfrm>
              <a:off y="3062286" x="4945062"/>
              <a:ext cy="190500" cx="1058861"/>
            </a:xfrm>
            <a:custGeom>
              <a:pathLst>
                <a:path w="667" extrusionOk="0" h="120">
                  <a:moveTo>
                    <a:pt y="0" x="0"/>
                  </a:moveTo>
                  <a:lnTo>
                    <a:pt y="118" x="667"/>
                  </a:lnTo>
                  <a:lnTo>
                    <a:pt y="118" x="660"/>
                  </a:lnTo>
                  <a:lnTo>
                    <a:pt y="120" x="65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05" name="Shape 3205"/>
            <p:cNvSpPr/>
            <p:nvPr/>
          </p:nvSpPr>
          <p:spPr>
            <a:xfrm>
              <a:off y="3067050" x="4949825"/>
              <a:ext cy="188912" cx="1046161"/>
            </a:xfrm>
            <a:custGeom>
              <a:pathLst>
                <a:path w="659" extrusionOk="0" h="119">
                  <a:moveTo>
                    <a:pt y="0" x="0"/>
                  </a:moveTo>
                  <a:lnTo>
                    <a:pt y="115" x="659"/>
                  </a:lnTo>
                  <a:lnTo>
                    <a:pt y="117" x="652"/>
                  </a:lnTo>
                  <a:lnTo>
                    <a:pt y="119" x="645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06" name="Shape 3206"/>
            <p:cNvSpPr/>
            <p:nvPr/>
          </p:nvSpPr>
          <p:spPr>
            <a:xfrm>
              <a:off y="3070225" x="4956175"/>
              <a:ext cy="185736" cx="1028700"/>
            </a:xfrm>
            <a:custGeom>
              <a:pathLst>
                <a:path w="648" extrusionOk="0" h="117">
                  <a:moveTo>
                    <a:pt y="0" x="0"/>
                  </a:moveTo>
                  <a:lnTo>
                    <a:pt y="115" x="648"/>
                  </a:lnTo>
                  <a:lnTo>
                    <a:pt y="117" x="641"/>
                  </a:lnTo>
                  <a:lnTo>
                    <a:pt y="117" x="633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07" name="Shape 3207"/>
            <p:cNvSpPr/>
            <p:nvPr/>
          </p:nvSpPr>
          <p:spPr>
            <a:xfrm>
              <a:off y="3074986" x="4960937"/>
              <a:ext cy="182561" cx="1012825"/>
            </a:xfrm>
            <a:custGeom>
              <a:pathLst>
                <a:path w="638" extrusionOk="0" h="115">
                  <a:moveTo>
                    <a:pt y="0" x="0"/>
                  </a:moveTo>
                  <a:lnTo>
                    <a:pt y="114" x="638"/>
                  </a:lnTo>
                  <a:lnTo>
                    <a:pt y="114" x="630"/>
                  </a:lnTo>
                  <a:lnTo>
                    <a:pt y="115" x="623"/>
                  </a:lnTo>
                  <a:lnTo>
                    <a:pt y="5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2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08" name="Shape 3208"/>
            <p:cNvSpPr/>
            <p:nvPr/>
          </p:nvSpPr>
          <p:spPr>
            <a:xfrm>
              <a:off y="3081336" x="4967287"/>
              <a:ext cy="176212" cx="993775"/>
            </a:xfrm>
            <a:custGeom>
              <a:pathLst>
                <a:path w="626" extrusionOk="0" h="111">
                  <a:moveTo>
                    <a:pt y="0" x="0"/>
                  </a:moveTo>
                  <a:lnTo>
                    <a:pt y="110" x="626"/>
                  </a:lnTo>
                  <a:lnTo>
                    <a:pt y="111" x="619"/>
                  </a:lnTo>
                  <a:lnTo>
                    <a:pt y="111" x="611"/>
                  </a:lnTo>
                  <a:lnTo>
                    <a:pt y="5" x="6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09" name="Shape 3209"/>
            <p:cNvSpPr/>
            <p:nvPr/>
          </p:nvSpPr>
          <p:spPr>
            <a:xfrm>
              <a:off y="3082925" x="4972050"/>
              <a:ext cy="177800" cx="977900"/>
            </a:xfrm>
            <a:custGeom>
              <a:pathLst>
                <a:path w="616" extrusionOk="0" h="112">
                  <a:moveTo>
                    <a:pt y="0" x="0"/>
                  </a:moveTo>
                  <a:lnTo>
                    <a:pt y="110" x="616"/>
                  </a:lnTo>
                  <a:lnTo>
                    <a:pt y="110" x="608"/>
                  </a:lnTo>
                  <a:lnTo>
                    <a:pt y="112" x="599"/>
                  </a:lnTo>
                  <a:lnTo>
                    <a:pt y="7" x="7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10" name="Shape 3210"/>
            <p:cNvSpPr/>
            <p:nvPr/>
          </p:nvSpPr>
          <p:spPr>
            <a:xfrm>
              <a:off y="3089275" x="4976812"/>
              <a:ext cy="171450" cx="960436"/>
            </a:xfrm>
            <a:custGeom>
              <a:pathLst>
                <a:path w="605" extrusionOk="0" h="108">
                  <a:moveTo>
                    <a:pt y="0" x="0"/>
                  </a:moveTo>
                  <a:lnTo>
                    <a:pt y="106" x="605"/>
                  </a:lnTo>
                  <a:lnTo>
                    <a:pt y="108" x="596"/>
                  </a:lnTo>
                  <a:lnTo>
                    <a:pt y="108" x="588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11" name="Shape 3211"/>
            <p:cNvSpPr/>
            <p:nvPr/>
          </p:nvSpPr>
          <p:spPr>
            <a:xfrm>
              <a:off y="3094036" x="4983162"/>
              <a:ext cy="166686" cx="939800"/>
            </a:xfrm>
            <a:custGeom>
              <a:pathLst>
                <a:path w="592" extrusionOk="0" h="105">
                  <a:moveTo>
                    <a:pt y="0" x="0"/>
                  </a:moveTo>
                  <a:lnTo>
                    <a:pt y="105" x="592"/>
                  </a:lnTo>
                  <a:lnTo>
                    <a:pt y="105" x="582"/>
                  </a:lnTo>
                  <a:lnTo>
                    <a:pt y="105" x="574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12" name="Shape 3212"/>
            <p:cNvSpPr/>
            <p:nvPr/>
          </p:nvSpPr>
          <p:spPr>
            <a:xfrm>
              <a:off y="3097211" x="4987925"/>
              <a:ext cy="163511" cx="922337"/>
            </a:xfrm>
            <a:custGeom>
              <a:pathLst>
                <a:path w="581" extrusionOk="0" h="103">
                  <a:moveTo>
                    <a:pt y="0" x="0"/>
                  </a:moveTo>
                  <a:lnTo>
                    <a:pt y="103" x="581"/>
                  </a:lnTo>
                  <a:lnTo>
                    <a:pt y="103" x="571"/>
                  </a:lnTo>
                  <a:lnTo>
                    <a:pt y="103" x="559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13" name="Shape 3213"/>
            <p:cNvSpPr/>
            <p:nvPr/>
          </p:nvSpPr>
          <p:spPr>
            <a:xfrm>
              <a:off y="3101975" x="4992687"/>
              <a:ext cy="158750" cx="901700"/>
            </a:xfrm>
            <a:custGeom>
              <a:pathLst>
                <a:path w="568" extrusionOk="0" h="100">
                  <a:moveTo>
                    <a:pt y="0" x="0"/>
                  </a:moveTo>
                  <a:lnTo>
                    <a:pt y="100" x="568"/>
                  </a:lnTo>
                  <a:lnTo>
                    <a:pt y="100" x="556"/>
                  </a:lnTo>
                  <a:lnTo>
                    <a:pt y="100" x="544"/>
                  </a:lnTo>
                  <a:lnTo>
                    <a:pt y="5" x="7"/>
                  </a:lnTo>
                  <a:lnTo>
                    <a:pt y="5" x="7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14" name="Shape 3214"/>
            <p:cNvSpPr/>
            <p:nvPr/>
          </p:nvSpPr>
          <p:spPr>
            <a:xfrm>
              <a:off y="3108325" x="4999037"/>
              <a:ext cy="152400" cx="876300"/>
            </a:xfrm>
            <a:custGeom>
              <a:pathLst>
                <a:path w="552" extrusionOk="0" h="96">
                  <a:moveTo>
                    <a:pt y="0" x="0"/>
                  </a:moveTo>
                  <a:lnTo>
                    <a:pt y="96" x="552"/>
                  </a:lnTo>
                  <a:lnTo>
                    <a:pt y="96" x="540"/>
                  </a:lnTo>
                  <a:lnTo>
                    <a:pt y="96" x="528"/>
                  </a:lnTo>
                  <a:lnTo>
                    <a:pt y="5" x="7"/>
                  </a:lnTo>
                  <a:lnTo>
                    <a:pt y="3" x="5"/>
                  </a:lnTo>
                  <a:lnTo>
                    <a:pt y="1" x="3"/>
                  </a:lnTo>
                  <a:lnTo>
                    <a:pt y="0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15" name="Shape 3215"/>
            <p:cNvSpPr/>
            <p:nvPr/>
          </p:nvSpPr>
          <p:spPr>
            <a:xfrm>
              <a:off y="3109911" x="5003800"/>
              <a:ext cy="150812" cx="852486"/>
            </a:xfrm>
            <a:custGeom>
              <a:pathLst>
                <a:path w="537" extrusionOk="0" h="95">
                  <a:moveTo>
                    <a:pt y="0" x="0"/>
                  </a:moveTo>
                  <a:lnTo>
                    <a:pt y="95" x="537"/>
                  </a:lnTo>
                  <a:lnTo>
                    <a:pt y="95" x="524"/>
                  </a:lnTo>
                  <a:lnTo>
                    <a:pt y="95" x="510"/>
                  </a:lnTo>
                  <a:lnTo>
                    <a:pt y="7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16" name="Shape 3216"/>
            <p:cNvSpPr/>
            <p:nvPr/>
          </p:nvSpPr>
          <p:spPr>
            <a:xfrm>
              <a:off y="3116261" x="5010150"/>
              <a:ext cy="144461" cx="827087"/>
            </a:xfrm>
            <a:custGeom>
              <a:pathLst>
                <a:path w="521" extrusionOk="0" h="91">
                  <a:moveTo>
                    <a:pt y="0" x="0"/>
                  </a:moveTo>
                  <a:lnTo>
                    <a:pt y="91" x="521"/>
                  </a:lnTo>
                  <a:lnTo>
                    <a:pt y="91" x="508"/>
                  </a:lnTo>
                  <a:lnTo>
                    <a:pt y="91" x="496"/>
                  </a:lnTo>
                  <a:lnTo>
                    <a:pt y="83" x="449"/>
                  </a:lnTo>
                  <a:lnTo>
                    <a:pt y="7" x="8"/>
                  </a:lnTo>
                  <a:lnTo>
                    <a:pt y="3" x="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17" name="Shape 3217"/>
            <p:cNvSpPr/>
            <p:nvPr/>
          </p:nvSpPr>
          <p:spPr>
            <a:xfrm>
              <a:off y="3121025" x="5014912"/>
              <a:ext cy="139700" cx="798512"/>
            </a:xfrm>
            <a:custGeom>
              <a:pathLst>
                <a:path w="503" extrusionOk="0" h="88">
                  <a:moveTo>
                    <a:pt y="0" x="0"/>
                  </a:moveTo>
                  <a:lnTo>
                    <a:pt y="88" x="503"/>
                  </a:lnTo>
                  <a:lnTo>
                    <a:pt y="88" x="498"/>
                  </a:lnTo>
                  <a:lnTo>
                    <a:pt y="88" x="493"/>
                  </a:lnTo>
                  <a:lnTo>
                    <a:pt y="58" x="304"/>
                  </a:lnTo>
                  <a:lnTo>
                    <a:pt y="7" x="12"/>
                  </a:lnTo>
                  <a:lnTo>
                    <a:pt y="4" x="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18" name="Shape 3218"/>
            <p:cNvSpPr/>
            <p:nvPr/>
          </p:nvSpPr>
          <p:spPr>
            <a:xfrm>
              <a:off y="3127375" x="5022850"/>
              <a:ext cy="120650" cx="700086"/>
            </a:xfrm>
            <a:custGeom>
              <a:pathLst>
                <a:path w="441" extrusionOk="0" h="76">
                  <a:moveTo>
                    <a:pt y="0" x="0"/>
                  </a:moveTo>
                  <a:lnTo>
                    <a:pt y="76" x="441"/>
                  </a:lnTo>
                  <a:lnTo>
                    <a:pt y="32" x="159"/>
                  </a:lnTo>
                  <a:lnTo>
                    <a:pt y="6" x="19"/>
                  </a:lnTo>
                  <a:lnTo>
                    <a:pt y="3" x="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19" name="Shape 3219"/>
            <p:cNvSpPr/>
            <p:nvPr/>
          </p:nvSpPr>
          <p:spPr>
            <a:xfrm>
              <a:off y="3132136" x="5033962"/>
              <a:ext cy="80961" cx="463550"/>
            </a:xfrm>
            <a:custGeom>
              <a:pathLst>
                <a:path w="292" extrusionOk="0" h="51">
                  <a:moveTo>
                    <a:pt y="0" x="0"/>
                  </a:moveTo>
                  <a:lnTo>
                    <a:pt y="51" x="292"/>
                  </a:lnTo>
                  <a:lnTo>
                    <a:pt y="10" x="35"/>
                  </a:lnTo>
                  <a:lnTo>
                    <a:pt y="5" x="1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20" name="Shape 3220"/>
            <p:cNvSpPr/>
            <p:nvPr/>
          </p:nvSpPr>
          <p:spPr>
            <a:xfrm>
              <a:off y="3136900" x="5053012"/>
              <a:ext cy="41275" cx="222250"/>
            </a:xfrm>
            <a:custGeom>
              <a:pathLst>
                <a:path w="140" extrusionOk="0" h="26">
                  <a:moveTo>
                    <a:pt y="0" x="0"/>
                  </a:moveTo>
                  <a:lnTo>
                    <a:pt y="26" x="140"/>
                  </a:lnTo>
                  <a:lnTo>
                    <a:pt y="7" x="23"/>
                  </a:lnTo>
                  <a:lnTo>
                    <a:pt y="4" x="1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21" name="Shape 3221"/>
            <p:cNvSpPr/>
            <p:nvPr/>
          </p:nvSpPr>
          <p:spPr>
            <a:xfrm>
              <a:off y="2670175" x="4621212"/>
              <a:ext cy="590550" cx="1663700"/>
            </a:xfrm>
            <a:custGeom>
              <a:pathLst>
                <a:path w="1048" extrusionOk="0" h="372">
                  <a:moveTo>
                    <a:pt y="2" x="5"/>
                  </a:moveTo>
                  <a:lnTo>
                    <a:pt y="10" x="1"/>
                  </a:lnTo>
                  <a:lnTo>
                    <a:pt y="21" x="0"/>
                  </a:lnTo>
                  <a:lnTo>
                    <a:pt y="29" x="1"/>
                  </a:lnTo>
                  <a:lnTo>
                    <a:pt y="37" x="5"/>
                  </a:lnTo>
                  <a:lnTo>
                    <a:pt y="70" x="30"/>
                  </a:lnTo>
                  <a:lnTo>
                    <a:pt y="102" x="56"/>
                  </a:lnTo>
                  <a:lnTo>
                    <a:pt y="132" x="84"/>
                  </a:lnTo>
                  <a:lnTo>
                    <a:pt y="162" x="113"/>
                  </a:lnTo>
                  <a:lnTo>
                    <a:pt y="193" x="143"/>
                  </a:lnTo>
                  <a:lnTo>
                    <a:pt y="222" x="174"/>
                  </a:lnTo>
                  <a:lnTo>
                    <a:pt y="249" x="207"/>
                  </a:lnTo>
                  <a:lnTo>
                    <a:pt y="277" x="241"/>
                  </a:lnTo>
                  <a:lnTo>
                    <a:pt y="286" x="251"/>
                  </a:lnTo>
                  <a:lnTo>
                    <a:pt y="293" x="265"/>
                  </a:lnTo>
                  <a:lnTo>
                    <a:pt y="296" x="280"/>
                  </a:lnTo>
                  <a:lnTo>
                    <a:pt y="301" x="295"/>
                  </a:lnTo>
                  <a:lnTo>
                    <a:pt y="372" x="741"/>
                  </a:lnTo>
                  <a:lnTo>
                    <a:pt y="372" x="770"/>
                  </a:lnTo>
                  <a:lnTo>
                    <a:pt y="372" x="795"/>
                  </a:lnTo>
                  <a:lnTo>
                    <a:pt y="370" x="822"/>
                  </a:lnTo>
                  <a:lnTo>
                    <a:pt y="369" x="846"/>
                  </a:lnTo>
                  <a:lnTo>
                    <a:pt y="365" x="869"/>
                  </a:lnTo>
                  <a:lnTo>
                    <a:pt y="360" x="891"/>
                  </a:lnTo>
                  <a:lnTo>
                    <a:pt y="355" x="913"/>
                  </a:lnTo>
                  <a:lnTo>
                    <a:pt y="348" x="932"/>
                  </a:lnTo>
                  <a:lnTo>
                    <a:pt y="340" x="950"/>
                  </a:lnTo>
                  <a:lnTo>
                    <a:pt y="331" x="969"/>
                  </a:lnTo>
                  <a:lnTo>
                    <a:pt y="321" x="984"/>
                  </a:lnTo>
                  <a:lnTo>
                    <a:pt y="311" x="999"/>
                  </a:lnTo>
                  <a:lnTo>
                    <a:pt y="299" x="1013"/>
                  </a:lnTo>
                  <a:lnTo>
                    <a:pt y="286" x="1026"/>
                  </a:lnTo>
                  <a:lnTo>
                    <a:pt y="272" x="1036"/>
                  </a:lnTo>
                  <a:lnTo>
                    <a:pt y="257" x="1048"/>
                  </a:lnTo>
                  <a:lnTo>
                    <a:pt y="254" x="1038"/>
                  </a:lnTo>
                  <a:lnTo>
                    <a:pt y="250" x="1033"/>
                  </a:lnTo>
                  <a:lnTo>
                    <a:pt y="213" x="988"/>
                  </a:lnTo>
                  <a:lnTo>
                    <a:pt y="179" x="944"/>
                  </a:lnTo>
                  <a:lnTo>
                    <a:pt y="149" x="896"/>
                  </a:lnTo>
                  <a:lnTo>
                    <a:pt y="122" x="851"/>
                  </a:lnTo>
                  <a:lnTo>
                    <a:pt y="97" x="802"/>
                  </a:lnTo>
                  <a:lnTo>
                    <a:pt y="76" x="753"/>
                  </a:lnTo>
                  <a:lnTo>
                    <a:pt y="58" x="704"/>
                  </a:lnTo>
                  <a:lnTo>
                    <a:pt y="42" x="653"/>
                  </a:lnTo>
                  <a:lnTo>
                    <a:pt y="29" x="603"/>
                  </a:lnTo>
                  <a:lnTo>
                    <a:pt y="19" x="550"/>
                  </a:lnTo>
                  <a:lnTo>
                    <a:pt y="10" x="498"/>
                  </a:lnTo>
                  <a:lnTo>
                    <a:pt y="5" x="446"/>
                  </a:lnTo>
                  <a:lnTo>
                    <a:pt y="2" x="392"/>
                  </a:lnTo>
                  <a:lnTo>
                    <a:pt y="0" x="337"/>
                  </a:lnTo>
                  <a:lnTo>
                    <a:pt y="0" x="283"/>
                  </a:lnTo>
                  <a:lnTo>
                    <a:pt y="2" x="229"/>
                  </a:lnTo>
                  <a:lnTo>
                    <a:pt y="4" x="213"/>
                  </a:lnTo>
                  <a:lnTo>
                    <a:pt y="4" x="167"/>
                  </a:lnTo>
                  <a:lnTo>
                    <a:pt y="4" x="96"/>
                  </a:lnTo>
                  <a:lnTo>
                    <a:pt y="2" x="5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22" name="Shape 3222"/>
            <p:cNvSpPr/>
            <p:nvPr/>
          </p:nvSpPr>
          <p:spPr>
            <a:xfrm>
              <a:off y="2697161" x="4660900"/>
              <a:ext cy="395287" cx="1584325"/>
            </a:xfrm>
            <a:custGeom>
              <a:pathLst>
                <a:path w="998" extrusionOk="0" h="249">
                  <a:moveTo>
                    <a:pt y="25" x="14"/>
                  </a:moveTo>
                  <a:lnTo>
                    <a:pt y="29" x="186"/>
                  </a:lnTo>
                  <a:lnTo>
                    <a:pt y="32" x="328"/>
                  </a:lnTo>
                  <a:lnTo>
                    <a:pt y="34" x="390"/>
                  </a:lnTo>
                  <a:lnTo>
                    <a:pt y="36" x="448"/>
                  </a:lnTo>
                  <a:lnTo>
                    <a:pt y="41" x="502"/>
                  </a:lnTo>
                  <a:lnTo>
                    <a:pt y="47" x="552"/>
                  </a:lnTo>
                  <a:lnTo>
                    <a:pt y="51" x="578"/>
                  </a:lnTo>
                  <a:lnTo>
                    <a:pt y="56" x="603"/>
                  </a:lnTo>
                  <a:lnTo>
                    <a:pt y="63" x="628"/>
                  </a:lnTo>
                  <a:lnTo>
                    <a:pt y="69" x="654"/>
                  </a:lnTo>
                  <a:lnTo>
                    <a:pt y="76" x="679"/>
                  </a:lnTo>
                  <a:lnTo>
                    <a:pt y="86" x="704"/>
                  </a:lnTo>
                  <a:lnTo>
                    <a:pt y="96" x="730"/>
                  </a:lnTo>
                  <a:lnTo>
                    <a:pt y="107" x="755"/>
                  </a:lnTo>
                  <a:lnTo>
                    <a:pt y="134" x="811"/>
                  </a:lnTo>
                  <a:lnTo>
                    <a:pt y="166" x="868"/>
                  </a:lnTo>
                  <a:lnTo>
                    <a:pt y="203" x="930"/>
                  </a:lnTo>
                  <a:lnTo>
                    <a:pt y="249" x="998"/>
                  </a:lnTo>
                  <a:lnTo>
                    <a:pt y="223" x="969"/>
                  </a:lnTo>
                  <a:lnTo>
                    <a:pt y="200" x="941"/>
                  </a:lnTo>
                  <a:lnTo>
                    <a:pt y="179" x="912"/>
                  </a:lnTo>
                  <a:lnTo>
                    <a:pt y="159" x="883"/>
                  </a:lnTo>
                  <a:lnTo>
                    <a:pt y="140" x="853"/>
                  </a:lnTo>
                  <a:lnTo>
                    <a:pt y="123" x="824"/>
                  </a:lnTo>
                  <a:lnTo>
                    <a:pt y="108" x="795"/>
                  </a:lnTo>
                  <a:lnTo>
                    <a:pt y="95" x="765"/>
                  </a:lnTo>
                  <a:lnTo>
                    <a:pt y="81" x="736"/>
                  </a:lnTo>
                  <a:lnTo>
                    <a:pt y="69" x="706"/>
                  </a:lnTo>
                  <a:lnTo>
                    <a:pt y="59" x="675"/>
                  </a:lnTo>
                  <a:lnTo>
                    <a:pt y="51" x="645"/>
                  </a:lnTo>
                  <a:lnTo>
                    <a:pt y="42" x="615"/>
                  </a:lnTo>
                  <a:lnTo>
                    <a:pt y="34" x="584"/>
                  </a:lnTo>
                  <a:lnTo>
                    <a:pt y="29" x="554"/>
                  </a:lnTo>
                  <a:lnTo>
                    <a:pt y="24" x="524"/>
                  </a:lnTo>
                  <a:lnTo>
                    <a:pt y="15" x="461"/>
                  </a:lnTo>
                  <a:lnTo>
                    <a:pt y="9" x="399"/>
                  </a:lnTo>
                  <a:lnTo>
                    <a:pt y="5" x="334"/>
                  </a:lnTo>
                  <a:lnTo>
                    <a:pt y="4" x="270"/>
                  </a:lnTo>
                  <a:lnTo>
                    <a:pt y="2" x="139"/>
                  </a:lnTo>
                  <a:lnTo>
                    <a:pt y="0" x="2"/>
                  </a:lnTo>
                  <a:lnTo>
                    <a:pt y="2" x="0"/>
                  </a:lnTo>
                  <a:lnTo>
                    <a:pt y="4" x="0"/>
                  </a:lnTo>
                  <a:lnTo>
                    <a:pt y="9" x="4"/>
                  </a:lnTo>
                  <a:lnTo>
                    <a:pt y="12" x="9"/>
                  </a:lnTo>
                  <a:lnTo>
                    <a:pt y="17" x="12"/>
                  </a:lnTo>
                  <a:lnTo>
                    <a:pt y="22" x="15"/>
                  </a:lnTo>
                  <a:lnTo>
                    <a:pt y="22" x="15"/>
                  </a:lnTo>
                  <a:lnTo>
                    <a:pt y="24" x="17"/>
                  </a:lnTo>
                  <a:lnTo>
                    <a:pt y="25" x="15"/>
                  </a:lnTo>
                  <a:lnTo>
                    <a:pt y="25" x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23" name="Shape 3223"/>
            <p:cNvSpPr/>
            <p:nvPr/>
          </p:nvSpPr>
          <p:spPr>
            <a:xfrm>
              <a:off y="3351212" x="4310062"/>
              <a:ext cy="244475" cx="1557337"/>
            </a:xfrm>
            <a:custGeom>
              <a:pathLst>
                <a:path w="981" extrusionOk="0" h="154">
                  <a:moveTo>
                    <a:pt y="154" x="981"/>
                  </a:moveTo>
                  <a:lnTo>
                    <a:pt y="146" x="971"/>
                  </a:lnTo>
                  <a:lnTo>
                    <a:pt y="139" x="959"/>
                  </a:lnTo>
                  <a:lnTo>
                    <a:pt y="132" x="945"/>
                  </a:lnTo>
                  <a:lnTo>
                    <a:pt y="124" x="930"/>
                  </a:lnTo>
                  <a:lnTo>
                    <a:pt y="112" x="896"/>
                  </a:lnTo>
                  <a:lnTo>
                    <a:pt y="98" x="858"/>
                  </a:lnTo>
                  <a:lnTo>
                    <a:pt y="87" x="814"/>
                  </a:lnTo>
                  <a:lnTo>
                    <a:pt y="77" x="765"/>
                  </a:lnTo>
                  <a:lnTo>
                    <a:pt y="66" x="711"/>
                  </a:lnTo>
                  <a:lnTo>
                    <a:pt y="56" x="652"/>
                  </a:lnTo>
                  <a:lnTo>
                    <a:pt y="48" x="588"/>
                  </a:lnTo>
                  <a:lnTo>
                    <a:pt y="39" x="520"/>
                  </a:lnTo>
                  <a:lnTo>
                    <a:pt y="31" x="447"/>
                  </a:lnTo>
                  <a:lnTo>
                    <a:pt y="24" x="371"/>
                  </a:lnTo>
                  <a:lnTo>
                    <a:pt y="12" x="206"/>
                  </a:lnTo>
                  <a:lnTo>
                    <a:pt y="0" x="27"/>
                  </a:lnTo>
                  <a:lnTo>
                    <a:pt y="19" x="0"/>
                  </a:lnTo>
                  <a:lnTo>
                    <a:pt y="26" x="142"/>
                  </a:lnTo>
                  <a:lnTo>
                    <a:pt y="34" x="285"/>
                  </a:lnTo>
                  <a:lnTo>
                    <a:pt y="44" x="429"/>
                  </a:lnTo>
                  <a:lnTo>
                    <a:pt y="58" x="566"/>
                  </a:lnTo>
                  <a:lnTo>
                    <a:pt y="65" x="630"/>
                  </a:lnTo>
                  <a:lnTo>
                    <a:pt y="73" x="692"/>
                  </a:lnTo>
                  <a:lnTo>
                    <a:pt y="83" x="751"/>
                  </a:lnTo>
                  <a:lnTo>
                    <a:pt y="95" x="807"/>
                  </a:lnTo>
                  <a:lnTo>
                    <a:pt y="107" x="858"/>
                  </a:lnTo>
                  <a:lnTo>
                    <a:pt y="120" x="903"/>
                  </a:lnTo>
                  <a:lnTo>
                    <a:pt y="129" x="925"/>
                  </a:lnTo>
                  <a:lnTo>
                    <a:pt y="137" x="945"/>
                  </a:lnTo>
                  <a:lnTo>
                    <a:pt y="146" x="964"/>
                  </a:lnTo>
                  <a:lnTo>
                    <a:pt y="154" x="98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24" name="Shape 3224"/>
            <p:cNvSpPr/>
            <p:nvPr/>
          </p:nvSpPr>
          <p:spPr>
            <a:xfrm>
              <a:off y="2789236" x="2101850"/>
              <a:ext cy="93661" cx="552450"/>
            </a:xfrm>
            <a:custGeom>
              <a:pathLst>
                <a:path w="348" extrusionOk="0" h="59">
                  <a:moveTo>
                    <a:pt y="59" x="348"/>
                  </a:moveTo>
                  <a:lnTo>
                    <a:pt y="52" x="344"/>
                  </a:lnTo>
                  <a:lnTo>
                    <a:pt y="47" x="339"/>
                  </a:lnTo>
                  <a:lnTo>
                    <a:pt y="42" x="329"/>
                  </a:lnTo>
                  <a:lnTo>
                    <a:pt y="37" x="317"/>
                  </a:lnTo>
                  <a:lnTo>
                    <a:pt y="27" x="285"/>
                  </a:lnTo>
                  <a:lnTo>
                    <a:pt y="18" x="245"/>
                  </a:lnTo>
                  <a:lnTo>
                    <a:pt y="11" x="196"/>
                  </a:lnTo>
                  <a:lnTo>
                    <a:pt y="6" x="140"/>
                  </a:lnTo>
                  <a:lnTo>
                    <a:pt y="1" x="81"/>
                  </a:lnTo>
                  <a:lnTo>
                    <a:pt y="0" x="18"/>
                  </a:lnTo>
                  <a:lnTo>
                    <a:pt y="3" x="0"/>
                  </a:lnTo>
                  <a:lnTo>
                    <a:pt y="8" x="45"/>
                  </a:lnTo>
                  <a:lnTo>
                    <a:pt y="13" x="98"/>
                  </a:lnTo>
                  <a:lnTo>
                    <a:pt y="18" x="152"/>
                  </a:lnTo>
                  <a:lnTo>
                    <a:pt y="23" x="204"/>
                  </a:lnTo>
                  <a:lnTo>
                    <a:pt y="30" x="253"/>
                  </a:lnTo>
                  <a:lnTo>
                    <a:pt y="38" x="295"/>
                  </a:lnTo>
                  <a:lnTo>
                    <a:pt y="42" x="314"/>
                  </a:lnTo>
                  <a:lnTo>
                    <a:pt y="47" x="327"/>
                  </a:lnTo>
                  <a:lnTo>
                    <a:pt y="54" x="339"/>
                  </a:lnTo>
                  <a:lnTo>
                    <a:pt y="59" x="34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25" name="Shape 3225"/>
            <p:cNvSpPr/>
            <p:nvPr/>
          </p:nvSpPr>
          <p:spPr>
            <a:xfrm>
              <a:off y="3381375" x="4165600"/>
              <a:ext cy="220661" cx="1704975"/>
            </a:xfrm>
            <a:custGeom>
              <a:pathLst>
                <a:path w="1074" extrusionOk="0" h="139">
                  <a:moveTo>
                    <a:pt y="139" x="1070"/>
                  </a:moveTo>
                  <a:lnTo>
                    <a:pt y="137" x="1072"/>
                  </a:lnTo>
                  <a:lnTo>
                    <a:pt y="137" x="1074"/>
                  </a:lnTo>
                  <a:lnTo>
                    <a:pt y="128" x="1062"/>
                  </a:lnTo>
                  <a:lnTo>
                    <a:pt y="122" x="1050"/>
                  </a:lnTo>
                  <a:lnTo>
                    <a:pt y="113" x="1035"/>
                  </a:lnTo>
                  <a:lnTo>
                    <a:pt y="107" x="1020"/>
                  </a:lnTo>
                  <a:lnTo>
                    <a:pt y="95" x="984"/>
                  </a:lnTo>
                  <a:lnTo>
                    <a:pt y="83" x="942"/>
                  </a:lnTo>
                  <a:lnTo>
                    <a:pt y="71" x="895"/>
                  </a:lnTo>
                  <a:lnTo>
                    <a:pt y="61" x="842"/>
                  </a:lnTo>
                  <a:lnTo>
                    <a:pt y="52" x="787"/>
                  </a:lnTo>
                  <a:lnTo>
                    <a:pt y="44" x="724"/>
                  </a:lnTo>
                  <a:lnTo>
                    <a:pt y="37" x="658"/>
                  </a:lnTo>
                  <a:lnTo>
                    <a:pt y="30" x="587"/>
                  </a:lnTo>
                  <a:lnTo>
                    <a:pt y="24" x="513"/>
                  </a:lnTo>
                  <a:lnTo>
                    <a:pt y="19" x="435"/>
                  </a:lnTo>
                  <a:lnTo>
                    <a:pt y="8" x="270"/>
                  </a:lnTo>
                  <a:lnTo>
                    <a:pt y="0" x="91"/>
                  </a:lnTo>
                  <a:lnTo>
                    <a:pt y="63" x="0"/>
                  </a:lnTo>
                  <a:lnTo>
                    <a:pt y="56" x="121"/>
                  </a:lnTo>
                  <a:lnTo>
                    <a:pt y="52" x="263"/>
                  </a:lnTo>
                  <a:lnTo>
                    <a:pt y="51" x="341"/>
                  </a:lnTo>
                  <a:lnTo>
                    <a:pt y="51" x="420"/>
                  </a:lnTo>
                  <a:lnTo>
                    <a:pt y="51" x="500"/>
                  </a:lnTo>
                  <a:lnTo>
                    <a:pt y="54" x="579"/>
                  </a:lnTo>
                  <a:lnTo>
                    <a:pt y="58" x="658"/>
                  </a:lnTo>
                  <a:lnTo>
                    <a:pt y="63" x="734"/>
                  </a:lnTo>
                  <a:lnTo>
                    <a:pt y="69" x="805"/>
                  </a:lnTo>
                  <a:lnTo>
                    <a:pt y="79" x="873"/>
                  </a:lnTo>
                  <a:lnTo>
                    <a:pt y="85" x="905"/>
                  </a:lnTo>
                  <a:lnTo>
                    <a:pt y="90" x="933"/>
                  </a:lnTo>
                  <a:lnTo>
                    <a:pt y="96" x="962"/>
                  </a:lnTo>
                  <a:lnTo>
                    <a:pt y="103" x="987"/>
                  </a:lnTo>
                  <a:lnTo>
                    <a:pt y="112" x="1013"/>
                  </a:lnTo>
                  <a:lnTo>
                    <a:pt y="120" x="1035"/>
                  </a:lnTo>
                  <a:lnTo>
                    <a:pt y="130" x="1053"/>
                  </a:lnTo>
                  <a:lnTo>
                    <a:pt y="139" x="1070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26" name="Shape 3226"/>
            <p:cNvSpPr/>
            <p:nvPr/>
          </p:nvSpPr>
          <p:spPr>
            <a:xfrm>
              <a:off y="2794000" x="1974850"/>
              <a:ext cy="90486" cx="679450"/>
            </a:xfrm>
            <a:custGeom>
              <a:pathLst>
                <a:path w="428" extrusionOk="0" h="57">
                  <a:moveTo>
                    <a:pt y="57" x="426"/>
                  </a:moveTo>
                  <a:lnTo>
                    <a:pt y="56" x="426"/>
                  </a:lnTo>
                  <a:lnTo>
                    <a:pt y="56" x="428"/>
                  </a:lnTo>
                  <a:lnTo>
                    <a:pt y="51" x="422"/>
                  </a:lnTo>
                  <a:lnTo>
                    <a:pt y="44" x="416"/>
                  </a:lnTo>
                  <a:lnTo>
                    <a:pt y="39" x="404"/>
                  </a:lnTo>
                  <a:lnTo>
                    <a:pt y="34" x="389"/>
                  </a:lnTo>
                  <a:lnTo>
                    <a:pt y="25" x="352"/>
                  </a:lnTo>
                  <a:lnTo>
                    <a:pt y="17" x="306"/>
                  </a:lnTo>
                  <a:lnTo>
                    <a:pt y="10" x="252"/>
                  </a:lnTo>
                  <a:lnTo>
                    <a:pt y="5" x="195"/>
                  </a:lnTo>
                  <a:lnTo>
                    <a:pt y="2" x="135"/>
                  </a:lnTo>
                  <a:lnTo>
                    <a:pt y="0" x="76"/>
                  </a:lnTo>
                  <a:lnTo>
                    <a:pt y="15" x="0"/>
                  </a:lnTo>
                  <a:lnTo>
                    <a:pt y="12" x="44"/>
                  </a:lnTo>
                  <a:lnTo>
                    <a:pt y="12" x="103"/>
                  </a:lnTo>
                  <a:lnTo>
                    <a:pt y="13" x="171"/>
                  </a:lnTo>
                  <a:lnTo>
                    <a:pt y="17" x="240"/>
                  </a:lnTo>
                  <a:lnTo>
                    <a:pt y="19" x="274"/>
                  </a:lnTo>
                  <a:lnTo>
                    <a:pt y="22" x="306"/>
                  </a:lnTo>
                  <a:lnTo>
                    <a:pt y="27" x="336"/>
                  </a:lnTo>
                  <a:lnTo>
                    <a:pt y="30" x="363"/>
                  </a:lnTo>
                  <a:lnTo>
                    <a:pt y="37" x="385"/>
                  </a:lnTo>
                  <a:lnTo>
                    <a:pt y="42" x="404"/>
                  </a:lnTo>
                  <a:lnTo>
                    <a:pt y="46" x="412"/>
                  </a:lnTo>
                  <a:lnTo>
                    <a:pt y="49" x="417"/>
                  </a:lnTo>
                  <a:lnTo>
                    <a:pt y="52" x="422"/>
                  </a:lnTo>
                  <a:lnTo>
                    <a:pt y="57" x="426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27" name="Shape 3227"/>
            <p:cNvSpPr/>
            <p:nvPr/>
          </p:nvSpPr>
          <p:spPr>
            <a:xfrm>
              <a:off y="3478212" x="3948112"/>
              <a:ext cy="147637" cx="1900237"/>
            </a:xfrm>
            <a:custGeom>
              <a:pathLst>
                <a:path w="1197" extrusionOk="0" h="93">
                  <a:moveTo>
                    <a:pt y="91" x="1180"/>
                  </a:moveTo>
                  <a:lnTo>
                    <a:pt y="83" x="1197"/>
                  </a:lnTo>
                  <a:lnTo>
                    <a:pt y="73" x="1177"/>
                  </a:lnTo>
                  <a:lnTo>
                    <a:pt y="62" x="1155"/>
                  </a:lnTo>
                  <a:lnTo>
                    <a:pt y="54" x="1131"/>
                  </a:lnTo>
                  <a:lnTo>
                    <a:pt y="46" x="1106"/>
                  </a:lnTo>
                  <a:lnTo>
                    <a:pt y="39" x="1079"/>
                  </a:lnTo>
                  <a:lnTo>
                    <a:pt y="32" x="1049"/>
                  </a:lnTo>
                  <a:lnTo>
                    <a:pt y="27" x="1018"/>
                  </a:lnTo>
                  <a:lnTo>
                    <a:pt y="22" x="986"/>
                  </a:lnTo>
                  <a:lnTo>
                    <a:pt y="13" x="917"/>
                  </a:lnTo>
                  <a:lnTo>
                    <a:pt y="7" x="844"/>
                  </a:lnTo>
                  <a:lnTo>
                    <a:pt y="3" x="768"/>
                  </a:lnTo>
                  <a:lnTo>
                    <a:pt y="0" x="691"/>
                  </a:lnTo>
                  <a:lnTo>
                    <a:pt y="0" x="611"/>
                  </a:lnTo>
                  <a:lnTo>
                    <a:pt y="0" x="532"/>
                  </a:lnTo>
                  <a:lnTo>
                    <a:pt y="2" x="453"/>
                  </a:lnTo>
                  <a:lnTo>
                    <a:pt y="5" x="377"/>
                  </a:lnTo>
                  <a:lnTo>
                    <a:pt y="12" x="235"/>
                  </a:lnTo>
                  <a:lnTo>
                    <a:pt y="17" x="111"/>
                  </a:lnTo>
                  <a:lnTo>
                    <a:pt y="93" x="0"/>
                  </a:lnTo>
                  <a:lnTo>
                    <a:pt y="84" x="56"/>
                  </a:lnTo>
                  <a:lnTo>
                    <a:pt y="74" x="120"/>
                  </a:lnTo>
                  <a:lnTo>
                    <a:pt y="66" x="193"/>
                  </a:lnTo>
                  <a:lnTo>
                    <a:pt y="57" x="270"/>
                  </a:lnTo>
                  <a:lnTo>
                    <a:pt y="49" x="355"/>
                  </a:lnTo>
                  <a:lnTo>
                    <a:pt y="42" x="442"/>
                  </a:lnTo>
                  <a:lnTo>
                    <a:pt y="37" x="532"/>
                  </a:lnTo>
                  <a:lnTo>
                    <a:pt y="32" x="621"/>
                  </a:lnTo>
                  <a:lnTo>
                    <a:pt y="30" x="709"/>
                  </a:lnTo>
                  <a:lnTo>
                    <a:pt y="30" x="797"/>
                  </a:lnTo>
                  <a:lnTo>
                    <a:pt y="32" x="878"/>
                  </a:lnTo>
                  <a:lnTo>
                    <a:pt y="37" x="956"/>
                  </a:lnTo>
                  <a:lnTo>
                    <a:pt y="40" x="993"/>
                  </a:lnTo>
                  <a:lnTo>
                    <a:pt y="46" x="1027"/>
                  </a:lnTo>
                  <a:lnTo>
                    <a:pt y="51" x="1059"/>
                  </a:lnTo>
                  <a:lnTo>
                    <a:pt y="57" x="1087"/>
                  </a:lnTo>
                  <a:lnTo>
                    <a:pt y="64" x="1116"/>
                  </a:lnTo>
                  <a:lnTo>
                    <a:pt y="73" x="1140"/>
                  </a:lnTo>
                  <a:lnTo>
                    <a:pt y="81" x="1162"/>
                  </a:lnTo>
                  <a:lnTo>
                    <a:pt y="91" x="1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28" name="Shape 3228"/>
            <p:cNvSpPr/>
            <p:nvPr/>
          </p:nvSpPr>
          <p:spPr>
            <a:xfrm>
              <a:off y="2824161" x="1830386"/>
              <a:ext cy="66675" cx="812800"/>
            </a:xfrm>
            <a:custGeom>
              <a:pathLst>
                <a:path w="512" extrusionOk="0" h="42">
                  <a:moveTo>
                    <a:pt y="42" x="505"/>
                  </a:moveTo>
                  <a:lnTo>
                    <a:pt y="38" x="512"/>
                  </a:lnTo>
                  <a:lnTo>
                    <a:pt y="35" x="508"/>
                  </a:lnTo>
                  <a:lnTo>
                    <a:pt y="32" x="503"/>
                  </a:lnTo>
                  <a:lnTo>
                    <a:pt y="28" x="497"/>
                  </a:lnTo>
                  <a:lnTo>
                    <a:pt y="25" x="488"/>
                  </a:lnTo>
                  <a:lnTo>
                    <a:pt y="18" x="468"/>
                  </a:lnTo>
                  <a:lnTo>
                    <a:pt y="13" x="443"/>
                  </a:lnTo>
                  <a:lnTo>
                    <a:pt y="10" x="414"/>
                  </a:lnTo>
                  <a:lnTo>
                    <a:pt y="6" x="382"/>
                  </a:lnTo>
                  <a:lnTo>
                    <a:pt y="3" x="348"/>
                  </a:lnTo>
                  <a:lnTo>
                    <a:pt y="1" x="313"/>
                  </a:lnTo>
                  <a:lnTo>
                    <a:pt y="0" x="240"/>
                  </a:lnTo>
                  <a:lnTo>
                    <a:pt y="0" x="171"/>
                  </a:lnTo>
                  <a:lnTo>
                    <a:pt y="0" x="110"/>
                  </a:lnTo>
                  <a:lnTo>
                    <a:pt y="3" x="64"/>
                  </a:lnTo>
                  <a:lnTo>
                    <a:pt y="30" x="0"/>
                  </a:lnTo>
                  <a:lnTo>
                    <a:pt y="25" x="47"/>
                  </a:lnTo>
                  <a:lnTo>
                    <a:pt y="20" x="115"/>
                  </a:lnTo>
                  <a:lnTo>
                    <a:pt y="16" x="194"/>
                  </a:lnTo>
                  <a:lnTo>
                    <a:pt y="13" x="277"/>
                  </a:lnTo>
                  <a:lnTo>
                    <a:pt y="13" x="319"/>
                  </a:lnTo>
                  <a:lnTo>
                    <a:pt y="15" x="358"/>
                  </a:lnTo>
                  <a:lnTo>
                    <a:pt y="16" x="395"/>
                  </a:lnTo>
                  <a:lnTo>
                    <a:pt y="18" x="427"/>
                  </a:lnTo>
                  <a:lnTo>
                    <a:pt y="22" x="456"/>
                  </a:lnTo>
                  <a:lnTo>
                    <a:pt y="27" x="480"/>
                  </a:lnTo>
                  <a:lnTo>
                    <a:pt y="30" x="488"/>
                  </a:lnTo>
                  <a:lnTo>
                    <a:pt y="33" x="497"/>
                  </a:lnTo>
                  <a:lnTo>
                    <a:pt y="37" x="502"/>
                  </a:lnTo>
                  <a:lnTo>
                    <a:pt y="42" x="50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29" name="Shape 3229"/>
            <p:cNvSpPr/>
            <p:nvPr/>
          </p:nvSpPr>
          <p:spPr>
            <a:xfrm>
              <a:off y="3598862" x="2833686"/>
              <a:ext cy="1263650" cx="2967036"/>
            </a:xfrm>
            <a:custGeom>
              <a:pathLst>
                <a:path w="1869" extrusionOk="0" h="796">
                  <a:moveTo>
                    <a:pt y="776" x="376"/>
                  </a:moveTo>
                  <a:lnTo>
                    <a:pt y="782" x="363"/>
                  </a:lnTo>
                  <a:lnTo>
                    <a:pt y="787" x="347"/>
                  </a:lnTo>
                  <a:lnTo>
                    <a:pt y="792" x="332"/>
                  </a:lnTo>
                  <a:lnTo>
                    <a:pt y="794" x="317"/>
                  </a:lnTo>
                  <a:lnTo>
                    <a:pt y="796" x="302"/>
                  </a:lnTo>
                  <a:lnTo>
                    <a:pt y="796" x="285"/>
                  </a:lnTo>
                  <a:lnTo>
                    <a:pt y="796" x="268"/>
                  </a:lnTo>
                  <a:lnTo>
                    <a:pt y="794" x="248"/>
                  </a:lnTo>
                  <a:lnTo>
                    <a:pt y="782" x="189"/>
                  </a:lnTo>
                  <a:lnTo>
                    <a:pt y="771" x="123"/>
                  </a:lnTo>
                  <a:lnTo>
                    <a:pt y="757" x="59"/>
                  </a:lnTo>
                  <a:lnTo>
                    <a:pt y="743" x="0"/>
                  </a:lnTo>
                  <a:lnTo>
                    <a:pt y="732" x="3"/>
                  </a:lnTo>
                  <a:lnTo>
                    <a:pt y="720" x="11"/>
                  </a:lnTo>
                  <a:lnTo>
                    <a:pt y="708" x="23"/>
                  </a:lnTo>
                  <a:lnTo>
                    <a:pt y="694" x="42"/>
                  </a:lnTo>
                  <a:lnTo>
                    <a:pt y="671" x="140"/>
                  </a:lnTo>
                  <a:lnTo>
                    <a:pt y="644" x="241"/>
                  </a:lnTo>
                  <a:lnTo>
                    <a:pt y="613" x="346"/>
                  </a:lnTo>
                  <a:lnTo>
                    <a:pt y="578" x="454"/>
                  </a:lnTo>
                  <a:lnTo>
                    <a:pt y="542" x="565"/>
                  </a:lnTo>
                  <a:lnTo>
                    <a:pt y="502" x="678"/>
                  </a:lnTo>
                  <a:lnTo>
                    <a:pt y="460" x="792"/>
                  </a:lnTo>
                  <a:lnTo>
                    <a:pt y="416" x="908"/>
                  </a:lnTo>
                  <a:lnTo>
                    <a:pt y="368" x="1023"/>
                  </a:lnTo>
                  <a:lnTo>
                    <a:pt y="319" x="1139"/>
                  </a:lnTo>
                  <a:lnTo>
                    <a:pt y="269" x="1258"/>
                  </a:lnTo>
                  <a:lnTo>
                    <a:pt y="218" x="1372"/>
                  </a:lnTo>
                  <a:lnTo>
                    <a:pt y="164" x="1489"/>
                  </a:lnTo>
                  <a:lnTo>
                    <a:pt y="110" x="1602"/>
                  </a:lnTo>
                  <a:lnTo>
                    <a:pt y="56" x="1713"/>
                  </a:lnTo>
                  <a:lnTo>
                    <a:pt y="0" x="1825"/>
                  </a:lnTo>
                  <a:lnTo>
                    <a:pt y="5" x="1838"/>
                  </a:lnTo>
                  <a:lnTo>
                    <a:pt y="10" x="1850"/>
                  </a:lnTo>
                  <a:lnTo>
                    <a:pt y="17" x="1862"/>
                  </a:lnTo>
                  <a:lnTo>
                    <a:pt y="24" x="1869"/>
                  </a:lnTo>
                  <a:lnTo>
                    <a:pt y="776" x="376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30" name="Shape 3230"/>
            <p:cNvSpPr/>
            <p:nvPr/>
          </p:nvSpPr>
          <p:spPr>
            <a:xfrm>
              <a:off y="2879725" x="1393825"/>
              <a:ext cy="322261" cx="1227136"/>
            </a:xfrm>
            <a:custGeom>
              <a:pathLst>
                <a:path w="773" extrusionOk="0" h="203">
                  <a:moveTo>
                    <a:pt y="194" x="194"/>
                  </a:moveTo>
                  <a:lnTo>
                    <a:pt y="198" x="174"/>
                  </a:lnTo>
                  <a:lnTo>
                    <a:pt y="201" x="145"/>
                  </a:lnTo>
                  <a:lnTo>
                    <a:pt y="203" x="115"/>
                  </a:lnTo>
                  <a:lnTo>
                    <a:pt y="203" x="96"/>
                  </a:lnTo>
                  <a:lnTo>
                    <a:pt y="201" x="73"/>
                  </a:lnTo>
                  <a:lnTo>
                    <a:pt y="199" x="46"/>
                  </a:lnTo>
                  <a:lnTo>
                    <a:pt y="196" x="20"/>
                  </a:lnTo>
                  <a:lnTo>
                    <a:pt y="193" x="0"/>
                  </a:lnTo>
                  <a:lnTo>
                    <a:pt y="191" x="0"/>
                  </a:lnTo>
                  <a:lnTo>
                    <a:pt y="189" x="0"/>
                  </a:lnTo>
                  <a:lnTo>
                    <a:pt y="186" x="3"/>
                  </a:lnTo>
                  <a:lnTo>
                    <a:pt y="183" x="10"/>
                  </a:lnTo>
                  <a:lnTo>
                    <a:pt y="171" x="86"/>
                  </a:lnTo>
                  <a:lnTo>
                    <a:pt y="156" x="172"/>
                  </a:lnTo>
                  <a:lnTo>
                    <a:pt y="135" x="265"/>
                  </a:lnTo>
                  <a:lnTo>
                    <a:pt y="112" x="365"/>
                  </a:lnTo>
                  <a:lnTo>
                    <a:pt y="86" x="466"/>
                  </a:lnTo>
                  <a:lnTo>
                    <a:pt y="59" x="567"/>
                  </a:lnTo>
                  <a:lnTo>
                    <a:pt y="30" x="669"/>
                  </a:lnTo>
                  <a:lnTo>
                    <a:pt y="0" x="765"/>
                  </a:lnTo>
                  <a:lnTo>
                    <a:pt y="3" x="772"/>
                  </a:lnTo>
                  <a:lnTo>
                    <a:pt y="8" x="773"/>
                  </a:lnTo>
                  <a:lnTo>
                    <a:pt y="194" x="19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31" name="Shape 3231"/>
            <p:cNvSpPr/>
            <p:nvPr/>
          </p:nvSpPr>
          <p:spPr>
            <a:xfrm>
              <a:off y="3595687" x="2771775"/>
              <a:ext cy="1182687" cx="2959100"/>
            </a:xfrm>
            <a:custGeom>
              <a:pathLst>
                <a:path w="1864" extrusionOk="0" h="745">
                  <a:moveTo>
                    <a:pt y="685" x="39"/>
                  </a:moveTo>
                  <a:lnTo>
                    <a:pt y="690" x="29"/>
                  </a:lnTo>
                  <a:lnTo>
                    <a:pt y="695" x="20"/>
                  </a:lnTo>
                  <a:lnTo>
                    <a:pt y="702" x="13"/>
                  </a:lnTo>
                  <a:lnTo>
                    <a:pt y="710" x="10"/>
                  </a:lnTo>
                  <a:lnTo>
                    <a:pt y="724" x="3"/>
                  </a:lnTo>
                  <a:lnTo>
                    <a:pt y="737" x="0"/>
                  </a:lnTo>
                  <a:lnTo>
                    <a:pt y="745" x="39"/>
                  </a:lnTo>
                  <a:lnTo>
                    <a:pt y="734" x="42"/>
                  </a:lnTo>
                  <a:lnTo>
                    <a:pt y="722" x="50"/>
                  </a:lnTo>
                  <a:lnTo>
                    <a:pt y="710" x="62"/>
                  </a:lnTo>
                  <a:lnTo>
                    <a:pt y="696" x="81"/>
                  </a:lnTo>
                  <a:lnTo>
                    <a:pt y="673" x="179"/>
                  </a:lnTo>
                  <a:lnTo>
                    <a:pt y="646" x="280"/>
                  </a:lnTo>
                  <a:lnTo>
                    <a:pt y="615" x="385"/>
                  </a:lnTo>
                  <a:lnTo>
                    <a:pt y="580" x="493"/>
                  </a:lnTo>
                  <a:lnTo>
                    <a:pt y="544" x="604"/>
                  </a:lnTo>
                  <a:lnTo>
                    <a:pt y="504" x="717"/>
                  </a:lnTo>
                  <a:lnTo>
                    <a:pt y="462" x="831"/>
                  </a:lnTo>
                  <a:lnTo>
                    <a:pt y="418" x="947"/>
                  </a:lnTo>
                  <a:lnTo>
                    <a:pt y="370" x="1062"/>
                  </a:lnTo>
                  <a:lnTo>
                    <a:pt y="321" x="1178"/>
                  </a:lnTo>
                  <a:lnTo>
                    <a:pt y="271" x="1297"/>
                  </a:lnTo>
                  <a:lnTo>
                    <a:pt y="220" x="1411"/>
                  </a:lnTo>
                  <a:lnTo>
                    <a:pt y="166" x="1528"/>
                  </a:lnTo>
                  <a:lnTo>
                    <a:pt y="112" x="1641"/>
                  </a:lnTo>
                  <a:lnTo>
                    <a:pt y="58" x="1752"/>
                  </a:lnTo>
                  <a:lnTo>
                    <a:pt y="2" x="1864"/>
                  </a:lnTo>
                  <a:lnTo>
                    <a:pt y="0" x="1854"/>
                  </a:lnTo>
                  <a:lnTo>
                    <a:pt y="58" x="1727"/>
                  </a:lnTo>
                  <a:lnTo>
                    <a:pt y="115" x="1602"/>
                  </a:lnTo>
                  <a:lnTo>
                    <a:pt y="171" x="1479"/>
                  </a:lnTo>
                  <a:lnTo>
                    <a:pt y="227" x="1356"/>
                  </a:lnTo>
                  <a:lnTo>
                    <a:pt y="279" x="1234"/>
                  </a:lnTo>
                  <a:lnTo>
                    <a:pt y="330" x="1116"/>
                  </a:lnTo>
                  <a:lnTo>
                    <a:pt y="379" x="998"/>
                  </a:lnTo>
                  <a:lnTo>
                    <a:pt y="424" x="881"/>
                  </a:lnTo>
                  <a:lnTo>
                    <a:pt y="468" x="768"/>
                  </a:lnTo>
                  <a:lnTo>
                    <a:pt y="509" x="657"/>
                  </a:lnTo>
                  <a:lnTo>
                    <a:pt y="546" x="547"/>
                  </a:lnTo>
                  <a:lnTo>
                    <a:pt y="582" x="439"/>
                  </a:lnTo>
                  <a:lnTo>
                    <a:pt y="612" x="334"/>
                  </a:lnTo>
                  <a:lnTo>
                    <a:pt y="641" x="233"/>
                  </a:lnTo>
                  <a:lnTo>
                    <a:pt y="664" x="135"/>
                  </a:lnTo>
                  <a:lnTo>
                    <a:pt y="685" x="3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32" name="Shape 3232"/>
            <p:cNvSpPr/>
            <p:nvPr/>
          </p:nvSpPr>
          <p:spPr>
            <a:xfrm>
              <a:off y="2879725" x="1371600"/>
              <a:ext cy="306387" cx="1236661"/>
            </a:xfrm>
            <a:custGeom>
              <a:pathLst>
                <a:path w="779" extrusionOk="0" h="193">
                  <a:moveTo>
                    <a:pt y="179" x="17"/>
                  </a:moveTo>
                  <a:lnTo>
                    <a:pt y="181" x="9"/>
                  </a:lnTo>
                  <a:lnTo>
                    <a:pt y="184" x="4"/>
                  </a:lnTo>
                  <a:lnTo>
                    <a:pt y="188" x="2"/>
                  </a:lnTo>
                  <a:lnTo>
                    <a:pt y="191" x="0"/>
                  </a:lnTo>
                  <a:lnTo>
                    <a:pt y="193" x="14"/>
                  </a:lnTo>
                  <a:lnTo>
                    <a:pt y="191" x="14"/>
                  </a:lnTo>
                  <a:lnTo>
                    <a:pt y="189" x="14"/>
                  </a:lnTo>
                  <a:lnTo>
                    <a:pt y="186" x="17"/>
                  </a:lnTo>
                  <a:lnTo>
                    <a:pt y="183" x="24"/>
                  </a:lnTo>
                  <a:lnTo>
                    <a:pt y="171" x="100"/>
                  </a:lnTo>
                  <a:lnTo>
                    <a:pt y="156" x="186"/>
                  </a:lnTo>
                  <a:lnTo>
                    <a:pt y="135" x="279"/>
                  </a:lnTo>
                  <a:lnTo>
                    <a:pt y="112" x="379"/>
                  </a:lnTo>
                  <a:lnTo>
                    <a:pt y="86" x="480"/>
                  </a:lnTo>
                  <a:lnTo>
                    <a:pt y="59" x="581"/>
                  </a:lnTo>
                  <a:lnTo>
                    <a:pt y="30" x="683"/>
                  </a:lnTo>
                  <a:lnTo>
                    <a:pt y="0" x="779"/>
                  </a:lnTo>
                  <a:lnTo>
                    <a:pt y="0" x="777"/>
                  </a:lnTo>
                  <a:lnTo>
                    <a:pt y="30" x="669"/>
                  </a:lnTo>
                  <a:lnTo>
                    <a:pt y="59" x="563"/>
                  </a:lnTo>
                  <a:lnTo>
                    <a:pt y="88" x="458"/>
                  </a:lnTo>
                  <a:lnTo>
                    <a:pt y="113" x="357"/>
                  </a:lnTo>
                  <a:lnTo>
                    <a:pt y="135" x="261"/>
                  </a:lnTo>
                  <a:lnTo>
                    <a:pt y="154" x="171"/>
                  </a:lnTo>
                  <a:lnTo>
                    <a:pt y="169" x="90"/>
                  </a:lnTo>
                  <a:lnTo>
                    <a:pt y="179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33" name="Shape 3233"/>
            <p:cNvSpPr/>
            <p:nvPr/>
          </p:nvSpPr>
          <p:spPr>
            <a:xfrm>
              <a:off y="3590925" x="2428875"/>
              <a:ext cy="1154112" cx="3189286"/>
            </a:xfrm>
            <a:custGeom>
              <a:pathLst>
                <a:path w="2009" extrusionOk="0" h="727">
                  <a:moveTo>
                    <a:pt y="544" x="180"/>
                  </a:moveTo>
                  <a:lnTo>
                    <a:pt y="664" x="3"/>
                  </a:lnTo>
                  <a:lnTo>
                    <a:pt y="666" x="0"/>
                  </a:lnTo>
                  <a:lnTo>
                    <a:pt y="669" x="0"/>
                  </a:lnTo>
                  <a:lnTo>
                    <a:pt y="672" x="0"/>
                  </a:lnTo>
                  <a:lnTo>
                    <a:pt y="674" x="0"/>
                  </a:lnTo>
                  <a:lnTo>
                    <a:pt y="679" x="3"/>
                  </a:lnTo>
                  <a:lnTo>
                    <a:pt y="681" x="6"/>
                  </a:lnTo>
                  <a:lnTo>
                    <a:pt y="683" x="8"/>
                  </a:lnTo>
                  <a:lnTo>
                    <a:pt y="708" x="94"/>
                  </a:lnTo>
                  <a:lnTo>
                    <a:pt y="727" x="167"/>
                  </a:lnTo>
                  <a:lnTo>
                    <a:pt y="715" x="172"/>
                  </a:lnTo>
                  <a:lnTo>
                    <a:pt y="699" x="174"/>
                  </a:lnTo>
                  <a:lnTo>
                    <a:pt y="693" x="174"/>
                  </a:lnTo>
                  <a:lnTo>
                    <a:pt y="686" x="175"/>
                  </a:lnTo>
                  <a:lnTo>
                    <a:pt y="676" x="177"/>
                  </a:lnTo>
                  <a:lnTo>
                    <a:pt y="666" x="184"/>
                  </a:lnTo>
                  <a:lnTo>
                    <a:pt y="642" x="282"/>
                  </a:lnTo>
                  <a:lnTo>
                    <a:pt y="615" x="385"/>
                  </a:lnTo>
                  <a:lnTo>
                    <a:pt y="586" x="493"/>
                  </a:lnTo>
                  <a:lnTo>
                    <a:pt y="554" x="602"/>
                  </a:lnTo>
                  <a:lnTo>
                    <a:pt y="519" x="717"/>
                  </a:lnTo>
                  <a:lnTo>
                    <a:pt y="481" x="834"/>
                  </a:lnTo>
                  <a:lnTo>
                    <a:pt y="443" x="952"/>
                  </a:lnTo>
                  <a:lnTo>
                    <a:pt y="400" x="1072"/>
                  </a:lnTo>
                  <a:lnTo>
                    <a:pt y="356" x="1192"/>
                  </a:lnTo>
                  <a:lnTo>
                    <a:pt y="311" x="1313"/>
                  </a:lnTo>
                  <a:lnTo>
                    <a:pt y="263" x="1433"/>
                  </a:lnTo>
                  <a:lnTo>
                    <a:pt y="214" x="1553"/>
                  </a:lnTo>
                  <a:lnTo>
                    <a:pt y="164" x="1670"/>
                  </a:lnTo>
                  <a:lnTo>
                    <a:pt y="111" x="1786"/>
                  </a:lnTo>
                  <a:lnTo>
                    <a:pt y="57" x="1899"/>
                  </a:lnTo>
                  <a:lnTo>
                    <a:pt y="3" x="2009"/>
                  </a:lnTo>
                  <a:lnTo>
                    <a:pt y="0" x="1999"/>
                  </a:lnTo>
                  <a:lnTo>
                    <a:pt y="57" x="1872"/>
                  </a:lnTo>
                  <a:lnTo>
                    <a:pt y="110" x="1747"/>
                  </a:lnTo>
                  <a:lnTo>
                    <a:pt y="159" x="1624"/>
                  </a:lnTo>
                  <a:lnTo>
                    <a:pt y="204" x="1501"/>
                  </a:lnTo>
                  <a:lnTo>
                    <a:pt y="247" x="1379"/>
                  </a:lnTo>
                  <a:lnTo>
                    <a:pt y="285" x="1259"/>
                  </a:lnTo>
                  <a:lnTo>
                    <a:pt y="321" x="1141"/>
                  </a:lnTo>
                  <a:lnTo>
                    <a:pt y="355" x="1026"/>
                  </a:lnTo>
                  <a:lnTo>
                    <a:pt y="385" x="911"/>
                  </a:lnTo>
                  <a:lnTo>
                    <a:pt y="412" x="800"/>
                  </a:lnTo>
                  <a:lnTo>
                    <a:pt y="439" x="690"/>
                  </a:lnTo>
                  <a:lnTo>
                    <a:pt y="463" x="582"/>
                  </a:lnTo>
                  <a:lnTo>
                    <a:pt y="485" x="478"/>
                  </a:lnTo>
                  <a:lnTo>
                    <a:pt y="505" x="376"/>
                  </a:lnTo>
                  <a:lnTo>
                    <a:pt y="525" x="277"/>
                  </a:lnTo>
                  <a:lnTo>
                    <a:pt y="544" x="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34" name="Shape 3234"/>
            <p:cNvSpPr/>
            <p:nvPr/>
          </p:nvSpPr>
          <p:spPr>
            <a:xfrm>
              <a:off y="2876550" x="1203325"/>
              <a:ext cy="295275" cx="1373187"/>
            </a:xfrm>
            <a:custGeom>
              <a:pathLst>
                <a:path w="865" extrusionOk="0" h="186">
                  <a:moveTo>
                    <a:pt y="132" x="83"/>
                  </a:moveTo>
                  <a:lnTo>
                    <a:pt y="166" x="4"/>
                  </a:lnTo>
                  <a:lnTo>
                    <a:pt y="169" x="0"/>
                  </a:lnTo>
                  <a:lnTo>
                    <a:pt y="171" x="0"/>
                  </a:lnTo>
                  <a:lnTo>
                    <a:pt y="171" x="0"/>
                  </a:lnTo>
                  <a:lnTo>
                    <a:pt y="176" x="19"/>
                  </a:lnTo>
                  <a:lnTo>
                    <a:pt y="179" x="37"/>
                  </a:lnTo>
                  <a:lnTo>
                    <a:pt y="183" x="54"/>
                  </a:lnTo>
                  <a:lnTo>
                    <a:pt y="186" x="73"/>
                  </a:lnTo>
                  <a:lnTo>
                    <a:pt y="185" x="73"/>
                  </a:lnTo>
                  <a:lnTo>
                    <a:pt y="181" x="73"/>
                  </a:lnTo>
                  <a:lnTo>
                    <a:pt y="178" x="74"/>
                  </a:lnTo>
                  <a:lnTo>
                    <a:pt y="176" x="76"/>
                  </a:lnTo>
                  <a:lnTo>
                    <a:pt y="171" x="88"/>
                  </a:lnTo>
                  <a:lnTo>
                    <a:pt y="163" x="103"/>
                  </a:lnTo>
                  <a:lnTo>
                    <a:pt y="152" x="181"/>
                  </a:lnTo>
                  <a:lnTo>
                    <a:pt y="137" x="267"/>
                  </a:lnTo>
                  <a:lnTo>
                    <a:pt y="120" x="361"/>
                  </a:lnTo>
                  <a:lnTo>
                    <a:pt y="102" x="461"/>
                  </a:lnTo>
                  <a:lnTo>
                    <a:pt y="80" x="562"/>
                  </a:lnTo>
                  <a:lnTo>
                    <a:pt y="54" x="665"/>
                  </a:lnTo>
                  <a:lnTo>
                    <a:pt y="29" x="767"/>
                  </a:lnTo>
                  <a:lnTo>
                    <a:pt y="0" x="865"/>
                  </a:lnTo>
                  <a:lnTo>
                    <a:pt y="0" x="861"/>
                  </a:lnTo>
                  <a:lnTo>
                    <a:pt y="14" x="807"/>
                  </a:lnTo>
                  <a:lnTo>
                    <a:pt y="27" x="753"/>
                  </a:lnTo>
                  <a:lnTo>
                    <a:pt y="41" x="699"/>
                  </a:lnTo>
                  <a:lnTo>
                    <a:pt y="53" x="645"/>
                  </a:lnTo>
                  <a:lnTo>
                    <a:pt y="73" x="537"/>
                  </a:lnTo>
                  <a:lnTo>
                    <a:pt y="90" x="432"/>
                  </a:lnTo>
                  <a:lnTo>
                    <a:pt y="103" x="333"/>
                  </a:lnTo>
                  <a:lnTo>
                    <a:pt y="115" x="240"/>
                  </a:lnTo>
                  <a:lnTo>
                    <a:pt y="124" x="155"/>
                  </a:lnTo>
                  <a:lnTo>
                    <a:pt y="132" x="83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35" name="Shape 3235"/>
            <p:cNvSpPr/>
            <p:nvPr/>
          </p:nvSpPr>
          <p:spPr>
            <a:xfrm>
              <a:off y="3594100" x="2714625"/>
              <a:ext cy="860425" cx="2884486"/>
            </a:xfrm>
            <a:custGeom>
              <a:pathLst>
                <a:path w="1817" extrusionOk="0" h="542">
                  <a:moveTo>
                    <a:pt y="542" x="0"/>
                  </a:moveTo>
                  <a:lnTo>
                    <a:pt y="505" x="54"/>
                  </a:lnTo>
                  <a:lnTo>
                    <a:pt y="503" x="80"/>
                  </a:lnTo>
                  <a:lnTo>
                    <a:pt y="496" x="125"/>
                  </a:lnTo>
                  <a:lnTo>
                    <a:pt y="486" x="188"/>
                  </a:lnTo>
                  <a:lnTo>
                    <a:pt y="471" x="265"/>
                  </a:lnTo>
                  <a:lnTo>
                    <a:pt y="452" x="358"/>
                  </a:lnTo>
                  <a:lnTo>
                    <a:pt y="430" x="465"/>
                  </a:lnTo>
                  <a:lnTo>
                    <a:pt y="403" x="579"/>
                  </a:lnTo>
                  <a:lnTo>
                    <a:pt y="373" x="706"/>
                  </a:lnTo>
                  <a:lnTo>
                    <a:pt y="339" x="838"/>
                  </a:lnTo>
                  <a:lnTo>
                    <a:pt y="302" x="975"/>
                  </a:lnTo>
                  <a:lnTo>
                    <a:pt y="261" x="1116"/>
                  </a:lnTo>
                  <a:lnTo>
                    <a:pt y="216" x="1260"/>
                  </a:lnTo>
                  <a:lnTo>
                    <a:pt y="192" x="1333"/>
                  </a:lnTo>
                  <a:lnTo>
                    <a:pt y="167" x="1403"/>
                  </a:lnTo>
                  <a:lnTo>
                    <a:pt y="141" x="1474"/>
                  </a:lnTo>
                  <a:lnTo>
                    <a:pt y="114" x="1545"/>
                  </a:lnTo>
                  <a:lnTo>
                    <a:pt y="87" x="1614"/>
                  </a:lnTo>
                  <a:lnTo>
                    <a:pt y="59" x="1684"/>
                  </a:lnTo>
                  <a:lnTo>
                    <a:pt y="30" x="1751"/>
                  </a:lnTo>
                  <a:lnTo>
                    <a:pt y="0" x="1817"/>
                  </a:lnTo>
                  <a:lnTo>
                    <a:pt y="0" x="1817"/>
                  </a:lnTo>
                  <a:lnTo>
                    <a:pt y="55" x="1692"/>
                  </a:lnTo>
                  <a:lnTo>
                    <a:pt y="109" x="1567"/>
                  </a:lnTo>
                  <a:lnTo>
                    <a:pt y="158" x="1442"/>
                  </a:lnTo>
                  <a:lnTo>
                    <a:pt y="202" x="1321"/>
                  </a:lnTo>
                  <a:lnTo>
                    <a:pt y="245" x="1199"/>
                  </a:lnTo>
                  <a:lnTo>
                    <a:pt y="283" x="1079"/>
                  </a:lnTo>
                  <a:lnTo>
                    <a:pt y="319" x="961"/>
                  </a:lnTo>
                  <a:lnTo>
                    <a:pt y="353" x="845"/>
                  </a:lnTo>
                  <a:lnTo>
                    <a:pt y="383" x="731"/>
                  </a:lnTo>
                  <a:lnTo>
                    <a:pt y="410" x="620"/>
                  </a:lnTo>
                  <a:lnTo>
                    <a:pt y="437" x="510"/>
                  </a:lnTo>
                  <a:lnTo>
                    <a:pt y="461" x="402"/>
                  </a:lnTo>
                  <a:lnTo>
                    <a:pt y="483" x="298"/>
                  </a:lnTo>
                  <a:lnTo>
                    <a:pt y="503" x="196"/>
                  </a:lnTo>
                  <a:lnTo>
                    <a:pt y="523" x="97"/>
                  </a:lnTo>
                  <a:lnTo>
                    <a:pt y="54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36" name="Shape 3236"/>
            <p:cNvSpPr/>
            <p:nvPr/>
          </p:nvSpPr>
          <p:spPr>
            <a:xfrm>
              <a:off y="2876550" x="1335087"/>
              <a:ext cy="209550" cx="1235075"/>
            </a:xfrm>
            <a:custGeom>
              <a:pathLst>
                <a:path w="778" extrusionOk="0" h="132">
                  <a:moveTo>
                    <a:pt y="132" x="0"/>
                  </a:moveTo>
                  <a:lnTo>
                    <a:pt y="122" x="23"/>
                  </a:lnTo>
                  <a:lnTo>
                    <a:pt y="120" x="52"/>
                  </a:lnTo>
                  <a:lnTo>
                    <a:pt y="115" x="111"/>
                  </a:lnTo>
                  <a:lnTo>
                    <a:pt y="105" x="196"/>
                  </a:lnTo>
                  <a:lnTo>
                    <a:pt y="93" x="300"/>
                  </a:lnTo>
                  <a:lnTo>
                    <a:pt y="76" x="417"/>
                  </a:lnTo>
                  <a:lnTo>
                    <a:pt y="54" x="538"/>
                  </a:lnTo>
                  <a:lnTo>
                    <a:pt y="43" x="601"/>
                  </a:lnTo>
                  <a:lnTo>
                    <a:pt y="29" x="662"/>
                  </a:lnTo>
                  <a:lnTo>
                    <a:pt y="16" x="721"/>
                  </a:lnTo>
                  <a:lnTo>
                    <a:pt y="0" x="778"/>
                  </a:lnTo>
                  <a:lnTo>
                    <a:pt y="0" x="778"/>
                  </a:lnTo>
                  <a:lnTo>
                    <a:pt y="14" x="724"/>
                  </a:lnTo>
                  <a:lnTo>
                    <a:pt y="29" x="670"/>
                  </a:lnTo>
                  <a:lnTo>
                    <a:pt y="41" x="616"/>
                  </a:lnTo>
                  <a:lnTo>
                    <a:pt y="53" x="560"/>
                  </a:lnTo>
                  <a:lnTo>
                    <a:pt y="73" x="454"/>
                  </a:lnTo>
                  <a:lnTo>
                    <a:pt y="90" x="349"/>
                  </a:lnTo>
                  <a:lnTo>
                    <a:pt y="103" x="250"/>
                  </a:lnTo>
                  <a:lnTo>
                    <a:pt y="115" x="157"/>
                  </a:lnTo>
                  <a:lnTo>
                    <a:pt y="124" x="72"/>
                  </a:lnTo>
                  <a:lnTo>
                    <a:pt y="13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37" name="Shape 3237"/>
            <p:cNvSpPr/>
            <p:nvPr/>
          </p:nvSpPr>
          <p:spPr>
            <a:xfrm>
              <a:off y="3568700" x="3263900"/>
              <a:ext cy="896937" cx="2339975"/>
            </a:xfrm>
            <a:custGeom>
              <a:pathLst>
                <a:path w="1474" extrusionOk="0" h="565">
                  <a:moveTo>
                    <a:pt y="240" x="274"/>
                  </a:moveTo>
                  <a:lnTo>
                    <a:pt y="262" x="269"/>
                  </a:lnTo>
                  <a:lnTo>
                    <a:pt y="284" x="261"/>
                  </a:lnTo>
                  <a:lnTo>
                    <a:pt y="308" x="249"/>
                  </a:lnTo>
                  <a:lnTo>
                    <a:pt y="332" x="233"/>
                  </a:lnTo>
                  <a:lnTo>
                    <a:pt y="355" x="218"/>
                  </a:lnTo>
                  <a:lnTo>
                    <a:pt y="379" x="200"/>
                  </a:lnTo>
                  <a:lnTo>
                    <a:pt y="401" x="181"/>
                  </a:lnTo>
                  <a:lnTo>
                    <a:pt y="424" x="159"/>
                  </a:lnTo>
                  <a:lnTo>
                    <a:pt y="467" x="117"/>
                  </a:lnTo>
                  <a:lnTo>
                    <a:pt y="506" x="75"/>
                  </a:lnTo>
                  <a:lnTo>
                    <a:pt y="539" x="34"/>
                  </a:lnTo>
                  <a:lnTo>
                    <a:pt y="565" x="0"/>
                  </a:lnTo>
                  <a:lnTo>
                    <a:pt y="539" x="83"/>
                  </a:lnTo>
                  <a:lnTo>
                    <a:pt y="512" x="171"/>
                  </a:lnTo>
                  <a:lnTo>
                    <a:pt y="484" x="262"/>
                  </a:lnTo>
                  <a:lnTo>
                    <a:pt y="452" x="355"/>
                  </a:lnTo>
                  <a:lnTo>
                    <a:pt y="419" x="450"/>
                  </a:lnTo>
                  <a:lnTo>
                    <a:pt y="384" x="546"/>
                  </a:lnTo>
                  <a:lnTo>
                    <a:pt y="348" x="644"/>
                  </a:lnTo>
                  <a:lnTo>
                    <a:pt y="313" x="742"/>
                  </a:lnTo>
                  <a:lnTo>
                    <a:pt y="276" x="840"/>
                  </a:lnTo>
                  <a:lnTo>
                    <a:pt y="237" x="938"/>
                  </a:lnTo>
                  <a:lnTo>
                    <a:pt y="198" x="1032"/>
                  </a:lnTo>
                  <a:lnTo>
                    <a:pt y="159" x="1127"/>
                  </a:lnTo>
                  <a:lnTo>
                    <a:pt y="120" x="1219"/>
                  </a:lnTo>
                  <a:lnTo>
                    <a:pt y="81" x="1307"/>
                  </a:lnTo>
                  <a:lnTo>
                    <a:pt y="43" x="1393"/>
                  </a:lnTo>
                  <a:lnTo>
                    <a:pt y="4" x="1474"/>
                  </a:lnTo>
                  <a:lnTo>
                    <a:pt y="0" x="1454"/>
                  </a:lnTo>
                  <a:lnTo>
                    <a:pt y="27" x="1378"/>
                  </a:lnTo>
                  <a:lnTo>
                    <a:pt y="53" x="1301"/>
                  </a:lnTo>
                  <a:lnTo>
                    <a:pt y="78" x="1223"/>
                  </a:lnTo>
                  <a:lnTo>
                    <a:pt y="102" x="1144"/>
                  </a:lnTo>
                  <a:lnTo>
                    <a:pt y="124" x="1064"/>
                  </a:lnTo>
                  <a:lnTo>
                    <a:pt y="144" x="983"/>
                  </a:lnTo>
                  <a:lnTo>
                    <a:pt y="163" x="904"/>
                  </a:lnTo>
                  <a:lnTo>
                    <a:pt y="179" x="826"/>
                  </a:lnTo>
                  <a:lnTo>
                    <a:pt y="195" x="748"/>
                  </a:lnTo>
                  <a:lnTo>
                    <a:pt y="208" x="672"/>
                  </a:lnTo>
                  <a:lnTo>
                    <a:pt y="218" x="598"/>
                  </a:lnTo>
                  <a:lnTo>
                    <a:pt y="228" x="527"/>
                  </a:lnTo>
                  <a:lnTo>
                    <a:pt y="234" x="458"/>
                  </a:lnTo>
                  <a:lnTo>
                    <a:pt y="239" x="394"/>
                  </a:lnTo>
                  <a:lnTo>
                    <a:pt y="240" x="331"/>
                  </a:lnTo>
                  <a:lnTo>
                    <a:pt y="240" x="274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38" name="Shape 3238"/>
            <p:cNvSpPr/>
            <p:nvPr/>
          </p:nvSpPr>
          <p:spPr>
            <a:xfrm>
              <a:off y="2868611" x="1631950"/>
              <a:ext cy="214311" cx="944561"/>
            </a:xfrm>
            <a:custGeom>
              <a:pathLst>
                <a:path w="595" extrusionOk="0" h="135">
                  <a:moveTo>
                    <a:pt y="49" x="156"/>
                  </a:moveTo>
                  <a:lnTo>
                    <a:pt y="63" x="140"/>
                  </a:lnTo>
                  <a:lnTo>
                    <a:pt y="76" x="122"/>
                  </a:lnTo>
                  <a:lnTo>
                    <a:pt y="88" x="102"/>
                  </a:lnTo>
                  <a:lnTo>
                    <a:pt y="100" x="80"/>
                  </a:lnTo>
                  <a:lnTo>
                    <a:pt y="120" x="36"/>
                  </a:lnTo>
                  <a:lnTo>
                    <a:pt y="135" x="0"/>
                  </a:lnTo>
                  <a:lnTo>
                    <a:pt y="124" x="66"/>
                  </a:lnTo>
                  <a:lnTo>
                    <a:pt y="110" x="139"/>
                  </a:lnTo>
                  <a:lnTo>
                    <a:pt y="95" x="215"/>
                  </a:lnTo>
                  <a:lnTo>
                    <a:pt y="78" x="292"/>
                  </a:lnTo>
                  <a:lnTo>
                    <a:pt y="59" x="372"/>
                  </a:lnTo>
                  <a:lnTo>
                    <a:pt y="41" x="449"/>
                  </a:lnTo>
                  <a:lnTo>
                    <a:pt y="22" x="524"/>
                  </a:lnTo>
                  <a:lnTo>
                    <a:pt y="2" x="595"/>
                  </a:lnTo>
                  <a:lnTo>
                    <a:pt y="0" x="590"/>
                  </a:lnTo>
                  <a:lnTo>
                    <a:pt y="14" x="529"/>
                  </a:lnTo>
                  <a:lnTo>
                    <a:pt y="24" x="466"/>
                  </a:lnTo>
                  <a:lnTo>
                    <a:pt y="34" x="405"/>
                  </a:lnTo>
                  <a:lnTo>
                    <a:pt y="43" x="346"/>
                  </a:lnTo>
                  <a:lnTo>
                    <a:pt y="48" x="289"/>
                  </a:lnTo>
                  <a:lnTo>
                    <a:pt y="51" x="238"/>
                  </a:lnTo>
                  <a:lnTo>
                    <a:pt y="53" x="193"/>
                  </a:lnTo>
                  <a:lnTo>
                    <a:pt y="49" x="156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39" name="Shape 3239"/>
            <p:cNvSpPr/>
            <p:nvPr/>
          </p:nvSpPr>
          <p:spPr>
            <a:xfrm>
              <a:off y="3575050" x="3302000"/>
              <a:ext cy="930275" cx="2335211"/>
            </a:xfrm>
            <a:custGeom>
              <a:pathLst>
                <a:path w="1471" extrusionOk="0" h="586">
                  <a:moveTo>
                    <a:pt y="262" x="275"/>
                  </a:moveTo>
                  <a:lnTo>
                    <a:pt y="284" x="269"/>
                  </a:lnTo>
                  <a:lnTo>
                    <a:pt y="306" x="260"/>
                  </a:lnTo>
                  <a:lnTo>
                    <a:pt y="329" x="248"/>
                  </a:lnTo>
                  <a:lnTo>
                    <a:pt y="353" x="235"/>
                  </a:lnTo>
                  <a:lnTo>
                    <a:pt y="377" x="218"/>
                  </a:lnTo>
                  <a:lnTo>
                    <a:pt y="400" x="199"/>
                  </a:lnTo>
                  <a:lnTo>
                    <a:pt y="422" x="181"/>
                  </a:lnTo>
                  <a:lnTo>
                    <a:pt y="446" x="161"/>
                  </a:lnTo>
                  <a:lnTo>
                    <a:pt y="488" x="117"/>
                  </a:lnTo>
                  <a:lnTo>
                    <a:pt y="527" x="74"/>
                  </a:lnTo>
                  <a:lnTo>
                    <a:pt y="561" x="34"/>
                  </a:lnTo>
                  <a:lnTo>
                    <a:pt y="586" x="0"/>
                  </a:lnTo>
                  <a:lnTo>
                    <a:pt y="561" x="85"/>
                  </a:lnTo>
                  <a:lnTo>
                    <a:pt y="534" x="171"/>
                  </a:lnTo>
                  <a:lnTo>
                    <a:pt y="503" x="262"/>
                  </a:lnTo>
                  <a:lnTo>
                    <a:pt y="470" x="355"/>
                  </a:lnTo>
                  <a:lnTo>
                    <a:pt y="436" x="449"/>
                  </a:lnTo>
                  <a:lnTo>
                    <a:pt y="400" x="545"/>
                  </a:lnTo>
                  <a:lnTo>
                    <a:pt y="361" x="642"/>
                  </a:lnTo>
                  <a:lnTo>
                    <a:pt y="324" x="740"/>
                  </a:lnTo>
                  <a:lnTo>
                    <a:pt y="284" x="836"/>
                  </a:lnTo>
                  <a:lnTo>
                    <a:pt y="245" x="934"/>
                  </a:lnTo>
                  <a:lnTo>
                    <a:pt y="204" x="1028"/>
                  </a:lnTo>
                  <a:lnTo>
                    <a:pt y="164" x="1123"/>
                  </a:lnTo>
                  <a:lnTo>
                    <a:pt y="123" x="1214"/>
                  </a:lnTo>
                  <a:lnTo>
                    <a:pt y="83" x="1304"/>
                  </a:lnTo>
                  <a:lnTo>
                    <a:pt y="44" x="1388"/>
                  </a:lnTo>
                  <a:lnTo>
                    <a:pt y="5" x="1471"/>
                  </a:lnTo>
                  <a:lnTo>
                    <a:pt y="0" x="1449"/>
                  </a:lnTo>
                  <a:lnTo>
                    <a:pt y="27" x="1373"/>
                  </a:lnTo>
                  <a:lnTo>
                    <a:pt y="54" x="1297"/>
                  </a:lnTo>
                  <a:lnTo>
                    <a:pt y="81" x="1217"/>
                  </a:lnTo>
                  <a:lnTo>
                    <a:pt y="104" x="1140"/>
                  </a:lnTo>
                  <a:lnTo>
                    <a:pt y="128" x="1059"/>
                  </a:lnTo>
                  <a:lnTo>
                    <a:pt y="150" x="979"/>
                  </a:lnTo>
                  <a:lnTo>
                    <a:pt y="172" x="902"/>
                  </a:lnTo>
                  <a:lnTo>
                    <a:pt y="191" x="822"/>
                  </a:lnTo>
                  <a:lnTo>
                    <a:pt y="208" x="746"/>
                  </a:lnTo>
                  <a:lnTo>
                    <a:pt y="223" x="670"/>
                  </a:lnTo>
                  <a:lnTo>
                    <a:pt y="235" x="598"/>
                  </a:lnTo>
                  <a:lnTo>
                    <a:pt y="246" x="527"/>
                  </a:lnTo>
                  <a:lnTo>
                    <a:pt y="253" x="458"/>
                  </a:lnTo>
                  <a:lnTo>
                    <a:pt y="260" x="394"/>
                  </a:lnTo>
                  <a:lnTo>
                    <a:pt y="262" x="333"/>
                  </a:lnTo>
                  <a:lnTo>
                    <a:pt y="262" x="27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40" name="Shape 3240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5" x="32"/>
                  </a:lnTo>
                  <a:lnTo>
                    <a:pt y="12" x="67"/>
                  </a:lnTo>
                  <a:lnTo>
                    <a:pt y="18" x="106"/>
                  </a:lnTo>
                  <a:lnTo>
                    <a:pt y="27" x="153"/>
                  </a:lnTo>
                  <a:lnTo>
                    <a:pt y="35" x="206"/>
                  </a:lnTo>
                  <a:lnTo>
                    <a:pt y="44" x="268"/>
                  </a:lnTo>
                  <a:lnTo>
                    <a:pt y="54" x="339"/>
                  </a:lnTo>
                  <a:lnTo>
                    <a:pt y="62" x="420"/>
                  </a:lnTo>
                  <a:lnTo>
                    <a:pt y="64" x="439"/>
                  </a:lnTo>
                  <a:lnTo>
                    <a:pt y="64" x="459"/>
                  </a:lnTo>
                  <a:lnTo>
                    <a:pt y="64" x="476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41" name="Shape 3241"/>
            <p:cNvSpPr/>
            <p:nvPr/>
          </p:nvSpPr>
          <p:spPr>
            <a:xfrm>
              <a:off y="2871786" x="1646236"/>
              <a:ext cy="228600" cx="938211"/>
            </a:xfrm>
            <a:custGeom>
              <a:pathLst>
                <a:path w="591" extrusionOk="0" h="144">
                  <a:moveTo>
                    <a:pt y="54" x="153"/>
                  </a:moveTo>
                  <a:lnTo>
                    <a:pt y="68" x="138"/>
                  </a:lnTo>
                  <a:lnTo>
                    <a:pt y="79" x="120"/>
                  </a:lnTo>
                  <a:lnTo>
                    <a:pt y="93" x="99"/>
                  </a:lnTo>
                  <a:lnTo>
                    <a:pt y="106" x="79"/>
                  </a:lnTo>
                  <a:lnTo>
                    <a:pt y="128" x="35"/>
                  </a:lnTo>
                  <a:lnTo>
                    <a:pt y="144" x="0"/>
                  </a:lnTo>
                  <a:lnTo>
                    <a:pt y="132" x="66"/>
                  </a:lnTo>
                  <a:lnTo>
                    <a:pt y="117" x="136"/>
                  </a:lnTo>
                  <a:lnTo>
                    <a:pt y="100" x="212"/>
                  </a:lnTo>
                  <a:lnTo>
                    <a:pt y="81" x="290"/>
                  </a:lnTo>
                  <a:lnTo>
                    <a:pt y="62" x="368"/>
                  </a:lnTo>
                  <a:lnTo>
                    <a:pt y="42" x="445"/>
                  </a:lnTo>
                  <a:lnTo>
                    <a:pt y="22" x="520"/>
                  </a:lnTo>
                  <a:lnTo>
                    <a:pt y="2" x="591"/>
                  </a:lnTo>
                  <a:lnTo>
                    <a:pt y="0" x="586"/>
                  </a:lnTo>
                  <a:lnTo>
                    <a:pt y="13" x="525"/>
                  </a:lnTo>
                  <a:lnTo>
                    <a:pt y="25" x="462"/>
                  </a:lnTo>
                  <a:lnTo>
                    <a:pt y="35" x="402"/>
                  </a:lnTo>
                  <a:lnTo>
                    <a:pt y="44" x="342"/>
                  </a:lnTo>
                  <a:lnTo>
                    <a:pt y="51" x="287"/>
                  </a:lnTo>
                  <a:lnTo>
                    <a:pt y="54" x="236"/>
                  </a:lnTo>
                  <a:lnTo>
                    <a:pt y="56" x="190"/>
                  </a:lnTo>
                  <a:lnTo>
                    <a:pt y="54" x="1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42" name="Shape 3242"/>
            <p:cNvSpPr/>
            <p:nvPr/>
          </p:nvSpPr>
          <p:spPr>
            <a:xfrm>
              <a:off y="3579812" x="3328987"/>
              <a:ext cy="949325" cx="2327275"/>
            </a:xfrm>
            <a:custGeom>
              <a:pathLst>
                <a:path w="1466" extrusionOk="0" h="598">
                  <a:moveTo>
                    <a:pt y="272" x="275"/>
                  </a:moveTo>
                  <a:lnTo>
                    <a:pt y="294" x="270"/>
                  </a:lnTo>
                  <a:lnTo>
                    <a:pt y="318" x="260"/>
                  </a:lnTo>
                  <a:lnTo>
                    <a:pt y="340" x="248"/>
                  </a:lnTo>
                  <a:lnTo>
                    <a:pt y="363" x="235"/>
                  </a:lnTo>
                  <a:lnTo>
                    <a:pt y="387" x="218"/>
                  </a:lnTo>
                  <a:lnTo>
                    <a:pt y="411" x="201"/>
                  </a:lnTo>
                  <a:lnTo>
                    <a:pt y="434" x="181"/>
                  </a:lnTo>
                  <a:lnTo>
                    <a:pt y="456" x="160"/>
                  </a:lnTo>
                  <a:lnTo>
                    <a:pt y="500" x="118"/>
                  </a:lnTo>
                  <a:lnTo>
                    <a:pt y="539" x="74"/>
                  </a:lnTo>
                  <a:lnTo>
                    <a:pt y="571" x="35"/>
                  </a:lnTo>
                  <a:lnTo>
                    <a:pt y="598" x="0"/>
                  </a:lnTo>
                  <a:lnTo>
                    <a:pt y="573" x="84"/>
                  </a:lnTo>
                  <a:lnTo>
                    <a:pt y="544" x="171"/>
                  </a:lnTo>
                  <a:lnTo>
                    <a:pt y="512" x="262"/>
                  </a:lnTo>
                  <a:lnTo>
                    <a:pt y="480" x="355"/>
                  </a:lnTo>
                  <a:lnTo>
                    <a:pt y="445" x="447"/>
                  </a:lnTo>
                  <a:lnTo>
                    <a:pt y="407" x="544"/>
                  </a:lnTo>
                  <a:lnTo>
                    <a:pt y="368" x="640"/>
                  </a:lnTo>
                  <a:lnTo>
                    <a:pt y="330" x="738"/>
                  </a:lnTo>
                  <a:lnTo>
                    <a:pt y="289" x="834"/>
                  </a:lnTo>
                  <a:lnTo>
                    <a:pt y="247" x="930"/>
                  </a:lnTo>
                  <a:lnTo>
                    <a:pt y="206" x="1025"/>
                  </a:lnTo>
                  <a:lnTo>
                    <a:pt y="164" x="1119"/>
                  </a:lnTo>
                  <a:lnTo>
                    <a:pt y="123" x="1211"/>
                  </a:lnTo>
                  <a:lnTo>
                    <a:pt y="83" x="1298"/>
                  </a:lnTo>
                  <a:lnTo>
                    <a:pt y="42" x="1384"/>
                  </a:lnTo>
                  <a:lnTo>
                    <a:pt y="3" x="1466"/>
                  </a:lnTo>
                  <a:lnTo>
                    <a:pt y="0" x="1444"/>
                  </a:lnTo>
                  <a:lnTo>
                    <a:pt y="27" x="1369"/>
                  </a:lnTo>
                  <a:lnTo>
                    <a:pt y="54" x="1292"/>
                  </a:lnTo>
                  <a:lnTo>
                    <a:pt y="81" x="1214"/>
                  </a:lnTo>
                  <a:lnTo>
                    <a:pt y="107" x="1135"/>
                  </a:lnTo>
                  <a:lnTo>
                    <a:pt y="130" x="1057"/>
                  </a:lnTo>
                  <a:lnTo>
                    <a:pt y="154" x="978"/>
                  </a:lnTo>
                  <a:lnTo>
                    <a:pt y="176" x="898"/>
                  </a:lnTo>
                  <a:lnTo>
                    <a:pt y="196" x="821"/>
                  </a:lnTo>
                  <a:lnTo>
                    <a:pt y="215" x="745"/>
                  </a:lnTo>
                  <a:lnTo>
                    <a:pt y="230" x="670"/>
                  </a:lnTo>
                  <a:lnTo>
                    <a:pt y="243" x="596"/>
                  </a:lnTo>
                  <a:lnTo>
                    <a:pt y="255" x="527"/>
                  </a:lnTo>
                  <a:lnTo>
                    <a:pt y="264" x="458"/>
                  </a:lnTo>
                  <a:lnTo>
                    <a:pt y="270" x="393"/>
                  </a:lnTo>
                  <a:lnTo>
                    <a:pt y="272" x="333"/>
                  </a:lnTo>
                  <a:lnTo>
                    <a:pt y="272" x="27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43" name="Shape 3243"/>
            <p:cNvSpPr/>
            <p:nvPr/>
          </p:nvSpPr>
          <p:spPr>
            <a:xfrm>
              <a:off y="2871786" x="1635125"/>
              <a:ext cy="244475" cx="954086"/>
            </a:xfrm>
            <a:custGeom>
              <a:pathLst>
                <a:path w="601" extrusionOk="0" h="154">
                  <a:moveTo>
                    <a:pt y="61" x="165"/>
                  </a:moveTo>
                  <a:lnTo>
                    <a:pt y="74" x="150"/>
                  </a:lnTo>
                  <a:lnTo>
                    <a:pt y="88" x="130"/>
                  </a:lnTo>
                  <a:lnTo>
                    <a:pt y="101" x="108"/>
                  </a:lnTo>
                  <a:lnTo>
                    <a:pt y="113" x="84"/>
                  </a:lnTo>
                  <a:lnTo>
                    <a:pt y="137" x="39"/>
                  </a:lnTo>
                  <a:lnTo>
                    <a:pt y="154" x="0"/>
                  </a:lnTo>
                  <a:lnTo>
                    <a:pt y="140" x="67"/>
                  </a:lnTo>
                  <a:lnTo>
                    <a:pt y="125" x="140"/>
                  </a:lnTo>
                  <a:lnTo>
                    <a:pt y="106" x="216"/>
                  </a:lnTo>
                  <a:lnTo>
                    <a:pt y="86" x="295"/>
                  </a:lnTo>
                  <a:lnTo>
                    <a:pt y="66" x="375"/>
                  </a:lnTo>
                  <a:lnTo>
                    <a:pt y="44" x="454"/>
                  </a:lnTo>
                  <a:lnTo>
                    <a:pt y="22" x="530"/>
                  </a:lnTo>
                  <a:lnTo>
                    <a:pt y="2" x="601"/>
                  </a:lnTo>
                  <a:lnTo>
                    <a:pt y="0" x="596"/>
                  </a:lnTo>
                  <a:lnTo>
                    <a:pt y="13" x="535"/>
                  </a:lnTo>
                  <a:lnTo>
                    <a:pt y="27" x="473"/>
                  </a:lnTo>
                  <a:lnTo>
                    <a:pt y="39" x="412"/>
                  </a:lnTo>
                  <a:lnTo>
                    <a:pt y="47" x="353"/>
                  </a:lnTo>
                  <a:lnTo>
                    <a:pt y="56" x="299"/>
                  </a:lnTo>
                  <a:lnTo>
                    <a:pt y="61" x="246"/>
                  </a:lnTo>
                  <a:lnTo>
                    <a:pt y="62" x="203"/>
                  </a:lnTo>
                  <a:lnTo>
                    <a:pt y="61" x="16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44" name="Shape 3244"/>
            <p:cNvSpPr/>
            <p:nvPr/>
          </p:nvSpPr>
          <p:spPr>
            <a:xfrm>
              <a:off y="3625850" x="2706686"/>
              <a:ext cy="1128712" cx="1517650"/>
            </a:xfrm>
            <a:custGeom>
              <a:pathLst>
                <a:path w="956" extrusionOk="0" h="711">
                  <a:moveTo>
                    <a:pt y="711" x="9"/>
                  </a:moveTo>
                  <a:lnTo>
                    <a:pt y="701" x="5"/>
                  </a:lnTo>
                  <a:lnTo>
                    <a:pt y="689" x="2"/>
                  </a:lnTo>
                  <a:lnTo>
                    <a:pt y="679" x="0"/>
                  </a:lnTo>
                  <a:lnTo>
                    <a:pt y="669" x="0"/>
                  </a:lnTo>
                  <a:lnTo>
                    <a:pt y="657" x="2"/>
                  </a:lnTo>
                  <a:lnTo>
                    <a:pt y="647" x="7"/>
                  </a:lnTo>
                  <a:lnTo>
                    <a:pt y="637" x="14"/>
                  </a:lnTo>
                  <a:lnTo>
                    <a:pt y="628" x="24"/>
                  </a:lnTo>
                  <a:lnTo>
                    <a:pt y="12" x="956"/>
                  </a:lnTo>
                  <a:lnTo>
                    <a:pt y="0" x="782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45" name="Shape 3245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46" name="Shape 3246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47" name="Shape 3247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48" name="Shape 3248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49" name="Shape 3249"/>
            <p:cNvSpPr/>
            <p:nvPr/>
          </p:nvSpPr>
          <p:spPr>
            <a:xfrm>
              <a:off y="2786061" x="1319212"/>
              <a:ext cy="388937" cx="896937"/>
            </a:xfrm>
            <a:custGeom>
              <a:pathLst>
                <a:path w="565" extrusionOk="0" h="245">
                  <a:moveTo>
                    <a:pt y="0" x="565"/>
                  </a:moveTo>
                  <a:lnTo>
                    <a:pt y="231" x="6"/>
                  </a:lnTo>
                  <a:lnTo>
                    <a:pt y="235" x="3"/>
                  </a:lnTo>
                  <a:lnTo>
                    <a:pt y="238" x="1"/>
                  </a:lnTo>
                  <a:lnTo>
                    <a:pt y="242" x="0"/>
                  </a:lnTo>
                  <a:lnTo>
                    <a:pt y="245" x="1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50" name="Shape 3250"/>
            <p:cNvSpPr/>
            <p:nvPr/>
          </p:nvSpPr>
          <p:spPr>
            <a:xfrm>
              <a:off y="2174875" x="1908175"/>
              <a:ext cy="385761" cx="228600"/>
            </a:xfrm>
            <a:custGeom>
              <a:pathLst>
                <a:path w="144" extrusionOk="0" h="243">
                  <a:moveTo>
                    <a:pt y="0" x="0"/>
                  </a:moveTo>
                  <a:lnTo>
                    <a:pt y="211" x="4"/>
                  </a:lnTo>
                  <a:lnTo>
                    <a:pt y="243" x="140"/>
                  </a:lnTo>
                  <a:lnTo>
                    <a:pt y="180" x="144"/>
                  </a:lnTo>
                  <a:lnTo>
                    <a:pt y="103" x="127"/>
                  </a:lnTo>
                  <a:lnTo>
                    <a:pt y="37" x="101"/>
                  </a:lnTo>
                  <a:lnTo>
                    <a:pt y="28" x="95"/>
                  </a:lnTo>
                  <a:lnTo>
                    <a:pt y="20" x="73"/>
                  </a:lnTo>
                  <a:lnTo>
                    <a:pt y="11" x="49"/>
                  </a:lnTo>
                  <a:lnTo>
                    <a:pt y="5" x="2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51" name="Shape 3251"/>
            <p:cNvSpPr/>
            <p:nvPr/>
          </p:nvSpPr>
          <p:spPr>
            <a:xfrm>
              <a:off y="2136775" x="2000250"/>
              <a:ext cy="1512886" cx="5308600"/>
            </a:xfrm>
            <a:custGeom>
              <a:pathLst>
                <a:path w="3344" extrusionOk="0" h="953">
                  <a:moveTo>
                    <a:pt y="953" x="3344"/>
                  </a:moveTo>
                  <a:lnTo>
                    <a:pt y="946" x="3343"/>
                  </a:lnTo>
                  <a:lnTo>
                    <a:pt y="943" x="3304"/>
                  </a:lnTo>
                  <a:lnTo>
                    <a:pt y="945" x="3272"/>
                  </a:lnTo>
                  <a:lnTo>
                    <a:pt y="941" x="3228"/>
                  </a:lnTo>
                  <a:lnTo>
                    <a:pt y="936" x="3175"/>
                  </a:lnTo>
                  <a:lnTo>
                    <a:pt y="929" x="3115"/>
                  </a:lnTo>
                  <a:lnTo>
                    <a:pt y="923" x="3050"/>
                  </a:lnTo>
                  <a:lnTo>
                    <a:pt y="912" x="2985"/>
                  </a:lnTo>
                  <a:lnTo>
                    <a:pt y="904" x="2919"/>
                  </a:lnTo>
                  <a:lnTo>
                    <a:pt y="896" x="2856"/>
                  </a:lnTo>
                  <a:lnTo>
                    <a:pt y="863" x="2698"/>
                  </a:lnTo>
                  <a:lnTo>
                    <a:pt y="833" x="2542"/>
                  </a:lnTo>
                  <a:lnTo>
                    <a:pt y="801" x="2389"/>
                  </a:lnTo>
                  <a:lnTo>
                    <a:pt y="769" x="2237"/>
                  </a:lnTo>
                  <a:lnTo>
                    <a:pt y="737" x="2086"/>
                  </a:lnTo>
                  <a:lnTo>
                    <a:pt y="703" x="1938"/>
                  </a:lnTo>
                  <a:lnTo>
                    <a:pt y="671" x="1791"/>
                  </a:lnTo>
                  <a:lnTo>
                    <a:pt y="639" x="1644"/>
                  </a:lnTo>
                  <a:lnTo>
                    <a:pt y="605" x="1499"/>
                  </a:lnTo>
                  <a:lnTo>
                    <a:pt y="573" x="1354"/>
                  </a:lnTo>
                  <a:lnTo>
                    <a:pt y="539" x="1210"/>
                  </a:lnTo>
                  <a:lnTo>
                    <a:pt y="505" x="1067"/>
                  </a:lnTo>
                  <a:lnTo>
                    <a:pt y="471" x="923"/>
                  </a:lnTo>
                  <a:lnTo>
                    <a:pt y="439" x="778"/>
                  </a:lnTo>
                  <a:lnTo>
                    <a:pt y="406" x="634"/>
                  </a:lnTo>
                  <a:lnTo>
                    <a:pt y="372" x="489"/>
                  </a:lnTo>
                  <a:lnTo>
                    <a:pt y="367" x="467"/>
                  </a:lnTo>
                  <a:lnTo>
                    <a:pt y="360" x="447"/>
                  </a:lnTo>
                  <a:lnTo>
                    <a:pt y="353" x="427"/>
                  </a:lnTo>
                  <a:lnTo>
                    <a:pt y="346" x="408"/>
                  </a:lnTo>
                  <a:lnTo>
                    <a:pt y="336" x="391"/>
                  </a:lnTo>
                  <a:lnTo>
                    <a:pt y="328" x="374"/>
                  </a:lnTo>
                  <a:lnTo>
                    <a:pt y="318" x="359"/>
                  </a:lnTo>
                  <a:lnTo>
                    <a:pt y="306" x="344"/>
                  </a:lnTo>
                  <a:lnTo>
                    <a:pt y="282" x="315"/>
                  </a:lnTo>
                  <a:lnTo>
                    <a:pt y="257" x="290"/>
                  </a:lnTo>
                  <a:lnTo>
                    <a:pt y="230" x="265"/>
                  </a:lnTo>
                  <a:lnTo>
                    <a:pt y="201" x="241"/>
                  </a:lnTo>
                  <a:lnTo>
                    <a:pt y="172" x="217"/>
                  </a:lnTo>
                  <a:lnTo>
                    <a:pt y="144" x="194"/>
                  </a:lnTo>
                  <a:lnTo>
                    <a:pt y="115" x="168"/>
                  </a:lnTo>
                  <a:lnTo>
                    <a:pt y="88" x="141"/>
                  </a:lnTo>
                  <a:lnTo>
                    <a:pt y="76" x="126"/>
                  </a:lnTo>
                  <a:lnTo>
                    <a:pt y="62" x="111"/>
                  </a:lnTo>
                  <a:lnTo>
                    <a:pt y="51" x="96"/>
                  </a:lnTo>
                  <a:lnTo>
                    <a:pt y="39" x="79"/>
                  </a:lnTo>
                  <a:lnTo>
                    <a:pt y="29" x="60"/>
                  </a:lnTo>
                  <a:lnTo>
                    <a:pt y="19" x="42"/>
                  </a:lnTo>
                  <a:lnTo>
                    <a:pt y="8" x="22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59"/>
                  </a:lnTo>
                  <a:lnTo>
                    <a:pt y="142" x="65"/>
                  </a:lnTo>
                  <a:lnTo>
                    <a:pt y="164" x="70"/>
                  </a:lnTo>
                  <a:lnTo>
                    <a:pt y="184" x="74"/>
                  </a:lnTo>
                  <a:lnTo>
                    <a:pt y="203" x="77"/>
                  </a:lnTo>
                  <a:lnTo>
                    <a:pt y="221" x="77"/>
                  </a:lnTo>
                  <a:lnTo>
                    <a:pt y="240" x="79"/>
                  </a:lnTo>
                  <a:lnTo>
                    <a:pt y="257" x="77"/>
                  </a:lnTo>
                  <a:lnTo>
                    <a:pt y="289" x="74"/>
                  </a:lnTo>
                  <a:lnTo>
                    <a:pt y="316" x="69"/>
                  </a:lnTo>
                  <a:lnTo>
                    <a:pt y="355" x="243"/>
                  </a:lnTo>
                  <a:lnTo>
                    <a:pt y="392" x="420"/>
                  </a:lnTo>
                  <a:lnTo>
                    <a:pt y="431" x="597"/>
                  </a:lnTo>
                  <a:lnTo>
                    <a:pt y="470" x="775"/>
                  </a:lnTo>
                  <a:lnTo>
                    <a:pt y="509" x="954"/>
                  </a:lnTo>
                  <a:lnTo>
                    <a:pt y="546" x="1132"/>
                  </a:lnTo>
                  <a:lnTo>
                    <a:pt y="585" x="1311"/>
                  </a:lnTo>
                  <a:lnTo>
                    <a:pt y="622" x="1489"/>
                  </a:lnTo>
                  <a:lnTo>
                    <a:pt y="659" x="1664"/>
                  </a:lnTo>
                  <a:lnTo>
                    <a:pt y="696" x="1840"/>
                  </a:lnTo>
                  <a:lnTo>
                    <a:pt y="732" x="2012"/>
                  </a:lnTo>
                  <a:lnTo>
                    <a:pt y="765" x="2183"/>
                  </a:lnTo>
                  <a:lnTo>
                    <a:pt y="799" x="2350"/>
                  </a:lnTo>
                  <a:lnTo>
                    <a:pt y="833" x="2514"/>
                  </a:lnTo>
                  <a:lnTo>
                    <a:pt y="865" x="2674"/>
                  </a:lnTo>
                  <a:lnTo>
                    <a:pt y="896" x="2831"/>
                  </a:lnTo>
                  <a:lnTo>
                    <a:pt y="904" x="2899"/>
                  </a:lnTo>
                  <a:lnTo>
                    <a:pt y="914" x="2968"/>
                  </a:lnTo>
                  <a:lnTo>
                    <a:pt y="924" x="3034"/>
                  </a:lnTo>
                  <a:lnTo>
                    <a:pt y="933" x="3099"/>
                  </a:lnTo>
                  <a:lnTo>
                    <a:pt y="941" x="3162"/>
                  </a:lnTo>
                  <a:lnTo>
                    <a:pt y="948" x="3219"/>
                  </a:lnTo>
                  <a:lnTo>
                    <a:pt y="953" x="3270"/>
                  </a:lnTo>
                  <a:lnTo>
                    <a:pt y="953" x="3314"/>
                  </a:lnTo>
                  <a:lnTo>
                    <a:pt y="953" x="33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52" name="Shape 3252"/>
            <p:cNvSpPr/>
            <p:nvPr/>
          </p:nvSpPr>
          <p:spPr>
            <a:xfrm>
              <a:off y="2619375" x="1916111"/>
              <a:ext cy="1084261" cx="5400675"/>
            </a:xfrm>
            <a:custGeom>
              <a:pathLst>
                <a:path w="3402" extrusionOk="0" h="683">
                  <a:moveTo>
                    <a:pt y="676" x="3402"/>
                  </a:moveTo>
                  <a:lnTo>
                    <a:pt y="668" x="3399"/>
                  </a:lnTo>
                  <a:lnTo>
                    <a:pt y="673" x="3338"/>
                  </a:lnTo>
                  <a:lnTo>
                    <a:pt y="673" x="3325"/>
                  </a:lnTo>
                  <a:lnTo>
                    <a:pt y="673" x="3309"/>
                  </a:lnTo>
                  <a:lnTo>
                    <a:pt y="671" x="3291"/>
                  </a:lnTo>
                  <a:lnTo>
                    <a:pt y="668" x="3271"/>
                  </a:lnTo>
                  <a:lnTo>
                    <a:pt y="661" x="3225"/>
                  </a:lnTo>
                  <a:lnTo>
                    <a:pt y="649" x="3174"/>
                  </a:lnTo>
                  <a:lnTo>
                    <a:pt y="637" x="3119"/>
                  </a:lnTo>
                  <a:lnTo>
                    <a:pt y="625" x="3060"/>
                  </a:lnTo>
                  <a:lnTo>
                    <a:pt y="614" x="2999"/>
                  </a:lnTo>
                  <a:lnTo>
                    <a:pt y="605" x="2938"/>
                  </a:lnTo>
                  <a:lnTo>
                    <a:pt y="570" x="2762"/>
                  </a:lnTo>
                  <a:lnTo>
                    <a:pt y="536" x="2582"/>
                  </a:lnTo>
                  <a:lnTo>
                    <a:pt y="499" x="2401"/>
                  </a:lnTo>
                  <a:lnTo>
                    <a:pt y="463" x="2215"/>
                  </a:lnTo>
                  <a:lnTo>
                    <a:pt y="426" x="2030"/>
                  </a:lnTo>
                  <a:lnTo>
                    <a:pt y="389" x="1842"/>
                  </a:lnTo>
                  <a:lnTo>
                    <a:pt y="352" x="1655"/>
                  </a:lnTo>
                  <a:lnTo>
                    <a:pt y="313" x="1467"/>
                  </a:lnTo>
                  <a:lnTo>
                    <a:pt y="274" x="1278"/>
                  </a:lnTo>
                  <a:lnTo>
                    <a:pt y="235" x="1091"/>
                  </a:lnTo>
                  <a:lnTo>
                    <a:pt y="196" x="904"/>
                  </a:lnTo>
                  <a:lnTo>
                    <a:pt y="157" x="718"/>
                  </a:lnTo>
                  <a:lnTo>
                    <a:pt y="118" x="535"/>
                  </a:lnTo>
                  <a:lnTo>
                    <a:pt y="80" x="353"/>
                  </a:lnTo>
                  <a:lnTo>
                    <a:pt y="39" x="176"/>
                  </a:lnTo>
                  <a:lnTo>
                    <a:pt y="0" x="0"/>
                  </a:lnTo>
                  <a:lnTo>
                    <a:pt y="34" x="0"/>
                  </a:lnTo>
                  <a:lnTo>
                    <a:pt y="71" x="178"/>
                  </a:lnTo>
                  <a:lnTo>
                    <a:pt y="110" x="362"/>
                  </a:lnTo>
                  <a:lnTo>
                    <a:pt y="149" x="551"/>
                  </a:lnTo>
                  <a:lnTo>
                    <a:pt y="188" x="745"/>
                  </a:lnTo>
                  <a:lnTo>
                    <a:pt y="228" x="941"/>
                  </a:lnTo>
                  <a:lnTo>
                    <a:pt y="267" x="1140"/>
                  </a:lnTo>
                  <a:lnTo>
                    <a:pt y="306" x="1339"/>
                  </a:lnTo>
                  <a:lnTo>
                    <a:pt y="345" x="1538"/>
                  </a:lnTo>
                  <a:lnTo>
                    <a:pt y="382" x="1736"/>
                  </a:lnTo>
                  <a:lnTo>
                    <a:pt y="421" x="1932"/>
                  </a:lnTo>
                  <a:lnTo>
                    <a:pt y="456" x="2124"/>
                  </a:lnTo>
                  <a:lnTo>
                    <a:pt y="492" x="2312"/>
                  </a:lnTo>
                  <a:lnTo>
                    <a:pt y="527" x="2496"/>
                  </a:lnTo>
                  <a:lnTo>
                    <a:pt y="561" x="2671"/>
                  </a:lnTo>
                  <a:lnTo>
                    <a:pt y="592" x="2838"/>
                  </a:lnTo>
                  <a:lnTo>
                    <a:pt y="622" x="2999"/>
                  </a:lnTo>
                  <a:lnTo>
                    <a:pt y="636" x="3056"/>
                  </a:lnTo>
                  <a:lnTo>
                    <a:pt y="646" x="3103"/>
                  </a:lnTo>
                  <a:lnTo>
                    <a:pt y="656" x="3146"/>
                  </a:lnTo>
                  <a:lnTo>
                    <a:pt y="666" x="3183"/>
                  </a:lnTo>
                  <a:lnTo>
                    <a:pt y="673" x="3218"/>
                  </a:lnTo>
                  <a:lnTo>
                    <a:pt y="678" x="3252"/>
                  </a:lnTo>
                  <a:lnTo>
                    <a:pt y="681" x="3286"/>
                  </a:lnTo>
                  <a:lnTo>
                    <a:pt y="683" x="3325"/>
                  </a:lnTo>
                  <a:lnTo>
                    <a:pt y="676" x="3402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53" name="Shape 3253"/>
            <p:cNvSpPr/>
            <p:nvPr/>
          </p:nvSpPr>
          <p:spPr>
            <a:xfrm>
              <a:off y="2109786" x="2008186"/>
              <a:ext cy="1531937" cx="5300661"/>
            </a:xfrm>
            <a:custGeom>
              <a:pathLst>
                <a:path w="3339" extrusionOk="0" h="965">
                  <a:moveTo>
                    <a:pt y="965" x="3339"/>
                  </a:moveTo>
                  <a:lnTo>
                    <a:pt y="957" x="3338"/>
                  </a:lnTo>
                  <a:lnTo>
                    <a:pt y="953" x="3297"/>
                  </a:lnTo>
                  <a:lnTo>
                    <a:pt y="955" x="3267"/>
                  </a:lnTo>
                  <a:lnTo>
                    <a:pt y="953" x="3224"/>
                  </a:lnTo>
                  <a:lnTo>
                    <a:pt y="948" x="3175"/>
                  </a:lnTo>
                  <a:lnTo>
                    <a:pt y="941" x="3118"/>
                  </a:lnTo>
                  <a:lnTo>
                    <a:pt y="933" x="3059"/>
                  </a:lnTo>
                  <a:lnTo>
                    <a:pt y="924" x="2995"/>
                  </a:lnTo>
                  <a:lnTo>
                    <a:pt y="916" x="2931"/>
                  </a:lnTo>
                  <a:lnTo>
                    <a:pt y="908" x="2870"/>
                  </a:lnTo>
                  <a:lnTo>
                    <a:pt y="877" x="2711"/>
                  </a:lnTo>
                  <a:lnTo>
                    <a:pt y="845" x="2554"/>
                  </a:lnTo>
                  <a:lnTo>
                    <a:pt y="813" x="2401"/>
                  </a:lnTo>
                  <a:lnTo>
                    <a:pt y="779" x="2249"/>
                  </a:lnTo>
                  <a:lnTo>
                    <a:pt y="747" x="2098"/>
                  </a:lnTo>
                  <a:lnTo>
                    <a:pt y="713" x="1950"/>
                  </a:lnTo>
                  <a:lnTo>
                    <a:pt y="679" x="1803"/>
                  </a:lnTo>
                  <a:lnTo>
                    <a:pt y="647" x="1656"/>
                  </a:lnTo>
                  <a:lnTo>
                    <a:pt y="613" x="1511"/>
                  </a:lnTo>
                  <a:lnTo>
                    <a:pt y="580" x="1366"/>
                  </a:lnTo>
                  <a:lnTo>
                    <a:pt y="546" x="1222"/>
                  </a:lnTo>
                  <a:lnTo>
                    <a:pt y="512" x="1079"/>
                  </a:lnTo>
                  <a:lnTo>
                    <a:pt y="478" x="935"/>
                  </a:lnTo>
                  <a:lnTo>
                    <a:pt y="443" x="790"/>
                  </a:lnTo>
                  <a:lnTo>
                    <a:pt y="409" x="646"/>
                  </a:lnTo>
                  <a:lnTo>
                    <a:pt y="375" x="501"/>
                  </a:lnTo>
                  <a:lnTo>
                    <a:pt y="372" x="479"/>
                  </a:lnTo>
                  <a:lnTo>
                    <a:pt y="365" x="459"/>
                  </a:lnTo>
                  <a:lnTo>
                    <a:pt y="358" x="439"/>
                  </a:lnTo>
                  <a:lnTo>
                    <a:pt y="350" x="420"/>
                  </a:lnTo>
                  <a:lnTo>
                    <a:pt y="341" x="401"/>
                  </a:lnTo>
                  <a:lnTo>
                    <a:pt y="331" x="385"/>
                  </a:lnTo>
                  <a:lnTo>
                    <a:pt y="321" x="369"/>
                  </a:lnTo>
                  <a:lnTo>
                    <a:pt y="309" x="354"/>
                  </a:lnTo>
                  <a:lnTo>
                    <a:pt y="286" x="324"/>
                  </a:lnTo>
                  <a:lnTo>
                    <a:pt y="260" x="298"/>
                  </a:lnTo>
                  <a:lnTo>
                    <a:pt y="232" x="271"/>
                  </a:lnTo>
                  <a:lnTo>
                    <a:pt y="205" x="248"/>
                  </a:lnTo>
                  <a:lnTo>
                    <a:pt y="174" x="223"/>
                  </a:lnTo>
                  <a:lnTo>
                    <a:pt y="145" x="197"/>
                  </a:lnTo>
                  <a:lnTo>
                    <a:pt y="117" x="170"/>
                  </a:lnTo>
                  <a:lnTo>
                    <a:pt y="90" x="141"/>
                  </a:lnTo>
                  <a:lnTo>
                    <a:pt y="76" x="126"/>
                  </a:lnTo>
                  <a:lnTo>
                    <a:pt y="64" x="111"/>
                  </a:lnTo>
                  <a:lnTo>
                    <a:pt y="52" x="94"/>
                  </a:lnTo>
                  <a:lnTo>
                    <a:pt y="41" x="77"/>
                  </a:lnTo>
                  <a:lnTo>
                    <a:pt y="29" x="59"/>
                  </a:lnTo>
                  <a:lnTo>
                    <a:pt y="19" x="40"/>
                  </a:lnTo>
                  <a:lnTo>
                    <a:pt y="10" x="20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60"/>
                  </a:lnTo>
                  <a:lnTo>
                    <a:pt y="142" x="67"/>
                  </a:lnTo>
                  <a:lnTo>
                    <a:pt y="162" x="74"/>
                  </a:lnTo>
                  <a:lnTo>
                    <a:pt y="183" x="79"/>
                  </a:lnTo>
                  <a:lnTo>
                    <a:pt y="221" x="87"/>
                  </a:lnTo>
                  <a:lnTo>
                    <a:pt y="257" x="91"/>
                  </a:lnTo>
                  <a:lnTo>
                    <a:pt y="291" x="91"/>
                  </a:lnTo>
                  <a:lnTo>
                    <a:pt y="323" x="89"/>
                  </a:lnTo>
                  <a:lnTo>
                    <a:pt y="362" x="265"/>
                  </a:lnTo>
                  <a:lnTo>
                    <a:pt y="399" x="440"/>
                  </a:lnTo>
                  <a:lnTo>
                    <a:pt y="438" x="616"/>
                  </a:lnTo>
                  <a:lnTo>
                    <a:pt y="477" x="793"/>
                  </a:lnTo>
                  <a:lnTo>
                    <a:pt y="515" x="969"/>
                  </a:lnTo>
                  <a:lnTo>
                    <a:pt y="554" x="1146"/>
                  </a:lnTo>
                  <a:lnTo>
                    <a:pt y="593" x="1322"/>
                  </a:lnTo>
                  <a:lnTo>
                    <a:pt y="632" x="1497"/>
                  </a:lnTo>
                  <a:lnTo>
                    <a:pt y="669" x="1671"/>
                  </a:lnTo>
                  <a:lnTo>
                    <a:pt y="706" x="1843"/>
                  </a:lnTo>
                  <a:lnTo>
                    <a:pt y="744" x="2014"/>
                  </a:lnTo>
                  <a:lnTo>
                    <a:pt y="779" x="2183"/>
                  </a:lnTo>
                  <a:lnTo>
                    <a:pt y="813" x="2348"/>
                  </a:lnTo>
                  <a:lnTo>
                    <a:pt y="847" x="2512"/>
                  </a:lnTo>
                  <a:lnTo>
                    <a:pt y="879" x="2671"/>
                  </a:lnTo>
                  <a:lnTo>
                    <a:pt y="908" x="2828"/>
                  </a:lnTo>
                  <a:lnTo>
                    <a:pt y="918" x="2895"/>
                  </a:lnTo>
                  <a:lnTo>
                    <a:pt y="928" x="2963"/>
                  </a:lnTo>
                  <a:lnTo>
                    <a:pt y="936" x="3030"/>
                  </a:lnTo>
                  <a:lnTo>
                    <a:pt y="946" x="3094"/>
                  </a:lnTo>
                  <a:lnTo>
                    <a:pt y="953" x="3157"/>
                  </a:lnTo>
                  <a:lnTo>
                    <a:pt y="960" x="3214"/>
                  </a:lnTo>
                  <a:lnTo>
                    <a:pt y="963" x="3265"/>
                  </a:lnTo>
                  <a:lnTo>
                    <a:pt y="965" x="3309"/>
                  </a:lnTo>
                  <a:lnTo>
                    <a:pt y="965" x="3339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54" name="Shape 3254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3" x="50"/>
                  </a:lnTo>
                  <a:lnTo>
                    <a:pt y="3" x="103"/>
                  </a:lnTo>
                  <a:lnTo>
                    <a:pt y="5" x="153"/>
                  </a:lnTo>
                  <a:lnTo>
                    <a:pt y="5" x="204"/>
                  </a:lnTo>
                  <a:lnTo>
                    <a:pt y="5" x="253"/>
                  </a:lnTo>
                  <a:lnTo>
                    <a:pt y="3" x="303"/>
                  </a:lnTo>
                  <a:lnTo>
                    <a:pt y="3" x="354"/>
                  </a:lnTo>
                  <a:lnTo>
                    <a:pt y="0" x="403"/>
                  </a:lnTo>
                  <a:lnTo>
                    <a:pt y="7" x="418"/>
                  </a:lnTo>
                  <a:lnTo>
                    <a:pt y="12" x="430"/>
                  </a:lnTo>
                  <a:lnTo>
                    <a:pt y="18" x="444"/>
                  </a:lnTo>
                  <a:lnTo>
                    <a:pt y="27" x="454"/>
                  </a:lnTo>
                  <a:lnTo>
                    <a:pt y="42" x="474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</a:path>
              </a:pathLst>
            </a:custGeom>
            <a:noFill/>
            <a:ln w="9525" cap="rnd">
              <a:solidFill>
                <a:srgbClr val="969595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55" name="Shape 3255"/>
            <p:cNvSpPr/>
            <p:nvPr/>
          </p:nvSpPr>
          <p:spPr>
            <a:xfrm>
              <a:off y="2020886" x="2103436"/>
              <a:ext cy="760411" cx="120650"/>
            </a:xfrm>
            <a:custGeom>
              <a:pathLst>
                <a:path w="76" extrusionOk="0" h="479">
                  <a:moveTo>
                    <a:pt y="0" x="7"/>
                  </a:moveTo>
                  <a:lnTo>
                    <a:pt y="2" x="4"/>
                  </a:lnTo>
                  <a:lnTo>
                    <a:pt y="5" x="2"/>
                  </a:lnTo>
                  <a:lnTo>
                    <a:pt y="9" x="0"/>
                  </a:lnTo>
                  <a:lnTo>
                    <a:pt y="12" x="0"/>
                  </a:lnTo>
                  <a:lnTo>
                    <a:pt y="479" x="76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56" name="Shape 3256"/>
            <p:cNvSpPr/>
            <p:nvPr/>
          </p:nvSpPr>
          <p:spPr>
            <a:xfrm>
              <a:off y="2455861" x="3032125"/>
              <a:ext cy="163511" cx="230187"/>
            </a:xfrm>
            <a:custGeom>
              <a:pathLst>
                <a:path w="145" extrusionOk="0" h="103">
                  <a:moveTo>
                    <a:pt y="0" x="64"/>
                  </a:moveTo>
                  <a:lnTo>
                    <a:pt y="7" x="65"/>
                  </a:lnTo>
                  <a:lnTo>
                    <a:pt y="14" x="67"/>
                  </a:lnTo>
                  <a:lnTo>
                    <a:pt y="19" x="67"/>
                  </a:lnTo>
                  <a:lnTo>
                    <a:pt y="25" x="67"/>
                  </a:lnTo>
                  <a:lnTo>
                    <a:pt y="39" x="62"/>
                  </a:lnTo>
                  <a:lnTo>
                    <a:pt y="51" x="54"/>
                  </a:lnTo>
                  <a:lnTo>
                    <a:pt y="63" x="44"/>
                  </a:lnTo>
                  <a:lnTo>
                    <a:pt y="76" x="30"/>
                  </a:lnTo>
                  <a:lnTo>
                    <a:pt y="88" x="15"/>
                  </a:lnTo>
                  <a:lnTo>
                    <a:pt y="101" x="0"/>
                  </a:lnTo>
                  <a:lnTo>
                    <a:pt y="101" x="20"/>
                  </a:lnTo>
                  <a:lnTo>
                    <a:pt y="103" x="40"/>
                  </a:lnTo>
                  <a:lnTo>
                    <a:pt y="44" x="138"/>
                  </a:lnTo>
                  <a:lnTo>
                    <a:pt y="39" x="141"/>
                  </a:lnTo>
                  <a:lnTo>
                    <a:pt y="36" x="145"/>
                  </a:lnTo>
                  <a:lnTo>
                    <a:pt y="32" x="145"/>
                  </a:lnTo>
                  <a:lnTo>
                    <a:pt y="29" x="145"/>
                  </a:lnTo>
                  <a:lnTo>
                    <a:pt y="25" x="145"/>
                  </a:lnTo>
                  <a:lnTo>
                    <a:pt y="24" x="141"/>
                  </a:lnTo>
                  <a:lnTo>
                    <a:pt y="20" x="138"/>
                  </a:lnTo>
                  <a:lnTo>
                    <a:pt y="19" x="133"/>
                  </a:lnTo>
                  <a:lnTo>
                    <a:pt y="14" x="116"/>
                  </a:lnTo>
                  <a:lnTo>
                    <a:pt y="8" x="99"/>
                  </a:lnTo>
                  <a:lnTo>
                    <a:pt y="3" x="81"/>
                  </a:lnTo>
                  <a:lnTo>
                    <a:pt y="0" x="6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57" name="Shape 3257"/>
            <p:cNvSpPr/>
            <p:nvPr/>
          </p:nvSpPr>
          <p:spPr>
            <a:xfrm>
              <a:off y="2413000" x="6296025"/>
              <a:ext cy="681037" cx="579437"/>
            </a:xfrm>
            <a:custGeom>
              <a:pathLst>
                <a:path w="365" extrusionOk="0" h="429">
                  <a:moveTo>
                    <a:pt y="0" x="138"/>
                  </a:moveTo>
                  <a:lnTo>
                    <a:pt y="25" x="142"/>
                  </a:lnTo>
                  <a:lnTo>
                    <a:pt y="51" x="144"/>
                  </a:lnTo>
                  <a:lnTo>
                    <a:pt y="78" x="142"/>
                  </a:lnTo>
                  <a:lnTo>
                    <a:pt y="103" x="140"/>
                  </a:lnTo>
                  <a:lnTo>
                    <a:pt y="130" x="135"/>
                  </a:lnTo>
                  <a:lnTo>
                    <a:pt y="157" x="128"/>
                  </a:lnTo>
                  <a:lnTo>
                    <a:pt y="183" x="120"/>
                  </a:lnTo>
                  <a:lnTo>
                    <a:pt y="210" x="111"/>
                  </a:lnTo>
                  <a:lnTo>
                    <a:pt y="237" x="101"/>
                  </a:lnTo>
                  <a:lnTo>
                    <a:pt y="264" x="88"/>
                  </a:lnTo>
                  <a:lnTo>
                    <a:pt y="291" x="76"/>
                  </a:lnTo>
                  <a:lnTo>
                    <a:pt y="316" x="63"/>
                  </a:lnTo>
                  <a:lnTo>
                    <a:pt y="368" x="32"/>
                  </a:lnTo>
                  <a:lnTo>
                    <a:pt y="421" x="0"/>
                  </a:lnTo>
                  <a:lnTo>
                    <a:pt y="424" x="22"/>
                  </a:lnTo>
                  <a:lnTo>
                    <a:pt y="429" x="51"/>
                  </a:lnTo>
                  <a:lnTo>
                    <a:pt y="68" x="358"/>
                  </a:lnTo>
                  <a:lnTo>
                    <a:pt y="61" x="363"/>
                  </a:lnTo>
                  <a:lnTo>
                    <a:pt y="54" x="365"/>
                  </a:lnTo>
                  <a:lnTo>
                    <a:pt y="49" x="365"/>
                  </a:lnTo>
                  <a:lnTo>
                    <a:pt y="44" x="361"/>
                  </a:lnTo>
                  <a:lnTo>
                    <a:pt y="41" x="358"/>
                  </a:lnTo>
                  <a:lnTo>
                    <a:pt y="37" x="355"/>
                  </a:lnTo>
                  <a:lnTo>
                    <a:pt y="35" x="350"/>
                  </a:lnTo>
                  <a:lnTo>
                    <a:pt y="32" x="344"/>
                  </a:lnTo>
                  <a:lnTo>
                    <a:pt y="24" x="317"/>
                  </a:lnTo>
                  <a:lnTo>
                    <a:pt y="15" x="287"/>
                  </a:lnTo>
                  <a:lnTo>
                    <a:pt y="10" x="257"/>
                  </a:lnTo>
                  <a:lnTo>
                    <a:pt y="7" x="226"/>
                  </a:lnTo>
                  <a:lnTo>
                    <a:pt y="2" x="172"/>
                  </a:lnTo>
                  <a:lnTo>
                    <a:pt y="0" x="138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58" name="Shape 3258"/>
            <p:cNvSpPr/>
            <p:nvPr/>
          </p:nvSpPr>
          <p:spPr>
            <a:xfrm>
              <a:off y="2451100" x="3021011"/>
              <a:ext cy="165100" cx="120650"/>
            </a:xfrm>
            <a:custGeom>
              <a:pathLst>
                <a:path w="76" extrusionOk="0" h="104">
                  <a:moveTo>
                    <a:pt y="3" x="71"/>
                  </a:moveTo>
                  <a:lnTo>
                    <a:pt y="10" x="72"/>
                  </a:lnTo>
                  <a:lnTo>
                    <a:pt y="17" x="74"/>
                  </a:lnTo>
                  <a:lnTo>
                    <a:pt y="22" x="74"/>
                  </a:lnTo>
                  <a:lnTo>
                    <a:pt y="28" x="74"/>
                  </a:lnTo>
                  <a:lnTo>
                    <a:pt y="42" x="69"/>
                  </a:lnTo>
                  <a:lnTo>
                    <a:pt y="54" x="61"/>
                  </a:lnTo>
                  <a:lnTo>
                    <a:pt y="66" x="51"/>
                  </a:lnTo>
                  <a:lnTo>
                    <a:pt y="79" x="37"/>
                  </a:lnTo>
                  <a:lnTo>
                    <a:pt y="91" x="22"/>
                  </a:lnTo>
                  <a:lnTo>
                    <a:pt y="104" x="7"/>
                  </a:lnTo>
                  <a:lnTo>
                    <a:pt y="104" x="10"/>
                  </a:lnTo>
                  <a:lnTo>
                    <a:pt y="103" x="5"/>
                  </a:lnTo>
                  <a:lnTo>
                    <a:pt y="103" x="0"/>
                  </a:lnTo>
                  <a:lnTo>
                    <a:pt y="103" x="2"/>
                  </a:lnTo>
                  <a:lnTo>
                    <a:pt y="91" x="18"/>
                  </a:lnTo>
                  <a:lnTo>
                    <a:pt y="77" x="34"/>
                  </a:lnTo>
                  <a:lnTo>
                    <a:pt y="64" x="47"/>
                  </a:lnTo>
                  <a:lnTo>
                    <a:pt y="50" x="57"/>
                  </a:lnTo>
                  <a:lnTo>
                    <a:pt y="37" x="66"/>
                  </a:lnTo>
                  <a:lnTo>
                    <a:pt y="25" x="71"/>
                  </a:lnTo>
                  <a:lnTo>
                    <a:pt y="18" x="71"/>
                  </a:lnTo>
                  <a:lnTo>
                    <a:pt y="13" x="71"/>
                  </a:lnTo>
                  <a:lnTo>
                    <a:pt y="8" x="69"/>
                  </a:lnTo>
                  <a:lnTo>
                    <a:pt y="3" x="66"/>
                  </a:lnTo>
                  <a:lnTo>
                    <a:pt y="1" x="59"/>
                  </a:lnTo>
                  <a:lnTo>
                    <a:pt y="0" x="59"/>
                  </a:lnTo>
                  <a:lnTo>
                    <a:pt y="0" x="62"/>
                  </a:lnTo>
                  <a:lnTo>
                    <a:pt y="1" x="67"/>
                  </a:lnTo>
                  <a:lnTo>
                    <a:pt y="3" x="72"/>
                  </a:lnTo>
                  <a:lnTo>
                    <a:pt y="5" x="76"/>
                  </a:lnTo>
                  <a:lnTo>
                    <a:pt y="5" x="76"/>
                  </a:lnTo>
                  <a:lnTo>
                    <a:pt y="3" x="7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59" name="Shape 3259"/>
            <p:cNvSpPr/>
            <p:nvPr/>
          </p:nvSpPr>
          <p:spPr>
            <a:xfrm>
              <a:off y="2413000" x="6288087"/>
              <a:ext cy="665161" cx="236537"/>
            </a:xfrm>
            <a:custGeom>
              <a:pathLst>
                <a:path w="149" extrusionOk="0" h="419">
                  <a:moveTo>
                    <a:pt y="0" x="143"/>
                  </a:moveTo>
                  <a:lnTo>
                    <a:pt y="25" x="147"/>
                  </a:lnTo>
                  <a:lnTo>
                    <a:pt y="51" x="149"/>
                  </a:lnTo>
                  <a:lnTo>
                    <a:pt y="78" x="149"/>
                  </a:lnTo>
                  <a:lnTo>
                    <a:pt y="103" x="145"/>
                  </a:lnTo>
                  <a:lnTo>
                    <a:pt y="130" x="140"/>
                  </a:lnTo>
                  <a:lnTo>
                    <a:pt y="157" x="133"/>
                  </a:lnTo>
                  <a:lnTo>
                    <a:pt y="183" x="127"/>
                  </a:lnTo>
                  <a:lnTo>
                    <a:pt y="210" x="116"/>
                  </a:lnTo>
                  <a:lnTo>
                    <a:pt y="237" x="106"/>
                  </a:lnTo>
                  <a:lnTo>
                    <a:pt y="264" x="95"/>
                  </a:lnTo>
                  <a:lnTo>
                    <a:pt y="291" x="81"/>
                  </a:lnTo>
                  <a:lnTo>
                    <a:pt y="316" x="68"/>
                  </a:lnTo>
                  <a:lnTo>
                    <a:pt y="368" x="37"/>
                  </a:lnTo>
                  <a:lnTo>
                    <a:pt y="419" x="7"/>
                  </a:lnTo>
                  <a:lnTo>
                    <a:pt y="419" x="0"/>
                  </a:lnTo>
                  <a:lnTo>
                    <a:pt y="395" x="17"/>
                  </a:lnTo>
                  <a:lnTo>
                    <a:pt y="368" x="32"/>
                  </a:lnTo>
                  <a:lnTo>
                    <a:pt y="343" x="49"/>
                  </a:lnTo>
                  <a:lnTo>
                    <a:pt y="314" x="62"/>
                  </a:lnTo>
                  <a:lnTo>
                    <a:pt y="287" x="78"/>
                  </a:lnTo>
                  <a:lnTo>
                    <a:pt y="259" x="89"/>
                  </a:lnTo>
                  <a:lnTo>
                    <a:pt y="230" x="101"/>
                  </a:lnTo>
                  <a:lnTo>
                    <a:pt y="201" x="113"/>
                  </a:lnTo>
                  <a:lnTo>
                    <a:pt y="172" x="122"/>
                  </a:lnTo>
                  <a:lnTo>
                    <a:pt y="144" x="130"/>
                  </a:lnTo>
                  <a:lnTo>
                    <a:pt y="117" x="135"/>
                  </a:lnTo>
                  <a:lnTo>
                    <a:pt y="90" x="138"/>
                  </a:lnTo>
                  <a:lnTo>
                    <a:pt y="64" x="140"/>
                  </a:lnTo>
                  <a:lnTo>
                    <a:pt y="41" x="140"/>
                  </a:lnTo>
                  <a:lnTo>
                    <a:pt y="19" x="138"/>
                  </a:lnTo>
                  <a:lnTo>
                    <a:pt y="0" x="132"/>
                  </a:lnTo>
                  <a:lnTo>
                    <a:pt y="0" x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60" name="Shape 3260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261" name="Shape 3261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sp>
        <p:nvSpPr>
          <p:cNvPr id="3262" name="Shape 3262"/>
          <p:cNvSpPr/>
          <p:nvPr/>
        </p:nvSpPr>
        <p:spPr>
          <a:xfrm>
            <a:off y="1392237" x="1430337"/>
            <a:ext cy="887411" cx="686593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36830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101190"/>
              <a:buFont typeface="Arial"/>
              <a:buChar char="•"/>
            </a:pPr>
            <a:r>
              <a:rPr strike="noStrike" u="sng" b="1" cap="none" baseline="0" sz="28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 WHAT WAS THE</a:t>
            </a:r>
            <a:r>
              <a:rPr strike="noStrike" u="sng" b="1" cap="none" baseline="0" sz="28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strike="noStrike" u="sng" b="1" cap="none" baseline="0" sz="28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DEFECT</a:t>
            </a:r>
            <a:r>
              <a:rPr strike="noStrike" u="none" b="1" cap="none" baseline="0" sz="28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, or mistake?</a:t>
            </a:r>
          </a:p>
          <a:p>
            <a:r>
              <a:t/>
            </a:r>
          </a:p>
        </p:txBody>
      </p:sp>
      <p:sp>
        <p:nvSpPr>
          <p:cNvPr id="3263" name="Shape 3263"/>
          <p:cNvSpPr/>
          <p:nvPr/>
        </p:nvSpPr>
        <p:spPr>
          <a:xfrm>
            <a:off y="2071686" x="1895475"/>
            <a:ext cy="3578224" cx="601027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ct val="130952"/>
              <a:buFont typeface="Arial"/>
              <a:buChar char="•"/>
            </a:pPr>
            <a:r>
              <a:rPr strike="noStrike" u="none" b="0" cap="none" baseline="0" sz="28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strike="noStrike" u="none" b="1" cap="none" baseline="0" sz="25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Over, or under-rolling (or spin, or snap)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ct val="129999"/>
              <a:buFont typeface="Arial"/>
              <a:buChar char="•"/>
            </a:pPr>
            <a:r>
              <a:rPr strike="noStrike" u="none" b="1" cap="none" baseline="0" sz="25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 Poor shape or geometry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ct val="129999"/>
              <a:buFont typeface="Arial"/>
              <a:buChar char="•"/>
            </a:pPr>
            <a:r>
              <a:rPr strike="noStrike" u="none" b="1" cap="none" baseline="0" sz="25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 Rolls not on middle of lines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ct val="129999"/>
              <a:buFont typeface="Arial"/>
              <a:buChar char="•"/>
            </a:pPr>
            <a:r>
              <a:rPr strike="noStrike" u="none" b="1" cap="none" baseline="0" sz="25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 Absence of lines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ct val="129999"/>
              <a:buFont typeface="Arial"/>
              <a:buChar char="•"/>
            </a:pPr>
            <a:r>
              <a:rPr strike="noStrike" u="none" b="1" cap="none" baseline="0" sz="25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 Entry, exit poor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ct val="129999"/>
              <a:buFont typeface="Arial"/>
              <a:buChar char="•"/>
            </a:pPr>
            <a:r>
              <a:rPr strike="noStrike" u="none" b="1" cap="none" baseline="0" sz="25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 Wrong angles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ct val="129999"/>
              <a:buFont typeface="Arial"/>
              <a:buChar char="•"/>
            </a:pPr>
            <a:r>
              <a:rPr strike="noStrike" u="none" b="1" cap="none" baseline="0" sz="25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 Misrelation between line lengths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ct val="129999"/>
              <a:buFont typeface="Arial"/>
              <a:buChar char="•"/>
            </a:pPr>
            <a:r>
              <a:rPr strike="noStrike" u="none" b="1" cap="none" baseline="0" sz="25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 Different roll rates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ct val="129999"/>
              <a:buFont typeface="Arial"/>
              <a:buChar char="•"/>
            </a:pPr>
            <a:r>
              <a:rPr strike="noStrike" u="none" b="1" cap="none" baseline="0" sz="25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 Etc.</a:t>
            </a:r>
          </a:p>
        </p:txBody>
      </p:sp>
    </p:spTree>
  </p:cSld>
  <p:clrMapOvr>
    <a:masterClrMapping/>
  </p:clrMapOvr>
  <p:transition spd="slow">
    <p:cut/>
  </p:transition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3269" name="Shape 3269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pSp>
        <p:nvGrpSpPr>
          <p:cNvPr id="3270" name="Shape 3270"/>
          <p:cNvGrpSpPr/>
          <p:nvPr/>
        </p:nvGrpSpPr>
        <p:grpSpPr>
          <a:xfrm>
            <a:off y="471316" x="3412463"/>
            <a:ext cy="1035392" cx="2092057"/>
            <a:chOff y="2001836" x="1200150"/>
            <a:chExt cy="2863850" cx="6477000"/>
          </a:xfrm>
        </p:grpSpPr>
        <p:grpSp>
          <p:nvGrpSpPr>
            <p:cNvPr id="3271" name="Shape 3271"/>
            <p:cNvGrpSpPr/>
            <p:nvPr/>
          </p:nvGrpSpPr>
          <p:grpSpPr>
            <a:xfrm>
              <a:off y="2001836" x="1200150"/>
              <a:ext cy="2863850" cx="6477000"/>
              <a:chOff y="2001836" x="1200150"/>
              <a:chExt cy="2863850" cx="6477000"/>
            </a:xfrm>
          </p:grpSpPr>
          <p:sp>
            <p:nvSpPr>
              <p:cNvPr id="3272" name="Shape 3272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73" name="Shape 3273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74" name="Shape 3274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75" name="Shape 3275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76" name="Shape 3276"/>
              <p:cNvSpPr/>
              <p:nvPr/>
            </p:nvSpPr>
            <p:spPr>
              <a:xfrm>
                <a:off y="2455861" x="2782886"/>
                <a:ext cy="271461" cx="136525"/>
              </a:xfrm>
              <a:custGeom>
                <a:pathLst>
                  <a:path w="86" extrusionOk="0" h="171">
                    <a:moveTo>
                      <a:pt y="41" x="81"/>
                    </a:moveTo>
                    <a:lnTo>
                      <a:pt y="32" x="82"/>
                    </a:lnTo>
                    <a:lnTo>
                      <a:pt y="25" x="84"/>
                    </a:lnTo>
                    <a:lnTo>
                      <a:pt y="19" x="84"/>
                    </a:lnTo>
                    <a:lnTo>
                      <a:pt y="14" x="82"/>
                    </a:lnTo>
                    <a:lnTo>
                      <a:pt y="8" x="81"/>
                    </a:lnTo>
                    <a:lnTo>
                      <a:pt y="5" x="79"/>
                    </a:lnTo>
                    <a:lnTo>
                      <a:pt y="2" x="76"/>
                    </a:lnTo>
                    <a:lnTo>
                      <a:pt y="0" x="72"/>
                    </a:lnTo>
                    <a:lnTo>
                      <a:pt y="0" x="74"/>
                    </a:lnTo>
                    <a:lnTo>
                      <a:pt y="2" x="79"/>
                    </a:lnTo>
                    <a:lnTo>
                      <a:pt y="3" x="81"/>
                    </a:lnTo>
                    <a:lnTo>
                      <a:pt y="7" x="82"/>
                    </a:lnTo>
                    <a:lnTo>
                      <a:pt y="10" x="84"/>
                    </a:lnTo>
                    <a:lnTo>
                      <a:pt y="20" x="86"/>
                    </a:lnTo>
                    <a:lnTo>
                      <a:pt y="32" x="84"/>
                    </a:lnTo>
                    <a:lnTo>
                      <a:pt y="44" x="81"/>
                    </a:lnTo>
                    <a:lnTo>
                      <a:pt y="59" x="76"/>
                    </a:lnTo>
                    <a:lnTo>
                      <a:pt y="74" x="69"/>
                    </a:lnTo>
                    <a:lnTo>
                      <a:pt y="90" x="62"/>
                    </a:lnTo>
                    <a:lnTo>
                      <a:pt y="118" x="45"/>
                    </a:lnTo>
                    <a:lnTo>
                      <a:pt y="145" x="28"/>
                    </a:lnTo>
                    <a:lnTo>
                      <a:pt y="156" x="20"/>
                    </a:lnTo>
                    <a:lnTo>
                      <a:pt y="164" x="11"/>
                    </a:lnTo>
                    <a:lnTo>
                      <a:pt y="169" x="5"/>
                    </a:lnTo>
                    <a:lnTo>
                      <a:pt y="171" x="0"/>
                    </a:lnTo>
                    <a:lnTo>
                      <a:pt y="41" x="8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77" name="Shape 3277"/>
              <p:cNvSpPr/>
              <p:nvPr/>
            </p:nvSpPr>
            <p:spPr>
              <a:xfrm>
                <a:off y="2474911" x="6092825"/>
                <a:ext cy="260350" cx="44450"/>
              </a:xfrm>
              <a:custGeom>
                <a:pathLst>
                  <a:path w="28" extrusionOk="0" h="164">
                    <a:moveTo>
                      <a:pt y="164" x="0"/>
                    </a:moveTo>
                    <a:lnTo>
                      <a:pt y="133" x="6"/>
                    </a:lnTo>
                    <a:lnTo>
                      <a:pt y="105" x="12"/>
                    </a:lnTo>
                    <a:lnTo>
                      <a:pt y="78" x="15"/>
                    </a:lnTo>
                    <a:lnTo>
                      <a:pt y="54" x="15"/>
                    </a:lnTo>
                    <a:lnTo>
                      <a:pt y="35" x="15"/>
                    </a:lnTo>
                    <a:lnTo>
                      <a:pt y="20" x="12"/>
                    </a:lnTo>
                    <a:lnTo>
                      <a:pt y="13" x="10"/>
                    </a:lnTo>
                    <a:lnTo>
                      <a:pt y="8" x="6"/>
                    </a:lnTo>
                    <a:lnTo>
                      <a:pt y="5" x="5"/>
                    </a:lnTo>
                    <a:lnTo>
                      <a:pt y="3" x="1"/>
                    </a:lnTo>
                    <a:lnTo>
                      <a:pt y="0" x="10"/>
                    </a:lnTo>
                    <a:lnTo>
                      <a:pt y="3" x="15"/>
                    </a:lnTo>
                    <a:lnTo>
                      <a:pt y="10" x="18"/>
                    </a:lnTo>
                    <a:lnTo>
                      <a:pt y="17" x="22"/>
                    </a:lnTo>
                    <a:lnTo>
                      <a:pt y="25" x="25"/>
                    </a:lnTo>
                    <a:lnTo>
                      <a:pt y="45" x="28"/>
                    </a:lnTo>
                    <a:lnTo>
                      <a:pt y="69" x="28"/>
                    </a:lnTo>
                    <a:lnTo>
                      <a:pt y="95" x="27"/>
                    </a:lnTo>
                    <a:lnTo>
                      <a:pt y="118" x="23"/>
                    </a:lnTo>
                    <a:lnTo>
                      <a:pt y="144" x="20"/>
                    </a:lnTo>
                    <a:lnTo>
                      <a:pt y="164" x="15"/>
                    </a:lnTo>
                    <a:lnTo>
                      <a:pt y="164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78" name="Shape 3278"/>
              <p:cNvSpPr/>
              <p:nvPr/>
            </p:nvSpPr>
            <p:spPr>
              <a:xfrm>
                <a:off y="2432050" x="2782886"/>
                <a:ext cy="295275" cx="277811"/>
              </a:xfrm>
              <a:custGeom>
                <a:pathLst>
                  <a:path w="175" extrusionOk="0" h="186">
                    <a:moveTo>
                      <a:pt y="7" x="172"/>
                    </a:moveTo>
                    <a:lnTo>
                      <a:pt y="5" x="160"/>
                    </a:lnTo>
                    <a:lnTo>
                      <a:pt y="3" x="141"/>
                    </a:lnTo>
                    <a:lnTo>
                      <a:pt y="0" x="125"/>
                    </a:lnTo>
                    <a:lnTo>
                      <a:pt y="0" x="118"/>
                    </a:lnTo>
                    <a:lnTo>
                      <a:pt y="0" x="116"/>
                    </a:lnTo>
                    <a:lnTo>
                      <a:pt y="7" x="96"/>
                    </a:lnTo>
                    <a:lnTo>
                      <a:pt y="15" x="74"/>
                    </a:lnTo>
                    <a:lnTo>
                      <a:pt y="17" x="79"/>
                    </a:lnTo>
                    <a:lnTo>
                      <a:pt y="18" x="81"/>
                    </a:lnTo>
                    <a:lnTo>
                      <a:pt y="22" x="82"/>
                    </a:lnTo>
                    <a:lnTo>
                      <a:pt y="25" x="84"/>
                    </a:lnTo>
                    <a:lnTo>
                      <a:pt y="35" x="86"/>
                    </a:lnTo>
                    <a:lnTo>
                      <a:pt y="47" x="84"/>
                    </a:lnTo>
                    <a:lnTo>
                      <a:pt y="59" x="81"/>
                    </a:lnTo>
                    <a:lnTo>
                      <a:pt y="74" x="76"/>
                    </a:lnTo>
                    <a:lnTo>
                      <a:pt y="89" x="69"/>
                    </a:lnTo>
                    <a:lnTo>
                      <a:pt y="105" x="62"/>
                    </a:lnTo>
                    <a:lnTo>
                      <a:pt y="133" x="45"/>
                    </a:lnTo>
                    <a:lnTo>
                      <a:pt y="160" x="28"/>
                    </a:lnTo>
                    <a:lnTo>
                      <a:pt y="171" x="20"/>
                    </a:lnTo>
                    <a:lnTo>
                      <a:pt y="179" x="11"/>
                    </a:lnTo>
                    <a:lnTo>
                      <a:pt y="184" x="5"/>
                    </a:lnTo>
                    <a:lnTo>
                      <a:pt y="186" x="0"/>
                    </a:lnTo>
                    <a:lnTo>
                      <a:pt y="186" x="3"/>
                    </a:lnTo>
                    <a:lnTo>
                      <a:pt y="118" x="91"/>
                    </a:lnTo>
                    <a:lnTo>
                      <a:pt y="74" x="146"/>
                    </a:lnTo>
                    <a:lnTo>
                      <a:pt y="66" x="155"/>
                    </a:lnTo>
                    <a:lnTo>
                      <a:pt y="57" x="163"/>
                    </a:lnTo>
                    <a:lnTo>
                      <a:pt y="49" x="168"/>
                    </a:lnTo>
                    <a:lnTo>
                      <a:pt y="40" x="172"/>
                    </a:lnTo>
                    <a:lnTo>
                      <a:pt y="32" x="175"/>
                    </a:lnTo>
                    <a:lnTo>
                      <a:pt y="25" x="175"/>
                    </a:lnTo>
                    <a:lnTo>
                      <a:pt y="15" x="173"/>
                    </a:lnTo>
                    <a:lnTo>
                      <a:pt y="7" x="17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79" name="Shape 3279"/>
              <p:cNvSpPr/>
              <p:nvPr/>
            </p:nvSpPr>
            <p:spPr>
              <a:xfrm>
                <a:off y="2408236" x="5797550"/>
                <a:ext cy="1104900" cx="587375"/>
              </a:xfrm>
              <a:custGeom>
                <a:pathLst>
                  <a:path w="370" extrusionOk="0" h="696">
                    <a:moveTo>
                      <a:pt y="1" x="366"/>
                    </a:moveTo>
                    <a:lnTo>
                      <a:pt y="0" x="351"/>
                    </a:lnTo>
                    <a:lnTo>
                      <a:pt y="0" x="328"/>
                    </a:lnTo>
                    <a:lnTo>
                      <a:pt y="0" x="307"/>
                    </a:lnTo>
                    <a:lnTo>
                      <a:pt y="0" x="297"/>
                    </a:lnTo>
                    <a:lnTo>
                      <a:pt y="1" x="284"/>
                    </a:lnTo>
                    <a:lnTo>
                      <a:pt y="5" x="272"/>
                    </a:lnTo>
                    <a:lnTo>
                      <a:pt y="42" x="196"/>
                    </a:lnTo>
                    <a:lnTo>
                      <a:pt y="49" x="201"/>
                    </a:lnTo>
                    <a:lnTo>
                      <a:pt y="57" x="206"/>
                    </a:lnTo>
                    <a:lnTo>
                      <a:pt y="71" x="209"/>
                    </a:lnTo>
                    <a:lnTo>
                      <a:pt y="86" x="211"/>
                    </a:lnTo>
                    <a:lnTo>
                      <a:pt y="103" x="211"/>
                    </a:lnTo>
                    <a:lnTo>
                      <a:pt y="121" x="209"/>
                    </a:lnTo>
                    <a:lnTo>
                      <a:pt y="143" x="208"/>
                    </a:lnTo>
                    <a:lnTo>
                      <a:pt y="165" x="203"/>
                    </a:lnTo>
                    <a:lnTo>
                      <a:pt y="216" x="192"/>
                    </a:lnTo>
                    <a:lnTo>
                      <a:pt y="270" x="179"/>
                    </a:lnTo>
                    <a:lnTo>
                      <a:pt y="326" x="162"/>
                    </a:lnTo>
                    <a:lnTo>
                      <a:pt y="385" x="144"/>
                    </a:lnTo>
                    <a:lnTo>
                      <a:pt y="441" x="123"/>
                    </a:lnTo>
                    <a:lnTo>
                      <a:pt y="496" x="101"/>
                    </a:lnTo>
                    <a:lnTo>
                      <a:pt y="549" x="81"/>
                    </a:lnTo>
                    <a:lnTo>
                      <a:pt y="594" x="61"/>
                    </a:lnTo>
                    <a:lnTo>
                      <a:pt y="633" x="42"/>
                    </a:lnTo>
                    <a:lnTo>
                      <a:pt y="665" x="25"/>
                    </a:lnTo>
                    <a:lnTo>
                      <a:pt y="677" x="17"/>
                    </a:lnTo>
                    <a:lnTo>
                      <a:pt y="686" x="10"/>
                    </a:lnTo>
                    <a:lnTo>
                      <a:pt y="692" x="5"/>
                    </a:lnTo>
                    <a:lnTo>
                      <a:pt y="696" x="0"/>
                    </a:lnTo>
                    <a:lnTo>
                      <a:pt y="692" x="3"/>
                    </a:lnTo>
                    <a:lnTo>
                      <a:pt y="542" x="103"/>
                    </a:lnTo>
                    <a:lnTo>
                      <a:pt y="419" x="184"/>
                    </a:lnTo>
                    <a:lnTo>
                      <a:pt y="319" x="252"/>
                    </a:lnTo>
                    <a:lnTo>
                      <a:pt y="236" x="302"/>
                    </a:lnTo>
                    <a:lnTo>
                      <a:pt y="201" x="322"/>
                    </a:lnTo>
                    <a:lnTo>
                      <a:pt y="169" x="338"/>
                    </a:lnTo>
                    <a:lnTo>
                      <a:pt y="138" x="351"/>
                    </a:lnTo>
                    <a:lnTo>
                      <a:pt y="109" x="361"/>
                    </a:lnTo>
                    <a:lnTo>
                      <a:pt y="82" x="366"/>
                    </a:lnTo>
                    <a:lnTo>
                      <a:pt y="55" x="370"/>
                    </a:lnTo>
                    <a:lnTo>
                      <a:pt y="28" x="370"/>
                    </a:lnTo>
                    <a:lnTo>
                      <a:pt y="1" x="366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80" name="Shape 3280"/>
              <p:cNvSpPr/>
              <p:nvPr/>
            </p:nvSpPr>
            <p:spPr>
              <a:xfrm>
                <a:off y="2474911" x="2843211"/>
                <a:ext cy="136525" cx="228600"/>
              </a:xfrm>
              <a:custGeom>
                <a:pathLst>
                  <a:path w="144" extrusionOk="0" h="86">
                    <a:moveTo>
                      <a:pt y="0" x="144"/>
                    </a:moveTo>
                    <a:lnTo>
                      <a:pt y="7" x="134"/>
                    </a:lnTo>
                    <a:lnTo>
                      <a:pt y="13" x="122"/>
                    </a:lnTo>
                    <a:lnTo>
                      <a:pt y="18" x="108"/>
                    </a:lnTo>
                    <a:lnTo>
                      <a:pt y="24" x="93"/>
                    </a:lnTo>
                    <a:lnTo>
                      <a:pt y="25" x="76"/>
                    </a:lnTo>
                    <a:lnTo>
                      <a:pt y="27" x="58"/>
                    </a:lnTo>
                    <a:lnTo>
                      <a:pt y="29" x="38"/>
                    </a:lnTo>
                    <a:lnTo>
                      <a:pt y="29" x="17"/>
                    </a:lnTo>
                    <a:lnTo>
                      <a:pt y="37" x="17"/>
                    </a:lnTo>
                    <a:lnTo>
                      <a:pt y="45" x="17"/>
                    </a:lnTo>
                    <a:lnTo>
                      <a:pt y="54" x="16"/>
                    </a:lnTo>
                    <a:lnTo>
                      <a:pt y="61" x="12"/>
                    </a:lnTo>
                    <a:lnTo>
                      <a:pt y="74" x="7"/>
                    </a:lnTo>
                    <a:lnTo>
                      <a:pt y="81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4" x="41"/>
                    </a:lnTo>
                    <a:lnTo>
                      <a:pt y="86" x="53"/>
                    </a:lnTo>
                    <a:lnTo>
                      <a:pt y="76" x="71"/>
                    </a:lnTo>
                    <a:lnTo>
                      <a:pt y="66" x="88"/>
                    </a:lnTo>
                    <a:lnTo>
                      <a:pt y="56" x="102"/>
                    </a:lnTo>
                    <a:lnTo>
                      <a:pt y="45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81" name="Shape 3281"/>
              <p:cNvSpPr/>
              <p:nvPr/>
            </p:nvSpPr>
            <p:spPr>
              <a:xfrm>
                <a:off y="2513011" x="6026150"/>
                <a:ext cy="536575" cx="385761"/>
              </a:xfrm>
              <a:custGeom>
                <a:pathLst>
                  <a:path w="243" extrusionOk="0" h="338">
                    <a:moveTo>
                      <a:pt y="0" x="243"/>
                    </a:moveTo>
                    <a:lnTo>
                      <a:pt y="16" x="233"/>
                    </a:lnTo>
                    <a:lnTo>
                      <a:pt y="32" x="222"/>
                    </a:lnTo>
                    <a:lnTo>
                      <a:pt y="47" x="211"/>
                    </a:lnTo>
                    <a:lnTo>
                      <a:pt y="59" x="199"/>
                    </a:lnTo>
                    <a:lnTo>
                      <a:pt y="71" x="185"/>
                    </a:lnTo>
                    <a:lnTo>
                      <a:pt y="81" x="172"/>
                    </a:lnTo>
                    <a:lnTo>
                      <a:pt y="89" x="158"/>
                    </a:lnTo>
                    <a:lnTo>
                      <a:pt y="96" x="143"/>
                    </a:lnTo>
                    <a:lnTo>
                      <a:pt y="103" x="128"/>
                    </a:lnTo>
                    <a:lnTo>
                      <a:pt y="108" x="113"/>
                    </a:lnTo>
                    <a:lnTo>
                      <a:pt y="111" x="96"/>
                    </a:lnTo>
                    <a:lnTo>
                      <a:pt y="114" x="79"/>
                    </a:lnTo>
                    <a:lnTo>
                      <a:pt y="116" x="60"/>
                    </a:lnTo>
                    <a:lnTo>
                      <a:pt y="116" x="42"/>
                    </a:lnTo>
                    <a:lnTo>
                      <a:pt y="116" x="21"/>
                    </a:lnTo>
                    <a:lnTo>
                      <a:pt y="116" x="1"/>
                    </a:lnTo>
                    <a:lnTo>
                      <a:pt y="152" x="8"/>
                    </a:lnTo>
                    <a:lnTo>
                      <a:pt y="187" x="11"/>
                    </a:lnTo>
                    <a:lnTo>
                      <a:pt y="221" x="13"/>
                    </a:lnTo>
                    <a:lnTo>
                      <a:pt y="253" x="13"/>
                    </a:lnTo>
                    <a:lnTo>
                      <a:pt y="282" x="13"/>
                    </a:lnTo>
                    <a:lnTo>
                      <a:pt y="305" x="10"/>
                    </a:lnTo>
                    <a:lnTo>
                      <a:pt y="324" x="5"/>
                    </a:lnTo>
                    <a:lnTo>
                      <a:pt y="336" x="0"/>
                    </a:lnTo>
                    <a:lnTo>
                      <a:pt y="338" x="13"/>
                    </a:lnTo>
                    <a:lnTo>
                      <a:pt y="338" x="21"/>
                    </a:lnTo>
                    <a:lnTo>
                      <a:pt y="336" x="28"/>
                    </a:lnTo>
                    <a:lnTo>
                      <a:pt y="338" x="42"/>
                    </a:lnTo>
                    <a:lnTo>
                      <a:pt y="297" x="79"/>
                    </a:lnTo>
                    <a:lnTo>
                      <a:pt y="258" x="114"/>
                    </a:lnTo>
                    <a:lnTo>
                      <a:pt y="219" x="145"/>
                    </a:lnTo>
                    <a:lnTo>
                      <a:pt y="180" x="173"/>
                    </a:lnTo>
                    <a:lnTo>
                      <a:pt y="160" x="185"/>
                    </a:lnTo>
                    <a:lnTo>
                      <a:pt y="138" x="197"/>
                    </a:lnTo>
                    <a:lnTo>
                      <a:pt y="118" x="207"/>
                    </a:lnTo>
                    <a:lnTo>
                      <a:pt y="96" x="217"/>
                    </a:lnTo>
                    <a:lnTo>
                      <a:pt y="72" x="224"/>
                    </a:lnTo>
                    <a:lnTo>
                      <a:pt y="49" x="233"/>
                    </a:lnTo>
                    <a:lnTo>
                      <a:pt y="25" x="238"/>
                    </a:lnTo>
                    <a:lnTo>
                      <a:pt y="0" x="24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82" name="Shape 3282"/>
              <p:cNvSpPr/>
              <p:nvPr/>
            </p:nvSpPr>
            <p:spPr>
              <a:xfrm>
                <a:off y="2482850" x="2851150"/>
                <a:ext cy="139700" cx="228600"/>
              </a:xfrm>
              <a:custGeom>
                <a:pathLst>
                  <a:path w="144" extrusionOk="0" h="88">
                    <a:moveTo>
                      <a:pt y="0" x="144"/>
                    </a:moveTo>
                    <a:lnTo>
                      <a:pt y="7" x="132"/>
                    </a:lnTo>
                    <a:lnTo>
                      <a:pt y="13" x="120"/>
                    </a:lnTo>
                    <a:lnTo>
                      <a:pt y="19" x="107"/>
                    </a:lnTo>
                    <a:lnTo>
                      <a:pt y="22" x="92"/>
                    </a:lnTo>
                    <a:lnTo>
                      <a:pt y="25" x="76"/>
                    </a:lnTo>
                    <a:lnTo>
                      <a:pt y="27" x="60"/>
                    </a:lnTo>
                    <a:lnTo>
                      <a:pt y="29" x="39"/>
                    </a:lnTo>
                    <a:lnTo>
                      <a:pt y="29" x="19"/>
                    </a:lnTo>
                    <a:lnTo>
                      <a:pt y="44" x="17"/>
                    </a:lnTo>
                    <a:lnTo>
                      <a:pt y="59" x="12"/>
                    </a:lnTo>
                    <a:lnTo>
                      <a:pt y="71" x="7"/>
                    </a:lnTo>
                    <a:lnTo>
                      <a:pt y="83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6" x="41"/>
                    </a:lnTo>
                    <a:lnTo>
                      <a:pt y="88" x="53"/>
                    </a:lnTo>
                    <a:lnTo>
                      <a:pt y="78" x="71"/>
                    </a:lnTo>
                    <a:lnTo>
                      <a:pt y="68" x="88"/>
                    </a:lnTo>
                    <a:lnTo>
                      <a:pt y="57" x="103"/>
                    </a:lnTo>
                    <a:lnTo>
                      <a:pt y="46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83" name="Shape 3283"/>
              <p:cNvSpPr/>
              <p:nvPr/>
            </p:nvSpPr>
            <p:spPr>
              <a:xfrm>
                <a:off y="2536825" x="6008687"/>
                <a:ext cy="546100" cx="419100"/>
              </a:xfrm>
              <a:custGeom>
                <a:pathLst>
                  <a:path w="264" extrusionOk="0" h="344">
                    <a:moveTo>
                      <a:pt y="0" x="264"/>
                    </a:moveTo>
                    <a:lnTo>
                      <a:pt y="15" x="252"/>
                    </a:lnTo>
                    <a:lnTo>
                      <a:pt y="28" x="240"/>
                    </a:lnTo>
                    <a:lnTo>
                      <a:pt y="42" x="228"/>
                    </a:lnTo>
                    <a:lnTo>
                      <a:pt y="54" x="215"/>
                    </a:lnTo>
                    <a:lnTo>
                      <a:pt y="64" x="203"/>
                    </a:lnTo>
                    <a:lnTo>
                      <a:pt y="72" x="189"/>
                    </a:lnTo>
                    <a:lnTo>
                      <a:pt y="81" x="178"/>
                    </a:lnTo>
                    <a:lnTo>
                      <a:pt y="88" x="162"/>
                    </a:lnTo>
                    <a:lnTo>
                      <a:pt y="94" x="149"/>
                    </a:lnTo>
                    <a:lnTo>
                      <a:pt y="99" x="134"/>
                    </a:lnTo>
                    <a:lnTo>
                      <a:pt y="103" x="119"/>
                    </a:lnTo>
                    <a:lnTo>
                      <a:pt y="106" x="102"/>
                    </a:lnTo>
                    <a:lnTo>
                      <a:pt y="111" x="66"/>
                    </a:lnTo>
                    <a:lnTo>
                      <a:pt y="113" x="26"/>
                    </a:lnTo>
                    <a:lnTo>
                      <a:pt y="135" x="31"/>
                    </a:lnTo>
                    <a:lnTo>
                      <a:pt y="155" x="36"/>
                    </a:lnTo>
                    <a:lnTo>
                      <a:pt y="174" x="38"/>
                    </a:lnTo>
                    <a:lnTo>
                      <a:pt y="192" x="39"/>
                    </a:lnTo>
                    <a:lnTo>
                      <a:pt y="209" x="41"/>
                    </a:lnTo>
                    <a:lnTo>
                      <a:pt y="226" x="41"/>
                    </a:lnTo>
                    <a:lnTo>
                      <a:pt y="241" x="39"/>
                    </a:lnTo>
                    <a:lnTo>
                      <a:pt y="257" x="38"/>
                    </a:lnTo>
                    <a:lnTo>
                      <a:pt y="270" x="36"/>
                    </a:lnTo>
                    <a:lnTo>
                      <a:pt y="282" x="32"/>
                    </a:lnTo>
                    <a:lnTo>
                      <a:pt y="294" x="29"/>
                    </a:lnTo>
                    <a:lnTo>
                      <a:pt y="304" x="24"/>
                    </a:lnTo>
                    <a:lnTo>
                      <a:pt y="314" x="19"/>
                    </a:lnTo>
                    <a:lnTo>
                      <a:pt y="323" x="12"/>
                    </a:lnTo>
                    <a:lnTo>
                      <a:pt y="329" x="7"/>
                    </a:lnTo>
                    <a:lnTo>
                      <a:pt y="336" x="0"/>
                    </a:lnTo>
                    <a:lnTo>
                      <a:pt y="339" x="17"/>
                    </a:lnTo>
                    <a:lnTo>
                      <a:pt y="339" x="31"/>
                    </a:lnTo>
                    <a:lnTo>
                      <a:pt y="341" x="44"/>
                    </a:lnTo>
                    <a:lnTo>
                      <a:pt y="344" x="61"/>
                    </a:lnTo>
                    <a:lnTo>
                      <a:pt y="304" x="98"/>
                    </a:lnTo>
                    <a:lnTo>
                      <a:pt y="265" x="134"/>
                    </a:lnTo>
                    <a:lnTo>
                      <a:pt y="245" x="149"/>
                    </a:lnTo>
                    <a:lnTo>
                      <a:pt y="224" x="166"/>
                    </a:lnTo>
                    <a:lnTo>
                      <a:pt y="204" x="179"/>
                    </a:lnTo>
                    <a:lnTo>
                      <a:pt y="184" x="193"/>
                    </a:lnTo>
                    <a:lnTo>
                      <a:pt y="162" x="206"/>
                    </a:lnTo>
                    <a:lnTo>
                      <a:pt y="140" x="217"/>
                    </a:lnTo>
                    <a:lnTo>
                      <a:pt y="118" x="228"/>
                    </a:lnTo>
                    <a:lnTo>
                      <a:pt y="96" x="237"/>
                    </a:lnTo>
                    <a:lnTo>
                      <a:pt y="72" x="245"/>
                    </a:lnTo>
                    <a:lnTo>
                      <a:pt y="49" x="252"/>
                    </a:lnTo>
                    <a:lnTo>
                      <a:pt y="25" x="259"/>
                    </a:lnTo>
                    <a:lnTo>
                      <a:pt y="0" x="26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84" name="Shape 3284"/>
              <p:cNvSpPr/>
              <p:nvPr/>
            </p:nvSpPr>
            <p:spPr>
              <a:xfrm>
                <a:off y="2482850" x="2857500"/>
                <a:ext cy="144461" cx="233361"/>
              </a:xfrm>
              <a:custGeom>
                <a:pathLst>
                  <a:path w="147" extrusionOk="0" h="91">
                    <a:moveTo>
                      <a:pt y="0" x="147"/>
                    </a:moveTo>
                    <a:lnTo>
                      <a:pt y="8" x="135"/>
                    </a:lnTo>
                    <a:lnTo>
                      <a:pt y="15" x="123"/>
                    </a:lnTo>
                    <a:lnTo>
                      <a:pt y="20" x="110"/>
                    </a:lnTo>
                    <a:lnTo>
                      <a:pt y="25" x="94"/>
                    </a:lnTo>
                    <a:lnTo>
                      <a:pt y="29" x="79"/>
                    </a:lnTo>
                    <a:lnTo>
                      <a:pt y="30" x="61"/>
                    </a:lnTo>
                    <a:lnTo>
                      <a:pt y="32" x="40"/>
                    </a:lnTo>
                    <a:lnTo>
                      <a:pt y="30" x="20"/>
                    </a:lnTo>
                    <a:lnTo>
                      <a:pt y="52" x="15"/>
                    </a:lnTo>
                    <a:lnTo>
                      <a:pt y="68" x="12"/>
                    </a:lnTo>
                    <a:lnTo>
                      <a:pt y="78" x="5"/>
                    </a:lnTo>
                    <a:lnTo>
                      <a:pt y="88" x="0"/>
                    </a:lnTo>
                    <a:lnTo>
                      <a:pt y="88" x="13"/>
                    </a:lnTo>
                    <a:lnTo>
                      <a:pt y="90" x="27"/>
                    </a:lnTo>
                    <a:lnTo>
                      <a:pt y="91" x="40"/>
                    </a:lnTo>
                    <a:lnTo>
                      <a:pt y="91" x="52"/>
                    </a:lnTo>
                    <a:lnTo>
                      <a:pt y="81" x="71"/>
                    </a:lnTo>
                    <a:lnTo>
                      <a:pt y="71" x="89"/>
                    </a:lnTo>
                    <a:lnTo>
                      <a:pt y="61" x="105"/>
                    </a:lnTo>
                    <a:lnTo>
                      <a:pt y="49" x="116"/>
                    </a:lnTo>
                    <a:lnTo>
                      <a:pt y="37" x="128"/>
                    </a:lnTo>
                    <a:lnTo>
                      <a:pt y="25" x="137"/>
                    </a:lnTo>
                    <a:lnTo>
                      <a:pt y="13" x="143"/>
                    </a:lnTo>
                    <a:lnTo>
                      <a:pt y="0" x="147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85" name="Shape 3285"/>
              <p:cNvSpPr/>
              <p:nvPr/>
            </p:nvSpPr>
            <p:spPr>
              <a:xfrm>
                <a:off y="2533650" x="6043612"/>
                <a:ext cy="582612" cx="400050"/>
              </a:xfrm>
              <a:custGeom>
                <a:pathLst>
                  <a:path w="252" extrusionOk="0" h="367">
                    <a:moveTo>
                      <a:pt y="0" x="252"/>
                    </a:moveTo>
                    <a:lnTo>
                      <a:pt y="30" x="228"/>
                    </a:lnTo>
                    <a:lnTo>
                      <a:pt y="56" x="205"/>
                    </a:lnTo>
                    <a:lnTo>
                      <a:pt y="68" x="193"/>
                    </a:lnTo>
                    <a:lnTo>
                      <a:pt y="78" x="181"/>
                    </a:lnTo>
                    <a:lnTo>
                      <a:pt y="86" x="167"/>
                    </a:lnTo>
                    <a:lnTo>
                      <a:pt y="95" x="154"/>
                    </a:lnTo>
                    <a:lnTo>
                      <a:pt y="101" x="140"/>
                    </a:lnTo>
                    <a:lnTo>
                      <a:pt y="107" x="127"/>
                    </a:lnTo>
                    <a:lnTo>
                      <a:pt y="112" x="110"/>
                    </a:lnTo>
                    <a:lnTo>
                      <a:pt y="115" x="95"/>
                    </a:lnTo>
                    <a:lnTo>
                      <a:pt y="118" x="78"/>
                    </a:lnTo>
                    <a:lnTo>
                      <a:pt y="120" x="59"/>
                    </a:lnTo>
                    <a:lnTo>
                      <a:pt y="122" x="39"/>
                    </a:lnTo>
                    <a:lnTo>
                      <a:pt y="123" x="19"/>
                    </a:lnTo>
                    <a:lnTo>
                      <a:pt y="161" x="26"/>
                    </a:lnTo>
                    <a:lnTo>
                      <a:pt y="194" x="27"/>
                    </a:lnTo>
                    <a:lnTo>
                      <a:pt y="226" x="27"/>
                    </a:lnTo>
                    <a:lnTo>
                      <a:pt y="254" x="26"/>
                    </a:lnTo>
                    <a:lnTo>
                      <a:pt y="279" x="21"/>
                    </a:lnTo>
                    <a:lnTo>
                      <a:pt y="303" x="14"/>
                    </a:lnTo>
                    <a:lnTo>
                      <a:pt y="326" x="7"/>
                    </a:lnTo>
                    <a:lnTo>
                      <a:pt y="346" x="0"/>
                    </a:lnTo>
                    <a:lnTo>
                      <a:pt y="352" x="22"/>
                    </a:lnTo>
                    <a:lnTo>
                      <a:pt y="357" x="48"/>
                    </a:lnTo>
                    <a:lnTo>
                      <a:pt y="362" x="73"/>
                    </a:lnTo>
                    <a:lnTo>
                      <a:pt y="367" x="97"/>
                    </a:lnTo>
                    <a:lnTo>
                      <a:pt y="346" x="115"/>
                    </a:lnTo>
                    <a:lnTo>
                      <a:pt y="325" x="132"/>
                    </a:lnTo>
                    <a:lnTo>
                      <a:pt y="303" x="149"/>
                    </a:lnTo>
                    <a:lnTo>
                      <a:pt y="279" x="164"/>
                    </a:lnTo>
                    <a:lnTo>
                      <a:pt y="257" x="178"/>
                    </a:lnTo>
                    <a:lnTo>
                      <a:pt y="233" x="191"/>
                    </a:lnTo>
                    <a:lnTo>
                      <a:pt y="210" x="203"/>
                    </a:lnTo>
                    <a:lnTo>
                      <a:pt y="184" x="213"/>
                    </a:lnTo>
                    <a:lnTo>
                      <a:pt y="161" x="222"/>
                    </a:lnTo>
                    <a:lnTo>
                      <a:pt y="137" x="228"/>
                    </a:lnTo>
                    <a:lnTo>
                      <a:pt y="113" x="235"/>
                    </a:lnTo>
                    <a:lnTo>
                      <a:pt y="90" x="242"/>
                    </a:lnTo>
                    <a:lnTo>
                      <a:pt y="66" x="245"/>
                    </a:lnTo>
                    <a:lnTo>
                      <a:pt y="44" x="249"/>
                    </a:lnTo>
                    <a:lnTo>
                      <a:pt y="22" x="252"/>
                    </a:lnTo>
                    <a:lnTo>
                      <a:pt y="0" x="252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86" name="Shape 3286"/>
              <p:cNvSpPr/>
              <p:nvPr/>
            </p:nvSpPr>
            <p:spPr>
              <a:xfrm>
                <a:off y="2444750" x="2705100"/>
                <a:ext cy="139700" cx="371475"/>
              </a:xfrm>
              <a:custGeom>
                <a:pathLst>
                  <a:path w="234" extrusionOk="0" h="88">
                    <a:moveTo>
                      <a:pt y="0" x="234"/>
                    </a:moveTo>
                    <a:lnTo>
                      <a:pt y="0" x="221"/>
                    </a:lnTo>
                    <a:lnTo>
                      <a:pt y="4" x="209"/>
                    </a:lnTo>
                    <a:lnTo>
                      <a:pt y="88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87" name="Shape 3287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88" name="Shape 3288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89" name="Shape 3289"/>
              <p:cNvSpPr/>
              <p:nvPr/>
            </p:nvSpPr>
            <p:spPr>
              <a:xfrm>
                <a:off y="2849561" x="1919286"/>
                <a:ext cy="1138237" cx="5432425"/>
              </a:xfrm>
              <a:custGeom>
                <a:pathLst>
                  <a:path w="3422" extrusionOk="0" h="717">
                    <a:moveTo>
                      <a:pt y="565" x="3422"/>
                    </a:moveTo>
                    <a:lnTo>
                      <a:pt y="585" x="3416"/>
                    </a:lnTo>
                    <a:lnTo>
                      <a:pt y="605" x="3410"/>
                    </a:lnTo>
                    <a:lnTo>
                      <a:pt y="626" x="3402"/>
                    </a:lnTo>
                    <a:lnTo>
                      <a:pt y="646" x="3394"/>
                    </a:lnTo>
                    <a:lnTo>
                      <a:pt y="663" x="3383"/>
                    </a:lnTo>
                    <a:lnTo>
                      <a:pt y="678" x="3372"/>
                    </a:lnTo>
                    <a:lnTo>
                      <a:pt y="685" x="3367"/>
                    </a:lnTo>
                    <a:lnTo>
                      <a:pt y="692" x="3360"/>
                    </a:lnTo>
                    <a:lnTo>
                      <a:pt y="697" x="3353"/>
                    </a:lnTo>
                    <a:lnTo>
                      <a:pt y="700" x="3346"/>
                    </a:lnTo>
                    <a:lnTo>
                      <a:pt y="707" x="3323"/>
                    </a:lnTo>
                    <a:lnTo>
                      <a:pt y="712" x="3299"/>
                    </a:lnTo>
                    <a:lnTo>
                      <a:pt y="715" x="3274"/>
                    </a:lnTo>
                    <a:lnTo>
                      <a:pt y="717" x="3247"/>
                    </a:lnTo>
                    <a:lnTo>
                      <a:pt y="717" x="3218"/>
                    </a:lnTo>
                    <a:lnTo>
                      <a:pt y="717" x="3188"/>
                    </a:lnTo>
                    <a:lnTo>
                      <a:pt y="717" x="3157"/>
                    </a:lnTo>
                    <a:lnTo>
                      <a:pt y="714" x="3127"/>
                    </a:lnTo>
                    <a:lnTo>
                      <a:pt y="709" x="3061"/>
                    </a:lnTo>
                    <a:lnTo>
                      <a:pt y="700" x="2995"/>
                    </a:lnTo>
                    <a:lnTo>
                      <a:pt y="690" x="2926"/>
                    </a:lnTo>
                    <a:lnTo>
                      <a:pt y="680" x="2857"/>
                    </a:lnTo>
                    <a:lnTo>
                      <a:pt y="666" x="2784"/>
                    </a:lnTo>
                    <a:lnTo>
                      <a:pt y="653" x="2713"/>
                    </a:lnTo>
                    <a:lnTo>
                      <a:pt y="638" x="2644"/>
                    </a:lnTo>
                    <a:lnTo>
                      <a:pt y="622" x="2573"/>
                    </a:lnTo>
                    <a:lnTo>
                      <a:pt y="607" x="2504"/>
                    </a:lnTo>
                    <a:lnTo>
                      <a:pt y="592" x="2436"/>
                    </a:lnTo>
                    <a:lnTo>
                      <a:pt y="577" x="2367"/>
                    </a:lnTo>
                    <a:lnTo>
                      <a:pt y="563" x="2296"/>
                    </a:lnTo>
                    <a:lnTo>
                      <a:pt y="357" x="1427"/>
                    </a:lnTo>
                    <a:lnTo>
                      <a:pt y="9" x="0"/>
                    </a:lnTo>
                    <a:lnTo>
                      <a:pt y="0" x="0"/>
                    </a:lnTo>
                    <a:lnTo>
                      <a:pt y="499" x="2375"/>
                    </a:lnTo>
                    <a:lnTo>
                      <a:pt y="502" x="2387"/>
                    </a:lnTo>
                    <a:lnTo>
                      <a:pt y="504" x="2391"/>
                    </a:lnTo>
                    <a:lnTo>
                      <a:pt y="506" x="2391"/>
                    </a:lnTo>
                    <a:lnTo>
                      <a:pt y="507" x="2387"/>
                    </a:lnTo>
                    <a:lnTo>
                      <a:pt y="507" x="2384"/>
                    </a:lnTo>
                    <a:lnTo>
                      <a:pt y="509" x="2384"/>
                    </a:lnTo>
                    <a:lnTo>
                      <a:pt y="511" x="2387"/>
                    </a:lnTo>
                    <a:lnTo>
                      <a:pt y="512" x="2399"/>
                    </a:lnTo>
                    <a:lnTo>
                      <a:pt y="524" x="2487"/>
                    </a:lnTo>
                    <a:lnTo>
                      <a:pt y="536" x="2600"/>
                    </a:lnTo>
                    <a:lnTo>
                      <a:pt y="546" x="2722"/>
                    </a:lnTo>
                    <a:lnTo>
                      <a:pt y="555" x="2847"/>
                    </a:lnTo>
                    <a:lnTo>
                      <a:pt y="560" x="2971"/>
                    </a:lnTo>
                    <a:lnTo>
                      <a:pt y="561" x="3034"/>
                    </a:lnTo>
                    <a:lnTo>
                      <a:pt y="561" x="3095"/>
                    </a:lnTo>
                    <a:lnTo>
                      <a:pt y="561" x="3152"/>
                    </a:lnTo>
                    <a:lnTo>
                      <a:pt y="560" x="3210"/>
                    </a:lnTo>
                    <a:lnTo>
                      <a:pt y="556" x="3264"/>
                    </a:lnTo>
                    <a:lnTo>
                      <a:pt y="553" x="3314"/>
                    </a:lnTo>
                    <a:lnTo>
                      <a:pt y="548" x="3361"/>
                    </a:lnTo>
                    <a:lnTo>
                      <a:pt y="540" x="3404"/>
                    </a:lnTo>
                    <a:lnTo>
                      <a:pt y="546" x="3407"/>
                    </a:lnTo>
                    <a:lnTo>
                      <a:pt y="553" x="3410"/>
                    </a:lnTo>
                    <a:lnTo>
                      <a:pt y="560" x="3416"/>
                    </a:lnTo>
                    <a:lnTo>
                      <a:pt y="565" x="342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90" name="Shape 3290"/>
              <p:cNvSpPr/>
              <p:nvPr/>
            </p:nvSpPr>
            <p:spPr>
              <a:xfrm>
                <a:off y="2860675" x="1919286"/>
                <a:ext cy="1177925" cx="5446711"/>
              </a:xfrm>
              <a:custGeom>
                <a:pathLst>
                  <a:path w="3431" extrusionOk="0" h="742">
                    <a:moveTo>
                      <a:pt y="558" x="3424"/>
                    </a:moveTo>
                    <a:lnTo>
                      <a:pt y="561" x="3427"/>
                    </a:lnTo>
                    <a:lnTo>
                      <a:pt y="563" x="3431"/>
                    </a:lnTo>
                    <a:lnTo>
                      <a:pt y="566" x="3426"/>
                    </a:lnTo>
                    <a:lnTo>
                      <a:pt y="570" x="3422"/>
                    </a:lnTo>
                    <a:lnTo>
                      <a:pt y="575" x="3419"/>
                    </a:lnTo>
                    <a:lnTo>
                      <a:pt y="582" x="3416"/>
                    </a:lnTo>
                    <a:lnTo>
                      <a:pt y="587" x="3416"/>
                    </a:lnTo>
                    <a:lnTo>
                      <a:pt y="593" x="3416"/>
                    </a:lnTo>
                    <a:lnTo>
                      <a:pt y="600" x="3417"/>
                    </a:lnTo>
                    <a:lnTo>
                      <a:pt y="607" x="3419"/>
                    </a:lnTo>
                    <a:lnTo>
                      <a:pt y="627" x="3414"/>
                    </a:lnTo>
                    <a:lnTo>
                      <a:pt y="646" x="3407"/>
                    </a:lnTo>
                    <a:lnTo>
                      <a:pt y="663" x="3400"/>
                    </a:lnTo>
                    <a:lnTo>
                      <a:pt y="680" x="3392"/>
                    </a:lnTo>
                    <a:lnTo>
                      <a:pt y="693" x="3382"/>
                    </a:lnTo>
                    <a:lnTo>
                      <a:pt y="707" x="3372"/>
                    </a:lnTo>
                    <a:lnTo>
                      <a:pt y="717" x="3360"/>
                    </a:lnTo>
                    <a:lnTo>
                      <a:pt y="725" x="3346"/>
                    </a:lnTo>
                    <a:lnTo>
                      <a:pt y="730" x="3323"/>
                    </a:lnTo>
                    <a:lnTo>
                      <a:pt y="735" x="3299"/>
                    </a:lnTo>
                    <a:lnTo>
                      <a:pt y="739" x="3274"/>
                    </a:lnTo>
                    <a:lnTo>
                      <a:pt y="740" x="3247"/>
                    </a:lnTo>
                    <a:lnTo>
                      <a:pt y="742" x="3218"/>
                    </a:lnTo>
                    <a:lnTo>
                      <a:pt y="742" x="3188"/>
                    </a:lnTo>
                    <a:lnTo>
                      <a:pt y="740" x="3157"/>
                    </a:lnTo>
                    <a:lnTo>
                      <a:pt y="739" x="3127"/>
                    </a:lnTo>
                    <a:lnTo>
                      <a:pt y="732" x="3061"/>
                    </a:lnTo>
                    <a:lnTo>
                      <a:pt y="725" x="2995"/>
                    </a:lnTo>
                    <a:lnTo>
                      <a:pt y="715" x="2926"/>
                    </a:lnTo>
                    <a:lnTo>
                      <a:pt y="705" x="2857"/>
                    </a:lnTo>
                    <a:lnTo>
                      <a:pt y="691" x="2784"/>
                    </a:lnTo>
                    <a:lnTo>
                      <a:pt y="678" x="2713"/>
                    </a:lnTo>
                    <a:lnTo>
                      <a:pt y="663" x="2644"/>
                    </a:lnTo>
                    <a:lnTo>
                      <a:pt y="647" x="2573"/>
                    </a:lnTo>
                    <a:lnTo>
                      <a:pt y="632" x="2504"/>
                    </a:lnTo>
                    <a:lnTo>
                      <a:pt y="617" x="2436"/>
                    </a:lnTo>
                    <a:lnTo>
                      <a:pt y="602" x="2367"/>
                    </a:lnTo>
                    <a:lnTo>
                      <a:pt y="587" x="2296"/>
                    </a:lnTo>
                    <a:lnTo>
                      <a:pt y="382" x="1427"/>
                    </a:lnTo>
                    <a:lnTo>
                      <a:pt y="34" x="0"/>
                    </a:lnTo>
                    <a:lnTo>
                      <a:pt y="0" x="0"/>
                    </a:lnTo>
                    <a:lnTo>
                      <a:pt y="524" x="2375"/>
                    </a:lnTo>
                    <a:lnTo>
                      <a:pt y="529" x="2408"/>
                    </a:lnTo>
                    <a:lnTo>
                      <a:pt y="533" x="2440"/>
                    </a:lnTo>
                    <a:lnTo>
                      <a:pt y="538" x="2472"/>
                    </a:lnTo>
                    <a:lnTo>
                      <a:pt y="541" x="2504"/>
                    </a:lnTo>
                    <a:lnTo>
                      <a:pt y="539" x="2505"/>
                    </a:lnTo>
                    <a:lnTo>
                      <a:pt y="538" x="2509"/>
                    </a:lnTo>
                    <a:lnTo>
                      <a:pt y="536" x="2514"/>
                    </a:lnTo>
                    <a:lnTo>
                      <a:pt y="536" x="2519"/>
                    </a:lnTo>
                    <a:lnTo>
                      <a:pt y="543" x="2585"/>
                    </a:lnTo>
                    <a:lnTo>
                      <a:pt y="546" x="2588"/>
                    </a:lnTo>
                    <a:lnTo>
                      <a:pt y="553" x="2590"/>
                    </a:lnTo>
                    <a:lnTo>
                      <a:pt y="563" x="2700"/>
                    </a:lnTo>
                    <a:lnTo>
                      <a:pt y="573" x="2806"/>
                    </a:lnTo>
                    <a:lnTo>
                      <a:pt y="578" x="2912"/>
                    </a:lnTo>
                    <a:lnTo>
                      <a:pt y="582" x="3015"/>
                    </a:lnTo>
                    <a:lnTo>
                      <a:pt y="582" x="3066"/>
                    </a:lnTo>
                    <a:lnTo>
                      <a:pt y="582" x="3115"/>
                    </a:lnTo>
                    <a:lnTo>
                      <a:pt y="580" x="3162"/>
                    </a:lnTo>
                    <a:lnTo>
                      <a:pt y="576" x="3210"/>
                    </a:lnTo>
                    <a:lnTo>
                      <a:pt y="573" x="3257"/>
                    </a:lnTo>
                    <a:lnTo>
                      <a:pt y="568" x="3301"/>
                    </a:lnTo>
                    <a:lnTo>
                      <a:pt y="561" x="3345"/>
                    </a:lnTo>
                    <a:lnTo>
                      <a:pt y="554" x="3385"/>
                    </a:lnTo>
                    <a:lnTo>
                      <a:pt y="558" x="3397"/>
                    </a:lnTo>
                    <a:lnTo>
                      <a:pt y="560" x="3405"/>
                    </a:lnTo>
                    <a:lnTo>
                      <a:pt y="560" x="3414"/>
                    </a:lnTo>
                    <a:lnTo>
                      <a:pt y="558" x="342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91" name="Shape 3291"/>
              <p:cNvSpPr/>
              <p:nvPr/>
            </p:nvSpPr>
            <p:spPr>
              <a:xfrm>
                <a:off y="2001836" x="1905000"/>
                <a:ext cy="1592262" cx="5489575"/>
              </a:xfrm>
              <a:custGeom>
                <a:pathLst>
                  <a:path w="3458" extrusionOk="0" h="1003">
                    <a:moveTo>
                      <a:pt y="39" x="0"/>
                    </a:moveTo>
                    <a:lnTo>
                      <a:pt y="12" x="0"/>
                    </a:lnTo>
                    <a:lnTo>
                      <a:pt y="7" x="0"/>
                    </a:lnTo>
                    <a:lnTo>
                      <a:pt y="2" x="2"/>
                    </a:lnTo>
                    <a:lnTo>
                      <a:pt y="0" x="6"/>
                    </a:lnTo>
                    <a:lnTo>
                      <a:pt y="0" x="11"/>
                    </a:lnTo>
                    <a:lnTo>
                      <a:pt y="4" x="51"/>
                    </a:lnTo>
                    <a:lnTo>
                      <a:pt y="7" x="92"/>
                    </a:lnTo>
                    <a:lnTo>
                      <a:pt y="12" x="132"/>
                    </a:lnTo>
                    <a:lnTo>
                      <a:pt y="19" x="173"/>
                    </a:lnTo>
                    <a:lnTo>
                      <a:pt y="24" x="181"/>
                    </a:lnTo>
                    <a:lnTo>
                      <a:pt y="27" x="188"/>
                    </a:lnTo>
                    <a:lnTo>
                      <a:pt y="33" x="195"/>
                    </a:lnTo>
                    <a:lnTo>
                      <a:pt y="39" x="200"/>
                    </a:lnTo>
                    <a:lnTo>
                      <a:pt y="337" x="463"/>
                    </a:lnTo>
                    <a:lnTo>
                      <a:pt y="349" x="475"/>
                    </a:lnTo>
                    <a:lnTo>
                      <a:pt y="359" x="487"/>
                    </a:lnTo>
                    <a:lnTo>
                      <a:pt y="364" x="493"/>
                    </a:lnTo>
                    <a:lnTo>
                      <a:pt y="367" x="502"/>
                    </a:lnTo>
                    <a:lnTo>
                      <a:pt y="371" x="510"/>
                    </a:lnTo>
                    <a:lnTo>
                      <a:pt y="372" x="521"/>
                    </a:lnTo>
                    <a:lnTo>
                      <a:pt y="377" x="559"/>
                    </a:lnTo>
                    <a:lnTo>
                      <a:pt y="381" x="608"/>
                    </a:lnTo>
                    <a:lnTo>
                      <a:pt y="384" x="666"/>
                    </a:lnTo>
                    <a:lnTo>
                      <a:pt y="389" x="732"/>
                    </a:lnTo>
                    <a:lnTo>
                      <a:pt y="393" x="804"/>
                    </a:lnTo>
                    <a:lnTo>
                      <a:pt y="396" x="884"/>
                    </a:lnTo>
                    <a:lnTo>
                      <a:pt y="401" x="966"/>
                    </a:lnTo>
                    <a:lnTo>
                      <a:pt y="404" x="1052"/>
                    </a:lnTo>
                    <a:lnTo>
                      <a:pt y="408" x="1140"/>
                    </a:lnTo>
                    <a:lnTo>
                      <a:pt y="409" x="1230"/>
                    </a:lnTo>
                    <a:lnTo>
                      <a:pt y="413" x="1317"/>
                    </a:lnTo>
                    <a:lnTo>
                      <a:pt y="416" x="1405"/>
                    </a:lnTo>
                    <a:lnTo>
                      <a:pt y="418" x="1490"/>
                    </a:lnTo>
                    <a:lnTo>
                      <a:pt y="420" x="1571"/>
                    </a:lnTo>
                    <a:lnTo>
                      <a:pt y="421" x="1647"/>
                    </a:lnTo>
                    <a:lnTo>
                      <a:pt y="423" x="1716"/>
                    </a:lnTo>
                    <a:lnTo>
                      <a:pt y="431" x="1712"/>
                    </a:lnTo>
                    <a:lnTo>
                      <a:pt y="442" x="1711"/>
                    </a:lnTo>
                    <a:lnTo>
                      <a:pt y="450" x="1712"/>
                    </a:lnTo>
                    <a:lnTo>
                      <a:pt y="458" x="1716"/>
                    </a:lnTo>
                    <a:lnTo>
                      <a:pt y="491" x="1741"/>
                    </a:lnTo>
                    <a:lnTo>
                      <a:pt y="523" x="1767"/>
                    </a:lnTo>
                    <a:lnTo>
                      <a:pt y="553" x="1795"/>
                    </a:lnTo>
                    <a:lnTo>
                      <a:pt y="583" x="1824"/>
                    </a:lnTo>
                    <a:lnTo>
                      <a:pt y="614" x="1854"/>
                    </a:lnTo>
                    <a:lnTo>
                      <a:pt y="643" x="1885"/>
                    </a:lnTo>
                    <a:lnTo>
                      <a:pt y="670" x="1918"/>
                    </a:lnTo>
                    <a:lnTo>
                      <a:pt y="698" x="1952"/>
                    </a:lnTo>
                    <a:lnTo>
                      <a:pt y="707" x="1962"/>
                    </a:lnTo>
                    <a:lnTo>
                      <a:pt y="714" x="1976"/>
                    </a:lnTo>
                    <a:lnTo>
                      <a:pt y="717" x="1991"/>
                    </a:lnTo>
                    <a:lnTo>
                      <a:pt y="722" x="2006"/>
                    </a:lnTo>
                    <a:lnTo>
                      <a:pt y="793" x="2452"/>
                    </a:lnTo>
                    <a:lnTo>
                      <a:pt y="793" x="2481"/>
                    </a:lnTo>
                    <a:lnTo>
                      <a:pt y="793" x="2506"/>
                    </a:lnTo>
                    <a:lnTo>
                      <a:pt y="791" x="2533"/>
                    </a:lnTo>
                    <a:lnTo>
                      <a:pt y="790" x="2557"/>
                    </a:lnTo>
                    <a:lnTo>
                      <a:pt y="786" x="2580"/>
                    </a:lnTo>
                    <a:lnTo>
                      <a:pt y="781" x="2602"/>
                    </a:lnTo>
                    <a:lnTo>
                      <a:pt y="776" x="2624"/>
                    </a:lnTo>
                    <a:lnTo>
                      <a:pt y="769" x="2643"/>
                    </a:lnTo>
                    <a:lnTo>
                      <a:pt y="761" x="2661"/>
                    </a:lnTo>
                    <a:lnTo>
                      <a:pt y="752" x="2680"/>
                    </a:lnTo>
                    <a:lnTo>
                      <a:pt y="742" x="2695"/>
                    </a:lnTo>
                    <a:lnTo>
                      <a:pt y="732" x="2710"/>
                    </a:lnTo>
                    <a:lnTo>
                      <a:pt y="720" x="2724"/>
                    </a:lnTo>
                    <a:lnTo>
                      <a:pt y="707" x="2737"/>
                    </a:lnTo>
                    <a:lnTo>
                      <a:pt y="693" x="2747"/>
                    </a:lnTo>
                    <a:lnTo>
                      <a:pt y="678" x="2759"/>
                    </a:lnTo>
                    <a:lnTo>
                      <a:pt y="680" x="2769"/>
                    </a:lnTo>
                    <a:lnTo>
                      <a:pt y="683" x="2783"/>
                    </a:lnTo>
                    <a:lnTo>
                      <a:pt y="709" x="2903"/>
                    </a:lnTo>
                    <a:lnTo>
                      <a:pt y="734" x="3011"/>
                    </a:lnTo>
                    <a:lnTo>
                      <a:pt y="759" x="3109"/>
                    </a:lnTo>
                    <a:lnTo>
                      <a:pt y="785" x="3195"/>
                    </a:lnTo>
                    <a:lnTo>
                      <a:pt y="798" x="3235"/>
                    </a:lnTo>
                    <a:lnTo>
                      <a:pt y="812" x="3274"/>
                    </a:lnTo>
                    <a:lnTo>
                      <a:pt y="825" x="3310"/>
                    </a:lnTo>
                    <a:lnTo>
                      <a:pt y="840" x="3343"/>
                    </a:lnTo>
                    <a:lnTo>
                      <a:pt y="854" x="3374"/>
                    </a:lnTo>
                    <a:lnTo>
                      <a:pt y="867" x="3404"/>
                    </a:lnTo>
                    <a:lnTo>
                      <a:pt y="881" x="3433"/>
                    </a:lnTo>
                    <a:lnTo>
                      <a:pt y="896" x="3458"/>
                    </a:lnTo>
                    <a:lnTo>
                      <a:pt y="906" x="3446"/>
                    </a:lnTo>
                    <a:lnTo>
                      <a:pt y="916" x="3436"/>
                    </a:lnTo>
                    <a:lnTo>
                      <a:pt y="928" x="3428"/>
                    </a:lnTo>
                    <a:lnTo>
                      <a:pt y="940" x="3421"/>
                    </a:lnTo>
                    <a:lnTo>
                      <a:pt y="954" x="3416"/>
                    </a:lnTo>
                    <a:lnTo>
                      <a:pt y="967" x="3411"/>
                    </a:lnTo>
                    <a:lnTo>
                      <a:pt y="981" x="3408"/>
                    </a:lnTo>
                    <a:lnTo>
                      <a:pt y="994" x="3404"/>
                    </a:lnTo>
                    <a:lnTo>
                      <a:pt y="1003" x="3403"/>
                    </a:lnTo>
                    <a:lnTo>
                      <a:pt y="996" x="3328"/>
                    </a:lnTo>
                    <a:lnTo>
                      <a:pt y="997" x="3315"/>
                    </a:lnTo>
                    <a:lnTo>
                      <a:pt y="999" x="3296"/>
                    </a:lnTo>
                    <a:lnTo>
                      <a:pt y="997" x="3276"/>
                    </a:lnTo>
                    <a:lnTo>
                      <a:pt y="994" x="3252"/>
                    </a:lnTo>
                    <a:lnTo>
                      <a:pt y="986" x="3203"/>
                    </a:lnTo>
                    <a:lnTo>
                      <a:pt y="979" x="3153"/>
                    </a:lnTo>
                    <a:lnTo>
                      <a:pt y="970" x="3095"/>
                    </a:lnTo>
                    <a:lnTo>
                      <a:pt y="962" x="3036"/>
                    </a:lnTo>
                    <a:lnTo>
                      <a:pt y="952" x="2972"/>
                    </a:lnTo>
                    <a:lnTo>
                      <a:pt y="942" x="2906"/>
                    </a:lnTo>
                    <a:lnTo>
                      <a:pt y="930" x="2839"/>
                    </a:lnTo>
                    <a:lnTo>
                      <a:pt y="918" x="2768"/>
                    </a:lnTo>
                    <a:lnTo>
                      <a:pt y="903" x="2693"/>
                    </a:lnTo>
                    <a:lnTo>
                      <a:pt y="889" x="2619"/>
                    </a:lnTo>
                    <a:lnTo>
                      <a:pt y="874" x="2540"/>
                    </a:lnTo>
                    <a:lnTo>
                      <a:pt y="857" x="2460"/>
                    </a:lnTo>
                    <a:lnTo>
                      <a:pt y="840" x="2378"/>
                    </a:lnTo>
                    <a:lnTo>
                      <a:pt y="822" x="2292"/>
                    </a:lnTo>
                    <a:lnTo>
                      <a:pt y="803" x="2206"/>
                    </a:lnTo>
                    <a:lnTo>
                      <a:pt y="785" x="2116"/>
                    </a:lnTo>
                    <a:lnTo>
                      <a:pt y="764" x="2025"/>
                    </a:lnTo>
                    <a:lnTo>
                      <a:pt y="742" x="1932"/>
                    </a:lnTo>
                    <a:lnTo>
                      <a:pt y="430" x="569"/>
                    </a:lnTo>
                    <a:lnTo>
                      <a:pt y="425" x="549"/>
                    </a:lnTo>
                    <a:lnTo>
                      <a:pt y="418" x="529"/>
                    </a:lnTo>
                    <a:lnTo>
                      <a:pt y="409" x="510"/>
                    </a:lnTo>
                    <a:lnTo>
                      <a:pt y="401" x="492"/>
                    </a:lnTo>
                    <a:lnTo>
                      <a:pt y="391" x="473"/>
                    </a:lnTo>
                    <a:lnTo>
                      <a:pt y="379" x="456"/>
                    </a:lnTo>
                    <a:lnTo>
                      <a:pt y="365" x="439"/>
                    </a:lnTo>
                    <a:lnTo>
                      <a:pt y="352" x="423"/>
                    </a:lnTo>
                    <a:lnTo>
                      <a:pt y="323" x="392"/>
                    </a:lnTo>
                    <a:lnTo>
                      <a:pt y="291" x="362"/>
                    </a:lnTo>
                    <a:lnTo>
                      <a:pt y="257" x="331"/>
                    </a:lnTo>
                    <a:lnTo>
                      <a:pt y="224" x="301"/>
                    </a:lnTo>
                    <a:lnTo>
                      <a:pt y="190" x="271"/>
                    </a:lnTo>
                    <a:lnTo>
                      <a:pt y="158" x="240"/>
                    </a:lnTo>
                    <a:lnTo>
                      <a:pt y="142" x="223"/>
                    </a:lnTo>
                    <a:lnTo>
                      <a:pt y="127" x="206"/>
                    </a:lnTo>
                    <a:lnTo>
                      <a:pt y="114" x="190"/>
                    </a:lnTo>
                    <a:lnTo>
                      <a:pt y="100" x="171"/>
                    </a:lnTo>
                    <a:lnTo>
                      <a:pt y="88" x="154"/>
                    </a:lnTo>
                    <a:lnTo>
                      <a:pt y="76" x="134"/>
                    </a:lnTo>
                    <a:lnTo>
                      <a:pt y="66" x="114"/>
                    </a:lnTo>
                    <a:lnTo>
                      <a:pt y="58" x="93"/>
                    </a:lnTo>
                    <a:lnTo>
                      <a:pt y="51" x="71"/>
                    </a:lnTo>
                    <a:lnTo>
                      <a:pt y="46" x="49"/>
                    </a:lnTo>
                    <a:lnTo>
                      <a:pt y="41" x="26"/>
                    </a:lnTo>
                    <a:lnTo>
                      <a:pt y="39" x="0"/>
                    </a:lnTo>
                    <a:close/>
                  </a:path>
                </a:pathLst>
              </a:custGeom>
              <a:solidFill>
                <a:srgbClr val="F8C4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92" name="Shape 3292"/>
              <p:cNvSpPr/>
              <p:nvPr/>
            </p:nvSpPr>
            <p:spPr>
              <a:xfrm>
                <a:off y="2649536" x="3752850"/>
                <a:ext cy="747712" cx="3192461"/>
              </a:xfrm>
              <a:custGeom>
                <a:pathLst>
                  <a:path w="2011" extrusionOk="0" h="471">
                    <a:moveTo>
                      <a:pt y="0" x="0"/>
                    </a:moveTo>
                    <a:lnTo>
                      <a:pt y="3" x="72"/>
                    </a:lnTo>
                    <a:lnTo>
                      <a:pt y="5" x="147"/>
                    </a:lnTo>
                    <a:lnTo>
                      <a:pt y="6" x="219"/>
                    </a:lnTo>
                    <a:lnTo>
                      <a:pt y="10" x="292"/>
                    </a:lnTo>
                    <a:lnTo>
                      <a:pt y="10" x="363"/>
                    </a:lnTo>
                    <a:lnTo>
                      <a:pt y="12" x="430"/>
                    </a:lnTo>
                    <a:lnTo>
                      <a:pt y="13" x="494"/>
                    </a:lnTo>
                    <a:lnTo>
                      <a:pt y="15" x="552"/>
                    </a:lnTo>
                    <a:lnTo>
                      <a:pt y="23" x="548"/>
                    </a:lnTo>
                    <a:lnTo>
                      <a:pt y="34" x="547"/>
                    </a:lnTo>
                    <a:lnTo>
                      <a:pt y="42" x="548"/>
                    </a:lnTo>
                    <a:lnTo>
                      <a:pt y="50" x="552"/>
                    </a:lnTo>
                    <a:lnTo>
                      <a:pt y="83" x="577"/>
                    </a:lnTo>
                    <a:lnTo>
                      <a:pt y="115" x="603"/>
                    </a:lnTo>
                    <a:lnTo>
                      <a:pt y="145" x="631"/>
                    </a:lnTo>
                    <a:lnTo>
                      <a:pt y="175" x="660"/>
                    </a:lnTo>
                    <a:lnTo>
                      <a:pt y="206" x="690"/>
                    </a:lnTo>
                    <a:lnTo>
                      <a:pt y="235" x="721"/>
                    </a:lnTo>
                    <a:lnTo>
                      <a:pt y="262" x="754"/>
                    </a:lnTo>
                    <a:lnTo>
                      <a:pt y="290" x="788"/>
                    </a:lnTo>
                    <a:lnTo>
                      <a:pt y="299" x="798"/>
                    </a:lnTo>
                    <a:lnTo>
                      <a:pt y="306" x="812"/>
                    </a:lnTo>
                    <a:lnTo>
                      <a:pt y="309" x="827"/>
                    </a:lnTo>
                    <a:lnTo>
                      <a:pt y="314" x="842"/>
                    </a:lnTo>
                    <a:lnTo>
                      <a:pt y="385" x="1288"/>
                    </a:lnTo>
                    <a:lnTo>
                      <a:pt y="385" x="1317"/>
                    </a:lnTo>
                    <a:lnTo>
                      <a:pt y="385" x="1342"/>
                    </a:lnTo>
                    <a:lnTo>
                      <a:pt y="383" x="1369"/>
                    </a:lnTo>
                    <a:lnTo>
                      <a:pt y="382" x="1393"/>
                    </a:lnTo>
                    <a:lnTo>
                      <a:pt y="378" x="1416"/>
                    </a:lnTo>
                    <a:lnTo>
                      <a:pt y="373" x="1438"/>
                    </a:lnTo>
                    <a:lnTo>
                      <a:pt y="368" x="1460"/>
                    </a:lnTo>
                    <a:lnTo>
                      <a:pt y="361" x="1479"/>
                    </a:lnTo>
                    <a:lnTo>
                      <a:pt y="353" x="1497"/>
                    </a:lnTo>
                    <a:lnTo>
                      <a:pt y="344" x="1516"/>
                    </a:lnTo>
                    <a:lnTo>
                      <a:pt y="334" x="1531"/>
                    </a:lnTo>
                    <a:lnTo>
                      <a:pt y="324" x="1546"/>
                    </a:lnTo>
                    <a:lnTo>
                      <a:pt y="312" x="1560"/>
                    </a:lnTo>
                    <a:lnTo>
                      <a:pt y="299" x="1573"/>
                    </a:lnTo>
                    <a:lnTo>
                      <a:pt y="285" x="1583"/>
                    </a:lnTo>
                    <a:lnTo>
                      <a:pt y="270" x="1595"/>
                    </a:lnTo>
                    <a:lnTo>
                      <a:pt y="272" x="1605"/>
                    </a:lnTo>
                    <a:lnTo>
                      <a:pt y="275" x="1619"/>
                    </a:lnTo>
                    <a:lnTo>
                      <a:pt y="287" x="1676"/>
                    </a:lnTo>
                    <a:lnTo>
                      <a:pt y="299" x="1730"/>
                    </a:lnTo>
                    <a:lnTo>
                      <a:pt y="311" x="1783"/>
                    </a:lnTo>
                    <a:lnTo>
                      <a:pt y="322" x="1833"/>
                    </a:lnTo>
                    <a:lnTo>
                      <a:pt y="334" x="1881"/>
                    </a:lnTo>
                    <a:lnTo>
                      <a:pt y="346" x="1926"/>
                    </a:lnTo>
                    <a:lnTo>
                      <a:pt y="358" x="1970"/>
                    </a:lnTo>
                    <a:lnTo>
                      <a:pt y="371" x="2011"/>
                    </a:lnTo>
                    <a:lnTo>
                      <a:pt y="383" x="1992"/>
                    </a:lnTo>
                    <a:lnTo>
                      <a:pt y="397" x="1973"/>
                    </a:lnTo>
                    <a:lnTo>
                      <a:pt y="407" x="1952"/>
                    </a:lnTo>
                    <a:lnTo>
                      <a:pt y="417" x="1930"/>
                    </a:lnTo>
                    <a:lnTo>
                      <a:pt y="426" x="1908"/>
                    </a:lnTo>
                    <a:lnTo>
                      <a:pt y="434" x="1884"/>
                    </a:lnTo>
                    <a:lnTo>
                      <a:pt y="441" x="1859"/>
                    </a:lnTo>
                    <a:lnTo>
                      <a:pt y="448" x="1833"/>
                    </a:lnTo>
                    <a:lnTo>
                      <a:pt y="458" x="1779"/>
                    </a:lnTo>
                    <a:lnTo>
                      <a:pt y="464" x="1725"/>
                    </a:lnTo>
                    <a:lnTo>
                      <a:pt y="469" x="1670"/>
                    </a:lnTo>
                    <a:lnTo>
                      <a:pt y="471" x="1614"/>
                    </a:lnTo>
                    <a:lnTo>
                      <a:pt y="471" x="1560"/>
                    </a:lnTo>
                    <a:lnTo>
                      <a:pt y="469" x="1506"/>
                    </a:lnTo>
                    <a:lnTo>
                      <a:pt y="466" x="1455"/>
                    </a:lnTo>
                    <a:lnTo>
                      <a:pt y="463" x="1408"/>
                    </a:lnTo>
                    <a:lnTo>
                      <a:pt y="453" x="1325"/>
                    </a:lnTo>
                    <a:lnTo>
                      <a:pt y="444" x="1268"/>
                    </a:lnTo>
                    <a:lnTo>
                      <a:pt y="431" x="1209"/>
                    </a:lnTo>
                    <a:lnTo>
                      <a:pt y="419" x="1148"/>
                    </a:lnTo>
                    <a:lnTo>
                      <a:pt y="405" x="1087"/>
                    </a:lnTo>
                    <a:lnTo>
                      <a:pt y="392" x="1026"/>
                    </a:lnTo>
                    <a:lnTo>
                      <a:pt y="378" x="962"/>
                    </a:lnTo>
                    <a:lnTo>
                      <a:pt y="365" x="898"/>
                    </a:lnTo>
                    <a:lnTo>
                      <a:pt y="350" x="834"/>
                    </a:lnTo>
                    <a:lnTo>
                      <a:pt y="334" x="768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93" name="Shape 3293"/>
              <p:cNvSpPr/>
              <p:nvPr/>
            </p:nvSpPr>
            <p:spPr>
              <a:xfrm>
                <a:off y="2670175" x="4430712"/>
                <a:ext cy="668337" cx="2214561"/>
              </a:xfrm>
              <a:custGeom>
                <a:pathLst>
                  <a:path w="1395" extrusionOk="0" h="421">
                    <a:moveTo>
                      <a:pt y="0" x="2"/>
                    </a:moveTo>
                    <a:lnTo>
                      <a:pt y="0" x="30"/>
                    </a:lnTo>
                    <a:lnTo>
                      <a:pt y="0" x="66"/>
                    </a:lnTo>
                    <a:lnTo>
                      <a:pt y="2" x="98"/>
                    </a:lnTo>
                    <a:lnTo>
                      <a:pt y="2" x="125"/>
                    </a:lnTo>
                    <a:lnTo>
                      <a:pt y="10" x="121"/>
                    </a:lnTo>
                    <a:lnTo>
                      <a:pt y="21" x="120"/>
                    </a:lnTo>
                    <a:lnTo>
                      <a:pt y="29" x="121"/>
                    </a:lnTo>
                    <a:lnTo>
                      <a:pt y="37" x="125"/>
                    </a:lnTo>
                    <a:lnTo>
                      <a:pt y="70" x="150"/>
                    </a:lnTo>
                    <a:lnTo>
                      <a:pt y="102" x="176"/>
                    </a:lnTo>
                    <a:lnTo>
                      <a:pt y="132" x="204"/>
                    </a:lnTo>
                    <a:lnTo>
                      <a:pt y="162" x="233"/>
                    </a:lnTo>
                    <a:lnTo>
                      <a:pt y="193" x="263"/>
                    </a:lnTo>
                    <a:lnTo>
                      <a:pt y="222" x="294"/>
                    </a:lnTo>
                    <a:lnTo>
                      <a:pt y="249" x="327"/>
                    </a:lnTo>
                    <a:lnTo>
                      <a:pt y="277" x="361"/>
                    </a:lnTo>
                    <a:lnTo>
                      <a:pt y="286" x="371"/>
                    </a:lnTo>
                    <a:lnTo>
                      <a:pt y="293" x="385"/>
                    </a:lnTo>
                    <a:lnTo>
                      <a:pt y="296" x="400"/>
                    </a:lnTo>
                    <a:lnTo>
                      <a:pt y="301" x="415"/>
                    </a:lnTo>
                    <a:lnTo>
                      <a:pt y="372" x="861"/>
                    </a:lnTo>
                    <a:lnTo>
                      <a:pt y="372" x="890"/>
                    </a:lnTo>
                    <a:lnTo>
                      <a:pt y="372" x="915"/>
                    </a:lnTo>
                    <a:lnTo>
                      <a:pt y="370" x="942"/>
                    </a:lnTo>
                    <a:lnTo>
                      <a:pt y="369" x="966"/>
                    </a:lnTo>
                    <a:lnTo>
                      <a:pt y="365" x="989"/>
                    </a:lnTo>
                    <a:lnTo>
                      <a:pt y="360" x="1011"/>
                    </a:lnTo>
                    <a:lnTo>
                      <a:pt y="355" x="1033"/>
                    </a:lnTo>
                    <a:lnTo>
                      <a:pt y="348" x="1052"/>
                    </a:lnTo>
                    <a:lnTo>
                      <a:pt y="340" x="1070"/>
                    </a:lnTo>
                    <a:lnTo>
                      <a:pt y="331" x="1089"/>
                    </a:lnTo>
                    <a:lnTo>
                      <a:pt y="321" x="1104"/>
                    </a:lnTo>
                    <a:lnTo>
                      <a:pt y="311" x="1119"/>
                    </a:lnTo>
                    <a:lnTo>
                      <a:pt y="299" x="1133"/>
                    </a:lnTo>
                    <a:lnTo>
                      <a:pt y="286" x="1146"/>
                    </a:lnTo>
                    <a:lnTo>
                      <a:pt y="272" x="1156"/>
                    </a:lnTo>
                    <a:lnTo>
                      <a:pt y="257" x="1168"/>
                    </a:lnTo>
                    <a:lnTo>
                      <a:pt y="259" x="1178"/>
                    </a:lnTo>
                    <a:lnTo>
                      <a:pt y="262" x="1192"/>
                    </a:lnTo>
                    <a:lnTo>
                      <a:pt y="272" x="1246"/>
                    </a:lnTo>
                    <a:lnTo>
                      <a:pt y="284" x="1297"/>
                    </a:lnTo>
                    <a:lnTo>
                      <a:pt y="294" x="1347"/>
                    </a:lnTo>
                    <a:lnTo>
                      <a:pt y="306" x="1395"/>
                    </a:lnTo>
                    <a:lnTo>
                      <a:pt y="316" x="1388"/>
                    </a:lnTo>
                    <a:lnTo>
                      <a:pt y="325" x="1381"/>
                    </a:lnTo>
                    <a:lnTo>
                      <a:pt y="333" x="1373"/>
                    </a:lnTo>
                    <a:lnTo>
                      <a:pt y="342" x="1361"/>
                    </a:lnTo>
                    <a:lnTo>
                      <a:pt y="348" x="1349"/>
                    </a:lnTo>
                    <a:lnTo>
                      <a:pt y="357" x="1335"/>
                    </a:lnTo>
                    <a:lnTo>
                      <a:pt y="364" x="1322"/>
                    </a:lnTo>
                    <a:lnTo>
                      <a:pt y="370" x="1307"/>
                    </a:lnTo>
                    <a:lnTo>
                      <a:pt y="382" x="1271"/>
                    </a:lnTo>
                    <a:lnTo>
                      <a:pt y="392" x="1234"/>
                    </a:lnTo>
                    <a:lnTo>
                      <a:pt y="401" x="1195"/>
                    </a:lnTo>
                    <a:lnTo>
                      <a:pt y="407" x="1153"/>
                    </a:lnTo>
                    <a:lnTo>
                      <a:pt y="413" x="1111"/>
                    </a:lnTo>
                    <a:lnTo>
                      <a:pt y="418" x="1067"/>
                    </a:lnTo>
                    <a:lnTo>
                      <a:pt y="421" x="1025"/>
                    </a:lnTo>
                    <a:lnTo>
                      <a:pt y="421" x="984"/>
                    </a:lnTo>
                    <a:lnTo>
                      <a:pt y="421" x="944"/>
                    </a:lnTo>
                    <a:lnTo>
                      <a:pt y="419" x="908"/>
                    </a:lnTo>
                    <a:lnTo>
                      <a:pt y="418" x="875"/>
                    </a:lnTo>
                    <a:lnTo>
                      <a:pt y="413" x="847"/>
                    </a:lnTo>
                    <a:lnTo>
                      <a:pt y="318" x="388"/>
                    </a:lnTo>
                    <a:lnTo>
                      <a:pt y="320" x="385"/>
                    </a:lnTo>
                    <a:lnTo>
                      <a:pt y="318" x="380"/>
                    </a:lnTo>
                    <a:lnTo>
                      <a:pt y="315" x="371"/>
                    </a:lnTo>
                    <a:lnTo>
                      <a:pt y="311" x="363"/>
                    </a:lnTo>
                    <a:lnTo>
                      <a:pt y="298" x="341"/>
                    </a:lnTo>
                    <a:lnTo>
                      <a:pt y="281" x="312"/>
                    </a:lnTo>
                    <a:lnTo>
                      <a:pt y="260" x="282"/>
                    </a:lnTo>
                    <a:lnTo>
                      <a:pt y="237" x="248"/>
                    </a:lnTo>
                    <a:lnTo>
                      <a:pt y="210" x="213"/>
                    </a:lnTo>
                    <a:lnTo>
                      <a:pt y="183" x="176"/>
                    </a:lnTo>
                    <a:lnTo>
                      <a:pt y="154" x="140"/>
                    </a:lnTo>
                    <a:lnTo>
                      <a:pt y="125" x="106"/>
                    </a:lnTo>
                    <a:lnTo>
                      <a:pt y="98" x="76"/>
                    </a:lnTo>
                    <a:lnTo>
                      <a:pt y="73" x="49"/>
                    </a:lnTo>
                    <a:lnTo>
                      <a:pt y="49" x="25"/>
                    </a:lnTo>
                    <a:lnTo>
                      <a:pt y="29" x="10"/>
                    </a:lnTo>
                    <a:lnTo>
                      <a:pt y="19" x="5"/>
                    </a:lnTo>
                    <a:lnTo>
                      <a:pt y="12" x="2"/>
                    </a:lnTo>
                    <a:lnTo>
                      <a:pt y="5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94" name="Shape 3294"/>
              <p:cNvSpPr/>
              <p:nvPr/>
            </p:nvSpPr>
            <p:spPr>
              <a:xfrm>
                <a:off y="2673350" x="4610100"/>
                <a:ext cy="603250" cx="1690686"/>
              </a:xfrm>
              <a:custGeom>
                <a:pathLst>
                  <a:path w="1065" extrusionOk="0" h="380">
                    <a:moveTo>
                      <a:pt y="0" x="5"/>
                    </a:moveTo>
                    <a:lnTo>
                      <a:pt y="0" x="12"/>
                    </a:lnTo>
                    <a:lnTo>
                      <a:pt y="8" x="8"/>
                    </a:lnTo>
                    <a:lnTo>
                      <a:pt y="19" x="7"/>
                    </a:lnTo>
                    <a:lnTo>
                      <a:pt y="27" x="8"/>
                    </a:lnTo>
                    <a:lnTo>
                      <a:pt y="35" x="12"/>
                    </a:lnTo>
                    <a:lnTo>
                      <a:pt y="68" x="37"/>
                    </a:lnTo>
                    <a:lnTo>
                      <a:pt y="100" x="63"/>
                    </a:lnTo>
                    <a:lnTo>
                      <a:pt y="130" x="91"/>
                    </a:lnTo>
                    <a:lnTo>
                      <a:pt y="160" x="120"/>
                    </a:lnTo>
                    <a:lnTo>
                      <a:pt y="191" x="150"/>
                    </a:lnTo>
                    <a:lnTo>
                      <a:pt y="220" x="181"/>
                    </a:lnTo>
                    <a:lnTo>
                      <a:pt y="247" x="214"/>
                    </a:lnTo>
                    <a:lnTo>
                      <a:pt y="275" x="248"/>
                    </a:lnTo>
                    <a:lnTo>
                      <a:pt y="284" x="258"/>
                    </a:lnTo>
                    <a:lnTo>
                      <a:pt y="291" x="272"/>
                    </a:lnTo>
                    <a:lnTo>
                      <a:pt y="294" x="287"/>
                    </a:lnTo>
                    <a:lnTo>
                      <a:pt y="299" x="302"/>
                    </a:lnTo>
                    <a:lnTo>
                      <a:pt y="370" x="748"/>
                    </a:lnTo>
                    <a:lnTo>
                      <a:pt y="370" x="777"/>
                    </a:lnTo>
                    <a:lnTo>
                      <a:pt y="370" x="802"/>
                    </a:lnTo>
                    <a:lnTo>
                      <a:pt y="368" x="829"/>
                    </a:lnTo>
                    <a:lnTo>
                      <a:pt y="367" x="853"/>
                    </a:lnTo>
                    <a:lnTo>
                      <a:pt y="363" x="876"/>
                    </a:lnTo>
                    <a:lnTo>
                      <a:pt y="358" x="898"/>
                    </a:lnTo>
                    <a:lnTo>
                      <a:pt y="353" x="920"/>
                    </a:lnTo>
                    <a:lnTo>
                      <a:pt y="346" x="939"/>
                    </a:lnTo>
                    <a:lnTo>
                      <a:pt y="338" x="957"/>
                    </a:lnTo>
                    <a:lnTo>
                      <a:pt y="329" x="976"/>
                    </a:lnTo>
                    <a:lnTo>
                      <a:pt y="319" x="991"/>
                    </a:lnTo>
                    <a:lnTo>
                      <a:pt y="309" x="1006"/>
                    </a:lnTo>
                    <a:lnTo>
                      <a:pt y="297" x="1020"/>
                    </a:lnTo>
                    <a:lnTo>
                      <a:pt y="284" x="1033"/>
                    </a:lnTo>
                    <a:lnTo>
                      <a:pt y="270" x="1043"/>
                    </a:lnTo>
                    <a:lnTo>
                      <a:pt y="255" x="1055"/>
                    </a:lnTo>
                    <a:lnTo>
                      <a:pt y="257" x="1060"/>
                    </a:lnTo>
                    <a:lnTo>
                      <a:pt y="257" x="1065"/>
                    </a:lnTo>
                    <a:lnTo>
                      <a:pt y="277" x="1052"/>
                    </a:lnTo>
                    <a:lnTo>
                      <a:pt y="296" x="1035"/>
                    </a:lnTo>
                    <a:lnTo>
                      <a:pt y="311" x="1016"/>
                    </a:lnTo>
                    <a:lnTo>
                      <a:pt y="324" x="998"/>
                    </a:lnTo>
                    <a:lnTo>
                      <a:pt y="336" x="978"/>
                    </a:lnTo>
                    <a:lnTo>
                      <a:pt y="346" x="956"/>
                    </a:lnTo>
                    <a:lnTo>
                      <a:pt y="356" x="934"/>
                    </a:lnTo>
                    <a:lnTo>
                      <a:pt y="363" x="910"/>
                    </a:lnTo>
                    <a:lnTo>
                      <a:pt y="368" x="888"/>
                    </a:lnTo>
                    <a:lnTo>
                      <a:pt y="373" x="866"/>
                    </a:lnTo>
                    <a:lnTo>
                      <a:pt y="377" x="844"/>
                    </a:lnTo>
                    <a:lnTo>
                      <a:pt y="378" x="822"/>
                    </a:lnTo>
                    <a:lnTo>
                      <a:pt y="380" x="802"/>
                    </a:lnTo>
                    <a:lnTo>
                      <a:pt y="380" x="782"/>
                    </a:lnTo>
                    <a:lnTo>
                      <a:pt y="378" x="763"/>
                    </a:lnTo>
                    <a:lnTo>
                      <a:pt y="377" x="748"/>
                    </a:lnTo>
                    <a:lnTo>
                      <a:pt y="304" x="299"/>
                    </a:lnTo>
                    <a:lnTo>
                      <a:pt y="301" x="284"/>
                    </a:lnTo>
                    <a:lnTo>
                      <a:pt y="296" x="269"/>
                    </a:lnTo>
                    <a:lnTo>
                      <a:pt y="289" x="255"/>
                    </a:lnTo>
                    <a:lnTo>
                      <a:pt y="280" x="243"/>
                    </a:lnTo>
                    <a:lnTo>
                      <a:pt y="258" x="216"/>
                    </a:lnTo>
                    <a:lnTo>
                      <a:pt y="231" x="186"/>
                    </a:lnTo>
                    <a:lnTo>
                      <a:pt y="203" x="154"/>
                    </a:lnTo>
                    <a:lnTo>
                      <a:pt y="171" x="120"/>
                    </a:lnTo>
                    <a:lnTo>
                      <a:pt y="137" x="88"/>
                    </a:lnTo>
                    <a:lnTo>
                      <a:pt y="103" x="56"/>
                    </a:lnTo>
                    <a:lnTo>
                      <a:pt y="71" x="29"/>
                    </a:lnTo>
                    <a:lnTo>
                      <a:pt y="39" x="7"/>
                    </a:lnTo>
                    <a:lnTo>
                      <a:pt y="32" x="3"/>
                    </a:lnTo>
                    <a:lnTo>
                      <a:pt y="25" x="0"/>
                    </a:lnTo>
                    <a:lnTo>
                      <a:pt y="20" x="0"/>
                    </a:lnTo>
                    <a:lnTo>
                      <a:pt y="17" x="0"/>
                    </a:lnTo>
                    <a:lnTo>
                      <a:pt y="8" x="2"/>
                    </a:lnTo>
                    <a:lnTo>
                      <a:pt y="0" x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95" name="Shape 3295"/>
              <p:cNvSpPr/>
              <p:nvPr/>
            </p:nvSpPr>
            <p:spPr>
              <a:xfrm>
                <a:off y="3421062" x="7389811"/>
                <a:ext cy="6350" cx="11111"/>
              </a:xfrm>
              <a:custGeom>
                <a:pathLst>
                  <a:path w="7" extrusionOk="0" h="4">
                    <a:moveTo>
                      <a:pt y="4" x="7"/>
                    </a:move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lnTo>
                      <a:pt y="2" x="5"/>
                    </a:lnTo>
                    <a:lnTo>
                      <a:pt y="4" x="7"/>
                    </a:lnTo>
                    <a:close/>
                  </a:path>
                </a:pathLst>
              </a:custGeom>
              <a:solidFill>
                <a:srgbClr val="5A575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96" name="Shape 3296"/>
              <p:cNvSpPr/>
              <p:nvPr/>
            </p:nvSpPr>
            <p:spPr>
              <a:xfrm>
                <a:off y="3424237" x="7386636"/>
                <a:ext cy="7936" cx="22225"/>
              </a:xfrm>
              <a:custGeom>
                <a:pathLst>
                  <a:path w="14" extrusionOk="0" h="5">
                    <a:moveTo>
                      <a:pt y="0" x="4"/>
                    </a:moveTo>
                    <a:lnTo>
                      <a:pt y="0" x="5"/>
                    </a:lnTo>
                    <a:lnTo>
                      <a:pt y="2" x="9"/>
                    </a:lnTo>
                    <a:lnTo>
                      <a:pt y="5" x="14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5B595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97" name="Shape 3297"/>
              <p:cNvSpPr/>
              <p:nvPr/>
            </p:nvSpPr>
            <p:spPr>
              <a:xfrm>
                <a:off y="3427412" x="7386636"/>
                <a:ext cy="7936" cx="30161"/>
              </a:xfrm>
              <a:custGeom>
                <a:pathLst>
                  <a:path w="19" extrusionOk="0" h="5">
                    <a:moveTo>
                      <a:pt y="0" x="2"/>
                    </a:moveTo>
                    <a:lnTo>
                      <a:pt y="0" x="9"/>
                    </a:lnTo>
                    <a:lnTo>
                      <a:pt y="3" x="14"/>
                    </a:lnTo>
                    <a:lnTo>
                      <a:pt y="5" x="19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5F5D5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98" name="Shape 3298"/>
              <p:cNvSpPr/>
              <p:nvPr/>
            </p:nvSpPr>
            <p:spPr>
              <a:xfrm>
                <a:off y="3427412" x="7385050"/>
                <a:ext cy="12700" cx="36511"/>
              </a:xfrm>
              <a:custGeom>
                <a:pathLst>
                  <a:path w="23" extrusionOk="0" h="8">
                    <a:moveTo>
                      <a:pt y="0" x="1"/>
                    </a:moveTo>
                    <a:lnTo>
                      <a:pt y="3" x="15"/>
                    </a:lnTo>
                    <a:lnTo>
                      <a:pt y="5" x="18"/>
                    </a:lnTo>
                    <a:lnTo>
                      <a:pt y="8" x="23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625F5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299" name="Shape 3299"/>
              <p:cNvSpPr/>
              <p:nvPr/>
            </p:nvSpPr>
            <p:spPr>
              <a:xfrm>
                <a:off y="3429000" x="7381875"/>
                <a:ext cy="14286" cx="42862"/>
              </a:xfrm>
              <a:custGeom>
                <a:pathLst>
                  <a:path w="27" extrusionOk="0" h="9">
                    <a:moveTo>
                      <a:pt y="0" x="3"/>
                    </a:moveTo>
                    <a:lnTo>
                      <a:pt y="4" x="22"/>
                    </a:lnTo>
                    <a:lnTo>
                      <a:pt y="6" x="23"/>
                    </a:lnTo>
                    <a:lnTo>
                      <a:pt y="7" x="27"/>
                    </a:lnTo>
                    <a:lnTo>
                      <a:pt y="9" x="27"/>
                    </a:lnTo>
                    <a:lnTo>
                      <a:pt y="9" x="27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64626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00" name="Shape 3300"/>
              <p:cNvSpPr/>
              <p:nvPr/>
            </p:nvSpPr>
            <p:spPr>
              <a:xfrm>
                <a:off y="3432175" x="7378700"/>
                <a:ext cy="14286" cx="46036"/>
              </a:xfrm>
              <a:custGeom>
                <a:pathLst>
                  <a:path w="29" extrusionOk="0" h="9">
                    <a:moveTo>
                      <a:pt y="0" x="4"/>
                    </a:moveTo>
                    <a:lnTo>
                      <a:pt y="5" x="27"/>
                    </a:lnTo>
                    <a:lnTo>
                      <a:pt y="5" x="27"/>
                    </a:lnTo>
                    <a:lnTo>
                      <a:pt y="5" x="29"/>
                    </a:lnTo>
                    <a:lnTo>
                      <a:pt y="7" x="29"/>
                    </a:lnTo>
                    <a:lnTo>
                      <a:pt y="9" x="29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68666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01" name="Shape 3301"/>
              <p:cNvSpPr/>
              <p:nvPr/>
            </p:nvSpPr>
            <p:spPr>
              <a:xfrm>
                <a:off y="3435350" x="7378700"/>
                <a:ext cy="12700" cx="46036"/>
              </a:xfrm>
              <a:custGeom>
                <a:pathLst>
                  <a:path w="29" extrusionOk="0" h="8">
                    <a:moveTo>
                      <a:pt y="0" x="2"/>
                    </a:moveTo>
                    <a:lnTo>
                      <a:pt y="5" x="29"/>
                    </a:lnTo>
                    <a:lnTo>
                      <a:pt y="7" x="29"/>
                    </a:lnTo>
                    <a:lnTo>
                      <a:pt y="8" x="2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A686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02" name="Shape 3302"/>
              <p:cNvSpPr/>
              <p:nvPr/>
            </p:nvSpPr>
            <p:spPr>
              <a:xfrm>
                <a:off y="3438525" x="7375525"/>
                <a:ext cy="12700" cx="49212"/>
              </a:xfrm>
              <a:custGeom>
                <a:pathLst>
                  <a:path w="31" extrusionOk="0" h="8">
                    <a:moveTo>
                      <a:pt y="0" x="2"/>
                    </a:moveTo>
                    <a:lnTo>
                      <a:pt y="5" x="31"/>
                    </a:lnTo>
                    <a:lnTo>
                      <a:pt y="6" x="31"/>
                    </a:lnTo>
                    <a:lnTo>
                      <a:pt y="8" x="31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03" name="Shape 3303"/>
              <p:cNvSpPr/>
              <p:nvPr/>
            </p:nvSpPr>
            <p:spPr>
              <a:xfrm>
                <a:off y="3440112" x="7373936"/>
                <a:ext cy="14286" cx="50800"/>
              </a:xfrm>
              <a:custGeom>
                <a:pathLst>
                  <a:path w="32" extrusionOk="0" h="9">
                    <a:moveTo>
                      <a:pt y="0" x="3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9" x="32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706E6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04" name="Shape 3304"/>
              <p:cNvSpPr/>
              <p:nvPr/>
            </p:nvSpPr>
            <p:spPr>
              <a:xfrm>
                <a:off y="3443287" x="7373936"/>
                <a:ext cy="12700" cx="53975"/>
              </a:xfrm>
              <a:custGeom>
                <a:pathLst>
                  <a:path w="34" extrusionOk="0" h="8">
                    <a:moveTo>
                      <a:pt y="0" x="1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8" x="3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71706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05" name="Shape 3305"/>
              <p:cNvSpPr/>
              <p:nvPr/>
            </p:nvSpPr>
            <p:spPr>
              <a:xfrm>
                <a:off y="3446462" x="7370761"/>
                <a:ext cy="12700" cx="57150"/>
              </a:xfrm>
              <a:custGeom>
                <a:pathLst>
                  <a:path w="36" extrusionOk="0" h="8">
                    <a:moveTo>
                      <a:pt y="0" x="2"/>
                    </a:moveTo>
                    <a:lnTo>
                      <a:pt y="5" x="34"/>
                    </a:lnTo>
                    <a:lnTo>
                      <a:pt y="6" x="36"/>
                    </a:lnTo>
                    <a:lnTo>
                      <a:pt y="8" x="3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73727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06" name="Shape 3306"/>
              <p:cNvSpPr/>
              <p:nvPr/>
            </p:nvSpPr>
            <p:spPr>
              <a:xfrm>
                <a:off y="3448050" x="7367586"/>
                <a:ext cy="14286" cx="60325"/>
              </a:xfrm>
              <a:custGeom>
                <a:pathLst>
                  <a:path w="38" extrusionOk="0" h="9">
                    <a:moveTo>
                      <a:pt y="0" x="4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9" x="38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77767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07" name="Shape 3307"/>
              <p:cNvSpPr/>
              <p:nvPr/>
            </p:nvSpPr>
            <p:spPr>
              <a:xfrm>
                <a:off y="3451225" x="7367586"/>
                <a:ext cy="23811" cx="120650"/>
              </a:xfrm>
              <a:custGeom>
                <a:pathLst>
                  <a:path w="76" extrusionOk="0" h="15">
                    <a:moveTo>
                      <a:pt y="0" x="2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8" x="38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  <a:moveTo>
                      <a:pt y="15" x="76"/>
                    </a:moveTo>
                    <a:lnTo>
                      <a:pt y="15" x="73"/>
                    </a:lnTo>
                    <a:lnTo>
                      <a:pt y="15" x="73"/>
                    </a:lnTo>
                    <a:lnTo>
                      <a:pt y="14" x="73"/>
                    </a:lnTo>
                    <a:lnTo>
                      <a:pt y="15" x="75"/>
                    </a:lnTo>
                    <a:lnTo>
                      <a:pt y="15" x="76"/>
                    </a:lnTo>
                    <a:close/>
                  </a:path>
                </a:pathLst>
              </a:custGeom>
              <a:solidFill>
                <a:srgbClr val="79787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08" name="Shape 3308"/>
              <p:cNvSpPr/>
              <p:nvPr/>
            </p:nvSpPr>
            <p:spPr>
              <a:xfrm>
                <a:off y="3451225" x="7366000"/>
                <a:ext cy="30161" cx="130175"/>
              </a:xfrm>
              <a:custGeom>
                <a:pathLst>
                  <a:path w="82" extrusionOk="0" h="19">
                    <a:moveTo>
                      <a:pt y="0" x="1"/>
                    </a:moveTo>
                    <a:lnTo>
                      <a:pt y="7" x="39"/>
                    </a:lnTo>
                    <a:lnTo>
                      <a:pt y="8" x="39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9" x="82"/>
                    </a:moveTo>
                    <a:lnTo>
                      <a:pt y="17" x="74"/>
                    </a:lnTo>
                    <a:lnTo>
                      <a:pt y="15" x="74"/>
                    </a:lnTo>
                    <a:lnTo>
                      <a:pt y="14" x="74"/>
                    </a:lnTo>
                    <a:lnTo>
                      <a:pt y="17" x="79"/>
                    </a:lnTo>
                    <a:lnTo>
                      <a:pt y="19" x="82"/>
                    </a:lnTo>
                    <a:close/>
                  </a:path>
                </a:pathLst>
              </a:custGeom>
              <a:solidFill>
                <a:srgbClr val="7C7A7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09" name="Shape 3309"/>
              <p:cNvSpPr/>
              <p:nvPr/>
            </p:nvSpPr>
            <p:spPr>
              <a:xfrm>
                <a:off y="3454400" x="7366000"/>
                <a:ext cy="31750" cx="141286"/>
              </a:xfrm>
              <a:custGeom>
                <a:pathLst>
                  <a:path w="89" extrusionOk="0" h="20">
                    <a:moveTo>
                      <a:pt y="0" x="1"/>
                    </a:moveTo>
                    <a:lnTo>
                      <a:pt y="6" x="39"/>
                    </a:lnTo>
                    <a:lnTo>
                      <a:pt y="8" x="40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  <a:moveTo>
                      <a:pt y="13" x="74"/>
                    </a:moveTo>
                    <a:lnTo>
                      <a:pt y="13" x="77"/>
                    </a:lnTo>
                    <a:lnTo>
                      <a:pt y="17" x="82"/>
                    </a:lnTo>
                    <a:lnTo>
                      <a:pt y="20" x="89"/>
                    </a:lnTo>
                    <a:lnTo>
                      <a:pt y="17" x="74"/>
                    </a:lnTo>
                    <a:lnTo>
                      <a:pt y="15" x="74"/>
                    </a:lnTo>
                    <a:lnTo>
                      <a:pt y="13" x="74"/>
                    </a:lnTo>
                    <a:close/>
                  </a:path>
                </a:pathLst>
              </a:custGeom>
              <a:solidFill>
                <a:srgbClr val="7F7E7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10" name="Shape 3310"/>
              <p:cNvSpPr/>
              <p:nvPr/>
            </p:nvSpPr>
            <p:spPr>
              <a:xfrm>
                <a:off y="3455987" x="7362825"/>
                <a:ext cy="33336" cx="152400"/>
              </a:xfrm>
              <a:custGeom>
                <a:pathLst>
                  <a:path w="96" extrusionOk="0" h="21">
                    <a:moveTo>
                      <a:pt y="0" x="2"/>
                    </a:moveTo>
                    <a:lnTo>
                      <a:pt y="7" x="42"/>
                    </a:lnTo>
                    <a:lnTo>
                      <a:pt y="9" x="42"/>
                    </a:lnTo>
                    <a:lnTo>
                      <a:pt y="12" x="42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4" x="76"/>
                    </a:moveTo>
                    <a:lnTo>
                      <a:pt y="16" x="84"/>
                    </a:lnTo>
                    <a:lnTo>
                      <a:pt y="17" x="90"/>
                    </a:lnTo>
                    <a:lnTo>
                      <a:pt y="21" x="96"/>
                    </a:lnTo>
                    <a:lnTo>
                      <a:pt y="17" x="76"/>
                    </a:lnTo>
                    <a:lnTo>
                      <a:pt y="16" x="76"/>
                    </a:lnTo>
                    <a:lnTo>
                      <a:pt y="14" x="76"/>
                    </a:lnTo>
                    <a:close/>
                  </a:path>
                </a:pathLst>
              </a:custGeom>
              <a:solidFill>
                <a:srgbClr val="82807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11" name="Shape 3311"/>
              <p:cNvSpPr/>
              <p:nvPr/>
            </p:nvSpPr>
            <p:spPr>
              <a:xfrm>
                <a:off y="3459162" x="7359650"/>
                <a:ext cy="34925" cx="161925"/>
              </a:xfrm>
              <a:custGeom>
                <a:pathLst>
                  <a:path w="102" extrusionOk="0" h="22">
                    <a:moveTo>
                      <a:pt y="0" x="4"/>
                    </a:moveTo>
                    <a:lnTo>
                      <a:pt y="7" x="44"/>
                    </a:lnTo>
                    <a:lnTo>
                      <a:pt y="10" x="44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  <a:moveTo>
                      <a:pt y="14" x="78"/>
                    </a:moveTo>
                    <a:lnTo>
                      <a:pt y="17" x="93"/>
                    </a:lnTo>
                    <a:lnTo>
                      <a:pt y="19" x="98"/>
                    </a:lnTo>
                    <a:lnTo>
                      <a:pt y="22" x="102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4" x="78"/>
                    </a:lnTo>
                    <a:close/>
                  </a:path>
                </a:pathLst>
              </a:custGeom>
              <a:solidFill>
                <a:srgbClr val="84828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12" name="Shape 3312"/>
              <p:cNvSpPr/>
              <p:nvPr/>
            </p:nvSpPr>
            <p:spPr>
              <a:xfrm>
                <a:off y="3462337" x="7359650"/>
                <a:ext cy="34925" cx="169861"/>
              </a:xfrm>
              <a:custGeom>
                <a:pathLst>
                  <a:path w="107" extrusionOk="0" h="22">
                    <a:moveTo>
                      <a:pt y="0" x="2"/>
                    </a:moveTo>
                    <a:lnTo>
                      <a:pt y="8" x="44"/>
                    </a:lnTo>
                    <a:lnTo>
                      <a:pt y="10" x="46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  <a:moveTo>
                      <a:pt y="13" x="78"/>
                    </a:moveTo>
                    <a:lnTo>
                      <a:pt y="17" x="98"/>
                    </a:lnTo>
                    <a:lnTo>
                      <a:pt y="20" x="102"/>
                    </a:lnTo>
                    <a:lnTo>
                      <a:pt y="22" x="107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3" x="78"/>
                    </a:lnTo>
                    <a:close/>
                  </a:path>
                </a:pathLst>
              </a:custGeom>
              <a:solidFill>
                <a:srgbClr val="88878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13" name="Shape 3313"/>
              <p:cNvSpPr/>
              <p:nvPr/>
            </p:nvSpPr>
            <p:spPr>
              <a:xfrm>
                <a:off y="3463925" x="7358061"/>
                <a:ext cy="38100" cx="179387"/>
              </a:xfrm>
              <a:custGeom>
                <a:pathLst>
                  <a:path w="113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1" x="47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3"/>
                    </a:lnTo>
                    <a:lnTo>
                      <a:pt y="21" x="108"/>
                    </a:lnTo>
                    <a:lnTo>
                      <a:pt y="24" x="113"/>
                    </a:lnTo>
                    <a:lnTo>
                      <a:pt y="17" x="79"/>
                    </a:lnTo>
                    <a:lnTo>
                      <a:pt y="16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14" name="Shape 3314"/>
              <p:cNvSpPr/>
              <p:nvPr/>
            </p:nvSpPr>
            <p:spPr>
              <a:xfrm>
                <a:off y="3467100" x="7358061"/>
                <a:ext cy="38100" cx="187325"/>
              </a:xfrm>
              <a:custGeom>
                <a:pathLst>
                  <a:path w="118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0" x="49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8"/>
                    </a:lnTo>
                    <a:lnTo>
                      <a:pt y="22" x="113"/>
                    </a:lnTo>
                    <a:lnTo>
                      <a:pt y="24" x="118"/>
                    </a:lnTo>
                    <a:lnTo>
                      <a:pt y="17" x="79"/>
                    </a:lnTo>
                    <a:lnTo>
                      <a:pt y="15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C8B8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15" name="Shape 3315"/>
              <p:cNvSpPr/>
              <p:nvPr/>
            </p:nvSpPr>
            <p:spPr>
              <a:xfrm>
                <a:off y="3470275" x="7354886"/>
                <a:ext cy="39686" cx="195261"/>
              </a:xfrm>
              <a:custGeom>
                <a:pathLst>
                  <a:path w="123" extrusionOk="0" h="25">
                    <a:moveTo>
                      <a:pt y="0" x="2"/>
                    </a:moveTo>
                    <a:lnTo>
                      <a:pt y="8" x="51"/>
                    </a:lnTo>
                    <a:lnTo>
                      <a:pt y="10" x="51"/>
                    </a:lnTo>
                    <a:lnTo>
                      <a:pt y="12" x="52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3" x="81"/>
                    </a:moveTo>
                    <a:lnTo>
                      <a:pt y="20" x="115"/>
                    </a:lnTo>
                    <a:lnTo>
                      <a:pt y="22" x="118"/>
                    </a:lnTo>
                    <a:lnTo>
                      <a:pt y="25" x="123"/>
                    </a:lnTo>
                    <a:lnTo>
                      <a:pt y="17" x="79"/>
                    </a:lnTo>
                    <a:lnTo>
                      <a:pt y="15" x="81"/>
                    </a:lnTo>
                    <a:lnTo>
                      <a:pt y="13" x="81"/>
                    </a:lnTo>
                    <a:close/>
                  </a:path>
                </a:pathLst>
              </a:custGeom>
              <a:solidFill>
                <a:srgbClr val="908F8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16" name="Shape 3316"/>
              <p:cNvSpPr/>
              <p:nvPr/>
            </p:nvSpPr>
            <p:spPr>
              <a:xfrm>
                <a:off y="3473450" x="7351711"/>
                <a:ext cy="39686" cx="206375"/>
              </a:xfrm>
              <a:custGeom>
                <a:pathLst>
                  <a:path w="130" extrusionOk="0" h="25">
                    <a:moveTo>
                      <a:pt y="0" x="4"/>
                    </a:moveTo>
                    <a:lnTo>
                      <a:pt y="8" x="53"/>
                    </a:lnTo>
                    <a:lnTo>
                      <a:pt y="10" x="54"/>
                    </a:lnTo>
                    <a:lnTo>
                      <a:pt y="11" x="5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4"/>
                    </a:lnTo>
                    <a:close/>
                    <a:moveTo>
                      <a:pt y="13" x="83"/>
                    </a:moveTo>
                    <a:lnTo>
                      <a:pt y="20" x="122"/>
                    </a:lnTo>
                    <a:lnTo>
                      <a:pt y="23" x="125"/>
                    </a:lnTo>
                    <a:lnTo>
                      <a:pt y="25" x="130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3"/>
                    </a:lnTo>
                    <a:close/>
                  </a:path>
                </a:pathLst>
              </a:custGeom>
              <a:solidFill>
                <a:srgbClr val="92919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17" name="Shape 3317"/>
              <p:cNvSpPr/>
              <p:nvPr/>
            </p:nvSpPr>
            <p:spPr>
              <a:xfrm>
                <a:off y="3475037" x="7351711"/>
                <a:ext cy="41275" cx="212725"/>
              </a:xfrm>
              <a:custGeom>
                <a:pathLst>
                  <a:path w="134" extrusionOk="0" h="26">
                    <a:moveTo>
                      <a:pt y="0" x="2"/>
                    </a:moveTo>
                    <a:lnTo>
                      <a:pt y="9" x="54"/>
                    </a:lnTo>
                    <a:lnTo>
                      <a:pt y="10" x="56"/>
                    </a:lnTo>
                    <a:lnTo>
                      <a:pt y="12" x="5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4" x="81"/>
                    </a:moveTo>
                    <a:lnTo>
                      <a:pt y="22" x="125"/>
                    </a:lnTo>
                    <a:lnTo>
                      <a:pt y="24" x="129"/>
                    </a:lnTo>
                    <a:lnTo>
                      <a:pt y="26" x="134"/>
                    </a:lnTo>
                    <a:lnTo>
                      <a:pt y="17" x="81"/>
                    </a:lnTo>
                    <a:lnTo>
                      <a:pt y="15" x="81"/>
                    </a:lnTo>
                    <a:lnTo>
                      <a:pt y="14" x="81"/>
                    </a:lnTo>
                    <a:close/>
                  </a:path>
                </a:pathLst>
              </a:custGeom>
              <a:solidFill>
                <a:srgbClr val="94939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18" name="Shape 3318"/>
              <p:cNvSpPr/>
              <p:nvPr/>
            </p:nvSpPr>
            <p:spPr>
              <a:xfrm>
                <a:off y="3478212" x="7350125"/>
                <a:ext cy="42862" cx="219075"/>
              </a:xfrm>
              <a:custGeom>
                <a:pathLst>
                  <a:path w="138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0" x="57"/>
                    </a:lnTo>
                    <a:lnTo>
                      <a:pt y="13" x="5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1"/>
                    </a:lnTo>
                    <a:lnTo>
                      <a:pt y="24" x="135"/>
                    </a:lnTo>
                    <a:lnTo>
                      <a:pt y="27" x="138"/>
                    </a:lnTo>
                    <a:lnTo>
                      <a:pt y="17" x="81"/>
                    </a:lnTo>
                    <a:lnTo>
                      <a:pt y="15" x="82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9989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19" name="Shape 3319"/>
              <p:cNvSpPr/>
              <p:nvPr/>
            </p:nvSpPr>
            <p:spPr>
              <a:xfrm>
                <a:off y="3481387" x="7350125"/>
                <a:ext cy="42862" cx="223837"/>
              </a:xfrm>
              <a:custGeom>
                <a:pathLst>
                  <a:path w="141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1" x="59"/>
                    </a:lnTo>
                    <a:lnTo>
                      <a:pt y="13" x="60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5"/>
                    </a:lnTo>
                    <a:lnTo>
                      <a:pt y="25" x="138"/>
                    </a:lnTo>
                    <a:lnTo>
                      <a:pt y="27" x="141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20" name="Shape 3320"/>
              <p:cNvSpPr/>
              <p:nvPr/>
            </p:nvSpPr>
            <p:spPr>
              <a:xfrm>
                <a:off y="3481387" x="7346950"/>
                <a:ext cy="47625" cx="234950"/>
              </a:xfrm>
              <a:custGeom>
                <a:pathLst>
                  <a:path w="148" extrusionOk="0" h="30">
                    <a:moveTo>
                      <a:pt y="0" x="2"/>
                    </a:moveTo>
                    <a:lnTo>
                      <a:pt y="11" x="61"/>
                    </a:lnTo>
                    <a:lnTo>
                      <a:pt y="13" x="62"/>
                    </a:lnTo>
                    <a:lnTo>
                      <a:pt y="15" x="6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5" x="140"/>
                    </a:lnTo>
                    <a:lnTo>
                      <a:pt y="27" x="143"/>
                    </a:lnTo>
                    <a:lnTo>
                      <a:pt y="30" x="148"/>
                    </a:lnTo>
                    <a:lnTo>
                      <a:pt y="18" x="81"/>
                    </a:lnTo>
                    <a:lnTo>
                      <a:pt y="16" x="83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9E9D9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21" name="Shape 3321"/>
              <p:cNvSpPr/>
              <p:nvPr/>
            </p:nvSpPr>
            <p:spPr>
              <a:xfrm>
                <a:off y="3482975" x="7346950"/>
                <a:ext cy="49212" cx="241300"/>
              </a:xfrm>
              <a:custGeom>
                <a:pathLst>
                  <a:path w="152" extrusionOk="0" h="31">
                    <a:moveTo>
                      <a:pt y="0" x="2"/>
                    </a:moveTo>
                    <a:lnTo>
                      <a:pt y="12" x="62"/>
                    </a:lnTo>
                    <a:lnTo>
                      <a:pt y="14" x="64"/>
                    </a:lnTo>
                    <a:lnTo>
                      <a:pt y="15" x="6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6" x="143"/>
                    </a:lnTo>
                    <a:lnTo>
                      <a:pt y="29" x="148"/>
                    </a:lnTo>
                    <a:lnTo>
                      <a:pt y="31" x="152"/>
                    </a:lnTo>
                    <a:lnTo>
                      <a:pt y="19" x="79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2A2A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22" name="Shape 3322"/>
              <p:cNvSpPr/>
              <p:nvPr/>
            </p:nvSpPr>
            <p:spPr>
              <a:xfrm>
                <a:off y="3486150" x="7343775"/>
                <a:ext cy="47625" cx="249237"/>
              </a:xfrm>
              <a:custGeom>
                <a:pathLst>
                  <a:path w="157" extrusionOk="0" h="30">
                    <a:moveTo>
                      <a:pt y="0" x="2"/>
                    </a:moveTo>
                    <a:lnTo>
                      <a:pt y="12" x="66"/>
                    </a:lnTo>
                    <a:lnTo>
                      <a:pt y="15" x="69"/>
                    </a:lnTo>
                    <a:lnTo>
                      <a:pt y="17" x="73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7" x="150"/>
                    </a:lnTo>
                    <a:lnTo>
                      <a:pt y="29" x="154"/>
                    </a:lnTo>
                    <a:lnTo>
                      <a:pt y="30" x="157"/>
                    </a:lnTo>
                    <a:lnTo>
                      <a:pt y="17" x="78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23" name="Shape 3323"/>
              <p:cNvSpPr/>
              <p:nvPr/>
            </p:nvSpPr>
            <p:spPr>
              <a:xfrm>
                <a:off y="3489325" x="7343775"/>
                <a:ext cy="50800" cx="255586"/>
              </a:xfrm>
              <a:custGeom>
                <a:pathLst>
                  <a:path w="161" extrusionOk="0" h="32">
                    <a:moveTo>
                      <a:pt y="0" x="2"/>
                    </a:moveTo>
                    <a:lnTo>
                      <a:pt y="11" x="69"/>
                    </a:lnTo>
                    <a:lnTo>
                      <a:pt y="15" x="73"/>
                    </a:lnTo>
                    <a:lnTo>
                      <a:pt y="15" x="76"/>
                    </a:lnTo>
                    <a:lnTo>
                      <a:pt y="15" x="78"/>
                    </a:lnTo>
                    <a:lnTo>
                      <a:pt y="15" x="81"/>
                    </a:lnTo>
                    <a:lnTo>
                      <a:pt y="27" x="154"/>
                    </a:lnTo>
                    <a:lnTo>
                      <a:pt y="28" x="157"/>
                    </a:lnTo>
                    <a:lnTo>
                      <a:pt y="32" x="16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24" name="Shape 3324"/>
              <p:cNvSpPr/>
              <p:nvPr/>
            </p:nvSpPr>
            <p:spPr>
              <a:xfrm>
                <a:off y="3490912" x="7342186"/>
                <a:ext cy="50800" cx="261936"/>
              </a:xfrm>
              <a:custGeom>
                <a:pathLst>
                  <a:path w="165" extrusionOk="0" h="32">
                    <a:moveTo>
                      <a:pt y="0" x="1"/>
                    </a:moveTo>
                    <a:lnTo>
                      <a:pt y="14" x="74"/>
                    </a:lnTo>
                    <a:lnTo>
                      <a:pt y="14" x="77"/>
                    </a:lnTo>
                    <a:lnTo>
                      <a:pt y="14" x="79"/>
                    </a:lnTo>
                    <a:lnTo>
                      <a:pt y="27" x="158"/>
                    </a:lnTo>
                    <a:lnTo>
                      <a:pt y="31" x="162"/>
                    </a:lnTo>
                    <a:lnTo>
                      <a:pt y="32" x="165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BAA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25" name="Shape 3325"/>
              <p:cNvSpPr/>
              <p:nvPr/>
            </p:nvSpPr>
            <p:spPr>
              <a:xfrm>
                <a:off y="3494087" x="7342186"/>
                <a:ext cy="53975" cx="266700"/>
              </a:xfrm>
              <a:custGeom>
                <a:pathLst>
                  <a:path w="168" extrusionOk="0" h="34">
                    <a:moveTo>
                      <a:pt y="0" x="1"/>
                    </a:moveTo>
                    <a:lnTo>
                      <a:pt y="29" x="162"/>
                    </a:lnTo>
                    <a:lnTo>
                      <a:pt y="30" x="165"/>
                    </a:lnTo>
                    <a:lnTo>
                      <a:pt y="34" x="16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26" name="Shape 3326"/>
              <p:cNvSpPr/>
              <p:nvPr/>
            </p:nvSpPr>
            <p:spPr>
              <a:xfrm>
                <a:off y="3497262" x="7342186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28" x="165"/>
                    </a:lnTo>
                    <a:lnTo>
                      <a:pt y="32" x="168"/>
                    </a:lnTo>
                    <a:lnTo>
                      <a:pt y="34" x="17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0AFA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27" name="Shape 3327"/>
              <p:cNvSpPr/>
              <p:nvPr/>
            </p:nvSpPr>
            <p:spPr>
              <a:xfrm>
                <a:off y="3498850" x="7339011"/>
                <a:ext cy="53975" cx="277811"/>
              </a:xfrm>
              <a:custGeom>
                <a:pathLst>
                  <a:path w="175" extrusionOk="0" h="34">
                    <a:moveTo>
                      <a:pt y="0" x="2"/>
                    </a:moveTo>
                    <a:lnTo>
                      <a:pt y="31" x="170"/>
                    </a:lnTo>
                    <a:lnTo>
                      <a:pt y="33" x="174"/>
                    </a:lnTo>
                    <a:lnTo>
                      <a:pt y="34" x="175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6B6B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28" name="Shape 3328"/>
              <p:cNvSpPr/>
              <p:nvPr/>
            </p:nvSpPr>
            <p:spPr>
              <a:xfrm>
                <a:off y="3502025" x="7339011"/>
                <a:ext cy="57150" cx="284162"/>
              </a:xfrm>
              <a:custGeom>
                <a:pathLst>
                  <a:path w="179" extrusionOk="0" h="36">
                    <a:moveTo>
                      <a:pt y="0" x="2"/>
                    </a:moveTo>
                    <a:lnTo>
                      <a:pt y="31" x="174"/>
                    </a:lnTo>
                    <a:lnTo>
                      <a:pt y="32" x="175"/>
                    </a:lnTo>
                    <a:lnTo>
                      <a:pt y="36" x="17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9B9B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29" name="Shape 3329"/>
              <p:cNvSpPr/>
              <p:nvPr/>
            </p:nvSpPr>
            <p:spPr>
              <a:xfrm>
                <a:off y="3505200" x="7335836"/>
                <a:ext cy="55561" cx="292100"/>
              </a:xfrm>
              <a:custGeom>
                <a:pathLst>
                  <a:path w="184" extrusionOk="0" h="35">
                    <a:moveTo>
                      <a:pt y="0" x="2"/>
                    </a:moveTo>
                    <a:lnTo>
                      <a:pt y="30" x="177"/>
                    </a:lnTo>
                    <a:lnTo>
                      <a:pt y="34" x="181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CBCB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30" name="Shape 3330"/>
              <p:cNvSpPr/>
              <p:nvPr/>
            </p:nvSpPr>
            <p:spPr>
              <a:xfrm>
                <a:off y="3506787" x="7335836"/>
                <a:ext cy="57150" cx="298450"/>
              </a:xfrm>
              <a:custGeom>
                <a:pathLst>
                  <a:path w="188" extrusionOk="0" h="36">
                    <a:moveTo>
                      <a:pt y="0" x="2"/>
                    </a:moveTo>
                    <a:lnTo>
                      <a:pt y="33" x="181"/>
                    </a:lnTo>
                    <a:lnTo>
                      <a:pt y="34" x="184"/>
                    </a:lnTo>
                    <a:lnTo>
                      <a:pt y="36" x="188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1C1C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31" name="Shape 3331"/>
              <p:cNvSpPr/>
              <p:nvPr/>
            </p:nvSpPr>
            <p:spPr>
              <a:xfrm>
                <a:off y="3509962" x="7332661"/>
                <a:ext cy="57150" cx="303212"/>
              </a:xfrm>
              <a:custGeom>
                <a:pathLst>
                  <a:path w="191" extrusionOk="0" h="36">
                    <a:moveTo>
                      <a:pt y="0" x="2"/>
                    </a:moveTo>
                    <a:lnTo>
                      <a:pt y="32" x="186"/>
                    </a:lnTo>
                    <a:lnTo>
                      <a:pt y="34" x="190"/>
                    </a:lnTo>
                    <a:lnTo>
                      <a:pt y="36" x="191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4C4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32" name="Shape 3332"/>
              <p:cNvSpPr/>
              <p:nvPr/>
            </p:nvSpPr>
            <p:spPr>
              <a:xfrm>
                <a:off y="3513137" x="7332661"/>
                <a:ext cy="58736" cx="309561"/>
              </a:xfrm>
              <a:custGeom>
                <a:pathLst>
                  <a:path w="195" extrusionOk="0" h="37">
                    <a:moveTo>
                      <a:pt y="0" x="2"/>
                    </a:moveTo>
                    <a:lnTo>
                      <a:pt y="32" x="190"/>
                    </a:lnTo>
                    <a:lnTo>
                      <a:pt y="34" x="191"/>
                    </a:lnTo>
                    <a:lnTo>
                      <a:pt y="37" x="19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7C6C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33" name="Shape 3333"/>
              <p:cNvSpPr/>
              <p:nvPr/>
            </p:nvSpPr>
            <p:spPr>
              <a:xfrm>
                <a:off y="3516312" x="7332661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2" x="191"/>
                    </a:lnTo>
                    <a:lnTo>
                      <a:pt y="35" x="195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34" name="Shape 3334"/>
              <p:cNvSpPr/>
              <p:nvPr/>
            </p:nvSpPr>
            <p:spPr>
              <a:xfrm>
                <a:off y="3517900" x="7331075"/>
                <a:ext cy="58736" cx="315912"/>
              </a:xfrm>
              <a:custGeom>
                <a:pathLst>
                  <a:path w="199" extrusionOk="0" h="37">
                    <a:moveTo>
                      <a:pt y="0" x="1"/>
                    </a:moveTo>
                    <a:lnTo>
                      <a:pt y="34" x="196"/>
                    </a:lnTo>
                    <a:lnTo>
                      <a:pt y="36" x="197"/>
                    </a:lnTo>
                    <a:lnTo>
                      <a:pt y="37" x="19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35" name="Shape 3335"/>
              <p:cNvSpPr/>
              <p:nvPr/>
            </p:nvSpPr>
            <p:spPr>
              <a:xfrm>
                <a:off y="3521075" x="7331075"/>
                <a:ext cy="61912" cx="320675"/>
              </a:xfrm>
              <a:custGeom>
                <a:pathLst>
                  <a:path w="202" extrusionOk="0" h="39">
                    <a:moveTo>
                      <a:pt y="0" x="1"/>
                    </a:moveTo>
                    <a:lnTo>
                      <a:pt y="34" x="197"/>
                    </a:lnTo>
                    <a:lnTo>
                      <a:pt y="35" x="199"/>
                    </a:lnTo>
                    <a:lnTo>
                      <a:pt y="39" x="202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36" name="Shape 3336"/>
              <p:cNvSpPr/>
              <p:nvPr/>
            </p:nvSpPr>
            <p:spPr>
              <a:xfrm>
                <a:off y="3521075" x="7327900"/>
                <a:ext cy="63500" cx="327025"/>
              </a:xfrm>
              <a:custGeom>
                <a:pathLst>
                  <a:path w="206" extrusionOk="0" h="40">
                    <a:moveTo>
                      <a:pt y="0" x="2"/>
                    </a:moveTo>
                    <a:lnTo>
                      <a:pt y="35" x="201"/>
                    </a:lnTo>
                    <a:lnTo>
                      <a:pt y="39" x="204"/>
                    </a:lnTo>
                    <a:lnTo>
                      <a:pt y="40" x="20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37" name="Shape 3337"/>
              <p:cNvSpPr/>
              <p:nvPr/>
            </p:nvSpPr>
            <p:spPr>
              <a:xfrm>
                <a:off y="3524250" x="7327900"/>
                <a:ext cy="63500" cx="330200"/>
              </a:xfrm>
              <a:custGeom>
                <a:pathLst>
                  <a:path w="208" extrusionOk="0" h="40">
                    <a:moveTo>
                      <a:pt y="0" x="2"/>
                    </a:moveTo>
                    <a:lnTo>
                      <a:pt y="37" x="204"/>
                    </a:lnTo>
                    <a:lnTo>
                      <a:pt y="38" x="206"/>
                    </a:lnTo>
                    <a:lnTo>
                      <a:pt y="40" x="208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38" name="Shape 3338"/>
              <p:cNvSpPr/>
              <p:nvPr/>
            </p:nvSpPr>
            <p:spPr>
              <a:xfrm>
                <a:off y="3525837" x="7327900"/>
                <a:ext cy="65086" cx="331787"/>
              </a:xfrm>
              <a:custGeom>
                <a:pathLst>
                  <a:path w="209" extrusionOk="0" h="41">
                    <a:moveTo>
                      <a:pt y="0" x="0"/>
                    </a:moveTo>
                    <a:lnTo>
                      <a:pt y="37" x="206"/>
                    </a:lnTo>
                    <a:lnTo>
                      <a:pt y="39" x="208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39" name="Shape 3339"/>
              <p:cNvSpPr/>
              <p:nvPr/>
            </p:nvSpPr>
            <p:spPr>
              <a:xfrm>
                <a:off y="3529012" x="7324725"/>
                <a:ext cy="65086" cx="341312"/>
              </a:xfrm>
              <a:custGeom>
                <a:pathLst>
                  <a:path w="215" extrusionOk="0" h="41">
                    <a:moveTo>
                      <a:pt y="0" x="2"/>
                    </a:moveTo>
                    <a:lnTo>
                      <a:pt y="37" x="210"/>
                    </a:lnTo>
                    <a:lnTo>
                      <a:pt y="39" x="211"/>
                    </a:lnTo>
                    <a:lnTo>
                      <a:pt y="41" x="213"/>
                    </a:lnTo>
                    <a:lnTo>
                      <a:pt y="41" x="213"/>
                    </a:lnTo>
                    <a:lnTo>
                      <a:pt y="41" x="21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40" name="Shape 3340"/>
              <p:cNvSpPr/>
              <p:nvPr/>
            </p:nvSpPr>
            <p:spPr>
              <a:xfrm>
                <a:off y="3532187" x="7324725"/>
                <a:ext cy="66675" cx="341312"/>
              </a:xfrm>
              <a:custGeom>
                <a:pathLst>
                  <a:path w="215" extrusionOk="0" h="42">
                    <a:moveTo>
                      <a:pt y="0" x="2"/>
                    </a:moveTo>
                    <a:lnTo>
                      <a:pt y="37" x="211"/>
                    </a:lnTo>
                    <a:lnTo>
                      <a:pt y="39" x="213"/>
                    </a:lnTo>
                    <a:lnTo>
                      <a:pt y="39" x="213"/>
                    </a:lnTo>
                    <a:lnTo>
                      <a:pt y="40" x="215"/>
                    </a:lnTo>
                    <a:lnTo>
                      <a:pt y="42" x="21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41" name="Shape 3341"/>
              <p:cNvSpPr/>
              <p:nvPr/>
            </p:nvSpPr>
            <p:spPr>
              <a:xfrm>
                <a:off y="3533775" x="7324725"/>
                <a:ext cy="68261" cx="342900"/>
              </a:xfrm>
              <a:custGeom>
                <a:pathLst>
                  <a:path w="216" extrusionOk="0" h="43">
                    <a:moveTo>
                      <a:pt y="0" x="0"/>
                    </a:moveTo>
                    <a:lnTo>
                      <a:pt y="38" x="215"/>
                    </a:lnTo>
                    <a:lnTo>
                      <a:pt y="41" x="215"/>
                    </a:lnTo>
                    <a:lnTo>
                      <a:pt y="43" x="21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42" name="Shape 3342"/>
              <p:cNvSpPr/>
              <p:nvPr/>
            </p:nvSpPr>
            <p:spPr>
              <a:xfrm>
                <a:off y="3536950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6"/>
                    </a:lnTo>
                    <a:lnTo>
                      <a:pt y="41" x="217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43" name="Shape 3343"/>
              <p:cNvSpPr/>
              <p:nvPr/>
            </p:nvSpPr>
            <p:spPr>
              <a:xfrm>
                <a:off y="3540125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7"/>
                    </a:lnTo>
                    <a:lnTo>
                      <a:pt y="40" x="219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44" name="Shape 3344"/>
              <p:cNvSpPr/>
              <p:nvPr/>
            </p:nvSpPr>
            <p:spPr>
              <a:xfrm>
                <a:off y="3541712" x="7323136"/>
                <a:ext cy="68261" cx="350836"/>
              </a:xfrm>
              <a:custGeom>
                <a:pathLst>
                  <a:path w="221" extrusionOk="0" h="43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19"/>
                    </a:lnTo>
                    <a:lnTo>
                      <a:pt y="43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45" name="Shape 3345"/>
              <p:cNvSpPr/>
              <p:nvPr/>
            </p:nvSpPr>
            <p:spPr>
              <a:xfrm>
                <a:off y="3544887" x="7323136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21"/>
                    </a:lnTo>
                    <a:lnTo>
                      <a:pt y="42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46" name="Shape 3346"/>
              <p:cNvSpPr/>
              <p:nvPr/>
            </p:nvSpPr>
            <p:spPr>
              <a:xfrm>
                <a:off y="3548062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9" x="223"/>
                    </a:lnTo>
                    <a:lnTo>
                      <a:pt y="40" x="223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47" name="Shape 3347"/>
              <p:cNvSpPr/>
              <p:nvPr/>
            </p:nvSpPr>
            <p:spPr>
              <a:xfrm>
                <a:off y="3551237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8" x="223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48" name="Shape 3348"/>
              <p:cNvSpPr/>
              <p:nvPr/>
            </p:nvSpPr>
            <p:spPr>
              <a:xfrm>
                <a:off y="3552825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1" x="225"/>
                    </a:lnTo>
                    <a:lnTo>
                      <a:pt y="42" x="225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49" name="Shape 3349"/>
              <p:cNvSpPr/>
              <p:nvPr/>
            </p:nvSpPr>
            <p:spPr>
              <a:xfrm>
                <a:off y="3556000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50" name="Shape 3350"/>
              <p:cNvSpPr/>
              <p:nvPr/>
            </p:nvSpPr>
            <p:spPr>
              <a:xfrm>
                <a:off y="3559175" x="7316786"/>
                <a:ext cy="66675" cx="360362"/>
              </a:xfrm>
              <a:custGeom>
                <a:pathLst>
                  <a:path w="227" extrusionOk="0" h="42">
                    <a:moveTo>
                      <a:pt y="0" x="2"/>
                    </a:moveTo>
                    <a:lnTo>
                      <a:pt y="38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51" name="Shape 3351"/>
              <p:cNvSpPr/>
              <p:nvPr/>
            </p:nvSpPr>
            <p:spPr>
              <a:xfrm>
                <a:off y="3560762" x="7316786"/>
                <a:ext cy="68261" cx="360362"/>
              </a:xfrm>
              <a:custGeom>
                <a:pathLst>
                  <a:path w="227" extrusionOk="0" h="43">
                    <a:moveTo>
                      <a:pt y="0" x="2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3" x="22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52" name="Shape 3352"/>
              <p:cNvSpPr/>
              <p:nvPr/>
            </p:nvSpPr>
            <p:spPr>
              <a:xfrm>
                <a:off y="3563937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53" name="Shape 3353"/>
              <p:cNvSpPr/>
              <p:nvPr/>
            </p:nvSpPr>
            <p:spPr>
              <a:xfrm>
                <a:off y="3567112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54" name="Shape 3354"/>
              <p:cNvSpPr/>
              <p:nvPr/>
            </p:nvSpPr>
            <p:spPr>
              <a:xfrm>
                <a:off y="3568700" x="7315200"/>
                <a:ext cy="68261" cx="361950"/>
              </a:xfrm>
              <a:custGeom>
                <a:pathLst>
                  <a:path w="228" extrusionOk="0" h="43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8"/>
                    </a:lnTo>
                    <a:lnTo>
                      <a:pt y="43" x="226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55" name="Shape 3355"/>
              <p:cNvSpPr/>
              <p:nvPr/>
            </p:nvSpPr>
            <p:spPr>
              <a:xfrm>
                <a:off y="3571875" x="7315200"/>
                <a:ext cy="66675" cx="361950"/>
              </a:xfrm>
              <a:custGeom>
                <a:pathLst>
                  <a:path w="228" extrusionOk="0" h="42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56" name="Shape 3356"/>
              <p:cNvSpPr/>
              <p:nvPr/>
            </p:nvSpPr>
            <p:spPr>
              <a:xfrm>
                <a:off y="3575050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0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57" name="Shape 3357"/>
              <p:cNvSpPr/>
              <p:nvPr/>
            </p:nvSpPr>
            <p:spPr>
              <a:xfrm>
                <a:off y="3576637" x="7315200"/>
                <a:ext cy="68261" cx="358775"/>
              </a:xfrm>
              <a:custGeom>
                <a:pathLst>
                  <a:path w="226" extrusionOk="0" h="43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6"/>
                    </a:lnTo>
                    <a:lnTo>
                      <a:pt y="43" x="22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58" name="Shape 3358"/>
              <p:cNvSpPr/>
              <p:nvPr/>
            </p:nvSpPr>
            <p:spPr>
              <a:xfrm>
                <a:off y="3579812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4"/>
                    </a:lnTo>
                    <a:lnTo>
                      <a:pt y="42" x="22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59" name="Shape 3359"/>
              <p:cNvSpPr/>
              <p:nvPr/>
            </p:nvSpPr>
            <p:spPr>
              <a:xfrm>
                <a:off y="3582987" x="7315200"/>
                <a:ext cy="66675" cx="355600"/>
              </a:xfrm>
              <a:custGeom>
                <a:pathLst>
                  <a:path w="224" extrusionOk="0" h="42">
                    <a:moveTo>
                      <a:pt y="0" x="0"/>
                    </a:moveTo>
                    <a:lnTo>
                      <a:pt y="39" x="224"/>
                    </a:lnTo>
                    <a:lnTo>
                      <a:pt y="40" x="224"/>
                    </a:lnTo>
                    <a:lnTo>
                      <a:pt y="42" x="22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60" name="Shape 3360"/>
              <p:cNvSpPr/>
              <p:nvPr/>
            </p:nvSpPr>
            <p:spPr>
              <a:xfrm>
                <a:off y="3584575" x="7315200"/>
                <a:ext cy="68261" cx="355600"/>
              </a:xfrm>
              <a:custGeom>
                <a:pathLst>
                  <a:path w="224" extrusionOk="0" h="43">
                    <a:moveTo>
                      <a:pt y="0" x="0"/>
                    </a:moveTo>
                    <a:lnTo>
                      <a:pt y="39" x="224"/>
                    </a:lnTo>
                    <a:lnTo>
                      <a:pt y="41" x="222"/>
                    </a:lnTo>
                    <a:lnTo>
                      <a:pt y="43" x="22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0F0E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61" name="Shape 3361"/>
              <p:cNvSpPr/>
              <p:nvPr/>
            </p:nvSpPr>
            <p:spPr>
              <a:xfrm>
                <a:off y="3587750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1" x="224"/>
                    </a:lnTo>
                    <a:lnTo>
                      <a:pt y="42" x="223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62" name="Shape 3362"/>
              <p:cNvSpPr/>
              <p:nvPr/>
            </p:nvSpPr>
            <p:spPr>
              <a:xfrm>
                <a:off y="3590925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0" x="223"/>
                    </a:lnTo>
                    <a:lnTo>
                      <a:pt y="42" x="22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63" name="Shape 3363"/>
              <p:cNvSpPr/>
              <p:nvPr/>
            </p:nvSpPr>
            <p:spPr>
              <a:xfrm>
                <a:off y="3594100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8" x="223"/>
                    </a:lnTo>
                    <a:lnTo>
                      <a:pt y="40" x="223"/>
                    </a:lnTo>
                    <a:lnTo>
                      <a:pt y="42" x="22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64" name="Shape 3364"/>
              <p:cNvSpPr/>
              <p:nvPr/>
            </p:nvSpPr>
            <p:spPr>
              <a:xfrm>
                <a:off y="3595687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9" x="223"/>
                    </a:lnTo>
                    <a:lnTo>
                      <a:pt y="41" x="221"/>
                    </a:lnTo>
                    <a:lnTo>
                      <a:pt y="42" x="21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65" name="Shape 3365"/>
              <p:cNvSpPr/>
              <p:nvPr/>
            </p:nvSpPr>
            <p:spPr>
              <a:xfrm>
                <a:off y="3598862" x="7312025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21"/>
                    </a:lnTo>
                    <a:lnTo>
                      <a:pt y="39" x="221"/>
                    </a:lnTo>
                    <a:lnTo>
                      <a:pt y="40" x="219"/>
                    </a:lnTo>
                    <a:lnTo>
                      <a:pt y="40" x="219"/>
                    </a:lnTo>
                    <a:lnTo>
                      <a:pt y="42" x="21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BE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66" name="Shape 3366"/>
              <p:cNvSpPr/>
              <p:nvPr/>
            </p:nvSpPr>
            <p:spPr>
              <a:xfrm>
                <a:off y="3602037" x="7312025"/>
                <a:ext cy="63500" cx="347661"/>
              </a:xfrm>
              <a:custGeom>
                <a:pathLst>
                  <a:path w="219" extrusionOk="0" h="40">
                    <a:moveTo>
                      <a:pt y="0" x="0"/>
                    </a:moveTo>
                    <a:lnTo>
                      <a:pt y="38" x="219"/>
                    </a:lnTo>
                    <a:lnTo>
                      <a:pt y="38" x="219"/>
                    </a:lnTo>
                    <a:lnTo>
                      <a:pt y="38" x="219"/>
                    </a:lnTo>
                    <a:lnTo>
                      <a:pt y="40" x="218"/>
                    </a:lnTo>
                    <a:lnTo>
                      <a:pt y="40" x="21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67" name="Shape 3367"/>
              <p:cNvSpPr/>
              <p:nvPr/>
            </p:nvSpPr>
            <p:spPr>
              <a:xfrm>
                <a:off y="3603625" x="7312025"/>
                <a:ext cy="65086" cx="346075"/>
              </a:xfrm>
              <a:custGeom>
                <a:pathLst>
                  <a:path w="218" extrusionOk="0" h="41">
                    <a:moveTo>
                      <a:pt y="0" x="0"/>
                    </a:moveTo>
                    <a:lnTo>
                      <a:pt y="39" x="218"/>
                    </a:lnTo>
                    <a:lnTo>
                      <a:pt y="39" x="216"/>
                    </a:lnTo>
                    <a:lnTo>
                      <a:pt y="41" x="21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68" name="Shape 3368"/>
              <p:cNvSpPr/>
              <p:nvPr/>
            </p:nvSpPr>
            <p:spPr>
              <a:xfrm>
                <a:off y="3606800" x="7312025"/>
                <a:ext cy="65086" cx="342900"/>
              </a:xfrm>
              <a:custGeom>
                <a:pathLst>
                  <a:path w="216" extrusionOk="0" h="41">
                    <a:moveTo>
                      <a:pt y="0" x="0"/>
                    </a:moveTo>
                    <a:lnTo>
                      <a:pt y="37" x="216"/>
                    </a:lnTo>
                    <a:lnTo>
                      <a:pt y="39" x="214"/>
                    </a:lnTo>
                    <a:lnTo>
                      <a:pt y="41" x="21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69" name="Shape 3369"/>
              <p:cNvSpPr/>
              <p:nvPr/>
            </p:nvSpPr>
            <p:spPr>
              <a:xfrm>
                <a:off y="3609975" x="7312025"/>
                <a:ext cy="63500" cx="339725"/>
              </a:xfrm>
              <a:custGeom>
                <a:pathLst>
                  <a:path w="214" extrusionOk="0" h="40">
                    <a:moveTo>
                      <a:pt y="0" x="0"/>
                    </a:moveTo>
                    <a:lnTo>
                      <a:pt y="37" x="214"/>
                    </a:lnTo>
                    <a:lnTo>
                      <a:pt y="39" x="213"/>
                    </a:lnTo>
                    <a:lnTo>
                      <a:pt y="40" x="21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70" name="Shape 3370"/>
              <p:cNvSpPr/>
              <p:nvPr/>
            </p:nvSpPr>
            <p:spPr>
              <a:xfrm>
                <a:off y="3611562" x="7312025"/>
                <a:ext cy="65086" cx="338136"/>
              </a:xfrm>
              <a:custGeom>
                <a:pathLst>
                  <a:path w="213" extrusionOk="0" h="41">
                    <a:moveTo>
                      <a:pt y="0" x="0"/>
                    </a:moveTo>
                    <a:lnTo>
                      <a:pt y="38" x="213"/>
                    </a:lnTo>
                    <a:lnTo>
                      <a:pt y="39" x="211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71" name="Shape 3371"/>
              <p:cNvSpPr/>
              <p:nvPr/>
            </p:nvSpPr>
            <p:spPr>
              <a:xfrm>
                <a:off y="3614737" x="7312025"/>
                <a:ext cy="61912" cx="334961"/>
              </a:xfrm>
              <a:custGeom>
                <a:pathLst>
                  <a:path w="211" extrusionOk="0" h="39">
                    <a:moveTo>
                      <a:pt y="0" x="0"/>
                    </a:moveTo>
                    <a:lnTo>
                      <a:pt y="37" x="211"/>
                    </a:lnTo>
                    <a:lnTo>
                      <a:pt y="39" x="209"/>
                    </a:lnTo>
                    <a:lnTo>
                      <a:pt y="39" x="20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72" name="Shape 3372"/>
              <p:cNvSpPr/>
              <p:nvPr/>
            </p:nvSpPr>
            <p:spPr>
              <a:xfrm>
                <a:off y="3617912" x="7312025"/>
                <a:ext cy="61912" cx="331787"/>
              </a:xfrm>
              <a:custGeom>
                <a:pathLst>
                  <a:path w="209" extrusionOk="0" h="39">
                    <a:moveTo>
                      <a:pt y="0" x="0"/>
                    </a:moveTo>
                    <a:lnTo>
                      <a:pt y="37" x="209"/>
                    </a:lnTo>
                    <a:lnTo>
                      <a:pt y="37" x="206"/>
                    </a:lnTo>
                    <a:lnTo>
                      <a:pt y="39" x="204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3E3E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73" name="Shape 3373"/>
              <p:cNvSpPr/>
              <p:nvPr/>
            </p:nvSpPr>
            <p:spPr>
              <a:xfrm>
                <a:off y="3619500" x="7312025"/>
                <a:ext cy="61912" cx="327025"/>
              </a:xfrm>
              <a:custGeom>
                <a:pathLst>
                  <a:path w="206" extrusionOk="0" h="39">
                    <a:moveTo>
                      <a:pt y="0" x="0"/>
                    </a:moveTo>
                    <a:lnTo>
                      <a:pt y="36" x="206"/>
                    </a:lnTo>
                    <a:lnTo>
                      <a:pt y="38" x="204"/>
                    </a:lnTo>
                    <a:lnTo>
                      <a:pt y="39" x="203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74" name="Shape 3374"/>
              <p:cNvSpPr/>
              <p:nvPr/>
            </p:nvSpPr>
            <p:spPr>
              <a:xfrm>
                <a:off y="3622675" x="7312025"/>
                <a:ext cy="61912" cx="323850"/>
              </a:xfrm>
              <a:custGeom>
                <a:pathLst>
                  <a:path w="204" extrusionOk="0" h="39">
                    <a:moveTo>
                      <a:pt y="0" x="0"/>
                    </a:moveTo>
                    <a:lnTo>
                      <a:pt y="36" x="204"/>
                    </a:lnTo>
                    <a:lnTo>
                      <a:pt y="37" x="203"/>
                    </a:lnTo>
                    <a:lnTo>
                      <a:pt y="39" x="20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75" name="Shape 3375"/>
              <p:cNvSpPr/>
              <p:nvPr/>
            </p:nvSpPr>
            <p:spPr>
              <a:xfrm>
                <a:off y="3625850" x="7312025"/>
                <a:ext cy="61912" cx="322261"/>
              </a:xfrm>
              <a:custGeom>
                <a:pathLst>
                  <a:path w="203" extrusionOk="0" h="39">
                    <a:moveTo>
                      <a:pt y="0" x="0"/>
                    </a:moveTo>
                    <a:lnTo>
                      <a:pt y="35" x="203"/>
                    </a:lnTo>
                    <a:lnTo>
                      <a:pt y="37" x="201"/>
                    </a:lnTo>
                    <a:lnTo>
                      <a:pt y="39" x="19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76" name="Shape 3376"/>
              <p:cNvSpPr/>
              <p:nvPr/>
            </p:nvSpPr>
            <p:spPr>
              <a:xfrm>
                <a:off y="3629025" x="7312025"/>
                <a:ext cy="58736" cx="319087"/>
              </a:xfrm>
              <a:custGeom>
                <a:pathLst>
                  <a:path w="201" extrusionOk="0" h="37">
                    <a:moveTo>
                      <a:pt y="0" x="0"/>
                    </a:moveTo>
                    <a:lnTo>
                      <a:pt y="35" x="201"/>
                    </a:lnTo>
                    <a:lnTo>
                      <a:pt y="37" x="197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77" name="Shape 3377"/>
              <p:cNvSpPr/>
              <p:nvPr/>
            </p:nvSpPr>
            <p:spPr>
              <a:xfrm>
                <a:off y="3630612" x="7312025"/>
                <a:ext cy="58736" cx="312736"/>
              </a:xfrm>
              <a:custGeom>
                <a:pathLst>
                  <a:path w="197" extrusionOk="0" h="37">
                    <a:moveTo>
                      <a:pt y="0" x="0"/>
                    </a:moveTo>
                    <a:lnTo>
                      <a:pt y="36" x="197"/>
                    </a:lnTo>
                    <a:lnTo>
                      <a:pt y="36" x="196"/>
                    </a:lnTo>
                    <a:lnTo>
                      <a:pt y="37" x="19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78" name="Shape 3378"/>
              <p:cNvSpPr/>
              <p:nvPr/>
            </p:nvSpPr>
            <p:spPr>
              <a:xfrm>
                <a:off y="3633787" x="7312025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4" x="196"/>
                    </a:lnTo>
                    <a:lnTo>
                      <a:pt y="35" x="194"/>
                    </a:lnTo>
                    <a:lnTo>
                      <a:pt y="37" x="191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79" name="Shape 3379"/>
              <p:cNvSpPr/>
              <p:nvPr/>
            </p:nvSpPr>
            <p:spPr>
              <a:xfrm>
                <a:off y="3636962" x="7312025"/>
                <a:ext cy="58736" cx="307975"/>
              </a:xfrm>
              <a:custGeom>
                <a:pathLst>
                  <a:path w="194" extrusionOk="0" h="37">
                    <a:moveTo>
                      <a:pt y="0" x="0"/>
                    </a:moveTo>
                    <a:lnTo>
                      <a:pt y="33" x="194"/>
                    </a:lnTo>
                    <a:lnTo>
                      <a:pt y="35" x="191"/>
                    </a:lnTo>
                    <a:lnTo>
                      <a:pt y="37" x="18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80" name="Shape 3380"/>
              <p:cNvSpPr/>
              <p:nvPr/>
            </p:nvSpPr>
            <p:spPr>
              <a:xfrm>
                <a:off y="3638550" x="7312025"/>
                <a:ext cy="58736" cx="303212"/>
              </a:xfrm>
              <a:custGeom>
                <a:pathLst>
                  <a:path w="191" extrusionOk="0" h="37">
                    <a:moveTo>
                      <a:pt y="0" x="0"/>
                    </a:moveTo>
                    <a:lnTo>
                      <a:pt y="34" x="191"/>
                    </a:lnTo>
                    <a:lnTo>
                      <a:pt y="36" x="189"/>
                    </a:lnTo>
                    <a:lnTo>
                      <a:pt y="37" x="18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81" name="Shape 3381"/>
              <p:cNvSpPr/>
              <p:nvPr/>
            </p:nvSpPr>
            <p:spPr>
              <a:xfrm>
                <a:off y="3641725" x="7312025"/>
                <a:ext cy="55561" cx="300036"/>
              </a:xfrm>
              <a:custGeom>
                <a:pathLst>
                  <a:path w="189" extrusionOk="0" h="35">
                    <a:moveTo>
                      <a:pt y="0" x="0"/>
                    </a:moveTo>
                    <a:lnTo>
                      <a:pt y="34" x="189"/>
                    </a:lnTo>
                    <a:lnTo>
                      <a:pt y="35" x="187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D9D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82" name="Shape 3382"/>
              <p:cNvSpPr/>
              <p:nvPr/>
            </p:nvSpPr>
            <p:spPr>
              <a:xfrm>
                <a:off y="3644900" x="7312025"/>
                <a:ext cy="55561" cx="296862"/>
              </a:xfrm>
              <a:custGeom>
                <a:pathLst>
                  <a:path w="187" extrusionOk="0" h="35">
                    <a:moveTo>
                      <a:pt y="0" x="0"/>
                    </a:moveTo>
                    <a:lnTo>
                      <a:pt y="33" x="187"/>
                    </a:lnTo>
                    <a:lnTo>
                      <a:pt y="33" x="184"/>
                    </a:lnTo>
                    <a:lnTo>
                      <a:pt y="35" x="18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8D8D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83" name="Shape 3383"/>
              <p:cNvSpPr/>
              <p:nvPr/>
            </p:nvSpPr>
            <p:spPr>
              <a:xfrm>
                <a:off y="3646487" x="7312025"/>
                <a:ext cy="57150" cx="292100"/>
              </a:xfrm>
              <a:custGeom>
                <a:pathLst>
                  <a:path w="184" extrusionOk="0" h="36">
                    <a:moveTo>
                      <a:pt y="0" x="0"/>
                    </a:moveTo>
                    <a:lnTo>
                      <a:pt y="32" x="184"/>
                    </a:lnTo>
                    <a:lnTo>
                      <a:pt y="34" x="182"/>
                    </a:lnTo>
                    <a:lnTo>
                      <a:pt y="36" x="17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7D6D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84" name="Shape 3384"/>
              <p:cNvSpPr/>
              <p:nvPr/>
            </p:nvSpPr>
            <p:spPr>
              <a:xfrm>
                <a:off y="3649662" x="7312025"/>
                <a:ext cy="57150" cx="288925"/>
              </a:xfrm>
              <a:custGeom>
                <a:pathLst>
                  <a:path w="182" extrusionOk="0" h="36">
                    <a:moveTo>
                      <a:pt y="0" x="0"/>
                    </a:moveTo>
                    <a:lnTo>
                      <a:pt y="32" x="182"/>
                    </a:lnTo>
                    <a:lnTo>
                      <a:pt y="34" x="179"/>
                    </a:lnTo>
                    <a:lnTo>
                      <a:pt y="36" x="177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85" name="Shape 3385"/>
              <p:cNvSpPr/>
              <p:nvPr/>
            </p:nvSpPr>
            <p:spPr>
              <a:xfrm>
                <a:off y="3652837" x="7312025"/>
                <a:ext cy="53975" cx="284162"/>
              </a:xfrm>
              <a:custGeom>
                <a:pathLst>
                  <a:path w="179" extrusionOk="0" h="34">
                    <a:moveTo>
                      <a:pt y="0" x="0"/>
                    </a:moveTo>
                    <a:lnTo>
                      <a:pt y="32" x="179"/>
                    </a:lnTo>
                    <a:lnTo>
                      <a:pt y="34" x="177"/>
                    </a:lnTo>
                    <a:lnTo>
                      <a:pt y="34" x="174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86" name="Shape 3386"/>
              <p:cNvSpPr/>
              <p:nvPr/>
            </p:nvSpPr>
            <p:spPr>
              <a:xfrm>
                <a:off y="3654425" x="7315200"/>
                <a:ext cy="53975" cx="277811"/>
              </a:xfrm>
              <a:custGeom>
                <a:pathLst>
                  <a:path w="175" extrusionOk="0" h="34">
                    <a:moveTo>
                      <a:pt y="0" x="0"/>
                    </a:moveTo>
                    <a:lnTo>
                      <a:pt y="33" x="175"/>
                    </a:lnTo>
                    <a:lnTo>
                      <a:pt y="33" x="172"/>
                    </a:lnTo>
                    <a:lnTo>
                      <a:pt y="34" x="170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4D3D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87" name="Shape 3387"/>
              <p:cNvSpPr/>
              <p:nvPr/>
            </p:nvSpPr>
            <p:spPr>
              <a:xfrm>
                <a:off y="3657600" x="7315200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31" x="172"/>
                    </a:lnTo>
                    <a:lnTo>
                      <a:pt y="32" x="170"/>
                    </a:lnTo>
                    <a:lnTo>
                      <a:pt y="34" x="16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88" name="Shape 3388"/>
              <p:cNvSpPr/>
              <p:nvPr/>
            </p:nvSpPr>
            <p:spPr>
              <a:xfrm>
                <a:off y="3660775" x="7315200"/>
                <a:ext cy="53975" cx="269875"/>
              </a:xfrm>
              <a:custGeom>
                <a:pathLst>
                  <a:path w="170" extrusionOk="0" h="34">
                    <a:moveTo>
                      <a:pt y="0" x="0"/>
                    </a:moveTo>
                    <a:lnTo>
                      <a:pt y="30" x="170"/>
                    </a:lnTo>
                    <a:lnTo>
                      <a:pt y="32" x="167"/>
                    </a:lnTo>
                    <a:lnTo>
                      <a:pt y="34" x="16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1D0D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89" name="Shape 3389"/>
              <p:cNvSpPr/>
              <p:nvPr/>
            </p:nvSpPr>
            <p:spPr>
              <a:xfrm>
                <a:off y="3662362" x="7315200"/>
                <a:ext cy="52386" cx="265112"/>
              </a:xfrm>
              <a:custGeom>
                <a:pathLst>
                  <a:path w="167" extrusionOk="0" h="33">
                    <a:moveTo>
                      <a:pt y="0" x="0"/>
                    </a:moveTo>
                    <a:lnTo>
                      <a:pt y="31" x="167"/>
                    </a:lnTo>
                    <a:lnTo>
                      <a:pt y="33" x="165"/>
                    </a:lnTo>
                    <a:lnTo>
                      <a:pt y="33" x="162"/>
                    </a:lnTo>
                    <a:lnTo>
                      <a:pt y="6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90" name="Shape 3390"/>
              <p:cNvSpPr/>
              <p:nvPr/>
            </p:nvSpPr>
            <p:spPr>
              <a:xfrm>
                <a:off y="3665537" x="7315200"/>
                <a:ext cy="50800" cx="261936"/>
              </a:xfrm>
              <a:custGeom>
                <a:pathLst>
                  <a:path w="165" extrusionOk="0" h="32">
                    <a:moveTo>
                      <a:pt y="0" x="0"/>
                    </a:moveTo>
                    <a:lnTo>
                      <a:pt y="31" x="165"/>
                    </a:lnTo>
                    <a:lnTo>
                      <a:pt y="31" x="162"/>
                    </a:lnTo>
                    <a:lnTo>
                      <a:pt y="32" x="160"/>
                    </a:lnTo>
                    <a:lnTo>
                      <a:pt y="5" x="1"/>
                    </a:lnTo>
                    <a:lnTo>
                      <a:pt y="4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91" name="Shape 3391"/>
              <p:cNvSpPr/>
              <p:nvPr/>
            </p:nvSpPr>
            <p:spPr>
              <a:xfrm>
                <a:off y="3671887" x="7316786"/>
                <a:ext cy="47625" cx="255586"/>
              </a:xfrm>
              <a:custGeom>
                <a:pathLst>
                  <a:path w="161" extrusionOk="0" h="30">
                    <a:moveTo>
                      <a:pt y="0" x="0"/>
                    </a:moveTo>
                    <a:lnTo>
                      <a:pt y="27" x="161"/>
                    </a:lnTo>
                    <a:lnTo>
                      <a:pt y="28" x="159"/>
                    </a:lnTo>
                    <a:lnTo>
                      <a:pt y="30" x="15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92" name="Shape 3392"/>
              <p:cNvSpPr/>
              <p:nvPr/>
            </p:nvSpPr>
            <p:spPr>
              <a:xfrm>
                <a:off y="3673475" x="7316786"/>
                <a:ext cy="49212" cx="252411"/>
              </a:xfrm>
              <a:custGeom>
                <a:pathLst>
                  <a:path w="159" extrusionOk="0" h="31">
                    <a:moveTo>
                      <a:pt y="0" x="0"/>
                    </a:moveTo>
                    <a:lnTo>
                      <a:pt y="27" x="159"/>
                    </a:lnTo>
                    <a:lnTo>
                      <a:pt y="29" x="156"/>
                    </a:lnTo>
                    <a:lnTo>
                      <a:pt y="31" x="15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ECEC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93" name="Shape 3393"/>
              <p:cNvSpPr/>
              <p:nvPr/>
            </p:nvSpPr>
            <p:spPr>
              <a:xfrm>
                <a:off y="3676650" x="7316786"/>
                <a:ext cy="46036" cx="247650"/>
              </a:xfrm>
              <a:custGeom>
                <a:pathLst>
                  <a:path w="156" extrusionOk="0" h="29">
                    <a:moveTo>
                      <a:pt y="0" x="0"/>
                    </a:moveTo>
                    <a:lnTo>
                      <a:pt y="27" x="156"/>
                    </a:lnTo>
                    <a:lnTo>
                      <a:pt y="29" x="152"/>
                    </a:lnTo>
                    <a:lnTo>
                      <a:pt y="29" x="151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DCDC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94" name="Shape 3394"/>
              <p:cNvSpPr/>
              <p:nvPr/>
            </p:nvSpPr>
            <p:spPr>
              <a:xfrm>
                <a:off y="3679825" x="7316786"/>
                <a:ext cy="44450" cx="241300"/>
              </a:xfrm>
              <a:custGeom>
                <a:pathLst>
                  <a:path w="152" extrusionOk="0" h="28">
                    <a:moveTo>
                      <a:pt y="0" x="0"/>
                    </a:moveTo>
                    <a:lnTo>
                      <a:pt y="27" x="152"/>
                    </a:lnTo>
                    <a:lnTo>
                      <a:pt y="27" x="151"/>
                    </a:lnTo>
                    <a:lnTo>
                      <a:pt y="28" x="14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95" name="Shape 3395"/>
              <p:cNvSpPr/>
              <p:nvPr/>
            </p:nvSpPr>
            <p:spPr>
              <a:xfrm>
                <a:off y="3681412" x="7319961"/>
                <a:ext cy="46036" cx="236537"/>
              </a:xfrm>
              <a:custGeom>
                <a:pathLst>
                  <a:path w="149" extrusionOk="0" h="29">
                    <a:moveTo>
                      <a:pt y="0" x="0"/>
                    </a:moveTo>
                    <a:lnTo>
                      <a:pt y="26" x="149"/>
                    </a:lnTo>
                    <a:lnTo>
                      <a:pt y="27" x="145"/>
                    </a:lnTo>
                    <a:lnTo>
                      <a:pt y="29" x="14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BCBC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96" name="Shape 3396"/>
              <p:cNvSpPr/>
              <p:nvPr/>
            </p:nvSpPr>
            <p:spPr>
              <a:xfrm>
                <a:off y="3684587" x="7319961"/>
                <a:ext cy="42862" cx="230187"/>
              </a:xfrm>
              <a:custGeom>
                <a:pathLst>
                  <a:path w="145" extrusionOk="0" h="27">
                    <a:moveTo>
                      <a:pt y="0" x="0"/>
                    </a:moveTo>
                    <a:lnTo>
                      <a:pt y="25" x="145"/>
                    </a:lnTo>
                    <a:lnTo>
                      <a:pt y="27" x="142"/>
                    </a:lnTo>
                    <a:lnTo>
                      <a:pt y="27" x="140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2C2C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97" name="Shape 3397"/>
              <p:cNvSpPr/>
              <p:nvPr/>
            </p:nvSpPr>
            <p:spPr>
              <a:xfrm>
                <a:off y="3687762" x="7319961"/>
                <a:ext cy="42862" cx="225425"/>
              </a:xfrm>
              <a:custGeom>
                <a:pathLst>
                  <a:path w="142" extrusionOk="0" h="27">
                    <a:moveTo>
                      <a:pt y="0" x="0"/>
                    </a:moveTo>
                    <a:lnTo>
                      <a:pt y="25" x="142"/>
                    </a:lnTo>
                    <a:lnTo>
                      <a:pt y="25" x="140"/>
                    </a:lnTo>
                    <a:lnTo>
                      <a:pt y="27" x="13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DBDB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98" name="Shape 3398"/>
              <p:cNvSpPr/>
              <p:nvPr/>
            </p:nvSpPr>
            <p:spPr>
              <a:xfrm>
                <a:off y="3689350" x="7323136"/>
                <a:ext cy="42862" cx="219075"/>
              </a:xfrm>
              <a:custGeom>
                <a:pathLst>
                  <a:path w="138" extrusionOk="0" h="27">
                    <a:moveTo>
                      <a:pt y="0" x="0"/>
                    </a:moveTo>
                    <a:lnTo>
                      <a:pt y="24" x="138"/>
                    </a:lnTo>
                    <a:lnTo>
                      <a:pt y="26" x="135"/>
                    </a:lnTo>
                    <a:lnTo>
                      <a:pt y="27" x="131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8B8B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399" name="Shape 3399"/>
              <p:cNvSpPr/>
              <p:nvPr/>
            </p:nvSpPr>
            <p:spPr>
              <a:xfrm>
                <a:off y="3692525" x="7323136"/>
                <a:ext cy="42862" cx="214311"/>
              </a:xfrm>
              <a:custGeom>
                <a:pathLst>
                  <a:path w="135" extrusionOk="0" h="27">
                    <a:moveTo>
                      <a:pt y="0" x="0"/>
                    </a:moveTo>
                    <a:lnTo>
                      <a:pt y="24" x="135"/>
                    </a:lnTo>
                    <a:lnTo>
                      <a:pt y="25" x="131"/>
                    </a:lnTo>
                    <a:lnTo>
                      <a:pt y="27" x="13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EADA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00" name="Shape 3400"/>
              <p:cNvSpPr/>
              <p:nvPr/>
            </p:nvSpPr>
            <p:spPr>
              <a:xfrm>
                <a:off y="3695700" x="7324725"/>
                <a:ext cy="39686" cx="206375"/>
              </a:xfrm>
              <a:custGeom>
                <a:pathLst>
                  <a:path w="130" extrusionOk="0" h="25">
                    <a:moveTo>
                      <a:pt y="0" x="0"/>
                    </a:moveTo>
                    <a:lnTo>
                      <a:pt y="23" x="130"/>
                    </a:lnTo>
                    <a:lnTo>
                      <a:pt y="25" x="129"/>
                    </a:lnTo>
                    <a:lnTo>
                      <a:pt y="25" x="125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AA9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01" name="Shape 3401"/>
              <p:cNvSpPr/>
              <p:nvPr/>
            </p:nvSpPr>
            <p:spPr>
              <a:xfrm>
                <a:off y="3697287" x="7324725"/>
                <a:ext cy="41275" cx="204786"/>
              </a:xfrm>
              <a:custGeom>
                <a:pathLst>
                  <a:path w="129" extrusionOk="0" h="26">
                    <a:moveTo>
                      <a:pt y="0" x="0"/>
                    </a:moveTo>
                    <a:lnTo>
                      <a:pt y="24" x="129"/>
                    </a:lnTo>
                    <a:lnTo>
                      <a:pt y="24" x="125"/>
                    </a:lnTo>
                    <a:lnTo>
                      <a:pt y="26" x="122"/>
                    </a:lnTo>
                    <a:lnTo>
                      <a:pt y="6" x="2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6A5A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02" name="Shape 3402"/>
              <p:cNvSpPr/>
              <p:nvPr/>
            </p:nvSpPr>
            <p:spPr>
              <a:xfrm>
                <a:off y="3700462" x="7327900"/>
                <a:ext cy="39686" cx="195261"/>
              </a:xfrm>
              <a:custGeom>
                <a:pathLst>
                  <a:path w="123" extrusionOk="0" h="25">
                    <a:moveTo>
                      <a:pt y="0" x="0"/>
                    </a:moveTo>
                    <a:lnTo>
                      <a:pt y="22" x="123"/>
                    </a:lnTo>
                    <a:lnTo>
                      <a:pt y="24" x="120"/>
                    </a:lnTo>
                    <a:lnTo>
                      <a:pt y="25" x="117"/>
                    </a:lnTo>
                    <a:lnTo>
                      <a:pt y="5" x="2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F9E9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03" name="Shape 3403"/>
              <p:cNvSpPr/>
              <p:nvPr/>
            </p:nvSpPr>
            <p:spPr>
              <a:xfrm>
                <a:off y="3706812" x="7327900"/>
                <a:ext cy="33336" cx="190500"/>
              </a:xfrm>
              <a:custGeom>
                <a:pathLst>
                  <a:path w="120" extrusionOk="0" h="21">
                    <a:moveTo>
                      <a:pt y="0" x="0"/>
                    </a:moveTo>
                    <a:lnTo>
                      <a:pt y="20" x="120"/>
                    </a:lnTo>
                    <a:lnTo>
                      <a:pt y="21" x="117"/>
                    </a:lnTo>
                    <a:lnTo>
                      <a:pt y="21" x="113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A9A9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04" name="Shape 3404"/>
              <p:cNvSpPr/>
              <p:nvPr/>
            </p:nvSpPr>
            <p:spPr>
              <a:xfrm>
                <a:off y="3708400" x="7331075"/>
                <a:ext cy="34925" cx="182561"/>
              </a:xfrm>
              <a:custGeom>
                <a:pathLst>
                  <a:path w="115" extrusionOk="0" h="22">
                    <a:moveTo>
                      <a:pt y="0" x="0"/>
                    </a:moveTo>
                    <a:lnTo>
                      <a:pt y="20" x="115"/>
                    </a:lnTo>
                    <a:lnTo>
                      <a:pt y="20" x="111"/>
                    </a:lnTo>
                    <a:lnTo>
                      <a:pt y="22" x="108"/>
                    </a:lnTo>
                    <a:lnTo>
                      <a:pt y="15" x="66"/>
                    </a:lnTo>
                    <a:lnTo>
                      <a:pt y="14" x="61"/>
                    </a:lnTo>
                    <a:lnTo>
                      <a:pt y="14" x="55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05" name="Shape 3405"/>
              <p:cNvSpPr/>
              <p:nvPr/>
            </p:nvSpPr>
            <p:spPr>
              <a:xfrm>
                <a:off y="3711575" x="7331075"/>
                <a:ext cy="34925" cx="176212"/>
              </a:xfrm>
              <a:custGeom>
                <a:pathLst>
                  <a:path w="111" extrusionOk="0" h="22">
                    <a:moveTo>
                      <a:pt y="0" x="0"/>
                    </a:moveTo>
                    <a:lnTo>
                      <a:pt y="18" x="111"/>
                    </a:lnTo>
                    <a:lnTo>
                      <a:pt y="20" x="108"/>
                    </a:lnTo>
                    <a:lnTo>
                      <a:pt y="22" x="106"/>
                    </a:lnTo>
                    <a:lnTo>
                      <a:pt y="15" x="67"/>
                    </a:lnTo>
                    <a:lnTo>
                      <a:pt y="12" x="64"/>
                    </a:lnTo>
                    <a:lnTo>
                      <a:pt y="12" x="61"/>
                    </a:lnTo>
                    <a:lnTo>
                      <a:pt y="12" x="55"/>
                    </a:lnTo>
                    <a:lnTo>
                      <a:pt y="12" x="5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8E8D8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06" name="Shape 3406"/>
              <p:cNvSpPr/>
              <p:nvPr/>
            </p:nvSpPr>
            <p:spPr>
              <a:xfrm>
                <a:off y="3714750" x="7332661"/>
                <a:ext cy="31750" cx="169861"/>
              </a:xfrm>
              <a:custGeom>
                <a:pathLst>
                  <a:path w="107" extrusionOk="0" h="20">
                    <a:moveTo>
                      <a:pt y="0" x="0"/>
                    </a:moveTo>
                    <a:lnTo>
                      <a:pt y="10" x="54"/>
                    </a:lnTo>
                    <a:lnTo>
                      <a:pt y="10" x="49"/>
                    </a:lnTo>
                    <a:lnTo>
                      <a:pt y="11" x="46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  <a:moveTo>
                      <a:pt y="11" x="65"/>
                    </a:moveTo>
                    <a:lnTo>
                      <a:pt y="18" x="107"/>
                    </a:lnTo>
                    <a:lnTo>
                      <a:pt y="20" x="103"/>
                    </a:lnTo>
                    <a:lnTo>
                      <a:pt y="20" x="102"/>
                    </a:lnTo>
                    <a:lnTo>
                      <a:pt y="15" x="68"/>
                    </a:lnTo>
                    <a:lnTo>
                      <a:pt y="13" x="66"/>
                    </a:lnTo>
                    <a:lnTo>
                      <a:pt y="11" x="65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07" name="Shape 3407"/>
              <p:cNvSpPr/>
              <p:nvPr/>
            </p:nvSpPr>
            <p:spPr>
              <a:xfrm>
                <a:off y="3716337" x="7332661"/>
                <a:ext cy="33336" cx="166686"/>
              </a:xfrm>
              <a:custGeom>
                <a:pathLst>
                  <a:path w="105" extrusionOk="0" h="21">
                    <a:moveTo>
                      <a:pt y="0" x="0"/>
                    </a:moveTo>
                    <a:lnTo>
                      <a:pt y="9" x="49"/>
                    </a:lnTo>
                    <a:lnTo>
                      <a:pt y="10" x="46"/>
                    </a:lnTo>
                    <a:lnTo>
                      <a:pt y="10" x="43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9" x="105"/>
                    </a:lnTo>
                    <a:lnTo>
                      <a:pt y="19" x="102"/>
                    </a:lnTo>
                    <a:lnTo>
                      <a:pt y="21" x="98"/>
                    </a:lnTo>
                    <a:lnTo>
                      <a:pt y="15" x="70"/>
                    </a:lnTo>
                    <a:lnTo>
                      <a:pt y="14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7868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08" name="Shape 3408"/>
              <p:cNvSpPr/>
              <p:nvPr/>
            </p:nvSpPr>
            <p:spPr>
              <a:xfrm>
                <a:off y="3719512" x="7335836"/>
                <a:ext cy="31750" cx="158750"/>
              </a:xfrm>
              <a:custGeom>
                <a:pathLst>
                  <a:path w="100" extrusionOk="0" h="20">
                    <a:moveTo>
                      <a:pt y="0" x="0"/>
                    </a:moveTo>
                    <a:lnTo>
                      <a:pt y="8" x="44"/>
                    </a:lnTo>
                    <a:lnTo>
                      <a:pt y="8" x="41"/>
                    </a:lnTo>
                    <a:lnTo>
                      <a:pt y="10" x="37"/>
                    </a:lnTo>
                    <a:lnTo>
                      <a:pt y="3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7" x="100"/>
                    </a:lnTo>
                    <a:lnTo>
                      <a:pt y="19" x="96"/>
                    </a:lnTo>
                    <a:lnTo>
                      <a:pt y="20" x="93"/>
                    </a:lnTo>
                    <a:lnTo>
                      <a:pt y="15" x="69"/>
                    </a:lnTo>
                    <a:lnTo>
                      <a:pt y="13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07F7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09" name="Shape 3409"/>
              <p:cNvSpPr/>
              <p:nvPr/>
            </p:nvSpPr>
            <p:spPr>
              <a:xfrm>
                <a:off y="3722687" x="7339011"/>
                <a:ext cy="28575" cx="149225"/>
              </a:xfrm>
              <a:custGeom>
                <a:pathLst>
                  <a:path w="94" extrusionOk="0" h="18">
                    <a:moveTo>
                      <a:pt y="0" x="0"/>
                    </a:moveTo>
                    <a:lnTo>
                      <a:pt y="6" x="39"/>
                    </a:lnTo>
                    <a:lnTo>
                      <a:pt y="8" x="35"/>
                    </a:lnTo>
                    <a:lnTo>
                      <a:pt y="10" x="34"/>
                    </a:lnTo>
                    <a:lnTo>
                      <a:pt y="5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  <a:moveTo>
                      <a:pt y="11" x="66"/>
                    </a:moveTo>
                    <a:lnTo>
                      <a:pt y="17" x="94"/>
                    </a:lnTo>
                    <a:lnTo>
                      <a:pt y="18" x="91"/>
                    </a:lnTo>
                    <a:lnTo>
                      <a:pt y="18" x="88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1" x="66"/>
                    </a:lnTo>
                    <a:close/>
                  </a:path>
                </a:pathLst>
              </a:custGeom>
              <a:solidFill>
                <a:srgbClr val="7D7B7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10" name="Shape 3410"/>
              <p:cNvSpPr/>
              <p:nvPr/>
            </p:nvSpPr>
            <p:spPr>
              <a:xfrm>
                <a:off y="3724275" x="7342186"/>
                <a:ext cy="30161" cx="141286"/>
              </a:xfrm>
              <a:custGeom>
                <a:pathLst>
                  <a:path w="89" extrusionOk="0" h="19">
                    <a:moveTo>
                      <a:pt y="0" x="0"/>
                    </a:moveTo>
                    <a:lnTo>
                      <a:pt y="7" x="33"/>
                    </a:lnTo>
                    <a:lnTo>
                      <a:pt y="9" x="32"/>
                    </a:lnTo>
                    <a:lnTo>
                      <a:pt y="10" x="28"/>
                    </a:lnTo>
                    <a:lnTo>
                      <a:pt y="5" x="1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  <a:moveTo>
                      <a:pt y="12" x="65"/>
                    </a:moveTo>
                    <a:lnTo>
                      <a:pt y="17" x="89"/>
                    </a:lnTo>
                    <a:lnTo>
                      <a:pt y="17" x="86"/>
                    </a:lnTo>
                    <a:lnTo>
                      <a:pt y="19" x="82"/>
                    </a:lnTo>
                    <a:lnTo>
                      <a:pt y="17" x="67"/>
                    </a:lnTo>
                    <a:lnTo>
                      <a:pt y="14" x="65"/>
                    </a:lnTo>
                    <a:lnTo>
                      <a:pt y="12" x="65"/>
                    </a:lnTo>
                    <a:close/>
                  </a:path>
                </a:pathLst>
              </a:custGeom>
              <a:solidFill>
                <a:srgbClr val="79777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11" name="Shape 3411"/>
              <p:cNvSpPr/>
              <p:nvPr/>
            </p:nvSpPr>
            <p:spPr>
              <a:xfrm>
                <a:off y="3730625" x="7342186"/>
                <a:ext cy="26987" cx="136525"/>
              </a:xfrm>
              <a:custGeom>
                <a:pathLst>
                  <a:path w="86" extrusionOk="0" h="17">
                    <a:moveTo>
                      <a:pt y="0" x="0"/>
                    </a:moveTo>
                    <a:lnTo>
                      <a:pt y="5" x="32"/>
                    </a:lnTo>
                    <a:lnTo>
                      <a:pt y="6" x="28"/>
                    </a:lnTo>
                    <a:lnTo>
                      <a:pt y="6" x="27"/>
                    </a:lnTo>
                    <a:lnTo>
                      <a:pt y="3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0" x="65"/>
                    </a:moveTo>
                    <a:lnTo>
                      <a:pt y="13" x="86"/>
                    </a:lnTo>
                    <a:lnTo>
                      <a:pt y="15" x="82"/>
                    </a:lnTo>
                    <a:lnTo>
                      <a:pt y="17" x="79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0" x="65"/>
                    </a:lnTo>
                    <a:close/>
                  </a:path>
                </a:pathLst>
              </a:custGeom>
              <a:solidFill>
                <a:srgbClr val="72707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12" name="Shape 3412"/>
              <p:cNvSpPr/>
              <p:nvPr/>
            </p:nvSpPr>
            <p:spPr>
              <a:xfrm>
                <a:off y="3732212" x="7343775"/>
                <a:ext cy="25400" cx="128586"/>
              </a:xfrm>
              <a:custGeom>
                <a:pathLst>
                  <a:path w="81" extrusionOk="0" h="16">
                    <a:moveTo>
                      <a:pt y="0" x="0"/>
                    </a:moveTo>
                    <a:lnTo>
                      <a:pt y="5" x="27"/>
                    </a:lnTo>
                    <a:lnTo>
                      <a:pt y="5" x="26"/>
                    </a:lnTo>
                    <a:lnTo>
                      <a:pt y="7" x="24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4" x="81"/>
                    </a:lnTo>
                    <a:lnTo>
                      <a:pt y="16" x="78"/>
                    </a:lnTo>
                    <a:lnTo>
                      <a:pt y="16" x="73"/>
                    </a:lnTo>
                    <a:lnTo>
                      <a:pt y="16" x="66"/>
                    </a:lnTo>
                    <a:lnTo>
                      <a:pt y="14" x="66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6F6D6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13" name="Shape 3413"/>
              <p:cNvSpPr/>
              <p:nvPr/>
            </p:nvSpPr>
            <p:spPr>
              <a:xfrm>
                <a:off y="3735387" x="7346950"/>
                <a:ext cy="23811" cx="120650"/>
              </a:xfrm>
              <a:custGeom>
                <a:pathLst>
                  <a:path w="76" extrusionOk="0" h="15">
                    <a:moveTo>
                      <a:pt y="0" x="0"/>
                    </a:moveTo>
                    <a:lnTo>
                      <a:pt y="3" x="24"/>
                    </a:lnTo>
                    <a:lnTo>
                      <a:pt y="5" x="22"/>
                    </a:lnTo>
                    <a:lnTo>
                      <a:pt y="7" x="18"/>
                    </a:lnTo>
                    <a:lnTo>
                      <a:pt y="3" x="3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4"/>
                    </a:moveTo>
                    <a:lnTo>
                      <a:pt y="14" x="76"/>
                    </a:lnTo>
                    <a:lnTo>
                      <a:pt y="14" x="71"/>
                    </a:lnTo>
                    <a:lnTo>
                      <a:pt y="15" x="67"/>
                    </a:lnTo>
                    <a:lnTo>
                      <a:pt y="15" x="64"/>
                    </a:lnTo>
                    <a:lnTo>
                      <a:pt y="14" x="64"/>
                    </a:lnTo>
                    <a:lnTo>
                      <a:pt y="12" x="64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14" name="Shape 3414"/>
              <p:cNvSpPr/>
              <p:nvPr/>
            </p:nvSpPr>
            <p:spPr>
              <a:xfrm>
                <a:off y="3738562" x="7350125"/>
                <a:ext cy="23811" cx="109536"/>
              </a:xfrm>
              <a:custGeom>
                <a:pathLst>
                  <a:path w="69" extrusionOk="0" h="15">
                    <a:moveTo>
                      <a:pt y="0" x="0"/>
                    </a:moveTo>
                    <a:lnTo>
                      <a:pt y="3" x="20"/>
                    </a:lnTo>
                    <a:lnTo>
                      <a:pt y="5" x="16"/>
                    </a:lnTo>
                    <a:lnTo>
                      <a:pt y="7" x="15"/>
                    </a:lnTo>
                    <a:lnTo>
                      <a:pt y="5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2" x="62"/>
                    </a:moveTo>
                    <a:lnTo>
                      <a:pt y="12" x="69"/>
                    </a:lnTo>
                    <a:lnTo>
                      <a:pt y="13" x="65"/>
                    </a:lnTo>
                    <a:lnTo>
                      <a:pt y="15" x="64"/>
                    </a:lnTo>
                    <a:lnTo>
                      <a:pt y="13" x="62"/>
                    </a:lnTo>
                    <a:lnTo>
                      <a:pt y="12" x="62"/>
                    </a:lnTo>
                    <a:close/>
                  </a:path>
                </a:pathLst>
              </a:custGeom>
              <a:solidFill>
                <a:srgbClr val="65626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15" name="Shape 3415"/>
              <p:cNvSpPr/>
              <p:nvPr/>
            </p:nvSpPr>
            <p:spPr>
              <a:xfrm>
                <a:off y="3740150" x="7351711"/>
                <a:ext cy="22225" cx="101600"/>
              </a:xfrm>
              <a:custGeom>
                <a:pathLst>
                  <a:path w="64" extrusionOk="0" h="14">
                    <a:moveTo>
                      <a:pt y="0" x="0"/>
                    </a:moveTo>
                    <a:lnTo>
                      <a:pt y="4" x="15"/>
                    </a:lnTo>
                    <a:lnTo>
                      <a:pt y="6" x="14"/>
                    </a:lnTo>
                    <a:lnTo>
                      <a:pt y="7" x="12"/>
                    </a:lnTo>
                    <a:lnTo>
                      <a:pt y="6" x="4"/>
                    </a:lnTo>
                    <a:lnTo>
                      <a:pt y="4" x="2"/>
                    </a:lnTo>
                    <a:lnTo>
                      <a:pt y="0" x="0"/>
                    </a:lnTo>
                    <a:close/>
                    <a:moveTo>
                      <a:pt y="12" x="61"/>
                    </a:moveTo>
                    <a:lnTo>
                      <a:pt y="12" x="64"/>
                    </a:lnTo>
                    <a:lnTo>
                      <a:pt y="12" x="63"/>
                    </a:lnTo>
                    <a:lnTo>
                      <a:pt y="14" x="63"/>
                    </a:lnTo>
                    <a:lnTo>
                      <a:pt y="12" x="61"/>
                    </a:lnTo>
                    <a:lnTo>
                      <a:pt y="12" x="61"/>
                    </a:lnTo>
                    <a:close/>
                  </a:path>
                </a:pathLst>
              </a:custGeom>
              <a:solidFill>
                <a:srgbClr val="615E5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16" name="Shape 3416"/>
              <p:cNvSpPr/>
              <p:nvPr/>
            </p:nvSpPr>
            <p:spPr>
              <a:xfrm>
                <a:off y="3746500" x="7354886"/>
                <a:ext cy="4761" cx="19050"/>
              </a:xfrm>
              <a:custGeom>
                <a:pathLst>
                  <a:path w="12" extrusionOk="0" h="3">
                    <a:moveTo>
                      <a:pt y="0" x="0"/>
                    </a:moveTo>
                    <a:lnTo>
                      <a:pt y="2" x="12"/>
                    </a:lnTo>
                    <a:lnTo>
                      <a:pt y="3" x="10"/>
                    </a:lnTo>
                    <a:lnTo>
                      <a:pt y="3" x="8"/>
                    </a:lnTo>
                    <a:lnTo>
                      <a:pt y="3" x="5"/>
                    </a:lnTo>
                    <a:lnTo>
                      <a:pt y="2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C5A5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17" name="Shape 3417"/>
              <p:cNvSpPr/>
              <p:nvPr/>
            </p:nvSpPr>
            <p:spPr>
              <a:xfrm>
                <a:off y="3749675" x="7358061"/>
                <a:ext cy="4761" cx="12700"/>
              </a:xfrm>
              <a:custGeom>
                <a:pathLst>
                  <a:path w="8" extrusionOk="0" h="3">
                    <a:moveTo>
                      <a:pt y="0" x="0"/>
                    </a:moveTo>
                    <a:lnTo>
                      <a:pt y="1" x="8"/>
                    </a:lnTo>
                    <a:lnTo>
                      <a:pt y="1" x="6"/>
                    </a:lnTo>
                    <a:lnTo>
                      <a:pt y="3" x="5"/>
                    </a:lnTo>
                    <a:lnTo>
                      <a:pt y="1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6535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18" name="Shape 3418"/>
              <p:cNvSpPr/>
              <p:nvPr/>
            </p:nvSpPr>
            <p:spPr>
              <a:xfrm>
                <a:off y="3751262" x="7362825"/>
                <a:ext cy="3175" cx="4761"/>
              </a:xfrm>
              <a:custGeom>
                <a:pathLst>
                  <a:path w="3" extrusionOk="0" h="2">
                    <a:moveTo>
                      <a:pt y="0" x="0"/>
                    </a:moveTo>
                    <a:lnTo>
                      <a:pt y="0" x="3"/>
                    </a:lnTo>
                    <a:lnTo>
                      <a:pt y="2" x="2"/>
                    </a:lnTo>
                    <a:lnTo>
                      <a:pt y="2" x="2"/>
                    </a:lnTo>
                    <a:lnTo>
                      <a:pt y="0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24F4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19" name="Shape 3419"/>
              <p:cNvSpPr/>
              <p:nvPr/>
            </p:nvSpPr>
            <p:spPr>
              <a:xfrm>
                <a:off y="3421062" x="7312025"/>
                <a:ext cy="341312" cx="365125"/>
              </a:xfrm>
              <a:custGeom>
                <a:pathLst>
                  <a:path w="230" extrusionOk="0" h="215">
                    <a:moveTo>
                      <a:pt y="109" x="221"/>
                    </a:moveTo>
                    <a:lnTo>
                      <a:pt y="114" x="224"/>
                    </a:lnTo>
                    <a:lnTo>
                      <a:pt y="119" x="228"/>
                    </a:lnTo>
                    <a:lnTo>
                      <a:pt y="125" x="230"/>
                    </a:lnTo>
                    <a:lnTo>
                      <a:pt y="131" x="230"/>
                    </a:lnTo>
                    <a:lnTo>
                      <a:pt y="136" x="228"/>
                    </a:lnTo>
                    <a:lnTo>
                      <a:pt y="141" x="226"/>
                    </a:lnTo>
                    <a:lnTo>
                      <a:pt y="147" x="224"/>
                    </a:lnTo>
                    <a:lnTo>
                      <a:pt y="152" x="219"/>
                    </a:lnTo>
                    <a:lnTo>
                      <a:pt y="161" x="208"/>
                    </a:lnTo>
                    <a:lnTo>
                      <a:pt y="171" x="192"/>
                    </a:lnTo>
                    <a:lnTo>
                      <a:pt y="180" x="176"/>
                    </a:lnTo>
                    <a:lnTo>
                      <a:pt y="188" x="159"/>
                    </a:lnTo>
                    <a:lnTo>
                      <a:pt y="203" x="122"/>
                    </a:lnTo>
                    <a:lnTo>
                      <a:pt y="215" x="88"/>
                    </a:lnTo>
                    <a:lnTo>
                      <a:pt y="205" x="84"/>
                    </a:lnTo>
                    <a:lnTo>
                      <a:pt y="198" x="81"/>
                    </a:lnTo>
                    <a:lnTo>
                      <a:pt y="195" x="76"/>
                    </a:lnTo>
                    <a:lnTo>
                      <a:pt y="193" x="69"/>
                    </a:lnTo>
                    <a:lnTo>
                      <a:pt y="195" x="62"/>
                    </a:lnTo>
                    <a:lnTo>
                      <a:pt y="198" x="52"/>
                    </a:lnTo>
                    <a:lnTo>
                      <a:pt y="203" x="44"/>
                    </a:lnTo>
                    <a:lnTo>
                      <a:pt y="210" x="34"/>
                    </a:lnTo>
                    <a:lnTo>
                      <a:pt y="201" x="25"/>
                    </a:lnTo>
                    <a:lnTo>
                      <a:pt y="191" x="17"/>
                    </a:lnTo>
                    <a:lnTo>
                      <a:pt y="181" x="12"/>
                    </a:lnTo>
                    <a:lnTo>
                      <a:pt y="171" x="7"/>
                    </a:lnTo>
                    <a:lnTo>
                      <a:pt y="158" x="3"/>
                    </a:lnTo>
                    <a:lnTo>
                      <a:pt y="146" x="0"/>
                    </a:lnTo>
                    <a:lnTo>
                      <a:pt y="132" x="0"/>
                    </a:lnTo>
                    <a:lnTo>
                      <a:pt y="119" x="0"/>
                    </a:lnTo>
                    <a:lnTo>
                      <a:pt y="103" x="2"/>
                    </a:lnTo>
                    <a:lnTo>
                      <a:pt y="90" x="3"/>
                    </a:lnTo>
                    <a:lnTo>
                      <a:pt y="75" x="8"/>
                    </a:lnTo>
                    <a:lnTo>
                      <a:pt y="60" x="13"/>
                    </a:lnTo>
                    <a:lnTo>
                      <a:pt y="44" x="20"/>
                    </a:lnTo>
                    <a:lnTo>
                      <a:pt y="29" x="29"/>
                    </a:lnTo>
                    <a:lnTo>
                      <a:pt y="16" x="39"/>
                    </a:lnTo>
                    <a:lnTo>
                      <a:pt y="0" x="51"/>
                    </a:lnTo>
                    <a:lnTo>
                      <a:pt y="7" x="61"/>
                    </a:lnTo>
                    <a:lnTo>
                      <a:pt y="12" x="71"/>
                    </a:lnTo>
                    <a:lnTo>
                      <a:pt y="27" x="73"/>
                    </a:lnTo>
                    <a:lnTo>
                      <a:pt y="41" x="78"/>
                    </a:lnTo>
                    <a:lnTo>
                      <a:pt y="51" x="84"/>
                    </a:lnTo>
                    <a:lnTo>
                      <a:pt y="56" x="91"/>
                    </a:lnTo>
                    <a:lnTo>
                      <a:pt y="58" x="94"/>
                    </a:lnTo>
                    <a:lnTo>
                      <a:pt y="58" x="98"/>
                    </a:lnTo>
                    <a:lnTo>
                      <a:pt y="58" x="101"/>
                    </a:lnTo>
                    <a:lnTo>
                      <a:pt y="56" x="103"/>
                    </a:lnTo>
                    <a:lnTo>
                      <a:pt y="53" x="106"/>
                    </a:lnTo>
                    <a:lnTo>
                      <a:pt y="48" x="108"/>
                    </a:lnTo>
                    <a:lnTo>
                      <a:pt y="41" x="108"/>
                    </a:lnTo>
                    <a:lnTo>
                      <a:pt y="33" x="108"/>
                    </a:lnTo>
                    <a:lnTo>
                      <a:pt y="48" x="137"/>
                    </a:lnTo>
                    <a:lnTo>
                      <a:pt y="66" x="169"/>
                    </a:lnTo>
                    <a:lnTo>
                      <a:pt y="76" x="184"/>
                    </a:lnTo>
                    <a:lnTo>
                      <a:pt y="88" x="199"/>
                    </a:lnTo>
                    <a:lnTo>
                      <a:pt y="98" x="211"/>
                    </a:lnTo>
                    <a:lnTo>
                      <a:pt y="109" x="22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20" name="Shape 3420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21" name="Shape 3421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22" name="Shape 3422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23" name="Shape 3423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24" name="Shape 3424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25" name="Shape 3425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26" name="Shape 3426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27" name="Shape 3427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cxnSp>
            <p:nvCxnSpPr>
              <p:cNvPr id="3428" name="Shape 3428"/>
              <p:cNvCxnSpPr/>
              <p:nvPr/>
            </p:nvCxnSpPr>
            <p:spPr>
              <a:xfrm rot="10800000" flipH="1">
                <a:off y="2408237" x="5770562"/>
                <a:ext cy="363536" cx="611187"/>
              </a:xfrm>
              <a:prstGeom prst="straightConnector1">
                <a:avLst/>
              </a:prstGeom>
              <a:solidFill>
                <a:srgbClr val="FFFFFF"/>
              </a:solidFill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</p:cxnSp>
          <p:sp>
            <p:nvSpPr>
              <p:cNvPr id="3429" name="Shape 3429"/>
              <p:cNvSpPr/>
              <p:nvPr/>
            </p:nvSpPr>
            <p:spPr>
              <a:xfrm>
                <a:off y="3692525" x="5689600"/>
                <a:ext cy="92075" cx="1665286"/>
              </a:xfrm>
              <a:custGeom>
                <a:pathLst>
                  <a:path w="1049" extrusionOk="0" h="58">
                    <a:moveTo>
                      <a:pt y="34" x="1049"/>
                    </a:moveTo>
                    <a:lnTo>
                      <a:pt y="36" x="1039"/>
                    </a:lnTo>
                    <a:lnTo>
                      <a:pt y="36" x="1030"/>
                    </a:lnTo>
                    <a:lnTo>
                      <a:pt y="34" x="1022"/>
                    </a:lnTo>
                    <a:lnTo>
                      <a:pt y="30" x="1010"/>
                    </a:lnTo>
                    <a:lnTo>
                      <a:pt y="37" x="970"/>
                    </a:lnTo>
                    <a:lnTo>
                      <a:pt y="44" x="926"/>
                    </a:lnTo>
                    <a:lnTo>
                      <a:pt y="49" x="882"/>
                    </a:lnTo>
                    <a:lnTo>
                      <a:pt y="52" x="835"/>
                    </a:lnTo>
                    <a:lnTo>
                      <a:pt y="56" x="787"/>
                    </a:lnTo>
                    <a:lnTo>
                      <a:pt y="58" x="740"/>
                    </a:lnTo>
                    <a:lnTo>
                      <a:pt y="58" x="691"/>
                    </a:lnTo>
                    <a:lnTo>
                      <a:pt y="58" x="640"/>
                    </a:lnTo>
                    <a:lnTo>
                      <a:pt y="54" x="537"/>
                    </a:lnTo>
                    <a:lnTo>
                      <a:pt y="49" x="431"/>
                    </a:lnTo>
                    <a:lnTo>
                      <a:pt y="39" x="325"/>
                    </a:lnTo>
                    <a:lnTo>
                      <a:pt y="29" x="215"/>
                    </a:lnTo>
                    <a:lnTo>
                      <a:pt y="22" x="213"/>
                    </a:lnTo>
                    <a:lnTo>
                      <a:pt y="19" x="210"/>
                    </a:lnTo>
                    <a:lnTo>
                      <a:pt y="12" x="144"/>
                    </a:lnTo>
                    <a:lnTo>
                      <a:pt y="12" x="139"/>
                    </a:lnTo>
                    <a:lnTo>
                      <a:pt y="14" x="134"/>
                    </a:lnTo>
                    <a:lnTo>
                      <a:pt y="15" x="130"/>
                    </a:lnTo>
                    <a:lnTo>
                      <a:pt y="17" x="129"/>
                    </a:lnTo>
                    <a:lnTo>
                      <a:pt y="14" x="97"/>
                    </a:lnTo>
                    <a:lnTo>
                      <a:pt y="9" x="65"/>
                    </a:lnTo>
                    <a:lnTo>
                      <a:pt y="5" x="33"/>
                    </a:lnTo>
                    <a:lnTo>
                      <a:pt y="0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30" name="Shape 3430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31" name="Shape 3431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32" name="Shape 3432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33" name="Shape 3433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34" name="Shape 3434"/>
              <p:cNvSpPr/>
              <p:nvPr/>
            </p:nvSpPr>
            <p:spPr>
              <a:xfrm>
                <a:off y="4392612" x="5087937"/>
                <a:ext cy="185736" cx="506412"/>
              </a:xfrm>
              <a:custGeom>
                <a:pathLst>
                  <a:path w="319" extrusionOk="0" h="117">
                    <a:moveTo>
                      <a:pt y="0" x="0"/>
                    </a:moveTo>
                    <a:lnTo>
                      <a:pt y="4" x="1"/>
                    </a:lnTo>
                    <a:lnTo>
                      <a:pt y="7" x="3"/>
                    </a:lnTo>
                    <a:lnTo>
                      <a:pt y="25" x="43"/>
                    </a:lnTo>
                    <a:lnTo>
                      <a:pt y="46" x="84"/>
                    </a:lnTo>
                    <a:lnTo>
                      <a:pt y="64" x="126"/>
                    </a:lnTo>
                    <a:lnTo>
                      <a:pt y="81" x="167"/>
                    </a:lnTo>
                    <a:lnTo>
                      <a:pt y="96" x="207"/>
                    </a:lnTo>
                    <a:lnTo>
                      <a:pt y="108" x="248"/>
                    </a:lnTo>
                    <a:lnTo>
                      <a:pt y="113" x="266"/>
                    </a:lnTo>
                    <a:lnTo>
                      <a:pt y="115" x="285"/>
                    </a:lnTo>
                    <a:lnTo>
                      <a:pt y="117" x="302"/>
                    </a:lnTo>
                    <a:lnTo>
                      <a:pt y="117" x="319"/>
                    </a:lnTo>
                    <a:lnTo>
                      <a:pt y="113" x="315"/>
                    </a:lnTo>
                    <a:lnTo>
                      <a:pt y="108" x="309"/>
                    </a:lnTo>
                    <a:lnTo>
                      <a:pt y="102" x="298"/>
                    </a:lnTo>
                    <a:lnTo>
                      <a:pt y="95" x="285"/>
                    </a:lnTo>
                    <a:lnTo>
                      <a:pt y="83" x="253"/>
                    </a:lnTo>
                    <a:lnTo>
                      <a:pt y="74" x="219"/>
                    </a:lnTo>
                    <a:lnTo>
                      <a:pt y="64" x="177"/>
                    </a:lnTo>
                    <a:lnTo>
                      <a:pt y="53" x="136"/>
                    </a:lnTo>
                    <a:lnTo>
                      <a:pt y="39" x="99"/>
                    </a:lnTo>
                    <a:lnTo>
                      <a:pt y="27" x="65"/>
                    </a:lnTo>
                    <a:lnTo>
                      <a:pt y="9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35" name="Shape 3435"/>
              <p:cNvSpPr/>
              <p:nvPr/>
            </p:nvSpPr>
            <p:spPr>
              <a:xfrm>
                <a:off y="4398962" x="5087937"/>
                <a:ext cy="179387" cx="457200"/>
              </a:xfrm>
              <a:custGeom>
                <a:pathLst>
                  <a:path w="288" extrusionOk="0" h="113">
                    <a:moveTo>
                      <a:pt y="0" x="0"/>
                    </a:moveTo>
                    <a:lnTo>
                      <a:pt y="23" x="38"/>
                    </a:lnTo>
                    <a:lnTo>
                      <a:pt y="43" x="76"/>
                    </a:lnTo>
                    <a:lnTo>
                      <a:pt y="62" x="113"/>
                    </a:lnTo>
                    <a:lnTo>
                      <a:pt y="77" x="150"/>
                    </a:lnTo>
                    <a:lnTo>
                      <a:pt y="91" x="185"/>
                    </a:lnTo>
                    <a:lnTo>
                      <a:pt y="101" x="221"/>
                    </a:lnTo>
                    <a:lnTo>
                      <a:pt y="108" x="255"/>
                    </a:lnTo>
                    <a:lnTo>
                      <a:pt y="113" x="288"/>
                    </a:lnTo>
                    <a:lnTo>
                      <a:pt y="109" x="287"/>
                    </a:lnTo>
                    <a:lnTo>
                      <a:pt y="104" x="282"/>
                    </a:lnTo>
                    <a:lnTo>
                      <a:pt y="98" x="275"/>
                    </a:lnTo>
                    <a:lnTo>
                      <a:pt y="92" x="266"/>
                    </a:lnTo>
                    <a:lnTo>
                      <a:pt y="87" x="258"/>
                    </a:lnTo>
                    <a:lnTo>
                      <a:pt y="82" x="246"/>
                    </a:lnTo>
                    <a:lnTo>
                      <a:pt y="77" x="233"/>
                    </a:lnTo>
                    <a:lnTo>
                      <a:pt y="72" x="219"/>
                    </a:lnTo>
                    <a:lnTo>
                      <a:pt y="49" x="138"/>
                    </a:lnTo>
                    <a:lnTo>
                      <a:pt y="25" x="65"/>
                    </a:lnTo>
                    <a:lnTo>
                      <a:pt y="6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36" name="Shape 3436"/>
              <p:cNvSpPr/>
              <p:nvPr/>
            </p:nvSpPr>
            <p:spPr>
              <a:xfrm>
                <a:off y="4371975" x="5100637"/>
                <a:ext cy="136525" cx="522286"/>
              </a:xfrm>
              <a:custGeom>
                <a:pathLst>
                  <a:path w="329" extrusionOk="0" h="86">
                    <a:moveTo>
                      <a:pt y="0" x="0"/>
                    </a:moveTo>
                    <a:lnTo>
                      <a:pt y="6" x="8"/>
                    </a:lnTo>
                    <a:lnTo>
                      <a:pt y="20" x="39"/>
                    </a:lnTo>
                    <a:lnTo>
                      <a:pt y="37" x="86"/>
                    </a:lnTo>
                    <a:lnTo>
                      <a:pt y="55" x="140"/>
                    </a:lnTo>
                    <a:lnTo>
                      <a:pt y="64" x="169"/>
                    </a:lnTo>
                    <a:lnTo>
                      <a:pt y="72" x="198"/>
                    </a:lnTo>
                    <a:lnTo>
                      <a:pt y="77" x="226"/>
                    </a:lnTo>
                    <a:lnTo>
                      <a:pt y="82" x="253"/>
                    </a:lnTo>
                    <a:lnTo>
                      <a:pt y="86" x="277"/>
                    </a:lnTo>
                    <a:lnTo>
                      <a:pt y="86" x="299"/>
                    </a:lnTo>
                    <a:lnTo>
                      <a:pt y="86" x="307"/>
                    </a:lnTo>
                    <a:lnTo>
                      <a:pt y="84" x="316"/>
                    </a:lnTo>
                    <a:lnTo>
                      <a:pt y="81" x="324"/>
                    </a:lnTo>
                    <a:lnTo>
                      <a:pt y="77" x="329"/>
                    </a:lnTo>
                    <a:lnTo>
                      <a:pt y="66" x="317"/>
                    </a:lnTo>
                    <a:lnTo>
                      <a:pt y="55" x="306"/>
                    </a:lnTo>
                    <a:lnTo>
                      <a:pt y="45" x="290"/>
                    </a:lnTo>
                    <a:lnTo>
                      <a:pt y="37" x="275"/>
                    </a:lnTo>
                    <a:lnTo>
                      <a:pt y="28" x="258"/>
                    </a:lnTo>
                    <a:lnTo>
                      <a:pt y="23" x="240"/>
                    </a:lnTo>
                    <a:lnTo>
                      <a:pt y="17" x="220"/>
                    </a:lnTo>
                    <a:lnTo>
                      <a:pt y="11" x="199"/>
                    </a:lnTo>
                    <a:lnTo>
                      <a:pt y="5" x="154"/>
                    </a:lnTo>
                    <a:lnTo>
                      <a:pt y="1" x="106"/>
                    </a:lnTo>
                    <a:lnTo>
                      <a:pt y="0" x="54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CF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37" name="Shape 3437"/>
              <p:cNvSpPr/>
              <p:nvPr/>
            </p:nvSpPr>
            <p:spPr>
              <a:xfrm>
                <a:off y="4373562" x="5095875"/>
                <a:ext cy="155575" cx="546100"/>
              </a:xfrm>
              <a:custGeom>
                <a:pathLst>
                  <a:path w="344" extrusionOk="0" h="98">
                    <a:moveTo>
                      <a:pt y="0" x="3"/>
                    </a:moveTo>
                    <a:lnTo>
                      <a:pt y="7" x="15"/>
                    </a:lnTo>
                    <a:lnTo>
                      <a:pt y="21" x="49"/>
                    </a:lnTo>
                    <a:lnTo>
                      <a:pt y="39" x="96"/>
                    </a:lnTo>
                    <a:lnTo>
                      <a:pt y="58" x="150"/>
                    </a:lnTo>
                    <a:lnTo>
                      <a:pt y="68" x="179"/>
                    </a:lnTo>
                    <a:lnTo>
                      <a:pt y="76" x="207"/>
                    </a:lnTo>
                    <a:lnTo>
                      <a:pt y="83" x="236"/>
                    </a:lnTo>
                    <a:lnTo>
                      <a:pt y="88" x="261"/>
                    </a:lnTo>
                    <a:lnTo>
                      <a:pt y="90" x="285"/>
                    </a:lnTo>
                    <a:lnTo>
                      <a:pt y="92" x="307"/>
                    </a:lnTo>
                    <a:lnTo>
                      <a:pt y="90" x="315"/>
                    </a:lnTo>
                    <a:lnTo>
                      <a:pt y="88" x="324"/>
                    </a:lnTo>
                    <a:lnTo>
                      <a:pt y="86" x="331"/>
                    </a:lnTo>
                    <a:lnTo>
                      <a:pt y="83" x="337"/>
                    </a:lnTo>
                    <a:lnTo>
                      <a:pt y="88" x="341"/>
                    </a:lnTo>
                    <a:lnTo>
                      <a:pt y="92" x="344"/>
                    </a:lnTo>
                    <a:lnTo>
                      <a:pt y="95" x="337"/>
                    </a:lnTo>
                    <a:lnTo>
                      <a:pt y="98" x="326"/>
                    </a:lnTo>
                    <a:lnTo>
                      <a:pt y="98" x="310"/>
                    </a:lnTo>
                    <a:lnTo>
                      <a:pt y="97" x="293"/>
                    </a:lnTo>
                    <a:lnTo>
                      <a:pt y="95" x="273"/>
                    </a:lnTo>
                    <a:lnTo>
                      <a:pt y="92" x="251"/>
                    </a:lnTo>
                    <a:lnTo>
                      <a:pt y="86" x="226"/>
                    </a:lnTo>
                    <a:lnTo>
                      <a:pt y="80" x="201"/>
                    </a:lnTo>
                    <a:lnTo>
                      <a:pt y="65" x="147"/>
                    </a:lnTo>
                    <a:lnTo>
                      <a:pt y="46" x="94"/>
                    </a:lnTo>
                    <a:lnTo>
                      <a:pt y="36" x="67"/>
                    </a:lnTo>
                    <a:lnTo>
                      <a:pt y="24" x="44"/>
                    </a:lnTo>
                    <a:lnTo>
                      <a:pt y="14" x="20"/>
                    </a:lnTo>
                    <a:lnTo>
                      <a:pt y="2" x="0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38" name="Shape 3438"/>
              <p:cNvSpPr/>
              <p:nvPr/>
            </p:nvSpPr>
            <p:spPr>
              <a:xfrm>
                <a:off y="4371975" x="5097462"/>
                <a:ext cy="149225" cx="536575"/>
              </a:xfrm>
              <a:custGeom>
                <a:pathLst>
                  <a:path w="338" extrusionOk="0" h="94">
                    <a:moveTo>
                      <a:pt y="0" x="2"/>
                    </a:moveTo>
                    <a:lnTo>
                      <a:pt y="6" x="10"/>
                    </a:lnTo>
                    <a:lnTo>
                      <a:pt y="20" x="41"/>
                    </a:lnTo>
                    <a:lnTo>
                      <a:pt y="37" x="88"/>
                    </a:lnTo>
                    <a:lnTo>
                      <a:pt y="55" x="142"/>
                    </a:lnTo>
                    <a:lnTo>
                      <a:pt y="64" x="171"/>
                    </a:lnTo>
                    <a:lnTo>
                      <a:pt y="72" x="200"/>
                    </a:lnTo>
                    <a:lnTo>
                      <a:pt y="77" x="228"/>
                    </a:lnTo>
                    <a:lnTo>
                      <a:pt y="82" x="255"/>
                    </a:lnTo>
                    <a:lnTo>
                      <a:pt y="86" x="279"/>
                    </a:lnTo>
                    <a:lnTo>
                      <a:pt y="86" x="301"/>
                    </a:lnTo>
                    <a:lnTo>
                      <a:pt y="86" x="309"/>
                    </a:lnTo>
                    <a:lnTo>
                      <a:pt y="84" x="318"/>
                    </a:lnTo>
                    <a:lnTo>
                      <a:pt y="81" x="326"/>
                    </a:lnTo>
                    <a:lnTo>
                      <a:pt y="77" x="331"/>
                    </a:lnTo>
                    <a:lnTo>
                      <a:pt y="82" x="335"/>
                    </a:lnTo>
                    <a:lnTo>
                      <a:pt y="87" x="338"/>
                    </a:lnTo>
                    <a:lnTo>
                      <a:pt y="91" x="331"/>
                    </a:lnTo>
                    <a:lnTo>
                      <a:pt y="93" x="321"/>
                    </a:lnTo>
                    <a:lnTo>
                      <a:pt y="94" x="306"/>
                    </a:lnTo>
                    <a:lnTo>
                      <a:pt y="93" x="289"/>
                    </a:lnTo>
                    <a:lnTo>
                      <a:pt y="91" x="269"/>
                    </a:lnTo>
                    <a:lnTo>
                      <a:pt y="87" x="247"/>
                    </a:lnTo>
                    <a:lnTo>
                      <a:pt y="82" x="223"/>
                    </a:lnTo>
                    <a:lnTo>
                      <a:pt y="77" x="198"/>
                    </a:lnTo>
                    <a:lnTo>
                      <a:pt y="62" x="146"/>
                    </a:lnTo>
                    <a:lnTo>
                      <a:pt y="44" x="93"/>
                    </a:lnTo>
                    <a:lnTo>
                      <a:pt y="35" x="68"/>
                    </a:lnTo>
                    <a:lnTo>
                      <a:pt y="23" x="44"/>
                    </a:lnTo>
                    <a:lnTo>
                      <a:pt y="13" x="22"/>
                    </a:lnTo>
                    <a:lnTo>
                      <a:pt y="1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39" name="Shape 3439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40" name="Shape 3440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41" name="Shape 3441"/>
              <p:cNvSpPr/>
              <p:nvPr/>
            </p:nvSpPr>
            <p:spPr>
              <a:xfrm>
                <a:off y="2686050" x="5400675"/>
                <a:ext cy="33336" cx="185736"/>
              </a:xfrm>
              <a:custGeom>
                <a:pathLst>
                  <a:path w="117" extrusionOk="0" h="21">
                    <a:moveTo>
                      <a:pt y="21" x="117"/>
                    </a:moveTo>
                    <a:lnTo>
                      <a:pt y="0" x="0"/>
                    </a:lnTo>
                    <a:lnTo>
                      <a:pt y="4" x="29"/>
                    </a:lnTo>
                    <a:lnTo>
                      <a:pt y="9" x="58"/>
                    </a:lnTo>
                    <a:lnTo>
                      <a:pt y="14" x="88"/>
                    </a:lnTo>
                    <a:lnTo>
                      <a:pt y="21" x="11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42" name="Shape 3442"/>
              <p:cNvSpPr/>
              <p:nvPr/>
            </p:nvSpPr>
            <p:spPr>
              <a:xfrm>
                <a:off y="2678111" x="5346700"/>
                <a:ext cy="50800" cx="287336"/>
              </a:xfrm>
              <a:custGeom>
                <a:pathLst>
                  <a:path w="181" extrusionOk="0" h="32">
                    <a:moveTo>
                      <a:pt y="32" x="181"/>
                    </a:moveTo>
                    <a:lnTo>
                      <a:pt y="0" x="0"/>
                    </a:lnTo>
                    <a:lnTo>
                      <a:pt y="7" x="46"/>
                    </a:lnTo>
                    <a:lnTo>
                      <a:pt y="14" x="92"/>
                    </a:lnTo>
                    <a:lnTo>
                      <a:pt y="22" x="137"/>
                    </a:lnTo>
                    <a:lnTo>
                      <a:pt y="32" x="181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43" name="Shape 3443"/>
              <p:cNvSpPr/>
              <p:nvPr/>
            </p:nvSpPr>
            <p:spPr>
              <a:xfrm>
                <a:off y="2676525" x="5307012"/>
                <a:ext cy="63500" cx="361950"/>
              </a:xfrm>
              <a:custGeom>
                <a:pathLst>
                  <a:path w="228" extrusionOk="0" h="40">
                    <a:moveTo>
                      <a:pt y="6" x="59"/>
                    </a:moveTo>
                    <a:lnTo>
                      <a:pt y="27" x="176"/>
                    </a:lnTo>
                    <a:lnTo>
                      <a:pt y="30" x="189"/>
                    </a:lnTo>
                    <a:lnTo>
                      <a:pt y="33" x="203"/>
                    </a:lnTo>
                    <a:lnTo>
                      <a:pt y="37" x="214"/>
                    </a:lnTo>
                    <a:lnTo>
                      <a:pt y="40" x="228"/>
                    </a:lnTo>
                    <a:lnTo>
                      <a:pt y="0" x="0"/>
                    </a:lnTo>
                    <a:lnTo>
                      <a:pt y="1" x="14"/>
                    </a:lnTo>
                    <a:lnTo>
                      <a:pt y="3" x="29"/>
                    </a:lnTo>
                    <a:lnTo>
                      <a:pt y="5" x="44"/>
                    </a:lnTo>
                    <a:lnTo>
                      <a:pt y="6" x="59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44" name="Shape 3444"/>
              <p:cNvSpPr/>
              <p:nvPr/>
            </p:nvSpPr>
            <p:spPr>
              <a:xfrm>
                <a:off y="2673350" x="5272087"/>
                <a:ext cy="74611" cx="427037"/>
              </a:xfrm>
              <a:custGeom>
                <a:pathLst>
                  <a:path w="269" extrusionOk="0" h="47">
                    <a:moveTo>
                      <a:pt y="3" x="47"/>
                    </a:moveTo>
                    <a:lnTo>
                      <a:pt y="35" x="228"/>
                    </a:lnTo>
                    <a:lnTo>
                      <a:pt y="42" x="248"/>
                    </a:lnTo>
                    <a:lnTo>
                      <a:pt y="47" x="269"/>
                    </a:lnTo>
                    <a:lnTo>
                      <a:pt y="0" x="0"/>
                    </a:lnTo>
                    <a:lnTo>
                      <a:pt y="2" x="24"/>
                    </a:lnTo>
                    <a:lnTo>
                      <a:pt y="3" x="4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45" name="Shape 3445"/>
              <p:cNvSpPr/>
              <p:nvPr/>
            </p:nvSpPr>
            <p:spPr>
              <a:xfrm>
                <a:off y="2673350" x="5243512"/>
                <a:ext cy="82550" cx="479425"/>
              </a:xfrm>
              <a:custGeom>
                <a:pathLst>
                  <a:path w="302" extrusionOk="0" h="52">
                    <a:moveTo>
                      <a:pt y="2" x="40"/>
                    </a:moveTo>
                    <a:lnTo>
                      <a:pt y="42" x="268"/>
                    </a:lnTo>
                    <a:lnTo>
                      <a:pt y="47" x="285"/>
                    </a:lnTo>
                    <a:lnTo>
                      <a:pt y="52" x="302"/>
                    </a:lnTo>
                    <a:lnTo>
                      <a:pt y="0" x="0"/>
                    </a:lnTo>
                    <a:lnTo>
                      <a:pt y="0" x="20"/>
                    </a:lnTo>
                    <a:lnTo>
                      <a:pt y="2" x="40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46" name="Shape 3446"/>
              <p:cNvSpPr/>
              <p:nvPr/>
            </p:nvSpPr>
            <p:spPr>
              <a:xfrm>
                <a:off y="2670175" x="5216525"/>
                <a:ext cy="93661" cx="530225"/>
              </a:xfrm>
              <a:custGeom>
                <a:pathLst>
                  <a:path w="334" extrusionOk="0" h="59">
                    <a:moveTo>
                      <a:pt y="2" x="35"/>
                    </a:moveTo>
                    <a:lnTo>
                      <a:pt y="49" x="304"/>
                    </a:lnTo>
                    <a:lnTo>
                      <a:pt y="54" x="319"/>
                    </a:lnTo>
                    <a:lnTo>
                      <a:pt y="59" x="334"/>
                    </a:lnTo>
                    <a:lnTo>
                      <a:pt y="0" x="0"/>
                    </a:lnTo>
                    <a:lnTo>
                      <a:pt y="2" x="18"/>
                    </a:lnTo>
                    <a:lnTo>
                      <a:pt y="2" x="35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47" name="Shape 3447"/>
              <p:cNvSpPr/>
              <p:nvPr/>
            </p:nvSpPr>
            <p:spPr>
              <a:xfrm>
                <a:off y="2670175" x="5191125"/>
                <a:ext cy="101600" cx="574675"/>
              </a:xfrm>
              <a:custGeom>
                <a:pathLst>
                  <a:path w="362" extrusionOk="0" h="64">
                    <a:moveTo>
                      <a:pt y="2" x="33"/>
                    </a:moveTo>
                    <a:lnTo>
                      <a:pt y="54" x="335"/>
                    </a:lnTo>
                    <a:lnTo>
                      <a:pt y="59" x="348"/>
                    </a:lnTo>
                    <a:lnTo>
                      <a:pt y="64" x="362"/>
                    </a:lnTo>
                    <a:lnTo>
                      <a:pt y="0" x="0"/>
                    </a:lnTo>
                    <a:lnTo>
                      <a:pt y="0" x="17"/>
                    </a:lnTo>
                    <a:lnTo>
                      <a:pt y="2" x="33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48" name="Shape 3448"/>
              <p:cNvSpPr/>
              <p:nvPr/>
            </p:nvSpPr>
            <p:spPr>
              <a:xfrm>
                <a:off y="2670175" x="5170487"/>
                <a:ext cy="107950" cx="614361"/>
              </a:xfrm>
              <a:custGeom>
                <a:pathLst>
                  <a:path w="387" extrusionOk="0" h="68">
                    <a:moveTo>
                      <a:pt y="0" x="29"/>
                    </a:moveTo>
                    <a:lnTo>
                      <a:pt y="59" x="363"/>
                    </a:lnTo>
                    <a:lnTo>
                      <a:pt y="64" x="375"/>
                    </a:lnTo>
                    <a:lnTo>
                      <a:pt y="68" x="38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9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49" name="Shape 3449"/>
              <p:cNvSpPr/>
              <p:nvPr/>
            </p:nvSpPr>
            <p:spPr>
              <a:xfrm>
                <a:off y="2670175" x="5146675"/>
                <a:ext cy="115886" cx="654050"/>
              </a:xfrm>
              <a:custGeom>
                <a:pathLst>
                  <a:path w="412" extrusionOk="0" h="73">
                    <a:moveTo>
                      <a:pt y="0" x="28"/>
                    </a:moveTo>
                    <a:lnTo>
                      <a:pt y="64" x="390"/>
                    </a:lnTo>
                    <a:lnTo>
                      <a:pt y="68" x="402"/>
                    </a:lnTo>
                    <a:lnTo>
                      <a:pt y="73" x="412"/>
                    </a:lnTo>
                    <a:lnTo>
                      <a:pt y="0" x="0"/>
                    </a:lnTo>
                    <a:lnTo>
                      <a:pt y="0" x="15"/>
                    </a:lnTo>
                    <a:lnTo>
                      <a:pt y="0" x="28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50" name="Shape 3450"/>
              <p:cNvSpPr/>
              <p:nvPr/>
            </p:nvSpPr>
            <p:spPr>
              <a:xfrm>
                <a:off y="2670175" x="5127625"/>
                <a:ext cy="120650" cx="692150"/>
              </a:xfrm>
              <a:custGeom>
                <a:pathLst>
                  <a:path w="436" extrusionOk="0" h="76">
                    <a:moveTo>
                      <a:pt y="0" x="27"/>
                    </a:moveTo>
                    <a:lnTo>
                      <a:pt y="68" x="414"/>
                    </a:lnTo>
                    <a:lnTo>
                      <a:pt y="73" x="424"/>
                    </a:lnTo>
                    <a:lnTo>
                      <a:pt y="76" x="436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51" name="Shape 3451"/>
              <p:cNvSpPr/>
              <p:nvPr/>
            </p:nvSpPr>
            <p:spPr>
              <a:xfrm>
                <a:off y="2670175" x="5105400"/>
                <a:ext cy="127000" cx="727075"/>
              </a:xfrm>
              <a:custGeom>
                <a:pathLst>
                  <a:path w="458" extrusionOk="0" h="80">
                    <a:moveTo>
                      <a:pt y="0" x="26"/>
                    </a:moveTo>
                    <a:lnTo>
                      <a:pt y="73" x="438"/>
                    </a:lnTo>
                    <a:lnTo>
                      <a:pt y="76" x="448"/>
                    </a:lnTo>
                    <a:lnTo>
                      <a:pt y="80" x="45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52" name="Shape 3452"/>
              <p:cNvSpPr/>
              <p:nvPr/>
            </p:nvSpPr>
            <p:spPr>
              <a:xfrm>
                <a:off y="2670175" x="5087937"/>
                <a:ext cy="134936" cx="760411"/>
              </a:xfrm>
              <a:custGeom>
                <a:pathLst>
                  <a:path w="479" extrusionOk="0" h="85">
                    <a:moveTo>
                      <a:pt y="0" x="25"/>
                    </a:moveTo>
                    <a:lnTo>
                      <a:pt y="76" x="461"/>
                    </a:lnTo>
                    <a:lnTo>
                      <a:pt y="80" x="469"/>
                    </a:lnTo>
                    <a:lnTo>
                      <a:pt y="85" x="479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53" name="Shape 3453"/>
              <p:cNvSpPr/>
              <p:nvPr/>
            </p:nvSpPr>
            <p:spPr>
              <a:xfrm>
                <a:off y="2670175" x="5068887"/>
                <a:ext cy="139700" cx="793750"/>
              </a:xfrm>
              <a:custGeom>
                <a:pathLst>
                  <a:path w="500" extrusionOk="0" h="88">
                    <a:moveTo>
                      <a:pt y="0" x="23"/>
                    </a:moveTo>
                    <a:lnTo>
                      <a:pt y="80" x="481"/>
                    </a:lnTo>
                    <a:lnTo>
                      <a:pt y="83" x="489"/>
                    </a:lnTo>
                    <a:lnTo>
                      <a:pt y="88" x="500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3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54" name="Shape 3454"/>
              <p:cNvSpPr/>
              <p:nvPr/>
            </p:nvSpPr>
            <p:spPr>
              <a:xfrm>
                <a:off y="2670175" x="5053012"/>
                <a:ext cy="144461" cx="822325"/>
              </a:xfrm>
              <a:custGeom>
                <a:pathLst>
                  <a:path w="518" extrusionOk="0" h="91">
                    <a:moveTo>
                      <a:pt y="0" x="22"/>
                    </a:moveTo>
                    <a:lnTo>
                      <a:pt y="85" x="501"/>
                    </a:lnTo>
                    <a:lnTo>
                      <a:pt y="88" x="510"/>
                    </a:lnTo>
                    <a:lnTo>
                      <a:pt y="91" x="518"/>
                    </a:lnTo>
                    <a:lnTo>
                      <a:pt y="0" x="0"/>
                    </a:lnTo>
                    <a:lnTo>
                      <a:pt y="0" x="11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55" name="Shape 3455"/>
              <p:cNvSpPr/>
              <p:nvPr/>
            </p:nvSpPr>
            <p:spPr>
              <a:xfrm>
                <a:off y="2670175" x="5033962"/>
                <a:ext cy="150812" cx="852486"/>
              </a:xfrm>
              <a:custGeom>
                <a:pathLst>
                  <a:path w="537" extrusionOk="0" h="95">
                    <a:moveTo>
                      <a:pt y="0" x="22"/>
                    </a:moveTo>
                    <a:lnTo>
                      <a:pt y="88" x="522"/>
                    </a:lnTo>
                    <a:lnTo>
                      <a:pt y="91" x="528"/>
                    </a:lnTo>
                    <a:lnTo>
                      <a:pt y="95" x="537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56" name="Shape 3456"/>
              <p:cNvSpPr/>
              <p:nvPr/>
            </p:nvSpPr>
            <p:spPr>
              <a:xfrm>
                <a:off y="2670175" x="5018087"/>
                <a:ext cy="155575" cx="881062"/>
              </a:xfrm>
              <a:custGeom>
                <a:pathLst>
                  <a:path w="555" extrusionOk="0" h="98">
                    <a:moveTo>
                      <a:pt y="0" x="22"/>
                    </a:moveTo>
                    <a:lnTo>
                      <a:pt y="91" x="540"/>
                    </a:lnTo>
                    <a:lnTo>
                      <a:pt y="95" x="547"/>
                    </a:lnTo>
                    <a:lnTo>
                      <a:pt y="98" x="555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57" name="Shape 3457"/>
              <p:cNvSpPr/>
              <p:nvPr/>
            </p:nvSpPr>
            <p:spPr>
              <a:xfrm>
                <a:off y="2670175" x="5002212"/>
                <a:ext cy="161925" cx="908050"/>
              </a:xfrm>
              <a:custGeom>
                <a:pathLst>
                  <a:path w="572" extrusionOk="0" h="102">
                    <a:moveTo>
                      <a:pt y="0" x="20"/>
                    </a:moveTo>
                    <a:lnTo>
                      <a:pt y="95" x="557"/>
                    </a:lnTo>
                    <a:lnTo>
                      <a:pt y="98" x="565"/>
                    </a:lnTo>
                    <a:lnTo>
                      <a:pt y="102" x="572"/>
                    </a:lnTo>
                    <a:lnTo>
                      <a:pt y="0" x="0"/>
                    </a:lnTo>
                    <a:lnTo>
                      <a:pt y="0" x="10"/>
                    </a:lnTo>
                    <a:lnTo>
                      <a:pt y="0" x="2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58" name="Shape 3458"/>
              <p:cNvSpPr/>
              <p:nvPr/>
            </p:nvSpPr>
            <p:spPr>
              <a:xfrm>
                <a:off y="2670175" x="4984750"/>
                <a:ext cy="166686" cx="936625"/>
              </a:xfrm>
              <a:custGeom>
                <a:pathLst>
                  <a:path w="590" extrusionOk="0" h="105">
                    <a:moveTo>
                      <a:pt y="0" x="21"/>
                    </a:moveTo>
                    <a:lnTo>
                      <a:pt y="98" x="576"/>
                    </a:lnTo>
                    <a:lnTo>
                      <a:pt y="102" x="583"/>
                    </a:lnTo>
                    <a:lnTo>
                      <a:pt y="105" x="590"/>
                    </a:lnTo>
                    <a:lnTo>
                      <a:pt y="2" x="0"/>
                    </a:lnTo>
                    <a:lnTo>
                      <a:pt y="0" x="11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59" name="Shape 3459"/>
              <p:cNvSpPr/>
              <p:nvPr/>
            </p:nvSpPr>
            <p:spPr>
              <a:xfrm>
                <a:off y="2670175" x="4975225"/>
                <a:ext cy="171450" cx="955675"/>
              </a:xfrm>
              <a:custGeom>
                <a:pathLst>
                  <a:path w="602" extrusionOk="0" h="108">
                    <a:moveTo>
                      <a:pt y="0" x="17"/>
                    </a:moveTo>
                    <a:lnTo>
                      <a:pt y="102" x="589"/>
                    </a:lnTo>
                    <a:lnTo>
                      <a:pt y="105" x="596"/>
                    </a:lnTo>
                    <a:lnTo>
                      <a:pt y="108" x="602"/>
                    </a:lnTo>
                    <a:lnTo>
                      <a:pt y="2" x="0"/>
                    </a:lnTo>
                    <a:lnTo>
                      <a:pt y="2" x="5"/>
                    </a:lnTo>
                    <a:lnTo>
                      <a:pt y="2" x="6"/>
                    </a:lnTo>
                    <a:lnTo>
                      <a:pt y="2" x="11"/>
                    </a:lnTo>
                    <a:lnTo>
                      <a:pt y="0" x="17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60" name="Shape 3460"/>
              <p:cNvSpPr/>
              <p:nvPr/>
            </p:nvSpPr>
            <p:spPr>
              <a:xfrm>
                <a:off y="2673350" x="4960937"/>
                <a:ext cy="174625" cx="981075"/>
              </a:xfrm>
              <a:custGeom>
                <a:pathLst>
                  <a:path w="618" extrusionOk="0" h="110">
                    <a:moveTo>
                      <a:pt y="0" x="15"/>
                    </a:moveTo>
                    <a:lnTo>
                      <a:pt y="103" x="605"/>
                    </a:lnTo>
                    <a:lnTo>
                      <a:pt y="106" x="611"/>
                    </a:lnTo>
                    <a:lnTo>
                      <a:pt y="110" x="618"/>
                    </a:lnTo>
                    <a:lnTo>
                      <a:pt y="2" x="0"/>
                    </a:lnTo>
                    <a:lnTo>
                      <a:pt y="0" x="10"/>
                    </a:lnTo>
                    <a:lnTo>
                      <a:pt y="0" x="15"/>
                    </a:lnTo>
                    <a:lnTo>
                      <a:pt y="0" x="15"/>
                    </a:lnTo>
                    <a:lnTo>
                      <a:pt y="0" x="15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61" name="Shape 3461"/>
              <p:cNvSpPr/>
              <p:nvPr/>
            </p:nvSpPr>
            <p:spPr>
              <a:xfrm>
                <a:off y="2673350" x="4941887"/>
                <a:ext cy="179387" cx="1011237"/>
              </a:xfrm>
              <a:custGeom>
                <a:pathLst>
                  <a:path w="637" extrusionOk="0" h="113">
                    <a:moveTo>
                      <a:pt y="0" x="21"/>
                    </a:moveTo>
                    <a:lnTo>
                      <a:pt y="106" x="623"/>
                    </a:lnTo>
                    <a:lnTo>
                      <a:pt y="110" x="630"/>
                    </a:lnTo>
                    <a:lnTo>
                      <a:pt y="113" x="637"/>
                    </a:lnTo>
                    <a:lnTo>
                      <a:pt y="2" x="0"/>
                    </a:lnTo>
                    <a:lnTo>
                      <a:pt y="2" x="14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62" name="Shape 3462"/>
              <p:cNvSpPr/>
              <p:nvPr/>
            </p:nvSpPr>
            <p:spPr>
              <a:xfrm>
                <a:off y="2676525" x="4926012"/>
                <a:ext cy="182561" cx="1038225"/>
              </a:xfrm>
              <a:custGeom>
                <a:pathLst>
                  <a:path w="654" extrusionOk="0" h="115">
                    <a:moveTo>
                      <a:pt y="0" x="22"/>
                    </a:moveTo>
                    <a:lnTo>
                      <a:pt y="108" x="640"/>
                    </a:lnTo>
                    <a:lnTo>
                      <a:pt y="111" x="647"/>
                    </a:lnTo>
                    <a:lnTo>
                      <a:pt y="115" x="65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63" name="Shape 3463"/>
              <p:cNvSpPr/>
              <p:nvPr/>
            </p:nvSpPr>
            <p:spPr>
              <a:xfrm>
                <a:off y="2676525" x="4906962"/>
                <a:ext cy="187325" cx="1066800"/>
              </a:xfrm>
              <a:custGeom>
                <a:pathLst>
                  <a:path w="672" extrusionOk="0" h="118">
                    <a:moveTo>
                      <a:pt y="0" x="22"/>
                    </a:moveTo>
                    <a:lnTo>
                      <a:pt y="111" x="659"/>
                    </a:lnTo>
                    <a:lnTo>
                      <a:pt y="115" x="666"/>
                    </a:lnTo>
                    <a:lnTo>
                      <a:pt y="118" x="672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5D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64" name="Shape 3464"/>
              <p:cNvSpPr/>
              <p:nvPr/>
            </p:nvSpPr>
            <p:spPr>
              <a:xfrm>
                <a:off y="2676525" x="4886325"/>
                <a:ext cy="192087" cx="1096961"/>
              </a:xfrm>
              <a:custGeom>
                <a:pathLst>
                  <a:path w="691" extrusionOk="0" h="121">
                    <a:moveTo>
                      <a:pt y="0" x="25"/>
                    </a:moveTo>
                    <a:lnTo>
                      <a:pt y="115" x="679"/>
                    </a:lnTo>
                    <a:lnTo>
                      <a:pt y="118" x="684"/>
                    </a:lnTo>
                    <a:lnTo>
                      <a:pt y="121" x="691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65" name="Shape 3465"/>
              <p:cNvSpPr/>
              <p:nvPr/>
            </p:nvSpPr>
            <p:spPr>
              <a:xfrm>
                <a:off y="2676525" x="4867275"/>
                <a:ext cy="198436" cx="1123950"/>
              </a:xfrm>
              <a:custGeom>
                <a:pathLst>
                  <a:path w="708" extrusionOk="0" h="125">
                    <a:moveTo>
                      <a:pt y="0" x="25"/>
                    </a:moveTo>
                    <a:lnTo>
                      <a:pt y="118" x="697"/>
                    </a:lnTo>
                    <a:lnTo>
                      <a:pt y="121" x="703"/>
                    </a:lnTo>
                    <a:lnTo>
                      <a:pt y="125" x="70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66" name="Shape 3466"/>
              <p:cNvSpPr/>
              <p:nvPr/>
            </p:nvSpPr>
            <p:spPr>
              <a:xfrm>
                <a:off y="2676525" x="4846637"/>
                <a:ext cy="203200" cx="1154112"/>
              </a:xfrm>
              <a:custGeom>
                <a:pathLst>
                  <a:path w="727" extrusionOk="0" h="128">
                    <a:moveTo>
                      <a:pt y="0" x="25"/>
                    </a:moveTo>
                    <a:lnTo>
                      <a:pt y="121" x="716"/>
                    </a:lnTo>
                    <a:lnTo>
                      <a:pt y="125" x="721"/>
                    </a:lnTo>
                    <a:lnTo>
                      <a:pt y="128" x="72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67" name="Shape 3467"/>
              <p:cNvSpPr/>
              <p:nvPr/>
            </p:nvSpPr>
            <p:spPr>
              <a:xfrm>
                <a:off y="2676525" x="4827587"/>
                <a:ext cy="207962" cx="1181100"/>
              </a:xfrm>
              <a:custGeom>
                <a:pathLst>
                  <a:path w="744" extrusionOk="0" h="131">
                    <a:moveTo>
                      <a:pt y="0" x="25"/>
                    </a:moveTo>
                    <a:lnTo>
                      <a:pt y="125" x="733"/>
                    </a:lnTo>
                    <a:lnTo>
                      <a:pt y="128" x="739"/>
                    </a:lnTo>
                    <a:lnTo>
                      <a:pt y="131" x="74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68" name="Shape 3468"/>
              <p:cNvSpPr/>
              <p:nvPr/>
            </p:nvSpPr>
            <p:spPr>
              <a:xfrm>
                <a:off y="2676525" x="4805362"/>
                <a:ext cy="214311" cx="1211261"/>
              </a:xfrm>
              <a:custGeom>
                <a:pathLst>
                  <a:path w="763" extrusionOk="0" h="135">
                    <a:moveTo>
                      <a:pt y="0" x="26"/>
                    </a:moveTo>
                    <a:lnTo>
                      <a:pt y="128" x="753"/>
                    </a:lnTo>
                    <a:lnTo>
                      <a:pt y="131" x="758"/>
                    </a:lnTo>
                    <a:lnTo>
                      <a:pt y="135" x="763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69" name="Shape 3469"/>
              <p:cNvSpPr/>
              <p:nvPr/>
            </p:nvSpPr>
            <p:spPr>
              <a:xfrm>
                <a:off y="2676525" x="4784725"/>
                <a:ext cy="219075" cx="1241425"/>
              </a:xfrm>
              <a:custGeom>
                <a:pathLst>
                  <a:path w="782" extrusionOk="0" h="138">
                    <a:moveTo>
                      <a:pt y="0" x="27"/>
                    </a:moveTo>
                    <a:lnTo>
                      <a:pt y="131" x="771"/>
                    </a:lnTo>
                    <a:lnTo>
                      <a:pt y="135" x="776"/>
                    </a:lnTo>
                    <a:lnTo>
                      <a:pt y="138" x="782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70" name="Shape 3470"/>
              <p:cNvSpPr/>
              <p:nvPr/>
            </p:nvSpPr>
            <p:spPr>
              <a:xfrm>
                <a:off y="2676525" x="4762500"/>
                <a:ext cy="222250" cx="1271586"/>
              </a:xfrm>
              <a:custGeom>
                <a:pathLst>
                  <a:path w="801" extrusionOk="0" h="140">
                    <a:moveTo>
                      <a:pt y="0" x="27"/>
                    </a:moveTo>
                    <a:lnTo>
                      <a:pt y="135" x="790"/>
                    </a:lnTo>
                    <a:lnTo>
                      <a:pt y="138" x="796"/>
                    </a:lnTo>
                    <a:lnTo>
                      <a:pt y="140" x="801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471" name="Shape 3471"/>
              <p:cNvSpPr/>
              <p:nvPr/>
            </p:nvSpPr>
            <p:spPr>
              <a:xfrm>
                <a:off y="2676525" x="4741862"/>
                <a:ext cy="227011" cx="1301750"/>
              </a:xfrm>
              <a:custGeom>
                <a:pathLst>
                  <a:path w="820" extrusionOk="0" h="143">
                    <a:moveTo>
                      <a:pt y="0" x="27"/>
                    </a:moveTo>
                    <a:lnTo>
                      <a:pt y="138" x="809"/>
                    </a:lnTo>
                    <a:lnTo>
                      <a:pt y="140" x="815"/>
                    </a:lnTo>
                    <a:lnTo>
                      <a:pt y="143" x="820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</p:grpSp>
        <p:sp>
          <p:nvSpPr>
            <p:cNvPr id="3472" name="Shape 3472"/>
            <p:cNvSpPr/>
            <p:nvPr/>
          </p:nvSpPr>
          <p:spPr>
            <a:xfrm>
              <a:off y="2676525" x="4719637"/>
              <a:ext cy="233361" cx="1330325"/>
            </a:xfrm>
            <a:custGeom>
              <a:pathLst>
                <a:path w="838" extrusionOk="0" h="147">
                  <a:moveTo>
                    <a:pt y="0" x="27"/>
                  </a:moveTo>
                  <a:lnTo>
                    <a:pt y="140" x="828"/>
                  </a:lnTo>
                  <a:lnTo>
                    <a:pt y="143" x="833"/>
                  </a:lnTo>
                  <a:lnTo>
                    <a:pt y="147" x="838"/>
                  </a:lnTo>
                  <a:lnTo>
                    <a:pt y="0" x="0"/>
                  </a:lnTo>
                  <a:lnTo>
                    <a:pt y="0" x="14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73" name="Shape 3473"/>
            <p:cNvSpPr/>
            <p:nvPr/>
          </p:nvSpPr>
          <p:spPr>
            <a:xfrm>
              <a:off y="2673350" x="4699000"/>
              <a:ext cy="241300" cx="1358900"/>
            </a:xfrm>
            <a:custGeom>
              <a:pathLst>
                <a:path w="856" extrusionOk="0" h="152">
                  <a:moveTo>
                    <a:pt y="2" x="27"/>
                  </a:moveTo>
                  <a:lnTo>
                    <a:pt y="145" x="847"/>
                  </a:lnTo>
                  <a:lnTo>
                    <a:pt y="149" x="851"/>
                  </a:lnTo>
                  <a:lnTo>
                    <a:pt y="152" x="856"/>
                  </a:lnTo>
                  <a:lnTo>
                    <a:pt y="0" x="0"/>
                  </a:lnTo>
                  <a:lnTo>
                    <a:pt y="2" x="13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74" name="Shape 3474"/>
            <p:cNvSpPr/>
            <p:nvPr/>
          </p:nvSpPr>
          <p:spPr>
            <a:xfrm>
              <a:off y="2673350" x="4676775"/>
              <a:ext cy="246061" cx="1389061"/>
            </a:xfrm>
            <a:custGeom>
              <a:pathLst>
                <a:path w="875" extrusionOk="0" h="155">
                  <a:moveTo>
                    <a:pt y="2" x="27"/>
                  </a:moveTo>
                  <a:lnTo>
                    <a:pt y="149" x="865"/>
                  </a:lnTo>
                  <a:lnTo>
                    <a:pt y="152" x="870"/>
                  </a:lnTo>
                  <a:lnTo>
                    <a:pt y="155" x="875"/>
                  </a:lnTo>
                  <a:lnTo>
                    <a:pt y="0" x="0"/>
                  </a:lnTo>
                  <a:lnTo>
                    <a:pt y="0" x="14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75" name="Shape 3475"/>
            <p:cNvSpPr/>
            <p:nvPr/>
          </p:nvSpPr>
          <p:spPr>
            <a:xfrm>
              <a:off y="2673350" x="4656137"/>
              <a:ext cy="252411" cx="1417636"/>
            </a:xfrm>
            <a:custGeom>
              <a:pathLst>
                <a:path w="893" extrusionOk="0" h="159">
                  <a:moveTo>
                    <a:pt y="0" x="27"/>
                  </a:moveTo>
                  <a:lnTo>
                    <a:pt y="152" x="883"/>
                  </a:lnTo>
                  <a:lnTo>
                    <a:pt y="155" x="888"/>
                  </a:lnTo>
                  <a:lnTo>
                    <a:pt y="159" x="893"/>
                  </a:lnTo>
                  <a:lnTo>
                    <a:pt y="0" x="0"/>
                  </a:lnTo>
                  <a:lnTo>
                    <a:pt y="0" x="13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76" name="Shape 3476"/>
            <p:cNvSpPr/>
            <p:nvPr/>
          </p:nvSpPr>
          <p:spPr>
            <a:xfrm>
              <a:off y="2673350" x="4632325"/>
              <a:ext cy="254000" cx="1449386"/>
            </a:xfrm>
            <a:custGeom>
              <a:pathLst>
                <a:path w="913" extrusionOk="0" h="160">
                  <a:moveTo>
                    <a:pt y="0" x="28"/>
                  </a:moveTo>
                  <a:lnTo>
                    <a:pt y="155" x="903"/>
                  </a:lnTo>
                  <a:lnTo>
                    <a:pt y="159" x="908"/>
                  </a:lnTo>
                  <a:lnTo>
                    <a:pt y="160" x="913"/>
                  </a:lnTo>
                  <a:lnTo>
                    <a:pt y="0" x="0"/>
                  </a:lnTo>
                  <a:lnTo>
                    <a:pt y="0" x="15"/>
                  </a:lnTo>
                  <a:lnTo>
                    <a:pt y="0" x="28"/>
                  </a:lnTo>
                  <a:close/>
                </a:path>
              </a:pathLst>
            </a:custGeom>
            <a:solidFill>
              <a:srgbClr val="CBDF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77" name="Shape 3477"/>
            <p:cNvSpPr/>
            <p:nvPr/>
          </p:nvSpPr>
          <p:spPr>
            <a:xfrm>
              <a:off y="2673350" x="4629150"/>
              <a:ext cy="260350" cx="1457325"/>
            </a:xfrm>
            <a:custGeom>
              <a:pathLst>
                <a:path w="918" extrusionOk="0" h="164">
                  <a:moveTo>
                    <a:pt y="0" x="17"/>
                  </a:moveTo>
                  <a:lnTo>
                    <a:pt y="159" x="910"/>
                  </a:lnTo>
                  <a:lnTo>
                    <a:pt y="160" x="915"/>
                  </a:lnTo>
                  <a:lnTo>
                    <a:pt y="164" x="918"/>
                  </a:lnTo>
                  <a:lnTo>
                    <a:pt y="2" x="0"/>
                  </a:lnTo>
                  <a:lnTo>
                    <a:pt y="2" x="0"/>
                  </a:lnTo>
                  <a:lnTo>
                    <a:pt y="0" x="0"/>
                  </a:lnTo>
                  <a:lnTo>
                    <a:pt y="0" x="8"/>
                  </a:lnTo>
                  <a:lnTo>
                    <a:pt y="0" x="17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78" name="Shape 3478"/>
            <p:cNvSpPr/>
            <p:nvPr/>
          </p:nvSpPr>
          <p:spPr>
            <a:xfrm>
              <a:off y="2673350" x="4625975"/>
              <a:ext cy="265112" cx="1468436"/>
            </a:xfrm>
            <a:custGeom>
              <a:pathLst>
                <a:path w="925" extrusionOk="0" h="167">
                  <a:moveTo>
                    <a:pt y="0" x="4"/>
                  </a:moveTo>
                  <a:lnTo>
                    <a:pt y="160" x="917"/>
                  </a:lnTo>
                  <a:lnTo>
                    <a:pt y="164" x="920"/>
                  </a:lnTo>
                  <a:lnTo>
                    <a:pt y="167" x="925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2"/>
                  </a:lnTo>
                  <a:lnTo>
                    <a:pt y="0" x="4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79" name="Shape 3479"/>
            <p:cNvSpPr/>
            <p:nvPr/>
          </p:nvSpPr>
          <p:spPr>
            <a:xfrm>
              <a:off y="2676525" x="4622800"/>
              <a:ext cy="268287" cx="1479550"/>
            </a:xfrm>
            <a:custGeom>
              <a:pathLst>
                <a:path w="932" extrusionOk="0" h="169">
                  <a:moveTo>
                    <a:pt y="0" x="4"/>
                  </a:moveTo>
                  <a:lnTo>
                    <a:pt y="162" x="922"/>
                  </a:lnTo>
                  <a:lnTo>
                    <a:pt y="165" x="927"/>
                  </a:lnTo>
                  <a:lnTo>
                    <a:pt y="169" x="932"/>
                  </a:lnTo>
                  <a:lnTo>
                    <a:pt y="3" x="0"/>
                  </a:lnTo>
                  <a:lnTo>
                    <a:pt y="1" x="2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80" name="Shape 3480"/>
            <p:cNvSpPr/>
            <p:nvPr/>
          </p:nvSpPr>
          <p:spPr>
            <a:xfrm>
              <a:off y="2678111" x="4622800"/>
              <a:ext cy="268287" cx="1485900"/>
            </a:xfrm>
            <a:custGeom>
              <a:pathLst>
                <a:path w="936" extrusionOk="0" h="169">
                  <a:moveTo>
                    <a:pt y="0" x="2"/>
                  </a:moveTo>
                  <a:lnTo>
                    <a:pt y="164" x="927"/>
                  </a:lnTo>
                  <a:lnTo>
                    <a:pt y="168" x="932"/>
                  </a:lnTo>
                  <a:lnTo>
                    <a:pt y="169" x="936"/>
                  </a:lnTo>
                  <a:lnTo>
                    <a:pt y="5" x="0"/>
                  </a:lnTo>
                  <a:lnTo>
                    <a:pt y="2" x="0"/>
                  </a:lnTo>
                  <a:lnTo>
                    <a:pt y="0" x="2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81" name="Shape 3481"/>
            <p:cNvSpPr/>
            <p:nvPr/>
          </p:nvSpPr>
          <p:spPr>
            <a:xfrm>
              <a:off y="2681286" x="4621212"/>
              <a:ext cy="271461" cx="1495425"/>
            </a:xfrm>
            <a:custGeom>
              <a:pathLst>
                <a:path w="942" extrusionOk="0" h="171">
                  <a:moveTo>
                    <a:pt y="0" x="1"/>
                  </a:moveTo>
                  <a:lnTo>
                    <a:pt y="166" x="933"/>
                  </a:lnTo>
                  <a:lnTo>
                    <a:pt y="167" x="937"/>
                  </a:lnTo>
                  <a:lnTo>
                    <a:pt y="171" x="942"/>
                  </a:lnTo>
                  <a:lnTo>
                    <a:pt y="5" x="0"/>
                  </a:lnTo>
                  <a:lnTo>
                    <a:pt y="3" x="1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82" name="Shape 3482"/>
            <p:cNvSpPr/>
            <p:nvPr/>
          </p:nvSpPr>
          <p:spPr>
            <a:xfrm>
              <a:off y="2686050" x="4621212"/>
              <a:ext cy="271461" cx="1500186"/>
            </a:xfrm>
            <a:custGeom>
              <a:pathLst>
                <a:path w="945" extrusionOk="0" h="171">
                  <a:moveTo>
                    <a:pt y="0" x="1"/>
                  </a:moveTo>
                  <a:lnTo>
                    <a:pt y="164" x="937"/>
                  </a:lnTo>
                  <a:lnTo>
                    <a:pt y="168" x="942"/>
                  </a:lnTo>
                  <a:lnTo>
                    <a:pt y="171" x="945"/>
                  </a:lnTo>
                  <a:lnTo>
                    <a:pt y="4" x="0"/>
                  </a:lnTo>
                  <a:lnTo>
                    <a:pt y="2" x="0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83" name="Shape 3483"/>
            <p:cNvSpPr/>
            <p:nvPr/>
          </p:nvSpPr>
          <p:spPr>
            <a:xfrm>
              <a:off y="2689225" x="4621212"/>
              <a:ext cy="273050" cx="1508125"/>
            </a:xfrm>
            <a:custGeom>
              <a:pathLst>
                <a:path w="950" extrusionOk="0" h="172">
                  <a:moveTo>
                    <a:pt y="0" x="0"/>
                  </a:moveTo>
                  <a:lnTo>
                    <a:pt y="166" x="942"/>
                  </a:lnTo>
                  <a:lnTo>
                    <a:pt y="169" x="945"/>
                  </a:lnTo>
                  <a:lnTo>
                    <a:pt y="172" x="950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84" name="Shape 3484"/>
            <p:cNvSpPr/>
            <p:nvPr/>
          </p:nvSpPr>
          <p:spPr>
            <a:xfrm>
              <a:off y="2692400" x="4621212"/>
              <a:ext cy="273050" cx="1514475"/>
            </a:xfrm>
            <a:custGeom>
              <a:pathLst>
                <a:path w="954" extrusionOk="0" h="172">
                  <a:moveTo>
                    <a:pt y="0" x="0"/>
                  </a:moveTo>
                  <a:lnTo>
                    <a:pt y="167" x="945"/>
                  </a:lnTo>
                  <a:lnTo>
                    <a:pt y="170" x="950"/>
                  </a:lnTo>
                  <a:lnTo>
                    <a:pt y="172" x="954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85" name="Shape 3485"/>
            <p:cNvSpPr/>
            <p:nvPr/>
          </p:nvSpPr>
          <p:spPr>
            <a:xfrm>
              <a:off y="2693986" x="4621212"/>
              <a:ext cy="276225" cx="1519237"/>
            </a:xfrm>
            <a:custGeom>
              <a:pathLst>
                <a:path w="957" extrusionOk="0" h="174">
                  <a:moveTo>
                    <a:pt y="0" x="0"/>
                  </a:moveTo>
                  <a:lnTo>
                    <a:pt y="169" x="950"/>
                  </a:lnTo>
                  <a:lnTo>
                    <a:pt y="171" x="954"/>
                  </a:lnTo>
                  <a:lnTo>
                    <a:pt y="174" x="957"/>
                  </a:lnTo>
                  <a:lnTo>
                    <a:pt y="6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86" name="Shape 3486"/>
            <p:cNvSpPr/>
            <p:nvPr/>
          </p:nvSpPr>
          <p:spPr>
            <a:xfrm>
              <a:off y="2700336" x="4621212"/>
              <a:ext cy="276225" cx="1527175"/>
            </a:xfrm>
            <a:custGeom>
              <a:pathLst>
                <a:path w="962" extrusionOk="0" h="174">
                  <a:moveTo>
                    <a:pt y="0" x="0"/>
                  </a:moveTo>
                  <a:lnTo>
                    <a:pt y="167" x="954"/>
                  </a:lnTo>
                  <a:lnTo>
                    <a:pt y="170" x="957"/>
                  </a:lnTo>
                  <a:lnTo>
                    <a:pt y="174" x="962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87" name="Shape 3487"/>
            <p:cNvSpPr/>
            <p:nvPr/>
          </p:nvSpPr>
          <p:spPr>
            <a:xfrm>
              <a:off y="2703511" x="4621212"/>
              <a:ext cy="277811" cx="1533525"/>
            </a:xfrm>
            <a:custGeom>
              <a:pathLst>
                <a:path w="966" extrusionOk="0" h="175">
                  <a:moveTo>
                    <a:pt y="0" x="0"/>
                  </a:moveTo>
                  <a:lnTo>
                    <a:pt y="168" x="957"/>
                  </a:lnTo>
                  <a:lnTo>
                    <a:pt y="172" x="962"/>
                  </a:lnTo>
                  <a:lnTo>
                    <a:pt y="175" x="966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88" name="Shape 3488"/>
            <p:cNvSpPr/>
            <p:nvPr/>
          </p:nvSpPr>
          <p:spPr>
            <a:xfrm>
              <a:off y="2705100" x="4621212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1" x="962"/>
                  </a:lnTo>
                  <a:lnTo>
                    <a:pt y="174" x="966"/>
                  </a:lnTo>
                  <a:lnTo>
                    <a:pt y="176" x="969"/>
                  </a:lnTo>
                  <a:lnTo>
                    <a:pt y="5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89" name="Shape 3489"/>
            <p:cNvSpPr/>
            <p:nvPr/>
          </p:nvSpPr>
          <p:spPr>
            <a:xfrm>
              <a:off y="2711450" x="4621212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66"/>
                  </a:lnTo>
                  <a:lnTo>
                    <a:pt y="172" x="969"/>
                  </a:lnTo>
                  <a:lnTo>
                    <a:pt y="175" x="972"/>
                  </a:lnTo>
                  <a:lnTo>
                    <a:pt y="3" x="1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90" name="Shape 3490"/>
            <p:cNvSpPr/>
            <p:nvPr/>
          </p:nvSpPr>
          <p:spPr>
            <a:xfrm>
              <a:off y="2713036" x="4621212"/>
              <a:ext cy="282575" cx="1550987"/>
            </a:xfrm>
            <a:custGeom>
              <a:pathLst>
                <a:path w="977" extrusionOk="0" h="178">
                  <a:moveTo>
                    <a:pt y="0" x="0"/>
                  </a:moveTo>
                  <a:lnTo>
                    <a:pt y="171" x="969"/>
                  </a:lnTo>
                  <a:lnTo>
                    <a:pt y="174" x="972"/>
                  </a:lnTo>
                  <a:lnTo>
                    <a:pt y="178" x="977"/>
                  </a:lnTo>
                  <a:lnTo>
                    <a:pt y="5" x="1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91" name="Shape 3491"/>
            <p:cNvSpPr/>
            <p:nvPr/>
          </p:nvSpPr>
          <p:spPr>
            <a:xfrm>
              <a:off y="2716211" x="4622800"/>
              <a:ext cy="280986" cx="1555750"/>
            </a:xfrm>
            <a:custGeom>
              <a:pathLst>
                <a:path w="980" extrusionOk="0" h="177">
                  <a:moveTo>
                    <a:pt y="0" x="0"/>
                  </a:moveTo>
                  <a:lnTo>
                    <a:pt y="172" x="971"/>
                  </a:lnTo>
                  <a:lnTo>
                    <a:pt y="176" x="976"/>
                  </a:lnTo>
                  <a:lnTo>
                    <a:pt y="177" x="980"/>
                  </a:lnTo>
                  <a:lnTo>
                    <a:pt y="5" x="2"/>
                  </a:lnTo>
                  <a:lnTo>
                    <a:pt y="3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92" name="Shape 3492"/>
            <p:cNvSpPr/>
            <p:nvPr/>
          </p:nvSpPr>
          <p:spPr>
            <a:xfrm>
              <a:off y="2720975" x="4622800"/>
              <a:ext cy="282575" cx="1560512"/>
            </a:xfrm>
            <a:custGeom>
              <a:pathLst>
                <a:path w="983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80"/>
                  </a:lnTo>
                  <a:lnTo>
                    <a:pt y="178" x="983"/>
                  </a:lnTo>
                  <a:lnTo>
                    <a:pt y="5" x="4"/>
                  </a:lnTo>
                  <a:lnTo>
                    <a:pt y="5" x="4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93" name="Shape 3493"/>
            <p:cNvSpPr/>
            <p:nvPr/>
          </p:nvSpPr>
          <p:spPr>
            <a:xfrm>
              <a:off y="2724150" x="4625975"/>
              <a:ext cy="284162" cx="1563687"/>
            </a:xfrm>
            <a:custGeom>
              <a:pathLst>
                <a:path w="985" extrusionOk="0" h="179">
                  <a:moveTo>
                    <a:pt y="0" x="0"/>
                  </a:moveTo>
                  <a:lnTo>
                    <a:pt y="172" x="978"/>
                  </a:lnTo>
                  <a:lnTo>
                    <a:pt y="176" x="981"/>
                  </a:lnTo>
                  <a:lnTo>
                    <a:pt y="179" x="985"/>
                  </a:lnTo>
                  <a:lnTo>
                    <a:pt y="5" x="4"/>
                  </a:lnTo>
                  <a:lnTo>
                    <a:pt y="3" x="4"/>
                  </a:lnTo>
                  <a:lnTo>
                    <a:pt y="3" x="2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94" name="Shape 3494"/>
            <p:cNvSpPr/>
            <p:nvPr/>
          </p:nvSpPr>
          <p:spPr>
            <a:xfrm>
              <a:off y="2728911" x="4629150"/>
              <a:ext cy="282575" cx="1565275"/>
            </a:xfrm>
            <a:custGeom>
              <a:pathLst>
                <a:path w="986" extrusionOk="0" h="178">
                  <a:moveTo>
                    <a:pt y="0" x="0"/>
                  </a:moveTo>
                  <a:lnTo>
                    <a:pt y="173" x="979"/>
                  </a:lnTo>
                  <a:lnTo>
                    <a:pt y="176" x="983"/>
                  </a:lnTo>
                  <a:lnTo>
                    <a:pt y="178" x="986"/>
                  </a:lnTo>
                  <a:lnTo>
                    <a:pt y="5" x="3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95" name="Shape 3495"/>
            <p:cNvSpPr/>
            <p:nvPr/>
          </p:nvSpPr>
          <p:spPr>
            <a:xfrm>
              <a:off y="2732086" x="4632325"/>
              <a:ext cy="284162" cx="1566862"/>
            </a:xfrm>
            <a:custGeom>
              <a:pathLst>
                <a:path w="987" extrusionOk="0" h="179">
                  <a:moveTo>
                    <a:pt y="0" x="0"/>
                  </a:moveTo>
                  <a:lnTo>
                    <a:pt y="174" x="981"/>
                  </a:lnTo>
                  <a:lnTo>
                    <a:pt y="176" x="984"/>
                  </a:lnTo>
                  <a:lnTo>
                    <a:pt y="179" x="987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96" name="Shape 3496"/>
            <p:cNvSpPr/>
            <p:nvPr/>
          </p:nvSpPr>
          <p:spPr>
            <a:xfrm>
              <a:off y="2736850" x="4633912"/>
              <a:ext cy="285750" cx="1571625"/>
            </a:xfrm>
            <a:custGeom>
              <a:pathLst>
                <a:path w="990" extrusionOk="0" h="180">
                  <a:moveTo>
                    <a:pt y="0" x="0"/>
                  </a:moveTo>
                  <a:lnTo>
                    <a:pt y="173" x="983"/>
                  </a:lnTo>
                  <a:lnTo>
                    <a:pt y="176" x="986"/>
                  </a:lnTo>
                  <a:lnTo>
                    <a:pt y="180" x="990"/>
                  </a:lnTo>
                  <a:lnTo>
                    <a:pt y="6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97" name="Shape 3497"/>
            <p:cNvSpPr/>
            <p:nvPr/>
          </p:nvSpPr>
          <p:spPr>
            <a:xfrm>
              <a:off y="2740025" x="4637087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4"/>
                  </a:lnTo>
                  <a:lnTo>
                    <a:pt y="178" x="988"/>
                  </a:lnTo>
                  <a:lnTo>
                    <a:pt y="179" x="991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98" name="Shape 3498"/>
            <p:cNvSpPr/>
            <p:nvPr/>
          </p:nvSpPr>
          <p:spPr>
            <a:xfrm>
              <a:off y="2746375" x="464185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5"/>
                  </a:lnTo>
                  <a:lnTo>
                    <a:pt y="175" x="988"/>
                  </a:lnTo>
                  <a:lnTo>
                    <a:pt y="179" x="991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499" name="Shape 3499"/>
            <p:cNvSpPr/>
            <p:nvPr/>
          </p:nvSpPr>
          <p:spPr>
            <a:xfrm>
              <a:off y="2747961" x="4645025"/>
              <a:ext cy="287336" cx="1576387"/>
            </a:xfrm>
            <a:custGeom>
              <a:pathLst>
                <a:path w="993" extrusionOk="0" h="181">
                  <a:moveTo>
                    <a:pt y="0" x="0"/>
                  </a:moveTo>
                  <a:lnTo>
                    <a:pt y="174" x="986"/>
                  </a:lnTo>
                  <a:lnTo>
                    <a:pt y="178" x="989"/>
                  </a:lnTo>
                  <a:lnTo>
                    <a:pt y="181" x="993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00" name="Shape 3500"/>
            <p:cNvSpPr/>
            <p:nvPr/>
          </p:nvSpPr>
          <p:spPr>
            <a:xfrm>
              <a:off y="2754311" x="4648200"/>
              <a:ext cy="284162" cx="1577975"/>
            </a:xfrm>
            <a:custGeom>
              <a:pathLst>
                <a:path w="994" extrusionOk="0" h="179">
                  <a:moveTo>
                    <a:pt y="0" x="0"/>
                  </a:moveTo>
                  <a:lnTo>
                    <a:pt y="174" x="987"/>
                  </a:lnTo>
                  <a:lnTo>
                    <a:pt y="177" x="991"/>
                  </a:lnTo>
                  <a:lnTo>
                    <a:pt y="179" x="994"/>
                  </a:lnTo>
                  <a:lnTo>
                    <a:pt y="5" x="3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01" name="Shape 3501"/>
            <p:cNvSpPr/>
            <p:nvPr/>
          </p:nvSpPr>
          <p:spPr>
            <a:xfrm>
              <a:off y="2755900" x="4649787"/>
              <a:ext cy="287336" cx="1582737"/>
            </a:xfrm>
            <a:custGeom>
              <a:pathLst>
                <a:path w="997" extrusionOk="0" h="181">
                  <a:moveTo>
                    <a:pt y="0" x="0"/>
                  </a:moveTo>
                  <a:lnTo>
                    <a:pt y="176" x="990"/>
                  </a:lnTo>
                  <a:lnTo>
                    <a:pt y="178" x="993"/>
                  </a:lnTo>
                  <a:lnTo>
                    <a:pt y="181" x="997"/>
                  </a:lnTo>
                  <a:lnTo>
                    <a:pt y="5" x="4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02" name="Shape 3502"/>
            <p:cNvSpPr/>
            <p:nvPr/>
          </p:nvSpPr>
          <p:spPr>
            <a:xfrm>
              <a:off y="2762250" x="4652962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4" x="991"/>
                  </a:lnTo>
                  <a:lnTo>
                    <a:pt y="177" x="995"/>
                  </a:lnTo>
                  <a:lnTo>
                    <a:pt y="181" x="998"/>
                  </a:lnTo>
                  <a:lnTo>
                    <a:pt y="5" x="3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03" name="Shape 3503"/>
            <p:cNvSpPr/>
            <p:nvPr/>
          </p:nvSpPr>
          <p:spPr>
            <a:xfrm>
              <a:off y="2763836" x="4656137"/>
              <a:ext cy="287336" cx="1585912"/>
            </a:xfrm>
            <a:custGeom>
              <a:pathLst>
                <a:path w="999" extrusionOk="0" h="181">
                  <a:moveTo>
                    <a:pt y="0" x="0"/>
                  </a:moveTo>
                  <a:lnTo>
                    <a:pt y="176" x="993"/>
                  </a:lnTo>
                  <a:lnTo>
                    <a:pt y="180" x="996"/>
                  </a:lnTo>
                  <a:lnTo>
                    <a:pt y="181" x="999"/>
                  </a:lnTo>
                  <a:lnTo>
                    <a:pt y="5" x="5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04" name="Shape 3504"/>
            <p:cNvSpPr/>
            <p:nvPr/>
          </p:nvSpPr>
          <p:spPr>
            <a:xfrm>
              <a:off y="2770186" x="4657725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5"/>
                  </a:lnTo>
                  <a:lnTo>
                    <a:pt y="177" x="998"/>
                  </a:lnTo>
                  <a:lnTo>
                    <a:pt y="181" x="1002"/>
                  </a:lnTo>
                  <a:lnTo>
                    <a:pt y="5" x="6"/>
                  </a:lnTo>
                  <a:lnTo>
                    <a:pt y="1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05" name="Shape 3505"/>
            <p:cNvSpPr/>
            <p:nvPr/>
          </p:nvSpPr>
          <p:spPr>
            <a:xfrm>
              <a:off y="2771775" x="4664075"/>
              <a:ext cy="290511" cx="1589087"/>
            </a:xfrm>
            <a:custGeom>
              <a:pathLst>
                <a:path w="1001" extrusionOk="0" h="183">
                  <a:moveTo>
                    <a:pt y="0" x="0"/>
                  </a:moveTo>
                  <a:lnTo>
                    <a:pt y="176" x="994"/>
                  </a:lnTo>
                  <a:lnTo>
                    <a:pt y="180" x="998"/>
                  </a:lnTo>
                  <a:lnTo>
                    <a:pt y="183" x="1001"/>
                  </a:lnTo>
                  <a:lnTo>
                    <a:pt y="6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06" name="Shape 3506"/>
            <p:cNvSpPr/>
            <p:nvPr/>
          </p:nvSpPr>
          <p:spPr>
            <a:xfrm>
              <a:off y="2778125" x="4667250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6"/>
                  </a:lnTo>
                  <a:lnTo>
                    <a:pt y="179" x="999"/>
                  </a:lnTo>
                  <a:lnTo>
                    <a:pt y="181" x="1002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07" name="Shape 3507"/>
            <p:cNvSpPr/>
            <p:nvPr/>
          </p:nvSpPr>
          <p:spPr>
            <a:xfrm>
              <a:off y="2781300" x="4668837"/>
              <a:ext cy="288925" cx="1595437"/>
            </a:xfrm>
            <a:custGeom>
              <a:pathLst>
                <a:path w="1005" extrusionOk="0" h="182">
                  <a:moveTo>
                    <a:pt y="0" x="0"/>
                  </a:moveTo>
                  <a:lnTo>
                    <a:pt y="177" x="998"/>
                  </a:lnTo>
                  <a:lnTo>
                    <a:pt y="179" x="1000"/>
                  </a:lnTo>
                  <a:lnTo>
                    <a:pt y="180" x="1003"/>
                  </a:lnTo>
                  <a:lnTo>
                    <a:pt y="182" x="1003"/>
                  </a:lnTo>
                  <a:lnTo>
                    <a:pt y="182" x="1005"/>
                  </a:lnTo>
                  <a:lnTo>
                    <a:pt y="6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08" name="Shape 3508"/>
            <p:cNvSpPr/>
            <p:nvPr/>
          </p:nvSpPr>
          <p:spPr>
            <a:xfrm>
              <a:off y="2786061" x="4672012"/>
              <a:ext cy="288925" cx="1608137"/>
            </a:xfrm>
            <a:custGeom>
              <a:pathLst>
                <a:path w="1013" extrusionOk="0" h="182">
                  <a:moveTo>
                    <a:pt y="0" x="0"/>
                  </a:moveTo>
                  <a:lnTo>
                    <a:pt y="176" x="999"/>
                  </a:lnTo>
                  <a:lnTo>
                    <a:pt y="177" x="999"/>
                  </a:lnTo>
                  <a:lnTo>
                    <a:pt y="177" x="1001"/>
                  </a:lnTo>
                  <a:lnTo>
                    <a:pt y="181" x="1006"/>
                  </a:lnTo>
                  <a:lnTo>
                    <a:pt y="182" x="101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09" name="Shape 3509"/>
            <p:cNvSpPr/>
            <p:nvPr/>
          </p:nvSpPr>
          <p:spPr>
            <a:xfrm>
              <a:off y="2790825" x="4675187"/>
              <a:ext cy="290511" cx="1609725"/>
            </a:xfrm>
            <a:custGeom>
              <a:pathLst>
                <a:path w="1014" extrusionOk="0" h="183">
                  <a:moveTo>
                    <a:pt y="0" x="0"/>
                  </a:moveTo>
                  <a:lnTo>
                    <a:pt y="176" x="1001"/>
                  </a:lnTo>
                  <a:lnTo>
                    <a:pt y="178" x="1006"/>
                  </a:lnTo>
                  <a:lnTo>
                    <a:pt y="181" x="1014"/>
                  </a:lnTo>
                  <a:lnTo>
                    <a:pt y="181" x="1013"/>
                  </a:lnTo>
                  <a:lnTo>
                    <a:pt y="183" x="1013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10" name="Shape 3510"/>
            <p:cNvSpPr/>
            <p:nvPr/>
          </p:nvSpPr>
          <p:spPr>
            <a:xfrm>
              <a:off y="2794000" x="4679950"/>
              <a:ext cy="288925" cx="1604962"/>
            </a:xfrm>
            <a:custGeom>
              <a:pathLst>
                <a:path w="1011" extrusionOk="0" h="182">
                  <a:moveTo>
                    <a:pt y="0" x="0"/>
                  </a:moveTo>
                  <a:lnTo>
                    <a:pt y="177" x="1008"/>
                  </a:lnTo>
                  <a:lnTo>
                    <a:pt y="179" x="1010"/>
                  </a:lnTo>
                  <a:lnTo>
                    <a:pt y="179" x="1011"/>
                  </a:lnTo>
                  <a:lnTo>
                    <a:pt y="181" x="1010"/>
                  </a:lnTo>
                  <a:lnTo>
                    <a:pt y="182" x="1008"/>
                  </a:lnTo>
                  <a:lnTo>
                    <a:pt y="5" x="3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11" name="Shape 3511"/>
            <p:cNvSpPr/>
            <p:nvPr/>
          </p:nvSpPr>
          <p:spPr>
            <a:xfrm>
              <a:off y="2798761" x="4683125"/>
              <a:ext cy="287336" cx="1600200"/>
            </a:xfrm>
            <a:custGeom>
              <a:pathLst>
                <a:path w="1008" extrusionOk="0" h="181">
                  <a:moveTo>
                    <a:pt y="0" x="0"/>
                  </a:moveTo>
                  <a:lnTo>
                    <a:pt y="178" x="1008"/>
                  </a:lnTo>
                  <a:lnTo>
                    <a:pt y="179" x="1006"/>
                  </a:lnTo>
                  <a:lnTo>
                    <a:pt y="181" x="1004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12" name="Shape 3512"/>
            <p:cNvSpPr/>
            <p:nvPr/>
          </p:nvSpPr>
          <p:spPr>
            <a:xfrm>
              <a:off y="2801936" x="4684712"/>
              <a:ext cy="287336" cx="1595437"/>
            </a:xfrm>
            <a:custGeom>
              <a:pathLst>
                <a:path w="1005" extrusionOk="0" h="181">
                  <a:moveTo>
                    <a:pt y="0" x="0"/>
                  </a:moveTo>
                  <a:lnTo>
                    <a:pt y="177" x="1005"/>
                  </a:lnTo>
                  <a:lnTo>
                    <a:pt y="179" x="1003"/>
                  </a:lnTo>
                  <a:lnTo>
                    <a:pt y="181" x="100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13" name="Shape 3513"/>
            <p:cNvSpPr/>
            <p:nvPr/>
          </p:nvSpPr>
          <p:spPr>
            <a:xfrm>
              <a:off y="2806700" x="4687887"/>
              <a:ext cy="285750" cx="1589087"/>
            </a:xfrm>
            <a:custGeom>
              <a:pathLst>
                <a:path w="1001" extrusionOk="0" h="180">
                  <a:moveTo>
                    <a:pt y="0" x="0"/>
                  </a:moveTo>
                  <a:lnTo>
                    <a:pt y="176" x="1001"/>
                  </a:lnTo>
                  <a:lnTo>
                    <a:pt y="178" x="1001"/>
                  </a:lnTo>
                  <a:lnTo>
                    <a:pt y="180" x="1000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14" name="Shape 3514"/>
            <p:cNvSpPr/>
            <p:nvPr/>
          </p:nvSpPr>
          <p:spPr>
            <a:xfrm>
              <a:off y="2809875" x="4692650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6" x="998"/>
                  </a:lnTo>
                  <a:lnTo>
                    <a:pt y="178" x="997"/>
                  </a:lnTo>
                  <a:lnTo>
                    <a:pt y="181" x="995"/>
                  </a:lnTo>
                  <a:lnTo>
                    <a:pt y="5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15" name="Shape 3515"/>
            <p:cNvSpPr/>
            <p:nvPr/>
          </p:nvSpPr>
          <p:spPr>
            <a:xfrm>
              <a:off y="2814636" x="4695825"/>
              <a:ext cy="285750" cx="1579562"/>
            </a:xfrm>
            <a:custGeom>
              <a:pathLst>
                <a:path w="995" extrusionOk="0" h="180">
                  <a:moveTo>
                    <a:pt y="0" x="0"/>
                  </a:moveTo>
                  <a:lnTo>
                    <a:pt y="175" x="995"/>
                  </a:lnTo>
                  <a:lnTo>
                    <a:pt y="178" x="993"/>
                  </a:lnTo>
                  <a:lnTo>
                    <a:pt y="180" x="99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16" name="Shape 3516"/>
            <p:cNvSpPr/>
            <p:nvPr/>
          </p:nvSpPr>
          <p:spPr>
            <a:xfrm>
              <a:off y="2817811" x="469900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6" x="991"/>
                  </a:lnTo>
                  <a:lnTo>
                    <a:pt y="178" x="989"/>
                  </a:lnTo>
                  <a:lnTo>
                    <a:pt y="179" x="987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17" name="Shape 3517"/>
            <p:cNvSpPr/>
            <p:nvPr/>
          </p:nvSpPr>
          <p:spPr>
            <a:xfrm>
              <a:off y="2824161" x="4703762"/>
              <a:ext cy="280986" cx="1565275"/>
            </a:xfrm>
            <a:custGeom>
              <a:pathLst>
                <a:path w="986" extrusionOk="0" h="177">
                  <a:moveTo>
                    <a:pt y="0" x="0"/>
                  </a:moveTo>
                  <a:lnTo>
                    <a:pt y="174" x="986"/>
                  </a:lnTo>
                  <a:lnTo>
                    <a:pt y="175" x="984"/>
                  </a:lnTo>
                  <a:lnTo>
                    <a:pt y="177" x="983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18" name="Shape 3518"/>
            <p:cNvSpPr/>
            <p:nvPr/>
          </p:nvSpPr>
          <p:spPr>
            <a:xfrm>
              <a:off y="2825750" x="4706937"/>
              <a:ext cy="282575" cx="1558925"/>
            </a:xfrm>
            <a:custGeom>
              <a:pathLst>
                <a:path w="982" extrusionOk="0" h="178">
                  <a:moveTo>
                    <a:pt y="0" x="0"/>
                  </a:moveTo>
                  <a:lnTo>
                    <a:pt y="174" x="982"/>
                  </a:lnTo>
                  <a:lnTo>
                    <a:pt y="176" x="981"/>
                  </a:lnTo>
                  <a:lnTo>
                    <a:pt y="178" x="981"/>
                  </a:lnTo>
                  <a:lnTo>
                    <a:pt y="5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19" name="Shape 3519"/>
            <p:cNvSpPr/>
            <p:nvPr/>
          </p:nvSpPr>
          <p:spPr>
            <a:xfrm>
              <a:off y="2832100" x="4710112"/>
              <a:ext cy="277811" cx="1554162"/>
            </a:xfrm>
            <a:custGeom>
              <a:pathLst>
                <a:path w="979" extrusionOk="0" h="175">
                  <a:moveTo>
                    <a:pt y="0" x="0"/>
                  </a:moveTo>
                  <a:lnTo>
                    <a:pt y="172" x="979"/>
                  </a:lnTo>
                  <a:lnTo>
                    <a:pt y="174" x="979"/>
                  </a:lnTo>
                  <a:lnTo>
                    <a:pt y="175" x="977"/>
                  </a:lnTo>
                  <a:lnTo>
                    <a:pt y="5" x="5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20" name="Shape 3520"/>
            <p:cNvSpPr/>
            <p:nvPr/>
          </p:nvSpPr>
          <p:spPr>
            <a:xfrm>
              <a:off y="2833686" x="4714875"/>
              <a:ext cy="282575" cx="1549400"/>
            </a:xfrm>
            <a:custGeom>
              <a:pathLst>
                <a:path w="976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74"/>
                  </a:lnTo>
                  <a:lnTo>
                    <a:pt y="178" x="972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21" name="Shape 3521"/>
            <p:cNvSpPr/>
            <p:nvPr/>
          </p:nvSpPr>
          <p:spPr>
            <a:xfrm>
              <a:off y="2840036" x="4718050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72"/>
                  </a:lnTo>
                  <a:lnTo>
                    <a:pt y="174" x="970"/>
                  </a:lnTo>
                  <a:lnTo>
                    <a:pt y="175" x="969"/>
                  </a:lnTo>
                  <a:lnTo>
                    <a:pt y="5" x="5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22" name="Shape 3522"/>
            <p:cNvSpPr/>
            <p:nvPr/>
          </p:nvSpPr>
          <p:spPr>
            <a:xfrm>
              <a:off y="2841625" x="4719637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3" x="969"/>
                  </a:lnTo>
                  <a:lnTo>
                    <a:pt y="174" x="968"/>
                  </a:lnTo>
                  <a:lnTo>
                    <a:pt y="176" x="966"/>
                  </a:lnTo>
                  <a:lnTo>
                    <a:pt y="7" x="5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23" name="Shape 3523"/>
            <p:cNvSpPr/>
            <p:nvPr/>
          </p:nvSpPr>
          <p:spPr>
            <a:xfrm>
              <a:off y="2847975" x="4725987"/>
              <a:ext cy="276225" cx="1530350"/>
            </a:xfrm>
            <a:custGeom>
              <a:pathLst>
                <a:path w="964" extrusionOk="0" h="174">
                  <a:moveTo>
                    <a:pt y="0" x="0"/>
                  </a:moveTo>
                  <a:lnTo>
                    <a:pt y="170" x="964"/>
                  </a:lnTo>
                  <a:lnTo>
                    <a:pt y="172" x="962"/>
                  </a:lnTo>
                  <a:lnTo>
                    <a:pt y="174" x="960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24" name="Shape 3524"/>
            <p:cNvSpPr/>
            <p:nvPr/>
          </p:nvSpPr>
          <p:spPr>
            <a:xfrm>
              <a:off y="2852736" x="4727575"/>
              <a:ext cy="274637" cx="1525587"/>
            </a:xfrm>
            <a:custGeom>
              <a:pathLst>
                <a:path w="961" extrusionOk="0" h="173">
                  <a:moveTo>
                    <a:pt y="0" x="0"/>
                  </a:moveTo>
                  <a:lnTo>
                    <a:pt y="169" x="961"/>
                  </a:lnTo>
                  <a:lnTo>
                    <a:pt y="171" x="959"/>
                  </a:lnTo>
                  <a:lnTo>
                    <a:pt y="173" x="958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25" name="Shape 3525"/>
            <p:cNvSpPr/>
            <p:nvPr/>
          </p:nvSpPr>
          <p:spPr>
            <a:xfrm>
              <a:off y="2855911" x="4730750"/>
              <a:ext cy="273050" cx="1519237"/>
            </a:xfrm>
            <a:custGeom>
              <a:pathLst>
                <a:path w="957" extrusionOk="0" h="172">
                  <a:moveTo>
                    <a:pt y="0" x="0"/>
                  </a:moveTo>
                  <a:lnTo>
                    <a:pt y="169" x="957"/>
                  </a:lnTo>
                  <a:lnTo>
                    <a:pt y="171" x="956"/>
                  </a:lnTo>
                  <a:lnTo>
                    <a:pt y="172" x="95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26" name="Shape 3526"/>
            <p:cNvSpPr/>
            <p:nvPr/>
          </p:nvSpPr>
          <p:spPr>
            <a:xfrm>
              <a:off y="2860675" x="4735512"/>
              <a:ext cy="271461" cx="1512886"/>
            </a:xfrm>
            <a:custGeom>
              <a:pathLst>
                <a:path w="953" extrusionOk="0" h="171">
                  <a:moveTo>
                    <a:pt y="0" x="0"/>
                  </a:moveTo>
                  <a:lnTo>
                    <a:pt y="168" x="953"/>
                  </a:lnTo>
                  <a:lnTo>
                    <a:pt y="169" x="951"/>
                  </a:lnTo>
                  <a:lnTo>
                    <a:pt y="171" x="94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27" name="Shape 3527"/>
            <p:cNvSpPr/>
            <p:nvPr/>
          </p:nvSpPr>
          <p:spPr>
            <a:xfrm>
              <a:off y="2863850" x="4738687"/>
              <a:ext cy="271461" cx="1506536"/>
            </a:xfrm>
            <a:custGeom>
              <a:pathLst>
                <a:path w="949" extrusionOk="0" h="171">
                  <a:moveTo>
                    <a:pt y="0" x="0"/>
                  </a:moveTo>
                  <a:lnTo>
                    <a:pt y="167" x="949"/>
                  </a:lnTo>
                  <a:lnTo>
                    <a:pt y="169" x="947"/>
                  </a:lnTo>
                  <a:lnTo>
                    <a:pt y="171" x="94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28" name="Shape 3528"/>
            <p:cNvSpPr/>
            <p:nvPr/>
          </p:nvSpPr>
          <p:spPr>
            <a:xfrm>
              <a:off y="2868611" x="4743450"/>
              <a:ext cy="271461" cx="1498600"/>
            </a:xfrm>
            <a:custGeom>
              <a:pathLst>
                <a:path w="944" extrusionOk="0" h="171">
                  <a:moveTo>
                    <a:pt y="0" x="0"/>
                  </a:moveTo>
                  <a:lnTo>
                    <a:pt y="166" x="944"/>
                  </a:lnTo>
                  <a:lnTo>
                    <a:pt y="168" x="941"/>
                  </a:lnTo>
                  <a:lnTo>
                    <a:pt y="171" x="939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29" name="Shape 3529"/>
            <p:cNvSpPr/>
            <p:nvPr/>
          </p:nvSpPr>
          <p:spPr>
            <a:xfrm>
              <a:off y="2871786" x="4746625"/>
              <a:ext cy="271461" cx="1490661"/>
            </a:xfrm>
            <a:custGeom>
              <a:pathLst>
                <a:path w="939" extrusionOk="0" h="171">
                  <a:moveTo>
                    <a:pt y="0" x="0"/>
                  </a:moveTo>
                  <a:lnTo>
                    <a:pt y="166" x="939"/>
                  </a:lnTo>
                  <a:lnTo>
                    <a:pt y="169" x="937"/>
                  </a:lnTo>
                  <a:lnTo>
                    <a:pt y="171" x="936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30" name="Shape 3530"/>
            <p:cNvSpPr/>
            <p:nvPr/>
          </p:nvSpPr>
          <p:spPr>
            <a:xfrm>
              <a:off y="2876550" x="4749800"/>
              <a:ext cy="268287" cx="1484311"/>
            </a:xfrm>
            <a:custGeom>
              <a:pathLst>
                <a:path w="935" extrusionOk="0" h="169">
                  <a:moveTo>
                    <a:pt y="0" x="0"/>
                  </a:moveTo>
                  <a:lnTo>
                    <a:pt y="166" x="935"/>
                  </a:lnTo>
                  <a:lnTo>
                    <a:pt y="168" x="934"/>
                  </a:lnTo>
                  <a:lnTo>
                    <a:pt y="169" x="932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31" name="Shape 3531"/>
            <p:cNvSpPr/>
            <p:nvPr/>
          </p:nvSpPr>
          <p:spPr>
            <a:xfrm>
              <a:off y="2879725" x="4754562"/>
              <a:ext cy="268287" cx="1477961"/>
            </a:xfrm>
            <a:custGeom>
              <a:pathLst>
                <a:path w="931" extrusionOk="0" h="169">
                  <a:moveTo>
                    <a:pt y="0" x="0"/>
                  </a:moveTo>
                  <a:lnTo>
                    <a:pt y="166" x="931"/>
                  </a:lnTo>
                  <a:lnTo>
                    <a:pt y="167" x="929"/>
                  </a:lnTo>
                  <a:lnTo>
                    <a:pt y="169" x="927"/>
                  </a:lnTo>
                  <a:lnTo>
                    <a:pt y="7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32" name="Shape 3532"/>
            <p:cNvSpPr/>
            <p:nvPr/>
          </p:nvSpPr>
          <p:spPr>
            <a:xfrm>
              <a:off y="2884486" x="4757737"/>
              <a:ext cy="266700" cx="1471611"/>
            </a:xfrm>
            <a:custGeom>
              <a:pathLst>
                <a:path w="927" extrusionOk="0" h="168">
                  <a:moveTo>
                    <a:pt y="0" x="0"/>
                  </a:moveTo>
                  <a:lnTo>
                    <a:pt y="164" x="927"/>
                  </a:lnTo>
                  <a:lnTo>
                    <a:pt y="166" x="925"/>
                  </a:lnTo>
                  <a:lnTo>
                    <a:pt y="168" x="923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33" name="Shape 3533"/>
            <p:cNvSpPr/>
            <p:nvPr/>
          </p:nvSpPr>
          <p:spPr>
            <a:xfrm>
              <a:off y="2890836" x="4762500"/>
              <a:ext cy="261936" cx="1463675"/>
            </a:xfrm>
            <a:custGeom>
              <a:pathLst>
                <a:path w="922" extrusionOk="0" h="165">
                  <a:moveTo>
                    <a:pt y="0" x="0"/>
                  </a:moveTo>
                  <a:lnTo>
                    <a:pt y="162" x="922"/>
                  </a:lnTo>
                  <a:lnTo>
                    <a:pt y="164" x="920"/>
                  </a:lnTo>
                  <a:lnTo>
                    <a:pt y="165" x="917"/>
                  </a:lnTo>
                  <a:lnTo>
                    <a:pt y="5" x="5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34" name="Shape 3534"/>
            <p:cNvSpPr/>
            <p:nvPr/>
          </p:nvSpPr>
          <p:spPr>
            <a:xfrm>
              <a:off y="2892425" x="4765675"/>
              <a:ext cy="263525" cx="1457325"/>
            </a:xfrm>
            <a:custGeom>
              <a:pathLst>
                <a:path w="918" extrusionOk="0" h="166">
                  <a:moveTo>
                    <a:pt y="0" x="0"/>
                  </a:moveTo>
                  <a:lnTo>
                    <a:pt y="163" x="918"/>
                  </a:lnTo>
                  <a:lnTo>
                    <a:pt y="164" x="915"/>
                  </a:lnTo>
                  <a:lnTo>
                    <a:pt y="166" x="913"/>
                  </a:lnTo>
                  <a:lnTo>
                    <a:pt y="6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AF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35" name="Shape 3535"/>
            <p:cNvSpPr/>
            <p:nvPr/>
          </p:nvSpPr>
          <p:spPr>
            <a:xfrm>
              <a:off y="2898775" x="4770437"/>
              <a:ext cy="260350" cx="1447800"/>
            </a:xfrm>
            <a:custGeom>
              <a:pathLst>
                <a:path w="912" extrusionOk="0" h="164">
                  <a:moveTo>
                    <a:pt y="0" x="0"/>
                  </a:moveTo>
                  <a:lnTo>
                    <a:pt y="160" x="912"/>
                  </a:lnTo>
                  <a:lnTo>
                    <a:pt y="162" x="910"/>
                  </a:lnTo>
                  <a:lnTo>
                    <a:pt y="164" x="90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36" name="Shape 3536"/>
            <p:cNvSpPr/>
            <p:nvPr/>
          </p:nvSpPr>
          <p:spPr>
            <a:xfrm>
              <a:off y="2901950" x="4773612"/>
              <a:ext cy="258762" cx="1441450"/>
            </a:xfrm>
            <a:custGeom>
              <a:pathLst>
                <a:path w="908" extrusionOk="0" h="163">
                  <a:moveTo>
                    <a:pt y="0" x="0"/>
                  </a:moveTo>
                  <a:lnTo>
                    <a:pt y="160" x="908"/>
                  </a:lnTo>
                  <a:lnTo>
                    <a:pt y="162" x="907"/>
                  </a:lnTo>
                  <a:lnTo>
                    <a:pt y="163" x="905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37" name="Shape 3537"/>
            <p:cNvSpPr/>
            <p:nvPr/>
          </p:nvSpPr>
          <p:spPr>
            <a:xfrm>
              <a:off y="2906711" x="4778375"/>
              <a:ext cy="257175" cx="1435100"/>
            </a:xfrm>
            <a:custGeom>
              <a:pathLst>
                <a:path w="904" extrusionOk="0" h="162">
                  <a:moveTo>
                    <a:pt y="0" x="0"/>
                  </a:moveTo>
                  <a:lnTo>
                    <a:pt y="159" x="904"/>
                  </a:lnTo>
                  <a:lnTo>
                    <a:pt y="160" x="902"/>
                  </a:lnTo>
                  <a:lnTo>
                    <a:pt y="162" x="899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38" name="Shape 3538"/>
            <p:cNvSpPr/>
            <p:nvPr/>
          </p:nvSpPr>
          <p:spPr>
            <a:xfrm>
              <a:off y="2909886" x="4781550"/>
              <a:ext cy="257175" cx="1428750"/>
            </a:xfrm>
            <a:custGeom>
              <a:pathLst>
                <a:path w="900" extrusionOk="0" h="162">
                  <a:moveTo>
                    <a:pt y="0" x="0"/>
                  </a:moveTo>
                  <a:lnTo>
                    <a:pt y="158" x="900"/>
                  </a:lnTo>
                  <a:lnTo>
                    <a:pt y="160" x="897"/>
                  </a:lnTo>
                  <a:lnTo>
                    <a:pt y="162" x="895"/>
                  </a:lnTo>
                  <a:lnTo>
                    <a:pt y="6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39" name="Shape 3539"/>
            <p:cNvSpPr/>
            <p:nvPr/>
          </p:nvSpPr>
          <p:spPr>
            <a:xfrm>
              <a:off y="2914650" x="4786312"/>
              <a:ext cy="257175" cx="1419225"/>
            </a:xfrm>
            <a:custGeom>
              <a:pathLst>
                <a:path w="894" extrusionOk="0" h="162">
                  <a:moveTo>
                    <a:pt y="0" x="0"/>
                  </a:moveTo>
                  <a:lnTo>
                    <a:pt y="157" x="894"/>
                  </a:lnTo>
                  <a:lnTo>
                    <a:pt y="159" x="892"/>
                  </a:lnTo>
                  <a:lnTo>
                    <a:pt y="162" x="889"/>
                  </a:lnTo>
                  <a:lnTo>
                    <a:pt y="5" x="6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40" name="Shape 3540"/>
            <p:cNvSpPr/>
            <p:nvPr/>
          </p:nvSpPr>
          <p:spPr>
            <a:xfrm>
              <a:off y="2919411" x="4789487"/>
              <a:ext cy="255586" cx="1412875"/>
            </a:xfrm>
            <a:custGeom>
              <a:pathLst>
                <a:path w="890" extrusionOk="0" h="161">
                  <a:moveTo>
                    <a:pt y="0" x="0"/>
                  </a:moveTo>
                  <a:lnTo>
                    <a:pt y="156" x="890"/>
                  </a:lnTo>
                  <a:lnTo>
                    <a:pt y="159" x="887"/>
                  </a:lnTo>
                  <a:lnTo>
                    <a:pt y="161" x="885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41" name="Shape 3541"/>
            <p:cNvSpPr/>
            <p:nvPr/>
          </p:nvSpPr>
          <p:spPr>
            <a:xfrm>
              <a:off y="2922586" x="4795837"/>
              <a:ext cy="255586" cx="1401761"/>
            </a:xfrm>
            <a:custGeom>
              <a:pathLst>
                <a:path w="883" extrusionOk="0" h="161">
                  <a:moveTo>
                    <a:pt y="0" x="0"/>
                  </a:moveTo>
                  <a:lnTo>
                    <a:pt y="157" x="883"/>
                  </a:lnTo>
                  <a:lnTo>
                    <a:pt y="159" x="881"/>
                  </a:lnTo>
                  <a:lnTo>
                    <a:pt y="161" x="878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42" name="Shape 3542"/>
            <p:cNvSpPr/>
            <p:nvPr/>
          </p:nvSpPr>
          <p:spPr>
            <a:xfrm>
              <a:off y="2927350" x="4797425"/>
              <a:ext cy="252411" cx="1397000"/>
            </a:xfrm>
            <a:custGeom>
              <a:pathLst>
                <a:path w="880" extrusionOk="0" h="159">
                  <a:moveTo>
                    <a:pt y="0" x="0"/>
                  </a:moveTo>
                  <a:lnTo>
                    <a:pt y="156" x="880"/>
                  </a:lnTo>
                  <a:lnTo>
                    <a:pt y="158" x="877"/>
                  </a:lnTo>
                  <a:lnTo>
                    <a:pt y="159" x="875"/>
                  </a:lnTo>
                  <a:lnTo>
                    <a:pt y="6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43" name="Shape 3543"/>
            <p:cNvSpPr/>
            <p:nvPr/>
          </p:nvSpPr>
          <p:spPr>
            <a:xfrm>
              <a:off y="2930525" x="4803775"/>
              <a:ext cy="252411" cx="1385887"/>
            </a:xfrm>
            <a:custGeom>
              <a:pathLst>
                <a:path w="873" extrusionOk="0" h="159">
                  <a:moveTo>
                    <a:pt y="0" x="0"/>
                  </a:moveTo>
                  <a:lnTo>
                    <a:pt y="156" x="873"/>
                  </a:lnTo>
                  <a:lnTo>
                    <a:pt y="157" x="871"/>
                  </a:lnTo>
                  <a:lnTo>
                    <a:pt y="159" x="867"/>
                  </a:lnTo>
                  <a:lnTo>
                    <a:pt y="7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44" name="Shape 3544"/>
            <p:cNvSpPr/>
            <p:nvPr/>
          </p:nvSpPr>
          <p:spPr>
            <a:xfrm>
              <a:off y="2936875" x="4808537"/>
              <a:ext cy="249237" cx="1377950"/>
            </a:xfrm>
            <a:custGeom>
              <a:pathLst>
                <a:path w="868" extrusionOk="0" h="157">
                  <a:moveTo>
                    <a:pt y="0" x="0"/>
                  </a:moveTo>
                  <a:lnTo>
                    <a:pt y="153" x="868"/>
                  </a:lnTo>
                  <a:lnTo>
                    <a:pt y="155" x="864"/>
                  </a:lnTo>
                  <a:lnTo>
                    <a:pt y="157" x="86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45" name="Shape 3545"/>
            <p:cNvSpPr/>
            <p:nvPr/>
          </p:nvSpPr>
          <p:spPr>
            <a:xfrm>
              <a:off y="2941636" x="4811712"/>
              <a:ext cy="246061" cx="1368425"/>
            </a:xfrm>
            <a:custGeom>
              <a:pathLst>
                <a:path w="862" extrusionOk="0" h="155">
                  <a:moveTo>
                    <a:pt y="0" x="0"/>
                  </a:moveTo>
                  <a:lnTo>
                    <a:pt y="152" x="862"/>
                  </a:lnTo>
                  <a:lnTo>
                    <a:pt y="154" x="861"/>
                  </a:lnTo>
                  <a:lnTo>
                    <a:pt y="155" x="857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46" name="Shape 3546"/>
            <p:cNvSpPr/>
            <p:nvPr/>
          </p:nvSpPr>
          <p:spPr>
            <a:xfrm>
              <a:off y="2944811" x="4816475"/>
              <a:ext cy="246061" cx="1362075"/>
            </a:xfrm>
            <a:custGeom>
              <a:pathLst>
                <a:path w="858" extrusionOk="0" h="155">
                  <a:moveTo>
                    <a:pt y="0" x="0"/>
                  </a:moveTo>
                  <a:lnTo>
                    <a:pt y="152" x="858"/>
                  </a:lnTo>
                  <a:lnTo>
                    <a:pt y="153" x="854"/>
                  </a:lnTo>
                  <a:lnTo>
                    <a:pt y="155" x="851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47" name="Shape 3547"/>
            <p:cNvSpPr/>
            <p:nvPr/>
          </p:nvSpPr>
          <p:spPr>
            <a:xfrm>
              <a:off y="2949575" x="4821237"/>
              <a:ext cy="244475" cx="1350962"/>
            </a:xfrm>
            <a:custGeom>
              <a:pathLst>
                <a:path w="851" extrusionOk="0" h="154">
                  <a:moveTo>
                    <a:pt y="0" x="0"/>
                  </a:moveTo>
                  <a:lnTo>
                    <a:pt y="150" x="851"/>
                  </a:lnTo>
                  <a:lnTo>
                    <a:pt y="152" x="848"/>
                  </a:lnTo>
                  <a:lnTo>
                    <a:pt y="154" x="846"/>
                  </a:lnTo>
                  <a:lnTo>
                    <a:pt y="5" x="6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2ED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48" name="Shape 3548"/>
            <p:cNvSpPr/>
            <p:nvPr/>
          </p:nvSpPr>
          <p:spPr>
            <a:xfrm>
              <a:off y="2952750" x="4824412"/>
              <a:ext cy="242887" cx="1343025"/>
            </a:xfrm>
            <a:custGeom>
              <a:pathLst>
                <a:path w="846" extrusionOk="0" h="153">
                  <a:moveTo>
                    <a:pt y="0" x="0"/>
                  </a:moveTo>
                  <a:lnTo>
                    <a:pt y="150" x="846"/>
                  </a:lnTo>
                  <a:lnTo>
                    <a:pt y="152" x="844"/>
                  </a:lnTo>
                  <a:lnTo>
                    <a:pt y="153" x="841"/>
                  </a:lnTo>
                  <a:lnTo>
                    <a:pt y="6" x="5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49" name="Shape 3549"/>
            <p:cNvSpPr/>
            <p:nvPr/>
          </p:nvSpPr>
          <p:spPr>
            <a:xfrm>
              <a:off y="2957511" x="4830762"/>
              <a:ext cy="241300" cx="1333500"/>
            </a:xfrm>
            <a:custGeom>
              <a:pathLst>
                <a:path w="840" extrusionOk="0" h="152">
                  <a:moveTo>
                    <a:pt y="0" x="0"/>
                  </a:moveTo>
                  <a:lnTo>
                    <a:pt y="149" x="840"/>
                  </a:lnTo>
                  <a:lnTo>
                    <a:pt y="150" x="837"/>
                  </a:lnTo>
                  <a:lnTo>
                    <a:pt y="152" x="834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50" name="Shape 3550"/>
            <p:cNvSpPr/>
            <p:nvPr/>
          </p:nvSpPr>
          <p:spPr>
            <a:xfrm>
              <a:off y="2962275" x="4832350"/>
              <a:ext cy="239711" cx="1327150"/>
            </a:xfrm>
            <a:custGeom>
              <a:pathLst>
                <a:path w="836" extrusionOk="0" h="151">
                  <a:moveTo>
                    <a:pt y="0" x="0"/>
                  </a:moveTo>
                  <a:lnTo>
                    <a:pt y="147" x="836"/>
                  </a:lnTo>
                  <a:lnTo>
                    <a:pt y="149" x="833"/>
                  </a:lnTo>
                  <a:lnTo>
                    <a:pt y="151" x="829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51" name="Shape 3551"/>
            <p:cNvSpPr/>
            <p:nvPr/>
          </p:nvSpPr>
          <p:spPr>
            <a:xfrm>
              <a:off y="2965450" x="4838700"/>
              <a:ext cy="239711" cx="1316037"/>
            </a:xfrm>
            <a:custGeom>
              <a:pathLst>
                <a:path w="829" extrusionOk="0" h="151">
                  <a:moveTo>
                    <a:pt y="0" x="0"/>
                  </a:moveTo>
                  <a:lnTo>
                    <a:pt y="147" x="829"/>
                  </a:lnTo>
                  <a:lnTo>
                    <a:pt y="149" x="825"/>
                  </a:lnTo>
                  <a:lnTo>
                    <a:pt y="151" x="823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52" name="Shape 3552"/>
            <p:cNvSpPr/>
            <p:nvPr/>
          </p:nvSpPr>
          <p:spPr>
            <a:xfrm>
              <a:off y="2970211" x="4843462"/>
              <a:ext cy="236537" cx="1304925"/>
            </a:xfrm>
            <a:custGeom>
              <a:pathLst>
                <a:path w="822" extrusionOk="0" h="149">
                  <a:moveTo>
                    <a:pt y="0" x="0"/>
                  </a:moveTo>
                  <a:lnTo>
                    <a:pt y="146" x="822"/>
                  </a:lnTo>
                  <a:lnTo>
                    <a:pt y="148" x="819"/>
                  </a:lnTo>
                  <a:lnTo>
                    <a:pt y="149" x="817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53" name="Shape 3553"/>
            <p:cNvSpPr/>
            <p:nvPr/>
          </p:nvSpPr>
          <p:spPr>
            <a:xfrm>
              <a:off y="2973386" x="4848225"/>
              <a:ext cy="236537" cx="1296987"/>
            </a:xfrm>
            <a:custGeom>
              <a:pathLst>
                <a:path w="817" extrusionOk="0" h="149">
                  <a:moveTo>
                    <a:pt y="0" x="0"/>
                  </a:moveTo>
                  <a:lnTo>
                    <a:pt y="146" x="817"/>
                  </a:lnTo>
                  <a:lnTo>
                    <a:pt y="147" x="814"/>
                  </a:lnTo>
                  <a:lnTo>
                    <a:pt y="149" x="811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54" name="Shape 3554"/>
            <p:cNvSpPr/>
            <p:nvPr/>
          </p:nvSpPr>
          <p:spPr>
            <a:xfrm>
              <a:off y="2979736" x="4851400"/>
              <a:ext cy="233361" cx="1289050"/>
            </a:xfrm>
            <a:custGeom>
              <a:pathLst>
                <a:path w="812" extrusionOk="0" h="147">
                  <a:moveTo>
                    <a:pt y="0" x="0"/>
                  </a:moveTo>
                  <a:lnTo>
                    <a:pt y="143" x="812"/>
                  </a:lnTo>
                  <a:lnTo>
                    <a:pt y="145" x="809"/>
                  </a:lnTo>
                  <a:lnTo>
                    <a:pt y="147" x="80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55" name="Shape 3555"/>
            <p:cNvSpPr/>
            <p:nvPr/>
          </p:nvSpPr>
          <p:spPr>
            <a:xfrm>
              <a:off y="2984500" x="4856162"/>
              <a:ext cy="230187" cx="1279525"/>
            </a:xfrm>
            <a:custGeom>
              <a:pathLst>
                <a:path w="806" extrusionOk="0" h="145">
                  <a:moveTo>
                    <a:pt y="0" x="0"/>
                  </a:moveTo>
                  <a:lnTo>
                    <a:pt y="142" x="806"/>
                  </a:lnTo>
                  <a:lnTo>
                    <a:pt y="144" x="802"/>
                  </a:lnTo>
                  <a:lnTo>
                    <a:pt y="145" x="797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56" name="Shape 3556"/>
            <p:cNvSpPr/>
            <p:nvPr/>
          </p:nvSpPr>
          <p:spPr>
            <a:xfrm>
              <a:off y="2987675" x="4862512"/>
              <a:ext cy="227011" cx="1266825"/>
            </a:xfrm>
            <a:custGeom>
              <a:pathLst>
                <a:path w="798" extrusionOk="0" h="143">
                  <a:moveTo>
                    <a:pt y="0" x="0"/>
                  </a:moveTo>
                  <a:lnTo>
                    <a:pt y="142" x="798"/>
                  </a:lnTo>
                  <a:lnTo>
                    <a:pt y="143" x="793"/>
                  </a:lnTo>
                  <a:lnTo>
                    <a:pt y="143" x="790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57" name="Shape 3557"/>
            <p:cNvSpPr/>
            <p:nvPr/>
          </p:nvSpPr>
          <p:spPr>
            <a:xfrm>
              <a:off y="2992436" x="4864100"/>
              <a:ext cy="225425" cx="1257300"/>
            </a:xfrm>
            <a:custGeom>
              <a:pathLst>
                <a:path w="792" extrusionOk="0" h="142">
                  <a:moveTo>
                    <a:pt y="0" x="0"/>
                  </a:moveTo>
                  <a:lnTo>
                    <a:pt y="140" x="792"/>
                  </a:lnTo>
                  <a:lnTo>
                    <a:pt y="140" x="789"/>
                  </a:lnTo>
                  <a:lnTo>
                    <a:pt y="142" x="786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58" name="Shape 3558"/>
            <p:cNvSpPr/>
            <p:nvPr/>
          </p:nvSpPr>
          <p:spPr>
            <a:xfrm>
              <a:off y="2995611" x="4870450"/>
              <a:ext cy="225425" cx="1246186"/>
            </a:xfrm>
            <a:custGeom>
              <a:pathLst>
                <a:path w="785" extrusionOk="0" h="142">
                  <a:moveTo>
                    <a:pt y="0" x="0"/>
                  </a:moveTo>
                  <a:lnTo>
                    <a:pt y="138" x="785"/>
                  </a:lnTo>
                  <a:lnTo>
                    <a:pt y="140" x="782"/>
                  </a:lnTo>
                  <a:lnTo>
                    <a:pt y="142" x="778"/>
                  </a:lnTo>
                  <a:lnTo>
                    <a:pt y="6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59" name="Shape 3559"/>
            <p:cNvSpPr/>
            <p:nvPr/>
          </p:nvSpPr>
          <p:spPr>
            <a:xfrm>
              <a:off y="3000375" x="4875212"/>
              <a:ext cy="222250" cx="1236661"/>
            </a:xfrm>
            <a:custGeom>
              <a:pathLst>
                <a:path w="779" extrusionOk="0" h="140">
                  <a:moveTo>
                    <a:pt y="0" x="0"/>
                  </a:moveTo>
                  <a:lnTo>
                    <a:pt y="137" x="779"/>
                  </a:lnTo>
                  <a:lnTo>
                    <a:pt y="139" x="775"/>
                  </a:lnTo>
                  <a:lnTo>
                    <a:pt y="140" x="770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60" name="Shape 3560"/>
            <p:cNvSpPr/>
            <p:nvPr/>
          </p:nvSpPr>
          <p:spPr>
            <a:xfrm>
              <a:off y="3005136" x="4881562"/>
              <a:ext cy="220661" cx="1223961"/>
            </a:xfrm>
            <a:custGeom>
              <a:pathLst>
                <a:path w="771" extrusionOk="0" h="139">
                  <a:moveTo>
                    <a:pt y="0" x="0"/>
                  </a:moveTo>
                  <a:lnTo>
                    <a:pt y="136" x="771"/>
                  </a:lnTo>
                  <a:lnTo>
                    <a:pt y="137" x="766"/>
                  </a:lnTo>
                  <a:lnTo>
                    <a:pt y="139" x="763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61" name="Shape 3561"/>
            <p:cNvSpPr/>
            <p:nvPr/>
          </p:nvSpPr>
          <p:spPr>
            <a:xfrm>
              <a:off y="3008311" x="4886325"/>
              <a:ext cy="220661" cx="1211261"/>
            </a:xfrm>
            <a:custGeom>
              <a:pathLst>
                <a:path w="763" extrusionOk="0" h="139">
                  <a:moveTo>
                    <a:pt y="0" x="0"/>
                  </a:moveTo>
                  <a:lnTo>
                    <a:pt y="135" x="763"/>
                  </a:lnTo>
                  <a:lnTo>
                    <a:pt y="137" x="760"/>
                  </a:lnTo>
                  <a:lnTo>
                    <a:pt y="139" x="756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62" name="Shape 3562"/>
            <p:cNvSpPr/>
            <p:nvPr/>
          </p:nvSpPr>
          <p:spPr>
            <a:xfrm>
              <a:off y="3014661" x="4889500"/>
              <a:ext cy="215900" cx="1203325"/>
            </a:xfrm>
            <a:custGeom>
              <a:pathLst>
                <a:path w="758" extrusionOk="0" h="136">
                  <a:moveTo>
                    <a:pt y="0" x="0"/>
                  </a:moveTo>
                  <a:lnTo>
                    <a:pt y="133" x="758"/>
                  </a:lnTo>
                  <a:lnTo>
                    <a:pt y="135" x="753"/>
                  </a:lnTo>
                  <a:lnTo>
                    <a:pt y="136" x="749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63" name="Shape 3563"/>
            <p:cNvSpPr/>
            <p:nvPr/>
          </p:nvSpPr>
          <p:spPr>
            <a:xfrm>
              <a:off y="3019425" x="4894262"/>
              <a:ext cy="214311" cx="1192211"/>
            </a:xfrm>
            <a:custGeom>
              <a:pathLst>
                <a:path w="751" extrusionOk="0" h="135">
                  <a:moveTo>
                    <a:pt y="0" x="0"/>
                  </a:moveTo>
                  <a:lnTo>
                    <a:pt y="132" x="751"/>
                  </a:lnTo>
                  <a:lnTo>
                    <a:pt y="133" x="746"/>
                  </a:lnTo>
                  <a:lnTo>
                    <a:pt y="135" x="741"/>
                  </a:lnTo>
                  <a:lnTo>
                    <a:pt y="5" x="7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64" name="Shape 3564"/>
            <p:cNvSpPr/>
            <p:nvPr/>
          </p:nvSpPr>
          <p:spPr>
            <a:xfrm>
              <a:off y="3022600" x="4899025"/>
              <a:ext cy="211137" cx="1179512"/>
            </a:xfrm>
            <a:custGeom>
              <a:pathLst>
                <a:path w="743" extrusionOk="0" h="133">
                  <a:moveTo>
                    <a:pt y="0" x="0"/>
                  </a:moveTo>
                  <a:lnTo>
                    <a:pt y="131" x="743"/>
                  </a:lnTo>
                  <a:lnTo>
                    <a:pt y="133" x="738"/>
                  </a:lnTo>
                  <a:lnTo>
                    <a:pt y="133" x="735"/>
                  </a:lnTo>
                  <a:lnTo>
                    <a:pt y="6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65" name="Shape 3565"/>
            <p:cNvSpPr/>
            <p:nvPr/>
          </p:nvSpPr>
          <p:spPr>
            <a:xfrm>
              <a:off y="3027361" x="4905375"/>
              <a:ext cy="209550" cx="1165225"/>
            </a:xfrm>
            <a:custGeom>
              <a:pathLst>
                <a:path w="734" extrusionOk="0" h="132">
                  <a:moveTo>
                    <a:pt y="0" x="0"/>
                  </a:moveTo>
                  <a:lnTo>
                    <a:pt y="130" x="734"/>
                  </a:lnTo>
                  <a:lnTo>
                    <a:pt y="130" x="729"/>
                  </a:lnTo>
                  <a:lnTo>
                    <a:pt y="132" x="726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66" name="Shape 3566"/>
            <p:cNvSpPr/>
            <p:nvPr/>
          </p:nvSpPr>
          <p:spPr>
            <a:xfrm>
              <a:off y="3032125" x="4910137"/>
              <a:ext cy="206375" cx="1155700"/>
            </a:xfrm>
            <a:custGeom>
              <a:pathLst>
                <a:path w="728" extrusionOk="0" h="130">
                  <a:moveTo>
                    <a:pt y="0" x="0"/>
                  </a:moveTo>
                  <a:lnTo>
                    <a:pt y="127" x="728"/>
                  </a:lnTo>
                  <a:lnTo>
                    <a:pt y="129" x="723"/>
                  </a:lnTo>
                  <a:lnTo>
                    <a:pt y="130" x="718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67" name="Shape 3567"/>
            <p:cNvSpPr/>
            <p:nvPr/>
          </p:nvSpPr>
          <p:spPr>
            <a:xfrm>
              <a:off y="3035300" x="4916487"/>
              <a:ext cy="206375" cx="1141412"/>
            </a:xfrm>
            <a:custGeom>
              <a:pathLst>
                <a:path w="719" extrusionOk="0" h="130">
                  <a:moveTo>
                    <a:pt y="0" x="0"/>
                  </a:moveTo>
                  <a:lnTo>
                    <a:pt y="127" x="719"/>
                  </a:lnTo>
                  <a:lnTo>
                    <a:pt y="128" x="714"/>
                  </a:lnTo>
                  <a:lnTo>
                    <a:pt y="130" x="709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68" name="Shape 3568"/>
            <p:cNvSpPr/>
            <p:nvPr/>
          </p:nvSpPr>
          <p:spPr>
            <a:xfrm>
              <a:off y="3040061" x="4921250"/>
              <a:ext cy="204786" cx="1128712"/>
            </a:xfrm>
            <a:custGeom>
              <a:pathLst>
                <a:path w="711" extrusionOk="0" h="129">
                  <a:moveTo>
                    <a:pt y="0" x="0"/>
                  </a:moveTo>
                  <a:lnTo>
                    <a:pt y="125" x="711"/>
                  </a:lnTo>
                  <a:lnTo>
                    <a:pt y="127" x="706"/>
                  </a:lnTo>
                  <a:lnTo>
                    <a:pt y="129" x="70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69" name="Shape 3569"/>
            <p:cNvSpPr/>
            <p:nvPr/>
          </p:nvSpPr>
          <p:spPr>
            <a:xfrm>
              <a:off y="3043236" x="4924425"/>
              <a:ext cy="201612" cx="1117600"/>
            </a:xfrm>
            <a:custGeom>
              <a:pathLst>
                <a:path w="704" extrusionOk="0" h="127">
                  <a:moveTo>
                    <a:pt y="0" x="0"/>
                  </a:moveTo>
                  <a:lnTo>
                    <a:pt y="125" x="704"/>
                  </a:lnTo>
                  <a:lnTo>
                    <a:pt y="127" x="697"/>
                  </a:lnTo>
                  <a:lnTo>
                    <a:pt y="127" x="692"/>
                  </a:lnTo>
                  <a:lnTo>
                    <a:pt y="7" x="6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70" name="Shape 3570"/>
            <p:cNvSpPr/>
            <p:nvPr/>
          </p:nvSpPr>
          <p:spPr>
            <a:xfrm>
              <a:off y="3049586" x="4929187"/>
              <a:ext cy="198436" cx="1104900"/>
            </a:xfrm>
            <a:custGeom>
              <a:pathLst>
                <a:path w="696" extrusionOk="0" h="125">
                  <a:moveTo>
                    <a:pt y="0" x="0"/>
                  </a:moveTo>
                  <a:lnTo>
                    <a:pt y="123" x="696"/>
                  </a:lnTo>
                  <a:lnTo>
                    <a:pt y="123" x="689"/>
                  </a:lnTo>
                  <a:lnTo>
                    <a:pt y="125" x="684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71" name="Shape 3571"/>
            <p:cNvSpPr/>
            <p:nvPr/>
          </p:nvSpPr>
          <p:spPr>
            <a:xfrm>
              <a:off y="3054350" x="4933950"/>
              <a:ext cy="195261" cx="1089025"/>
            </a:xfrm>
            <a:custGeom>
              <a:pathLst>
                <a:path w="686" extrusionOk="0" h="123">
                  <a:moveTo>
                    <a:pt y="0" x="0"/>
                  </a:moveTo>
                  <a:lnTo>
                    <a:pt y="120" x="686"/>
                  </a:lnTo>
                  <a:lnTo>
                    <a:pt y="122" x="681"/>
                  </a:lnTo>
                  <a:lnTo>
                    <a:pt y="123" x="674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72" name="Shape 3572"/>
            <p:cNvSpPr/>
            <p:nvPr/>
          </p:nvSpPr>
          <p:spPr>
            <a:xfrm>
              <a:off y="3057525" x="4940300"/>
              <a:ext cy="192087" cx="1074736"/>
            </a:xfrm>
            <a:custGeom>
              <a:pathLst>
                <a:path w="677" extrusionOk="0" h="121">
                  <a:moveTo>
                    <a:pt y="0" x="0"/>
                  </a:moveTo>
                  <a:lnTo>
                    <a:pt y="120" x="677"/>
                  </a:lnTo>
                  <a:lnTo>
                    <a:pt y="121" x="670"/>
                  </a:lnTo>
                  <a:lnTo>
                    <a:pt y="121" x="665"/>
                  </a:lnTo>
                  <a:lnTo>
                    <a:pt y="6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73" name="Shape 3573"/>
            <p:cNvSpPr/>
            <p:nvPr/>
          </p:nvSpPr>
          <p:spPr>
            <a:xfrm>
              <a:off y="3062286" x="4945062"/>
              <a:ext cy="190500" cx="1058861"/>
            </a:xfrm>
            <a:custGeom>
              <a:pathLst>
                <a:path w="667" extrusionOk="0" h="120">
                  <a:moveTo>
                    <a:pt y="0" x="0"/>
                  </a:moveTo>
                  <a:lnTo>
                    <a:pt y="118" x="667"/>
                  </a:lnTo>
                  <a:lnTo>
                    <a:pt y="118" x="660"/>
                  </a:lnTo>
                  <a:lnTo>
                    <a:pt y="120" x="65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74" name="Shape 3574"/>
            <p:cNvSpPr/>
            <p:nvPr/>
          </p:nvSpPr>
          <p:spPr>
            <a:xfrm>
              <a:off y="3067050" x="4949825"/>
              <a:ext cy="188912" cx="1046161"/>
            </a:xfrm>
            <a:custGeom>
              <a:pathLst>
                <a:path w="659" extrusionOk="0" h="119">
                  <a:moveTo>
                    <a:pt y="0" x="0"/>
                  </a:moveTo>
                  <a:lnTo>
                    <a:pt y="115" x="659"/>
                  </a:lnTo>
                  <a:lnTo>
                    <a:pt y="117" x="652"/>
                  </a:lnTo>
                  <a:lnTo>
                    <a:pt y="119" x="645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75" name="Shape 3575"/>
            <p:cNvSpPr/>
            <p:nvPr/>
          </p:nvSpPr>
          <p:spPr>
            <a:xfrm>
              <a:off y="3070225" x="4956175"/>
              <a:ext cy="185736" cx="1028700"/>
            </a:xfrm>
            <a:custGeom>
              <a:pathLst>
                <a:path w="648" extrusionOk="0" h="117">
                  <a:moveTo>
                    <a:pt y="0" x="0"/>
                  </a:moveTo>
                  <a:lnTo>
                    <a:pt y="115" x="648"/>
                  </a:lnTo>
                  <a:lnTo>
                    <a:pt y="117" x="641"/>
                  </a:lnTo>
                  <a:lnTo>
                    <a:pt y="117" x="633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76" name="Shape 3576"/>
            <p:cNvSpPr/>
            <p:nvPr/>
          </p:nvSpPr>
          <p:spPr>
            <a:xfrm>
              <a:off y="3074986" x="4960937"/>
              <a:ext cy="182561" cx="1012825"/>
            </a:xfrm>
            <a:custGeom>
              <a:pathLst>
                <a:path w="638" extrusionOk="0" h="115">
                  <a:moveTo>
                    <a:pt y="0" x="0"/>
                  </a:moveTo>
                  <a:lnTo>
                    <a:pt y="114" x="638"/>
                  </a:lnTo>
                  <a:lnTo>
                    <a:pt y="114" x="630"/>
                  </a:lnTo>
                  <a:lnTo>
                    <a:pt y="115" x="623"/>
                  </a:lnTo>
                  <a:lnTo>
                    <a:pt y="5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2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77" name="Shape 3577"/>
            <p:cNvSpPr/>
            <p:nvPr/>
          </p:nvSpPr>
          <p:spPr>
            <a:xfrm>
              <a:off y="3081336" x="4967287"/>
              <a:ext cy="176212" cx="993775"/>
            </a:xfrm>
            <a:custGeom>
              <a:pathLst>
                <a:path w="626" extrusionOk="0" h="111">
                  <a:moveTo>
                    <a:pt y="0" x="0"/>
                  </a:moveTo>
                  <a:lnTo>
                    <a:pt y="110" x="626"/>
                  </a:lnTo>
                  <a:lnTo>
                    <a:pt y="111" x="619"/>
                  </a:lnTo>
                  <a:lnTo>
                    <a:pt y="111" x="611"/>
                  </a:lnTo>
                  <a:lnTo>
                    <a:pt y="5" x="6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78" name="Shape 3578"/>
            <p:cNvSpPr/>
            <p:nvPr/>
          </p:nvSpPr>
          <p:spPr>
            <a:xfrm>
              <a:off y="3082925" x="4972050"/>
              <a:ext cy="177800" cx="977900"/>
            </a:xfrm>
            <a:custGeom>
              <a:pathLst>
                <a:path w="616" extrusionOk="0" h="112">
                  <a:moveTo>
                    <a:pt y="0" x="0"/>
                  </a:moveTo>
                  <a:lnTo>
                    <a:pt y="110" x="616"/>
                  </a:lnTo>
                  <a:lnTo>
                    <a:pt y="110" x="608"/>
                  </a:lnTo>
                  <a:lnTo>
                    <a:pt y="112" x="599"/>
                  </a:lnTo>
                  <a:lnTo>
                    <a:pt y="7" x="7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79" name="Shape 3579"/>
            <p:cNvSpPr/>
            <p:nvPr/>
          </p:nvSpPr>
          <p:spPr>
            <a:xfrm>
              <a:off y="3089275" x="4976812"/>
              <a:ext cy="171450" cx="960436"/>
            </a:xfrm>
            <a:custGeom>
              <a:pathLst>
                <a:path w="605" extrusionOk="0" h="108">
                  <a:moveTo>
                    <a:pt y="0" x="0"/>
                  </a:moveTo>
                  <a:lnTo>
                    <a:pt y="106" x="605"/>
                  </a:lnTo>
                  <a:lnTo>
                    <a:pt y="108" x="596"/>
                  </a:lnTo>
                  <a:lnTo>
                    <a:pt y="108" x="588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80" name="Shape 3580"/>
            <p:cNvSpPr/>
            <p:nvPr/>
          </p:nvSpPr>
          <p:spPr>
            <a:xfrm>
              <a:off y="3094036" x="4983162"/>
              <a:ext cy="166686" cx="939800"/>
            </a:xfrm>
            <a:custGeom>
              <a:pathLst>
                <a:path w="592" extrusionOk="0" h="105">
                  <a:moveTo>
                    <a:pt y="0" x="0"/>
                  </a:moveTo>
                  <a:lnTo>
                    <a:pt y="105" x="592"/>
                  </a:lnTo>
                  <a:lnTo>
                    <a:pt y="105" x="582"/>
                  </a:lnTo>
                  <a:lnTo>
                    <a:pt y="105" x="574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81" name="Shape 3581"/>
            <p:cNvSpPr/>
            <p:nvPr/>
          </p:nvSpPr>
          <p:spPr>
            <a:xfrm>
              <a:off y="3097211" x="4987925"/>
              <a:ext cy="163511" cx="922337"/>
            </a:xfrm>
            <a:custGeom>
              <a:pathLst>
                <a:path w="581" extrusionOk="0" h="103">
                  <a:moveTo>
                    <a:pt y="0" x="0"/>
                  </a:moveTo>
                  <a:lnTo>
                    <a:pt y="103" x="581"/>
                  </a:lnTo>
                  <a:lnTo>
                    <a:pt y="103" x="571"/>
                  </a:lnTo>
                  <a:lnTo>
                    <a:pt y="103" x="559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82" name="Shape 3582"/>
            <p:cNvSpPr/>
            <p:nvPr/>
          </p:nvSpPr>
          <p:spPr>
            <a:xfrm>
              <a:off y="3101975" x="4992687"/>
              <a:ext cy="158750" cx="901700"/>
            </a:xfrm>
            <a:custGeom>
              <a:pathLst>
                <a:path w="568" extrusionOk="0" h="100">
                  <a:moveTo>
                    <a:pt y="0" x="0"/>
                  </a:moveTo>
                  <a:lnTo>
                    <a:pt y="100" x="568"/>
                  </a:lnTo>
                  <a:lnTo>
                    <a:pt y="100" x="556"/>
                  </a:lnTo>
                  <a:lnTo>
                    <a:pt y="100" x="544"/>
                  </a:lnTo>
                  <a:lnTo>
                    <a:pt y="5" x="7"/>
                  </a:lnTo>
                  <a:lnTo>
                    <a:pt y="5" x="7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83" name="Shape 3583"/>
            <p:cNvSpPr/>
            <p:nvPr/>
          </p:nvSpPr>
          <p:spPr>
            <a:xfrm>
              <a:off y="3108325" x="4999037"/>
              <a:ext cy="152400" cx="876300"/>
            </a:xfrm>
            <a:custGeom>
              <a:pathLst>
                <a:path w="552" extrusionOk="0" h="96">
                  <a:moveTo>
                    <a:pt y="0" x="0"/>
                  </a:moveTo>
                  <a:lnTo>
                    <a:pt y="96" x="552"/>
                  </a:lnTo>
                  <a:lnTo>
                    <a:pt y="96" x="540"/>
                  </a:lnTo>
                  <a:lnTo>
                    <a:pt y="96" x="528"/>
                  </a:lnTo>
                  <a:lnTo>
                    <a:pt y="5" x="7"/>
                  </a:lnTo>
                  <a:lnTo>
                    <a:pt y="3" x="5"/>
                  </a:lnTo>
                  <a:lnTo>
                    <a:pt y="1" x="3"/>
                  </a:lnTo>
                  <a:lnTo>
                    <a:pt y="0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84" name="Shape 3584"/>
            <p:cNvSpPr/>
            <p:nvPr/>
          </p:nvSpPr>
          <p:spPr>
            <a:xfrm>
              <a:off y="3109911" x="5003800"/>
              <a:ext cy="150812" cx="852486"/>
            </a:xfrm>
            <a:custGeom>
              <a:pathLst>
                <a:path w="537" extrusionOk="0" h="95">
                  <a:moveTo>
                    <a:pt y="0" x="0"/>
                  </a:moveTo>
                  <a:lnTo>
                    <a:pt y="95" x="537"/>
                  </a:lnTo>
                  <a:lnTo>
                    <a:pt y="95" x="524"/>
                  </a:lnTo>
                  <a:lnTo>
                    <a:pt y="95" x="510"/>
                  </a:lnTo>
                  <a:lnTo>
                    <a:pt y="7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85" name="Shape 3585"/>
            <p:cNvSpPr/>
            <p:nvPr/>
          </p:nvSpPr>
          <p:spPr>
            <a:xfrm>
              <a:off y="3116261" x="5010150"/>
              <a:ext cy="144461" cx="827087"/>
            </a:xfrm>
            <a:custGeom>
              <a:pathLst>
                <a:path w="521" extrusionOk="0" h="91">
                  <a:moveTo>
                    <a:pt y="0" x="0"/>
                  </a:moveTo>
                  <a:lnTo>
                    <a:pt y="91" x="521"/>
                  </a:lnTo>
                  <a:lnTo>
                    <a:pt y="91" x="508"/>
                  </a:lnTo>
                  <a:lnTo>
                    <a:pt y="91" x="496"/>
                  </a:lnTo>
                  <a:lnTo>
                    <a:pt y="83" x="449"/>
                  </a:lnTo>
                  <a:lnTo>
                    <a:pt y="7" x="8"/>
                  </a:lnTo>
                  <a:lnTo>
                    <a:pt y="3" x="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86" name="Shape 3586"/>
            <p:cNvSpPr/>
            <p:nvPr/>
          </p:nvSpPr>
          <p:spPr>
            <a:xfrm>
              <a:off y="3121025" x="5014912"/>
              <a:ext cy="139700" cx="798512"/>
            </a:xfrm>
            <a:custGeom>
              <a:pathLst>
                <a:path w="503" extrusionOk="0" h="88">
                  <a:moveTo>
                    <a:pt y="0" x="0"/>
                  </a:moveTo>
                  <a:lnTo>
                    <a:pt y="88" x="503"/>
                  </a:lnTo>
                  <a:lnTo>
                    <a:pt y="88" x="498"/>
                  </a:lnTo>
                  <a:lnTo>
                    <a:pt y="88" x="493"/>
                  </a:lnTo>
                  <a:lnTo>
                    <a:pt y="58" x="304"/>
                  </a:lnTo>
                  <a:lnTo>
                    <a:pt y="7" x="12"/>
                  </a:lnTo>
                  <a:lnTo>
                    <a:pt y="4" x="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87" name="Shape 3587"/>
            <p:cNvSpPr/>
            <p:nvPr/>
          </p:nvSpPr>
          <p:spPr>
            <a:xfrm>
              <a:off y="3127375" x="5022850"/>
              <a:ext cy="120650" cx="700086"/>
            </a:xfrm>
            <a:custGeom>
              <a:pathLst>
                <a:path w="441" extrusionOk="0" h="76">
                  <a:moveTo>
                    <a:pt y="0" x="0"/>
                  </a:moveTo>
                  <a:lnTo>
                    <a:pt y="76" x="441"/>
                  </a:lnTo>
                  <a:lnTo>
                    <a:pt y="32" x="159"/>
                  </a:lnTo>
                  <a:lnTo>
                    <a:pt y="6" x="19"/>
                  </a:lnTo>
                  <a:lnTo>
                    <a:pt y="3" x="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88" name="Shape 3588"/>
            <p:cNvSpPr/>
            <p:nvPr/>
          </p:nvSpPr>
          <p:spPr>
            <a:xfrm>
              <a:off y="3132136" x="5033962"/>
              <a:ext cy="80961" cx="463550"/>
            </a:xfrm>
            <a:custGeom>
              <a:pathLst>
                <a:path w="292" extrusionOk="0" h="51">
                  <a:moveTo>
                    <a:pt y="0" x="0"/>
                  </a:moveTo>
                  <a:lnTo>
                    <a:pt y="51" x="292"/>
                  </a:lnTo>
                  <a:lnTo>
                    <a:pt y="10" x="35"/>
                  </a:lnTo>
                  <a:lnTo>
                    <a:pt y="5" x="1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89" name="Shape 3589"/>
            <p:cNvSpPr/>
            <p:nvPr/>
          </p:nvSpPr>
          <p:spPr>
            <a:xfrm>
              <a:off y="3136900" x="5053012"/>
              <a:ext cy="41275" cx="222250"/>
            </a:xfrm>
            <a:custGeom>
              <a:pathLst>
                <a:path w="140" extrusionOk="0" h="26">
                  <a:moveTo>
                    <a:pt y="0" x="0"/>
                  </a:moveTo>
                  <a:lnTo>
                    <a:pt y="26" x="140"/>
                  </a:lnTo>
                  <a:lnTo>
                    <a:pt y="7" x="23"/>
                  </a:lnTo>
                  <a:lnTo>
                    <a:pt y="4" x="1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90" name="Shape 3590"/>
            <p:cNvSpPr/>
            <p:nvPr/>
          </p:nvSpPr>
          <p:spPr>
            <a:xfrm>
              <a:off y="2670175" x="4621212"/>
              <a:ext cy="590550" cx="1663700"/>
            </a:xfrm>
            <a:custGeom>
              <a:pathLst>
                <a:path w="1048" extrusionOk="0" h="372">
                  <a:moveTo>
                    <a:pt y="2" x="5"/>
                  </a:moveTo>
                  <a:lnTo>
                    <a:pt y="10" x="1"/>
                  </a:lnTo>
                  <a:lnTo>
                    <a:pt y="21" x="0"/>
                  </a:lnTo>
                  <a:lnTo>
                    <a:pt y="29" x="1"/>
                  </a:lnTo>
                  <a:lnTo>
                    <a:pt y="37" x="5"/>
                  </a:lnTo>
                  <a:lnTo>
                    <a:pt y="70" x="30"/>
                  </a:lnTo>
                  <a:lnTo>
                    <a:pt y="102" x="56"/>
                  </a:lnTo>
                  <a:lnTo>
                    <a:pt y="132" x="84"/>
                  </a:lnTo>
                  <a:lnTo>
                    <a:pt y="162" x="113"/>
                  </a:lnTo>
                  <a:lnTo>
                    <a:pt y="193" x="143"/>
                  </a:lnTo>
                  <a:lnTo>
                    <a:pt y="222" x="174"/>
                  </a:lnTo>
                  <a:lnTo>
                    <a:pt y="249" x="207"/>
                  </a:lnTo>
                  <a:lnTo>
                    <a:pt y="277" x="241"/>
                  </a:lnTo>
                  <a:lnTo>
                    <a:pt y="286" x="251"/>
                  </a:lnTo>
                  <a:lnTo>
                    <a:pt y="293" x="265"/>
                  </a:lnTo>
                  <a:lnTo>
                    <a:pt y="296" x="280"/>
                  </a:lnTo>
                  <a:lnTo>
                    <a:pt y="301" x="295"/>
                  </a:lnTo>
                  <a:lnTo>
                    <a:pt y="372" x="741"/>
                  </a:lnTo>
                  <a:lnTo>
                    <a:pt y="372" x="770"/>
                  </a:lnTo>
                  <a:lnTo>
                    <a:pt y="372" x="795"/>
                  </a:lnTo>
                  <a:lnTo>
                    <a:pt y="370" x="822"/>
                  </a:lnTo>
                  <a:lnTo>
                    <a:pt y="369" x="846"/>
                  </a:lnTo>
                  <a:lnTo>
                    <a:pt y="365" x="869"/>
                  </a:lnTo>
                  <a:lnTo>
                    <a:pt y="360" x="891"/>
                  </a:lnTo>
                  <a:lnTo>
                    <a:pt y="355" x="913"/>
                  </a:lnTo>
                  <a:lnTo>
                    <a:pt y="348" x="932"/>
                  </a:lnTo>
                  <a:lnTo>
                    <a:pt y="340" x="950"/>
                  </a:lnTo>
                  <a:lnTo>
                    <a:pt y="331" x="969"/>
                  </a:lnTo>
                  <a:lnTo>
                    <a:pt y="321" x="984"/>
                  </a:lnTo>
                  <a:lnTo>
                    <a:pt y="311" x="999"/>
                  </a:lnTo>
                  <a:lnTo>
                    <a:pt y="299" x="1013"/>
                  </a:lnTo>
                  <a:lnTo>
                    <a:pt y="286" x="1026"/>
                  </a:lnTo>
                  <a:lnTo>
                    <a:pt y="272" x="1036"/>
                  </a:lnTo>
                  <a:lnTo>
                    <a:pt y="257" x="1048"/>
                  </a:lnTo>
                  <a:lnTo>
                    <a:pt y="254" x="1038"/>
                  </a:lnTo>
                  <a:lnTo>
                    <a:pt y="250" x="1033"/>
                  </a:lnTo>
                  <a:lnTo>
                    <a:pt y="213" x="988"/>
                  </a:lnTo>
                  <a:lnTo>
                    <a:pt y="179" x="944"/>
                  </a:lnTo>
                  <a:lnTo>
                    <a:pt y="149" x="896"/>
                  </a:lnTo>
                  <a:lnTo>
                    <a:pt y="122" x="851"/>
                  </a:lnTo>
                  <a:lnTo>
                    <a:pt y="97" x="802"/>
                  </a:lnTo>
                  <a:lnTo>
                    <a:pt y="76" x="753"/>
                  </a:lnTo>
                  <a:lnTo>
                    <a:pt y="58" x="704"/>
                  </a:lnTo>
                  <a:lnTo>
                    <a:pt y="42" x="653"/>
                  </a:lnTo>
                  <a:lnTo>
                    <a:pt y="29" x="603"/>
                  </a:lnTo>
                  <a:lnTo>
                    <a:pt y="19" x="550"/>
                  </a:lnTo>
                  <a:lnTo>
                    <a:pt y="10" x="498"/>
                  </a:lnTo>
                  <a:lnTo>
                    <a:pt y="5" x="446"/>
                  </a:lnTo>
                  <a:lnTo>
                    <a:pt y="2" x="392"/>
                  </a:lnTo>
                  <a:lnTo>
                    <a:pt y="0" x="337"/>
                  </a:lnTo>
                  <a:lnTo>
                    <a:pt y="0" x="283"/>
                  </a:lnTo>
                  <a:lnTo>
                    <a:pt y="2" x="229"/>
                  </a:lnTo>
                  <a:lnTo>
                    <a:pt y="4" x="213"/>
                  </a:lnTo>
                  <a:lnTo>
                    <a:pt y="4" x="167"/>
                  </a:lnTo>
                  <a:lnTo>
                    <a:pt y="4" x="96"/>
                  </a:lnTo>
                  <a:lnTo>
                    <a:pt y="2" x="5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91" name="Shape 3591"/>
            <p:cNvSpPr/>
            <p:nvPr/>
          </p:nvSpPr>
          <p:spPr>
            <a:xfrm>
              <a:off y="2697161" x="4660900"/>
              <a:ext cy="395287" cx="1584325"/>
            </a:xfrm>
            <a:custGeom>
              <a:pathLst>
                <a:path w="998" extrusionOk="0" h="249">
                  <a:moveTo>
                    <a:pt y="25" x="14"/>
                  </a:moveTo>
                  <a:lnTo>
                    <a:pt y="29" x="186"/>
                  </a:lnTo>
                  <a:lnTo>
                    <a:pt y="32" x="328"/>
                  </a:lnTo>
                  <a:lnTo>
                    <a:pt y="34" x="390"/>
                  </a:lnTo>
                  <a:lnTo>
                    <a:pt y="36" x="448"/>
                  </a:lnTo>
                  <a:lnTo>
                    <a:pt y="41" x="502"/>
                  </a:lnTo>
                  <a:lnTo>
                    <a:pt y="47" x="552"/>
                  </a:lnTo>
                  <a:lnTo>
                    <a:pt y="51" x="578"/>
                  </a:lnTo>
                  <a:lnTo>
                    <a:pt y="56" x="603"/>
                  </a:lnTo>
                  <a:lnTo>
                    <a:pt y="63" x="628"/>
                  </a:lnTo>
                  <a:lnTo>
                    <a:pt y="69" x="654"/>
                  </a:lnTo>
                  <a:lnTo>
                    <a:pt y="76" x="679"/>
                  </a:lnTo>
                  <a:lnTo>
                    <a:pt y="86" x="704"/>
                  </a:lnTo>
                  <a:lnTo>
                    <a:pt y="96" x="730"/>
                  </a:lnTo>
                  <a:lnTo>
                    <a:pt y="107" x="755"/>
                  </a:lnTo>
                  <a:lnTo>
                    <a:pt y="134" x="811"/>
                  </a:lnTo>
                  <a:lnTo>
                    <a:pt y="166" x="868"/>
                  </a:lnTo>
                  <a:lnTo>
                    <a:pt y="203" x="930"/>
                  </a:lnTo>
                  <a:lnTo>
                    <a:pt y="249" x="998"/>
                  </a:lnTo>
                  <a:lnTo>
                    <a:pt y="223" x="969"/>
                  </a:lnTo>
                  <a:lnTo>
                    <a:pt y="200" x="941"/>
                  </a:lnTo>
                  <a:lnTo>
                    <a:pt y="179" x="912"/>
                  </a:lnTo>
                  <a:lnTo>
                    <a:pt y="159" x="883"/>
                  </a:lnTo>
                  <a:lnTo>
                    <a:pt y="140" x="853"/>
                  </a:lnTo>
                  <a:lnTo>
                    <a:pt y="123" x="824"/>
                  </a:lnTo>
                  <a:lnTo>
                    <a:pt y="108" x="795"/>
                  </a:lnTo>
                  <a:lnTo>
                    <a:pt y="95" x="765"/>
                  </a:lnTo>
                  <a:lnTo>
                    <a:pt y="81" x="736"/>
                  </a:lnTo>
                  <a:lnTo>
                    <a:pt y="69" x="706"/>
                  </a:lnTo>
                  <a:lnTo>
                    <a:pt y="59" x="675"/>
                  </a:lnTo>
                  <a:lnTo>
                    <a:pt y="51" x="645"/>
                  </a:lnTo>
                  <a:lnTo>
                    <a:pt y="42" x="615"/>
                  </a:lnTo>
                  <a:lnTo>
                    <a:pt y="34" x="584"/>
                  </a:lnTo>
                  <a:lnTo>
                    <a:pt y="29" x="554"/>
                  </a:lnTo>
                  <a:lnTo>
                    <a:pt y="24" x="524"/>
                  </a:lnTo>
                  <a:lnTo>
                    <a:pt y="15" x="461"/>
                  </a:lnTo>
                  <a:lnTo>
                    <a:pt y="9" x="399"/>
                  </a:lnTo>
                  <a:lnTo>
                    <a:pt y="5" x="334"/>
                  </a:lnTo>
                  <a:lnTo>
                    <a:pt y="4" x="270"/>
                  </a:lnTo>
                  <a:lnTo>
                    <a:pt y="2" x="139"/>
                  </a:lnTo>
                  <a:lnTo>
                    <a:pt y="0" x="2"/>
                  </a:lnTo>
                  <a:lnTo>
                    <a:pt y="2" x="0"/>
                  </a:lnTo>
                  <a:lnTo>
                    <a:pt y="4" x="0"/>
                  </a:lnTo>
                  <a:lnTo>
                    <a:pt y="9" x="4"/>
                  </a:lnTo>
                  <a:lnTo>
                    <a:pt y="12" x="9"/>
                  </a:lnTo>
                  <a:lnTo>
                    <a:pt y="17" x="12"/>
                  </a:lnTo>
                  <a:lnTo>
                    <a:pt y="22" x="15"/>
                  </a:lnTo>
                  <a:lnTo>
                    <a:pt y="22" x="15"/>
                  </a:lnTo>
                  <a:lnTo>
                    <a:pt y="24" x="17"/>
                  </a:lnTo>
                  <a:lnTo>
                    <a:pt y="25" x="15"/>
                  </a:lnTo>
                  <a:lnTo>
                    <a:pt y="25" x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92" name="Shape 3592"/>
            <p:cNvSpPr/>
            <p:nvPr/>
          </p:nvSpPr>
          <p:spPr>
            <a:xfrm>
              <a:off y="3351212" x="4310062"/>
              <a:ext cy="244475" cx="1557337"/>
            </a:xfrm>
            <a:custGeom>
              <a:pathLst>
                <a:path w="981" extrusionOk="0" h="154">
                  <a:moveTo>
                    <a:pt y="154" x="981"/>
                  </a:moveTo>
                  <a:lnTo>
                    <a:pt y="146" x="971"/>
                  </a:lnTo>
                  <a:lnTo>
                    <a:pt y="139" x="959"/>
                  </a:lnTo>
                  <a:lnTo>
                    <a:pt y="132" x="945"/>
                  </a:lnTo>
                  <a:lnTo>
                    <a:pt y="124" x="930"/>
                  </a:lnTo>
                  <a:lnTo>
                    <a:pt y="112" x="896"/>
                  </a:lnTo>
                  <a:lnTo>
                    <a:pt y="98" x="858"/>
                  </a:lnTo>
                  <a:lnTo>
                    <a:pt y="87" x="814"/>
                  </a:lnTo>
                  <a:lnTo>
                    <a:pt y="77" x="765"/>
                  </a:lnTo>
                  <a:lnTo>
                    <a:pt y="66" x="711"/>
                  </a:lnTo>
                  <a:lnTo>
                    <a:pt y="56" x="652"/>
                  </a:lnTo>
                  <a:lnTo>
                    <a:pt y="48" x="588"/>
                  </a:lnTo>
                  <a:lnTo>
                    <a:pt y="39" x="520"/>
                  </a:lnTo>
                  <a:lnTo>
                    <a:pt y="31" x="447"/>
                  </a:lnTo>
                  <a:lnTo>
                    <a:pt y="24" x="371"/>
                  </a:lnTo>
                  <a:lnTo>
                    <a:pt y="12" x="206"/>
                  </a:lnTo>
                  <a:lnTo>
                    <a:pt y="0" x="27"/>
                  </a:lnTo>
                  <a:lnTo>
                    <a:pt y="19" x="0"/>
                  </a:lnTo>
                  <a:lnTo>
                    <a:pt y="26" x="142"/>
                  </a:lnTo>
                  <a:lnTo>
                    <a:pt y="34" x="285"/>
                  </a:lnTo>
                  <a:lnTo>
                    <a:pt y="44" x="429"/>
                  </a:lnTo>
                  <a:lnTo>
                    <a:pt y="58" x="566"/>
                  </a:lnTo>
                  <a:lnTo>
                    <a:pt y="65" x="630"/>
                  </a:lnTo>
                  <a:lnTo>
                    <a:pt y="73" x="692"/>
                  </a:lnTo>
                  <a:lnTo>
                    <a:pt y="83" x="751"/>
                  </a:lnTo>
                  <a:lnTo>
                    <a:pt y="95" x="807"/>
                  </a:lnTo>
                  <a:lnTo>
                    <a:pt y="107" x="858"/>
                  </a:lnTo>
                  <a:lnTo>
                    <a:pt y="120" x="903"/>
                  </a:lnTo>
                  <a:lnTo>
                    <a:pt y="129" x="925"/>
                  </a:lnTo>
                  <a:lnTo>
                    <a:pt y="137" x="945"/>
                  </a:lnTo>
                  <a:lnTo>
                    <a:pt y="146" x="964"/>
                  </a:lnTo>
                  <a:lnTo>
                    <a:pt y="154" x="98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93" name="Shape 3593"/>
            <p:cNvSpPr/>
            <p:nvPr/>
          </p:nvSpPr>
          <p:spPr>
            <a:xfrm>
              <a:off y="2789236" x="2101850"/>
              <a:ext cy="93661" cx="552450"/>
            </a:xfrm>
            <a:custGeom>
              <a:pathLst>
                <a:path w="348" extrusionOk="0" h="59">
                  <a:moveTo>
                    <a:pt y="59" x="348"/>
                  </a:moveTo>
                  <a:lnTo>
                    <a:pt y="52" x="344"/>
                  </a:lnTo>
                  <a:lnTo>
                    <a:pt y="47" x="339"/>
                  </a:lnTo>
                  <a:lnTo>
                    <a:pt y="42" x="329"/>
                  </a:lnTo>
                  <a:lnTo>
                    <a:pt y="37" x="317"/>
                  </a:lnTo>
                  <a:lnTo>
                    <a:pt y="27" x="285"/>
                  </a:lnTo>
                  <a:lnTo>
                    <a:pt y="18" x="245"/>
                  </a:lnTo>
                  <a:lnTo>
                    <a:pt y="11" x="196"/>
                  </a:lnTo>
                  <a:lnTo>
                    <a:pt y="6" x="140"/>
                  </a:lnTo>
                  <a:lnTo>
                    <a:pt y="1" x="81"/>
                  </a:lnTo>
                  <a:lnTo>
                    <a:pt y="0" x="18"/>
                  </a:lnTo>
                  <a:lnTo>
                    <a:pt y="3" x="0"/>
                  </a:lnTo>
                  <a:lnTo>
                    <a:pt y="8" x="45"/>
                  </a:lnTo>
                  <a:lnTo>
                    <a:pt y="13" x="98"/>
                  </a:lnTo>
                  <a:lnTo>
                    <a:pt y="18" x="152"/>
                  </a:lnTo>
                  <a:lnTo>
                    <a:pt y="23" x="204"/>
                  </a:lnTo>
                  <a:lnTo>
                    <a:pt y="30" x="253"/>
                  </a:lnTo>
                  <a:lnTo>
                    <a:pt y="38" x="295"/>
                  </a:lnTo>
                  <a:lnTo>
                    <a:pt y="42" x="314"/>
                  </a:lnTo>
                  <a:lnTo>
                    <a:pt y="47" x="327"/>
                  </a:lnTo>
                  <a:lnTo>
                    <a:pt y="54" x="339"/>
                  </a:lnTo>
                  <a:lnTo>
                    <a:pt y="59" x="34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94" name="Shape 3594"/>
            <p:cNvSpPr/>
            <p:nvPr/>
          </p:nvSpPr>
          <p:spPr>
            <a:xfrm>
              <a:off y="3381375" x="4165600"/>
              <a:ext cy="220661" cx="1704975"/>
            </a:xfrm>
            <a:custGeom>
              <a:pathLst>
                <a:path w="1074" extrusionOk="0" h="139">
                  <a:moveTo>
                    <a:pt y="139" x="1070"/>
                  </a:moveTo>
                  <a:lnTo>
                    <a:pt y="137" x="1072"/>
                  </a:lnTo>
                  <a:lnTo>
                    <a:pt y="137" x="1074"/>
                  </a:lnTo>
                  <a:lnTo>
                    <a:pt y="128" x="1062"/>
                  </a:lnTo>
                  <a:lnTo>
                    <a:pt y="122" x="1050"/>
                  </a:lnTo>
                  <a:lnTo>
                    <a:pt y="113" x="1035"/>
                  </a:lnTo>
                  <a:lnTo>
                    <a:pt y="107" x="1020"/>
                  </a:lnTo>
                  <a:lnTo>
                    <a:pt y="95" x="984"/>
                  </a:lnTo>
                  <a:lnTo>
                    <a:pt y="83" x="942"/>
                  </a:lnTo>
                  <a:lnTo>
                    <a:pt y="71" x="895"/>
                  </a:lnTo>
                  <a:lnTo>
                    <a:pt y="61" x="842"/>
                  </a:lnTo>
                  <a:lnTo>
                    <a:pt y="52" x="787"/>
                  </a:lnTo>
                  <a:lnTo>
                    <a:pt y="44" x="724"/>
                  </a:lnTo>
                  <a:lnTo>
                    <a:pt y="37" x="658"/>
                  </a:lnTo>
                  <a:lnTo>
                    <a:pt y="30" x="587"/>
                  </a:lnTo>
                  <a:lnTo>
                    <a:pt y="24" x="513"/>
                  </a:lnTo>
                  <a:lnTo>
                    <a:pt y="19" x="435"/>
                  </a:lnTo>
                  <a:lnTo>
                    <a:pt y="8" x="270"/>
                  </a:lnTo>
                  <a:lnTo>
                    <a:pt y="0" x="91"/>
                  </a:lnTo>
                  <a:lnTo>
                    <a:pt y="63" x="0"/>
                  </a:lnTo>
                  <a:lnTo>
                    <a:pt y="56" x="121"/>
                  </a:lnTo>
                  <a:lnTo>
                    <a:pt y="52" x="263"/>
                  </a:lnTo>
                  <a:lnTo>
                    <a:pt y="51" x="341"/>
                  </a:lnTo>
                  <a:lnTo>
                    <a:pt y="51" x="420"/>
                  </a:lnTo>
                  <a:lnTo>
                    <a:pt y="51" x="500"/>
                  </a:lnTo>
                  <a:lnTo>
                    <a:pt y="54" x="579"/>
                  </a:lnTo>
                  <a:lnTo>
                    <a:pt y="58" x="658"/>
                  </a:lnTo>
                  <a:lnTo>
                    <a:pt y="63" x="734"/>
                  </a:lnTo>
                  <a:lnTo>
                    <a:pt y="69" x="805"/>
                  </a:lnTo>
                  <a:lnTo>
                    <a:pt y="79" x="873"/>
                  </a:lnTo>
                  <a:lnTo>
                    <a:pt y="85" x="905"/>
                  </a:lnTo>
                  <a:lnTo>
                    <a:pt y="90" x="933"/>
                  </a:lnTo>
                  <a:lnTo>
                    <a:pt y="96" x="962"/>
                  </a:lnTo>
                  <a:lnTo>
                    <a:pt y="103" x="987"/>
                  </a:lnTo>
                  <a:lnTo>
                    <a:pt y="112" x="1013"/>
                  </a:lnTo>
                  <a:lnTo>
                    <a:pt y="120" x="1035"/>
                  </a:lnTo>
                  <a:lnTo>
                    <a:pt y="130" x="1053"/>
                  </a:lnTo>
                  <a:lnTo>
                    <a:pt y="139" x="1070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95" name="Shape 3595"/>
            <p:cNvSpPr/>
            <p:nvPr/>
          </p:nvSpPr>
          <p:spPr>
            <a:xfrm>
              <a:off y="2794000" x="1974850"/>
              <a:ext cy="90486" cx="679450"/>
            </a:xfrm>
            <a:custGeom>
              <a:pathLst>
                <a:path w="428" extrusionOk="0" h="57">
                  <a:moveTo>
                    <a:pt y="57" x="426"/>
                  </a:moveTo>
                  <a:lnTo>
                    <a:pt y="56" x="426"/>
                  </a:lnTo>
                  <a:lnTo>
                    <a:pt y="56" x="428"/>
                  </a:lnTo>
                  <a:lnTo>
                    <a:pt y="51" x="422"/>
                  </a:lnTo>
                  <a:lnTo>
                    <a:pt y="44" x="416"/>
                  </a:lnTo>
                  <a:lnTo>
                    <a:pt y="39" x="404"/>
                  </a:lnTo>
                  <a:lnTo>
                    <a:pt y="34" x="389"/>
                  </a:lnTo>
                  <a:lnTo>
                    <a:pt y="25" x="352"/>
                  </a:lnTo>
                  <a:lnTo>
                    <a:pt y="17" x="306"/>
                  </a:lnTo>
                  <a:lnTo>
                    <a:pt y="10" x="252"/>
                  </a:lnTo>
                  <a:lnTo>
                    <a:pt y="5" x="195"/>
                  </a:lnTo>
                  <a:lnTo>
                    <a:pt y="2" x="135"/>
                  </a:lnTo>
                  <a:lnTo>
                    <a:pt y="0" x="76"/>
                  </a:lnTo>
                  <a:lnTo>
                    <a:pt y="15" x="0"/>
                  </a:lnTo>
                  <a:lnTo>
                    <a:pt y="12" x="44"/>
                  </a:lnTo>
                  <a:lnTo>
                    <a:pt y="12" x="103"/>
                  </a:lnTo>
                  <a:lnTo>
                    <a:pt y="13" x="171"/>
                  </a:lnTo>
                  <a:lnTo>
                    <a:pt y="17" x="240"/>
                  </a:lnTo>
                  <a:lnTo>
                    <a:pt y="19" x="274"/>
                  </a:lnTo>
                  <a:lnTo>
                    <a:pt y="22" x="306"/>
                  </a:lnTo>
                  <a:lnTo>
                    <a:pt y="27" x="336"/>
                  </a:lnTo>
                  <a:lnTo>
                    <a:pt y="30" x="363"/>
                  </a:lnTo>
                  <a:lnTo>
                    <a:pt y="37" x="385"/>
                  </a:lnTo>
                  <a:lnTo>
                    <a:pt y="42" x="404"/>
                  </a:lnTo>
                  <a:lnTo>
                    <a:pt y="46" x="412"/>
                  </a:lnTo>
                  <a:lnTo>
                    <a:pt y="49" x="417"/>
                  </a:lnTo>
                  <a:lnTo>
                    <a:pt y="52" x="422"/>
                  </a:lnTo>
                  <a:lnTo>
                    <a:pt y="57" x="426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96" name="Shape 3596"/>
            <p:cNvSpPr/>
            <p:nvPr/>
          </p:nvSpPr>
          <p:spPr>
            <a:xfrm>
              <a:off y="3478212" x="3948112"/>
              <a:ext cy="147637" cx="1900237"/>
            </a:xfrm>
            <a:custGeom>
              <a:pathLst>
                <a:path w="1197" extrusionOk="0" h="93">
                  <a:moveTo>
                    <a:pt y="91" x="1180"/>
                  </a:moveTo>
                  <a:lnTo>
                    <a:pt y="83" x="1197"/>
                  </a:lnTo>
                  <a:lnTo>
                    <a:pt y="73" x="1177"/>
                  </a:lnTo>
                  <a:lnTo>
                    <a:pt y="62" x="1155"/>
                  </a:lnTo>
                  <a:lnTo>
                    <a:pt y="54" x="1131"/>
                  </a:lnTo>
                  <a:lnTo>
                    <a:pt y="46" x="1106"/>
                  </a:lnTo>
                  <a:lnTo>
                    <a:pt y="39" x="1079"/>
                  </a:lnTo>
                  <a:lnTo>
                    <a:pt y="32" x="1049"/>
                  </a:lnTo>
                  <a:lnTo>
                    <a:pt y="27" x="1018"/>
                  </a:lnTo>
                  <a:lnTo>
                    <a:pt y="22" x="986"/>
                  </a:lnTo>
                  <a:lnTo>
                    <a:pt y="13" x="917"/>
                  </a:lnTo>
                  <a:lnTo>
                    <a:pt y="7" x="844"/>
                  </a:lnTo>
                  <a:lnTo>
                    <a:pt y="3" x="768"/>
                  </a:lnTo>
                  <a:lnTo>
                    <a:pt y="0" x="691"/>
                  </a:lnTo>
                  <a:lnTo>
                    <a:pt y="0" x="611"/>
                  </a:lnTo>
                  <a:lnTo>
                    <a:pt y="0" x="532"/>
                  </a:lnTo>
                  <a:lnTo>
                    <a:pt y="2" x="453"/>
                  </a:lnTo>
                  <a:lnTo>
                    <a:pt y="5" x="377"/>
                  </a:lnTo>
                  <a:lnTo>
                    <a:pt y="12" x="235"/>
                  </a:lnTo>
                  <a:lnTo>
                    <a:pt y="17" x="111"/>
                  </a:lnTo>
                  <a:lnTo>
                    <a:pt y="93" x="0"/>
                  </a:lnTo>
                  <a:lnTo>
                    <a:pt y="84" x="56"/>
                  </a:lnTo>
                  <a:lnTo>
                    <a:pt y="74" x="120"/>
                  </a:lnTo>
                  <a:lnTo>
                    <a:pt y="66" x="193"/>
                  </a:lnTo>
                  <a:lnTo>
                    <a:pt y="57" x="270"/>
                  </a:lnTo>
                  <a:lnTo>
                    <a:pt y="49" x="355"/>
                  </a:lnTo>
                  <a:lnTo>
                    <a:pt y="42" x="442"/>
                  </a:lnTo>
                  <a:lnTo>
                    <a:pt y="37" x="532"/>
                  </a:lnTo>
                  <a:lnTo>
                    <a:pt y="32" x="621"/>
                  </a:lnTo>
                  <a:lnTo>
                    <a:pt y="30" x="709"/>
                  </a:lnTo>
                  <a:lnTo>
                    <a:pt y="30" x="797"/>
                  </a:lnTo>
                  <a:lnTo>
                    <a:pt y="32" x="878"/>
                  </a:lnTo>
                  <a:lnTo>
                    <a:pt y="37" x="956"/>
                  </a:lnTo>
                  <a:lnTo>
                    <a:pt y="40" x="993"/>
                  </a:lnTo>
                  <a:lnTo>
                    <a:pt y="46" x="1027"/>
                  </a:lnTo>
                  <a:lnTo>
                    <a:pt y="51" x="1059"/>
                  </a:lnTo>
                  <a:lnTo>
                    <a:pt y="57" x="1087"/>
                  </a:lnTo>
                  <a:lnTo>
                    <a:pt y="64" x="1116"/>
                  </a:lnTo>
                  <a:lnTo>
                    <a:pt y="73" x="1140"/>
                  </a:lnTo>
                  <a:lnTo>
                    <a:pt y="81" x="1162"/>
                  </a:lnTo>
                  <a:lnTo>
                    <a:pt y="91" x="1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97" name="Shape 3597"/>
            <p:cNvSpPr/>
            <p:nvPr/>
          </p:nvSpPr>
          <p:spPr>
            <a:xfrm>
              <a:off y="2824161" x="1830386"/>
              <a:ext cy="66675" cx="812800"/>
            </a:xfrm>
            <a:custGeom>
              <a:pathLst>
                <a:path w="512" extrusionOk="0" h="42">
                  <a:moveTo>
                    <a:pt y="42" x="505"/>
                  </a:moveTo>
                  <a:lnTo>
                    <a:pt y="38" x="512"/>
                  </a:lnTo>
                  <a:lnTo>
                    <a:pt y="35" x="508"/>
                  </a:lnTo>
                  <a:lnTo>
                    <a:pt y="32" x="503"/>
                  </a:lnTo>
                  <a:lnTo>
                    <a:pt y="28" x="497"/>
                  </a:lnTo>
                  <a:lnTo>
                    <a:pt y="25" x="488"/>
                  </a:lnTo>
                  <a:lnTo>
                    <a:pt y="18" x="468"/>
                  </a:lnTo>
                  <a:lnTo>
                    <a:pt y="13" x="443"/>
                  </a:lnTo>
                  <a:lnTo>
                    <a:pt y="10" x="414"/>
                  </a:lnTo>
                  <a:lnTo>
                    <a:pt y="6" x="382"/>
                  </a:lnTo>
                  <a:lnTo>
                    <a:pt y="3" x="348"/>
                  </a:lnTo>
                  <a:lnTo>
                    <a:pt y="1" x="313"/>
                  </a:lnTo>
                  <a:lnTo>
                    <a:pt y="0" x="240"/>
                  </a:lnTo>
                  <a:lnTo>
                    <a:pt y="0" x="171"/>
                  </a:lnTo>
                  <a:lnTo>
                    <a:pt y="0" x="110"/>
                  </a:lnTo>
                  <a:lnTo>
                    <a:pt y="3" x="64"/>
                  </a:lnTo>
                  <a:lnTo>
                    <a:pt y="30" x="0"/>
                  </a:lnTo>
                  <a:lnTo>
                    <a:pt y="25" x="47"/>
                  </a:lnTo>
                  <a:lnTo>
                    <a:pt y="20" x="115"/>
                  </a:lnTo>
                  <a:lnTo>
                    <a:pt y="16" x="194"/>
                  </a:lnTo>
                  <a:lnTo>
                    <a:pt y="13" x="277"/>
                  </a:lnTo>
                  <a:lnTo>
                    <a:pt y="13" x="319"/>
                  </a:lnTo>
                  <a:lnTo>
                    <a:pt y="15" x="358"/>
                  </a:lnTo>
                  <a:lnTo>
                    <a:pt y="16" x="395"/>
                  </a:lnTo>
                  <a:lnTo>
                    <a:pt y="18" x="427"/>
                  </a:lnTo>
                  <a:lnTo>
                    <a:pt y="22" x="456"/>
                  </a:lnTo>
                  <a:lnTo>
                    <a:pt y="27" x="480"/>
                  </a:lnTo>
                  <a:lnTo>
                    <a:pt y="30" x="488"/>
                  </a:lnTo>
                  <a:lnTo>
                    <a:pt y="33" x="497"/>
                  </a:lnTo>
                  <a:lnTo>
                    <a:pt y="37" x="502"/>
                  </a:lnTo>
                  <a:lnTo>
                    <a:pt y="42" x="50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98" name="Shape 3598"/>
            <p:cNvSpPr/>
            <p:nvPr/>
          </p:nvSpPr>
          <p:spPr>
            <a:xfrm>
              <a:off y="3598862" x="2833686"/>
              <a:ext cy="1263650" cx="2967036"/>
            </a:xfrm>
            <a:custGeom>
              <a:pathLst>
                <a:path w="1869" extrusionOk="0" h="796">
                  <a:moveTo>
                    <a:pt y="776" x="376"/>
                  </a:moveTo>
                  <a:lnTo>
                    <a:pt y="782" x="363"/>
                  </a:lnTo>
                  <a:lnTo>
                    <a:pt y="787" x="347"/>
                  </a:lnTo>
                  <a:lnTo>
                    <a:pt y="792" x="332"/>
                  </a:lnTo>
                  <a:lnTo>
                    <a:pt y="794" x="317"/>
                  </a:lnTo>
                  <a:lnTo>
                    <a:pt y="796" x="302"/>
                  </a:lnTo>
                  <a:lnTo>
                    <a:pt y="796" x="285"/>
                  </a:lnTo>
                  <a:lnTo>
                    <a:pt y="796" x="268"/>
                  </a:lnTo>
                  <a:lnTo>
                    <a:pt y="794" x="248"/>
                  </a:lnTo>
                  <a:lnTo>
                    <a:pt y="782" x="189"/>
                  </a:lnTo>
                  <a:lnTo>
                    <a:pt y="771" x="123"/>
                  </a:lnTo>
                  <a:lnTo>
                    <a:pt y="757" x="59"/>
                  </a:lnTo>
                  <a:lnTo>
                    <a:pt y="743" x="0"/>
                  </a:lnTo>
                  <a:lnTo>
                    <a:pt y="732" x="3"/>
                  </a:lnTo>
                  <a:lnTo>
                    <a:pt y="720" x="11"/>
                  </a:lnTo>
                  <a:lnTo>
                    <a:pt y="708" x="23"/>
                  </a:lnTo>
                  <a:lnTo>
                    <a:pt y="694" x="42"/>
                  </a:lnTo>
                  <a:lnTo>
                    <a:pt y="671" x="140"/>
                  </a:lnTo>
                  <a:lnTo>
                    <a:pt y="644" x="241"/>
                  </a:lnTo>
                  <a:lnTo>
                    <a:pt y="613" x="346"/>
                  </a:lnTo>
                  <a:lnTo>
                    <a:pt y="578" x="454"/>
                  </a:lnTo>
                  <a:lnTo>
                    <a:pt y="542" x="565"/>
                  </a:lnTo>
                  <a:lnTo>
                    <a:pt y="502" x="678"/>
                  </a:lnTo>
                  <a:lnTo>
                    <a:pt y="460" x="792"/>
                  </a:lnTo>
                  <a:lnTo>
                    <a:pt y="416" x="908"/>
                  </a:lnTo>
                  <a:lnTo>
                    <a:pt y="368" x="1023"/>
                  </a:lnTo>
                  <a:lnTo>
                    <a:pt y="319" x="1139"/>
                  </a:lnTo>
                  <a:lnTo>
                    <a:pt y="269" x="1258"/>
                  </a:lnTo>
                  <a:lnTo>
                    <a:pt y="218" x="1372"/>
                  </a:lnTo>
                  <a:lnTo>
                    <a:pt y="164" x="1489"/>
                  </a:lnTo>
                  <a:lnTo>
                    <a:pt y="110" x="1602"/>
                  </a:lnTo>
                  <a:lnTo>
                    <a:pt y="56" x="1713"/>
                  </a:lnTo>
                  <a:lnTo>
                    <a:pt y="0" x="1825"/>
                  </a:lnTo>
                  <a:lnTo>
                    <a:pt y="5" x="1838"/>
                  </a:lnTo>
                  <a:lnTo>
                    <a:pt y="10" x="1850"/>
                  </a:lnTo>
                  <a:lnTo>
                    <a:pt y="17" x="1862"/>
                  </a:lnTo>
                  <a:lnTo>
                    <a:pt y="24" x="1869"/>
                  </a:lnTo>
                  <a:lnTo>
                    <a:pt y="776" x="376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599" name="Shape 3599"/>
            <p:cNvSpPr/>
            <p:nvPr/>
          </p:nvSpPr>
          <p:spPr>
            <a:xfrm>
              <a:off y="2879725" x="1393825"/>
              <a:ext cy="322261" cx="1227136"/>
            </a:xfrm>
            <a:custGeom>
              <a:pathLst>
                <a:path w="773" extrusionOk="0" h="203">
                  <a:moveTo>
                    <a:pt y="194" x="194"/>
                  </a:moveTo>
                  <a:lnTo>
                    <a:pt y="198" x="174"/>
                  </a:lnTo>
                  <a:lnTo>
                    <a:pt y="201" x="145"/>
                  </a:lnTo>
                  <a:lnTo>
                    <a:pt y="203" x="115"/>
                  </a:lnTo>
                  <a:lnTo>
                    <a:pt y="203" x="96"/>
                  </a:lnTo>
                  <a:lnTo>
                    <a:pt y="201" x="73"/>
                  </a:lnTo>
                  <a:lnTo>
                    <a:pt y="199" x="46"/>
                  </a:lnTo>
                  <a:lnTo>
                    <a:pt y="196" x="20"/>
                  </a:lnTo>
                  <a:lnTo>
                    <a:pt y="193" x="0"/>
                  </a:lnTo>
                  <a:lnTo>
                    <a:pt y="191" x="0"/>
                  </a:lnTo>
                  <a:lnTo>
                    <a:pt y="189" x="0"/>
                  </a:lnTo>
                  <a:lnTo>
                    <a:pt y="186" x="3"/>
                  </a:lnTo>
                  <a:lnTo>
                    <a:pt y="183" x="10"/>
                  </a:lnTo>
                  <a:lnTo>
                    <a:pt y="171" x="86"/>
                  </a:lnTo>
                  <a:lnTo>
                    <a:pt y="156" x="172"/>
                  </a:lnTo>
                  <a:lnTo>
                    <a:pt y="135" x="265"/>
                  </a:lnTo>
                  <a:lnTo>
                    <a:pt y="112" x="365"/>
                  </a:lnTo>
                  <a:lnTo>
                    <a:pt y="86" x="466"/>
                  </a:lnTo>
                  <a:lnTo>
                    <a:pt y="59" x="567"/>
                  </a:lnTo>
                  <a:lnTo>
                    <a:pt y="30" x="669"/>
                  </a:lnTo>
                  <a:lnTo>
                    <a:pt y="0" x="765"/>
                  </a:lnTo>
                  <a:lnTo>
                    <a:pt y="3" x="772"/>
                  </a:lnTo>
                  <a:lnTo>
                    <a:pt y="8" x="773"/>
                  </a:lnTo>
                  <a:lnTo>
                    <a:pt y="194" x="19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00" name="Shape 3600"/>
            <p:cNvSpPr/>
            <p:nvPr/>
          </p:nvSpPr>
          <p:spPr>
            <a:xfrm>
              <a:off y="3595687" x="2771775"/>
              <a:ext cy="1182687" cx="2959100"/>
            </a:xfrm>
            <a:custGeom>
              <a:pathLst>
                <a:path w="1864" extrusionOk="0" h="745">
                  <a:moveTo>
                    <a:pt y="685" x="39"/>
                  </a:moveTo>
                  <a:lnTo>
                    <a:pt y="690" x="29"/>
                  </a:lnTo>
                  <a:lnTo>
                    <a:pt y="695" x="20"/>
                  </a:lnTo>
                  <a:lnTo>
                    <a:pt y="702" x="13"/>
                  </a:lnTo>
                  <a:lnTo>
                    <a:pt y="710" x="10"/>
                  </a:lnTo>
                  <a:lnTo>
                    <a:pt y="724" x="3"/>
                  </a:lnTo>
                  <a:lnTo>
                    <a:pt y="737" x="0"/>
                  </a:lnTo>
                  <a:lnTo>
                    <a:pt y="745" x="39"/>
                  </a:lnTo>
                  <a:lnTo>
                    <a:pt y="734" x="42"/>
                  </a:lnTo>
                  <a:lnTo>
                    <a:pt y="722" x="50"/>
                  </a:lnTo>
                  <a:lnTo>
                    <a:pt y="710" x="62"/>
                  </a:lnTo>
                  <a:lnTo>
                    <a:pt y="696" x="81"/>
                  </a:lnTo>
                  <a:lnTo>
                    <a:pt y="673" x="179"/>
                  </a:lnTo>
                  <a:lnTo>
                    <a:pt y="646" x="280"/>
                  </a:lnTo>
                  <a:lnTo>
                    <a:pt y="615" x="385"/>
                  </a:lnTo>
                  <a:lnTo>
                    <a:pt y="580" x="493"/>
                  </a:lnTo>
                  <a:lnTo>
                    <a:pt y="544" x="604"/>
                  </a:lnTo>
                  <a:lnTo>
                    <a:pt y="504" x="717"/>
                  </a:lnTo>
                  <a:lnTo>
                    <a:pt y="462" x="831"/>
                  </a:lnTo>
                  <a:lnTo>
                    <a:pt y="418" x="947"/>
                  </a:lnTo>
                  <a:lnTo>
                    <a:pt y="370" x="1062"/>
                  </a:lnTo>
                  <a:lnTo>
                    <a:pt y="321" x="1178"/>
                  </a:lnTo>
                  <a:lnTo>
                    <a:pt y="271" x="1297"/>
                  </a:lnTo>
                  <a:lnTo>
                    <a:pt y="220" x="1411"/>
                  </a:lnTo>
                  <a:lnTo>
                    <a:pt y="166" x="1528"/>
                  </a:lnTo>
                  <a:lnTo>
                    <a:pt y="112" x="1641"/>
                  </a:lnTo>
                  <a:lnTo>
                    <a:pt y="58" x="1752"/>
                  </a:lnTo>
                  <a:lnTo>
                    <a:pt y="2" x="1864"/>
                  </a:lnTo>
                  <a:lnTo>
                    <a:pt y="0" x="1854"/>
                  </a:lnTo>
                  <a:lnTo>
                    <a:pt y="58" x="1727"/>
                  </a:lnTo>
                  <a:lnTo>
                    <a:pt y="115" x="1602"/>
                  </a:lnTo>
                  <a:lnTo>
                    <a:pt y="171" x="1479"/>
                  </a:lnTo>
                  <a:lnTo>
                    <a:pt y="227" x="1356"/>
                  </a:lnTo>
                  <a:lnTo>
                    <a:pt y="279" x="1234"/>
                  </a:lnTo>
                  <a:lnTo>
                    <a:pt y="330" x="1116"/>
                  </a:lnTo>
                  <a:lnTo>
                    <a:pt y="379" x="998"/>
                  </a:lnTo>
                  <a:lnTo>
                    <a:pt y="424" x="881"/>
                  </a:lnTo>
                  <a:lnTo>
                    <a:pt y="468" x="768"/>
                  </a:lnTo>
                  <a:lnTo>
                    <a:pt y="509" x="657"/>
                  </a:lnTo>
                  <a:lnTo>
                    <a:pt y="546" x="547"/>
                  </a:lnTo>
                  <a:lnTo>
                    <a:pt y="582" x="439"/>
                  </a:lnTo>
                  <a:lnTo>
                    <a:pt y="612" x="334"/>
                  </a:lnTo>
                  <a:lnTo>
                    <a:pt y="641" x="233"/>
                  </a:lnTo>
                  <a:lnTo>
                    <a:pt y="664" x="135"/>
                  </a:lnTo>
                  <a:lnTo>
                    <a:pt y="685" x="3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01" name="Shape 3601"/>
            <p:cNvSpPr/>
            <p:nvPr/>
          </p:nvSpPr>
          <p:spPr>
            <a:xfrm>
              <a:off y="2879725" x="1371600"/>
              <a:ext cy="306387" cx="1236661"/>
            </a:xfrm>
            <a:custGeom>
              <a:pathLst>
                <a:path w="779" extrusionOk="0" h="193">
                  <a:moveTo>
                    <a:pt y="179" x="17"/>
                  </a:moveTo>
                  <a:lnTo>
                    <a:pt y="181" x="9"/>
                  </a:lnTo>
                  <a:lnTo>
                    <a:pt y="184" x="4"/>
                  </a:lnTo>
                  <a:lnTo>
                    <a:pt y="188" x="2"/>
                  </a:lnTo>
                  <a:lnTo>
                    <a:pt y="191" x="0"/>
                  </a:lnTo>
                  <a:lnTo>
                    <a:pt y="193" x="14"/>
                  </a:lnTo>
                  <a:lnTo>
                    <a:pt y="191" x="14"/>
                  </a:lnTo>
                  <a:lnTo>
                    <a:pt y="189" x="14"/>
                  </a:lnTo>
                  <a:lnTo>
                    <a:pt y="186" x="17"/>
                  </a:lnTo>
                  <a:lnTo>
                    <a:pt y="183" x="24"/>
                  </a:lnTo>
                  <a:lnTo>
                    <a:pt y="171" x="100"/>
                  </a:lnTo>
                  <a:lnTo>
                    <a:pt y="156" x="186"/>
                  </a:lnTo>
                  <a:lnTo>
                    <a:pt y="135" x="279"/>
                  </a:lnTo>
                  <a:lnTo>
                    <a:pt y="112" x="379"/>
                  </a:lnTo>
                  <a:lnTo>
                    <a:pt y="86" x="480"/>
                  </a:lnTo>
                  <a:lnTo>
                    <a:pt y="59" x="581"/>
                  </a:lnTo>
                  <a:lnTo>
                    <a:pt y="30" x="683"/>
                  </a:lnTo>
                  <a:lnTo>
                    <a:pt y="0" x="779"/>
                  </a:lnTo>
                  <a:lnTo>
                    <a:pt y="0" x="777"/>
                  </a:lnTo>
                  <a:lnTo>
                    <a:pt y="30" x="669"/>
                  </a:lnTo>
                  <a:lnTo>
                    <a:pt y="59" x="563"/>
                  </a:lnTo>
                  <a:lnTo>
                    <a:pt y="88" x="458"/>
                  </a:lnTo>
                  <a:lnTo>
                    <a:pt y="113" x="357"/>
                  </a:lnTo>
                  <a:lnTo>
                    <a:pt y="135" x="261"/>
                  </a:lnTo>
                  <a:lnTo>
                    <a:pt y="154" x="171"/>
                  </a:lnTo>
                  <a:lnTo>
                    <a:pt y="169" x="90"/>
                  </a:lnTo>
                  <a:lnTo>
                    <a:pt y="179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02" name="Shape 3602"/>
            <p:cNvSpPr/>
            <p:nvPr/>
          </p:nvSpPr>
          <p:spPr>
            <a:xfrm>
              <a:off y="3590925" x="2428875"/>
              <a:ext cy="1154112" cx="3189286"/>
            </a:xfrm>
            <a:custGeom>
              <a:pathLst>
                <a:path w="2009" extrusionOk="0" h="727">
                  <a:moveTo>
                    <a:pt y="544" x="180"/>
                  </a:moveTo>
                  <a:lnTo>
                    <a:pt y="664" x="3"/>
                  </a:lnTo>
                  <a:lnTo>
                    <a:pt y="666" x="0"/>
                  </a:lnTo>
                  <a:lnTo>
                    <a:pt y="669" x="0"/>
                  </a:lnTo>
                  <a:lnTo>
                    <a:pt y="672" x="0"/>
                  </a:lnTo>
                  <a:lnTo>
                    <a:pt y="674" x="0"/>
                  </a:lnTo>
                  <a:lnTo>
                    <a:pt y="679" x="3"/>
                  </a:lnTo>
                  <a:lnTo>
                    <a:pt y="681" x="6"/>
                  </a:lnTo>
                  <a:lnTo>
                    <a:pt y="683" x="8"/>
                  </a:lnTo>
                  <a:lnTo>
                    <a:pt y="708" x="94"/>
                  </a:lnTo>
                  <a:lnTo>
                    <a:pt y="727" x="167"/>
                  </a:lnTo>
                  <a:lnTo>
                    <a:pt y="715" x="172"/>
                  </a:lnTo>
                  <a:lnTo>
                    <a:pt y="699" x="174"/>
                  </a:lnTo>
                  <a:lnTo>
                    <a:pt y="693" x="174"/>
                  </a:lnTo>
                  <a:lnTo>
                    <a:pt y="686" x="175"/>
                  </a:lnTo>
                  <a:lnTo>
                    <a:pt y="676" x="177"/>
                  </a:lnTo>
                  <a:lnTo>
                    <a:pt y="666" x="184"/>
                  </a:lnTo>
                  <a:lnTo>
                    <a:pt y="642" x="282"/>
                  </a:lnTo>
                  <a:lnTo>
                    <a:pt y="615" x="385"/>
                  </a:lnTo>
                  <a:lnTo>
                    <a:pt y="586" x="493"/>
                  </a:lnTo>
                  <a:lnTo>
                    <a:pt y="554" x="602"/>
                  </a:lnTo>
                  <a:lnTo>
                    <a:pt y="519" x="717"/>
                  </a:lnTo>
                  <a:lnTo>
                    <a:pt y="481" x="834"/>
                  </a:lnTo>
                  <a:lnTo>
                    <a:pt y="443" x="952"/>
                  </a:lnTo>
                  <a:lnTo>
                    <a:pt y="400" x="1072"/>
                  </a:lnTo>
                  <a:lnTo>
                    <a:pt y="356" x="1192"/>
                  </a:lnTo>
                  <a:lnTo>
                    <a:pt y="311" x="1313"/>
                  </a:lnTo>
                  <a:lnTo>
                    <a:pt y="263" x="1433"/>
                  </a:lnTo>
                  <a:lnTo>
                    <a:pt y="214" x="1553"/>
                  </a:lnTo>
                  <a:lnTo>
                    <a:pt y="164" x="1670"/>
                  </a:lnTo>
                  <a:lnTo>
                    <a:pt y="111" x="1786"/>
                  </a:lnTo>
                  <a:lnTo>
                    <a:pt y="57" x="1899"/>
                  </a:lnTo>
                  <a:lnTo>
                    <a:pt y="3" x="2009"/>
                  </a:lnTo>
                  <a:lnTo>
                    <a:pt y="0" x="1999"/>
                  </a:lnTo>
                  <a:lnTo>
                    <a:pt y="57" x="1872"/>
                  </a:lnTo>
                  <a:lnTo>
                    <a:pt y="110" x="1747"/>
                  </a:lnTo>
                  <a:lnTo>
                    <a:pt y="159" x="1624"/>
                  </a:lnTo>
                  <a:lnTo>
                    <a:pt y="204" x="1501"/>
                  </a:lnTo>
                  <a:lnTo>
                    <a:pt y="247" x="1379"/>
                  </a:lnTo>
                  <a:lnTo>
                    <a:pt y="285" x="1259"/>
                  </a:lnTo>
                  <a:lnTo>
                    <a:pt y="321" x="1141"/>
                  </a:lnTo>
                  <a:lnTo>
                    <a:pt y="355" x="1026"/>
                  </a:lnTo>
                  <a:lnTo>
                    <a:pt y="385" x="911"/>
                  </a:lnTo>
                  <a:lnTo>
                    <a:pt y="412" x="800"/>
                  </a:lnTo>
                  <a:lnTo>
                    <a:pt y="439" x="690"/>
                  </a:lnTo>
                  <a:lnTo>
                    <a:pt y="463" x="582"/>
                  </a:lnTo>
                  <a:lnTo>
                    <a:pt y="485" x="478"/>
                  </a:lnTo>
                  <a:lnTo>
                    <a:pt y="505" x="376"/>
                  </a:lnTo>
                  <a:lnTo>
                    <a:pt y="525" x="277"/>
                  </a:lnTo>
                  <a:lnTo>
                    <a:pt y="544" x="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03" name="Shape 3603"/>
            <p:cNvSpPr/>
            <p:nvPr/>
          </p:nvSpPr>
          <p:spPr>
            <a:xfrm>
              <a:off y="2876550" x="1203325"/>
              <a:ext cy="295275" cx="1373187"/>
            </a:xfrm>
            <a:custGeom>
              <a:pathLst>
                <a:path w="865" extrusionOk="0" h="186">
                  <a:moveTo>
                    <a:pt y="132" x="83"/>
                  </a:moveTo>
                  <a:lnTo>
                    <a:pt y="166" x="4"/>
                  </a:lnTo>
                  <a:lnTo>
                    <a:pt y="169" x="0"/>
                  </a:lnTo>
                  <a:lnTo>
                    <a:pt y="171" x="0"/>
                  </a:lnTo>
                  <a:lnTo>
                    <a:pt y="171" x="0"/>
                  </a:lnTo>
                  <a:lnTo>
                    <a:pt y="176" x="19"/>
                  </a:lnTo>
                  <a:lnTo>
                    <a:pt y="179" x="37"/>
                  </a:lnTo>
                  <a:lnTo>
                    <a:pt y="183" x="54"/>
                  </a:lnTo>
                  <a:lnTo>
                    <a:pt y="186" x="73"/>
                  </a:lnTo>
                  <a:lnTo>
                    <a:pt y="185" x="73"/>
                  </a:lnTo>
                  <a:lnTo>
                    <a:pt y="181" x="73"/>
                  </a:lnTo>
                  <a:lnTo>
                    <a:pt y="178" x="74"/>
                  </a:lnTo>
                  <a:lnTo>
                    <a:pt y="176" x="76"/>
                  </a:lnTo>
                  <a:lnTo>
                    <a:pt y="171" x="88"/>
                  </a:lnTo>
                  <a:lnTo>
                    <a:pt y="163" x="103"/>
                  </a:lnTo>
                  <a:lnTo>
                    <a:pt y="152" x="181"/>
                  </a:lnTo>
                  <a:lnTo>
                    <a:pt y="137" x="267"/>
                  </a:lnTo>
                  <a:lnTo>
                    <a:pt y="120" x="361"/>
                  </a:lnTo>
                  <a:lnTo>
                    <a:pt y="102" x="461"/>
                  </a:lnTo>
                  <a:lnTo>
                    <a:pt y="80" x="562"/>
                  </a:lnTo>
                  <a:lnTo>
                    <a:pt y="54" x="665"/>
                  </a:lnTo>
                  <a:lnTo>
                    <a:pt y="29" x="767"/>
                  </a:lnTo>
                  <a:lnTo>
                    <a:pt y="0" x="865"/>
                  </a:lnTo>
                  <a:lnTo>
                    <a:pt y="0" x="861"/>
                  </a:lnTo>
                  <a:lnTo>
                    <a:pt y="14" x="807"/>
                  </a:lnTo>
                  <a:lnTo>
                    <a:pt y="27" x="753"/>
                  </a:lnTo>
                  <a:lnTo>
                    <a:pt y="41" x="699"/>
                  </a:lnTo>
                  <a:lnTo>
                    <a:pt y="53" x="645"/>
                  </a:lnTo>
                  <a:lnTo>
                    <a:pt y="73" x="537"/>
                  </a:lnTo>
                  <a:lnTo>
                    <a:pt y="90" x="432"/>
                  </a:lnTo>
                  <a:lnTo>
                    <a:pt y="103" x="333"/>
                  </a:lnTo>
                  <a:lnTo>
                    <a:pt y="115" x="240"/>
                  </a:lnTo>
                  <a:lnTo>
                    <a:pt y="124" x="155"/>
                  </a:lnTo>
                  <a:lnTo>
                    <a:pt y="132" x="83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04" name="Shape 3604"/>
            <p:cNvSpPr/>
            <p:nvPr/>
          </p:nvSpPr>
          <p:spPr>
            <a:xfrm>
              <a:off y="3594100" x="2714625"/>
              <a:ext cy="860425" cx="2884486"/>
            </a:xfrm>
            <a:custGeom>
              <a:pathLst>
                <a:path w="1817" extrusionOk="0" h="542">
                  <a:moveTo>
                    <a:pt y="542" x="0"/>
                  </a:moveTo>
                  <a:lnTo>
                    <a:pt y="505" x="54"/>
                  </a:lnTo>
                  <a:lnTo>
                    <a:pt y="503" x="80"/>
                  </a:lnTo>
                  <a:lnTo>
                    <a:pt y="496" x="125"/>
                  </a:lnTo>
                  <a:lnTo>
                    <a:pt y="486" x="188"/>
                  </a:lnTo>
                  <a:lnTo>
                    <a:pt y="471" x="265"/>
                  </a:lnTo>
                  <a:lnTo>
                    <a:pt y="452" x="358"/>
                  </a:lnTo>
                  <a:lnTo>
                    <a:pt y="430" x="465"/>
                  </a:lnTo>
                  <a:lnTo>
                    <a:pt y="403" x="579"/>
                  </a:lnTo>
                  <a:lnTo>
                    <a:pt y="373" x="706"/>
                  </a:lnTo>
                  <a:lnTo>
                    <a:pt y="339" x="838"/>
                  </a:lnTo>
                  <a:lnTo>
                    <a:pt y="302" x="975"/>
                  </a:lnTo>
                  <a:lnTo>
                    <a:pt y="261" x="1116"/>
                  </a:lnTo>
                  <a:lnTo>
                    <a:pt y="216" x="1260"/>
                  </a:lnTo>
                  <a:lnTo>
                    <a:pt y="192" x="1333"/>
                  </a:lnTo>
                  <a:lnTo>
                    <a:pt y="167" x="1403"/>
                  </a:lnTo>
                  <a:lnTo>
                    <a:pt y="141" x="1474"/>
                  </a:lnTo>
                  <a:lnTo>
                    <a:pt y="114" x="1545"/>
                  </a:lnTo>
                  <a:lnTo>
                    <a:pt y="87" x="1614"/>
                  </a:lnTo>
                  <a:lnTo>
                    <a:pt y="59" x="1684"/>
                  </a:lnTo>
                  <a:lnTo>
                    <a:pt y="30" x="1751"/>
                  </a:lnTo>
                  <a:lnTo>
                    <a:pt y="0" x="1817"/>
                  </a:lnTo>
                  <a:lnTo>
                    <a:pt y="0" x="1817"/>
                  </a:lnTo>
                  <a:lnTo>
                    <a:pt y="55" x="1692"/>
                  </a:lnTo>
                  <a:lnTo>
                    <a:pt y="109" x="1567"/>
                  </a:lnTo>
                  <a:lnTo>
                    <a:pt y="158" x="1442"/>
                  </a:lnTo>
                  <a:lnTo>
                    <a:pt y="202" x="1321"/>
                  </a:lnTo>
                  <a:lnTo>
                    <a:pt y="245" x="1199"/>
                  </a:lnTo>
                  <a:lnTo>
                    <a:pt y="283" x="1079"/>
                  </a:lnTo>
                  <a:lnTo>
                    <a:pt y="319" x="961"/>
                  </a:lnTo>
                  <a:lnTo>
                    <a:pt y="353" x="845"/>
                  </a:lnTo>
                  <a:lnTo>
                    <a:pt y="383" x="731"/>
                  </a:lnTo>
                  <a:lnTo>
                    <a:pt y="410" x="620"/>
                  </a:lnTo>
                  <a:lnTo>
                    <a:pt y="437" x="510"/>
                  </a:lnTo>
                  <a:lnTo>
                    <a:pt y="461" x="402"/>
                  </a:lnTo>
                  <a:lnTo>
                    <a:pt y="483" x="298"/>
                  </a:lnTo>
                  <a:lnTo>
                    <a:pt y="503" x="196"/>
                  </a:lnTo>
                  <a:lnTo>
                    <a:pt y="523" x="97"/>
                  </a:lnTo>
                  <a:lnTo>
                    <a:pt y="54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05" name="Shape 3605"/>
            <p:cNvSpPr/>
            <p:nvPr/>
          </p:nvSpPr>
          <p:spPr>
            <a:xfrm>
              <a:off y="2876550" x="1335087"/>
              <a:ext cy="209550" cx="1235075"/>
            </a:xfrm>
            <a:custGeom>
              <a:pathLst>
                <a:path w="778" extrusionOk="0" h="132">
                  <a:moveTo>
                    <a:pt y="132" x="0"/>
                  </a:moveTo>
                  <a:lnTo>
                    <a:pt y="122" x="23"/>
                  </a:lnTo>
                  <a:lnTo>
                    <a:pt y="120" x="52"/>
                  </a:lnTo>
                  <a:lnTo>
                    <a:pt y="115" x="111"/>
                  </a:lnTo>
                  <a:lnTo>
                    <a:pt y="105" x="196"/>
                  </a:lnTo>
                  <a:lnTo>
                    <a:pt y="93" x="300"/>
                  </a:lnTo>
                  <a:lnTo>
                    <a:pt y="76" x="417"/>
                  </a:lnTo>
                  <a:lnTo>
                    <a:pt y="54" x="538"/>
                  </a:lnTo>
                  <a:lnTo>
                    <a:pt y="43" x="601"/>
                  </a:lnTo>
                  <a:lnTo>
                    <a:pt y="29" x="662"/>
                  </a:lnTo>
                  <a:lnTo>
                    <a:pt y="16" x="721"/>
                  </a:lnTo>
                  <a:lnTo>
                    <a:pt y="0" x="778"/>
                  </a:lnTo>
                  <a:lnTo>
                    <a:pt y="0" x="778"/>
                  </a:lnTo>
                  <a:lnTo>
                    <a:pt y="14" x="724"/>
                  </a:lnTo>
                  <a:lnTo>
                    <a:pt y="29" x="670"/>
                  </a:lnTo>
                  <a:lnTo>
                    <a:pt y="41" x="616"/>
                  </a:lnTo>
                  <a:lnTo>
                    <a:pt y="53" x="560"/>
                  </a:lnTo>
                  <a:lnTo>
                    <a:pt y="73" x="454"/>
                  </a:lnTo>
                  <a:lnTo>
                    <a:pt y="90" x="349"/>
                  </a:lnTo>
                  <a:lnTo>
                    <a:pt y="103" x="250"/>
                  </a:lnTo>
                  <a:lnTo>
                    <a:pt y="115" x="157"/>
                  </a:lnTo>
                  <a:lnTo>
                    <a:pt y="124" x="72"/>
                  </a:lnTo>
                  <a:lnTo>
                    <a:pt y="13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06" name="Shape 3606"/>
            <p:cNvSpPr/>
            <p:nvPr/>
          </p:nvSpPr>
          <p:spPr>
            <a:xfrm>
              <a:off y="3568700" x="3263900"/>
              <a:ext cy="896937" cx="2339975"/>
            </a:xfrm>
            <a:custGeom>
              <a:pathLst>
                <a:path w="1474" extrusionOk="0" h="565">
                  <a:moveTo>
                    <a:pt y="240" x="274"/>
                  </a:moveTo>
                  <a:lnTo>
                    <a:pt y="262" x="269"/>
                  </a:lnTo>
                  <a:lnTo>
                    <a:pt y="284" x="261"/>
                  </a:lnTo>
                  <a:lnTo>
                    <a:pt y="308" x="249"/>
                  </a:lnTo>
                  <a:lnTo>
                    <a:pt y="332" x="233"/>
                  </a:lnTo>
                  <a:lnTo>
                    <a:pt y="355" x="218"/>
                  </a:lnTo>
                  <a:lnTo>
                    <a:pt y="379" x="200"/>
                  </a:lnTo>
                  <a:lnTo>
                    <a:pt y="401" x="181"/>
                  </a:lnTo>
                  <a:lnTo>
                    <a:pt y="424" x="159"/>
                  </a:lnTo>
                  <a:lnTo>
                    <a:pt y="467" x="117"/>
                  </a:lnTo>
                  <a:lnTo>
                    <a:pt y="506" x="75"/>
                  </a:lnTo>
                  <a:lnTo>
                    <a:pt y="539" x="34"/>
                  </a:lnTo>
                  <a:lnTo>
                    <a:pt y="565" x="0"/>
                  </a:lnTo>
                  <a:lnTo>
                    <a:pt y="539" x="83"/>
                  </a:lnTo>
                  <a:lnTo>
                    <a:pt y="512" x="171"/>
                  </a:lnTo>
                  <a:lnTo>
                    <a:pt y="484" x="262"/>
                  </a:lnTo>
                  <a:lnTo>
                    <a:pt y="452" x="355"/>
                  </a:lnTo>
                  <a:lnTo>
                    <a:pt y="419" x="450"/>
                  </a:lnTo>
                  <a:lnTo>
                    <a:pt y="384" x="546"/>
                  </a:lnTo>
                  <a:lnTo>
                    <a:pt y="348" x="644"/>
                  </a:lnTo>
                  <a:lnTo>
                    <a:pt y="313" x="742"/>
                  </a:lnTo>
                  <a:lnTo>
                    <a:pt y="276" x="840"/>
                  </a:lnTo>
                  <a:lnTo>
                    <a:pt y="237" x="938"/>
                  </a:lnTo>
                  <a:lnTo>
                    <a:pt y="198" x="1032"/>
                  </a:lnTo>
                  <a:lnTo>
                    <a:pt y="159" x="1127"/>
                  </a:lnTo>
                  <a:lnTo>
                    <a:pt y="120" x="1219"/>
                  </a:lnTo>
                  <a:lnTo>
                    <a:pt y="81" x="1307"/>
                  </a:lnTo>
                  <a:lnTo>
                    <a:pt y="43" x="1393"/>
                  </a:lnTo>
                  <a:lnTo>
                    <a:pt y="4" x="1474"/>
                  </a:lnTo>
                  <a:lnTo>
                    <a:pt y="0" x="1454"/>
                  </a:lnTo>
                  <a:lnTo>
                    <a:pt y="27" x="1378"/>
                  </a:lnTo>
                  <a:lnTo>
                    <a:pt y="53" x="1301"/>
                  </a:lnTo>
                  <a:lnTo>
                    <a:pt y="78" x="1223"/>
                  </a:lnTo>
                  <a:lnTo>
                    <a:pt y="102" x="1144"/>
                  </a:lnTo>
                  <a:lnTo>
                    <a:pt y="124" x="1064"/>
                  </a:lnTo>
                  <a:lnTo>
                    <a:pt y="144" x="983"/>
                  </a:lnTo>
                  <a:lnTo>
                    <a:pt y="163" x="904"/>
                  </a:lnTo>
                  <a:lnTo>
                    <a:pt y="179" x="826"/>
                  </a:lnTo>
                  <a:lnTo>
                    <a:pt y="195" x="748"/>
                  </a:lnTo>
                  <a:lnTo>
                    <a:pt y="208" x="672"/>
                  </a:lnTo>
                  <a:lnTo>
                    <a:pt y="218" x="598"/>
                  </a:lnTo>
                  <a:lnTo>
                    <a:pt y="228" x="527"/>
                  </a:lnTo>
                  <a:lnTo>
                    <a:pt y="234" x="458"/>
                  </a:lnTo>
                  <a:lnTo>
                    <a:pt y="239" x="394"/>
                  </a:lnTo>
                  <a:lnTo>
                    <a:pt y="240" x="331"/>
                  </a:lnTo>
                  <a:lnTo>
                    <a:pt y="240" x="274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07" name="Shape 3607"/>
            <p:cNvSpPr/>
            <p:nvPr/>
          </p:nvSpPr>
          <p:spPr>
            <a:xfrm>
              <a:off y="2868611" x="1631950"/>
              <a:ext cy="214311" cx="944561"/>
            </a:xfrm>
            <a:custGeom>
              <a:pathLst>
                <a:path w="595" extrusionOk="0" h="135">
                  <a:moveTo>
                    <a:pt y="49" x="156"/>
                  </a:moveTo>
                  <a:lnTo>
                    <a:pt y="63" x="140"/>
                  </a:lnTo>
                  <a:lnTo>
                    <a:pt y="76" x="122"/>
                  </a:lnTo>
                  <a:lnTo>
                    <a:pt y="88" x="102"/>
                  </a:lnTo>
                  <a:lnTo>
                    <a:pt y="100" x="80"/>
                  </a:lnTo>
                  <a:lnTo>
                    <a:pt y="120" x="36"/>
                  </a:lnTo>
                  <a:lnTo>
                    <a:pt y="135" x="0"/>
                  </a:lnTo>
                  <a:lnTo>
                    <a:pt y="124" x="66"/>
                  </a:lnTo>
                  <a:lnTo>
                    <a:pt y="110" x="139"/>
                  </a:lnTo>
                  <a:lnTo>
                    <a:pt y="95" x="215"/>
                  </a:lnTo>
                  <a:lnTo>
                    <a:pt y="78" x="292"/>
                  </a:lnTo>
                  <a:lnTo>
                    <a:pt y="59" x="372"/>
                  </a:lnTo>
                  <a:lnTo>
                    <a:pt y="41" x="449"/>
                  </a:lnTo>
                  <a:lnTo>
                    <a:pt y="22" x="524"/>
                  </a:lnTo>
                  <a:lnTo>
                    <a:pt y="2" x="595"/>
                  </a:lnTo>
                  <a:lnTo>
                    <a:pt y="0" x="590"/>
                  </a:lnTo>
                  <a:lnTo>
                    <a:pt y="14" x="529"/>
                  </a:lnTo>
                  <a:lnTo>
                    <a:pt y="24" x="466"/>
                  </a:lnTo>
                  <a:lnTo>
                    <a:pt y="34" x="405"/>
                  </a:lnTo>
                  <a:lnTo>
                    <a:pt y="43" x="346"/>
                  </a:lnTo>
                  <a:lnTo>
                    <a:pt y="48" x="289"/>
                  </a:lnTo>
                  <a:lnTo>
                    <a:pt y="51" x="238"/>
                  </a:lnTo>
                  <a:lnTo>
                    <a:pt y="53" x="193"/>
                  </a:lnTo>
                  <a:lnTo>
                    <a:pt y="49" x="156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08" name="Shape 3608"/>
            <p:cNvSpPr/>
            <p:nvPr/>
          </p:nvSpPr>
          <p:spPr>
            <a:xfrm>
              <a:off y="3575050" x="3302000"/>
              <a:ext cy="930275" cx="2335211"/>
            </a:xfrm>
            <a:custGeom>
              <a:pathLst>
                <a:path w="1471" extrusionOk="0" h="586">
                  <a:moveTo>
                    <a:pt y="262" x="275"/>
                  </a:moveTo>
                  <a:lnTo>
                    <a:pt y="284" x="269"/>
                  </a:lnTo>
                  <a:lnTo>
                    <a:pt y="306" x="260"/>
                  </a:lnTo>
                  <a:lnTo>
                    <a:pt y="329" x="248"/>
                  </a:lnTo>
                  <a:lnTo>
                    <a:pt y="353" x="235"/>
                  </a:lnTo>
                  <a:lnTo>
                    <a:pt y="377" x="218"/>
                  </a:lnTo>
                  <a:lnTo>
                    <a:pt y="400" x="199"/>
                  </a:lnTo>
                  <a:lnTo>
                    <a:pt y="422" x="181"/>
                  </a:lnTo>
                  <a:lnTo>
                    <a:pt y="446" x="161"/>
                  </a:lnTo>
                  <a:lnTo>
                    <a:pt y="488" x="117"/>
                  </a:lnTo>
                  <a:lnTo>
                    <a:pt y="527" x="74"/>
                  </a:lnTo>
                  <a:lnTo>
                    <a:pt y="561" x="34"/>
                  </a:lnTo>
                  <a:lnTo>
                    <a:pt y="586" x="0"/>
                  </a:lnTo>
                  <a:lnTo>
                    <a:pt y="561" x="85"/>
                  </a:lnTo>
                  <a:lnTo>
                    <a:pt y="534" x="171"/>
                  </a:lnTo>
                  <a:lnTo>
                    <a:pt y="503" x="262"/>
                  </a:lnTo>
                  <a:lnTo>
                    <a:pt y="470" x="355"/>
                  </a:lnTo>
                  <a:lnTo>
                    <a:pt y="436" x="449"/>
                  </a:lnTo>
                  <a:lnTo>
                    <a:pt y="400" x="545"/>
                  </a:lnTo>
                  <a:lnTo>
                    <a:pt y="361" x="642"/>
                  </a:lnTo>
                  <a:lnTo>
                    <a:pt y="324" x="740"/>
                  </a:lnTo>
                  <a:lnTo>
                    <a:pt y="284" x="836"/>
                  </a:lnTo>
                  <a:lnTo>
                    <a:pt y="245" x="934"/>
                  </a:lnTo>
                  <a:lnTo>
                    <a:pt y="204" x="1028"/>
                  </a:lnTo>
                  <a:lnTo>
                    <a:pt y="164" x="1123"/>
                  </a:lnTo>
                  <a:lnTo>
                    <a:pt y="123" x="1214"/>
                  </a:lnTo>
                  <a:lnTo>
                    <a:pt y="83" x="1304"/>
                  </a:lnTo>
                  <a:lnTo>
                    <a:pt y="44" x="1388"/>
                  </a:lnTo>
                  <a:lnTo>
                    <a:pt y="5" x="1471"/>
                  </a:lnTo>
                  <a:lnTo>
                    <a:pt y="0" x="1449"/>
                  </a:lnTo>
                  <a:lnTo>
                    <a:pt y="27" x="1373"/>
                  </a:lnTo>
                  <a:lnTo>
                    <a:pt y="54" x="1297"/>
                  </a:lnTo>
                  <a:lnTo>
                    <a:pt y="81" x="1217"/>
                  </a:lnTo>
                  <a:lnTo>
                    <a:pt y="104" x="1140"/>
                  </a:lnTo>
                  <a:lnTo>
                    <a:pt y="128" x="1059"/>
                  </a:lnTo>
                  <a:lnTo>
                    <a:pt y="150" x="979"/>
                  </a:lnTo>
                  <a:lnTo>
                    <a:pt y="172" x="902"/>
                  </a:lnTo>
                  <a:lnTo>
                    <a:pt y="191" x="822"/>
                  </a:lnTo>
                  <a:lnTo>
                    <a:pt y="208" x="746"/>
                  </a:lnTo>
                  <a:lnTo>
                    <a:pt y="223" x="670"/>
                  </a:lnTo>
                  <a:lnTo>
                    <a:pt y="235" x="598"/>
                  </a:lnTo>
                  <a:lnTo>
                    <a:pt y="246" x="527"/>
                  </a:lnTo>
                  <a:lnTo>
                    <a:pt y="253" x="458"/>
                  </a:lnTo>
                  <a:lnTo>
                    <a:pt y="260" x="394"/>
                  </a:lnTo>
                  <a:lnTo>
                    <a:pt y="262" x="333"/>
                  </a:lnTo>
                  <a:lnTo>
                    <a:pt y="262" x="27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09" name="Shape 3609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5" x="32"/>
                  </a:lnTo>
                  <a:lnTo>
                    <a:pt y="12" x="67"/>
                  </a:lnTo>
                  <a:lnTo>
                    <a:pt y="18" x="106"/>
                  </a:lnTo>
                  <a:lnTo>
                    <a:pt y="27" x="153"/>
                  </a:lnTo>
                  <a:lnTo>
                    <a:pt y="35" x="206"/>
                  </a:lnTo>
                  <a:lnTo>
                    <a:pt y="44" x="268"/>
                  </a:lnTo>
                  <a:lnTo>
                    <a:pt y="54" x="339"/>
                  </a:lnTo>
                  <a:lnTo>
                    <a:pt y="62" x="420"/>
                  </a:lnTo>
                  <a:lnTo>
                    <a:pt y="64" x="439"/>
                  </a:lnTo>
                  <a:lnTo>
                    <a:pt y="64" x="459"/>
                  </a:lnTo>
                  <a:lnTo>
                    <a:pt y="64" x="476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10" name="Shape 3610"/>
            <p:cNvSpPr/>
            <p:nvPr/>
          </p:nvSpPr>
          <p:spPr>
            <a:xfrm>
              <a:off y="2871786" x="1646236"/>
              <a:ext cy="228600" cx="938211"/>
            </a:xfrm>
            <a:custGeom>
              <a:pathLst>
                <a:path w="591" extrusionOk="0" h="144">
                  <a:moveTo>
                    <a:pt y="54" x="153"/>
                  </a:moveTo>
                  <a:lnTo>
                    <a:pt y="68" x="138"/>
                  </a:lnTo>
                  <a:lnTo>
                    <a:pt y="79" x="120"/>
                  </a:lnTo>
                  <a:lnTo>
                    <a:pt y="93" x="99"/>
                  </a:lnTo>
                  <a:lnTo>
                    <a:pt y="106" x="79"/>
                  </a:lnTo>
                  <a:lnTo>
                    <a:pt y="128" x="35"/>
                  </a:lnTo>
                  <a:lnTo>
                    <a:pt y="144" x="0"/>
                  </a:lnTo>
                  <a:lnTo>
                    <a:pt y="132" x="66"/>
                  </a:lnTo>
                  <a:lnTo>
                    <a:pt y="117" x="136"/>
                  </a:lnTo>
                  <a:lnTo>
                    <a:pt y="100" x="212"/>
                  </a:lnTo>
                  <a:lnTo>
                    <a:pt y="81" x="290"/>
                  </a:lnTo>
                  <a:lnTo>
                    <a:pt y="62" x="368"/>
                  </a:lnTo>
                  <a:lnTo>
                    <a:pt y="42" x="445"/>
                  </a:lnTo>
                  <a:lnTo>
                    <a:pt y="22" x="520"/>
                  </a:lnTo>
                  <a:lnTo>
                    <a:pt y="2" x="591"/>
                  </a:lnTo>
                  <a:lnTo>
                    <a:pt y="0" x="586"/>
                  </a:lnTo>
                  <a:lnTo>
                    <a:pt y="13" x="525"/>
                  </a:lnTo>
                  <a:lnTo>
                    <a:pt y="25" x="462"/>
                  </a:lnTo>
                  <a:lnTo>
                    <a:pt y="35" x="402"/>
                  </a:lnTo>
                  <a:lnTo>
                    <a:pt y="44" x="342"/>
                  </a:lnTo>
                  <a:lnTo>
                    <a:pt y="51" x="287"/>
                  </a:lnTo>
                  <a:lnTo>
                    <a:pt y="54" x="236"/>
                  </a:lnTo>
                  <a:lnTo>
                    <a:pt y="56" x="190"/>
                  </a:lnTo>
                  <a:lnTo>
                    <a:pt y="54" x="1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11" name="Shape 3611"/>
            <p:cNvSpPr/>
            <p:nvPr/>
          </p:nvSpPr>
          <p:spPr>
            <a:xfrm>
              <a:off y="3579812" x="3328987"/>
              <a:ext cy="949325" cx="2327275"/>
            </a:xfrm>
            <a:custGeom>
              <a:pathLst>
                <a:path w="1466" extrusionOk="0" h="598">
                  <a:moveTo>
                    <a:pt y="272" x="275"/>
                  </a:moveTo>
                  <a:lnTo>
                    <a:pt y="294" x="270"/>
                  </a:lnTo>
                  <a:lnTo>
                    <a:pt y="318" x="260"/>
                  </a:lnTo>
                  <a:lnTo>
                    <a:pt y="340" x="248"/>
                  </a:lnTo>
                  <a:lnTo>
                    <a:pt y="363" x="235"/>
                  </a:lnTo>
                  <a:lnTo>
                    <a:pt y="387" x="218"/>
                  </a:lnTo>
                  <a:lnTo>
                    <a:pt y="411" x="201"/>
                  </a:lnTo>
                  <a:lnTo>
                    <a:pt y="434" x="181"/>
                  </a:lnTo>
                  <a:lnTo>
                    <a:pt y="456" x="160"/>
                  </a:lnTo>
                  <a:lnTo>
                    <a:pt y="500" x="118"/>
                  </a:lnTo>
                  <a:lnTo>
                    <a:pt y="539" x="74"/>
                  </a:lnTo>
                  <a:lnTo>
                    <a:pt y="571" x="35"/>
                  </a:lnTo>
                  <a:lnTo>
                    <a:pt y="598" x="0"/>
                  </a:lnTo>
                  <a:lnTo>
                    <a:pt y="573" x="84"/>
                  </a:lnTo>
                  <a:lnTo>
                    <a:pt y="544" x="171"/>
                  </a:lnTo>
                  <a:lnTo>
                    <a:pt y="512" x="262"/>
                  </a:lnTo>
                  <a:lnTo>
                    <a:pt y="480" x="355"/>
                  </a:lnTo>
                  <a:lnTo>
                    <a:pt y="445" x="447"/>
                  </a:lnTo>
                  <a:lnTo>
                    <a:pt y="407" x="544"/>
                  </a:lnTo>
                  <a:lnTo>
                    <a:pt y="368" x="640"/>
                  </a:lnTo>
                  <a:lnTo>
                    <a:pt y="330" x="738"/>
                  </a:lnTo>
                  <a:lnTo>
                    <a:pt y="289" x="834"/>
                  </a:lnTo>
                  <a:lnTo>
                    <a:pt y="247" x="930"/>
                  </a:lnTo>
                  <a:lnTo>
                    <a:pt y="206" x="1025"/>
                  </a:lnTo>
                  <a:lnTo>
                    <a:pt y="164" x="1119"/>
                  </a:lnTo>
                  <a:lnTo>
                    <a:pt y="123" x="1211"/>
                  </a:lnTo>
                  <a:lnTo>
                    <a:pt y="83" x="1298"/>
                  </a:lnTo>
                  <a:lnTo>
                    <a:pt y="42" x="1384"/>
                  </a:lnTo>
                  <a:lnTo>
                    <a:pt y="3" x="1466"/>
                  </a:lnTo>
                  <a:lnTo>
                    <a:pt y="0" x="1444"/>
                  </a:lnTo>
                  <a:lnTo>
                    <a:pt y="27" x="1369"/>
                  </a:lnTo>
                  <a:lnTo>
                    <a:pt y="54" x="1292"/>
                  </a:lnTo>
                  <a:lnTo>
                    <a:pt y="81" x="1214"/>
                  </a:lnTo>
                  <a:lnTo>
                    <a:pt y="107" x="1135"/>
                  </a:lnTo>
                  <a:lnTo>
                    <a:pt y="130" x="1057"/>
                  </a:lnTo>
                  <a:lnTo>
                    <a:pt y="154" x="978"/>
                  </a:lnTo>
                  <a:lnTo>
                    <a:pt y="176" x="898"/>
                  </a:lnTo>
                  <a:lnTo>
                    <a:pt y="196" x="821"/>
                  </a:lnTo>
                  <a:lnTo>
                    <a:pt y="215" x="745"/>
                  </a:lnTo>
                  <a:lnTo>
                    <a:pt y="230" x="670"/>
                  </a:lnTo>
                  <a:lnTo>
                    <a:pt y="243" x="596"/>
                  </a:lnTo>
                  <a:lnTo>
                    <a:pt y="255" x="527"/>
                  </a:lnTo>
                  <a:lnTo>
                    <a:pt y="264" x="458"/>
                  </a:lnTo>
                  <a:lnTo>
                    <a:pt y="270" x="393"/>
                  </a:lnTo>
                  <a:lnTo>
                    <a:pt y="272" x="333"/>
                  </a:lnTo>
                  <a:lnTo>
                    <a:pt y="272" x="27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12" name="Shape 3612"/>
            <p:cNvSpPr/>
            <p:nvPr/>
          </p:nvSpPr>
          <p:spPr>
            <a:xfrm>
              <a:off y="2871786" x="1635125"/>
              <a:ext cy="244475" cx="954086"/>
            </a:xfrm>
            <a:custGeom>
              <a:pathLst>
                <a:path w="601" extrusionOk="0" h="154">
                  <a:moveTo>
                    <a:pt y="61" x="165"/>
                  </a:moveTo>
                  <a:lnTo>
                    <a:pt y="74" x="150"/>
                  </a:lnTo>
                  <a:lnTo>
                    <a:pt y="88" x="130"/>
                  </a:lnTo>
                  <a:lnTo>
                    <a:pt y="101" x="108"/>
                  </a:lnTo>
                  <a:lnTo>
                    <a:pt y="113" x="84"/>
                  </a:lnTo>
                  <a:lnTo>
                    <a:pt y="137" x="39"/>
                  </a:lnTo>
                  <a:lnTo>
                    <a:pt y="154" x="0"/>
                  </a:lnTo>
                  <a:lnTo>
                    <a:pt y="140" x="67"/>
                  </a:lnTo>
                  <a:lnTo>
                    <a:pt y="125" x="140"/>
                  </a:lnTo>
                  <a:lnTo>
                    <a:pt y="106" x="216"/>
                  </a:lnTo>
                  <a:lnTo>
                    <a:pt y="86" x="295"/>
                  </a:lnTo>
                  <a:lnTo>
                    <a:pt y="66" x="375"/>
                  </a:lnTo>
                  <a:lnTo>
                    <a:pt y="44" x="454"/>
                  </a:lnTo>
                  <a:lnTo>
                    <a:pt y="22" x="530"/>
                  </a:lnTo>
                  <a:lnTo>
                    <a:pt y="2" x="601"/>
                  </a:lnTo>
                  <a:lnTo>
                    <a:pt y="0" x="596"/>
                  </a:lnTo>
                  <a:lnTo>
                    <a:pt y="13" x="535"/>
                  </a:lnTo>
                  <a:lnTo>
                    <a:pt y="27" x="473"/>
                  </a:lnTo>
                  <a:lnTo>
                    <a:pt y="39" x="412"/>
                  </a:lnTo>
                  <a:lnTo>
                    <a:pt y="47" x="353"/>
                  </a:lnTo>
                  <a:lnTo>
                    <a:pt y="56" x="299"/>
                  </a:lnTo>
                  <a:lnTo>
                    <a:pt y="61" x="246"/>
                  </a:lnTo>
                  <a:lnTo>
                    <a:pt y="62" x="203"/>
                  </a:lnTo>
                  <a:lnTo>
                    <a:pt y="61" x="16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13" name="Shape 3613"/>
            <p:cNvSpPr/>
            <p:nvPr/>
          </p:nvSpPr>
          <p:spPr>
            <a:xfrm>
              <a:off y="3625850" x="2706686"/>
              <a:ext cy="1128712" cx="1517650"/>
            </a:xfrm>
            <a:custGeom>
              <a:pathLst>
                <a:path w="956" extrusionOk="0" h="711">
                  <a:moveTo>
                    <a:pt y="711" x="9"/>
                  </a:moveTo>
                  <a:lnTo>
                    <a:pt y="701" x="5"/>
                  </a:lnTo>
                  <a:lnTo>
                    <a:pt y="689" x="2"/>
                  </a:lnTo>
                  <a:lnTo>
                    <a:pt y="679" x="0"/>
                  </a:lnTo>
                  <a:lnTo>
                    <a:pt y="669" x="0"/>
                  </a:lnTo>
                  <a:lnTo>
                    <a:pt y="657" x="2"/>
                  </a:lnTo>
                  <a:lnTo>
                    <a:pt y="647" x="7"/>
                  </a:lnTo>
                  <a:lnTo>
                    <a:pt y="637" x="14"/>
                  </a:lnTo>
                  <a:lnTo>
                    <a:pt y="628" x="24"/>
                  </a:lnTo>
                  <a:lnTo>
                    <a:pt y="12" x="956"/>
                  </a:lnTo>
                  <a:lnTo>
                    <a:pt y="0" x="782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14" name="Shape 3614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15" name="Shape 3615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16" name="Shape 3616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17" name="Shape 3617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18" name="Shape 3618"/>
            <p:cNvSpPr/>
            <p:nvPr/>
          </p:nvSpPr>
          <p:spPr>
            <a:xfrm>
              <a:off y="2786061" x="1319212"/>
              <a:ext cy="388937" cx="896937"/>
            </a:xfrm>
            <a:custGeom>
              <a:pathLst>
                <a:path w="565" extrusionOk="0" h="245">
                  <a:moveTo>
                    <a:pt y="0" x="565"/>
                  </a:moveTo>
                  <a:lnTo>
                    <a:pt y="231" x="6"/>
                  </a:lnTo>
                  <a:lnTo>
                    <a:pt y="235" x="3"/>
                  </a:lnTo>
                  <a:lnTo>
                    <a:pt y="238" x="1"/>
                  </a:lnTo>
                  <a:lnTo>
                    <a:pt y="242" x="0"/>
                  </a:lnTo>
                  <a:lnTo>
                    <a:pt y="245" x="1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19" name="Shape 3619"/>
            <p:cNvSpPr/>
            <p:nvPr/>
          </p:nvSpPr>
          <p:spPr>
            <a:xfrm>
              <a:off y="2174875" x="1908175"/>
              <a:ext cy="385761" cx="228600"/>
            </a:xfrm>
            <a:custGeom>
              <a:pathLst>
                <a:path w="144" extrusionOk="0" h="243">
                  <a:moveTo>
                    <a:pt y="0" x="0"/>
                  </a:moveTo>
                  <a:lnTo>
                    <a:pt y="211" x="4"/>
                  </a:lnTo>
                  <a:lnTo>
                    <a:pt y="243" x="140"/>
                  </a:lnTo>
                  <a:lnTo>
                    <a:pt y="180" x="144"/>
                  </a:lnTo>
                  <a:lnTo>
                    <a:pt y="103" x="127"/>
                  </a:lnTo>
                  <a:lnTo>
                    <a:pt y="37" x="101"/>
                  </a:lnTo>
                  <a:lnTo>
                    <a:pt y="28" x="95"/>
                  </a:lnTo>
                  <a:lnTo>
                    <a:pt y="20" x="73"/>
                  </a:lnTo>
                  <a:lnTo>
                    <a:pt y="11" x="49"/>
                  </a:lnTo>
                  <a:lnTo>
                    <a:pt y="5" x="2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20" name="Shape 3620"/>
            <p:cNvSpPr/>
            <p:nvPr/>
          </p:nvSpPr>
          <p:spPr>
            <a:xfrm>
              <a:off y="2136775" x="2000250"/>
              <a:ext cy="1512886" cx="5308600"/>
            </a:xfrm>
            <a:custGeom>
              <a:pathLst>
                <a:path w="3344" extrusionOk="0" h="953">
                  <a:moveTo>
                    <a:pt y="953" x="3344"/>
                  </a:moveTo>
                  <a:lnTo>
                    <a:pt y="946" x="3343"/>
                  </a:lnTo>
                  <a:lnTo>
                    <a:pt y="943" x="3304"/>
                  </a:lnTo>
                  <a:lnTo>
                    <a:pt y="945" x="3272"/>
                  </a:lnTo>
                  <a:lnTo>
                    <a:pt y="941" x="3228"/>
                  </a:lnTo>
                  <a:lnTo>
                    <a:pt y="936" x="3175"/>
                  </a:lnTo>
                  <a:lnTo>
                    <a:pt y="929" x="3115"/>
                  </a:lnTo>
                  <a:lnTo>
                    <a:pt y="923" x="3050"/>
                  </a:lnTo>
                  <a:lnTo>
                    <a:pt y="912" x="2985"/>
                  </a:lnTo>
                  <a:lnTo>
                    <a:pt y="904" x="2919"/>
                  </a:lnTo>
                  <a:lnTo>
                    <a:pt y="896" x="2856"/>
                  </a:lnTo>
                  <a:lnTo>
                    <a:pt y="863" x="2698"/>
                  </a:lnTo>
                  <a:lnTo>
                    <a:pt y="833" x="2542"/>
                  </a:lnTo>
                  <a:lnTo>
                    <a:pt y="801" x="2389"/>
                  </a:lnTo>
                  <a:lnTo>
                    <a:pt y="769" x="2237"/>
                  </a:lnTo>
                  <a:lnTo>
                    <a:pt y="737" x="2086"/>
                  </a:lnTo>
                  <a:lnTo>
                    <a:pt y="703" x="1938"/>
                  </a:lnTo>
                  <a:lnTo>
                    <a:pt y="671" x="1791"/>
                  </a:lnTo>
                  <a:lnTo>
                    <a:pt y="639" x="1644"/>
                  </a:lnTo>
                  <a:lnTo>
                    <a:pt y="605" x="1499"/>
                  </a:lnTo>
                  <a:lnTo>
                    <a:pt y="573" x="1354"/>
                  </a:lnTo>
                  <a:lnTo>
                    <a:pt y="539" x="1210"/>
                  </a:lnTo>
                  <a:lnTo>
                    <a:pt y="505" x="1067"/>
                  </a:lnTo>
                  <a:lnTo>
                    <a:pt y="471" x="923"/>
                  </a:lnTo>
                  <a:lnTo>
                    <a:pt y="439" x="778"/>
                  </a:lnTo>
                  <a:lnTo>
                    <a:pt y="406" x="634"/>
                  </a:lnTo>
                  <a:lnTo>
                    <a:pt y="372" x="489"/>
                  </a:lnTo>
                  <a:lnTo>
                    <a:pt y="367" x="467"/>
                  </a:lnTo>
                  <a:lnTo>
                    <a:pt y="360" x="447"/>
                  </a:lnTo>
                  <a:lnTo>
                    <a:pt y="353" x="427"/>
                  </a:lnTo>
                  <a:lnTo>
                    <a:pt y="346" x="408"/>
                  </a:lnTo>
                  <a:lnTo>
                    <a:pt y="336" x="391"/>
                  </a:lnTo>
                  <a:lnTo>
                    <a:pt y="328" x="374"/>
                  </a:lnTo>
                  <a:lnTo>
                    <a:pt y="318" x="359"/>
                  </a:lnTo>
                  <a:lnTo>
                    <a:pt y="306" x="344"/>
                  </a:lnTo>
                  <a:lnTo>
                    <a:pt y="282" x="315"/>
                  </a:lnTo>
                  <a:lnTo>
                    <a:pt y="257" x="290"/>
                  </a:lnTo>
                  <a:lnTo>
                    <a:pt y="230" x="265"/>
                  </a:lnTo>
                  <a:lnTo>
                    <a:pt y="201" x="241"/>
                  </a:lnTo>
                  <a:lnTo>
                    <a:pt y="172" x="217"/>
                  </a:lnTo>
                  <a:lnTo>
                    <a:pt y="144" x="194"/>
                  </a:lnTo>
                  <a:lnTo>
                    <a:pt y="115" x="168"/>
                  </a:lnTo>
                  <a:lnTo>
                    <a:pt y="88" x="141"/>
                  </a:lnTo>
                  <a:lnTo>
                    <a:pt y="76" x="126"/>
                  </a:lnTo>
                  <a:lnTo>
                    <a:pt y="62" x="111"/>
                  </a:lnTo>
                  <a:lnTo>
                    <a:pt y="51" x="96"/>
                  </a:lnTo>
                  <a:lnTo>
                    <a:pt y="39" x="79"/>
                  </a:lnTo>
                  <a:lnTo>
                    <a:pt y="29" x="60"/>
                  </a:lnTo>
                  <a:lnTo>
                    <a:pt y="19" x="42"/>
                  </a:lnTo>
                  <a:lnTo>
                    <a:pt y="8" x="22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59"/>
                  </a:lnTo>
                  <a:lnTo>
                    <a:pt y="142" x="65"/>
                  </a:lnTo>
                  <a:lnTo>
                    <a:pt y="164" x="70"/>
                  </a:lnTo>
                  <a:lnTo>
                    <a:pt y="184" x="74"/>
                  </a:lnTo>
                  <a:lnTo>
                    <a:pt y="203" x="77"/>
                  </a:lnTo>
                  <a:lnTo>
                    <a:pt y="221" x="77"/>
                  </a:lnTo>
                  <a:lnTo>
                    <a:pt y="240" x="79"/>
                  </a:lnTo>
                  <a:lnTo>
                    <a:pt y="257" x="77"/>
                  </a:lnTo>
                  <a:lnTo>
                    <a:pt y="289" x="74"/>
                  </a:lnTo>
                  <a:lnTo>
                    <a:pt y="316" x="69"/>
                  </a:lnTo>
                  <a:lnTo>
                    <a:pt y="355" x="243"/>
                  </a:lnTo>
                  <a:lnTo>
                    <a:pt y="392" x="420"/>
                  </a:lnTo>
                  <a:lnTo>
                    <a:pt y="431" x="597"/>
                  </a:lnTo>
                  <a:lnTo>
                    <a:pt y="470" x="775"/>
                  </a:lnTo>
                  <a:lnTo>
                    <a:pt y="509" x="954"/>
                  </a:lnTo>
                  <a:lnTo>
                    <a:pt y="546" x="1132"/>
                  </a:lnTo>
                  <a:lnTo>
                    <a:pt y="585" x="1311"/>
                  </a:lnTo>
                  <a:lnTo>
                    <a:pt y="622" x="1489"/>
                  </a:lnTo>
                  <a:lnTo>
                    <a:pt y="659" x="1664"/>
                  </a:lnTo>
                  <a:lnTo>
                    <a:pt y="696" x="1840"/>
                  </a:lnTo>
                  <a:lnTo>
                    <a:pt y="732" x="2012"/>
                  </a:lnTo>
                  <a:lnTo>
                    <a:pt y="765" x="2183"/>
                  </a:lnTo>
                  <a:lnTo>
                    <a:pt y="799" x="2350"/>
                  </a:lnTo>
                  <a:lnTo>
                    <a:pt y="833" x="2514"/>
                  </a:lnTo>
                  <a:lnTo>
                    <a:pt y="865" x="2674"/>
                  </a:lnTo>
                  <a:lnTo>
                    <a:pt y="896" x="2831"/>
                  </a:lnTo>
                  <a:lnTo>
                    <a:pt y="904" x="2899"/>
                  </a:lnTo>
                  <a:lnTo>
                    <a:pt y="914" x="2968"/>
                  </a:lnTo>
                  <a:lnTo>
                    <a:pt y="924" x="3034"/>
                  </a:lnTo>
                  <a:lnTo>
                    <a:pt y="933" x="3099"/>
                  </a:lnTo>
                  <a:lnTo>
                    <a:pt y="941" x="3162"/>
                  </a:lnTo>
                  <a:lnTo>
                    <a:pt y="948" x="3219"/>
                  </a:lnTo>
                  <a:lnTo>
                    <a:pt y="953" x="3270"/>
                  </a:lnTo>
                  <a:lnTo>
                    <a:pt y="953" x="3314"/>
                  </a:lnTo>
                  <a:lnTo>
                    <a:pt y="953" x="33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21" name="Shape 3621"/>
            <p:cNvSpPr/>
            <p:nvPr/>
          </p:nvSpPr>
          <p:spPr>
            <a:xfrm>
              <a:off y="2619375" x="1916111"/>
              <a:ext cy="1084261" cx="5400675"/>
            </a:xfrm>
            <a:custGeom>
              <a:pathLst>
                <a:path w="3402" extrusionOk="0" h="683">
                  <a:moveTo>
                    <a:pt y="676" x="3402"/>
                  </a:moveTo>
                  <a:lnTo>
                    <a:pt y="668" x="3399"/>
                  </a:lnTo>
                  <a:lnTo>
                    <a:pt y="673" x="3338"/>
                  </a:lnTo>
                  <a:lnTo>
                    <a:pt y="673" x="3325"/>
                  </a:lnTo>
                  <a:lnTo>
                    <a:pt y="673" x="3309"/>
                  </a:lnTo>
                  <a:lnTo>
                    <a:pt y="671" x="3291"/>
                  </a:lnTo>
                  <a:lnTo>
                    <a:pt y="668" x="3271"/>
                  </a:lnTo>
                  <a:lnTo>
                    <a:pt y="661" x="3225"/>
                  </a:lnTo>
                  <a:lnTo>
                    <a:pt y="649" x="3174"/>
                  </a:lnTo>
                  <a:lnTo>
                    <a:pt y="637" x="3119"/>
                  </a:lnTo>
                  <a:lnTo>
                    <a:pt y="625" x="3060"/>
                  </a:lnTo>
                  <a:lnTo>
                    <a:pt y="614" x="2999"/>
                  </a:lnTo>
                  <a:lnTo>
                    <a:pt y="605" x="2938"/>
                  </a:lnTo>
                  <a:lnTo>
                    <a:pt y="570" x="2762"/>
                  </a:lnTo>
                  <a:lnTo>
                    <a:pt y="536" x="2582"/>
                  </a:lnTo>
                  <a:lnTo>
                    <a:pt y="499" x="2401"/>
                  </a:lnTo>
                  <a:lnTo>
                    <a:pt y="463" x="2215"/>
                  </a:lnTo>
                  <a:lnTo>
                    <a:pt y="426" x="2030"/>
                  </a:lnTo>
                  <a:lnTo>
                    <a:pt y="389" x="1842"/>
                  </a:lnTo>
                  <a:lnTo>
                    <a:pt y="352" x="1655"/>
                  </a:lnTo>
                  <a:lnTo>
                    <a:pt y="313" x="1467"/>
                  </a:lnTo>
                  <a:lnTo>
                    <a:pt y="274" x="1278"/>
                  </a:lnTo>
                  <a:lnTo>
                    <a:pt y="235" x="1091"/>
                  </a:lnTo>
                  <a:lnTo>
                    <a:pt y="196" x="904"/>
                  </a:lnTo>
                  <a:lnTo>
                    <a:pt y="157" x="718"/>
                  </a:lnTo>
                  <a:lnTo>
                    <a:pt y="118" x="535"/>
                  </a:lnTo>
                  <a:lnTo>
                    <a:pt y="80" x="353"/>
                  </a:lnTo>
                  <a:lnTo>
                    <a:pt y="39" x="176"/>
                  </a:lnTo>
                  <a:lnTo>
                    <a:pt y="0" x="0"/>
                  </a:lnTo>
                  <a:lnTo>
                    <a:pt y="34" x="0"/>
                  </a:lnTo>
                  <a:lnTo>
                    <a:pt y="71" x="178"/>
                  </a:lnTo>
                  <a:lnTo>
                    <a:pt y="110" x="362"/>
                  </a:lnTo>
                  <a:lnTo>
                    <a:pt y="149" x="551"/>
                  </a:lnTo>
                  <a:lnTo>
                    <a:pt y="188" x="745"/>
                  </a:lnTo>
                  <a:lnTo>
                    <a:pt y="228" x="941"/>
                  </a:lnTo>
                  <a:lnTo>
                    <a:pt y="267" x="1140"/>
                  </a:lnTo>
                  <a:lnTo>
                    <a:pt y="306" x="1339"/>
                  </a:lnTo>
                  <a:lnTo>
                    <a:pt y="345" x="1538"/>
                  </a:lnTo>
                  <a:lnTo>
                    <a:pt y="382" x="1736"/>
                  </a:lnTo>
                  <a:lnTo>
                    <a:pt y="421" x="1932"/>
                  </a:lnTo>
                  <a:lnTo>
                    <a:pt y="456" x="2124"/>
                  </a:lnTo>
                  <a:lnTo>
                    <a:pt y="492" x="2312"/>
                  </a:lnTo>
                  <a:lnTo>
                    <a:pt y="527" x="2496"/>
                  </a:lnTo>
                  <a:lnTo>
                    <a:pt y="561" x="2671"/>
                  </a:lnTo>
                  <a:lnTo>
                    <a:pt y="592" x="2838"/>
                  </a:lnTo>
                  <a:lnTo>
                    <a:pt y="622" x="2999"/>
                  </a:lnTo>
                  <a:lnTo>
                    <a:pt y="636" x="3056"/>
                  </a:lnTo>
                  <a:lnTo>
                    <a:pt y="646" x="3103"/>
                  </a:lnTo>
                  <a:lnTo>
                    <a:pt y="656" x="3146"/>
                  </a:lnTo>
                  <a:lnTo>
                    <a:pt y="666" x="3183"/>
                  </a:lnTo>
                  <a:lnTo>
                    <a:pt y="673" x="3218"/>
                  </a:lnTo>
                  <a:lnTo>
                    <a:pt y="678" x="3252"/>
                  </a:lnTo>
                  <a:lnTo>
                    <a:pt y="681" x="3286"/>
                  </a:lnTo>
                  <a:lnTo>
                    <a:pt y="683" x="3325"/>
                  </a:lnTo>
                  <a:lnTo>
                    <a:pt y="676" x="3402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22" name="Shape 3622"/>
            <p:cNvSpPr/>
            <p:nvPr/>
          </p:nvSpPr>
          <p:spPr>
            <a:xfrm>
              <a:off y="2109786" x="2008186"/>
              <a:ext cy="1531937" cx="5300661"/>
            </a:xfrm>
            <a:custGeom>
              <a:pathLst>
                <a:path w="3339" extrusionOk="0" h="965">
                  <a:moveTo>
                    <a:pt y="965" x="3339"/>
                  </a:moveTo>
                  <a:lnTo>
                    <a:pt y="957" x="3338"/>
                  </a:lnTo>
                  <a:lnTo>
                    <a:pt y="953" x="3297"/>
                  </a:lnTo>
                  <a:lnTo>
                    <a:pt y="955" x="3267"/>
                  </a:lnTo>
                  <a:lnTo>
                    <a:pt y="953" x="3224"/>
                  </a:lnTo>
                  <a:lnTo>
                    <a:pt y="948" x="3175"/>
                  </a:lnTo>
                  <a:lnTo>
                    <a:pt y="941" x="3118"/>
                  </a:lnTo>
                  <a:lnTo>
                    <a:pt y="933" x="3059"/>
                  </a:lnTo>
                  <a:lnTo>
                    <a:pt y="924" x="2995"/>
                  </a:lnTo>
                  <a:lnTo>
                    <a:pt y="916" x="2931"/>
                  </a:lnTo>
                  <a:lnTo>
                    <a:pt y="908" x="2870"/>
                  </a:lnTo>
                  <a:lnTo>
                    <a:pt y="877" x="2711"/>
                  </a:lnTo>
                  <a:lnTo>
                    <a:pt y="845" x="2554"/>
                  </a:lnTo>
                  <a:lnTo>
                    <a:pt y="813" x="2401"/>
                  </a:lnTo>
                  <a:lnTo>
                    <a:pt y="779" x="2249"/>
                  </a:lnTo>
                  <a:lnTo>
                    <a:pt y="747" x="2098"/>
                  </a:lnTo>
                  <a:lnTo>
                    <a:pt y="713" x="1950"/>
                  </a:lnTo>
                  <a:lnTo>
                    <a:pt y="679" x="1803"/>
                  </a:lnTo>
                  <a:lnTo>
                    <a:pt y="647" x="1656"/>
                  </a:lnTo>
                  <a:lnTo>
                    <a:pt y="613" x="1511"/>
                  </a:lnTo>
                  <a:lnTo>
                    <a:pt y="580" x="1366"/>
                  </a:lnTo>
                  <a:lnTo>
                    <a:pt y="546" x="1222"/>
                  </a:lnTo>
                  <a:lnTo>
                    <a:pt y="512" x="1079"/>
                  </a:lnTo>
                  <a:lnTo>
                    <a:pt y="478" x="935"/>
                  </a:lnTo>
                  <a:lnTo>
                    <a:pt y="443" x="790"/>
                  </a:lnTo>
                  <a:lnTo>
                    <a:pt y="409" x="646"/>
                  </a:lnTo>
                  <a:lnTo>
                    <a:pt y="375" x="501"/>
                  </a:lnTo>
                  <a:lnTo>
                    <a:pt y="372" x="479"/>
                  </a:lnTo>
                  <a:lnTo>
                    <a:pt y="365" x="459"/>
                  </a:lnTo>
                  <a:lnTo>
                    <a:pt y="358" x="439"/>
                  </a:lnTo>
                  <a:lnTo>
                    <a:pt y="350" x="420"/>
                  </a:lnTo>
                  <a:lnTo>
                    <a:pt y="341" x="401"/>
                  </a:lnTo>
                  <a:lnTo>
                    <a:pt y="331" x="385"/>
                  </a:lnTo>
                  <a:lnTo>
                    <a:pt y="321" x="369"/>
                  </a:lnTo>
                  <a:lnTo>
                    <a:pt y="309" x="354"/>
                  </a:lnTo>
                  <a:lnTo>
                    <a:pt y="286" x="324"/>
                  </a:lnTo>
                  <a:lnTo>
                    <a:pt y="260" x="298"/>
                  </a:lnTo>
                  <a:lnTo>
                    <a:pt y="232" x="271"/>
                  </a:lnTo>
                  <a:lnTo>
                    <a:pt y="205" x="248"/>
                  </a:lnTo>
                  <a:lnTo>
                    <a:pt y="174" x="223"/>
                  </a:lnTo>
                  <a:lnTo>
                    <a:pt y="145" x="197"/>
                  </a:lnTo>
                  <a:lnTo>
                    <a:pt y="117" x="170"/>
                  </a:lnTo>
                  <a:lnTo>
                    <a:pt y="90" x="141"/>
                  </a:lnTo>
                  <a:lnTo>
                    <a:pt y="76" x="126"/>
                  </a:lnTo>
                  <a:lnTo>
                    <a:pt y="64" x="111"/>
                  </a:lnTo>
                  <a:lnTo>
                    <a:pt y="52" x="94"/>
                  </a:lnTo>
                  <a:lnTo>
                    <a:pt y="41" x="77"/>
                  </a:lnTo>
                  <a:lnTo>
                    <a:pt y="29" x="59"/>
                  </a:lnTo>
                  <a:lnTo>
                    <a:pt y="19" x="40"/>
                  </a:lnTo>
                  <a:lnTo>
                    <a:pt y="10" x="20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60"/>
                  </a:lnTo>
                  <a:lnTo>
                    <a:pt y="142" x="67"/>
                  </a:lnTo>
                  <a:lnTo>
                    <a:pt y="162" x="74"/>
                  </a:lnTo>
                  <a:lnTo>
                    <a:pt y="183" x="79"/>
                  </a:lnTo>
                  <a:lnTo>
                    <a:pt y="221" x="87"/>
                  </a:lnTo>
                  <a:lnTo>
                    <a:pt y="257" x="91"/>
                  </a:lnTo>
                  <a:lnTo>
                    <a:pt y="291" x="91"/>
                  </a:lnTo>
                  <a:lnTo>
                    <a:pt y="323" x="89"/>
                  </a:lnTo>
                  <a:lnTo>
                    <a:pt y="362" x="265"/>
                  </a:lnTo>
                  <a:lnTo>
                    <a:pt y="399" x="440"/>
                  </a:lnTo>
                  <a:lnTo>
                    <a:pt y="438" x="616"/>
                  </a:lnTo>
                  <a:lnTo>
                    <a:pt y="477" x="793"/>
                  </a:lnTo>
                  <a:lnTo>
                    <a:pt y="515" x="969"/>
                  </a:lnTo>
                  <a:lnTo>
                    <a:pt y="554" x="1146"/>
                  </a:lnTo>
                  <a:lnTo>
                    <a:pt y="593" x="1322"/>
                  </a:lnTo>
                  <a:lnTo>
                    <a:pt y="632" x="1497"/>
                  </a:lnTo>
                  <a:lnTo>
                    <a:pt y="669" x="1671"/>
                  </a:lnTo>
                  <a:lnTo>
                    <a:pt y="706" x="1843"/>
                  </a:lnTo>
                  <a:lnTo>
                    <a:pt y="744" x="2014"/>
                  </a:lnTo>
                  <a:lnTo>
                    <a:pt y="779" x="2183"/>
                  </a:lnTo>
                  <a:lnTo>
                    <a:pt y="813" x="2348"/>
                  </a:lnTo>
                  <a:lnTo>
                    <a:pt y="847" x="2512"/>
                  </a:lnTo>
                  <a:lnTo>
                    <a:pt y="879" x="2671"/>
                  </a:lnTo>
                  <a:lnTo>
                    <a:pt y="908" x="2828"/>
                  </a:lnTo>
                  <a:lnTo>
                    <a:pt y="918" x="2895"/>
                  </a:lnTo>
                  <a:lnTo>
                    <a:pt y="928" x="2963"/>
                  </a:lnTo>
                  <a:lnTo>
                    <a:pt y="936" x="3030"/>
                  </a:lnTo>
                  <a:lnTo>
                    <a:pt y="946" x="3094"/>
                  </a:lnTo>
                  <a:lnTo>
                    <a:pt y="953" x="3157"/>
                  </a:lnTo>
                  <a:lnTo>
                    <a:pt y="960" x="3214"/>
                  </a:lnTo>
                  <a:lnTo>
                    <a:pt y="963" x="3265"/>
                  </a:lnTo>
                  <a:lnTo>
                    <a:pt y="965" x="3309"/>
                  </a:lnTo>
                  <a:lnTo>
                    <a:pt y="965" x="3339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23" name="Shape 3623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3" x="50"/>
                  </a:lnTo>
                  <a:lnTo>
                    <a:pt y="3" x="103"/>
                  </a:lnTo>
                  <a:lnTo>
                    <a:pt y="5" x="153"/>
                  </a:lnTo>
                  <a:lnTo>
                    <a:pt y="5" x="204"/>
                  </a:lnTo>
                  <a:lnTo>
                    <a:pt y="5" x="253"/>
                  </a:lnTo>
                  <a:lnTo>
                    <a:pt y="3" x="303"/>
                  </a:lnTo>
                  <a:lnTo>
                    <a:pt y="3" x="354"/>
                  </a:lnTo>
                  <a:lnTo>
                    <a:pt y="0" x="403"/>
                  </a:lnTo>
                  <a:lnTo>
                    <a:pt y="7" x="418"/>
                  </a:lnTo>
                  <a:lnTo>
                    <a:pt y="12" x="430"/>
                  </a:lnTo>
                  <a:lnTo>
                    <a:pt y="18" x="444"/>
                  </a:lnTo>
                  <a:lnTo>
                    <a:pt y="27" x="454"/>
                  </a:lnTo>
                  <a:lnTo>
                    <a:pt y="42" x="474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</a:path>
              </a:pathLst>
            </a:custGeom>
            <a:noFill/>
            <a:ln w="9525" cap="rnd">
              <a:solidFill>
                <a:srgbClr val="969595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24" name="Shape 3624"/>
            <p:cNvSpPr/>
            <p:nvPr/>
          </p:nvSpPr>
          <p:spPr>
            <a:xfrm>
              <a:off y="2020886" x="2103436"/>
              <a:ext cy="760411" cx="120650"/>
            </a:xfrm>
            <a:custGeom>
              <a:pathLst>
                <a:path w="76" extrusionOk="0" h="479">
                  <a:moveTo>
                    <a:pt y="0" x="7"/>
                  </a:moveTo>
                  <a:lnTo>
                    <a:pt y="2" x="4"/>
                  </a:lnTo>
                  <a:lnTo>
                    <a:pt y="5" x="2"/>
                  </a:lnTo>
                  <a:lnTo>
                    <a:pt y="9" x="0"/>
                  </a:lnTo>
                  <a:lnTo>
                    <a:pt y="12" x="0"/>
                  </a:lnTo>
                  <a:lnTo>
                    <a:pt y="479" x="76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25" name="Shape 3625"/>
            <p:cNvSpPr/>
            <p:nvPr/>
          </p:nvSpPr>
          <p:spPr>
            <a:xfrm>
              <a:off y="2455861" x="3032125"/>
              <a:ext cy="163511" cx="230187"/>
            </a:xfrm>
            <a:custGeom>
              <a:pathLst>
                <a:path w="145" extrusionOk="0" h="103">
                  <a:moveTo>
                    <a:pt y="0" x="64"/>
                  </a:moveTo>
                  <a:lnTo>
                    <a:pt y="7" x="65"/>
                  </a:lnTo>
                  <a:lnTo>
                    <a:pt y="14" x="67"/>
                  </a:lnTo>
                  <a:lnTo>
                    <a:pt y="19" x="67"/>
                  </a:lnTo>
                  <a:lnTo>
                    <a:pt y="25" x="67"/>
                  </a:lnTo>
                  <a:lnTo>
                    <a:pt y="39" x="62"/>
                  </a:lnTo>
                  <a:lnTo>
                    <a:pt y="51" x="54"/>
                  </a:lnTo>
                  <a:lnTo>
                    <a:pt y="63" x="44"/>
                  </a:lnTo>
                  <a:lnTo>
                    <a:pt y="76" x="30"/>
                  </a:lnTo>
                  <a:lnTo>
                    <a:pt y="88" x="15"/>
                  </a:lnTo>
                  <a:lnTo>
                    <a:pt y="101" x="0"/>
                  </a:lnTo>
                  <a:lnTo>
                    <a:pt y="101" x="20"/>
                  </a:lnTo>
                  <a:lnTo>
                    <a:pt y="103" x="40"/>
                  </a:lnTo>
                  <a:lnTo>
                    <a:pt y="44" x="138"/>
                  </a:lnTo>
                  <a:lnTo>
                    <a:pt y="39" x="141"/>
                  </a:lnTo>
                  <a:lnTo>
                    <a:pt y="36" x="145"/>
                  </a:lnTo>
                  <a:lnTo>
                    <a:pt y="32" x="145"/>
                  </a:lnTo>
                  <a:lnTo>
                    <a:pt y="29" x="145"/>
                  </a:lnTo>
                  <a:lnTo>
                    <a:pt y="25" x="145"/>
                  </a:lnTo>
                  <a:lnTo>
                    <a:pt y="24" x="141"/>
                  </a:lnTo>
                  <a:lnTo>
                    <a:pt y="20" x="138"/>
                  </a:lnTo>
                  <a:lnTo>
                    <a:pt y="19" x="133"/>
                  </a:lnTo>
                  <a:lnTo>
                    <a:pt y="14" x="116"/>
                  </a:lnTo>
                  <a:lnTo>
                    <a:pt y="8" x="99"/>
                  </a:lnTo>
                  <a:lnTo>
                    <a:pt y="3" x="81"/>
                  </a:lnTo>
                  <a:lnTo>
                    <a:pt y="0" x="6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26" name="Shape 3626"/>
            <p:cNvSpPr/>
            <p:nvPr/>
          </p:nvSpPr>
          <p:spPr>
            <a:xfrm>
              <a:off y="2413000" x="6296025"/>
              <a:ext cy="681037" cx="579437"/>
            </a:xfrm>
            <a:custGeom>
              <a:pathLst>
                <a:path w="365" extrusionOk="0" h="429">
                  <a:moveTo>
                    <a:pt y="0" x="138"/>
                  </a:moveTo>
                  <a:lnTo>
                    <a:pt y="25" x="142"/>
                  </a:lnTo>
                  <a:lnTo>
                    <a:pt y="51" x="144"/>
                  </a:lnTo>
                  <a:lnTo>
                    <a:pt y="78" x="142"/>
                  </a:lnTo>
                  <a:lnTo>
                    <a:pt y="103" x="140"/>
                  </a:lnTo>
                  <a:lnTo>
                    <a:pt y="130" x="135"/>
                  </a:lnTo>
                  <a:lnTo>
                    <a:pt y="157" x="128"/>
                  </a:lnTo>
                  <a:lnTo>
                    <a:pt y="183" x="120"/>
                  </a:lnTo>
                  <a:lnTo>
                    <a:pt y="210" x="111"/>
                  </a:lnTo>
                  <a:lnTo>
                    <a:pt y="237" x="101"/>
                  </a:lnTo>
                  <a:lnTo>
                    <a:pt y="264" x="88"/>
                  </a:lnTo>
                  <a:lnTo>
                    <a:pt y="291" x="76"/>
                  </a:lnTo>
                  <a:lnTo>
                    <a:pt y="316" x="63"/>
                  </a:lnTo>
                  <a:lnTo>
                    <a:pt y="368" x="32"/>
                  </a:lnTo>
                  <a:lnTo>
                    <a:pt y="421" x="0"/>
                  </a:lnTo>
                  <a:lnTo>
                    <a:pt y="424" x="22"/>
                  </a:lnTo>
                  <a:lnTo>
                    <a:pt y="429" x="51"/>
                  </a:lnTo>
                  <a:lnTo>
                    <a:pt y="68" x="358"/>
                  </a:lnTo>
                  <a:lnTo>
                    <a:pt y="61" x="363"/>
                  </a:lnTo>
                  <a:lnTo>
                    <a:pt y="54" x="365"/>
                  </a:lnTo>
                  <a:lnTo>
                    <a:pt y="49" x="365"/>
                  </a:lnTo>
                  <a:lnTo>
                    <a:pt y="44" x="361"/>
                  </a:lnTo>
                  <a:lnTo>
                    <a:pt y="41" x="358"/>
                  </a:lnTo>
                  <a:lnTo>
                    <a:pt y="37" x="355"/>
                  </a:lnTo>
                  <a:lnTo>
                    <a:pt y="35" x="350"/>
                  </a:lnTo>
                  <a:lnTo>
                    <a:pt y="32" x="344"/>
                  </a:lnTo>
                  <a:lnTo>
                    <a:pt y="24" x="317"/>
                  </a:lnTo>
                  <a:lnTo>
                    <a:pt y="15" x="287"/>
                  </a:lnTo>
                  <a:lnTo>
                    <a:pt y="10" x="257"/>
                  </a:lnTo>
                  <a:lnTo>
                    <a:pt y="7" x="226"/>
                  </a:lnTo>
                  <a:lnTo>
                    <a:pt y="2" x="172"/>
                  </a:lnTo>
                  <a:lnTo>
                    <a:pt y="0" x="138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27" name="Shape 3627"/>
            <p:cNvSpPr/>
            <p:nvPr/>
          </p:nvSpPr>
          <p:spPr>
            <a:xfrm>
              <a:off y="2451100" x="3021011"/>
              <a:ext cy="165100" cx="120650"/>
            </a:xfrm>
            <a:custGeom>
              <a:pathLst>
                <a:path w="76" extrusionOk="0" h="104">
                  <a:moveTo>
                    <a:pt y="3" x="71"/>
                  </a:moveTo>
                  <a:lnTo>
                    <a:pt y="10" x="72"/>
                  </a:lnTo>
                  <a:lnTo>
                    <a:pt y="17" x="74"/>
                  </a:lnTo>
                  <a:lnTo>
                    <a:pt y="22" x="74"/>
                  </a:lnTo>
                  <a:lnTo>
                    <a:pt y="28" x="74"/>
                  </a:lnTo>
                  <a:lnTo>
                    <a:pt y="42" x="69"/>
                  </a:lnTo>
                  <a:lnTo>
                    <a:pt y="54" x="61"/>
                  </a:lnTo>
                  <a:lnTo>
                    <a:pt y="66" x="51"/>
                  </a:lnTo>
                  <a:lnTo>
                    <a:pt y="79" x="37"/>
                  </a:lnTo>
                  <a:lnTo>
                    <a:pt y="91" x="22"/>
                  </a:lnTo>
                  <a:lnTo>
                    <a:pt y="104" x="7"/>
                  </a:lnTo>
                  <a:lnTo>
                    <a:pt y="104" x="10"/>
                  </a:lnTo>
                  <a:lnTo>
                    <a:pt y="103" x="5"/>
                  </a:lnTo>
                  <a:lnTo>
                    <a:pt y="103" x="0"/>
                  </a:lnTo>
                  <a:lnTo>
                    <a:pt y="103" x="2"/>
                  </a:lnTo>
                  <a:lnTo>
                    <a:pt y="91" x="18"/>
                  </a:lnTo>
                  <a:lnTo>
                    <a:pt y="77" x="34"/>
                  </a:lnTo>
                  <a:lnTo>
                    <a:pt y="64" x="47"/>
                  </a:lnTo>
                  <a:lnTo>
                    <a:pt y="50" x="57"/>
                  </a:lnTo>
                  <a:lnTo>
                    <a:pt y="37" x="66"/>
                  </a:lnTo>
                  <a:lnTo>
                    <a:pt y="25" x="71"/>
                  </a:lnTo>
                  <a:lnTo>
                    <a:pt y="18" x="71"/>
                  </a:lnTo>
                  <a:lnTo>
                    <a:pt y="13" x="71"/>
                  </a:lnTo>
                  <a:lnTo>
                    <a:pt y="8" x="69"/>
                  </a:lnTo>
                  <a:lnTo>
                    <a:pt y="3" x="66"/>
                  </a:lnTo>
                  <a:lnTo>
                    <a:pt y="1" x="59"/>
                  </a:lnTo>
                  <a:lnTo>
                    <a:pt y="0" x="59"/>
                  </a:lnTo>
                  <a:lnTo>
                    <a:pt y="0" x="62"/>
                  </a:lnTo>
                  <a:lnTo>
                    <a:pt y="1" x="67"/>
                  </a:lnTo>
                  <a:lnTo>
                    <a:pt y="3" x="72"/>
                  </a:lnTo>
                  <a:lnTo>
                    <a:pt y="5" x="76"/>
                  </a:lnTo>
                  <a:lnTo>
                    <a:pt y="5" x="76"/>
                  </a:lnTo>
                  <a:lnTo>
                    <a:pt y="3" x="7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28" name="Shape 3628"/>
            <p:cNvSpPr/>
            <p:nvPr/>
          </p:nvSpPr>
          <p:spPr>
            <a:xfrm>
              <a:off y="2413000" x="6288087"/>
              <a:ext cy="665161" cx="236537"/>
            </a:xfrm>
            <a:custGeom>
              <a:pathLst>
                <a:path w="149" extrusionOk="0" h="419">
                  <a:moveTo>
                    <a:pt y="0" x="143"/>
                  </a:moveTo>
                  <a:lnTo>
                    <a:pt y="25" x="147"/>
                  </a:lnTo>
                  <a:lnTo>
                    <a:pt y="51" x="149"/>
                  </a:lnTo>
                  <a:lnTo>
                    <a:pt y="78" x="149"/>
                  </a:lnTo>
                  <a:lnTo>
                    <a:pt y="103" x="145"/>
                  </a:lnTo>
                  <a:lnTo>
                    <a:pt y="130" x="140"/>
                  </a:lnTo>
                  <a:lnTo>
                    <a:pt y="157" x="133"/>
                  </a:lnTo>
                  <a:lnTo>
                    <a:pt y="183" x="127"/>
                  </a:lnTo>
                  <a:lnTo>
                    <a:pt y="210" x="116"/>
                  </a:lnTo>
                  <a:lnTo>
                    <a:pt y="237" x="106"/>
                  </a:lnTo>
                  <a:lnTo>
                    <a:pt y="264" x="95"/>
                  </a:lnTo>
                  <a:lnTo>
                    <a:pt y="291" x="81"/>
                  </a:lnTo>
                  <a:lnTo>
                    <a:pt y="316" x="68"/>
                  </a:lnTo>
                  <a:lnTo>
                    <a:pt y="368" x="37"/>
                  </a:lnTo>
                  <a:lnTo>
                    <a:pt y="419" x="7"/>
                  </a:lnTo>
                  <a:lnTo>
                    <a:pt y="419" x="0"/>
                  </a:lnTo>
                  <a:lnTo>
                    <a:pt y="395" x="17"/>
                  </a:lnTo>
                  <a:lnTo>
                    <a:pt y="368" x="32"/>
                  </a:lnTo>
                  <a:lnTo>
                    <a:pt y="343" x="49"/>
                  </a:lnTo>
                  <a:lnTo>
                    <a:pt y="314" x="62"/>
                  </a:lnTo>
                  <a:lnTo>
                    <a:pt y="287" x="78"/>
                  </a:lnTo>
                  <a:lnTo>
                    <a:pt y="259" x="89"/>
                  </a:lnTo>
                  <a:lnTo>
                    <a:pt y="230" x="101"/>
                  </a:lnTo>
                  <a:lnTo>
                    <a:pt y="201" x="113"/>
                  </a:lnTo>
                  <a:lnTo>
                    <a:pt y="172" x="122"/>
                  </a:lnTo>
                  <a:lnTo>
                    <a:pt y="144" x="130"/>
                  </a:lnTo>
                  <a:lnTo>
                    <a:pt y="117" x="135"/>
                  </a:lnTo>
                  <a:lnTo>
                    <a:pt y="90" x="138"/>
                  </a:lnTo>
                  <a:lnTo>
                    <a:pt y="64" x="140"/>
                  </a:lnTo>
                  <a:lnTo>
                    <a:pt y="41" x="140"/>
                  </a:lnTo>
                  <a:lnTo>
                    <a:pt y="19" x="138"/>
                  </a:lnTo>
                  <a:lnTo>
                    <a:pt y="0" x="132"/>
                  </a:lnTo>
                  <a:lnTo>
                    <a:pt y="0" x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29" name="Shape 3629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630" name="Shape 3630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sp>
        <p:nvSpPr>
          <p:cNvPr id="3631" name="Shape 3631"/>
          <p:cNvSpPr/>
          <p:nvPr/>
        </p:nvSpPr>
        <p:spPr>
          <a:xfrm>
            <a:off y="2268536" x="557212"/>
            <a:ext cy="442912" cx="77962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8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2. </a:t>
            </a:r>
            <a:r>
              <a:rPr strike="noStrike" u="sng" b="1" cap="none" baseline="0" sz="28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HOW</a:t>
            </a:r>
            <a:r>
              <a:rPr strike="noStrike" u="sng" b="1" cap="none" baseline="0" sz="28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strike="noStrike" u="sng" b="1" cap="none" baseline="0" sz="28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SERIOUS</a:t>
            </a:r>
            <a:r>
              <a:rPr strike="noStrike" u="none" b="1" cap="none" baseline="0" sz="28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 was the defect, or mistake</a:t>
            </a:r>
            <a:r>
              <a:rPr strike="noStrike" u="none" b="0" cap="none" baseline="0" sz="28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?</a:t>
            </a:r>
          </a:p>
        </p:txBody>
      </p:sp>
      <p:sp>
        <p:nvSpPr>
          <p:cNvPr id="3632" name="Shape 3632"/>
          <p:cNvSpPr/>
          <p:nvPr/>
        </p:nvSpPr>
        <p:spPr>
          <a:xfrm>
            <a:off y="3367087" x="2709861"/>
            <a:ext cy="887411" cx="422275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ct val="130952"/>
              <a:buFont typeface="Arial"/>
              <a:buChar char="•"/>
            </a:pPr>
            <a:r>
              <a:rPr strike="noStrike" u="none" b="0" cap="none" baseline="0" sz="28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strike="noStrike" u="none" b="1" cap="none" baseline="0" sz="28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Was it big (major)?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ct val="130952"/>
              <a:buFont typeface="Arial"/>
              <a:buChar char="•"/>
            </a:pPr>
            <a:r>
              <a:rPr strike="noStrike" u="none" b="1" cap="none" baseline="0" sz="28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 Or was it small (minor)?</a:t>
            </a:r>
          </a:p>
        </p:txBody>
      </p:sp>
    </p:spTree>
  </p:cSld>
  <p:clrMapOvr>
    <a:masterClrMapping/>
  </p:clrMapOvr>
  <p:transition spd="slow">
    <p:cut/>
  </p:transition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3638" name="Shape 3638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pSp>
        <p:nvGrpSpPr>
          <p:cNvPr id="3639" name="Shape 3639"/>
          <p:cNvGrpSpPr/>
          <p:nvPr/>
        </p:nvGrpSpPr>
        <p:grpSpPr>
          <a:xfrm>
            <a:off y="471316" x="3412463"/>
            <a:ext cy="1035392" cx="2092057"/>
            <a:chOff y="2001836" x="1200150"/>
            <a:chExt cy="2863850" cx="6477000"/>
          </a:xfrm>
        </p:grpSpPr>
        <p:grpSp>
          <p:nvGrpSpPr>
            <p:cNvPr id="3640" name="Shape 3640"/>
            <p:cNvGrpSpPr/>
            <p:nvPr/>
          </p:nvGrpSpPr>
          <p:grpSpPr>
            <a:xfrm>
              <a:off y="2001836" x="1200150"/>
              <a:ext cy="2863850" cx="6477000"/>
              <a:chOff y="2001836" x="1200150"/>
              <a:chExt cy="2863850" cx="6477000"/>
            </a:xfrm>
          </p:grpSpPr>
          <p:sp>
            <p:nvSpPr>
              <p:cNvPr id="3641" name="Shape 3641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42" name="Shape 3642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43" name="Shape 3643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44" name="Shape 3644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45" name="Shape 3645"/>
              <p:cNvSpPr/>
              <p:nvPr/>
            </p:nvSpPr>
            <p:spPr>
              <a:xfrm>
                <a:off y="2455861" x="2782886"/>
                <a:ext cy="271461" cx="136525"/>
              </a:xfrm>
              <a:custGeom>
                <a:pathLst>
                  <a:path w="86" extrusionOk="0" h="171">
                    <a:moveTo>
                      <a:pt y="41" x="81"/>
                    </a:moveTo>
                    <a:lnTo>
                      <a:pt y="32" x="82"/>
                    </a:lnTo>
                    <a:lnTo>
                      <a:pt y="25" x="84"/>
                    </a:lnTo>
                    <a:lnTo>
                      <a:pt y="19" x="84"/>
                    </a:lnTo>
                    <a:lnTo>
                      <a:pt y="14" x="82"/>
                    </a:lnTo>
                    <a:lnTo>
                      <a:pt y="8" x="81"/>
                    </a:lnTo>
                    <a:lnTo>
                      <a:pt y="5" x="79"/>
                    </a:lnTo>
                    <a:lnTo>
                      <a:pt y="2" x="76"/>
                    </a:lnTo>
                    <a:lnTo>
                      <a:pt y="0" x="72"/>
                    </a:lnTo>
                    <a:lnTo>
                      <a:pt y="0" x="74"/>
                    </a:lnTo>
                    <a:lnTo>
                      <a:pt y="2" x="79"/>
                    </a:lnTo>
                    <a:lnTo>
                      <a:pt y="3" x="81"/>
                    </a:lnTo>
                    <a:lnTo>
                      <a:pt y="7" x="82"/>
                    </a:lnTo>
                    <a:lnTo>
                      <a:pt y="10" x="84"/>
                    </a:lnTo>
                    <a:lnTo>
                      <a:pt y="20" x="86"/>
                    </a:lnTo>
                    <a:lnTo>
                      <a:pt y="32" x="84"/>
                    </a:lnTo>
                    <a:lnTo>
                      <a:pt y="44" x="81"/>
                    </a:lnTo>
                    <a:lnTo>
                      <a:pt y="59" x="76"/>
                    </a:lnTo>
                    <a:lnTo>
                      <a:pt y="74" x="69"/>
                    </a:lnTo>
                    <a:lnTo>
                      <a:pt y="90" x="62"/>
                    </a:lnTo>
                    <a:lnTo>
                      <a:pt y="118" x="45"/>
                    </a:lnTo>
                    <a:lnTo>
                      <a:pt y="145" x="28"/>
                    </a:lnTo>
                    <a:lnTo>
                      <a:pt y="156" x="20"/>
                    </a:lnTo>
                    <a:lnTo>
                      <a:pt y="164" x="11"/>
                    </a:lnTo>
                    <a:lnTo>
                      <a:pt y="169" x="5"/>
                    </a:lnTo>
                    <a:lnTo>
                      <a:pt y="171" x="0"/>
                    </a:lnTo>
                    <a:lnTo>
                      <a:pt y="41" x="8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46" name="Shape 3646"/>
              <p:cNvSpPr/>
              <p:nvPr/>
            </p:nvSpPr>
            <p:spPr>
              <a:xfrm>
                <a:off y="2474911" x="6092825"/>
                <a:ext cy="260350" cx="44450"/>
              </a:xfrm>
              <a:custGeom>
                <a:pathLst>
                  <a:path w="28" extrusionOk="0" h="164">
                    <a:moveTo>
                      <a:pt y="164" x="0"/>
                    </a:moveTo>
                    <a:lnTo>
                      <a:pt y="133" x="6"/>
                    </a:lnTo>
                    <a:lnTo>
                      <a:pt y="105" x="12"/>
                    </a:lnTo>
                    <a:lnTo>
                      <a:pt y="78" x="15"/>
                    </a:lnTo>
                    <a:lnTo>
                      <a:pt y="54" x="15"/>
                    </a:lnTo>
                    <a:lnTo>
                      <a:pt y="35" x="15"/>
                    </a:lnTo>
                    <a:lnTo>
                      <a:pt y="20" x="12"/>
                    </a:lnTo>
                    <a:lnTo>
                      <a:pt y="13" x="10"/>
                    </a:lnTo>
                    <a:lnTo>
                      <a:pt y="8" x="6"/>
                    </a:lnTo>
                    <a:lnTo>
                      <a:pt y="5" x="5"/>
                    </a:lnTo>
                    <a:lnTo>
                      <a:pt y="3" x="1"/>
                    </a:lnTo>
                    <a:lnTo>
                      <a:pt y="0" x="10"/>
                    </a:lnTo>
                    <a:lnTo>
                      <a:pt y="3" x="15"/>
                    </a:lnTo>
                    <a:lnTo>
                      <a:pt y="10" x="18"/>
                    </a:lnTo>
                    <a:lnTo>
                      <a:pt y="17" x="22"/>
                    </a:lnTo>
                    <a:lnTo>
                      <a:pt y="25" x="25"/>
                    </a:lnTo>
                    <a:lnTo>
                      <a:pt y="45" x="28"/>
                    </a:lnTo>
                    <a:lnTo>
                      <a:pt y="69" x="28"/>
                    </a:lnTo>
                    <a:lnTo>
                      <a:pt y="95" x="27"/>
                    </a:lnTo>
                    <a:lnTo>
                      <a:pt y="118" x="23"/>
                    </a:lnTo>
                    <a:lnTo>
                      <a:pt y="144" x="20"/>
                    </a:lnTo>
                    <a:lnTo>
                      <a:pt y="164" x="15"/>
                    </a:lnTo>
                    <a:lnTo>
                      <a:pt y="164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47" name="Shape 3647"/>
              <p:cNvSpPr/>
              <p:nvPr/>
            </p:nvSpPr>
            <p:spPr>
              <a:xfrm>
                <a:off y="2432050" x="2782886"/>
                <a:ext cy="295275" cx="277811"/>
              </a:xfrm>
              <a:custGeom>
                <a:pathLst>
                  <a:path w="175" extrusionOk="0" h="186">
                    <a:moveTo>
                      <a:pt y="7" x="172"/>
                    </a:moveTo>
                    <a:lnTo>
                      <a:pt y="5" x="160"/>
                    </a:lnTo>
                    <a:lnTo>
                      <a:pt y="3" x="141"/>
                    </a:lnTo>
                    <a:lnTo>
                      <a:pt y="0" x="125"/>
                    </a:lnTo>
                    <a:lnTo>
                      <a:pt y="0" x="118"/>
                    </a:lnTo>
                    <a:lnTo>
                      <a:pt y="0" x="116"/>
                    </a:lnTo>
                    <a:lnTo>
                      <a:pt y="7" x="96"/>
                    </a:lnTo>
                    <a:lnTo>
                      <a:pt y="15" x="74"/>
                    </a:lnTo>
                    <a:lnTo>
                      <a:pt y="17" x="79"/>
                    </a:lnTo>
                    <a:lnTo>
                      <a:pt y="18" x="81"/>
                    </a:lnTo>
                    <a:lnTo>
                      <a:pt y="22" x="82"/>
                    </a:lnTo>
                    <a:lnTo>
                      <a:pt y="25" x="84"/>
                    </a:lnTo>
                    <a:lnTo>
                      <a:pt y="35" x="86"/>
                    </a:lnTo>
                    <a:lnTo>
                      <a:pt y="47" x="84"/>
                    </a:lnTo>
                    <a:lnTo>
                      <a:pt y="59" x="81"/>
                    </a:lnTo>
                    <a:lnTo>
                      <a:pt y="74" x="76"/>
                    </a:lnTo>
                    <a:lnTo>
                      <a:pt y="89" x="69"/>
                    </a:lnTo>
                    <a:lnTo>
                      <a:pt y="105" x="62"/>
                    </a:lnTo>
                    <a:lnTo>
                      <a:pt y="133" x="45"/>
                    </a:lnTo>
                    <a:lnTo>
                      <a:pt y="160" x="28"/>
                    </a:lnTo>
                    <a:lnTo>
                      <a:pt y="171" x="20"/>
                    </a:lnTo>
                    <a:lnTo>
                      <a:pt y="179" x="11"/>
                    </a:lnTo>
                    <a:lnTo>
                      <a:pt y="184" x="5"/>
                    </a:lnTo>
                    <a:lnTo>
                      <a:pt y="186" x="0"/>
                    </a:lnTo>
                    <a:lnTo>
                      <a:pt y="186" x="3"/>
                    </a:lnTo>
                    <a:lnTo>
                      <a:pt y="118" x="91"/>
                    </a:lnTo>
                    <a:lnTo>
                      <a:pt y="74" x="146"/>
                    </a:lnTo>
                    <a:lnTo>
                      <a:pt y="66" x="155"/>
                    </a:lnTo>
                    <a:lnTo>
                      <a:pt y="57" x="163"/>
                    </a:lnTo>
                    <a:lnTo>
                      <a:pt y="49" x="168"/>
                    </a:lnTo>
                    <a:lnTo>
                      <a:pt y="40" x="172"/>
                    </a:lnTo>
                    <a:lnTo>
                      <a:pt y="32" x="175"/>
                    </a:lnTo>
                    <a:lnTo>
                      <a:pt y="25" x="175"/>
                    </a:lnTo>
                    <a:lnTo>
                      <a:pt y="15" x="173"/>
                    </a:lnTo>
                    <a:lnTo>
                      <a:pt y="7" x="17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48" name="Shape 3648"/>
              <p:cNvSpPr/>
              <p:nvPr/>
            </p:nvSpPr>
            <p:spPr>
              <a:xfrm>
                <a:off y="2408236" x="5797550"/>
                <a:ext cy="1104900" cx="587375"/>
              </a:xfrm>
              <a:custGeom>
                <a:pathLst>
                  <a:path w="370" extrusionOk="0" h="696">
                    <a:moveTo>
                      <a:pt y="1" x="366"/>
                    </a:moveTo>
                    <a:lnTo>
                      <a:pt y="0" x="351"/>
                    </a:lnTo>
                    <a:lnTo>
                      <a:pt y="0" x="328"/>
                    </a:lnTo>
                    <a:lnTo>
                      <a:pt y="0" x="307"/>
                    </a:lnTo>
                    <a:lnTo>
                      <a:pt y="0" x="297"/>
                    </a:lnTo>
                    <a:lnTo>
                      <a:pt y="1" x="284"/>
                    </a:lnTo>
                    <a:lnTo>
                      <a:pt y="5" x="272"/>
                    </a:lnTo>
                    <a:lnTo>
                      <a:pt y="42" x="196"/>
                    </a:lnTo>
                    <a:lnTo>
                      <a:pt y="49" x="201"/>
                    </a:lnTo>
                    <a:lnTo>
                      <a:pt y="57" x="206"/>
                    </a:lnTo>
                    <a:lnTo>
                      <a:pt y="71" x="209"/>
                    </a:lnTo>
                    <a:lnTo>
                      <a:pt y="86" x="211"/>
                    </a:lnTo>
                    <a:lnTo>
                      <a:pt y="103" x="211"/>
                    </a:lnTo>
                    <a:lnTo>
                      <a:pt y="121" x="209"/>
                    </a:lnTo>
                    <a:lnTo>
                      <a:pt y="143" x="208"/>
                    </a:lnTo>
                    <a:lnTo>
                      <a:pt y="165" x="203"/>
                    </a:lnTo>
                    <a:lnTo>
                      <a:pt y="216" x="192"/>
                    </a:lnTo>
                    <a:lnTo>
                      <a:pt y="270" x="179"/>
                    </a:lnTo>
                    <a:lnTo>
                      <a:pt y="326" x="162"/>
                    </a:lnTo>
                    <a:lnTo>
                      <a:pt y="385" x="144"/>
                    </a:lnTo>
                    <a:lnTo>
                      <a:pt y="441" x="123"/>
                    </a:lnTo>
                    <a:lnTo>
                      <a:pt y="496" x="101"/>
                    </a:lnTo>
                    <a:lnTo>
                      <a:pt y="549" x="81"/>
                    </a:lnTo>
                    <a:lnTo>
                      <a:pt y="594" x="61"/>
                    </a:lnTo>
                    <a:lnTo>
                      <a:pt y="633" x="42"/>
                    </a:lnTo>
                    <a:lnTo>
                      <a:pt y="665" x="25"/>
                    </a:lnTo>
                    <a:lnTo>
                      <a:pt y="677" x="17"/>
                    </a:lnTo>
                    <a:lnTo>
                      <a:pt y="686" x="10"/>
                    </a:lnTo>
                    <a:lnTo>
                      <a:pt y="692" x="5"/>
                    </a:lnTo>
                    <a:lnTo>
                      <a:pt y="696" x="0"/>
                    </a:lnTo>
                    <a:lnTo>
                      <a:pt y="692" x="3"/>
                    </a:lnTo>
                    <a:lnTo>
                      <a:pt y="542" x="103"/>
                    </a:lnTo>
                    <a:lnTo>
                      <a:pt y="419" x="184"/>
                    </a:lnTo>
                    <a:lnTo>
                      <a:pt y="319" x="252"/>
                    </a:lnTo>
                    <a:lnTo>
                      <a:pt y="236" x="302"/>
                    </a:lnTo>
                    <a:lnTo>
                      <a:pt y="201" x="322"/>
                    </a:lnTo>
                    <a:lnTo>
                      <a:pt y="169" x="338"/>
                    </a:lnTo>
                    <a:lnTo>
                      <a:pt y="138" x="351"/>
                    </a:lnTo>
                    <a:lnTo>
                      <a:pt y="109" x="361"/>
                    </a:lnTo>
                    <a:lnTo>
                      <a:pt y="82" x="366"/>
                    </a:lnTo>
                    <a:lnTo>
                      <a:pt y="55" x="370"/>
                    </a:lnTo>
                    <a:lnTo>
                      <a:pt y="28" x="370"/>
                    </a:lnTo>
                    <a:lnTo>
                      <a:pt y="1" x="366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49" name="Shape 3649"/>
              <p:cNvSpPr/>
              <p:nvPr/>
            </p:nvSpPr>
            <p:spPr>
              <a:xfrm>
                <a:off y="2474911" x="2843211"/>
                <a:ext cy="136525" cx="228600"/>
              </a:xfrm>
              <a:custGeom>
                <a:pathLst>
                  <a:path w="144" extrusionOk="0" h="86">
                    <a:moveTo>
                      <a:pt y="0" x="144"/>
                    </a:moveTo>
                    <a:lnTo>
                      <a:pt y="7" x="134"/>
                    </a:lnTo>
                    <a:lnTo>
                      <a:pt y="13" x="122"/>
                    </a:lnTo>
                    <a:lnTo>
                      <a:pt y="18" x="108"/>
                    </a:lnTo>
                    <a:lnTo>
                      <a:pt y="24" x="93"/>
                    </a:lnTo>
                    <a:lnTo>
                      <a:pt y="25" x="76"/>
                    </a:lnTo>
                    <a:lnTo>
                      <a:pt y="27" x="58"/>
                    </a:lnTo>
                    <a:lnTo>
                      <a:pt y="29" x="38"/>
                    </a:lnTo>
                    <a:lnTo>
                      <a:pt y="29" x="17"/>
                    </a:lnTo>
                    <a:lnTo>
                      <a:pt y="37" x="17"/>
                    </a:lnTo>
                    <a:lnTo>
                      <a:pt y="45" x="17"/>
                    </a:lnTo>
                    <a:lnTo>
                      <a:pt y="54" x="16"/>
                    </a:lnTo>
                    <a:lnTo>
                      <a:pt y="61" x="12"/>
                    </a:lnTo>
                    <a:lnTo>
                      <a:pt y="74" x="7"/>
                    </a:lnTo>
                    <a:lnTo>
                      <a:pt y="81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4" x="41"/>
                    </a:lnTo>
                    <a:lnTo>
                      <a:pt y="86" x="53"/>
                    </a:lnTo>
                    <a:lnTo>
                      <a:pt y="76" x="71"/>
                    </a:lnTo>
                    <a:lnTo>
                      <a:pt y="66" x="88"/>
                    </a:lnTo>
                    <a:lnTo>
                      <a:pt y="56" x="102"/>
                    </a:lnTo>
                    <a:lnTo>
                      <a:pt y="45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50" name="Shape 3650"/>
              <p:cNvSpPr/>
              <p:nvPr/>
            </p:nvSpPr>
            <p:spPr>
              <a:xfrm>
                <a:off y="2513011" x="6026150"/>
                <a:ext cy="536575" cx="385761"/>
              </a:xfrm>
              <a:custGeom>
                <a:pathLst>
                  <a:path w="243" extrusionOk="0" h="338">
                    <a:moveTo>
                      <a:pt y="0" x="243"/>
                    </a:moveTo>
                    <a:lnTo>
                      <a:pt y="16" x="233"/>
                    </a:lnTo>
                    <a:lnTo>
                      <a:pt y="32" x="222"/>
                    </a:lnTo>
                    <a:lnTo>
                      <a:pt y="47" x="211"/>
                    </a:lnTo>
                    <a:lnTo>
                      <a:pt y="59" x="199"/>
                    </a:lnTo>
                    <a:lnTo>
                      <a:pt y="71" x="185"/>
                    </a:lnTo>
                    <a:lnTo>
                      <a:pt y="81" x="172"/>
                    </a:lnTo>
                    <a:lnTo>
                      <a:pt y="89" x="158"/>
                    </a:lnTo>
                    <a:lnTo>
                      <a:pt y="96" x="143"/>
                    </a:lnTo>
                    <a:lnTo>
                      <a:pt y="103" x="128"/>
                    </a:lnTo>
                    <a:lnTo>
                      <a:pt y="108" x="113"/>
                    </a:lnTo>
                    <a:lnTo>
                      <a:pt y="111" x="96"/>
                    </a:lnTo>
                    <a:lnTo>
                      <a:pt y="114" x="79"/>
                    </a:lnTo>
                    <a:lnTo>
                      <a:pt y="116" x="60"/>
                    </a:lnTo>
                    <a:lnTo>
                      <a:pt y="116" x="42"/>
                    </a:lnTo>
                    <a:lnTo>
                      <a:pt y="116" x="21"/>
                    </a:lnTo>
                    <a:lnTo>
                      <a:pt y="116" x="1"/>
                    </a:lnTo>
                    <a:lnTo>
                      <a:pt y="152" x="8"/>
                    </a:lnTo>
                    <a:lnTo>
                      <a:pt y="187" x="11"/>
                    </a:lnTo>
                    <a:lnTo>
                      <a:pt y="221" x="13"/>
                    </a:lnTo>
                    <a:lnTo>
                      <a:pt y="253" x="13"/>
                    </a:lnTo>
                    <a:lnTo>
                      <a:pt y="282" x="13"/>
                    </a:lnTo>
                    <a:lnTo>
                      <a:pt y="305" x="10"/>
                    </a:lnTo>
                    <a:lnTo>
                      <a:pt y="324" x="5"/>
                    </a:lnTo>
                    <a:lnTo>
                      <a:pt y="336" x="0"/>
                    </a:lnTo>
                    <a:lnTo>
                      <a:pt y="338" x="13"/>
                    </a:lnTo>
                    <a:lnTo>
                      <a:pt y="338" x="21"/>
                    </a:lnTo>
                    <a:lnTo>
                      <a:pt y="336" x="28"/>
                    </a:lnTo>
                    <a:lnTo>
                      <a:pt y="338" x="42"/>
                    </a:lnTo>
                    <a:lnTo>
                      <a:pt y="297" x="79"/>
                    </a:lnTo>
                    <a:lnTo>
                      <a:pt y="258" x="114"/>
                    </a:lnTo>
                    <a:lnTo>
                      <a:pt y="219" x="145"/>
                    </a:lnTo>
                    <a:lnTo>
                      <a:pt y="180" x="173"/>
                    </a:lnTo>
                    <a:lnTo>
                      <a:pt y="160" x="185"/>
                    </a:lnTo>
                    <a:lnTo>
                      <a:pt y="138" x="197"/>
                    </a:lnTo>
                    <a:lnTo>
                      <a:pt y="118" x="207"/>
                    </a:lnTo>
                    <a:lnTo>
                      <a:pt y="96" x="217"/>
                    </a:lnTo>
                    <a:lnTo>
                      <a:pt y="72" x="224"/>
                    </a:lnTo>
                    <a:lnTo>
                      <a:pt y="49" x="233"/>
                    </a:lnTo>
                    <a:lnTo>
                      <a:pt y="25" x="238"/>
                    </a:lnTo>
                    <a:lnTo>
                      <a:pt y="0" x="24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51" name="Shape 3651"/>
              <p:cNvSpPr/>
              <p:nvPr/>
            </p:nvSpPr>
            <p:spPr>
              <a:xfrm>
                <a:off y="2482850" x="2851150"/>
                <a:ext cy="139700" cx="228600"/>
              </a:xfrm>
              <a:custGeom>
                <a:pathLst>
                  <a:path w="144" extrusionOk="0" h="88">
                    <a:moveTo>
                      <a:pt y="0" x="144"/>
                    </a:moveTo>
                    <a:lnTo>
                      <a:pt y="7" x="132"/>
                    </a:lnTo>
                    <a:lnTo>
                      <a:pt y="13" x="120"/>
                    </a:lnTo>
                    <a:lnTo>
                      <a:pt y="19" x="107"/>
                    </a:lnTo>
                    <a:lnTo>
                      <a:pt y="22" x="92"/>
                    </a:lnTo>
                    <a:lnTo>
                      <a:pt y="25" x="76"/>
                    </a:lnTo>
                    <a:lnTo>
                      <a:pt y="27" x="60"/>
                    </a:lnTo>
                    <a:lnTo>
                      <a:pt y="29" x="39"/>
                    </a:lnTo>
                    <a:lnTo>
                      <a:pt y="29" x="19"/>
                    </a:lnTo>
                    <a:lnTo>
                      <a:pt y="44" x="17"/>
                    </a:lnTo>
                    <a:lnTo>
                      <a:pt y="59" x="12"/>
                    </a:lnTo>
                    <a:lnTo>
                      <a:pt y="71" x="7"/>
                    </a:lnTo>
                    <a:lnTo>
                      <a:pt y="83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6" x="41"/>
                    </a:lnTo>
                    <a:lnTo>
                      <a:pt y="88" x="53"/>
                    </a:lnTo>
                    <a:lnTo>
                      <a:pt y="78" x="71"/>
                    </a:lnTo>
                    <a:lnTo>
                      <a:pt y="68" x="88"/>
                    </a:lnTo>
                    <a:lnTo>
                      <a:pt y="57" x="103"/>
                    </a:lnTo>
                    <a:lnTo>
                      <a:pt y="46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52" name="Shape 3652"/>
              <p:cNvSpPr/>
              <p:nvPr/>
            </p:nvSpPr>
            <p:spPr>
              <a:xfrm>
                <a:off y="2536825" x="6008687"/>
                <a:ext cy="546100" cx="419100"/>
              </a:xfrm>
              <a:custGeom>
                <a:pathLst>
                  <a:path w="264" extrusionOk="0" h="344">
                    <a:moveTo>
                      <a:pt y="0" x="264"/>
                    </a:moveTo>
                    <a:lnTo>
                      <a:pt y="15" x="252"/>
                    </a:lnTo>
                    <a:lnTo>
                      <a:pt y="28" x="240"/>
                    </a:lnTo>
                    <a:lnTo>
                      <a:pt y="42" x="228"/>
                    </a:lnTo>
                    <a:lnTo>
                      <a:pt y="54" x="215"/>
                    </a:lnTo>
                    <a:lnTo>
                      <a:pt y="64" x="203"/>
                    </a:lnTo>
                    <a:lnTo>
                      <a:pt y="72" x="189"/>
                    </a:lnTo>
                    <a:lnTo>
                      <a:pt y="81" x="178"/>
                    </a:lnTo>
                    <a:lnTo>
                      <a:pt y="88" x="162"/>
                    </a:lnTo>
                    <a:lnTo>
                      <a:pt y="94" x="149"/>
                    </a:lnTo>
                    <a:lnTo>
                      <a:pt y="99" x="134"/>
                    </a:lnTo>
                    <a:lnTo>
                      <a:pt y="103" x="119"/>
                    </a:lnTo>
                    <a:lnTo>
                      <a:pt y="106" x="102"/>
                    </a:lnTo>
                    <a:lnTo>
                      <a:pt y="111" x="66"/>
                    </a:lnTo>
                    <a:lnTo>
                      <a:pt y="113" x="26"/>
                    </a:lnTo>
                    <a:lnTo>
                      <a:pt y="135" x="31"/>
                    </a:lnTo>
                    <a:lnTo>
                      <a:pt y="155" x="36"/>
                    </a:lnTo>
                    <a:lnTo>
                      <a:pt y="174" x="38"/>
                    </a:lnTo>
                    <a:lnTo>
                      <a:pt y="192" x="39"/>
                    </a:lnTo>
                    <a:lnTo>
                      <a:pt y="209" x="41"/>
                    </a:lnTo>
                    <a:lnTo>
                      <a:pt y="226" x="41"/>
                    </a:lnTo>
                    <a:lnTo>
                      <a:pt y="241" x="39"/>
                    </a:lnTo>
                    <a:lnTo>
                      <a:pt y="257" x="38"/>
                    </a:lnTo>
                    <a:lnTo>
                      <a:pt y="270" x="36"/>
                    </a:lnTo>
                    <a:lnTo>
                      <a:pt y="282" x="32"/>
                    </a:lnTo>
                    <a:lnTo>
                      <a:pt y="294" x="29"/>
                    </a:lnTo>
                    <a:lnTo>
                      <a:pt y="304" x="24"/>
                    </a:lnTo>
                    <a:lnTo>
                      <a:pt y="314" x="19"/>
                    </a:lnTo>
                    <a:lnTo>
                      <a:pt y="323" x="12"/>
                    </a:lnTo>
                    <a:lnTo>
                      <a:pt y="329" x="7"/>
                    </a:lnTo>
                    <a:lnTo>
                      <a:pt y="336" x="0"/>
                    </a:lnTo>
                    <a:lnTo>
                      <a:pt y="339" x="17"/>
                    </a:lnTo>
                    <a:lnTo>
                      <a:pt y="339" x="31"/>
                    </a:lnTo>
                    <a:lnTo>
                      <a:pt y="341" x="44"/>
                    </a:lnTo>
                    <a:lnTo>
                      <a:pt y="344" x="61"/>
                    </a:lnTo>
                    <a:lnTo>
                      <a:pt y="304" x="98"/>
                    </a:lnTo>
                    <a:lnTo>
                      <a:pt y="265" x="134"/>
                    </a:lnTo>
                    <a:lnTo>
                      <a:pt y="245" x="149"/>
                    </a:lnTo>
                    <a:lnTo>
                      <a:pt y="224" x="166"/>
                    </a:lnTo>
                    <a:lnTo>
                      <a:pt y="204" x="179"/>
                    </a:lnTo>
                    <a:lnTo>
                      <a:pt y="184" x="193"/>
                    </a:lnTo>
                    <a:lnTo>
                      <a:pt y="162" x="206"/>
                    </a:lnTo>
                    <a:lnTo>
                      <a:pt y="140" x="217"/>
                    </a:lnTo>
                    <a:lnTo>
                      <a:pt y="118" x="228"/>
                    </a:lnTo>
                    <a:lnTo>
                      <a:pt y="96" x="237"/>
                    </a:lnTo>
                    <a:lnTo>
                      <a:pt y="72" x="245"/>
                    </a:lnTo>
                    <a:lnTo>
                      <a:pt y="49" x="252"/>
                    </a:lnTo>
                    <a:lnTo>
                      <a:pt y="25" x="259"/>
                    </a:lnTo>
                    <a:lnTo>
                      <a:pt y="0" x="26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53" name="Shape 3653"/>
              <p:cNvSpPr/>
              <p:nvPr/>
            </p:nvSpPr>
            <p:spPr>
              <a:xfrm>
                <a:off y="2482850" x="2857500"/>
                <a:ext cy="144461" cx="233361"/>
              </a:xfrm>
              <a:custGeom>
                <a:pathLst>
                  <a:path w="147" extrusionOk="0" h="91">
                    <a:moveTo>
                      <a:pt y="0" x="147"/>
                    </a:moveTo>
                    <a:lnTo>
                      <a:pt y="8" x="135"/>
                    </a:lnTo>
                    <a:lnTo>
                      <a:pt y="15" x="123"/>
                    </a:lnTo>
                    <a:lnTo>
                      <a:pt y="20" x="110"/>
                    </a:lnTo>
                    <a:lnTo>
                      <a:pt y="25" x="94"/>
                    </a:lnTo>
                    <a:lnTo>
                      <a:pt y="29" x="79"/>
                    </a:lnTo>
                    <a:lnTo>
                      <a:pt y="30" x="61"/>
                    </a:lnTo>
                    <a:lnTo>
                      <a:pt y="32" x="40"/>
                    </a:lnTo>
                    <a:lnTo>
                      <a:pt y="30" x="20"/>
                    </a:lnTo>
                    <a:lnTo>
                      <a:pt y="52" x="15"/>
                    </a:lnTo>
                    <a:lnTo>
                      <a:pt y="68" x="12"/>
                    </a:lnTo>
                    <a:lnTo>
                      <a:pt y="78" x="5"/>
                    </a:lnTo>
                    <a:lnTo>
                      <a:pt y="88" x="0"/>
                    </a:lnTo>
                    <a:lnTo>
                      <a:pt y="88" x="13"/>
                    </a:lnTo>
                    <a:lnTo>
                      <a:pt y="90" x="27"/>
                    </a:lnTo>
                    <a:lnTo>
                      <a:pt y="91" x="40"/>
                    </a:lnTo>
                    <a:lnTo>
                      <a:pt y="91" x="52"/>
                    </a:lnTo>
                    <a:lnTo>
                      <a:pt y="81" x="71"/>
                    </a:lnTo>
                    <a:lnTo>
                      <a:pt y="71" x="89"/>
                    </a:lnTo>
                    <a:lnTo>
                      <a:pt y="61" x="105"/>
                    </a:lnTo>
                    <a:lnTo>
                      <a:pt y="49" x="116"/>
                    </a:lnTo>
                    <a:lnTo>
                      <a:pt y="37" x="128"/>
                    </a:lnTo>
                    <a:lnTo>
                      <a:pt y="25" x="137"/>
                    </a:lnTo>
                    <a:lnTo>
                      <a:pt y="13" x="143"/>
                    </a:lnTo>
                    <a:lnTo>
                      <a:pt y="0" x="147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54" name="Shape 3654"/>
              <p:cNvSpPr/>
              <p:nvPr/>
            </p:nvSpPr>
            <p:spPr>
              <a:xfrm>
                <a:off y="2533650" x="6043612"/>
                <a:ext cy="582612" cx="400050"/>
              </a:xfrm>
              <a:custGeom>
                <a:pathLst>
                  <a:path w="252" extrusionOk="0" h="367">
                    <a:moveTo>
                      <a:pt y="0" x="252"/>
                    </a:moveTo>
                    <a:lnTo>
                      <a:pt y="30" x="228"/>
                    </a:lnTo>
                    <a:lnTo>
                      <a:pt y="56" x="205"/>
                    </a:lnTo>
                    <a:lnTo>
                      <a:pt y="68" x="193"/>
                    </a:lnTo>
                    <a:lnTo>
                      <a:pt y="78" x="181"/>
                    </a:lnTo>
                    <a:lnTo>
                      <a:pt y="86" x="167"/>
                    </a:lnTo>
                    <a:lnTo>
                      <a:pt y="95" x="154"/>
                    </a:lnTo>
                    <a:lnTo>
                      <a:pt y="101" x="140"/>
                    </a:lnTo>
                    <a:lnTo>
                      <a:pt y="107" x="127"/>
                    </a:lnTo>
                    <a:lnTo>
                      <a:pt y="112" x="110"/>
                    </a:lnTo>
                    <a:lnTo>
                      <a:pt y="115" x="95"/>
                    </a:lnTo>
                    <a:lnTo>
                      <a:pt y="118" x="78"/>
                    </a:lnTo>
                    <a:lnTo>
                      <a:pt y="120" x="59"/>
                    </a:lnTo>
                    <a:lnTo>
                      <a:pt y="122" x="39"/>
                    </a:lnTo>
                    <a:lnTo>
                      <a:pt y="123" x="19"/>
                    </a:lnTo>
                    <a:lnTo>
                      <a:pt y="161" x="26"/>
                    </a:lnTo>
                    <a:lnTo>
                      <a:pt y="194" x="27"/>
                    </a:lnTo>
                    <a:lnTo>
                      <a:pt y="226" x="27"/>
                    </a:lnTo>
                    <a:lnTo>
                      <a:pt y="254" x="26"/>
                    </a:lnTo>
                    <a:lnTo>
                      <a:pt y="279" x="21"/>
                    </a:lnTo>
                    <a:lnTo>
                      <a:pt y="303" x="14"/>
                    </a:lnTo>
                    <a:lnTo>
                      <a:pt y="326" x="7"/>
                    </a:lnTo>
                    <a:lnTo>
                      <a:pt y="346" x="0"/>
                    </a:lnTo>
                    <a:lnTo>
                      <a:pt y="352" x="22"/>
                    </a:lnTo>
                    <a:lnTo>
                      <a:pt y="357" x="48"/>
                    </a:lnTo>
                    <a:lnTo>
                      <a:pt y="362" x="73"/>
                    </a:lnTo>
                    <a:lnTo>
                      <a:pt y="367" x="97"/>
                    </a:lnTo>
                    <a:lnTo>
                      <a:pt y="346" x="115"/>
                    </a:lnTo>
                    <a:lnTo>
                      <a:pt y="325" x="132"/>
                    </a:lnTo>
                    <a:lnTo>
                      <a:pt y="303" x="149"/>
                    </a:lnTo>
                    <a:lnTo>
                      <a:pt y="279" x="164"/>
                    </a:lnTo>
                    <a:lnTo>
                      <a:pt y="257" x="178"/>
                    </a:lnTo>
                    <a:lnTo>
                      <a:pt y="233" x="191"/>
                    </a:lnTo>
                    <a:lnTo>
                      <a:pt y="210" x="203"/>
                    </a:lnTo>
                    <a:lnTo>
                      <a:pt y="184" x="213"/>
                    </a:lnTo>
                    <a:lnTo>
                      <a:pt y="161" x="222"/>
                    </a:lnTo>
                    <a:lnTo>
                      <a:pt y="137" x="228"/>
                    </a:lnTo>
                    <a:lnTo>
                      <a:pt y="113" x="235"/>
                    </a:lnTo>
                    <a:lnTo>
                      <a:pt y="90" x="242"/>
                    </a:lnTo>
                    <a:lnTo>
                      <a:pt y="66" x="245"/>
                    </a:lnTo>
                    <a:lnTo>
                      <a:pt y="44" x="249"/>
                    </a:lnTo>
                    <a:lnTo>
                      <a:pt y="22" x="252"/>
                    </a:lnTo>
                    <a:lnTo>
                      <a:pt y="0" x="252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55" name="Shape 3655"/>
              <p:cNvSpPr/>
              <p:nvPr/>
            </p:nvSpPr>
            <p:spPr>
              <a:xfrm>
                <a:off y="2444750" x="2705100"/>
                <a:ext cy="139700" cx="371475"/>
              </a:xfrm>
              <a:custGeom>
                <a:pathLst>
                  <a:path w="234" extrusionOk="0" h="88">
                    <a:moveTo>
                      <a:pt y="0" x="234"/>
                    </a:moveTo>
                    <a:lnTo>
                      <a:pt y="0" x="221"/>
                    </a:lnTo>
                    <a:lnTo>
                      <a:pt y="4" x="209"/>
                    </a:lnTo>
                    <a:lnTo>
                      <a:pt y="88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56" name="Shape 3656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57" name="Shape 3657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58" name="Shape 3658"/>
              <p:cNvSpPr/>
              <p:nvPr/>
            </p:nvSpPr>
            <p:spPr>
              <a:xfrm>
                <a:off y="2849561" x="1919286"/>
                <a:ext cy="1138237" cx="5432425"/>
              </a:xfrm>
              <a:custGeom>
                <a:pathLst>
                  <a:path w="3422" extrusionOk="0" h="717">
                    <a:moveTo>
                      <a:pt y="565" x="3422"/>
                    </a:moveTo>
                    <a:lnTo>
                      <a:pt y="585" x="3416"/>
                    </a:lnTo>
                    <a:lnTo>
                      <a:pt y="605" x="3410"/>
                    </a:lnTo>
                    <a:lnTo>
                      <a:pt y="626" x="3402"/>
                    </a:lnTo>
                    <a:lnTo>
                      <a:pt y="646" x="3394"/>
                    </a:lnTo>
                    <a:lnTo>
                      <a:pt y="663" x="3383"/>
                    </a:lnTo>
                    <a:lnTo>
                      <a:pt y="678" x="3372"/>
                    </a:lnTo>
                    <a:lnTo>
                      <a:pt y="685" x="3367"/>
                    </a:lnTo>
                    <a:lnTo>
                      <a:pt y="692" x="3360"/>
                    </a:lnTo>
                    <a:lnTo>
                      <a:pt y="697" x="3353"/>
                    </a:lnTo>
                    <a:lnTo>
                      <a:pt y="700" x="3346"/>
                    </a:lnTo>
                    <a:lnTo>
                      <a:pt y="707" x="3323"/>
                    </a:lnTo>
                    <a:lnTo>
                      <a:pt y="712" x="3299"/>
                    </a:lnTo>
                    <a:lnTo>
                      <a:pt y="715" x="3274"/>
                    </a:lnTo>
                    <a:lnTo>
                      <a:pt y="717" x="3247"/>
                    </a:lnTo>
                    <a:lnTo>
                      <a:pt y="717" x="3218"/>
                    </a:lnTo>
                    <a:lnTo>
                      <a:pt y="717" x="3188"/>
                    </a:lnTo>
                    <a:lnTo>
                      <a:pt y="717" x="3157"/>
                    </a:lnTo>
                    <a:lnTo>
                      <a:pt y="714" x="3127"/>
                    </a:lnTo>
                    <a:lnTo>
                      <a:pt y="709" x="3061"/>
                    </a:lnTo>
                    <a:lnTo>
                      <a:pt y="700" x="2995"/>
                    </a:lnTo>
                    <a:lnTo>
                      <a:pt y="690" x="2926"/>
                    </a:lnTo>
                    <a:lnTo>
                      <a:pt y="680" x="2857"/>
                    </a:lnTo>
                    <a:lnTo>
                      <a:pt y="666" x="2784"/>
                    </a:lnTo>
                    <a:lnTo>
                      <a:pt y="653" x="2713"/>
                    </a:lnTo>
                    <a:lnTo>
                      <a:pt y="638" x="2644"/>
                    </a:lnTo>
                    <a:lnTo>
                      <a:pt y="622" x="2573"/>
                    </a:lnTo>
                    <a:lnTo>
                      <a:pt y="607" x="2504"/>
                    </a:lnTo>
                    <a:lnTo>
                      <a:pt y="592" x="2436"/>
                    </a:lnTo>
                    <a:lnTo>
                      <a:pt y="577" x="2367"/>
                    </a:lnTo>
                    <a:lnTo>
                      <a:pt y="563" x="2296"/>
                    </a:lnTo>
                    <a:lnTo>
                      <a:pt y="357" x="1427"/>
                    </a:lnTo>
                    <a:lnTo>
                      <a:pt y="9" x="0"/>
                    </a:lnTo>
                    <a:lnTo>
                      <a:pt y="0" x="0"/>
                    </a:lnTo>
                    <a:lnTo>
                      <a:pt y="499" x="2375"/>
                    </a:lnTo>
                    <a:lnTo>
                      <a:pt y="502" x="2387"/>
                    </a:lnTo>
                    <a:lnTo>
                      <a:pt y="504" x="2391"/>
                    </a:lnTo>
                    <a:lnTo>
                      <a:pt y="506" x="2391"/>
                    </a:lnTo>
                    <a:lnTo>
                      <a:pt y="507" x="2387"/>
                    </a:lnTo>
                    <a:lnTo>
                      <a:pt y="507" x="2384"/>
                    </a:lnTo>
                    <a:lnTo>
                      <a:pt y="509" x="2384"/>
                    </a:lnTo>
                    <a:lnTo>
                      <a:pt y="511" x="2387"/>
                    </a:lnTo>
                    <a:lnTo>
                      <a:pt y="512" x="2399"/>
                    </a:lnTo>
                    <a:lnTo>
                      <a:pt y="524" x="2487"/>
                    </a:lnTo>
                    <a:lnTo>
                      <a:pt y="536" x="2600"/>
                    </a:lnTo>
                    <a:lnTo>
                      <a:pt y="546" x="2722"/>
                    </a:lnTo>
                    <a:lnTo>
                      <a:pt y="555" x="2847"/>
                    </a:lnTo>
                    <a:lnTo>
                      <a:pt y="560" x="2971"/>
                    </a:lnTo>
                    <a:lnTo>
                      <a:pt y="561" x="3034"/>
                    </a:lnTo>
                    <a:lnTo>
                      <a:pt y="561" x="3095"/>
                    </a:lnTo>
                    <a:lnTo>
                      <a:pt y="561" x="3152"/>
                    </a:lnTo>
                    <a:lnTo>
                      <a:pt y="560" x="3210"/>
                    </a:lnTo>
                    <a:lnTo>
                      <a:pt y="556" x="3264"/>
                    </a:lnTo>
                    <a:lnTo>
                      <a:pt y="553" x="3314"/>
                    </a:lnTo>
                    <a:lnTo>
                      <a:pt y="548" x="3361"/>
                    </a:lnTo>
                    <a:lnTo>
                      <a:pt y="540" x="3404"/>
                    </a:lnTo>
                    <a:lnTo>
                      <a:pt y="546" x="3407"/>
                    </a:lnTo>
                    <a:lnTo>
                      <a:pt y="553" x="3410"/>
                    </a:lnTo>
                    <a:lnTo>
                      <a:pt y="560" x="3416"/>
                    </a:lnTo>
                    <a:lnTo>
                      <a:pt y="565" x="342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59" name="Shape 3659"/>
              <p:cNvSpPr/>
              <p:nvPr/>
            </p:nvSpPr>
            <p:spPr>
              <a:xfrm>
                <a:off y="2860675" x="1919286"/>
                <a:ext cy="1177925" cx="5446711"/>
              </a:xfrm>
              <a:custGeom>
                <a:pathLst>
                  <a:path w="3431" extrusionOk="0" h="742">
                    <a:moveTo>
                      <a:pt y="558" x="3424"/>
                    </a:moveTo>
                    <a:lnTo>
                      <a:pt y="561" x="3427"/>
                    </a:lnTo>
                    <a:lnTo>
                      <a:pt y="563" x="3431"/>
                    </a:lnTo>
                    <a:lnTo>
                      <a:pt y="566" x="3426"/>
                    </a:lnTo>
                    <a:lnTo>
                      <a:pt y="570" x="3422"/>
                    </a:lnTo>
                    <a:lnTo>
                      <a:pt y="575" x="3419"/>
                    </a:lnTo>
                    <a:lnTo>
                      <a:pt y="582" x="3416"/>
                    </a:lnTo>
                    <a:lnTo>
                      <a:pt y="587" x="3416"/>
                    </a:lnTo>
                    <a:lnTo>
                      <a:pt y="593" x="3416"/>
                    </a:lnTo>
                    <a:lnTo>
                      <a:pt y="600" x="3417"/>
                    </a:lnTo>
                    <a:lnTo>
                      <a:pt y="607" x="3419"/>
                    </a:lnTo>
                    <a:lnTo>
                      <a:pt y="627" x="3414"/>
                    </a:lnTo>
                    <a:lnTo>
                      <a:pt y="646" x="3407"/>
                    </a:lnTo>
                    <a:lnTo>
                      <a:pt y="663" x="3400"/>
                    </a:lnTo>
                    <a:lnTo>
                      <a:pt y="680" x="3392"/>
                    </a:lnTo>
                    <a:lnTo>
                      <a:pt y="693" x="3382"/>
                    </a:lnTo>
                    <a:lnTo>
                      <a:pt y="707" x="3372"/>
                    </a:lnTo>
                    <a:lnTo>
                      <a:pt y="717" x="3360"/>
                    </a:lnTo>
                    <a:lnTo>
                      <a:pt y="725" x="3346"/>
                    </a:lnTo>
                    <a:lnTo>
                      <a:pt y="730" x="3323"/>
                    </a:lnTo>
                    <a:lnTo>
                      <a:pt y="735" x="3299"/>
                    </a:lnTo>
                    <a:lnTo>
                      <a:pt y="739" x="3274"/>
                    </a:lnTo>
                    <a:lnTo>
                      <a:pt y="740" x="3247"/>
                    </a:lnTo>
                    <a:lnTo>
                      <a:pt y="742" x="3218"/>
                    </a:lnTo>
                    <a:lnTo>
                      <a:pt y="742" x="3188"/>
                    </a:lnTo>
                    <a:lnTo>
                      <a:pt y="740" x="3157"/>
                    </a:lnTo>
                    <a:lnTo>
                      <a:pt y="739" x="3127"/>
                    </a:lnTo>
                    <a:lnTo>
                      <a:pt y="732" x="3061"/>
                    </a:lnTo>
                    <a:lnTo>
                      <a:pt y="725" x="2995"/>
                    </a:lnTo>
                    <a:lnTo>
                      <a:pt y="715" x="2926"/>
                    </a:lnTo>
                    <a:lnTo>
                      <a:pt y="705" x="2857"/>
                    </a:lnTo>
                    <a:lnTo>
                      <a:pt y="691" x="2784"/>
                    </a:lnTo>
                    <a:lnTo>
                      <a:pt y="678" x="2713"/>
                    </a:lnTo>
                    <a:lnTo>
                      <a:pt y="663" x="2644"/>
                    </a:lnTo>
                    <a:lnTo>
                      <a:pt y="647" x="2573"/>
                    </a:lnTo>
                    <a:lnTo>
                      <a:pt y="632" x="2504"/>
                    </a:lnTo>
                    <a:lnTo>
                      <a:pt y="617" x="2436"/>
                    </a:lnTo>
                    <a:lnTo>
                      <a:pt y="602" x="2367"/>
                    </a:lnTo>
                    <a:lnTo>
                      <a:pt y="587" x="2296"/>
                    </a:lnTo>
                    <a:lnTo>
                      <a:pt y="382" x="1427"/>
                    </a:lnTo>
                    <a:lnTo>
                      <a:pt y="34" x="0"/>
                    </a:lnTo>
                    <a:lnTo>
                      <a:pt y="0" x="0"/>
                    </a:lnTo>
                    <a:lnTo>
                      <a:pt y="524" x="2375"/>
                    </a:lnTo>
                    <a:lnTo>
                      <a:pt y="529" x="2408"/>
                    </a:lnTo>
                    <a:lnTo>
                      <a:pt y="533" x="2440"/>
                    </a:lnTo>
                    <a:lnTo>
                      <a:pt y="538" x="2472"/>
                    </a:lnTo>
                    <a:lnTo>
                      <a:pt y="541" x="2504"/>
                    </a:lnTo>
                    <a:lnTo>
                      <a:pt y="539" x="2505"/>
                    </a:lnTo>
                    <a:lnTo>
                      <a:pt y="538" x="2509"/>
                    </a:lnTo>
                    <a:lnTo>
                      <a:pt y="536" x="2514"/>
                    </a:lnTo>
                    <a:lnTo>
                      <a:pt y="536" x="2519"/>
                    </a:lnTo>
                    <a:lnTo>
                      <a:pt y="543" x="2585"/>
                    </a:lnTo>
                    <a:lnTo>
                      <a:pt y="546" x="2588"/>
                    </a:lnTo>
                    <a:lnTo>
                      <a:pt y="553" x="2590"/>
                    </a:lnTo>
                    <a:lnTo>
                      <a:pt y="563" x="2700"/>
                    </a:lnTo>
                    <a:lnTo>
                      <a:pt y="573" x="2806"/>
                    </a:lnTo>
                    <a:lnTo>
                      <a:pt y="578" x="2912"/>
                    </a:lnTo>
                    <a:lnTo>
                      <a:pt y="582" x="3015"/>
                    </a:lnTo>
                    <a:lnTo>
                      <a:pt y="582" x="3066"/>
                    </a:lnTo>
                    <a:lnTo>
                      <a:pt y="582" x="3115"/>
                    </a:lnTo>
                    <a:lnTo>
                      <a:pt y="580" x="3162"/>
                    </a:lnTo>
                    <a:lnTo>
                      <a:pt y="576" x="3210"/>
                    </a:lnTo>
                    <a:lnTo>
                      <a:pt y="573" x="3257"/>
                    </a:lnTo>
                    <a:lnTo>
                      <a:pt y="568" x="3301"/>
                    </a:lnTo>
                    <a:lnTo>
                      <a:pt y="561" x="3345"/>
                    </a:lnTo>
                    <a:lnTo>
                      <a:pt y="554" x="3385"/>
                    </a:lnTo>
                    <a:lnTo>
                      <a:pt y="558" x="3397"/>
                    </a:lnTo>
                    <a:lnTo>
                      <a:pt y="560" x="3405"/>
                    </a:lnTo>
                    <a:lnTo>
                      <a:pt y="560" x="3414"/>
                    </a:lnTo>
                    <a:lnTo>
                      <a:pt y="558" x="342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60" name="Shape 3660"/>
              <p:cNvSpPr/>
              <p:nvPr/>
            </p:nvSpPr>
            <p:spPr>
              <a:xfrm>
                <a:off y="2001836" x="1905000"/>
                <a:ext cy="1592262" cx="5489575"/>
              </a:xfrm>
              <a:custGeom>
                <a:pathLst>
                  <a:path w="3458" extrusionOk="0" h="1003">
                    <a:moveTo>
                      <a:pt y="39" x="0"/>
                    </a:moveTo>
                    <a:lnTo>
                      <a:pt y="12" x="0"/>
                    </a:lnTo>
                    <a:lnTo>
                      <a:pt y="7" x="0"/>
                    </a:lnTo>
                    <a:lnTo>
                      <a:pt y="2" x="2"/>
                    </a:lnTo>
                    <a:lnTo>
                      <a:pt y="0" x="6"/>
                    </a:lnTo>
                    <a:lnTo>
                      <a:pt y="0" x="11"/>
                    </a:lnTo>
                    <a:lnTo>
                      <a:pt y="4" x="51"/>
                    </a:lnTo>
                    <a:lnTo>
                      <a:pt y="7" x="92"/>
                    </a:lnTo>
                    <a:lnTo>
                      <a:pt y="12" x="132"/>
                    </a:lnTo>
                    <a:lnTo>
                      <a:pt y="19" x="173"/>
                    </a:lnTo>
                    <a:lnTo>
                      <a:pt y="24" x="181"/>
                    </a:lnTo>
                    <a:lnTo>
                      <a:pt y="27" x="188"/>
                    </a:lnTo>
                    <a:lnTo>
                      <a:pt y="33" x="195"/>
                    </a:lnTo>
                    <a:lnTo>
                      <a:pt y="39" x="200"/>
                    </a:lnTo>
                    <a:lnTo>
                      <a:pt y="337" x="463"/>
                    </a:lnTo>
                    <a:lnTo>
                      <a:pt y="349" x="475"/>
                    </a:lnTo>
                    <a:lnTo>
                      <a:pt y="359" x="487"/>
                    </a:lnTo>
                    <a:lnTo>
                      <a:pt y="364" x="493"/>
                    </a:lnTo>
                    <a:lnTo>
                      <a:pt y="367" x="502"/>
                    </a:lnTo>
                    <a:lnTo>
                      <a:pt y="371" x="510"/>
                    </a:lnTo>
                    <a:lnTo>
                      <a:pt y="372" x="521"/>
                    </a:lnTo>
                    <a:lnTo>
                      <a:pt y="377" x="559"/>
                    </a:lnTo>
                    <a:lnTo>
                      <a:pt y="381" x="608"/>
                    </a:lnTo>
                    <a:lnTo>
                      <a:pt y="384" x="666"/>
                    </a:lnTo>
                    <a:lnTo>
                      <a:pt y="389" x="732"/>
                    </a:lnTo>
                    <a:lnTo>
                      <a:pt y="393" x="804"/>
                    </a:lnTo>
                    <a:lnTo>
                      <a:pt y="396" x="884"/>
                    </a:lnTo>
                    <a:lnTo>
                      <a:pt y="401" x="966"/>
                    </a:lnTo>
                    <a:lnTo>
                      <a:pt y="404" x="1052"/>
                    </a:lnTo>
                    <a:lnTo>
                      <a:pt y="408" x="1140"/>
                    </a:lnTo>
                    <a:lnTo>
                      <a:pt y="409" x="1230"/>
                    </a:lnTo>
                    <a:lnTo>
                      <a:pt y="413" x="1317"/>
                    </a:lnTo>
                    <a:lnTo>
                      <a:pt y="416" x="1405"/>
                    </a:lnTo>
                    <a:lnTo>
                      <a:pt y="418" x="1490"/>
                    </a:lnTo>
                    <a:lnTo>
                      <a:pt y="420" x="1571"/>
                    </a:lnTo>
                    <a:lnTo>
                      <a:pt y="421" x="1647"/>
                    </a:lnTo>
                    <a:lnTo>
                      <a:pt y="423" x="1716"/>
                    </a:lnTo>
                    <a:lnTo>
                      <a:pt y="431" x="1712"/>
                    </a:lnTo>
                    <a:lnTo>
                      <a:pt y="442" x="1711"/>
                    </a:lnTo>
                    <a:lnTo>
                      <a:pt y="450" x="1712"/>
                    </a:lnTo>
                    <a:lnTo>
                      <a:pt y="458" x="1716"/>
                    </a:lnTo>
                    <a:lnTo>
                      <a:pt y="491" x="1741"/>
                    </a:lnTo>
                    <a:lnTo>
                      <a:pt y="523" x="1767"/>
                    </a:lnTo>
                    <a:lnTo>
                      <a:pt y="553" x="1795"/>
                    </a:lnTo>
                    <a:lnTo>
                      <a:pt y="583" x="1824"/>
                    </a:lnTo>
                    <a:lnTo>
                      <a:pt y="614" x="1854"/>
                    </a:lnTo>
                    <a:lnTo>
                      <a:pt y="643" x="1885"/>
                    </a:lnTo>
                    <a:lnTo>
                      <a:pt y="670" x="1918"/>
                    </a:lnTo>
                    <a:lnTo>
                      <a:pt y="698" x="1952"/>
                    </a:lnTo>
                    <a:lnTo>
                      <a:pt y="707" x="1962"/>
                    </a:lnTo>
                    <a:lnTo>
                      <a:pt y="714" x="1976"/>
                    </a:lnTo>
                    <a:lnTo>
                      <a:pt y="717" x="1991"/>
                    </a:lnTo>
                    <a:lnTo>
                      <a:pt y="722" x="2006"/>
                    </a:lnTo>
                    <a:lnTo>
                      <a:pt y="793" x="2452"/>
                    </a:lnTo>
                    <a:lnTo>
                      <a:pt y="793" x="2481"/>
                    </a:lnTo>
                    <a:lnTo>
                      <a:pt y="793" x="2506"/>
                    </a:lnTo>
                    <a:lnTo>
                      <a:pt y="791" x="2533"/>
                    </a:lnTo>
                    <a:lnTo>
                      <a:pt y="790" x="2557"/>
                    </a:lnTo>
                    <a:lnTo>
                      <a:pt y="786" x="2580"/>
                    </a:lnTo>
                    <a:lnTo>
                      <a:pt y="781" x="2602"/>
                    </a:lnTo>
                    <a:lnTo>
                      <a:pt y="776" x="2624"/>
                    </a:lnTo>
                    <a:lnTo>
                      <a:pt y="769" x="2643"/>
                    </a:lnTo>
                    <a:lnTo>
                      <a:pt y="761" x="2661"/>
                    </a:lnTo>
                    <a:lnTo>
                      <a:pt y="752" x="2680"/>
                    </a:lnTo>
                    <a:lnTo>
                      <a:pt y="742" x="2695"/>
                    </a:lnTo>
                    <a:lnTo>
                      <a:pt y="732" x="2710"/>
                    </a:lnTo>
                    <a:lnTo>
                      <a:pt y="720" x="2724"/>
                    </a:lnTo>
                    <a:lnTo>
                      <a:pt y="707" x="2737"/>
                    </a:lnTo>
                    <a:lnTo>
                      <a:pt y="693" x="2747"/>
                    </a:lnTo>
                    <a:lnTo>
                      <a:pt y="678" x="2759"/>
                    </a:lnTo>
                    <a:lnTo>
                      <a:pt y="680" x="2769"/>
                    </a:lnTo>
                    <a:lnTo>
                      <a:pt y="683" x="2783"/>
                    </a:lnTo>
                    <a:lnTo>
                      <a:pt y="709" x="2903"/>
                    </a:lnTo>
                    <a:lnTo>
                      <a:pt y="734" x="3011"/>
                    </a:lnTo>
                    <a:lnTo>
                      <a:pt y="759" x="3109"/>
                    </a:lnTo>
                    <a:lnTo>
                      <a:pt y="785" x="3195"/>
                    </a:lnTo>
                    <a:lnTo>
                      <a:pt y="798" x="3235"/>
                    </a:lnTo>
                    <a:lnTo>
                      <a:pt y="812" x="3274"/>
                    </a:lnTo>
                    <a:lnTo>
                      <a:pt y="825" x="3310"/>
                    </a:lnTo>
                    <a:lnTo>
                      <a:pt y="840" x="3343"/>
                    </a:lnTo>
                    <a:lnTo>
                      <a:pt y="854" x="3374"/>
                    </a:lnTo>
                    <a:lnTo>
                      <a:pt y="867" x="3404"/>
                    </a:lnTo>
                    <a:lnTo>
                      <a:pt y="881" x="3433"/>
                    </a:lnTo>
                    <a:lnTo>
                      <a:pt y="896" x="3458"/>
                    </a:lnTo>
                    <a:lnTo>
                      <a:pt y="906" x="3446"/>
                    </a:lnTo>
                    <a:lnTo>
                      <a:pt y="916" x="3436"/>
                    </a:lnTo>
                    <a:lnTo>
                      <a:pt y="928" x="3428"/>
                    </a:lnTo>
                    <a:lnTo>
                      <a:pt y="940" x="3421"/>
                    </a:lnTo>
                    <a:lnTo>
                      <a:pt y="954" x="3416"/>
                    </a:lnTo>
                    <a:lnTo>
                      <a:pt y="967" x="3411"/>
                    </a:lnTo>
                    <a:lnTo>
                      <a:pt y="981" x="3408"/>
                    </a:lnTo>
                    <a:lnTo>
                      <a:pt y="994" x="3404"/>
                    </a:lnTo>
                    <a:lnTo>
                      <a:pt y="1003" x="3403"/>
                    </a:lnTo>
                    <a:lnTo>
                      <a:pt y="996" x="3328"/>
                    </a:lnTo>
                    <a:lnTo>
                      <a:pt y="997" x="3315"/>
                    </a:lnTo>
                    <a:lnTo>
                      <a:pt y="999" x="3296"/>
                    </a:lnTo>
                    <a:lnTo>
                      <a:pt y="997" x="3276"/>
                    </a:lnTo>
                    <a:lnTo>
                      <a:pt y="994" x="3252"/>
                    </a:lnTo>
                    <a:lnTo>
                      <a:pt y="986" x="3203"/>
                    </a:lnTo>
                    <a:lnTo>
                      <a:pt y="979" x="3153"/>
                    </a:lnTo>
                    <a:lnTo>
                      <a:pt y="970" x="3095"/>
                    </a:lnTo>
                    <a:lnTo>
                      <a:pt y="962" x="3036"/>
                    </a:lnTo>
                    <a:lnTo>
                      <a:pt y="952" x="2972"/>
                    </a:lnTo>
                    <a:lnTo>
                      <a:pt y="942" x="2906"/>
                    </a:lnTo>
                    <a:lnTo>
                      <a:pt y="930" x="2839"/>
                    </a:lnTo>
                    <a:lnTo>
                      <a:pt y="918" x="2768"/>
                    </a:lnTo>
                    <a:lnTo>
                      <a:pt y="903" x="2693"/>
                    </a:lnTo>
                    <a:lnTo>
                      <a:pt y="889" x="2619"/>
                    </a:lnTo>
                    <a:lnTo>
                      <a:pt y="874" x="2540"/>
                    </a:lnTo>
                    <a:lnTo>
                      <a:pt y="857" x="2460"/>
                    </a:lnTo>
                    <a:lnTo>
                      <a:pt y="840" x="2378"/>
                    </a:lnTo>
                    <a:lnTo>
                      <a:pt y="822" x="2292"/>
                    </a:lnTo>
                    <a:lnTo>
                      <a:pt y="803" x="2206"/>
                    </a:lnTo>
                    <a:lnTo>
                      <a:pt y="785" x="2116"/>
                    </a:lnTo>
                    <a:lnTo>
                      <a:pt y="764" x="2025"/>
                    </a:lnTo>
                    <a:lnTo>
                      <a:pt y="742" x="1932"/>
                    </a:lnTo>
                    <a:lnTo>
                      <a:pt y="430" x="569"/>
                    </a:lnTo>
                    <a:lnTo>
                      <a:pt y="425" x="549"/>
                    </a:lnTo>
                    <a:lnTo>
                      <a:pt y="418" x="529"/>
                    </a:lnTo>
                    <a:lnTo>
                      <a:pt y="409" x="510"/>
                    </a:lnTo>
                    <a:lnTo>
                      <a:pt y="401" x="492"/>
                    </a:lnTo>
                    <a:lnTo>
                      <a:pt y="391" x="473"/>
                    </a:lnTo>
                    <a:lnTo>
                      <a:pt y="379" x="456"/>
                    </a:lnTo>
                    <a:lnTo>
                      <a:pt y="365" x="439"/>
                    </a:lnTo>
                    <a:lnTo>
                      <a:pt y="352" x="423"/>
                    </a:lnTo>
                    <a:lnTo>
                      <a:pt y="323" x="392"/>
                    </a:lnTo>
                    <a:lnTo>
                      <a:pt y="291" x="362"/>
                    </a:lnTo>
                    <a:lnTo>
                      <a:pt y="257" x="331"/>
                    </a:lnTo>
                    <a:lnTo>
                      <a:pt y="224" x="301"/>
                    </a:lnTo>
                    <a:lnTo>
                      <a:pt y="190" x="271"/>
                    </a:lnTo>
                    <a:lnTo>
                      <a:pt y="158" x="240"/>
                    </a:lnTo>
                    <a:lnTo>
                      <a:pt y="142" x="223"/>
                    </a:lnTo>
                    <a:lnTo>
                      <a:pt y="127" x="206"/>
                    </a:lnTo>
                    <a:lnTo>
                      <a:pt y="114" x="190"/>
                    </a:lnTo>
                    <a:lnTo>
                      <a:pt y="100" x="171"/>
                    </a:lnTo>
                    <a:lnTo>
                      <a:pt y="88" x="154"/>
                    </a:lnTo>
                    <a:lnTo>
                      <a:pt y="76" x="134"/>
                    </a:lnTo>
                    <a:lnTo>
                      <a:pt y="66" x="114"/>
                    </a:lnTo>
                    <a:lnTo>
                      <a:pt y="58" x="93"/>
                    </a:lnTo>
                    <a:lnTo>
                      <a:pt y="51" x="71"/>
                    </a:lnTo>
                    <a:lnTo>
                      <a:pt y="46" x="49"/>
                    </a:lnTo>
                    <a:lnTo>
                      <a:pt y="41" x="26"/>
                    </a:lnTo>
                    <a:lnTo>
                      <a:pt y="39" x="0"/>
                    </a:lnTo>
                    <a:close/>
                  </a:path>
                </a:pathLst>
              </a:custGeom>
              <a:solidFill>
                <a:srgbClr val="F8C4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61" name="Shape 3661"/>
              <p:cNvSpPr/>
              <p:nvPr/>
            </p:nvSpPr>
            <p:spPr>
              <a:xfrm>
                <a:off y="2649536" x="3752850"/>
                <a:ext cy="747712" cx="3192461"/>
              </a:xfrm>
              <a:custGeom>
                <a:pathLst>
                  <a:path w="2011" extrusionOk="0" h="471">
                    <a:moveTo>
                      <a:pt y="0" x="0"/>
                    </a:moveTo>
                    <a:lnTo>
                      <a:pt y="3" x="72"/>
                    </a:lnTo>
                    <a:lnTo>
                      <a:pt y="5" x="147"/>
                    </a:lnTo>
                    <a:lnTo>
                      <a:pt y="6" x="219"/>
                    </a:lnTo>
                    <a:lnTo>
                      <a:pt y="10" x="292"/>
                    </a:lnTo>
                    <a:lnTo>
                      <a:pt y="10" x="363"/>
                    </a:lnTo>
                    <a:lnTo>
                      <a:pt y="12" x="430"/>
                    </a:lnTo>
                    <a:lnTo>
                      <a:pt y="13" x="494"/>
                    </a:lnTo>
                    <a:lnTo>
                      <a:pt y="15" x="552"/>
                    </a:lnTo>
                    <a:lnTo>
                      <a:pt y="23" x="548"/>
                    </a:lnTo>
                    <a:lnTo>
                      <a:pt y="34" x="547"/>
                    </a:lnTo>
                    <a:lnTo>
                      <a:pt y="42" x="548"/>
                    </a:lnTo>
                    <a:lnTo>
                      <a:pt y="50" x="552"/>
                    </a:lnTo>
                    <a:lnTo>
                      <a:pt y="83" x="577"/>
                    </a:lnTo>
                    <a:lnTo>
                      <a:pt y="115" x="603"/>
                    </a:lnTo>
                    <a:lnTo>
                      <a:pt y="145" x="631"/>
                    </a:lnTo>
                    <a:lnTo>
                      <a:pt y="175" x="660"/>
                    </a:lnTo>
                    <a:lnTo>
                      <a:pt y="206" x="690"/>
                    </a:lnTo>
                    <a:lnTo>
                      <a:pt y="235" x="721"/>
                    </a:lnTo>
                    <a:lnTo>
                      <a:pt y="262" x="754"/>
                    </a:lnTo>
                    <a:lnTo>
                      <a:pt y="290" x="788"/>
                    </a:lnTo>
                    <a:lnTo>
                      <a:pt y="299" x="798"/>
                    </a:lnTo>
                    <a:lnTo>
                      <a:pt y="306" x="812"/>
                    </a:lnTo>
                    <a:lnTo>
                      <a:pt y="309" x="827"/>
                    </a:lnTo>
                    <a:lnTo>
                      <a:pt y="314" x="842"/>
                    </a:lnTo>
                    <a:lnTo>
                      <a:pt y="385" x="1288"/>
                    </a:lnTo>
                    <a:lnTo>
                      <a:pt y="385" x="1317"/>
                    </a:lnTo>
                    <a:lnTo>
                      <a:pt y="385" x="1342"/>
                    </a:lnTo>
                    <a:lnTo>
                      <a:pt y="383" x="1369"/>
                    </a:lnTo>
                    <a:lnTo>
                      <a:pt y="382" x="1393"/>
                    </a:lnTo>
                    <a:lnTo>
                      <a:pt y="378" x="1416"/>
                    </a:lnTo>
                    <a:lnTo>
                      <a:pt y="373" x="1438"/>
                    </a:lnTo>
                    <a:lnTo>
                      <a:pt y="368" x="1460"/>
                    </a:lnTo>
                    <a:lnTo>
                      <a:pt y="361" x="1479"/>
                    </a:lnTo>
                    <a:lnTo>
                      <a:pt y="353" x="1497"/>
                    </a:lnTo>
                    <a:lnTo>
                      <a:pt y="344" x="1516"/>
                    </a:lnTo>
                    <a:lnTo>
                      <a:pt y="334" x="1531"/>
                    </a:lnTo>
                    <a:lnTo>
                      <a:pt y="324" x="1546"/>
                    </a:lnTo>
                    <a:lnTo>
                      <a:pt y="312" x="1560"/>
                    </a:lnTo>
                    <a:lnTo>
                      <a:pt y="299" x="1573"/>
                    </a:lnTo>
                    <a:lnTo>
                      <a:pt y="285" x="1583"/>
                    </a:lnTo>
                    <a:lnTo>
                      <a:pt y="270" x="1595"/>
                    </a:lnTo>
                    <a:lnTo>
                      <a:pt y="272" x="1605"/>
                    </a:lnTo>
                    <a:lnTo>
                      <a:pt y="275" x="1619"/>
                    </a:lnTo>
                    <a:lnTo>
                      <a:pt y="287" x="1676"/>
                    </a:lnTo>
                    <a:lnTo>
                      <a:pt y="299" x="1730"/>
                    </a:lnTo>
                    <a:lnTo>
                      <a:pt y="311" x="1783"/>
                    </a:lnTo>
                    <a:lnTo>
                      <a:pt y="322" x="1833"/>
                    </a:lnTo>
                    <a:lnTo>
                      <a:pt y="334" x="1881"/>
                    </a:lnTo>
                    <a:lnTo>
                      <a:pt y="346" x="1926"/>
                    </a:lnTo>
                    <a:lnTo>
                      <a:pt y="358" x="1970"/>
                    </a:lnTo>
                    <a:lnTo>
                      <a:pt y="371" x="2011"/>
                    </a:lnTo>
                    <a:lnTo>
                      <a:pt y="383" x="1992"/>
                    </a:lnTo>
                    <a:lnTo>
                      <a:pt y="397" x="1973"/>
                    </a:lnTo>
                    <a:lnTo>
                      <a:pt y="407" x="1952"/>
                    </a:lnTo>
                    <a:lnTo>
                      <a:pt y="417" x="1930"/>
                    </a:lnTo>
                    <a:lnTo>
                      <a:pt y="426" x="1908"/>
                    </a:lnTo>
                    <a:lnTo>
                      <a:pt y="434" x="1884"/>
                    </a:lnTo>
                    <a:lnTo>
                      <a:pt y="441" x="1859"/>
                    </a:lnTo>
                    <a:lnTo>
                      <a:pt y="448" x="1833"/>
                    </a:lnTo>
                    <a:lnTo>
                      <a:pt y="458" x="1779"/>
                    </a:lnTo>
                    <a:lnTo>
                      <a:pt y="464" x="1725"/>
                    </a:lnTo>
                    <a:lnTo>
                      <a:pt y="469" x="1670"/>
                    </a:lnTo>
                    <a:lnTo>
                      <a:pt y="471" x="1614"/>
                    </a:lnTo>
                    <a:lnTo>
                      <a:pt y="471" x="1560"/>
                    </a:lnTo>
                    <a:lnTo>
                      <a:pt y="469" x="1506"/>
                    </a:lnTo>
                    <a:lnTo>
                      <a:pt y="466" x="1455"/>
                    </a:lnTo>
                    <a:lnTo>
                      <a:pt y="463" x="1408"/>
                    </a:lnTo>
                    <a:lnTo>
                      <a:pt y="453" x="1325"/>
                    </a:lnTo>
                    <a:lnTo>
                      <a:pt y="444" x="1268"/>
                    </a:lnTo>
                    <a:lnTo>
                      <a:pt y="431" x="1209"/>
                    </a:lnTo>
                    <a:lnTo>
                      <a:pt y="419" x="1148"/>
                    </a:lnTo>
                    <a:lnTo>
                      <a:pt y="405" x="1087"/>
                    </a:lnTo>
                    <a:lnTo>
                      <a:pt y="392" x="1026"/>
                    </a:lnTo>
                    <a:lnTo>
                      <a:pt y="378" x="962"/>
                    </a:lnTo>
                    <a:lnTo>
                      <a:pt y="365" x="898"/>
                    </a:lnTo>
                    <a:lnTo>
                      <a:pt y="350" x="834"/>
                    </a:lnTo>
                    <a:lnTo>
                      <a:pt y="334" x="768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62" name="Shape 3662"/>
              <p:cNvSpPr/>
              <p:nvPr/>
            </p:nvSpPr>
            <p:spPr>
              <a:xfrm>
                <a:off y="2670175" x="4430712"/>
                <a:ext cy="668337" cx="2214561"/>
              </a:xfrm>
              <a:custGeom>
                <a:pathLst>
                  <a:path w="1395" extrusionOk="0" h="421">
                    <a:moveTo>
                      <a:pt y="0" x="2"/>
                    </a:moveTo>
                    <a:lnTo>
                      <a:pt y="0" x="30"/>
                    </a:lnTo>
                    <a:lnTo>
                      <a:pt y="0" x="66"/>
                    </a:lnTo>
                    <a:lnTo>
                      <a:pt y="2" x="98"/>
                    </a:lnTo>
                    <a:lnTo>
                      <a:pt y="2" x="125"/>
                    </a:lnTo>
                    <a:lnTo>
                      <a:pt y="10" x="121"/>
                    </a:lnTo>
                    <a:lnTo>
                      <a:pt y="21" x="120"/>
                    </a:lnTo>
                    <a:lnTo>
                      <a:pt y="29" x="121"/>
                    </a:lnTo>
                    <a:lnTo>
                      <a:pt y="37" x="125"/>
                    </a:lnTo>
                    <a:lnTo>
                      <a:pt y="70" x="150"/>
                    </a:lnTo>
                    <a:lnTo>
                      <a:pt y="102" x="176"/>
                    </a:lnTo>
                    <a:lnTo>
                      <a:pt y="132" x="204"/>
                    </a:lnTo>
                    <a:lnTo>
                      <a:pt y="162" x="233"/>
                    </a:lnTo>
                    <a:lnTo>
                      <a:pt y="193" x="263"/>
                    </a:lnTo>
                    <a:lnTo>
                      <a:pt y="222" x="294"/>
                    </a:lnTo>
                    <a:lnTo>
                      <a:pt y="249" x="327"/>
                    </a:lnTo>
                    <a:lnTo>
                      <a:pt y="277" x="361"/>
                    </a:lnTo>
                    <a:lnTo>
                      <a:pt y="286" x="371"/>
                    </a:lnTo>
                    <a:lnTo>
                      <a:pt y="293" x="385"/>
                    </a:lnTo>
                    <a:lnTo>
                      <a:pt y="296" x="400"/>
                    </a:lnTo>
                    <a:lnTo>
                      <a:pt y="301" x="415"/>
                    </a:lnTo>
                    <a:lnTo>
                      <a:pt y="372" x="861"/>
                    </a:lnTo>
                    <a:lnTo>
                      <a:pt y="372" x="890"/>
                    </a:lnTo>
                    <a:lnTo>
                      <a:pt y="372" x="915"/>
                    </a:lnTo>
                    <a:lnTo>
                      <a:pt y="370" x="942"/>
                    </a:lnTo>
                    <a:lnTo>
                      <a:pt y="369" x="966"/>
                    </a:lnTo>
                    <a:lnTo>
                      <a:pt y="365" x="989"/>
                    </a:lnTo>
                    <a:lnTo>
                      <a:pt y="360" x="1011"/>
                    </a:lnTo>
                    <a:lnTo>
                      <a:pt y="355" x="1033"/>
                    </a:lnTo>
                    <a:lnTo>
                      <a:pt y="348" x="1052"/>
                    </a:lnTo>
                    <a:lnTo>
                      <a:pt y="340" x="1070"/>
                    </a:lnTo>
                    <a:lnTo>
                      <a:pt y="331" x="1089"/>
                    </a:lnTo>
                    <a:lnTo>
                      <a:pt y="321" x="1104"/>
                    </a:lnTo>
                    <a:lnTo>
                      <a:pt y="311" x="1119"/>
                    </a:lnTo>
                    <a:lnTo>
                      <a:pt y="299" x="1133"/>
                    </a:lnTo>
                    <a:lnTo>
                      <a:pt y="286" x="1146"/>
                    </a:lnTo>
                    <a:lnTo>
                      <a:pt y="272" x="1156"/>
                    </a:lnTo>
                    <a:lnTo>
                      <a:pt y="257" x="1168"/>
                    </a:lnTo>
                    <a:lnTo>
                      <a:pt y="259" x="1178"/>
                    </a:lnTo>
                    <a:lnTo>
                      <a:pt y="262" x="1192"/>
                    </a:lnTo>
                    <a:lnTo>
                      <a:pt y="272" x="1246"/>
                    </a:lnTo>
                    <a:lnTo>
                      <a:pt y="284" x="1297"/>
                    </a:lnTo>
                    <a:lnTo>
                      <a:pt y="294" x="1347"/>
                    </a:lnTo>
                    <a:lnTo>
                      <a:pt y="306" x="1395"/>
                    </a:lnTo>
                    <a:lnTo>
                      <a:pt y="316" x="1388"/>
                    </a:lnTo>
                    <a:lnTo>
                      <a:pt y="325" x="1381"/>
                    </a:lnTo>
                    <a:lnTo>
                      <a:pt y="333" x="1373"/>
                    </a:lnTo>
                    <a:lnTo>
                      <a:pt y="342" x="1361"/>
                    </a:lnTo>
                    <a:lnTo>
                      <a:pt y="348" x="1349"/>
                    </a:lnTo>
                    <a:lnTo>
                      <a:pt y="357" x="1335"/>
                    </a:lnTo>
                    <a:lnTo>
                      <a:pt y="364" x="1322"/>
                    </a:lnTo>
                    <a:lnTo>
                      <a:pt y="370" x="1307"/>
                    </a:lnTo>
                    <a:lnTo>
                      <a:pt y="382" x="1271"/>
                    </a:lnTo>
                    <a:lnTo>
                      <a:pt y="392" x="1234"/>
                    </a:lnTo>
                    <a:lnTo>
                      <a:pt y="401" x="1195"/>
                    </a:lnTo>
                    <a:lnTo>
                      <a:pt y="407" x="1153"/>
                    </a:lnTo>
                    <a:lnTo>
                      <a:pt y="413" x="1111"/>
                    </a:lnTo>
                    <a:lnTo>
                      <a:pt y="418" x="1067"/>
                    </a:lnTo>
                    <a:lnTo>
                      <a:pt y="421" x="1025"/>
                    </a:lnTo>
                    <a:lnTo>
                      <a:pt y="421" x="984"/>
                    </a:lnTo>
                    <a:lnTo>
                      <a:pt y="421" x="944"/>
                    </a:lnTo>
                    <a:lnTo>
                      <a:pt y="419" x="908"/>
                    </a:lnTo>
                    <a:lnTo>
                      <a:pt y="418" x="875"/>
                    </a:lnTo>
                    <a:lnTo>
                      <a:pt y="413" x="847"/>
                    </a:lnTo>
                    <a:lnTo>
                      <a:pt y="318" x="388"/>
                    </a:lnTo>
                    <a:lnTo>
                      <a:pt y="320" x="385"/>
                    </a:lnTo>
                    <a:lnTo>
                      <a:pt y="318" x="380"/>
                    </a:lnTo>
                    <a:lnTo>
                      <a:pt y="315" x="371"/>
                    </a:lnTo>
                    <a:lnTo>
                      <a:pt y="311" x="363"/>
                    </a:lnTo>
                    <a:lnTo>
                      <a:pt y="298" x="341"/>
                    </a:lnTo>
                    <a:lnTo>
                      <a:pt y="281" x="312"/>
                    </a:lnTo>
                    <a:lnTo>
                      <a:pt y="260" x="282"/>
                    </a:lnTo>
                    <a:lnTo>
                      <a:pt y="237" x="248"/>
                    </a:lnTo>
                    <a:lnTo>
                      <a:pt y="210" x="213"/>
                    </a:lnTo>
                    <a:lnTo>
                      <a:pt y="183" x="176"/>
                    </a:lnTo>
                    <a:lnTo>
                      <a:pt y="154" x="140"/>
                    </a:lnTo>
                    <a:lnTo>
                      <a:pt y="125" x="106"/>
                    </a:lnTo>
                    <a:lnTo>
                      <a:pt y="98" x="76"/>
                    </a:lnTo>
                    <a:lnTo>
                      <a:pt y="73" x="49"/>
                    </a:lnTo>
                    <a:lnTo>
                      <a:pt y="49" x="25"/>
                    </a:lnTo>
                    <a:lnTo>
                      <a:pt y="29" x="10"/>
                    </a:lnTo>
                    <a:lnTo>
                      <a:pt y="19" x="5"/>
                    </a:lnTo>
                    <a:lnTo>
                      <a:pt y="12" x="2"/>
                    </a:lnTo>
                    <a:lnTo>
                      <a:pt y="5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63" name="Shape 3663"/>
              <p:cNvSpPr/>
              <p:nvPr/>
            </p:nvSpPr>
            <p:spPr>
              <a:xfrm>
                <a:off y="2673350" x="4610100"/>
                <a:ext cy="603250" cx="1690686"/>
              </a:xfrm>
              <a:custGeom>
                <a:pathLst>
                  <a:path w="1065" extrusionOk="0" h="380">
                    <a:moveTo>
                      <a:pt y="0" x="5"/>
                    </a:moveTo>
                    <a:lnTo>
                      <a:pt y="0" x="12"/>
                    </a:lnTo>
                    <a:lnTo>
                      <a:pt y="8" x="8"/>
                    </a:lnTo>
                    <a:lnTo>
                      <a:pt y="19" x="7"/>
                    </a:lnTo>
                    <a:lnTo>
                      <a:pt y="27" x="8"/>
                    </a:lnTo>
                    <a:lnTo>
                      <a:pt y="35" x="12"/>
                    </a:lnTo>
                    <a:lnTo>
                      <a:pt y="68" x="37"/>
                    </a:lnTo>
                    <a:lnTo>
                      <a:pt y="100" x="63"/>
                    </a:lnTo>
                    <a:lnTo>
                      <a:pt y="130" x="91"/>
                    </a:lnTo>
                    <a:lnTo>
                      <a:pt y="160" x="120"/>
                    </a:lnTo>
                    <a:lnTo>
                      <a:pt y="191" x="150"/>
                    </a:lnTo>
                    <a:lnTo>
                      <a:pt y="220" x="181"/>
                    </a:lnTo>
                    <a:lnTo>
                      <a:pt y="247" x="214"/>
                    </a:lnTo>
                    <a:lnTo>
                      <a:pt y="275" x="248"/>
                    </a:lnTo>
                    <a:lnTo>
                      <a:pt y="284" x="258"/>
                    </a:lnTo>
                    <a:lnTo>
                      <a:pt y="291" x="272"/>
                    </a:lnTo>
                    <a:lnTo>
                      <a:pt y="294" x="287"/>
                    </a:lnTo>
                    <a:lnTo>
                      <a:pt y="299" x="302"/>
                    </a:lnTo>
                    <a:lnTo>
                      <a:pt y="370" x="748"/>
                    </a:lnTo>
                    <a:lnTo>
                      <a:pt y="370" x="777"/>
                    </a:lnTo>
                    <a:lnTo>
                      <a:pt y="370" x="802"/>
                    </a:lnTo>
                    <a:lnTo>
                      <a:pt y="368" x="829"/>
                    </a:lnTo>
                    <a:lnTo>
                      <a:pt y="367" x="853"/>
                    </a:lnTo>
                    <a:lnTo>
                      <a:pt y="363" x="876"/>
                    </a:lnTo>
                    <a:lnTo>
                      <a:pt y="358" x="898"/>
                    </a:lnTo>
                    <a:lnTo>
                      <a:pt y="353" x="920"/>
                    </a:lnTo>
                    <a:lnTo>
                      <a:pt y="346" x="939"/>
                    </a:lnTo>
                    <a:lnTo>
                      <a:pt y="338" x="957"/>
                    </a:lnTo>
                    <a:lnTo>
                      <a:pt y="329" x="976"/>
                    </a:lnTo>
                    <a:lnTo>
                      <a:pt y="319" x="991"/>
                    </a:lnTo>
                    <a:lnTo>
                      <a:pt y="309" x="1006"/>
                    </a:lnTo>
                    <a:lnTo>
                      <a:pt y="297" x="1020"/>
                    </a:lnTo>
                    <a:lnTo>
                      <a:pt y="284" x="1033"/>
                    </a:lnTo>
                    <a:lnTo>
                      <a:pt y="270" x="1043"/>
                    </a:lnTo>
                    <a:lnTo>
                      <a:pt y="255" x="1055"/>
                    </a:lnTo>
                    <a:lnTo>
                      <a:pt y="257" x="1060"/>
                    </a:lnTo>
                    <a:lnTo>
                      <a:pt y="257" x="1065"/>
                    </a:lnTo>
                    <a:lnTo>
                      <a:pt y="277" x="1052"/>
                    </a:lnTo>
                    <a:lnTo>
                      <a:pt y="296" x="1035"/>
                    </a:lnTo>
                    <a:lnTo>
                      <a:pt y="311" x="1016"/>
                    </a:lnTo>
                    <a:lnTo>
                      <a:pt y="324" x="998"/>
                    </a:lnTo>
                    <a:lnTo>
                      <a:pt y="336" x="978"/>
                    </a:lnTo>
                    <a:lnTo>
                      <a:pt y="346" x="956"/>
                    </a:lnTo>
                    <a:lnTo>
                      <a:pt y="356" x="934"/>
                    </a:lnTo>
                    <a:lnTo>
                      <a:pt y="363" x="910"/>
                    </a:lnTo>
                    <a:lnTo>
                      <a:pt y="368" x="888"/>
                    </a:lnTo>
                    <a:lnTo>
                      <a:pt y="373" x="866"/>
                    </a:lnTo>
                    <a:lnTo>
                      <a:pt y="377" x="844"/>
                    </a:lnTo>
                    <a:lnTo>
                      <a:pt y="378" x="822"/>
                    </a:lnTo>
                    <a:lnTo>
                      <a:pt y="380" x="802"/>
                    </a:lnTo>
                    <a:lnTo>
                      <a:pt y="380" x="782"/>
                    </a:lnTo>
                    <a:lnTo>
                      <a:pt y="378" x="763"/>
                    </a:lnTo>
                    <a:lnTo>
                      <a:pt y="377" x="748"/>
                    </a:lnTo>
                    <a:lnTo>
                      <a:pt y="304" x="299"/>
                    </a:lnTo>
                    <a:lnTo>
                      <a:pt y="301" x="284"/>
                    </a:lnTo>
                    <a:lnTo>
                      <a:pt y="296" x="269"/>
                    </a:lnTo>
                    <a:lnTo>
                      <a:pt y="289" x="255"/>
                    </a:lnTo>
                    <a:lnTo>
                      <a:pt y="280" x="243"/>
                    </a:lnTo>
                    <a:lnTo>
                      <a:pt y="258" x="216"/>
                    </a:lnTo>
                    <a:lnTo>
                      <a:pt y="231" x="186"/>
                    </a:lnTo>
                    <a:lnTo>
                      <a:pt y="203" x="154"/>
                    </a:lnTo>
                    <a:lnTo>
                      <a:pt y="171" x="120"/>
                    </a:lnTo>
                    <a:lnTo>
                      <a:pt y="137" x="88"/>
                    </a:lnTo>
                    <a:lnTo>
                      <a:pt y="103" x="56"/>
                    </a:lnTo>
                    <a:lnTo>
                      <a:pt y="71" x="29"/>
                    </a:lnTo>
                    <a:lnTo>
                      <a:pt y="39" x="7"/>
                    </a:lnTo>
                    <a:lnTo>
                      <a:pt y="32" x="3"/>
                    </a:lnTo>
                    <a:lnTo>
                      <a:pt y="25" x="0"/>
                    </a:lnTo>
                    <a:lnTo>
                      <a:pt y="20" x="0"/>
                    </a:lnTo>
                    <a:lnTo>
                      <a:pt y="17" x="0"/>
                    </a:lnTo>
                    <a:lnTo>
                      <a:pt y="8" x="2"/>
                    </a:lnTo>
                    <a:lnTo>
                      <a:pt y="0" x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64" name="Shape 3664"/>
              <p:cNvSpPr/>
              <p:nvPr/>
            </p:nvSpPr>
            <p:spPr>
              <a:xfrm>
                <a:off y="3421062" x="7389811"/>
                <a:ext cy="6350" cx="11111"/>
              </a:xfrm>
              <a:custGeom>
                <a:pathLst>
                  <a:path w="7" extrusionOk="0" h="4">
                    <a:moveTo>
                      <a:pt y="4" x="7"/>
                    </a:move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lnTo>
                      <a:pt y="2" x="5"/>
                    </a:lnTo>
                    <a:lnTo>
                      <a:pt y="4" x="7"/>
                    </a:lnTo>
                    <a:close/>
                  </a:path>
                </a:pathLst>
              </a:custGeom>
              <a:solidFill>
                <a:srgbClr val="5A575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65" name="Shape 3665"/>
              <p:cNvSpPr/>
              <p:nvPr/>
            </p:nvSpPr>
            <p:spPr>
              <a:xfrm>
                <a:off y="3424237" x="7386636"/>
                <a:ext cy="7936" cx="22225"/>
              </a:xfrm>
              <a:custGeom>
                <a:pathLst>
                  <a:path w="14" extrusionOk="0" h="5">
                    <a:moveTo>
                      <a:pt y="0" x="4"/>
                    </a:moveTo>
                    <a:lnTo>
                      <a:pt y="0" x="5"/>
                    </a:lnTo>
                    <a:lnTo>
                      <a:pt y="2" x="9"/>
                    </a:lnTo>
                    <a:lnTo>
                      <a:pt y="5" x="14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5B595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66" name="Shape 3666"/>
              <p:cNvSpPr/>
              <p:nvPr/>
            </p:nvSpPr>
            <p:spPr>
              <a:xfrm>
                <a:off y="3427412" x="7386636"/>
                <a:ext cy="7936" cx="30161"/>
              </a:xfrm>
              <a:custGeom>
                <a:pathLst>
                  <a:path w="19" extrusionOk="0" h="5">
                    <a:moveTo>
                      <a:pt y="0" x="2"/>
                    </a:moveTo>
                    <a:lnTo>
                      <a:pt y="0" x="9"/>
                    </a:lnTo>
                    <a:lnTo>
                      <a:pt y="3" x="14"/>
                    </a:lnTo>
                    <a:lnTo>
                      <a:pt y="5" x="19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5F5D5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67" name="Shape 3667"/>
              <p:cNvSpPr/>
              <p:nvPr/>
            </p:nvSpPr>
            <p:spPr>
              <a:xfrm>
                <a:off y="3427412" x="7385050"/>
                <a:ext cy="12700" cx="36511"/>
              </a:xfrm>
              <a:custGeom>
                <a:pathLst>
                  <a:path w="23" extrusionOk="0" h="8">
                    <a:moveTo>
                      <a:pt y="0" x="1"/>
                    </a:moveTo>
                    <a:lnTo>
                      <a:pt y="3" x="15"/>
                    </a:lnTo>
                    <a:lnTo>
                      <a:pt y="5" x="18"/>
                    </a:lnTo>
                    <a:lnTo>
                      <a:pt y="8" x="23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625F5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68" name="Shape 3668"/>
              <p:cNvSpPr/>
              <p:nvPr/>
            </p:nvSpPr>
            <p:spPr>
              <a:xfrm>
                <a:off y="3429000" x="7381875"/>
                <a:ext cy="14286" cx="42862"/>
              </a:xfrm>
              <a:custGeom>
                <a:pathLst>
                  <a:path w="27" extrusionOk="0" h="9">
                    <a:moveTo>
                      <a:pt y="0" x="3"/>
                    </a:moveTo>
                    <a:lnTo>
                      <a:pt y="4" x="22"/>
                    </a:lnTo>
                    <a:lnTo>
                      <a:pt y="6" x="23"/>
                    </a:lnTo>
                    <a:lnTo>
                      <a:pt y="7" x="27"/>
                    </a:lnTo>
                    <a:lnTo>
                      <a:pt y="9" x="27"/>
                    </a:lnTo>
                    <a:lnTo>
                      <a:pt y="9" x="27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64626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69" name="Shape 3669"/>
              <p:cNvSpPr/>
              <p:nvPr/>
            </p:nvSpPr>
            <p:spPr>
              <a:xfrm>
                <a:off y="3432175" x="7378700"/>
                <a:ext cy="14286" cx="46036"/>
              </a:xfrm>
              <a:custGeom>
                <a:pathLst>
                  <a:path w="29" extrusionOk="0" h="9">
                    <a:moveTo>
                      <a:pt y="0" x="4"/>
                    </a:moveTo>
                    <a:lnTo>
                      <a:pt y="5" x="27"/>
                    </a:lnTo>
                    <a:lnTo>
                      <a:pt y="5" x="27"/>
                    </a:lnTo>
                    <a:lnTo>
                      <a:pt y="5" x="29"/>
                    </a:lnTo>
                    <a:lnTo>
                      <a:pt y="7" x="29"/>
                    </a:lnTo>
                    <a:lnTo>
                      <a:pt y="9" x="29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68666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70" name="Shape 3670"/>
              <p:cNvSpPr/>
              <p:nvPr/>
            </p:nvSpPr>
            <p:spPr>
              <a:xfrm>
                <a:off y="3435350" x="7378700"/>
                <a:ext cy="12700" cx="46036"/>
              </a:xfrm>
              <a:custGeom>
                <a:pathLst>
                  <a:path w="29" extrusionOk="0" h="8">
                    <a:moveTo>
                      <a:pt y="0" x="2"/>
                    </a:moveTo>
                    <a:lnTo>
                      <a:pt y="5" x="29"/>
                    </a:lnTo>
                    <a:lnTo>
                      <a:pt y="7" x="29"/>
                    </a:lnTo>
                    <a:lnTo>
                      <a:pt y="8" x="2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A686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71" name="Shape 3671"/>
              <p:cNvSpPr/>
              <p:nvPr/>
            </p:nvSpPr>
            <p:spPr>
              <a:xfrm>
                <a:off y="3438525" x="7375525"/>
                <a:ext cy="12700" cx="49212"/>
              </a:xfrm>
              <a:custGeom>
                <a:pathLst>
                  <a:path w="31" extrusionOk="0" h="8">
                    <a:moveTo>
                      <a:pt y="0" x="2"/>
                    </a:moveTo>
                    <a:lnTo>
                      <a:pt y="5" x="31"/>
                    </a:lnTo>
                    <a:lnTo>
                      <a:pt y="6" x="31"/>
                    </a:lnTo>
                    <a:lnTo>
                      <a:pt y="8" x="31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72" name="Shape 3672"/>
              <p:cNvSpPr/>
              <p:nvPr/>
            </p:nvSpPr>
            <p:spPr>
              <a:xfrm>
                <a:off y="3440112" x="7373936"/>
                <a:ext cy="14286" cx="50800"/>
              </a:xfrm>
              <a:custGeom>
                <a:pathLst>
                  <a:path w="32" extrusionOk="0" h="9">
                    <a:moveTo>
                      <a:pt y="0" x="3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9" x="32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706E6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73" name="Shape 3673"/>
              <p:cNvSpPr/>
              <p:nvPr/>
            </p:nvSpPr>
            <p:spPr>
              <a:xfrm>
                <a:off y="3443287" x="7373936"/>
                <a:ext cy="12700" cx="53975"/>
              </a:xfrm>
              <a:custGeom>
                <a:pathLst>
                  <a:path w="34" extrusionOk="0" h="8">
                    <a:moveTo>
                      <a:pt y="0" x="1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8" x="3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71706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74" name="Shape 3674"/>
              <p:cNvSpPr/>
              <p:nvPr/>
            </p:nvSpPr>
            <p:spPr>
              <a:xfrm>
                <a:off y="3446462" x="7370761"/>
                <a:ext cy="12700" cx="57150"/>
              </a:xfrm>
              <a:custGeom>
                <a:pathLst>
                  <a:path w="36" extrusionOk="0" h="8">
                    <a:moveTo>
                      <a:pt y="0" x="2"/>
                    </a:moveTo>
                    <a:lnTo>
                      <a:pt y="5" x="34"/>
                    </a:lnTo>
                    <a:lnTo>
                      <a:pt y="6" x="36"/>
                    </a:lnTo>
                    <a:lnTo>
                      <a:pt y="8" x="3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73727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75" name="Shape 3675"/>
              <p:cNvSpPr/>
              <p:nvPr/>
            </p:nvSpPr>
            <p:spPr>
              <a:xfrm>
                <a:off y="3448050" x="7367586"/>
                <a:ext cy="14286" cx="60325"/>
              </a:xfrm>
              <a:custGeom>
                <a:pathLst>
                  <a:path w="38" extrusionOk="0" h="9">
                    <a:moveTo>
                      <a:pt y="0" x="4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9" x="38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77767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76" name="Shape 3676"/>
              <p:cNvSpPr/>
              <p:nvPr/>
            </p:nvSpPr>
            <p:spPr>
              <a:xfrm>
                <a:off y="3451225" x="7367586"/>
                <a:ext cy="23811" cx="120650"/>
              </a:xfrm>
              <a:custGeom>
                <a:pathLst>
                  <a:path w="76" extrusionOk="0" h="15">
                    <a:moveTo>
                      <a:pt y="0" x="2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8" x="38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  <a:moveTo>
                      <a:pt y="15" x="76"/>
                    </a:moveTo>
                    <a:lnTo>
                      <a:pt y="15" x="73"/>
                    </a:lnTo>
                    <a:lnTo>
                      <a:pt y="15" x="73"/>
                    </a:lnTo>
                    <a:lnTo>
                      <a:pt y="14" x="73"/>
                    </a:lnTo>
                    <a:lnTo>
                      <a:pt y="15" x="75"/>
                    </a:lnTo>
                    <a:lnTo>
                      <a:pt y="15" x="76"/>
                    </a:lnTo>
                    <a:close/>
                  </a:path>
                </a:pathLst>
              </a:custGeom>
              <a:solidFill>
                <a:srgbClr val="79787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77" name="Shape 3677"/>
              <p:cNvSpPr/>
              <p:nvPr/>
            </p:nvSpPr>
            <p:spPr>
              <a:xfrm>
                <a:off y="3451225" x="7366000"/>
                <a:ext cy="30161" cx="130175"/>
              </a:xfrm>
              <a:custGeom>
                <a:pathLst>
                  <a:path w="82" extrusionOk="0" h="19">
                    <a:moveTo>
                      <a:pt y="0" x="1"/>
                    </a:moveTo>
                    <a:lnTo>
                      <a:pt y="7" x="39"/>
                    </a:lnTo>
                    <a:lnTo>
                      <a:pt y="8" x="39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9" x="82"/>
                    </a:moveTo>
                    <a:lnTo>
                      <a:pt y="17" x="74"/>
                    </a:lnTo>
                    <a:lnTo>
                      <a:pt y="15" x="74"/>
                    </a:lnTo>
                    <a:lnTo>
                      <a:pt y="14" x="74"/>
                    </a:lnTo>
                    <a:lnTo>
                      <a:pt y="17" x="79"/>
                    </a:lnTo>
                    <a:lnTo>
                      <a:pt y="19" x="82"/>
                    </a:lnTo>
                    <a:close/>
                  </a:path>
                </a:pathLst>
              </a:custGeom>
              <a:solidFill>
                <a:srgbClr val="7C7A7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78" name="Shape 3678"/>
              <p:cNvSpPr/>
              <p:nvPr/>
            </p:nvSpPr>
            <p:spPr>
              <a:xfrm>
                <a:off y="3454400" x="7366000"/>
                <a:ext cy="31750" cx="141286"/>
              </a:xfrm>
              <a:custGeom>
                <a:pathLst>
                  <a:path w="89" extrusionOk="0" h="20">
                    <a:moveTo>
                      <a:pt y="0" x="1"/>
                    </a:moveTo>
                    <a:lnTo>
                      <a:pt y="6" x="39"/>
                    </a:lnTo>
                    <a:lnTo>
                      <a:pt y="8" x="40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  <a:moveTo>
                      <a:pt y="13" x="74"/>
                    </a:moveTo>
                    <a:lnTo>
                      <a:pt y="13" x="77"/>
                    </a:lnTo>
                    <a:lnTo>
                      <a:pt y="17" x="82"/>
                    </a:lnTo>
                    <a:lnTo>
                      <a:pt y="20" x="89"/>
                    </a:lnTo>
                    <a:lnTo>
                      <a:pt y="17" x="74"/>
                    </a:lnTo>
                    <a:lnTo>
                      <a:pt y="15" x="74"/>
                    </a:lnTo>
                    <a:lnTo>
                      <a:pt y="13" x="74"/>
                    </a:lnTo>
                    <a:close/>
                  </a:path>
                </a:pathLst>
              </a:custGeom>
              <a:solidFill>
                <a:srgbClr val="7F7E7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79" name="Shape 3679"/>
              <p:cNvSpPr/>
              <p:nvPr/>
            </p:nvSpPr>
            <p:spPr>
              <a:xfrm>
                <a:off y="3455987" x="7362825"/>
                <a:ext cy="33336" cx="152400"/>
              </a:xfrm>
              <a:custGeom>
                <a:pathLst>
                  <a:path w="96" extrusionOk="0" h="21">
                    <a:moveTo>
                      <a:pt y="0" x="2"/>
                    </a:moveTo>
                    <a:lnTo>
                      <a:pt y="7" x="42"/>
                    </a:lnTo>
                    <a:lnTo>
                      <a:pt y="9" x="42"/>
                    </a:lnTo>
                    <a:lnTo>
                      <a:pt y="12" x="42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4" x="76"/>
                    </a:moveTo>
                    <a:lnTo>
                      <a:pt y="16" x="84"/>
                    </a:lnTo>
                    <a:lnTo>
                      <a:pt y="17" x="90"/>
                    </a:lnTo>
                    <a:lnTo>
                      <a:pt y="21" x="96"/>
                    </a:lnTo>
                    <a:lnTo>
                      <a:pt y="17" x="76"/>
                    </a:lnTo>
                    <a:lnTo>
                      <a:pt y="16" x="76"/>
                    </a:lnTo>
                    <a:lnTo>
                      <a:pt y="14" x="76"/>
                    </a:lnTo>
                    <a:close/>
                  </a:path>
                </a:pathLst>
              </a:custGeom>
              <a:solidFill>
                <a:srgbClr val="82807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80" name="Shape 3680"/>
              <p:cNvSpPr/>
              <p:nvPr/>
            </p:nvSpPr>
            <p:spPr>
              <a:xfrm>
                <a:off y="3459162" x="7359650"/>
                <a:ext cy="34925" cx="161925"/>
              </a:xfrm>
              <a:custGeom>
                <a:pathLst>
                  <a:path w="102" extrusionOk="0" h="22">
                    <a:moveTo>
                      <a:pt y="0" x="4"/>
                    </a:moveTo>
                    <a:lnTo>
                      <a:pt y="7" x="44"/>
                    </a:lnTo>
                    <a:lnTo>
                      <a:pt y="10" x="44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  <a:moveTo>
                      <a:pt y="14" x="78"/>
                    </a:moveTo>
                    <a:lnTo>
                      <a:pt y="17" x="93"/>
                    </a:lnTo>
                    <a:lnTo>
                      <a:pt y="19" x="98"/>
                    </a:lnTo>
                    <a:lnTo>
                      <a:pt y="22" x="102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4" x="78"/>
                    </a:lnTo>
                    <a:close/>
                  </a:path>
                </a:pathLst>
              </a:custGeom>
              <a:solidFill>
                <a:srgbClr val="84828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81" name="Shape 3681"/>
              <p:cNvSpPr/>
              <p:nvPr/>
            </p:nvSpPr>
            <p:spPr>
              <a:xfrm>
                <a:off y="3462337" x="7359650"/>
                <a:ext cy="34925" cx="169861"/>
              </a:xfrm>
              <a:custGeom>
                <a:pathLst>
                  <a:path w="107" extrusionOk="0" h="22">
                    <a:moveTo>
                      <a:pt y="0" x="2"/>
                    </a:moveTo>
                    <a:lnTo>
                      <a:pt y="8" x="44"/>
                    </a:lnTo>
                    <a:lnTo>
                      <a:pt y="10" x="46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  <a:moveTo>
                      <a:pt y="13" x="78"/>
                    </a:moveTo>
                    <a:lnTo>
                      <a:pt y="17" x="98"/>
                    </a:lnTo>
                    <a:lnTo>
                      <a:pt y="20" x="102"/>
                    </a:lnTo>
                    <a:lnTo>
                      <a:pt y="22" x="107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3" x="78"/>
                    </a:lnTo>
                    <a:close/>
                  </a:path>
                </a:pathLst>
              </a:custGeom>
              <a:solidFill>
                <a:srgbClr val="88878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82" name="Shape 3682"/>
              <p:cNvSpPr/>
              <p:nvPr/>
            </p:nvSpPr>
            <p:spPr>
              <a:xfrm>
                <a:off y="3463925" x="7358061"/>
                <a:ext cy="38100" cx="179387"/>
              </a:xfrm>
              <a:custGeom>
                <a:pathLst>
                  <a:path w="113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1" x="47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3"/>
                    </a:lnTo>
                    <a:lnTo>
                      <a:pt y="21" x="108"/>
                    </a:lnTo>
                    <a:lnTo>
                      <a:pt y="24" x="113"/>
                    </a:lnTo>
                    <a:lnTo>
                      <a:pt y="17" x="79"/>
                    </a:lnTo>
                    <a:lnTo>
                      <a:pt y="16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83" name="Shape 3683"/>
              <p:cNvSpPr/>
              <p:nvPr/>
            </p:nvSpPr>
            <p:spPr>
              <a:xfrm>
                <a:off y="3467100" x="7358061"/>
                <a:ext cy="38100" cx="187325"/>
              </a:xfrm>
              <a:custGeom>
                <a:pathLst>
                  <a:path w="118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0" x="49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8"/>
                    </a:lnTo>
                    <a:lnTo>
                      <a:pt y="22" x="113"/>
                    </a:lnTo>
                    <a:lnTo>
                      <a:pt y="24" x="118"/>
                    </a:lnTo>
                    <a:lnTo>
                      <a:pt y="17" x="79"/>
                    </a:lnTo>
                    <a:lnTo>
                      <a:pt y="15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C8B8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84" name="Shape 3684"/>
              <p:cNvSpPr/>
              <p:nvPr/>
            </p:nvSpPr>
            <p:spPr>
              <a:xfrm>
                <a:off y="3470275" x="7354886"/>
                <a:ext cy="39686" cx="195261"/>
              </a:xfrm>
              <a:custGeom>
                <a:pathLst>
                  <a:path w="123" extrusionOk="0" h="25">
                    <a:moveTo>
                      <a:pt y="0" x="2"/>
                    </a:moveTo>
                    <a:lnTo>
                      <a:pt y="8" x="51"/>
                    </a:lnTo>
                    <a:lnTo>
                      <a:pt y="10" x="51"/>
                    </a:lnTo>
                    <a:lnTo>
                      <a:pt y="12" x="52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3" x="81"/>
                    </a:moveTo>
                    <a:lnTo>
                      <a:pt y="20" x="115"/>
                    </a:lnTo>
                    <a:lnTo>
                      <a:pt y="22" x="118"/>
                    </a:lnTo>
                    <a:lnTo>
                      <a:pt y="25" x="123"/>
                    </a:lnTo>
                    <a:lnTo>
                      <a:pt y="17" x="79"/>
                    </a:lnTo>
                    <a:lnTo>
                      <a:pt y="15" x="81"/>
                    </a:lnTo>
                    <a:lnTo>
                      <a:pt y="13" x="81"/>
                    </a:lnTo>
                    <a:close/>
                  </a:path>
                </a:pathLst>
              </a:custGeom>
              <a:solidFill>
                <a:srgbClr val="908F8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85" name="Shape 3685"/>
              <p:cNvSpPr/>
              <p:nvPr/>
            </p:nvSpPr>
            <p:spPr>
              <a:xfrm>
                <a:off y="3473450" x="7351711"/>
                <a:ext cy="39686" cx="206375"/>
              </a:xfrm>
              <a:custGeom>
                <a:pathLst>
                  <a:path w="130" extrusionOk="0" h="25">
                    <a:moveTo>
                      <a:pt y="0" x="4"/>
                    </a:moveTo>
                    <a:lnTo>
                      <a:pt y="8" x="53"/>
                    </a:lnTo>
                    <a:lnTo>
                      <a:pt y="10" x="54"/>
                    </a:lnTo>
                    <a:lnTo>
                      <a:pt y="11" x="5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4"/>
                    </a:lnTo>
                    <a:close/>
                    <a:moveTo>
                      <a:pt y="13" x="83"/>
                    </a:moveTo>
                    <a:lnTo>
                      <a:pt y="20" x="122"/>
                    </a:lnTo>
                    <a:lnTo>
                      <a:pt y="23" x="125"/>
                    </a:lnTo>
                    <a:lnTo>
                      <a:pt y="25" x="130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3"/>
                    </a:lnTo>
                    <a:close/>
                  </a:path>
                </a:pathLst>
              </a:custGeom>
              <a:solidFill>
                <a:srgbClr val="92919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86" name="Shape 3686"/>
              <p:cNvSpPr/>
              <p:nvPr/>
            </p:nvSpPr>
            <p:spPr>
              <a:xfrm>
                <a:off y="3475037" x="7351711"/>
                <a:ext cy="41275" cx="212725"/>
              </a:xfrm>
              <a:custGeom>
                <a:pathLst>
                  <a:path w="134" extrusionOk="0" h="26">
                    <a:moveTo>
                      <a:pt y="0" x="2"/>
                    </a:moveTo>
                    <a:lnTo>
                      <a:pt y="9" x="54"/>
                    </a:lnTo>
                    <a:lnTo>
                      <a:pt y="10" x="56"/>
                    </a:lnTo>
                    <a:lnTo>
                      <a:pt y="12" x="5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4" x="81"/>
                    </a:moveTo>
                    <a:lnTo>
                      <a:pt y="22" x="125"/>
                    </a:lnTo>
                    <a:lnTo>
                      <a:pt y="24" x="129"/>
                    </a:lnTo>
                    <a:lnTo>
                      <a:pt y="26" x="134"/>
                    </a:lnTo>
                    <a:lnTo>
                      <a:pt y="17" x="81"/>
                    </a:lnTo>
                    <a:lnTo>
                      <a:pt y="15" x="81"/>
                    </a:lnTo>
                    <a:lnTo>
                      <a:pt y="14" x="81"/>
                    </a:lnTo>
                    <a:close/>
                  </a:path>
                </a:pathLst>
              </a:custGeom>
              <a:solidFill>
                <a:srgbClr val="94939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87" name="Shape 3687"/>
              <p:cNvSpPr/>
              <p:nvPr/>
            </p:nvSpPr>
            <p:spPr>
              <a:xfrm>
                <a:off y="3478212" x="7350125"/>
                <a:ext cy="42862" cx="219075"/>
              </a:xfrm>
              <a:custGeom>
                <a:pathLst>
                  <a:path w="138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0" x="57"/>
                    </a:lnTo>
                    <a:lnTo>
                      <a:pt y="13" x="5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1"/>
                    </a:lnTo>
                    <a:lnTo>
                      <a:pt y="24" x="135"/>
                    </a:lnTo>
                    <a:lnTo>
                      <a:pt y="27" x="138"/>
                    </a:lnTo>
                    <a:lnTo>
                      <a:pt y="17" x="81"/>
                    </a:lnTo>
                    <a:lnTo>
                      <a:pt y="15" x="82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9989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88" name="Shape 3688"/>
              <p:cNvSpPr/>
              <p:nvPr/>
            </p:nvSpPr>
            <p:spPr>
              <a:xfrm>
                <a:off y="3481387" x="7350125"/>
                <a:ext cy="42862" cx="223837"/>
              </a:xfrm>
              <a:custGeom>
                <a:pathLst>
                  <a:path w="141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1" x="59"/>
                    </a:lnTo>
                    <a:lnTo>
                      <a:pt y="13" x="60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5"/>
                    </a:lnTo>
                    <a:lnTo>
                      <a:pt y="25" x="138"/>
                    </a:lnTo>
                    <a:lnTo>
                      <a:pt y="27" x="141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89" name="Shape 3689"/>
              <p:cNvSpPr/>
              <p:nvPr/>
            </p:nvSpPr>
            <p:spPr>
              <a:xfrm>
                <a:off y="3481387" x="7346950"/>
                <a:ext cy="47625" cx="234950"/>
              </a:xfrm>
              <a:custGeom>
                <a:pathLst>
                  <a:path w="148" extrusionOk="0" h="30">
                    <a:moveTo>
                      <a:pt y="0" x="2"/>
                    </a:moveTo>
                    <a:lnTo>
                      <a:pt y="11" x="61"/>
                    </a:lnTo>
                    <a:lnTo>
                      <a:pt y="13" x="62"/>
                    </a:lnTo>
                    <a:lnTo>
                      <a:pt y="15" x="6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5" x="140"/>
                    </a:lnTo>
                    <a:lnTo>
                      <a:pt y="27" x="143"/>
                    </a:lnTo>
                    <a:lnTo>
                      <a:pt y="30" x="148"/>
                    </a:lnTo>
                    <a:lnTo>
                      <a:pt y="18" x="81"/>
                    </a:lnTo>
                    <a:lnTo>
                      <a:pt y="16" x="83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9E9D9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90" name="Shape 3690"/>
              <p:cNvSpPr/>
              <p:nvPr/>
            </p:nvSpPr>
            <p:spPr>
              <a:xfrm>
                <a:off y="3482975" x="7346950"/>
                <a:ext cy="49212" cx="241300"/>
              </a:xfrm>
              <a:custGeom>
                <a:pathLst>
                  <a:path w="152" extrusionOk="0" h="31">
                    <a:moveTo>
                      <a:pt y="0" x="2"/>
                    </a:moveTo>
                    <a:lnTo>
                      <a:pt y="12" x="62"/>
                    </a:lnTo>
                    <a:lnTo>
                      <a:pt y="14" x="64"/>
                    </a:lnTo>
                    <a:lnTo>
                      <a:pt y="15" x="6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6" x="143"/>
                    </a:lnTo>
                    <a:lnTo>
                      <a:pt y="29" x="148"/>
                    </a:lnTo>
                    <a:lnTo>
                      <a:pt y="31" x="152"/>
                    </a:lnTo>
                    <a:lnTo>
                      <a:pt y="19" x="79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2A2A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91" name="Shape 3691"/>
              <p:cNvSpPr/>
              <p:nvPr/>
            </p:nvSpPr>
            <p:spPr>
              <a:xfrm>
                <a:off y="3486150" x="7343775"/>
                <a:ext cy="47625" cx="249237"/>
              </a:xfrm>
              <a:custGeom>
                <a:pathLst>
                  <a:path w="157" extrusionOk="0" h="30">
                    <a:moveTo>
                      <a:pt y="0" x="2"/>
                    </a:moveTo>
                    <a:lnTo>
                      <a:pt y="12" x="66"/>
                    </a:lnTo>
                    <a:lnTo>
                      <a:pt y="15" x="69"/>
                    </a:lnTo>
                    <a:lnTo>
                      <a:pt y="17" x="73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7" x="150"/>
                    </a:lnTo>
                    <a:lnTo>
                      <a:pt y="29" x="154"/>
                    </a:lnTo>
                    <a:lnTo>
                      <a:pt y="30" x="157"/>
                    </a:lnTo>
                    <a:lnTo>
                      <a:pt y="17" x="78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92" name="Shape 3692"/>
              <p:cNvSpPr/>
              <p:nvPr/>
            </p:nvSpPr>
            <p:spPr>
              <a:xfrm>
                <a:off y="3489325" x="7343775"/>
                <a:ext cy="50800" cx="255586"/>
              </a:xfrm>
              <a:custGeom>
                <a:pathLst>
                  <a:path w="161" extrusionOk="0" h="32">
                    <a:moveTo>
                      <a:pt y="0" x="2"/>
                    </a:moveTo>
                    <a:lnTo>
                      <a:pt y="11" x="69"/>
                    </a:lnTo>
                    <a:lnTo>
                      <a:pt y="15" x="73"/>
                    </a:lnTo>
                    <a:lnTo>
                      <a:pt y="15" x="76"/>
                    </a:lnTo>
                    <a:lnTo>
                      <a:pt y="15" x="78"/>
                    </a:lnTo>
                    <a:lnTo>
                      <a:pt y="15" x="81"/>
                    </a:lnTo>
                    <a:lnTo>
                      <a:pt y="27" x="154"/>
                    </a:lnTo>
                    <a:lnTo>
                      <a:pt y="28" x="157"/>
                    </a:lnTo>
                    <a:lnTo>
                      <a:pt y="32" x="16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93" name="Shape 3693"/>
              <p:cNvSpPr/>
              <p:nvPr/>
            </p:nvSpPr>
            <p:spPr>
              <a:xfrm>
                <a:off y="3490912" x="7342186"/>
                <a:ext cy="50800" cx="261936"/>
              </a:xfrm>
              <a:custGeom>
                <a:pathLst>
                  <a:path w="165" extrusionOk="0" h="32">
                    <a:moveTo>
                      <a:pt y="0" x="1"/>
                    </a:moveTo>
                    <a:lnTo>
                      <a:pt y="14" x="74"/>
                    </a:lnTo>
                    <a:lnTo>
                      <a:pt y="14" x="77"/>
                    </a:lnTo>
                    <a:lnTo>
                      <a:pt y="14" x="79"/>
                    </a:lnTo>
                    <a:lnTo>
                      <a:pt y="27" x="158"/>
                    </a:lnTo>
                    <a:lnTo>
                      <a:pt y="31" x="162"/>
                    </a:lnTo>
                    <a:lnTo>
                      <a:pt y="32" x="165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BAA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94" name="Shape 3694"/>
              <p:cNvSpPr/>
              <p:nvPr/>
            </p:nvSpPr>
            <p:spPr>
              <a:xfrm>
                <a:off y="3494087" x="7342186"/>
                <a:ext cy="53975" cx="266700"/>
              </a:xfrm>
              <a:custGeom>
                <a:pathLst>
                  <a:path w="168" extrusionOk="0" h="34">
                    <a:moveTo>
                      <a:pt y="0" x="1"/>
                    </a:moveTo>
                    <a:lnTo>
                      <a:pt y="29" x="162"/>
                    </a:lnTo>
                    <a:lnTo>
                      <a:pt y="30" x="165"/>
                    </a:lnTo>
                    <a:lnTo>
                      <a:pt y="34" x="16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95" name="Shape 3695"/>
              <p:cNvSpPr/>
              <p:nvPr/>
            </p:nvSpPr>
            <p:spPr>
              <a:xfrm>
                <a:off y="3497262" x="7342186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28" x="165"/>
                    </a:lnTo>
                    <a:lnTo>
                      <a:pt y="32" x="168"/>
                    </a:lnTo>
                    <a:lnTo>
                      <a:pt y="34" x="17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0AFA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96" name="Shape 3696"/>
              <p:cNvSpPr/>
              <p:nvPr/>
            </p:nvSpPr>
            <p:spPr>
              <a:xfrm>
                <a:off y="3498850" x="7339011"/>
                <a:ext cy="53975" cx="277811"/>
              </a:xfrm>
              <a:custGeom>
                <a:pathLst>
                  <a:path w="175" extrusionOk="0" h="34">
                    <a:moveTo>
                      <a:pt y="0" x="2"/>
                    </a:moveTo>
                    <a:lnTo>
                      <a:pt y="31" x="170"/>
                    </a:lnTo>
                    <a:lnTo>
                      <a:pt y="33" x="174"/>
                    </a:lnTo>
                    <a:lnTo>
                      <a:pt y="34" x="175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6B6B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97" name="Shape 3697"/>
              <p:cNvSpPr/>
              <p:nvPr/>
            </p:nvSpPr>
            <p:spPr>
              <a:xfrm>
                <a:off y="3502025" x="7339011"/>
                <a:ext cy="57150" cx="284162"/>
              </a:xfrm>
              <a:custGeom>
                <a:pathLst>
                  <a:path w="179" extrusionOk="0" h="36">
                    <a:moveTo>
                      <a:pt y="0" x="2"/>
                    </a:moveTo>
                    <a:lnTo>
                      <a:pt y="31" x="174"/>
                    </a:lnTo>
                    <a:lnTo>
                      <a:pt y="32" x="175"/>
                    </a:lnTo>
                    <a:lnTo>
                      <a:pt y="36" x="17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9B9B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98" name="Shape 3698"/>
              <p:cNvSpPr/>
              <p:nvPr/>
            </p:nvSpPr>
            <p:spPr>
              <a:xfrm>
                <a:off y="3505200" x="7335836"/>
                <a:ext cy="55561" cx="292100"/>
              </a:xfrm>
              <a:custGeom>
                <a:pathLst>
                  <a:path w="184" extrusionOk="0" h="35">
                    <a:moveTo>
                      <a:pt y="0" x="2"/>
                    </a:moveTo>
                    <a:lnTo>
                      <a:pt y="30" x="177"/>
                    </a:lnTo>
                    <a:lnTo>
                      <a:pt y="34" x="181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CBCB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699" name="Shape 3699"/>
              <p:cNvSpPr/>
              <p:nvPr/>
            </p:nvSpPr>
            <p:spPr>
              <a:xfrm>
                <a:off y="3506787" x="7335836"/>
                <a:ext cy="57150" cx="298450"/>
              </a:xfrm>
              <a:custGeom>
                <a:pathLst>
                  <a:path w="188" extrusionOk="0" h="36">
                    <a:moveTo>
                      <a:pt y="0" x="2"/>
                    </a:moveTo>
                    <a:lnTo>
                      <a:pt y="33" x="181"/>
                    </a:lnTo>
                    <a:lnTo>
                      <a:pt y="34" x="184"/>
                    </a:lnTo>
                    <a:lnTo>
                      <a:pt y="36" x="188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1C1C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00" name="Shape 3700"/>
              <p:cNvSpPr/>
              <p:nvPr/>
            </p:nvSpPr>
            <p:spPr>
              <a:xfrm>
                <a:off y="3509962" x="7332661"/>
                <a:ext cy="57150" cx="303212"/>
              </a:xfrm>
              <a:custGeom>
                <a:pathLst>
                  <a:path w="191" extrusionOk="0" h="36">
                    <a:moveTo>
                      <a:pt y="0" x="2"/>
                    </a:moveTo>
                    <a:lnTo>
                      <a:pt y="32" x="186"/>
                    </a:lnTo>
                    <a:lnTo>
                      <a:pt y="34" x="190"/>
                    </a:lnTo>
                    <a:lnTo>
                      <a:pt y="36" x="191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4C4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01" name="Shape 3701"/>
              <p:cNvSpPr/>
              <p:nvPr/>
            </p:nvSpPr>
            <p:spPr>
              <a:xfrm>
                <a:off y="3513137" x="7332661"/>
                <a:ext cy="58736" cx="309561"/>
              </a:xfrm>
              <a:custGeom>
                <a:pathLst>
                  <a:path w="195" extrusionOk="0" h="37">
                    <a:moveTo>
                      <a:pt y="0" x="2"/>
                    </a:moveTo>
                    <a:lnTo>
                      <a:pt y="32" x="190"/>
                    </a:lnTo>
                    <a:lnTo>
                      <a:pt y="34" x="191"/>
                    </a:lnTo>
                    <a:lnTo>
                      <a:pt y="37" x="19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7C6C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02" name="Shape 3702"/>
              <p:cNvSpPr/>
              <p:nvPr/>
            </p:nvSpPr>
            <p:spPr>
              <a:xfrm>
                <a:off y="3516312" x="7332661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2" x="191"/>
                    </a:lnTo>
                    <a:lnTo>
                      <a:pt y="35" x="195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03" name="Shape 3703"/>
              <p:cNvSpPr/>
              <p:nvPr/>
            </p:nvSpPr>
            <p:spPr>
              <a:xfrm>
                <a:off y="3517900" x="7331075"/>
                <a:ext cy="58736" cx="315912"/>
              </a:xfrm>
              <a:custGeom>
                <a:pathLst>
                  <a:path w="199" extrusionOk="0" h="37">
                    <a:moveTo>
                      <a:pt y="0" x="1"/>
                    </a:moveTo>
                    <a:lnTo>
                      <a:pt y="34" x="196"/>
                    </a:lnTo>
                    <a:lnTo>
                      <a:pt y="36" x="197"/>
                    </a:lnTo>
                    <a:lnTo>
                      <a:pt y="37" x="19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04" name="Shape 3704"/>
              <p:cNvSpPr/>
              <p:nvPr/>
            </p:nvSpPr>
            <p:spPr>
              <a:xfrm>
                <a:off y="3521075" x="7331075"/>
                <a:ext cy="61912" cx="320675"/>
              </a:xfrm>
              <a:custGeom>
                <a:pathLst>
                  <a:path w="202" extrusionOk="0" h="39">
                    <a:moveTo>
                      <a:pt y="0" x="1"/>
                    </a:moveTo>
                    <a:lnTo>
                      <a:pt y="34" x="197"/>
                    </a:lnTo>
                    <a:lnTo>
                      <a:pt y="35" x="199"/>
                    </a:lnTo>
                    <a:lnTo>
                      <a:pt y="39" x="202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05" name="Shape 3705"/>
              <p:cNvSpPr/>
              <p:nvPr/>
            </p:nvSpPr>
            <p:spPr>
              <a:xfrm>
                <a:off y="3521075" x="7327900"/>
                <a:ext cy="63500" cx="327025"/>
              </a:xfrm>
              <a:custGeom>
                <a:pathLst>
                  <a:path w="206" extrusionOk="0" h="40">
                    <a:moveTo>
                      <a:pt y="0" x="2"/>
                    </a:moveTo>
                    <a:lnTo>
                      <a:pt y="35" x="201"/>
                    </a:lnTo>
                    <a:lnTo>
                      <a:pt y="39" x="204"/>
                    </a:lnTo>
                    <a:lnTo>
                      <a:pt y="40" x="20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06" name="Shape 3706"/>
              <p:cNvSpPr/>
              <p:nvPr/>
            </p:nvSpPr>
            <p:spPr>
              <a:xfrm>
                <a:off y="3524250" x="7327900"/>
                <a:ext cy="63500" cx="330200"/>
              </a:xfrm>
              <a:custGeom>
                <a:pathLst>
                  <a:path w="208" extrusionOk="0" h="40">
                    <a:moveTo>
                      <a:pt y="0" x="2"/>
                    </a:moveTo>
                    <a:lnTo>
                      <a:pt y="37" x="204"/>
                    </a:lnTo>
                    <a:lnTo>
                      <a:pt y="38" x="206"/>
                    </a:lnTo>
                    <a:lnTo>
                      <a:pt y="40" x="208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07" name="Shape 3707"/>
              <p:cNvSpPr/>
              <p:nvPr/>
            </p:nvSpPr>
            <p:spPr>
              <a:xfrm>
                <a:off y="3525837" x="7327900"/>
                <a:ext cy="65086" cx="331787"/>
              </a:xfrm>
              <a:custGeom>
                <a:pathLst>
                  <a:path w="209" extrusionOk="0" h="41">
                    <a:moveTo>
                      <a:pt y="0" x="0"/>
                    </a:moveTo>
                    <a:lnTo>
                      <a:pt y="37" x="206"/>
                    </a:lnTo>
                    <a:lnTo>
                      <a:pt y="39" x="208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08" name="Shape 3708"/>
              <p:cNvSpPr/>
              <p:nvPr/>
            </p:nvSpPr>
            <p:spPr>
              <a:xfrm>
                <a:off y="3529012" x="7324725"/>
                <a:ext cy="65086" cx="341312"/>
              </a:xfrm>
              <a:custGeom>
                <a:pathLst>
                  <a:path w="215" extrusionOk="0" h="41">
                    <a:moveTo>
                      <a:pt y="0" x="2"/>
                    </a:moveTo>
                    <a:lnTo>
                      <a:pt y="37" x="210"/>
                    </a:lnTo>
                    <a:lnTo>
                      <a:pt y="39" x="211"/>
                    </a:lnTo>
                    <a:lnTo>
                      <a:pt y="41" x="213"/>
                    </a:lnTo>
                    <a:lnTo>
                      <a:pt y="41" x="213"/>
                    </a:lnTo>
                    <a:lnTo>
                      <a:pt y="41" x="21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09" name="Shape 3709"/>
              <p:cNvSpPr/>
              <p:nvPr/>
            </p:nvSpPr>
            <p:spPr>
              <a:xfrm>
                <a:off y="3532187" x="7324725"/>
                <a:ext cy="66675" cx="341312"/>
              </a:xfrm>
              <a:custGeom>
                <a:pathLst>
                  <a:path w="215" extrusionOk="0" h="42">
                    <a:moveTo>
                      <a:pt y="0" x="2"/>
                    </a:moveTo>
                    <a:lnTo>
                      <a:pt y="37" x="211"/>
                    </a:lnTo>
                    <a:lnTo>
                      <a:pt y="39" x="213"/>
                    </a:lnTo>
                    <a:lnTo>
                      <a:pt y="39" x="213"/>
                    </a:lnTo>
                    <a:lnTo>
                      <a:pt y="40" x="215"/>
                    </a:lnTo>
                    <a:lnTo>
                      <a:pt y="42" x="21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10" name="Shape 3710"/>
              <p:cNvSpPr/>
              <p:nvPr/>
            </p:nvSpPr>
            <p:spPr>
              <a:xfrm>
                <a:off y="3533775" x="7324725"/>
                <a:ext cy="68261" cx="342900"/>
              </a:xfrm>
              <a:custGeom>
                <a:pathLst>
                  <a:path w="216" extrusionOk="0" h="43">
                    <a:moveTo>
                      <a:pt y="0" x="0"/>
                    </a:moveTo>
                    <a:lnTo>
                      <a:pt y="38" x="215"/>
                    </a:lnTo>
                    <a:lnTo>
                      <a:pt y="41" x="215"/>
                    </a:lnTo>
                    <a:lnTo>
                      <a:pt y="43" x="21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11" name="Shape 3711"/>
              <p:cNvSpPr/>
              <p:nvPr/>
            </p:nvSpPr>
            <p:spPr>
              <a:xfrm>
                <a:off y="3536950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6"/>
                    </a:lnTo>
                    <a:lnTo>
                      <a:pt y="41" x="217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12" name="Shape 3712"/>
              <p:cNvSpPr/>
              <p:nvPr/>
            </p:nvSpPr>
            <p:spPr>
              <a:xfrm>
                <a:off y="3540125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7"/>
                    </a:lnTo>
                    <a:lnTo>
                      <a:pt y="40" x="219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13" name="Shape 3713"/>
              <p:cNvSpPr/>
              <p:nvPr/>
            </p:nvSpPr>
            <p:spPr>
              <a:xfrm>
                <a:off y="3541712" x="7323136"/>
                <a:ext cy="68261" cx="350836"/>
              </a:xfrm>
              <a:custGeom>
                <a:pathLst>
                  <a:path w="221" extrusionOk="0" h="43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19"/>
                    </a:lnTo>
                    <a:lnTo>
                      <a:pt y="43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14" name="Shape 3714"/>
              <p:cNvSpPr/>
              <p:nvPr/>
            </p:nvSpPr>
            <p:spPr>
              <a:xfrm>
                <a:off y="3544887" x="7323136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21"/>
                    </a:lnTo>
                    <a:lnTo>
                      <a:pt y="42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15" name="Shape 3715"/>
              <p:cNvSpPr/>
              <p:nvPr/>
            </p:nvSpPr>
            <p:spPr>
              <a:xfrm>
                <a:off y="3548062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9" x="223"/>
                    </a:lnTo>
                    <a:lnTo>
                      <a:pt y="40" x="223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16" name="Shape 3716"/>
              <p:cNvSpPr/>
              <p:nvPr/>
            </p:nvSpPr>
            <p:spPr>
              <a:xfrm>
                <a:off y="3551237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8" x="223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17" name="Shape 3717"/>
              <p:cNvSpPr/>
              <p:nvPr/>
            </p:nvSpPr>
            <p:spPr>
              <a:xfrm>
                <a:off y="3552825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1" x="225"/>
                    </a:lnTo>
                    <a:lnTo>
                      <a:pt y="42" x="225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18" name="Shape 3718"/>
              <p:cNvSpPr/>
              <p:nvPr/>
            </p:nvSpPr>
            <p:spPr>
              <a:xfrm>
                <a:off y="3556000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19" name="Shape 3719"/>
              <p:cNvSpPr/>
              <p:nvPr/>
            </p:nvSpPr>
            <p:spPr>
              <a:xfrm>
                <a:off y="3559175" x="7316786"/>
                <a:ext cy="66675" cx="360362"/>
              </a:xfrm>
              <a:custGeom>
                <a:pathLst>
                  <a:path w="227" extrusionOk="0" h="42">
                    <a:moveTo>
                      <a:pt y="0" x="2"/>
                    </a:moveTo>
                    <a:lnTo>
                      <a:pt y="38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20" name="Shape 3720"/>
              <p:cNvSpPr/>
              <p:nvPr/>
            </p:nvSpPr>
            <p:spPr>
              <a:xfrm>
                <a:off y="3560762" x="7316786"/>
                <a:ext cy="68261" cx="360362"/>
              </a:xfrm>
              <a:custGeom>
                <a:pathLst>
                  <a:path w="227" extrusionOk="0" h="43">
                    <a:moveTo>
                      <a:pt y="0" x="2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3" x="22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21" name="Shape 3721"/>
              <p:cNvSpPr/>
              <p:nvPr/>
            </p:nvSpPr>
            <p:spPr>
              <a:xfrm>
                <a:off y="3563937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22" name="Shape 3722"/>
              <p:cNvSpPr/>
              <p:nvPr/>
            </p:nvSpPr>
            <p:spPr>
              <a:xfrm>
                <a:off y="3567112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23" name="Shape 3723"/>
              <p:cNvSpPr/>
              <p:nvPr/>
            </p:nvSpPr>
            <p:spPr>
              <a:xfrm>
                <a:off y="3568700" x="7315200"/>
                <a:ext cy="68261" cx="361950"/>
              </a:xfrm>
              <a:custGeom>
                <a:pathLst>
                  <a:path w="228" extrusionOk="0" h="43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8"/>
                    </a:lnTo>
                    <a:lnTo>
                      <a:pt y="43" x="226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24" name="Shape 3724"/>
              <p:cNvSpPr/>
              <p:nvPr/>
            </p:nvSpPr>
            <p:spPr>
              <a:xfrm>
                <a:off y="3571875" x="7315200"/>
                <a:ext cy="66675" cx="361950"/>
              </a:xfrm>
              <a:custGeom>
                <a:pathLst>
                  <a:path w="228" extrusionOk="0" h="42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25" name="Shape 3725"/>
              <p:cNvSpPr/>
              <p:nvPr/>
            </p:nvSpPr>
            <p:spPr>
              <a:xfrm>
                <a:off y="3575050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0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26" name="Shape 3726"/>
              <p:cNvSpPr/>
              <p:nvPr/>
            </p:nvSpPr>
            <p:spPr>
              <a:xfrm>
                <a:off y="3576637" x="7315200"/>
                <a:ext cy="68261" cx="358775"/>
              </a:xfrm>
              <a:custGeom>
                <a:pathLst>
                  <a:path w="226" extrusionOk="0" h="43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6"/>
                    </a:lnTo>
                    <a:lnTo>
                      <a:pt y="43" x="22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27" name="Shape 3727"/>
              <p:cNvSpPr/>
              <p:nvPr/>
            </p:nvSpPr>
            <p:spPr>
              <a:xfrm>
                <a:off y="3579812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4"/>
                    </a:lnTo>
                    <a:lnTo>
                      <a:pt y="42" x="22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28" name="Shape 3728"/>
              <p:cNvSpPr/>
              <p:nvPr/>
            </p:nvSpPr>
            <p:spPr>
              <a:xfrm>
                <a:off y="3582987" x="7315200"/>
                <a:ext cy="66675" cx="355600"/>
              </a:xfrm>
              <a:custGeom>
                <a:pathLst>
                  <a:path w="224" extrusionOk="0" h="42">
                    <a:moveTo>
                      <a:pt y="0" x="0"/>
                    </a:moveTo>
                    <a:lnTo>
                      <a:pt y="39" x="224"/>
                    </a:lnTo>
                    <a:lnTo>
                      <a:pt y="40" x="224"/>
                    </a:lnTo>
                    <a:lnTo>
                      <a:pt y="42" x="22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29" name="Shape 3729"/>
              <p:cNvSpPr/>
              <p:nvPr/>
            </p:nvSpPr>
            <p:spPr>
              <a:xfrm>
                <a:off y="3584575" x="7315200"/>
                <a:ext cy="68261" cx="355600"/>
              </a:xfrm>
              <a:custGeom>
                <a:pathLst>
                  <a:path w="224" extrusionOk="0" h="43">
                    <a:moveTo>
                      <a:pt y="0" x="0"/>
                    </a:moveTo>
                    <a:lnTo>
                      <a:pt y="39" x="224"/>
                    </a:lnTo>
                    <a:lnTo>
                      <a:pt y="41" x="222"/>
                    </a:lnTo>
                    <a:lnTo>
                      <a:pt y="43" x="22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0F0E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30" name="Shape 3730"/>
              <p:cNvSpPr/>
              <p:nvPr/>
            </p:nvSpPr>
            <p:spPr>
              <a:xfrm>
                <a:off y="3587750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1" x="224"/>
                    </a:lnTo>
                    <a:lnTo>
                      <a:pt y="42" x="223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31" name="Shape 3731"/>
              <p:cNvSpPr/>
              <p:nvPr/>
            </p:nvSpPr>
            <p:spPr>
              <a:xfrm>
                <a:off y="3590925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0" x="223"/>
                    </a:lnTo>
                    <a:lnTo>
                      <a:pt y="42" x="22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32" name="Shape 3732"/>
              <p:cNvSpPr/>
              <p:nvPr/>
            </p:nvSpPr>
            <p:spPr>
              <a:xfrm>
                <a:off y="3594100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8" x="223"/>
                    </a:lnTo>
                    <a:lnTo>
                      <a:pt y="40" x="223"/>
                    </a:lnTo>
                    <a:lnTo>
                      <a:pt y="42" x="22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33" name="Shape 3733"/>
              <p:cNvSpPr/>
              <p:nvPr/>
            </p:nvSpPr>
            <p:spPr>
              <a:xfrm>
                <a:off y="3595687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9" x="223"/>
                    </a:lnTo>
                    <a:lnTo>
                      <a:pt y="41" x="221"/>
                    </a:lnTo>
                    <a:lnTo>
                      <a:pt y="42" x="21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34" name="Shape 3734"/>
              <p:cNvSpPr/>
              <p:nvPr/>
            </p:nvSpPr>
            <p:spPr>
              <a:xfrm>
                <a:off y="3598862" x="7312025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21"/>
                    </a:lnTo>
                    <a:lnTo>
                      <a:pt y="39" x="221"/>
                    </a:lnTo>
                    <a:lnTo>
                      <a:pt y="40" x="219"/>
                    </a:lnTo>
                    <a:lnTo>
                      <a:pt y="40" x="219"/>
                    </a:lnTo>
                    <a:lnTo>
                      <a:pt y="42" x="21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BE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35" name="Shape 3735"/>
              <p:cNvSpPr/>
              <p:nvPr/>
            </p:nvSpPr>
            <p:spPr>
              <a:xfrm>
                <a:off y="3602037" x="7312025"/>
                <a:ext cy="63500" cx="347661"/>
              </a:xfrm>
              <a:custGeom>
                <a:pathLst>
                  <a:path w="219" extrusionOk="0" h="40">
                    <a:moveTo>
                      <a:pt y="0" x="0"/>
                    </a:moveTo>
                    <a:lnTo>
                      <a:pt y="38" x="219"/>
                    </a:lnTo>
                    <a:lnTo>
                      <a:pt y="38" x="219"/>
                    </a:lnTo>
                    <a:lnTo>
                      <a:pt y="38" x="219"/>
                    </a:lnTo>
                    <a:lnTo>
                      <a:pt y="40" x="218"/>
                    </a:lnTo>
                    <a:lnTo>
                      <a:pt y="40" x="21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36" name="Shape 3736"/>
              <p:cNvSpPr/>
              <p:nvPr/>
            </p:nvSpPr>
            <p:spPr>
              <a:xfrm>
                <a:off y="3603625" x="7312025"/>
                <a:ext cy="65086" cx="346075"/>
              </a:xfrm>
              <a:custGeom>
                <a:pathLst>
                  <a:path w="218" extrusionOk="0" h="41">
                    <a:moveTo>
                      <a:pt y="0" x="0"/>
                    </a:moveTo>
                    <a:lnTo>
                      <a:pt y="39" x="218"/>
                    </a:lnTo>
                    <a:lnTo>
                      <a:pt y="39" x="216"/>
                    </a:lnTo>
                    <a:lnTo>
                      <a:pt y="41" x="21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37" name="Shape 3737"/>
              <p:cNvSpPr/>
              <p:nvPr/>
            </p:nvSpPr>
            <p:spPr>
              <a:xfrm>
                <a:off y="3606800" x="7312025"/>
                <a:ext cy="65086" cx="342900"/>
              </a:xfrm>
              <a:custGeom>
                <a:pathLst>
                  <a:path w="216" extrusionOk="0" h="41">
                    <a:moveTo>
                      <a:pt y="0" x="0"/>
                    </a:moveTo>
                    <a:lnTo>
                      <a:pt y="37" x="216"/>
                    </a:lnTo>
                    <a:lnTo>
                      <a:pt y="39" x="214"/>
                    </a:lnTo>
                    <a:lnTo>
                      <a:pt y="41" x="21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38" name="Shape 3738"/>
              <p:cNvSpPr/>
              <p:nvPr/>
            </p:nvSpPr>
            <p:spPr>
              <a:xfrm>
                <a:off y="3609975" x="7312025"/>
                <a:ext cy="63500" cx="339725"/>
              </a:xfrm>
              <a:custGeom>
                <a:pathLst>
                  <a:path w="214" extrusionOk="0" h="40">
                    <a:moveTo>
                      <a:pt y="0" x="0"/>
                    </a:moveTo>
                    <a:lnTo>
                      <a:pt y="37" x="214"/>
                    </a:lnTo>
                    <a:lnTo>
                      <a:pt y="39" x="213"/>
                    </a:lnTo>
                    <a:lnTo>
                      <a:pt y="40" x="21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39" name="Shape 3739"/>
              <p:cNvSpPr/>
              <p:nvPr/>
            </p:nvSpPr>
            <p:spPr>
              <a:xfrm>
                <a:off y="3611562" x="7312025"/>
                <a:ext cy="65086" cx="338136"/>
              </a:xfrm>
              <a:custGeom>
                <a:pathLst>
                  <a:path w="213" extrusionOk="0" h="41">
                    <a:moveTo>
                      <a:pt y="0" x="0"/>
                    </a:moveTo>
                    <a:lnTo>
                      <a:pt y="38" x="213"/>
                    </a:lnTo>
                    <a:lnTo>
                      <a:pt y="39" x="211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40" name="Shape 3740"/>
              <p:cNvSpPr/>
              <p:nvPr/>
            </p:nvSpPr>
            <p:spPr>
              <a:xfrm>
                <a:off y="3614737" x="7312025"/>
                <a:ext cy="61912" cx="334961"/>
              </a:xfrm>
              <a:custGeom>
                <a:pathLst>
                  <a:path w="211" extrusionOk="0" h="39">
                    <a:moveTo>
                      <a:pt y="0" x="0"/>
                    </a:moveTo>
                    <a:lnTo>
                      <a:pt y="37" x="211"/>
                    </a:lnTo>
                    <a:lnTo>
                      <a:pt y="39" x="209"/>
                    </a:lnTo>
                    <a:lnTo>
                      <a:pt y="39" x="20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41" name="Shape 3741"/>
              <p:cNvSpPr/>
              <p:nvPr/>
            </p:nvSpPr>
            <p:spPr>
              <a:xfrm>
                <a:off y="3617912" x="7312025"/>
                <a:ext cy="61912" cx="331787"/>
              </a:xfrm>
              <a:custGeom>
                <a:pathLst>
                  <a:path w="209" extrusionOk="0" h="39">
                    <a:moveTo>
                      <a:pt y="0" x="0"/>
                    </a:moveTo>
                    <a:lnTo>
                      <a:pt y="37" x="209"/>
                    </a:lnTo>
                    <a:lnTo>
                      <a:pt y="37" x="206"/>
                    </a:lnTo>
                    <a:lnTo>
                      <a:pt y="39" x="204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3E3E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42" name="Shape 3742"/>
              <p:cNvSpPr/>
              <p:nvPr/>
            </p:nvSpPr>
            <p:spPr>
              <a:xfrm>
                <a:off y="3619500" x="7312025"/>
                <a:ext cy="61912" cx="327025"/>
              </a:xfrm>
              <a:custGeom>
                <a:pathLst>
                  <a:path w="206" extrusionOk="0" h="39">
                    <a:moveTo>
                      <a:pt y="0" x="0"/>
                    </a:moveTo>
                    <a:lnTo>
                      <a:pt y="36" x="206"/>
                    </a:lnTo>
                    <a:lnTo>
                      <a:pt y="38" x="204"/>
                    </a:lnTo>
                    <a:lnTo>
                      <a:pt y="39" x="203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43" name="Shape 3743"/>
              <p:cNvSpPr/>
              <p:nvPr/>
            </p:nvSpPr>
            <p:spPr>
              <a:xfrm>
                <a:off y="3622675" x="7312025"/>
                <a:ext cy="61912" cx="323850"/>
              </a:xfrm>
              <a:custGeom>
                <a:pathLst>
                  <a:path w="204" extrusionOk="0" h="39">
                    <a:moveTo>
                      <a:pt y="0" x="0"/>
                    </a:moveTo>
                    <a:lnTo>
                      <a:pt y="36" x="204"/>
                    </a:lnTo>
                    <a:lnTo>
                      <a:pt y="37" x="203"/>
                    </a:lnTo>
                    <a:lnTo>
                      <a:pt y="39" x="20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44" name="Shape 3744"/>
              <p:cNvSpPr/>
              <p:nvPr/>
            </p:nvSpPr>
            <p:spPr>
              <a:xfrm>
                <a:off y="3625850" x="7312025"/>
                <a:ext cy="61912" cx="322261"/>
              </a:xfrm>
              <a:custGeom>
                <a:pathLst>
                  <a:path w="203" extrusionOk="0" h="39">
                    <a:moveTo>
                      <a:pt y="0" x="0"/>
                    </a:moveTo>
                    <a:lnTo>
                      <a:pt y="35" x="203"/>
                    </a:lnTo>
                    <a:lnTo>
                      <a:pt y="37" x="201"/>
                    </a:lnTo>
                    <a:lnTo>
                      <a:pt y="39" x="19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45" name="Shape 3745"/>
              <p:cNvSpPr/>
              <p:nvPr/>
            </p:nvSpPr>
            <p:spPr>
              <a:xfrm>
                <a:off y="3629025" x="7312025"/>
                <a:ext cy="58736" cx="319087"/>
              </a:xfrm>
              <a:custGeom>
                <a:pathLst>
                  <a:path w="201" extrusionOk="0" h="37">
                    <a:moveTo>
                      <a:pt y="0" x="0"/>
                    </a:moveTo>
                    <a:lnTo>
                      <a:pt y="35" x="201"/>
                    </a:lnTo>
                    <a:lnTo>
                      <a:pt y="37" x="197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46" name="Shape 3746"/>
              <p:cNvSpPr/>
              <p:nvPr/>
            </p:nvSpPr>
            <p:spPr>
              <a:xfrm>
                <a:off y="3630612" x="7312025"/>
                <a:ext cy="58736" cx="312736"/>
              </a:xfrm>
              <a:custGeom>
                <a:pathLst>
                  <a:path w="197" extrusionOk="0" h="37">
                    <a:moveTo>
                      <a:pt y="0" x="0"/>
                    </a:moveTo>
                    <a:lnTo>
                      <a:pt y="36" x="197"/>
                    </a:lnTo>
                    <a:lnTo>
                      <a:pt y="36" x="196"/>
                    </a:lnTo>
                    <a:lnTo>
                      <a:pt y="37" x="19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47" name="Shape 3747"/>
              <p:cNvSpPr/>
              <p:nvPr/>
            </p:nvSpPr>
            <p:spPr>
              <a:xfrm>
                <a:off y="3633787" x="7312025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4" x="196"/>
                    </a:lnTo>
                    <a:lnTo>
                      <a:pt y="35" x="194"/>
                    </a:lnTo>
                    <a:lnTo>
                      <a:pt y="37" x="191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48" name="Shape 3748"/>
              <p:cNvSpPr/>
              <p:nvPr/>
            </p:nvSpPr>
            <p:spPr>
              <a:xfrm>
                <a:off y="3636962" x="7312025"/>
                <a:ext cy="58736" cx="307975"/>
              </a:xfrm>
              <a:custGeom>
                <a:pathLst>
                  <a:path w="194" extrusionOk="0" h="37">
                    <a:moveTo>
                      <a:pt y="0" x="0"/>
                    </a:moveTo>
                    <a:lnTo>
                      <a:pt y="33" x="194"/>
                    </a:lnTo>
                    <a:lnTo>
                      <a:pt y="35" x="191"/>
                    </a:lnTo>
                    <a:lnTo>
                      <a:pt y="37" x="18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49" name="Shape 3749"/>
              <p:cNvSpPr/>
              <p:nvPr/>
            </p:nvSpPr>
            <p:spPr>
              <a:xfrm>
                <a:off y="3638550" x="7312025"/>
                <a:ext cy="58736" cx="303212"/>
              </a:xfrm>
              <a:custGeom>
                <a:pathLst>
                  <a:path w="191" extrusionOk="0" h="37">
                    <a:moveTo>
                      <a:pt y="0" x="0"/>
                    </a:moveTo>
                    <a:lnTo>
                      <a:pt y="34" x="191"/>
                    </a:lnTo>
                    <a:lnTo>
                      <a:pt y="36" x="189"/>
                    </a:lnTo>
                    <a:lnTo>
                      <a:pt y="37" x="18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50" name="Shape 3750"/>
              <p:cNvSpPr/>
              <p:nvPr/>
            </p:nvSpPr>
            <p:spPr>
              <a:xfrm>
                <a:off y="3641725" x="7312025"/>
                <a:ext cy="55561" cx="300036"/>
              </a:xfrm>
              <a:custGeom>
                <a:pathLst>
                  <a:path w="189" extrusionOk="0" h="35">
                    <a:moveTo>
                      <a:pt y="0" x="0"/>
                    </a:moveTo>
                    <a:lnTo>
                      <a:pt y="34" x="189"/>
                    </a:lnTo>
                    <a:lnTo>
                      <a:pt y="35" x="187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D9D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51" name="Shape 3751"/>
              <p:cNvSpPr/>
              <p:nvPr/>
            </p:nvSpPr>
            <p:spPr>
              <a:xfrm>
                <a:off y="3644900" x="7312025"/>
                <a:ext cy="55561" cx="296862"/>
              </a:xfrm>
              <a:custGeom>
                <a:pathLst>
                  <a:path w="187" extrusionOk="0" h="35">
                    <a:moveTo>
                      <a:pt y="0" x="0"/>
                    </a:moveTo>
                    <a:lnTo>
                      <a:pt y="33" x="187"/>
                    </a:lnTo>
                    <a:lnTo>
                      <a:pt y="33" x="184"/>
                    </a:lnTo>
                    <a:lnTo>
                      <a:pt y="35" x="18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8D8D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52" name="Shape 3752"/>
              <p:cNvSpPr/>
              <p:nvPr/>
            </p:nvSpPr>
            <p:spPr>
              <a:xfrm>
                <a:off y="3646487" x="7312025"/>
                <a:ext cy="57150" cx="292100"/>
              </a:xfrm>
              <a:custGeom>
                <a:pathLst>
                  <a:path w="184" extrusionOk="0" h="36">
                    <a:moveTo>
                      <a:pt y="0" x="0"/>
                    </a:moveTo>
                    <a:lnTo>
                      <a:pt y="32" x="184"/>
                    </a:lnTo>
                    <a:lnTo>
                      <a:pt y="34" x="182"/>
                    </a:lnTo>
                    <a:lnTo>
                      <a:pt y="36" x="17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7D6D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53" name="Shape 3753"/>
              <p:cNvSpPr/>
              <p:nvPr/>
            </p:nvSpPr>
            <p:spPr>
              <a:xfrm>
                <a:off y="3649662" x="7312025"/>
                <a:ext cy="57150" cx="288925"/>
              </a:xfrm>
              <a:custGeom>
                <a:pathLst>
                  <a:path w="182" extrusionOk="0" h="36">
                    <a:moveTo>
                      <a:pt y="0" x="0"/>
                    </a:moveTo>
                    <a:lnTo>
                      <a:pt y="32" x="182"/>
                    </a:lnTo>
                    <a:lnTo>
                      <a:pt y="34" x="179"/>
                    </a:lnTo>
                    <a:lnTo>
                      <a:pt y="36" x="177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54" name="Shape 3754"/>
              <p:cNvSpPr/>
              <p:nvPr/>
            </p:nvSpPr>
            <p:spPr>
              <a:xfrm>
                <a:off y="3652837" x="7312025"/>
                <a:ext cy="53975" cx="284162"/>
              </a:xfrm>
              <a:custGeom>
                <a:pathLst>
                  <a:path w="179" extrusionOk="0" h="34">
                    <a:moveTo>
                      <a:pt y="0" x="0"/>
                    </a:moveTo>
                    <a:lnTo>
                      <a:pt y="32" x="179"/>
                    </a:lnTo>
                    <a:lnTo>
                      <a:pt y="34" x="177"/>
                    </a:lnTo>
                    <a:lnTo>
                      <a:pt y="34" x="174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55" name="Shape 3755"/>
              <p:cNvSpPr/>
              <p:nvPr/>
            </p:nvSpPr>
            <p:spPr>
              <a:xfrm>
                <a:off y="3654425" x="7315200"/>
                <a:ext cy="53975" cx="277811"/>
              </a:xfrm>
              <a:custGeom>
                <a:pathLst>
                  <a:path w="175" extrusionOk="0" h="34">
                    <a:moveTo>
                      <a:pt y="0" x="0"/>
                    </a:moveTo>
                    <a:lnTo>
                      <a:pt y="33" x="175"/>
                    </a:lnTo>
                    <a:lnTo>
                      <a:pt y="33" x="172"/>
                    </a:lnTo>
                    <a:lnTo>
                      <a:pt y="34" x="170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4D3D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56" name="Shape 3756"/>
              <p:cNvSpPr/>
              <p:nvPr/>
            </p:nvSpPr>
            <p:spPr>
              <a:xfrm>
                <a:off y="3657600" x="7315200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31" x="172"/>
                    </a:lnTo>
                    <a:lnTo>
                      <a:pt y="32" x="170"/>
                    </a:lnTo>
                    <a:lnTo>
                      <a:pt y="34" x="16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57" name="Shape 3757"/>
              <p:cNvSpPr/>
              <p:nvPr/>
            </p:nvSpPr>
            <p:spPr>
              <a:xfrm>
                <a:off y="3660775" x="7315200"/>
                <a:ext cy="53975" cx="269875"/>
              </a:xfrm>
              <a:custGeom>
                <a:pathLst>
                  <a:path w="170" extrusionOk="0" h="34">
                    <a:moveTo>
                      <a:pt y="0" x="0"/>
                    </a:moveTo>
                    <a:lnTo>
                      <a:pt y="30" x="170"/>
                    </a:lnTo>
                    <a:lnTo>
                      <a:pt y="32" x="167"/>
                    </a:lnTo>
                    <a:lnTo>
                      <a:pt y="34" x="16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1D0D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58" name="Shape 3758"/>
              <p:cNvSpPr/>
              <p:nvPr/>
            </p:nvSpPr>
            <p:spPr>
              <a:xfrm>
                <a:off y="3662362" x="7315200"/>
                <a:ext cy="52386" cx="265112"/>
              </a:xfrm>
              <a:custGeom>
                <a:pathLst>
                  <a:path w="167" extrusionOk="0" h="33">
                    <a:moveTo>
                      <a:pt y="0" x="0"/>
                    </a:moveTo>
                    <a:lnTo>
                      <a:pt y="31" x="167"/>
                    </a:lnTo>
                    <a:lnTo>
                      <a:pt y="33" x="165"/>
                    </a:lnTo>
                    <a:lnTo>
                      <a:pt y="33" x="162"/>
                    </a:lnTo>
                    <a:lnTo>
                      <a:pt y="6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59" name="Shape 3759"/>
              <p:cNvSpPr/>
              <p:nvPr/>
            </p:nvSpPr>
            <p:spPr>
              <a:xfrm>
                <a:off y="3665537" x="7315200"/>
                <a:ext cy="50800" cx="261936"/>
              </a:xfrm>
              <a:custGeom>
                <a:pathLst>
                  <a:path w="165" extrusionOk="0" h="32">
                    <a:moveTo>
                      <a:pt y="0" x="0"/>
                    </a:moveTo>
                    <a:lnTo>
                      <a:pt y="31" x="165"/>
                    </a:lnTo>
                    <a:lnTo>
                      <a:pt y="31" x="162"/>
                    </a:lnTo>
                    <a:lnTo>
                      <a:pt y="32" x="160"/>
                    </a:lnTo>
                    <a:lnTo>
                      <a:pt y="5" x="1"/>
                    </a:lnTo>
                    <a:lnTo>
                      <a:pt y="4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60" name="Shape 3760"/>
              <p:cNvSpPr/>
              <p:nvPr/>
            </p:nvSpPr>
            <p:spPr>
              <a:xfrm>
                <a:off y="3671887" x="7316786"/>
                <a:ext cy="47625" cx="255586"/>
              </a:xfrm>
              <a:custGeom>
                <a:pathLst>
                  <a:path w="161" extrusionOk="0" h="30">
                    <a:moveTo>
                      <a:pt y="0" x="0"/>
                    </a:moveTo>
                    <a:lnTo>
                      <a:pt y="27" x="161"/>
                    </a:lnTo>
                    <a:lnTo>
                      <a:pt y="28" x="159"/>
                    </a:lnTo>
                    <a:lnTo>
                      <a:pt y="30" x="15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61" name="Shape 3761"/>
              <p:cNvSpPr/>
              <p:nvPr/>
            </p:nvSpPr>
            <p:spPr>
              <a:xfrm>
                <a:off y="3673475" x="7316786"/>
                <a:ext cy="49212" cx="252411"/>
              </a:xfrm>
              <a:custGeom>
                <a:pathLst>
                  <a:path w="159" extrusionOk="0" h="31">
                    <a:moveTo>
                      <a:pt y="0" x="0"/>
                    </a:moveTo>
                    <a:lnTo>
                      <a:pt y="27" x="159"/>
                    </a:lnTo>
                    <a:lnTo>
                      <a:pt y="29" x="156"/>
                    </a:lnTo>
                    <a:lnTo>
                      <a:pt y="31" x="15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ECEC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62" name="Shape 3762"/>
              <p:cNvSpPr/>
              <p:nvPr/>
            </p:nvSpPr>
            <p:spPr>
              <a:xfrm>
                <a:off y="3676650" x="7316786"/>
                <a:ext cy="46036" cx="247650"/>
              </a:xfrm>
              <a:custGeom>
                <a:pathLst>
                  <a:path w="156" extrusionOk="0" h="29">
                    <a:moveTo>
                      <a:pt y="0" x="0"/>
                    </a:moveTo>
                    <a:lnTo>
                      <a:pt y="27" x="156"/>
                    </a:lnTo>
                    <a:lnTo>
                      <a:pt y="29" x="152"/>
                    </a:lnTo>
                    <a:lnTo>
                      <a:pt y="29" x="151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DCDC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63" name="Shape 3763"/>
              <p:cNvSpPr/>
              <p:nvPr/>
            </p:nvSpPr>
            <p:spPr>
              <a:xfrm>
                <a:off y="3679825" x="7316786"/>
                <a:ext cy="44450" cx="241300"/>
              </a:xfrm>
              <a:custGeom>
                <a:pathLst>
                  <a:path w="152" extrusionOk="0" h="28">
                    <a:moveTo>
                      <a:pt y="0" x="0"/>
                    </a:moveTo>
                    <a:lnTo>
                      <a:pt y="27" x="152"/>
                    </a:lnTo>
                    <a:lnTo>
                      <a:pt y="27" x="151"/>
                    </a:lnTo>
                    <a:lnTo>
                      <a:pt y="28" x="14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64" name="Shape 3764"/>
              <p:cNvSpPr/>
              <p:nvPr/>
            </p:nvSpPr>
            <p:spPr>
              <a:xfrm>
                <a:off y="3681412" x="7319961"/>
                <a:ext cy="46036" cx="236537"/>
              </a:xfrm>
              <a:custGeom>
                <a:pathLst>
                  <a:path w="149" extrusionOk="0" h="29">
                    <a:moveTo>
                      <a:pt y="0" x="0"/>
                    </a:moveTo>
                    <a:lnTo>
                      <a:pt y="26" x="149"/>
                    </a:lnTo>
                    <a:lnTo>
                      <a:pt y="27" x="145"/>
                    </a:lnTo>
                    <a:lnTo>
                      <a:pt y="29" x="14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BCBC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65" name="Shape 3765"/>
              <p:cNvSpPr/>
              <p:nvPr/>
            </p:nvSpPr>
            <p:spPr>
              <a:xfrm>
                <a:off y="3684587" x="7319961"/>
                <a:ext cy="42862" cx="230187"/>
              </a:xfrm>
              <a:custGeom>
                <a:pathLst>
                  <a:path w="145" extrusionOk="0" h="27">
                    <a:moveTo>
                      <a:pt y="0" x="0"/>
                    </a:moveTo>
                    <a:lnTo>
                      <a:pt y="25" x="145"/>
                    </a:lnTo>
                    <a:lnTo>
                      <a:pt y="27" x="142"/>
                    </a:lnTo>
                    <a:lnTo>
                      <a:pt y="27" x="140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2C2C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66" name="Shape 3766"/>
              <p:cNvSpPr/>
              <p:nvPr/>
            </p:nvSpPr>
            <p:spPr>
              <a:xfrm>
                <a:off y="3687762" x="7319961"/>
                <a:ext cy="42862" cx="225425"/>
              </a:xfrm>
              <a:custGeom>
                <a:pathLst>
                  <a:path w="142" extrusionOk="0" h="27">
                    <a:moveTo>
                      <a:pt y="0" x="0"/>
                    </a:moveTo>
                    <a:lnTo>
                      <a:pt y="25" x="142"/>
                    </a:lnTo>
                    <a:lnTo>
                      <a:pt y="25" x="140"/>
                    </a:lnTo>
                    <a:lnTo>
                      <a:pt y="27" x="13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DBDB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67" name="Shape 3767"/>
              <p:cNvSpPr/>
              <p:nvPr/>
            </p:nvSpPr>
            <p:spPr>
              <a:xfrm>
                <a:off y="3689350" x="7323136"/>
                <a:ext cy="42862" cx="219075"/>
              </a:xfrm>
              <a:custGeom>
                <a:pathLst>
                  <a:path w="138" extrusionOk="0" h="27">
                    <a:moveTo>
                      <a:pt y="0" x="0"/>
                    </a:moveTo>
                    <a:lnTo>
                      <a:pt y="24" x="138"/>
                    </a:lnTo>
                    <a:lnTo>
                      <a:pt y="26" x="135"/>
                    </a:lnTo>
                    <a:lnTo>
                      <a:pt y="27" x="131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8B8B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68" name="Shape 3768"/>
              <p:cNvSpPr/>
              <p:nvPr/>
            </p:nvSpPr>
            <p:spPr>
              <a:xfrm>
                <a:off y="3692525" x="7323136"/>
                <a:ext cy="42862" cx="214311"/>
              </a:xfrm>
              <a:custGeom>
                <a:pathLst>
                  <a:path w="135" extrusionOk="0" h="27">
                    <a:moveTo>
                      <a:pt y="0" x="0"/>
                    </a:moveTo>
                    <a:lnTo>
                      <a:pt y="24" x="135"/>
                    </a:lnTo>
                    <a:lnTo>
                      <a:pt y="25" x="131"/>
                    </a:lnTo>
                    <a:lnTo>
                      <a:pt y="27" x="13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EADA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69" name="Shape 3769"/>
              <p:cNvSpPr/>
              <p:nvPr/>
            </p:nvSpPr>
            <p:spPr>
              <a:xfrm>
                <a:off y="3695700" x="7324725"/>
                <a:ext cy="39686" cx="206375"/>
              </a:xfrm>
              <a:custGeom>
                <a:pathLst>
                  <a:path w="130" extrusionOk="0" h="25">
                    <a:moveTo>
                      <a:pt y="0" x="0"/>
                    </a:moveTo>
                    <a:lnTo>
                      <a:pt y="23" x="130"/>
                    </a:lnTo>
                    <a:lnTo>
                      <a:pt y="25" x="129"/>
                    </a:lnTo>
                    <a:lnTo>
                      <a:pt y="25" x="125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AA9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70" name="Shape 3770"/>
              <p:cNvSpPr/>
              <p:nvPr/>
            </p:nvSpPr>
            <p:spPr>
              <a:xfrm>
                <a:off y="3697287" x="7324725"/>
                <a:ext cy="41275" cx="204786"/>
              </a:xfrm>
              <a:custGeom>
                <a:pathLst>
                  <a:path w="129" extrusionOk="0" h="26">
                    <a:moveTo>
                      <a:pt y="0" x="0"/>
                    </a:moveTo>
                    <a:lnTo>
                      <a:pt y="24" x="129"/>
                    </a:lnTo>
                    <a:lnTo>
                      <a:pt y="24" x="125"/>
                    </a:lnTo>
                    <a:lnTo>
                      <a:pt y="26" x="122"/>
                    </a:lnTo>
                    <a:lnTo>
                      <a:pt y="6" x="2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6A5A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71" name="Shape 3771"/>
              <p:cNvSpPr/>
              <p:nvPr/>
            </p:nvSpPr>
            <p:spPr>
              <a:xfrm>
                <a:off y="3700462" x="7327900"/>
                <a:ext cy="39686" cx="195261"/>
              </a:xfrm>
              <a:custGeom>
                <a:pathLst>
                  <a:path w="123" extrusionOk="0" h="25">
                    <a:moveTo>
                      <a:pt y="0" x="0"/>
                    </a:moveTo>
                    <a:lnTo>
                      <a:pt y="22" x="123"/>
                    </a:lnTo>
                    <a:lnTo>
                      <a:pt y="24" x="120"/>
                    </a:lnTo>
                    <a:lnTo>
                      <a:pt y="25" x="117"/>
                    </a:lnTo>
                    <a:lnTo>
                      <a:pt y="5" x="2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F9E9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72" name="Shape 3772"/>
              <p:cNvSpPr/>
              <p:nvPr/>
            </p:nvSpPr>
            <p:spPr>
              <a:xfrm>
                <a:off y="3706812" x="7327900"/>
                <a:ext cy="33336" cx="190500"/>
              </a:xfrm>
              <a:custGeom>
                <a:pathLst>
                  <a:path w="120" extrusionOk="0" h="21">
                    <a:moveTo>
                      <a:pt y="0" x="0"/>
                    </a:moveTo>
                    <a:lnTo>
                      <a:pt y="20" x="120"/>
                    </a:lnTo>
                    <a:lnTo>
                      <a:pt y="21" x="117"/>
                    </a:lnTo>
                    <a:lnTo>
                      <a:pt y="21" x="113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A9A9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73" name="Shape 3773"/>
              <p:cNvSpPr/>
              <p:nvPr/>
            </p:nvSpPr>
            <p:spPr>
              <a:xfrm>
                <a:off y="3708400" x="7331075"/>
                <a:ext cy="34925" cx="182561"/>
              </a:xfrm>
              <a:custGeom>
                <a:pathLst>
                  <a:path w="115" extrusionOk="0" h="22">
                    <a:moveTo>
                      <a:pt y="0" x="0"/>
                    </a:moveTo>
                    <a:lnTo>
                      <a:pt y="20" x="115"/>
                    </a:lnTo>
                    <a:lnTo>
                      <a:pt y="20" x="111"/>
                    </a:lnTo>
                    <a:lnTo>
                      <a:pt y="22" x="108"/>
                    </a:lnTo>
                    <a:lnTo>
                      <a:pt y="15" x="66"/>
                    </a:lnTo>
                    <a:lnTo>
                      <a:pt y="14" x="61"/>
                    </a:lnTo>
                    <a:lnTo>
                      <a:pt y="14" x="55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74" name="Shape 3774"/>
              <p:cNvSpPr/>
              <p:nvPr/>
            </p:nvSpPr>
            <p:spPr>
              <a:xfrm>
                <a:off y="3711575" x="7331075"/>
                <a:ext cy="34925" cx="176212"/>
              </a:xfrm>
              <a:custGeom>
                <a:pathLst>
                  <a:path w="111" extrusionOk="0" h="22">
                    <a:moveTo>
                      <a:pt y="0" x="0"/>
                    </a:moveTo>
                    <a:lnTo>
                      <a:pt y="18" x="111"/>
                    </a:lnTo>
                    <a:lnTo>
                      <a:pt y="20" x="108"/>
                    </a:lnTo>
                    <a:lnTo>
                      <a:pt y="22" x="106"/>
                    </a:lnTo>
                    <a:lnTo>
                      <a:pt y="15" x="67"/>
                    </a:lnTo>
                    <a:lnTo>
                      <a:pt y="12" x="64"/>
                    </a:lnTo>
                    <a:lnTo>
                      <a:pt y="12" x="61"/>
                    </a:lnTo>
                    <a:lnTo>
                      <a:pt y="12" x="55"/>
                    </a:lnTo>
                    <a:lnTo>
                      <a:pt y="12" x="5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8E8D8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75" name="Shape 3775"/>
              <p:cNvSpPr/>
              <p:nvPr/>
            </p:nvSpPr>
            <p:spPr>
              <a:xfrm>
                <a:off y="3714750" x="7332661"/>
                <a:ext cy="31750" cx="169861"/>
              </a:xfrm>
              <a:custGeom>
                <a:pathLst>
                  <a:path w="107" extrusionOk="0" h="20">
                    <a:moveTo>
                      <a:pt y="0" x="0"/>
                    </a:moveTo>
                    <a:lnTo>
                      <a:pt y="10" x="54"/>
                    </a:lnTo>
                    <a:lnTo>
                      <a:pt y="10" x="49"/>
                    </a:lnTo>
                    <a:lnTo>
                      <a:pt y="11" x="46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  <a:moveTo>
                      <a:pt y="11" x="65"/>
                    </a:moveTo>
                    <a:lnTo>
                      <a:pt y="18" x="107"/>
                    </a:lnTo>
                    <a:lnTo>
                      <a:pt y="20" x="103"/>
                    </a:lnTo>
                    <a:lnTo>
                      <a:pt y="20" x="102"/>
                    </a:lnTo>
                    <a:lnTo>
                      <a:pt y="15" x="68"/>
                    </a:lnTo>
                    <a:lnTo>
                      <a:pt y="13" x="66"/>
                    </a:lnTo>
                    <a:lnTo>
                      <a:pt y="11" x="65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76" name="Shape 3776"/>
              <p:cNvSpPr/>
              <p:nvPr/>
            </p:nvSpPr>
            <p:spPr>
              <a:xfrm>
                <a:off y="3716337" x="7332661"/>
                <a:ext cy="33336" cx="166686"/>
              </a:xfrm>
              <a:custGeom>
                <a:pathLst>
                  <a:path w="105" extrusionOk="0" h="21">
                    <a:moveTo>
                      <a:pt y="0" x="0"/>
                    </a:moveTo>
                    <a:lnTo>
                      <a:pt y="9" x="49"/>
                    </a:lnTo>
                    <a:lnTo>
                      <a:pt y="10" x="46"/>
                    </a:lnTo>
                    <a:lnTo>
                      <a:pt y="10" x="43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9" x="105"/>
                    </a:lnTo>
                    <a:lnTo>
                      <a:pt y="19" x="102"/>
                    </a:lnTo>
                    <a:lnTo>
                      <a:pt y="21" x="98"/>
                    </a:lnTo>
                    <a:lnTo>
                      <a:pt y="15" x="70"/>
                    </a:lnTo>
                    <a:lnTo>
                      <a:pt y="14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7868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77" name="Shape 3777"/>
              <p:cNvSpPr/>
              <p:nvPr/>
            </p:nvSpPr>
            <p:spPr>
              <a:xfrm>
                <a:off y="3719512" x="7335836"/>
                <a:ext cy="31750" cx="158750"/>
              </a:xfrm>
              <a:custGeom>
                <a:pathLst>
                  <a:path w="100" extrusionOk="0" h="20">
                    <a:moveTo>
                      <a:pt y="0" x="0"/>
                    </a:moveTo>
                    <a:lnTo>
                      <a:pt y="8" x="44"/>
                    </a:lnTo>
                    <a:lnTo>
                      <a:pt y="8" x="41"/>
                    </a:lnTo>
                    <a:lnTo>
                      <a:pt y="10" x="37"/>
                    </a:lnTo>
                    <a:lnTo>
                      <a:pt y="3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7" x="100"/>
                    </a:lnTo>
                    <a:lnTo>
                      <a:pt y="19" x="96"/>
                    </a:lnTo>
                    <a:lnTo>
                      <a:pt y="20" x="93"/>
                    </a:lnTo>
                    <a:lnTo>
                      <a:pt y="15" x="69"/>
                    </a:lnTo>
                    <a:lnTo>
                      <a:pt y="13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07F7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78" name="Shape 3778"/>
              <p:cNvSpPr/>
              <p:nvPr/>
            </p:nvSpPr>
            <p:spPr>
              <a:xfrm>
                <a:off y="3722687" x="7339011"/>
                <a:ext cy="28575" cx="149225"/>
              </a:xfrm>
              <a:custGeom>
                <a:pathLst>
                  <a:path w="94" extrusionOk="0" h="18">
                    <a:moveTo>
                      <a:pt y="0" x="0"/>
                    </a:moveTo>
                    <a:lnTo>
                      <a:pt y="6" x="39"/>
                    </a:lnTo>
                    <a:lnTo>
                      <a:pt y="8" x="35"/>
                    </a:lnTo>
                    <a:lnTo>
                      <a:pt y="10" x="34"/>
                    </a:lnTo>
                    <a:lnTo>
                      <a:pt y="5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  <a:moveTo>
                      <a:pt y="11" x="66"/>
                    </a:moveTo>
                    <a:lnTo>
                      <a:pt y="17" x="94"/>
                    </a:lnTo>
                    <a:lnTo>
                      <a:pt y="18" x="91"/>
                    </a:lnTo>
                    <a:lnTo>
                      <a:pt y="18" x="88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1" x="66"/>
                    </a:lnTo>
                    <a:close/>
                  </a:path>
                </a:pathLst>
              </a:custGeom>
              <a:solidFill>
                <a:srgbClr val="7D7B7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79" name="Shape 3779"/>
              <p:cNvSpPr/>
              <p:nvPr/>
            </p:nvSpPr>
            <p:spPr>
              <a:xfrm>
                <a:off y="3724275" x="7342186"/>
                <a:ext cy="30161" cx="141286"/>
              </a:xfrm>
              <a:custGeom>
                <a:pathLst>
                  <a:path w="89" extrusionOk="0" h="19">
                    <a:moveTo>
                      <a:pt y="0" x="0"/>
                    </a:moveTo>
                    <a:lnTo>
                      <a:pt y="7" x="33"/>
                    </a:lnTo>
                    <a:lnTo>
                      <a:pt y="9" x="32"/>
                    </a:lnTo>
                    <a:lnTo>
                      <a:pt y="10" x="28"/>
                    </a:lnTo>
                    <a:lnTo>
                      <a:pt y="5" x="1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  <a:moveTo>
                      <a:pt y="12" x="65"/>
                    </a:moveTo>
                    <a:lnTo>
                      <a:pt y="17" x="89"/>
                    </a:lnTo>
                    <a:lnTo>
                      <a:pt y="17" x="86"/>
                    </a:lnTo>
                    <a:lnTo>
                      <a:pt y="19" x="82"/>
                    </a:lnTo>
                    <a:lnTo>
                      <a:pt y="17" x="67"/>
                    </a:lnTo>
                    <a:lnTo>
                      <a:pt y="14" x="65"/>
                    </a:lnTo>
                    <a:lnTo>
                      <a:pt y="12" x="65"/>
                    </a:lnTo>
                    <a:close/>
                  </a:path>
                </a:pathLst>
              </a:custGeom>
              <a:solidFill>
                <a:srgbClr val="79777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80" name="Shape 3780"/>
              <p:cNvSpPr/>
              <p:nvPr/>
            </p:nvSpPr>
            <p:spPr>
              <a:xfrm>
                <a:off y="3730625" x="7342186"/>
                <a:ext cy="26987" cx="136525"/>
              </a:xfrm>
              <a:custGeom>
                <a:pathLst>
                  <a:path w="86" extrusionOk="0" h="17">
                    <a:moveTo>
                      <a:pt y="0" x="0"/>
                    </a:moveTo>
                    <a:lnTo>
                      <a:pt y="5" x="32"/>
                    </a:lnTo>
                    <a:lnTo>
                      <a:pt y="6" x="28"/>
                    </a:lnTo>
                    <a:lnTo>
                      <a:pt y="6" x="27"/>
                    </a:lnTo>
                    <a:lnTo>
                      <a:pt y="3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0" x="65"/>
                    </a:moveTo>
                    <a:lnTo>
                      <a:pt y="13" x="86"/>
                    </a:lnTo>
                    <a:lnTo>
                      <a:pt y="15" x="82"/>
                    </a:lnTo>
                    <a:lnTo>
                      <a:pt y="17" x="79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0" x="65"/>
                    </a:lnTo>
                    <a:close/>
                  </a:path>
                </a:pathLst>
              </a:custGeom>
              <a:solidFill>
                <a:srgbClr val="72707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81" name="Shape 3781"/>
              <p:cNvSpPr/>
              <p:nvPr/>
            </p:nvSpPr>
            <p:spPr>
              <a:xfrm>
                <a:off y="3732212" x="7343775"/>
                <a:ext cy="25400" cx="128586"/>
              </a:xfrm>
              <a:custGeom>
                <a:pathLst>
                  <a:path w="81" extrusionOk="0" h="16">
                    <a:moveTo>
                      <a:pt y="0" x="0"/>
                    </a:moveTo>
                    <a:lnTo>
                      <a:pt y="5" x="27"/>
                    </a:lnTo>
                    <a:lnTo>
                      <a:pt y="5" x="26"/>
                    </a:lnTo>
                    <a:lnTo>
                      <a:pt y="7" x="24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4" x="81"/>
                    </a:lnTo>
                    <a:lnTo>
                      <a:pt y="16" x="78"/>
                    </a:lnTo>
                    <a:lnTo>
                      <a:pt y="16" x="73"/>
                    </a:lnTo>
                    <a:lnTo>
                      <a:pt y="16" x="66"/>
                    </a:lnTo>
                    <a:lnTo>
                      <a:pt y="14" x="66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6F6D6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82" name="Shape 3782"/>
              <p:cNvSpPr/>
              <p:nvPr/>
            </p:nvSpPr>
            <p:spPr>
              <a:xfrm>
                <a:off y="3735387" x="7346950"/>
                <a:ext cy="23811" cx="120650"/>
              </a:xfrm>
              <a:custGeom>
                <a:pathLst>
                  <a:path w="76" extrusionOk="0" h="15">
                    <a:moveTo>
                      <a:pt y="0" x="0"/>
                    </a:moveTo>
                    <a:lnTo>
                      <a:pt y="3" x="24"/>
                    </a:lnTo>
                    <a:lnTo>
                      <a:pt y="5" x="22"/>
                    </a:lnTo>
                    <a:lnTo>
                      <a:pt y="7" x="18"/>
                    </a:lnTo>
                    <a:lnTo>
                      <a:pt y="3" x="3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4"/>
                    </a:moveTo>
                    <a:lnTo>
                      <a:pt y="14" x="76"/>
                    </a:lnTo>
                    <a:lnTo>
                      <a:pt y="14" x="71"/>
                    </a:lnTo>
                    <a:lnTo>
                      <a:pt y="15" x="67"/>
                    </a:lnTo>
                    <a:lnTo>
                      <a:pt y="15" x="64"/>
                    </a:lnTo>
                    <a:lnTo>
                      <a:pt y="14" x="64"/>
                    </a:lnTo>
                    <a:lnTo>
                      <a:pt y="12" x="64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83" name="Shape 3783"/>
              <p:cNvSpPr/>
              <p:nvPr/>
            </p:nvSpPr>
            <p:spPr>
              <a:xfrm>
                <a:off y="3738562" x="7350125"/>
                <a:ext cy="23811" cx="109536"/>
              </a:xfrm>
              <a:custGeom>
                <a:pathLst>
                  <a:path w="69" extrusionOk="0" h="15">
                    <a:moveTo>
                      <a:pt y="0" x="0"/>
                    </a:moveTo>
                    <a:lnTo>
                      <a:pt y="3" x="20"/>
                    </a:lnTo>
                    <a:lnTo>
                      <a:pt y="5" x="16"/>
                    </a:lnTo>
                    <a:lnTo>
                      <a:pt y="7" x="15"/>
                    </a:lnTo>
                    <a:lnTo>
                      <a:pt y="5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2" x="62"/>
                    </a:moveTo>
                    <a:lnTo>
                      <a:pt y="12" x="69"/>
                    </a:lnTo>
                    <a:lnTo>
                      <a:pt y="13" x="65"/>
                    </a:lnTo>
                    <a:lnTo>
                      <a:pt y="15" x="64"/>
                    </a:lnTo>
                    <a:lnTo>
                      <a:pt y="13" x="62"/>
                    </a:lnTo>
                    <a:lnTo>
                      <a:pt y="12" x="62"/>
                    </a:lnTo>
                    <a:close/>
                  </a:path>
                </a:pathLst>
              </a:custGeom>
              <a:solidFill>
                <a:srgbClr val="65626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84" name="Shape 3784"/>
              <p:cNvSpPr/>
              <p:nvPr/>
            </p:nvSpPr>
            <p:spPr>
              <a:xfrm>
                <a:off y="3740150" x="7351711"/>
                <a:ext cy="22225" cx="101600"/>
              </a:xfrm>
              <a:custGeom>
                <a:pathLst>
                  <a:path w="64" extrusionOk="0" h="14">
                    <a:moveTo>
                      <a:pt y="0" x="0"/>
                    </a:moveTo>
                    <a:lnTo>
                      <a:pt y="4" x="15"/>
                    </a:lnTo>
                    <a:lnTo>
                      <a:pt y="6" x="14"/>
                    </a:lnTo>
                    <a:lnTo>
                      <a:pt y="7" x="12"/>
                    </a:lnTo>
                    <a:lnTo>
                      <a:pt y="6" x="4"/>
                    </a:lnTo>
                    <a:lnTo>
                      <a:pt y="4" x="2"/>
                    </a:lnTo>
                    <a:lnTo>
                      <a:pt y="0" x="0"/>
                    </a:lnTo>
                    <a:close/>
                    <a:moveTo>
                      <a:pt y="12" x="61"/>
                    </a:moveTo>
                    <a:lnTo>
                      <a:pt y="12" x="64"/>
                    </a:lnTo>
                    <a:lnTo>
                      <a:pt y="12" x="63"/>
                    </a:lnTo>
                    <a:lnTo>
                      <a:pt y="14" x="63"/>
                    </a:lnTo>
                    <a:lnTo>
                      <a:pt y="12" x="61"/>
                    </a:lnTo>
                    <a:lnTo>
                      <a:pt y="12" x="61"/>
                    </a:lnTo>
                    <a:close/>
                  </a:path>
                </a:pathLst>
              </a:custGeom>
              <a:solidFill>
                <a:srgbClr val="615E5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85" name="Shape 3785"/>
              <p:cNvSpPr/>
              <p:nvPr/>
            </p:nvSpPr>
            <p:spPr>
              <a:xfrm>
                <a:off y="3746500" x="7354886"/>
                <a:ext cy="4761" cx="19050"/>
              </a:xfrm>
              <a:custGeom>
                <a:pathLst>
                  <a:path w="12" extrusionOk="0" h="3">
                    <a:moveTo>
                      <a:pt y="0" x="0"/>
                    </a:moveTo>
                    <a:lnTo>
                      <a:pt y="2" x="12"/>
                    </a:lnTo>
                    <a:lnTo>
                      <a:pt y="3" x="10"/>
                    </a:lnTo>
                    <a:lnTo>
                      <a:pt y="3" x="8"/>
                    </a:lnTo>
                    <a:lnTo>
                      <a:pt y="3" x="5"/>
                    </a:lnTo>
                    <a:lnTo>
                      <a:pt y="2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C5A5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86" name="Shape 3786"/>
              <p:cNvSpPr/>
              <p:nvPr/>
            </p:nvSpPr>
            <p:spPr>
              <a:xfrm>
                <a:off y="3749675" x="7358061"/>
                <a:ext cy="4761" cx="12700"/>
              </a:xfrm>
              <a:custGeom>
                <a:pathLst>
                  <a:path w="8" extrusionOk="0" h="3">
                    <a:moveTo>
                      <a:pt y="0" x="0"/>
                    </a:moveTo>
                    <a:lnTo>
                      <a:pt y="1" x="8"/>
                    </a:lnTo>
                    <a:lnTo>
                      <a:pt y="1" x="6"/>
                    </a:lnTo>
                    <a:lnTo>
                      <a:pt y="3" x="5"/>
                    </a:lnTo>
                    <a:lnTo>
                      <a:pt y="1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6535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87" name="Shape 3787"/>
              <p:cNvSpPr/>
              <p:nvPr/>
            </p:nvSpPr>
            <p:spPr>
              <a:xfrm>
                <a:off y="3751262" x="7362825"/>
                <a:ext cy="3175" cx="4761"/>
              </a:xfrm>
              <a:custGeom>
                <a:pathLst>
                  <a:path w="3" extrusionOk="0" h="2">
                    <a:moveTo>
                      <a:pt y="0" x="0"/>
                    </a:moveTo>
                    <a:lnTo>
                      <a:pt y="0" x="3"/>
                    </a:lnTo>
                    <a:lnTo>
                      <a:pt y="2" x="2"/>
                    </a:lnTo>
                    <a:lnTo>
                      <a:pt y="2" x="2"/>
                    </a:lnTo>
                    <a:lnTo>
                      <a:pt y="0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24F4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88" name="Shape 3788"/>
              <p:cNvSpPr/>
              <p:nvPr/>
            </p:nvSpPr>
            <p:spPr>
              <a:xfrm>
                <a:off y="3421062" x="7312025"/>
                <a:ext cy="341312" cx="365125"/>
              </a:xfrm>
              <a:custGeom>
                <a:pathLst>
                  <a:path w="230" extrusionOk="0" h="215">
                    <a:moveTo>
                      <a:pt y="109" x="221"/>
                    </a:moveTo>
                    <a:lnTo>
                      <a:pt y="114" x="224"/>
                    </a:lnTo>
                    <a:lnTo>
                      <a:pt y="119" x="228"/>
                    </a:lnTo>
                    <a:lnTo>
                      <a:pt y="125" x="230"/>
                    </a:lnTo>
                    <a:lnTo>
                      <a:pt y="131" x="230"/>
                    </a:lnTo>
                    <a:lnTo>
                      <a:pt y="136" x="228"/>
                    </a:lnTo>
                    <a:lnTo>
                      <a:pt y="141" x="226"/>
                    </a:lnTo>
                    <a:lnTo>
                      <a:pt y="147" x="224"/>
                    </a:lnTo>
                    <a:lnTo>
                      <a:pt y="152" x="219"/>
                    </a:lnTo>
                    <a:lnTo>
                      <a:pt y="161" x="208"/>
                    </a:lnTo>
                    <a:lnTo>
                      <a:pt y="171" x="192"/>
                    </a:lnTo>
                    <a:lnTo>
                      <a:pt y="180" x="176"/>
                    </a:lnTo>
                    <a:lnTo>
                      <a:pt y="188" x="159"/>
                    </a:lnTo>
                    <a:lnTo>
                      <a:pt y="203" x="122"/>
                    </a:lnTo>
                    <a:lnTo>
                      <a:pt y="215" x="88"/>
                    </a:lnTo>
                    <a:lnTo>
                      <a:pt y="205" x="84"/>
                    </a:lnTo>
                    <a:lnTo>
                      <a:pt y="198" x="81"/>
                    </a:lnTo>
                    <a:lnTo>
                      <a:pt y="195" x="76"/>
                    </a:lnTo>
                    <a:lnTo>
                      <a:pt y="193" x="69"/>
                    </a:lnTo>
                    <a:lnTo>
                      <a:pt y="195" x="62"/>
                    </a:lnTo>
                    <a:lnTo>
                      <a:pt y="198" x="52"/>
                    </a:lnTo>
                    <a:lnTo>
                      <a:pt y="203" x="44"/>
                    </a:lnTo>
                    <a:lnTo>
                      <a:pt y="210" x="34"/>
                    </a:lnTo>
                    <a:lnTo>
                      <a:pt y="201" x="25"/>
                    </a:lnTo>
                    <a:lnTo>
                      <a:pt y="191" x="17"/>
                    </a:lnTo>
                    <a:lnTo>
                      <a:pt y="181" x="12"/>
                    </a:lnTo>
                    <a:lnTo>
                      <a:pt y="171" x="7"/>
                    </a:lnTo>
                    <a:lnTo>
                      <a:pt y="158" x="3"/>
                    </a:lnTo>
                    <a:lnTo>
                      <a:pt y="146" x="0"/>
                    </a:lnTo>
                    <a:lnTo>
                      <a:pt y="132" x="0"/>
                    </a:lnTo>
                    <a:lnTo>
                      <a:pt y="119" x="0"/>
                    </a:lnTo>
                    <a:lnTo>
                      <a:pt y="103" x="2"/>
                    </a:lnTo>
                    <a:lnTo>
                      <a:pt y="90" x="3"/>
                    </a:lnTo>
                    <a:lnTo>
                      <a:pt y="75" x="8"/>
                    </a:lnTo>
                    <a:lnTo>
                      <a:pt y="60" x="13"/>
                    </a:lnTo>
                    <a:lnTo>
                      <a:pt y="44" x="20"/>
                    </a:lnTo>
                    <a:lnTo>
                      <a:pt y="29" x="29"/>
                    </a:lnTo>
                    <a:lnTo>
                      <a:pt y="16" x="39"/>
                    </a:lnTo>
                    <a:lnTo>
                      <a:pt y="0" x="51"/>
                    </a:lnTo>
                    <a:lnTo>
                      <a:pt y="7" x="61"/>
                    </a:lnTo>
                    <a:lnTo>
                      <a:pt y="12" x="71"/>
                    </a:lnTo>
                    <a:lnTo>
                      <a:pt y="27" x="73"/>
                    </a:lnTo>
                    <a:lnTo>
                      <a:pt y="41" x="78"/>
                    </a:lnTo>
                    <a:lnTo>
                      <a:pt y="51" x="84"/>
                    </a:lnTo>
                    <a:lnTo>
                      <a:pt y="56" x="91"/>
                    </a:lnTo>
                    <a:lnTo>
                      <a:pt y="58" x="94"/>
                    </a:lnTo>
                    <a:lnTo>
                      <a:pt y="58" x="98"/>
                    </a:lnTo>
                    <a:lnTo>
                      <a:pt y="58" x="101"/>
                    </a:lnTo>
                    <a:lnTo>
                      <a:pt y="56" x="103"/>
                    </a:lnTo>
                    <a:lnTo>
                      <a:pt y="53" x="106"/>
                    </a:lnTo>
                    <a:lnTo>
                      <a:pt y="48" x="108"/>
                    </a:lnTo>
                    <a:lnTo>
                      <a:pt y="41" x="108"/>
                    </a:lnTo>
                    <a:lnTo>
                      <a:pt y="33" x="108"/>
                    </a:lnTo>
                    <a:lnTo>
                      <a:pt y="48" x="137"/>
                    </a:lnTo>
                    <a:lnTo>
                      <a:pt y="66" x="169"/>
                    </a:lnTo>
                    <a:lnTo>
                      <a:pt y="76" x="184"/>
                    </a:lnTo>
                    <a:lnTo>
                      <a:pt y="88" x="199"/>
                    </a:lnTo>
                    <a:lnTo>
                      <a:pt y="98" x="211"/>
                    </a:lnTo>
                    <a:lnTo>
                      <a:pt y="109" x="22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89" name="Shape 3789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90" name="Shape 3790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91" name="Shape 3791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92" name="Shape 3792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93" name="Shape 3793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94" name="Shape 3794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95" name="Shape 3795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96" name="Shape 3796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cxnSp>
            <p:nvCxnSpPr>
              <p:cNvPr id="3797" name="Shape 3797"/>
              <p:cNvCxnSpPr/>
              <p:nvPr/>
            </p:nvCxnSpPr>
            <p:spPr>
              <a:xfrm rot="10800000" flipH="1">
                <a:off y="2408237" x="5770562"/>
                <a:ext cy="363536" cx="611187"/>
              </a:xfrm>
              <a:prstGeom prst="straightConnector1">
                <a:avLst/>
              </a:prstGeom>
              <a:solidFill>
                <a:srgbClr val="FFFFFF"/>
              </a:solidFill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</p:cxnSp>
          <p:sp>
            <p:nvSpPr>
              <p:cNvPr id="3798" name="Shape 3798"/>
              <p:cNvSpPr/>
              <p:nvPr/>
            </p:nvSpPr>
            <p:spPr>
              <a:xfrm>
                <a:off y="3692525" x="5689600"/>
                <a:ext cy="92075" cx="1665286"/>
              </a:xfrm>
              <a:custGeom>
                <a:pathLst>
                  <a:path w="1049" extrusionOk="0" h="58">
                    <a:moveTo>
                      <a:pt y="34" x="1049"/>
                    </a:moveTo>
                    <a:lnTo>
                      <a:pt y="36" x="1039"/>
                    </a:lnTo>
                    <a:lnTo>
                      <a:pt y="36" x="1030"/>
                    </a:lnTo>
                    <a:lnTo>
                      <a:pt y="34" x="1022"/>
                    </a:lnTo>
                    <a:lnTo>
                      <a:pt y="30" x="1010"/>
                    </a:lnTo>
                    <a:lnTo>
                      <a:pt y="37" x="970"/>
                    </a:lnTo>
                    <a:lnTo>
                      <a:pt y="44" x="926"/>
                    </a:lnTo>
                    <a:lnTo>
                      <a:pt y="49" x="882"/>
                    </a:lnTo>
                    <a:lnTo>
                      <a:pt y="52" x="835"/>
                    </a:lnTo>
                    <a:lnTo>
                      <a:pt y="56" x="787"/>
                    </a:lnTo>
                    <a:lnTo>
                      <a:pt y="58" x="740"/>
                    </a:lnTo>
                    <a:lnTo>
                      <a:pt y="58" x="691"/>
                    </a:lnTo>
                    <a:lnTo>
                      <a:pt y="58" x="640"/>
                    </a:lnTo>
                    <a:lnTo>
                      <a:pt y="54" x="537"/>
                    </a:lnTo>
                    <a:lnTo>
                      <a:pt y="49" x="431"/>
                    </a:lnTo>
                    <a:lnTo>
                      <a:pt y="39" x="325"/>
                    </a:lnTo>
                    <a:lnTo>
                      <a:pt y="29" x="215"/>
                    </a:lnTo>
                    <a:lnTo>
                      <a:pt y="22" x="213"/>
                    </a:lnTo>
                    <a:lnTo>
                      <a:pt y="19" x="210"/>
                    </a:lnTo>
                    <a:lnTo>
                      <a:pt y="12" x="144"/>
                    </a:lnTo>
                    <a:lnTo>
                      <a:pt y="12" x="139"/>
                    </a:lnTo>
                    <a:lnTo>
                      <a:pt y="14" x="134"/>
                    </a:lnTo>
                    <a:lnTo>
                      <a:pt y="15" x="130"/>
                    </a:lnTo>
                    <a:lnTo>
                      <a:pt y="17" x="129"/>
                    </a:lnTo>
                    <a:lnTo>
                      <a:pt y="14" x="97"/>
                    </a:lnTo>
                    <a:lnTo>
                      <a:pt y="9" x="65"/>
                    </a:lnTo>
                    <a:lnTo>
                      <a:pt y="5" x="33"/>
                    </a:lnTo>
                    <a:lnTo>
                      <a:pt y="0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799" name="Shape 3799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00" name="Shape 3800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01" name="Shape 3801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02" name="Shape 3802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03" name="Shape 3803"/>
              <p:cNvSpPr/>
              <p:nvPr/>
            </p:nvSpPr>
            <p:spPr>
              <a:xfrm>
                <a:off y="4392612" x="5087937"/>
                <a:ext cy="185736" cx="506412"/>
              </a:xfrm>
              <a:custGeom>
                <a:pathLst>
                  <a:path w="319" extrusionOk="0" h="117">
                    <a:moveTo>
                      <a:pt y="0" x="0"/>
                    </a:moveTo>
                    <a:lnTo>
                      <a:pt y="4" x="1"/>
                    </a:lnTo>
                    <a:lnTo>
                      <a:pt y="7" x="3"/>
                    </a:lnTo>
                    <a:lnTo>
                      <a:pt y="25" x="43"/>
                    </a:lnTo>
                    <a:lnTo>
                      <a:pt y="46" x="84"/>
                    </a:lnTo>
                    <a:lnTo>
                      <a:pt y="64" x="126"/>
                    </a:lnTo>
                    <a:lnTo>
                      <a:pt y="81" x="167"/>
                    </a:lnTo>
                    <a:lnTo>
                      <a:pt y="96" x="207"/>
                    </a:lnTo>
                    <a:lnTo>
                      <a:pt y="108" x="248"/>
                    </a:lnTo>
                    <a:lnTo>
                      <a:pt y="113" x="266"/>
                    </a:lnTo>
                    <a:lnTo>
                      <a:pt y="115" x="285"/>
                    </a:lnTo>
                    <a:lnTo>
                      <a:pt y="117" x="302"/>
                    </a:lnTo>
                    <a:lnTo>
                      <a:pt y="117" x="319"/>
                    </a:lnTo>
                    <a:lnTo>
                      <a:pt y="113" x="315"/>
                    </a:lnTo>
                    <a:lnTo>
                      <a:pt y="108" x="309"/>
                    </a:lnTo>
                    <a:lnTo>
                      <a:pt y="102" x="298"/>
                    </a:lnTo>
                    <a:lnTo>
                      <a:pt y="95" x="285"/>
                    </a:lnTo>
                    <a:lnTo>
                      <a:pt y="83" x="253"/>
                    </a:lnTo>
                    <a:lnTo>
                      <a:pt y="74" x="219"/>
                    </a:lnTo>
                    <a:lnTo>
                      <a:pt y="64" x="177"/>
                    </a:lnTo>
                    <a:lnTo>
                      <a:pt y="53" x="136"/>
                    </a:lnTo>
                    <a:lnTo>
                      <a:pt y="39" x="99"/>
                    </a:lnTo>
                    <a:lnTo>
                      <a:pt y="27" x="65"/>
                    </a:lnTo>
                    <a:lnTo>
                      <a:pt y="9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04" name="Shape 3804"/>
              <p:cNvSpPr/>
              <p:nvPr/>
            </p:nvSpPr>
            <p:spPr>
              <a:xfrm>
                <a:off y="4398962" x="5087937"/>
                <a:ext cy="179387" cx="457200"/>
              </a:xfrm>
              <a:custGeom>
                <a:pathLst>
                  <a:path w="288" extrusionOk="0" h="113">
                    <a:moveTo>
                      <a:pt y="0" x="0"/>
                    </a:moveTo>
                    <a:lnTo>
                      <a:pt y="23" x="38"/>
                    </a:lnTo>
                    <a:lnTo>
                      <a:pt y="43" x="76"/>
                    </a:lnTo>
                    <a:lnTo>
                      <a:pt y="62" x="113"/>
                    </a:lnTo>
                    <a:lnTo>
                      <a:pt y="77" x="150"/>
                    </a:lnTo>
                    <a:lnTo>
                      <a:pt y="91" x="185"/>
                    </a:lnTo>
                    <a:lnTo>
                      <a:pt y="101" x="221"/>
                    </a:lnTo>
                    <a:lnTo>
                      <a:pt y="108" x="255"/>
                    </a:lnTo>
                    <a:lnTo>
                      <a:pt y="113" x="288"/>
                    </a:lnTo>
                    <a:lnTo>
                      <a:pt y="109" x="287"/>
                    </a:lnTo>
                    <a:lnTo>
                      <a:pt y="104" x="282"/>
                    </a:lnTo>
                    <a:lnTo>
                      <a:pt y="98" x="275"/>
                    </a:lnTo>
                    <a:lnTo>
                      <a:pt y="92" x="266"/>
                    </a:lnTo>
                    <a:lnTo>
                      <a:pt y="87" x="258"/>
                    </a:lnTo>
                    <a:lnTo>
                      <a:pt y="82" x="246"/>
                    </a:lnTo>
                    <a:lnTo>
                      <a:pt y="77" x="233"/>
                    </a:lnTo>
                    <a:lnTo>
                      <a:pt y="72" x="219"/>
                    </a:lnTo>
                    <a:lnTo>
                      <a:pt y="49" x="138"/>
                    </a:lnTo>
                    <a:lnTo>
                      <a:pt y="25" x="65"/>
                    </a:lnTo>
                    <a:lnTo>
                      <a:pt y="6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05" name="Shape 3805"/>
              <p:cNvSpPr/>
              <p:nvPr/>
            </p:nvSpPr>
            <p:spPr>
              <a:xfrm>
                <a:off y="4371975" x="5100637"/>
                <a:ext cy="136525" cx="522286"/>
              </a:xfrm>
              <a:custGeom>
                <a:pathLst>
                  <a:path w="329" extrusionOk="0" h="86">
                    <a:moveTo>
                      <a:pt y="0" x="0"/>
                    </a:moveTo>
                    <a:lnTo>
                      <a:pt y="6" x="8"/>
                    </a:lnTo>
                    <a:lnTo>
                      <a:pt y="20" x="39"/>
                    </a:lnTo>
                    <a:lnTo>
                      <a:pt y="37" x="86"/>
                    </a:lnTo>
                    <a:lnTo>
                      <a:pt y="55" x="140"/>
                    </a:lnTo>
                    <a:lnTo>
                      <a:pt y="64" x="169"/>
                    </a:lnTo>
                    <a:lnTo>
                      <a:pt y="72" x="198"/>
                    </a:lnTo>
                    <a:lnTo>
                      <a:pt y="77" x="226"/>
                    </a:lnTo>
                    <a:lnTo>
                      <a:pt y="82" x="253"/>
                    </a:lnTo>
                    <a:lnTo>
                      <a:pt y="86" x="277"/>
                    </a:lnTo>
                    <a:lnTo>
                      <a:pt y="86" x="299"/>
                    </a:lnTo>
                    <a:lnTo>
                      <a:pt y="86" x="307"/>
                    </a:lnTo>
                    <a:lnTo>
                      <a:pt y="84" x="316"/>
                    </a:lnTo>
                    <a:lnTo>
                      <a:pt y="81" x="324"/>
                    </a:lnTo>
                    <a:lnTo>
                      <a:pt y="77" x="329"/>
                    </a:lnTo>
                    <a:lnTo>
                      <a:pt y="66" x="317"/>
                    </a:lnTo>
                    <a:lnTo>
                      <a:pt y="55" x="306"/>
                    </a:lnTo>
                    <a:lnTo>
                      <a:pt y="45" x="290"/>
                    </a:lnTo>
                    <a:lnTo>
                      <a:pt y="37" x="275"/>
                    </a:lnTo>
                    <a:lnTo>
                      <a:pt y="28" x="258"/>
                    </a:lnTo>
                    <a:lnTo>
                      <a:pt y="23" x="240"/>
                    </a:lnTo>
                    <a:lnTo>
                      <a:pt y="17" x="220"/>
                    </a:lnTo>
                    <a:lnTo>
                      <a:pt y="11" x="199"/>
                    </a:lnTo>
                    <a:lnTo>
                      <a:pt y="5" x="154"/>
                    </a:lnTo>
                    <a:lnTo>
                      <a:pt y="1" x="106"/>
                    </a:lnTo>
                    <a:lnTo>
                      <a:pt y="0" x="54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CF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06" name="Shape 3806"/>
              <p:cNvSpPr/>
              <p:nvPr/>
            </p:nvSpPr>
            <p:spPr>
              <a:xfrm>
                <a:off y="4373562" x="5095875"/>
                <a:ext cy="155575" cx="546100"/>
              </a:xfrm>
              <a:custGeom>
                <a:pathLst>
                  <a:path w="344" extrusionOk="0" h="98">
                    <a:moveTo>
                      <a:pt y="0" x="3"/>
                    </a:moveTo>
                    <a:lnTo>
                      <a:pt y="7" x="15"/>
                    </a:lnTo>
                    <a:lnTo>
                      <a:pt y="21" x="49"/>
                    </a:lnTo>
                    <a:lnTo>
                      <a:pt y="39" x="96"/>
                    </a:lnTo>
                    <a:lnTo>
                      <a:pt y="58" x="150"/>
                    </a:lnTo>
                    <a:lnTo>
                      <a:pt y="68" x="179"/>
                    </a:lnTo>
                    <a:lnTo>
                      <a:pt y="76" x="207"/>
                    </a:lnTo>
                    <a:lnTo>
                      <a:pt y="83" x="236"/>
                    </a:lnTo>
                    <a:lnTo>
                      <a:pt y="88" x="261"/>
                    </a:lnTo>
                    <a:lnTo>
                      <a:pt y="90" x="285"/>
                    </a:lnTo>
                    <a:lnTo>
                      <a:pt y="92" x="307"/>
                    </a:lnTo>
                    <a:lnTo>
                      <a:pt y="90" x="315"/>
                    </a:lnTo>
                    <a:lnTo>
                      <a:pt y="88" x="324"/>
                    </a:lnTo>
                    <a:lnTo>
                      <a:pt y="86" x="331"/>
                    </a:lnTo>
                    <a:lnTo>
                      <a:pt y="83" x="337"/>
                    </a:lnTo>
                    <a:lnTo>
                      <a:pt y="88" x="341"/>
                    </a:lnTo>
                    <a:lnTo>
                      <a:pt y="92" x="344"/>
                    </a:lnTo>
                    <a:lnTo>
                      <a:pt y="95" x="337"/>
                    </a:lnTo>
                    <a:lnTo>
                      <a:pt y="98" x="326"/>
                    </a:lnTo>
                    <a:lnTo>
                      <a:pt y="98" x="310"/>
                    </a:lnTo>
                    <a:lnTo>
                      <a:pt y="97" x="293"/>
                    </a:lnTo>
                    <a:lnTo>
                      <a:pt y="95" x="273"/>
                    </a:lnTo>
                    <a:lnTo>
                      <a:pt y="92" x="251"/>
                    </a:lnTo>
                    <a:lnTo>
                      <a:pt y="86" x="226"/>
                    </a:lnTo>
                    <a:lnTo>
                      <a:pt y="80" x="201"/>
                    </a:lnTo>
                    <a:lnTo>
                      <a:pt y="65" x="147"/>
                    </a:lnTo>
                    <a:lnTo>
                      <a:pt y="46" x="94"/>
                    </a:lnTo>
                    <a:lnTo>
                      <a:pt y="36" x="67"/>
                    </a:lnTo>
                    <a:lnTo>
                      <a:pt y="24" x="44"/>
                    </a:lnTo>
                    <a:lnTo>
                      <a:pt y="14" x="20"/>
                    </a:lnTo>
                    <a:lnTo>
                      <a:pt y="2" x="0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07" name="Shape 3807"/>
              <p:cNvSpPr/>
              <p:nvPr/>
            </p:nvSpPr>
            <p:spPr>
              <a:xfrm>
                <a:off y="4371975" x="5097462"/>
                <a:ext cy="149225" cx="536575"/>
              </a:xfrm>
              <a:custGeom>
                <a:pathLst>
                  <a:path w="338" extrusionOk="0" h="94">
                    <a:moveTo>
                      <a:pt y="0" x="2"/>
                    </a:moveTo>
                    <a:lnTo>
                      <a:pt y="6" x="10"/>
                    </a:lnTo>
                    <a:lnTo>
                      <a:pt y="20" x="41"/>
                    </a:lnTo>
                    <a:lnTo>
                      <a:pt y="37" x="88"/>
                    </a:lnTo>
                    <a:lnTo>
                      <a:pt y="55" x="142"/>
                    </a:lnTo>
                    <a:lnTo>
                      <a:pt y="64" x="171"/>
                    </a:lnTo>
                    <a:lnTo>
                      <a:pt y="72" x="200"/>
                    </a:lnTo>
                    <a:lnTo>
                      <a:pt y="77" x="228"/>
                    </a:lnTo>
                    <a:lnTo>
                      <a:pt y="82" x="255"/>
                    </a:lnTo>
                    <a:lnTo>
                      <a:pt y="86" x="279"/>
                    </a:lnTo>
                    <a:lnTo>
                      <a:pt y="86" x="301"/>
                    </a:lnTo>
                    <a:lnTo>
                      <a:pt y="86" x="309"/>
                    </a:lnTo>
                    <a:lnTo>
                      <a:pt y="84" x="318"/>
                    </a:lnTo>
                    <a:lnTo>
                      <a:pt y="81" x="326"/>
                    </a:lnTo>
                    <a:lnTo>
                      <a:pt y="77" x="331"/>
                    </a:lnTo>
                    <a:lnTo>
                      <a:pt y="82" x="335"/>
                    </a:lnTo>
                    <a:lnTo>
                      <a:pt y="87" x="338"/>
                    </a:lnTo>
                    <a:lnTo>
                      <a:pt y="91" x="331"/>
                    </a:lnTo>
                    <a:lnTo>
                      <a:pt y="93" x="321"/>
                    </a:lnTo>
                    <a:lnTo>
                      <a:pt y="94" x="306"/>
                    </a:lnTo>
                    <a:lnTo>
                      <a:pt y="93" x="289"/>
                    </a:lnTo>
                    <a:lnTo>
                      <a:pt y="91" x="269"/>
                    </a:lnTo>
                    <a:lnTo>
                      <a:pt y="87" x="247"/>
                    </a:lnTo>
                    <a:lnTo>
                      <a:pt y="82" x="223"/>
                    </a:lnTo>
                    <a:lnTo>
                      <a:pt y="77" x="198"/>
                    </a:lnTo>
                    <a:lnTo>
                      <a:pt y="62" x="146"/>
                    </a:lnTo>
                    <a:lnTo>
                      <a:pt y="44" x="93"/>
                    </a:lnTo>
                    <a:lnTo>
                      <a:pt y="35" x="68"/>
                    </a:lnTo>
                    <a:lnTo>
                      <a:pt y="23" x="44"/>
                    </a:lnTo>
                    <a:lnTo>
                      <a:pt y="13" x="22"/>
                    </a:lnTo>
                    <a:lnTo>
                      <a:pt y="1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08" name="Shape 3808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09" name="Shape 3809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10" name="Shape 3810"/>
              <p:cNvSpPr/>
              <p:nvPr/>
            </p:nvSpPr>
            <p:spPr>
              <a:xfrm>
                <a:off y="2686050" x="5400675"/>
                <a:ext cy="33336" cx="185736"/>
              </a:xfrm>
              <a:custGeom>
                <a:pathLst>
                  <a:path w="117" extrusionOk="0" h="21">
                    <a:moveTo>
                      <a:pt y="21" x="117"/>
                    </a:moveTo>
                    <a:lnTo>
                      <a:pt y="0" x="0"/>
                    </a:lnTo>
                    <a:lnTo>
                      <a:pt y="4" x="29"/>
                    </a:lnTo>
                    <a:lnTo>
                      <a:pt y="9" x="58"/>
                    </a:lnTo>
                    <a:lnTo>
                      <a:pt y="14" x="88"/>
                    </a:lnTo>
                    <a:lnTo>
                      <a:pt y="21" x="11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11" name="Shape 3811"/>
              <p:cNvSpPr/>
              <p:nvPr/>
            </p:nvSpPr>
            <p:spPr>
              <a:xfrm>
                <a:off y="2678111" x="5346700"/>
                <a:ext cy="50800" cx="287336"/>
              </a:xfrm>
              <a:custGeom>
                <a:pathLst>
                  <a:path w="181" extrusionOk="0" h="32">
                    <a:moveTo>
                      <a:pt y="32" x="181"/>
                    </a:moveTo>
                    <a:lnTo>
                      <a:pt y="0" x="0"/>
                    </a:lnTo>
                    <a:lnTo>
                      <a:pt y="7" x="46"/>
                    </a:lnTo>
                    <a:lnTo>
                      <a:pt y="14" x="92"/>
                    </a:lnTo>
                    <a:lnTo>
                      <a:pt y="22" x="137"/>
                    </a:lnTo>
                    <a:lnTo>
                      <a:pt y="32" x="181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12" name="Shape 3812"/>
              <p:cNvSpPr/>
              <p:nvPr/>
            </p:nvSpPr>
            <p:spPr>
              <a:xfrm>
                <a:off y="2676525" x="5307012"/>
                <a:ext cy="63500" cx="361950"/>
              </a:xfrm>
              <a:custGeom>
                <a:pathLst>
                  <a:path w="228" extrusionOk="0" h="40">
                    <a:moveTo>
                      <a:pt y="6" x="59"/>
                    </a:moveTo>
                    <a:lnTo>
                      <a:pt y="27" x="176"/>
                    </a:lnTo>
                    <a:lnTo>
                      <a:pt y="30" x="189"/>
                    </a:lnTo>
                    <a:lnTo>
                      <a:pt y="33" x="203"/>
                    </a:lnTo>
                    <a:lnTo>
                      <a:pt y="37" x="214"/>
                    </a:lnTo>
                    <a:lnTo>
                      <a:pt y="40" x="228"/>
                    </a:lnTo>
                    <a:lnTo>
                      <a:pt y="0" x="0"/>
                    </a:lnTo>
                    <a:lnTo>
                      <a:pt y="1" x="14"/>
                    </a:lnTo>
                    <a:lnTo>
                      <a:pt y="3" x="29"/>
                    </a:lnTo>
                    <a:lnTo>
                      <a:pt y="5" x="44"/>
                    </a:lnTo>
                    <a:lnTo>
                      <a:pt y="6" x="59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13" name="Shape 3813"/>
              <p:cNvSpPr/>
              <p:nvPr/>
            </p:nvSpPr>
            <p:spPr>
              <a:xfrm>
                <a:off y="2673350" x="5272087"/>
                <a:ext cy="74611" cx="427037"/>
              </a:xfrm>
              <a:custGeom>
                <a:pathLst>
                  <a:path w="269" extrusionOk="0" h="47">
                    <a:moveTo>
                      <a:pt y="3" x="47"/>
                    </a:moveTo>
                    <a:lnTo>
                      <a:pt y="35" x="228"/>
                    </a:lnTo>
                    <a:lnTo>
                      <a:pt y="42" x="248"/>
                    </a:lnTo>
                    <a:lnTo>
                      <a:pt y="47" x="269"/>
                    </a:lnTo>
                    <a:lnTo>
                      <a:pt y="0" x="0"/>
                    </a:lnTo>
                    <a:lnTo>
                      <a:pt y="2" x="24"/>
                    </a:lnTo>
                    <a:lnTo>
                      <a:pt y="3" x="4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14" name="Shape 3814"/>
              <p:cNvSpPr/>
              <p:nvPr/>
            </p:nvSpPr>
            <p:spPr>
              <a:xfrm>
                <a:off y="2673350" x="5243512"/>
                <a:ext cy="82550" cx="479425"/>
              </a:xfrm>
              <a:custGeom>
                <a:pathLst>
                  <a:path w="302" extrusionOk="0" h="52">
                    <a:moveTo>
                      <a:pt y="2" x="40"/>
                    </a:moveTo>
                    <a:lnTo>
                      <a:pt y="42" x="268"/>
                    </a:lnTo>
                    <a:lnTo>
                      <a:pt y="47" x="285"/>
                    </a:lnTo>
                    <a:lnTo>
                      <a:pt y="52" x="302"/>
                    </a:lnTo>
                    <a:lnTo>
                      <a:pt y="0" x="0"/>
                    </a:lnTo>
                    <a:lnTo>
                      <a:pt y="0" x="20"/>
                    </a:lnTo>
                    <a:lnTo>
                      <a:pt y="2" x="40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15" name="Shape 3815"/>
              <p:cNvSpPr/>
              <p:nvPr/>
            </p:nvSpPr>
            <p:spPr>
              <a:xfrm>
                <a:off y="2670175" x="5216525"/>
                <a:ext cy="93661" cx="530225"/>
              </a:xfrm>
              <a:custGeom>
                <a:pathLst>
                  <a:path w="334" extrusionOk="0" h="59">
                    <a:moveTo>
                      <a:pt y="2" x="35"/>
                    </a:moveTo>
                    <a:lnTo>
                      <a:pt y="49" x="304"/>
                    </a:lnTo>
                    <a:lnTo>
                      <a:pt y="54" x="319"/>
                    </a:lnTo>
                    <a:lnTo>
                      <a:pt y="59" x="334"/>
                    </a:lnTo>
                    <a:lnTo>
                      <a:pt y="0" x="0"/>
                    </a:lnTo>
                    <a:lnTo>
                      <a:pt y="2" x="18"/>
                    </a:lnTo>
                    <a:lnTo>
                      <a:pt y="2" x="35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16" name="Shape 3816"/>
              <p:cNvSpPr/>
              <p:nvPr/>
            </p:nvSpPr>
            <p:spPr>
              <a:xfrm>
                <a:off y="2670175" x="5191125"/>
                <a:ext cy="101600" cx="574675"/>
              </a:xfrm>
              <a:custGeom>
                <a:pathLst>
                  <a:path w="362" extrusionOk="0" h="64">
                    <a:moveTo>
                      <a:pt y="2" x="33"/>
                    </a:moveTo>
                    <a:lnTo>
                      <a:pt y="54" x="335"/>
                    </a:lnTo>
                    <a:lnTo>
                      <a:pt y="59" x="348"/>
                    </a:lnTo>
                    <a:lnTo>
                      <a:pt y="64" x="362"/>
                    </a:lnTo>
                    <a:lnTo>
                      <a:pt y="0" x="0"/>
                    </a:lnTo>
                    <a:lnTo>
                      <a:pt y="0" x="17"/>
                    </a:lnTo>
                    <a:lnTo>
                      <a:pt y="2" x="33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17" name="Shape 3817"/>
              <p:cNvSpPr/>
              <p:nvPr/>
            </p:nvSpPr>
            <p:spPr>
              <a:xfrm>
                <a:off y="2670175" x="5170487"/>
                <a:ext cy="107950" cx="614361"/>
              </a:xfrm>
              <a:custGeom>
                <a:pathLst>
                  <a:path w="387" extrusionOk="0" h="68">
                    <a:moveTo>
                      <a:pt y="0" x="29"/>
                    </a:moveTo>
                    <a:lnTo>
                      <a:pt y="59" x="363"/>
                    </a:lnTo>
                    <a:lnTo>
                      <a:pt y="64" x="375"/>
                    </a:lnTo>
                    <a:lnTo>
                      <a:pt y="68" x="38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9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18" name="Shape 3818"/>
              <p:cNvSpPr/>
              <p:nvPr/>
            </p:nvSpPr>
            <p:spPr>
              <a:xfrm>
                <a:off y="2670175" x="5146675"/>
                <a:ext cy="115886" cx="654050"/>
              </a:xfrm>
              <a:custGeom>
                <a:pathLst>
                  <a:path w="412" extrusionOk="0" h="73">
                    <a:moveTo>
                      <a:pt y="0" x="28"/>
                    </a:moveTo>
                    <a:lnTo>
                      <a:pt y="64" x="390"/>
                    </a:lnTo>
                    <a:lnTo>
                      <a:pt y="68" x="402"/>
                    </a:lnTo>
                    <a:lnTo>
                      <a:pt y="73" x="412"/>
                    </a:lnTo>
                    <a:lnTo>
                      <a:pt y="0" x="0"/>
                    </a:lnTo>
                    <a:lnTo>
                      <a:pt y="0" x="15"/>
                    </a:lnTo>
                    <a:lnTo>
                      <a:pt y="0" x="28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19" name="Shape 3819"/>
              <p:cNvSpPr/>
              <p:nvPr/>
            </p:nvSpPr>
            <p:spPr>
              <a:xfrm>
                <a:off y="2670175" x="5127625"/>
                <a:ext cy="120650" cx="692150"/>
              </a:xfrm>
              <a:custGeom>
                <a:pathLst>
                  <a:path w="436" extrusionOk="0" h="76">
                    <a:moveTo>
                      <a:pt y="0" x="27"/>
                    </a:moveTo>
                    <a:lnTo>
                      <a:pt y="68" x="414"/>
                    </a:lnTo>
                    <a:lnTo>
                      <a:pt y="73" x="424"/>
                    </a:lnTo>
                    <a:lnTo>
                      <a:pt y="76" x="436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20" name="Shape 3820"/>
              <p:cNvSpPr/>
              <p:nvPr/>
            </p:nvSpPr>
            <p:spPr>
              <a:xfrm>
                <a:off y="2670175" x="5105400"/>
                <a:ext cy="127000" cx="727075"/>
              </a:xfrm>
              <a:custGeom>
                <a:pathLst>
                  <a:path w="458" extrusionOk="0" h="80">
                    <a:moveTo>
                      <a:pt y="0" x="26"/>
                    </a:moveTo>
                    <a:lnTo>
                      <a:pt y="73" x="438"/>
                    </a:lnTo>
                    <a:lnTo>
                      <a:pt y="76" x="448"/>
                    </a:lnTo>
                    <a:lnTo>
                      <a:pt y="80" x="45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21" name="Shape 3821"/>
              <p:cNvSpPr/>
              <p:nvPr/>
            </p:nvSpPr>
            <p:spPr>
              <a:xfrm>
                <a:off y="2670175" x="5087937"/>
                <a:ext cy="134936" cx="760411"/>
              </a:xfrm>
              <a:custGeom>
                <a:pathLst>
                  <a:path w="479" extrusionOk="0" h="85">
                    <a:moveTo>
                      <a:pt y="0" x="25"/>
                    </a:moveTo>
                    <a:lnTo>
                      <a:pt y="76" x="461"/>
                    </a:lnTo>
                    <a:lnTo>
                      <a:pt y="80" x="469"/>
                    </a:lnTo>
                    <a:lnTo>
                      <a:pt y="85" x="479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22" name="Shape 3822"/>
              <p:cNvSpPr/>
              <p:nvPr/>
            </p:nvSpPr>
            <p:spPr>
              <a:xfrm>
                <a:off y="2670175" x="5068887"/>
                <a:ext cy="139700" cx="793750"/>
              </a:xfrm>
              <a:custGeom>
                <a:pathLst>
                  <a:path w="500" extrusionOk="0" h="88">
                    <a:moveTo>
                      <a:pt y="0" x="23"/>
                    </a:moveTo>
                    <a:lnTo>
                      <a:pt y="80" x="481"/>
                    </a:lnTo>
                    <a:lnTo>
                      <a:pt y="83" x="489"/>
                    </a:lnTo>
                    <a:lnTo>
                      <a:pt y="88" x="500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3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23" name="Shape 3823"/>
              <p:cNvSpPr/>
              <p:nvPr/>
            </p:nvSpPr>
            <p:spPr>
              <a:xfrm>
                <a:off y="2670175" x="5053012"/>
                <a:ext cy="144461" cx="822325"/>
              </a:xfrm>
              <a:custGeom>
                <a:pathLst>
                  <a:path w="518" extrusionOk="0" h="91">
                    <a:moveTo>
                      <a:pt y="0" x="22"/>
                    </a:moveTo>
                    <a:lnTo>
                      <a:pt y="85" x="501"/>
                    </a:lnTo>
                    <a:lnTo>
                      <a:pt y="88" x="510"/>
                    </a:lnTo>
                    <a:lnTo>
                      <a:pt y="91" x="518"/>
                    </a:lnTo>
                    <a:lnTo>
                      <a:pt y="0" x="0"/>
                    </a:lnTo>
                    <a:lnTo>
                      <a:pt y="0" x="11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24" name="Shape 3824"/>
              <p:cNvSpPr/>
              <p:nvPr/>
            </p:nvSpPr>
            <p:spPr>
              <a:xfrm>
                <a:off y="2670175" x="5033962"/>
                <a:ext cy="150812" cx="852486"/>
              </a:xfrm>
              <a:custGeom>
                <a:pathLst>
                  <a:path w="537" extrusionOk="0" h="95">
                    <a:moveTo>
                      <a:pt y="0" x="22"/>
                    </a:moveTo>
                    <a:lnTo>
                      <a:pt y="88" x="522"/>
                    </a:lnTo>
                    <a:lnTo>
                      <a:pt y="91" x="528"/>
                    </a:lnTo>
                    <a:lnTo>
                      <a:pt y="95" x="537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25" name="Shape 3825"/>
              <p:cNvSpPr/>
              <p:nvPr/>
            </p:nvSpPr>
            <p:spPr>
              <a:xfrm>
                <a:off y="2670175" x="5018087"/>
                <a:ext cy="155575" cx="881062"/>
              </a:xfrm>
              <a:custGeom>
                <a:pathLst>
                  <a:path w="555" extrusionOk="0" h="98">
                    <a:moveTo>
                      <a:pt y="0" x="22"/>
                    </a:moveTo>
                    <a:lnTo>
                      <a:pt y="91" x="540"/>
                    </a:lnTo>
                    <a:lnTo>
                      <a:pt y="95" x="547"/>
                    </a:lnTo>
                    <a:lnTo>
                      <a:pt y="98" x="555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26" name="Shape 3826"/>
              <p:cNvSpPr/>
              <p:nvPr/>
            </p:nvSpPr>
            <p:spPr>
              <a:xfrm>
                <a:off y="2670175" x="5002212"/>
                <a:ext cy="161925" cx="908050"/>
              </a:xfrm>
              <a:custGeom>
                <a:pathLst>
                  <a:path w="572" extrusionOk="0" h="102">
                    <a:moveTo>
                      <a:pt y="0" x="20"/>
                    </a:moveTo>
                    <a:lnTo>
                      <a:pt y="95" x="557"/>
                    </a:lnTo>
                    <a:lnTo>
                      <a:pt y="98" x="565"/>
                    </a:lnTo>
                    <a:lnTo>
                      <a:pt y="102" x="572"/>
                    </a:lnTo>
                    <a:lnTo>
                      <a:pt y="0" x="0"/>
                    </a:lnTo>
                    <a:lnTo>
                      <a:pt y="0" x="10"/>
                    </a:lnTo>
                    <a:lnTo>
                      <a:pt y="0" x="2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27" name="Shape 3827"/>
              <p:cNvSpPr/>
              <p:nvPr/>
            </p:nvSpPr>
            <p:spPr>
              <a:xfrm>
                <a:off y="2670175" x="4984750"/>
                <a:ext cy="166686" cx="936625"/>
              </a:xfrm>
              <a:custGeom>
                <a:pathLst>
                  <a:path w="590" extrusionOk="0" h="105">
                    <a:moveTo>
                      <a:pt y="0" x="21"/>
                    </a:moveTo>
                    <a:lnTo>
                      <a:pt y="98" x="576"/>
                    </a:lnTo>
                    <a:lnTo>
                      <a:pt y="102" x="583"/>
                    </a:lnTo>
                    <a:lnTo>
                      <a:pt y="105" x="590"/>
                    </a:lnTo>
                    <a:lnTo>
                      <a:pt y="2" x="0"/>
                    </a:lnTo>
                    <a:lnTo>
                      <a:pt y="0" x="11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28" name="Shape 3828"/>
              <p:cNvSpPr/>
              <p:nvPr/>
            </p:nvSpPr>
            <p:spPr>
              <a:xfrm>
                <a:off y="2670175" x="4975225"/>
                <a:ext cy="171450" cx="955675"/>
              </a:xfrm>
              <a:custGeom>
                <a:pathLst>
                  <a:path w="602" extrusionOk="0" h="108">
                    <a:moveTo>
                      <a:pt y="0" x="17"/>
                    </a:moveTo>
                    <a:lnTo>
                      <a:pt y="102" x="589"/>
                    </a:lnTo>
                    <a:lnTo>
                      <a:pt y="105" x="596"/>
                    </a:lnTo>
                    <a:lnTo>
                      <a:pt y="108" x="602"/>
                    </a:lnTo>
                    <a:lnTo>
                      <a:pt y="2" x="0"/>
                    </a:lnTo>
                    <a:lnTo>
                      <a:pt y="2" x="5"/>
                    </a:lnTo>
                    <a:lnTo>
                      <a:pt y="2" x="6"/>
                    </a:lnTo>
                    <a:lnTo>
                      <a:pt y="2" x="11"/>
                    </a:lnTo>
                    <a:lnTo>
                      <a:pt y="0" x="17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29" name="Shape 3829"/>
              <p:cNvSpPr/>
              <p:nvPr/>
            </p:nvSpPr>
            <p:spPr>
              <a:xfrm>
                <a:off y="2673350" x="4960937"/>
                <a:ext cy="174625" cx="981075"/>
              </a:xfrm>
              <a:custGeom>
                <a:pathLst>
                  <a:path w="618" extrusionOk="0" h="110">
                    <a:moveTo>
                      <a:pt y="0" x="15"/>
                    </a:moveTo>
                    <a:lnTo>
                      <a:pt y="103" x="605"/>
                    </a:lnTo>
                    <a:lnTo>
                      <a:pt y="106" x="611"/>
                    </a:lnTo>
                    <a:lnTo>
                      <a:pt y="110" x="618"/>
                    </a:lnTo>
                    <a:lnTo>
                      <a:pt y="2" x="0"/>
                    </a:lnTo>
                    <a:lnTo>
                      <a:pt y="0" x="10"/>
                    </a:lnTo>
                    <a:lnTo>
                      <a:pt y="0" x="15"/>
                    </a:lnTo>
                    <a:lnTo>
                      <a:pt y="0" x="15"/>
                    </a:lnTo>
                    <a:lnTo>
                      <a:pt y="0" x="15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30" name="Shape 3830"/>
              <p:cNvSpPr/>
              <p:nvPr/>
            </p:nvSpPr>
            <p:spPr>
              <a:xfrm>
                <a:off y="2673350" x="4941887"/>
                <a:ext cy="179387" cx="1011237"/>
              </a:xfrm>
              <a:custGeom>
                <a:pathLst>
                  <a:path w="637" extrusionOk="0" h="113">
                    <a:moveTo>
                      <a:pt y="0" x="21"/>
                    </a:moveTo>
                    <a:lnTo>
                      <a:pt y="106" x="623"/>
                    </a:lnTo>
                    <a:lnTo>
                      <a:pt y="110" x="630"/>
                    </a:lnTo>
                    <a:lnTo>
                      <a:pt y="113" x="637"/>
                    </a:lnTo>
                    <a:lnTo>
                      <a:pt y="2" x="0"/>
                    </a:lnTo>
                    <a:lnTo>
                      <a:pt y="2" x="14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31" name="Shape 3831"/>
              <p:cNvSpPr/>
              <p:nvPr/>
            </p:nvSpPr>
            <p:spPr>
              <a:xfrm>
                <a:off y="2676525" x="4926012"/>
                <a:ext cy="182561" cx="1038225"/>
              </a:xfrm>
              <a:custGeom>
                <a:pathLst>
                  <a:path w="654" extrusionOk="0" h="115">
                    <a:moveTo>
                      <a:pt y="0" x="22"/>
                    </a:moveTo>
                    <a:lnTo>
                      <a:pt y="108" x="640"/>
                    </a:lnTo>
                    <a:lnTo>
                      <a:pt y="111" x="647"/>
                    </a:lnTo>
                    <a:lnTo>
                      <a:pt y="115" x="65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32" name="Shape 3832"/>
              <p:cNvSpPr/>
              <p:nvPr/>
            </p:nvSpPr>
            <p:spPr>
              <a:xfrm>
                <a:off y="2676525" x="4906962"/>
                <a:ext cy="187325" cx="1066800"/>
              </a:xfrm>
              <a:custGeom>
                <a:pathLst>
                  <a:path w="672" extrusionOk="0" h="118">
                    <a:moveTo>
                      <a:pt y="0" x="22"/>
                    </a:moveTo>
                    <a:lnTo>
                      <a:pt y="111" x="659"/>
                    </a:lnTo>
                    <a:lnTo>
                      <a:pt y="115" x="666"/>
                    </a:lnTo>
                    <a:lnTo>
                      <a:pt y="118" x="672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5D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33" name="Shape 3833"/>
              <p:cNvSpPr/>
              <p:nvPr/>
            </p:nvSpPr>
            <p:spPr>
              <a:xfrm>
                <a:off y="2676525" x="4886325"/>
                <a:ext cy="192087" cx="1096961"/>
              </a:xfrm>
              <a:custGeom>
                <a:pathLst>
                  <a:path w="691" extrusionOk="0" h="121">
                    <a:moveTo>
                      <a:pt y="0" x="25"/>
                    </a:moveTo>
                    <a:lnTo>
                      <a:pt y="115" x="679"/>
                    </a:lnTo>
                    <a:lnTo>
                      <a:pt y="118" x="684"/>
                    </a:lnTo>
                    <a:lnTo>
                      <a:pt y="121" x="691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34" name="Shape 3834"/>
              <p:cNvSpPr/>
              <p:nvPr/>
            </p:nvSpPr>
            <p:spPr>
              <a:xfrm>
                <a:off y="2676525" x="4867275"/>
                <a:ext cy="198436" cx="1123950"/>
              </a:xfrm>
              <a:custGeom>
                <a:pathLst>
                  <a:path w="708" extrusionOk="0" h="125">
                    <a:moveTo>
                      <a:pt y="0" x="25"/>
                    </a:moveTo>
                    <a:lnTo>
                      <a:pt y="118" x="697"/>
                    </a:lnTo>
                    <a:lnTo>
                      <a:pt y="121" x="703"/>
                    </a:lnTo>
                    <a:lnTo>
                      <a:pt y="125" x="70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35" name="Shape 3835"/>
              <p:cNvSpPr/>
              <p:nvPr/>
            </p:nvSpPr>
            <p:spPr>
              <a:xfrm>
                <a:off y="2676525" x="4846637"/>
                <a:ext cy="203200" cx="1154112"/>
              </a:xfrm>
              <a:custGeom>
                <a:pathLst>
                  <a:path w="727" extrusionOk="0" h="128">
                    <a:moveTo>
                      <a:pt y="0" x="25"/>
                    </a:moveTo>
                    <a:lnTo>
                      <a:pt y="121" x="716"/>
                    </a:lnTo>
                    <a:lnTo>
                      <a:pt y="125" x="721"/>
                    </a:lnTo>
                    <a:lnTo>
                      <a:pt y="128" x="72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36" name="Shape 3836"/>
              <p:cNvSpPr/>
              <p:nvPr/>
            </p:nvSpPr>
            <p:spPr>
              <a:xfrm>
                <a:off y="2676525" x="4827587"/>
                <a:ext cy="207962" cx="1181100"/>
              </a:xfrm>
              <a:custGeom>
                <a:pathLst>
                  <a:path w="744" extrusionOk="0" h="131">
                    <a:moveTo>
                      <a:pt y="0" x="25"/>
                    </a:moveTo>
                    <a:lnTo>
                      <a:pt y="125" x="733"/>
                    </a:lnTo>
                    <a:lnTo>
                      <a:pt y="128" x="739"/>
                    </a:lnTo>
                    <a:lnTo>
                      <a:pt y="131" x="74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37" name="Shape 3837"/>
              <p:cNvSpPr/>
              <p:nvPr/>
            </p:nvSpPr>
            <p:spPr>
              <a:xfrm>
                <a:off y="2676525" x="4805362"/>
                <a:ext cy="214311" cx="1211261"/>
              </a:xfrm>
              <a:custGeom>
                <a:pathLst>
                  <a:path w="763" extrusionOk="0" h="135">
                    <a:moveTo>
                      <a:pt y="0" x="26"/>
                    </a:moveTo>
                    <a:lnTo>
                      <a:pt y="128" x="753"/>
                    </a:lnTo>
                    <a:lnTo>
                      <a:pt y="131" x="758"/>
                    </a:lnTo>
                    <a:lnTo>
                      <a:pt y="135" x="763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38" name="Shape 3838"/>
              <p:cNvSpPr/>
              <p:nvPr/>
            </p:nvSpPr>
            <p:spPr>
              <a:xfrm>
                <a:off y="2676525" x="4784725"/>
                <a:ext cy="219075" cx="1241425"/>
              </a:xfrm>
              <a:custGeom>
                <a:pathLst>
                  <a:path w="782" extrusionOk="0" h="138">
                    <a:moveTo>
                      <a:pt y="0" x="27"/>
                    </a:moveTo>
                    <a:lnTo>
                      <a:pt y="131" x="771"/>
                    </a:lnTo>
                    <a:lnTo>
                      <a:pt y="135" x="776"/>
                    </a:lnTo>
                    <a:lnTo>
                      <a:pt y="138" x="782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39" name="Shape 3839"/>
              <p:cNvSpPr/>
              <p:nvPr/>
            </p:nvSpPr>
            <p:spPr>
              <a:xfrm>
                <a:off y="2676525" x="4762500"/>
                <a:ext cy="222250" cx="1271586"/>
              </a:xfrm>
              <a:custGeom>
                <a:pathLst>
                  <a:path w="801" extrusionOk="0" h="140">
                    <a:moveTo>
                      <a:pt y="0" x="27"/>
                    </a:moveTo>
                    <a:lnTo>
                      <a:pt y="135" x="790"/>
                    </a:lnTo>
                    <a:lnTo>
                      <a:pt y="138" x="796"/>
                    </a:lnTo>
                    <a:lnTo>
                      <a:pt y="140" x="801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3840" name="Shape 3840"/>
              <p:cNvSpPr/>
              <p:nvPr/>
            </p:nvSpPr>
            <p:spPr>
              <a:xfrm>
                <a:off y="2676525" x="4741862"/>
                <a:ext cy="227011" cx="1301750"/>
              </a:xfrm>
              <a:custGeom>
                <a:pathLst>
                  <a:path w="820" extrusionOk="0" h="143">
                    <a:moveTo>
                      <a:pt y="0" x="27"/>
                    </a:moveTo>
                    <a:lnTo>
                      <a:pt y="138" x="809"/>
                    </a:lnTo>
                    <a:lnTo>
                      <a:pt y="140" x="815"/>
                    </a:lnTo>
                    <a:lnTo>
                      <a:pt y="143" x="820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</p:grpSp>
        <p:sp>
          <p:nvSpPr>
            <p:cNvPr id="3841" name="Shape 3841"/>
            <p:cNvSpPr/>
            <p:nvPr/>
          </p:nvSpPr>
          <p:spPr>
            <a:xfrm>
              <a:off y="2676525" x="4719637"/>
              <a:ext cy="233361" cx="1330325"/>
            </a:xfrm>
            <a:custGeom>
              <a:pathLst>
                <a:path w="838" extrusionOk="0" h="147">
                  <a:moveTo>
                    <a:pt y="0" x="27"/>
                  </a:moveTo>
                  <a:lnTo>
                    <a:pt y="140" x="828"/>
                  </a:lnTo>
                  <a:lnTo>
                    <a:pt y="143" x="833"/>
                  </a:lnTo>
                  <a:lnTo>
                    <a:pt y="147" x="838"/>
                  </a:lnTo>
                  <a:lnTo>
                    <a:pt y="0" x="0"/>
                  </a:lnTo>
                  <a:lnTo>
                    <a:pt y="0" x="14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42" name="Shape 3842"/>
            <p:cNvSpPr/>
            <p:nvPr/>
          </p:nvSpPr>
          <p:spPr>
            <a:xfrm>
              <a:off y="2673350" x="4699000"/>
              <a:ext cy="241300" cx="1358900"/>
            </a:xfrm>
            <a:custGeom>
              <a:pathLst>
                <a:path w="856" extrusionOk="0" h="152">
                  <a:moveTo>
                    <a:pt y="2" x="27"/>
                  </a:moveTo>
                  <a:lnTo>
                    <a:pt y="145" x="847"/>
                  </a:lnTo>
                  <a:lnTo>
                    <a:pt y="149" x="851"/>
                  </a:lnTo>
                  <a:lnTo>
                    <a:pt y="152" x="856"/>
                  </a:lnTo>
                  <a:lnTo>
                    <a:pt y="0" x="0"/>
                  </a:lnTo>
                  <a:lnTo>
                    <a:pt y="2" x="13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43" name="Shape 3843"/>
            <p:cNvSpPr/>
            <p:nvPr/>
          </p:nvSpPr>
          <p:spPr>
            <a:xfrm>
              <a:off y="2673350" x="4676775"/>
              <a:ext cy="246061" cx="1389061"/>
            </a:xfrm>
            <a:custGeom>
              <a:pathLst>
                <a:path w="875" extrusionOk="0" h="155">
                  <a:moveTo>
                    <a:pt y="2" x="27"/>
                  </a:moveTo>
                  <a:lnTo>
                    <a:pt y="149" x="865"/>
                  </a:lnTo>
                  <a:lnTo>
                    <a:pt y="152" x="870"/>
                  </a:lnTo>
                  <a:lnTo>
                    <a:pt y="155" x="875"/>
                  </a:lnTo>
                  <a:lnTo>
                    <a:pt y="0" x="0"/>
                  </a:lnTo>
                  <a:lnTo>
                    <a:pt y="0" x="14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44" name="Shape 3844"/>
            <p:cNvSpPr/>
            <p:nvPr/>
          </p:nvSpPr>
          <p:spPr>
            <a:xfrm>
              <a:off y="2673350" x="4656137"/>
              <a:ext cy="252411" cx="1417636"/>
            </a:xfrm>
            <a:custGeom>
              <a:pathLst>
                <a:path w="893" extrusionOk="0" h="159">
                  <a:moveTo>
                    <a:pt y="0" x="27"/>
                  </a:moveTo>
                  <a:lnTo>
                    <a:pt y="152" x="883"/>
                  </a:lnTo>
                  <a:lnTo>
                    <a:pt y="155" x="888"/>
                  </a:lnTo>
                  <a:lnTo>
                    <a:pt y="159" x="893"/>
                  </a:lnTo>
                  <a:lnTo>
                    <a:pt y="0" x="0"/>
                  </a:lnTo>
                  <a:lnTo>
                    <a:pt y="0" x="13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45" name="Shape 3845"/>
            <p:cNvSpPr/>
            <p:nvPr/>
          </p:nvSpPr>
          <p:spPr>
            <a:xfrm>
              <a:off y="2673350" x="4632325"/>
              <a:ext cy="254000" cx="1449386"/>
            </a:xfrm>
            <a:custGeom>
              <a:pathLst>
                <a:path w="913" extrusionOk="0" h="160">
                  <a:moveTo>
                    <a:pt y="0" x="28"/>
                  </a:moveTo>
                  <a:lnTo>
                    <a:pt y="155" x="903"/>
                  </a:lnTo>
                  <a:lnTo>
                    <a:pt y="159" x="908"/>
                  </a:lnTo>
                  <a:lnTo>
                    <a:pt y="160" x="913"/>
                  </a:lnTo>
                  <a:lnTo>
                    <a:pt y="0" x="0"/>
                  </a:lnTo>
                  <a:lnTo>
                    <a:pt y="0" x="15"/>
                  </a:lnTo>
                  <a:lnTo>
                    <a:pt y="0" x="28"/>
                  </a:lnTo>
                  <a:close/>
                </a:path>
              </a:pathLst>
            </a:custGeom>
            <a:solidFill>
              <a:srgbClr val="CBDF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46" name="Shape 3846"/>
            <p:cNvSpPr/>
            <p:nvPr/>
          </p:nvSpPr>
          <p:spPr>
            <a:xfrm>
              <a:off y="2673350" x="4629150"/>
              <a:ext cy="260350" cx="1457325"/>
            </a:xfrm>
            <a:custGeom>
              <a:pathLst>
                <a:path w="918" extrusionOk="0" h="164">
                  <a:moveTo>
                    <a:pt y="0" x="17"/>
                  </a:moveTo>
                  <a:lnTo>
                    <a:pt y="159" x="910"/>
                  </a:lnTo>
                  <a:lnTo>
                    <a:pt y="160" x="915"/>
                  </a:lnTo>
                  <a:lnTo>
                    <a:pt y="164" x="918"/>
                  </a:lnTo>
                  <a:lnTo>
                    <a:pt y="2" x="0"/>
                  </a:lnTo>
                  <a:lnTo>
                    <a:pt y="2" x="0"/>
                  </a:lnTo>
                  <a:lnTo>
                    <a:pt y="0" x="0"/>
                  </a:lnTo>
                  <a:lnTo>
                    <a:pt y="0" x="8"/>
                  </a:lnTo>
                  <a:lnTo>
                    <a:pt y="0" x="17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47" name="Shape 3847"/>
            <p:cNvSpPr/>
            <p:nvPr/>
          </p:nvSpPr>
          <p:spPr>
            <a:xfrm>
              <a:off y="2673350" x="4625975"/>
              <a:ext cy="265112" cx="1468436"/>
            </a:xfrm>
            <a:custGeom>
              <a:pathLst>
                <a:path w="925" extrusionOk="0" h="167">
                  <a:moveTo>
                    <a:pt y="0" x="4"/>
                  </a:moveTo>
                  <a:lnTo>
                    <a:pt y="160" x="917"/>
                  </a:lnTo>
                  <a:lnTo>
                    <a:pt y="164" x="920"/>
                  </a:lnTo>
                  <a:lnTo>
                    <a:pt y="167" x="925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2"/>
                  </a:lnTo>
                  <a:lnTo>
                    <a:pt y="0" x="4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48" name="Shape 3848"/>
            <p:cNvSpPr/>
            <p:nvPr/>
          </p:nvSpPr>
          <p:spPr>
            <a:xfrm>
              <a:off y="2676525" x="4622800"/>
              <a:ext cy="268287" cx="1479550"/>
            </a:xfrm>
            <a:custGeom>
              <a:pathLst>
                <a:path w="932" extrusionOk="0" h="169">
                  <a:moveTo>
                    <a:pt y="0" x="4"/>
                  </a:moveTo>
                  <a:lnTo>
                    <a:pt y="162" x="922"/>
                  </a:lnTo>
                  <a:lnTo>
                    <a:pt y="165" x="927"/>
                  </a:lnTo>
                  <a:lnTo>
                    <a:pt y="169" x="932"/>
                  </a:lnTo>
                  <a:lnTo>
                    <a:pt y="3" x="0"/>
                  </a:lnTo>
                  <a:lnTo>
                    <a:pt y="1" x="2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49" name="Shape 3849"/>
            <p:cNvSpPr/>
            <p:nvPr/>
          </p:nvSpPr>
          <p:spPr>
            <a:xfrm>
              <a:off y="2678111" x="4622800"/>
              <a:ext cy="268287" cx="1485900"/>
            </a:xfrm>
            <a:custGeom>
              <a:pathLst>
                <a:path w="936" extrusionOk="0" h="169">
                  <a:moveTo>
                    <a:pt y="0" x="2"/>
                  </a:moveTo>
                  <a:lnTo>
                    <a:pt y="164" x="927"/>
                  </a:lnTo>
                  <a:lnTo>
                    <a:pt y="168" x="932"/>
                  </a:lnTo>
                  <a:lnTo>
                    <a:pt y="169" x="936"/>
                  </a:lnTo>
                  <a:lnTo>
                    <a:pt y="5" x="0"/>
                  </a:lnTo>
                  <a:lnTo>
                    <a:pt y="2" x="0"/>
                  </a:lnTo>
                  <a:lnTo>
                    <a:pt y="0" x="2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50" name="Shape 3850"/>
            <p:cNvSpPr/>
            <p:nvPr/>
          </p:nvSpPr>
          <p:spPr>
            <a:xfrm>
              <a:off y="2681286" x="4621212"/>
              <a:ext cy="271461" cx="1495425"/>
            </a:xfrm>
            <a:custGeom>
              <a:pathLst>
                <a:path w="942" extrusionOk="0" h="171">
                  <a:moveTo>
                    <a:pt y="0" x="1"/>
                  </a:moveTo>
                  <a:lnTo>
                    <a:pt y="166" x="933"/>
                  </a:lnTo>
                  <a:lnTo>
                    <a:pt y="167" x="937"/>
                  </a:lnTo>
                  <a:lnTo>
                    <a:pt y="171" x="942"/>
                  </a:lnTo>
                  <a:lnTo>
                    <a:pt y="5" x="0"/>
                  </a:lnTo>
                  <a:lnTo>
                    <a:pt y="3" x="1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51" name="Shape 3851"/>
            <p:cNvSpPr/>
            <p:nvPr/>
          </p:nvSpPr>
          <p:spPr>
            <a:xfrm>
              <a:off y="2686050" x="4621212"/>
              <a:ext cy="271461" cx="1500186"/>
            </a:xfrm>
            <a:custGeom>
              <a:pathLst>
                <a:path w="945" extrusionOk="0" h="171">
                  <a:moveTo>
                    <a:pt y="0" x="1"/>
                  </a:moveTo>
                  <a:lnTo>
                    <a:pt y="164" x="937"/>
                  </a:lnTo>
                  <a:lnTo>
                    <a:pt y="168" x="942"/>
                  </a:lnTo>
                  <a:lnTo>
                    <a:pt y="171" x="945"/>
                  </a:lnTo>
                  <a:lnTo>
                    <a:pt y="4" x="0"/>
                  </a:lnTo>
                  <a:lnTo>
                    <a:pt y="2" x="0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52" name="Shape 3852"/>
            <p:cNvSpPr/>
            <p:nvPr/>
          </p:nvSpPr>
          <p:spPr>
            <a:xfrm>
              <a:off y="2689225" x="4621212"/>
              <a:ext cy="273050" cx="1508125"/>
            </a:xfrm>
            <a:custGeom>
              <a:pathLst>
                <a:path w="950" extrusionOk="0" h="172">
                  <a:moveTo>
                    <a:pt y="0" x="0"/>
                  </a:moveTo>
                  <a:lnTo>
                    <a:pt y="166" x="942"/>
                  </a:lnTo>
                  <a:lnTo>
                    <a:pt y="169" x="945"/>
                  </a:lnTo>
                  <a:lnTo>
                    <a:pt y="172" x="950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53" name="Shape 3853"/>
            <p:cNvSpPr/>
            <p:nvPr/>
          </p:nvSpPr>
          <p:spPr>
            <a:xfrm>
              <a:off y="2692400" x="4621212"/>
              <a:ext cy="273050" cx="1514475"/>
            </a:xfrm>
            <a:custGeom>
              <a:pathLst>
                <a:path w="954" extrusionOk="0" h="172">
                  <a:moveTo>
                    <a:pt y="0" x="0"/>
                  </a:moveTo>
                  <a:lnTo>
                    <a:pt y="167" x="945"/>
                  </a:lnTo>
                  <a:lnTo>
                    <a:pt y="170" x="950"/>
                  </a:lnTo>
                  <a:lnTo>
                    <a:pt y="172" x="954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54" name="Shape 3854"/>
            <p:cNvSpPr/>
            <p:nvPr/>
          </p:nvSpPr>
          <p:spPr>
            <a:xfrm>
              <a:off y="2693986" x="4621212"/>
              <a:ext cy="276225" cx="1519237"/>
            </a:xfrm>
            <a:custGeom>
              <a:pathLst>
                <a:path w="957" extrusionOk="0" h="174">
                  <a:moveTo>
                    <a:pt y="0" x="0"/>
                  </a:moveTo>
                  <a:lnTo>
                    <a:pt y="169" x="950"/>
                  </a:lnTo>
                  <a:lnTo>
                    <a:pt y="171" x="954"/>
                  </a:lnTo>
                  <a:lnTo>
                    <a:pt y="174" x="957"/>
                  </a:lnTo>
                  <a:lnTo>
                    <a:pt y="6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55" name="Shape 3855"/>
            <p:cNvSpPr/>
            <p:nvPr/>
          </p:nvSpPr>
          <p:spPr>
            <a:xfrm>
              <a:off y="2700336" x="4621212"/>
              <a:ext cy="276225" cx="1527175"/>
            </a:xfrm>
            <a:custGeom>
              <a:pathLst>
                <a:path w="962" extrusionOk="0" h="174">
                  <a:moveTo>
                    <a:pt y="0" x="0"/>
                  </a:moveTo>
                  <a:lnTo>
                    <a:pt y="167" x="954"/>
                  </a:lnTo>
                  <a:lnTo>
                    <a:pt y="170" x="957"/>
                  </a:lnTo>
                  <a:lnTo>
                    <a:pt y="174" x="962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56" name="Shape 3856"/>
            <p:cNvSpPr/>
            <p:nvPr/>
          </p:nvSpPr>
          <p:spPr>
            <a:xfrm>
              <a:off y="2703511" x="4621212"/>
              <a:ext cy="277811" cx="1533525"/>
            </a:xfrm>
            <a:custGeom>
              <a:pathLst>
                <a:path w="966" extrusionOk="0" h="175">
                  <a:moveTo>
                    <a:pt y="0" x="0"/>
                  </a:moveTo>
                  <a:lnTo>
                    <a:pt y="168" x="957"/>
                  </a:lnTo>
                  <a:lnTo>
                    <a:pt y="172" x="962"/>
                  </a:lnTo>
                  <a:lnTo>
                    <a:pt y="175" x="966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57" name="Shape 3857"/>
            <p:cNvSpPr/>
            <p:nvPr/>
          </p:nvSpPr>
          <p:spPr>
            <a:xfrm>
              <a:off y="2705100" x="4621212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1" x="962"/>
                  </a:lnTo>
                  <a:lnTo>
                    <a:pt y="174" x="966"/>
                  </a:lnTo>
                  <a:lnTo>
                    <a:pt y="176" x="969"/>
                  </a:lnTo>
                  <a:lnTo>
                    <a:pt y="5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58" name="Shape 3858"/>
            <p:cNvSpPr/>
            <p:nvPr/>
          </p:nvSpPr>
          <p:spPr>
            <a:xfrm>
              <a:off y="2711450" x="4621212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66"/>
                  </a:lnTo>
                  <a:lnTo>
                    <a:pt y="172" x="969"/>
                  </a:lnTo>
                  <a:lnTo>
                    <a:pt y="175" x="972"/>
                  </a:lnTo>
                  <a:lnTo>
                    <a:pt y="3" x="1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59" name="Shape 3859"/>
            <p:cNvSpPr/>
            <p:nvPr/>
          </p:nvSpPr>
          <p:spPr>
            <a:xfrm>
              <a:off y="2713036" x="4621212"/>
              <a:ext cy="282575" cx="1550987"/>
            </a:xfrm>
            <a:custGeom>
              <a:pathLst>
                <a:path w="977" extrusionOk="0" h="178">
                  <a:moveTo>
                    <a:pt y="0" x="0"/>
                  </a:moveTo>
                  <a:lnTo>
                    <a:pt y="171" x="969"/>
                  </a:lnTo>
                  <a:lnTo>
                    <a:pt y="174" x="972"/>
                  </a:lnTo>
                  <a:lnTo>
                    <a:pt y="178" x="977"/>
                  </a:lnTo>
                  <a:lnTo>
                    <a:pt y="5" x="1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60" name="Shape 3860"/>
            <p:cNvSpPr/>
            <p:nvPr/>
          </p:nvSpPr>
          <p:spPr>
            <a:xfrm>
              <a:off y="2716211" x="4622800"/>
              <a:ext cy="280986" cx="1555750"/>
            </a:xfrm>
            <a:custGeom>
              <a:pathLst>
                <a:path w="980" extrusionOk="0" h="177">
                  <a:moveTo>
                    <a:pt y="0" x="0"/>
                  </a:moveTo>
                  <a:lnTo>
                    <a:pt y="172" x="971"/>
                  </a:lnTo>
                  <a:lnTo>
                    <a:pt y="176" x="976"/>
                  </a:lnTo>
                  <a:lnTo>
                    <a:pt y="177" x="980"/>
                  </a:lnTo>
                  <a:lnTo>
                    <a:pt y="5" x="2"/>
                  </a:lnTo>
                  <a:lnTo>
                    <a:pt y="3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61" name="Shape 3861"/>
            <p:cNvSpPr/>
            <p:nvPr/>
          </p:nvSpPr>
          <p:spPr>
            <a:xfrm>
              <a:off y="2720975" x="4622800"/>
              <a:ext cy="282575" cx="1560512"/>
            </a:xfrm>
            <a:custGeom>
              <a:pathLst>
                <a:path w="983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80"/>
                  </a:lnTo>
                  <a:lnTo>
                    <a:pt y="178" x="983"/>
                  </a:lnTo>
                  <a:lnTo>
                    <a:pt y="5" x="4"/>
                  </a:lnTo>
                  <a:lnTo>
                    <a:pt y="5" x="4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62" name="Shape 3862"/>
            <p:cNvSpPr/>
            <p:nvPr/>
          </p:nvSpPr>
          <p:spPr>
            <a:xfrm>
              <a:off y="2724150" x="4625975"/>
              <a:ext cy="284162" cx="1563687"/>
            </a:xfrm>
            <a:custGeom>
              <a:pathLst>
                <a:path w="985" extrusionOk="0" h="179">
                  <a:moveTo>
                    <a:pt y="0" x="0"/>
                  </a:moveTo>
                  <a:lnTo>
                    <a:pt y="172" x="978"/>
                  </a:lnTo>
                  <a:lnTo>
                    <a:pt y="176" x="981"/>
                  </a:lnTo>
                  <a:lnTo>
                    <a:pt y="179" x="985"/>
                  </a:lnTo>
                  <a:lnTo>
                    <a:pt y="5" x="4"/>
                  </a:lnTo>
                  <a:lnTo>
                    <a:pt y="3" x="4"/>
                  </a:lnTo>
                  <a:lnTo>
                    <a:pt y="3" x="2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63" name="Shape 3863"/>
            <p:cNvSpPr/>
            <p:nvPr/>
          </p:nvSpPr>
          <p:spPr>
            <a:xfrm>
              <a:off y="2728911" x="4629150"/>
              <a:ext cy="282575" cx="1565275"/>
            </a:xfrm>
            <a:custGeom>
              <a:pathLst>
                <a:path w="986" extrusionOk="0" h="178">
                  <a:moveTo>
                    <a:pt y="0" x="0"/>
                  </a:moveTo>
                  <a:lnTo>
                    <a:pt y="173" x="979"/>
                  </a:lnTo>
                  <a:lnTo>
                    <a:pt y="176" x="983"/>
                  </a:lnTo>
                  <a:lnTo>
                    <a:pt y="178" x="986"/>
                  </a:lnTo>
                  <a:lnTo>
                    <a:pt y="5" x="3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64" name="Shape 3864"/>
            <p:cNvSpPr/>
            <p:nvPr/>
          </p:nvSpPr>
          <p:spPr>
            <a:xfrm>
              <a:off y="2732086" x="4632325"/>
              <a:ext cy="284162" cx="1566862"/>
            </a:xfrm>
            <a:custGeom>
              <a:pathLst>
                <a:path w="987" extrusionOk="0" h="179">
                  <a:moveTo>
                    <a:pt y="0" x="0"/>
                  </a:moveTo>
                  <a:lnTo>
                    <a:pt y="174" x="981"/>
                  </a:lnTo>
                  <a:lnTo>
                    <a:pt y="176" x="984"/>
                  </a:lnTo>
                  <a:lnTo>
                    <a:pt y="179" x="987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65" name="Shape 3865"/>
            <p:cNvSpPr/>
            <p:nvPr/>
          </p:nvSpPr>
          <p:spPr>
            <a:xfrm>
              <a:off y="2736850" x="4633912"/>
              <a:ext cy="285750" cx="1571625"/>
            </a:xfrm>
            <a:custGeom>
              <a:pathLst>
                <a:path w="990" extrusionOk="0" h="180">
                  <a:moveTo>
                    <a:pt y="0" x="0"/>
                  </a:moveTo>
                  <a:lnTo>
                    <a:pt y="173" x="983"/>
                  </a:lnTo>
                  <a:lnTo>
                    <a:pt y="176" x="986"/>
                  </a:lnTo>
                  <a:lnTo>
                    <a:pt y="180" x="990"/>
                  </a:lnTo>
                  <a:lnTo>
                    <a:pt y="6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66" name="Shape 3866"/>
            <p:cNvSpPr/>
            <p:nvPr/>
          </p:nvSpPr>
          <p:spPr>
            <a:xfrm>
              <a:off y="2740025" x="4637087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4"/>
                  </a:lnTo>
                  <a:lnTo>
                    <a:pt y="178" x="988"/>
                  </a:lnTo>
                  <a:lnTo>
                    <a:pt y="179" x="991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67" name="Shape 3867"/>
            <p:cNvSpPr/>
            <p:nvPr/>
          </p:nvSpPr>
          <p:spPr>
            <a:xfrm>
              <a:off y="2746375" x="464185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5"/>
                  </a:lnTo>
                  <a:lnTo>
                    <a:pt y="175" x="988"/>
                  </a:lnTo>
                  <a:lnTo>
                    <a:pt y="179" x="991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68" name="Shape 3868"/>
            <p:cNvSpPr/>
            <p:nvPr/>
          </p:nvSpPr>
          <p:spPr>
            <a:xfrm>
              <a:off y="2747961" x="4645025"/>
              <a:ext cy="287336" cx="1576387"/>
            </a:xfrm>
            <a:custGeom>
              <a:pathLst>
                <a:path w="993" extrusionOk="0" h="181">
                  <a:moveTo>
                    <a:pt y="0" x="0"/>
                  </a:moveTo>
                  <a:lnTo>
                    <a:pt y="174" x="986"/>
                  </a:lnTo>
                  <a:lnTo>
                    <a:pt y="178" x="989"/>
                  </a:lnTo>
                  <a:lnTo>
                    <a:pt y="181" x="993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69" name="Shape 3869"/>
            <p:cNvSpPr/>
            <p:nvPr/>
          </p:nvSpPr>
          <p:spPr>
            <a:xfrm>
              <a:off y="2754311" x="4648200"/>
              <a:ext cy="284162" cx="1577975"/>
            </a:xfrm>
            <a:custGeom>
              <a:pathLst>
                <a:path w="994" extrusionOk="0" h="179">
                  <a:moveTo>
                    <a:pt y="0" x="0"/>
                  </a:moveTo>
                  <a:lnTo>
                    <a:pt y="174" x="987"/>
                  </a:lnTo>
                  <a:lnTo>
                    <a:pt y="177" x="991"/>
                  </a:lnTo>
                  <a:lnTo>
                    <a:pt y="179" x="994"/>
                  </a:lnTo>
                  <a:lnTo>
                    <a:pt y="5" x="3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70" name="Shape 3870"/>
            <p:cNvSpPr/>
            <p:nvPr/>
          </p:nvSpPr>
          <p:spPr>
            <a:xfrm>
              <a:off y="2755900" x="4649787"/>
              <a:ext cy="287336" cx="1582737"/>
            </a:xfrm>
            <a:custGeom>
              <a:pathLst>
                <a:path w="997" extrusionOk="0" h="181">
                  <a:moveTo>
                    <a:pt y="0" x="0"/>
                  </a:moveTo>
                  <a:lnTo>
                    <a:pt y="176" x="990"/>
                  </a:lnTo>
                  <a:lnTo>
                    <a:pt y="178" x="993"/>
                  </a:lnTo>
                  <a:lnTo>
                    <a:pt y="181" x="997"/>
                  </a:lnTo>
                  <a:lnTo>
                    <a:pt y="5" x="4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71" name="Shape 3871"/>
            <p:cNvSpPr/>
            <p:nvPr/>
          </p:nvSpPr>
          <p:spPr>
            <a:xfrm>
              <a:off y="2762250" x="4652962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4" x="991"/>
                  </a:lnTo>
                  <a:lnTo>
                    <a:pt y="177" x="995"/>
                  </a:lnTo>
                  <a:lnTo>
                    <a:pt y="181" x="998"/>
                  </a:lnTo>
                  <a:lnTo>
                    <a:pt y="5" x="3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72" name="Shape 3872"/>
            <p:cNvSpPr/>
            <p:nvPr/>
          </p:nvSpPr>
          <p:spPr>
            <a:xfrm>
              <a:off y="2763836" x="4656137"/>
              <a:ext cy="287336" cx="1585912"/>
            </a:xfrm>
            <a:custGeom>
              <a:pathLst>
                <a:path w="999" extrusionOk="0" h="181">
                  <a:moveTo>
                    <a:pt y="0" x="0"/>
                  </a:moveTo>
                  <a:lnTo>
                    <a:pt y="176" x="993"/>
                  </a:lnTo>
                  <a:lnTo>
                    <a:pt y="180" x="996"/>
                  </a:lnTo>
                  <a:lnTo>
                    <a:pt y="181" x="999"/>
                  </a:lnTo>
                  <a:lnTo>
                    <a:pt y="5" x="5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73" name="Shape 3873"/>
            <p:cNvSpPr/>
            <p:nvPr/>
          </p:nvSpPr>
          <p:spPr>
            <a:xfrm>
              <a:off y="2770186" x="4657725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5"/>
                  </a:lnTo>
                  <a:lnTo>
                    <a:pt y="177" x="998"/>
                  </a:lnTo>
                  <a:lnTo>
                    <a:pt y="181" x="1002"/>
                  </a:lnTo>
                  <a:lnTo>
                    <a:pt y="5" x="6"/>
                  </a:lnTo>
                  <a:lnTo>
                    <a:pt y="1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74" name="Shape 3874"/>
            <p:cNvSpPr/>
            <p:nvPr/>
          </p:nvSpPr>
          <p:spPr>
            <a:xfrm>
              <a:off y="2771775" x="4664075"/>
              <a:ext cy="290511" cx="1589087"/>
            </a:xfrm>
            <a:custGeom>
              <a:pathLst>
                <a:path w="1001" extrusionOk="0" h="183">
                  <a:moveTo>
                    <a:pt y="0" x="0"/>
                  </a:moveTo>
                  <a:lnTo>
                    <a:pt y="176" x="994"/>
                  </a:lnTo>
                  <a:lnTo>
                    <a:pt y="180" x="998"/>
                  </a:lnTo>
                  <a:lnTo>
                    <a:pt y="183" x="1001"/>
                  </a:lnTo>
                  <a:lnTo>
                    <a:pt y="6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75" name="Shape 3875"/>
            <p:cNvSpPr/>
            <p:nvPr/>
          </p:nvSpPr>
          <p:spPr>
            <a:xfrm>
              <a:off y="2778125" x="4667250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6"/>
                  </a:lnTo>
                  <a:lnTo>
                    <a:pt y="179" x="999"/>
                  </a:lnTo>
                  <a:lnTo>
                    <a:pt y="181" x="1002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76" name="Shape 3876"/>
            <p:cNvSpPr/>
            <p:nvPr/>
          </p:nvSpPr>
          <p:spPr>
            <a:xfrm>
              <a:off y="2781300" x="4668837"/>
              <a:ext cy="288925" cx="1595437"/>
            </a:xfrm>
            <a:custGeom>
              <a:pathLst>
                <a:path w="1005" extrusionOk="0" h="182">
                  <a:moveTo>
                    <a:pt y="0" x="0"/>
                  </a:moveTo>
                  <a:lnTo>
                    <a:pt y="177" x="998"/>
                  </a:lnTo>
                  <a:lnTo>
                    <a:pt y="179" x="1000"/>
                  </a:lnTo>
                  <a:lnTo>
                    <a:pt y="180" x="1003"/>
                  </a:lnTo>
                  <a:lnTo>
                    <a:pt y="182" x="1003"/>
                  </a:lnTo>
                  <a:lnTo>
                    <a:pt y="182" x="1005"/>
                  </a:lnTo>
                  <a:lnTo>
                    <a:pt y="6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77" name="Shape 3877"/>
            <p:cNvSpPr/>
            <p:nvPr/>
          </p:nvSpPr>
          <p:spPr>
            <a:xfrm>
              <a:off y="2786061" x="4672012"/>
              <a:ext cy="288925" cx="1608137"/>
            </a:xfrm>
            <a:custGeom>
              <a:pathLst>
                <a:path w="1013" extrusionOk="0" h="182">
                  <a:moveTo>
                    <a:pt y="0" x="0"/>
                  </a:moveTo>
                  <a:lnTo>
                    <a:pt y="176" x="999"/>
                  </a:lnTo>
                  <a:lnTo>
                    <a:pt y="177" x="999"/>
                  </a:lnTo>
                  <a:lnTo>
                    <a:pt y="177" x="1001"/>
                  </a:lnTo>
                  <a:lnTo>
                    <a:pt y="181" x="1006"/>
                  </a:lnTo>
                  <a:lnTo>
                    <a:pt y="182" x="101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78" name="Shape 3878"/>
            <p:cNvSpPr/>
            <p:nvPr/>
          </p:nvSpPr>
          <p:spPr>
            <a:xfrm>
              <a:off y="2790825" x="4675187"/>
              <a:ext cy="290511" cx="1609725"/>
            </a:xfrm>
            <a:custGeom>
              <a:pathLst>
                <a:path w="1014" extrusionOk="0" h="183">
                  <a:moveTo>
                    <a:pt y="0" x="0"/>
                  </a:moveTo>
                  <a:lnTo>
                    <a:pt y="176" x="1001"/>
                  </a:lnTo>
                  <a:lnTo>
                    <a:pt y="178" x="1006"/>
                  </a:lnTo>
                  <a:lnTo>
                    <a:pt y="181" x="1014"/>
                  </a:lnTo>
                  <a:lnTo>
                    <a:pt y="181" x="1013"/>
                  </a:lnTo>
                  <a:lnTo>
                    <a:pt y="183" x="1013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79" name="Shape 3879"/>
            <p:cNvSpPr/>
            <p:nvPr/>
          </p:nvSpPr>
          <p:spPr>
            <a:xfrm>
              <a:off y="2794000" x="4679950"/>
              <a:ext cy="288925" cx="1604962"/>
            </a:xfrm>
            <a:custGeom>
              <a:pathLst>
                <a:path w="1011" extrusionOk="0" h="182">
                  <a:moveTo>
                    <a:pt y="0" x="0"/>
                  </a:moveTo>
                  <a:lnTo>
                    <a:pt y="177" x="1008"/>
                  </a:lnTo>
                  <a:lnTo>
                    <a:pt y="179" x="1010"/>
                  </a:lnTo>
                  <a:lnTo>
                    <a:pt y="179" x="1011"/>
                  </a:lnTo>
                  <a:lnTo>
                    <a:pt y="181" x="1010"/>
                  </a:lnTo>
                  <a:lnTo>
                    <a:pt y="182" x="1008"/>
                  </a:lnTo>
                  <a:lnTo>
                    <a:pt y="5" x="3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80" name="Shape 3880"/>
            <p:cNvSpPr/>
            <p:nvPr/>
          </p:nvSpPr>
          <p:spPr>
            <a:xfrm>
              <a:off y="2798761" x="4683125"/>
              <a:ext cy="287336" cx="1600200"/>
            </a:xfrm>
            <a:custGeom>
              <a:pathLst>
                <a:path w="1008" extrusionOk="0" h="181">
                  <a:moveTo>
                    <a:pt y="0" x="0"/>
                  </a:moveTo>
                  <a:lnTo>
                    <a:pt y="178" x="1008"/>
                  </a:lnTo>
                  <a:lnTo>
                    <a:pt y="179" x="1006"/>
                  </a:lnTo>
                  <a:lnTo>
                    <a:pt y="181" x="1004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81" name="Shape 3881"/>
            <p:cNvSpPr/>
            <p:nvPr/>
          </p:nvSpPr>
          <p:spPr>
            <a:xfrm>
              <a:off y="2801936" x="4684712"/>
              <a:ext cy="287336" cx="1595437"/>
            </a:xfrm>
            <a:custGeom>
              <a:pathLst>
                <a:path w="1005" extrusionOk="0" h="181">
                  <a:moveTo>
                    <a:pt y="0" x="0"/>
                  </a:moveTo>
                  <a:lnTo>
                    <a:pt y="177" x="1005"/>
                  </a:lnTo>
                  <a:lnTo>
                    <a:pt y="179" x="1003"/>
                  </a:lnTo>
                  <a:lnTo>
                    <a:pt y="181" x="100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82" name="Shape 3882"/>
            <p:cNvSpPr/>
            <p:nvPr/>
          </p:nvSpPr>
          <p:spPr>
            <a:xfrm>
              <a:off y="2806700" x="4687887"/>
              <a:ext cy="285750" cx="1589087"/>
            </a:xfrm>
            <a:custGeom>
              <a:pathLst>
                <a:path w="1001" extrusionOk="0" h="180">
                  <a:moveTo>
                    <a:pt y="0" x="0"/>
                  </a:moveTo>
                  <a:lnTo>
                    <a:pt y="176" x="1001"/>
                  </a:lnTo>
                  <a:lnTo>
                    <a:pt y="178" x="1001"/>
                  </a:lnTo>
                  <a:lnTo>
                    <a:pt y="180" x="1000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83" name="Shape 3883"/>
            <p:cNvSpPr/>
            <p:nvPr/>
          </p:nvSpPr>
          <p:spPr>
            <a:xfrm>
              <a:off y="2809875" x="4692650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6" x="998"/>
                  </a:lnTo>
                  <a:lnTo>
                    <a:pt y="178" x="997"/>
                  </a:lnTo>
                  <a:lnTo>
                    <a:pt y="181" x="995"/>
                  </a:lnTo>
                  <a:lnTo>
                    <a:pt y="5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84" name="Shape 3884"/>
            <p:cNvSpPr/>
            <p:nvPr/>
          </p:nvSpPr>
          <p:spPr>
            <a:xfrm>
              <a:off y="2814636" x="4695825"/>
              <a:ext cy="285750" cx="1579562"/>
            </a:xfrm>
            <a:custGeom>
              <a:pathLst>
                <a:path w="995" extrusionOk="0" h="180">
                  <a:moveTo>
                    <a:pt y="0" x="0"/>
                  </a:moveTo>
                  <a:lnTo>
                    <a:pt y="175" x="995"/>
                  </a:lnTo>
                  <a:lnTo>
                    <a:pt y="178" x="993"/>
                  </a:lnTo>
                  <a:lnTo>
                    <a:pt y="180" x="99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85" name="Shape 3885"/>
            <p:cNvSpPr/>
            <p:nvPr/>
          </p:nvSpPr>
          <p:spPr>
            <a:xfrm>
              <a:off y="2817811" x="469900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6" x="991"/>
                  </a:lnTo>
                  <a:lnTo>
                    <a:pt y="178" x="989"/>
                  </a:lnTo>
                  <a:lnTo>
                    <a:pt y="179" x="987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86" name="Shape 3886"/>
            <p:cNvSpPr/>
            <p:nvPr/>
          </p:nvSpPr>
          <p:spPr>
            <a:xfrm>
              <a:off y="2824161" x="4703762"/>
              <a:ext cy="280986" cx="1565275"/>
            </a:xfrm>
            <a:custGeom>
              <a:pathLst>
                <a:path w="986" extrusionOk="0" h="177">
                  <a:moveTo>
                    <a:pt y="0" x="0"/>
                  </a:moveTo>
                  <a:lnTo>
                    <a:pt y="174" x="986"/>
                  </a:lnTo>
                  <a:lnTo>
                    <a:pt y="175" x="984"/>
                  </a:lnTo>
                  <a:lnTo>
                    <a:pt y="177" x="983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87" name="Shape 3887"/>
            <p:cNvSpPr/>
            <p:nvPr/>
          </p:nvSpPr>
          <p:spPr>
            <a:xfrm>
              <a:off y="2825750" x="4706937"/>
              <a:ext cy="282575" cx="1558925"/>
            </a:xfrm>
            <a:custGeom>
              <a:pathLst>
                <a:path w="982" extrusionOk="0" h="178">
                  <a:moveTo>
                    <a:pt y="0" x="0"/>
                  </a:moveTo>
                  <a:lnTo>
                    <a:pt y="174" x="982"/>
                  </a:lnTo>
                  <a:lnTo>
                    <a:pt y="176" x="981"/>
                  </a:lnTo>
                  <a:lnTo>
                    <a:pt y="178" x="981"/>
                  </a:lnTo>
                  <a:lnTo>
                    <a:pt y="5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88" name="Shape 3888"/>
            <p:cNvSpPr/>
            <p:nvPr/>
          </p:nvSpPr>
          <p:spPr>
            <a:xfrm>
              <a:off y="2832100" x="4710112"/>
              <a:ext cy="277811" cx="1554162"/>
            </a:xfrm>
            <a:custGeom>
              <a:pathLst>
                <a:path w="979" extrusionOk="0" h="175">
                  <a:moveTo>
                    <a:pt y="0" x="0"/>
                  </a:moveTo>
                  <a:lnTo>
                    <a:pt y="172" x="979"/>
                  </a:lnTo>
                  <a:lnTo>
                    <a:pt y="174" x="979"/>
                  </a:lnTo>
                  <a:lnTo>
                    <a:pt y="175" x="977"/>
                  </a:lnTo>
                  <a:lnTo>
                    <a:pt y="5" x="5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89" name="Shape 3889"/>
            <p:cNvSpPr/>
            <p:nvPr/>
          </p:nvSpPr>
          <p:spPr>
            <a:xfrm>
              <a:off y="2833686" x="4714875"/>
              <a:ext cy="282575" cx="1549400"/>
            </a:xfrm>
            <a:custGeom>
              <a:pathLst>
                <a:path w="976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74"/>
                  </a:lnTo>
                  <a:lnTo>
                    <a:pt y="178" x="972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90" name="Shape 3890"/>
            <p:cNvSpPr/>
            <p:nvPr/>
          </p:nvSpPr>
          <p:spPr>
            <a:xfrm>
              <a:off y="2840036" x="4718050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72"/>
                  </a:lnTo>
                  <a:lnTo>
                    <a:pt y="174" x="970"/>
                  </a:lnTo>
                  <a:lnTo>
                    <a:pt y="175" x="969"/>
                  </a:lnTo>
                  <a:lnTo>
                    <a:pt y="5" x="5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91" name="Shape 3891"/>
            <p:cNvSpPr/>
            <p:nvPr/>
          </p:nvSpPr>
          <p:spPr>
            <a:xfrm>
              <a:off y="2841625" x="4719637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3" x="969"/>
                  </a:lnTo>
                  <a:lnTo>
                    <a:pt y="174" x="968"/>
                  </a:lnTo>
                  <a:lnTo>
                    <a:pt y="176" x="966"/>
                  </a:lnTo>
                  <a:lnTo>
                    <a:pt y="7" x="5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92" name="Shape 3892"/>
            <p:cNvSpPr/>
            <p:nvPr/>
          </p:nvSpPr>
          <p:spPr>
            <a:xfrm>
              <a:off y="2847975" x="4725987"/>
              <a:ext cy="276225" cx="1530350"/>
            </a:xfrm>
            <a:custGeom>
              <a:pathLst>
                <a:path w="964" extrusionOk="0" h="174">
                  <a:moveTo>
                    <a:pt y="0" x="0"/>
                  </a:moveTo>
                  <a:lnTo>
                    <a:pt y="170" x="964"/>
                  </a:lnTo>
                  <a:lnTo>
                    <a:pt y="172" x="962"/>
                  </a:lnTo>
                  <a:lnTo>
                    <a:pt y="174" x="960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93" name="Shape 3893"/>
            <p:cNvSpPr/>
            <p:nvPr/>
          </p:nvSpPr>
          <p:spPr>
            <a:xfrm>
              <a:off y="2852736" x="4727575"/>
              <a:ext cy="274637" cx="1525587"/>
            </a:xfrm>
            <a:custGeom>
              <a:pathLst>
                <a:path w="961" extrusionOk="0" h="173">
                  <a:moveTo>
                    <a:pt y="0" x="0"/>
                  </a:moveTo>
                  <a:lnTo>
                    <a:pt y="169" x="961"/>
                  </a:lnTo>
                  <a:lnTo>
                    <a:pt y="171" x="959"/>
                  </a:lnTo>
                  <a:lnTo>
                    <a:pt y="173" x="958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94" name="Shape 3894"/>
            <p:cNvSpPr/>
            <p:nvPr/>
          </p:nvSpPr>
          <p:spPr>
            <a:xfrm>
              <a:off y="2855911" x="4730750"/>
              <a:ext cy="273050" cx="1519237"/>
            </a:xfrm>
            <a:custGeom>
              <a:pathLst>
                <a:path w="957" extrusionOk="0" h="172">
                  <a:moveTo>
                    <a:pt y="0" x="0"/>
                  </a:moveTo>
                  <a:lnTo>
                    <a:pt y="169" x="957"/>
                  </a:lnTo>
                  <a:lnTo>
                    <a:pt y="171" x="956"/>
                  </a:lnTo>
                  <a:lnTo>
                    <a:pt y="172" x="95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95" name="Shape 3895"/>
            <p:cNvSpPr/>
            <p:nvPr/>
          </p:nvSpPr>
          <p:spPr>
            <a:xfrm>
              <a:off y="2860675" x="4735512"/>
              <a:ext cy="271461" cx="1512886"/>
            </a:xfrm>
            <a:custGeom>
              <a:pathLst>
                <a:path w="953" extrusionOk="0" h="171">
                  <a:moveTo>
                    <a:pt y="0" x="0"/>
                  </a:moveTo>
                  <a:lnTo>
                    <a:pt y="168" x="953"/>
                  </a:lnTo>
                  <a:lnTo>
                    <a:pt y="169" x="951"/>
                  </a:lnTo>
                  <a:lnTo>
                    <a:pt y="171" x="94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96" name="Shape 3896"/>
            <p:cNvSpPr/>
            <p:nvPr/>
          </p:nvSpPr>
          <p:spPr>
            <a:xfrm>
              <a:off y="2863850" x="4738687"/>
              <a:ext cy="271461" cx="1506536"/>
            </a:xfrm>
            <a:custGeom>
              <a:pathLst>
                <a:path w="949" extrusionOk="0" h="171">
                  <a:moveTo>
                    <a:pt y="0" x="0"/>
                  </a:moveTo>
                  <a:lnTo>
                    <a:pt y="167" x="949"/>
                  </a:lnTo>
                  <a:lnTo>
                    <a:pt y="169" x="947"/>
                  </a:lnTo>
                  <a:lnTo>
                    <a:pt y="171" x="94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97" name="Shape 3897"/>
            <p:cNvSpPr/>
            <p:nvPr/>
          </p:nvSpPr>
          <p:spPr>
            <a:xfrm>
              <a:off y="2868611" x="4743450"/>
              <a:ext cy="271461" cx="1498600"/>
            </a:xfrm>
            <a:custGeom>
              <a:pathLst>
                <a:path w="944" extrusionOk="0" h="171">
                  <a:moveTo>
                    <a:pt y="0" x="0"/>
                  </a:moveTo>
                  <a:lnTo>
                    <a:pt y="166" x="944"/>
                  </a:lnTo>
                  <a:lnTo>
                    <a:pt y="168" x="941"/>
                  </a:lnTo>
                  <a:lnTo>
                    <a:pt y="171" x="939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98" name="Shape 3898"/>
            <p:cNvSpPr/>
            <p:nvPr/>
          </p:nvSpPr>
          <p:spPr>
            <a:xfrm>
              <a:off y="2871786" x="4746625"/>
              <a:ext cy="271461" cx="1490661"/>
            </a:xfrm>
            <a:custGeom>
              <a:pathLst>
                <a:path w="939" extrusionOk="0" h="171">
                  <a:moveTo>
                    <a:pt y="0" x="0"/>
                  </a:moveTo>
                  <a:lnTo>
                    <a:pt y="166" x="939"/>
                  </a:lnTo>
                  <a:lnTo>
                    <a:pt y="169" x="937"/>
                  </a:lnTo>
                  <a:lnTo>
                    <a:pt y="171" x="936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899" name="Shape 3899"/>
            <p:cNvSpPr/>
            <p:nvPr/>
          </p:nvSpPr>
          <p:spPr>
            <a:xfrm>
              <a:off y="2876550" x="4749800"/>
              <a:ext cy="268287" cx="1484311"/>
            </a:xfrm>
            <a:custGeom>
              <a:pathLst>
                <a:path w="935" extrusionOk="0" h="169">
                  <a:moveTo>
                    <a:pt y="0" x="0"/>
                  </a:moveTo>
                  <a:lnTo>
                    <a:pt y="166" x="935"/>
                  </a:lnTo>
                  <a:lnTo>
                    <a:pt y="168" x="934"/>
                  </a:lnTo>
                  <a:lnTo>
                    <a:pt y="169" x="932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00" name="Shape 3900"/>
            <p:cNvSpPr/>
            <p:nvPr/>
          </p:nvSpPr>
          <p:spPr>
            <a:xfrm>
              <a:off y="2879725" x="4754562"/>
              <a:ext cy="268287" cx="1477961"/>
            </a:xfrm>
            <a:custGeom>
              <a:pathLst>
                <a:path w="931" extrusionOk="0" h="169">
                  <a:moveTo>
                    <a:pt y="0" x="0"/>
                  </a:moveTo>
                  <a:lnTo>
                    <a:pt y="166" x="931"/>
                  </a:lnTo>
                  <a:lnTo>
                    <a:pt y="167" x="929"/>
                  </a:lnTo>
                  <a:lnTo>
                    <a:pt y="169" x="927"/>
                  </a:lnTo>
                  <a:lnTo>
                    <a:pt y="7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01" name="Shape 3901"/>
            <p:cNvSpPr/>
            <p:nvPr/>
          </p:nvSpPr>
          <p:spPr>
            <a:xfrm>
              <a:off y="2884486" x="4757737"/>
              <a:ext cy="266700" cx="1471611"/>
            </a:xfrm>
            <a:custGeom>
              <a:pathLst>
                <a:path w="927" extrusionOk="0" h="168">
                  <a:moveTo>
                    <a:pt y="0" x="0"/>
                  </a:moveTo>
                  <a:lnTo>
                    <a:pt y="164" x="927"/>
                  </a:lnTo>
                  <a:lnTo>
                    <a:pt y="166" x="925"/>
                  </a:lnTo>
                  <a:lnTo>
                    <a:pt y="168" x="923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02" name="Shape 3902"/>
            <p:cNvSpPr/>
            <p:nvPr/>
          </p:nvSpPr>
          <p:spPr>
            <a:xfrm>
              <a:off y="2890836" x="4762500"/>
              <a:ext cy="261936" cx="1463675"/>
            </a:xfrm>
            <a:custGeom>
              <a:pathLst>
                <a:path w="922" extrusionOk="0" h="165">
                  <a:moveTo>
                    <a:pt y="0" x="0"/>
                  </a:moveTo>
                  <a:lnTo>
                    <a:pt y="162" x="922"/>
                  </a:lnTo>
                  <a:lnTo>
                    <a:pt y="164" x="920"/>
                  </a:lnTo>
                  <a:lnTo>
                    <a:pt y="165" x="917"/>
                  </a:lnTo>
                  <a:lnTo>
                    <a:pt y="5" x="5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03" name="Shape 3903"/>
            <p:cNvSpPr/>
            <p:nvPr/>
          </p:nvSpPr>
          <p:spPr>
            <a:xfrm>
              <a:off y="2892425" x="4765675"/>
              <a:ext cy="263525" cx="1457325"/>
            </a:xfrm>
            <a:custGeom>
              <a:pathLst>
                <a:path w="918" extrusionOk="0" h="166">
                  <a:moveTo>
                    <a:pt y="0" x="0"/>
                  </a:moveTo>
                  <a:lnTo>
                    <a:pt y="163" x="918"/>
                  </a:lnTo>
                  <a:lnTo>
                    <a:pt y="164" x="915"/>
                  </a:lnTo>
                  <a:lnTo>
                    <a:pt y="166" x="913"/>
                  </a:lnTo>
                  <a:lnTo>
                    <a:pt y="6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AF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04" name="Shape 3904"/>
            <p:cNvSpPr/>
            <p:nvPr/>
          </p:nvSpPr>
          <p:spPr>
            <a:xfrm>
              <a:off y="2898775" x="4770437"/>
              <a:ext cy="260350" cx="1447800"/>
            </a:xfrm>
            <a:custGeom>
              <a:pathLst>
                <a:path w="912" extrusionOk="0" h="164">
                  <a:moveTo>
                    <a:pt y="0" x="0"/>
                  </a:moveTo>
                  <a:lnTo>
                    <a:pt y="160" x="912"/>
                  </a:lnTo>
                  <a:lnTo>
                    <a:pt y="162" x="910"/>
                  </a:lnTo>
                  <a:lnTo>
                    <a:pt y="164" x="90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05" name="Shape 3905"/>
            <p:cNvSpPr/>
            <p:nvPr/>
          </p:nvSpPr>
          <p:spPr>
            <a:xfrm>
              <a:off y="2901950" x="4773612"/>
              <a:ext cy="258762" cx="1441450"/>
            </a:xfrm>
            <a:custGeom>
              <a:pathLst>
                <a:path w="908" extrusionOk="0" h="163">
                  <a:moveTo>
                    <a:pt y="0" x="0"/>
                  </a:moveTo>
                  <a:lnTo>
                    <a:pt y="160" x="908"/>
                  </a:lnTo>
                  <a:lnTo>
                    <a:pt y="162" x="907"/>
                  </a:lnTo>
                  <a:lnTo>
                    <a:pt y="163" x="905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06" name="Shape 3906"/>
            <p:cNvSpPr/>
            <p:nvPr/>
          </p:nvSpPr>
          <p:spPr>
            <a:xfrm>
              <a:off y="2906711" x="4778375"/>
              <a:ext cy="257175" cx="1435100"/>
            </a:xfrm>
            <a:custGeom>
              <a:pathLst>
                <a:path w="904" extrusionOk="0" h="162">
                  <a:moveTo>
                    <a:pt y="0" x="0"/>
                  </a:moveTo>
                  <a:lnTo>
                    <a:pt y="159" x="904"/>
                  </a:lnTo>
                  <a:lnTo>
                    <a:pt y="160" x="902"/>
                  </a:lnTo>
                  <a:lnTo>
                    <a:pt y="162" x="899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07" name="Shape 3907"/>
            <p:cNvSpPr/>
            <p:nvPr/>
          </p:nvSpPr>
          <p:spPr>
            <a:xfrm>
              <a:off y="2909886" x="4781550"/>
              <a:ext cy="257175" cx="1428750"/>
            </a:xfrm>
            <a:custGeom>
              <a:pathLst>
                <a:path w="900" extrusionOk="0" h="162">
                  <a:moveTo>
                    <a:pt y="0" x="0"/>
                  </a:moveTo>
                  <a:lnTo>
                    <a:pt y="158" x="900"/>
                  </a:lnTo>
                  <a:lnTo>
                    <a:pt y="160" x="897"/>
                  </a:lnTo>
                  <a:lnTo>
                    <a:pt y="162" x="895"/>
                  </a:lnTo>
                  <a:lnTo>
                    <a:pt y="6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08" name="Shape 3908"/>
            <p:cNvSpPr/>
            <p:nvPr/>
          </p:nvSpPr>
          <p:spPr>
            <a:xfrm>
              <a:off y="2914650" x="4786312"/>
              <a:ext cy="257175" cx="1419225"/>
            </a:xfrm>
            <a:custGeom>
              <a:pathLst>
                <a:path w="894" extrusionOk="0" h="162">
                  <a:moveTo>
                    <a:pt y="0" x="0"/>
                  </a:moveTo>
                  <a:lnTo>
                    <a:pt y="157" x="894"/>
                  </a:lnTo>
                  <a:lnTo>
                    <a:pt y="159" x="892"/>
                  </a:lnTo>
                  <a:lnTo>
                    <a:pt y="162" x="889"/>
                  </a:lnTo>
                  <a:lnTo>
                    <a:pt y="5" x="6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09" name="Shape 3909"/>
            <p:cNvSpPr/>
            <p:nvPr/>
          </p:nvSpPr>
          <p:spPr>
            <a:xfrm>
              <a:off y="2919411" x="4789487"/>
              <a:ext cy="255586" cx="1412875"/>
            </a:xfrm>
            <a:custGeom>
              <a:pathLst>
                <a:path w="890" extrusionOk="0" h="161">
                  <a:moveTo>
                    <a:pt y="0" x="0"/>
                  </a:moveTo>
                  <a:lnTo>
                    <a:pt y="156" x="890"/>
                  </a:lnTo>
                  <a:lnTo>
                    <a:pt y="159" x="887"/>
                  </a:lnTo>
                  <a:lnTo>
                    <a:pt y="161" x="885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10" name="Shape 3910"/>
            <p:cNvSpPr/>
            <p:nvPr/>
          </p:nvSpPr>
          <p:spPr>
            <a:xfrm>
              <a:off y="2922586" x="4795837"/>
              <a:ext cy="255586" cx="1401761"/>
            </a:xfrm>
            <a:custGeom>
              <a:pathLst>
                <a:path w="883" extrusionOk="0" h="161">
                  <a:moveTo>
                    <a:pt y="0" x="0"/>
                  </a:moveTo>
                  <a:lnTo>
                    <a:pt y="157" x="883"/>
                  </a:lnTo>
                  <a:lnTo>
                    <a:pt y="159" x="881"/>
                  </a:lnTo>
                  <a:lnTo>
                    <a:pt y="161" x="878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11" name="Shape 3911"/>
            <p:cNvSpPr/>
            <p:nvPr/>
          </p:nvSpPr>
          <p:spPr>
            <a:xfrm>
              <a:off y="2927350" x="4797425"/>
              <a:ext cy="252411" cx="1397000"/>
            </a:xfrm>
            <a:custGeom>
              <a:pathLst>
                <a:path w="880" extrusionOk="0" h="159">
                  <a:moveTo>
                    <a:pt y="0" x="0"/>
                  </a:moveTo>
                  <a:lnTo>
                    <a:pt y="156" x="880"/>
                  </a:lnTo>
                  <a:lnTo>
                    <a:pt y="158" x="877"/>
                  </a:lnTo>
                  <a:lnTo>
                    <a:pt y="159" x="875"/>
                  </a:lnTo>
                  <a:lnTo>
                    <a:pt y="6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12" name="Shape 3912"/>
            <p:cNvSpPr/>
            <p:nvPr/>
          </p:nvSpPr>
          <p:spPr>
            <a:xfrm>
              <a:off y="2930525" x="4803775"/>
              <a:ext cy="252411" cx="1385887"/>
            </a:xfrm>
            <a:custGeom>
              <a:pathLst>
                <a:path w="873" extrusionOk="0" h="159">
                  <a:moveTo>
                    <a:pt y="0" x="0"/>
                  </a:moveTo>
                  <a:lnTo>
                    <a:pt y="156" x="873"/>
                  </a:lnTo>
                  <a:lnTo>
                    <a:pt y="157" x="871"/>
                  </a:lnTo>
                  <a:lnTo>
                    <a:pt y="159" x="867"/>
                  </a:lnTo>
                  <a:lnTo>
                    <a:pt y="7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13" name="Shape 3913"/>
            <p:cNvSpPr/>
            <p:nvPr/>
          </p:nvSpPr>
          <p:spPr>
            <a:xfrm>
              <a:off y="2936875" x="4808537"/>
              <a:ext cy="249237" cx="1377950"/>
            </a:xfrm>
            <a:custGeom>
              <a:pathLst>
                <a:path w="868" extrusionOk="0" h="157">
                  <a:moveTo>
                    <a:pt y="0" x="0"/>
                  </a:moveTo>
                  <a:lnTo>
                    <a:pt y="153" x="868"/>
                  </a:lnTo>
                  <a:lnTo>
                    <a:pt y="155" x="864"/>
                  </a:lnTo>
                  <a:lnTo>
                    <a:pt y="157" x="86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14" name="Shape 3914"/>
            <p:cNvSpPr/>
            <p:nvPr/>
          </p:nvSpPr>
          <p:spPr>
            <a:xfrm>
              <a:off y="2941636" x="4811712"/>
              <a:ext cy="246061" cx="1368425"/>
            </a:xfrm>
            <a:custGeom>
              <a:pathLst>
                <a:path w="862" extrusionOk="0" h="155">
                  <a:moveTo>
                    <a:pt y="0" x="0"/>
                  </a:moveTo>
                  <a:lnTo>
                    <a:pt y="152" x="862"/>
                  </a:lnTo>
                  <a:lnTo>
                    <a:pt y="154" x="861"/>
                  </a:lnTo>
                  <a:lnTo>
                    <a:pt y="155" x="857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15" name="Shape 3915"/>
            <p:cNvSpPr/>
            <p:nvPr/>
          </p:nvSpPr>
          <p:spPr>
            <a:xfrm>
              <a:off y="2944811" x="4816475"/>
              <a:ext cy="246061" cx="1362075"/>
            </a:xfrm>
            <a:custGeom>
              <a:pathLst>
                <a:path w="858" extrusionOk="0" h="155">
                  <a:moveTo>
                    <a:pt y="0" x="0"/>
                  </a:moveTo>
                  <a:lnTo>
                    <a:pt y="152" x="858"/>
                  </a:lnTo>
                  <a:lnTo>
                    <a:pt y="153" x="854"/>
                  </a:lnTo>
                  <a:lnTo>
                    <a:pt y="155" x="851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16" name="Shape 3916"/>
            <p:cNvSpPr/>
            <p:nvPr/>
          </p:nvSpPr>
          <p:spPr>
            <a:xfrm>
              <a:off y="2949575" x="4821237"/>
              <a:ext cy="244475" cx="1350962"/>
            </a:xfrm>
            <a:custGeom>
              <a:pathLst>
                <a:path w="851" extrusionOk="0" h="154">
                  <a:moveTo>
                    <a:pt y="0" x="0"/>
                  </a:moveTo>
                  <a:lnTo>
                    <a:pt y="150" x="851"/>
                  </a:lnTo>
                  <a:lnTo>
                    <a:pt y="152" x="848"/>
                  </a:lnTo>
                  <a:lnTo>
                    <a:pt y="154" x="846"/>
                  </a:lnTo>
                  <a:lnTo>
                    <a:pt y="5" x="6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2ED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17" name="Shape 3917"/>
            <p:cNvSpPr/>
            <p:nvPr/>
          </p:nvSpPr>
          <p:spPr>
            <a:xfrm>
              <a:off y="2952750" x="4824412"/>
              <a:ext cy="242887" cx="1343025"/>
            </a:xfrm>
            <a:custGeom>
              <a:pathLst>
                <a:path w="846" extrusionOk="0" h="153">
                  <a:moveTo>
                    <a:pt y="0" x="0"/>
                  </a:moveTo>
                  <a:lnTo>
                    <a:pt y="150" x="846"/>
                  </a:lnTo>
                  <a:lnTo>
                    <a:pt y="152" x="844"/>
                  </a:lnTo>
                  <a:lnTo>
                    <a:pt y="153" x="841"/>
                  </a:lnTo>
                  <a:lnTo>
                    <a:pt y="6" x="5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18" name="Shape 3918"/>
            <p:cNvSpPr/>
            <p:nvPr/>
          </p:nvSpPr>
          <p:spPr>
            <a:xfrm>
              <a:off y="2957511" x="4830762"/>
              <a:ext cy="241300" cx="1333500"/>
            </a:xfrm>
            <a:custGeom>
              <a:pathLst>
                <a:path w="840" extrusionOk="0" h="152">
                  <a:moveTo>
                    <a:pt y="0" x="0"/>
                  </a:moveTo>
                  <a:lnTo>
                    <a:pt y="149" x="840"/>
                  </a:lnTo>
                  <a:lnTo>
                    <a:pt y="150" x="837"/>
                  </a:lnTo>
                  <a:lnTo>
                    <a:pt y="152" x="834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19" name="Shape 3919"/>
            <p:cNvSpPr/>
            <p:nvPr/>
          </p:nvSpPr>
          <p:spPr>
            <a:xfrm>
              <a:off y="2962275" x="4832350"/>
              <a:ext cy="239711" cx="1327150"/>
            </a:xfrm>
            <a:custGeom>
              <a:pathLst>
                <a:path w="836" extrusionOk="0" h="151">
                  <a:moveTo>
                    <a:pt y="0" x="0"/>
                  </a:moveTo>
                  <a:lnTo>
                    <a:pt y="147" x="836"/>
                  </a:lnTo>
                  <a:lnTo>
                    <a:pt y="149" x="833"/>
                  </a:lnTo>
                  <a:lnTo>
                    <a:pt y="151" x="829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20" name="Shape 3920"/>
            <p:cNvSpPr/>
            <p:nvPr/>
          </p:nvSpPr>
          <p:spPr>
            <a:xfrm>
              <a:off y="2965450" x="4838700"/>
              <a:ext cy="239711" cx="1316037"/>
            </a:xfrm>
            <a:custGeom>
              <a:pathLst>
                <a:path w="829" extrusionOk="0" h="151">
                  <a:moveTo>
                    <a:pt y="0" x="0"/>
                  </a:moveTo>
                  <a:lnTo>
                    <a:pt y="147" x="829"/>
                  </a:lnTo>
                  <a:lnTo>
                    <a:pt y="149" x="825"/>
                  </a:lnTo>
                  <a:lnTo>
                    <a:pt y="151" x="823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21" name="Shape 3921"/>
            <p:cNvSpPr/>
            <p:nvPr/>
          </p:nvSpPr>
          <p:spPr>
            <a:xfrm>
              <a:off y="2970211" x="4843462"/>
              <a:ext cy="236537" cx="1304925"/>
            </a:xfrm>
            <a:custGeom>
              <a:pathLst>
                <a:path w="822" extrusionOk="0" h="149">
                  <a:moveTo>
                    <a:pt y="0" x="0"/>
                  </a:moveTo>
                  <a:lnTo>
                    <a:pt y="146" x="822"/>
                  </a:lnTo>
                  <a:lnTo>
                    <a:pt y="148" x="819"/>
                  </a:lnTo>
                  <a:lnTo>
                    <a:pt y="149" x="817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22" name="Shape 3922"/>
            <p:cNvSpPr/>
            <p:nvPr/>
          </p:nvSpPr>
          <p:spPr>
            <a:xfrm>
              <a:off y="2973386" x="4848225"/>
              <a:ext cy="236537" cx="1296987"/>
            </a:xfrm>
            <a:custGeom>
              <a:pathLst>
                <a:path w="817" extrusionOk="0" h="149">
                  <a:moveTo>
                    <a:pt y="0" x="0"/>
                  </a:moveTo>
                  <a:lnTo>
                    <a:pt y="146" x="817"/>
                  </a:lnTo>
                  <a:lnTo>
                    <a:pt y="147" x="814"/>
                  </a:lnTo>
                  <a:lnTo>
                    <a:pt y="149" x="811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23" name="Shape 3923"/>
            <p:cNvSpPr/>
            <p:nvPr/>
          </p:nvSpPr>
          <p:spPr>
            <a:xfrm>
              <a:off y="2979736" x="4851400"/>
              <a:ext cy="233361" cx="1289050"/>
            </a:xfrm>
            <a:custGeom>
              <a:pathLst>
                <a:path w="812" extrusionOk="0" h="147">
                  <a:moveTo>
                    <a:pt y="0" x="0"/>
                  </a:moveTo>
                  <a:lnTo>
                    <a:pt y="143" x="812"/>
                  </a:lnTo>
                  <a:lnTo>
                    <a:pt y="145" x="809"/>
                  </a:lnTo>
                  <a:lnTo>
                    <a:pt y="147" x="80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24" name="Shape 3924"/>
            <p:cNvSpPr/>
            <p:nvPr/>
          </p:nvSpPr>
          <p:spPr>
            <a:xfrm>
              <a:off y="2984500" x="4856162"/>
              <a:ext cy="230187" cx="1279525"/>
            </a:xfrm>
            <a:custGeom>
              <a:pathLst>
                <a:path w="806" extrusionOk="0" h="145">
                  <a:moveTo>
                    <a:pt y="0" x="0"/>
                  </a:moveTo>
                  <a:lnTo>
                    <a:pt y="142" x="806"/>
                  </a:lnTo>
                  <a:lnTo>
                    <a:pt y="144" x="802"/>
                  </a:lnTo>
                  <a:lnTo>
                    <a:pt y="145" x="797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25" name="Shape 3925"/>
            <p:cNvSpPr/>
            <p:nvPr/>
          </p:nvSpPr>
          <p:spPr>
            <a:xfrm>
              <a:off y="2987675" x="4862512"/>
              <a:ext cy="227011" cx="1266825"/>
            </a:xfrm>
            <a:custGeom>
              <a:pathLst>
                <a:path w="798" extrusionOk="0" h="143">
                  <a:moveTo>
                    <a:pt y="0" x="0"/>
                  </a:moveTo>
                  <a:lnTo>
                    <a:pt y="142" x="798"/>
                  </a:lnTo>
                  <a:lnTo>
                    <a:pt y="143" x="793"/>
                  </a:lnTo>
                  <a:lnTo>
                    <a:pt y="143" x="790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26" name="Shape 3926"/>
            <p:cNvSpPr/>
            <p:nvPr/>
          </p:nvSpPr>
          <p:spPr>
            <a:xfrm>
              <a:off y="2992436" x="4864100"/>
              <a:ext cy="225425" cx="1257300"/>
            </a:xfrm>
            <a:custGeom>
              <a:pathLst>
                <a:path w="792" extrusionOk="0" h="142">
                  <a:moveTo>
                    <a:pt y="0" x="0"/>
                  </a:moveTo>
                  <a:lnTo>
                    <a:pt y="140" x="792"/>
                  </a:lnTo>
                  <a:lnTo>
                    <a:pt y="140" x="789"/>
                  </a:lnTo>
                  <a:lnTo>
                    <a:pt y="142" x="786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27" name="Shape 3927"/>
            <p:cNvSpPr/>
            <p:nvPr/>
          </p:nvSpPr>
          <p:spPr>
            <a:xfrm>
              <a:off y="2995611" x="4870450"/>
              <a:ext cy="225425" cx="1246186"/>
            </a:xfrm>
            <a:custGeom>
              <a:pathLst>
                <a:path w="785" extrusionOk="0" h="142">
                  <a:moveTo>
                    <a:pt y="0" x="0"/>
                  </a:moveTo>
                  <a:lnTo>
                    <a:pt y="138" x="785"/>
                  </a:lnTo>
                  <a:lnTo>
                    <a:pt y="140" x="782"/>
                  </a:lnTo>
                  <a:lnTo>
                    <a:pt y="142" x="778"/>
                  </a:lnTo>
                  <a:lnTo>
                    <a:pt y="6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28" name="Shape 3928"/>
            <p:cNvSpPr/>
            <p:nvPr/>
          </p:nvSpPr>
          <p:spPr>
            <a:xfrm>
              <a:off y="3000375" x="4875212"/>
              <a:ext cy="222250" cx="1236661"/>
            </a:xfrm>
            <a:custGeom>
              <a:pathLst>
                <a:path w="779" extrusionOk="0" h="140">
                  <a:moveTo>
                    <a:pt y="0" x="0"/>
                  </a:moveTo>
                  <a:lnTo>
                    <a:pt y="137" x="779"/>
                  </a:lnTo>
                  <a:lnTo>
                    <a:pt y="139" x="775"/>
                  </a:lnTo>
                  <a:lnTo>
                    <a:pt y="140" x="770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29" name="Shape 3929"/>
            <p:cNvSpPr/>
            <p:nvPr/>
          </p:nvSpPr>
          <p:spPr>
            <a:xfrm>
              <a:off y="3005136" x="4881562"/>
              <a:ext cy="220661" cx="1223961"/>
            </a:xfrm>
            <a:custGeom>
              <a:pathLst>
                <a:path w="771" extrusionOk="0" h="139">
                  <a:moveTo>
                    <a:pt y="0" x="0"/>
                  </a:moveTo>
                  <a:lnTo>
                    <a:pt y="136" x="771"/>
                  </a:lnTo>
                  <a:lnTo>
                    <a:pt y="137" x="766"/>
                  </a:lnTo>
                  <a:lnTo>
                    <a:pt y="139" x="763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30" name="Shape 3930"/>
            <p:cNvSpPr/>
            <p:nvPr/>
          </p:nvSpPr>
          <p:spPr>
            <a:xfrm>
              <a:off y="3008311" x="4886325"/>
              <a:ext cy="220661" cx="1211261"/>
            </a:xfrm>
            <a:custGeom>
              <a:pathLst>
                <a:path w="763" extrusionOk="0" h="139">
                  <a:moveTo>
                    <a:pt y="0" x="0"/>
                  </a:moveTo>
                  <a:lnTo>
                    <a:pt y="135" x="763"/>
                  </a:lnTo>
                  <a:lnTo>
                    <a:pt y="137" x="760"/>
                  </a:lnTo>
                  <a:lnTo>
                    <a:pt y="139" x="756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31" name="Shape 3931"/>
            <p:cNvSpPr/>
            <p:nvPr/>
          </p:nvSpPr>
          <p:spPr>
            <a:xfrm>
              <a:off y="3014661" x="4889500"/>
              <a:ext cy="215900" cx="1203325"/>
            </a:xfrm>
            <a:custGeom>
              <a:pathLst>
                <a:path w="758" extrusionOk="0" h="136">
                  <a:moveTo>
                    <a:pt y="0" x="0"/>
                  </a:moveTo>
                  <a:lnTo>
                    <a:pt y="133" x="758"/>
                  </a:lnTo>
                  <a:lnTo>
                    <a:pt y="135" x="753"/>
                  </a:lnTo>
                  <a:lnTo>
                    <a:pt y="136" x="749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32" name="Shape 3932"/>
            <p:cNvSpPr/>
            <p:nvPr/>
          </p:nvSpPr>
          <p:spPr>
            <a:xfrm>
              <a:off y="3019425" x="4894262"/>
              <a:ext cy="214311" cx="1192211"/>
            </a:xfrm>
            <a:custGeom>
              <a:pathLst>
                <a:path w="751" extrusionOk="0" h="135">
                  <a:moveTo>
                    <a:pt y="0" x="0"/>
                  </a:moveTo>
                  <a:lnTo>
                    <a:pt y="132" x="751"/>
                  </a:lnTo>
                  <a:lnTo>
                    <a:pt y="133" x="746"/>
                  </a:lnTo>
                  <a:lnTo>
                    <a:pt y="135" x="741"/>
                  </a:lnTo>
                  <a:lnTo>
                    <a:pt y="5" x="7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33" name="Shape 3933"/>
            <p:cNvSpPr/>
            <p:nvPr/>
          </p:nvSpPr>
          <p:spPr>
            <a:xfrm>
              <a:off y="3022600" x="4899025"/>
              <a:ext cy="211137" cx="1179512"/>
            </a:xfrm>
            <a:custGeom>
              <a:pathLst>
                <a:path w="743" extrusionOk="0" h="133">
                  <a:moveTo>
                    <a:pt y="0" x="0"/>
                  </a:moveTo>
                  <a:lnTo>
                    <a:pt y="131" x="743"/>
                  </a:lnTo>
                  <a:lnTo>
                    <a:pt y="133" x="738"/>
                  </a:lnTo>
                  <a:lnTo>
                    <a:pt y="133" x="735"/>
                  </a:lnTo>
                  <a:lnTo>
                    <a:pt y="6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34" name="Shape 3934"/>
            <p:cNvSpPr/>
            <p:nvPr/>
          </p:nvSpPr>
          <p:spPr>
            <a:xfrm>
              <a:off y="3027361" x="4905375"/>
              <a:ext cy="209550" cx="1165225"/>
            </a:xfrm>
            <a:custGeom>
              <a:pathLst>
                <a:path w="734" extrusionOk="0" h="132">
                  <a:moveTo>
                    <a:pt y="0" x="0"/>
                  </a:moveTo>
                  <a:lnTo>
                    <a:pt y="130" x="734"/>
                  </a:lnTo>
                  <a:lnTo>
                    <a:pt y="130" x="729"/>
                  </a:lnTo>
                  <a:lnTo>
                    <a:pt y="132" x="726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35" name="Shape 3935"/>
            <p:cNvSpPr/>
            <p:nvPr/>
          </p:nvSpPr>
          <p:spPr>
            <a:xfrm>
              <a:off y="3032125" x="4910137"/>
              <a:ext cy="206375" cx="1155700"/>
            </a:xfrm>
            <a:custGeom>
              <a:pathLst>
                <a:path w="728" extrusionOk="0" h="130">
                  <a:moveTo>
                    <a:pt y="0" x="0"/>
                  </a:moveTo>
                  <a:lnTo>
                    <a:pt y="127" x="728"/>
                  </a:lnTo>
                  <a:lnTo>
                    <a:pt y="129" x="723"/>
                  </a:lnTo>
                  <a:lnTo>
                    <a:pt y="130" x="718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36" name="Shape 3936"/>
            <p:cNvSpPr/>
            <p:nvPr/>
          </p:nvSpPr>
          <p:spPr>
            <a:xfrm>
              <a:off y="3035300" x="4916487"/>
              <a:ext cy="206375" cx="1141412"/>
            </a:xfrm>
            <a:custGeom>
              <a:pathLst>
                <a:path w="719" extrusionOk="0" h="130">
                  <a:moveTo>
                    <a:pt y="0" x="0"/>
                  </a:moveTo>
                  <a:lnTo>
                    <a:pt y="127" x="719"/>
                  </a:lnTo>
                  <a:lnTo>
                    <a:pt y="128" x="714"/>
                  </a:lnTo>
                  <a:lnTo>
                    <a:pt y="130" x="709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37" name="Shape 3937"/>
            <p:cNvSpPr/>
            <p:nvPr/>
          </p:nvSpPr>
          <p:spPr>
            <a:xfrm>
              <a:off y="3040061" x="4921250"/>
              <a:ext cy="204786" cx="1128712"/>
            </a:xfrm>
            <a:custGeom>
              <a:pathLst>
                <a:path w="711" extrusionOk="0" h="129">
                  <a:moveTo>
                    <a:pt y="0" x="0"/>
                  </a:moveTo>
                  <a:lnTo>
                    <a:pt y="125" x="711"/>
                  </a:lnTo>
                  <a:lnTo>
                    <a:pt y="127" x="706"/>
                  </a:lnTo>
                  <a:lnTo>
                    <a:pt y="129" x="70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38" name="Shape 3938"/>
            <p:cNvSpPr/>
            <p:nvPr/>
          </p:nvSpPr>
          <p:spPr>
            <a:xfrm>
              <a:off y="3043236" x="4924425"/>
              <a:ext cy="201612" cx="1117600"/>
            </a:xfrm>
            <a:custGeom>
              <a:pathLst>
                <a:path w="704" extrusionOk="0" h="127">
                  <a:moveTo>
                    <a:pt y="0" x="0"/>
                  </a:moveTo>
                  <a:lnTo>
                    <a:pt y="125" x="704"/>
                  </a:lnTo>
                  <a:lnTo>
                    <a:pt y="127" x="697"/>
                  </a:lnTo>
                  <a:lnTo>
                    <a:pt y="127" x="692"/>
                  </a:lnTo>
                  <a:lnTo>
                    <a:pt y="7" x="6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39" name="Shape 3939"/>
            <p:cNvSpPr/>
            <p:nvPr/>
          </p:nvSpPr>
          <p:spPr>
            <a:xfrm>
              <a:off y="3049586" x="4929187"/>
              <a:ext cy="198436" cx="1104900"/>
            </a:xfrm>
            <a:custGeom>
              <a:pathLst>
                <a:path w="696" extrusionOk="0" h="125">
                  <a:moveTo>
                    <a:pt y="0" x="0"/>
                  </a:moveTo>
                  <a:lnTo>
                    <a:pt y="123" x="696"/>
                  </a:lnTo>
                  <a:lnTo>
                    <a:pt y="123" x="689"/>
                  </a:lnTo>
                  <a:lnTo>
                    <a:pt y="125" x="684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40" name="Shape 3940"/>
            <p:cNvSpPr/>
            <p:nvPr/>
          </p:nvSpPr>
          <p:spPr>
            <a:xfrm>
              <a:off y="3054350" x="4933950"/>
              <a:ext cy="195261" cx="1089025"/>
            </a:xfrm>
            <a:custGeom>
              <a:pathLst>
                <a:path w="686" extrusionOk="0" h="123">
                  <a:moveTo>
                    <a:pt y="0" x="0"/>
                  </a:moveTo>
                  <a:lnTo>
                    <a:pt y="120" x="686"/>
                  </a:lnTo>
                  <a:lnTo>
                    <a:pt y="122" x="681"/>
                  </a:lnTo>
                  <a:lnTo>
                    <a:pt y="123" x="674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41" name="Shape 3941"/>
            <p:cNvSpPr/>
            <p:nvPr/>
          </p:nvSpPr>
          <p:spPr>
            <a:xfrm>
              <a:off y="3057525" x="4940300"/>
              <a:ext cy="192087" cx="1074736"/>
            </a:xfrm>
            <a:custGeom>
              <a:pathLst>
                <a:path w="677" extrusionOk="0" h="121">
                  <a:moveTo>
                    <a:pt y="0" x="0"/>
                  </a:moveTo>
                  <a:lnTo>
                    <a:pt y="120" x="677"/>
                  </a:lnTo>
                  <a:lnTo>
                    <a:pt y="121" x="670"/>
                  </a:lnTo>
                  <a:lnTo>
                    <a:pt y="121" x="665"/>
                  </a:lnTo>
                  <a:lnTo>
                    <a:pt y="6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42" name="Shape 3942"/>
            <p:cNvSpPr/>
            <p:nvPr/>
          </p:nvSpPr>
          <p:spPr>
            <a:xfrm>
              <a:off y="3062286" x="4945062"/>
              <a:ext cy="190500" cx="1058861"/>
            </a:xfrm>
            <a:custGeom>
              <a:pathLst>
                <a:path w="667" extrusionOk="0" h="120">
                  <a:moveTo>
                    <a:pt y="0" x="0"/>
                  </a:moveTo>
                  <a:lnTo>
                    <a:pt y="118" x="667"/>
                  </a:lnTo>
                  <a:lnTo>
                    <a:pt y="118" x="660"/>
                  </a:lnTo>
                  <a:lnTo>
                    <a:pt y="120" x="65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43" name="Shape 3943"/>
            <p:cNvSpPr/>
            <p:nvPr/>
          </p:nvSpPr>
          <p:spPr>
            <a:xfrm>
              <a:off y="3067050" x="4949825"/>
              <a:ext cy="188912" cx="1046161"/>
            </a:xfrm>
            <a:custGeom>
              <a:pathLst>
                <a:path w="659" extrusionOk="0" h="119">
                  <a:moveTo>
                    <a:pt y="0" x="0"/>
                  </a:moveTo>
                  <a:lnTo>
                    <a:pt y="115" x="659"/>
                  </a:lnTo>
                  <a:lnTo>
                    <a:pt y="117" x="652"/>
                  </a:lnTo>
                  <a:lnTo>
                    <a:pt y="119" x="645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44" name="Shape 3944"/>
            <p:cNvSpPr/>
            <p:nvPr/>
          </p:nvSpPr>
          <p:spPr>
            <a:xfrm>
              <a:off y="3070225" x="4956175"/>
              <a:ext cy="185736" cx="1028700"/>
            </a:xfrm>
            <a:custGeom>
              <a:pathLst>
                <a:path w="648" extrusionOk="0" h="117">
                  <a:moveTo>
                    <a:pt y="0" x="0"/>
                  </a:moveTo>
                  <a:lnTo>
                    <a:pt y="115" x="648"/>
                  </a:lnTo>
                  <a:lnTo>
                    <a:pt y="117" x="641"/>
                  </a:lnTo>
                  <a:lnTo>
                    <a:pt y="117" x="633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45" name="Shape 3945"/>
            <p:cNvSpPr/>
            <p:nvPr/>
          </p:nvSpPr>
          <p:spPr>
            <a:xfrm>
              <a:off y="3074986" x="4960937"/>
              <a:ext cy="182561" cx="1012825"/>
            </a:xfrm>
            <a:custGeom>
              <a:pathLst>
                <a:path w="638" extrusionOk="0" h="115">
                  <a:moveTo>
                    <a:pt y="0" x="0"/>
                  </a:moveTo>
                  <a:lnTo>
                    <a:pt y="114" x="638"/>
                  </a:lnTo>
                  <a:lnTo>
                    <a:pt y="114" x="630"/>
                  </a:lnTo>
                  <a:lnTo>
                    <a:pt y="115" x="623"/>
                  </a:lnTo>
                  <a:lnTo>
                    <a:pt y="5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2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46" name="Shape 3946"/>
            <p:cNvSpPr/>
            <p:nvPr/>
          </p:nvSpPr>
          <p:spPr>
            <a:xfrm>
              <a:off y="3081336" x="4967287"/>
              <a:ext cy="176212" cx="993775"/>
            </a:xfrm>
            <a:custGeom>
              <a:pathLst>
                <a:path w="626" extrusionOk="0" h="111">
                  <a:moveTo>
                    <a:pt y="0" x="0"/>
                  </a:moveTo>
                  <a:lnTo>
                    <a:pt y="110" x="626"/>
                  </a:lnTo>
                  <a:lnTo>
                    <a:pt y="111" x="619"/>
                  </a:lnTo>
                  <a:lnTo>
                    <a:pt y="111" x="611"/>
                  </a:lnTo>
                  <a:lnTo>
                    <a:pt y="5" x="6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47" name="Shape 3947"/>
            <p:cNvSpPr/>
            <p:nvPr/>
          </p:nvSpPr>
          <p:spPr>
            <a:xfrm>
              <a:off y="3082925" x="4972050"/>
              <a:ext cy="177800" cx="977900"/>
            </a:xfrm>
            <a:custGeom>
              <a:pathLst>
                <a:path w="616" extrusionOk="0" h="112">
                  <a:moveTo>
                    <a:pt y="0" x="0"/>
                  </a:moveTo>
                  <a:lnTo>
                    <a:pt y="110" x="616"/>
                  </a:lnTo>
                  <a:lnTo>
                    <a:pt y="110" x="608"/>
                  </a:lnTo>
                  <a:lnTo>
                    <a:pt y="112" x="599"/>
                  </a:lnTo>
                  <a:lnTo>
                    <a:pt y="7" x="7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48" name="Shape 3948"/>
            <p:cNvSpPr/>
            <p:nvPr/>
          </p:nvSpPr>
          <p:spPr>
            <a:xfrm>
              <a:off y="3089275" x="4976812"/>
              <a:ext cy="171450" cx="960436"/>
            </a:xfrm>
            <a:custGeom>
              <a:pathLst>
                <a:path w="605" extrusionOk="0" h="108">
                  <a:moveTo>
                    <a:pt y="0" x="0"/>
                  </a:moveTo>
                  <a:lnTo>
                    <a:pt y="106" x="605"/>
                  </a:lnTo>
                  <a:lnTo>
                    <a:pt y="108" x="596"/>
                  </a:lnTo>
                  <a:lnTo>
                    <a:pt y="108" x="588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49" name="Shape 3949"/>
            <p:cNvSpPr/>
            <p:nvPr/>
          </p:nvSpPr>
          <p:spPr>
            <a:xfrm>
              <a:off y="3094036" x="4983162"/>
              <a:ext cy="166686" cx="939800"/>
            </a:xfrm>
            <a:custGeom>
              <a:pathLst>
                <a:path w="592" extrusionOk="0" h="105">
                  <a:moveTo>
                    <a:pt y="0" x="0"/>
                  </a:moveTo>
                  <a:lnTo>
                    <a:pt y="105" x="592"/>
                  </a:lnTo>
                  <a:lnTo>
                    <a:pt y="105" x="582"/>
                  </a:lnTo>
                  <a:lnTo>
                    <a:pt y="105" x="574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50" name="Shape 3950"/>
            <p:cNvSpPr/>
            <p:nvPr/>
          </p:nvSpPr>
          <p:spPr>
            <a:xfrm>
              <a:off y="3097211" x="4987925"/>
              <a:ext cy="163511" cx="922337"/>
            </a:xfrm>
            <a:custGeom>
              <a:pathLst>
                <a:path w="581" extrusionOk="0" h="103">
                  <a:moveTo>
                    <a:pt y="0" x="0"/>
                  </a:moveTo>
                  <a:lnTo>
                    <a:pt y="103" x="581"/>
                  </a:lnTo>
                  <a:lnTo>
                    <a:pt y="103" x="571"/>
                  </a:lnTo>
                  <a:lnTo>
                    <a:pt y="103" x="559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51" name="Shape 3951"/>
            <p:cNvSpPr/>
            <p:nvPr/>
          </p:nvSpPr>
          <p:spPr>
            <a:xfrm>
              <a:off y="3101975" x="4992687"/>
              <a:ext cy="158750" cx="901700"/>
            </a:xfrm>
            <a:custGeom>
              <a:pathLst>
                <a:path w="568" extrusionOk="0" h="100">
                  <a:moveTo>
                    <a:pt y="0" x="0"/>
                  </a:moveTo>
                  <a:lnTo>
                    <a:pt y="100" x="568"/>
                  </a:lnTo>
                  <a:lnTo>
                    <a:pt y="100" x="556"/>
                  </a:lnTo>
                  <a:lnTo>
                    <a:pt y="100" x="544"/>
                  </a:lnTo>
                  <a:lnTo>
                    <a:pt y="5" x="7"/>
                  </a:lnTo>
                  <a:lnTo>
                    <a:pt y="5" x="7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52" name="Shape 3952"/>
            <p:cNvSpPr/>
            <p:nvPr/>
          </p:nvSpPr>
          <p:spPr>
            <a:xfrm>
              <a:off y="3108325" x="4999037"/>
              <a:ext cy="152400" cx="876300"/>
            </a:xfrm>
            <a:custGeom>
              <a:pathLst>
                <a:path w="552" extrusionOk="0" h="96">
                  <a:moveTo>
                    <a:pt y="0" x="0"/>
                  </a:moveTo>
                  <a:lnTo>
                    <a:pt y="96" x="552"/>
                  </a:lnTo>
                  <a:lnTo>
                    <a:pt y="96" x="540"/>
                  </a:lnTo>
                  <a:lnTo>
                    <a:pt y="96" x="528"/>
                  </a:lnTo>
                  <a:lnTo>
                    <a:pt y="5" x="7"/>
                  </a:lnTo>
                  <a:lnTo>
                    <a:pt y="3" x="5"/>
                  </a:lnTo>
                  <a:lnTo>
                    <a:pt y="1" x="3"/>
                  </a:lnTo>
                  <a:lnTo>
                    <a:pt y="0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53" name="Shape 3953"/>
            <p:cNvSpPr/>
            <p:nvPr/>
          </p:nvSpPr>
          <p:spPr>
            <a:xfrm>
              <a:off y="3109911" x="5003800"/>
              <a:ext cy="150812" cx="852486"/>
            </a:xfrm>
            <a:custGeom>
              <a:pathLst>
                <a:path w="537" extrusionOk="0" h="95">
                  <a:moveTo>
                    <a:pt y="0" x="0"/>
                  </a:moveTo>
                  <a:lnTo>
                    <a:pt y="95" x="537"/>
                  </a:lnTo>
                  <a:lnTo>
                    <a:pt y="95" x="524"/>
                  </a:lnTo>
                  <a:lnTo>
                    <a:pt y="95" x="510"/>
                  </a:lnTo>
                  <a:lnTo>
                    <a:pt y="7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54" name="Shape 3954"/>
            <p:cNvSpPr/>
            <p:nvPr/>
          </p:nvSpPr>
          <p:spPr>
            <a:xfrm>
              <a:off y="3116261" x="5010150"/>
              <a:ext cy="144461" cx="827087"/>
            </a:xfrm>
            <a:custGeom>
              <a:pathLst>
                <a:path w="521" extrusionOk="0" h="91">
                  <a:moveTo>
                    <a:pt y="0" x="0"/>
                  </a:moveTo>
                  <a:lnTo>
                    <a:pt y="91" x="521"/>
                  </a:lnTo>
                  <a:lnTo>
                    <a:pt y="91" x="508"/>
                  </a:lnTo>
                  <a:lnTo>
                    <a:pt y="91" x="496"/>
                  </a:lnTo>
                  <a:lnTo>
                    <a:pt y="83" x="449"/>
                  </a:lnTo>
                  <a:lnTo>
                    <a:pt y="7" x="8"/>
                  </a:lnTo>
                  <a:lnTo>
                    <a:pt y="3" x="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55" name="Shape 3955"/>
            <p:cNvSpPr/>
            <p:nvPr/>
          </p:nvSpPr>
          <p:spPr>
            <a:xfrm>
              <a:off y="3121025" x="5014912"/>
              <a:ext cy="139700" cx="798512"/>
            </a:xfrm>
            <a:custGeom>
              <a:pathLst>
                <a:path w="503" extrusionOk="0" h="88">
                  <a:moveTo>
                    <a:pt y="0" x="0"/>
                  </a:moveTo>
                  <a:lnTo>
                    <a:pt y="88" x="503"/>
                  </a:lnTo>
                  <a:lnTo>
                    <a:pt y="88" x="498"/>
                  </a:lnTo>
                  <a:lnTo>
                    <a:pt y="88" x="493"/>
                  </a:lnTo>
                  <a:lnTo>
                    <a:pt y="58" x="304"/>
                  </a:lnTo>
                  <a:lnTo>
                    <a:pt y="7" x="12"/>
                  </a:lnTo>
                  <a:lnTo>
                    <a:pt y="4" x="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56" name="Shape 3956"/>
            <p:cNvSpPr/>
            <p:nvPr/>
          </p:nvSpPr>
          <p:spPr>
            <a:xfrm>
              <a:off y="3127375" x="5022850"/>
              <a:ext cy="120650" cx="700086"/>
            </a:xfrm>
            <a:custGeom>
              <a:pathLst>
                <a:path w="441" extrusionOk="0" h="76">
                  <a:moveTo>
                    <a:pt y="0" x="0"/>
                  </a:moveTo>
                  <a:lnTo>
                    <a:pt y="76" x="441"/>
                  </a:lnTo>
                  <a:lnTo>
                    <a:pt y="32" x="159"/>
                  </a:lnTo>
                  <a:lnTo>
                    <a:pt y="6" x="19"/>
                  </a:lnTo>
                  <a:lnTo>
                    <a:pt y="3" x="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57" name="Shape 3957"/>
            <p:cNvSpPr/>
            <p:nvPr/>
          </p:nvSpPr>
          <p:spPr>
            <a:xfrm>
              <a:off y="3132136" x="5033962"/>
              <a:ext cy="80961" cx="463550"/>
            </a:xfrm>
            <a:custGeom>
              <a:pathLst>
                <a:path w="292" extrusionOk="0" h="51">
                  <a:moveTo>
                    <a:pt y="0" x="0"/>
                  </a:moveTo>
                  <a:lnTo>
                    <a:pt y="51" x="292"/>
                  </a:lnTo>
                  <a:lnTo>
                    <a:pt y="10" x="35"/>
                  </a:lnTo>
                  <a:lnTo>
                    <a:pt y="5" x="1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58" name="Shape 3958"/>
            <p:cNvSpPr/>
            <p:nvPr/>
          </p:nvSpPr>
          <p:spPr>
            <a:xfrm>
              <a:off y="3136900" x="5053012"/>
              <a:ext cy="41275" cx="222250"/>
            </a:xfrm>
            <a:custGeom>
              <a:pathLst>
                <a:path w="140" extrusionOk="0" h="26">
                  <a:moveTo>
                    <a:pt y="0" x="0"/>
                  </a:moveTo>
                  <a:lnTo>
                    <a:pt y="26" x="140"/>
                  </a:lnTo>
                  <a:lnTo>
                    <a:pt y="7" x="23"/>
                  </a:lnTo>
                  <a:lnTo>
                    <a:pt y="4" x="1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59" name="Shape 3959"/>
            <p:cNvSpPr/>
            <p:nvPr/>
          </p:nvSpPr>
          <p:spPr>
            <a:xfrm>
              <a:off y="2670175" x="4621212"/>
              <a:ext cy="590550" cx="1663700"/>
            </a:xfrm>
            <a:custGeom>
              <a:pathLst>
                <a:path w="1048" extrusionOk="0" h="372">
                  <a:moveTo>
                    <a:pt y="2" x="5"/>
                  </a:moveTo>
                  <a:lnTo>
                    <a:pt y="10" x="1"/>
                  </a:lnTo>
                  <a:lnTo>
                    <a:pt y="21" x="0"/>
                  </a:lnTo>
                  <a:lnTo>
                    <a:pt y="29" x="1"/>
                  </a:lnTo>
                  <a:lnTo>
                    <a:pt y="37" x="5"/>
                  </a:lnTo>
                  <a:lnTo>
                    <a:pt y="70" x="30"/>
                  </a:lnTo>
                  <a:lnTo>
                    <a:pt y="102" x="56"/>
                  </a:lnTo>
                  <a:lnTo>
                    <a:pt y="132" x="84"/>
                  </a:lnTo>
                  <a:lnTo>
                    <a:pt y="162" x="113"/>
                  </a:lnTo>
                  <a:lnTo>
                    <a:pt y="193" x="143"/>
                  </a:lnTo>
                  <a:lnTo>
                    <a:pt y="222" x="174"/>
                  </a:lnTo>
                  <a:lnTo>
                    <a:pt y="249" x="207"/>
                  </a:lnTo>
                  <a:lnTo>
                    <a:pt y="277" x="241"/>
                  </a:lnTo>
                  <a:lnTo>
                    <a:pt y="286" x="251"/>
                  </a:lnTo>
                  <a:lnTo>
                    <a:pt y="293" x="265"/>
                  </a:lnTo>
                  <a:lnTo>
                    <a:pt y="296" x="280"/>
                  </a:lnTo>
                  <a:lnTo>
                    <a:pt y="301" x="295"/>
                  </a:lnTo>
                  <a:lnTo>
                    <a:pt y="372" x="741"/>
                  </a:lnTo>
                  <a:lnTo>
                    <a:pt y="372" x="770"/>
                  </a:lnTo>
                  <a:lnTo>
                    <a:pt y="372" x="795"/>
                  </a:lnTo>
                  <a:lnTo>
                    <a:pt y="370" x="822"/>
                  </a:lnTo>
                  <a:lnTo>
                    <a:pt y="369" x="846"/>
                  </a:lnTo>
                  <a:lnTo>
                    <a:pt y="365" x="869"/>
                  </a:lnTo>
                  <a:lnTo>
                    <a:pt y="360" x="891"/>
                  </a:lnTo>
                  <a:lnTo>
                    <a:pt y="355" x="913"/>
                  </a:lnTo>
                  <a:lnTo>
                    <a:pt y="348" x="932"/>
                  </a:lnTo>
                  <a:lnTo>
                    <a:pt y="340" x="950"/>
                  </a:lnTo>
                  <a:lnTo>
                    <a:pt y="331" x="969"/>
                  </a:lnTo>
                  <a:lnTo>
                    <a:pt y="321" x="984"/>
                  </a:lnTo>
                  <a:lnTo>
                    <a:pt y="311" x="999"/>
                  </a:lnTo>
                  <a:lnTo>
                    <a:pt y="299" x="1013"/>
                  </a:lnTo>
                  <a:lnTo>
                    <a:pt y="286" x="1026"/>
                  </a:lnTo>
                  <a:lnTo>
                    <a:pt y="272" x="1036"/>
                  </a:lnTo>
                  <a:lnTo>
                    <a:pt y="257" x="1048"/>
                  </a:lnTo>
                  <a:lnTo>
                    <a:pt y="254" x="1038"/>
                  </a:lnTo>
                  <a:lnTo>
                    <a:pt y="250" x="1033"/>
                  </a:lnTo>
                  <a:lnTo>
                    <a:pt y="213" x="988"/>
                  </a:lnTo>
                  <a:lnTo>
                    <a:pt y="179" x="944"/>
                  </a:lnTo>
                  <a:lnTo>
                    <a:pt y="149" x="896"/>
                  </a:lnTo>
                  <a:lnTo>
                    <a:pt y="122" x="851"/>
                  </a:lnTo>
                  <a:lnTo>
                    <a:pt y="97" x="802"/>
                  </a:lnTo>
                  <a:lnTo>
                    <a:pt y="76" x="753"/>
                  </a:lnTo>
                  <a:lnTo>
                    <a:pt y="58" x="704"/>
                  </a:lnTo>
                  <a:lnTo>
                    <a:pt y="42" x="653"/>
                  </a:lnTo>
                  <a:lnTo>
                    <a:pt y="29" x="603"/>
                  </a:lnTo>
                  <a:lnTo>
                    <a:pt y="19" x="550"/>
                  </a:lnTo>
                  <a:lnTo>
                    <a:pt y="10" x="498"/>
                  </a:lnTo>
                  <a:lnTo>
                    <a:pt y="5" x="446"/>
                  </a:lnTo>
                  <a:lnTo>
                    <a:pt y="2" x="392"/>
                  </a:lnTo>
                  <a:lnTo>
                    <a:pt y="0" x="337"/>
                  </a:lnTo>
                  <a:lnTo>
                    <a:pt y="0" x="283"/>
                  </a:lnTo>
                  <a:lnTo>
                    <a:pt y="2" x="229"/>
                  </a:lnTo>
                  <a:lnTo>
                    <a:pt y="4" x="213"/>
                  </a:lnTo>
                  <a:lnTo>
                    <a:pt y="4" x="167"/>
                  </a:lnTo>
                  <a:lnTo>
                    <a:pt y="4" x="96"/>
                  </a:lnTo>
                  <a:lnTo>
                    <a:pt y="2" x="5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60" name="Shape 3960"/>
            <p:cNvSpPr/>
            <p:nvPr/>
          </p:nvSpPr>
          <p:spPr>
            <a:xfrm>
              <a:off y="2697161" x="4660900"/>
              <a:ext cy="395287" cx="1584325"/>
            </a:xfrm>
            <a:custGeom>
              <a:pathLst>
                <a:path w="998" extrusionOk="0" h="249">
                  <a:moveTo>
                    <a:pt y="25" x="14"/>
                  </a:moveTo>
                  <a:lnTo>
                    <a:pt y="29" x="186"/>
                  </a:lnTo>
                  <a:lnTo>
                    <a:pt y="32" x="328"/>
                  </a:lnTo>
                  <a:lnTo>
                    <a:pt y="34" x="390"/>
                  </a:lnTo>
                  <a:lnTo>
                    <a:pt y="36" x="448"/>
                  </a:lnTo>
                  <a:lnTo>
                    <a:pt y="41" x="502"/>
                  </a:lnTo>
                  <a:lnTo>
                    <a:pt y="47" x="552"/>
                  </a:lnTo>
                  <a:lnTo>
                    <a:pt y="51" x="578"/>
                  </a:lnTo>
                  <a:lnTo>
                    <a:pt y="56" x="603"/>
                  </a:lnTo>
                  <a:lnTo>
                    <a:pt y="63" x="628"/>
                  </a:lnTo>
                  <a:lnTo>
                    <a:pt y="69" x="654"/>
                  </a:lnTo>
                  <a:lnTo>
                    <a:pt y="76" x="679"/>
                  </a:lnTo>
                  <a:lnTo>
                    <a:pt y="86" x="704"/>
                  </a:lnTo>
                  <a:lnTo>
                    <a:pt y="96" x="730"/>
                  </a:lnTo>
                  <a:lnTo>
                    <a:pt y="107" x="755"/>
                  </a:lnTo>
                  <a:lnTo>
                    <a:pt y="134" x="811"/>
                  </a:lnTo>
                  <a:lnTo>
                    <a:pt y="166" x="868"/>
                  </a:lnTo>
                  <a:lnTo>
                    <a:pt y="203" x="930"/>
                  </a:lnTo>
                  <a:lnTo>
                    <a:pt y="249" x="998"/>
                  </a:lnTo>
                  <a:lnTo>
                    <a:pt y="223" x="969"/>
                  </a:lnTo>
                  <a:lnTo>
                    <a:pt y="200" x="941"/>
                  </a:lnTo>
                  <a:lnTo>
                    <a:pt y="179" x="912"/>
                  </a:lnTo>
                  <a:lnTo>
                    <a:pt y="159" x="883"/>
                  </a:lnTo>
                  <a:lnTo>
                    <a:pt y="140" x="853"/>
                  </a:lnTo>
                  <a:lnTo>
                    <a:pt y="123" x="824"/>
                  </a:lnTo>
                  <a:lnTo>
                    <a:pt y="108" x="795"/>
                  </a:lnTo>
                  <a:lnTo>
                    <a:pt y="95" x="765"/>
                  </a:lnTo>
                  <a:lnTo>
                    <a:pt y="81" x="736"/>
                  </a:lnTo>
                  <a:lnTo>
                    <a:pt y="69" x="706"/>
                  </a:lnTo>
                  <a:lnTo>
                    <a:pt y="59" x="675"/>
                  </a:lnTo>
                  <a:lnTo>
                    <a:pt y="51" x="645"/>
                  </a:lnTo>
                  <a:lnTo>
                    <a:pt y="42" x="615"/>
                  </a:lnTo>
                  <a:lnTo>
                    <a:pt y="34" x="584"/>
                  </a:lnTo>
                  <a:lnTo>
                    <a:pt y="29" x="554"/>
                  </a:lnTo>
                  <a:lnTo>
                    <a:pt y="24" x="524"/>
                  </a:lnTo>
                  <a:lnTo>
                    <a:pt y="15" x="461"/>
                  </a:lnTo>
                  <a:lnTo>
                    <a:pt y="9" x="399"/>
                  </a:lnTo>
                  <a:lnTo>
                    <a:pt y="5" x="334"/>
                  </a:lnTo>
                  <a:lnTo>
                    <a:pt y="4" x="270"/>
                  </a:lnTo>
                  <a:lnTo>
                    <a:pt y="2" x="139"/>
                  </a:lnTo>
                  <a:lnTo>
                    <a:pt y="0" x="2"/>
                  </a:lnTo>
                  <a:lnTo>
                    <a:pt y="2" x="0"/>
                  </a:lnTo>
                  <a:lnTo>
                    <a:pt y="4" x="0"/>
                  </a:lnTo>
                  <a:lnTo>
                    <a:pt y="9" x="4"/>
                  </a:lnTo>
                  <a:lnTo>
                    <a:pt y="12" x="9"/>
                  </a:lnTo>
                  <a:lnTo>
                    <a:pt y="17" x="12"/>
                  </a:lnTo>
                  <a:lnTo>
                    <a:pt y="22" x="15"/>
                  </a:lnTo>
                  <a:lnTo>
                    <a:pt y="22" x="15"/>
                  </a:lnTo>
                  <a:lnTo>
                    <a:pt y="24" x="17"/>
                  </a:lnTo>
                  <a:lnTo>
                    <a:pt y="25" x="15"/>
                  </a:lnTo>
                  <a:lnTo>
                    <a:pt y="25" x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61" name="Shape 3961"/>
            <p:cNvSpPr/>
            <p:nvPr/>
          </p:nvSpPr>
          <p:spPr>
            <a:xfrm>
              <a:off y="3351212" x="4310062"/>
              <a:ext cy="244475" cx="1557337"/>
            </a:xfrm>
            <a:custGeom>
              <a:pathLst>
                <a:path w="981" extrusionOk="0" h="154">
                  <a:moveTo>
                    <a:pt y="154" x="981"/>
                  </a:moveTo>
                  <a:lnTo>
                    <a:pt y="146" x="971"/>
                  </a:lnTo>
                  <a:lnTo>
                    <a:pt y="139" x="959"/>
                  </a:lnTo>
                  <a:lnTo>
                    <a:pt y="132" x="945"/>
                  </a:lnTo>
                  <a:lnTo>
                    <a:pt y="124" x="930"/>
                  </a:lnTo>
                  <a:lnTo>
                    <a:pt y="112" x="896"/>
                  </a:lnTo>
                  <a:lnTo>
                    <a:pt y="98" x="858"/>
                  </a:lnTo>
                  <a:lnTo>
                    <a:pt y="87" x="814"/>
                  </a:lnTo>
                  <a:lnTo>
                    <a:pt y="77" x="765"/>
                  </a:lnTo>
                  <a:lnTo>
                    <a:pt y="66" x="711"/>
                  </a:lnTo>
                  <a:lnTo>
                    <a:pt y="56" x="652"/>
                  </a:lnTo>
                  <a:lnTo>
                    <a:pt y="48" x="588"/>
                  </a:lnTo>
                  <a:lnTo>
                    <a:pt y="39" x="520"/>
                  </a:lnTo>
                  <a:lnTo>
                    <a:pt y="31" x="447"/>
                  </a:lnTo>
                  <a:lnTo>
                    <a:pt y="24" x="371"/>
                  </a:lnTo>
                  <a:lnTo>
                    <a:pt y="12" x="206"/>
                  </a:lnTo>
                  <a:lnTo>
                    <a:pt y="0" x="27"/>
                  </a:lnTo>
                  <a:lnTo>
                    <a:pt y="19" x="0"/>
                  </a:lnTo>
                  <a:lnTo>
                    <a:pt y="26" x="142"/>
                  </a:lnTo>
                  <a:lnTo>
                    <a:pt y="34" x="285"/>
                  </a:lnTo>
                  <a:lnTo>
                    <a:pt y="44" x="429"/>
                  </a:lnTo>
                  <a:lnTo>
                    <a:pt y="58" x="566"/>
                  </a:lnTo>
                  <a:lnTo>
                    <a:pt y="65" x="630"/>
                  </a:lnTo>
                  <a:lnTo>
                    <a:pt y="73" x="692"/>
                  </a:lnTo>
                  <a:lnTo>
                    <a:pt y="83" x="751"/>
                  </a:lnTo>
                  <a:lnTo>
                    <a:pt y="95" x="807"/>
                  </a:lnTo>
                  <a:lnTo>
                    <a:pt y="107" x="858"/>
                  </a:lnTo>
                  <a:lnTo>
                    <a:pt y="120" x="903"/>
                  </a:lnTo>
                  <a:lnTo>
                    <a:pt y="129" x="925"/>
                  </a:lnTo>
                  <a:lnTo>
                    <a:pt y="137" x="945"/>
                  </a:lnTo>
                  <a:lnTo>
                    <a:pt y="146" x="964"/>
                  </a:lnTo>
                  <a:lnTo>
                    <a:pt y="154" x="98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62" name="Shape 3962"/>
            <p:cNvSpPr/>
            <p:nvPr/>
          </p:nvSpPr>
          <p:spPr>
            <a:xfrm>
              <a:off y="2789236" x="2101850"/>
              <a:ext cy="93661" cx="552450"/>
            </a:xfrm>
            <a:custGeom>
              <a:pathLst>
                <a:path w="348" extrusionOk="0" h="59">
                  <a:moveTo>
                    <a:pt y="59" x="348"/>
                  </a:moveTo>
                  <a:lnTo>
                    <a:pt y="52" x="344"/>
                  </a:lnTo>
                  <a:lnTo>
                    <a:pt y="47" x="339"/>
                  </a:lnTo>
                  <a:lnTo>
                    <a:pt y="42" x="329"/>
                  </a:lnTo>
                  <a:lnTo>
                    <a:pt y="37" x="317"/>
                  </a:lnTo>
                  <a:lnTo>
                    <a:pt y="27" x="285"/>
                  </a:lnTo>
                  <a:lnTo>
                    <a:pt y="18" x="245"/>
                  </a:lnTo>
                  <a:lnTo>
                    <a:pt y="11" x="196"/>
                  </a:lnTo>
                  <a:lnTo>
                    <a:pt y="6" x="140"/>
                  </a:lnTo>
                  <a:lnTo>
                    <a:pt y="1" x="81"/>
                  </a:lnTo>
                  <a:lnTo>
                    <a:pt y="0" x="18"/>
                  </a:lnTo>
                  <a:lnTo>
                    <a:pt y="3" x="0"/>
                  </a:lnTo>
                  <a:lnTo>
                    <a:pt y="8" x="45"/>
                  </a:lnTo>
                  <a:lnTo>
                    <a:pt y="13" x="98"/>
                  </a:lnTo>
                  <a:lnTo>
                    <a:pt y="18" x="152"/>
                  </a:lnTo>
                  <a:lnTo>
                    <a:pt y="23" x="204"/>
                  </a:lnTo>
                  <a:lnTo>
                    <a:pt y="30" x="253"/>
                  </a:lnTo>
                  <a:lnTo>
                    <a:pt y="38" x="295"/>
                  </a:lnTo>
                  <a:lnTo>
                    <a:pt y="42" x="314"/>
                  </a:lnTo>
                  <a:lnTo>
                    <a:pt y="47" x="327"/>
                  </a:lnTo>
                  <a:lnTo>
                    <a:pt y="54" x="339"/>
                  </a:lnTo>
                  <a:lnTo>
                    <a:pt y="59" x="34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63" name="Shape 3963"/>
            <p:cNvSpPr/>
            <p:nvPr/>
          </p:nvSpPr>
          <p:spPr>
            <a:xfrm>
              <a:off y="3381375" x="4165600"/>
              <a:ext cy="220661" cx="1704975"/>
            </a:xfrm>
            <a:custGeom>
              <a:pathLst>
                <a:path w="1074" extrusionOk="0" h="139">
                  <a:moveTo>
                    <a:pt y="139" x="1070"/>
                  </a:moveTo>
                  <a:lnTo>
                    <a:pt y="137" x="1072"/>
                  </a:lnTo>
                  <a:lnTo>
                    <a:pt y="137" x="1074"/>
                  </a:lnTo>
                  <a:lnTo>
                    <a:pt y="128" x="1062"/>
                  </a:lnTo>
                  <a:lnTo>
                    <a:pt y="122" x="1050"/>
                  </a:lnTo>
                  <a:lnTo>
                    <a:pt y="113" x="1035"/>
                  </a:lnTo>
                  <a:lnTo>
                    <a:pt y="107" x="1020"/>
                  </a:lnTo>
                  <a:lnTo>
                    <a:pt y="95" x="984"/>
                  </a:lnTo>
                  <a:lnTo>
                    <a:pt y="83" x="942"/>
                  </a:lnTo>
                  <a:lnTo>
                    <a:pt y="71" x="895"/>
                  </a:lnTo>
                  <a:lnTo>
                    <a:pt y="61" x="842"/>
                  </a:lnTo>
                  <a:lnTo>
                    <a:pt y="52" x="787"/>
                  </a:lnTo>
                  <a:lnTo>
                    <a:pt y="44" x="724"/>
                  </a:lnTo>
                  <a:lnTo>
                    <a:pt y="37" x="658"/>
                  </a:lnTo>
                  <a:lnTo>
                    <a:pt y="30" x="587"/>
                  </a:lnTo>
                  <a:lnTo>
                    <a:pt y="24" x="513"/>
                  </a:lnTo>
                  <a:lnTo>
                    <a:pt y="19" x="435"/>
                  </a:lnTo>
                  <a:lnTo>
                    <a:pt y="8" x="270"/>
                  </a:lnTo>
                  <a:lnTo>
                    <a:pt y="0" x="91"/>
                  </a:lnTo>
                  <a:lnTo>
                    <a:pt y="63" x="0"/>
                  </a:lnTo>
                  <a:lnTo>
                    <a:pt y="56" x="121"/>
                  </a:lnTo>
                  <a:lnTo>
                    <a:pt y="52" x="263"/>
                  </a:lnTo>
                  <a:lnTo>
                    <a:pt y="51" x="341"/>
                  </a:lnTo>
                  <a:lnTo>
                    <a:pt y="51" x="420"/>
                  </a:lnTo>
                  <a:lnTo>
                    <a:pt y="51" x="500"/>
                  </a:lnTo>
                  <a:lnTo>
                    <a:pt y="54" x="579"/>
                  </a:lnTo>
                  <a:lnTo>
                    <a:pt y="58" x="658"/>
                  </a:lnTo>
                  <a:lnTo>
                    <a:pt y="63" x="734"/>
                  </a:lnTo>
                  <a:lnTo>
                    <a:pt y="69" x="805"/>
                  </a:lnTo>
                  <a:lnTo>
                    <a:pt y="79" x="873"/>
                  </a:lnTo>
                  <a:lnTo>
                    <a:pt y="85" x="905"/>
                  </a:lnTo>
                  <a:lnTo>
                    <a:pt y="90" x="933"/>
                  </a:lnTo>
                  <a:lnTo>
                    <a:pt y="96" x="962"/>
                  </a:lnTo>
                  <a:lnTo>
                    <a:pt y="103" x="987"/>
                  </a:lnTo>
                  <a:lnTo>
                    <a:pt y="112" x="1013"/>
                  </a:lnTo>
                  <a:lnTo>
                    <a:pt y="120" x="1035"/>
                  </a:lnTo>
                  <a:lnTo>
                    <a:pt y="130" x="1053"/>
                  </a:lnTo>
                  <a:lnTo>
                    <a:pt y="139" x="1070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64" name="Shape 3964"/>
            <p:cNvSpPr/>
            <p:nvPr/>
          </p:nvSpPr>
          <p:spPr>
            <a:xfrm>
              <a:off y="2794000" x="1974850"/>
              <a:ext cy="90486" cx="679450"/>
            </a:xfrm>
            <a:custGeom>
              <a:pathLst>
                <a:path w="428" extrusionOk="0" h="57">
                  <a:moveTo>
                    <a:pt y="57" x="426"/>
                  </a:moveTo>
                  <a:lnTo>
                    <a:pt y="56" x="426"/>
                  </a:lnTo>
                  <a:lnTo>
                    <a:pt y="56" x="428"/>
                  </a:lnTo>
                  <a:lnTo>
                    <a:pt y="51" x="422"/>
                  </a:lnTo>
                  <a:lnTo>
                    <a:pt y="44" x="416"/>
                  </a:lnTo>
                  <a:lnTo>
                    <a:pt y="39" x="404"/>
                  </a:lnTo>
                  <a:lnTo>
                    <a:pt y="34" x="389"/>
                  </a:lnTo>
                  <a:lnTo>
                    <a:pt y="25" x="352"/>
                  </a:lnTo>
                  <a:lnTo>
                    <a:pt y="17" x="306"/>
                  </a:lnTo>
                  <a:lnTo>
                    <a:pt y="10" x="252"/>
                  </a:lnTo>
                  <a:lnTo>
                    <a:pt y="5" x="195"/>
                  </a:lnTo>
                  <a:lnTo>
                    <a:pt y="2" x="135"/>
                  </a:lnTo>
                  <a:lnTo>
                    <a:pt y="0" x="76"/>
                  </a:lnTo>
                  <a:lnTo>
                    <a:pt y="15" x="0"/>
                  </a:lnTo>
                  <a:lnTo>
                    <a:pt y="12" x="44"/>
                  </a:lnTo>
                  <a:lnTo>
                    <a:pt y="12" x="103"/>
                  </a:lnTo>
                  <a:lnTo>
                    <a:pt y="13" x="171"/>
                  </a:lnTo>
                  <a:lnTo>
                    <a:pt y="17" x="240"/>
                  </a:lnTo>
                  <a:lnTo>
                    <a:pt y="19" x="274"/>
                  </a:lnTo>
                  <a:lnTo>
                    <a:pt y="22" x="306"/>
                  </a:lnTo>
                  <a:lnTo>
                    <a:pt y="27" x="336"/>
                  </a:lnTo>
                  <a:lnTo>
                    <a:pt y="30" x="363"/>
                  </a:lnTo>
                  <a:lnTo>
                    <a:pt y="37" x="385"/>
                  </a:lnTo>
                  <a:lnTo>
                    <a:pt y="42" x="404"/>
                  </a:lnTo>
                  <a:lnTo>
                    <a:pt y="46" x="412"/>
                  </a:lnTo>
                  <a:lnTo>
                    <a:pt y="49" x="417"/>
                  </a:lnTo>
                  <a:lnTo>
                    <a:pt y="52" x="422"/>
                  </a:lnTo>
                  <a:lnTo>
                    <a:pt y="57" x="426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65" name="Shape 3965"/>
            <p:cNvSpPr/>
            <p:nvPr/>
          </p:nvSpPr>
          <p:spPr>
            <a:xfrm>
              <a:off y="3478212" x="3948112"/>
              <a:ext cy="147637" cx="1900237"/>
            </a:xfrm>
            <a:custGeom>
              <a:pathLst>
                <a:path w="1197" extrusionOk="0" h="93">
                  <a:moveTo>
                    <a:pt y="91" x="1180"/>
                  </a:moveTo>
                  <a:lnTo>
                    <a:pt y="83" x="1197"/>
                  </a:lnTo>
                  <a:lnTo>
                    <a:pt y="73" x="1177"/>
                  </a:lnTo>
                  <a:lnTo>
                    <a:pt y="62" x="1155"/>
                  </a:lnTo>
                  <a:lnTo>
                    <a:pt y="54" x="1131"/>
                  </a:lnTo>
                  <a:lnTo>
                    <a:pt y="46" x="1106"/>
                  </a:lnTo>
                  <a:lnTo>
                    <a:pt y="39" x="1079"/>
                  </a:lnTo>
                  <a:lnTo>
                    <a:pt y="32" x="1049"/>
                  </a:lnTo>
                  <a:lnTo>
                    <a:pt y="27" x="1018"/>
                  </a:lnTo>
                  <a:lnTo>
                    <a:pt y="22" x="986"/>
                  </a:lnTo>
                  <a:lnTo>
                    <a:pt y="13" x="917"/>
                  </a:lnTo>
                  <a:lnTo>
                    <a:pt y="7" x="844"/>
                  </a:lnTo>
                  <a:lnTo>
                    <a:pt y="3" x="768"/>
                  </a:lnTo>
                  <a:lnTo>
                    <a:pt y="0" x="691"/>
                  </a:lnTo>
                  <a:lnTo>
                    <a:pt y="0" x="611"/>
                  </a:lnTo>
                  <a:lnTo>
                    <a:pt y="0" x="532"/>
                  </a:lnTo>
                  <a:lnTo>
                    <a:pt y="2" x="453"/>
                  </a:lnTo>
                  <a:lnTo>
                    <a:pt y="5" x="377"/>
                  </a:lnTo>
                  <a:lnTo>
                    <a:pt y="12" x="235"/>
                  </a:lnTo>
                  <a:lnTo>
                    <a:pt y="17" x="111"/>
                  </a:lnTo>
                  <a:lnTo>
                    <a:pt y="93" x="0"/>
                  </a:lnTo>
                  <a:lnTo>
                    <a:pt y="84" x="56"/>
                  </a:lnTo>
                  <a:lnTo>
                    <a:pt y="74" x="120"/>
                  </a:lnTo>
                  <a:lnTo>
                    <a:pt y="66" x="193"/>
                  </a:lnTo>
                  <a:lnTo>
                    <a:pt y="57" x="270"/>
                  </a:lnTo>
                  <a:lnTo>
                    <a:pt y="49" x="355"/>
                  </a:lnTo>
                  <a:lnTo>
                    <a:pt y="42" x="442"/>
                  </a:lnTo>
                  <a:lnTo>
                    <a:pt y="37" x="532"/>
                  </a:lnTo>
                  <a:lnTo>
                    <a:pt y="32" x="621"/>
                  </a:lnTo>
                  <a:lnTo>
                    <a:pt y="30" x="709"/>
                  </a:lnTo>
                  <a:lnTo>
                    <a:pt y="30" x="797"/>
                  </a:lnTo>
                  <a:lnTo>
                    <a:pt y="32" x="878"/>
                  </a:lnTo>
                  <a:lnTo>
                    <a:pt y="37" x="956"/>
                  </a:lnTo>
                  <a:lnTo>
                    <a:pt y="40" x="993"/>
                  </a:lnTo>
                  <a:lnTo>
                    <a:pt y="46" x="1027"/>
                  </a:lnTo>
                  <a:lnTo>
                    <a:pt y="51" x="1059"/>
                  </a:lnTo>
                  <a:lnTo>
                    <a:pt y="57" x="1087"/>
                  </a:lnTo>
                  <a:lnTo>
                    <a:pt y="64" x="1116"/>
                  </a:lnTo>
                  <a:lnTo>
                    <a:pt y="73" x="1140"/>
                  </a:lnTo>
                  <a:lnTo>
                    <a:pt y="81" x="1162"/>
                  </a:lnTo>
                  <a:lnTo>
                    <a:pt y="91" x="1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66" name="Shape 3966"/>
            <p:cNvSpPr/>
            <p:nvPr/>
          </p:nvSpPr>
          <p:spPr>
            <a:xfrm>
              <a:off y="2824161" x="1830386"/>
              <a:ext cy="66675" cx="812800"/>
            </a:xfrm>
            <a:custGeom>
              <a:pathLst>
                <a:path w="512" extrusionOk="0" h="42">
                  <a:moveTo>
                    <a:pt y="42" x="505"/>
                  </a:moveTo>
                  <a:lnTo>
                    <a:pt y="38" x="512"/>
                  </a:lnTo>
                  <a:lnTo>
                    <a:pt y="35" x="508"/>
                  </a:lnTo>
                  <a:lnTo>
                    <a:pt y="32" x="503"/>
                  </a:lnTo>
                  <a:lnTo>
                    <a:pt y="28" x="497"/>
                  </a:lnTo>
                  <a:lnTo>
                    <a:pt y="25" x="488"/>
                  </a:lnTo>
                  <a:lnTo>
                    <a:pt y="18" x="468"/>
                  </a:lnTo>
                  <a:lnTo>
                    <a:pt y="13" x="443"/>
                  </a:lnTo>
                  <a:lnTo>
                    <a:pt y="10" x="414"/>
                  </a:lnTo>
                  <a:lnTo>
                    <a:pt y="6" x="382"/>
                  </a:lnTo>
                  <a:lnTo>
                    <a:pt y="3" x="348"/>
                  </a:lnTo>
                  <a:lnTo>
                    <a:pt y="1" x="313"/>
                  </a:lnTo>
                  <a:lnTo>
                    <a:pt y="0" x="240"/>
                  </a:lnTo>
                  <a:lnTo>
                    <a:pt y="0" x="171"/>
                  </a:lnTo>
                  <a:lnTo>
                    <a:pt y="0" x="110"/>
                  </a:lnTo>
                  <a:lnTo>
                    <a:pt y="3" x="64"/>
                  </a:lnTo>
                  <a:lnTo>
                    <a:pt y="30" x="0"/>
                  </a:lnTo>
                  <a:lnTo>
                    <a:pt y="25" x="47"/>
                  </a:lnTo>
                  <a:lnTo>
                    <a:pt y="20" x="115"/>
                  </a:lnTo>
                  <a:lnTo>
                    <a:pt y="16" x="194"/>
                  </a:lnTo>
                  <a:lnTo>
                    <a:pt y="13" x="277"/>
                  </a:lnTo>
                  <a:lnTo>
                    <a:pt y="13" x="319"/>
                  </a:lnTo>
                  <a:lnTo>
                    <a:pt y="15" x="358"/>
                  </a:lnTo>
                  <a:lnTo>
                    <a:pt y="16" x="395"/>
                  </a:lnTo>
                  <a:lnTo>
                    <a:pt y="18" x="427"/>
                  </a:lnTo>
                  <a:lnTo>
                    <a:pt y="22" x="456"/>
                  </a:lnTo>
                  <a:lnTo>
                    <a:pt y="27" x="480"/>
                  </a:lnTo>
                  <a:lnTo>
                    <a:pt y="30" x="488"/>
                  </a:lnTo>
                  <a:lnTo>
                    <a:pt y="33" x="497"/>
                  </a:lnTo>
                  <a:lnTo>
                    <a:pt y="37" x="502"/>
                  </a:lnTo>
                  <a:lnTo>
                    <a:pt y="42" x="50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67" name="Shape 3967"/>
            <p:cNvSpPr/>
            <p:nvPr/>
          </p:nvSpPr>
          <p:spPr>
            <a:xfrm>
              <a:off y="3598862" x="2833686"/>
              <a:ext cy="1263650" cx="2967036"/>
            </a:xfrm>
            <a:custGeom>
              <a:pathLst>
                <a:path w="1869" extrusionOk="0" h="796">
                  <a:moveTo>
                    <a:pt y="776" x="376"/>
                  </a:moveTo>
                  <a:lnTo>
                    <a:pt y="782" x="363"/>
                  </a:lnTo>
                  <a:lnTo>
                    <a:pt y="787" x="347"/>
                  </a:lnTo>
                  <a:lnTo>
                    <a:pt y="792" x="332"/>
                  </a:lnTo>
                  <a:lnTo>
                    <a:pt y="794" x="317"/>
                  </a:lnTo>
                  <a:lnTo>
                    <a:pt y="796" x="302"/>
                  </a:lnTo>
                  <a:lnTo>
                    <a:pt y="796" x="285"/>
                  </a:lnTo>
                  <a:lnTo>
                    <a:pt y="796" x="268"/>
                  </a:lnTo>
                  <a:lnTo>
                    <a:pt y="794" x="248"/>
                  </a:lnTo>
                  <a:lnTo>
                    <a:pt y="782" x="189"/>
                  </a:lnTo>
                  <a:lnTo>
                    <a:pt y="771" x="123"/>
                  </a:lnTo>
                  <a:lnTo>
                    <a:pt y="757" x="59"/>
                  </a:lnTo>
                  <a:lnTo>
                    <a:pt y="743" x="0"/>
                  </a:lnTo>
                  <a:lnTo>
                    <a:pt y="732" x="3"/>
                  </a:lnTo>
                  <a:lnTo>
                    <a:pt y="720" x="11"/>
                  </a:lnTo>
                  <a:lnTo>
                    <a:pt y="708" x="23"/>
                  </a:lnTo>
                  <a:lnTo>
                    <a:pt y="694" x="42"/>
                  </a:lnTo>
                  <a:lnTo>
                    <a:pt y="671" x="140"/>
                  </a:lnTo>
                  <a:lnTo>
                    <a:pt y="644" x="241"/>
                  </a:lnTo>
                  <a:lnTo>
                    <a:pt y="613" x="346"/>
                  </a:lnTo>
                  <a:lnTo>
                    <a:pt y="578" x="454"/>
                  </a:lnTo>
                  <a:lnTo>
                    <a:pt y="542" x="565"/>
                  </a:lnTo>
                  <a:lnTo>
                    <a:pt y="502" x="678"/>
                  </a:lnTo>
                  <a:lnTo>
                    <a:pt y="460" x="792"/>
                  </a:lnTo>
                  <a:lnTo>
                    <a:pt y="416" x="908"/>
                  </a:lnTo>
                  <a:lnTo>
                    <a:pt y="368" x="1023"/>
                  </a:lnTo>
                  <a:lnTo>
                    <a:pt y="319" x="1139"/>
                  </a:lnTo>
                  <a:lnTo>
                    <a:pt y="269" x="1258"/>
                  </a:lnTo>
                  <a:lnTo>
                    <a:pt y="218" x="1372"/>
                  </a:lnTo>
                  <a:lnTo>
                    <a:pt y="164" x="1489"/>
                  </a:lnTo>
                  <a:lnTo>
                    <a:pt y="110" x="1602"/>
                  </a:lnTo>
                  <a:lnTo>
                    <a:pt y="56" x="1713"/>
                  </a:lnTo>
                  <a:lnTo>
                    <a:pt y="0" x="1825"/>
                  </a:lnTo>
                  <a:lnTo>
                    <a:pt y="5" x="1838"/>
                  </a:lnTo>
                  <a:lnTo>
                    <a:pt y="10" x="1850"/>
                  </a:lnTo>
                  <a:lnTo>
                    <a:pt y="17" x="1862"/>
                  </a:lnTo>
                  <a:lnTo>
                    <a:pt y="24" x="1869"/>
                  </a:lnTo>
                  <a:lnTo>
                    <a:pt y="776" x="376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68" name="Shape 3968"/>
            <p:cNvSpPr/>
            <p:nvPr/>
          </p:nvSpPr>
          <p:spPr>
            <a:xfrm>
              <a:off y="2879725" x="1393825"/>
              <a:ext cy="322261" cx="1227136"/>
            </a:xfrm>
            <a:custGeom>
              <a:pathLst>
                <a:path w="773" extrusionOk="0" h="203">
                  <a:moveTo>
                    <a:pt y="194" x="194"/>
                  </a:moveTo>
                  <a:lnTo>
                    <a:pt y="198" x="174"/>
                  </a:lnTo>
                  <a:lnTo>
                    <a:pt y="201" x="145"/>
                  </a:lnTo>
                  <a:lnTo>
                    <a:pt y="203" x="115"/>
                  </a:lnTo>
                  <a:lnTo>
                    <a:pt y="203" x="96"/>
                  </a:lnTo>
                  <a:lnTo>
                    <a:pt y="201" x="73"/>
                  </a:lnTo>
                  <a:lnTo>
                    <a:pt y="199" x="46"/>
                  </a:lnTo>
                  <a:lnTo>
                    <a:pt y="196" x="20"/>
                  </a:lnTo>
                  <a:lnTo>
                    <a:pt y="193" x="0"/>
                  </a:lnTo>
                  <a:lnTo>
                    <a:pt y="191" x="0"/>
                  </a:lnTo>
                  <a:lnTo>
                    <a:pt y="189" x="0"/>
                  </a:lnTo>
                  <a:lnTo>
                    <a:pt y="186" x="3"/>
                  </a:lnTo>
                  <a:lnTo>
                    <a:pt y="183" x="10"/>
                  </a:lnTo>
                  <a:lnTo>
                    <a:pt y="171" x="86"/>
                  </a:lnTo>
                  <a:lnTo>
                    <a:pt y="156" x="172"/>
                  </a:lnTo>
                  <a:lnTo>
                    <a:pt y="135" x="265"/>
                  </a:lnTo>
                  <a:lnTo>
                    <a:pt y="112" x="365"/>
                  </a:lnTo>
                  <a:lnTo>
                    <a:pt y="86" x="466"/>
                  </a:lnTo>
                  <a:lnTo>
                    <a:pt y="59" x="567"/>
                  </a:lnTo>
                  <a:lnTo>
                    <a:pt y="30" x="669"/>
                  </a:lnTo>
                  <a:lnTo>
                    <a:pt y="0" x="765"/>
                  </a:lnTo>
                  <a:lnTo>
                    <a:pt y="3" x="772"/>
                  </a:lnTo>
                  <a:lnTo>
                    <a:pt y="8" x="773"/>
                  </a:lnTo>
                  <a:lnTo>
                    <a:pt y="194" x="19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69" name="Shape 3969"/>
            <p:cNvSpPr/>
            <p:nvPr/>
          </p:nvSpPr>
          <p:spPr>
            <a:xfrm>
              <a:off y="3595687" x="2771775"/>
              <a:ext cy="1182687" cx="2959100"/>
            </a:xfrm>
            <a:custGeom>
              <a:pathLst>
                <a:path w="1864" extrusionOk="0" h="745">
                  <a:moveTo>
                    <a:pt y="685" x="39"/>
                  </a:moveTo>
                  <a:lnTo>
                    <a:pt y="690" x="29"/>
                  </a:lnTo>
                  <a:lnTo>
                    <a:pt y="695" x="20"/>
                  </a:lnTo>
                  <a:lnTo>
                    <a:pt y="702" x="13"/>
                  </a:lnTo>
                  <a:lnTo>
                    <a:pt y="710" x="10"/>
                  </a:lnTo>
                  <a:lnTo>
                    <a:pt y="724" x="3"/>
                  </a:lnTo>
                  <a:lnTo>
                    <a:pt y="737" x="0"/>
                  </a:lnTo>
                  <a:lnTo>
                    <a:pt y="745" x="39"/>
                  </a:lnTo>
                  <a:lnTo>
                    <a:pt y="734" x="42"/>
                  </a:lnTo>
                  <a:lnTo>
                    <a:pt y="722" x="50"/>
                  </a:lnTo>
                  <a:lnTo>
                    <a:pt y="710" x="62"/>
                  </a:lnTo>
                  <a:lnTo>
                    <a:pt y="696" x="81"/>
                  </a:lnTo>
                  <a:lnTo>
                    <a:pt y="673" x="179"/>
                  </a:lnTo>
                  <a:lnTo>
                    <a:pt y="646" x="280"/>
                  </a:lnTo>
                  <a:lnTo>
                    <a:pt y="615" x="385"/>
                  </a:lnTo>
                  <a:lnTo>
                    <a:pt y="580" x="493"/>
                  </a:lnTo>
                  <a:lnTo>
                    <a:pt y="544" x="604"/>
                  </a:lnTo>
                  <a:lnTo>
                    <a:pt y="504" x="717"/>
                  </a:lnTo>
                  <a:lnTo>
                    <a:pt y="462" x="831"/>
                  </a:lnTo>
                  <a:lnTo>
                    <a:pt y="418" x="947"/>
                  </a:lnTo>
                  <a:lnTo>
                    <a:pt y="370" x="1062"/>
                  </a:lnTo>
                  <a:lnTo>
                    <a:pt y="321" x="1178"/>
                  </a:lnTo>
                  <a:lnTo>
                    <a:pt y="271" x="1297"/>
                  </a:lnTo>
                  <a:lnTo>
                    <a:pt y="220" x="1411"/>
                  </a:lnTo>
                  <a:lnTo>
                    <a:pt y="166" x="1528"/>
                  </a:lnTo>
                  <a:lnTo>
                    <a:pt y="112" x="1641"/>
                  </a:lnTo>
                  <a:lnTo>
                    <a:pt y="58" x="1752"/>
                  </a:lnTo>
                  <a:lnTo>
                    <a:pt y="2" x="1864"/>
                  </a:lnTo>
                  <a:lnTo>
                    <a:pt y="0" x="1854"/>
                  </a:lnTo>
                  <a:lnTo>
                    <a:pt y="58" x="1727"/>
                  </a:lnTo>
                  <a:lnTo>
                    <a:pt y="115" x="1602"/>
                  </a:lnTo>
                  <a:lnTo>
                    <a:pt y="171" x="1479"/>
                  </a:lnTo>
                  <a:lnTo>
                    <a:pt y="227" x="1356"/>
                  </a:lnTo>
                  <a:lnTo>
                    <a:pt y="279" x="1234"/>
                  </a:lnTo>
                  <a:lnTo>
                    <a:pt y="330" x="1116"/>
                  </a:lnTo>
                  <a:lnTo>
                    <a:pt y="379" x="998"/>
                  </a:lnTo>
                  <a:lnTo>
                    <a:pt y="424" x="881"/>
                  </a:lnTo>
                  <a:lnTo>
                    <a:pt y="468" x="768"/>
                  </a:lnTo>
                  <a:lnTo>
                    <a:pt y="509" x="657"/>
                  </a:lnTo>
                  <a:lnTo>
                    <a:pt y="546" x="547"/>
                  </a:lnTo>
                  <a:lnTo>
                    <a:pt y="582" x="439"/>
                  </a:lnTo>
                  <a:lnTo>
                    <a:pt y="612" x="334"/>
                  </a:lnTo>
                  <a:lnTo>
                    <a:pt y="641" x="233"/>
                  </a:lnTo>
                  <a:lnTo>
                    <a:pt y="664" x="135"/>
                  </a:lnTo>
                  <a:lnTo>
                    <a:pt y="685" x="3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70" name="Shape 3970"/>
            <p:cNvSpPr/>
            <p:nvPr/>
          </p:nvSpPr>
          <p:spPr>
            <a:xfrm>
              <a:off y="2879725" x="1371600"/>
              <a:ext cy="306387" cx="1236661"/>
            </a:xfrm>
            <a:custGeom>
              <a:pathLst>
                <a:path w="779" extrusionOk="0" h="193">
                  <a:moveTo>
                    <a:pt y="179" x="17"/>
                  </a:moveTo>
                  <a:lnTo>
                    <a:pt y="181" x="9"/>
                  </a:lnTo>
                  <a:lnTo>
                    <a:pt y="184" x="4"/>
                  </a:lnTo>
                  <a:lnTo>
                    <a:pt y="188" x="2"/>
                  </a:lnTo>
                  <a:lnTo>
                    <a:pt y="191" x="0"/>
                  </a:lnTo>
                  <a:lnTo>
                    <a:pt y="193" x="14"/>
                  </a:lnTo>
                  <a:lnTo>
                    <a:pt y="191" x="14"/>
                  </a:lnTo>
                  <a:lnTo>
                    <a:pt y="189" x="14"/>
                  </a:lnTo>
                  <a:lnTo>
                    <a:pt y="186" x="17"/>
                  </a:lnTo>
                  <a:lnTo>
                    <a:pt y="183" x="24"/>
                  </a:lnTo>
                  <a:lnTo>
                    <a:pt y="171" x="100"/>
                  </a:lnTo>
                  <a:lnTo>
                    <a:pt y="156" x="186"/>
                  </a:lnTo>
                  <a:lnTo>
                    <a:pt y="135" x="279"/>
                  </a:lnTo>
                  <a:lnTo>
                    <a:pt y="112" x="379"/>
                  </a:lnTo>
                  <a:lnTo>
                    <a:pt y="86" x="480"/>
                  </a:lnTo>
                  <a:lnTo>
                    <a:pt y="59" x="581"/>
                  </a:lnTo>
                  <a:lnTo>
                    <a:pt y="30" x="683"/>
                  </a:lnTo>
                  <a:lnTo>
                    <a:pt y="0" x="779"/>
                  </a:lnTo>
                  <a:lnTo>
                    <a:pt y="0" x="777"/>
                  </a:lnTo>
                  <a:lnTo>
                    <a:pt y="30" x="669"/>
                  </a:lnTo>
                  <a:lnTo>
                    <a:pt y="59" x="563"/>
                  </a:lnTo>
                  <a:lnTo>
                    <a:pt y="88" x="458"/>
                  </a:lnTo>
                  <a:lnTo>
                    <a:pt y="113" x="357"/>
                  </a:lnTo>
                  <a:lnTo>
                    <a:pt y="135" x="261"/>
                  </a:lnTo>
                  <a:lnTo>
                    <a:pt y="154" x="171"/>
                  </a:lnTo>
                  <a:lnTo>
                    <a:pt y="169" x="90"/>
                  </a:lnTo>
                  <a:lnTo>
                    <a:pt y="179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71" name="Shape 3971"/>
            <p:cNvSpPr/>
            <p:nvPr/>
          </p:nvSpPr>
          <p:spPr>
            <a:xfrm>
              <a:off y="3590925" x="2428875"/>
              <a:ext cy="1154112" cx="3189286"/>
            </a:xfrm>
            <a:custGeom>
              <a:pathLst>
                <a:path w="2009" extrusionOk="0" h="727">
                  <a:moveTo>
                    <a:pt y="544" x="180"/>
                  </a:moveTo>
                  <a:lnTo>
                    <a:pt y="664" x="3"/>
                  </a:lnTo>
                  <a:lnTo>
                    <a:pt y="666" x="0"/>
                  </a:lnTo>
                  <a:lnTo>
                    <a:pt y="669" x="0"/>
                  </a:lnTo>
                  <a:lnTo>
                    <a:pt y="672" x="0"/>
                  </a:lnTo>
                  <a:lnTo>
                    <a:pt y="674" x="0"/>
                  </a:lnTo>
                  <a:lnTo>
                    <a:pt y="679" x="3"/>
                  </a:lnTo>
                  <a:lnTo>
                    <a:pt y="681" x="6"/>
                  </a:lnTo>
                  <a:lnTo>
                    <a:pt y="683" x="8"/>
                  </a:lnTo>
                  <a:lnTo>
                    <a:pt y="708" x="94"/>
                  </a:lnTo>
                  <a:lnTo>
                    <a:pt y="727" x="167"/>
                  </a:lnTo>
                  <a:lnTo>
                    <a:pt y="715" x="172"/>
                  </a:lnTo>
                  <a:lnTo>
                    <a:pt y="699" x="174"/>
                  </a:lnTo>
                  <a:lnTo>
                    <a:pt y="693" x="174"/>
                  </a:lnTo>
                  <a:lnTo>
                    <a:pt y="686" x="175"/>
                  </a:lnTo>
                  <a:lnTo>
                    <a:pt y="676" x="177"/>
                  </a:lnTo>
                  <a:lnTo>
                    <a:pt y="666" x="184"/>
                  </a:lnTo>
                  <a:lnTo>
                    <a:pt y="642" x="282"/>
                  </a:lnTo>
                  <a:lnTo>
                    <a:pt y="615" x="385"/>
                  </a:lnTo>
                  <a:lnTo>
                    <a:pt y="586" x="493"/>
                  </a:lnTo>
                  <a:lnTo>
                    <a:pt y="554" x="602"/>
                  </a:lnTo>
                  <a:lnTo>
                    <a:pt y="519" x="717"/>
                  </a:lnTo>
                  <a:lnTo>
                    <a:pt y="481" x="834"/>
                  </a:lnTo>
                  <a:lnTo>
                    <a:pt y="443" x="952"/>
                  </a:lnTo>
                  <a:lnTo>
                    <a:pt y="400" x="1072"/>
                  </a:lnTo>
                  <a:lnTo>
                    <a:pt y="356" x="1192"/>
                  </a:lnTo>
                  <a:lnTo>
                    <a:pt y="311" x="1313"/>
                  </a:lnTo>
                  <a:lnTo>
                    <a:pt y="263" x="1433"/>
                  </a:lnTo>
                  <a:lnTo>
                    <a:pt y="214" x="1553"/>
                  </a:lnTo>
                  <a:lnTo>
                    <a:pt y="164" x="1670"/>
                  </a:lnTo>
                  <a:lnTo>
                    <a:pt y="111" x="1786"/>
                  </a:lnTo>
                  <a:lnTo>
                    <a:pt y="57" x="1899"/>
                  </a:lnTo>
                  <a:lnTo>
                    <a:pt y="3" x="2009"/>
                  </a:lnTo>
                  <a:lnTo>
                    <a:pt y="0" x="1999"/>
                  </a:lnTo>
                  <a:lnTo>
                    <a:pt y="57" x="1872"/>
                  </a:lnTo>
                  <a:lnTo>
                    <a:pt y="110" x="1747"/>
                  </a:lnTo>
                  <a:lnTo>
                    <a:pt y="159" x="1624"/>
                  </a:lnTo>
                  <a:lnTo>
                    <a:pt y="204" x="1501"/>
                  </a:lnTo>
                  <a:lnTo>
                    <a:pt y="247" x="1379"/>
                  </a:lnTo>
                  <a:lnTo>
                    <a:pt y="285" x="1259"/>
                  </a:lnTo>
                  <a:lnTo>
                    <a:pt y="321" x="1141"/>
                  </a:lnTo>
                  <a:lnTo>
                    <a:pt y="355" x="1026"/>
                  </a:lnTo>
                  <a:lnTo>
                    <a:pt y="385" x="911"/>
                  </a:lnTo>
                  <a:lnTo>
                    <a:pt y="412" x="800"/>
                  </a:lnTo>
                  <a:lnTo>
                    <a:pt y="439" x="690"/>
                  </a:lnTo>
                  <a:lnTo>
                    <a:pt y="463" x="582"/>
                  </a:lnTo>
                  <a:lnTo>
                    <a:pt y="485" x="478"/>
                  </a:lnTo>
                  <a:lnTo>
                    <a:pt y="505" x="376"/>
                  </a:lnTo>
                  <a:lnTo>
                    <a:pt y="525" x="277"/>
                  </a:lnTo>
                  <a:lnTo>
                    <a:pt y="544" x="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72" name="Shape 3972"/>
            <p:cNvSpPr/>
            <p:nvPr/>
          </p:nvSpPr>
          <p:spPr>
            <a:xfrm>
              <a:off y="2876550" x="1203325"/>
              <a:ext cy="295275" cx="1373187"/>
            </a:xfrm>
            <a:custGeom>
              <a:pathLst>
                <a:path w="865" extrusionOk="0" h="186">
                  <a:moveTo>
                    <a:pt y="132" x="83"/>
                  </a:moveTo>
                  <a:lnTo>
                    <a:pt y="166" x="4"/>
                  </a:lnTo>
                  <a:lnTo>
                    <a:pt y="169" x="0"/>
                  </a:lnTo>
                  <a:lnTo>
                    <a:pt y="171" x="0"/>
                  </a:lnTo>
                  <a:lnTo>
                    <a:pt y="171" x="0"/>
                  </a:lnTo>
                  <a:lnTo>
                    <a:pt y="176" x="19"/>
                  </a:lnTo>
                  <a:lnTo>
                    <a:pt y="179" x="37"/>
                  </a:lnTo>
                  <a:lnTo>
                    <a:pt y="183" x="54"/>
                  </a:lnTo>
                  <a:lnTo>
                    <a:pt y="186" x="73"/>
                  </a:lnTo>
                  <a:lnTo>
                    <a:pt y="185" x="73"/>
                  </a:lnTo>
                  <a:lnTo>
                    <a:pt y="181" x="73"/>
                  </a:lnTo>
                  <a:lnTo>
                    <a:pt y="178" x="74"/>
                  </a:lnTo>
                  <a:lnTo>
                    <a:pt y="176" x="76"/>
                  </a:lnTo>
                  <a:lnTo>
                    <a:pt y="171" x="88"/>
                  </a:lnTo>
                  <a:lnTo>
                    <a:pt y="163" x="103"/>
                  </a:lnTo>
                  <a:lnTo>
                    <a:pt y="152" x="181"/>
                  </a:lnTo>
                  <a:lnTo>
                    <a:pt y="137" x="267"/>
                  </a:lnTo>
                  <a:lnTo>
                    <a:pt y="120" x="361"/>
                  </a:lnTo>
                  <a:lnTo>
                    <a:pt y="102" x="461"/>
                  </a:lnTo>
                  <a:lnTo>
                    <a:pt y="80" x="562"/>
                  </a:lnTo>
                  <a:lnTo>
                    <a:pt y="54" x="665"/>
                  </a:lnTo>
                  <a:lnTo>
                    <a:pt y="29" x="767"/>
                  </a:lnTo>
                  <a:lnTo>
                    <a:pt y="0" x="865"/>
                  </a:lnTo>
                  <a:lnTo>
                    <a:pt y="0" x="861"/>
                  </a:lnTo>
                  <a:lnTo>
                    <a:pt y="14" x="807"/>
                  </a:lnTo>
                  <a:lnTo>
                    <a:pt y="27" x="753"/>
                  </a:lnTo>
                  <a:lnTo>
                    <a:pt y="41" x="699"/>
                  </a:lnTo>
                  <a:lnTo>
                    <a:pt y="53" x="645"/>
                  </a:lnTo>
                  <a:lnTo>
                    <a:pt y="73" x="537"/>
                  </a:lnTo>
                  <a:lnTo>
                    <a:pt y="90" x="432"/>
                  </a:lnTo>
                  <a:lnTo>
                    <a:pt y="103" x="333"/>
                  </a:lnTo>
                  <a:lnTo>
                    <a:pt y="115" x="240"/>
                  </a:lnTo>
                  <a:lnTo>
                    <a:pt y="124" x="155"/>
                  </a:lnTo>
                  <a:lnTo>
                    <a:pt y="132" x="83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73" name="Shape 3973"/>
            <p:cNvSpPr/>
            <p:nvPr/>
          </p:nvSpPr>
          <p:spPr>
            <a:xfrm>
              <a:off y="3594100" x="2714625"/>
              <a:ext cy="860425" cx="2884486"/>
            </a:xfrm>
            <a:custGeom>
              <a:pathLst>
                <a:path w="1817" extrusionOk="0" h="542">
                  <a:moveTo>
                    <a:pt y="542" x="0"/>
                  </a:moveTo>
                  <a:lnTo>
                    <a:pt y="505" x="54"/>
                  </a:lnTo>
                  <a:lnTo>
                    <a:pt y="503" x="80"/>
                  </a:lnTo>
                  <a:lnTo>
                    <a:pt y="496" x="125"/>
                  </a:lnTo>
                  <a:lnTo>
                    <a:pt y="486" x="188"/>
                  </a:lnTo>
                  <a:lnTo>
                    <a:pt y="471" x="265"/>
                  </a:lnTo>
                  <a:lnTo>
                    <a:pt y="452" x="358"/>
                  </a:lnTo>
                  <a:lnTo>
                    <a:pt y="430" x="465"/>
                  </a:lnTo>
                  <a:lnTo>
                    <a:pt y="403" x="579"/>
                  </a:lnTo>
                  <a:lnTo>
                    <a:pt y="373" x="706"/>
                  </a:lnTo>
                  <a:lnTo>
                    <a:pt y="339" x="838"/>
                  </a:lnTo>
                  <a:lnTo>
                    <a:pt y="302" x="975"/>
                  </a:lnTo>
                  <a:lnTo>
                    <a:pt y="261" x="1116"/>
                  </a:lnTo>
                  <a:lnTo>
                    <a:pt y="216" x="1260"/>
                  </a:lnTo>
                  <a:lnTo>
                    <a:pt y="192" x="1333"/>
                  </a:lnTo>
                  <a:lnTo>
                    <a:pt y="167" x="1403"/>
                  </a:lnTo>
                  <a:lnTo>
                    <a:pt y="141" x="1474"/>
                  </a:lnTo>
                  <a:lnTo>
                    <a:pt y="114" x="1545"/>
                  </a:lnTo>
                  <a:lnTo>
                    <a:pt y="87" x="1614"/>
                  </a:lnTo>
                  <a:lnTo>
                    <a:pt y="59" x="1684"/>
                  </a:lnTo>
                  <a:lnTo>
                    <a:pt y="30" x="1751"/>
                  </a:lnTo>
                  <a:lnTo>
                    <a:pt y="0" x="1817"/>
                  </a:lnTo>
                  <a:lnTo>
                    <a:pt y="0" x="1817"/>
                  </a:lnTo>
                  <a:lnTo>
                    <a:pt y="55" x="1692"/>
                  </a:lnTo>
                  <a:lnTo>
                    <a:pt y="109" x="1567"/>
                  </a:lnTo>
                  <a:lnTo>
                    <a:pt y="158" x="1442"/>
                  </a:lnTo>
                  <a:lnTo>
                    <a:pt y="202" x="1321"/>
                  </a:lnTo>
                  <a:lnTo>
                    <a:pt y="245" x="1199"/>
                  </a:lnTo>
                  <a:lnTo>
                    <a:pt y="283" x="1079"/>
                  </a:lnTo>
                  <a:lnTo>
                    <a:pt y="319" x="961"/>
                  </a:lnTo>
                  <a:lnTo>
                    <a:pt y="353" x="845"/>
                  </a:lnTo>
                  <a:lnTo>
                    <a:pt y="383" x="731"/>
                  </a:lnTo>
                  <a:lnTo>
                    <a:pt y="410" x="620"/>
                  </a:lnTo>
                  <a:lnTo>
                    <a:pt y="437" x="510"/>
                  </a:lnTo>
                  <a:lnTo>
                    <a:pt y="461" x="402"/>
                  </a:lnTo>
                  <a:lnTo>
                    <a:pt y="483" x="298"/>
                  </a:lnTo>
                  <a:lnTo>
                    <a:pt y="503" x="196"/>
                  </a:lnTo>
                  <a:lnTo>
                    <a:pt y="523" x="97"/>
                  </a:lnTo>
                  <a:lnTo>
                    <a:pt y="54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74" name="Shape 3974"/>
            <p:cNvSpPr/>
            <p:nvPr/>
          </p:nvSpPr>
          <p:spPr>
            <a:xfrm>
              <a:off y="2876550" x="1335087"/>
              <a:ext cy="209550" cx="1235075"/>
            </a:xfrm>
            <a:custGeom>
              <a:pathLst>
                <a:path w="778" extrusionOk="0" h="132">
                  <a:moveTo>
                    <a:pt y="132" x="0"/>
                  </a:moveTo>
                  <a:lnTo>
                    <a:pt y="122" x="23"/>
                  </a:lnTo>
                  <a:lnTo>
                    <a:pt y="120" x="52"/>
                  </a:lnTo>
                  <a:lnTo>
                    <a:pt y="115" x="111"/>
                  </a:lnTo>
                  <a:lnTo>
                    <a:pt y="105" x="196"/>
                  </a:lnTo>
                  <a:lnTo>
                    <a:pt y="93" x="300"/>
                  </a:lnTo>
                  <a:lnTo>
                    <a:pt y="76" x="417"/>
                  </a:lnTo>
                  <a:lnTo>
                    <a:pt y="54" x="538"/>
                  </a:lnTo>
                  <a:lnTo>
                    <a:pt y="43" x="601"/>
                  </a:lnTo>
                  <a:lnTo>
                    <a:pt y="29" x="662"/>
                  </a:lnTo>
                  <a:lnTo>
                    <a:pt y="16" x="721"/>
                  </a:lnTo>
                  <a:lnTo>
                    <a:pt y="0" x="778"/>
                  </a:lnTo>
                  <a:lnTo>
                    <a:pt y="0" x="778"/>
                  </a:lnTo>
                  <a:lnTo>
                    <a:pt y="14" x="724"/>
                  </a:lnTo>
                  <a:lnTo>
                    <a:pt y="29" x="670"/>
                  </a:lnTo>
                  <a:lnTo>
                    <a:pt y="41" x="616"/>
                  </a:lnTo>
                  <a:lnTo>
                    <a:pt y="53" x="560"/>
                  </a:lnTo>
                  <a:lnTo>
                    <a:pt y="73" x="454"/>
                  </a:lnTo>
                  <a:lnTo>
                    <a:pt y="90" x="349"/>
                  </a:lnTo>
                  <a:lnTo>
                    <a:pt y="103" x="250"/>
                  </a:lnTo>
                  <a:lnTo>
                    <a:pt y="115" x="157"/>
                  </a:lnTo>
                  <a:lnTo>
                    <a:pt y="124" x="72"/>
                  </a:lnTo>
                  <a:lnTo>
                    <a:pt y="13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75" name="Shape 3975"/>
            <p:cNvSpPr/>
            <p:nvPr/>
          </p:nvSpPr>
          <p:spPr>
            <a:xfrm>
              <a:off y="3568700" x="3263900"/>
              <a:ext cy="896937" cx="2339975"/>
            </a:xfrm>
            <a:custGeom>
              <a:pathLst>
                <a:path w="1474" extrusionOk="0" h="565">
                  <a:moveTo>
                    <a:pt y="240" x="274"/>
                  </a:moveTo>
                  <a:lnTo>
                    <a:pt y="262" x="269"/>
                  </a:lnTo>
                  <a:lnTo>
                    <a:pt y="284" x="261"/>
                  </a:lnTo>
                  <a:lnTo>
                    <a:pt y="308" x="249"/>
                  </a:lnTo>
                  <a:lnTo>
                    <a:pt y="332" x="233"/>
                  </a:lnTo>
                  <a:lnTo>
                    <a:pt y="355" x="218"/>
                  </a:lnTo>
                  <a:lnTo>
                    <a:pt y="379" x="200"/>
                  </a:lnTo>
                  <a:lnTo>
                    <a:pt y="401" x="181"/>
                  </a:lnTo>
                  <a:lnTo>
                    <a:pt y="424" x="159"/>
                  </a:lnTo>
                  <a:lnTo>
                    <a:pt y="467" x="117"/>
                  </a:lnTo>
                  <a:lnTo>
                    <a:pt y="506" x="75"/>
                  </a:lnTo>
                  <a:lnTo>
                    <a:pt y="539" x="34"/>
                  </a:lnTo>
                  <a:lnTo>
                    <a:pt y="565" x="0"/>
                  </a:lnTo>
                  <a:lnTo>
                    <a:pt y="539" x="83"/>
                  </a:lnTo>
                  <a:lnTo>
                    <a:pt y="512" x="171"/>
                  </a:lnTo>
                  <a:lnTo>
                    <a:pt y="484" x="262"/>
                  </a:lnTo>
                  <a:lnTo>
                    <a:pt y="452" x="355"/>
                  </a:lnTo>
                  <a:lnTo>
                    <a:pt y="419" x="450"/>
                  </a:lnTo>
                  <a:lnTo>
                    <a:pt y="384" x="546"/>
                  </a:lnTo>
                  <a:lnTo>
                    <a:pt y="348" x="644"/>
                  </a:lnTo>
                  <a:lnTo>
                    <a:pt y="313" x="742"/>
                  </a:lnTo>
                  <a:lnTo>
                    <a:pt y="276" x="840"/>
                  </a:lnTo>
                  <a:lnTo>
                    <a:pt y="237" x="938"/>
                  </a:lnTo>
                  <a:lnTo>
                    <a:pt y="198" x="1032"/>
                  </a:lnTo>
                  <a:lnTo>
                    <a:pt y="159" x="1127"/>
                  </a:lnTo>
                  <a:lnTo>
                    <a:pt y="120" x="1219"/>
                  </a:lnTo>
                  <a:lnTo>
                    <a:pt y="81" x="1307"/>
                  </a:lnTo>
                  <a:lnTo>
                    <a:pt y="43" x="1393"/>
                  </a:lnTo>
                  <a:lnTo>
                    <a:pt y="4" x="1474"/>
                  </a:lnTo>
                  <a:lnTo>
                    <a:pt y="0" x="1454"/>
                  </a:lnTo>
                  <a:lnTo>
                    <a:pt y="27" x="1378"/>
                  </a:lnTo>
                  <a:lnTo>
                    <a:pt y="53" x="1301"/>
                  </a:lnTo>
                  <a:lnTo>
                    <a:pt y="78" x="1223"/>
                  </a:lnTo>
                  <a:lnTo>
                    <a:pt y="102" x="1144"/>
                  </a:lnTo>
                  <a:lnTo>
                    <a:pt y="124" x="1064"/>
                  </a:lnTo>
                  <a:lnTo>
                    <a:pt y="144" x="983"/>
                  </a:lnTo>
                  <a:lnTo>
                    <a:pt y="163" x="904"/>
                  </a:lnTo>
                  <a:lnTo>
                    <a:pt y="179" x="826"/>
                  </a:lnTo>
                  <a:lnTo>
                    <a:pt y="195" x="748"/>
                  </a:lnTo>
                  <a:lnTo>
                    <a:pt y="208" x="672"/>
                  </a:lnTo>
                  <a:lnTo>
                    <a:pt y="218" x="598"/>
                  </a:lnTo>
                  <a:lnTo>
                    <a:pt y="228" x="527"/>
                  </a:lnTo>
                  <a:lnTo>
                    <a:pt y="234" x="458"/>
                  </a:lnTo>
                  <a:lnTo>
                    <a:pt y="239" x="394"/>
                  </a:lnTo>
                  <a:lnTo>
                    <a:pt y="240" x="331"/>
                  </a:lnTo>
                  <a:lnTo>
                    <a:pt y="240" x="274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76" name="Shape 3976"/>
            <p:cNvSpPr/>
            <p:nvPr/>
          </p:nvSpPr>
          <p:spPr>
            <a:xfrm>
              <a:off y="2868611" x="1631950"/>
              <a:ext cy="214311" cx="944561"/>
            </a:xfrm>
            <a:custGeom>
              <a:pathLst>
                <a:path w="595" extrusionOk="0" h="135">
                  <a:moveTo>
                    <a:pt y="49" x="156"/>
                  </a:moveTo>
                  <a:lnTo>
                    <a:pt y="63" x="140"/>
                  </a:lnTo>
                  <a:lnTo>
                    <a:pt y="76" x="122"/>
                  </a:lnTo>
                  <a:lnTo>
                    <a:pt y="88" x="102"/>
                  </a:lnTo>
                  <a:lnTo>
                    <a:pt y="100" x="80"/>
                  </a:lnTo>
                  <a:lnTo>
                    <a:pt y="120" x="36"/>
                  </a:lnTo>
                  <a:lnTo>
                    <a:pt y="135" x="0"/>
                  </a:lnTo>
                  <a:lnTo>
                    <a:pt y="124" x="66"/>
                  </a:lnTo>
                  <a:lnTo>
                    <a:pt y="110" x="139"/>
                  </a:lnTo>
                  <a:lnTo>
                    <a:pt y="95" x="215"/>
                  </a:lnTo>
                  <a:lnTo>
                    <a:pt y="78" x="292"/>
                  </a:lnTo>
                  <a:lnTo>
                    <a:pt y="59" x="372"/>
                  </a:lnTo>
                  <a:lnTo>
                    <a:pt y="41" x="449"/>
                  </a:lnTo>
                  <a:lnTo>
                    <a:pt y="22" x="524"/>
                  </a:lnTo>
                  <a:lnTo>
                    <a:pt y="2" x="595"/>
                  </a:lnTo>
                  <a:lnTo>
                    <a:pt y="0" x="590"/>
                  </a:lnTo>
                  <a:lnTo>
                    <a:pt y="14" x="529"/>
                  </a:lnTo>
                  <a:lnTo>
                    <a:pt y="24" x="466"/>
                  </a:lnTo>
                  <a:lnTo>
                    <a:pt y="34" x="405"/>
                  </a:lnTo>
                  <a:lnTo>
                    <a:pt y="43" x="346"/>
                  </a:lnTo>
                  <a:lnTo>
                    <a:pt y="48" x="289"/>
                  </a:lnTo>
                  <a:lnTo>
                    <a:pt y="51" x="238"/>
                  </a:lnTo>
                  <a:lnTo>
                    <a:pt y="53" x="193"/>
                  </a:lnTo>
                  <a:lnTo>
                    <a:pt y="49" x="156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77" name="Shape 3977"/>
            <p:cNvSpPr/>
            <p:nvPr/>
          </p:nvSpPr>
          <p:spPr>
            <a:xfrm>
              <a:off y="3575050" x="3302000"/>
              <a:ext cy="930275" cx="2335211"/>
            </a:xfrm>
            <a:custGeom>
              <a:pathLst>
                <a:path w="1471" extrusionOk="0" h="586">
                  <a:moveTo>
                    <a:pt y="262" x="275"/>
                  </a:moveTo>
                  <a:lnTo>
                    <a:pt y="284" x="269"/>
                  </a:lnTo>
                  <a:lnTo>
                    <a:pt y="306" x="260"/>
                  </a:lnTo>
                  <a:lnTo>
                    <a:pt y="329" x="248"/>
                  </a:lnTo>
                  <a:lnTo>
                    <a:pt y="353" x="235"/>
                  </a:lnTo>
                  <a:lnTo>
                    <a:pt y="377" x="218"/>
                  </a:lnTo>
                  <a:lnTo>
                    <a:pt y="400" x="199"/>
                  </a:lnTo>
                  <a:lnTo>
                    <a:pt y="422" x="181"/>
                  </a:lnTo>
                  <a:lnTo>
                    <a:pt y="446" x="161"/>
                  </a:lnTo>
                  <a:lnTo>
                    <a:pt y="488" x="117"/>
                  </a:lnTo>
                  <a:lnTo>
                    <a:pt y="527" x="74"/>
                  </a:lnTo>
                  <a:lnTo>
                    <a:pt y="561" x="34"/>
                  </a:lnTo>
                  <a:lnTo>
                    <a:pt y="586" x="0"/>
                  </a:lnTo>
                  <a:lnTo>
                    <a:pt y="561" x="85"/>
                  </a:lnTo>
                  <a:lnTo>
                    <a:pt y="534" x="171"/>
                  </a:lnTo>
                  <a:lnTo>
                    <a:pt y="503" x="262"/>
                  </a:lnTo>
                  <a:lnTo>
                    <a:pt y="470" x="355"/>
                  </a:lnTo>
                  <a:lnTo>
                    <a:pt y="436" x="449"/>
                  </a:lnTo>
                  <a:lnTo>
                    <a:pt y="400" x="545"/>
                  </a:lnTo>
                  <a:lnTo>
                    <a:pt y="361" x="642"/>
                  </a:lnTo>
                  <a:lnTo>
                    <a:pt y="324" x="740"/>
                  </a:lnTo>
                  <a:lnTo>
                    <a:pt y="284" x="836"/>
                  </a:lnTo>
                  <a:lnTo>
                    <a:pt y="245" x="934"/>
                  </a:lnTo>
                  <a:lnTo>
                    <a:pt y="204" x="1028"/>
                  </a:lnTo>
                  <a:lnTo>
                    <a:pt y="164" x="1123"/>
                  </a:lnTo>
                  <a:lnTo>
                    <a:pt y="123" x="1214"/>
                  </a:lnTo>
                  <a:lnTo>
                    <a:pt y="83" x="1304"/>
                  </a:lnTo>
                  <a:lnTo>
                    <a:pt y="44" x="1388"/>
                  </a:lnTo>
                  <a:lnTo>
                    <a:pt y="5" x="1471"/>
                  </a:lnTo>
                  <a:lnTo>
                    <a:pt y="0" x="1449"/>
                  </a:lnTo>
                  <a:lnTo>
                    <a:pt y="27" x="1373"/>
                  </a:lnTo>
                  <a:lnTo>
                    <a:pt y="54" x="1297"/>
                  </a:lnTo>
                  <a:lnTo>
                    <a:pt y="81" x="1217"/>
                  </a:lnTo>
                  <a:lnTo>
                    <a:pt y="104" x="1140"/>
                  </a:lnTo>
                  <a:lnTo>
                    <a:pt y="128" x="1059"/>
                  </a:lnTo>
                  <a:lnTo>
                    <a:pt y="150" x="979"/>
                  </a:lnTo>
                  <a:lnTo>
                    <a:pt y="172" x="902"/>
                  </a:lnTo>
                  <a:lnTo>
                    <a:pt y="191" x="822"/>
                  </a:lnTo>
                  <a:lnTo>
                    <a:pt y="208" x="746"/>
                  </a:lnTo>
                  <a:lnTo>
                    <a:pt y="223" x="670"/>
                  </a:lnTo>
                  <a:lnTo>
                    <a:pt y="235" x="598"/>
                  </a:lnTo>
                  <a:lnTo>
                    <a:pt y="246" x="527"/>
                  </a:lnTo>
                  <a:lnTo>
                    <a:pt y="253" x="458"/>
                  </a:lnTo>
                  <a:lnTo>
                    <a:pt y="260" x="394"/>
                  </a:lnTo>
                  <a:lnTo>
                    <a:pt y="262" x="333"/>
                  </a:lnTo>
                  <a:lnTo>
                    <a:pt y="262" x="27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78" name="Shape 3978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5" x="32"/>
                  </a:lnTo>
                  <a:lnTo>
                    <a:pt y="12" x="67"/>
                  </a:lnTo>
                  <a:lnTo>
                    <a:pt y="18" x="106"/>
                  </a:lnTo>
                  <a:lnTo>
                    <a:pt y="27" x="153"/>
                  </a:lnTo>
                  <a:lnTo>
                    <a:pt y="35" x="206"/>
                  </a:lnTo>
                  <a:lnTo>
                    <a:pt y="44" x="268"/>
                  </a:lnTo>
                  <a:lnTo>
                    <a:pt y="54" x="339"/>
                  </a:lnTo>
                  <a:lnTo>
                    <a:pt y="62" x="420"/>
                  </a:lnTo>
                  <a:lnTo>
                    <a:pt y="64" x="439"/>
                  </a:lnTo>
                  <a:lnTo>
                    <a:pt y="64" x="459"/>
                  </a:lnTo>
                  <a:lnTo>
                    <a:pt y="64" x="476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79" name="Shape 3979"/>
            <p:cNvSpPr/>
            <p:nvPr/>
          </p:nvSpPr>
          <p:spPr>
            <a:xfrm>
              <a:off y="2871786" x="1646236"/>
              <a:ext cy="228600" cx="938211"/>
            </a:xfrm>
            <a:custGeom>
              <a:pathLst>
                <a:path w="591" extrusionOk="0" h="144">
                  <a:moveTo>
                    <a:pt y="54" x="153"/>
                  </a:moveTo>
                  <a:lnTo>
                    <a:pt y="68" x="138"/>
                  </a:lnTo>
                  <a:lnTo>
                    <a:pt y="79" x="120"/>
                  </a:lnTo>
                  <a:lnTo>
                    <a:pt y="93" x="99"/>
                  </a:lnTo>
                  <a:lnTo>
                    <a:pt y="106" x="79"/>
                  </a:lnTo>
                  <a:lnTo>
                    <a:pt y="128" x="35"/>
                  </a:lnTo>
                  <a:lnTo>
                    <a:pt y="144" x="0"/>
                  </a:lnTo>
                  <a:lnTo>
                    <a:pt y="132" x="66"/>
                  </a:lnTo>
                  <a:lnTo>
                    <a:pt y="117" x="136"/>
                  </a:lnTo>
                  <a:lnTo>
                    <a:pt y="100" x="212"/>
                  </a:lnTo>
                  <a:lnTo>
                    <a:pt y="81" x="290"/>
                  </a:lnTo>
                  <a:lnTo>
                    <a:pt y="62" x="368"/>
                  </a:lnTo>
                  <a:lnTo>
                    <a:pt y="42" x="445"/>
                  </a:lnTo>
                  <a:lnTo>
                    <a:pt y="22" x="520"/>
                  </a:lnTo>
                  <a:lnTo>
                    <a:pt y="2" x="591"/>
                  </a:lnTo>
                  <a:lnTo>
                    <a:pt y="0" x="586"/>
                  </a:lnTo>
                  <a:lnTo>
                    <a:pt y="13" x="525"/>
                  </a:lnTo>
                  <a:lnTo>
                    <a:pt y="25" x="462"/>
                  </a:lnTo>
                  <a:lnTo>
                    <a:pt y="35" x="402"/>
                  </a:lnTo>
                  <a:lnTo>
                    <a:pt y="44" x="342"/>
                  </a:lnTo>
                  <a:lnTo>
                    <a:pt y="51" x="287"/>
                  </a:lnTo>
                  <a:lnTo>
                    <a:pt y="54" x="236"/>
                  </a:lnTo>
                  <a:lnTo>
                    <a:pt y="56" x="190"/>
                  </a:lnTo>
                  <a:lnTo>
                    <a:pt y="54" x="1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80" name="Shape 3980"/>
            <p:cNvSpPr/>
            <p:nvPr/>
          </p:nvSpPr>
          <p:spPr>
            <a:xfrm>
              <a:off y="3579812" x="3328987"/>
              <a:ext cy="949325" cx="2327275"/>
            </a:xfrm>
            <a:custGeom>
              <a:pathLst>
                <a:path w="1466" extrusionOk="0" h="598">
                  <a:moveTo>
                    <a:pt y="272" x="275"/>
                  </a:moveTo>
                  <a:lnTo>
                    <a:pt y="294" x="270"/>
                  </a:lnTo>
                  <a:lnTo>
                    <a:pt y="318" x="260"/>
                  </a:lnTo>
                  <a:lnTo>
                    <a:pt y="340" x="248"/>
                  </a:lnTo>
                  <a:lnTo>
                    <a:pt y="363" x="235"/>
                  </a:lnTo>
                  <a:lnTo>
                    <a:pt y="387" x="218"/>
                  </a:lnTo>
                  <a:lnTo>
                    <a:pt y="411" x="201"/>
                  </a:lnTo>
                  <a:lnTo>
                    <a:pt y="434" x="181"/>
                  </a:lnTo>
                  <a:lnTo>
                    <a:pt y="456" x="160"/>
                  </a:lnTo>
                  <a:lnTo>
                    <a:pt y="500" x="118"/>
                  </a:lnTo>
                  <a:lnTo>
                    <a:pt y="539" x="74"/>
                  </a:lnTo>
                  <a:lnTo>
                    <a:pt y="571" x="35"/>
                  </a:lnTo>
                  <a:lnTo>
                    <a:pt y="598" x="0"/>
                  </a:lnTo>
                  <a:lnTo>
                    <a:pt y="573" x="84"/>
                  </a:lnTo>
                  <a:lnTo>
                    <a:pt y="544" x="171"/>
                  </a:lnTo>
                  <a:lnTo>
                    <a:pt y="512" x="262"/>
                  </a:lnTo>
                  <a:lnTo>
                    <a:pt y="480" x="355"/>
                  </a:lnTo>
                  <a:lnTo>
                    <a:pt y="445" x="447"/>
                  </a:lnTo>
                  <a:lnTo>
                    <a:pt y="407" x="544"/>
                  </a:lnTo>
                  <a:lnTo>
                    <a:pt y="368" x="640"/>
                  </a:lnTo>
                  <a:lnTo>
                    <a:pt y="330" x="738"/>
                  </a:lnTo>
                  <a:lnTo>
                    <a:pt y="289" x="834"/>
                  </a:lnTo>
                  <a:lnTo>
                    <a:pt y="247" x="930"/>
                  </a:lnTo>
                  <a:lnTo>
                    <a:pt y="206" x="1025"/>
                  </a:lnTo>
                  <a:lnTo>
                    <a:pt y="164" x="1119"/>
                  </a:lnTo>
                  <a:lnTo>
                    <a:pt y="123" x="1211"/>
                  </a:lnTo>
                  <a:lnTo>
                    <a:pt y="83" x="1298"/>
                  </a:lnTo>
                  <a:lnTo>
                    <a:pt y="42" x="1384"/>
                  </a:lnTo>
                  <a:lnTo>
                    <a:pt y="3" x="1466"/>
                  </a:lnTo>
                  <a:lnTo>
                    <a:pt y="0" x="1444"/>
                  </a:lnTo>
                  <a:lnTo>
                    <a:pt y="27" x="1369"/>
                  </a:lnTo>
                  <a:lnTo>
                    <a:pt y="54" x="1292"/>
                  </a:lnTo>
                  <a:lnTo>
                    <a:pt y="81" x="1214"/>
                  </a:lnTo>
                  <a:lnTo>
                    <a:pt y="107" x="1135"/>
                  </a:lnTo>
                  <a:lnTo>
                    <a:pt y="130" x="1057"/>
                  </a:lnTo>
                  <a:lnTo>
                    <a:pt y="154" x="978"/>
                  </a:lnTo>
                  <a:lnTo>
                    <a:pt y="176" x="898"/>
                  </a:lnTo>
                  <a:lnTo>
                    <a:pt y="196" x="821"/>
                  </a:lnTo>
                  <a:lnTo>
                    <a:pt y="215" x="745"/>
                  </a:lnTo>
                  <a:lnTo>
                    <a:pt y="230" x="670"/>
                  </a:lnTo>
                  <a:lnTo>
                    <a:pt y="243" x="596"/>
                  </a:lnTo>
                  <a:lnTo>
                    <a:pt y="255" x="527"/>
                  </a:lnTo>
                  <a:lnTo>
                    <a:pt y="264" x="458"/>
                  </a:lnTo>
                  <a:lnTo>
                    <a:pt y="270" x="393"/>
                  </a:lnTo>
                  <a:lnTo>
                    <a:pt y="272" x="333"/>
                  </a:lnTo>
                  <a:lnTo>
                    <a:pt y="272" x="27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81" name="Shape 3981"/>
            <p:cNvSpPr/>
            <p:nvPr/>
          </p:nvSpPr>
          <p:spPr>
            <a:xfrm>
              <a:off y="2871786" x="1635125"/>
              <a:ext cy="244475" cx="954086"/>
            </a:xfrm>
            <a:custGeom>
              <a:pathLst>
                <a:path w="601" extrusionOk="0" h="154">
                  <a:moveTo>
                    <a:pt y="61" x="165"/>
                  </a:moveTo>
                  <a:lnTo>
                    <a:pt y="74" x="150"/>
                  </a:lnTo>
                  <a:lnTo>
                    <a:pt y="88" x="130"/>
                  </a:lnTo>
                  <a:lnTo>
                    <a:pt y="101" x="108"/>
                  </a:lnTo>
                  <a:lnTo>
                    <a:pt y="113" x="84"/>
                  </a:lnTo>
                  <a:lnTo>
                    <a:pt y="137" x="39"/>
                  </a:lnTo>
                  <a:lnTo>
                    <a:pt y="154" x="0"/>
                  </a:lnTo>
                  <a:lnTo>
                    <a:pt y="140" x="67"/>
                  </a:lnTo>
                  <a:lnTo>
                    <a:pt y="125" x="140"/>
                  </a:lnTo>
                  <a:lnTo>
                    <a:pt y="106" x="216"/>
                  </a:lnTo>
                  <a:lnTo>
                    <a:pt y="86" x="295"/>
                  </a:lnTo>
                  <a:lnTo>
                    <a:pt y="66" x="375"/>
                  </a:lnTo>
                  <a:lnTo>
                    <a:pt y="44" x="454"/>
                  </a:lnTo>
                  <a:lnTo>
                    <a:pt y="22" x="530"/>
                  </a:lnTo>
                  <a:lnTo>
                    <a:pt y="2" x="601"/>
                  </a:lnTo>
                  <a:lnTo>
                    <a:pt y="0" x="596"/>
                  </a:lnTo>
                  <a:lnTo>
                    <a:pt y="13" x="535"/>
                  </a:lnTo>
                  <a:lnTo>
                    <a:pt y="27" x="473"/>
                  </a:lnTo>
                  <a:lnTo>
                    <a:pt y="39" x="412"/>
                  </a:lnTo>
                  <a:lnTo>
                    <a:pt y="47" x="353"/>
                  </a:lnTo>
                  <a:lnTo>
                    <a:pt y="56" x="299"/>
                  </a:lnTo>
                  <a:lnTo>
                    <a:pt y="61" x="246"/>
                  </a:lnTo>
                  <a:lnTo>
                    <a:pt y="62" x="203"/>
                  </a:lnTo>
                  <a:lnTo>
                    <a:pt y="61" x="16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82" name="Shape 3982"/>
            <p:cNvSpPr/>
            <p:nvPr/>
          </p:nvSpPr>
          <p:spPr>
            <a:xfrm>
              <a:off y="3625850" x="2706686"/>
              <a:ext cy="1128712" cx="1517650"/>
            </a:xfrm>
            <a:custGeom>
              <a:pathLst>
                <a:path w="956" extrusionOk="0" h="711">
                  <a:moveTo>
                    <a:pt y="711" x="9"/>
                  </a:moveTo>
                  <a:lnTo>
                    <a:pt y="701" x="5"/>
                  </a:lnTo>
                  <a:lnTo>
                    <a:pt y="689" x="2"/>
                  </a:lnTo>
                  <a:lnTo>
                    <a:pt y="679" x="0"/>
                  </a:lnTo>
                  <a:lnTo>
                    <a:pt y="669" x="0"/>
                  </a:lnTo>
                  <a:lnTo>
                    <a:pt y="657" x="2"/>
                  </a:lnTo>
                  <a:lnTo>
                    <a:pt y="647" x="7"/>
                  </a:lnTo>
                  <a:lnTo>
                    <a:pt y="637" x="14"/>
                  </a:lnTo>
                  <a:lnTo>
                    <a:pt y="628" x="24"/>
                  </a:lnTo>
                  <a:lnTo>
                    <a:pt y="12" x="956"/>
                  </a:lnTo>
                  <a:lnTo>
                    <a:pt y="0" x="782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83" name="Shape 3983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84" name="Shape 3984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85" name="Shape 3985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86" name="Shape 3986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87" name="Shape 3987"/>
            <p:cNvSpPr/>
            <p:nvPr/>
          </p:nvSpPr>
          <p:spPr>
            <a:xfrm>
              <a:off y="2786061" x="1319212"/>
              <a:ext cy="388937" cx="896937"/>
            </a:xfrm>
            <a:custGeom>
              <a:pathLst>
                <a:path w="565" extrusionOk="0" h="245">
                  <a:moveTo>
                    <a:pt y="0" x="565"/>
                  </a:moveTo>
                  <a:lnTo>
                    <a:pt y="231" x="6"/>
                  </a:lnTo>
                  <a:lnTo>
                    <a:pt y="235" x="3"/>
                  </a:lnTo>
                  <a:lnTo>
                    <a:pt y="238" x="1"/>
                  </a:lnTo>
                  <a:lnTo>
                    <a:pt y="242" x="0"/>
                  </a:lnTo>
                  <a:lnTo>
                    <a:pt y="245" x="1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88" name="Shape 3988"/>
            <p:cNvSpPr/>
            <p:nvPr/>
          </p:nvSpPr>
          <p:spPr>
            <a:xfrm>
              <a:off y="2174875" x="1908175"/>
              <a:ext cy="385761" cx="228600"/>
            </a:xfrm>
            <a:custGeom>
              <a:pathLst>
                <a:path w="144" extrusionOk="0" h="243">
                  <a:moveTo>
                    <a:pt y="0" x="0"/>
                  </a:moveTo>
                  <a:lnTo>
                    <a:pt y="211" x="4"/>
                  </a:lnTo>
                  <a:lnTo>
                    <a:pt y="243" x="140"/>
                  </a:lnTo>
                  <a:lnTo>
                    <a:pt y="180" x="144"/>
                  </a:lnTo>
                  <a:lnTo>
                    <a:pt y="103" x="127"/>
                  </a:lnTo>
                  <a:lnTo>
                    <a:pt y="37" x="101"/>
                  </a:lnTo>
                  <a:lnTo>
                    <a:pt y="28" x="95"/>
                  </a:lnTo>
                  <a:lnTo>
                    <a:pt y="20" x="73"/>
                  </a:lnTo>
                  <a:lnTo>
                    <a:pt y="11" x="49"/>
                  </a:lnTo>
                  <a:lnTo>
                    <a:pt y="5" x="2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89" name="Shape 3989"/>
            <p:cNvSpPr/>
            <p:nvPr/>
          </p:nvSpPr>
          <p:spPr>
            <a:xfrm>
              <a:off y="2136775" x="2000250"/>
              <a:ext cy="1512886" cx="5308600"/>
            </a:xfrm>
            <a:custGeom>
              <a:pathLst>
                <a:path w="3344" extrusionOk="0" h="953">
                  <a:moveTo>
                    <a:pt y="953" x="3344"/>
                  </a:moveTo>
                  <a:lnTo>
                    <a:pt y="946" x="3343"/>
                  </a:lnTo>
                  <a:lnTo>
                    <a:pt y="943" x="3304"/>
                  </a:lnTo>
                  <a:lnTo>
                    <a:pt y="945" x="3272"/>
                  </a:lnTo>
                  <a:lnTo>
                    <a:pt y="941" x="3228"/>
                  </a:lnTo>
                  <a:lnTo>
                    <a:pt y="936" x="3175"/>
                  </a:lnTo>
                  <a:lnTo>
                    <a:pt y="929" x="3115"/>
                  </a:lnTo>
                  <a:lnTo>
                    <a:pt y="923" x="3050"/>
                  </a:lnTo>
                  <a:lnTo>
                    <a:pt y="912" x="2985"/>
                  </a:lnTo>
                  <a:lnTo>
                    <a:pt y="904" x="2919"/>
                  </a:lnTo>
                  <a:lnTo>
                    <a:pt y="896" x="2856"/>
                  </a:lnTo>
                  <a:lnTo>
                    <a:pt y="863" x="2698"/>
                  </a:lnTo>
                  <a:lnTo>
                    <a:pt y="833" x="2542"/>
                  </a:lnTo>
                  <a:lnTo>
                    <a:pt y="801" x="2389"/>
                  </a:lnTo>
                  <a:lnTo>
                    <a:pt y="769" x="2237"/>
                  </a:lnTo>
                  <a:lnTo>
                    <a:pt y="737" x="2086"/>
                  </a:lnTo>
                  <a:lnTo>
                    <a:pt y="703" x="1938"/>
                  </a:lnTo>
                  <a:lnTo>
                    <a:pt y="671" x="1791"/>
                  </a:lnTo>
                  <a:lnTo>
                    <a:pt y="639" x="1644"/>
                  </a:lnTo>
                  <a:lnTo>
                    <a:pt y="605" x="1499"/>
                  </a:lnTo>
                  <a:lnTo>
                    <a:pt y="573" x="1354"/>
                  </a:lnTo>
                  <a:lnTo>
                    <a:pt y="539" x="1210"/>
                  </a:lnTo>
                  <a:lnTo>
                    <a:pt y="505" x="1067"/>
                  </a:lnTo>
                  <a:lnTo>
                    <a:pt y="471" x="923"/>
                  </a:lnTo>
                  <a:lnTo>
                    <a:pt y="439" x="778"/>
                  </a:lnTo>
                  <a:lnTo>
                    <a:pt y="406" x="634"/>
                  </a:lnTo>
                  <a:lnTo>
                    <a:pt y="372" x="489"/>
                  </a:lnTo>
                  <a:lnTo>
                    <a:pt y="367" x="467"/>
                  </a:lnTo>
                  <a:lnTo>
                    <a:pt y="360" x="447"/>
                  </a:lnTo>
                  <a:lnTo>
                    <a:pt y="353" x="427"/>
                  </a:lnTo>
                  <a:lnTo>
                    <a:pt y="346" x="408"/>
                  </a:lnTo>
                  <a:lnTo>
                    <a:pt y="336" x="391"/>
                  </a:lnTo>
                  <a:lnTo>
                    <a:pt y="328" x="374"/>
                  </a:lnTo>
                  <a:lnTo>
                    <a:pt y="318" x="359"/>
                  </a:lnTo>
                  <a:lnTo>
                    <a:pt y="306" x="344"/>
                  </a:lnTo>
                  <a:lnTo>
                    <a:pt y="282" x="315"/>
                  </a:lnTo>
                  <a:lnTo>
                    <a:pt y="257" x="290"/>
                  </a:lnTo>
                  <a:lnTo>
                    <a:pt y="230" x="265"/>
                  </a:lnTo>
                  <a:lnTo>
                    <a:pt y="201" x="241"/>
                  </a:lnTo>
                  <a:lnTo>
                    <a:pt y="172" x="217"/>
                  </a:lnTo>
                  <a:lnTo>
                    <a:pt y="144" x="194"/>
                  </a:lnTo>
                  <a:lnTo>
                    <a:pt y="115" x="168"/>
                  </a:lnTo>
                  <a:lnTo>
                    <a:pt y="88" x="141"/>
                  </a:lnTo>
                  <a:lnTo>
                    <a:pt y="76" x="126"/>
                  </a:lnTo>
                  <a:lnTo>
                    <a:pt y="62" x="111"/>
                  </a:lnTo>
                  <a:lnTo>
                    <a:pt y="51" x="96"/>
                  </a:lnTo>
                  <a:lnTo>
                    <a:pt y="39" x="79"/>
                  </a:lnTo>
                  <a:lnTo>
                    <a:pt y="29" x="60"/>
                  </a:lnTo>
                  <a:lnTo>
                    <a:pt y="19" x="42"/>
                  </a:lnTo>
                  <a:lnTo>
                    <a:pt y="8" x="22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59"/>
                  </a:lnTo>
                  <a:lnTo>
                    <a:pt y="142" x="65"/>
                  </a:lnTo>
                  <a:lnTo>
                    <a:pt y="164" x="70"/>
                  </a:lnTo>
                  <a:lnTo>
                    <a:pt y="184" x="74"/>
                  </a:lnTo>
                  <a:lnTo>
                    <a:pt y="203" x="77"/>
                  </a:lnTo>
                  <a:lnTo>
                    <a:pt y="221" x="77"/>
                  </a:lnTo>
                  <a:lnTo>
                    <a:pt y="240" x="79"/>
                  </a:lnTo>
                  <a:lnTo>
                    <a:pt y="257" x="77"/>
                  </a:lnTo>
                  <a:lnTo>
                    <a:pt y="289" x="74"/>
                  </a:lnTo>
                  <a:lnTo>
                    <a:pt y="316" x="69"/>
                  </a:lnTo>
                  <a:lnTo>
                    <a:pt y="355" x="243"/>
                  </a:lnTo>
                  <a:lnTo>
                    <a:pt y="392" x="420"/>
                  </a:lnTo>
                  <a:lnTo>
                    <a:pt y="431" x="597"/>
                  </a:lnTo>
                  <a:lnTo>
                    <a:pt y="470" x="775"/>
                  </a:lnTo>
                  <a:lnTo>
                    <a:pt y="509" x="954"/>
                  </a:lnTo>
                  <a:lnTo>
                    <a:pt y="546" x="1132"/>
                  </a:lnTo>
                  <a:lnTo>
                    <a:pt y="585" x="1311"/>
                  </a:lnTo>
                  <a:lnTo>
                    <a:pt y="622" x="1489"/>
                  </a:lnTo>
                  <a:lnTo>
                    <a:pt y="659" x="1664"/>
                  </a:lnTo>
                  <a:lnTo>
                    <a:pt y="696" x="1840"/>
                  </a:lnTo>
                  <a:lnTo>
                    <a:pt y="732" x="2012"/>
                  </a:lnTo>
                  <a:lnTo>
                    <a:pt y="765" x="2183"/>
                  </a:lnTo>
                  <a:lnTo>
                    <a:pt y="799" x="2350"/>
                  </a:lnTo>
                  <a:lnTo>
                    <a:pt y="833" x="2514"/>
                  </a:lnTo>
                  <a:lnTo>
                    <a:pt y="865" x="2674"/>
                  </a:lnTo>
                  <a:lnTo>
                    <a:pt y="896" x="2831"/>
                  </a:lnTo>
                  <a:lnTo>
                    <a:pt y="904" x="2899"/>
                  </a:lnTo>
                  <a:lnTo>
                    <a:pt y="914" x="2968"/>
                  </a:lnTo>
                  <a:lnTo>
                    <a:pt y="924" x="3034"/>
                  </a:lnTo>
                  <a:lnTo>
                    <a:pt y="933" x="3099"/>
                  </a:lnTo>
                  <a:lnTo>
                    <a:pt y="941" x="3162"/>
                  </a:lnTo>
                  <a:lnTo>
                    <a:pt y="948" x="3219"/>
                  </a:lnTo>
                  <a:lnTo>
                    <a:pt y="953" x="3270"/>
                  </a:lnTo>
                  <a:lnTo>
                    <a:pt y="953" x="3314"/>
                  </a:lnTo>
                  <a:lnTo>
                    <a:pt y="953" x="33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90" name="Shape 3990"/>
            <p:cNvSpPr/>
            <p:nvPr/>
          </p:nvSpPr>
          <p:spPr>
            <a:xfrm>
              <a:off y="2619375" x="1916111"/>
              <a:ext cy="1084261" cx="5400675"/>
            </a:xfrm>
            <a:custGeom>
              <a:pathLst>
                <a:path w="3402" extrusionOk="0" h="683">
                  <a:moveTo>
                    <a:pt y="676" x="3402"/>
                  </a:moveTo>
                  <a:lnTo>
                    <a:pt y="668" x="3399"/>
                  </a:lnTo>
                  <a:lnTo>
                    <a:pt y="673" x="3338"/>
                  </a:lnTo>
                  <a:lnTo>
                    <a:pt y="673" x="3325"/>
                  </a:lnTo>
                  <a:lnTo>
                    <a:pt y="673" x="3309"/>
                  </a:lnTo>
                  <a:lnTo>
                    <a:pt y="671" x="3291"/>
                  </a:lnTo>
                  <a:lnTo>
                    <a:pt y="668" x="3271"/>
                  </a:lnTo>
                  <a:lnTo>
                    <a:pt y="661" x="3225"/>
                  </a:lnTo>
                  <a:lnTo>
                    <a:pt y="649" x="3174"/>
                  </a:lnTo>
                  <a:lnTo>
                    <a:pt y="637" x="3119"/>
                  </a:lnTo>
                  <a:lnTo>
                    <a:pt y="625" x="3060"/>
                  </a:lnTo>
                  <a:lnTo>
                    <a:pt y="614" x="2999"/>
                  </a:lnTo>
                  <a:lnTo>
                    <a:pt y="605" x="2938"/>
                  </a:lnTo>
                  <a:lnTo>
                    <a:pt y="570" x="2762"/>
                  </a:lnTo>
                  <a:lnTo>
                    <a:pt y="536" x="2582"/>
                  </a:lnTo>
                  <a:lnTo>
                    <a:pt y="499" x="2401"/>
                  </a:lnTo>
                  <a:lnTo>
                    <a:pt y="463" x="2215"/>
                  </a:lnTo>
                  <a:lnTo>
                    <a:pt y="426" x="2030"/>
                  </a:lnTo>
                  <a:lnTo>
                    <a:pt y="389" x="1842"/>
                  </a:lnTo>
                  <a:lnTo>
                    <a:pt y="352" x="1655"/>
                  </a:lnTo>
                  <a:lnTo>
                    <a:pt y="313" x="1467"/>
                  </a:lnTo>
                  <a:lnTo>
                    <a:pt y="274" x="1278"/>
                  </a:lnTo>
                  <a:lnTo>
                    <a:pt y="235" x="1091"/>
                  </a:lnTo>
                  <a:lnTo>
                    <a:pt y="196" x="904"/>
                  </a:lnTo>
                  <a:lnTo>
                    <a:pt y="157" x="718"/>
                  </a:lnTo>
                  <a:lnTo>
                    <a:pt y="118" x="535"/>
                  </a:lnTo>
                  <a:lnTo>
                    <a:pt y="80" x="353"/>
                  </a:lnTo>
                  <a:lnTo>
                    <a:pt y="39" x="176"/>
                  </a:lnTo>
                  <a:lnTo>
                    <a:pt y="0" x="0"/>
                  </a:lnTo>
                  <a:lnTo>
                    <a:pt y="34" x="0"/>
                  </a:lnTo>
                  <a:lnTo>
                    <a:pt y="71" x="178"/>
                  </a:lnTo>
                  <a:lnTo>
                    <a:pt y="110" x="362"/>
                  </a:lnTo>
                  <a:lnTo>
                    <a:pt y="149" x="551"/>
                  </a:lnTo>
                  <a:lnTo>
                    <a:pt y="188" x="745"/>
                  </a:lnTo>
                  <a:lnTo>
                    <a:pt y="228" x="941"/>
                  </a:lnTo>
                  <a:lnTo>
                    <a:pt y="267" x="1140"/>
                  </a:lnTo>
                  <a:lnTo>
                    <a:pt y="306" x="1339"/>
                  </a:lnTo>
                  <a:lnTo>
                    <a:pt y="345" x="1538"/>
                  </a:lnTo>
                  <a:lnTo>
                    <a:pt y="382" x="1736"/>
                  </a:lnTo>
                  <a:lnTo>
                    <a:pt y="421" x="1932"/>
                  </a:lnTo>
                  <a:lnTo>
                    <a:pt y="456" x="2124"/>
                  </a:lnTo>
                  <a:lnTo>
                    <a:pt y="492" x="2312"/>
                  </a:lnTo>
                  <a:lnTo>
                    <a:pt y="527" x="2496"/>
                  </a:lnTo>
                  <a:lnTo>
                    <a:pt y="561" x="2671"/>
                  </a:lnTo>
                  <a:lnTo>
                    <a:pt y="592" x="2838"/>
                  </a:lnTo>
                  <a:lnTo>
                    <a:pt y="622" x="2999"/>
                  </a:lnTo>
                  <a:lnTo>
                    <a:pt y="636" x="3056"/>
                  </a:lnTo>
                  <a:lnTo>
                    <a:pt y="646" x="3103"/>
                  </a:lnTo>
                  <a:lnTo>
                    <a:pt y="656" x="3146"/>
                  </a:lnTo>
                  <a:lnTo>
                    <a:pt y="666" x="3183"/>
                  </a:lnTo>
                  <a:lnTo>
                    <a:pt y="673" x="3218"/>
                  </a:lnTo>
                  <a:lnTo>
                    <a:pt y="678" x="3252"/>
                  </a:lnTo>
                  <a:lnTo>
                    <a:pt y="681" x="3286"/>
                  </a:lnTo>
                  <a:lnTo>
                    <a:pt y="683" x="3325"/>
                  </a:lnTo>
                  <a:lnTo>
                    <a:pt y="676" x="3402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91" name="Shape 3991"/>
            <p:cNvSpPr/>
            <p:nvPr/>
          </p:nvSpPr>
          <p:spPr>
            <a:xfrm>
              <a:off y="2109786" x="2008186"/>
              <a:ext cy="1531937" cx="5300661"/>
            </a:xfrm>
            <a:custGeom>
              <a:pathLst>
                <a:path w="3339" extrusionOk="0" h="965">
                  <a:moveTo>
                    <a:pt y="965" x="3339"/>
                  </a:moveTo>
                  <a:lnTo>
                    <a:pt y="957" x="3338"/>
                  </a:lnTo>
                  <a:lnTo>
                    <a:pt y="953" x="3297"/>
                  </a:lnTo>
                  <a:lnTo>
                    <a:pt y="955" x="3267"/>
                  </a:lnTo>
                  <a:lnTo>
                    <a:pt y="953" x="3224"/>
                  </a:lnTo>
                  <a:lnTo>
                    <a:pt y="948" x="3175"/>
                  </a:lnTo>
                  <a:lnTo>
                    <a:pt y="941" x="3118"/>
                  </a:lnTo>
                  <a:lnTo>
                    <a:pt y="933" x="3059"/>
                  </a:lnTo>
                  <a:lnTo>
                    <a:pt y="924" x="2995"/>
                  </a:lnTo>
                  <a:lnTo>
                    <a:pt y="916" x="2931"/>
                  </a:lnTo>
                  <a:lnTo>
                    <a:pt y="908" x="2870"/>
                  </a:lnTo>
                  <a:lnTo>
                    <a:pt y="877" x="2711"/>
                  </a:lnTo>
                  <a:lnTo>
                    <a:pt y="845" x="2554"/>
                  </a:lnTo>
                  <a:lnTo>
                    <a:pt y="813" x="2401"/>
                  </a:lnTo>
                  <a:lnTo>
                    <a:pt y="779" x="2249"/>
                  </a:lnTo>
                  <a:lnTo>
                    <a:pt y="747" x="2098"/>
                  </a:lnTo>
                  <a:lnTo>
                    <a:pt y="713" x="1950"/>
                  </a:lnTo>
                  <a:lnTo>
                    <a:pt y="679" x="1803"/>
                  </a:lnTo>
                  <a:lnTo>
                    <a:pt y="647" x="1656"/>
                  </a:lnTo>
                  <a:lnTo>
                    <a:pt y="613" x="1511"/>
                  </a:lnTo>
                  <a:lnTo>
                    <a:pt y="580" x="1366"/>
                  </a:lnTo>
                  <a:lnTo>
                    <a:pt y="546" x="1222"/>
                  </a:lnTo>
                  <a:lnTo>
                    <a:pt y="512" x="1079"/>
                  </a:lnTo>
                  <a:lnTo>
                    <a:pt y="478" x="935"/>
                  </a:lnTo>
                  <a:lnTo>
                    <a:pt y="443" x="790"/>
                  </a:lnTo>
                  <a:lnTo>
                    <a:pt y="409" x="646"/>
                  </a:lnTo>
                  <a:lnTo>
                    <a:pt y="375" x="501"/>
                  </a:lnTo>
                  <a:lnTo>
                    <a:pt y="372" x="479"/>
                  </a:lnTo>
                  <a:lnTo>
                    <a:pt y="365" x="459"/>
                  </a:lnTo>
                  <a:lnTo>
                    <a:pt y="358" x="439"/>
                  </a:lnTo>
                  <a:lnTo>
                    <a:pt y="350" x="420"/>
                  </a:lnTo>
                  <a:lnTo>
                    <a:pt y="341" x="401"/>
                  </a:lnTo>
                  <a:lnTo>
                    <a:pt y="331" x="385"/>
                  </a:lnTo>
                  <a:lnTo>
                    <a:pt y="321" x="369"/>
                  </a:lnTo>
                  <a:lnTo>
                    <a:pt y="309" x="354"/>
                  </a:lnTo>
                  <a:lnTo>
                    <a:pt y="286" x="324"/>
                  </a:lnTo>
                  <a:lnTo>
                    <a:pt y="260" x="298"/>
                  </a:lnTo>
                  <a:lnTo>
                    <a:pt y="232" x="271"/>
                  </a:lnTo>
                  <a:lnTo>
                    <a:pt y="205" x="248"/>
                  </a:lnTo>
                  <a:lnTo>
                    <a:pt y="174" x="223"/>
                  </a:lnTo>
                  <a:lnTo>
                    <a:pt y="145" x="197"/>
                  </a:lnTo>
                  <a:lnTo>
                    <a:pt y="117" x="170"/>
                  </a:lnTo>
                  <a:lnTo>
                    <a:pt y="90" x="141"/>
                  </a:lnTo>
                  <a:lnTo>
                    <a:pt y="76" x="126"/>
                  </a:lnTo>
                  <a:lnTo>
                    <a:pt y="64" x="111"/>
                  </a:lnTo>
                  <a:lnTo>
                    <a:pt y="52" x="94"/>
                  </a:lnTo>
                  <a:lnTo>
                    <a:pt y="41" x="77"/>
                  </a:lnTo>
                  <a:lnTo>
                    <a:pt y="29" x="59"/>
                  </a:lnTo>
                  <a:lnTo>
                    <a:pt y="19" x="40"/>
                  </a:lnTo>
                  <a:lnTo>
                    <a:pt y="10" x="20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60"/>
                  </a:lnTo>
                  <a:lnTo>
                    <a:pt y="142" x="67"/>
                  </a:lnTo>
                  <a:lnTo>
                    <a:pt y="162" x="74"/>
                  </a:lnTo>
                  <a:lnTo>
                    <a:pt y="183" x="79"/>
                  </a:lnTo>
                  <a:lnTo>
                    <a:pt y="221" x="87"/>
                  </a:lnTo>
                  <a:lnTo>
                    <a:pt y="257" x="91"/>
                  </a:lnTo>
                  <a:lnTo>
                    <a:pt y="291" x="91"/>
                  </a:lnTo>
                  <a:lnTo>
                    <a:pt y="323" x="89"/>
                  </a:lnTo>
                  <a:lnTo>
                    <a:pt y="362" x="265"/>
                  </a:lnTo>
                  <a:lnTo>
                    <a:pt y="399" x="440"/>
                  </a:lnTo>
                  <a:lnTo>
                    <a:pt y="438" x="616"/>
                  </a:lnTo>
                  <a:lnTo>
                    <a:pt y="477" x="793"/>
                  </a:lnTo>
                  <a:lnTo>
                    <a:pt y="515" x="969"/>
                  </a:lnTo>
                  <a:lnTo>
                    <a:pt y="554" x="1146"/>
                  </a:lnTo>
                  <a:lnTo>
                    <a:pt y="593" x="1322"/>
                  </a:lnTo>
                  <a:lnTo>
                    <a:pt y="632" x="1497"/>
                  </a:lnTo>
                  <a:lnTo>
                    <a:pt y="669" x="1671"/>
                  </a:lnTo>
                  <a:lnTo>
                    <a:pt y="706" x="1843"/>
                  </a:lnTo>
                  <a:lnTo>
                    <a:pt y="744" x="2014"/>
                  </a:lnTo>
                  <a:lnTo>
                    <a:pt y="779" x="2183"/>
                  </a:lnTo>
                  <a:lnTo>
                    <a:pt y="813" x="2348"/>
                  </a:lnTo>
                  <a:lnTo>
                    <a:pt y="847" x="2512"/>
                  </a:lnTo>
                  <a:lnTo>
                    <a:pt y="879" x="2671"/>
                  </a:lnTo>
                  <a:lnTo>
                    <a:pt y="908" x="2828"/>
                  </a:lnTo>
                  <a:lnTo>
                    <a:pt y="918" x="2895"/>
                  </a:lnTo>
                  <a:lnTo>
                    <a:pt y="928" x="2963"/>
                  </a:lnTo>
                  <a:lnTo>
                    <a:pt y="936" x="3030"/>
                  </a:lnTo>
                  <a:lnTo>
                    <a:pt y="946" x="3094"/>
                  </a:lnTo>
                  <a:lnTo>
                    <a:pt y="953" x="3157"/>
                  </a:lnTo>
                  <a:lnTo>
                    <a:pt y="960" x="3214"/>
                  </a:lnTo>
                  <a:lnTo>
                    <a:pt y="963" x="3265"/>
                  </a:lnTo>
                  <a:lnTo>
                    <a:pt y="965" x="3309"/>
                  </a:lnTo>
                  <a:lnTo>
                    <a:pt y="965" x="3339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92" name="Shape 3992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3" x="50"/>
                  </a:lnTo>
                  <a:lnTo>
                    <a:pt y="3" x="103"/>
                  </a:lnTo>
                  <a:lnTo>
                    <a:pt y="5" x="153"/>
                  </a:lnTo>
                  <a:lnTo>
                    <a:pt y="5" x="204"/>
                  </a:lnTo>
                  <a:lnTo>
                    <a:pt y="5" x="253"/>
                  </a:lnTo>
                  <a:lnTo>
                    <a:pt y="3" x="303"/>
                  </a:lnTo>
                  <a:lnTo>
                    <a:pt y="3" x="354"/>
                  </a:lnTo>
                  <a:lnTo>
                    <a:pt y="0" x="403"/>
                  </a:lnTo>
                  <a:lnTo>
                    <a:pt y="7" x="418"/>
                  </a:lnTo>
                  <a:lnTo>
                    <a:pt y="12" x="430"/>
                  </a:lnTo>
                  <a:lnTo>
                    <a:pt y="18" x="444"/>
                  </a:lnTo>
                  <a:lnTo>
                    <a:pt y="27" x="454"/>
                  </a:lnTo>
                  <a:lnTo>
                    <a:pt y="42" x="474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</a:path>
              </a:pathLst>
            </a:custGeom>
            <a:noFill/>
            <a:ln w="9525" cap="rnd">
              <a:solidFill>
                <a:srgbClr val="969595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93" name="Shape 3993"/>
            <p:cNvSpPr/>
            <p:nvPr/>
          </p:nvSpPr>
          <p:spPr>
            <a:xfrm>
              <a:off y="2020886" x="2103436"/>
              <a:ext cy="760411" cx="120650"/>
            </a:xfrm>
            <a:custGeom>
              <a:pathLst>
                <a:path w="76" extrusionOk="0" h="479">
                  <a:moveTo>
                    <a:pt y="0" x="7"/>
                  </a:moveTo>
                  <a:lnTo>
                    <a:pt y="2" x="4"/>
                  </a:lnTo>
                  <a:lnTo>
                    <a:pt y="5" x="2"/>
                  </a:lnTo>
                  <a:lnTo>
                    <a:pt y="9" x="0"/>
                  </a:lnTo>
                  <a:lnTo>
                    <a:pt y="12" x="0"/>
                  </a:lnTo>
                  <a:lnTo>
                    <a:pt y="479" x="76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94" name="Shape 3994"/>
            <p:cNvSpPr/>
            <p:nvPr/>
          </p:nvSpPr>
          <p:spPr>
            <a:xfrm>
              <a:off y="2455861" x="3032125"/>
              <a:ext cy="163511" cx="230187"/>
            </a:xfrm>
            <a:custGeom>
              <a:pathLst>
                <a:path w="145" extrusionOk="0" h="103">
                  <a:moveTo>
                    <a:pt y="0" x="64"/>
                  </a:moveTo>
                  <a:lnTo>
                    <a:pt y="7" x="65"/>
                  </a:lnTo>
                  <a:lnTo>
                    <a:pt y="14" x="67"/>
                  </a:lnTo>
                  <a:lnTo>
                    <a:pt y="19" x="67"/>
                  </a:lnTo>
                  <a:lnTo>
                    <a:pt y="25" x="67"/>
                  </a:lnTo>
                  <a:lnTo>
                    <a:pt y="39" x="62"/>
                  </a:lnTo>
                  <a:lnTo>
                    <a:pt y="51" x="54"/>
                  </a:lnTo>
                  <a:lnTo>
                    <a:pt y="63" x="44"/>
                  </a:lnTo>
                  <a:lnTo>
                    <a:pt y="76" x="30"/>
                  </a:lnTo>
                  <a:lnTo>
                    <a:pt y="88" x="15"/>
                  </a:lnTo>
                  <a:lnTo>
                    <a:pt y="101" x="0"/>
                  </a:lnTo>
                  <a:lnTo>
                    <a:pt y="101" x="20"/>
                  </a:lnTo>
                  <a:lnTo>
                    <a:pt y="103" x="40"/>
                  </a:lnTo>
                  <a:lnTo>
                    <a:pt y="44" x="138"/>
                  </a:lnTo>
                  <a:lnTo>
                    <a:pt y="39" x="141"/>
                  </a:lnTo>
                  <a:lnTo>
                    <a:pt y="36" x="145"/>
                  </a:lnTo>
                  <a:lnTo>
                    <a:pt y="32" x="145"/>
                  </a:lnTo>
                  <a:lnTo>
                    <a:pt y="29" x="145"/>
                  </a:lnTo>
                  <a:lnTo>
                    <a:pt y="25" x="145"/>
                  </a:lnTo>
                  <a:lnTo>
                    <a:pt y="24" x="141"/>
                  </a:lnTo>
                  <a:lnTo>
                    <a:pt y="20" x="138"/>
                  </a:lnTo>
                  <a:lnTo>
                    <a:pt y="19" x="133"/>
                  </a:lnTo>
                  <a:lnTo>
                    <a:pt y="14" x="116"/>
                  </a:lnTo>
                  <a:lnTo>
                    <a:pt y="8" x="99"/>
                  </a:lnTo>
                  <a:lnTo>
                    <a:pt y="3" x="81"/>
                  </a:lnTo>
                  <a:lnTo>
                    <a:pt y="0" x="6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95" name="Shape 3995"/>
            <p:cNvSpPr/>
            <p:nvPr/>
          </p:nvSpPr>
          <p:spPr>
            <a:xfrm>
              <a:off y="2413000" x="6296025"/>
              <a:ext cy="681037" cx="579437"/>
            </a:xfrm>
            <a:custGeom>
              <a:pathLst>
                <a:path w="365" extrusionOk="0" h="429">
                  <a:moveTo>
                    <a:pt y="0" x="138"/>
                  </a:moveTo>
                  <a:lnTo>
                    <a:pt y="25" x="142"/>
                  </a:lnTo>
                  <a:lnTo>
                    <a:pt y="51" x="144"/>
                  </a:lnTo>
                  <a:lnTo>
                    <a:pt y="78" x="142"/>
                  </a:lnTo>
                  <a:lnTo>
                    <a:pt y="103" x="140"/>
                  </a:lnTo>
                  <a:lnTo>
                    <a:pt y="130" x="135"/>
                  </a:lnTo>
                  <a:lnTo>
                    <a:pt y="157" x="128"/>
                  </a:lnTo>
                  <a:lnTo>
                    <a:pt y="183" x="120"/>
                  </a:lnTo>
                  <a:lnTo>
                    <a:pt y="210" x="111"/>
                  </a:lnTo>
                  <a:lnTo>
                    <a:pt y="237" x="101"/>
                  </a:lnTo>
                  <a:lnTo>
                    <a:pt y="264" x="88"/>
                  </a:lnTo>
                  <a:lnTo>
                    <a:pt y="291" x="76"/>
                  </a:lnTo>
                  <a:lnTo>
                    <a:pt y="316" x="63"/>
                  </a:lnTo>
                  <a:lnTo>
                    <a:pt y="368" x="32"/>
                  </a:lnTo>
                  <a:lnTo>
                    <a:pt y="421" x="0"/>
                  </a:lnTo>
                  <a:lnTo>
                    <a:pt y="424" x="22"/>
                  </a:lnTo>
                  <a:lnTo>
                    <a:pt y="429" x="51"/>
                  </a:lnTo>
                  <a:lnTo>
                    <a:pt y="68" x="358"/>
                  </a:lnTo>
                  <a:lnTo>
                    <a:pt y="61" x="363"/>
                  </a:lnTo>
                  <a:lnTo>
                    <a:pt y="54" x="365"/>
                  </a:lnTo>
                  <a:lnTo>
                    <a:pt y="49" x="365"/>
                  </a:lnTo>
                  <a:lnTo>
                    <a:pt y="44" x="361"/>
                  </a:lnTo>
                  <a:lnTo>
                    <a:pt y="41" x="358"/>
                  </a:lnTo>
                  <a:lnTo>
                    <a:pt y="37" x="355"/>
                  </a:lnTo>
                  <a:lnTo>
                    <a:pt y="35" x="350"/>
                  </a:lnTo>
                  <a:lnTo>
                    <a:pt y="32" x="344"/>
                  </a:lnTo>
                  <a:lnTo>
                    <a:pt y="24" x="317"/>
                  </a:lnTo>
                  <a:lnTo>
                    <a:pt y="15" x="287"/>
                  </a:lnTo>
                  <a:lnTo>
                    <a:pt y="10" x="257"/>
                  </a:lnTo>
                  <a:lnTo>
                    <a:pt y="7" x="226"/>
                  </a:lnTo>
                  <a:lnTo>
                    <a:pt y="2" x="172"/>
                  </a:lnTo>
                  <a:lnTo>
                    <a:pt y="0" x="138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96" name="Shape 3996"/>
            <p:cNvSpPr/>
            <p:nvPr/>
          </p:nvSpPr>
          <p:spPr>
            <a:xfrm>
              <a:off y="2451100" x="3021011"/>
              <a:ext cy="165100" cx="120650"/>
            </a:xfrm>
            <a:custGeom>
              <a:pathLst>
                <a:path w="76" extrusionOk="0" h="104">
                  <a:moveTo>
                    <a:pt y="3" x="71"/>
                  </a:moveTo>
                  <a:lnTo>
                    <a:pt y="10" x="72"/>
                  </a:lnTo>
                  <a:lnTo>
                    <a:pt y="17" x="74"/>
                  </a:lnTo>
                  <a:lnTo>
                    <a:pt y="22" x="74"/>
                  </a:lnTo>
                  <a:lnTo>
                    <a:pt y="28" x="74"/>
                  </a:lnTo>
                  <a:lnTo>
                    <a:pt y="42" x="69"/>
                  </a:lnTo>
                  <a:lnTo>
                    <a:pt y="54" x="61"/>
                  </a:lnTo>
                  <a:lnTo>
                    <a:pt y="66" x="51"/>
                  </a:lnTo>
                  <a:lnTo>
                    <a:pt y="79" x="37"/>
                  </a:lnTo>
                  <a:lnTo>
                    <a:pt y="91" x="22"/>
                  </a:lnTo>
                  <a:lnTo>
                    <a:pt y="104" x="7"/>
                  </a:lnTo>
                  <a:lnTo>
                    <a:pt y="104" x="10"/>
                  </a:lnTo>
                  <a:lnTo>
                    <a:pt y="103" x="5"/>
                  </a:lnTo>
                  <a:lnTo>
                    <a:pt y="103" x="0"/>
                  </a:lnTo>
                  <a:lnTo>
                    <a:pt y="103" x="2"/>
                  </a:lnTo>
                  <a:lnTo>
                    <a:pt y="91" x="18"/>
                  </a:lnTo>
                  <a:lnTo>
                    <a:pt y="77" x="34"/>
                  </a:lnTo>
                  <a:lnTo>
                    <a:pt y="64" x="47"/>
                  </a:lnTo>
                  <a:lnTo>
                    <a:pt y="50" x="57"/>
                  </a:lnTo>
                  <a:lnTo>
                    <a:pt y="37" x="66"/>
                  </a:lnTo>
                  <a:lnTo>
                    <a:pt y="25" x="71"/>
                  </a:lnTo>
                  <a:lnTo>
                    <a:pt y="18" x="71"/>
                  </a:lnTo>
                  <a:lnTo>
                    <a:pt y="13" x="71"/>
                  </a:lnTo>
                  <a:lnTo>
                    <a:pt y="8" x="69"/>
                  </a:lnTo>
                  <a:lnTo>
                    <a:pt y="3" x="66"/>
                  </a:lnTo>
                  <a:lnTo>
                    <a:pt y="1" x="59"/>
                  </a:lnTo>
                  <a:lnTo>
                    <a:pt y="0" x="59"/>
                  </a:lnTo>
                  <a:lnTo>
                    <a:pt y="0" x="62"/>
                  </a:lnTo>
                  <a:lnTo>
                    <a:pt y="1" x="67"/>
                  </a:lnTo>
                  <a:lnTo>
                    <a:pt y="3" x="72"/>
                  </a:lnTo>
                  <a:lnTo>
                    <a:pt y="5" x="76"/>
                  </a:lnTo>
                  <a:lnTo>
                    <a:pt y="5" x="76"/>
                  </a:lnTo>
                  <a:lnTo>
                    <a:pt y="3" x="7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97" name="Shape 3997"/>
            <p:cNvSpPr/>
            <p:nvPr/>
          </p:nvSpPr>
          <p:spPr>
            <a:xfrm>
              <a:off y="2413000" x="6288087"/>
              <a:ext cy="665161" cx="236537"/>
            </a:xfrm>
            <a:custGeom>
              <a:pathLst>
                <a:path w="149" extrusionOk="0" h="419">
                  <a:moveTo>
                    <a:pt y="0" x="143"/>
                  </a:moveTo>
                  <a:lnTo>
                    <a:pt y="25" x="147"/>
                  </a:lnTo>
                  <a:lnTo>
                    <a:pt y="51" x="149"/>
                  </a:lnTo>
                  <a:lnTo>
                    <a:pt y="78" x="149"/>
                  </a:lnTo>
                  <a:lnTo>
                    <a:pt y="103" x="145"/>
                  </a:lnTo>
                  <a:lnTo>
                    <a:pt y="130" x="140"/>
                  </a:lnTo>
                  <a:lnTo>
                    <a:pt y="157" x="133"/>
                  </a:lnTo>
                  <a:lnTo>
                    <a:pt y="183" x="127"/>
                  </a:lnTo>
                  <a:lnTo>
                    <a:pt y="210" x="116"/>
                  </a:lnTo>
                  <a:lnTo>
                    <a:pt y="237" x="106"/>
                  </a:lnTo>
                  <a:lnTo>
                    <a:pt y="264" x="95"/>
                  </a:lnTo>
                  <a:lnTo>
                    <a:pt y="291" x="81"/>
                  </a:lnTo>
                  <a:lnTo>
                    <a:pt y="316" x="68"/>
                  </a:lnTo>
                  <a:lnTo>
                    <a:pt y="368" x="37"/>
                  </a:lnTo>
                  <a:lnTo>
                    <a:pt y="419" x="7"/>
                  </a:lnTo>
                  <a:lnTo>
                    <a:pt y="419" x="0"/>
                  </a:lnTo>
                  <a:lnTo>
                    <a:pt y="395" x="17"/>
                  </a:lnTo>
                  <a:lnTo>
                    <a:pt y="368" x="32"/>
                  </a:lnTo>
                  <a:lnTo>
                    <a:pt y="343" x="49"/>
                  </a:lnTo>
                  <a:lnTo>
                    <a:pt y="314" x="62"/>
                  </a:lnTo>
                  <a:lnTo>
                    <a:pt y="287" x="78"/>
                  </a:lnTo>
                  <a:lnTo>
                    <a:pt y="259" x="89"/>
                  </a:lnTo>
                  <a:lnTo>
                    <a:pt y="230" x="101"/>
                  </a:lnTo>
                  <a:lnTo>
                    <a:pt y="201" x="113"/>
                  </a:lnTo>
                  <a:lnTo>
                    <a:pt y="172" x="122"/>
                  </a:lnTo>
                  <a:lnTo>
                    <a:pt y="144" x="130"/>
                  </a:lnTo>
                  <a:lnTo>
                    <a:pt y="117" x="135"/>
                  </a:lnTo>
                  <a:lnTo>
                    <a:pt y="90" x="138"/>
                  </a:lnTo>
                  <a:lnTo>
                    <a:pt y="64" x="140"/>
                  </a:lnTo>
                  <a:lnTo>
                    <a:pt y="41" x="140"/>
                  </a:lnTo>
                  <a:lnTo>
                    <a:pt y="19" x="138"/>
                  </a:lnTo>
                  <a:lnTo>
                    <a:pt y="0" x="132"/>
                  </a:lnTo>
                  <a:lnTo>
                    <a:pt y="0" x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98" name="Shape 3998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3999" name="Shape 3999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sp>
        <p:nvSpPr>
          <p:cNvPr id="4000" name="Shape 4000"/>
          <p:cNvSpPr/>
          <p:nvPr/>
        </p:nvSpPr>
        <p:spPr>
          <a:xfrm>
            <a:off y="2414586" x="706437"/>
            <a:ext cy="1774825" cx="746442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8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3. </a:t>
            </a:r>
            <a:r>
              <a:rPr strike="noStrike" u="none" b="1" cap="none" baseline="0" sz="28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HOW OFTEN</a:t>
            </a:r>
            <a:r>
              <a:rPr strike="noStrike" u="none" b="1" cap="none" baseline="0" sz="28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 did you see the same defect, </a:t>
            </a:r>
            <a:br>
              <a:rPr strike="noStrike" u="none" b="1" cap="none" baseline="0" sz="28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strike="noStrike" u="none" b="1" cap="none" baseline="0" sz="28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or mistake in a particular manoeuvre?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8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How many defects were there in </a:t>
            </a:r>
            <a:r>
              <a:rPr strike="noStrike" u="none" b="1" cap="none" baseline="0" sz="28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TOTAL</a:t>
            </a:r>
            <a:r>
              <a:rPr strike="noStrike" u="none" b="1" cap="none" baseline="0" sz="28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?</a:t>
            </a:r>
          </a:p>
        </p:txBody>
      </p:sp>
    </p:spTree>
  </p:cSld>
  <p:clrMapOvr>
    <a:masterClrMapping/>
  </p:clrMapOvr>
  <p:transition spd="slow">
    <p:cut/>
  </p:transition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4006" name="Shape 4006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pSp>
        <p:nvGrpSpPr>
          <p:cNvPr id="4007" name="Shape 4007"/>
          <p:cNvGrpSpPr/>
          <p:nvPr/>
        </p:nvGrpSpPr>
        <p:grpSpPr>
          <a:xfrm>
            <a:off y="471316" x="3412463"/>
            <a:ext cy="1035392" cx="2092057"/>
            <a:chOff y="2001836" x="1200150"/>
            <a:chExt cy="2863850" cx="6477000"/>
          </a:xfrm>
        </p:grpSpPr>
        <p:grpSp>
          <p:nvGrpSpPr>
            <p:cNvPr id="4008" name="Shape 4008"/>
            <p:cNvGrpSpPr/>
            <p:nvPr/>
          </p:nvGrpSpPr>
          <p:grpSpPr>
            <a:xfrm>
              <a:off y="2001836" x="1200150"/>
              <a:ext cy="2863850" cx="6477000"/>
              <a:chOff y="2001836" x="1200150"/>
              <a:chExt cy="2863850" cx="6477000"/>
            </a:xfrm>
          </p:grpSpPr>
          <p:sp>
            <p:nvSpPr>
              <p:cNvPr id="4009" name="Shape 4009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10" name="Shape 4010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11" name="Shape 4011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12" name="Shape 4012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13" name="Shape 4013"/>
              <p:cNvSpPr/>
              <p:nvPr/>
            </p:nvSpPr>
            <p:spPr>
              <a:xfrm>
                <a:off y="2455861" x="2782886"/>
                <a:ext cy="271461" cx="136525"/>
              </a:xfrm>
              <a:custGeom>
                <a:pathLst>
                  <a:path w="86" extrusionOk="0" h="171">
                    <a:moveTo>
                      <a:pt y="41" x="81"/>
                    </a:moveTo>
                    <a:lnTo>
                      <a:pt y="32" x="82"/>
                    </a:lnTo>
                    <a:lnTo>
                      <a:pt y="25" x="84"/>
                    </a:lnTo>
                    <a:lnTo>
                      <a:pt y="19" x="84"/>
                    </a:lnTo>
                    <a:lnTo>
                      <a:pt y="14" x="82"/>
                    </a:lnTo>
                    <a:lnTo>
                      <a:pt y="8" x="81"/>
                    </a:lnTo>
                    <a:lnTo>
                      <a:pt y="5" x="79"/>
                    </a:lnTo>
                    <a:lnTo>
                      <a:pt y="2" x="76"/>
                    </a:lnTo>
                    <a:lnTo>
                      <a:pt y="0" x="72"/>
                    </a:lnTo>
                    <a:lnTo>
                      <a:pt y="0" x="74"/>
                    </a:lnTo>
                    <a:lnTo>
                      <a:pt y="2" x="79"/>
                    </a:lnTo>
                    <a:lnTo>
                      <a:pt y="3" x="81"/>
                    </a:lnTo>
                    <a:lnTo>
                      <a:pt y="7" x="82"/>
                    </a:lnTo>
                    <a:lnTo>
                      <a:pt y="10" x="84"/>
                    </a:lnTo>
                    <a:lnTo>
                      <a:pt y="20" x="86"/>
                    </a:lnTo>
                    <a:lnTo>
                      <a:pt y="32" x="84"/>
                    </a:lnTo>
                    <a:lnTo>
                      <a:pt y="44" x="81"/>
                    </a:lnTo>
                    <a:lnTo>
                      <a:pt y="59" x="76"/>
                    </a:lnTo>
                    <a:lnTo>
                      <a:pt y="74" x="69"/>
                    </a:lnTo>
                    <a:lnTo>
                      <a:pt y="90" x="62"/>
                    </a:lnTo>
                    <a:lnTo>
                      <a:pt y="118" x="45"/>
                    </a:lnTo>
                    <a:lnTo>
                      <a:pt y="145" x="28"/>
                    </a:lnTo>
                    <a:lnTo>
                      <a:pt y="156" x="20"/>
                    </a:lnTo>
                    <a:lnTo>
                      <a:pt y="164" x="11"/>
                    </a:lnTo>
                    <a:lnTo>
                      <a:pt y="169" x="5"/>
                    </a:lnTo>
                    <a:lnTo>
                      <a:pt y="171" x="0"/>
                    </a:lnTo>
                    <a:lnTo>
                      <a:pt y="41" x="8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14" name="Shape 4014"/>
              <p:cNvSpPr/>
              <p:nvPr/>
            </p:nvSpPr>
            <p:spPr>
              <a:xfrm>
                <a:off y="2474911" x="6092825"/>
                <a:ext cy="260350" cx="44450"/>
              </a:xfrm>
              <a:custGeom>
                <a:pathLst>
                  <a:path w="28" extrusionOk="0" h="164">
                    <a:moveTo>
                      <a:pt y="164" x="0"/>
                    </a:moveTo>
                    <a:lnTo>
                      <a:pt y="133" x="6"/>
                    </a:lnTo>
                    <a:lnTo>
                      <a:pt y="105" x="12"/>
                    </a:lnTo>
                    <a:lnTo>
                      <a:pt y="78" x="15"/>
                    </a:lnTo>
                    <a:lnTo>
                      <a:pt y="54" x="15"/>
                    </a:lnTo>
                    <a:lnTo>
                      <a:pt y="35" x="15"/>
                    </a:lnTo>
                    <a:lnTo>
                      <a:pt y="20" x="12"/>
                    </a:lnTo>
                    <a:lnTo>
                      <a:pt y="13" x="10"/>
                    </a:lnTo>
                    <a:lnTo>
                      <a:pt y="8" x="6"/>
                    </a:lnTo>
                    <a:lnTo>
                      <a:pt y="5" x="5"/>
                    </a:lnTo>
                    <a:lnTo>
                      <a:pt y="3" x="1"/>
                    </a:lnTo>
                    <a:lnTo>
                      <a:pt y="0" x="10"/>
                    </a:lnTo>
                    <a:lnTo>
                      <a:pt y="3" x="15"/>
                    </a:lnTo>
                    <a:lnTo>
                      <a:pt y="10" x="18"/>
                    </a:lnTo>
                    <a:lnTo>
                      <a:pt y="17" x="22"/>
                    </a:lnTo>
                    <a:lnTo>
                      <a:pt y="25" x="25"/>
                    </a:lnTo>
                    <a:lnTo>
                      <a:pt y="45" x="28"/>
                    </a:lnTo>
                    <a:lnTo>
                      <a:pt y="69" x="28"/>
                    </a:lnTo>
                    <a:lnTo>
                      <a:pt y="95" x="27"/>
                    </a:lnTo>
                    <a:lnTo>
                      <a:pt y="118" x="23"/>
                    </a:lnTo>
                    <a:lnTo>
                      <a:pt y="144" x="20"/>
                    </a:lnTo>
                    <a:lnTo>
                      <a:pt y="164" x="15"/>
                    </a:lnTo>
                    <a:lnTo>
                      <a:pt y="164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15" name="Shape 4015"/>
              <p:cNvSpPr/>
              <p:nvPr/>
            </p:nvSpPr>
            <p:spPr>
              <a:xfrm>
                <a:off y="2432050" x="2782886"/>
                <a:ext cy="295275" cx="277811"/>
              </a:xfrm>
              <a:custGeom>
                <a:pathLst>
                  <a:path w="175" extrusionOk="0" h="186">
                    <a:moveTo>
                      <a:pt y="7" x="172"/>
                    </a:moveTo>
                    <a:lnTo>
                      <a:pt y="5" x="160"/>
                    </a:lnTo>
                    <a:lnTo>
                      <a:pt y="3" x="141"/>
                    </a:lnTo>
                    <a:lnTo>
                      <a:pt y="0" x="125"/>
                    </a:lnTo>
                    <a:lnTo>
                      <a:pt y="0" x="118"/>
                    </a:lnTo>
                    <a:lnTo>
                      <a:pt y="0" x="116"/>
                    </a:lnTo>
                    <a:lnTo>
                      <a:pt y="7" x="96"/>
                    </a:lnTo>
                    <a:lnTo>
                      <a:pt y="15" x="74"/>
                    </a:lnTo>
                    <a:lnTo>
                      <a:pt y="17" x="79"/>
                    </a:lnTo>
                    <a:lnTo>
                      <a:pt y="18" x="81"/>
                    </a:lnTo>
                    <a:lnTo>
                      <a:pt y="22" x="82"/>
                    </a:lnTo>
                    <a:lnTo>
                      <a:pt y="25" x="84"/>
                    </a:lnTo>
                    <a:lnTo>
                      <a:pt y="35" x="86"/>
                    </a:lnTo>
                    <a:lnTo>
                      <a:pt y="47" x="84"/>
                    </a:lnTo>
                    <a:lnTo>
                      <a:pt y="59" x="81"/>
                    </a:lnTo>
                    <a:lnTo>
                      <a:pt y="74" x="76"/>
                    </a:lnTo>
                    <a:lnTo>
                      <a:pt y="89" x="69"/>
                    </a:lnTo>
                    <a:lnTo>
                      <a:pt y="105" x="62"/>
                    </a:lnTo>
                    <a:lnTo>
                      <a:pt y="133" x="45"/>
                    </a:lnTo>
                    <a:lnTo>
                      <a:pt y="160" x="28"/>
                    </a:lnTo>
                    <a:lnTo>
                      <a:pt y="171" x="20"/>
                    </a:lnTo>
                    <a:lnTo>
                      <a:pt y="179" x="11"/>
                    </a:lnTo>
                    <a:lnTo>
                      <a:pt y="184" x="5"/>
                    </a:lnTo>
                    <a:lnTo>
                      <a:pt y="186" x="0"/>
                    </a:lnTo>
                    <a:lnTo>
                      <a:pt y="186" x="3"/>
                    </a:lnTo>
                    <a:lnTo>
                      <a:pt y="118" x="91"/>
                    </a:lnTo>
                    <a:lnTo>
                      <a:pt y="74" x="146"/>
                    </a:lnTo>
                    <a:lnTo>
                      <a:pt y="66" x="155"/>
                    </a:lnTo>
                    <a:lnTo>
                      <a:pt y="57" x="163"/>
                    </a:lnTo>
                    <a:lnTo>
                      <a:pt y="49" x="168"/>
                    </a:lnTo>
                    <a:lnTo>
                      <a:pt y="40" x="172"/>
                    </a:lnTo>
                    <a:lnTo>
                      <a:pt y="32" x="175"/>
                    </a:lnTo>
                    <a:lnTo>
                      <a:pt y="25" x="175"/>
                    </a:lnTo>
                    <a:lnTo>
                      <a:pt y="15" x="173"/>
                    </a:lnTo>
                    <a:lnTo>
                      <a:pt y="7" x="17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16" name="Shape 4016"/>
              <p:cNvSpPr/>
              <p:nvPr/>
            </p:nvSpPr>
            <p:spPr>
              <a:xfrm>
                <a:off y="2408236" x="5797550"/>
                <a:ext cy="1104900" cx="587375"/>
              </a:xfrm>
              <a:custGeom>
                <a:pathLst>
                  <a:path w="370" extrusionOk="0" h="696">
                    <a:moveTo>
                      <a:pt y="1" x="366"/>
                    </a:moveTo>
                    <a:lnTo>
                      <a:pt y="0" x="351"/>
                    </a:lnTo>
                    <a:lnTo>
                      <a:pt y="0" x="328"/>
                    </a:lnTo>
                    <a:lnTo>
                      <a:pt y="0" x="307"/>
                    </a:lnTo>
                    <a:lnTo>
                      <a:pt y="0" x="297"/>
                    </a:lnTo>
                    <a:lnTo>
                      <a:pt y="1" x="284"/>
                    </a:lnTo>
                    <a:lnTo>
                      <a:pt y="5" x="272"/>
                    </a:lnTo>
                    <a:lnTo>
                      <a:pt y="42" x="196"/>
                    </a:lnTo>
                    <a:lnTo>
                      <a:pt y="49" x="201"/>
                    </a:lnTo>
                    <a:lnTo>
                      <a:pt y="57" x="206"/>
                    </a:lnTo>
                    <a:lnTo>
                      <a:pt y="71" x="209"/>
                    </a:lnTo>
                    <a:lnTo>
                      <a:pt y="86" x="211"/>
                    </a:lnTo>
                    <a:lnTo>
                      <a:pt y="103" x="211"/>
                    </a:lnTo>
                    <a:lnTo>
                      <a:pt y="121" x="209"/>
                    </a:lnTo>
                    <a:lnTo>
                      <a:pt y="143" x="208"/>
                    </a:lnTo>
                    <a:lnTo>
                      <a:pt y="165" x="203"/>
                    </a:lnTo>
                    <a:lnTo>
                      <a:pt y="216" x="192"/>
                    </a:lnTo>
                    <a:lnTo>
                      <a:pt y="270" x="179"/>
                    </a:lnTo>
                    <a:lnTo>
                      <a:pt y="326" x="162"/>
                    </a:lnTo>
                    <a:lnTo>
                      <a:pt y="385" x="144"/>
                    </a:lnTo>
                    <a:lnTo>
                      <a:pt y="441" x="123"/>
                    </a:lnTo>
                    <a:lnTo>
                      <a:pt y="496" x="101"/>
                    </a:lnTo>
                    <a:lnTo>
                      <a:pt y="549" x="81"/>
                    </a:lnTo>
                    <a:lnTo>
                      <a:pt y="594" x="61"/>
                    </a:lnTo>
                    <a:lnTo>
                      <a:pt y="633" x="42"/>
                    </a:lnTo>
                    <a:lnTo>
                      <a:pt y="665" x="25"/>
                    </a:lnTo>
                    <a:lnTo>
                      <a:pt y="677" x="17"/>
                    </a:lnTo>
                    <a:lnTo>
                      <a:pt y="686" x="10"/>
                    </a:lnTo>
                    <a:lnTo>
                      <a:pt y="692" x="5"/>
                    </a:lnTo>
                    <a:lnTo>
                      <a:pt y="696" x="0"/>
                    </a:lnTo>
                    <a:lnTo>
                      <a:pt y="692" x="3"/>
                    </a:lnTo>
                    <a:lnTo>
                      <a:pt y="542" x="103"/>
                    </a:lnTo>
                    <a:lnTo>
                      <a:pt y="419" x="184"/>
                    </a:lnTo>
                    <a:lnTo>
                      <a:pt y="319" x="252"/>
                    </a:lnTo>
                    <a:lnTo>
                      <a:pt y="236" x="302"/>
                    </a:lnTo>
                    <a:lnTo>
                      <a:pt y="201" x="322"/>
                    </a:lnTo>
                    <a:lnTo>
                      <a:pt y="169" x="338"/>
                    </a:lnTo>
                    <a:lnTo>
                      <a:pt y="138" x="351"/>
                    </a:lnTo>
                    <a:lnTo>
                      <a:pt y="109" x="361"/>
                    </a:lnTo>
                    <a:lnTo>
                      <a:pt y="82" x="366"/>
                    </a:lnTo>
                    <a:lnTo>
                      <a:pt y="55" x="370"/>
                    </a:lnTo>
                    <a:lnTo>
                      <a:pt y="28" x="370"/>
                    </a:lnTo>
                    <a:lnTo>
                      <a:pt y="1" x="366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17" name="Shape 4017"/>
              <p:cNvSpPr/>
              <p:nvPr/>
            </p:nvSpPr>
            <p:spPr>
              <a:xfrm>
                <a:off y="2474911" x="2843211"/>
                <a:ext cy="136525" cx="228600"/>
              </a:xfrm>
              <a:custGeom>
                <a:pathLst>
                  <a:path w="144" extrusionOk="0" h="86">
                    <a:moveTo>
                      <a:pt y="0" x="144"/>
                    </a:moveTo>
                    <a:lnTo>
                      <a:pt y="7" x="134"/>
                    </a:lnTo>
                    <a:lnTo>
                      <a:pt y="13" x="122"/>
                    </a:lnTo>
                    <a:lnTo>
                      <a:pt y="18" x="108"/>
                    </a:lnTo>
                    <a:lnTo>
                      <a:pt y="24" x="93"/>
                    </a:lnTo>
                    <a:lnTo>
                      <a:pt y="25" x="76"/>
                    </a:lnTo>
                    <a:lnTo>
                      <a:pt y="27" x="58"/>
                    </a:lnTo>
                    <a:lnTo>
                      <a:pt y="29" x="38"/>
                    </a:lnTo>
                    <a:lnTo>
                      <a:pt y="29" x="17"/>
                    </a:lnTo>
                    <a:lnTo>
                      <a:pt y="37" x="17"/>
                    </a:lnTo>
                    <a:lnTo>
                      <a:pt y="45" x="17"/>
                    </a:lnTo>
                    <a:lnTo>
                      <a:pt y="54" x="16"/>
                    </a:lnTo>
                    <a:lnTo>
                      <a:pt y="61" x="12"/>
                    </a:lnTo>
                    <a:lnTo>
                      <a:pt y="74" x="7"/>
                    </a:lnTo>
                    <a:lnTo>
                      <a:pt y="81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4" x="41"/>
                    </a:lnTo>
                    <a:lnTo>
                      <a:pt y="86" x="53"/>
                    </a:lnTo>
                    <a:lnTo>
                      <a:pt y="76" x="71"/>
                    </a:lnTo>
                    <a:lnTo>
                      <a:pt y="66" x="88"/>
                    </a:lnTo>
                    <a:lnTo>
                      <a:pt y="56" x="102"/>
                    </a:lnTo>
                    <a:lnTo>
                      <a:pt y="45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18" name="Shape 4018"/>
              <p:cNvSpPr/>
              <p:nvPr/>
            </p:nvSpPr>
            <p:spPr>
              <a:xfrm>
                <a:off y="2513011" x="6026150"/>
                <a:ext cy="536575" cx="385761"/>
              </a:xfrm>
              <a:custGeom>
                <a:pathLst>
                  <a:path w="243" extrusionOk="0" h="338">
                    <a:moveTo>
                      <a:pt y="0" x="243"/>
                    </a:moveTo>
                    <a:lnTo>
                      <a:pt y="16" x="233"/>
                    </a:lnTo>
                    <a:lnTo>
                      <a:pt y="32" x="222"/>
                    </a:lnTo>
                    <a:lnTo>
                      <a:pt y="47" x="211"/>
                    </a:lnTo>
                    <a:lnTo>
                      <a:pt y="59" x="199"/>
                    </a:lnTo>
                    <a:lnTo>
                      <a:pt y="71" x="185"/>
                    </a:lnTo>
                    <a:lnTo>
                      <a:pt y="81" x="172"/>
                    </a:lnTo>
                    <a:lnTo>
                      <a:pt y="89" x="158"/>
                    </a:lnTo>
                    <a:lnTo>
                      <a:pt y="96" x="143"/>
                    </a:lnTo>
                    <a:lnTo>
                      <a:pt y="103" x="128"/>
                    </a:lnTo>
                    <a:lnTo>
                      <a:pt y="108" x="113"/>
                    </a:lnTo>
                    <a:lnTo>
                      <a:pt y="111" x="96"/>
                    </a:lnTo>
                    <a:lnTo>
                      <a:pt y="114" x="79"/>
                    </a:lnTo>
                    <a:lnTo>
                      <a:pt y="116" x="60"/>
                    </a:lnTo>
                    <a:lnTo>
                      <a:pt y="116" x="42"/>
                    </a:lnTo>
                    <a:lnTo>
                      <a:pt y="116" x="21"/>
                    </a:lnTo>
                    <a:lnTo>
                      <a:pt y="116" x="1"/>
                    </a:lnTo>
                    <a:lnTo>
                      <a:pt y="152" x="8"/>
                    </a:lnTo>
                    <a:lnTo>
                      <a:pt y="187" x="11"/>
                    </a:lnTo>
                    <a:lnTo>
                      <a:pt y="221" x="13"/>
                    </a:lnTo>
                    <a:lnTo>
                      <a:pt y="253" x="13"/>
                    </a:lnTo>
                    <a:lnTo>
                      <a:pt y="282" x="13"/>
                    </a:lnTo>
                    <a:lnTo>
                      <a:pt y="305" x="10"/>
                    </a:lnTo>
                    <a:lnTo>
                      <a:pt y="324" x="5"/>
                    </a:lnTo>
                    <a:lnTo>
                      <a:pt y="336" x="0"/>
                    </a:lnTo>
                    <a:lnTo>
                      <a:pt y="338" x="13"/>
                    </a:lnTo>
                    <a:lnTo>
                      <a:pt y="338" x="21"/>
                    </a:lnTo>
                    <a:lnTo>
                      <a:pt y="336" x="28"/>
                    </a:lnTo>
                    <a:lnTo>
                      <a:pt y="338" x="42"/>
                    </a:lnTo>
                    <a:lnTo>
                      <a:pt y="297" x="79"/>
                    </a:lnTo>
                    <a:lnTo>
                      <a:pt y="258" x="114"/>
                    </a:lnTo>
                    <a:lnTo>
                      <a:pt y="219" x="145"/>
                    </a:lnTo>
                    <a:lnTo>
                      <a:pt y="180" x="173"/>
                    </a:lnTo>
                    <a:lnTo>
                      <a:pt y="160" x="185"/>
                    </a:lnTo>
                    <a:lnTo>
                      <a:pt y="138" x="197"/>
                    </a:lnTo>
                    <a:lnTo>
                      <a:pt y="118" x="207"/>
                    </a:lnTo>
                    <a:lnTo>
                      <a:pt y="96" x="217"/>
                    </a:lnTo>
                    <a:lnTo>
                      <a:pt y="72" x="224"/>
                    </a:lnTo>
                    <a:lnTo>
                      <a:pt y="49" x="233"/>
                    </a:lnTo>
                    <a:lnTo>
                      <a:pt y="25" x="238"/>
                    </a:lnTo>
                    <a:lnTo>
                      <a:pt y="0" x="24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19" name="Shape 4019"/>
              <p:cNvSpPr/>
              <p:nvPr/>
            </p:nvSpPr>
            <p:spPr>
              <a:xfrm>
                <a:off y="2482850" x="2851150"/>
                <a:ext cy="139700" cx="228600"/>
              </a:xfrm>
              <a:custGeom>
                <a:pathLst>
                  <a:path w="144" extrusionOk="0" h="88">
                    <a:moveTo>
                      <a:pt y="0" x="144"/>
                    </a:moveTo>
                    <a:lnTo>
                      <a:pt y="7" x="132"/>
                    </a:lnTo>
                    <a:lnTo>
                      <a:pt y="13" x="120"/>
                    </a:lnTo>
                    <a:lnTo>
                      <a:pt y="19" x="107"/>
                    </a:lnTo>
                    <a:lnTo>
                      <a:pt y="22" x="92"/>
                    </a:lnTo>
                    <a:lnTo>
                      <a:pt y="25" x="76"/>
                    </a:lnTo>
                    <a:lnTo>
                      <a:pt y="27" x="60"/>
                    </a:lnTo>
                    <a:lnTo>
                      <a:pt y="29" x="39"/>
                    </a:lnTo>
                    <a:lnTo>
                      <a:pt y="29" x="19"/>
                    </a:lnTo>
                    <a:lnTo>
                      <a:pt y="44" x="17"/>
                    </a:lnTo>
                    <a:lnTo>
                      <a:pt y="59" x="12"/>
                    </a:lnTo>
                    <a:lnTo>
                      <a:pt y="71" x="7"/>
                    </a:lnTo>
                    <a:lnTo>
                      <a:pt y="83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6" x="41"/>
                    </a:lnTo>
                    <a:lnTo>
                      <a:pt y="88" x="53"/>
                    </a:lnTo>
                    <a:lnTo>
                      <a:pt y="78" x="71"/>
                    </a:lnTo>
                    <a:lnTo>
                      <a:pt y="68" x="88"/>
                    </a:lnTo>
                    <a:lnTo>
                      <a:pt y="57" x="103"/>
                    </a:lnTo>
                    <a:lnTo>
                      <a:pt y="46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20" name="Shape 4020"/>
              <p:cNvSpPr/>
              <p:nvPr/>
            </p:nvSpPr>
            <p:spPr>
              <a:xfrm>
                <a:off y="2536825" x="6008687"/>
                <a:ext cy="546100" cx="419100"/>
              </a:xfrm>
              <a:custGeom>
                <a:pathLst>
                  <a:path w="264" extrusionOk="0" h="344">
                    <a:moveTo>
                      <a:pt y="0" x="264"/>
                    </a:moveTo>
                    <a:lnTo>
                      <a:pt y="15" x="252"/>
                    </a:lnTo>
                    <a:lnTo>
                      <a:pt y="28" x="240"/>
                    </a:lnTo>
                    <a:lnTo>
                      <a:pt y="42" x="228"/>
                    </a:lnTo>
                    <a:lnTo>
                      <a:pt y="54" x="215"/>
                    </a:lnTo>
                    <a:lnTo>
                      <a:pt y="64" x="203"/>
                    </a:lnTo>
                    <a:lnTo>
                      <a:pt y="72" x="189"/>
                    </a:lnTo>
                    <a:lnTo>
                      <a:pt y="81" x="178"/>
                    </a:lnTo>
                    <a:lnTo>
                      <a:pt y="88" x="162"/>
                    </a:lnTo>
                    <a:lnTo>
                      <a:pt y="94" x="149"/>
                    </a:lnTo>
                    <a:lnTo>
                      <a:pt y="99" x="134"/>
                    </a:lnTo>
                    <a:lnTo>
                      <a:pt y="103" x="119"/>
                    </a:lnTo>
                    <a:lnTo>
                      <a:pt y="106" x="102"/>
                    </a:lnTo>
                    <a:lnTo>
                      <a:pt y="111" x="66"/>
                    </a:lnTo>
                    <a:lnTo>
                      <a:pt y="113" x="26"/>
                    </a:lnTo>
                    <a:lnTo>
                      <a:pt y="135" x="31"/>
                    </a:lnTo>
                    <a:lnTo>
                      <a:pt y="155" x="36"/>
                    </a:lnTo>
                    <a:lnTo>
                      <a:pt y="174" x="38"/>
                    </a:lnTo>
                    <a:lnTo>
                      <a:pt y="192" x="39"/>
                    </a:lnTo>
                    <a:lnTo>
                      <a:pt y="209" x="41"/>
                    </a:lnTo>
                    <a:lnTo>
                      <a:pt y="226" x="41"/>
                    </a:lnTo>
                    <a:lnTo>
                      <a:pt y="241" x="39"/>
                    </a:lnTo>
                    <a:lnTo>
                      <a:pt y="257" x="38"/>
                    </a:lnTo>
                    <a:lnTo>
                      <a:pt y="270" x="36"/>
                    </a:lnTo>
                    <a:lnTo>
                      <a:pt y="282" x="32"/>
                    </a:lnTo>
                    <a:lnTo>
                      <a:pt y="294" x="29"/>
                    </a:lnTo>
                    <a:lnTo>
                      <a:pt y="304" x="24"/>
                    </a:lnTo>
                    <a:lnTo>
                      <a:pt y="314" x="19"/>
                    </a:lnTo>
                    <a:lnTo>
                      <a:pt y="323" x="12"/>
                    </a:lnTo>
                    <a:lnTo>
                      <a:pt y="329" x="7"/>
                    </a:lnTo>
                    <a:lnTo>
                      <a:pt y="336" x="0"/>
                    </a:lnTo>
                    <a:lnTo>
                      <a:pt y="339" x="17"/>
                    </a:lnTo>
                    <a:lnTo>
                      <a:pt y="339" x="31"/>
                    </a:lnTo>
                    <a:lnTo>
                      <a:pt y="341" x="44"/>
                    </a:lnTo>
                    <a:lnTo>
                      <a:pt y="344" x="61"/>
                    </a:lnTo>
                    <a:lnTo>
                      <a:pt y="304" x="98"/>
                    </a:lnTo>
                    <a:lnTo>
                      <a:pt y="265" x="134"/>
                    </a:lnTo>
                    <a:lnTo>
                      <a:pt y="245" x="149"/>
                    </a:lnTo>
                    <a:lnTo>
                      <a:pt y="224" x="166"/>
                    </a:lnTo>
                    <a:lnTo>
                      <a:pt y="204" x="179"/>
                    </a:lnTo>
                    <a:lnTo>
                      <a:pt y="184" x="193"/>
                    </a:lnTo>
                    <a:lnTo>
                      <a:pt y="162" x="206"/>
                    </a:lnTo>
                    <a:lnTo>
                      <a:pt y="140" x="217"/>
                    </a:lnTo>
                    <a:lnTo>
                      <a:pt y="118" x="228"/>
                    </a:lnTo>
                    <a:lnTo>
                      <a:pt y="96" x="237"/>
                    </a:lnTo>
                    <a:lnTo>
                      <a:pt y="72" x="245"/>
                    </a:lnTo>
                    <a:lnTo>
                      <a:pt y="49" x="252"/>
                    </a:lnTo>
                    <a:lnTo>
                      <a:pt y="25" x="259"/>
                    </a:lnTo>
                    <a:lnTo>
                      <a:pt y="0" x="26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21" name="Shape 4021"/>
              <p:cNvSpPr/>
              <p:nvPr/>
            </p:nvSpPr>
            <p:spPr>
              <a:xfrm>
                <a:off y="2482850" x="2857500"/>
                <a:ext cy="144461" cx="233361"/>
              </a:xfrm>
              <a:custGeom>
                <a:pathLst>
                  <a:path w="147" extrusionOk="0" h="91">
                    <a:moveTo>
                      <a:pt y="0" x="147"/>
                    </a:moveTo>
                    <a:lnTo>
                      <a:pt y="8" x="135"/>
                    </a:lnTo>
                    <a:lnTo>
                      <a:pt y="15" x="123"/>
                    </a:lnTo>
                    <a:lnTo>
                      <a:pt y="20" x="110"/>
                    </a:lnTo>
                    <a:lnTo>
                      <a:pt y="25" x="94"/>
                    </a:lnTo>
                    <a:lnTo>
                      <a:pt y="29" x="79"/>
                    </a:lnTo>
                    <a:lnTo>
                      <a:pt y="30" x="61"/>
                    </a:lnTo>
                    <a:lnTo>
                      <a:pt y="32" x="40"/>
                    </a:lnTo>
                    <a:lnTo>
                      <a:pt y="30" x="20"/>
                    </a:lnTo>
                    <a:lnTo>
                      <a:pt y="52" x="15"/>
                    </a:lnTo>
                    <a:lnTo>
                      <a:pt y="68" x="12"/>
                    </a:lnTo>
                    <a:lnTo>
                      <a:pt y="78" x="5"/>
                    </a:lnTo>
                    <a:lnTo>
                      <a:pt y="88" x="0"/>
                    </a:lnTo>
                    <a:lnTo>
                      <a:pt y="88" x="13"/>
                    </a:lnTo>
                    <a:lnTo>
                      <a:pt y="90" x="27"/>
                    </a:lnTo>
                    <a:lnTo>
                      <a:pt y="91" x="40"/>
                    </a:lnTo>
                    <a:lnTo>
                      <a:pt y="91" x="52"/>
                    </a:lnTo>
                    <a:lnTo>
                      <a:pt y="81" x="71"/>
                    </a:lnTo>
                    <a:lnTo>
                      <a:pt y="71" x="89"/>
                    </a:lnTo>
                    <a:lnTo>
                      <a:pt y="61" x="105"/>
                    </a:lnTo>
                    <a:lnTo>
                      <a:pt y="49" x="116"/>
                    </a:lnTo>
                    <a:lnTo>
                      <a:pt y="37" x="128"/>
                    </a:lnTo>
                    <a:lnTo>
                      <a:pt y="25" x="137"/>
                    </a:lnTo>
                    <a:lnTo>
                      <a:pt y="13" x="143"/>
                    </a:lnTo>
                    <a:lnTo>
                      <a:pt y="0" x="147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22" name="Shape 4022"/>
              <p:cNvSpPr/>
              <p:nvPr/>
            </p:nvSpPr>
            <p:spPr>
              <a:xfrm>
                <a:off y="2533650" x="6043612"/>
                <a:ext cy="582612" cx="400050"/>
              </a:xfrm>
              <a:custGeom>
                <a:pathLst>
                  <a:path w="252" extrusionOk="0" h="367">
                    <a:moveTo>
                      <a:pt y="0" x="252"/>
                    </a:moveTo>
                    <a:lnTo>
                      <a:pt y="30" x="228"/>
                    </a:lnTo>
                    <a:lnTo>
                      <a:pt y="56" x="205"/>
                    </a:lnTo>
                    <a:lnTo>
                      <a:pt y="68" x="193"/>
                    </a:lnTo>
                    <a:lnTo>
                      <a:pt y="78" x="181"/>
                    </a:lnTo>
                    <a:lnTo>
                      <a:pt y="86" x="167"/>
                    </a:lnTo>
                    <a:lnTo>
                      <a:pt y="95" x="154"/>
                    </a:lnTo>
                    <a:lnTo>
                      <a:pt y="101" x="140"/>
                    </a:lnTo>
                    <a:lnTo>
                      <a:pt y="107" x="127"/>
                    </a:lnTo>
                    <a:lnTo>
                      <a:pt y="112" x="110"/>
                    </a:lnTo>
                    <a:lnTo>
                      <a:pt y="115" x="95"/>
                    </a:lnTo>
                    <a:lnTo>
                      <a:pt y="118" x="78"/>
                    </a:lnTo>
                    <a:lnTo>
                      <a:pt y="120" x="59"/>
                    </a:lnTo>
                    <a:lnTo>
                      <a:pt y="122" x="39"/>
                    </a:lnTo>
                    <a:lnTo>
                      <a:pt y="123" x="19"/>
                    </a:lnTo>
                    <a:lnTo>
                      <a:pt y="161" x="26"/>
                    </a:lnTo>
                    <a:lnTo>
                      <a:pt y="194" x="27"/>
                    </a:lnTo>
                    <a:lnTo>
                      <a:pt y="226" x="27"/>
                    </a:lnTo>
                    <a:lnTo>
                      <a:pt y="254" x="26"/>
                    </a:lnTo>
                    <a:lnTo>
                      <a:pt y="279" x="21"/>
                    </a:lnTo>
                    <a:lnTo>
                      <a:pt y="303" x="14"/>
                    </a:lnTo>
                    <a:lnTo>
                      <a:pt y="326" x="7"/>
                    </a:lnTo>
                    <a:lnTo>
                      <a:pt y="346" x="0"/>
                    </a:lnTo>
                    <a:lnTo>
                      <a:pt y="352" x="22"/>
                    </a:lnTo>
                    <a:lnTo>
                      <a:pt y="357" x="48"/>
                    </a:lnTo>
                    <a:lnTo>
                      <a:pt y="362" x="73"/>
                    </a:lnTo>
                    <a:lnTo>
                      <a:pt y="367" x="97"/>
                    </a:lnTo>
                    <a:lnTo>
                      <a:pt y="346" x="115"/>
                    </a:lnTo>
                    <a:lnTo>
                      <a:pt y="325" x="132"/>
                    </a:lnTo>
                    <a:lnTo>
                      <a:pt y="303" x="149"/>
                    </a:lnTo>
                    <a:lnTo>
                      <a:pt y="279" x="164"/>
                    </a:lnTo>
                    <a:lnTo>
                      <a:pt y="257" x="178"/>
                    </a:lnTo>
                    <a:lnTo>
                      <a:pt y="233" x="191"/>
                    </a:lnTo>
                    <a:lnTo>
                      <a:pt y="210" x="203"/>
                    </a:lnTo>
                    <a:lnTo>
                      <a:pt y="184" x="213"/>
                    </a:lnTo>
                    <a:lnTo>
                      <a:pt y="161" x="222"/>
                    </a:lnTo>
                    <a:lnTo>
                      <a:pt y="137" x="228"/>
                    </a:lnTo>
                    <a:lnTo>
                      <a:pt y="113" x="235"/>
                    </a:lnTo>
                    <a:lnTo>
                      <a:pt y="90" x="242"/>
                    </a:lnTo>
                    <a:lnTo>
                      <a:pt y="66" x="245"/>
                    </a:lnTo>
                    <a:lnTo>
                      <a:pt y="44" x="249"/>
                    </a:lnTo>
                    <a:lnTo>
                      <a:pt y="22" x="252"/>
                    </a:lnTo>
                    <a:lnTo>
                      <a:pt y="0" x="252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23" name="Shape 4023"/>
              <p:cNvSpPr/>
              <p:nvPr/>
            </p:nvSpPr>
            <p:spPr>
              <a:xfrm>
                <a:off y="2444750" x="2705100"/>
                <a:ext cy="139700" cx="371475"/>
              </a:xfrm>
              <a:custGeom>
                <a:pathLst>
                  <a:path w="234" extrusionOk="0" h="88">
                    <a:moveTo>
                      <a:pt y="0" x="234"/>
                    </a:moveTo>
                    <a:lnTo>
                      <a:pt y="0" x="221"/>
                    </a:lnTo>
                    <a:lnTo>
                      <a:pt y="4" x="209"/>
                    </a:lnTo>
                    <a:lnTo>
                      <a:pt y="88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24" name="Shape 4024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25" name="Shape 4025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26" name="Shape 4026"/>
              <p:cNvSpPr/>
              <p:nvPr/>
            </p:nvSpPr>
            <p:spPr>
              <a:xfrm>
                <a:off y="2849561" x="1919286"/>
                <a:ext cy="1138237" cx="5432425"/>
              </a:xfrm>
              <a:custGeom>
                <a:pathLst>
                  <a:path w="3422" extrusionOk="0" h="717">
                    <a:moveTo>
                      <a:pt y="565" x="3422"/>
                    </a:moveTo>
                    <a:lnTo>
                      <a:pt y="585" x="3416"/>
                    </a:lnTo>
                    <a:lnTo>
                      <a:pt y="605" x="3410"/>
                    </a:lnTo>
                    <a:lnTo>
                      <a:pt y="626" x="3402"/>
                    </a:lnTo>
                    <a:lnTo>
                      <a:pt y="646" x="3394"/>
                    </a:lnTo>
                    <a:lnTo>
                      <a:pt y="663" x="3383"/>
                    </a:lnTo>
                    <a:lnTo>
                      <a:pt y="678" x="3372"/>
                    </a:lnTo>
                    <a:lnTo>
                      <a:pt y="685" x="3367"/>
                    </a:lnTo>
                    <a:lnTo>
                      <a:pt y="692" x="3360"/>
                    </a:lnTo>
                    <a:lnTo>
                      <a:pt y="697" x="3353"/>
                    </a:lnTo>
                    <a:lnTo>
                      <a:pt y="700" x="3346"/>
                    </a:lnTo>
                    <a:lnTo>
                      <a:pt y="707" x="3323"/>
                    </a:lnTo>
                    <a:lnTo>
                      <a:pt y="712" x="3299"/>
                    </a:lnTo>
                    <a:lnTo>
                      <a:pt y="715" x="3274"/>
                    </a:lnTo>
                    <a:lnTo>
                      <a:pt y="717" x="3247"/>
                    </a:lnTo>
                    <a:lnTo>
                      <a:pt y="717" x="3218"/>
                    </a:lnTo>
                    <a:lnTo>
                      <a:pt y="717" x="3188"/>
                    </a:lnTo>
                    <a:lnTo>
                      <a:pt y="717" x="3157"/>
                    </a:lnTo>
                    <a:lnTo>
                      <a:pt y="714" x="3127"/>
                    </a:lnTo>
                    <a:lnTo>
                      <a:pt y="709" x="3061"/>
                    </a:lnTo>
                    <a:lnTo>
                      <a:pt y="700" x="2995"/>
                    </a:lnTo>
                    <a:lnTo>
                      <a:pt y="690" x="2926"/>
                    </a:lnTo>
                    <a:lnTo>
                      <a:pt y="680" x="2857"/>
                    </a:lnTo>
                    <a:lnTo>
                      <a:pt y="666" x="2784"/>
                    </a:lnTo>
                    <a:lnTo>
                      <a:pt y="653" x="2713"/>
                    </a:lnTo>
                    <a:lnTo>
                      <a:pt y="638" x="2644"/>
                    </a:lnTo>
                    <a:lnTo>
                      <a:pt y="622" x="2573"/>
                    </a:lnTo>
                    <a:lnTo>
                      <a:pt y="607" x="2504"/>
                    </a:lnTo>
                    <a:lnTo>
                      <a:pt y="592" x="2436"/>
                    </a:lnTo>
                    <a:lnTo>
                      <a:pt y="577" x="2367"/>
                    </a:lnTo>
                    <a:lnTo>
                      <a:pt y="563" x="2296"/>
                    </a:lnTo>
                    <a:lnTo>
                      <a:pt y="357" x="1427"/>
                    </a:lnTo>
                    <a:lnTo>
                      <a:pt y="9" x="0"/>
                    </a:lnTo>
                    <a:lnTo>
                      <a:pt y="0" x="0"/>
                    </a:lnTo>
                    <a:lnTo>
                      <a:pt y="499" x="2375"/>
                    </a:lnTo>
                    <a:lnTo>
                      <a:pt y="502" x="2387"/>
                    </a:lnTo>
                    <a:lnTo>
                      <a:pt y="504" x="2391"/>
                    </a:lnTo>
                    <a:lnTo>
                      <a:pt y="506" x="2391"/>
                    </a:lnTo>
                    <a:lnTo>
                      <a:pt y="507" x="2387"/>
                    </a:lnTo>
                    <a:lnTo>
                      <a:pt y="507" x="2384"/>
                    </a:lnTo>
                    <a:lnTo>
                      <a:pt y="509" x="2384"/>
                    </a:lnTo>
                    <a:lnTo>
                      <a:pt y="511" x="2387"/>
                    </a:lnTo>
                    <a:lnTo>
                      <a:pt y="512" x="2399"/>
                    </a:lnTo>
                    <a:lnTo>
                      <a:pt y="524" x="2487"/>
                    </a:lnTo>
                    <a:lnTo>
                      <a:pt y="536" x="2600"/>
                    </a:lnTo>
                    <a:lnTo>
                      <a:pt y="546" x="2722"/>
                    </a:lnTo>
                    <a:lnTo>
                      <a:pt y="555" x="2847"/>
                    </a:lnTo>
                    <a:lnTo>
                      <a:pt y="560" x="2971"/>
                    </a:lnTo>
                    <a:lnTo>
                      <a:pt y="561" x="3034"/>
                    </a:lnTo>
                    <a:lnTo>
                      <a:pt y="561" x="3095"/>
                    </a:lnTo>
                    <a:lnTo>
                      <a:pt y="561" x="3152"/>
                    </a:lnTo>
                    <a:lnTo>
                      <a:pt y="560" x="3210"/>
                    </a:lnTo>
                    <a:lnTo>
                      <a:pt y="556" x="3264"/>
                    </a:lnTo>
                    <a:lnTo>
                      <a:pt y="553" x="3314"/>
                    </a:lnTo>
                    <a:lnTo>
                      <a:pt y="548" x="3361"/>
                    </a:lnTo>
                    <a:lnTo>
                      <a:pt y="540" x="3404"/>
                    </a:lnTo>
                    <a:lnTo>
                      <a:pt y="546" x="3407"/>
                    </a:lnTo>
                    <a:lnTo>
                      <a:pt y="553" x="3410"/>
                    </a:lnTo>
                    <a:lnTo>
                      <a:pt y="560" x="3416"/>
                    </a:lnTo>
                    <a:lnTo>
                      <a:pt y="565" x="342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27" name="Shape 4027"/>
              <p:cNvSpPr/>
              <p:nvPr/>
            </p:nvSpPr>
            <p:spPr>
              <a:xfrm>
                <a:off y="2860675" x="1919286"/>
                <a:ext cy="1177925" cx="5446711"/>
              </a:xfrm>
              <a:custGeom>
                <a:pathLst>
                  <a:path w="3431" extrusionOk="0" h="742">
                    <a:moveTo>
                      <a:pt y="558" x="3424"/>
                    </a:moveTo>
                    <a:lnTo>
                      <a:pt y="561" x="3427"/>
                    </a:lnTo>
                    <a:lnTo>
                      <a:pt y="563" x="3431"/>
                    </a:lnTo>
                    <a:lnTo>
                      <a:pt y="566" x="3426"/>
                    </a:lnTo>
                    <a:lnTo>
                      <a:pt y="570" x="3422"/>
                    </a:lnTo>
                    <a:lnTo>
                      <a:pt y="575" x="3419"/>
                    </a:lnTo>
                    <a:lnTo>
                      <a:pt y="582" x="3416"/>
                    </a:lnTo>
                    <a:lnTo>
                      <a:pt y="587" x="3416"/>
                    </a:lnTo>
                    <a:lnTo>
                      <a:pt y="593" x="3416"/>
                    </a:lnTo>
                    <a:lnTo>
                      <a:pt y="600" x="3417"/>
                    </a:lnTo>
                    <a:lnTo>
                      <a:pt y="607" x="3419"/>
                    </a:lnTo>
                    <a:lnTo>
                      <a:pt y="627" x="3414"/>
                    </a:lnTo>
                    <a:lnTo>
                      <a:pt y="646" x="3407"/>
                    </a:lnTo>
                    <a:lnTo>
                      <a:pt y="663" x="3400"/>
                    </a:lnTo>
                    <a:lnTo>
                      <a:pt y="680" x="3392"/>
                    </a:lnTo>
                    <a:lnTo>
                      <a:pt y="693" x="3382"/>
                    </a:lnTo>
                    <a:lnTo>
                      <a:pt y="707" x="3372"/>
                    </a:lnTo>
                    <a:lnTo>
                      <a:pt y="717" x="3360"/>
                    </a:lnTo>
                    <a:lnTo>
                      <a:pt y="725" x="3346"/>
                    </a:lnTo>
                    <a:lnTo>
                      <a:pt y="730" x="3323"/>
                    </a:lnTo>
                    <a:lnTo>
                      <a:pt y="735" x="3299"/>
                    </a:lnTo>
                    <a:lnTo>
                      <a:pt y="739" x="3274"/>
                    </a:lnTo>
                    <a:lnTo>
                      <a:pt y="740" x="3247"/>
                    </a:lnTo>
                    <a:lnTo>
                      <a:pt y="742" x="3218"/>
                    </a:lnTo>
                    <a:lnTo>
                      <a:pt y="742" x="3188"/>
                    </a:lnTo>
                    <a:lnTo>
                      <a:pt y="740" x="3157"/>
                    </a:lnTo>
                    <a:lnTo>
                      <a:pt y="739" x="3127"/>
                    </a:lnTo>
                    <a:lnTo>
                      <a:pt y="732" x="3061"/>
                    </a:lnTo>
                    <a:lnTo>
                      <a:pt y="725" x="2995"/>
                    </a:lnTo>
                    <a:lnTo>
                      <a:pt y="715" x="2926"/>
                    </a:lnTo>
                    <a:lnTo>
                      <a:pt y="705" x="2857"/>
                    </a:lnTo>
                    <a:lnTo>
                      <a:pt y="691" x="2784"/>
                    </a:lnTo>
                    <a:lnTo>
                      <a:pt y="678" x="2713"/>
                    </a:lnTo>
                    <a:lnTo>
                      <a:pt y="663" x="2644"/>
                    </a:lnTo>
                    <a:lnTo>
                      <a:pt y="647" x="2573"/>
                    </a:lnTo>
                    <a:lnTo>
                      <a:pt y="632" x="2504"/>
                    </a:lnTo>
                    <a:lnTo>
                      <a:pt y="617" x="2436"/>
                    </a:lnTo>
                    <a:lnTo>
                      <a:pt y="602" x="2367"/>
                    </a:lnTo>
                    <a:lnTo>
                      <a:pt y="587" x="2296"/>
                    </a:lnTo>
                    <a:lnTo>
                      <a:pt y="382" x="1427"/>
                    </a:lnTo>
                    <a:lnTo>
                      <a:pt y="34" x="0"/>
                    </a:lnTo>
                    <a:lnTo>
                      <a:pt y="0" x="0"/>
                    </a:lnTo>
                    <a:lnTo>
                      <a:pt y="524" x="2375"/>
                    </a:lnTo>
                    <a:lnTo>
                      <a:pt y="529" x="2408"/>
                    </a:lnTo>
                    <a:lnTo>
                      <a:pt y="533" x="2440"/>
                    </a:lnTo>
                    <a:lnTo>
                      <a:pt y="538" x="2472"/>
                    </a:lnTo>
                    <a:lnTo>
                      <a:pt y="541" x="2504"/>
                    </a:lnTo>
                    <a:lnTo>
                      <a:pt y="539" x="2505"/>
                    </a:lnTo>
                    <a:lnTo>
                      <a:pt y="538" x="2509"/>
                    </a:lnTo>
                    <a:lnTo>
                      <a:pt y="536" x="2514"/>
                    </a:lnTo>
                    <a:lnTo>
                      <a:pt y="536" x="2519"/>
                    </a:lnTo>
                    <a:lnTo>
                      <a:pt y="543" x="2585"/>
                    </a:lnTo>
                    <a:lnTo>
                      <a:pt y="546" x="2588"/>
                    </a:lnTo>
                    <a:lnTo>
                      <a:pt y="553" x="2590"/>
                    </a:lnTo>
                    <a:lnTo>
                      <a:pt y="563" x="2700"/>
                    </a:lnTo>
                    <a:lnTo>
                      <a:pt y="573" x="2806"/>
                    </a:lnTo>
                    <a:lnTo>
                      <a:pt y="578" x="2912"/>
                    </a:lnTo>
                    <a:lnTo>
                      <a:pt y="582" x="3015"/>
                    </a:lnTo>
                    <a:lnTo>
                      <a:pt y="582" x="3066"/>
                    </a:lnTo>
                    <a:lnTo>
                      <a:pt y="582" x="3115"/>
                    </a:lnTo>
                    <a:lnTo>
                      <a:pt y="580" x="3162"/>
                    </a:lnTo>
                    <a:lnTo>
                      <a:pt y="576" x="3210"/>
                    </a:lnTo>
                    <a:lnTo>
                      <a:pt y="573" x="3257"/>
                    </a:lnTo>
                    <a:lnTo>
                      <a:pt y="568" x="3301"/>
                    </a:lnTo>
                    <a:lnTo>
                      <a:pt y="561" x="3345"/>
                    </a:lnTo>
                    <a:lnTo>
                      <a:pt y="554" x="3385"/>
                    </a:lnTo>
                    <a:lnTo>
                      <a:pt y="558" x="3397"/>
                    </a:lnTo>
                    <a:lnTo>
                      <a:pt y="560" x="3405"/>
                    </a:lnTo>
                    <a:lnTo>
                      <a:pt y="560" x="3414"/>
                    </a:lnTo>
                    <a:lnTo>
                      <a:pt y="558" x="342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28" name="Shape 4028"/>
              <p:cNvSpPr/>
              <p:nvPr/>
            </p:nvSpPr>
            <p:spPr>
              <a:xfrm>
                <a:off y="2001836" x="1905000"/>
                <a:ext cy="1592262" cx="5489575"/>
              </a:xfrm>
              <a:custGeom>
                <a:pathLst>
                  <a:path w="3458" extrusionOk="0" h="1003">
                    <a:moveTo>
                      <a:pt y="39" x="0"/>
                    </a:moveTo>
                    <a:lnTo>
                      <a:pt y="12" x="0"/>
                    </a:lnTo>
                    <a:lnTo>
                      <a:pt y="7" x="0"/>
                    </a:lnTo>
                    <a:lnTo>
                      <a:pt y="2" x="2"/>
                    </a:lnTo>
                    <a:lnTo>
                      <a:pt y="0" x="6"/>
                    </a:lnTo>
                    <a:lnTo>
                      <a:pt y="0" x="11"/>
                    </a:lnTo>
                    <a:lnTo>
                      <a:pt y="4" x="51"/>
                    </a:lnTo>
                    <a:lnTo>
                      <a:pt y="7" x="92"/>
                    </a:lnTo>
                    <a:lnTo>
                      <a:pt y="12" x="132"/>
                    </a:lnTo>
                    <a:lnTo>
                      <a:pt y="19" x="173"/>
                    </a:lnTo>
                    <a:lnTo>
                      <a:pt y="24" x="181"/>
                    </a:lnTo>
                    <a:lnTo>
                      <a:pt y="27" x="188"/>
                    </a:lnTo>
                    <a:lnTo>
                      <a:pt y="33" x="195"/>
                    </a:lnTo>
                    <a:lnTo>
                      <a:pt y="39" x="200"/>
                    </a:lnTo>
                    <a:lnTo>
                      <a:pt y="337" x="463"/>
                    </a:lnTo>
                    <a:lnTo>
                      <a:pt y="349" x="475"/>
                    </a:lnTo>
                    <a:lnTo>
                      <a:pt y="359" x="487"/>
                    </a:lnTo>
                    <a:lnTo>
                      <a:pt y="364" x="493"/>
                    </a:lnTo>
                    <a:lnTo>
                      <a:pt y="367" x="502"/>
                    </a:lnTo>
                    <a:lnTo>
                      <a:pt y="371" x="510"/>
                    </a:lnTo>
                    <a:lnTo>
                      <a:pt y="372" x="521"/>
                    </a:lnTo>
                    <a:lnTo>
                      <a:pt y="377" x="559"/>
                    </a:lnTo>
                    <a:lnTo>
                      <a:pt y="381" x="608"/>
                    </a:lnTo>
                    <a:lnTo>
                      <a:pt y="384" x="666"/>
                    </a:lnTo>
                    <a:lnTo>
                      <a:pt y="389" x="732"/>
                    </a:lnTo>
                    <a:lnTo>
                      <a:pt y="393" x="804"/>
                    </a:lnTo>
                    <a:lnTo>
                      <a:pt y="396" x="884"/>
                    </a:lnTo>
                    <a:lnTo>
                      <a:pt y="401" x="966"/>
                    </a:lnTo>
                    <a:lnTo>
                      <a:pt y="404" x="1052"/>
                    </a:lnTo>
                    <a:lnTo>
                      <a:pt y="408" x="1140"/>
                    </a:lnTo>
                    <a:lnTo>
                      <a:pt y="409" x="1230"/>
                    </a:lnTo>
                    <a:lnTo>
                      <a:pt y="413" x="1317"/>
                    </a:lnTo>
                    <a:lnTo>
                      <a:pt y="416" x="1405"/>
                    </a:lnTo>
                    <a:lnTo>
                      <a:pt y="418" x="1490"/>
                    </a:lnTo>
                    <a:lnTo>
                      <a:pt y="420" x="1571"/>
                    </a:lnTo>
                    <a:lnTo>
                      <a:pt y="421" x="1647"/>
                    </a:lnTo>
                    <a:lnTo>
                      <a:pt y="423" x="1716"/>
                    </a:lnTo>
                    <a:lnTo>
                      <a:pt y="431" x="1712"/>
                    </a:lnTo>
                    <a:lnTo>
                      <a:pt y="442" x="1711"/>
                    </a:lnTo>
                    <a:lnTo>
                      <a:pt y="450" x="1712"/>
                    </a:lnTo>
                    <a:lnTo>
                      <a:pt y="458" x="1716"/>
                    </a:lnTo>
                    <a:lnTo>
                      <a:pt y="491" x="1741"/>
                    </a:lnTo>
                    <a:lnTo>
                      <a:pt y="523" x="1767"/>
                    </a:lnTo>
                    <a:lnTo>
                      <a:pt y="553" x="1795"/>
                    </a:lnTo>
                    <a:lnTo>
                      <a:pt y="583" x="1824"/>
                    </a:lnTo>
                    <a:lnTo>
                      <a:pt y="614" x="1854"/>
                    </a:lnTo>
                    <a:lnTo>
                      <a:pt y="643" x="1885"/>
                    </a:lnTo>
                    <a:lnTo>
                      <a:pt y="670" x="1918"/>
                    </a:lnTo>
                    <a:lnTo>
                      <a:pt y="698" x="1952"/>
                    </a:lnTo>
                    <a:lnTo>
                      <a:pt y="707" x="1962"/>
                    </a:lnTo>
                    <a:lnTo>
                      <a:pt y="714" x="1976"/>
                    </a:lnTo>
                    <a:lnTo>
                      <a:pt y="717" x="1991"/>
                    </a:lnTo>
                    <a:lnTo>
                      <a:pt y="722" x="2006"/>
                    </a:lnTo>
                    <a:lnTo>
                      <a:pt y="793" x="2452"/>
                    </a:lnTo>
                    <a:lnTo>
                      <a:pt y="793" x="2481"/>
                    </a:lnTo>
                    <a:lnTo>
                      <a:pt y="793" x="2506"/>
                    </a:lnTo>
                    <a:lnTo>
                      <a:pt y="791" x="2533"/>
                    </a:lnTo>
                    <a:lnTo>
                      <a:pt y="790" x="2557"/>
                    </a:lnTo>
                    <a:lnTo>
                      <a:pt y="786" x="2580"/>
                    </a:lnTo>
                    <a:lnTo>
                      <a:pt y="781" x="2602"/>
                    </a:lnTo>
                    <a:lnTo>
                      <a:pt y="776" x="2624"/>
                    </a:lnTo>
                    <a:lnTo>
                      <a:pt y="769" x="2643"/>
                    </a:lnTo>
                    <a:lnTo>
                      <a:pt y="761" x="2661"/>
                    </a:lnTo>
                    <a:lnTo>
                      <a:pt y="752" x="2680"/>
                    </a:lnTo>
                    <a:lnTo>
                      <a:pt y="742" x="2695"/>
                    </a:lnTo>
                    <a:lnTo>
                      <a:pt y="732" x="2710"/>
                    </a:lnTo>
                    <a:lnTo>
                      <a:pt y="720" x="2724"/>
                    </a:lnTo>
                    <a:lnTo>
                      <a:pt y="707" x="2737"/>
                    </a:lnTo>
                    <a:lnTo>
                      <a:pt y="693" x="2747"/>
                    </a:lnTo>
                    <a:lnTo>
                      <a:pt y="678" x="2759"/>
                    </a:lnTo>
                    <a:lnTo>
                      <a:pt y="680" x="2769"/>
                    </a:lnTo>
                    <a:lnTo>
                      <a:pt y="683" x="2783"/>
                    </a:lnTo>
                    <a:lnTo>
                      <a:pt y="709" x="2903"/>
                    </a:lnTo>
                    <a:lnTo>
                      <a:pt y="734" x="3011"/>
                    </a:lnTo>
                    <a:lnTo>
                      <a:pt y="759" x="3109"/>
                    </a:lnTo>
                    <a:lnTo>
                      <a:pt y="785" x="3195"/>
                    </a:lnTo>
                    <a:lnTo>
                      <a:pt y="798" x="3235"/>
                    </a:lnTo>
                    <a:lnTo>
                      <a:pt y="812" x="3274"/>
                    </a:lnTo>
                    <a:lnTo>
                      <a:pt y="825" x="3310"/>
                    </a:lnTo>
                    <a:lnTo>
                      <a:pt y="840" x="3343"/>
                    </a:lnTo>
                    <a:lnTo>
                      <a:pt y="854" x="3374"/>
                    </a:lnTo>
                    <a:lnTo>
                      <a:pt y="867" x="3404"/>
                    </a:lnTo>
                    <a:lnTo>
                      <a:pt y="881" x="3433"/>
                    </a:lnTo>
                    <a:lnTo>
                      <a:pt y="896" x="3458"/>
                    </a:lnTo>
                    <a:lnTo>
                      <a:pt y="906" x="3446"/>
                    </a:lnTo>
                    <a:lnTo>
                      <a:pt y="916" x="3436"/>
                    </a:lnTo>
                    <a:lnTo>
                      <a:pt y="928" x="3428"/>
                    </a:lnTo>
                    <a:lnTo>
                      <a:pt y="940" x="3421"/>
                    </a:lnTo>
                    <a:lnTo>
                      <a:pt y="954" x="3416"/>
                    </a:lnTo>
                    <a:lnTo>
                      <a:pt y="967" x="3411"/>
                    </a:lnTo>
                    <a:lnTo>
                      <a:pt y="981" x="3408"/>
                    </a:lnTo>
                    <a:lnTo>
                      <a:pt y="994" x="3404"/>
                    </a:lnTo>
                    <a:lnTo>
                      <a:pt y="1003" x="3403"/>
                    </a:lnTo>
                    <a:lnTo>
                      <a:pt y="996" x="3328"/>
                    </a:lnTo>
                    <a:lnTo>
                      <a:pt y="997" x="3315"/>
                    </a:lnTo>
                    <a:lnTo>
                      <a:pt y="999" x="3296"/>
                    </a:lnTo>
                    <a:lnTo>
                      <a:pt y="997" x="3276"/>
                    </a:lnTo>
                    <a:lnTo>
                      <a:pt y="994" x="3252"/>
                    </a:lnTo>
                    <a:lnTo>
                      <a:pt y="986" x="3203"/>
                    </a:lnTo>
                    <a:lnTo>
                      <a:pt y="979" x="3153"/>
                    </a:lnTo>
                    <a:lnTo>
                      <a:pt y="970" x="3095"/>
                    </a:lnTo>
                    <a:lnTo>
                      <a:pt y="962" x="3036"/>
                    </a:lnTo>
                    <a:lnTo>
                      <a:pt y="952" x="2972"/>
                    </a:lnTo>
                    <a:lnTo>
                      <a:pt y="942" x="2906"/>
                    </a:lnTo>
                    <a:lnTo>
                      <a:pt y="930" x="2839"/>
                    </a:lnTo>
                    <a:lnTo>
                      <a:pt y="918" x="2768"/>
                    </a:lnTo>
                    <a:lnTo>
                      <a:pt y="903" x="2693"/>
                    </a:lnTo>
                    <a:lnTo>
                      <a:pt y="889" x="2619"/>
                    </a:lnTo>
                    <a:lnTo>
                      <a:pt y="874" x="2540"/>
                    </a:lnTo>
                    <a:lnTo>
                      <a:pt y="857" x="2460"/>
                    </a:lnTo>
                    <a:lnTo>
                      <a:pt y="840" x="2378"/>
                    </a:lnTo>
                    <a:lnTo>
                      <a:pt y="822" x="2292"/>
                    </a:lnTo>
                    <a:lnTo>
                      <a:pt y="803" x="2206"/>
                    </a:lnTo>
                    <a:lnTo>
                      <a:pt y="785" x="2116"/>
                    </a:lnTo>
                    <a:lnTo>
                      <a:pt y="764" x="2025"/>
                    </a:lnTo>
                    <a:lnTo>
                      <a:pt y="742" x="1932"/>
                    </a:lnTo>
                    <a:lnTo>
                      <a:pt y="430" x="569"/>
                    </a:lnTo>
                    <a:lnTo>
                      <a:pt y="425" x="549"/>
                    </a:lnTo>
                    <a:lnTo>
                      <a:pt y="418" x="529"/>
                    </a:lnTo>
                    <a:lnTo>
                      <a:pt y="409" x="510"/>
                    </a:lnTo>
                    <a:lnTo>
                      <a:pt y="401" x="492"/>
                    </a:lnTo>
                    <a:lnTo>
                      <a:pt y="391" x="473"/>
                    </a:lnTo>
                    <a:lnTo>
                      <a:pt y="379" x="456"/>
                    </a:lnTo>
                    <a:lnTo>
                      <a:pt y="365" x="439"/>
                    </a:lnTo>
                    <a:lnTo>
                      <a:pt y="352" x="423"/>
                    </a:lnTo>
                    <a:lnTo>
                      <a:pt y="323" x="392"/>
                    </a:lnTo>
                    <a:lnTo>
                      <a:pt y="291" x="362"/>
                    </a:lnTo>
                    <a:lnTo>
                      <a:pt y="257" x="331"/>
                    </a:lnTo>
                    <a:lnTo>
                      <a:pt y="224" x="301"/>
                    </a:lnTo>
                    <a:lnTo>
                      <a:pt y="190" x="271"/>
                    </a:lnTo>
                    <a:lnTo>
                      <a:pt y="158" x="240"/>
                    </a:lnTo>
                    <a:lnTo>
                      <a:pt y="142" x="223"/>
                    </a:lnTo>
                    <a:lnTo>
                      <a:pt y="127" x="206"/>
                    </a:lnTo>
                    <a:lnTo>
                      <a:pt y="114" x="190"/>
                    </a:lnTo>
                    <a:lnTo>
                      <a:pt y="100" x="171"/>
                    </a:lnTo>
                    <a:lnTo>
                      <a:pt y="88" x="154"/>
                    </a:lnTo>
                    <a:lnTo>
                      <a:pt y="76" x="134"/>
                    </a:lnTo>
                    <a:lnTo>
                      <a:pt y="66" x="114"/>
                    </a:lnTo>
                    <a:lnTo>
                      <a:pt y="58" x="93"/>
                    </a:lnTo>
                    <a:lnTo>
                      <a:pt y="51" x="71"/>
                    </a:lnTo>
                    <a:lnTo>
                      <a:pt y="46" x="49"/>
                    </a:lnTo>
                    <a:lnTo>
                      <a:pt y="41" x="26"/>
                    </a:lnTo>
                    <a:lnTo>
                      <a:pt y="39" x="0"/>
                    </a:lnTo>
                    <a:close/>
                  </a:path>
                </a:pathLst>
              </a:custGeom>
              <a:solidFill>
                <a:srgbClr val="F8C4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29" name="Shape 4029"/>
              <p:cNvSpPr/>
              <p:nvPr/>
            </p:nvSpPr>
            <p:spPr>
              <a:xfrm>
                <a:off y="2649536" x="3752850"/>
                <a:ext cy="747712" cx="3192461"/>
              </a:xfrm>
              <a:custGeom>
                <a:pathLst>
                  <a:path w="2011" extrusionOk="0" h="471">
                    <a:moveTo>
                      <a:pt y="0" x="0"/>
                    </a:moveTo>
                    <a:lnTo>
                      <a:pt y="3" x="72"/>
                    </a:lnTo>
                    <a:lnTo>
                      <a:pt y="5" x="147"/>
                    </a:lnTo>
                    <a:lnTo>
                      <a:pt y="6" x="219"/>
                    </a:lnTo>
                    <a:lnTo>
                      <a:pt y="10" x="292"/>
                    </a:lnTo>
                    <a:lnTo>
                      <a:pt y="10" x="363"/>
                    </a:lnTo>
                    <a:lnTo>
                      <a:pt y="12" x="430"/>
                    </a:lnTo>
                    <a:lnTo>
                      <a:pt y="13" x="494"/>
                    </a:lnTo>
                    <a:lnTo>
                      <a:pt y="15" x="552"/>
                    </a:lnTo>
                    <a:lnTo>
                      <a:pt y="23" x="548"/>
                    </a:lnTo>
                    <a:lnTo>
                      <a:pt y="34" x="547"/>
                    </a:lnTo>
                    <a:lnTo>
                      <a:pt y="42" x="548"/>
                    </a:lnTo>
                    <a:lnTo>
                      <a:pt y="50" x="552"/>
                    </a:lnTo>
                    <a:lnTo>
                      <a:pt y="83" x="577"/>
                    </a:lnTo>
                    <a:lnTo>
                      <a:pt y="115" x="603"/>
                    </a:lnTo>
                    <a:lnTo>
                      <a:pt y="145" x="631"/>
                    </a:lnTo>
                    <a:lnTo>
                      <a:pt y="175" x="660"/>
                    </a:lnTo>
                    <a:lnTo>
                      <a:pt y="206" x="690"/>
                    </a:lnTo>
                    <a:lnTo>
                      <a:pt y="235" x="721"/>
                    </a:lnTo>
                    <a:lnTo>
                      <a:pt y="262" x="754"/>
                    </a:lnTo>
                    <a:lnTo>
                      <a:pt y="290" x="788"/>
                    </a:lnTo>
                    <a:lnTo>
                      <a:pt y="299" x="798"/>
                    </a:lnTo>
                    <a:lnTo>
                      <a:pt y="306" x="812"/>
                    </a:lnTo>
                    <a:lnTo>
                      <a:pt y="309" x="827"/>
                    </a:lnTo>
                    <a:lnTo>
                      <a:pt y="314" x="842"/>
                    </a:lnTo>
                    <a:lnTo>
                      <a:pt y="385" x="1288"/>
                    </a:lnTo>
                    <a:lnTo>
                      <a:pt y="385" x="1317"/>
                    </a:lnTo>
                    <a:lnTo>
                      <a:pt y="385" x="1342"/>
                    </a:lnTo>
                    <a:lnTo>
                      <a:pt y="383" x="1369"/>
                    </a:lnTo>
                    <a:lnTo>
                      <a:pt y="382" x="1393"/>
                    </a:lnTo>
                    <a:lnTo>
                      <a:pt y="378" x="1416"/>
                    </a:lnTo>
                    <a:lnTo>
                      <a:pt y="373" x="1438"/>
                    </a:lnTo>
                    <a:lnTo>
                      <a:pt y="368" x="1460"/>
                    </a:lnTo>
                    <a:lnTo>
                      <a:pt y="361" x="1479"/>
                    </a:lnTo>
                    <a:lnTo>
                      <a:pt y="353" x="1497"/>
                    </a:lnTo>
                    <a:lnTo>
                      <a:pt y="344" x="1516"/>
                    </a:lnTo>
                    <a:lnTo>
                      <a:pt y="334" x="1531"/>
                    </a:lnTo>
                    <a:lnTo>
                      <a:pt y="324" x="1546"/>
                    </a:lnTo>
                    <a:lnTo>
                      <a:pt y="312" x="1560"/>
                    </a:lnTo>
                    <a:lnTo>
                      <a:pt y="299" x="1573"/>
                    </a:lnTo>
                    <a:lnTo>
                      <a:pt y="285" x="1583"/>
                    </a:lnTo>
                    <a:lnTo>
                      <a:pt y="270" x="1595"/>
                    </a:lnTo>
                    <a:lnTo>
                      <a:pt y="272" x="1605"/>
                    </a:lnTo>
                    <a:lnTo>
                      <a:pt y="275" x="1619"/>
                    </a:lnTo>
                    <a:lnTo>
                      <a:pt y="287" x="1676"/>
                    </a:lnTo>
                    <a:lnTo>
                      <a:pt y="299" x="1730"/>
                    </a:lnTo>
                    <a:lnTo>
                      <a:pt y="311" x="1783"/>
                    </a:lnTo>
                    <a:lnTo>
                      <a:pt y="322" x="1833"/>
                    </a:lnTo>
                    <a:lnTo>
                      <a:pt y="334" x="1881"/>
                    </a:lnTo>
                    <a:lnTo>
                      <a:pt y="346" x="1926"/>
                    </a:lnTo>
                    <a:lnTo>
                      <a:pt y="358" x="1970"/>
                    </a:lnTo>
                    <a:lnTo>
                      <a:pt y="371" x="2011"/>
                    </a:lnTo>
                    <a:lnTo>
                      <a:pt y="383" x="1992"/>
                    </a:lnTo>
                    <a:lnTo>
                      <a:pt y="397" x="1973"/>
                    </a:lnTo>
                    <a:lnTo>
                      <a:pt y="407" x="1952"/>
                    </a:lnTo>
                    <a:lnTo>
                      <a:pt y="417" x="1930"/>
                    </a:lnTo>
                    <a:lnTo>
                      <a:pt y="426" x="1908"/>
                    </a:lnTo>
                    <a:lnTo>
                      <a:pt y="434" x="1884"/>
                    </a:lnTo>
                    <a:lnTo>
                      <a:pt y="441" x="1859"/>
                    </a:lnTo>
                    <a:lnTo>
                      <a:pt y="448" x="1833"/>
                    </a:lnTo>
                    <a:lnTo>
                      <a:pt y="458" x="1779"/>
                    </a:lnTo>
                    <a:lnTo>
                      <a:pt y="464" x="1725"/>
                    </a:lnTo>
                    <a:lnTo>
                      <a:pt y="469" x="1670"/>
                    </a:lnTo>
                    <a:lnTo>
                      <a:pt y="471" x="1614"/>
                    </a:lnTo>
                    <a:lnTo>
                      <a:pt y="471" x="1560"/>
                    </a:lnTo>
                    <a:lnTo>
                      <a:pt y="469" x="1506"/>
                    </a:lnTo>
                    <a:lnTo>
                      <a:pt y="466" x="1455"/>
                    </a:lnTo>
                    <a:lnTo>
                      <a:pt y="463" x="1408"/>
                    </a:lnTo>
                    <a:lnTo>
                      <a:pt y="453" x="1325"/>
                    </a:lnTo>
                    <a:lnTo>
                      <a:pt y="444" x="1268"/>
                    </a:lnTo>
                    <a:lnTo>
                      <a:pt y="431" x="1209"/>
                    </a:lnTo>
                    <a:lnTo>
                      <a:pt y="419" x="1148"/>
                    </a:lnTo>
                    <a:lnTo>
                      <a:pt y="405" x="1087"/>
                    </a:lnTo>
                    <a:lnTo>
                      <a:pt y="392" x="1026"/>
                    </a:lnTo>
                    <a:lnTo>
                      <a:pt y="378" x="962"/>
                    </a:lnTo>
                    <a:lnTo>
                      <a:pt y="365" x="898"/>
                    </a:lnTo>
                    <a:lnTo>
                      <a:pt y="350" x="834"/>
                    </a:lnTo>
                    <a:lnTo>
                      <a:pt y="334" x="768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30" name="Shape 4030"/>
              <p:cNvSpPr/>
              <p:nvPr/>
            </p:nvSpPr>
            <p:spPr>
              <a:xfrm>
                <a:off y="2670175" x="4430712"/>
                <a:ext cy="668337" cx="2214561"/>
              </a:xfrm>
              <a:custGeom>
                <a:pathLst>
                  <a:path w="1395" extrusionOk="0" h="421">
                    <a:moveTo>
                      <a:pt y="0" x="2"/>
                    </a:moveTo>
                    <a:lnTo>
                      <a:pt y="0" x="30"/>
                    </a:lnTo>
                    <a:lnTo>
                      <a:pt y="0" x="66"/>
                    </a:lnTo>
                    <a:lnTo>
                      <a:pt y="2" x="98"/>
                    </a:lnTo>
                    <a:lnTo>
                      <a:pt y="2" x="125"/>
                    </a:lnTo>
                    <a:lnTo>
                      <a:pt y="10" x="121"/>
                    </a:lnTo>
                    <a:lnTo>
                      <a:pt y="21" x="120"/>
                    </a:lnTo>
                    <a:lnTo>
                      <a:pt y="29" x="121"/>
                    </a:lnTo>
                    <a:lnTo>
                      <a:pt y="37" x="125"/>
                    </a:lnTo>
                    <a:lnTo>
                      <a:pt y="70" x="150"/>
                    </a:lnTo>
                    <a:lnTo>
                      <a:pt y="102" x="176"/>
                    </a:lnTo>
                    <a:lnTo>
                      <a:pt y="132" x="204"/>
                    </a:lnTo>
                    <a:lnTo>
                      <a:pt y="162" x="233"/>
                    </a:lnTo>
                    <a:lnTo>
                      <a:pt y="193" x="263"/>
                    </a:lnTo>
                    <a:lnTo>
                      <a:pt y="222" x="294"/>
                    </a:lnTo>
                    <a:lnTo>
                      <a:pt y="249" x="327"/>
                    </a:lnTo>
                    <a:lnTo>
                      <a:pt y="277" x="361"/>
                    </a:lnTo>
                    <a:lnTo>
                      <a:pt y="286" x="371"/>
                    </a:lnTo>
                    <a:lnTo>
                      <a:pt y="293" x="385"/>
                    </a:lnTo>
                    <a:lnTo>
                      <a:pt y="296" x="400"/>
                    </a:lnTo>
                    <a:lnTo>
                      <a:pt y="301" x="415"/>
                    </a:lnTo>
                    <a:lnTo>
                      <a:pt y="372" x="861"/>
                    </a:lnTo>
                    <a:lnTo>
                      <a:pt y="372" x="890"/>
                    </a:lnTo>
                    <a:lnTo>
                      <a:pt y="372" x="915"/>
                    </a:lnTo>
                    <a:lnTo>
                      <a:pt y="370" x="942"/>
                    </a:lnTo>
                    <a:lnTo>
                      <a:pt y="369" x="966"/>
                    </a:lnTo>
                    <a:lnTo>
                      <a:pt y="365" x="989"/>
                    </a:lnTo>
                    <a:lnTo>
                      <a:pt y="360" x="1011"/>
                    </a:lnTo>
                    <a:lnTo>
                      <a:pt y="355" x="1033"/>
                    </a:lnTo>
                    <a:lnTo>
                      <a:pt y="348" x="1052"/>
                    </a:lnTo>
                    <a:lnTo>
                      <a:pt y="340" x="1070"/>
                    </a:lnTo>
                    <a:lnTo>
                      <a:pt y="331" x="1089"/>
                    </a:lnTo>
                    <a:lnTo>
                      <a:pt y="321" x="1104"/>
                    </a:lnTo>
                    <a:lnTo>
                      <a:pt y="311" x="1119"/>
                    </a:lnTo>
                    <a:lnTo>
                      <a:pt y="299" x="1133"/>
                    </a:lnTo>
                    <a:lnTo>
                      <a:pt y="286" x="1146"/>
                    </a:lnTo>
                    <a:lnTo>
                      <a:pt y="272" x="1156"/>
                    </a:lnTo>
                    <a:lnTo>
                      <a:pt y="257" x="1168"/>
                    </a:lnTo>
                    <a:lnTo>
                      <a:pt y="259" x="1178"/>
                    </a:lnTo>
                    <a:lnTo>
                      <a:pt y="262" x="1192"/>
                    </a:lnTo>
                    <a:lnTo>
                      <a:pt y="272" x="1246"/>
                    </a:lnTo>
                    <a:lnTo>
                      <a:pt y="284" x="1297"/>
                    </a:lnTo>
                    <a:lnTo>
                      <a:pt y="294" x="1347"/>
                    </a:lnTo>
                    <a:lnTo>
                      <a:pt y="306" x="1395"/>
                    </a:lnTo>
                    <a:lnTo>
                      <a:pt y="316" x="1388"/>
                    </a:lnTo>
                    <a:lnTo>
                      <a:pt y="325" x="1381"/>
                    </a:lnTo>
                    <a:lnTo>
                      <a:pt y="333" x="1373"/>
                    </a:lnTo>
                    <a:lnTo>
                      <a:pt y="342" x="1361"/>
                    </a:lnTo>
                    <a:lnTo>
                      <a:pt y="348" x="1349"/>
                    </a:lnTo>
                    <a:lnTo>
                      <a:pt y="357" x="1335"/>
                    </a:lnTo>
                    <a:lnTo>
                      <a:pt y="364" x="1322"/>
                    </a:lnTo>
                    <a:lnTo>
                      <a:pt y="370" x="1307"/>
                    </a:lnTo>
                    <a:lnTo>
                      <a:pt y="382" x="1271"/>
                    </a:lnTo>
                    <a:lnTo>
                      <a:pt y="392" x="1234"/>
                    </a:lnTo>
                    <a:lnTo>
                      <a:pt y="401" x="1195"/>
                    </a:lnTo>
                    <a:lnTo>
                      <a:pt y="407" x="1153"/>
                    </a:lnTo>
                    <a:lnTo>
                      <a:pt y="413" x="1111"/>
                    </a:lnTo>
                    <a:lnTo>
                      <a:pt y="418" x="1067"/>
                    </a:lnTo>
                    <a:lnTo>
                      <a:pt y="421" x="1025"/>
                    </a:lnTo>
                    <a:lnTo>
                      <a:pt y="421" x="984"/>
                    </a:lnTo>
                    <a:lnTo>
                      <a:pt y="421" x="944"/>
                    </a:lnTo>
                    <a:lnTo>
                      <a:pt y="419" x="908"/>
                    </a:lnTo>
                    <a:lnTo>
                      <a:pt y="418" x="875"/>
                    </a:lnTo>
                    <a:lnTo>
                      <a:pt y="413" x="847"/>
                    </a:lnTo>
                    <a:lnTo>
                      <a:pt y="318" x="388"/>
                    </a:lnTo>
                    <a:lnTo>
                      <a:pt y="320" x="385"/>
                    </a:lnTo>
                    <a:lnTo>
                      <a:pt y="318" x="380"/>
                    </a:lnTo>
                    <a:lnTo>
                      <a:pt y="315" x="371"/>
                    </a:lnTo>
                    <a:lnTo>
                      <a:pt y="311" x="363"/>
                    </a:lnTo>
                    <a:lnTo>
                      <a:pt y="298" x="341"/>
                    </a:lnTo>
                    <a:lnTo>
                      <a:pt y="281" x="312"/>
                    </a:lnTo>
                    <a:lnTo>
                      <a:pt y="260" x="282"/>
                    </a:lnTo>
                    <a:lnTo>
                      <a:pt y="237" x="248"/>
                    </a:lnTo>
                    <a:lnTo>
                      <a:pt y="210" x="213"/>
                    </a:lnTo>
                    <a:lnTo>
                      <a:pt y="183" x="176"/>
                    </a:lnTo>
                    <a:lnTo>
                      <a:pt y="154" x="140"/>
                    </a:lnTo>
                    <a:lnTo>
                      <a:pt y="125" x="106"/>
                    </a:lnTo>
                    <a:lnTo>
                      <a:pt y="98" x="76"/>
                    </a:lnTo>
                    <a:lnTo>
                      <a:pt y="73" x="49"/>
                    </a:lnTo>
                    <a:lnTo>
                      <a:pt y="49" x="25"/>
                    </a:lnTo>
                    <a:lnTo>
                      <a:pt y="29" x="10"/>
                    </a:lnTo>
                    <a:lnTo>
                      <a:pt y="19" x="5"/>
                    </a:lnTo>
                    <a:lnTo>
                      <a:pt y="12" x="2"/>
                    </a:lnTo>
                    <a:lnTo>
                      <a:pt y="5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31" name="Shape 4031"/>
              <p:cNvSpPr/>
              <p:nvPr/>
            </p:nvSpPr>
            <p:spPr>
              <a:xfrm>
                <a:off y="2673350" x="4610100"/>
                <a:ext cy="603250" cx="1690686"/>
              </a:xfrm>
              <a:custGeom>
                <a:pathLst>
                  <a:path w="1065" extrusionOk="0" h="380">
                    <a:moveTo>
                      <a:pt y="0" x="5"/>
                    </a:moveTo>
                    <a:lnTo>
                      <a:pt y="0" x="12"/>
                    </a:lnTo>
                    <a:lnTo>
                      <a:pt y="8" x="8"/>
                    </a:lnTo>
                    <a:lnTo>
                      <a:pt y="19" x="7"/>
                    </a:lnTo>
                    <a:lnTo>
                      <a:pt y="27" x="8"/>
                    </a:lnTo>
                    <a:lnTo>
                      <a:pt y="35" x="12"/>
                    </a:lnTo>
                    <a:lnTo>
                      <a:pt y="68" x="37"/>
                    </a:lnTo>
                    <a:lnTo>
                      <a:pt y="100" x="63"/>
                    </a:lnTo>
                    <a:lnTo>
                      <a:pt y="130" x="91"/>
                    </a:lnTo>
                    <a:lnTo>
                      <a:pt y="160" x="120"/>
                    </a:lnTo>
                    <a:lnTo>
                      <a:pt y="191" x="150"/>
                    </a:lnTo>
                    <a:lnTo>
                      <a:pt y="220" x="181"/>
                    </a:lnTo>
                    <a:lnTo>
                      <a:pt y="247" x="214"/>
                    </a:lnTo>
                    <a:lnTo>
                      <a:pt y="275" x="248"/>
                    </a:lnTo>
                    <a:lnTo>
                      <a:pt y="284" x="258"/>
                    </a:lnTo>
                    <a:lnTo>
                      <a:pt y="291" x="272"/>
                    </a:lnTo>
                    <a:lnTo>
                      <a:pt y="294" x="287"/>
                    </a:lnTo>
                    <a:lnTo>
                      <a:pt y="299" x="302"/>
                    </a:lnTo>
                    <a:lnTo>
                      <a:pt y="370" x="748"/>
                    </a:lnTo>
                    <a:lnTo>
                      <a:pt y="370" x="777"/>
                    </a:lnTo>
                    <a:lnTo>
                      <a:pt y="370" x="802"/>
                    </a:lnTo>
                    <a:lnTo>
                      <a:pt y="368" x="829"/>
                    </a:lnTo>
                    <a:lnTo>
                      <a:pt y="367" x="853"/>
                    </a:lnTo>
                    <a:lnTo>
                      <a:pt y="363" x="876"/>
                    </a:lnTo>
                    <a:lnTo>
                      <a:pt y="358" x="898"/>
                    </a:lnTo>
                    <a:lnTo>
                      <a:pt y="353" x="920"/>
                    </a:lnTo>
                    <a:lnTo>
                      <a:pt y="346" x="939"/>
                    </a:lnTo>
                    <a:lnTo>
                      <a:pt y="338" x="957"/>
                    </a:lnTo>
                    <a:lnTo>
                      <a:pt y="329" x="976"/>
                    </a:lnTo>
                    <a:lnTo>
                      <a:pt y="319" x="991"/>
                    </a:lnTo>
                    <a:lnTo>
                      <a:pt y="309" x="1006"/>
                    </a:lnTo>
                    <a:lnTo>
                      <a:pt y="297" x="1020"/>
                    </a:lnTo>
                    <a:lnTo>
                      <a:pt y="284" x="1033"/>
                    </a:lnTo>
                    <a:lnTo>
                      <a:pt y="270" x="1043"/>
                    </a:lnTo>
                    <a:lnTo>
                      <a:pt y="255" x="1055"/>
                    </a:lnTo>
                    <a:lnTo>
                      <a:pt y="257" x="1060"/>
                    </a:lnTo>
                    <a:lnTo>
                      <a:pt y="257" x="1065"/>
                    </a:lnTo>
                    <a:lnTo>
                      <a:pt y="277" x="1052"/>
                    </a:lnTo>
                    <a:lnTo>
                      <a:pt y="296" x="1035"/>
                    </a:lnTo>
                    <a:lnTo>
                      <a:pt y="311" x="1016"/>
                    </a:lnTo>
                    <a:lnTo>
                      <a:pt y="324" x="998"/>
                    </a:lnTo>
                    <a:lnTo>
                      <a:pt y="336" x="978"/>
                    </a:lnTo>
                    <a:lnTo>
                      <a:pt y="346" x="956"/>
                    </a:lnTo>
                    <a:lnTo>
                      <a:pt y="356" x="934"/>
                    </a:lnTo>
                    <a:lnTo>
                      <a:pt y="363" x="910"/>
                    </a:lnTo>
                    <a:lnTo>
                      <a:pt y="368" x="888"/>
                    </a:lnTo>
                    <a:lnTo>
                      <a:pt y="373" x="866"/>
                    </a:lnTo>
                    <a:lnTo>
                      <a:pt y="377" x="844"/>
                    </a:lnTo>
                    <a:lnTo>
                      <a:pt y="378" x="822"/>
                    </a:lnTo>
                    <a:lnTo>
                      <a:pt y="380" x="802"/>
                    </a:lnTo>
                    <a:lnTo>
                      <a:pt y="380" x="782"/>
                    </a:lnTo>
                    <a:lnTo>
                      <a:pt y="378" x="763"/>
                    </a:lnTo>
                    <a:lnTo>
                      <a:pt y="377" x="748"/>
                    </a:lnTo>
                    <a:lnTo>
                      <a:pt y="304" x="299"/>
                    </a:lnTo>
                    <a:lnTo>
                      <a:pt y="301" x="284"/>
                    </a:lnTo>
                    <a:lnTo>
                      <a:pt y="296" x="269"/>
                    </a:lnTo>
                    <a:lnTo>
                      <a:pt y="289" x="255"/>
                    </a:lnTo>
                    <a:lnTo>
                      <a:pt y="280" x="243"/>
                    </a:lnTo>
                    <a:lnTo>
                      <a:pt y="258" x="216"/>
                    </a:lnTo>
                    <a:lnTo>
                      <a:pt y="231" x="186"/>
                    </a:lnTo>
                    <a:lnTo>
                      <a:pt y="203" x="154"/>
                    </a:lnTo>
                    <a:lnTo>
                      <a:pt y="171" x="120"/>
                    </a:lnTo>
                    <a:lnTo>
                      <a:pt y="137" x="88"/>
                    </a:lnTo>
                    <a:lnTo>
                      <a:pt y="103" x="56"/>
                    </a:lnTo>
                    <a:lnTo>
                      <a:pt y="71" x="29"/>
                    </a:lnTo>
                    <a:lnTo>
                      <a:pt y="39" x="7"/>
                    </a:lnTo>
                    <a:lnTo>
                      <a:pt y="32" x="3"/>
                    </a:lnTo>
                    <a:lnTo>
                      <a:pt y="25" x="0"/>
                    </a:lnTo>
                    <a:lnTo>
                      <a:pt y="20" x="0"/>
                    </a:lnTo>
                    <a:lnTo>
                      <a:pt y="17" x="0"/>
                    </a:lnTo>
                    <a:lnTo>
                      <a:pt y="8" x="2"/>
                    </a:lnTo>
                    <a:lnTo>
                      <a:pt y="0" x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32" name="Shape 4032"/>
              <p:cNvSpPr/>
              <p:nvPr/>
            </p:nvSpPr>
            <p:spPr>
              <a:xfrm>
                <a:off y="3421062" x="7389811"/>
                <a:ext cy="6350" cx="11111"/>
              </a:xfrm>
              <a:custGeom>
                <a:pathLst>
                  <a:path w="7" extrusionOk="0" h="4">
                    <a:moveTo>
                      <a:pt y="4" x="7"/>
                    </a:move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lnTo>
                      <a:pt y="2" x="5"/>
                    </a:lnTo>
                    <a:lnTo>
                      <a:pt y="4" x="7"/>
                    </a:lnTo>
                    <a:close/>
                  </a:path>
                </a:pathLst>
              </a:custGeom>
              <a:solidFill>
                <a:srgbClr val="5A575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33" name="Shape 4033"/>
              <p:cNvSpPr/>
              <p:nvPr/>
            </p:nvSpPr>
            <p:spPr>
              <a:xfrm>
                <a:off y="3424237" x="7386636"/>
                <a:ext cy="7936" cx="22225"/>
              </a:xfrm>
              <a:custGeom>
                <a:pathLst>
                  <a:path w="14" extrusionOk="0" h="5">
                    <a:moveTo>
                      <a:pt y="0" x="4"/>
                    </a:moveTo>
                    <a:lnTo>
                      <a:pt y="0" x="5"/>
                    </a:lnTo>
                    <a:lnTo>
                      <a:pt y="2" x="9"/>
                    </a:lnTo>
                    <a:lnTo>
                      <a:pt y="5" x="14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5B595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34" name="Shape 4034"/>
              <p:cNvSpPr/>
              <p:nvPr/>
            </p:nvSpPr>
            <p:spPr>
              <a:xfrm>
                <a:off y="3427412" x="7386636"/>
                <a:ext cy="7936" cx="30161"/>
              </a:xfrm>
              <a:custGeom>
                <a:pathLst>
                  <a:path w="19" extrusionOk="0" h="5">
                    <a:moveTo>
                      <a:pt y="0" x="2"/>
                    </a:moveTo>
                    <a:lnTo>
                      <a:pt y="0" x="9"/>
                    </a:lnTo>
                    <a:lnTo>
                      <a:pt y="3" x="14"/>
                    </a:lnTo>
                    <a:lnTo>
                      <a:pt y="5" x="19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5F5D5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35" name="Shape 4035"/>
              <p:cNvSpPr/>
              <p:nvPr/>
            </p:nvSpPr>
            <p:spPr>
              <a:xfrm>
                <a:off y="3427412" x="7385050"/>
                <a:ext cy="12700" cx="36511"/>
              </a:xfrm>
              <a:custGeom>
                <a:pathLst>
                  <a:path w="23" extrusionOk="0" h="8">
                    <a:moveTo>
                      <a:pt y="0" x="1"/>
                    </a:moveTo>
                    <a:lnTo>
                      <a:pt y="3" x="15"/>
                    </a:lnTo>
                    <a:lnTo>
                      <a:pt y="5" x="18"/>
                    </a:lnTo>
                    <a:lnTo>
                      <a:pt y="8" x="23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625F5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36" name="Shape 4036"/>
              <p:cNvSpPr/>
              <p:nvPr/>
            </p:nvSpPr>
            <p:spPr>
              <a:xfrm>
                <a:off y="3429000" x="7381875"/>
                <a:ext cy="14286" cx="42862"/>
              </a:xfrm>
              <a:custGeom>
                <a:pathLst>
                  <a:path w="27" extrusionOk="0" h="9">
                    <a:moveTo>
                      <a:pt y="0" x="3"/>
                    </a:moveTo>
                    <a:lnTo>
                      <a:pt y="4" x="22"/>
                    </a:lnTo>
                    <a:lnTo>
                      <a:pt y="6" x="23"/>
                    </a:lnTo>
                    <a:lnTo>
                      <a:pt y="7" x="27"/>
                    </a:lnTo>
                    <a:lnTo>
                      <a:pt y="9" x="27"/>
                    </a:lnTo>
                    <a:lnTo>
                      <a:pt y="9" x="27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64626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37" name="Shape 4037"/>
              <p:cNvSpPr/>
              <p:nvPr/>
            </p:nvSpPr>
            <p:spPr>
              <a:xfrm>
                <a:off y="3432175" x="7378700"/>
                <a:ext cy="14286" cx="46036"/>
              </a:xfrm>
              <a:custGeom>
                <a:pathLst>
                  <a:path w="29" extrusionOk="0" h="9">
                    <a:moveTo>
                      <a:pt y="0" x="4"/>
                    </a:moveTo>
                    <a:lnTo>
                      <a:pt y="5" x="27"/>
                    </a:lnTo>
                    <a:lnTo>
                      <a:pt y="5" x="27"/>
                    </a:lnTo>
                    <a:lnTo>
                      <a:pt y="5" x="29"/>
                    </a:lnTo>
                    <a:lnTo>
                      <a:pt y="7" x="29"/>
                    </a:lnTo>
                    <a:lnTo>
                      <a:pt y="9" x="29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68666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38" name="Shape 4038"/>
              <p:cNvSpPr/>
              <p:nvPr/>
            </p:nvSpPr>
            <p:spPr>
              <a:xfrm>
                <a:off y="3435350" x="7378700"/>
                <a:ext cy="12700" cx="46036"/>
              </a:xfrm>
              <a:custGeom>
                <a:pathLst>
                  <a:path w="29" extrusionOk="0" h="8">
                    <a:moveTo>
                      <a:pt y="0" x="2"/>
                    </a:moveTo>
                    <a:lnTo>
                      <a:pt y="5" x="29"/>
                    </a:lnTo>
                    <a:lnTo>
                      <a:pt y="7" x="29"/>
                    </a:lnTo>
                    <a:lnTo>
                      <a:pt y="8" x="2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A686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39" name="Shape 4039"/>
              <p:cNvSpPr/>
              <p:nvPr/>
            </p:nvSpPr>
            <p:spPr>
              <a:xfrm>
                <a:off y="3438525" x="7375525"/>
                <a:ext cy="12700" cx="49212"/>
              </a:xfrm>
              <a:custGeom>
                <a:pathLst>
                  <a:path w="31" extrusionOk="0" h="8">
                    <a:moveTo>
                      <a:pt y="0" x="2"/>
                    </a:moveTo>
                    <a:lnTo>
                      <a:pt y="5" x="31"/>
                    </a:lnTo>
                    <a:lnTo>
                      <a:pt y="6" x="31"/>
                    </a:lnTo>
                    <a:lnTo>
                      <a:pt y="8" x="31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40" name="Shape 4040"/>
              <p:cNvSpPr/>
              <p:nvPr/>
            </p:nvSpPr>
            <p:spPr>
              <a:xfrm>
                <a:off y="3440112" x="7373936"/>
                <a:ext cy="14286" cx="50800"/>
              </a:xfrm>
              <a:custGeom>
                <a:pathLst>
                  <a:path w="32" extrusionOk="0" h="9">
                    <a:moveTo>
                      <a:pt y="0" x="3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9" x="32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706E6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41" name="Shape 4041"/>
              <p:cNvSpPr/>
              <p:nvPr/>
            </p:nvSpPr>
            <p:spPr>
              <a:xfrm>
                <a:off y="3443287" x="7373936"/>
                <a:ext cy="12700" cx="53975"/>
              </a:xfrm>
              <a:custGeom>
                <a:pathLst>
                  <a:path w="34" extrusionOk="0" h="8">
                    <a:moveTo>
                      <a:pt y="0" x="1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8" x="3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71706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42" name="Shape 4042"/>
              <p:cNvSpPr/>
              <p:nvPr/>
            </p:nvSpPr>
            <p:spPr>
              <a:xfrm>
                <a:off y="3446462" x="7370761"/>
                <a:ext cy="12700" cx="57150"/>
              </a:xfrm>
              <a:custGeom>
                <a:pathLst>
                  <a:path w="36" extrusionOk="0" h="8">
                    <a:moveTo>
                      <a:pt y="0" x="2"/>
                    </a:moveTo>
                    <a:lnTo>
                      <a:pt y="5" x="34"/>
                    </a:lnTo>
                    <a:lnTo>
                      <a:pt y="6" x="36"/>
                    </a:lnTo>
                    <a:lnTo>
                      <a:pt y="8" x="3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73727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43" name="Shape 4043"/>
              <p:cNvSpPr/>
              <p:nvPr/>
            </p:nvSpPr>
            <p:spPr>
              <a:xfrm>
                <a:off y="3448050" x="7367586"/>
                <a:ext cy="14286" cx="60325"/>
              </a:xfrm>
              <a:custGeom>
                <a:pathLst>
                  <a:path w="38" extrusionOk="0" h="9">
                    <a:moveTo>
                      <a:pt y="0" x="4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9" x="38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77767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44" name="Shape 4044"/>
              <p:cNvSpPr/>
              <p:nvPr/>
            </p:nvSpPr>
            <p:spPr>
              <a:xfrm>
                <a:off y="3451225" x="7367586"/>
                <a:ext cy="23811" cx="120650"/>
              </a:xfrm>
              <a:custGeom>
                <a:pathLst>
                  <a:path w="76" extrusionOk="0" h="15">
                    <a:moveTo>
                      <a:pt y="0" x="2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8" x="38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  <a:moveTo>
                      <a:pt y="15" x="76"/>
                    </a:moveTo>
                    <a:lnTo>
                      <a:pt y="15" x="73"/>
                    </a:lnTo>
                    <a:lnTo>
                      <a:pt y="15" x="73"/>
                    </a:lnTo>
                    <a:lnTo>
                      <a:pt y="14" x="73"/>
                    </a:lnTo>
                    <a:lnTo>
                      <a:pt y="15" x="75"/>
                    </a:lnTo>
                    <a:lnTo>
                      <a:pt y="15" x="76"/>
                    </a:lnTo>
                    <a:close/>
                  </a:path>
                </a:pathLst>
              </a:custGeom>
              <a:solidFill>
                <a:srgbClr val="79787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45" name="Shape 4045"/>
              <p:cNvSpPr/>
              <p:nvPr/>
            </p:nvSpPr>
            <p:spPr>
              <a:xfrm>
                <a:off y="3451225" x="7366000"/>
                <a:ext cy="30161" cx="130175"/>
              </a:xfrm>
              <a:custGeom>
                <a:pathLst>
                  <a:path w="82" extrusionOk="0" h="19">
                    <a:moveTo>
                      <a:pt y="0" x="1"/>
                    </a:moveTo>
                    <a:lnTo>
                      <a:pt y="7" x="39"/>
                    </a:lnTo>
                    <a:lnTo>
                      <a:pt y="8" x="39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9" x="82"/>
                    </a:moveTo>
                    <a:lnTo>
                      <a:pt y="17" x="74"/>
                    </a:lnTo>
                    <a:lnTo>
                      <a:pt y="15" x="74"/>
                    </a:lnTo>
                    <a:lnTo>
                      <a:pt y="14" x="74"/>
                    </a:lnTo>
                    <a:lnTo>
                      <a:pt y="17" x="79"/>
                    </a:lnTo>
                    <a:lnTo>
                      <a:pt y="19" x="82"/>
                    </a:lnTo>
                    <a:close/>
                  </a:path>
                </a:pathLst>
              </a:custGeom>
              <a:solidFill>
                <a:srgbClr val="7C7A7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46" name="Shape 4046"/>
              <p:cNvSpPr/>
              <p:nvPr/>
            </p:nvSpPr>
            <p:spPr>
              <a:xfrm>
                <a:off y="3454400" x="7366000"/>
                <a:ext cy="31750" cx="141286"/>
              </a:xfrm>
              <a:custGeom>
                <a:pathLst>
                  <a:path w="89" extrusionOk="0" h="20">
                    <a:moveTo>
                      <a:pt y="0" x="1"/>
                    </a:moveTo>
                    <a:lnTo>
                      <a:pt y="6" x="39"/>
                    </a:lnTo>
                    <a:lnTo>
                      <a:pt y="8" x="40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  <a:moveTo>
                      <a:pt y="13" x="74"/>
                    </a:moveTo>
                    <a:lnTo>
                      <a:pt y="13" x="77"/>
                    </a:lnTo>
                    <a:lnTo>
                      <a:pt y="17" x="82"/>
                    </a:lnTo>
                    <a:lnTo>
                      <a:pt y="20" x="89"/>
                    </a:lnTo>
                    <a:lnTo>
                      <a:pt y="17" x="74"/>
                    </a:lnTo>
                    <a:lnTo>
                      <a:pt y="15" x="74"/>
                    </a:lnTo>
                    <a:lnTo>
                      <a:pt y="13" x="74"/>
                    </a:lnTo>
                    <a:close/>
                  </a:path>
                </a:pathLst>
              </a:custGeom>
              <a:solidFill>
                <a:srgbClr val="7F7E7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47" name="Shape 4047"/>
              <p:cNvSpPr/>
              <p:nvPr/>
            </p:nvSpPr>
            <p:spPr>
              <a:xfrm>
                <a:off y="3455987" x="7362825"/>
                <a:ext cy="33336" cx="152400"/>
              </a:xfrm>
              <a:custGeom>
                <a:pathLst>
                  <a:path w="96" extrusionOk="0" h="21">
                    <a:moveTo>
                      <a:pt y="0" x="2"/>
                    </a:moveTo>
                    <a:lnTo>
                      <a:pt y="7" x="42"/>
                    </a:lnTo>
                    <a:lnTo>
                      <a:pt y="9" x="42"/>
                    </a:lnTo>
                    <a:lnTo>
                      <a:pt y="12" x="42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4" x="76"/>
                    </a:moveTo>
                    <a:lnTo>
                      <a:pt y="16" x="84"/>
                    </a:lnTo>
                    <a:lnTo>
                      <a:pt y="17" x="90"/>
                    </a:lnTo>
                    <a:lnTo>
                      <a:pt y="21" x="96"/>
                    </a:lnTo>
                    <a:lnTo>
                      <a:pt y="17" x="76"/>
                    </a:lnTo>
                    <a:lnTo>
                      <a:pt y="16" x="76"/>
                    </a:lnTo>
                    <a:lnTo>
                      <a:pt y="14" x="76"/>
                    </a:lnTo>
                    <a:close/>
                  </a:path>
                </a:pathLst>
              </a:custGeom>
              <a:solidFill>
                <a:srgbClr val="82807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48" name="Shape 4048"/>
              <p:cNvSpPr/>
              <p:nvPr/>
            </p:nvSpPr>
            <p:spPr>
              <a:xfrm>
                <a:off y="3459162" x="7359650"/>
                <a:ext cy="34925" cx="161925"/>
              </a:xfrm>
              <a:custGeom>
                <a:pathLst>
                  <a:path w="102" extrusionOk="0" h="22">
                    <a:moveTo>
                      <a:pt y="0" x="4"/>
                    </a:moveTo>
                    <a:lnTo>
                      <a:pt y="7" x="44"/>
                    </a:lnTo>
                    <a:lnTo>
                      <a:pt y="10" x="44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  <a:moveTo>
                      <a:pt y="14" x="78"/>
                    </a:moveTo>
                    <a:lnTo>
                      <a:pt y="17" x="93"/>
                    </a:lnTo>
                    <a:lnTo>
                      <a:pt y="19" x="98"/>
                    </a:lnTo>
                    <a:lnTo>
                      <a:pt y="22" x="102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4" x="78"/>
                    </a:lnTo>
                    <a:close/>
                  </a:path>
                </a:pathLst>
              </a:custGeom>
              <a:solidFill>
                <a:srgbClr val="84828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49" name="Shape 4049"/>
              <p:cNvSpPr/>
              <p:nvPr/>
            </p:nvSpPr>
            <p:spPr>
              <a:xfrm>
                <a:off y="3462337" x="7359650"/>
                <a:ext cy="34925" cx="169861"/>
              </a:xfrm>
              <a:custGeom>
                <a:pathLst>
                  <a:path w="107" extrusionOk="0" h="22">
                    <a:moveTo>
                      <a:pt y="0" x="2"/>
                    </a:moveTo>
                    <a:lnTo>
                      <a:pt y="8" x="44"/>
                    </a:lnTo>
                    <a:lnTo>
                      <a:pt y="10" x="46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  <a:moveTo>
                      <a:pt y="13" x="78"/>
                    </a:moveTo>
                    <a:lnTo>
                      <a:pt y="17" x="98"/>
                    </a:lnTo>
                    <a:lnTo>
                      <a:pt y="20" x="102"/>
                    </a:lnTo>
                    <a:lnTo>
                      <a:pt y="22" x="107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3" x="78"/>
                    </a:lnTo>
                    <a:close/>
                  </a:path>
                </a:pathLst>
              </a:custGeom>
              <a:solidFill>
                <a:srgbClr val="88878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50" name="Shape 4050"/>
              <p:cNvSpPr/>
              <p:nvPr/>
            </p:nvSpPr>
            <p:spPr>
              <a:xfrm>
                <a:off y="3463925" x="7358061"/>
                <a:ext cy="38100" cx="179387"/>
              </a:xfrm>
              <a:custGeom>
                <a:pathLst>
                  <a:path w="113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1" x="47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3"/>
                    </a:lnTo>
                    <a:lnTo>
                      <a:pt y="21" x="108"/>
                    </a:lnTo>
                    <a:lnTo>
                      <a:pt y="24" x="113"/>
                    </a:lnTo>
                    <a:lnTo>
                      <a:pt y="17" x="79"/>
                    </a:lnTo>
                    <a:lnTo>
                      <a:pt y="16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51" name="Shape 4051"/>
              <p:cNvSpPr/>
              <p:nvPr/>
            </p:nvSpPr>
            <p:spPr>
              <a:xfrm>
                <a:off y="3467100" x="7358061"/>
                <a:ext cy="38100" cx="187325"/>
              </a:xfrm>
              <a:custGeom>
                <a:pathLst>
                  <a:path w="118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0" x="49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8"/>
                    </a:lnTo>
                    <a:lnTo>
                      <a:pt y="22" x="113"/>
                    </a:lnTo>
                    <a:lnTo>
                      <a:pt y="24" x="118"/>
                    </a:lnTo>
                    <a:lnTo>
                      <a:pt y="17" x="79"/>
                    </a:lnTo>
                    <a:lnTo>
                      <a:pt y="15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C8B8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52" name="Shape 4052"/>
              <p:cNvSpPr/>
              <p:nvPr/>
            </p:nvSpPr>
            <p:spPr>
              <a:xfrm>
                <a:off y="3470275" x="7354886"/>
                <a:ext cy="39686" cx="195261"/>
              </a:xfrm>
              <a:custGeom>
                <a:pathLst>
                  <a:path w="123" extrusionOk="0" h="25">
                    <a:moveTo>
                      <a:pt y="0" x="2"/>
                    </a:moveTo>
                    <a:lnTo>
                      <a:pt y="8" x="51"/>
                    </a:lnTo>
                    <a:lnTo>
                      <a:pt y="10" x="51"/>
                    </a:lnTo>
                    <a:lnTo>
                      <a:pt y="12" x="52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3" x="81"/>
                    </a:moveTo>
                    <a:lnTo>
                      <a:pt y="20" x="115"/>
                    </a:lnTo>
                    <a:lnTo>
                      <a:pt y="22" x="118"/>
                    </a:lnTo>
                    <a:lnTo>
                      <a:pt y="25" x="123"/>
                    </a:lnTo>
                    <a:lnTo>
                      <a:pt y="17" x="79"/>
                    </a:lnTo>
                    <a:lnTo>
                      <a:pt y="15" x="81"/>
                    </a:lnTo>
                    <a:lnTo>
                      <a:pt y="13" x="81"/>
                    </a:lnTo>
                    <a:close/>
                  </a:path>
                </a:pathLst>
              </a:custGeom>
              <a:solidFill>
                <a:srgbClr val="908F8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53" name="Shape 4053"/>
              <p:cNvSpPr/>
              <p:nvPr/>
            </p:nvSpPr>
            <p:spPr>
              <a:xfrm>
                <a:off y="3473450" x="7351711"/>
                <a:ext cy="39686" cx="206375"/>
              </a:xfrm>
              <a:custGeom>
                <a:pathLst>
                  <a:path w="130" extrusionOk="0" h="25">
                    <a:moveTo>
                      <a:pt y="0" x="4"/>
                    </a:moveTo>
                    <a:lnTo>
                      <a:pt y="8" x="53"/>
                    </a:lnTo>
                    <a:lnTo>
                      <a:pt y="10" x="54"/>
                    </a:lnTo>
                    <a:lnTo>
                      <a:pt y="11" x="5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4"/>
                    </a:lnTo>
                    <a:close/>
                    <a:moveTo>
                      <a:pt y="13" x="83"/>
                    </a:moveTo>
                    <a:lnTo>
                      <a:pt y="20" x="122"/>
                    </a:lnTo>
                    <a:lnTo>
                      <a:pt y="23" x="125"/>
                    </a:lnTo>
                    <a:lnTo>
                      <a:pt y="25" x="130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3"/>
                    </a:lnTo>
                    <a:close/>
                  </a:path>
                </a:pathLst>
              </a:custGeom>
              <a:solidFill>
                <a:srgbClr val="92919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54" name="Shape 4054"/>
              <p:cNvSpPr/>
              <p:nvPr/>
            </p:nvSpPr>
            <p:spPr>
              <a:xfrm>
                <a:off y="3475037" x="7351711"/>
                <a:ext cy="41275" cx="212725"/>
              </a:xfrm>
              <a:custGeom>
                <a:pathLst>
                  <a:path w="134" extrusionOk="0" h="26">
                    <a:moveTo>
                      <a:pt y="0" x="2"/>
                    </a:moveTo>
                    <a:lnTo>
                      <a:pt y="9" x="54"/>
                    </a:lnTo>
                    <a:lnTo>
                      <a:pt y="10" x="56"/>
                    </a:lnTo>
                    <a:lnTo>
                      <a:pt y="12" x="5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4" x="81"/>
                    </a:moveTo>
                    <a:lnTo>
                      <a:pt y="22" x="125"/>
                    </a:lnTo>
                    <a:lnTo>
                      <a:pt y="24" x="129"/>
                    </a:lnTo>
                    <a:lnTo>
                      <a:pt y="26" x="134"/>
                    </a:lnTo>
                    <a:lnTo>
                      <a:pt y="17" x="81"/>
                    </a:lnTo>
                    <a:lnTo>
                      <a:pt y="15" x="81"/>
                    </a:lnTo>
                    <a:lnTo>
                      <a:pt y="14" x="81"/>
                    </a:lnTo>
                    <a:close/>
                  </a:path>
                </a:pathLst>
              </a:custGeom>
              <a:solidFill>
                <a:srgbClr val="94939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55" name="Shape 4055"/>
              <p:cNvSpPr/>
              <p:nvPr/>
            </p:nvSpPr>
            <p:spPr>
              <a:xfrm>
                <a:off y="3478212" x="7350125"/>
                <a:ext cy="42862" cx="219075"/>
              </a:xfrm>
              <a:custGeom>
                <a:pathLst>
                  <a:path w="138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0" x="57"/>
                    </a:lnTo>
                    <a:lnTo>
                      <a:pt y="13" x="5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1"/>
                    </a:lnTo>
                    <a:lnTo>
                      <a:pt y="24" x="135"/>
                    </a:lnTo>
                    <a:lnTo>
                      <a:pt y="27" x="138"/>
                    </a:lnTo>
                    <a:lnTo>
                      <a:pt y="17" x="81"/>
                    </a:lnTo>
                    <a:lnTo>
                      <a:pt y="15" x="82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9989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56" name="Shape 4056"/>
              <p:cNvSpPr/>
              <p:nvPr/>
            </p:nvSpPr>
            <p:spPr>
              <a:xfrm>
                <a:off y="3481387" x="7350125"/>
                <a:ext cy="42862" cx="223837"/>
              </a:xfrm>
              <a:custGeom>
                <a:pathLst>
                  <a:path w="141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1" x="59"/>
                    </a:lnTo>
                    <a:lnTo>
                      <a:pt y="13" x="60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5"/>
                    </a:lnTo>
                    <a:lnTo>
                      <a:pt y="25" x="138"/>
                    </a:lnTo>
                    <a:lnTo>
                      <a:pt y="27" x="141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57" name="Shape 4057"/>
              <p:cNvSpPr/>
              <p:nvPr/>
            </p:nvSpPr>
            <p:spPr>
              <a:xfrm>
                <a:off y="3481387" x="7346950"/>
                <a:ext cy="47625" cx="234950"/>
              </a:xfrm>
              <a:custGeom>
                <a:pathLst>
                  <a:path w="148" extrusionOk="0" h="30">
                    <a:moveTo>
                      <a:pt y="0" x="2"/>
                    </a:moveTo>
                    <a:lnTo>
                      <a:pt y="11" x="61"/>
                    </a:lnTo>
                    <a:lnTo>
                      <a:pt y="13" x="62"/>
                    </a:lnTo>
                    <a:lnTo>
                      <a:pt y="15" x="6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5" x="140"/>
                    </a:lnTo>
                    <a:lnTo>
                      <a:pt y="27" x="143"/>
                    </a:lnTo>
                    <a:lnTo>
                      <a:pt y="30" x="148"/>
                    </a:lnTo>
                    <a:lnTo>
                      <a:pt y="18" x="81"/>
                    </a:lnTo>
                    <a:lnTo>
                      <a:pt y="16" x="83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9E9D9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58" name="Shape 4058"/>
              <p:cNvSpPr/>
              <p:nvPr/>
            </p:nvSpPr>
            <p:spPr>
              <a:xfrm>
                <a:off y="3482975" x="7346950"/>
                <a:ext cy="49212" cx="241300"/>
              </a:xfrm>
              <a:custGeom>
                <a:pathLst>
                  <a:path w="152" extrusionOk="0" h="31">
                    <a:moveTo>
                      <a:pt y="0" x="2"/>
                    </a:moveTo>
                    <a:lnTo>
                      <a:pt y="12" x="62"/>
                    </a:lnTo>
                    <a:lnTo>
                      <a:pt y="14" x="64"/>
                    </a:lnTo>
                    <a:lnTo>
                      <a:pt y="15" x="6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6" x="143"/>
                    </a:lnTo>
                    <a:lnTo>
                      <a:pt y="29" x="148"/>
                    </a:lnTo>
                    <a:lnTo>
                      <a:pt y="31" x="152"/>
                    </a:lnTo>
                    <a:lnTo>
                      <a:pt y="19" x="79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2A2A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59" name="Shape 4059"/>
              <p:cNvSpPr/>
              <p:nvPr/>
            </p:nvSpPr>
            <p:spPr>
              <a:xfrm>
                <a:off y="3486150" x="7343775"/>
                <a:ext cy="47625" cx="249237"/>
              </a:xfrm>
              <a:custGeom>
                <a:pathLst>
                  <a:path w="157" extrusionOk="0" h="30">
                    <a:moveTo>
                      <a:pt y="0" x="2"/>
                    </a:moveTo>
                    <a:lnTo>
                      <a:pt y="12" x="66"/>
                    </a:lnTo>
                    <a:lnTo>
                      <a:pt y="15" x="69"/>
                    </a:lnTo>
                    <a:lnTo>
                      <a:pt y="17" x="73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7" x="150"/>
                    </a:lnTo>
                    <a:lnTo>
                      <a:pt y="29" x="154"/>
                    </a:lnTo>
                    <a:lnTo>
                      <a:pt y="30" x="157"/>
                    </a:lnTo>
                    <a:lnTo>
                      <a:pt y="17" x="78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60" name="Shape 4060"/>
              <p:cNvSpPr/>
              <p:nvPr/>
            </p:nvSpPr>
            <p:spPr>
              <a:xfrm>
                <a:off y="3489325" x="7343775"/>
                <a:ext cy="50800" cx="255586"/>
              </a:xfrm>
              <a:custGeom>
                <a:pathLst>
                  <a:path w="161" extrusionOk="0" h="32">
                    <a:moveTo>
                      <a:pt y="0" x="2"/>
                    </a:moveTo>
                    <a:lnTo>
                      <a:pt y="11" x="69"/>
                    </a:lnTo>
                    <a:lnTo>
                      <a:pt y="15" x="73"/>
                    </a:lnTo>
                    <a:lnTo>
                      <a:pt y="15" x="76"/>
                    </a:lnTo>
                    <a:lnTo>
                      <a:pt y="15" x="78"/>
                    </a:lnTo>
                    <a:lnTo>
                      <a:pt y="15" x="81"/>
                    </a:lnTo>
                    <a:lnTo>
                      <a:pt y="27" x="154"/>
                    </a:lnTo>
                    <a:lnTo>
                      <a:pt y="28" x="157"/>
                    </a:lnTo>
                    <a:lnTo>
                      <a:pt y="32" x="16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61" name="Shape 4061"/>
              <p:cNvSpPr/>
              <p:nvPr/>
            </p:nvSpPr>
            <p:spPr>
              <a:xfrm>
                <a:off y="3490912" x="7342186"/>
                <a:ext cy="50800" cx="261936"/>
              </a:xfrm>
              <a:custGeom>
                <a:pathLst>
                  <a:path w="165" extrusionOk="0" h="32">
                    <a:moveTo>
                      <a:pt y="0" x="1"/>
                    </a:moveTo>
                    <a:lnTo>
                      <a:pt y="14" x="74"/>
                    </a:lnTo>
                    <a:lnTo>
                      <a:pt y="14" x="77"/>
                    </a:lnTo>
                    <a:lnTo>
                      <a:pt y="14" x="79"/>
                    </a:lnTo>
                    <a:lnTo>
                      <a:pt y="27" x="158"/>
                    </a:lnTo>
                    <a:lnTo>
                      <a:pt y="31" x="162"/>
                    </a:lnTo>
                    <a:lnTo>
                      <a:pt y="32" x="165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BAA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62" name="Shape 4062"/>
              <p:cNvSpPr/>
              <p:nvPr/>
            </p:nvSpPr>
            <p:spPr>
              <a:xfrm>
                <a:off y="3494087" x="7342186"/>
                <a:ext cy="53975" cx="266700"/>
              </a:xfrm>
              <a:custGeom>
                <a:pathLst>
                  <a:path w="168" extrusionOk="0" h="34">
                    <a:moveTo>
                      <a:pt y="0" x="1"/>
                    </a:moveTo>
                    <a:lnTo>
                      <a:pt y="29" x="162"/>
                    </a:lnTo>
                    <a:lnTo>
                      <a:pt y="30" x="165"/>
                    </a:lnTo>
                    <a:lnTo>
                      <a:pt y="34" x="16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63" name="Shape 4063"/>
              <p:cNvSpPr/>
              <p:nvPr/>
            </p:nvSpPr>
            <p:spPr>
              <a:xfrm>
                <a:off y="3497262" x="7342186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28" x="165"/>
                    </a:lnTo>
                    <a:lnTo>
                      <a:pt y="32" x="168"/>
                    </a:lnTo>
                    <a:lnTo>
                      <a:pt y="34" x="17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0AFA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64" name="Shape 4064"/>
              <p:cNvSpPr/>
              <p:nvPr/>
            </p:nvSpPr>
            <p:spPr>
              <a:xfrm>
                <a:off y="3498850" x="7339011"/>
                <a:ext cy="53975" cx="277811"/>
              </a:xfrm>
              <a:custGeom>
                <a:pathLst>
                  <a:path w="175" extrusionOk="0" h="34">
                    <a:moveTo>
                      <a:pt y="0" x="2"/>
                    </a:moveTo>
                    <a:lnTo>
                      <a:pt y="31" x="170"/>
                    </a:lnTo>
                    <a:lnTo>
                      <a:pt y="33" x="174"/>
                    </a:lnTo>
                    <a:lnTo>
                      <a:pt y="34" x="175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6B6B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65" name="Shape 4065"/>
              <p:cNvSpPr/>
              <p:nvPr/>
            </p:nvSpPr>
            <p:spPr>
              <a:xfrm>
                <a:off y="3502025" x="7339011"/>
                <a:ext cy="57150" cx="284162"/>
              </a:xfrm>
              <a:custGeom>
                <a:pathLst>
                  <a:path w="179" extrusionOk="0" h="36">
                    <a:moveTo>
                      <a:pt y="0" x="2"/>
                    </a:moveTo>
                    <a:lnTo>
                      <a:pt y="31" x="174"/>
                    </a:lnTo>
                    <a:lnTo>
                      <a:pt y="32" x="175"/>
                    </a:lnTo>
                    <a:lnTo>
                      <a:pt y="36" x="17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9B9B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66" name="Shape 4066"/>
              <p:cNvSpPr/>
              <p:nvPr/>
            </p:nvSpPr>
            <p:spPr>
              <a:xfrm>
                <a:off y="3505200" x="7335836"/>
                <a:ext cy="55561" cx="292100"/>
              </a:xfrm>
              <a:custGeom>
                <a:pathLst>
                  <a:path w="184" extrusionOk="0" h="35">
                    <a:moveTo>
                      <a:pt y="0" x="2"/>
                    </a:moveTo>
                    <a:lnTo>
                      <a:pt y="30" x="177"/>
                    </a:lnTo>
                    <a:lnTo>
                      <a:pt y="34" x="181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CBCB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67" name="Shape 4067"/>
              <p:cNvSpPr/>
              <p:nvPr/>
            </p:nvSpPr>
            <p:spPr>
              <a:xfrm>
                <a:off y="3506787" x="7335836"/>
                <a:ext cy="57150" cx="298450"/>
              </a:xfrm>
              <a:custGeom>
                <a:pathLst>
                  <a:path w="188" extrusionOk="0" h="36">
                    <a:moveTo>
                      <a:pt y="0" x="2"/>
                    </a:moveTo>
                    <a:lnTo>
                      <a:pt y="33" x="181"/>
                    </a:lnTo>
                    <a:lnTo>
                      <a:pt y="34" x="184"/>
                    </a:lnTo>
                    <a:lnTo>
                      <a:pt y="36" x="188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1C1C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68" name="Shape 4068"/>
              <p:cNvSpPr/>
              <p:nvPr/>
            </p:nvSpPr>
            <p:spPr>
              <a:xfrm>
                <a:off y="3509962" x="7332661"/>
                <a:ext cy="57150" cx="303212"/>
              </a:xfrm>
              <a:custGeom>
                <a:pathLst>
                  <a:path w="191" extrusionOk="0" h="36">
                    <a:moveTo>
                      <a:pt y="0" x="2"/>
                    </a:moveTo>
                    <a:lnTo>
                      <a:pt y="32" x="186"/>
                    </a:lnTo>
                    <a:lnTo>
                      <a:pt y="34" x="190"/>
                    </a:lnTo>
                    <a:lnTo>
                      <a:pt y="36" x="191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4C4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69" name="Shape 4069"/>
              <p:cNvSpPr/>
              <p:nvPr/>
            </p:nvSpPr>
            <p:spPr>
              <a:xfrm>
                <a:off y="3513137" x="7332661"/>
                <a:ext cy="58736" cx="309561"/>
              </a:xfrm>
              <a:custGeom>
                <a:pathLst>
                  <a:path w="195" extrusionOk="0" h="37">
                    <a:moveTo>
                      <a:pt y="0" x="2"/>
                    </a:moveTo>
                    <a:lnTo>
                      <a:pt y="32" x="190"/>
                    </a:lnTo>
                    <a:lnTo>
                      <a:pt y="34" x="191"/>
                    </a:lnTo>
                    <a:lnTo>
                      <a:pt y="37" x="19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7C6C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70" name="Shape 4070"/>
              <p:cNvSpPr/>
              <p:nvPr/>
            </p:nvSpPr>
            <p:spPr>
              <a:xfrm>
                <a:off y="3516312" x="7332661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2" x="191"/>
                    </a:lnTo>
                    <a:lnTo>
                      <a:pt y="35" x="195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71" name="Shape 4071"/>
              <p:cNvSpPr/>
              <p:nvPr/>
            </p:nvSpPr>
            <p:spPr>
              <a:xfrm>
                <a:off y="3517900" x="7331075"/>
                <a:ext cy="58736" cx="315912"/>
              </a:xfrm>
              <a:custGeom>
                <a:pathLst>
                  <a:path w="199" extrusionOk="0" h="37">
                    <a:moveTo>
                      <a:pt y="0" x="1"/>
                    </a:moveTo>
                    <a:lnTo>
                      <a:pt y="34" x="196"/>
                    </a:lnTo>
                    <a:lnTo>
                      <a:pt y="36" x="197"/>
                    </a:lnTo>
                    <a:lnTo>
                      <a:pt y="37" x="19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72" name="Shape 4072"/>
              <p:cNvSpPr/>
              <p:nvPr/>
            </p:nvSpPr>
            <p:spPr>
              <a:xfrm>
                <a:off y="3521075" x="7331075"/>
                <a:ext cy="61912" cx="320675"/>
              </a:xfrm>
              <a:custGeom>
                <a:pathLst>
                  <a:path w="202" extrusionOk="0" h="39">
                    <a:moveTo>
                      <a:pt y="0" x="1"/>
                    </a:moveTo>
                    <a:lnTo>
                      <a:pt y="34" x="197"/>
                    </a:lnTo>
                    <a:lnTo>
                      <a:pt y="35" x="199"/>
                    </a:lnTo>
                    <a:lnTo>
                      <a:pt y="39" x="202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73" name="Shape 4073"/>
              <p:cNvSpPr/>
              <p:nvPr/>
            </p:nvSpPr>
            <p:spPr>
              <a:xfrm>
                <a:off y="3521075" x="7327900"/>
                <a:ext cy="63500" cx="327025"/>
              </a:xfrm>
              <a:custGeom>
                <a:pathLst>
                  <a:path w="206" extrusionOk="0" h="40">
                    <a:moveTo>
                      <a:pt y="0" x="2"/>
                    </a:moveTo>
                    <a:lnTo>
                      <a:pt y="35" x="201"/>
                    </a:lnTo>
                    <a:lnTo>
                      <a:pt y="39" x="204"/>
                    </a:lnTo>
                    <a:lnTo>
                      <a:pt y="40" x="20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74" name="Shape 4074"/>
              <p:cNvSpPr/>
              <p:nvPr/>
            </p:nvSpPr>
            <p:spPr>
              <a:xfrm>
                <a:off y="3524250" x="7327900"/>
                <a:ext cy="63500" cx="330200"/>
              </a:xfrm>
              <a:custGeom>
                <a:pathLst>
                  <a:path w="208" extrusionOk="0" h="40">
                    <a:moveTo>
                      <a:pt y="0" x="2"/>
                    </a:moveTo>
                    <a:lnTo>
                      <a:pt y="37" x="204"/>
                    </a:lnTo>
                    <a:lnTo>
                      <a:pt y="38" x="206"/>
                    </a:lnTo>
                    <a:lnTo>
                      <a:pt y="40" x="208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75" name="Shape 4075"/>
              <p:cNvSpPr/>
              <p:nvPr/>
            </p:nvSpPr>
            <p:spPr>
              <a:xfrm>
                <a:off y="3525837" x="7327900"/>
                <a:ext cy="65086" cx="331787"/>
              </a:xfrm>
              <a:custGeom>
                <a:pathLst>
                  <a:path w="209" extrusionOk="0" h="41">
                    <a:moveTo>
                      <a:pt y="0" x="0"/>
                    </a:moveTo>
                    <a:lnTo>
                      <a:pt y="37" x="206"/>
                    </a:lnTo>
                    <a:lnTo>
                      <a:pt y="39" x="208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76" name="Shape 4076"/>
              <p:cNvSpPr/>
              <p:nvPr/>
            </p:nvSpPr>
            <p:spPr>
              <a:xfrm>
                <a:off y="3529012" x="7324725"/>
                <a:ext cy="65086" cx="341312"/>
              </a:xfrm>
              <a:custGeom>
                <a:pathLst>
                  <a:path w="215" extrusionOk="0" h="41">
                    <a:moveTo>
                      <a:pt y="0" x="2"/>
                    </a:moveTo>
                    <a:lnTo>
                      <a:pt y="37" x="210"/>
                    </a:lnTo>
                    <a:lnTo>
                      <a:pt y="39" x="211"/>
                    </a:lnTo>
                    <a:lnTo>
                      <a:pt y="41" x="213"/>
                    </a:lnTo>
                    <a:lnTo>
                      <a:pt y="41" x="213"/>
                    </a:lnTo>
                    <a:lnTo>
                      <a:pt y="41" x="21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77" name="Shape 4077"/>
              <p:cNvSpPr/>
              <p:nvPr/>
            </p:nvSpPr>
            <p:spPr>
              <a:xfrm>
                <a:off y="3532187" x="7324725"/>
                <a:ext cy="66675" cx="341312"/>
              </a:xfrm>
              <a:custGeom>
                <a:pathLst>
                  <a:path w="215" extrusionOk="0" h="42">
                    <a:moveTo>
                      <a:pt y="0" x="2"/>
                    </a:moveTo>
                    <a:lnTo>
                      <a:pt y="37" x="211"/>
                    </a:lnTo>
                    <a:lnTo>
                      <a:pt y="39" x="213"/>
                    </a:lnTo>
                    <a:lnTo>
                      <a:pt y="39" x="213"/>
                    </a:lnTo>
                    <a:lnTo>
                      <a:pt y="40" x="215"/>
                    </a:lnTo>
                    <a:lnTo>
                      <a:pt y="42" x="21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78" name="Shape 4078"/>
              <p:cNvSpPr/>
              <p:nvPr/>
            </p:nvSpPr>
            <p:spPr>
              <a:xfrm>
                <a:off y="3533775" x="7324725"/>
                <a:ext cy="68261" cx="342900"/>
              </a:xfrm>
              <a:custGeom>
                <a:pathLst>
                  <a:path w="216" extrusionOk="0" h="43">
                    <a:moveTo>
                      <a:pt y="0" x="0"/>
                    </a:moveTo>
                    <a:lnTo>
                      <a:pt y="38" x="215"/>
                    </a:lnTo>
                    <a:lnTo>
                      <a:pt y="41" x="215"/>
                    </a:lnTo>
                    <a:lnTo>
                      <a:pt y="43" x="21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79" name="Shape 4079"/>
              <p:cNvSpPr/>
              <p:nvPr/>
            </p:nvSpPr>
            <p:spPr>
              <a:xfrm>
                <a:off y="3536950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6"/>
                    </a:lnTo>
                    <a:lnTo>
                      <a:pt y="41" x="217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80" name="Shape 4080"/>
              <p:cNvSpPr/>
              <p:nvPr/>
            </p:nvSpPr>
            <p:spPr>
              <a:xfrm>
                <a:off y="3540125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7"/>
                    </a:lnTo>
                    <a:lnTo>
                      <a:pt y="40" x="219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81" name="Shape 4081"/>
              <p:cNvSpPr/>
              <p:nvPr/>
            </p:nvSpPr>
            <p:spPr>
              <a:xfrm>
                <a:off y="3541712" x="7323136"/>
                <a:ext cy="68261" cx="350836"/>
              </a:xfrm>
              <a:custGeom>
                <a:pathLst>
                  <a:path w="221" extrusionOk="0" h="43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19"/>
                    </a:lnTo>
                    <a:lnTo>
                      <a:pt y="43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82" name="Shape 4082"/>
              <p:cNvSpPr/>
              <p:nvPr/>
            </p:nvSpPr>
            <p:spPr>
              <a:xfrm>
                <a:off y="3544887" x="7323136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21"/>
                    </a:lnTo>
                    <a:lnTo>
                      <a:pt y="42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83" name="Shape 4083"/>
              <p:cNvSpPr/>
              <p:nvPr/>
            </p:nvSpPr>
            <p:spPr>
              <a:xfrm>
                <a:off y="3548062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9" x="223"/>
                    </a:lnTo>
                    <a:lnTo>
                      <a:pt y="40" x="223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84" name="Shape 4084"/>
              <p:cNvSpPr/>
              <p:nvPr/>
            </p:nvSpPr>
            <p:spPr>
              <a:xfrm>
                <a:off y="3551237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8" x="223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85" name="Shape 4085"/>
              <p:cNvSpPr/>
              <p:nvPr/>
            </p:nvSpPr>
            <p:spPr>
              <a:xfrm>
                <a:off y="3552825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1" x="225"/>
                    </a:lnTo>
                    <a:lnTo>
                      <a:pt y="42" x="225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86" name="Shape 4086"/>
              <p:cNvSpPr/>
              <p:nvPr/>
            </p:nvSpPr>
            <p:spPr>
              <a:xfrm>
                <a:off y="3556000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87" name="Shape 4087"/>
              <p:cNvSpPr/>
              <p:nvPr/>
            </p:nvSpPr>
            <p:spPr>
              <a:xfrm>
                <a:off y="3559175" x="7316786"/>
                <a:ext cy="66675" cx="360362"/>
              </a:xfrm>
              <a:custGeom>
                <a:pathLst>
                  <a:path w="227" extrusionOk="0" h="42">
                    <a:moveTo>
                      <a:pt y="0" x="2"/>
                    </a:moveTo>
                    <a:lnTo>
                      <a:pt y="38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88" name="Shape 4088"/>
              <p:cNvSpPr/>
              <p:nvPr/>
            </p:nvSpPr>
            <p:spPr>
              <a:xfrm>
                <a:off y="3560762" x="7316786"/>
                <a:ext cy="68261" cx="360362"/>
              </a:xfrm>
              <a:custGeom>
                <a:pathLst>
                  <a:path w="227" extrusionOk="0" h="43">
                    <a:moveTo>
                      <a:pt y="0" x="2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3" x="22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89" name="Shape 4089"/>
              <p:cNvSpPr/>
              <p:nvPr/>
            </p:nvSpPr>
            <p:spPr>
              <a:xfrm>
                <a:off y="3563937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90" name="Shape 4090"/>
              <p:cNvSpPr/>
              <p:nvPr/>
            </p:nvSpPr>
            <p:spPr>
              <a:xfrm>
                <a:off y="3567112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91" name="Shape 4091"/>
              <p:cNvSpPr/>
              <p:nvPr/>
            </p:nvSpPr>
            <p:spPr>
              <a:xfrm>
                <a:off y="3568700" x="7315200"/>
                <a:ext cy="68261" cx="361950"/>
              </a:xfrm>
              <a:custGeom>
                <a:pathLst>
                  <a:path w="228" extrusionOk="0" h="43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8"/>
                    </a:lnTo>
                    <a:lnTo>
                      <a:pt y="43" x="226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92" name="Shape 4092"/>
              <p:cNvSpPr/>
              <p:nvPr/>
            </p:nvSpPr>
            <p:spPr>
              <a:xfrm>
                <a:off y="3571875" x="7315200"/>
                <a:ext cy="66675" cx="361950"/>
              </a:xfrm>
              <a:custGeom>
                <a:pathLst>
                  <a:path w="228" extrusionOk="0" h="42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93" name="Shape 4093"/>
              <p:cNvSpPr/>
              <p:nvPr/>
            </p:nvSpPr>
            <p:spPr>
              <a:xfrm>
                <a:off y="3575050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0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94" name="Shape 4094"/>
              <p:cNvSpPr/>
              <p:nvPr/>
            </p:nvSpPr>
            <p:spPr>
              <a:xfrm>
                <a:off y="3576637" x="7315200"/>
                <a:ext cy="68261" cx="358775"/>
              </a:xfrm>
              <a:custGeom>
                <a:pathLst>
                  <a:path w="226" extrusionOk="0" h="43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6"/>
                    </a:lnTo>
                    <a:lnTo>
                      <a:pt y="43" x="22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95" name="Shape 4095"/>
              <p:cNvSpPr/>
              <p:nvPr/>
            </p:nvSpPr>
            <p:spPr>
              <a:xfrm>
                <a:off y="3579812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4"/>
                    </a:lnTo>
                    <a:lnTo>
                      <a:pt y="42" x="22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96" name="Shape 4096"/>
              <p:cNvSpPr/>
              <p:nvPr/>
            </p:nvSpPr>
            <p:spPr>
              <a:xfrm>
                <a:off y="3582987" x="7315200"/>
                <a:ext cy="66675" cx="355600"/>
              </a:xfrm>
              <a:custGeom>
                <a:pathLst>
                  <a:path w="224" extrusionOk="0" h="42">
                    <a:moveTo>
                      <a:pt y="0" x="0"/>
                    </a:moveTo>
                    <a:lnTo>
                      <a:pt y="39" x="224"/>
                    </a:lnTo>
                    <a:lnTo>
                      <a:pt y="40" x="224"/>
                    </a:lnTo>
                    <a:lnTo>
                      <a:pt y="42" x="22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97" name="Shape 4097"/>
              <p:cNvSpPr/>
              <p:nvPr/>
            </p:nvSpPr>
            <p:spPr>
              <a:xfrm>
                <a:off y="3584575" x="7315200"/>
                <a:ext cy="68261" cx="355600"/>
              </a:xfrm>
              <a:custGeom>
                <a:pathLst>
                  <a:path w="224" extrusionOk="0" h="43">
                    <a:moveTo>
                      <a:pt y="0" x="0"/>
                    </a:moveTo>
                    <a:lnTo>
                      <a:pt y="39" x="224"/>
                    </a:lnTo>
                    <a:lnTo>
                      <a:pt y="41" x="222"/>
                    </a:lnTo>
                    <a:lnTo>
                      <a:pt y="43" x="22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0F0E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98" name="Shape 4098"/>
              <p:cNvSpPr/>
              <p:nvPr/>
            </p:nvSpPr>
            <p:spPr>
              <a:xfrm>
                <a:off y="3587750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1" x="224"/>
                    </a:lnTo>
                    <a:lnTo>
                      <a:pt y="42" x="223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099" name="Shape 4099"/>
              <p:cNvSpPr/>
              <p:nvPr/>
            </p:nvSpPr>
            <p:spPr>
              <a:xfrm>
                <a:off y="3590925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0" x="223"/>
                    </a:lnTo>
                    <a:lnTo>
                      <a:pt y="42" x="22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00" name="Shape 4100"/>
              <p:cNvSpPr/>
              <p:nvPr/>
            </p:nvSpPr>
            <p:spPr>
              <a:xfrm>
                <a:off y="3594100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8" x="223"/>
                    </a:lnTo>
                    <a:lnTo>
                      <a:pt y="40" x="223"/>
                    </a:lnTo>
                    <a:lnTo>
                      <a:pt y="42" x="22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01" name="Shape 4101"/>
              <p:cNvSpPr/>
              <p:nvPr/>
            </p:nvSpPr>
            <p:spPr>
              <a:xfrm>
                <a:off y="3595687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9" x="223"/>
                    </a:lnTo>
                    <a:lnTo>
                      <a:pt y="41" x="221"/>
                    </a:lnTo>
                    <a:lnTo>
                      <a:pt y="42" x="21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02" name="Shape 4102"/>
              <p:cNvSpPr/>
              <p:nvPr/>
            </p:nvSpPr>
            <p:spPr>
              <a:xfrm>
                <a:off y="3598862" x="7312025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21"/>
                    </a:lnTo>
                    <a:lnTo>
                      <a:pt y="39" x="221"/>
                    </a:lnTo>
                    <a:lnTo>
                      <a:pt y="40" x="219"/>
                    </a:lnTo>
                    <a:lnTo>
                      <a:pt y="40" x="219"/>
                    </a:lnTo>
                    <a:lnTo>
                      <a:pt y="42" x="21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BE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03" name="Shape 4103"/>
              <p:cNvSpPr/>
              <p:nvPr/>
            </p:nvSpPr>
            <p:spPr>
              <a:xfrm>
                <a:off y="3602037" x="7312025"/>
                <a:ext cy="63500" cx="347661"/>
              </a:xfrm>
              <a:custGeom>
                <a:pathLst>
                  <a:path w="219" extrusionOk="0" h="40">
                    <a:moveTo>
                      <a:pt y="0" x="0"/>
                    </a:moveTo>
                    <a:lnTo>
                      <a:pt y="38" x="219"/>
                    </a:lnTo>
                    <a:lnTo>
                      <a:pt y="38" x="219"/>
                    </a:lnTo>
                    <a:lnTo>
                      <a:pt y="38" x="219"/>
                    </a:lnTo>
                    <a:lnTo>
                      <a:pt y="40" x="218"/>
                    </a:lnTo>
                    <a:lnTo>
                      <a:pt y="40" x="21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04" name="Shape 4104"/>
              <p:cNvSpPr/>
              <p:nvPr/>
            </p:nvSpPr>
            <p:spPr>
              <a:xfrm>
                <a:off y="3603625" x="7312025"/>
                <a:ext cy="65086" cx="346075"/>
              </a:xfrm>
              <a:custGeom>
                <a:pathLst>
                  <a:path w="218" extrusionOk="0" h="41">
                    <a:moveTo>
                      <a:pt y="0" x="0"/>
                    </a:moveTo>
                    <a:lnTo>
                      <a:pt y="39" x="218"/>
                    </a:lnTo>
                    <a:lnTo>
                      <a:pt y="39" x="216"/>
                    </a:lnTo>
                    <a:lnTo>
                      <a:pt y="41" x="21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05" name="Shape 4105"/>
              <p:cNvSpPr/>
              <p:nvPr/>
            </p:nvSpPr>
            <p:spPr>
              <a:xfrm>
                <a:off y="3606800" x="7312025"/>
                <a:ext cy="65086" cx="342900"/>
              </a:xfrm>
              <a:custGeom>
                <a:pathLst>
                  <a:path w="216" extrusionOk="0" h="41">
                    <a:moveTo>
                      <a:pt y="0" x="0"/>
                    </a:moveTo>
                    <a:lnTo>
                      <a:pt y="37" x="216"/>
                    </a:lnTo>
                    <a:lnTo>
                      <a:pt y="39" x="214"/>
                    </a:lnTo>
                    <a:lnTo>
                      <a:pt y="41" x="21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06" name="Shape 4106"/>
              <p:cNvSpPr/>
              <p:nvPr/>
            </p:nvSpPr>
            <p:spPr>
              <a:xfrm>
                <a:off y="3609975" x="7312025"/>
                <a:ext cy="63500" cx="339725"/>
              </a:xfrm>
              <a:custGeom>
                <a:pathLst>
                  <a:path w="214" extrusionOk="0" h="40">
                    <a:moveTo>
                      <a:pt y="0" x="0"/>
                    </a:moveTo>
                    <a:lnTo>
                      <a:pt y="37" x="214"/>
                    </a:lnTo>
                    <a:lnTo>
                      <a:pt y="39" x="213"/>
                    </a:lnTo>
                    <a:lnTo>
                      <a:pt y="40" x="21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07" name="Shape 4107"/>
              <p:cNvSpPr/>
              <p:nvPr/>
            </p:nvSpPr>
            <p:spPr>
              <a:xfrm>
                <a:off y="3611562" x="7312025"/>
                <a:ext cy="65086" cx="338136"/>
              </a:xfrm>
              <a:custGeom>
                <a:pathLst>
                  <a:path w="213" extrusionOk="0" h="41">
                    <a:moveTo>
                      <a:pt y="0" x="0"/>
                    </a:moveTo>
                    <a:lnTo>
                      <a:pt y="38" x="213"/>
                    </a:lnTo>
                    <a:lnTo>
                      <a:pt y="39" x="211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08" name="Shape 4108"/>
              <p:cNvSpPr/>
              <p:nvPr/>
            </p:nvSpPr>
            <p:spPr>
              <a:xfrm>
                <a:off y="3614737" x="7312025"/>
                <a:ext cy="61912" cx="334961"/>
              </a:xfrm>
              <a:custGeom>
                <a:pathLst>
                  <a:path w="211" extrusionOk="0" h="39">
                    <a:moveTo>
                      <a:pt y="0" x="0"/>
                    </a:moveTo>
                    <a:lnTo>
                      <a:pt y="37" x="211"/>
                    </a:lnTo>
                    <a:lnTo>
                      <a:pt y="39" x="209"/>
                    </a:lnTo>
                    <a:lnTo>
                      <a:pt y="39" x="20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09" name="Shape 4109"/>
              <p:cNvSpPr/>
              <p:nvPr/>
            </p:nvSpPr>
            <p:spPr>
              <a:xfrm>
                <a:off y="3617912" x="7312025"/>
                <a:ext cy="61912" cx="331787"/>
              </a:xfrm>
              <a:custGeom>
                <a:pathLst>
                  <a:path w="209" extrusionOk="0" h="39">
                    <a:moveTo>
                      <a:pt y="0" x="0"/>
                    </a:moveTo>
                    <a:lnTo>
                      <a:pt y="37" x="209"/>
                    </a:lnTo>
                    <a:lnTo>
                      <a:pt y="37" x="206"/>
                    </a:lnTo>
                    <a:lnTo>
                      <a:pt y="39" x="204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3E3E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10" name="Shape 4110"/>
              <p:cNvSpPr/>
              <p:nvPr/>
            </p:nvSpPr>
            <p:spPr>
              <a:xfrm>
                <a:off y="3619500" x="7312025"/>
                <a:ext cy="61912" cx="327025"/>
              </a:xfrm>
              <a:custGeom>
                <a:pathLst>
                  <a:path w="206" extrusionOk="0" h="39">
                    <a:moveTo>
                      <a:pt y="0" x="0"/>
                    </a:moveTo>
                    <a:lnTo>
                      <a:pt y="36" x="206"/>
                    </a:lnTo>
                    <a:lnTo>
                      <a:pt y="38" x="204"/>
                    </a:lnTo>
                    <a:lnTo>
                      <a:pt y="39" x="203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11" name="Shape 4111"/>
              <p:cNvSpPr/>
              <p:nvPr/>
            </p:nvSpPr>
            <p:spPr>
              <a:xfrm>
                <a:off y="3622675" x="7312025"/>
                <a:ext cy="61912" cx="323850"/>
              </a:xfrm>
              <a:custGeom>
                <a:pathLst>
                  <a:path w="204" extrusionOk="0" h="39">
                    <a:moveTo>
                      <a:pt y="0" x="0"/>
                    </a:moveTo>
                    <a:lnTo>
                      <a:pt y="36" x="204"/>
                    </a:lnTo>
                    <a:lnTo>
                      <a:pt y="37" x="203"/>
                    </a:lnTo>
                    <a:lnTo>
                      <a:pt y="39" x="20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12" name="Shape 4112"/>
              <p:cNvSpPr/>
              <p:nvPr/>
            </p:nvSpPr>
            <p:spPr>
              <a:xfrm>
                <a:off y="3625850" x="7312025"/>
                <a:ext cy="61912" cx="322261"/>
              </a:xfrm>
              <a:custGeom>
                <a:pathLst>
                  <a:path w="203" extrusionOk="0" h="39">
                    <a:moveTo>
                      <a:pt y="0" x="0"/>
                    </a:moveTo>
                    <a:lnTo>
                      <a:pt y="35" x="203"/>
                    </a:lnTo>
                    <a:lnTo>
                      <a:pt y="37" x="201"/>
                    </a:lnTo>
                    <a:lnTo>
                      <a:pt y="39" x="19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13" name="Shape 4113"/>
              <p:cNvSpPr/>
              <p:nvPr/>
            </p:nvSpPr>
            <p:spPr>
              <a:xfrm>
                <a:off y="3629025" x="7312025"/>
                <a:ext cy="58736" cx="319087"/>
              </a:xfrm>
              <a:custGeom>
                <a:pathLst>
                  <a:path w="201" extrusionOk="0" h="37">
                    <a:moveTo>
                      <a:pt y="0" x="0"/>
                    </a:moveTo>
                    <a:lnTo>
                      <a:pt y="35" x="201"/>
                    </a:lnTo>
                    <a:lnTo>
                      <a:pt y="37" x="197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14" name="Shape 4114"/>
              <p:cNvSpPr/>
              <p:nvPr/>
            </p:nvSpPr>
            <p:spPr>
              <a:xfrm>
                <a:off y="3630612" x="7312025"/>
                <a:ext cy="58736" cx="312736"/>
              </a:xfrm>
              <a:custGeom>
                <a:pathLst>
                  <a:path w="197" extrusionOk="0" h="37">
                    <a:moveTo>
                      <a:pt y="0" x="0"/>
                    </a:moveTo>
                    <a:lnTo>
                      <a:pt y="36" x="197"/>
                    </a:lnTo>
                    <a:lnTo>
                      <a:pt y="36" x="196"/>
                    </a:lnTo>
                    <a:lnTo>
                      <a:pt y="37" x="19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15" name="Shape 4115"/>
              <p:cNvSpPr/>
              <p:nvPr/>
            </p:nvSpPr>
            <p:spPr>
              <a:xfrm>
                <a:off y="3633787" x="7312025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4" x="196"/>
                    </a:lnTo>
                    <a:lnTo>
                      <a:pt y="35" x="194"/>
                    </a:lnTo>
                    <a:lnTo>
                      <a:pt y="37" x="191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16" name="Shape 4116"/>
              <p:cNvSpPr/>
              <p:nvPr/>
            </p:nvSpPr>
            <p:spPr>
              <a:xfrm>
                <a:off y="3636962" x="7312025"/>
                <a:ext cy="58736" cx="307975"/>
              </a:xfrm>
              <a:custGeom>
                <a:pathLst>
                  <a:path w="194" extrusionOk="0" h="37">
                    <a:moveTo>
                      <a:pt y="0" x="0"/>
                    </a:moveTo>
                    <a:lnTo>
                      <a:pt y="33" x="194"/>
                    </a:lnTo>
                    <a:lnTo>
                      <a:pt y="35" x="191"/>
                    </a:lnTo>
                    <a:lnTo>
                      <a:pt y="37" x="18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17" name="Shape 4117"/>
              <p:cNvSpPr/>
              <p:nvPr/>
            </p:nvSpPr>
            <p:spPr>
              <a:xfrm>
                <a:off y="3638550" x="7312025"/>
                <a:ext cy="58736" cx="303212"/>
              </a:xfrm>
              <a:custGeom>
                <a:pathLst>
                  <a:path w="191" extrusionOk="0" h="37">
                    <a:moveTo>
                      <a:pt y="0" x="0"/>
                    </a:moveTo>
                    <a:lnTo>
                      <a:pt y="34" x="191"/>
                    </a:lnTo>
                    <a:lnTo>
                      <a:pt y="36" x="189"/>
                    </a:lnTo>
                    <a:lnTo>
                      <a:pt y="37" x="18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18" name="Shape 4118"/>
              <p:cNvSpPr/>
              <p:nvPr/>
            </p:nvSpPr>
            <p:spPr>
              <a:xfrm>
                <a:off y="3641725" x="7312025"/>
                <a:ext cy="55561" cx="300036"/>
              </a:xfrm>
              <a:custGeom>
                <a:pathLst>
                  <a:path w="189" extrusionOk="0" h="35">
                    <a:moveTo>
                      <a:pt y="0" x="0"/>
                    </a:moveTo>
                    <a:lnTo>
                      <a:pt y="34" x="189"/>
                    </a:lnTo>
                    <a:lnTo>
                      <a:pt y="35" x="187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D9D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19" name="Shape 4119"/>
              <p:cNvSpPr/>
              <p:nvPr/>
            </p:nvSpPr>
            <p:spPr>
              <a:xfrm>
                <a:off y="3644900" x="7312025"/>
                <a:ext cy="55561" cx="296862"/>
              </a:xfrm>
              <a:custGeom>
                <a:pathLst>
                  <a:path w="187" extrusionOk="0" h="35">
                    <a:moveTo>
                      <a:pt y="0" x="0"/>
                    </a:moveTo>
                    <a:lnTo>
                      <a:pt y="33" x="187"/>
                    </a:lnTo>
                    <a:lnTo>
                      <a:pt y="33" x="184"/>
                    </a:lnTo>
                    <a:lnTo>
                      <a:pt y="35" x="18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8D8D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20" name="Shape 4120"/>
              <p:cNvSpPr/>
              <p:nvPr/>
            </p:nvSpPr>
            <p:spPr>
              <a:xfrm>
                <a:off y="3646487" x="7312025"/>
                <a:ext cy="57150" cx="292100"/>
              </a:xfrm>
              <a:custGeom>
                <a:pathLst>
                  <a:path w="184" extrusionOk="0" h="36">
                    <a:moveTo>
                      <a:pt y="0" x="0"/>
                    </a:moveTo>
                    <a:lnTo>
                      <a:pt y="32" x="184"/>
                    </a:lnTo>
                    <a:lnTo>
                      <a:pt y="34" x="182"/>
                    </a:lnTo>
                    <a:lnTo>
                      <a:pt y="36" x="17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7D6D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21" name="Shape 4121"/>
              <p:cNvSpPr/>
              <p:nvPr/>
            </p:nvSpPr>
            <p:spPr>
              <a:xfrm>
                <a:off y="3649662" x="7312025"/>
                <a:ext cy="57150" cx="288925"/>
              </a:xfrm>
              <a:custGeom>
                <a:pathLst>
                  <a:path w="182" extrusionOk="0" h="36">
                    <a:moveTo>
                      <a:pt y="0" x="0"/>
                    </a:moveTo>
                    <a:lnTo>
                      <a:pt y="32" x="182"/>
                    </a:lnTo>
                    <a:lnTo>
                      <a:pt y="34" x="179"/>
                    </a:lnTo>
                    <a:lnTo>
                      <a:pt y="36" x="177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22" name="Shape 4122"/>
              <p:cNvSpPr/>
              <p:nvPr/>
            </p:nvSpPr>
            <p:spPr>
              <a:xfrm>
                <a:off y="3652837" x="7312025"/>
                <a:ext cy="53975" cx="284162"/>
              </a:xfrm>
              <a:custGeom>
                <a:pathLst>
                  <a:path w="179" extrusionOk="0" h="34">
                    <a:moveTo>
                      <a:pt y="0" x="0"/>
                    </a:moveTo>
                    <a:lnTo>
                      <a:pt y="32" x="179"/>
                    </a:lnTo>
                    <a:lnTo>
                      <a:pt y="34" x="177"/>
                    </a:lnTo>
                    <a:lnTo>
                      <a:pt y="34" x="174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23" name="Shape 4123"/>
              <p:cNvSpPr/>
              <p:nvPr/>
            </p:nvSpPr>
            <p:spPr>
              <a:xfrm>
                <a:off y="3654425" x="7315200"/>
                <a:ext cy="53975" cx="277811"/>
              </a:xfrm>
              <a:custGeom>
                <a:pathLst>
                  <a:path w="175" extrusionOk="0" h="34">
                    <a:moveTo>
                      <a:pt y="0" x="0"/>
                    </a:moveTo>
                    <a:lnTo>
                      <a:pt y="33" x="175"/>
                    </a:lnTo>
                    <a:lnTo>
                      <a:pt y="33" x="172"/>
                    </a:lnTo>
                    <a:lnTo>
                      <a:pt y="34" x="170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4D3D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24" name="Shape 4124"/>
              <p:cNvSpPr/>
              <p:nvPr/>
            </p:nvSpPr>
            <p:spPr>
              <a:xfrm>
                <a:off y="3657600" x="7315200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31" x="172"/>
                    </a:lnTo>
                    <a:lnTo>
                      <a:pt y="32" x="170"/>
                    </a:lnTo>
                    <a:lnTo>
                      <a:pt y="34" x="16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25" name="Shape 4125"/>
              <p:cNvSpPr/>
              <p:nvPr/>
            </p:nvSpPr>
            <p:spPr>
              <a:xfrm>
                <a:off y="3660775" x="7315200"/>
                <a:ext cy="53975" cx="269875"/>
              </a:xfrm>
              <a:custGeom>
                <a:pathLst>
                  <a:path w="170" extrusionOk="0" h="34">
                    <a:moveTo>
                      <a:pt y="0" x="0"/>
                    </a:moveTo>
                    <a:lnTo>
                      <a:pt y="30" x="170"/>
                    </a:lnTo>
                    <a:lnTo>
                      <a:pt y="32" x="167"/>
                    </a:lnTo>
                    <a:lnTo>
                      <a:pt y="34" x="16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1D0D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26" name="Shape 4126"/>
              <p:cNvSpPr/>
              <p:nvPr/>
            </p:nvSpPr>
            <p:spPr>
              <a:xfrm>
                <a:off y="3662362" x="7315200"/>
                <a:ext cy="52386" cx="265112"/>
              </a:xfrm>
              <a:custGeom>
                <a:pathLst>
                  <a:path w="167" extrusionOk="0" h="33">
                    <a:moveTo>
                      <a:pt y="0" x="0"/>
                    </a:moveTo>
                    <a:lnTo>
                      <a:pt y="31" x="167"/>
                    </a:lnTo>
                    <a:lnTo>
                      <a:pt y="33" x="165"/>
                    </a:lnTo>
                    <a:lnTo>
                      <a:pt y="33" x="162"/>
                    </a:lnTo>
                    <a:lnTo>
                      <a:pt y="6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27" name="Shape 4127"/>
              <p:cNvSpPr/>
              <p:nvPr/>
            </p:nvSpPr>
            <p:spPr>
              <a:xfrm>
                <a:off y="3665537" x="7315200"/>
                <a:ext cy="50800" cx="261936"/>
              </a:xfrm>
              <a:custGeom>
                <a:pathLst>
                  <a:path w="165" extrusionOk="0" h="32">
                    <a:moveTo>
                      <a:pt y="0" x="0"/>
                    </a:moveTo>
                    <a:lnTo>
                      <a:pt y="31" x="165"/>
                    </a:lnTo>
                    <a:lnTo>
                      <a:pt y="31" x="162"/>
                    </a:lnTo>
                    <a:lnTo>
                      <a:pt y="32" x="160"/>
                    </a:lnTo>
                    <a:lnTo>
                      <a:pt y="5" x="1"/>
                    </a:lnTo>
                    <a:lnTo>
                      <a:pt y="4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28" name="Shape 4128"/>
              <p:cNvSpPr/>
              <p:nvPr/>
            </p:nvSpPr>
            <p:spPr>
              <a:xfrm>
                <a:off y="3671887" x="7316786"/>
                <a:ext cy="47625" cx="255586"/>
              </a:xfrm>
              <a:custGeom>
                <a:pathLst>
                  <a:path w="161" extrusionOk="0" h="30">
                    <a:moveTo>
                      <a:pt y="0" x="0"/>
                    </a:moveTo>
                    <a:lnTo>
                      <a:pt y="27" x="161"/>
                    </a:lnTo>
                    <a:lnTo>
                      <a:pt y="28" x="159"/>
                    </a:lnTo>
                    <a:lnTo>
                      <a:pt y="30" x="15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29" name="Shape 4129"/>
              <p:cNvSpPr/>
              <p:nvPr/>
            </p:nvSpPr>
            <p:spPr>
              <a:xfrm>
                <a:off y="3673475" x="7316786"/>
                <a:ext cy="49212" cx="252411"/>
              </a:xfrm>
              <a:custGeom>
                <a:pathLst>
                  <a:path w="159" extrusionOk="0" h="31">
                    <a:moveTo>
                      <a:pt y="0" x="0"/>
                    </a:moveTo>
                    <a:lnTo>
                      <a:pt y="27" x="159"/>
                    </a:lnTo>
                    <a:lnTo>
                      <a:pt y="29" x="156"/>
                    </a:lnTo>
                    <a:lnTo>
                      <a:pt y="31" x="15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ECEC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30" name="Shape 4130"/>
              <p:cNvSpPr/>
              <p:nvPr/>
            </p:nvSpPr>
            <p:spPr>
              <a:xfrm>
                <a:off y="3676650" x="7316786"/>
                <a:ext cy="46036" cx="247650"/>
              </a:xfrm>
              <a:custGeom>
                <a:pathLst>
                  <a:path w="156" extrusionOk="0" h="29">
                    <a:moveTo>
                      <a:pt y="0" x="0"/>
                    </a:moveTo>
                    <a:lnTo>
                      <a:pt y="27" x="156"/>
                    </a:lnTo>
                    <a:lnTo>
                      <a:pt y="29" x="152"/>
                    </a:lnTo>
                    <a:lnTo>
                      <a:pt y="29" x="151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DCDC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31" name="Shape 4131"/>
              <p:cNvSpPr/>
              <p:nvPr/>
            </p:nvSpPr>
            <p:spPr>
              <a:xfrm>
                <a:off y="3679825" x="7316786"/>
                <a:ext cy="44450" cx="241300"/>
              </a:xfrm>
              <a:custGeom>
                <a:pathLst>
                  <a:path w="152" extrusionOk="0" h="28">
                    <a:moveTo>
                      <a:pt y="0" x="0"/>
                    </a:moveTo>
                    <a:lnTo>
                      <a:pt y="27" x="152"/>
                    </a:lnTo>
                    <a:lnTo>
                      <a:pt y="27" x="151"/>
                    </a:lnTo>
                    <a:lnTo>
                      <a:pt y="28" x="14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32" name="Shape 4132"/>
              <p:cNvSpPr/>
              <p:nvPr/>
            </p:nvSpPr>
            <p:spPr>
              <a:xfrm>
                <a:off y="3681412" x="7319961"/>
                <a:ext cy="46036" cx="236537"/>
              </a:xfrm>
              <a:custGeom>
                <a:pathLst>
                  <a:path w="149" extrusionOk="0" h="29">
                    <a:moveTo>
                      <a:pt y="0" x="0"/>
                    </a:moveTo>
                    <a:lnTo>
                      <a:pt y="26" x="149"/>
                    </a:lnTo>
                    <a:lnTo>
                      <a:pt y="27" x="145"/>
                    </a:lnTo>
                    <a:lnTo>
                      <a:pt y="29" x="14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BCBC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33" name="Shape 4133"/>
              <p:cNvSpPr/>
              <p:nvPr/>
            </p:nvSpPr>
            <p:spPr>
              <a:xfrm>
                <a:off y="3684587" x="7319961"/>
                <a:ext cy="42862" cx="230187"/>
              </a:xfrm>
              <a:custGeom>
                <a:pathLst>
                  <a:path w="145" extrusionOk="0" h="27">
                    <a:moveTo>
                      <a:pt y="0" x="0"/>
                    </a:moveTo>
                    <a:lnTo>
                      <a:pt y="25" x="145"/>
                    </a:lnTo>
                    <a:lnTo>
                      <a:pt y="27" x="142"/>
                    </a:lnTo>
                    <a:lnTo>
                      <a:pt y="27" x="140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2C2C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34" name="Shape 4134"/>
              <p:cNvSpPr/>
              <p:nvPr/>
            </p:nvSpPr>
            <p:spPr>
              <a:xfrm>
                <a:off y="3687762" x="7319961"/>
                <a:ext cy="42862" cx="225425"/>
              </a:xfrm>
              <a:custGeom>
                <a:pathLst>
                  <a:path w="142" extrusionOk="0" h="27">
                    <a:moveTo>
                      <a:pt y="0" x="0"/>
                    </a:moveTo>
                    <a:lnTo>
                      <a:pt y="25" x="142"/>
                    </a:lnTo>
                    <a:lnTo>
                      <a:pt y="25" x="140"/>
                    </a:lnTo>
                    <a:lnTo>
                      <a:pt y="27" x="13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DBDB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35" name="Shape 4135"/>
              <p:cNvSpPr/>
              <p:nvPr/>
            </p:nvSpPr>
            <p:spPr>
              <a:xfrm>
                <a:off y="3689350" x="7323136"/>
                <a:ext cy="42862" cx="219075"/>
              </a:xfrm>
              <a:custGeom>
                <a:pathLst>
                  <a:path w="138" extrusionOk="0" h="27">
                    <a:moveTo>
                      <a:pt y="0" x="0"/>
                    </a:moveTo>
                    <a:lnTo>
                      <a:pt y="24" x="138"/>
                    </a:lnTo>
                    <a:lnTo>
                      <a:pt y="26" x="135"/>
                    </a:lnTo>
                    <a:lnTo>
                      <a:pt y="27" x="131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8B8B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36" name="Shape 4136"/>
              <p:cNvSpPr/>
              <p:nvPr/>
            </p:nvSpPr>
            <p:spPr>
              <a:xfrm>
                <a:off y="3692525" x="7323136"/>
                <a:ext cy="42862" cx="214311"/>
              </a:xfrm>
              <a:custGeom>
                <a:pathLst>
                  <a:path w="135" extrusionOk="0" h="27">
                    <a:moveTo>
                      <a:pt y="0" x="0"/>
                    </a:moveTo>
                    <a:lnTo>
                      <a:pt y="24" x="135"/>
                    </a:lnTo>
                    <a:lnTo>
                      <a:pt y="25" x="131"/>
                    </a:lnTo>
                    <a:lnTo>
                      <a:pt y="27" x="13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EADA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37" name="Shape 4137"/>
              <p:cNvSpPr/>
              <p:nvPr/>
            </p:nvSpPr>
            <p:spPr>
              <a:xfrm>
                <a:off y="3695700" x="7324725"/>
                <a:ext cy="39686" cx="206375"/>
              </a:xfrm>
              <a:custGeom>
                <a:pathLst>
                  <a:path w="130" extrusionOk="0" h="25">
                    <a:moveTo>
                      <a:pt y="0" x="0"/>
                    </a:moveTo>
                    <a:lnTo>
                      <a:pt y="23" x="130"/>
                    </a:lnTo>
                    <a:lnTo>
                      <a:pt y="25" x="129"/>
                    </a:lnTo>
                    <a:lnTo>
                      <a:pt y="25" x="125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AA9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38" name="Shape 4138"/>
              <p:cNvSpPr/>
              <p:nvPr/>
            </p:nvSpPr>
            <p:spPr>
              <a:xfrm>
                <a:off y="3697287" x="7324725"/>
                <a:ext cy="41275" cx="204786"/>
              </a:xfrm>
              <a:custGeom>
                <a:pathLst>
                  <a:path w="129" extrusionOk="0" h="26">
                    <a:moveTo>
                      <a:pt y="0" x="0"/>
                    </a:moveTo>
                    <a:lnTo>
                      <a:pt y="24" x="129"/>
                    </a:lnTo>
                    <a:lnTo>
                      <a:pt y="24" x="125"/>
                    </a:lnTo>
                    <a:lnTo>
                      <a:pt y="26" x="122"/>
                    </a:lnTo>
                    <a:lnTo>
                      <a:pt y="6" x="2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6A5A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39" name="Shape 4139"/>
              <p:cNvSpPr/>
              <p:nvPr/>
            </p:nvSpPr>
            <p:spPr>
              <a:xfrm>
                <a:off y="3700462" x="7327900"/>
                <a:ext cy="39686" cx="195261"/>
              </a:xfrm>
              <a:custGeom>
                <a:pathLst>
                  <a:path w="123" extrusionOk="0" h="25">
                    <a:moveTo>
                      <a:pt y="0" x="0"/>
                    </a:moveTo>
                    <a:lnTo>
                      <a:pt y="22" x="123"/>
                    </a:lnTo>
                    <a:lnTo>
                      <a:pt y="24" x="120"/>
                    </a:lnTo>
                    <a:lnTo>
                      <a:pt y="25" x="117"/>
                    </a:lnTo>
                    <a:lnTo>
                      <a:pt y="5" x="2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F9E9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40" name="Shape 4140"/>
              <p:cNvSpPr/>
              <p:nvPr/>
            </p:nvSpPr>
            <p:spPr>
              <a:xfrm>
                <a:off y="3706812" x="7327900"/>
                <a:ext cy="33336" cx="190500"/>
              </a:xfrm>
              <a:custGeom>
                <a:pathLst>
                  <a:path w="120" extrusionOk="0" h="21">
                    <a:moveTo>
                      <a:pt y="0" x="0"/>
                    </a:moveTo>
                    <a:lnTo>
                      <a:pt y="20" x="120"/>
                    </a:lnTo>
                    <a:lnTo>
                      <a:pt y="21" x="117"/>
                    </a:lnTo>
                    <a:lnTo>
                      <a:pt y="21" x="113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A9A9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41" name="Shape 4141"/>
              <p:cNvSpPr/>
              <p:nvPr/>
            </p:nvSpPr>
            <p:spPr>
              <a:xfrm>
                <a:off y="3708400" x="7331075"/>
                <a:ext cy="34925" cx="182561"/>
              </a:xfrm>
              <a:custGeom>
                <a:pathLst>
                  <a:path w="115" extrusionOk="0" h="22">
                    <a:moveTo>
                      <a:pt y="0" x="0"/>
                    </a:moveTo>
                    <a:lnTo>
                      <a:pt y="20" x="115"/>
                    </a:lnTo>
                    <a:lnTo>
                      <a:pt y="20" x="111"/>
                    </a:lnTo>
                    <a:lnTo>
                      <a:pt y="22" x="108"/>
                    </a:lnTo>
                    <a:lnTo>
                      <a:pt y="15" x="66"/>
                    </a:lnTo>
                    <a:lnTo>
                      <a:pt y="14" x="61"/>
                    </a:lnTo>
                    <a:lnTo>
                      <a:pt y="14" x="55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42" name="Shape 4142"/>
              <p:cNvSpPr/>
              <p:nvPr/>
            </p:nvSpPr>
            <p:spPr>
              <a:xfrm>
                <a:off y="3711575" x="7331075"/>
                <a:ext cy="34925" cx="176212"/>
              </a:xfrm>
              <a:custGeom>
                <a:pathLst>
                  <a:path w="111" extrusionOk="0" h="22">
                    <a:moveTo>
                      <a:pt y="0" x="0"/>
                    </a:moveTo>
                    <a:lnTo>
                      <a:pt y="18" x="111"/>
                    </a:lnTo>
                    <a:lnTo>
                      <a:pt y="20" x="108"/>
                    </a:lnTo>
                    <a:lnTo>
                      <a:pt y="22" x="106"/>
                    </a:lnTo>
                    <a:lnTo>
                      <a:pt y="15" x="67"/>
                    </a:lnTo>
                    <a:lnTo>
                      <a:pt y="12" x="64"/>
                    </a:lnTo>
                    <a:lnTo>
                      <a:pt y="12" x="61"/>
                    </a:lnTo>
                    <a:lnTo>
                      <a:pt y="12" x="55"/>
                    </a:lnTo>
                    <a:lnTo>
                      <a:pt y="12" x="5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8E8D8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43" name="Shape 4143"/>
              <p:cNvSpPr/>
              <p:nvPr/>
            </p:nvSpPr>
            <p:spPr>
              <a:xfrm>
                <a:off y="3714750" x="7332661"/>
                <a:ext cy="31750" cx="169861"/>
              </a:xfrm>
              <a:custGeom>
                <a:pathLst>
                  <a:path w="107" extrusionOk="0" h="20">
                    <a:moveTo>
                      <a:pt y="0" x="0"/>
                    </a:moveTo>
                    <a:lnTo>
                      <a:pt y="10" x="54"/>
                    </a:lnTo>
                    <a:lnTo>
                      <a:pt y="10" x="49"/>
                    </a:lnTo>
                    <a:lnTo>
                      <a:pt y="11" x="46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  <a:moveTo>
                      <a:pt y="11" x="65"/>
                    </a:moveTo>
                    <a:lnTo>
                      <a:pt y="18" x="107"/>
                    </a:lnTo>
                    <a:lnTo>
                      <a:pt y="20" x="103"/>
                    </a:lnTo>
                    <a:lnTo>
                      <a:pt y="20" x="102"/>
                    </a:lnTo>
                    <a:lnTo>
                      <a:pt y="15" x="68"/>
                    </a:lnTo>
                    <a:lnTo>
                      <a:pt y="13" x="66"/>
                    </a:lnTo>
                    <a:lnTo>
                      <a:pt y="11" x="65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44" name="Shape 4144"/>
              <p:cNvSpPr/>
              <p:nvPr/>
            </p:nvSpPr>
            <p:spPr>
              <a:xfrm>
                <a:off y="3716337" x="7332661"/>
                <a:ext cy="33336" cx="166686"/>
              </a:xfrm>
              <a:custGeom>
                <a:pathLst>
                  <a:path w="105" extrusionOk="0" h="21">
                    <a:moveTo>
                      <a:pt y="0" x="0"/>
                    </a:moveTo>
                    <a:lnTo>
                      <a:pt y="9" x="49"/>
                    </a:lnTo>
                    <a:lnTo>
                      <a:pt y="10" x="46"/>
                    </a:lnTo>
                    <a:lnTo>
                      <a:pt y="10" x="43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9" x="105"/>
                    </a:lnTo>
                    <a:lnTo>
                      <a:pt y="19" x="102"/>
                    </a:lnTo>
                    <a:lnTo>
                      <a:pt y="21" x="98"/>
                    </a:lnTo>
                    <a:lnTo>
                      <a:pt y="15" x="70"/>
                    </a:lnTo>
                    <a:lnTo>
                      <a:pt y="14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7868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45" name="Shape 4145"/>
              <p:cNvSpPr/>
              <p:nvPr/>
            </p:nvSpPr>
            <p:spPr>
              <a:xfrm>
                <a:off y="3719512" x="7335836"/>
                <a:ext cy="31750" cx="158750"/>
              </a:xfrm>
              <a:custGeom>
                <a:pathLst>
                  <a:path w="100" extrusionOk="0" h="20">
                    <a:moveTo>
                      <a:pt y="0" x="0"/>
                    </a:moveTo>
                    <a:lnTo>
                      <a:pt y="8" x="44"/>
                    </a:lnTo>
                    <a:lnTo>
                      <a:pt y="8" x="41"/>
                    </a:lnTo>
                    <a:lnTo>
                      <a:pt y="10" x="37"/>
                    </a:lnTo>
                    <a:lnTo>
                      <a:pt y="3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7" x="100"/>
                    </a:lnTo>
                    <a:lnTo>
                      <a:pt y="19" x="96"/>
                    </a:lnTo>
                    <a:lnTo>
                      <a:pt y="20" x="93"/>
                    </a:lnTo>
                    <a:lnTo>
                      <a:pt y="15" x="69"/>
                    </a:lnTo>
                    <a:lnTo>
                      <a:pt y="13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07F7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46" name="Shape 4146"/>
              <p:cNvSpPr/>
              <p:nvPr/>
            </p:nvSpPr>
            <p:spPr>
              <a:xfrm>
                <a:off y="3722687" x="7339011"/>
                <a:ext cy="28575" cx="149225"/>
              </a:xfrm>
              <a:custGeom>
                <a:pathLst>
                  <a:path w="94" extrusionOk="0" h="18">
                    <a:moveTo>
                      <a:pt y="0" x="0"/>
                    </a:moveTo>
                    <a:lnTo>
                      <a:pt y="6" x="39"/>
                    </a:lnTo>
                    <a:lnTo>
                      <a:pt y="8" x="35"/>
                    </a:lnTo>
                    <a:lnTo>
                      <a:pt y="10" x="34"/>
                    </a:lnTo>
                    <a:lnTo>
                      <a:pt y="5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  <a:moveTo>
                      <a:pt y="11" x="66"/>
                    </a:moveTo>
                    <a:lnTo>
                      <a:pt y="17" x="94"/>
                    </a:lnTo>
                    <a:lnTo>
                      <a:pt y="18" x="91"/>
                    </a:lnTo>
                    <a:lnTo>
                      <a:pt y="18" x="88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1" x="66"/>
                    </a:lnTo>
                    <a:close/>
                  </a:path>
                </a:pathLst>
              </a:custGeom>
              <a:solidFill>
                <a:srgbClr val="7D7B7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47" name="Shape 4147"/>
              <p:cNvSpPr/>
              <p:nvPr/>
            </p:nvSpPr>
            <p:spPr>
              <a:xfrm>
                <a:off y="3724275" x="7342186"/>
                <a:ext cy="30161" cx="141286"/>
              </a:xfrm>
              <a:custGeom>
                <a:pathLst>
                  <a:path w="89" extrusionOk="0" h="19">
                    <a:moveTo>
                      <a:pt y="0" x="0"/>
                    </a:moveTo>
                    <a:lnTo>
                      <a:pt y="7" x="33"/>
                    </a:lnTo>
                    <a:lnTo>
                      <a:pt y="9" x="32"/>
                    </a:lnTo>
                    <a:lnTo>
                      <a:pt y="10" x="28"/>
                    </a:lnTo>
                    <a:lnTo>
                      <a:pt y="5" x="1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  <a:moveTo>
                      <a:pt y="12" x="65"/>
                    </a:moveTo>
                    <a:lnTo>
                      <a:pt y="17" x="89"/>
                    </a:lnTo>
                    <a:lnTo>
                      <a:pt y="17" x="86"/>
                    </a:lnTo>
                    <a:lnTo>
                      <a:pt y="19" x="82"/>
                    </a:lnTo>
                    <a:lnTo>
                      <a:pt y="17" x="67"/>
                    </a:lnTo>
                    <a:lnTo>
                      <a:pt y="14" x="65"/>
                    </a:lnTo>
                    <a:lnTo>
                      <a:pt y="12" x="65"/>
                    </a:lnTo>
                    <a:close/>
                  </a:path>
                </a:pathLst>
              </a:custGeom>
              <a:solidFill>
                <a:srgbClr val="79777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48" name="Shape 4148"/>
              <p:cNvSpPr/>
              <p:nvPr/>
            </p:nvSpPr>
            <p:spPr>
              <a:xfrm>
                <a:off y="3730625" x="7342186"/>
                <a:ext cy="26987" cx="136525"/>
              </a:xfrm>
              <a:custGeom>
                <a:pathLst>
                  <a:path w="86" extrusionOk="0" h="17">
                    <a:moveTo>
                      <a:pt y="0" x="0"/>
                    </a:moveTo>
                    <a:lnTo>
                      <a:pt y="5" x="32"/>
                    </a:lnTo>
                    <a:lnTo>
                      <a:pt y="6" x="28"/>
                    </a:lnTo>
                    <a:lnTo>
                      <a:pt y="6" x="27"/>
                    </a:lnTo>
                    <a:lnTo>
                      <a:pt y="3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0" x="65"/>
                    </a:moveTo>
                    <a:lnTo>
                      <a:pt y="13" x="86"/>
                    </a:lnTo>
                    <a:lnTo>
                      <a:pt y="15" x="82"/>
                    </a:lnTo>
                    <a:lnTo>
                      <a:pt y="17" x="79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0" x="65"/>
                    </a:lnTo>
                    <a:close/>
                  </a:path>
                </a:pathLst>
              </a:custGeom>
              <a:solidFill>
                <a:srgbClr val="72707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49" name="Shape 4149"/>
              <p:cNvSpPr/>
              <p:nvPr/>
            </p:nvSpPr>
            <p:spPr>
              <a:xfrm>
                <a:off y="3732212" x="7343775"/>
                <a:ext cy="25400" cx="128586"/>
              </a:xfrm>
              <a:custGeom>
                <a:pathLst>
                  <a:path w="81" extrusionOk="0" h="16">
                    <a:moveTo>
                      <a:pt y="0" x="0"/>
                    </a:moveTo>
                    <a:lnTo>
                      <a:pt y="5" x="27"/>
                    </a:lnTo>
                    <a:lnTo>
                      <a:pt y="5" x="26"/>
                    </a:lnTo>
                    <a:lnTo>
                      <a:pt y="7" x="24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4" x="81"/>
                    </a:lnTo>
                    <a:lnTo>
                      <a:pt y="16" x="78"/>
                    </a:lnTo>
                    <a:lnTo>
                      <a:pt y="16" x="73"/>
                    </a:lnTo>
                    <a:lnTo>
                      <a:pt y="16" x="66"/>
                    </a:lnTo>
                    <a:lnTo>
                      <a:pt y="14" x="66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6F6D6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50" name="Shape 4150"/>
              <p:cNvSpPr/>
              <p:nvPr/>
            </p:nvSpPr>
            <p:spPr>
              <a:xfrm>
                <a:off y="3735387" x="7346950"/>
                <a:ext cy="23811" cx="120650"/>
              </a:xfrm>
              <a:custGeom>
                <a:pathLst>
                  <a:path w="76" extrusionOk="0" h="15">
                    <a:moveTo>
                      <a:pt y="0" x="0"/>
                    </a:moveTo>
                    <a:lnTo>
                      <a:pt y="3" x="24"/>
                    </a:lnTo>
                    <a:lnTo>
                      <a:pt y="5" x="22"/>
                    </a:lnTo>
                    <a:lnTo>
                      <a:pt y="7" x="18"/>
                    </a:lnTo>
                    <a:lnTo>
                      <a:pt y="3" x="3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4"/>
                    </a:moveTo>
                    <a:lnTo>
                      <a:pt y="14" x="76"/>
                    </a:lnTo>
                    <a:lnTo>
                      <a:pt y="14" x="71"/>
                    </a:lnTo>
                    <a:lnTo>
                      <a:pt y="15" x="67"/>
                    </a:lnTo>
                    <a:lnTo>
                      <a:pt y="15" x="64"/>
                    </a:lnTo>
                    <a:lnTo>
                      <a:pt y="14" x="64"/>
                    </a:lnTo>
                    <a:lnTo>
                      <a:pt y="12" x="64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51" name="Shape 4151"/>
              <p:cNvSpPr/>
              <p:nvPr/>
            </p:nvSpPr>
            <p:spPr>
              <a:xfrm>
                <a:off y="3738562" x="7350125"/>
                <a:ext cy="23811" cx="109536"/>
              </a:xfrm>
              <a:custGeom>
                <a:pathLst>
                  <a:path w="69" extrusionOk="0" h="15">
                    <a:moveTo>
                      <a:pt y="0" x="0"/>
                    </a:moveTo>
                    <a:lnTo>
                      <a:pt y="3" x="20"/>
                    </a:lnTo>
                    <a:lnTo>
                      <a:pt y="5" x="16"/>
                    </a:lnTo>
                    <a:lnTo>
                      <a:pt y="7" x="15"/>
                    </a:lnTo>
                    <a:lnTo>
                      <a:pt y="5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2" x="62"/>
                    </a:moveTo>
                    <a:lnTo>
                      <a:pt y="12" x="69"/>
                    </a:lnTo>
                    <a:lnTo>
                      <a:pt y="13" x="65"/>
                    </a:lnTo>
                    <a:lnTo>
                      <a:pt y="15" x="64"/>
                    </a:lnTo>
                    <a:lnTo>
                      <a:pt y="13" x="62"/>
                    </a:lnTo>
                    <a:lnTo>
                      <a:pt y="12" x="62"/>
                    </a:lnTo>
                    <a:close/>
                  </a:path>
                </a:pathLst>
              </a:custGeom>
              <a:solidFill>
                <a:srgbClr val="65626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52" name="Shape 4152"/>
              <p:cNvSpPr/>
              <p:nvPr/>
            </p:nvSpPr>
            <p:spPr>
              <a:xfrm>
                <a:off y="3740150" x="7351711"/>
                <a:ext cy="22225" cx="101600"/>
              </a:xfrm>
              <a:custGeom>
                <a:pathLst>
                  <a:path w="64" extrusionOk="0" h="14">
                    <a:moveTo>
                      <a:pt y="0" x="0"/>
                    </a:moveTo>
                    <a:lnTo>
                      <a:pt y="4" x="15"/>
                    </a:lnTo>
                    <a:lnTo>
                      <a:pt y="6" x="14"/>
                    </a:lnTo>
                    <a:lnTo>
                      <a:pt y="7" x="12"/>
                    </a:lnTo>
                    <a:lnTo>
                      <a:pt y="6" x="4"/>
                    </a:lnTo>
                    <a:lnTo>
                      <a:pt y="4" x="2"/>
                    </a:lnTo>
                    <a:lnTo>
                      <a:pt y="0" x="0"/>
                    </a:lnTo>
                    <a:close/>
                    <a:moveTo>
                      <a:pt y="12" x="61"/>
                    </a:moveTo>
                    <a:lnTo>
                      <a:pt y="12" x="64"/>
                    </a:lnTo>
                    <a:lnTo>
                      <a:pt y="12" x="63"/>
                    </a:lnTo>
                    <a:lnTo>
                      <a:pt y="14" x="63"/>
                    </a:lnTo>
                    <a:lnTo>
                      <a:pt y="12" x="61"/>
                    </a:lnTo>
                    <a:lnTo>
                      <a:pt y="12" x="61"/>
                    </a:lnTo>
                    <a:close/>
                  </a:path>
                </a:pathLst>
              </a:custGeom>
              <a:solidFill>
                <a:srgbClr val="615E5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53" name="Shape 4153"/>
              <p:cNvSpPr/>
              <p:nvPr/>
            </p:nvSpPr>
            <p:spPr>
              <a:xfrm>
                <a:off y="3746500" x="7354886"/>
                <a:ext cy="4761" cx="19050"/>
              </a:xfrm>
              <a:custGeom>
                <a:pathLst>
                  <a:path w="12" extrusionOk="0" h="3">
                    <a:moveTo>
                      <a:pt y="0" x="0"/>
                    </a:moveTo>
                    <a:lnTo>
                      <a:pt y="2" x="12"/>
                    </a:lnTo>
                    <a:lnTo>
                      <a:pt y="3" x="10"/>
                    </a:lnTo>
                    <a:lnTo>
                      <a:pt y="3" x="8"/>
                    </a:lnTo>
                    <a:lnTo>
                      <a:pt y="3" x="5"/>
                    </a:lnTo>
                    <a:lnTo>
                      <a:pt y="2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C5A5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54" name="Shape 4154"/>
              <p:cNvSpPr/>
              <p:nvPr/>
            </p:nvSpPr>
            <p:spPr>
              <a:xfrm>
                <a:off y="3749675" x="7358061"/>
                <a:ext cy="4761" cx="12700"/>
              </a:xfrm>
              <a:custGeom>
                <a:pathLst>
                  <a:path w="8" extrusionOk="0" h="3">
                    <a:moveTo>
                      <a:pt y="0" x="0"/>
                    </a:moveTo>
                    <a:lnTo>
                      <a:pt y="1" x="8"/>
                    </a:lnTo>
                    <a:lnTo>
                      <a:pt y="1" x="6"/>
                    </a:lnTo>
                    <a:lnTo>
                      <a:pt y="3" x="5"/>
                    </a:lnTo>
                    <a:lnTo>
                      <a:pt y="1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6535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55" name="Shape 4155"/>
              <p:cNvSpPr/>
              <p:nvPr/>
            </p:nvSpPr>
            <p:spPr>
              <a:xfrm>
                <a:off y="3751262" x="7362825"/>
                <a:ext cy="3175" cx="4761"/>
              </a:xfrm>
              <a:custGeom>
                <a:pathLst>
                  <a:path w="3" extrusionOk="0" h="2">
                    <a:moveTo>
                      <a:pt y="0" x="0"/>
                    </a:moveTo>
                    <a:lnTo>
                      <a:pt y="0" x="3"/>
                    </a:lnTo>
                    <a:lnTo>
                      <a:pt y="2" x="2"/>
                    </a:lnTo>
                    <a:lnTo>
                      <a:pt y="2" x="2"/>
                    </a:lnTo>
                    <a:lnTo>
                      <a:pt y="0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24F4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56" name="Shape 4156"/>
              <p:cNvSpPr/>
              <p:nvPr/>
            </p:nvSpPr>
            <p:spPr>
              <a:xfrm>
                <a:off y="3421062" x="7312025"/>
                <a:ext cy="341312" cx="365125"/>
              </a:xfrm>
              <a:custGeom>
                <a:pathLst>
                  <a:path w="230" extrusionOk="0" h="215">
                    <a:moveTo>
                      <a:pt y="109" x="221"/>
                    </a:moveTo>
                    <a:lnTo>
                      <a:pt y="114" x="224"/>
                    </a:lnTo>
                    <a:lnTo>
                      <a:pt y="119" x="228"/>
                    </a:lnTo>
                    <a:lnTo>
                      <a:pt y="125" x="230"/>
                    </a:lnTo>
                    <a:lnTo>
                      <a:pt y="131" x="230"/>
                    </a:lnTo>
                    <a:lnTo>
                      <a:pt y="136" x="228"/>
                    </a:lnTo>
                    <a:lnTo>
                      <a:pt y="141" x="226"/>
                    </a:lnTo>
                    <a:lnTo>
                      <a:pt y="147" x="224"/>
                    </a:lnTo>
                    <a:lnTo>
                      <a:pt y="152" x="219"/>
                    </a:lnTo>
                    <a:lnTo>
                      <a:pt y="161" x="208"/>
                    </a:lnTo>
                    <a:lnTo>
                      <a:pt y="171" x="192"/>
                    </a:lnTo>
                    <a:lnTo>
                      <a:pt y="180" x="176"/>
                    </a:lnTo>
                    <a:lnTo>
                      <a:pt y="188" x="159"/>
                    </a:lnTo>
                    <a:lnTo>
                      <a:pt y="203" x="122"/>
                    </a:lnTo>
                    <a:lnTo>
                      <a:pt y="215" x="88"/>
                    </a:lnTo>
                    <a:lnTo>
                      <a:pt y="205" x="84"/>
                    </a:lnTo>
                    <a:lnTo>
                      <a:pt y="198" x="81"/>
                    </a:lnTo>
                    <a:lnTo>
                      <a:pt y="195" x="76"/>
                    </a:lnTo>
                    <a:lnTo>
                      <a:pt y="193" x="69"/>
                    </a:lnTo>
                    <a:lnTo>
                      <a:pt y="195" x="62"/>
                    </a:lnTo>
                    <a:lnTo>
                      <a:pt y="198" x="52"/>
                    </a:lnTo>
                    <a:lnTo>
                      <a:pt y="203" x="44"/>
                    </a:lnTo>
                    <a:lnTo>
                      <a:pt y="210" x="34"/>
                    </a:lnTo>
                    <a:lnTo>
                      <a:pt y="201" x="25"/>
                    </a:lnTo>
                    <a:lnTo>
                      <a:pt y="191" x="17"/>
                    </a:lnTo>
                    <a:lnTo>
                      <a:pt y="181" x="12"/>
                    </a:lnTo>
                    <a:lnTo>
                      <a:pt y="171" x="7"/>
                    </a:lnTo>
                    <a:lnTo>
                      <a:pt y="158" x="3"/>
                    </a:lnTo>
                    <a:lnTo>
                      <a:pt y="146" x="0"/>
                    </a:lnTo>
                    <a:lnTo>
                      <a:pt y="132" x="0"/>
                    </a:lnTo>
                    <a:lnTo>
                      <a:pt y="119" x="0"/>
                    </a:lnTo>
                    <a:lnTo>
                      <a:pt y="103" x="2"/>
                    </a:lnTo>
                    <a:lnTo>
                      <a:pt y="90" x="3"/>
                    </a:lnTo>
                    <a:lnTo>
                      <a:pt y="75" x="8"/>
                    </a:lnTo>
                    <a:lnTo>
                      <a:pt y="60" x="13"/>
                    </a:lnTo>
                    <a:lnTo>
                      <a:pt y="44" x="20"/>
                    </a:lnTo>
                    <a:lnTo>
                      <a:pt y="29" x="29"/>
                    </a:lnTo>
                    <a:lnTo>
                      <a:pt y="16" x="39"/>
                    </a:lnTo>
                    <a:lnTo>
                      <a:pt y="0" x="51"/>
                    </a:lnTo>
                    <a:lnTo>
                      <a:pt y="7" x="61"/>
                    </a:lnTo>
                    <a:lnTo>
                      <a:pt y="12" x="71"/>
                    </a:lnTo>
                    <a:lnTo>
                      <a:pt y="27" x="73"/>
                    </a:lnTo>
                    <a:lnTo>
                      <a:pt y="41" x="78"/>
                    </a:lnTo>
                    <a:lnTo>
                      <a:pt y="51" x="84"/>
                    </a:lnTo>
                    <a:lnTo>
                      <a:pt y="56" x="91"/>
                    </a:lnTo>
                    <a:lnTo>
                      <a:pt y="58" x="94"/>
                    </a:lnTo>
                    <a:lnTo>
                      <a:pt y="58" x="98"/>
                    </a:lnTo>
                    <a:lnTo>
                      <a:pt y="58" x="101"/>
                    </a:lnTo>
                    <a:lnTo>
                      <a:pt y="56" x="103"/>
                    </a:lnTo>
                    <a:lnTo>
                      <a:pt y="53" x="106"/>
                    </a:lnTo>
                    <a:lnTo>
                      <a:pt y="48" x="108"/>
                    </a:lnTo>
                    <a:lnTo>
                      <a:pt y="41" x="108"/>
                    </a:lnTo>
                    <a:lnTo>
                      <a:pt y="33" x="108"/>
                    </a:lnTo>
                    <a:lnTo>
                      <a:pt y="48" x="137"/>
                    </a:lnTo>
                    <a:lnTo>
                      <a:pt y="66" x="169"/>
                    </a:lnTo>
                    <a:lnTo>
                      <a:pt y="76" x="184"/>
                    </a:lnTo>
                    <a:lnTo>
                      <a:pt y="88" x="199"/>
                    </a:lnTo>
                    <a:lnTo>
                      <a:pt y="98" x="211"/>
                    </a:lnTo>
                    <a:lnTo>
                      <a:pt y="109" x="22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57" name="Shape 4157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58" name="Shape 4158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59" name="Shape 4159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60" name="Shape 4160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61" name="Shape 4161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62" name="Shape 4162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63" name="Shape 4163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64" name="Shape 4164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cxnSp>
            <p:nvCxnSpPr>
              <p:cNvPr id="4165" name="Shape 4165"/>
              <p:cNvCxnSpPr/>
              <p:nvPr/>
            </p:nvCxnSpPr>
            <p:spPr>
              <a:xfrm rot="10800000" flipH="1">
                <a:off y="2408237" x="5770562"/>
                <a:ext cy="363536" cx="611187"/>
              </a:xfrm>
              <a:prstGeom prst="straightConnector1">
                <a:avLst/>
              </a:prstGeom>
              <a:solidFill>
                <a:srgbClr val="FFFFFF"/>
              </a:solidFill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</p:cxnSp>
          <p:sp>
            <p:nvSpPr>
              <p:cNvPr id="4166" name="Shape 4166"/>
              <p:cNvSpPr/>
              <p:nvPr/>
            </p:nvSpPr>
            <p:spPr>
              <a:xfrm>
                <a:off y="3692525" x="5689600"/>
                <a:ext cy="92075" cx="1665286"/>
              </a:xfrm>
              <a:custGeom>
                <a:pathLst>
                  <a:path w="1049" extrusionOk="0" h="58">
                    <a:moveTo>
                      <a:pt y="34" x="1049"/>
                    </a:moveTo>
                    <a:lnTo>
                      <a:pt y="36" x="1039"/>
                    </a:lnTo>
                    <a:lnTo>
                      <a:pt y="36" x="1030"/>
                    </a:lnTo>
                    <a:lnTo>
                      <a:pt y="34" x="1022"/>
                    </a:lnTo>
                    <a:lnTo>
                      <a:pt y="30" x="1010"/>
                    </a:lnTo>
                    <a:lnTo>
                      <a:pt y="37" x="970"/>
                    </a:lnTo>
                    <a:lnTo>
                      <a:pt y="44" x="926"/>
                    </a:lnTo>
                    <a:lnTo>
                      <a:pt y="49" x="882"/>
                    </a:lnTo>
                    <a:lnTo>
                      <a:pt y="52" x="835"/>
                    </a:lnTo>
                    <a:lnTo>
                      <a:pt y="56" x="787"/>
                    </a:lnTo>
                    <a:lnTo>
                      <a:pt y="58" x="740"/>
                    </a:lnTo>
                    <a:lnTo>
                      <a:pt y="58" x="691"/>
                    </a:lnTo>
                    <a:lnTo>
                      <a:pt y="58" x="640"/>
                    </a:lnTo>
                    <a:lnTo>
                      <a:pt y="54" x="537"/>
                    </a:lnTo>
                    <a:lnTo>
                      <a:pt y="49" x="431"/>
                    </a:lnTo>
                    <a:lnTo>
                      <a:pt y="39" x="325"/>
                    </a:lnTo>
                    <a:lnTo>
                      <a:pt y="29" x="215"/>
                    </a:lnTo>
                    <a:lnTo>
                      <a:pt y="22" x="213"/>
                    </a:lnTo>
                    <a:lnTo>
                      <a:pt y="19" x="210"/>
                    </a:lnTo>
                    <a:lnTo>
                      <a:pt y="12" x="144"/>
                    </a:lnTo>
                    <a:lnTo>
                      <a:pt y="12" x="139"/>
                    </a:lnTo>
                    <a:lnTo>
                      <a:pt y="14" x="134"/>
                    </a:lnTo>
                    <a:lnTo>
                      <a:pt y="15" x="130"/>
                    </a:lnTo>
                    <a:lnTo>
                      <a:pt y="17" x="129"/>
                    </a:lnTo>
                    <a:lnTo>
                      <a:pt y="14" x="97"/>
                    </a:lnTo>
                    <a:lnTo>
                      <a:pt y="9" x="65"/>
                    </a:lnTo>
                    <a:lnTo>
                      <a:pt y="5" x="33"/>
                    </a:lnTo>
                    <a:lnTo>
                      <a:pt y="0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67" name="Shape 4167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68" name="Shape 4168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69" name="Shape 4169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70" name="Shape 4170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71" name="Shape 4171"/>
              <p:cNvSpPr/>
              <p:nvPr/>
            </p:nvSpPr>
            <p:spPr>
              <a:xfrm>
                <a:off y="4392612" x="5087937"/>
                <a:ext cy="185736" cx="506412"/>
              </a:xfrm>
              <a:custGeom>
                <a:pathLst>
                  <a:path w="319" extrusionOk="0" h="117">
                    <a:moveTo>
                      <a:pt y="0" x="0"/>
                    </a:moveTo>
                    <a:lnTo>
                      <a:pt y="4" x="1"/>
                    </a:lnTo>
                    <a:lnTo>
                      <a:pt y="7" x="3"/>
                    </a:lnTo>
                    <a:lnTo>
                      <a:pt y="25" x="43"/>
                    </a:lnTo>
                    <a:lnTo>
                      <a:pt y="46" x="84"/>
                    </a:lnTo>
                    <a:lnTo>
                      <a:pt y="64" x="126"/>
                    </a:lnTo>
                    <a:lnTo>
                      <a:pt y="81" x="167"/>
                    </a:lnTo>
                    <a:lnTo>
                      <a:pt y="96" x="207"/>
                    </a:lnTo>
                    <a:lnTo>
                      <a:pt y="108" x="248"/>
                    </a:lnTo>
                    <a:lnTo>
                      <a:pt y="113" x="266"/>
                    </a:lnTo>
                    <a:lnTo>
                      <a:pt y="115" x="285"/>
                    </a:lnTo>
                    <a:lnTo>
                      <a:pt y="117" x="302"/>
                    </a:lnTo>
                    <a:lnTo>
                      <a:pt y="117" x="319"/>
                    </a:lnTo>
                    <a:lnTo>
                      <a:pt y="113" x="315"/>
                    </a:lnTo>
                    <a:lnTo>
                      <a:pt y="108" x="309"/>
                    </a:lnTo>
                    <a:lnTo>
                      <a:pt y="102" x="298"/>
                    </a:lnTo>
                    <a:lnTo>
                      <a:pt y="95" x="285"/>
                    </a:lnTo>
                    <a:lnTo>
                      <a:pt y="83" x="253"/>
                    </a:lnTo>
                    <a:lnTo>
                      <a:pt y="74" x="219"/>
                    </a:lnTo>
                    <a:lnTo>
                      <a:pt y="64" x="177"/>
                    </a:lnTo>
                    <a:lnTo>
                      <a:pt y="53" x="136"/>
                    </a:lnTo>
                    <a:lnTo>
                      <a:pt y="39" x="99"/>
                    </a:lnTo>
                    <a:lnTo>
                      <a:pt y="27" x="65"/>
                    </a:lnTo>
                    <a:lnTo>
                      <a:pt y="9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72" name="Shape 4172"/>
              <p:cNvSpPr/>
              <p:nvPr/>
            </p:nvSpPr>
            <p:spPr>
              <a:xfrm>
                <a:off y="4398962" x="5087937"/>
                <a:ext cy="179387" cx="457200"/>
              </a:xfrm>
              <a:custGeom>
                <a:pathLst>
                  <a:path w="288" extrusionOk="0" h="113">
                    <a:moveTo>
                      <a:pt y="0" x="0"/>
                    </a:moveTo>
                    <a:lnTo>
                      <a:pt y="23" x="38"/>
                    </a:lnTo>
                    <a:lnTo>
                      <a:pt y="43" x="76"/>
                    </a:lnTo>
                    <a:lnTo>
                      <a:pt y="62" x="113"/>
                    </a:lnTo>
                    <a:lnTo>
                      <a:pt y="77" x="150"/>
                    </a:lnTo>
                    <a:lnTo>
                      <a:pt y="91" x="185"/>
                    </a:lnTo>
                    <a:lnTo>
                      <a:pt y="101" x="221"/>
                    </a:lnTo>
                    <a:lnTo>
                      <a:pt y="108" x="255"/>
                    </a:lnTo>
                    <a:lnTo>
                      <a:pt y="113" x="288"/>
                    </a:lnTo>
                    <a:lnTo>
                      <a:pt y="109" x="287"/>
                    </a:lnTo>
                    <a:lnTo>
                      <a:pt y="104" x="282"/>
                    </a:lnTo>
                    <a:lnTo>
                      <a:pt y="98" x="275"/>
                    </a:lnTo>
                    <a:lnTo>
                      <a:pt y="92" x="266"/>
                    </a:lnTo>
                    <a:lnTo>
                      <a:pt y="87" x="258"/>
                    </a:lnTo>
                    <a:lnTo>
                      <a:pt y="82" x="246"/>
                    </a:lnTo>
                    <a:lnTo>
                      <a:pt y="77" x="233"/>
                    </a:lnTo>
                    <a:lnTo>
                      <a:pt y="72" x="219"/>
                    </a:lnTo>
                    <a:lnTo>
                      <a:pt y="49" x="138"/>
                    </a:lnTo>
                    <a:lnTo>
                      <a:pt y="25" x="65"/>
                    </a:lnTo>
                    <a:lnTo>
                      <a:pt y="6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73" name="Shape 4173"/>
              <p:cNvSpPr/>
              <p:nvPr/>
            </p:nvSpPr>
            <p:spPr>
              <a:xfrm>
                <a:off y="4371975" x="5100637"/>
                <a:ext cy="136525" cx="522286"/>
              </a:xfrm>
              <a:custGeom>
                <a:pathLst>
                  <a:path w="329" extrusionOk="0" h="86">
                    <a:moveTo>
                      <a:pt y="0" x="0"/>
                    </a:moveTo>
                    <a:lnTo>
                      <a:pt y="6" x="8"/>
                    </a:lnTo>
                    <a:lnTo>
                      <a:pt y="20" x="39"/>
                    </a:lnTo>
                    <a:lnTo>
                      <a:pt y="37" x="86"/>
                    </a:lnTo>
                    <a:lnTo>
                      <a:pt y="55" x="140"/>
                    </a:lnTo>
                    <a:lnTo>
                      <a:pt y="64" x="169"/>
                    </a:lnTo>
                    <a:lnTo>
                      <a:pt y="72" x="198"/>
                    </a:lnTo>
                    <a:lnTo>
                      <a:pt y="77" x="226"/>
                    </a:lnTo>
                    <a:lnTo>
                      <a:pt y="82" x="253"/>
                    </a:lnTo>
                    <a:lnTo>
                      <a:pt y="86" x="277"/>
                    </a:lnTo>
                    <a:lnTo>
                      <a:pt y="86" x="299"/>
                    </a:lnTo>
                    <a:lnTo>
                      <a:pt y="86" x="307"/>
                    </a:lnTo>
                    <a:lnTo>
                      <a:pt y="84" x="316"/>
                    </a:lnTo>
                    <a:lnTo>
                      <a:pt y="81" x="324"/>
                    </a:lnTo>
                    <a:lnTo>
                      <a:pt y="77" x="329"/>
                    </a:lnTo>
                    <a:lnTo>
                      <a:pt y="66" x="317"/>
                    </a:lnTo>
                    <a:lnTo>
                      <a:pt y="55" x="306"/>
                    </a:lnTo>
                    <a:lnTo>
                      <a:pt y="45" x="290"/>
                    </a:lnTo>
                    <a:lnTo>
                      <a:pt y="37" x="275"/>
                    </a:lnTo>
                    <a:lnTo>
                      <a:pt y="28" x="258"/>
                    </a:lnTo>
                    <a:lnTo>
                      <a:pt y="23" x="240"/>
                    </a:lnTo>
                    <a:lnTo>
                      <a:pt y="17" x="220"/>
                    </a:lnTo>
                    <a:lnTo>
                      <a:pt y="11" x="199"/>
                    </a:lnTo>
                    <a:lnTo>
                      <a:pt y="5" x="154"/>
                    </a:lnTo>
                    <a:lnTo>
                      <a:pt y="1" x="106"/>
                    </a:lnTo>
                    <a:lnTo>
                      <a:pt y="0" x="54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CF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74" name="Shape 4174"/>
              <p:cNvSpPr/>
              <p:nvPr/>
            </p:nvSpPr>
            <p:spPr>
              <a:xfrm>
                <a:off y="4373562" x="5095875"/>
                <a:ext cy="155575" cx="546100"/>
              </a:xfrm>
              <a:custGeom>
                <a:pathLst>
                  <a:path w="344" extrusionOk="0" h="98">
                    <a:moveTo>
                      <a:pt y="0" x="3"/>
                    </a:moveTo>
                    <a:lnTo>
                      <a:pt y="7" x="15"/>
                    </a:lnTo>
                    <a:lnTo>
                      <a:pt y="21" x="49"/>
                    </a:lnTo>
                    <a:lnTo>
                      <a:pt y="39" x="96"/>
                    </a:lnTo>
                    <a:lnTo>
                      <a:pt y="58" x="150"/>
                    </a:lnTo>
                    <a:lnTo>
                      <a:pt y="68" x="179"/>
                    </a:lnTo>
                    <a:lnTo>
                      <a:pt y="76" x="207"/>
                    </a:lnTo>
                    <a:lnTo>
                      <a:pt y="83" x="236"/>
                    </a:lnTo>
                    <a:lnTo>
                      <a:pt y="88" x="261"/>
                    </a:lnTo>
                    <a:lnTo>
                      <a:pt y="90" x="285"/>
                    </a:lnTo>
                    <a:lnTo>
                      <a:pt y="92" x="307"/>
                    </a:lnTo>
                    <a:lnTo>
                      <a:pt y="90" x="315"/>
                    </a:lnTo>
                    <a:lnTo>
                      <a:pt y="88" x="324"/>
                    </a:lnTo>
                    <a:lnTo>
                      <a:pt y="86" x="331"/>
                    </a:lnTo>
                    <a:lnTo>
                      <a:pt y="83" x="337"/>
                    </a:lnTo>
                    <a:lnTo>
                      <a:pt y="88" x="341"/>
                    </a:lnTo>
                    <a:lnTo>
                      <a:pt y="92" x="344"/>
                    </a:lnTo>
                    <a:lnTo>
                      <a:pt y="95" x="337"/>
                    </a:lnTo>
                    <a:lnTo>
                      <a:pt y="98" x="326"/>
                    </a:lnTo>
                    <a:lnTo>
                      <a:pt y="98" x="310"/>
                    </a:lnTo>
                    <a:lnTo>
                      <a:pt y="97" x="293"/>
                    </a:lnTo>
                    <a:lnTo>
                      <a:pt y="95" x="273"/>
                    </a:lnTo>
                    <a:lnTo>
                      <a:pt y="92" x="251"/>
                    </a:lnTo>
                    <a:lnTo>
                      <a:pt y="86" x="226"/>
                    </a:lnTo>
                    <a:lnTo>
                      <a:pt y="80" x="201"/>
                    </a:lnTo>
                    <a:lnTo>
                      <a:pt y="65" x="147"/>
                    </a:lnTo>
                    <a:lnTo>
                      <a:pt y="46" x="94"/>
                    </a:lnTo>
                    <a:lnTo>
                      <a:pt y="36" x="67"/>
                    </a:lnTo>
                    <a:lnTo>
                      <a:pt y="24" x="44"/>
                    </a:lnTo>
                    <a:lnTo>
                      <a:pt y="14" x="20"/>
                    </a:lnTo>
                    <a:lnTo>
                      <a:pt y="2" x="0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75" name="Shape 4175"/>
              <p:cNvSpPr/>
              <p:nvPr/>
            </p:nvSpPr>
            <p:spPr>
              <a:xfrm>
                <a:off y="4371975" x="5097462"/>
                <a:ext cy="149225" cx="536575"/>
              </a:xfrm>
              <a:custGeom>
                <a:pathLst>
                  <a:path w="338" extrusionOk="0" h="94">
                    <a:moveTo>
                      <a:pt y="0" x="2"/>
                    </a:moveTo>
                    <a:lnTo>
                      <a:pt y="6" x="10"/>
                    </a:lnTo>
                    <a:lnTo>
                      <a:pt y="20" x="41"/>
                    </a:lnTo>
                    <a:lnTo>
                      <a:pt y="37" x="88"/>
                    </a:lnTo>
                    <a:lnTo>
                      <a:pt y="55" x="142"/>
                    </a:lnTo>
                    <a:lnTo>
                      <a:pt y="64" x="171"/>
                    </a:lnTo>
                    <a:lnTo>
                      <a:pt y="72" x="200"/>
                    </a:lnTo>
                    <a:lnTo>
                      <a:pt y="77" x="228"/>
                    </a:lnTo>
                    <a:lnTo>
                      <a:pt y="82" x="255"/>
                    </a:lnTo>
                    <a:lnTo>
                      <a:pt y="86" x="279"/>
                    </a:lnTo>
                    <a:lnTo>
                      <a:pt y="86" x="301"/>
                    </a:lnTo>
                    <a:lnTo>
                      <a:pt y="86" x="309"/>
                    </a:lnTo>
                    <a:lnTo>
                      <a:pt y="84" x="318"/>
                    </a:lnTo>
                    <a:lnTo>
                      <a:pt y="81" x="326"/>
                    </a:lnTo>
                    <a:lnTo>
                      <a:pt y="77" x="331"/>
                    </a:lnTo>
                    <a:lnTo>
                      <a:pt y="82" x="335"/>
                    </a:lnTo>
                    <a:lnTo>
                      <a:pt y="87" x="338"/>
                    </a:lnTo>
                    <a:lnTo>
                      <a:pt y="91" x="331"/>
                    </a:lnTo>
                    <a:lnTo>
                      <a:pt y="93" x="321"/>
                    </a:lnTo>
                    <a:lnTo>
                      <a:pt y="94" x="306"/>
                    </a:lnTo>
                    <a:lnTo>
                      <a:pt y="93" x="289"/>
                    </a:lnTo>
                    <a:lnTo>
                      <a:pt y="91" x="269"/>
                    </a:lnTo>
                    <a:lnTo>
                      <a:pt y="87" x="247"/>
                    </a:lnTo>
                    <a:lnTo>
                      <a:pt y="82" x="223"/>
                    </a:lnTo>
                    <a:lnTo>
                      <a:pt y="77" x="198"/>
                    </a:lnTo>
                    <a:lnTo>
                      <a:pt y="62" x="146"/>
                    </a:lnTo>
                    <a:lnTo>
                      <a:pt y="44" x="93"/>
                    </a:lnTo>
                    <a:lnTo>
                      <a:pt y="35" x="68"/>
                    </a:lnTo>
                    <a:lnTo>
                      <a:pt y="23" x="44"/>
                    </a:lnTo>
                    <a:lnTo>
                      <a:pt y="13" x="22"/>
                    </a:lnTo>
                    <a:lnTo>
                      <a:pt y="1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76" name="Shape 4176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77" name="Shape 4177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78" name="Shape 4178"/>
              <p:cNvSpPr/>
              <p:nvPr/>
            </p:nvSpPr>
            <p:spPr>
              <a:xfrm>
                <a:off y="2686050" x="5400675"/>
                <a:ext cy="33336" cx="185736"/>
              </a:xfrm>
              <a:custGeom>
                <a:pathLst>
                  <a:path w="117" extrusionOk="0" h="21">
                    <a:moveTo>
                      <a:pt y="21" x="117"/>
                    </a:moveTo>
                    <a:lnTo>
                      <a:pt y="0" x="0"/>
                    </a:lnTo>
                    <a:lnTo>
                      <a:pt y="4" x="29"/>
                    </a:lnTo>
                    <a:lnTo>
                      <a:pt y="9" x="58"/>
                    </a:lnTo>
                    <a:lnTo>
                      <a:pt y="14" x="88"/>
                    </a:lnTo>
                    <a:lnTo>
                      <a:pt y="21" x="11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79" name="Shape 4179"/>
              <p:cNvSpPr/>
              <p:nvPr/>
            </p:nvSpPr>
            <p:spPr>
              <a:xfrm>
                <a:off y="2678111" x="5346700"/>
                <a:ext cy="50800" cx="287336"/>
              </a:xfrm>
              <a:custGeom>
                <a:pathLst>
                  <a:path w="181" extrusionOk="0" h="32">
                    <a:moveTo>
                      <a:pt y="32" x="181"/>
                    </a:moveTo>
                    <a:lnTo>
                      <a:pt y="0" x="0"/>
                    </a:lnTo>
                    <a:lnTo>
                      <a:pt y="7" x="46"/>
                    </a:lnTo>
                    <a:lnTo>
                      <a:pt y="14" x="92"/>
                    </a:lnTo>
                    <a:lnTo>
                      <a:pt y="22" x="137"/>
                    </a:lnTo>
                    <a:lnTo>
                      <a:pt y="32" x="181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80" name="Shape 4180"/>
              <p:cNvSpPr/>
              <p:nvPr/>
            </p:nvSpPr>
            <p:spPr>
              <a:xfrm>
                <a:off y="2676525" x="5307012"/>
                <a:ext cy="63500" cx="361950"/>
              </a:xfrm>
              <a:custGeom>
                <a:pathLst>
                  <a:path w="228" extrusionOk="0" h="40">
                    <a:moveTo>
                      <a:pt y="6" x="59"/>
                    </a:moveTo>
                    <a:lnTo>
                      <a:pt y="27" x="176"/>
                    </a:lnTo>
                    <a:lnTo>
                      <a:pt y="30" x="189"/>
                    </a:lnTo>
                    <a:lnTo>
                      <a:pt y="33" x="203"/>
                    </a:lnTo>
                    <a:lnTo>
                      <a:pt y="37" x="214"/>
                    </a:lnTo>
                    <a:lnTo>
                      <a:pt y="40" x="228"/>
                    </a:lnTo>
                    <a:lnTo>
                      <a:pt y="0" x="0"/>
                    </a:lnTo>
                    <a:lnTo>
                      <a:pt y="1" x="14"/>
                    </a:lnTo>
                    <a:lnTo>
                      <a:pt y="3" x="29"/>
                    </a:lnTo>
                    <a:lnTo>
                      <a:pt y="5" x="44"/>
                    </a:lnTo>
                    <a:lnTo>
                      <a:pt y="6" x="59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81" name="Shape 4181"/>
              <p:cNvSpPr/>
              <p:nvPr/>
            </p:nvSpPr>
            <p:spPr>
              <a:xfrm>
                <a:off y="2673350" x="5272087"/>
                <a:ext cy="74611" cx="427037"/>
              </a:xfrm>
              <a:custGeom>
                <a:pathLst>
                  <a:path w="269" extrusionOk="0" h="47">
                    <a:moveTo>
                      <a:pt y="3" x="47"/>
                    </a:moveTo>
                    <a:lnTo>
                      <a:pt y="35" x="228"/>
                    </a:lnTo>
                    <a:lnTo>
                      <a:pt y="42" x="248"/>
                    </a:lnTo>
                    <a:lnTo>
                      <a:pt y="47" x="269"/>
                    </a:lnTo>
                    <a:lnTo>
                      <a:pt y="0" x="0"/>
                    </a:lnTo>
                    <a:lnTo>
                      <a:pt y="2" x="24"/>
                    </a:lnTo>
                    <a:lnTo>
                      <a:pt y="3" x="4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82" name="Shape 4182"/>
              <p:cNvSpPr/>
              <p:nvPr/>
            </p:nvSpPr>
            <p:spPr>
              <a:xfrm>
                <a:off y="2673350" x="5243512"/>
                <a:ext cy="82550" cx="479425"/>
              </a:xfrm>
              <a:custGeom>
                <a:pathLst>
                  <a:path w="302" extrusionOk="0" h="52">
                    <a:moveTo>
                      <a:pt y="2" x="40"/>
                    </a:moveTo>
                    <a:lnTo>
                      <a:pt y="42" x="268"/>
                    </a:lnTo>
                    <a:lnTo>
                      <a:pt y="47" x="285"/>
                    </a:lnTo>
                    <a:lnTo>
                      <a:pt y="52" x="302"/>
                    </a:lnTo>
                    <a:lnTo>
                      <a:pt y="0" x="0"/>
                    </a:lnTo>
                    <a:lnTo>
                      <a:pt y="0" x="20"/>
                    </a:lnTo>
                    <a:lnTo>
                      <a:pt y="2" x="40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83" name="Shape 4183"/>
              <p:cNvSpPr/>
              <p:nvPr/>
            </p:nvSpPr>
            <p:spPr>
              <a:xfrm>
                <a:off y="2670175" x="5216525"/>
                <a:ext cy="93661" cx="530225"/>
              </a:xfrm>
              <a:custGeom>
                <a:pathLst>
                  <a:path w="334" extrusionOk="0" h="59">
                    <a:moveTo>
                      <a:pt y="2" x="35"/>
                    </a:moveTo>
                    <a:lnTo>
                      <a:pt y="49" x="304"/>
                    </a:lnTo>
                    <a:lnTo>
                      <a:pt y="54" x="319"/>
                    </a:lnTo>
                    <a:lnTo>
                      <a:pt y="59" x="334"/>
                    </a:lnTo>
                    <a:lnTo>
                      <a:pt y="0" x="0"/>
                    </a:lnTo>
                    <a:lnTo>
                      <a:pt y="2" x="18"/>
                    </a:lnTo>
                    <a:lnTo>
                      <a:pt y="2" x="35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84" name="Shape 4184"/>
              <p:cNvSpPr/>
              <p:nvPr/>
            </p:nvSpPr>
            <p:spPr>
              <a:xfrm>
                <a:off y="2670175" x="5191125"/>
                <a:ext cy="101600" cx="574675"/>
              </a:xfrm>
              <a:custGeom>
                <a:pathLst>
                  <a:path w="362" extrusionOk="0" h="64">
                    <a:moveTo>
                      <a:pt y="2" x="33"/>
                    </a:moveTo>
                    <a:lnTo>
                      <a:pt y="54" x="335"/>
                    </a:lnTo>
                    <a:lnTo>
                      <a:pt y="59" x="348"/>
                    </a:lnTo>
                    <a:lnTo>
                      <a:pt y="64" x="362"/>
                    </a:lnTo>
                    <a:lnTo>
                      <a:pt y="0" x="0"/>
                    </a:lnTo>
                    <a:lnTo>
                      <a:pt y="0" x="17"/>
                    </a:lnTo>
                    <a:lnTo>
                      <a:pt y="2" x="33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85" name="Shape 4185"/>
              <p:cNvSpPr/>
              <p:nvPr/>
            </p:nvSpPr>
            <p:spPr>
              <a:xfrm>
                <a:off y="2670175" x="5170487"/>
                <a:ext cy="107950" cx="614361"/>
              </a:xfrm>
              <a:custGeom>
                <a:pathLst>
                  <a:path w="387" extrusionOk="0" h="68">
                    <a:moveTo>
                      <a:pt y="0" x="29"/>
                    </a:moveTo>
                    <a:lnTo>
                      <a:pt y="59" x="363"/>
                    </a:lnTo>
                    <a:lnTo>
                      <a:pt y="64" x="375"/>
                    </a:lnTo>
                    <a:lnTo>
                      <a:pt y="68" x="38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9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86" name="Shape 4186"/>
              <p:cNvSpPr/>
              <p:nvPr/>
            </p:nvSpPr>
            <p:spPr>
              <a:xfrm>
                <a:off y="2670175" x="5146675"/>
                <a:ext cy="115886" cx="654050"/>
              </a:xfrm>
              <a:custGeom>
                <a:pathLst>
                  <a:path w="412" extrusionOk="0" h="73">
                    <a:moveTo>
                      <a:pt y="0" x="28"/>
                    </a:moveTo>
                    <a:lnTo>
                      <a:pt y="64" x="390"/>
                    </a:lnTo>
                    <a:lnTo>
                      <a:pt y="68" x="402"/>
                    </a:lnTo>
                    <a:lnTo>
                      <a:pt y="73" x="412"/>
                    </a:lnTo>
                    <a:lnTo>
                      <a:pt y="0" x="0"/>
                    </a:lnTo>
                    <a:lnTo>
                      <a:pt y="0" x="15"/>
                    </a:lnTo>
                    <a:lnTo>
                      <a:pt y="0" x="28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87" name="Shape 4187"/>
              <p:cNvSpPr/>
              <p:nvPr/>
            </p:nvSpPr>
            <p:spPr>
              <a:xfrm>
                <a:off y="2670175" x="5127625"/>
                <a:ext cy="120650" cx="692150"/>
              </a:xfrm>
              <a:custGeom>
                <a:pathLst>
                  <a:path w="436" extrusionOk="0" h="76">
                    <a:moveTo>
                      <a:pt y="0" x="27"/>
                    </a:moveTo>
                    <a:lnTo>
                      <a:pt y="68" x="414"/>
                    </a:lnTo>
                    <a:lnTo>
                      <a:pt y="73" x="424"/>
                    </a:lnTo>
                    <a:lnTo>
                      <a:pt y="76" x="436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88" name="Shape 4188"/>
              <p:cNvSpPr/>
              <p:nvPr/>
            </p:nvSpPr>
            <p:spPr>
              <a:xfrm>
                <a:off y="2670175" x="5105400"/>
                <a:ext cy="127000" cx="727075"/>
              </a:xfrm>
              <a:custGeom>
                <a:pathLst>
                  <a:path w="458" extrusionOk="0" h="80">
                    <a:moveTo>
                      <a:pt y="0" x="26"/>
                    </a:moveTo>
                    <a:lnTo>
                      <a:pt y="73" x="438"/>
                    </a:lnTo>
                    <a:lnTo>
                      <a:pt y="76" x="448"/>
                    </a:lnTo>
                    <a:lnTo>
                      <a:pt y="80" x="45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89" name="Shape 4189"/>
              <p:cNvSpPr/>
              <p:nvPr/>
            </p:nvSpPr>
            <p:spPr>
              <a:xfrm>
                <a:off y="2670175" x="5087937"/>
                <a:ext cy="134936" cx="760411"/>
              </a:xfrm>
              <a:custGeom>
                <a:pathLst>
                  <a:path w="479" extrusionOk="0" h="85">
                    <a:moveTo>
                      <a:pt y="0" x="25"/>
                    </a:moveTo>
                    <a:lnTo>
                      <a:pt y="76" x="461"/>
                    </a:lnTo>
                    <a:lnTo>
                      <a:pt y="80" x="469"/>
                    </a:lnTo>
                    <a:lnTo>
                      <a:pt y="85" x="479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90" name="Shape 4190"/>
              <p:cNvSpPr/>
              <p:nvPr/>
            </p:nvSpPr>
            <p:spPr>
              <a:xfrm>
                <a:off y="2670175" x="5068887"/>
                <a:ext cy="139700" cx="793750"/>
              </a:xfrm>
              <a:custGeom>
                <a:pathLst>
                  <a:path w="500" extrusionOk="0" h="88">
                    <a:moveTo>
                      <a:pt y="0" x="23"/>
                    </a:moveTo>
                    <a:lnTo>
                      <a:pt y="80" x="481"/>
                    </a:lnTo>
                    <a:lnTo>
                      <a:pt y="83" x="489"/>
                    </a:lnTo>
                    <a:lnTo>
                      <a:pt y="88" x="500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3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91" name="Shape 4191"/>
              <p:cNvSpPr/>
              <p:nvPr/>
            </p:nvSpPr>
            <p:spPr>
              <a:xfrm>
                <a:off y="2670175" x="5053012"/>
                <a:ext cy="144461" cx="822325"/>
              </a:xfrm>
              <a:custGeom>
                <a:pathLst>
                  <a:path w="518" extrusionOk="0" h="91">
                    <a:moveTo>
                      <a:pt y="0" x="22"/>
                    </a:moveTo>
                    <a:lnTo>
                      <a:pt y="85" x="501"/>
                    </a:lnTo>
                    <a:lnTo>
                      <a:pt y="88" x="510"/>
                    </a:lnTo>
                    <a:lnTo>
                      <a:pt y="91" x="518"/>
                    </a:lnTo>
                    <a:lnTo>
                      <a:pt y="0" x="0"/>
                    </a:lnTo>
                    <a:lnTo>
                      <a:pt y="0" x="11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92" name="Shape 4192"/>
              <p:cNvSpPr/>
              <p:nvPr/>
            </p:nvSpPr>
            <p:spPr>
              <a:xfrm>
                <a:off y="2670175" x="5033962"/>
                <a:ext cy="150812" cx="852486"/>
              </a:xfrm>
              <a:custGeom>
                <a:pathLst>
                  <a:path w="537" extrusionOk="0" h="95">
                    <a:moveTo>
                      <a:pt y="0" x="22"/>
                    </a:moveTo>
                    <a:lnTo>
                      <a:pt y="88" x="522"/>
                    </a:lnTo>
                    <a:lnTo>
                      <a:pt y="91" x="528"/>
                    </a:lnTo>
                    <a:lnTo>
                      <a:pt y="95" x="537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93" name="Shape 4193"/>
              <p:cNvSpPr/>
              <p:nvPr/>
            </p:nvSpPr>
            <p:spPr>
              <a:xfrm>
                <a:off y="2670175" x="5018087"/>
                <a:ext cy="155575" cx="881062"/>
              </a:xfrm>
              <a:custGeom>
                <a:pathLst>
                  <a:path w="555" extrusionOk="0" h="98">
                    <a:moveTo>
                      <a:pt y="0" x="22"/>
                    </a:moveTo>
                    <a:lnTo>
                      <a:pt y="91" x="540"/>
                    </a:lnTo>
                    <a:lnTo>
                      <a:pt y="95" x="547"/>
                    </a:lnTo>
                    <a:lnTo>
                      <a:pt y="98" x="555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94" name="Shape 4194"/>
              <p:cNvSpPr/>
              <p:nvPr/>
            </p:nvSpPr>
            <p:spPr>
              <a:xfrm>
                <a:off y="2670175" x="5002212"/>
                <a:ext cy="161925" cx="908050"/>
              </a:xfrm>
              <a:custGeom>
                <a:pathLst>
                  <a:path w="572" extrusionOk="0" h="102">
                    <a:moveTo>
                      <a:pt y="0" x="20"/>
                    </a:moveTo>
                    <a:lnTo>
                      <a:pt y="95" x="557"/>
                    </a:lnTo>
                    <a:lnTo>
                      <a:pt y="98" x="565"/>
                    </a:lnTo>
                    <a:lnTo>
                      <a:pt y="102" x="572"/>
                    </a:lnTo>
                    <a:lnTo>
                      <a:pt y="0" x="0"/>
                    </a:lnTo>
                    <a:lnTo>
                      <a:pt y="0" x="10"/>
                    </a:lnTo>
                    <a:lnTo>
                      <a:pt y="0" x="2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95" name="Shape 4195"/>
              <p:cNvSpPr/>
              <p:nvPr/>
            </p:nvSpPr>
            <p:spPr>
              <a:xfrm>
                <a:off y="2670175" x="4984750"/>
                <a:ext cy="166686" cx="936625"/>
              </a:xfrm>
              <a:custGeom>
                <a:pathLst>
                  <a:path w="590" extrusionOk="0" h="105">
                    <a:moveTo>
                      <a:pt y="0" x="21"/>
                    </a:moveTo>
                    <a:lnTo>
                      <a:pt y="98" x="576"/>
                    </a:lnTo>
                    <a:lnTo>
                      <a:pt y="102" x="583"/>
                    </a:lnTo>
                    <a:lnTo>
                      <a:pt y="105" x="590"/>
                    </a:lnTo>
                    <a:lnTo>
                      <a:pt y="2" x="0"/>
                    </a:lnTo>
                    <a:lnTo>
                      <a:pt y="0" x="11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96" name="Shape 4196"/>
              <p:cNvSpPr/>
              <p:nvPr/>
            </p:nvSpPr>
            <p:spPr>
              <a:xfrm>
                <a:off y="2670175" x="4975225"/>
                <a:ext cy="171450" cx="955675"/>
              </a:xfrm>
              <a:custGeom>
                <a:pathLst>
                  <a:path w="602" extrusionOk="0" h="108">
                    <a:moveTo>
                      <a:pt y="0" x="17"/>
                    </a:moveTo>
                    <a:lnTo>
                      <a:pt y="102" x="589"/>
                    </a:lnTo>
                    <a:lnTo>
                      <a:pt y="105" x="596"/>
                    </a:lnTo>
                    <a:lnTo>
                      <a:pt y="108" x="602"/>
                    </a:lnTo>
                    <a:lnTo>
                      <a:pt y="2" x="0"/>
                    </a:lnTo>
                    <a:lnTo>
                      <a:pt y="2" x="5"/>
                    </a:lnTo>
                    <a:lnTo>
                      <a:pt y="2" x="6"/>
                    </a:lnTo>
                    <a:lnTo>
                      <a:pt y="2" x="11"/>
                    </a:lnTo>
                    <a:lnTo>
                      <a:pt y="0" x="17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97" name="Shape 4197"/>
              <p:cNvSpPr/>
              <p:nvPr/>
            </p:nvSpPr>
            <p:spPr>
              <a:xfrm>
                <a:off y="2673350" x="4960937"/>
                <a:ext cy="174625" cx="981075"/>
              </a:xfrm>
              <a:custGeom>
                <a:pathLst>
                  <a:path w="618" extrusionOk="0" h="110">
                    <a:moveTo>
                      <a:pt y="0" x="15"/>
                    </a:moveTo>
                    <a:lnTo>
                      <a:pt y="103" x="605"/>
                    </a:lnTo>
                    <a:lnTo>
                      <a:pt y="106" x="611"/>
                    </a:lnTo>
                    <a:lnTo>
                      <a:pt y="110" x="618"/>
                    </a:lnTo>
                    <a:lnTo>
                      <a:pt y="2" x="0"/>
                    </a:lnTo>
                    <a:lnTo>
                      <a:pt y="0" x="10"/>
                    </a:lnTo>
                    <a:lnTo>
                      <a:pt y="0" x="15"/>
                    </a:lnTo>
                    <a:lnTo>
                      <a:pt y="0" x="15"/>
                    </a:lnTo>
                    <a:lnTo>
                      <a:pt y="0" x="15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98" name="Shape 4198"/>
              <p:cNvSpPr/>
              <p:nvPr/>
            </p:nvSpPr>
            <p:spPr>
              <a:xfrm>
                <a:off y="2673350" x="4941887"/>
                <a:ext cy="179387" cx="1011237"/>
              </a:xfrm>
              <a:custGeom>
                <a:pathLst>
                  <a:path w="637" extrusionOk="0" h="113">
                    <a:moveTo>
                      <a:pt y="0" x="21"/>
                    </a:moveTo>
                    <a:lnTo>
                      <a:pt y="106" x="623"/>
                    </a:lnTo>
                    <a:lnTo>
                      <a:pt y="110" x="630"/>
                    </a:lnTo>
                    <a:lnTo>
                      <a:pt y="113" x="637"/>
                    </a:lnTo>
                    <a:lnTo>
                      <a:pt y="2" x="0"/>
                    </a:lnTo>
                    <a:lnTo>
                      <a:pt y="2" x="14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199" name="Shape 4199"/>
              <p:cNvSpPr/>
              <p:nvPr/>
            </p:nvSpPr>
            <p:spPr>
              <a:xfrm>
                <a:off y="2676525" x="4926012"/>
                <a:ext cy="182561" cx="1038225"/>
              </a:xfrm>
              <a:custGeom>
                <a:pathLst>
                  <a:path w="654" extrusionOk="0" h="115">
                    <a:moveTo>
                      <a:pt y="0" x="22"/>
                    </a:moveTo>
                    <a:lnTo>
                      <a:pt y="108" x="640"/>
                    </a:lnTo>
                    <a:lnTo>
                      <a:pt y="111" x="647"/>
                    </a:lnTo>
                    <a:lnTo>
                      <a:pt y="115" x="65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200" name="Shape 4200"/>
              <p:cNvSpPr/>
              <p:nvPr/>
            </p:nvSpPr>
            <p:spPr>
              <a:xfrm>
                <a:off y="2676525" x="4906962"/>
                <a:ext cy="187325" cx="1066800"/>
              </a:xfrm>
              <a:custGeom>
                <a:pathLst>
                  <a:path w="672" extrusionOk="0" h="118">
                    <a:moveTo>
                      <a:pt y="0" x="22"/>
                    </a:moveTo>
                    <a:lnTo>
                      <a:pt y="111" x="659"/>
                    </a:lnTo>
                    <a:lnTo>
                      <a:pt y="115" x="666"/>
                    </a:lnTo>
                    <a:lnTo>
                      <a:pt y="118" x="672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5D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201" name="Shape 4201"/>
              <p:cNvSpPr/>
              <p:nvPr/>
            </p:nvSpPr>
            <p:spPr>
              <a:xfrm>
                <a:off y="2676525" x="4886325"/>
                <a:ext cy="192087" cx="1096961"/>
              </a:xfrm>
              <a:custGeom>
                <a:pathLst>
                  <a:path w="691" extrusionOk="0" h="121">
                    <a:moveTo>
                      <a:pt y="0" x="25"/>
                    </a:moveTo>
                    <a:lnTo>
                      <a:pt y="115" x="679"/>
                    </a:lnTo>
                    <a:lnTo>
                      <a:pt y="118" x="684"/>
                    </a:lnTo>
                    <a:lnTo>
                      <a:pt y="121" x="691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202" name="Shape 4202"/>
              <p:cNvSpPr/>
              <p:nvPr/>
            </p:nvSpPr>
            <p:spPr>
              <a:xfrm>
                <a:off y="2676525" x="4867275"/>
                <a:ext cy="198436" cx="1123950"/>
              </a:xfrm>
              <a:custGeom>
                <a:pathLst>
                  <a:path w="708" extrusionOk="0" h="125">
                    <a:moveTo>
                      <a:pt y="0" x="25"/>
                    </a:moveTo>
                    <a:lnTo>
                      <a:pt y="118" x="697"/>
                    </a:lnTo>
                    <a:lnTo>
                      <a:pt y="121" x="703"/>
                    </a:lnTo>
                    <a:lnTo>
                      <a:pt y="125" x="70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203" name="Shape 4203"/>
              <p:cNvSpPr/>
              <p:nvPr/>
            </p:nvSpPr>
            <p:spPr>
              <a:xfrm>
                <a:off y="2676525" x="4846637"/>
                <a:ext cy="203200" cx="1154112"/>
              </a:xfrm>
              <a:custGeom>
                <a:pathLst>
                  <a:path w="727" extrusionOk="0" h="128">
                    <a:moveTo>
                      <a:pt y="0" x="25"/>
                    </a:moveTo>
                    <a:lnTo>
                      <a:pt y="121" x="716"/>
                    </a:lnTo>
                    <a:lnTo>
                      <a:pt y="125" x="721"/>
                    </a:lnTo>
                    <a:lnTo>
                      <a:pt y="128" x="72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204" name="Shape 4204"/>
              <p:cNvSpPr/>
              <p:nvPr/>
            </p:nvSpPr>
            <p:spPr>
              <a:xfrm>
                <a:off y="2676525" x="4827587"/>
                <a:ext cy="207962" cx="1181100"/>
              </a:xfrm>
              <a:custGeom>
                <a:pathLst>
                  <a:path w="744" extrusionOk="0" h="131">
                    <a:moveTo>
                      <a:pt y="0" x="25"/>
                    </a:moveTo>
                    <a:lnTo>
                      <a:pt y="125" x="733"/>
                    </a:lnTo>
                    <a:lnTo>
                      <a:pt y="128" x="739"/>
                    </a:lnTo>
                    <a:lnTo>
                      <a:pt y="131" x="74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205" name="Shape 4205"/>
              <p:cNvSpPr/>
              <p:nvPr/>
            </p:nvSpPr>
            <p:spPr>
              <a:xfrm>
                <a:off y="2676525" x="4805362"/>
                <a:ext cy="214311" cx="1211261"/>
              </a:xfrm>
              <a:custGeom>
                <a:pathLst>
                  <a:path w="763" extrusionOk="0" h="135">
                    <a:moveTo>
                      <a:pt y="0" x="26"/>
                    </a:moveTo>
                    <a:lnTo>
                      <a:pt y="128" x="753"/>
                    </a:lnTo>
                    <a:lnTo>
                      <a:pt y="131" x="758"/>
                    </a:lnTo>
                    <a:lnTo>
                      <a:pt y="135" x="763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206" name="Shape 4206"/>
              <p:cNvSpPr/>
              <p:nvPr/>
            </p:nvSpPr>
            <p:spPr>
              <a:xfrm>
                <a:off y="2676525" x="4784725"/>
                <a:ext cy="219075" cx="1241425"/>
              </a:xfrm>
              <a:custGeom>
                <a:pathLst>
                  <a:path w="782" extrusionOk="0" h="138">
                    <a:moveTo>
                      <a:pt y="0" x="27"/>
                    </a:moveTo>
                    <a:lnTo>
                      <a:pt y="131" x="771"/>
                    </a:lnTo>
                    <a:lnTo>
                      <a:pt y="135" x="776"/>
                    </a:lnTo>
                    <a:lnTo>
                      <a:pt y="138" x="782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207" name="Shape 4207"/>
              <p:cNvSpPr/>
              <p:nvPr/>
            </p:nvSpPr>
            <p:spPr>
              <a:xfrm>
                <a:off y="2676525" x="4762500"/>
                <a:ext cy="222250" cx="1271586"/>
              </a:xfrm>
              <a:custGeom>
                <a:pathLst>
                  <a:path w="801" extrusionOk="0" h="140">
                    <a:moveTo>
                      <a:pt y="0" x="27"/>
                    </a:moveTo>
                    <a:lnTo>
                      <a:pt y="135" x="790"/>
                    </a:lnTo>
                    <a:lnTo>
                      <a:pt y="138" x="796"/>
                    </a:lnTo>
                    <a:lnTo>
                      <a:pt y="140" x="801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208" name="Shape 4208"/>
              <p:cNvSpPr/>
              <p:nvPr/>
            </p:nvSpPr>
            <p:spPr>
              <a:xfrm>
                <a:off y="2676525" x="4741862"/>
                <a:ext cy="227011" cx="1301750"/>
              </a:xfrm>
              <a:custGeom>
                <a:pathLst>
                  <a:path w="820" extrusionOk="0" h="143">
                    <a:moveTo>
                      <a:pt y="0" x="27"/>
                    </a:moveTo>
                    <a:lnTo>
                      <a:pt y="138" x="809"/>
                    </a:lnTo>
                    <a:lnTo>
                      <a:pt y="140" x="815"/>
                    </a:lnTo>
                    <a:lnTo>
                      <a:pt y="143" x="820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</p:grpSp>
        <p:sp>
          <p:nvSpPr>
            <p:cNvPr id="4209" name="Shape 4209"/>
            <p:cNvSpPr/>
            <p:nvPr/>
          </p:nvSpPr>
          <p:spPr>
            <a:xfrm>
              <a:off y="2676525" x="4719637"/>
              <a:ext cy="233361" cx="1330325"/>
            </a:xfrm>
            <a:custGeom>
              <a:pathLst>
                <a:path w="838" extrusionOk="0" h="147">
                  <a:moveTo>
                    <a:pt y="0" x="27"/>
                  </a:moveTo>
                  <a:lnTo>
                    <a:pt y="140" x="828"/>
                  </a:lnTo>
                  <a:lnTo>
                    <a:pt y="143" x="833"/>
                  </a:lnTo>
                  <a:lnTo>
                    <a:pt y="147" x="838"/>
                  </a:lnTo>
                  <a:lnTo>
                    <a:pt y="0" x="0"/>
                  </a:lnTo>
                  <a:lnTo>
                    <a:pt y="0" x="14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10" name="Shape 4210"/>
            <p:cNvSpPr/>
            <p:nvPr/>
          </p:nvSpPr>
          <p:spPr>
            <a:xfrm>
              <a:off y="2673350" x="4699000"/>
              <a:ext cy="241300" cx="1358900"/>
            </a:xfrm>
            <a:custGeom>
              <a:pathLst>
                <a:path w="856" extrusionOk="0" h="152">
                  <a:moveTo>
                    <a:pt y="2" x="27"/>
                  </a:moveTo>
                  <a:lnTo>
                    <a:pt y="145" x="847"/>
                  </a:lnTo>
                  <a:lnTo>
                    <a:pt y="149" x="851"/>
                  </a:lnTo>
                  <a:lnTo>
                    <a:pt y="152" x="856"/>
                  </a:lnTo>
                  <a:lnTo>
                    <a:pt y="0" x="0"/>
                  </a:lnTo>
                  <a:lnTo>
                    <a:pt y="2" x="13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11" name="Shape 4211"/>
            <p:cNvSpPr/>
            <p:nvPr/>
          </p:nvSpPr>
          <p:spPr>
            <a:xfrm>
              <a:off y="2673350" x="4676775"/>
              <a:ext cy="246061" cx="1389061"/>
            </a:xfrm>
            <a:custGeom>
              <a:pathLst>
                <a:path w="875" extrusionOk="0" h="155">
                  <a:moveTo>
                    <a:pt y="2" x="27"/>
                  </a:moveTo>
                  <a:lnTo>
                    <a:pt y="149" x="865"/>
                  </a:lnTo>
                  <a:lnTo>
                    <a:pt y="152" x="870"/>
                  </a:lnTo>
                  <a:lnTo>
                    <a:pt y="155" x="875"/>
                  </a:lnTo>
                  <a:lnTo>
                    <a:pt y="0" x="0"/>
                  </a:lnTo>
                  <a:lnTo>
                    <a:pt y="0" x="14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12" name="Shape 4212"/>
            <p:cNvSpPr/>
            <p:nvPr/>
          </p:nvSpPr>
          <p:spPr>
            <a:xfrm>
              <a:off y="2673350" x="4656137"/>
              <a:ext cy="252411" cx="1417636"/>
            </a:xfrm>
            <a:custGeom>
              <a:pathLst>
                <a:path w="893" extrusionOk="0" h="159">
                  <a:moveTo>
                    <a:pt y="0" x="27"/>
                  </a:moveTo>
                  <a:lnTo>
                    <a:pt y="152" x="883"/>
                  </a:lnTo>
                  <a:lnTo>
                    <a:pt y="155" x="888"/>
                  </a:lnTo>
                  <a:lnTo>
                    <a:pt y="159" x="893"/>
                  </a:lnTo>
                  <a:lnTo>
                    <a:pt y="0" x="0"/>
                  </a:lnTo>
                  <a:lnTo>
                    <a:pt y="0" x="13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13" name="Shape 4213"/>
            <p:cNvSpPr/>
            <p:nvPr/>
          </p:nvSpPr>
          <p:spPr>
            <a:xfrm>
              <a:off y="2673350" x="4632325"/>
              <a:ext cy="254000" cx="1449386"/>
            </a:xfrm>
            <a:custGeom>
              <a:pathLst>
                <a:path w="913" extrusionOk="0" h="160">
                  <a:moveTo>
                    <a:pt y="0" x="28"/>
                  </a:moveTo>
                  <a:lnTo>
                    <a:pt y="155" x="903"/>
                  </a:lnTo>
                  <a:lnTo>
                    <a:pt y="159" x="908"/>
                  </a:lnTo>
                  <a:lnTo>
                    <a:pt y="160" x="913"/>
                  </a:lnTo>
                  <a:lnTo>
                    <a:pt y="0" x="0"/>
                  </a:lnTo>
                  <a:lnTo>
                    <a:pt y="0" x="15"/>
                  </a:lnTo>
                  <a:lnTo>
                    <a:pt y="0" x="28"/>
                  </a:lnTo>
                  <a:close/>
                </a:path>
              </a:pathLst>
            </a:custGeom>
            <a:solidFill>
              <a:srgbClr val="CBDF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14" name="Shape 4214"/>
            <p:cNvSpPr/>
            <p:nvPr/>
          </p:nvSpPr>
          <p:spPr>
            <a:xfrm>
              <a:off y="2673350" x="4629150"/>
              <a:ext cy="260350" cx="1457325"/>
            </a:xfrm>
            <a:custGeom>
              <a:pathLst>
                <a:path w="918" extrusionOk="0" h="164">
                  <a:moveTo>
                    <a:pt y="0" x="17"/>
                  </a:moveTo>
                  <a:lnTo>
                    <a:pt y="159" x="910"/>
                  </a:lnTo>
                  <a:lnTo>
                    <a:pt y="160" x="915"/>
                  </a:lnTo>
                  <a:lnTo>
                    <a:pt y="164" x="918"/>
                  </a:lnTo>
                  <a:lnTo>
                    <a:pt y="2" x="0"/>
                  </a:lnTo>
                  <a:lnTo>
                    <a:pt y="2" x="0"/>
                  </a:lnTo>
                  <a:lnTo>
                    <a:pt y="0" x="0"/>
                  </a:lnTo>
                  <a:lnTo>
                    <a:pt y="0" x="8"/>
                  </a:lnTo>
                  <a:lnTo>
                    <a:pt y="0" x="17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15" name="Shape 4215"/>
            <p:cNvSpPr/>
            <p:nvPr/>
          </p:nvSpPr>
          <p:spPr>
            <a:xfrm>
              <a:off y="2673350" x="4625975"/>
              <a:ext cy="265112" cx="1468436"/>
            </a:xfrm>
            <a:custGeom>
              <a:pathLst>
                <a:path w="925" extrusionOk="0" h="167">
                  <a:moveTo>
                    <a:pt y="0" x="4"/>
                  </a:moveTo>
                  <a:lnTo>
                    <a:pt y="160" x="917"/>
                  </a:lnTo>
                  <a:lnTo>
                    <a:pt y="164" x="920"/>
                  </a:lnTo>
                  <a:lnTo>
                    <a:pt y="167" x="925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2"/>
                  </a:lnTo>
                  <a:lnTo>
                    <a:pt y="0" x="4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16" name="Shape 4216"/>
            <p:cNvSpPr/>
            <p:nvPr/>
          </p:nvSpPr>
          <p:spPr>
            <a:xfrm>
              <a:off y="2676525" x="4622800"/>
              <a:ext cy="268287" cx="1479550"/>
            </a:xfrm>
            <a:custGeom>
              <a:pathLst>
                <a:path w="932" extrusionOk="0" h="169">
                  <a:moveTo>
                    <a:pt y="0" x="4"/>
                  </a:moveTo>
                  <a:lnTo>
                    <a:pt y="162" x="922"/>
                  </a:lnTo>
                  <a:lnTo>
                    <a:pt y="165" x="927"/>
                  </a:lnTo>
                  <a:lnTo>
                    <a:pt y="169" x="932"/>
                  </a:lnTo>
                  <a:lnTo>
                    <a:pt y="3" x="0"/>
                  </a:lnTo>
                  <a:lnTo>
                    <a:pt y="1" x="2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17" name="Shape 4217"/>
            <p:cNvSpPr/>
            <p:nvPr/>
          </p:nvSpPr>
          <p:spPr>
            <a:xfrm>
              <a:off y="2678111" x="4622800"/>
              <a:ext cy="268287" cx="1485900"/>
            </a:xfrm>
            <a:custGeom>
              <a:pathLst>
                <a:path w="936" extrusionOk="0" h="169">
                  <a:moveTo>
                    <a:pt y="0" x="2"/>
                  </a:moveTo>
                  <a:lnTo>
                    <a:pt y="164" x="927"/>
                  </a:lnTo>
                  <a:lnTo>
                    <a:pt y="168" x="932"/>
                  </a:lnTo>
                  <a:lnTo>
                    <a:pt y="169" x="936"/>
                  </a:lnTo>
                  <a:lnTo>
                    <a:pt y="5" x="0"/>
                  </a:lnTo>
                  <a:lnTo>
                    <a:pt y="2" x="0"/>
                  </a:lnTo>
                  <a:lnTo>
                    <a:pt y="0" x="2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18" name="Shape 4218"/>
            <p:cNvSpPr/>
            <p:nvPr/>
          </p:nvSpPr>
          <p:spPr>
            <a:xfrm>
              <a:off y="2681286" x="4621212"/>
              <a:ext cy="271461" cx="1495425"/>
            </a:xfrm>
            <a:custGeom>
              <a:pathLst>
                <a:path w="942" extrusionOk="0" h="171">
                  <a:moveTo>
                    <a:pt y="0" x="1"/>
                  </a:moveTo>
                  <a:lnTo>
                    <a:pt y="166" x="933"/>
                  </a:lnTo>
                  <a:lnTo>
                    <a:pt y="167" x="937"/>
                  </a:lnTo>
                  <a:lnTo>
                    <a:pt y="171" x="942"/>
                  </a:lnTo>
                  <a:lnTo>
                    <a:pt y="5" x="0"/>
                  </a:lnTo>
                  <a:lnTo>
                    <a:pt y="3" x="1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19" name="Shape 4219"/>
            <p:cNvSpPr/>
            <p:nvPr/>
          </p:nvSpPr>
          <p:spPr>
            <a:xfrm>
              <a:off y="2686050" x="4621212"/>
              <a:ext cy="271461" cx="1500186"/>
            </a:xfrm>
            <a:custGeom>
              <a:pathLst>
                <a:path w="945" extrusionOk="0" h="171">
                  <a:moveTo>
                    <a:pt y="0" x="1"/>
                  </a:moveTo>
                  <a:lnTo>
                    <a:pt y="164" x="937"/>
                  </a:lnTo>
                  <a:lnTo>
                    <a:pt y="168" x="942"/>
                  </a:lnTo>
                  <a:lnTo>
                    <a:pt y="171" x="945"/>
                  </a:lnTo>
                  <a:lnTo>
                    <a:pt y="4" x="0"/>
                  </a:lnTo>
                  <a:lnTo>
                    <a:pt y="2" x="0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20" name="Shape 4220"/>
            <p:cNvSpPr/>
            <p:nvPr/>
          </p:nvSpPr>
          <p:spPr>
            <a:xfrm>
              <a:off y="2689225" x="4621212"/>
              <a:ext cy="273050" cx="1508125"/>
            </a:xfrm>
            <a:custGeom>
              <a:pathLst>
                <a:path w="950" extrusionOk="0" h="172">
                  <a:moveTo>
                    <a:pt y="0" x="0"/>
                  </a:moveTo>
                  <a:lnTo>
                    <a:pt y="166" x="942"/>
                  </a:lnTo>
                  <a:lnTo>
                    <a:pt y="169" x="945"/>
                  </a:lnTo>
                  <a:lnTo>
                    <a:pt y="172" x="950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21" name="Shape 4221"/>
            <p:cNvSpPr/>
            <p:nvPr/>
          </p:nvSpPr>
          <p:spPr>
            <a:xfrm>
              <a:off y="2692400" x="4621212"/>
              <a:ext cy="273050" cx="1514475"/>
            </a:xfrm>
            <a:custGeom>
              <a:pathLst>
                <a:path w="954" extrusionOk="0" h="172">
                  <a:moveTo>
                    <a:pt y="0" x="0"/>
                  </a:moveTo>
                  <a:lnTo>
                    <a:pt y="167" x="945"/>
                  </a:lnTo>
                  <a:lnTo>
                    <a:pt y="170" x="950"/>
                  </a:lnTo>
                  <a:lnTo>
                    <a:pt y="172" x="954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22" name="Shape 4222"/>
            <p:cNvSpPr/>
            <p:nvPr/>
          </p:nvSpPr>
          <p:spPr>
            <a:xfrm>
              <a:off y="2693986" x="4621212"/>
              <a:ext cy="276225" cx="1519237"/>
            </a:xfrm>
            <a:custGeom>
              <a:pathLst>
                <a:path w="957" extrusionOk="0" h="174">
                  <a:moveTo>
                    <a:pt y="0" x="0"/>
                  </a:moveTo>
                  <a:lnTo>
                    <a:pt y="169" x="950"/>
                  </a:lnTo>
                  <a:lnTo>
                    <a:pt y="171" x="954"/>
                  </a:lnTo>
                  <a:lnTo>
                    <a:pt y="174" x="957"/>
                  </a:lnTo>
                  <a:lnTo>
                    <a:pt y="6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23" name="Shape 4223"/>
            <p:cNvSpPr/>
            <p:nvPr/>
          </p:nvSpPr>
          <p:spPr>
            <a:xfrm>
              <a:off y="2700336" x="4621212"/>
              <a:ext cy="276225" cx="1527175"/>
            </a:xfrm>
            <a:custGeom>
              <a:pathLst>
                <a:path w="962" extrusionOk="0" h="174">
                  <a:moveTo>
                    <a:pt y="0" x="0"/>
                  </a:moveTo>
                  <a:lnTo>
                    <a:pt y="167" x="954"/>
                  </a:lnTo>
                  <a:lnTo>
                    <a:pt y="170" x="957"/>
                  </a:lnTo>
                  <a:lnTo>
                    <a:pt y="174" x="962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24" name="Shape 4224"/>
            <p:cNvSpPr/>
            <p:nvPr/>
          </p:nvSpPr>
          <p:spPr>
            <a:xfrm>
              <a:off y="2703511" x="4621212"/>
              <a:ext cy="277811" cx="1533525"/>
            </a:xfrm>
            <a:custGeom>
              <a:pathLst>
                <a:path w="966" extrusionOk="0" h="175">
                  <a:moveTo>
                    <a:pt y="0" x="0"/>
                  </a:moveTo>
                  <a:lnTo>
                    <a:pt y="168" x="957"/>
                  </a:lnTo>
                  <a:lnTo>
                    <a:pt y="172" x="962"/>
                  </a:lnTo>
                  <a:lnTo>
                    <a:pt y="175" x="966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25" name="Shape 4225"/>
            <p:cNvSpPr/>
            <p:nvPr/>
          </p:nvSpPr>
          <p:spPr>
            <a:xfrm>
              <a:off y="2705100" x="4621212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1" x="962"/>
                  </a:lnTo>
                  <a:lnTo>
                    <a:pt y="174" x="966"/>
                  </a:lnTo>
                  <a:lnTo>
                    <a:pt y="176" x="969"/>
                  </a:lnTo>
                  <a:lnTo>
                    <a:pt y="5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26" name="Shape 4226"/>
            <p:cNvSpPr/>
            <p:nvPr/>
          </p:nvSpPr>
          <p:spPr>
            <a:xfrm>
              <a:off y="2711450" x="4621212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66"/>
                  </a:lnTo>
                  <a:lnTo>
                    <a:pt y="172" x="969"/>
                  </a:lnTo>
                  <a:lnTo>
                    <a:pt y="175" x="972"/>
                  </a:lnTo>
                  <a:lnTo>
                    <a:pt y="3" x="1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27" name="Shape 4227"/>
            <p:cNvSpPr/>
            <p:nvPr/>
          </p:nvSpPr>
          <p:spPr>
            <a:xfrm>
              <a:off y="2713036" x="4621212"/>
              <a:ext cy="282575" cx="1550987"/>
            </a:xfrm>
            <a:custGeom>
              <a:pathLst>
                <a:path w="977" extrusionOk="0" h="178">
                  <a:moveTo>
                    <a:pt y="0" x="0"/>
                  </a:moveTo>
                  <a:lnTo>
                    <a:pt y="171" x="969"/>
                  </a:lnTo>
                  <a:lnTo>
                    <a:pt y="174" x="972"/>
                  </a:lnTo>
                  <a:lnTo>
                    <a:pt y="178" x="977"/>
                  </a:lnTo>
                  <a:lnTo>
                    <a:pt y="5" x="1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28" name="Shape 4228"/>
            <p:cNvSpPr/>
            <p:nvPr/>
          </p:nvSpPr>
          <p:spPr>
            <a:xfrm>
              <a:off y="2716211" x="4622800"/>
              <a:ext cy="280986" cx="1555750"/>
            </a:xfrm>
            <a:custGeom>
              <a:pathLst>
                <a:path w="980" extrusionOk="0" h="177">
                  <a:moveTo>
                    <a:pt y="0" x="0"/>
                  </a:moveTo>
                  <a:lnTo>
                    <a:pt y="172" x="971"/>
                  </a:lnTo>
                  <a:lnTo>
                    <a:pt y="176" x="976"/>
                  </a:lnTo>
                  <a:lnTo>
                    <a:pt y="177" x="980"/>
                  </a:lnTo>
                  <a:lnTo>
                    <a:pt y="5" x="2"/>
                  </a:lnTo>
                  <a:lnTo>
                    <a:pt y="3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29" name="Shape 4229"/>
            <p:cNvSpPr/>
            <p:nvPr/>
          </p:nvSpPr>
          <p:spPr>
            <a:xfrm>
              <a:off y="2720975" x="4622800"/>
              <a:ext cy="282575" cx="1560512"/>
            </a:xfrm>
            <a:custGeom>
              <a:pathLst>
                <a:path w="983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80"/>
                  </a:lnTo>
                  <a:lnTo>
                    <a:pt y="178" x="983"/>
                  </a:lnTo>
                  <a:lnTo>
                    <a:pt y="5" x="4"/>
                  </a:lnTo>
                  <a:lnTo>
                    <a:pt y="5" x="4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30" name="Shape 4230"/>
            <p:cNvSpPr/>
            <p:nvPr/>
          </p:nvSpPr>
          <p:spPr>
            <a:xfrm>
              <a:off y="2724150" x="4625975"/>
              <a:ext cy="284162" cx="1563687"/>
            </a:xfrm>
            <a:custGeom>
              <a:pathLst>
                <a:path w="985" extrusionOk="0" h="179">
                  <a:moveTo>
                    <a:pt y="0" x="0"/>
                  </a:moveTo>
                  <a:lnTo>
                    <a:pt y="172" x="978"/>
                  </a:lnTo>
                  <a:lnTo>
                    <a:pt y="176" x="981"/>
                  </a:lnTo>
                  <a:lnTo>
                    <a:pt y="179" x="985"/>
                  </a:lnTo>
                  <a:lnTo>
                    <a:pt y="5" x="4"/>
                  </a:lnTo>
                  <a:lnTo>
                    <a:pt y="3" x="4"/>
                  </a:lnTo>
                  <a:lnTo>
                    <a:pt y="3" x="2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31" name="Shape 4231"/>
            <p:cNvSpPr/>
            <p:nvPr/>
          </p:nvSpPr>
          <p:spPr>
            <a:xfrm>
              <a:off y="2728911" x="4629150"/>
              <a:ext cy="282575" cx="1565275"/>
            </a:xfrm>
            <a:custGeom>
              <a:pathLst>
                <a:path w="986" extrusionOk="0" h="178">
                  <a:moveTo>
                    <a:pt y="0" x="0"/>
                  </a:moveTo>
                  <a:lnTo>
                    <a:pt y="173" x="979"/>
                  </a:lnTo>
                  <a:lnTo>
                    <a:pt y="176" x="983"/>
                  </a:lnTo>
                  <a:lnTo>
                    <a:pt y="178" x="986"/>
                  </a:lnTo>
                  <a:lnTo>
                    <a:pt y="5" x="3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32" name="Shape 4232"/>
            <p:cNvSpPr/>
            <p:nvPr/>
          </p:nvSpPr>
          <p:spPr>
            <a:xfrm>
              <a:off y="2732086" x="4632325"/>
              <a:ext cy="284162" cx="1566862"/>
            </a:xfrm>
            <a:custGeom>
              <a:pathLst>
                <a:path w="987" extrusionOk="0" h="179">
                  <a:moveTo>
                    <a:pt y="0" x="0"/>
                  </a:moveTo>
                  <a:lnTo>
                    <a:pt y="174" x="981"/>
                  </a:lnTo>
                  <a:lnTo>
                    <a:pt y="176" x="984"/>
                  </a:lnTo>
                  <a:lnTo>
                    <a:pt y="179" x="987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33" name="Shape 4233"/>
            <p:cNvSpPr/>
            <p:nvPr/>
          </p:nvSpPr>
          <p:spPr>
            <a:xfrm>
              <a:off y="2736850" x="4633912"/>
              <a:ext cy="285750" cx="1571625"/>
            </a:xfrm>
            <a:custGeom>
              <a:pathLst>
                <a:path w="990" extrusionOk="0" h="180">
                  <a:moveTo>
                    <a:pt y="0" x="0"/>
                  </a:moveTo>
                  <a:lnTo>
                    <a:pt y="173" x="983"/>
                  </a:lnTo>
                  <a:lnTo>
                    <a:pt y="176" x="986"/>
                  </a:lnTo>
                  <a:lnTo>
                    <a:pt y="180" x="990"/>
                  </a:lnTo>
                  <a:lnTo>
                    <a:pt y="6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34" name="Shape 4234"/>
            <p:cNvSpPr/>
            <p:nvPr/>
          </p:nvSpPr>
          <p:spPr>
            <a:xfrm>
              <a:off y="2740025" x="4637087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4"/>
                  </a:lnTo>
                  <a:lnTo>
                    <a:pt y="178" x="988"/>
                  </a:lnTo>
                  <a:lnTo>
                    <a:pt y="179" x="991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35" name="Shape 4235"/>
            <p:cNvSpPr/>
            <p:nvPr/>
          </p:nvSpPr>
          <p:spPr>
            <a:xfrm>
              <a:off y="2746375" x="464185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5"/>
                  </a:lnTo>
                  <a:lnTo>
                    <a:pt y="175" x="988"/>
                  </a:lnTo>
                  <a:lnTo>
                    <a:pt y="179" x="991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36" name="Shape 4236"/>
            <p:cNvSpPr/>
            <p:nvPr/>
          </p:nvSpPr>
          <p:spPr>
            <a:xfrm>
              <a:off y="2747961" x="4645025"/>
              <a:ext cy="287336" cx="1576387"/>
            </a:xfrm>
            <a:custGeom>
              <a:pathLst>
                <a:path w="993" extrusionOk="0" h="181">
                  <a:moveTo>
                    <a:pt y="0" x="0"/>
                  </a:moveTo>
                  <a:lnTo>
                    <a:pt y="174" x="986"/>
                  </a:lnTo>
                  <a:lnTo>
                    <a:pt y="178" x="989"/>
                  </a:lnTo>
                  <a:lnTo>
                    <a:pt y="181" x="993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37" name="Shape 4237"/>
            <p:cNvSpPr/>
            <p:nvPr/>
          </p:nvSpPr>
          <p:spPr>
            <a:xfrm>
              <a:off y="2754311" x="4648200"/>
              <a:ext cy="284162" cx="1577975"/>
            </a:xfrm>
            <a:custGeom>
              <a:pathLst>
                <a:path w="994" extrusionOk="0" h="179">
                  <a:moveTo>
                    <a:pt y="0" x="0"/>
                  </a:moveTo>
                  <a:lnTo>
                    <a:pt y="174" x="987"/>
                  </a:lnTo>
                  <a:lnTo>
                    <a:pt y="177" x="991"/>
                  </a:lnTo>
                  <a:lnTo>
                    <a:pt y="179" x="994"/>
                  </a:lnTo>
                  <a:lnTo>
                    <a:pt y="5" x="3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38" name="Shape 4238"/>
            <p:cNvSpPr/>
            <p:nvPr/>
          </p:nvSpPr>
          <p:spPr>
            <a:xfrm>
              <a:off y="2755900" x="4649787"/>
              <a:ext cy="287336" cx="1582737"/>
            </a:xfrm>
            <a:custGeom>
              <a:pathLst>
                <a:path w="997" extrusionOk="0" h="181">
                  <a:moveTo>
                    <a:pt y="0" x="0"/>
                  </a:moveTo>
                  <a:lnTo>
                    <a:pt y="176" x="990"/>
                  </a:lnTo>
                  <a:lnTo>
                    <a:pt y="178" x="993"/>
                  </a:lnTo>
                  <a:lnTo>
                    <a:pt y="181" x="997"/>
                  </a:lnTo>
                  <a:lnTo>
                    <a:pt y="5" x="4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39" name="Shape 4239"/>
            <p:cNvSpPr/>
            <p:nvPr/>
          </p:nvSpPr>
          <p:spPr>
            <a:xfrm>
              <a:off y="2762250" x="4652962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4" x="991"/>
                  </a:lnTo>
                  <a:lnTo>
                    <a:pt y="177" x="995"/>
                  </a:lnTo>
                  <a:lnTo>
                    <a:pt y="181" x="998"/>
                  </a:lnTo>
                  <a:lnTo>
                    <a:pt y="5" x="3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40" name="Shape 4240"/>
            <p:cNvSpPr/>
            <p:nvPr/>
          </p:nvSpPr>
          <p:spPr>
            <a:xfrm>
              <a:off y="2763836" x="4656137"/>
              <a:ext cy="287336" cx="1585912"/>
            </a:xfrm>
            <a:custGeom>
              <a:pathLst>
                <a:path w="999" extrusionOk="0" h="181">
                  <a:moveTo>
                    <a:pt y="0" x="0"/>
                  </a:moveTo>
                  <a:lnTo>
                    <a:pt y="176" x="993"/>
                  </a:lnTo>
                  <a:lnTo>
                    <a:pt y="180" x="996"/>
                  </a:lnTo>
                  <a:lnTo>
                    <a:pt y="181" x="999"/>
                  </a:lnTo>
                  <a:lnTo>
                    <a:pt y="5" x="5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41" name="Shape 4241"/>
            <p:cNvSpPr/>
            <p:nvPr/>
          </p:nvSpPr>
          <p:spPr>
            <a:xfrm>
              <a:off y="2770186" x="4657725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5"/>
                  </a:lnTo>
                  <a:lnTo>
                    <a:pt y="177" x="998"/>
                  </a:lnTo>
                  <a:lnTo>
                    <a:pt y="181" x="1002"/>
                  </a:lnTo>
                  <a:lnTo>
                    <a:pt y="5" x="6"/>
                  </a:lnTo>
                  <a:lnTo>
                    <a:pt y="1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42" name="Shape 4242"/>
            <p:cNvSpPr/>
            <p:nvPr/>
          </p:nvSpPr>
          <p:spPr>
            <a:xfrm>
              <a:off y="2771775" x="4664075"/>
              <a:ext cy="290511" cx="1589087"/>
            </a:xfrm>
            <a:custGeom>
              <a:pathLst>
                <a:path w="1001" extrusionOk="0" h="183">
                  <a:moveTo>
                    <a:pt y="0" x="0"/>
                  </a:moveTo>
                  <a:lnTo>
                    <a:pt y="176" x="994"/>
                  </a:lnTo>
                  <a:lnTo>
                    <a:pt y="180" x="998"/>
                  </a:lnTo>
                  <a:lnTo>
                    <a:pt y="183" x="1001"/>
                  </a:lnTo>
                  <a:lnTo>
                    <a:pt y="6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43" name="Shape 4243"/>
            <p:cNvSpPr/>
            <p:nvPr/>
          </p:nvSpPr>
          <p:spPr>
            <a:xfrm>
              <a:off y="2778125" x="4667250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6"/>
                  </a:lnTo>
                  <a:lnTo>
                    <a:pt y="179" x="999"/>
                  </a:lnTo>
                  <a:lnTo>
                    <a:pt y="181" x="1002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44" name="Shape 4244"/>
            <p:cNvSpPr/>
            <p:nvPr/>
          </p:nvSpPr>
          <p:spPr>
            <a:xfrm>
              <a:off y="2781300" x="4668837"/>
              <a:ext cy="288925" cx="1595437"/>
            </a:xfrm>
            <a:custGeom>
              <a:pathLst>
                <a:path w="1005" extrusionOk="0" h="182">
                  <a:moveTo>
                    <a:pt y="0" x="0"/>
                  </a:moveTo>
                  <a:lnTo>
                    <a:pt y="177" x="998"/>
                  </a:lnTo>
                  <a:lnTo>
                    <a:pt y="179" x="1000"/>
                  </a:lnTo>
                  <a:lnTo>
                    <a:pt y="180" x="1003"/>
                  </a:lnTo>
                  <a:lnTo>
                    <a:pt y="182" x="1003"/>
                  </a:lnTo>
                  <a:lnTo>
                    <a:pt y="182" x="1005"/>
                  </a:lnTo>
                  <a:lnTo>
                    <a:pt y="6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45" name="Shape 4245"/>
            <p:cNvSpPr/>
            <p:nvPr/>
          </p:nvSpPr>
          <p:spPr>
            <a:xfrm>
              <a:off y="2786061" x="4672012"/>
              <a:ext cy="288925" cx="1608137"/>
            </a:xfrm>
            <a:custGeom>
              <a:pathLst>
                <a:path w="1013" extrusionOk="0" h="182">
                  <a:moveTo>
                    <a:pt y="0" x="0"/>
                  </a:moveTo>
                  <a:lnTo>
                    <a:pt y="176" x="999"/>
                  </a:lnTo>
                  <a:lnTo>
                    <a:pt y="177" x="999"/>
                  </a:lnTo>
                  <a:lnTo>
                    <a:pt y="177" x="1001"/>
                  </a:lnTo>
                  <a:lnTo>
                    <a:pt y="181" x="1006"/>
                  </a:lnTo>
                  <a:lnTo>
                    <a:pt y="182" x="101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46" name="Shape 4246"/>
            <p:cNvSpPr/>
            <p:nvPr/>
          </p:nvSpPr>
          <p:spPr>
            <a:xfrm>
              <a:off y="2790825" x="4675187"/>
              <a:ext cy="290511" cx="1609725"/>
            </a:xfrm>
            <a:custGeom>
              <a:pathLst>
                <a:path w="1014" extrusionOk="0" h="183">
                  <a:moveTo>
                    <a:pt y="0" x="0"/>
                  </a:moveTo>
                  <a:lnTo>
                    <a:pt y="176" x="1001"/>
                  </a:lnTo>
                  <a:lnTo>
                    <a:pt y="178" x="1006"/>
                  </a:lnTo>
                  <a:lnTo>
                    <a:pt y="181" x="1014"/>
                  </a:lnTo>
                  <a:lnTo>
                    <a:pt y="181" x="1013"/>
                  </a:lnTo>
                  <a:lnTo>
                    <a:pt y="183" x="1013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47" name="Shape 4247"/>
            <p:cNvSpPr/>
            <p:nvPr/>
          </p:nvSpPr>
          <p:spPr>
            <a:xfrm>
              <a:off y="2794000" x="4679950"/>
              <a:ext cy="288925" cx="1604962"/>
            </a:xfrm>
            <a:custGeom>
              <a:pathLst>
                <a:path w="1011" extrusionOk="0" h="182">
                  <a:moveTo>
                    <a:pt y="0" x="0"/>
                  </a:moveTo>
                  <a:lnTo>
                    <a:pt y="177" x="1008"/>
                  </a:lnTo>
                  <a:lnTo>
                    <a:pt y="179" x="1010"/>
                  </a:lnTo>
                  <a:lnTo>
                    <a:pt y="179" x="1011"/>
                  </a:lnTo>
                  <a:lnTo>
                    <a:pt y="181" x="1010"/>
                  </a:lnTo>
                  <a:lnTo>
                    <a:pt y="182" x="1008"/>
                  </a:lnTo>
                  <a:lnTo>
                    <a:pt y="5" x="3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48" name="Shape 4248"/>
            <p:cNvSpPr/>
            <p:nvPr/>
          </p:nvSpPr>
          <p:spPr>
            <a:xfrm>
              <a:off y="2798761" x="4683125"/>
              <a:ext cy="287336" cx="1600200"/>
            </a:xfrm>
            <a:custGeom>
              <a:pathLst>
                <a:path w="1008" extrusionOk="0" h="181">
                  <a:moveTo>
                    <a:pt y="0" x="0"/>
                  </a:moveTo>
                  <a:lnTo>
                    <a:pt y="178" x="1008"/>
                  </a:lnTo>
                  <a:lnTo>
                    <a:pt y="179" x="1006"/>
                  </a:lnTo>
                  <a:lnTo>
                    <a:pt y="181" x="1004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49" name="Shape 4249"/>
            <p:cNvSpPr/>
            <p:nvPr/>
          </p:nvSpPr>
          <p:spPr>
            <a:xfrm>
              <a:off y="2801936" x="4684712"/>
              <a:ext cy="287336" cx="1595437"/>
            </a:xfrm>
            <a:custGeom>
              <a:pathLst>
                <a:path w="1005" extrusionOk="0" h="181">
                  <a:moveTo>
                    <a:pt y="0" x="0"/>
                  </a:moveTo>
                  <a:lnTo>
                    <a:pt y="177" x="1005"/>
                  </a:lnTo>
                  <a:lnTo>
                    <a:pt y="179" x="1003"/>
                  </a:lnTo>
                  <a:lnTo>
                    <a:pt y="181" x="100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50" name="Shape 4250"/>
            <p:cNvSpPr/>
            <p:nvPr/>
          </p:nvSpPr>
          <p:spPr>
            <a:xfrm>
              <a:off y="2806700" x="4687887"/>
              <a:ext cy="285750" cx="1589087"/>
            </a:xfrm>
            <a:custGeom>
              <a:pathLst>
                <a:path w="1001" extrusionOk="0" h="180">
                  <a:moveTo>
                    <a:pt y="0" x="0"/>
                  </a:moveTo>
                  <a:lnTo>
                    <a:pt y="176" x="1001"/>
                  </a:lnTo>
                  <a:lnTo>
                    <a:pt y="178" x="1001"/>
                  </a:lnTo>
                  <a:lnTo>
                    <a:pt y="180" x="1000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51" name="Shape 4251"/>
            <p:cNvSpPr/>
            <p:nvPr/>
          </p:nvSpPr>
          <p:spPr>
            <a:xfrm>
              <a:off y="2809875" x="4692650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6" x="998"/>
                  </a:lnTo>
                  <a:lnTo>
                    <a:pt y="178" x="997"/>
                  </a:lnTo>
                  <a:lnTo>
                    <a:pt y="181" x="995"/>
                  </a:lnTo>
                  <a:lnTo>
                    <a:pt y="5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52" name="Shape 4252"/>
            <p:cNvSpPr/>
            <p:nvPr/>
          </p:nvSpPr>
          <p:spPr>
            <a:xfrm>
              <a:off y="2814636" x="4695825"/>
              <a:ext cy="285750" cx="1579562"/>
            </a:xfrm>
            <a:custGeom>
              <a:pathLst>
                <a:path w="995" extrusionOk="0" h="180">
                  <a:moveTo>
                    <a:pt y="0" x="0"/>
                  </a:moveTo>
                  <a:lnTo>
                    <a:pt y="175" x="995"/>
                  </a:lnTo>
                  <a:lnTo>
                    <a:pt y="178" x="993"/>
                  </a:lnTo>
                  <a:lnTo>
                    <a:pt y="180" x="99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53" name="Shape 4253"/>
            <p:cNvSpPr/>
            <p:nvPr/>
          </p:nvSpPr>
          <p:spPr>
            <a:xfrm>
              <a:off y="2817811" x="469900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6" x="991"/>
                  </a:lnTo>
                  <a:lnTo>
                    <a:pt y="178" x="989"/>
                  </a:lnTo>
                  <a:lnTo>
                    <a:pt y="179" x="987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54" name="Shape 4254"/>
            <p:cNvSpPr/>
            <p:nvPr/>
          </p:nvSpPr>
          <p:spPr>
            <a:xfrm>
              <a:off y="2824161" x="4703762"/>
              <a:ext cy="280986" cx="1565275"/>
            </a:xfrm>
            <a:custGeom>
              <a:pathLst>
                <a:path w="986" extrusionOk="0" h="177">
                  <a:moveTo>
                    <a:pt y="0" x="0"/>
                  </a:moveTo>
                  <a:lnTo>
                    <a:pt y="174" x="986"/>
                  </a:lnTo>
                  <a:lnTo>
                    <a:pt y="175" x="984"/>
                  </a:lnTo>
                  <a:lnTo>
                    <a:pt y="177" x="983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55" name="Shape 4255"/>
            <p:cNvSpPr/>
            <p:nvPr/>
          </p:nvSpPr>
          <p:spPr>
            <a:xfrm>
              <a:off y="2825750" x="4706937"/>
              <a:ext cy="282575" cx="1558925"/>
            </a:xfrm>
            <a:custGeom>
              <a:pathLst>
                <a:path w="982" extrusionOk="0" h="178">
                  <a:moveTo>
                    <a:pt y="0" x="0"/>
                  </a:moveTo>
                  <a:lnTo>
                    <a:pt y="174" x="982"/>
                  </a:lnTo>
                  <a:lnTo>
                    <a:pt y="176" x="981"/>
                  </a:lnTo>
                  <a:lnTo>
                    <a:pt y="178" x="981"/>
                  </a:lnTo>
                  <a:lnTo>
                    <a:pt y="5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56" name="Shape 4256"/>
            <p:cNvSpPr/>
            <p:nvPr/>
          </p:nvSpPr>
          <p:spPr>
            <a:xfrm>
              <a:off y="2832100" x="4710112"/>
              <a:ext cy="277811" cx="1554162"/>
            </a:xfrm>
            <a:custGeom>
              <a:pathLst>
                <a:path w="979" extrusionOk="0" h="175">
                  <a:moveTo>
                    <a:pt y="0" x="0"/>
                  </a:moveTo>
                  <a:lnTo>
                    <a:pt y="172" x="979"/>
                  </a:lnTo>
                  <a:lnTo>
                    <a:pt y="174" x="979"/>
                  </a:lnTo>
                  <a:lnTo>
                    <a:pt y="175" x="977"/>
                  </a:lnTo>
                  <a:lnTo>
                    <a:pt y="5" x="5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57" name="Shape 4257"/>
            <p:cNvSpPr/>
            <p:nvPr/>
          </p:nvSpPr>
          <p:spPr>
            <a:xfrm>
              <a:off y="2833686" x="4714875"/>
              <a:ext cy="282575" cx="1549400"/>
            </a:xfrm>
            <a:custGeom>
              <a:pathLst>
                <a:path w="976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74"/>
                  </a:lnTo>
                  <a:lnTo>
                    <a:pt y="178" x="972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58" name="Shape 4258"/>
            <p:cNvSpPr/>
            <p:nvPr/>
          </p:nvSpPr>
          <p:spPr>
            <a:xfrm>
              <a:off y="2840036" x="4718050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72"/>
                  </a:lnTo>
                  <a:lnTo>
                    <a:pt y="174" x="970"/>
                  </a:lnTo>
                  <a:lnTo>
                    <a:pt y="175" x="969"/>
                  </a:lnTo>
                  <a:lnTo>
                    <a:pt y="5" x="5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59" name="Shape 4259"/>
            <p:cNvSpPr/>
            <p:nvPr/>
          </p:nvSpPr>
          <p:spPr>
            <a:xfrm>
              <a:off y="2841625" x="4719637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3" x="969"/>
                  </a:lnTo>
                  <a:lnTo>
                    <a:pt y="174" x="968"/>
                  </a:lnTo>
                  <a:lnTo>
                    <a:pt y="176" x="966"/>
                  </a:lnTo>
                  <a:lnTo>
                    <a:pt y="7" x="5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60" name="Shape 4260"/>
            <p:cNvSpPr/>
            <p:nvPr/>
          </p:nvSpPr>
          <p:spPr>
            <a:xfrm>
              <a:off y="2847975" x="4725987"/>
              <a:ext cy="276225" cx="1530350"/>
            </a:xfrm>
            <a:custGeom>
              <a:pathLst>
                <a:path w="964" extrusionOk="0" h="174">
                  <a:moveTo>
                    <a:pt y="0" x="0"/>
                  </a:moveTo>
                  <a:lnTo>
                    <a:pt y="170" x="964"/>
                  </a:lnTo>
                  <a:lnTo>
                    <a:pt y="172" x="962"/>
                  </a:lnTo>
                  <a:lnTo>
                    <a:pt y="174" x="960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61" name="Shape 4261"/>
            <p:cNvSpPr/>
            <p:nvPr/>
          </p:nvSpPr>
          <p:spPr>
            <a:xfrm>
              <a:off y="2852736" x="4727575"/>
              <a:ext cy="274637" cx="1525587"/>
            </a:xfrm>
            <a:custGeom>
              <a:pathLst>
                <a:path w="961" extrusionOk="0" h="173">
                  <a:moveTo>
                    <a:pt y="0" x="0"/>
                  </a:moveTo>
                  <a:lnTo>
                    <a:pt y="169" x="961"/>
                  </a:lnTo>
                  <a:lnTo>
                    <a:pt y="171" x="959"/>
                  </a:lnTo>
                  <a:lnTo>
                    <a:pt y="173" x="958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62" name="Shape 4262"/>
            <p:cNvSpPr/>
            <p:nvPr/>
          </p:nvSpPr>
          <p:spPr>
            <a:xfrm>
              <a:off y="2855911" x="4730750"/>
              <a:ext cy="273050" cx="1519237"/>
            </a:xfrm>
            <a:custGeom>
              <a:pathLst>
                <a:path w="957" extrusionOk="0" h="172">
                  <a:moveTo>
                    <a:pt y="0" x="0"/>
                  </a:moveTo>
                  <a:lnTo>
                    <a:pt y="169" x="957"/>
                  </a:lnTo>
                  <a:lnTo>
                    <a:pt y="171" x="956"/>
                  </a:lnTo>
                  <a:lnTo>
                    <a:pt y="172" x="95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63" name="Shape 4263"/>
            <p:cNvSpPr/>
            <p:nvPr/>
          </p:nvSpPr>
          <p:spPr>
            <a:xfrm>
              <a:off y="2860675" x="4735512"/>
              <a:ext cy="271461" cx="1512886"/>
            </a:xfrm>
            <a:custGeom>
              <a:pathLst>
                <a:path w="953" extrusionOk="0" h="171">
                  <a:moveTo>
                    <a:pt y="0" x="0"/>
                  </a:moveTo>
                  <a:lnTo>
                    <a:pt y="168" x="953"/>
                  </a:lnTo>
                  <a:lnTo>
                    <a:pt y="169" x="951"/>
                  </a:lnTo>
                  <a:lnTo>
                    <a:pt y="171" x="94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64" name="Shape 4264"/>
            <p:cNvSpPr/>
            <p:nvPr/>
          </p:nvSpPr>
          <p:spPr>
            <a:xfrm>
              <a:off y="2863850" x="4738687"/>
              <a:ext cy="271461" cx="1506536"/>
            </a:xfrm>
            <a:custGeom>
              <a:pathLst>
                <a:path w="949" extrusionOk="0" h="171">
                  <a:moveTo>
                    <a:pt y="0" x="0"/>
                  </a:moveTo>
                  <a:lnTo>
                    <a:pt y="167" x="949"/>
                  </a:lnTo>
                  <a:lnTo>
                    <a:pt y="169" x="947"/>
                  </a:lnTo>
                  <a:lnTo>
                    <a:pt y="171" x="94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65" name="Shape 4265"/>
            <p:cNvSpPr/>
            <p:nvPr/>
          </p:nvSpPr>
          <p:spPr>
            <a:xfrm>
              <a:off y="2868611" x="4743450"/>
              <a:ext cy="271461" cx="1498600"/>
            </a:xfrm>
            <a:custGeom>
              <a:pathLst>
                <a:path w="944" extrusionOk="0" h="171">
                  <a:moveTo>
                    <a:pt y="0" x="0"/>
                  </a:moveTo>
                  <a:lnTo>
                    <a:pt y="166" x="944"/>
                  </a:lnTo>
                  <a:lnTo>
                    <a:pt y="168" x="941"/>
                  </a:lnTo>
                  <a:lnTo>
                    <a:pt y="171" x="939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66" name="Shape 4266"/>
            <p:cNvSpPr/>
            <p:nvPr/>
          </p:nvSpPr>
          <p:spPr>
            <a:xfrm>
              <a:off y="2871786" x="4746625"/>
              <a:ext cy="271461" cx="1490661"/>
            </a:xfrm>
            <a:custGeom>
              <a:pathLst>
                <a:path w="939" extrusionOk="0" h="171">
                  <a:moveTo>
                    <a:pt y="0" x="0"/>
                  </a:moveTo>
                  <a:lnTo>
                    <a:pt y="166" x="939"/>
                  </a:lnTo>
                  <a:lnTo>
                    <a:pt y="169" x="937"/>
                  </a:lnTo>
                  <a:lnTo>
                    <a:pt y="171" x="936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67" name="Shape 4267"/>
            <p:cNvSpPr/>
            <p:nvPr/>
          </p:nvSpPr>
          <p:spPr>
            <a:xfrm>
              <a:off y="2876550" x="4749800"/>
              <a:ext cy="268287" cx="1484311"/>
            </a:xfrm>
            <a:custGeom>
              <a:pathLst>
                <a:path w="935" extrusionOk="0" h="169">
                  <a:moveTo>
                    <a:pt y="0" x="0"/>
                  </a:moveTo>
                  <a:lnTo>
                    <a:pt y="166" x="935"/>
                  </a:lnTo>
                  <a:lnTo>
                    <a:pt y="168" x="934"/>
                  </a:lnTo>
                  <a:lnTo>
                    <a:pt y="169" x="932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68" name="Shape 4268"/>
            <p:cNvSpPr/>
            <p:nvPr/>
          </p:nvSpPr>
          <p:spPr>
            <a:xfrm>
              <a:off y="2879725" x="4754562"/>
              <a:ext cy="268287" cx="1477961"/>
            </a:xfrm>
            <a:custGeom>
              <a:pathLst>
                <a:path w="931" extrusionOk="0" h="169">
                  <a:moveTo>
                    <a:pt y="0" x="0"/>
                  </a:moveTo>
                  <a:lnTo>
                    <a:pt y="166" x="931"/>
                  </a:lnTo>
                  <a:lnTo>
                    <a:pt y="167" x="929"/>
                  </a:lnTo>
                  <a:lnTo>
                    <a:pt y="169" x="927"/>
                  </a:lnTo>
                  <a:lnTo>
                    <a:pt y="7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69" name="Shape 4269"/>
            <p:cNvSpPr/>
            <p:nvPr/>
          </p:nvSpPr>
          <p:spPr>
            <a:xfrm>
              <a:off y="2884486" x="4757737"/>
              <a:ext cy="266700" cx="1471611"/>
            </a:xfrm>
            <a:custGeom>
              <a:pathLst>
                <a:path w="927" extrusionOk="0" h="168">
                  <a:moveTo>
                    <a:pt y="0" x="0"/>
                  </a:moveTo>
                  <a:lnTo>
                    <a:pt y="164" x="927"/>
                  </a:lnTo>
                  <a:lnTo>
                    <a:pt y="166" x="925"/>
                  </a:lnTo>
                  <a:lnTo>
                    <a:pt y="168" x="923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70" name="Shape 4270"/>
            <p:cNvSpPr/>
            <p:nvPr/>
          </p:nvSpPr>
          <p:spPr>
            <a:xfrm>
              <a:off y="2890836" x="4762500"/>
              <a:ext cy="261936" cx="1463675"/>
            </a:xfrm>
            <a:custGeom>
              <a:pathLst>
                <a:path w="922" extrusionOk="0" h="165">
                  <a:moveTo>
                    <a:pt y="0" x="0"/>
                  </a:moveTo>
                  <a:lnTo>
                    <a:pt y="162" x="922"/>
                  </a:lnTo>
                  <a:lnTo>
                    <a:pt y="164" x="920"/>
                  </a:lnTo>
                  <a:lnTo>
                    <a:pt y="165" x="917"/>
                  </a:lnTo>
                  <a:lnTo>
                    <a:pt y="5" x="5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71" name="Shape 4271"/>
            <p:cNvSpPr/>
            <p:nvPr/>
          </p:nvSpPr>
          <p:spPr>
            <a:xfrm>
              <a:off y="2892425" x="4765675"/>
              <a:ext cy="263525" cx="1457325"/>
            </a:xfrm>
            <a:custGeom>
              <a:pathLst>
                <a:path w="918" extrusionOk="0" h="166">
                  <a:moveTo>
                    <a:pt y="0" x="0"/>
                  </a:moveTo>
                  <a:lnTo>
                    <a:pt y="163" x="918"/>
                  </a:lnTo>
                  <a:lnTo>
                    <a:pt y="164" x="915"/>
                  </a:lnTo>
                  <a:lnTo>
                    <a:pt y="166" x="913"/>
                  </a:lnTo>
                  <a:lnTo>
                    <a:pt y="6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AF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72" name="Shape 4272"/>
            <p:cNvSpPr/>
            <p:nvPr/>
          </p:nvSpPr>
          <p:spPr>
            <a:xfrm>
              <a:off y="2898775" x="4770437"/>
              <a:ext cy="260350" cx="1447800"/>
            </a:xfrm>
            <a:custGeom>
              <a:pathLst>
                <a:path w="912" extrusionOk="0" h="164">
                  <a:moveTo>
                    <a:pt y="0" x="0"/>
                  </a:moveTo>
                  <a:lnTo>
                    <a:pt y="160" x="912"/>
                  </a:lnTo>
                  <a:lnTo>
                    <a:pt y="162" x="910"/>
                  </a:lnTo>
                  <a:lnTo>
                    <a:pt y="164" x="90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73" name="Shape 4273"/>
            <p:cNvSpPr/>
            <p:nvPr/>
          </p:nvSpPr>
          <p:spPr>
            <a:xfrm>
              <a:off y="2901950" x="4773612"/>
              <a:ext cy="258762" cx="1441450"/>
            </a:xfrm>
            <a:custGeom>
              <a:pathLst>
                <a:path w="908" extrusionOk="0" h="163">
                  <a:moveTo>
                    <a:pt y="0" x="0"/>
                  </a:moveTo>
                  <a:lnTo>
                    <a:pt y="160" x="908"/>
                  </a:lnTo>
                  <a:lnTo>
                    <a:pt y="162" x="907"/>
                  </a:lnTo>
                  <a:lnTo>
                    <a:pt y="163" x="905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74" name="Shape 4274"/>
            <p:cNvSpPr/>
            <p:nvPr/>
          </p:nvSpPr>
          <p:spPr>
            <a:xfrm>
              <a:off y="2906711" x="4778375"/>
              <a:ext cy="257175" cx="1435100"/>
            </a:xfrm>
            <a:custGeom>
              <a:pathLst>
                <a:path w="904" extrusionOk="0" h="162">
                  <a:moveTo>
                    <a:pt y="0" x="0"/>
                  </a:moveTo>
                  <a:lnTo>
                    <a:pt y="159" x="904"/>
                  </a:lnTo>
                  <a:lnTo>
                    <a:pt y="160" x="902"/>
                  </a:lnTo>
                  <a:lnTo>
                    <a:pt y="162" x="899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75" name="Shape 4275"/>
            <p:cNvSpPr/>
            <p:nvPr/>
          </p:nvSpPr>
          <p:spPr>
            <a:xfrm>
              <a:off y="2909886" x="4781550"/>
              <a:ext cy="257175" cx="1428750"/>
            </a:xfrm>
            <a:custGeom>
              <a:pathLst>
                <a:path w="900" extrusionOk="0" h="162">
                  <a:moveTo>
                    <a:pt y="0" x="0"/>
                  </a:moveTo>
                  <a:lnTo>
                    <a:pt y="158" x="900"/>
                  </a:lnTo>
                  <a:lnTo>
                    <a:pt y="160" x="897"/>
                  </a:lnTo>
                  <a:lnTo>
                    <a:pt y="162" x="895"/>
                  </a:lnTo>
                  <a:lnTo>
                    <a:pt y="6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76" name="Shape 4276"/>
            <p:cNvSpPr/>
            <p:nvPr/>
          </p:nvSpPr>
          <p:spPr>
            <a:xfrm>
              <a:off y="2914650" x="4786312"/>
              <a:ext cy="257175" cx="1419225"/>
            </a:xfrm>
            <a:custGeom>
              <a:pathLst>
                <a:path w="894" extrusionOk="0" h="162">
                  <a:moveTo>
                    <a:pt y="0" x="0"/>
                  </a:moveTo>
                  <a:lnTo>
                    <a:pt y="157" x="894"/>
                  </a:lnTo>
                  <a:lnTo>
                    <a:pt y="159" x="892"/>
                  </a:lnTo>
                  <a:lnTo>
                    <a:pt y="162" x="889"/>
                  </a:lnTo>
                  <a:lnTo>
                    <a:pt y="5" x="6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77" name="Shape 4277"/>
            <p:cNvSpPr/>
            <p:nvPr/>
          </p:nvSpPr>
          <p:spPr>
            <a:xfrm>
              <a:off y="2919411" x="4789487"/>
              <a:ext cy="255586" cx="1412875"/>
            </a:xfrm>
            <a:custGeom>
              <a:pathLst>
                <a:path w="890" extrusionOk="0" h="161">
                  <a:moveTo>
                    <a:pt y="0" x="0"/>
                  </a:moveTo>
                  <a:lnTo>
                    <a:pt y="156" x="890"/>
                  </a:lnTo>
                  <a:lnTo>
                    <a:pt y="159" x="887"/>
                  </a:lnTo>
                  <a:lnTo>
                    <a:pt y="161" x="885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78" name="Shape 4278"/>
            <p:cNvSpPr/>
            <p:nvPr/>
          </p:nvSpPr>
          <p:spPr>
            <a:xfrm>
              <a:off y="2922586" x="4795837"/>
              <a:ext cy="255586" cx="1401761"/>
            </a:xfrm>
            <a:custGeom>
              <a:pathLst>
                <a:path w="883" extrusionOk="0" h="161">
                  <a:moveTo>
                    <a:pt y="0" x="0"/>
                  </a:moveTo>
                  <a:lnTo>
                    <a:pt y="157" x="883"/>
                  </a:lnTo>
                  <a:lnTo>
                    <a:pt y="159" x="881"/>
                  </a:lnTo>
                  <a:lnTo>
                    <a:pt y="161" x="878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79" name="Shape 4279"/>
            <p:cNvSpPr/>
            <p:nvPr/>
          </p:nvSpPr>
          <p:spPr>
            <a:xfrm>
              <a:off y="2927350" x="4797425"/>
              <a:ext cy="252411" cx="1397000"/>
            </a:xfrm>
            <a:custGeom>
              <a:pathLst>
                <a:path w="880" extrusionOk="0" h="159">
                  <a:moveTo>
                    <a:pt y="0" x="0"/>
                  </a:moveTo>
                  <a:lnTo>
                    <a:pt y="156" x="880"/>
                  </a:lnTo>
                  <a:lnTo>
                    <a:pt y="158" x="877"/>
                  </a:lnTo>
                  <a:lnTo>
                    <a:pt y="159" x="875"/>
                  </a:lnTo>
                  <a:lnTo>
                    <a:pt y="6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80" name="Shape 4280"/>
            <p:cNvSpPr/>
            <p:nvPr/>
          </p:nvSpPr>
          <p:spPr>
            <a:xfrm>
              <a:off y="2930525" x="4803775"/>
              <a:ext cy="252411" cx="1385887"/>
            </a:xfrm>
            <a:custGeom>
              <a:pathLst>
                <a:path w="873" extrusionOk="0" h="159">
                  <a:moveTo>
                    <a:pt y="0" x="0"/>
                  </a:moveTo>
                  <a:lnTo>
                    <a:pt y="156" x="873"/>
                  </a:lnTo>
                  <a:lnTo>
                    <a:pt y="157" x="871"/>
                  </a:lnTo>
                  <a:lnTo>
                    <a:pt y="159" x="867"/>
                  </a:lnTo>
                  <a:lnTo>
                    <a:pt y="7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81" name="Shape 4281"/>
            <p:cNvSpPr/>
            <p:nvPr/>
          </p:nvSpPr>
          <p:spPr>
            <a:xfrm>
              <a:off y="2936875" x="4808537"/>
              <a:ext cy="249237" cx="1377950"/>
            </a:xfrm>
            <a:custGeom>
              <a:pathLst>
                <a:path w="868" extrusionOk="0" h="157">
                  <a:moveTo>
                    <a:pt y="0" x="0"/>
                  </a:moveTo>
                  <a:lnTo>
                    <a:pt y="153" x="868"/>
                  </a:lnTo>
                  <a:lnTo>
                    <a:pt y="155" x="864"/>
                  </a:lnTo>
                  <a:lnTo>
                    <a:pt y="157" x="86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82" name="Shape 4282"/>
            <p:cNvSpPr/>
            <p:nvPr/>
          </p:nvSpPr>
          <p:spPr>
            <a:xfrm>
              <a:off y="2941636" x="4811712"/>
              <a:ext cy="246061" cx="1368425"/>
            </a:xfrm>
            <a:custGeom>
              <a:pathLst>
                <a:path w="862" extrusionOk="0" h="155">
                  <a:moveTo>
                    <a:pt y="0" x="0"/>
                  </a:moveTo>
                  <a:lnTo>
                    <a:pt y="152" x="862"/>
                  </a:lnTo>
                  <a:lnTo>
                    <a:pt y="154" x="861"/>
                  </a:lnTo>
                  <a:lnTo>
                    <a:pt y="155" x="857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83" name="Shape 4283"/>
            <p:cNvSpPr/>
            <p:nvPr/>
          </p:nvSpPr>
          <p:spPr>
            <a:xfrm>
              <a:off y="2944811" x="4816475"/>
              <a:ext cy="246061" cx="1362075"/>
            </a:xfrm>
            <a:custGeom>
              <a:pathLst>
                <a:path w="858" extrusionOk="0" h="155">
                  <a:moveTo>
                    <a:pt y="0" x="0"/>
                  </a:moveTo>
                  <a:lnTo>
                    <a:pt y="152" x="858"/>
                  </a:lnTo>
                  <a:lnTo>
                    <a:pt y="153" x="854"/>
                  </a:lnTo>
                  <a:lnTo>
                    <a:pt y="155" x="851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84" name="Shape 4284"/>
            <p:cNvSpPr/>
            <p:nvPr/>
          </p:nvSpPr>
          <p:spPr>
            <a:xfrm>
              <a:off y="2949575" x="4821237"/>
              <a:ext cy="244475" cx="1350962"/>
            </a:xfrm>
            <a:custGeom>
              <a:pathLst>
                <a:path w="851" extrusionOk="0" h="154">
                  <a:moveTo>
                    <a:pt y="0" x="0"/>
                  </a:moveTo>
                  <a:lnTo>
                    <a:pt y="150" x="851"/>
                  </a:lnTo>
                  <a:lnTo>
                    <a:pt y="152" x="848"/>
                  </a:lnTo>
                  <a:lnTo>
                    <a:pt y="154" x="846"/>
                  </a:lnTo>
                  <a:lnTo>
                    <a:pt y="5" x="6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2ED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85" name="Shape 4285"/>
            <p:cNvSpPr/>
            <p:nvPr/>
          </p:nvSpPr>
          <p:spPr>
            <a:xfrm>
              <a:off y="2952750" x="4824412"/>
              <a:ext cy="242887" cx="1343025"/>
            </a:xfrm>
            <a:custGeom>
              <a:pathLst>
                <a:path w="846" extrusionOk="0" h="153">
                  <a:moveTo>
                    <a:pt y="0" x="0"/>
                  </a:moveTo>
                  <a:lnTo>
                    <a:pt y="150" x="846"/>
                  </a:lnTo>
                  <a:lnTo>
                    <a:pt y="152" x="844"/>
                  </a:lnTo>
                  <a:lnTo>
                    <a:pt y="153" x="841"/>
                  </a:lnTo>
                  <a:lnTo>
                    <a:pt y="6" x="5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86" name="Shape 4286"/>
            <p:cNvSpPr/>
            <p:nvPr/>
          </p:nvSpPr>
          <p:spPr>
            <a:xfrm>
              <a:off y="2957511" x="4830762"/>
              <a:ext cy="241300" cx="1333500"/>
            </a:xfrm>
            <a:custGeom>
              <a:pathLst>
                <a:path w="840" extrusionOk="0" h="152">
                  <a:moveTo>
                    <a:pt y="0" x="0"/>
                  </a:moveTo>
                  <a:lnTo>
                    <a:pt y="149" x="840"/>
                  </a:lnTo>
                  <a:lnTo>
                    <a:pt y="150" x="837"/>
                  </a:lnTo>
                  <a:lnTo>
                    <a:pt y="152" x="834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87" name="Shape 4287"/>
            <p:cNvSpPr/>
            <p:nvPr/>
          </p:nvSpPr>
          <p:spPr>
            <a:xfrm>
              <a:off y="2962275" x="4832350"/>
              <a:ext cy="239711" cx="1327150"/>
            </a:xfrm>
            <a:custGeom>
              <a:pathLst>
                <a:path w="836" extrusionOk="0" h="151">
                  <a:moveTo>
                    <a:pt y="0" x="0"/>
                  </a:moveTo>
                  <a:lnTo>
                    <a:pt y="147" x="836"/>
                  </a:lnTo>
                  <a:lnTo>
                    <a:pt y="149" x="833"/>
                  </a:lnTo>
                  <a:lnTo>
                    <a:pt y="151" x="829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88" name="Shape 4288"/>
            <p:cNvSpPr/>
            <p:nvPr/>
          </p:nvSpPr>
          <p:spPr>
            <a:xfrm>
              <a:off y="2965450" x="4838700"/>
              <a:ext cy="239711" cx="1316037"/>
            </a:xfrm>
            <a:custGeom>
              <a:pathLst>
                <a:path w="829" extrusionOk="0" h="151">
                  <a:moveTo>
                    <a:pt y="0" x="0"/>
                  </a:moveTo>
                  <a:lnTo>
                    <a:pt y="147" x="829"/>
                  </a:lnTo>
                  <a:lnTo>
                    <a:pt y="149" x="825"/>
                  </a:lnTo>
                  <a:lnTo>
                    <a:pt y="151" x="823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89" name="Shape 4289"/>
            <p:cNvSpPr/>
            <p:nvPr/>
          </p:nvSpPr>
          <p:spPr>
            <a:xfrm>
              <a:off y="2970211" x="4843462"/>
              <a:ext cy="236537" cx="1304925"/>
            </a:xfrm>
            <a:custGeom>
              <a:pathLst>
                <a:path w="822" extrusionOk="0" h="149">
                  <a:moveTo>
                    <a:pt y="0" x="0"/>
                  </a:moveTo>
                  <a:lnTo>
                    <a:pt y="146" x="822"/>
                  </a:lnTo>
                  <a:lnTo>
                    <a:pt y="148" x="819"/>
                  </a:lnTo>
                  <a:lnTo>
                    <a:pt y="149" x="817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90" name="Shape 4290"/>
            <p:cNvSpPr/>
            <p:nvPr/>
          </p:nvSpPr>
          <p:spPr>
            <a:xfrm>
              <a:off y="2973386" x="4848225"/>
              <a:ext cy="236537" cx="1296987"/>
            </a:xfrm>
            <a:custGeom>
              <a:pathLst>
                <a:path w="817" extrusionOk="0" h="149">
                  <a:moveTo>
                    <a:pt y="0" x="0"/>
                  </a:moveTo>
                  <a:lnTo>
                    <a:pt y="146" x="817"/>
                  </a:lnTo>
                  <a:lnTo>
                    <a:pt y="147" x="814"/>
                  </a:lnTo>
                  <a:lnTo>
                    <a:pt y="149" x="811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91" name="Shape 4291"/>
            <p:cNvSpPr/>
            <p:nvPr/>
          </p:nvSpPr>
          <p:spPr>
            <a:xfrm>
              <a:off y="2979736" x="4851400"/>
              <a:ext cy="233361" cx="1289050"/>
            </a:xfrm>
            <a:custGeom>
              <a:pathLst>
                <a:path w="812" extrusionOk="0" h="147">
                  <a:moveTo>
                    <a:pt y="0" x="0"/>
                  </a:moveTo>
                  <a:lnTo>
                    <a:pt y="143" x="812"/>
                  </a:lnTo>
                  <a:lnTo>
                    <a:pt y="145" x="809"/>
                  </a:lnTo>
                  <a:lnTo>
                    <a:pt y="147" x="80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92" name="Shape 4292"/>
            <p:cNvSpPr/>
            <p:nvPr/>
          </p:nvSpPr>
          <p:spPr>
            <a:xfrm>
              <a:off y="2984500" x="4856162"/>
              <a:ext cy="230187" cx="1279525"/>
            </a:xfrm>
            <a:custGeom>
              <a:pathLst>
                <a:path w="806" extrusionOk="0" h="145">
                  <a:moveTo>
                    <a:pt y="0" x="0"/>
                  </a:moveTo>
                  <a:lnTo>
                    <a:pt y="142" x="806"/>
                  </a:lnTo>
                  <a:lnTo>
                    <a:pt y="144" x="802"/>
                  </a:lnTo>
                  <a:lnTo>
                    <a:pt y="145" x="797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93" name="Shape 4293"/>
            <p:cNvSpPr/>
            <p:nvPr/>
          </p:nvSpPr>
          <p:spPr>
            <a:xfrm>
              <a:off y="2987675" x="4862512"/>
              <a:ext cy="227011" cx="1266825"/>
            </a:xfrm>
            <a:custGeom>
              <a:pathLst>
                <a:path w="798" extrusionOk="0" h="143">
                  <a:moveTo>
                    <a:pt y="0" x="0"/>
                  </a:moveTo>
                  <a:lnTo>
                    <a:pt y="142" x="798"/>
                  </a:lnTo>
                  <a:lnTo>
                    <a:pt y="143" x="793"/>
                  </a:lnTo>
                  <a:lnTo>
                    <a:pt y="143" x="790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94" name="Shape 4294"/>
            <p:cNvSpPr/>
            <p:nvPr/>
          </p:nvSpPr>
          <p:spPr>
            <a:xfrm>
              <a:off y="2992436" x="4864100"/>
              <a:ext cy="225425" cx="1257300"/>
            </a:xfrm>
            <a:custGeom>
              <a:pathLst>
                <a:path w="792" extrusionOk="0" h="142">
                  <a:moveTo>
                    <a:pt y="0" x="0"/>
                  </a:moveTo>
                  <a:lnTo>
                    <a:pt y="140" x="792"/>
                  </a:lnTo>
                  <a:lnTo>
                    <a:pt y="140" x="789"/>
                  </a:lnTo>
                  <a:lnTo>
                    <a:pt y="142" x="786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95" name="Shape 4295"/>
            <p:cNvSpPr/>
            <p:nvPr/>
          </p:nvSpPr>
          <p:spPr>
            <a:xfrm>
              <a:off y="2995611" x="4870450"/>
              <a:ext cy="225425" cx="1246186"/>
            </a:xfrm>
            <a:custGeom>
              <a:pathLst>
                <a:path w="785" extrusionOk="0" h="142">
                  <a:moveTo>
                    <a:pt y="0" x="0"/>
                  </a:moveTo>
                  <a:lnTo>
                    <a:pt y="138" x="785"/>
                  </a:lnTo>
                  <a:lnTo>
                    <a:pt y="140" x="782"/>
                  </a:lnTo>
                  <a:lnTo>
                    <a:pt y="142" x="778"/>
                  </a:lnTo>
                  <a:lnTo>
                    <a:pt y="6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96" name="Shape 4296"/>
            <p:cNvSpPr/>
            <p:nvPr/>
          </p:nvSpPr>
          <p:spPr>
            <a:xfrm>
              <a:off y="3000375" x="4875212"/>
              <a:ext cy="222250" cx="1236661"/>
            </a:xfrm>
            <a:custGeom>
              <a:pathLst>
                <a:path w="779" extrusionOk="0" h="140">
                  <a:moveTo>
                    <a:pt y="0" x="0"/>
                  </a:moveTo>
                  <a:lnTo>
                    <a:pt y="137" x="779"/>
                  </a:lnTo>
                  <a:lnTo>
                    <a:pt y="139" x="775"/>
                  </a:lnTo>
                  <a:lnTo>
                    <a:pt y="140" x="770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97" name="Shape 4297"/>
            <p:cNvSpPr/>
            <p:nvPr/>
          </p:nvSpPr>
          <p:spPr>
            <a:xfrm>
              <a:off y="3005136" x="4881562"/>
              <a:ext cy="220661" cx="1223961"/>
            </a:xfrm>
            <a:custGeom>
              <a:pathLst>
                <a:path w="771" extrusionOk="0" h="139">
                  <a:moveTo>
                    <a:pt y="0" x="0"/>
                  </a:moveTo>
                  <a:lnTo>
                    <a:pt y="136" x="771"/>
                  </a:lnTo>
                  <a:lnTo>
                    <a:pt y="137" x="766"/>
                  </a:lnTo>
                  <a:lnTo>
                    <a:pt y="139" x="763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98" name="Shape 4298"/>
            <p:cNvSpPr/>
            <p:nvPr/>
          </p:nvSpPr>
          <p:spPr>
            <a:xfrm>
              <a:off y="3008311" x="4886325"/>
              <a:ext cy="220661" cx="1211261"/>
            </a:xfrm>
            <a:custGeom>
              <a:pathLst>
                <a:path w="763" extrusionOk="0" h="139">
                  <a:moveTo>
                    <a:pt y="0" x="0"/>
                  </a:moveTo>
                  <a:lnTo>
                    <a:pt y="135" x="763"/>
                  </a:lnTo>
                  <a:lnTo>
                    <a:pt y="137" x="760"/>
                  </a:lnTo>
                  <a:lnTo>
                    <a:pt y="139" x="756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299" name="Shape 4299"/>
            <p:cNvSpPr/>
            <p:nvPr/>
          </p:nvSpPr>
          <p:spPr>
            <a:xfrm>
              <a:off y="3014661" x="4889500"/>
              <a:ext cy="215900" cx="1203325"/>
            </a:xfrm>
            <a:custGeom>
              <a:pathLst>
                <a:path w="758" extrusionOk="0" h="136">
                  <a:moveTo>
                    <a:pt y="0" x="0"/>
                  </a:moveTo>
                  <a:lnTo>
                    <a:pt y="133" x="758"/>
                  </a:lnTo>
                  <a:lnTo>
                    <a:pt y="135" x="753"/>
                  </a:lnTo>
                  <a:lnTo>
                    <a:pt y="136" x="749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00" name="Shape 4300"/>
            <p:cNvSpPr/>
            <p:nvPr/>
          </p:nvSpPr>
          <p:spPr>
            <a:xfrm>
              <a:off y="3019425" x="4894262"/>
              <a:ext cy="214311" cx="1192211"/>
            </a:xfrm>
            <a:custGeom>
              <a:pathLst>
                <a:path w="751" extrusionOk="0" h="135">
                  <a:moveTo>
                    <a:pt y="0" x="0"/>
                  </a:moveTo>
                  <a:lnTo>
                    <a:pt y="132" x="751"/>
                  </a:lnTo>
                  <a:lnTo>
                    <a:pt y="133" x="746"/>
                  </a:lnTo>
                  <a:lnTo>
                    <a:pt y="135" x="741"/>
                  </a:lnTo>
                  <a:lnTo>
                    <a:pt y="5" x="7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01" name="Shape 4301"/>
            <p:cNvSpPr/>
            <p:nvPr/>
          </p:nvSpPr>
          <p:spPr>
            <a:xfrm>
              <a:off y="3022600" x="4899025"/>
              <a:ext cy="211137" cx="1179512"/>
            </a:xfrm>
            <a:custGeom>
              <a:pathLst>
                <a:path w="743" extrusionOk="0" h="133">
                  <a:moveTo>
                    <a:pt y="0" x="0"/>
                  </a:moveTo>
                  <a:lnTo>
                    <a:pt y="131" x="743"/>
                  </a:lnTo>
                  <a:lnTo>
                    <a:pt y="133" x="738"/>
                  </a:lnTo>
                  <a:lnTo>
                    <a:pt y="133" x="735"/>
                  </a:lnTo>
                  <a:lnTo>
                    <a:pt y="6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02" name="Shape 4302"/>
            <p:cNvSpPr/>
            <p:nvPr/>
          </p:nvSpPr>
          <p:spPr>
            <a:xfrm>
              <a:off y="3027361" x="4905375"/>
              <a:ext cy="209550" cx="1165225"/>
            </a:xfrm>
            <a:custGeom>
              <a:pathLst>
                <a:path w="734" extrusionOk="0" h="132">
                  <a:moveTo>
                    <a:pt y="0" x="0"/>
                  </a:moveTo>
                  <a:lnTo>
                    <a:pt y="130" x="734"/>
                  </a:lnTo>
                  <a:lnTo>
                    <a:pt y="130" x="729"/>
                  </a:lnTo>
                  <a:lnTo>
                    <a:pt y="132" x="726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03" name="Shape 4303"/>
            <p:cNvSpPr/>
            <p:nvPr/>
          </p:nvSpPr>
          <p:spPr>
            <a:xfrm>
              <a:off y="3032125" x="4910137"/>
              <a:ext cy="206375" cx="1155700"/>
            </a:xfrm>
            <a:custGeom>
              <a:pathLst>
                <a:path w="728" extrusionOk="0" h="130">
                  <a:moveTo>
                    <a:pt y="0" x="0"/>
                  </a:moveTo>
                  <a:lnTo>
                    <a:pt y="127" x="728"/>
                  </a:lnTo>
                  <a:lnTo>
                    <a:pt y="129" x="723"/>
                  </a:lnTo>
                  <a:lnTo>
                    <a:pt y="130" x="718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04" name="Shape 4304"/>
            <p:cNvSpPr/>
            <p:nvPr/>
          </p:nvSpPr>
          <p:spPr>
            <a:xfrm>
              <a:off y="3035300" x="4916487"/>
              <a:ext cy="206375" cx="1141412"/>
            </a:xfrm>
            <a:custGeom>
              <a:pathLst>
                <a:path w="719" extrusionOk="0" h="130">
                  <a:moveTo>
                    <a:pt y="0" x="0"/>
                  </a:moveTo>
                  <a:lnTo>
                    <a:pt y="127" x="719"/>
                  </a:lnTo>
                  <a:lnTo>
                    <a:pt y="128" x="714"/>
                  </a:lnTo>
                  <a:lnTo>
                    <a:pt y="130" x="709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05" name="Shape 4305"/>
            <p:cNvSpPr/>
            <p:nvPr/>
          </p:nvSpPr>
          <p:spPr>
            <a:xfrm>
              <a:off y="3040061" x="4921250"/>
              <a:ext cy="204786" cx="1128712"/>
            </a:xfrm>
            <a:custGeom>
              <a:pathLst>
                <a:path w="711" extrusionOk="0" h="129">
                  <a:moveTo>
                    <a:pt y="0" x="0"/>
                  </a:moveTo>
                  <a:lnTo>
                    <a:pt y="125" x="711"/>
                  </a:lnTo>
                  <a:lnTo>
                    <a:pt y="127" x="706"/>
                  </a:lnTo>
                  <a:lnTo>
                    <a:pt y="129" x="70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06" name="Shape 4306"/>
            <p:cNvSpPr/>
            <p:nvPr/>
          </p:nvSpPr>
          <p:spPr>
            <a:xfrm>
              <a:off y="3043236" x="4924425"/>
              <a:ext cy="201612" cx="1117600"/>
            </a:xfrm>
            <a:custGeom>
              <a:pathLst>
                <a:path w="704" extrusionOk="0" h="127">
                  <a:moveTo>
                    <a:pt y="0" x="0"/>
                  </a:moveTo>
                  <a:lnTo>
                    <a:pt y="125" x="704"/>
                  </a:lnTo>
                  <a:lnTo>
                    <a:pt y="127" x="697"/>
                  </a:lnTo>
                  <a:lnTo>
                    <a:pt y="127" x="692"/>
                  </a:lnTo>
                  <a:lnTo>
                    <a:pt y="7" x="6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07" name="Shape 4307"/>
            <p:cNvSpPr/>
            <p:nvPr/>
          </p:nvSpPr>
          <p:spPr>
            <a:xfrm>
              <a:off y="3049586" x="4929187"/>
              <a:ext cy="198436" cx="1104900"/>
            </a:xfrm>
            <a:custGeom>
              <a:pathLst>
                <a:path w="696" extrusionOk="0" h="125">
                  <a:moveTo>
                    <a:pt y="0" x="0"/>
                  </a:moveTo>
                  <a:lnTo>
                    <a:pt y="123" x="696"/>
                  </a:lnTo>
                  <a:lnTo>
                    <a:pt y="123" x="689"/>
                  </a:lnTo>
                  <a:lnTo>
                    <a:pt y="125" x="684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08" name="Shape 4308"/>
            <p:cNvSpPr/>
            <p:nvPr/>
          </p:nvSpPr>
          <p:spPr>
            <a:xfrm>
              <a:off y="3054350" x="4933950"/>
              <a:ext cy="195261" cx="1089025"/>
            </a:xfrm>
            <a:custGeom>
              <a:pathLst>
                <a:path w="686" extrusionOk="0" h="123">
                  <a:moveTo>
                    <a:pt y="0" x="0"/>
                  </a:moveTo>
                  <a:lnTo>
                    <a:pt y="120" x="686"/>
                  </a:lnTo>
                  <a:lnTo>
                    <a:pt y="122" x="681"/>
                  </a:lnTo>
                  <a:lnTo>
                    <a:pt y="123" x="674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09" name="Shape 4309"/>
            <p:cNvSpPr/>
            <p:nvPr/>
          </p:nvSpPr>
          <p:spPr>
            <a:xfrm>
              <a:off y="3057525" x="4940300"/>
              <a:ext cy="192087" cx="1074736"/>
            </a:xfrm>
            <a:custGeom>
              <a:pathLst>
                <a:path w="677" extrusionOk="0" h="121">
                  <a:moveTo>
                    <a:pt y="0" x="0"/>
                  </a:moveTo>
                  <a:lnTo>
                    <a:pt y="120" x="677"/>
                  </a:lnTo>
                  <a:lnTo>
                    <a:pt y="121" x="670"/>
                  </a:lnTo>
                  <a:lnTo>
                    <a:pt y="121" x="665"/>
                  </a:lnTo>
                  <a:lnTo>
                    <a:pt y="6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10" name="Shape 4310"/>
            <p:cNvSpPr/>
            <p:nvPr/>
          </p:nvSpPr>
          <p:spPr>
            <a:xfrm>
              <a:off y="3062286" x="4945062"/>
              <a:ext cy="190500" cx="1058861"/>
            </a:xfrm>
            <a:custGeom>
              <a:pathLst>
                <a:path w="667" extrusionOk="0" h="120">
                  <a:moveTo>
                    <a:pt y="0" x="0"/>
                  </a:moveTo>
                  <a:lnTo>
                    <a:pt y="118" x="667"/>
                  </a:lnTo>
                  <a:lnTo>
                    <a:pt y="118" x="660"/>
                  </a:lnTo>
                  <a:lnTo>
                    <a:pt y="120" x="65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11" name="Shape 4311"/>
            <p:cNvSpPr/>
            <p:nvPr/>
          </p:nvSpPr>
          <p:spPr>
            <a:xfrm>
              <a:off y="3067050" x="4949825"/>
              <a:ext cy="188912" cx="1046161"/>
            </a:xfrm>
            <a:custGeom>
              <a:pathLst>
                <a:path w="659" extrusionOk="0" h="119">
                  <a:moveTo>
                    <a:pt y="0" x="0"/>
                  </a:moveTo>
                  <a:lnTo>
                    <a:pt y="115" x="659"/>
                  </a:lnTo>
                  <a:lnTo>
                    <a:pt y="117" x="652"/>
                  </a:lnTo>
                  <a:lnTo>
                    <a:pt y="119" x="645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12" name="Shape 4312"/>
            <p:cNvSpPr/>
            <p:nvPr/>
          </p:nvSpPr>
          <p:spPr>
            <a:xfrm>
              <a:off y="3070225" x="4956175"/>
              <a:ext cy="185736" cx="1028700"/>
            </a:xfrm>
            <a:custGeom>
              <a:pathLst>
                <a:path w="648" extrusionOk="0" h="117">
                  <a:moveTo>
                    <a:pt y="0" x="0"/>
                  </a:moveTo>
                  <a:lnTo>
                    <a:pt y="115" x="648"/>
                  </a:lnTo>
                  <a:lnTo>
                    <a:pt y="117" x="641"/>
                  </a:lnTo>
                  <a:lnTo>
                    <a:pt y="117" x="633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13" name="Shape 4313"/>
            <p:cNvSpPr/>
            <p:nvPr/>
          </p:nvSpPr>
          <p:spPr>
            <a:xfrm>
              <a:off y="3074986" x="4960937"/>
              <a:ext cy="182561" cx="1012825"/>
            </a:xfrm>
            <a:custGeom>
              <a:pathLst>
                <a:path w="638" extrusionOk="0" h="115">
                  <a:moveTo>
                    <a:pt y="0" x="0"/>
                  </a:moveTo>
                  <a:lnTo>
                    <a:pt y="114" x="638"/>
                  </a:lnTo>
                  <a:lnTo>
                    <a:pt y="114" x="630"/>
                  </a:lnTo>
                  <a:lnTo>
                    <a:pt y="115" x="623"/>
                  </a:lnTo>
                  <a:lnTo>
                    <a:pt y="5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2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14" name="Shape 4314"/>
            <p:cNvSpPr/>
            <p:nvPr/>
          </p:nvSpPr>
          <p:spPr>
            <a:xfrm>
              <a:off y="3081336" x="4967287"/>
              <a:ext cy="176212" cx="993775"/>
            </a:xfrm>
            <a:custGeom>
              <a:pathLst>
                <a:path w="626" extrusionOk="0" h="111">
                  <a:moveTo>
                    <a:pt y="0" x="0"/>
                  </a:moveTo>
                  <a:lnTo>
                    <a:pt y="110" x="626"/>
                  </a:lnTo>
                  <a:lnTo>
                    <a:pt y="111" x="619"/>
                  </a:lnTo>
                  <a:lnTo>
                    <a:pt y="111" x="611"/>
                  </a:lnTo>
                  <a:lnTo>
                    <a:pt y="5" x="6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15" name="Shape 4315"/>
            <p:cNvSpPr/>
            <p:nvPr/>
          </p:nvSpPr>
          <p:spPr>
            <a:xfrm>
              <a:off y="3082925" x="4972050"/>
              <a:ext cy="177800" cx="977900"/>
            </a:xfrm>
            <a:custGeom>
              <a:pathLst>
                <a:path w="616" extrusionOk="0" h="112">
                  <a:moveTo>
                    <a:pt y="0" x="0"/>
                  </a:moveTo>
                  <a:lnTo>
                    <a:pt y="110" x="616"/>
                  </a:lnTo>
                  <a:lnTo>
                    <a:pt y="110" x="608"/>
                  </a:lnTo>
                  <a:lnTo>
                    <a:pt y="112" x="599"/>
                  </a:lnTo>
                  <a:lnTo>
                    <a:pt y="7" x="7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16" name="Shape 4316"/>
            <p:cNvSpPr/>
            <p:nvPr/>
          </p:nvSpPr>
          <p:spPr>
            <a:xfrm>
              <a:off y="3089275" x="4976812"/>
              <a:ext cy="171450" cx="960436"/>
            </a:xfrm>
            <a:custGeom>
              <a:pathLst>
                <a:path w="605" extrusionOk="0" h="108">
                  <a:moveTo>
                    <a:pt y="0" x="0"/>
                  </a:moveTo>
                  <a:lnTo>
                    <a:pt y="106" x="605"/>
                  </a:lnTo>
                  <a:lnTo>
                    <a:pt y="108" x="596"/>
                  </a:lnTo>
                  <a:lnTo>
                    <a:pt y="108" x="588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17" name="Shape 4317"/>
            <p:cNvSpPr/>
            <p:nvPr/>
          </p:nvSpPr>
          <p:spPr>
            <a:xfrm>
              <a:off y="3094036" x="4983162"/>
              <a:ext cy="166686" cx="939800"/>
            </a:xfrm>
            <a:custGeom>
              <a:pathLst>
                <a:path w="592" extrusionOk="0" h="105">
                  <a:moveTo>
                    <a:pt y="0" x="0"/>
                  </a:moveTo>
                  <a:lnTo>
                    <a:pt y="105" x="592"/>
                  </a:lnTo>
                  <a:lnTo>
                    <a:pt y="105" x="582"/>
                  </a:lnTo>
                  <a:lnTo>
                    <a:pt y="105" x="574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18" name="Shape 4318"/>
            <p:cNvSpPr/>
            <p:nvPr/>
          </p:nvSpPr>
          <p:spPr>
            <a:xfrm>
              <a:off y="3097211" x="4987925"/>
              <a:ext cy="163511" cx="922337"/>
            </a:xfrm>
            <a:custGeom>
              <a:pathLst>
                <a:path w="581" extrusionOk="0" h="103">
                  <a:moveTo>
                    <a:pt y="0" x="0"/>
                  </a:moveTo>
                  <a:lnTo>
                    <a:pt y="103" x="581"/>
                  </a:lnTo>
                  <a:lnTo>
                    <a:pt y="103" x="571"/>
                  </a:lnTo>
                  <a:lnTo>
                    <a:pt y="103" x="559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19" name="Shape 4319"/>
            <p:cNvSpPr/>
            <p:nvPr/>
          </p:nvSpPr>
          <p:spPr>
            <a:xfrm>
              <a:off y="3101975" x="4992687"/>
              <a:ext cy="158750" cx="901700"/>
            </a:xfrm>
            <a:custGeom>
              <a:pathLst>
                <a:path w="568" extrusionOk="0" h="100">
                  <a:moveTo>
                    <a:pt y="0" x="0"/>
                  </a:moveTo>
                  <a:lnTo>
                    <a:pt y="100" x="568"/>
                  </a:lnTo>
                  <a:lnTo>
                    <a:pt y="100" x="556"/>
                  </a:lnTo>
                  <a:lnTo>
                    <a:pt y="100" x="544"/>
                  </a:lnTo>
                  <a:lnTo>
                    <a:pt y="5" x="7"/>
                  </a:lnTo>
                  <a:lnTo>
                    <a:pt y="5" x="7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20" name="Shape 4320"/>
            <p:cNvSpPr/>
            <p:nvPr/>
          </p:nvSpPr>
          <p:spPr>
            <a:xfrm>
              <a:off y="3108325" x="4999037"/>
              <a:ext cy="152400" cx="876300"/>
            </a:xfrm>
            <a:custGeom>
              <a:pathLst>
                <a:path w="552" extrusionOk="0" h="96">
                  <a:moveTo>
                    <a:pt y="0" x="0"/>
                  </a:moveTo>
                  <a:lnTo>
                    <a:pt y="96" x="552"/>
                  </a:lnTo>
                  <a:lnTo>
                    <a:pt y="96" x="540"/>
                  </a:lnTo>
                  <a:lnTo>
                    <a:pt y="96" x="528"/>
                  </a:lnTo>
                  <a:lnTo>
                    <a:pt y="5" x="7"/>
                  </a:lnTo>
                  <a:lnTo>
                    <a:pt y="3" x="5"/>
                  </a:lnTo>
                  <a:lnTo>
                    <a:pt y="1" x="3"/>
                  </a:lnTo>
                  <a:lnTo>
                    <a:pt y="0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21" name="Shape 4321"/>
            <p:cNvSpPr/>
            <p:nvPr/>
          </p:nvSpPr>
          <p:spPr>
            <a:xfrm>
              <a:off y="3109911" x="5003800"/>
              <a:ext cy="150812" cx="852486"/>
            </a:xfrm>
            <a:custGeom>
              <a:pathLst>
                <a:path w="537" extrusionOk="0" h="95">
                  <a:moveTo>
                    <a:pt y="0" x="0"/>
                  </a:moveTo>
                  <a:lnTo>
                    <a:pt y="95" x="537"/>
                  </a:lnTo>
                  <a:lnTo>
                    <a:pt y="95" x="524"/>
                  </a:lnTo>
                  <a:lnTo>
                    <a:pt y="95" x="510"/>
                  </a:lnTo>
                  <a:lnTo>
                    <a:pt y="7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22" name="Shape 4322"/>
            <p:cNvSpPr/>
            <p:nvPr/>
          </p:nvSpPr>
          <p:spPr>
            <a:xfrm>
              <a:off y="3116261" x="5010150"/>
              <a:ext cy="144461" cx="827087"/>
            </a:xfrm>
            <a:custGeom>
              <a:pathLst>
                <a:path w="521" extrusionOk="0" h="91">
                  <a:moveTo>
                    <a:pt y="0" x="0"/>
                  </a:moveTo>
                  <a:lnTo>
                    <a:pt y="91" x="521"/>
                  </a:lnTo>
                  <a:lnTo>
                    <a:pt y="91" x="508"/>
                  </a:lnTo>
                  <a:lnTo>
                    <a:pt y="91" x="496"/>
                  </a:lnTo>
                  <a:lnTo>
                    <a:pt y="83" x="449"/>
                  </a:lnTo>
                  <a:lnTo>
                    <a:pt y="7" x="8"/>
                  </a:lnTo>
                  <a:lnTo>
                    <a:pt y="3" x="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23" name="Shape 4323"/>
            <p:cNvSpPr/>
            <p:nvPr/>
          </p:nvSpPr>
          <p:spPr>
            <a:xfrm>
              <a:off y="3121025" x="5014912"/>
              <a:ext cy="139700" cx="798512"/>
            </a:xfrm>
            <a:custGeom>
              <a:pathLst>
                <a:path w="503" extrusionOk="0" h="88">
                  <a:moveTo>
                    <a:pt y="0" x="0"/>
                  </a:moveTo>
                  <a:lnTo>
                    <a:pt y="88" x="503"/>
                  </a:lnTo>
                  <a:lnTo>
                    <a:pt y="88" x="498"/>
                  </a:lnTo>
                  <a:lnTo>
                    <a:pt y="88" x="493"/>
                  </a:lnTo>
                  <a:lnTo>
                    <a:pt y="58" x="304"/>
                  </a:lnTo>
                  <a:lnTo>
                    <a:pt y="7" x="12"/>
                  </a:lnTo>
                  <a:lnTo>
                    <a:pt y="4" x="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24" name="Shape 4324"/>
            <p:cNvSpPr/>
            <p:nvPr/>
          </p:nvSpPr>
          <p:spPr>
            <a:xfrm>
              <a:off y="3127375" x="5022850"/>
              <a:ext cy="120650" cx="700086"/>
            </a:xfrm>
            <a:custGeom>
              <a:pathLst>
                <a:path w="441" extrusionOk="0" h="76">
                  <a:moveTo>
                    <a:pt y="0" x="0"/>
                  </a:moveTo>
                  <a:lnTo>
                    <a:pt y="76" x="441"/>
                  </a:lnTo>
                  <a:lnTo>
                    <a:pt y="32" x="159"/>
                  </a:lnTo>
                  <a:lnTo>
                    <a:pt y="6" x="19"/>
                  </a:lnTo>
                  <a:lnTo>
                    <a:pt y="3" x="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25" name="Shape 4325"/>
            <p:cNvSpPr/>
            <p:nvPr/>
          </p:nvSpPr>
          <p:spPr>
            <a:xfrm>
              <a:off y="3132136" x="5033962"/>
              <a:ext cy="80961" cx="463550"/>
            </a:xfrm>
            <a:custGeom>
              <a:pathLst>
                <a:path w="292" extrusionOk="0" h="51">
                  <a:moveTo>
                    <a:pt y="0" x="0"/>
                  </a:moveTo>
                  <a:lnTo>
                    <a:pt y="51" x="292"/>
                  </a:lnTo>
                  <a:lnTo>
                    <a:pt y="10" x="35"/>
                  </a:lnTo>
                  <a:lnTo>
                    <a:pt y="5" x="1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26" name="Shape 4326"/>
            <p:cNvSpPr/>
            <p:nvPr/>
          </p:nvSpPr>
          <p:spPr>
            <a:xfrm>
              <a:off y="3136900" x="5053012"/>
              <a:ext cy="41275" cx="222250"/>
            </a:xfrm>
            <a:custGeom>
              <a:pathLst>
                <a:path w="140" extrusionOk="0" h="26">
                  <a:moveTo>
                    <a:pt y="0" x="0"/>
                  </a:moveTo>
                  <a:lnTo>
                    <a:pt y="26" x="140"/>
                  </a:lnTo>
                  <a:lnTo>
                    <a:pt y="7" x="23"/>
                  </a:lnTo>
                  <a:lnTo>
                    <a:pt y="4" x="1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27" name="Shape 4327"/>
            <p:cNvSpPr/>
            <p:nvPr/>
          </p:nvSpPr>
          <p:spPr>
            <a:xfrm>
              <a:off y="2670175" x="4621212"/>
              <a:ext cy="590550" cx="1663700"/>
            </a:xfrm>
            <a:custGeom>
              <a:pathLst>
                <a:path w="1048" extrusionOk="0" h="372">
                  <a:moveTo>
                    <a:pt y="2" x="5"/>
                  </a:moveTo>
                  <a:lnTo>
                    <a:pt y="10" x="1"/>
                  </a:lnTo>
                  <a:lnTo>
                    <a:pt y="21" x="0"/>
                  </a:lnTo>
                  <a:lnTo>
                    <a:pt y="29" x="1"/>
                  </a:lnTo>
                  <a:lnTo>
                    <a:pt y="37" x="5"/>
                  </a:lnTo>
                  <a:lnTo>
                    <a:pt y="70" x="30"/>
                  </a:lnTo>
                  <a:lnTo>
                    <a:pt y="102" x="56"/>
                  </a:lnTo>
                  <a:lnTo>
                    <a:pt y="132" x="84"/>
                  </a:lnTo>
                  <a:lnTo>
                    <a:pt y="162" x="113"/>
                  </a:lnTo>
                  <a:lnTo>
                    <a:pt y="193" x="143"/>
                  </a:lnTo>
                  <a:lnTo>
                    <a:pt y="222" x="174"/>
                  </a:lnTo>
                  <a:lnTo>
                    <a:pt y="249" x="207"/>
                  </a:lnTo>
                  <a:lnTo>
                    <a:pt y="277" x="241"/>
                  </a:lnTo>
                  <a:lnTo>
                    <a:pt y="286" x="251"/>
                  </a:lnTo>
                  <a:lnTo>
                    <a:pt y="293" x="265"/>
                  </a:lnTo>
                  <a:lnTo>
                    <a:pt y="296" x="280"/>
                  </a:lnTo>
                  <a:lnTo>
                    <a:pt y="301" x="295"/>
                  </a:lnTo>
                  <a:lnTo>
                    <a:pt y="372" x="741"/>
                  </a:lnTo>
                  <a:lnTo>
                    <a:pt y="372" x="770"/>
                  </a:lnTo>
                  <a:lnTo>
                    <a:pt y="372" x="795"/>
                  </a:lnTo>
                  <a:lnTo>
                    <a:pt y="370" x="822"/>
                  </a:lnTo>
                  <a:lnTo>
                    <a:pt y="369" x="846"/>
                  </a:lnTo>
                  <a:lnTo>
                    <a:pt y="365" x="869"/>
                  </a:lnTo>
                  <a:lnTo>
                    <a:pt y="360" x="891"/>
                  </a:lnTo>
                  <a:lnTo>
                    <a:pt y="355" x="913"/>
                  </a:lnTo>
                  <a:lnTo>
                    <a:pt y="348" x="932"/>
                  </a:lnTo>
                  <a:lnTo>
                    <a:pt y="340" x="950"/>
                  </a:lnTo>
                  <a:lnTo>
                    <a:pt y="331" x="969"/>
                  </a:lnTo>
                  <a:lnTo>
                    <a:pt y="321" x="984"/>
                  </a:lnTo>
                  <a:lnTo>
                    <a:pt y="311" x="999"/>
                  </a:lnTo>
                  <a:lnTo>
                    <a:pt y="299" x="1013"/>
                  </a:lnTo>
                  <a:lnTo>
                    <a:pt y="286" x="1026"/>
                  </a:lnTo>
                  <a:lnTo>
                    <a:pt y="272" x="1036"/>
                  </a:lnTo>
                  <a:lnTo>
                    <a:pt y="257" x="1048"/>
                  </a:lnTo>
                  <a:lnTo>
                    <a:pt y="254" x="1038"/>
                  </a:lnTo>
                  <a:lnTo>
                    <a:pt y="250" x="1033"/>
                  </a:lnTo>
                  <a:lnTo>
                    <a:pt y="213" x="988"/>
                  </a:lnTo>
                  <a:lnTo>
                    <a:pt y="179" x="944"/>
                  </a:lnTo>
                  <a:lnTo>
                    <a:pt y="149" x="896"/>
                  </a:lnTo>
                  <a:lnTo>
                    <a:pt y="122" x="851"/>
                  </a:lnTo>
                  <a:lnTo>
                    <a:pt y="97" x="802"/>
                  </a:lnTo>
                  <a:lnTo>
                    <a:pt y="76" x="753"/>
                  </a:lnTo>
                  <a:lnTo>
                    <a:pt y="58" x="704"/>
                  </a:lnTo>
                  <a:lnTo>
                    <a:pt y="42" x="653"/>
                  </a:lnTo>
                  <a:lnTo>
                    <a:pt y="29" x="603"/>
                  </a:lnTo>
                  <a:lnTo>
                    <a:pt y="19" x="550"/>
                  </a:lnTo>
                  <a:lnTo>
                    <a:pt y="10" x="498"/>
                  </a:lnTo>
                  <a:lnTo>
                    <a:pt y="5" x="446"/>
                  </a:lnTo>
                  <a:lnTo>
                    <a:pt y="2" x="392"/>
                  </a:lnTo>
                  <a:lnTo>
                    <a:pt y="0" x="337"/>
                  </a:lnTo>
                  <a:lnTo>
                    <a:pt y="0" x="283"/>
                  </a:lnTo>
                  <a:lnTo>
                    <a:pt y="2" x="229"/>
                  </a:lnTo>
                  <a:lnTo>
                    <a:pt y="4" x="213"/>
                  </a:lnTo>
                  <a:lnTo>
                    <a:pt y="4" x="167"/>
                  </a:lnTo>
                  <a:lnTo>
                    <a:pt y="4" x="96"/>
                  </a:lnTo>
                  <a:lnTo>
                    <a:pt y="2" x="5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28" name="Shape 4328"/>
            <p:cNvSpPr/>
            <p:nvPr/>
          </p:nvSpPr>
          <p:spPr>
            <a:xfrm>
              <a:off y="2697161" x="4660900"/>
              <a:ext cy="395287" cx="1584325"/>
            </a:xfrm>
            <a:custGeom>
              <a:pathLst>
                <a:path w="998" extrusionOk="0" h="249">
                  <a:moveTo>
                    <a:pt y="25" x="14"/>
                  </a:moveTo>
                  <a:lnTo>
                    <a:pt y="29" x="186"/>
                  </a:lnTo>
                  <a:lnTo>
                    <a:pt y="32" x="328"/>
                  </a:lnTo>
                  <a:lnTo>
                    <a:pt y="34" x="390"/>
                  </a:lnTo>
                  <a:lnTo>
                    <a:pt y="36" x="448"/>
                  </a:lnTo>
                  <a:lnTo>
                    <a:pt y="41" x="502"/>
                  </a:lnTo>
                  <a:lnTo>
                    <a:pt y="47" x="552"/>
                  </a:lnTo>
                  <a:lnTo>
                    <a:pt y="51" x="578"/>
                  </a:lnTo>
                  <a:lnTo>
                    <a:pt y="56" x="603"/>
                  </a:lnTo>
                  <a:lnTo>
                    <a:pt y="63" x="628"/>
                  </a:lnTo>
                  <a:lnTo>
                    <a:pt y="69" x="654"/>
                  </a:lnTo>
                  <a:lnTo>
                    <a:pt y="76" x="679"/>
                  </a:lnTo>
                  <a:lnTo>
                    <a:pt y="86" x="704"/>
                  </a:lnTo>
                  <a:lnTo>
                    <a:pt y="96" x="730"/>
                  </a:lnTo>
                  <a:lnTo>
                    <a:pt y="107" x="755"/>
                  </a:lnTo>
                  <a:lnTo>
                    <a:pt y="134" x="811"/>
                  </a:lnTo>
                  <a:lnTo>
                    <a:pt y="166" x="868"/>
                  </a:lnTo>
                  <a:lnTo>
                    <a:pt y="203" x="930"/>
                  </a:lnTo>
                  <a:lnTo>
                    <a:pt y="249" x="998"/>
                  </a:lnTo>
                  <a:lnTo>
                    <a:pt y="223" x="969"/>
                  </a:lnTo>
                  <a:lnTo>
                    <a:pt y="200" x="941"/>
                  </a:lnTo>
                  <a:lnTo>
                    <a:pt y="179" x="912"/>
                  </a:lnTo>
                  <a:lnTo>
                    <a:pt y="159" x="883"/>
                  </a:lnTo>
                  <a:lnTo>
                    <a:pt y="140" x="853"/>
                  </a:lnTo>
                  <a:lnTo>
                    <a:pt y="123" x="824"/>
                  </a:lnTo>
                  <a:lnTo>
                    <a:pt y="108" x="795"/>
                  </a:lnTo>
                  <a:lnTo>
                    <a:pt y="95" x="765"/>
                  </a:lnTo>
                  <a:lnTo>
                    <a:pt y="81" x="736"/>
                  </a:lnTo>
                  <a:lnTo>
                    <a:pt y="69" x="706"/>
                  </a:lnTo>
                  <a:lnTo>
                    <a:pt y="59" x="675"/>
                  </a:lnTo>
                  <a:lnTo>
                    <a:pt y="51" x="645"/>
                  </a:lnTo>
                  <a:lnTo>
                    <a:pt y="42" x="615"/>
                  </a:lnTo>
                  <a:lnTo>
                    <a:pt y="34" x="584"/>
                  </a:lnTo>
                  <a:lnTo>
                    <a:pt y="29" x="554"/>
                  </a:lnTo>
                  <a:lnTo>
                    <a:pt y="24" x="524"/>
                  </a:lnTo>
                  <a:lnTo>
                    <a:pt y="15" x="461"/>
                  </a:lnTo>
                  <a:lnTo>
                    <a:pt y="9" x="399"/>
                  </a:lnTo>
                  <a:lnTo>
                    <a:pt y="5" x="334"/>
                  </a:lnTo>
                  <a:lnTo>
                    <a:pt y="4" x="270"/>
                  </a:lnTo>
                  <a:lnTo>
                    <a:pt y="2" x="139"/>
                  </a:lnTo>
                  <a:lnTo>
                    <a:pt y="0" x="2"/>
                  </a:lnTo>
                  <a:lnTo>
                    <a:pt y="2" x="0"/>
                  </a:lnTo>
                  <a:lnTo>
                    <a:pt y="4" x="0"/>
                  </a:lnTo>
                  <a:lnTo>
                    <a:pt y="9" x="4"/>
                  </a:lnTo>
                  <a:lnTo>
                    <a:pt y="12" x="9"/>
                  </a:lnTo>
                  <a:lnTo>
                    <a:pt y="17" x="12"/>
                  </a:lnTo>
                  <a:lnTo>
                    <a:pt y="22" x="15"/>
                  </a:lnTo>
                  <a:lnTo>
                    <a:pt y="22" x="15"/>
                  </a:lnTo>
                  <a:lnTo>
                    <a:pt y="24" x="17"/>
                  </a:lnTo>
                  <a:lnTo>
                    <a:pt y="25" x="15"/>
                  </a:lnTo>
                  <a:lnTo>
                    <a:pt y="25" x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29" name="Shape 4329"/>
            <p:cNvSpPr/>
            <p:nvPr/>
          </p:nvSpPr>
          <p:spPr>
            <a:xfrm>
              <a:off y="3351212" x="4310062"/>
              <a:ext cy="244475" cx="1557337"/>
            </a:xfrm>
            <a:custGeom>
              <a:pathLst>
                <a:path w="981" extrusionOk="0" h="154">
                  <a:moveTo>
                    <a:pt y="154" x="981"/>
                  </a:moveTo>
                  <a:lnTo>
                    <a:pt y="146" x="971"/>
                  </a:lnTo>
                  <a:lnTo>
                    <a:pt y="139" x="959"/>
                  </a:lnTo>
                  <a:lnTo>
                    <a:pt y="132" x="945"/>
                  </a:lnTo>
                  <a:lnTo>
                    <a:pt y="124" x="930"/>
                  </a:lnTo>
                  <a:lnTo>
                    <a:pt y="112" x="896"/>
                  </a:lnTo>
                  <a:lnTo>
                    <a:pt y="98" x="858"/>
                  </a:lnTo>
                  <a:lnTo>
                    <a:pt y="87" x="814"/>
                  </a:lnTo>
                  <a:lnTo>
                    <a:pt y="77" x="765"/>
                  </a:lnTo>
                  <a:lnTo>
                    <a:pt y="66" x="711"/>
                  </a:lnTo>
                  <a:lnTo>
                    <a:pt y="56" x="652"/>
                  </a:lnTo>
                  <a:lnTo>
                    <a:pt y="48" x="588"/>
                  </a:lnTo>
                  <a:lnTo>
                    <a:pt y="39" x="520"/>
                  </a:lnTo>
                  <a:lnTo>
                    <a:pt y="31" x="447"/>
                  </a:lnTo>
                  <a:lnTo>
                    <a:pt y="24" x="371"/>
                  </a:lnTo>
                  <a:lnTo>
                    <a:pt y="12" x="206"/>
                  </a:lnTo>
                  <a:lnTo>
                    <a:pt y="0" x="27"/>
                  </a:lnTo>
                  <a:lnTo>
                    <a:pt y="19" x="0"/>
                  </a:lnTo>
                  <a:lnTo>
                    <a:pt y="26" x="142"/>
                  </a:lnTo>
                  <a:lnTo>
                    <a:pt y="34" x="285"/>
                  </a:lnTo>
                  <a:lnTo>
                    <a:pt y="44" x="429"/>
                  </a:lnTo>
                  <a:lnTo>
                    <a:pt y="58" x="566"/>
                  </a:lnTo>
                  <a:lnTo>
                    <a:pt y="65" x="630"/>
                  </a:lnTo>
                  <a:lnTo>
                    <a:pt y="73" x="692"/>
                  </a:lnTo>
                  <a:lnTo>
                    <a:pt y="83" x="751"/>
                  </a:lnTo>
                  <a:lnTo>
                    <a:pt y="95" x="807"/>
                  </a:lnTo>
                  <a:lnTo>
                    <a:pt y="107" x="858"/>
                  </a:lnTo>
                  <a:lnTo>
                    <a:pt y="120" x="903"/>
                  </a:lnTo>
                  <a:lnTo>
                    <a:pt y="129" x="925"/>
                  </a:lnTo>
                  <a:lnTo>
                    <a:pt y="137" x="945"/>
                  </a:lnTo>
                  <a:lnTo>
                    <a:pt y="146" x="964"/>
                  </a:lnTo>
                  <a:lnTo>
                    <a:pt y="154" x="98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30" name="Shape 4330"/>
            <p:cNvSpPr/>
            <p:nvPr/>
          </p:nvSpPr>
          <p:spPr>
            <a:xfrm>
              <a:off y="2789236" x="2101850"/>
              <a:ext cy="93661" cx="552450"/>
            </a:xfrm>
            <a:custGeom>
              <a:pathLst>
                <a:path w="348" extrusionOk="0" h="59">
                  <a:moveTo>
                    <a:pt y="59" x="348"/>
                  </a:moveTo>
                  <a:lnTo>
                    <a:pt y="52" x="344"/>
                  </a:lnTo>
                  <a:lnTo>
                    <a:pt y="47" x="339"/>
                  </a:lnTo>
                  <a:lnTo>
                    <a:pt y="42" x="329"/>
                  </a:lnTo>
                  <a:lnTo>
                    <a:pt y="37" x="317"/>
                  </a:lnTo>
                  <a:lnTo>
                    <a:pt y="27" x="285"/>
                  </a:lnTo>
                  <a:lnTo>
                    <a:pt y="18" x="245"/>
                  </a:lnTo>
                  <a:lnTo>
                    <a:pt y="11" x="196"/>
                  </a:lnTo>
                  <a:lnTo>
                    <a:pt y="6" x="140"/>
                  </a:lnTo>
                  <a:lnTo>
                    <a:pt y="1" x="81"/>
                  </a:lnTo>
                  <a:lnTo>
                    <a:pt y="0" x="18"/>
                  </a:lnTo>
                  <a:lnTo>
                    <a:pt y="3" x="0"/>
                  </a:lnTo>
                  <a:lnTo>
                    <a:pt y="8" x="45"/>
                  </a:lnTo>
                  <a:lnTo>
                    <a:pt y="13" x="98"/>
                  </a:lnTo>
                  <a:lnTo>
                    <a:pt y="18" x="152"/>
                  </a:lnTo>
                  <a:lnTo>
                    <a:pt y="23" x="204"/>
                  </a:lnTo>
                  <a:lnTo>
                    <a:pt y="30" x="253"/>
                  </a:lnTo>
                  <a:lnTo>
                    <a:pt y="38" x="295"/>
                  </a:lnTo>
                  <a:lnTo>
                    <a:pt y="42" x="314"/>
                  </a:lnTo>
                  <a:lnTo>
                    <a:pt y="47" x="327"/>
                  </a:lnTo>
                  <a:lnTo>
                    <a:pt y="54" x="339"/>
                  </a:lnTo>
                  <a:lnTo>
                    <a:pt y="59" x="34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31" name="Shape 4331"/>
            <p:cNvSpPr/>
            <p:nvPr/>
          </p:nvSpPr>
          <p:spPr>
            <a:xfrm>
              <a:off y="3381375" x="4165600"/>
              <a:ext cy="220661" cx="1704975"/>
            </a:xfrm>
            <a:custGeom>
              <a:pathLst>
                <a:path w="1074" extrusionOk="0" h="139">
                  <a:moveTo>
                    <a:pt y="139" x="1070"/>
                  </a:moveTo>
                  <a:lnTo>
                    <a:pt y="137" x="1072"/>
                  </a:lnTo>
                  <a:lnTo>
                    <a:pt y="137" x="1074"/>
                  </a:lnTo>
                  <a:lnTo>
                    <a:pt y="128" x="1062"/>
                  </a:lnTo>
                  <a:lnTo>
                    <a:pt y="122" x="1050"/>
                  </a:lnTo>
                  <a:lnTo>
                    <a:pt y="113" x="1035"/>
                  </a:lnTo>
                  <a:lnTo>
                    <a:pt y="107" x="1020"/>
                  </a:lnTo>
                  <a:lnTo>
                    <a:pt y="95" x="984"/>
                  </a:lnTo>
                  <a:lnTo>
                    <a:pt y="83" x="942"/>
                  </a:lnTo>
                  <a:lnTo>
                    <a:pt y="71" x="895"/>
                  </a:lnTo>
                  <a:lnTo>
                    <a:pt y="61" x="842"/>
                  </a:lnTo>
                  <a:lnTo>
                    <a:pt y="52" x="787"/>
                  </a:lnTo>
                  <a:lnTo>
                    <a:pt y="44" x="724"/>
                  </a:lnTo>
                  <a:lnTo>
                    <a:pt y="37" x="658"/>
                  </a:lnTo>
                  <a:lnTo>
                    <a:pt y="30" x="587"/>
                  </a:lnTo>
                  <a:lnTo>
                    <a:pt y="24" x="513"/>
                  </a:lnTo>
                  <a:lnTo>
                    <a:pt y="19" x="435"/>
                  </a:lnTo>
                  <a:lnTo>
                    <a:pt y="8" x="270"/>
                  </a:lnTo>
                  <a:lnTo>
                    <a:pt y="0" x="91"/>
                  </a:lnTo>
                  <a:lnTo>
                    <a:pt y="63" x="0"/>
                  </a:lnTo>
                  <a:lnTo>
                    <a:pt y="56" x="121"/>
                  </a:lnTo>
                  <a:lnTo>
                    <a:pt y="52" x="263"/>
                  </a:lnTo>
                  <a:lnTo>
                    <a:pt y="51" x="341"/>
                  </a:lnTo>
                  <a:lnTo>
                    <a:pt y="51" x="420"/>
                  </a:lnTo>
                  <a:lnTo>
                    <a:pt y="51" x="500"/>
                  </a:lnTo>
                  <a:lnTo>
                    <a:pt y="54" x="579"/>
                  </a:lnTo>
                  <a:lnTo>
                    <a:pt y="58" x="658"/>
                  </a:lnTo>
                  <a:lnTo>
                    <a:pt y="63" x="734"/>
                  </a:lnTo>
                  <a:lnTo>
                    <a:pt y="69" x="805"/>
                  </a:lnTo>
                  <a:lnTo>
                    <a:pt y="79" x="873"/>
                  </a:lnTo>
                  <a:lnTo>
                    <a:pt y="85" x="905"/>
                  </a:lnTo>
                  <a:lnTo>
                    <a:pt y="90" x="933"/>
                  </a:lnTo>
                  <a:lnTo>
                    <a:pt y="96" x="962"/>
                  </a:lnTo>
                  <a:lnTo>
                    <a:pt y="103" x="987"/>
                  </a:lnTo>
                  <a:lnTo>
                    <a:pt y="112" x="1013"/>
                  </a:lnTo>
                  <a:lnTo>
                    <a:pt y="120" x="1035"/>
                  </a:lnTo>
                  <a:lnTo>
                    <a:pt y="130" x="1053"/>
                  </a:lnTo>
                  <a:lnTo>
                    <a:pt y="139" x="1070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32" name="Shape 4332"/>
            <p:cNvSpPr/>
            <p:nvPr/>
          </p:nvSpPr>
          <p:spPr>
            <a:xfrm>
              <a:off y="2794000" x="1974850"/>
              <a:ext cy="90486" cx="679450"/>
            </a:xfrm>
            <a:custGeom>
              <a:pathLst>
                <a:path w="428" extrusionOk="0" h="57">
                  <a:moveTo>
                    <a:pt y="57" x="426"/>
                  </a:moveTo>
                  <a:lnTo>
                    <a:pt y="56" x="426"/>
                  </a:lnTo>
                  <a:lnTo>
                    <a:pt y="56" x="428"/>
                  </a:lnTo>
                  <a:lnTo>
                    <a:pt y="51" x="422"/>
                  </a:lnTo>
                  <a:lnTo>
                    <a:pt y="44" x="416"/>
                  </a:lnTo>
                  <a:lnTo>
                    <a:pt y="39" x="404"/>
                  </a:lnTo>
                  <a:lnTo>
                    <a:pt y="34" x="389"/>
                  </a:lnTo>
                  <a:lnTo>
                    <a:pt y="25" x="352"/>
                  </a:lnTo>
                  <a:lnTo>
                    <a:pt y="17" x="306"/>
                  </a:lnTo>
                  <a:lnTo>
                    <a:pt y="10" x="252"/>
                  </a:lnTo>
                  <a:lnTo>
                    <a:pt y="5" x="195"/>
                  </a:lnTo>
                  <a:lnTo>
                    <a:pt y="2" x="135"/>
                  </a:lnTo>
                  <a:lnTo>
                    <a:pt y="0" x="76"/>
                  </a:lnTo>
                  <a:lnTo>
                    <a:pt y="15" x="0"/>
                  </a:lnTo>
                  <a:lnTo>
                    <a:pt y="12" x="44"/>
                  </a:lnTo>
                  <a:lnTo>
                    <a:pt y="12" x="103"/>
                  </a:lnTo>
                  <a:lnTo>
                    <a:pt y="13" x="171"/>
                  </a:lnTo>
                  <a:lnTo>
                    <a:pt y="17" x="240"/>
                  </a:lnTo>
                  <a:lnTo>
                    <a:pt y="19" x="274"/>
                  </a:lnTo>
                  <a:lnTo>
                    <a:pt y="22" x="306"/>
                  </a:lnTo>
                  <a:lnTo>
                    <a:pt y="27" x="336"/>
                  </a:lnTo>
                  <a:lnTo>
                    <a:pt y="30" x="363"/>
                  </a:lnTo>
                  <a:lnTo>
                    <a:pt y="37" x="385"/>
                  </a:lnTo>
                  <a:lnTo>
                    <a:pt y="42" x="404"/>
                  </a:lnTo>
                  <a:lnTo>
                    <a:pt y="46" x="412"/>
                  </a:lnTo>
                  <a:lnTo>
                    <a:pt y="49" x="417"/>
                  </a:lnTo>
                  <a:lnTo>
                    <a:pt y="52" x="422"/>
                  </a:lnTo>
                  <a:lnTo>
                    <a:pt y="57" x="426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33" name="Shape 4333"/>
            <p:cNvSpPr/>
            <p:nvPr/>
          </p:nvSpPr>
          <p:spPr>
            <a:xfrm>
              <a:off y="3478212" x="3948112"/>
              <a:ext cy="147637" cx="1900237"/>
            </a:xfrm>
            <a:custGeom>
              <a:pathLst>
                <a:path w="1197" extrusionOk="0" h="93">
                  <a:moveTo>
                    <a:pt y="91" x="1180"/>
                  </a:moveTo>
                  <a:lnTo>
                    <a:pt y="83" x="1197"/>
                  </a:lnTo>
                  <a:lnTo>
                    <a:pt y="73" x="1177"/>
                  </a:lnTo>
                  <a:lnTo>
                    <a:pt y="62" x="1155"/>
                  </a:lnTo>
                  <a:lnTo>
                    <a:pt y="54" x="1131"/>
                  </a:lnTo>
                  <a:lnTo>
                    <a:pt y="46" x="1106"/>
                  </a:lnTo>
                  <a:lnTo>
                    <a:pt y="39" x="1079"/>
                  </a:lnTo>
                  <a:lnTo>
                    <a:pt y="32" x="1049"/>
                  </a:lnTo>
                  <a:lnTo>
                    <a:pt y="27" x="1018"/>
                  </a:lnTo>
                  <a:lnTo>
                    <a:pt y="22" x="986"/>
                  </a:lnTo>
                  <a:lnTo>
                    <a:pt y="13" x="917"/>
                  </a:lnTo>
                  <a:lnTo>
                    <a:pt y="7" x="844"/>
                  </a:lnTo>
                  <a:lnTo>
                    <a:pt y="3" x="768"/>
                  </a:lnTo>
                  <a:lnTo>
                    <a:pt y="0" x="691"/>
                  </a:lnTo>
                  <a:lnTo>
                    <a:pt y="0" x="611"/>
                  </a:lnTo>
                  <a:lnTo>
                    <a:pt y="0" x="532"/>
                  </a:lnTo>
                  <a:lnTo>
                    <a:pt y="2" x="453"/>
                  </a:lnTo>
                  <a:lnTo>
                    <a:pt y="5" x="377"/>
                  </a:lnTo>
                  <a:lnTo>
                    <a:pt y="12" x="235"/>
                  </a:lnTo>
                  <a:lnTo>
                    <a:pt y="17" x="111"/>
                  </a:lnTo>
                  <a:lnTo>
                    <a:pt y="93" x="0"/>
                  </a:lnTo>
                  <a:lnTo>
                    <a:pt y="84" x="56"/>
                  </a:lnTo>
                  <a:lnTo>
                    <a:pt y="74" x="120"/>
                  </a:lnTo>
                  <a:lnTo>
                    <a:pt y="66" x="193"/>
                  </a:lnTo>
                  <a:lnTo>
                    <a:pt y="57" x="270"/>
                  </a:lnTo>
                  <a:lnTo>
                    <a:pt y="49" x="355"/>
                  </a:lnTo>
                  <a:lnTo>
                    <a:pt y="42" x="442"/>
                  </a:lnTo>
                  <a:lnTo>
                    <a:pt y="37" x="532"/>
                  </a:lnTo>
                  <a:lnTo>
                    <a:pt y="32" x="621"/>
                  </a:lnTo>
                  <a:lnTo>
                    <a:pt y="30" x="709"/>
                  </a:lnTo>
                  <a:lnTo>
                    <a:pt y="30" x="797"/>
                  </a:lnTo>
                  <a:lnTo>
                    <a:pt y="32" x="878"/>
                  </a:lnTo>
                  <a:lnTo>
                    <a:pt y="37" x="956"/>
                  </a:lnTo>
                  <a:lnTo>
                    <a:pt y="40" x="993"/>
                  </a:lnTo>
                  <a:lnTo>
                    <a:pt y="46" x="1027"/>
                  </a:lnTo>
                  <a:lnTo>
                    <a:pt y="51" x="1059"/>
                  </a:lnTo>
                  <a:lnTo>
                    <a:pt y="57" x="1087"/>
                  </a:lnTo>
                  <a:lnTo>
                    <a:pt y="64" x="1116"/>
                  </a:lnTo>
                  <a:lnTo>
                    <a:pt y="73" x="1140"/>
                  </a:lnTo>
                  <a:lnTo>
                    <a:pt y="81" x="1162"/>
                  </a:lnTo>
                  <a:lnTo>
                    <a:pt y="91" x="1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34" name="Shape 4334"/>
            <p:cNvSpPr/>
            <p:nvPr/>
          </p:nvSpPr>
          <p:spPr>
            <a:xfrm>
              <a:off y="2824161" x="1830386"/>
              <a:ext cy="66675" cx="812800"/>
            </a:xfrm>
            <a:custGeom>
              <a:pathLst>
                <a:path w="512" extrusionOk="0" h="42">
                  <a:moveTo>
                    <a:pt y="42" x="505"/>
                  </a:moveTo>
                  <a:lnTo>
                    <a:pt y="38" x="512"/>
                  </a:lnTo>
                  <a:lnTo>
                    <a:pt y="35" x="508"/>
                  </a:lnTo>
                  <a:lnTo>
                    <a:pt y="32" x="503"/>
                  </a:lnTo>
                  <a:lnTo>
                    <a:pt y="28" x="497"/>
                  </a:lnTo>
                  <a:lnTo>
                    <a:pt y="25" x="488"/>
                  </a:lnTo>
                  <a:lnTo>
                    <a:pt y="18" x="468"/>
                  </a:lnTo>
                  <a:lnTo>
                    <a:pt y="13" x="443"/>
                  </a:lnTo>
                  <a:lnTo>
                    <a:pt y="10" x="414"/>
                  </a:lnTo>
                  <a:lnTo>
                    <a:pt y="6" x="382"/>
                  </a:lnTo>
                  <a:lnTo>
                    <a:pt y="3" x="348"/>
                  </a:lnTo>
                  <a:lnTo>
                    <a:pt y="1" x="313"/>
                  </a:lnTo>
                  <a:lnTo>
                    <a:pt y="0" x="240"/>
                  </a:lnTo>
                  <a:lnTo>
                    <a:pt y="0" x="171"/>
                  </a:lnTo>
                  <a:lnTo>
                    <a:pt y="0" x="110"/>
                  </a:lnTo>
                  <a:lnTo>
                    <a:pt y="3" x="64"/>
                  </a:lnTo>
                  <a:lnTo>
                    <a:pt y="30" x="0"/>
                  </a:lnTo>
                  <a:lnTo>
                    <a:pt y="25" x="47"/>
                  </a:lnTo>
                  <a:lnTo>
                    <a:pt y="20" x="115"/>
                  </a:lnTo>
                  <a:lnTo>
                    <a:pt y="16" x="194"/>
                  </a:lnTo>
                  <a:lnTo>
                    <a:pt y="13" x="277"/>
                  </a:lnTo>
                  <a:lnTo>
                    <a:pt y="13" x="319"/>
                  </a:lnTo>
                  <a:lnTo>
                    <a:pt y="15" x="358"/>
                  </a:lnTo>
                  <a:lnTo>
                    <a:pt y="16" x="395"/>
                  </a:lnTo>
                  <a:lnTo>
                    <a:pt y="18" x="427"/>
                  </a:lnTo>
                  <a:lnTo>
                    <a:pt y="22" x="456"/>
                  </a:lnTo>
                  <a:lnTo>
                    <a:pt y="27" x="480"/>
                  </a:lnTo>
                  <a:lnTo>
                    <a:pt y="30" x="488"/>
                  </a:lnTo>
                  <a:lnTo>
                    <a:pt y="33" x="497"/>
                  </a:lnTo>
                  <a:lnTo>
                    <a:pt y="37" x="502"/>
                  </a:lnTo>
                  <a:lnTo>
                    <a:pt y="42" x="50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35" name="Shape 4335"/>
            <p:cNvSpPr/>
            <p:nvPr/>
          </p:nvSpPr>
          <p:spPr>
            <a:xfrm>
              <a:off y="3598862" x="2833686"/>
              <a:ext cy="1263650" cx="2967036"/>
            </a:xfrm>
            <a:custGeom>
              <a:pathLst>
                <a:path w="1869" extrusionOk="0" h="796">
                  <a:moveTo>
                    <a:pt y="776" x="376"/>
                  </a:moveTo>
                  <a:lnTo>
                    <a:pt y="782" x="363"/>
                  </a:lnTo>
                  <a:lnTo>
                    <a:pt y="787" x="347"/>
                  </a:lnTo>
                  <a:lnTo>
                    <a:pt y="792" x="332"/>
                  </a:lnTo>
                  <a:lnTo>
                    <a:pt y="794" x="317"/>
                  </a:lnTo>
                  <a:lnTo>
                    <a:pt y="796" x="302"/>
                  </a:lnTo>
                  <a:lnTo>
                    <a:pt y="796" x="285"/>
                  </a:lnTo>
                  <a:lnTo>
                    <a:pt y="796" x="268"/>
                  </a:lnTo>
                  <a:lnTo>
                    <a:pt y="794" x="248"/>
                  </a:lnTo>
                  <a:lnTo>
                    <a:pt y="782" x="189"/>
                  </a:lnTo>
                  <a:lnTo>
                    <a:pt y="771" x="123"/>
                  </a:lnTo>
                  <a:lnTo>
                    <a:pt y="757" x="59"/>
                  </a:lnTo>
                  <a:lnTo>
                    <a:pt y="743" x="0"/>
                  </a:lnTo>
                  <a:lnTo>
                    <a:pt y="732" x="3"/>
                  </a:lnTo>
                  <a:lnTo>
                    <a:pt y="720" x="11"/>
                  </a:lnTo>
                  <a:lnTo>
                    <a:pt y="708" x="23"/>
                  </a:lnTo>
                  <a:lnTo>
                    <a:pt y="694" x="42"/>
                  </a:lnTo>
                  <a:lnTo>
                    <a:pt y="671" x="140"/>
                  </a:lnTo>
                  <a:lnTo>
                    <a:pt y="644" x="241"/>
                  </a:lnTo>
                  <a:lnTo>
                    <a:pt y="613" x="346"/>
                  </a:lnTo>
                  <a:lnTo>
                    <a:pt y="578" x="454"/>
                  </a:lnTo>
                  <a:lnTo>
                    <a:pt y="542" x="565"/>
                  </a:lnTo>
                  <a:lnTo>
                    <a:pt y="502" x="678"/>
                  </a:lnTo>
                  <a:lnTo>
                    <a:pt y="460" x="792"/>
                  </a:lnTo>
                  <a:lnTo>
                    <a:pt y="416" x="908"/>
                  </a:lnTo>
                  <a:lnTo>
                    <a:pt y="368" x="1023"/>
                  </a:lnTo>
                  <a:lnTo>
                    <a:pt y="319" x="1139"/>
                  </a:lnTo>
                  <a:lnTo>
                    <a:pt y="269" x="1258"/>
                  </a:lnTo>
                  <a:lnTo>
                    <a:pt y="218" x="1372"/>
                  </a:lnTo>
                  <a:lnTo>
                    <a:pt y="164" x="1489"/>
                  </a:lnTo>
                  <a:lnTo>
                    <a:pt y="110" x="1602"/>
                  </a:lnTo>
                  <a:lnTo>
                    <a:pt y="56" x="1713"/>
                  </a:lnTo>
                  <a:lnTo>
                    <a:pt y="0" x="1825"/>
                  </a:lnTo>
                  <a:lnTo>
                    <a:pt y="5" x="1838"/>
                  </a:lnTo>
                  <a:lnTo>
                    <a:pt y="10" x="1850"/>
                  </a:lnTo>
                  <a:lnTo>
                    <a:pt y="17" x="1862"/>
                  </a:lnTo>
                  <a:lnTo>
                    <a:pt y="24" x="1869"/>
                  </a:lnTo>
                  <a:lnTo>
                    <a:pt y="776" x="376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36" name="Shape 4336"/>
            <p:cNvSpPr/>
            <p:nvPr/>
          </p:nvSpPr>
          <p:spPr>
            <a:xfrm>
              <a:off y="2879725" x="1393825"/>
              <a:ext cy="322261" cx="1227136"/>
            </a:xfrm>
            <a:custGeom>
              <a:pathLst>
                <a:path w="773" extrusionOk="0" h="203">
                  <a:moveTo>
                    <a:pt y="194" x="194"/>
                  </a:moveTo>
                  <a:lnTo>
                    <a:pt y="198" x="174"/>
                  </a:lnTo>
                  <a:lnTo>
                    <a:pt y="201" x="145"/>
                  </a:lnTo>
                  <a:lnTo>
                    <a:pt y="203" x="115"/>
                  </a:lnTo>
                  <a:lnTo>
                    <a:pt y="203" x="96"/>
                  </a:lnTo>
                  <a:lnTo>
                    <a:pt y="201" x="73"/>
                  </a:lnTo>
                  <a:lnTo>
                    <a:pt y="199" x="46"/>
                  </a:lnTo>
                  <a:lnTo>
                    <a:pt y="196" x="20"/>
                  </a:lnTo>
                  <a:lnTo>
                    <a:pt y="193" x="0"/>
                  </a:lnTo>
                  <a:lnTo>
                    <a:pt y="191" x="0"/>
                  </a:lnTo>
                  <a:lnTo>
                    <a:pt y="189" x="0"/>
                  </a:lnTo>
                  <a:lnTo>
                    <a:pt y="186" x="3"/>
                  </a:lnTo>
                  <a:lnTo>
                    <a:pt y="183" x="10"/>
                  </a:lnTo>
                  <a:lnTo>
                    <a:pt y="171" x="86"/>
                  </a:lnTo>
                  <a:lnTo>
                    <a:pt y="156" x="172"/>
                  </a:lnTo>
                  <a:lnTo>
                    <a:pt y="135" x="265"/>
                  </a:lnTo>
                  <a:lnTo>
                    <a:pt y="112" x="365"/>
                  </a:lnTo>
                  <a:lnTo>
                    <a:pt y="86" x="466"/>
                  </a:lnTo>
                  <a:lnTo>
                    <a:pt y="59" x="567"/>
                  </a:lnTo>
                  <a:lnTo>
                    <a:pt y="30" x="669"/>
                  </a:lnTo>
                  <a:lnTo>
                    <a:pt y="0" x="765"/>
                  </a:lnTo>
                  <a:lnTo>
                    <a:pt y="3" x="772"/>
                  </a:lnTo>
                  <a:lnTo>
                    <a:pt y="8" x="773"/>
                  </a:lnTo>
                  <a:lnTo>
                    <a:pt y="194" x="19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37" name="Shape 4337"/>
            <p:cNvSpPr/>
            <p:nvPr/>
          </p:nvSpPr>
          <p:spPr>
            <a:xfrm>
              <a:off y="3595687" x="2771775"/>
              <a:ext cy="1182687" cx="2959100"/>
            </a:xfrm>
            <a:custGeom>
              <a:pathLst>
                <a:path w="1864" extrusionOk="0" h="745">
                  <a:moveTo>
                    <a:pt y="685" x="39"/>
                  </a:moveTo>
                  <a:lnTo>
                    <a:pt y="690" x="29"/>
                  </a:lnTo>
                  <a:lnTo>
                    <a:pt y="695" x="20"/>
                  </a:lnTo>
                  <a:lnTo>
                    <a:pt y="702" x="13"/>
                  </a:lnTo>
                  <a:lnTo>
                    <a:pt y="710" x="10"/>
                  </a:lnTo>
                  <a:lnTo>
                    <a:pt y="724" x="3"/>
                  </a:lnTo>
                  <a:lnTo>
                    <a:pt y="737" x="0"/>
                  </a:lnTo>
                  <a:lnTo>
                    <a:pt y="745" x="39"/>
                  </a:lnTo>
                  <a:lnTo>
                    <a:pt y="734" x="42"/>
                  </a:lnTo>
                  <a:lnTo>
                    <a:pt y="722" x="50"/>
                  </a:lnTo>
                  <a:lnTo>
                    <a:pt y="710" x="62"/>
                  </a:lnTo>
                  <a:lnTo>
                    <a:pt y="696" x="81"/>
                  </a:lnTo>
                  <a:lnTo>
                    <a:pt y="673" x="179"/>
                  </a:lnTo>
                  <a:lnTo>
                    <a:pt y="646" x="280"/>
                  </a:lnTo>
                  <a:lnTo>
                    <a:pt y="615" x="385"/>
                  </a:lnTo>
                  <a:lnTo>
                    <a:pt y="580" x="493"/>
                  </a:lnTo>
                  <a:lnTo>
                    <a:pt y="544" x="604"/>
                  </a:lnTo>
                  <a:lnTo>
                    <a:pt y="504" x="717"/>
                  </a:lnTo>
                  <a:lnTo>
                    <a:pt y="462" x="831"/>
                  </a:lnTo>
                  <a:lnTo>
                    <a:pt y="418" x="947"/>
                  </a:lnTo>
                  <a:lnTo>
                    <a:pt y="370" x="1062"/>
                  </a:lnTo>
                  <a:lnTo>
                    <a:pt y="321" x="1178"/>
                  </a:lnTo>
                  <a:lnTo>
                    <a:pt y="271" x="1297"/>
                  </a:lnTo>
                  <a:lnTo>
                    <a:pt y="220" x="1411"/>
                  </a:lnTo>
                  <a:lnTo>
                    <a:pt y="166" x="1528"/>
                  </a:lnTo>
                  <a:lnTo>
                    <a:pt y="112" x="1641"/>
                  </a:lnTo>
                  <a:lnTo>
                    <a:pt y="58" x="1752"/>
                  </a:lnTo>
                  <a:lnTo>
                    <a:pt y="2" x="1864"/>
                  </a:lnTo>
                  <a:lnTo>
                    <a:pt y="0" x="1854"/>
                  </a:lnTo>
                  <a:lnTo>
                    <a:pt y="58" x="1727"/>
                  </a:lnTo>
                  <a:lnTo>
                    <a:pt y="115" x="1602"/>
                  </a:lnTo>
                  <a:lnTo>
                    <a:pt y="171" x="1479"/>
                  </a:lnTo>
                  <a:lnTo>
                    <a:pt y="227" x="1356"/>
                  </a:lnTo>
                  <a:lnTo>
                    <a:pt y="279" x="1234"/>
                  </a:lnTo>
                  <a:lnTo>
                    <a:pt y="330" x="1116"/>
                  </a:lnTo>
                  <a:lnTo>
                    <a:pt y="379" x="998"/>
                  </a:lnTo>
                  <a:lnTo>
                    <a:pt y="424" x="881"/>
                  </a:lnTo>
                  <a:lnTo>
                    <a:pt y="468" x="768"/>
                  </a:lnTo>
                  <a:lnTo>
                    <a:pt y="509" x="657"/>
                  </a:lnTo>
                  <a:lnTo>
                    <a:pt y="546" x="547"/>
                  </a:lnTo>
                  <a:lnTo>
                    <a:pt y="582" x="439"/>
                  </a:lnTo>
                  <a:lnTo>
                    <a:pt y="612" x="334"/>
                  </a:lnTo>
                  <a:lnTo>
                    <a:pt y="641" x="233"/>
                  </a:lnTo>
                  <a:lnTo>
                    <a:pt y="664" x="135"/>
                  </a:lnTo>
                  <a:lnTo>
                    <a:pt y="685" x="3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38" name="Shape 4338"/>
            <p:cNvSpPr/>
            <p:nvPr/>
          </p:nvSpPr>
          <p:spPr>
            <a:xfrm>
              <a:off y="2879725" x="1371600"/>
              <a:ext cy="306387" cx="1236661"/>
            </a:xfrm>
            <a:custGeom>
              <a:pathLst>
                <a:path w="779" extrusionOk="0" h="193">
                  <a:moveTo>
                    <a:pt y="179" x="17"/>
                  </a:moveTo>
                  <a:lnTo>
                    <a:pt y="181" x="9"/>
                  </a:lnTo>
                  <a:lnTo>
                    <a:pt y="184" x="4"/>
                  </a:lnTo>
                  <a:lnTo>
                    <a:pt y="188" x="2"/>
                  </a:lnTo>
                  <a:lnTo>
                    <a:pt y="191" x="0"/>
                  </a:lnTo>
                  <a:lnTo>
                    <a:pt y="193" x="14"/>
                  </a:lnTo>
                  <a:lnTo>
                    <a:pt y="191" x="14"/>
                  </a:lnTo>
                  <a:lnTo>
                    <a:pt y="189" x="14"/>
                  </a:lnTo>
                  <a:lnTo>
                    <a:pt y="186" x="17"/>
                  </a:lnTo>
                  <a:lnTo>
                    <a:pt y="183" x="24"/>
                  </a:lnTo>
                  <a:lnTo>
                    <a:pt y="171" x="100"/>
                  </a:lnTo>
                  <a:lnTo>
                    <a:pt y="156" x="186"/>
                  </a:lnTo>
                  <a:lnTo>
                    <a:pt y="135" x="279"/>
                  </a:lnTo>
                  <a:lnTo>
                    <a:pt y="112" x="379"/>
                  </a:lnTo>
                  <a:lnTo>
                    <a:pt y="86" x="480"/>
                  </a:lnTo>
                  <a:lnTo>
                    <a:pt y="59" x="581"/>
                  </a:lnTo>
                  <a:lnTo>
                    <a:pt y="30" x="683"/>
                  </a:lnTo>
                  <a:lnTo>
                    <a:pt y="0" x="779"/>
                  </a:lnTo>
                  <a:lnTo>
                    <a:pt y="0" x="777"/>
                  </a:lnTo>
                  <a:lnTo>
                    <a:pt y="30" x="669"/>
                  </a:lnTo>
                  <a:lnTo>
                    <a:pt y="59" x="563"/>
                  </a:lnTo>
                  <a:lnTo>
                    <a:pt y="88" x="458"/>
                  </a:lnTo>
                  <a:lnTo>
                    <a:pt y="113" x="357"/>
                  </a:lnTo>
                  <a:lnTo>
                    <a:pt y="135" x="261"/>
                  </a:lnTo>
                  <a:lnTo>
                    <a:pt y="154" x="171"/>
                  </a:lnTo>
                  <a:lnTo>
                    <a:pt y="169" x="90"/>
                  </a:lnTo>
                  <a:lnTo>
                    <a:pt y="179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39" name="Shape 4339"/>
            <p:cNvSpPr/>
            <p:nvPr/>
          </p:nvSpPr>
          <p:spPr>
            <a:xfrm>
              <a:off y="3590925" x="2428875"/>
              <a:ext cy="1154112" cx="3189286"/>
            </a:xfrm>
            <a:custGeom>
              <a:pathLst>
                <a:path w="2009" extrusionOk="0" h="727">
                  <a:moveTo>
                    <a:pt y="544" x="180"/>
                  </a:moveTo>
                  <a:lnTo>
                    <a:pt y="664" x="3"/>
                  </a:lnTo>
                  <a:lnTo>
                    <a:pt y="666" x="0"/>
                  </a:lnTo>
                  <a:lnTo>
                    <a:pt y="669" x="0"/>
                  </a:lnTo>
                  <a:lnTo>
                    <a:pt y="672" x="0"/>
                  </a:lnTo>
                  <a:lnTo>
                    <a:pt y="674" x="0"/>
                  </a:lnTo>
                  <a:lnTo>
                    <a:pt y="679" x="3"/>
                  </a:lnTo>
                  <a:lnTo>
                    <a:pt y="681" x="6"/>
                  </a:lnTo>
                  <a:lnTo>
                    <a:pt y="683" x="8"/>
                  </a:lnTo>
                  <a:lnTo>
                    <a:pt y="708" x="94"/>
                  </a:lnTo>
                  <a:lnTo>
                    <a:pt y="727" x="167"/>
                  </a:lnTo>
                  <a:lnTo>
                    <a:pt y="715" x="172"/>
                  </a:lnTo>
                  <a:lnTo>
                    <a:pt y="699" x="174"/>
                  </a:lnTo>
                  <a:lnTo>
                    <a:pt y="693" x="174"/>
                  </a:lnTo>
                  <a:lnTo>
                    <a:pt y="686" x="175"/>
                  </a:lnTo>
                  <a:lnTo>
                    <a:pt y="676" x="177"/>
                  </a:lnTo>
                  <a:lnTo>
                    <a:pt y="666" x="184"/>
                  </a:lnTo>
                  <a:lnTo>
                    <a:pt y="642" x="282"/>
                  </a:lnTo>
                  <a:lnTo>
                    <a:pt y="615" x="385"/>
                  </a:lnTo>
                  <a:lnTo>
                    <a:pt y="586" x="493"/>
                  </a:lnTo>
                  <a:lnTo>
                    <a:pt y="554" x="602"/>
                  </a:lnTo>
                  <a:lnTo>
                    <a:pt y="519" x="717"/>
                  </a:lnTo>
                  <a:lnTo>
                    <a:pt y="481" x="834"/>
                  </a:lnTo>
                  <a:lnTo>
                    <a:pt y="443" x="952"/>
                  </a:lnTo>
                  <a:lnTo>
                    <a:pt y="400" x="1072"/>
                  </a:lnTo>
                  <a:lnTo>
                    <a:pt y="356" x="1192"/>
                  </a:lnTo>
                  <a:lnTo>
                    <a:pt y="311" x="1313"/>
                  </a:lnTo>
                  <a:lnTo>
                    <a:pt y="263" x="1433"/>
                  </a:lnTo>
                  <a:lnTo>
                    <a:pt y="214" x="1553"/>
                  </a:lnTo>
                  <a:lnTo>
                    <a:pt y="164" x="1670"/>
                  </a:lnTo>
                  <a:lnTo>
                    <a:pt y="111" x="1786"/>
                  </a:lnTo>
                  <a:lnTo>
                    <a:pt y="57" x="1899"/>
                  </a:lnTo>
                  <a:lnTo>
                    <a:pt y="3" x="2009"/>
                  </a:lnTo>
                  <a:lnTo>
                    <a:pt y="0" x="1999"/>
                  </a:lnTo>
                  <a:lnTo>
                    <a:pt y="57" x="1872"/>
                  </a:lnTo>
                  <a:lnTo>
                    <a:pt y="110" x="1747"/>
                  </a:lnTo>
                  <a:lnTo>
                    <a:pt y="159" x="1624"/>
                  </a:lnTo>
                  <a:lnTo>
                    <a:pt y="204" x="1501"/>
                  </a:lnTo>
                  <a:lnTo>
                    <a:pt y="247" x="1379"/>
                  </a:lnTo>
                  <a:lnTo>
                    <a:pt y="285" x="1259"/>
                  </a:lnTo>
                  <a:lnTo>
                    <a:pt y="321" x="1141"/>
                  </a:lnTo>
                  <a:lnTo>
                    <a:pt y="355" x="1026"/>
                  </a:lnTo>
                  <a:lnTo>
                    <a:pt y="385" x="911"/>
                  </a:lnTo>
                  <a:lnTo>
                    <a:pt y="412" x="800"/>
                  </a:lnTo>
                  <a:lnTo>
                    <a:pt y="439" x="690"/>
                  </a:lnTo>
                  <a:lnTo>
                    <a:pt y="463" x="582"/>
                  </a:lnTo>
                  <a:lnTo>
                    <a:pt y="485" x="478"/>
                  </a:lnTo>
                  <a:lnTo>
                    <a:pt y="505" x="376"/>
                  </a:lnTo>
                  <a:lnTo>
                    <a:pt y="525" x="277"/>
                  </a:lnTo>
                  <a:lnTo>
                    <a:pt y="544" x="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40" name="Shape 4340"/>
            <p:cNvSpPr/>
            <p:nvPr/>
          </p:nvSpPr>
          <p:spPr>
            <a:xfrm>
              <a:off y="2876550" x="1203325"/>
              <a:ext cy="295275" cx="1373187"/>
            </a:xfrm>
            <a:custGeom>
              <a:pathLst>
                <a:path w="865" extrusionOk="0" h="186">
                  <a:moveTo>
                    <a:pt y="132" x="83"/>
                  </a:moveTo>
                  <a:lnTo>
                    <a:pt y="166" x="4"/>
                  </a:lnTo>
                  <a:lnTo>
                    <a:pt y="169" x="0"/>
                  </a:lnTo>
                  <a:lnTo>
                    <a:pt y="171" x="0"/>
                  </a:lnTo>
                  <a:lnTo>
                    <a:pt y="171" x="0"/>
                  </a:lnTo>
                  <a:lnTo>
                    <a:pt y="176" x="19"/>
                  </a:lnTo>
                  <a:lnTo>
                    <a:pt y="179" x="37"/>
                  </a:lnTo>
                  <a:lnTo>
                    <a:pt y="183" x="54"/>
                  </a:lnTo>
                  <a:lnTo>
                    <a:pt y="186" x="73"/>
                  </a:lnTo>
                  <a:lnTo>
                    <a:pt y="185" x="73"/>
                  </a:lnTo>
                  <a:lnTo>
                    <a:pt y="181" x="73"/>
                  </a:lnTo>
                  <a:lnTo>
                    <a:pt y="178" x="74"/>
                  </a:lnTo>
                  <a:lnTo>
                    <a:pt y="176" x="76"/>
                  </a:lnTo>
                  <a:lnTo>
                    <a:pt y="171" x="88"/>
                  </a:lnTo>
                  <a:lnTo>
                    <a:pt y="163" x="103"/>
                  </a:lnTo>
                  <a:lnTo>
                    <a:pt y="152" x="181"/>
                  </a:lnTo>
                  <a:lnTo>
                    <a:pt y="137" x="267"/>
                  </a:lnTo>
                  <a:lnTo>
                    <a:pt y="120" x="361"/>
                  </a:lnTo>
                  <a:lnTo>
                    <a:pt y="102" x="461"/>
                  </a:lnTo>
                  <a:lnTo>
                    <a:pt y="80" x="562"/>
                  </a:lnTo>
                  <a:lnTo>
                    <a:pt y="54" x="665"/>
                  </a:lnTo>
                  <a:lnTo>
                    <a:pt y="29" x="767"/>
                  </a:lnTo>
                  <a:lnTo>
                    <a:pt y="0" x="865"/>
                  </a:lnTo>
                  <a:lnTo>
                    <a:pt y="0" x="861"/>
                  </a:lnTo>
                  <a:lnTo>
                    <a:pt y="14" x="807"/>
                  </a:lnTo>
                  <a:lnTo>
                    <a:pt y="27" x="753"/>
                  </a:lnTo>
                  <a:lnTo>
                    <a:pt y="41" x="699"/>
                  </a:lnTo>
                  <a:lnTo>
                    <a:pt y="53" x="645"/>
                  </a:lnTo>
                  <a:lnTo>
                    <a:pt y="73" x="537"/>
                  </a:lnTo>
                  <a:lnTo>
                    <a:pt y="90" x="432"/>
                  </a:lnTo>
                  <a:lnTo>
                    <a:pt y="103" x="333"/>
                  </a:lnTo>
                  <a:lnTo>
                    <a:pt y="115" x="240"/>
                  </a:lnTo>
                  <a:lnTo>
                    <a:pt y="124" x="155"/>
                  </a:lnTo>
                  <a:lnTo>
                    <a:pt y="132" x="83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41" name="Shape 4341"/>
            <p:cNvSpPr/>
            <p:nvPr/>
          </p:nvSpPr>
          <p:spPr>
            <a:xfrm>
              <a:off y="3594100" x="2714625"/>
              <a:ext cy="860425" cx="2884486"/>
            </a:xfrm>
            <a:custGeom>
              <a:pathLst>
                <a:path w="1817" extrusionOk="0" h="542">
                  <a:moveTo>
                    <a:pt y="542" x="0"/>
                  </a:moveTo>
                  <a:lnTo>
                    <a:pt y="505" x="54"/>
                  </a:lnTo>
                  <a:lnTo>
                    <a:pt y="503" x="80"/>
                  </a:lnTo>
                  <a:lnTo>
                    <a:pt y="496" x="125"/>
                  </a:lnTo>
                  <a:lnTo>
                    <a:pt y="486" x="188"/>
                  </a:lnTo>
                  <a:lnTo>
                    <a:pt y="471" x="265"/>
                  </a:lnTo>
                  <a:lnTo>
                    <a:pt y="452" x="358"/>
                  </a:lnTo>
                  <a:lnTo>
                    <a:pt y="430" x="465"/>
                  </a:lnTo>
                  <a:lnTo>
                    <a:pt y="403" x="579"/>
                  </a:lnTo>
                  <a:lnTo>
                    <a:pt y="373" x="706"/>
                  </a:lnTo>
                  <a:lnTo>
                    <a:pt y="339" x="838"/>
                  </a:lnTo>
                  <a:lnTo>
                    <a:pt y="302" x="975"/>
                  </a:lnTo>
                  <a:lnTo>
                    <a:pt y="261" x="1116"/>
                  </a:lnTo>
                  <a:lnTo>
                    <a:pt y="216" x="1260"/>
                  </a:lnTo>
                  <a:lnTo>
                    <a:pt y="192" x="1333"/>
                  </a:lnTo>
                  <a:lnTo>
                    <a:pt y="167" x="1403"/>
                  </a:lnTo>
                  <a:lnTo>
                    <a:pt y="141" x="1474"/>
                  </a:lnTo>
                  <a:lnTo>
                    <a:pt y="114" x="1545"/>
                  </a:lnTo>
                  <a:lnTo>
                    <a:pt y="87" x="1614"/>
                  </a:lnTo>
                  <a:lnTo>
                    <a:pt y="59" x="1684"/>
                  </a:lnTo>
                  <a:lnTo>
                    <a:pt y="30" x="1751"/>
                  </a:lnTo>
                  <a:lnTo>
                    <a:pt y="0" x="1817"/>
                  </a:lnTo>
                  <a:lnTo>
                    <a:pt y="0" x="1817"/>
                  </a:lnTo>
                  <a:lnTo>
                    <a:pt y="55" x="1692"/>
                  </a:lnTo>
                  <a:lnTo>
                    <a:pt y="109" x="1567"/>
                  </a:lnTo>
                  <a:lnTo>
                    <a:pt y="158" x="1442"/>
                  </a:lnTo>
                  <a:lnTo>
                    <a:pt y="202" x="1321"/>
                  </a:lnTo>
                  <a:lnTo>
                    <a:pt y="245" x="1199"/>
                  </a:lnTo>
                  <a:lnTo>
                    <a:pt y="283" x="1079"/>
                  </a:lnTo>
                  <a:lnTo>
                    <a:pt y="319" x="961"/>
                  </a:lnTo>
                  <a:lnTo>
                    <a:pt y="353" x="845"/>
                  </a:lnTo>
                  <a:lnTo>
                    <a:pt y="383" x="731"/>
                  </a:lnTo>
                  <a:lnTo>
                    <a:pt y="410" x="620"/>
                  </a:lnTo>
                  <a:lnTo>
                    <a:pt y="437" x="510"/>
                  </a:lnTo>
                  <a:lnTo>
                    <a:pt y="461" x="402"/>
                  </a:lnTo>
                  <a:lnTo>
                    <a:pt y="483" x="298"/>
                  </a:lnTo>
                  <a:lnTo>
                    <a:pt y="503" x="196"/>
                  </a:lnTo>
                  <a:lnTo>
                    <a:pt y="523" x="97"/>
                  </a:lnTo>
                  <a:lnTo>
                    <a:pt y="54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42" name="Shape 4342"/>
            <p:cNvSpPr/>
            <p:nvPr/>
          </p:nvSpPr>
          <p:spPr>
            <a:xfrm>
              <a:off y="2876550" x="1335087"/>
              <a:ext cy="209550" cx="1235075"/>
            </a:xfrm>
            <a:custGeom>
              <a:pathLst>
                <a:path w="778" extrusionOk="0" h="132">
                  <a:moveTo>
                    <a:pt y="132" x="0"/>
                  </a:moveTo>
                  <a:lnTo>
                    <a:pt y="122" x="23"/>
                  </a:lnTo>
                  <a:lnTo>
                    <a:pt y="120" x="52"/>
                  </a:lnTo>
                  <a:lnTo>
                    <a:pt y="115" x="111"/>
                  </a:lnTo>
                  <a:lnTo>
                    <a:pt y="105" x="196"/>
                  </a:lnTo>
                  <a:lnTo>
                    <a:pt y="93" x="300"/>
                  </a:lnTo>
                  <a:lnTo>
                    <a:pt y="76" x="417"/>
                  </a:lnTo>
                  <a:lnTo>
                    <a:pt y="54" x="538"/>
                  </a:lnTo>
                  <a:lnTo>
                    <a:pt y="43" x="601"/>
                  </a:lnTo>
                  <a:lnTo>
                    <a:pt y="29" x="662"/>
                  </a:lnTo>
                  <a:lnTo>
                    <a:pt y="16" x="721"/>
                  </a:lnTo>
                  <a:lnTo>
                    <a:pt y="0" x="778"/>
                  </a:lnTo>
                  <a:lnTo>
                    <a:pt y="0" x="778"/>
                  </a:lnTo>
                  <a:lnTo>
                    <a:pt y="14" x="724"/>
                  </a:lnTo>
                  <a:lnTo>
                    <a:pt y="29" x="670"/>
                  </a:lnTo>
                  <a:lnTo>
                    <a:pt y="41" x="616"/>
                  </a:lnTo>
                  <a:lnTo>
                    <a:pt y="53" x="560"/>
                  </a:lnTo>
                  <a:lnTo>
                    <a:pt y="73" x="454"/>
                  </a:lnTo>
                  <a:lnTo>
                    <a:pt y="90" x="349"/>
                  </a:lnTo>
                  <a:lnTo>
                    <a:pt y="103" x="250"/>
                  </a:lnTo>
                  <a:lnTo>
                    <a:pt y="115" x="157"/>
                  </a:lnTo>
                  <a:lnTo>
                    <a:pt y="124" x="72"/>
                  </a:lnTo>
                  <a:lnTo>
                    <a:pt y="13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43" name="Shape 4343"/>
            <p:cNvSpPr/>
            <p:nvPr/>
          </p:nvSpPr>
          <p:spPr>
            <a:xfrm>
              <a:off y="3568700" x="3263900"/>
              <a:ext cy="896937" cx="2339975"/>
            </a:xfrm>
            <a:custGeom>
              <a:pathLst>
                <a:path w="1474" extrusionOk="0" h="565">
                  <a:moveTo>
                    <a:pt y="240" x="274"/>
                  </a:moveTo>
                  <a:lnTo>
                    <a:pt y="262" x="269"/>
                  </a:lnTo>
                  <a:lnTo>
                    <a:pt y="284" x="261"/>
                  </a:lnTo>
                  <a:lnTo>
                    <a:pt y="308" x="249"/>
                  </a:lnTo>
                  <a:lnTo>
                    <a:pt y="332" x="233"/>
                  </a:lnTo>
                  <a:lnTo>
                    <a:pt y="355" x="218"/>
                  </a:lnTo>
                  <a:lnTo>
                    <a:pt y="379" x="200"/>
                  </a:lnTo>
                  <a:lnTo>
                    <a:pt y="401" x="181"/>
                  </a:lnTo>
                  <a:lnTo>
                    <a:pt y="424" x="159"/>
                  </a:lnTo>
                  <a:lnTo>
                    <a:pt y="467" x="117"/>
                  </a:lnTo>
                  <a:lnTo>
                    <a:pt y="506" x="75"/>
                  </a:lnTo>
                  <a:lnTo>
                    <a:pt y="539" x="34"/>
                  </a:lnTo>
                  <a:lnTo>
                    <a:pt y="565" x="0"/>
                  </a:lnTo>
                  <a:lnTo>
                    <a:pt y="539" x="83"/>
                  </a:lnTo>
                  <a:lnTo>
                    <a:pt y="512" x="171"/>
                  </a:lnTo>
                  <a:lnTo>
                    <a:pt y="484" x="262"/>
                  </a:lnTo>
                  <a:lnTo>
                    <a:pt y="452" x="355"/>
                  </a:lnTo>
                  <a:lnTo>
                    <a:pt y="419" x="450"/>
                  </a:lnTo>
                  <a:lnTo>
                    <a:pt y="384" x="546"/>
                  </a:lnTo>
                  <a:lnTo>
                    <a:pt y="348" x="644"/>
                  </a:lnTo>
                  <a:lnTo>
                    <a:pt y="313" x="742"/>
                  </a:lnTo>
                  <a:lnTo>
                    <a:pt y="276" x="840"/>
                  </a:lnTo>
                  <a:lnTo>
                    <a:pt y="237" x="938"/>
                  </a:lnTo>
                  <a:lnTo>
                    <a:pt y="198" x="1032"/>
                  </a:lnTo>
                  <a:lnTo>
                    <a:pt y="159" x="1127"/>
                  </a:lnTo>
                  <a:lnTo>
                    <a:pt y="120" x="1219"/>
                  </a:lnTo>
                  <a:lnTo>
                    <a:pt y="81" x="1307"/>
                  </a:lnTo>
                  <a:lnTo>
                    <a:pt y="43" x="1393"/>
                  </a:lnTo>
                  <a:lnTo>
                    <a:pt y="4" x="1474"/>
                  </a:lnTo>
                  <a:lnTo>
                    <a:pt y="0" x="1454"/>
                  </a:lnTo>
                  <a:lnTo>
                    <a:pt y="27" x="1378"/>
                  </a:lnTo>
                  <a:lnTo>
                    <a:pt y="53" x="1301"/>
                  </a:lnTo>
                  <a:lnTo>
                    <a:pt y="78" x="1223"/>
                  </a:lnTo>
                  <a:lnTo>
                    <a:pt y="102" x="1144"/>
                  </a:lnTo>
                  <a:lnTo>
                    <a:pt y="124" x="1064"/>
                  </a:lnTo>
                  <a:lnTo>
                    <a:pt y="144" x="983"/>
                  </a:lnTo>
                  <a:lnTo>
                    <a:pt y="163" x="904"/>
                  </a:lnTo>
                  <a:lnTo>
                    <a:pt y="179" x="826"/>
                  </a:lnTo>
                  <a:lnTo>
                    <a:pt y="195" x="748"/>
                  </a:lnTo>
                  <a:lnTo>
                    <a:pt y="208" x="672"/>
                  </a:lnTo>
                  <a:lnTo>
                    <a:pt y="218" x="598"/>
                  </a:lnTo>
                  <a:lnTo>
                    <a:pt y="228" x="527"/>
                  </a:lnTo>
                  <a:lnTo>
                    <a:pt y="234" x="458"/>
                  </a:lnTo>
                  <a:lnTo>
                    <a:pt y="239" x="394"/>
                  </a:lnTo>
                  <a:lnTo>
                    <a:pt y="240" x="331"/>
                  </a:lnTo>
                  <a:lnTo>
                    <a:pt y="240" x="274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44" name="Shape 4344"/>
            <p:cNvSpPr/>
            <p:nvPr/>
          </p:nvSpPr>
          <p:spPr>
            <a:xfrm>
              <a:off y="2868611" x="1631950"/>
              <a:ext cy="214311" cx="944561"/>
            </a:xfrm>
            <a:custGeom>
              <a:pathLst>
                <a:path w="595" extrusionOk="0" h="135">
                  <a:moveTo>
                    <a:pt y="49" x="156"/>
                  </a:moveTo>
                  <a:lnTo>
                    <a:pt y="63" x="140"/>
                  </a:lnTo>
                  <a:lnTo>
                    <a:pt y="76" x="122"/>
                  </a:lnTo>
                  <a:lnTo>
                    <a:pt y="88" x="102"/>
                  </a:lnTo>
                  <a:lnTo>
                    <a:pt y="100" x="80"/>
                  </a:lnTo>
                  <a:lnTo>
                    <a:pt y="120" x="36"/>
                  </a:lnTo>
                  <a:lnTo>
                    <a:pt y="135" x="0"/>
                  </a:lnTo>
                  <a:lnTo>
                    <a:pt y="124" x="66"/>
                  </a:lnTo>
                  <a:lnTo>
                    <a:pt y="110" x="139"/>
                  </a:lnTo>
                  <a:lnTo>
                    <a:pt y="95" x="215"/>
                  </a:lnTo>
                  <a:lnTo>
                    <a:pt y="78" x="292"/>
                  </a:lnTo>
                  <a:lnTo>
                    <a:pt y="59" x="372"/>
                  </a:lnTo>
                  <a:lnTo>
                    <a:pt y="41" x="449"/>
                  </a:lnTo>
                  <a:lnTo>
                    <a:pt y="22" x="524"/>
                  </a:lnTo>
                  <a:lnTo>
                    <a:pt y="2" x="595"/>
                  </a:lnTo>
                  <a:lnTo>
                    <a:pt y="0" x="590"/>
                  </a:lnTo>
                  <a:lnTo>
                    <a:pt y="14" x="529"/>
                  </a:lnTo>
                  <a:lnTo>
                    <a:pt y="24" x="466"/>
                  </a:lnTo>
                  <a:lnTo>
                    <a:pt y="34" x="405"/>
                  </a:lnTo>
                  <a:lnTo>
                    <a:pt y="43" x="346"/>
                  </a:lnTo>
                  <a:lnTo>
                    <a:pt y="48" x="289"/>
                  </a:lnTo>
                  <a:lnTo>
                    <a:pt y="51" x="238"/>
                  </a:lnTo>
                  <a:lnTo>
                    <a:pt y="53" x="193"/>
                  </a:lnTo>
                  <a:lnTo>
                    <a:pt y="49" x="156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45" name="Shape 4345"/>
            <p:cNvSpPr/>
            <p:nvPr/>
          </p:nvSpPr>
          <p:spPr>
            <a:xfrm>
              <a:off y="3575050" x="3302000"/>
              <a:ext cy="930275" cx="2335211"/>
            </a:xfrm>
            <a:custGeom>
              <a:pathLst>
                <a:path w="1471" extrusionOk="0" h="586">
                  <a:moveTo>
                    <a:pt y="262" x="275"/>
                  </a:moveTo>
                  <a:lnTo>
                    <a:pt y="284" x="269"/>
                  </a:lnTo>
                  <a:lnTo>
                    <a:pt y="306" x="260"/>
                  </a:lnTo>
                  <a:lnTo>
                    <a:pt y="329" x="248"/>
                  </a:lnTo>
                  <a:lnTo>
                    <a:pt y="353" x="235"/>
                  </a:lnTo>
                  <a:lnTo>
                    <a:pt y="377" x="218"/>
                  </a:lnTo>
                  <a:lnTo>
                    <a:pt y="400" x="199"/>
                  </a:lnTo>
                  <a:lnTo>
                    <a:pt y="422" x="181"/>
                  </a:lnTo>
                  <a:lnTo>
                    <a:pt y="446" x="161"/>
                  </a:lnTo>
                  <a:lnTo>
                    <a:pt y="488" x="117"/>
                  </a:lnTo>
                  <a:lnTo>
                    <a:pt y="527" x="74"/>
                  </a:lnTo>
                  <a:lnTo>
                    <a:pt y="561" x="34"/>
                  </a:lnTo>
                  <a:lnTo>
                    <a:pt y="586" x="0"/>
                  </a:lnTo>
                  <a:lnTo>
                    <a:pt y="561" x="85"/>
                  </a:lnTo>
                  <a:lnTo>
                    <a:pt y="534" x="171"/>
                  </a:lnTo>
                  <a:lnTo>
                    <a:pt y="503" x="262"/>
                  </a:lnTo>
                  <a:lnTo>
                    <a:pt y="470" x="355"/>
                  </a:lnTo>
                  <a:lnTo>
                    <a:pt y="436" x="449"/>
                  </a:lnTo>
                  <a:lnTo>
                    <a:pt y="400" x="545"/>
                  </a:lnTo>
                  <a:lnTo>
                    <a:pt y="361" x="642"/>
                  </a:lnTo>
                  <a:lnTo>
                    <a:pt y="324" x="740"/>
                  </a:lnTo>
                  <a:lnTo>
                    <a:pt y="284" x="836"/>
                  </a:lnTo>
                  <a:lnTo>
                    <a:pt y="245" x="934"/>
                  </a:lnTo>
                  <a:lnTo>
                    <a:pt y="204" x="1028"/>
                  </a:lnTo>
                  <a:lnTo>
                    <a:pt y="164" x="1123"/>
                  </a:lnTo>
                  <a:lnTo>
                    <a:pt y="123" x="1214"/>
                  </a:lnTo>
                  <a:lnTo>
                    <a:pt y="83" x="1304"/>
                  </a:lnTo>
                  <a:lnTo>
                    <a:pt y="44" x="1388"/>
                  </a:lnTo>
                  <a:lnTo>
                    <a:pt y="5" x="1471"/>
                  </a:lnTo>
                  <a:lnTo>
                    <a:pt y="0" x="1449"/>
                  </a:lnTo>
                  <a:lnTo>
                    <a:pt y="27" x="1373"/>
                  </a:lnTo>
                  <a:lnTo>
                    <a:pt y="54" x="1297"/>
                  </a:lnTo>
                  <a:lnTo>
                    <a:pt y="81" x="1217"/>
                  </a:lnTo>
                  <a:lnTo>
                    <a:pt y="104" x="1140"/>
                  </a:lnTo>
                  <a:lnTo>
                    <a:pt y="128" x="1059"/>
                  </a:lnTo>
                  <a:lnTo>
                    <a:pt y="150" x="979"/>
                  </a:lnTo>
                  <a:lnTo>
                    <a:pt y="172" x="902"/>
                  </a:lnTo>
                  <a:lnTo>
                    <a:pt y="191" x="822"/>
                  </a:lnTo>
                  <a:lnTo>
                    <a:pt y="208" x="746"/>
                  </a:lnTo>
                  <a:lnTo>
                    <a:pt y="223" x="670"/>
                  </a:lnTo>
                  <a:lnTo>
                    <a:pt y="235" x="598"/>
                  </a:lnTo>
                  <a:lnTo>
                    <a:pt y="246" x="527"/>
                  </a:lnTo>
                  <a:lnTo>
                    <a:pt y="253" x="458"/>
                  </a:lnTo>
                  <a:lnTo>
                    <a:pt y="260" x="394"/>
                  </a:lnTo>
                  <a:lnTo>
                    <a:pt y="262" x="333"/>
                  </a:lnTo>
                  <a:lnTo>
                    <a:pt y="262" x="27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46" name="Shape 4346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5" x="32"/>
                  </a:lnTo>
                  <a:lnTo>
                    <a:pt y="12" x="67"/>
                  </a:lnTo>
                  <a:lnTo>
                    <a:pt y="18" x="106"/>
                  </a:lnTo>
                  <a:lnTo>
                    <a:pt y="27" x="153"/>
                  </a:lnTo>
                  <a:lnTo>
                    <a:pt y="35" x="206"/>
                  </a:lnTo>
                  <a:lnTo>
                    <a:pt y="44" x="268"/>
                  </a:lnTo>
                  <a:lnTo>
                    <a:pt y="54" x="339"/>
                  </a:lnTo>
                  <a:lnTo>
                    <a:pt y="62" x="420"/>
                  </a:lnTo>
                  <a:lnTo>
                    <a:pt y="64" x="439"/>
                  </a:lnTo>
                  <a:lnTo>
                    <a:pt y="64" x="459"/>
                  </a:lnTo>
                  <a:lnTo>
                    <a:pt y="64" x="476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47" name="Shape 4347"/>
            <p:cNvSpPr/>
            <p:nvPr/>
          </p:nvSpPr>
          <p:spPr>
            <a:xfrm>
              <a:off y="2871786" x="1646236"/>
              <a:ext cy="228600" cx="938211"/>
            </a:xfrm>
            <a:custGeom>
              <a:pathLst>
                <a:path w="591" extrusionOk="0" h="144">
                  <a:moveTo>
                    <a:pt y="54" x="153"/>
                  </a:moveTo>
                  <a:lnTo>
                    <a:pt y="68" x="138"/>
                  </a:lnTo>
                  <a:lnTo>
                    <a:pt y="79" x="120"/>
                  </a:lnTo>
                  <a:lnTo>
                    <a:pt y="93" x="99"/>
                  </a:lnTo>
                  <a:lnTo>
                    <a:pt y="106" x="79"/>
                  </a:lnTo>
                  <a:lnTo>
                    <a:pt y="128" x="35"/>
                  </a:lnTo>
                  <a:lnTo>
                    <a:pt y="144" x="0"/>
                  </a:lnTo>
                  <a:lnTo>
                    <a:pt y="132" x="66"/>
                  </a:lnTo>
                  <a:lnTo>
                    <a:pt y="117" x="136"/>
                  </a:lnTo>
                  <a:lnTo>
                    <a:pt y="100" x="212"/>
                  </a:lnTo>
                  <a:lnTo>
                    <a:pt y="81" x="290"/>
                  </a:lnTo>
                  <a:lnTo>
                    <a:pt y="62" x="368"/>
                  </a:lnTo>
                  <a:lnTo>
                    <a:pt y="42" x="445"/>
                  </a:lnTo>
                  <a:lnTo>
                    <a:pt y="22" x="520"/>
                  </a:lnTo>
                  <a:lnTo>
                    <a:pt y="2" x="591"/>
                  </a:lnTo>
                  <a:lnTo>
                    <a:pt y="0" x="586"/>
                  </a:lnTo>
                  <a:lnTo>
                    <a:pt y="13" x="525"/>
                  </a:lnTo>
                  <a:lnTo>
                    <a:pt y="25" x="462"/>
                  </a:lnTo>
                  <a:lnTo>
                    <a:pt y="35" x="402"/>
                  </a:lnTo>
                  <a:lnTo>
                    <a:pt y="44" x="342"/>
                  </a:lnTo>
                  <a:lnTo>
                    <a:pt y="51" x="287"/>
                  </a:lnTo>
                  <a:lnTo>
                    <a:pt y="54" x="236"/>
                  </a:lnTo>
                  <a:lnTo>
                    <a:pt y="56" x="190"/>
                  </a:lnTo>
                  <a:lnTo>
                    <a:pt y="54" x="1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48" name="Shape 4348"/>
            <p:cNvSpPr/>
            <p:nvPr/>
          </p:nvSpPr>
          <p:spPr>
            <a:xfrm>
              <a:off y="3579812" x="3328987"/>
              <a:ext cy="949325" cx="2327275"/>
            </a:xfrm>
            <a:custGeom>
              <a:pathLst>
                <a:path w="1466" extrusionOk="0" h="598">
                  <a:moveTo>
                    <a:pt y="272" x="275"/>
                  </a:moveTo>
                  <a:lnTo>
                    <a:pt y="294" x="270"/>
                  </a:lnTo>
                  <a:lnTo>
                    <a:pt y="318" x="260"/>
                  </a:lnTo>
                  <a:lnTo>
                    <a:pt y="340" x="248"/>
                  </a:lnTo>
                  <a:lnTo>
                    <a:pt y="363" x="235"/>
                  </a:lnTo>
                  <a:lnTo>
                    <a:pt y="387" x="218"/>
                  </a:lnTo>
                  <a:lnTo>
                    <a:pt y="411" x="201"/>
                  </a:lnTo>
                  <a:lnTo>
                    <a:pt y="434" x="181"/>
                  </a:lnTo>
                  <a:lnTo>
                    <a:pt y="456" x="160"/>
                  </a:lnTo>
                  <a:lnTo>
                    <a:pt y="500" x="118"/>
                  </a:lnTo>
                  <a:lnTo>
                    <a:pt y="539" x="74"/>
                  </a:lnTo>
                  <a:lnTo>
                    <a:pt y="571" x="35"/>
                  </a:lnTo>
                  <a:lnTo>
                    <a:pt y="598" x="0"/>
                  </a:lnTo>
                  <a:lnTo>
                    <a:pt y="573" x="84"/>
                  </a:lnTo>
                  <a:lnTo>
                    <a:pt y="544" x="171"/>
                  </a:lnTo>
                  <a:lnTo>
                    <a:pt y="512" x="262"/>
                  </a:lnTo>
                  <a:lnTo>
                    <a:pt y="480" x="355"/>
                  </a:lnTo>
                  <a:lnTo>
                    <a:pt y="445" x="447"/>
                  </a:lnTo>
                  <a:lnTo>
                    <a:pt y="407" x="544"/>
                  </a:lnTo>
                  <a:lnTo>
                    <a:pt y="368" x="640"/>
                  </a:lnTo>
                  <a:lnTo>
                    <a:pt y="330" x="738"/>
                  </a:lnTo>
                  <a:lnTo>
                    <a:pt y="289" x="834"/>
                  </a:lnTo>
                  <a:lnTo>
                    <a:pt y="247" x="930"/>
                  </a:lnTo>
                  <a:lnTo>
                    <a:pt y="206" x="1025"/>
                  </a:lnTo>
                  <a:lnTo>
                    <a:pt y="164" x="1119"/>
                  </a:lnTo>
                  <a:lnTo>
                    <a:pt y="123" x="1211"/>
                  </a:lnTo>
                  <a:lnTo>
                    <a:pt y="83" x="1298"/>
                  </a:lnTo>
                  <a:lnTo>
                    <a:pt y="42" x="1384"/>
                  </a:lnTo>
                  <a:lnTo>
                    <a:pt y="3" x="1466"/>
                  </a:lnTo>
                  <a:lnTo>
                    <a:pt y="0" x="1444"/>
                  </a:lnTo>
                  <a:lnTo>
                    <a:pt y="27" x="1369"/>
                  </a:lnTo>
                  <a:lnTo>
                    <a:pt y="54" x="1292"/>
                  </a:lnTo>
                  <a:lnTo>
                    <a:pt y="81" x="1214"/>
                  </a:lnTo>
                  <a:lnTo>
                    <a:pt y="107" x="1135"/>
                  </a:lnTo>
                  <a:lnTo>
                    <a:pt y="130" x="1057"/>
                  </a:lnTo>
                  <a:lnTo>
                    <a:pt y="154" x="978"/>
                  </a:lnTo>
                  <a:lnTo>
                    <a:pt y="176" x="898"/>
                  </a:lnTo>
                  <a:lnTo>
                    <a:pt y="196" x="821"/>
                  </a:lnTo>
                  <a:lnTo>
                    <a:pt y="215" x="745"/>
                  </a:lnTo>
                  <a:lnTo>
                    <a:pt y="230" x="670"/>
                  </a:lnTo>
                  <a:lnTo>
                    <a:pt y="243" x="596"/>
                  </a:lnTo>
                  <a:lnTo>
                    <a:pt y="255" x="527"/>
                  </a:lnTo>
                  <a:lnTo>
                    <a:pt y="264" x="458"/>
                  </a:lnTo>
                  <a:lnTo>
                    <a:pt y="270" x="393"/>
                  </a:lnTo>
                  <a:lnTo>
                    <a:pt y="272" x="333"/>
                  </a:lnTo>
                  <a:lnTo>
                    <a:pt y="272" x="27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49" name="Shape 4349"/>
            <p:cNvSpPr/>
            <p:nvPr/>
          </p:nvSpPr>
          <p:spPr>
            <a:xfrm>
              <a:off y="2871786" x="1635125"/>
              <a:ext cy="244475" cx="954086"/>
            </a:xfrm>
            <a:custGeom>
              <a:pathLst>
                <a:path w="601" extrusionOk="0" h="154">
                  <a:moveTo>
                    <a:pt y="61" x="165"/>
                  </a:moveTo>
                  <a:lnTo>
                    <a:pt y="74" x="150"/>
                  </a:lnTo>
                  <a:lnTo>
                    <a:pt y="88" x="130"/>
                  </a:lnTo>
                  <a:lnTo>
                    <a:pt y="101" x="108"/>
                  </a:lnTo>
                  <a:lnTo>
                    <a:pt y="113" x="84"/>
                  </a:lnTo>
                  <a:lnTo>
                    <a:pt y="137" x="39"/>
                  </a:lnTo>
                  <a:lnTo>
                    <a:pt y="154" x="0"/>
                  </a:lnTo>
                  <a:lnTo>
                    <a:pt y="140" x="67"/>
                  </a:lnTo>
                  <a:lnTo>
                    <a:pt y="125" x="140"/>
                  </a:lnTo>
                  <a:lnTo>
                    <a:pt y="106" x="216"/>
                  </a:lnTo>
                  <a:lnTo>
                    <a:pt y="86" x="295"/>
                  </a:lnTo>
                  <a:lnTo>
                    <a:pt y="66" x="375"/>
                  </a:lnTo>
                  <a:lnTo>
                    <a:pt y="44" x="454"/>
                  </a:lnTo>
                  <a:lnTo>
                    <a:pt y="22" x="530"/>
                  </a:lnTo>
                  <a:lnTo>
                    <a:pt y="2" x="601"/>
                  </a:lnTo>
                  <a:lnTo>
                    <a:pt y="0" x="596"/>
                  </a:lnTo>
                  <a:lnTo>
                    <a:pt y="13" x="535"/>
                  </a:lnTo>
                  <a:lnTo>
                    <a:pt y="27" x="473"/>
                  </a:lnTo>
                  <a:lnTo>
                    <a:pt y="39" x="412"/>
                  </a:lnTo>
                  <a:lnTo>
                    <a:pt y="47" x="353"/>
                  </a:lnTo>
                  <a:lnTo>
                    <a:pt y="56" x="299"/>
                  </a:lnTo>
                  <a:lnTo>
                    <a:pt y="61" x="246"/>
                  </a:lnTo>
                  <a:lnTo>
                    <a:pt y="62" x="203"/>
                  </a:lnTo>
                  <a:lnTo>
                    <a:pt y="61" x="16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50" name="Shape 4350"/>
            <p:cNvSpPr/>
            <p:nvPr/>
          </p:nvSpPr>
          <p:spPr>
            <a:xfrm>
              <a:off y="3625850" x="2706686"/>
              <a:ext cy="1128712" cx="1517650"/>
            </a:xfrm>
            <a:custGeom>
              <a:pathLst>
                <a:path w="956" extrusionOk="0" h="711">
                  <a:moveTo>
                    <a:pt y="711" x="9"/>
                  </a:moveTo>
                  <a:lnTo>
                    <a:pt y="701" x="5"/>
                  </a:lnTo>
                  <a:lnTo>
                    <a:pt y="689" x="2"/>
                  </a:lnTo>
                  <a:lnTo>
                    <a:pt y="679" x="0"/>
                  </a:lnTo>
                  <a:lnTo>
                    <a:pt y="669" x="0"/>
                  </a:lnTo>
                  <a:lnTo>
                    <a:pt y="657" x="2"/>
                  </a:lnTo>
                  <a:lnTo>
                    <a:pt y="647" x="7"/>
                  </a:lnTo>
                  <a:lnTo>
                    <a:pt y="637" x="14"/>
                  </a:lnTo>
                  <a:lnTo>
                    <a:pt y="628" x="24"/>
                  </a:lnTo>
                  <a:lnTo>
                    <a:pt y="12" x="956"/>
                  </a:lnTo>
                  <a:lnTo>
                    <a:pt y="0" x="782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51" name="Shape 4351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52" name="Shape 4352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53" name="Shape 4353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54" name="Shape 4354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55" name="Shape 4355"/>
            <p:cNvSpPr/>
            <p:nvPr/>
          </p:nvSpPr>
          <p:spPr>
            <a:xfrm>
              <a:off y="2786061" x="1319212"/>
              <a:ext cy="388937" cx="896937"/>
            </a:xfrm>
            <a:custGeom>
              <a:pathLst>
                <a:path w="565" extrusionOk="0" h="245">
                  <a:moveTo>
                    <a:pt y="0" x="565"/>
                  </a:moveTo>
                  <a:lnTo>
                    <a:pt y="231" x="6"/>
                  </a:lnTo>
                  <a:lnTo>
                    <a:pt y="235" x="3"/>
                  </a:lnTo>
                  <a:lnTo>
                    <a:pt y="238" x="1"/>
                  </a:lnTo>
                  <a:lnTo>
                    <a:pt y="242" x="0"/>
                  </a:lnTo>
                  <a:lnTo>
                    <a:pt y="245" x="1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56" name="Shape 4356"/>
            <p:cNvSpPr/>
            <p:nvPr/>
          </p:nvSpPr>
          <p:spPr>
            <a:xfrm>
              <a:off y="2174875" x="1908175"/>
              <a:ext cy="385761" cx="228600"/>
            </a:xfrm>
            <a:custGeom>
              <a:pathLst>
                <a:path w="144" extrusionOk="0" h="243">
                  <a:moveTo>
                    <a:pt y="0" x="0"/>
                  </a:moveTo>
                  <a:lnTo>
                    <a:pt y="211" x="4"/>
                  </a:lnTo>
                  <a:lnTo>
                    <a:pt y="243" x="140"/>
                  </a:lnTo>
                  <a:lnTo>
                    <a:pt y="180" x="144"/>
                  </a:lnTo>
                  <a:lnTo>
                    <a:pt y="103" x="127"/>
                  </a:lnTo>
                  <a:lnTo>
                    <a:pt y="37" x="101"/>
                  </a:lnTo>
                  <a:lnTo>
                    <a:pt y="28" x="95"/>
                  </a:lnTo>
                  <a:lnTo>
                    <a:pt y="20" x="73"/>
                  </a:lnTo>
                  <a:lnTo>
                    <a:pt y="11" x="49"/>
                  </a:lnTo>
                  <a:lnTo>
                    <a:pt y="5" x="2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57" name="Shape 4357"/>
            <p:cNvSpPr/>
            <p:nvPr/>
          </p:nvSpPr>
          <p:spPr>
            <a:xfrm>
              <a:off y="2136775" x="2000250"/>
              <a:ext cy="1512886" cx="5308600"/>
            </a:xfrm>
            <a:custGeom>
              <a:pathLst>
                <a:path w="3344" extrusionOk="0" h="953">
                  <a:moveTo>
                    <a:pt y="953" x="3344"/>
                  </a:moveTo>
                  <a:lnTo>
                    <a:pt y="946" x="3343"/>
                  </a:lnTo>
                  <a:lnTo>
                    <a:pt y="943" x="3304"/>
                  </a:lnTo>
                  <a:lnTo>
                    <a:pt y="945" x="3272"/>
                  </a:lnTo>
                  <a:lnTo>
                    <a:pt y="941" x="3228"/>
                  </a:lnTo>
                  <a:lnTo>
                    <a:pt y="936" x="3175"/>
                  </a:lnTo>
                  <a:lnTo>
                    <a:pt y="929" x="3115"/>
                  </a:lnTo>
                  <a:lnTo>
                    <a:pt y="923" x="3050"/>
                  </a:lnTo>
                  <a:lnTo>
                    <a:pt y="912" x="2985"/>
                  </a:lnTo>
                  <a:lnTo>
                    <a:pt y="904" x="2919"/>
                  </a:lnTo>
                  <a:lnTo>
                    <a:pt y="896" x="2856"/>
                  </a:lnTo>
                  <a:lnTo>
                    <a:pt y="863" x="2698"/>
                  </a:lnTo>
                  <a:lnTo>
                    <a:pt y="833" x="2542"/>
                  </a:lnTo>
                  <a:lnTo>
                    <a:pt y="801" x="2389"/>
                  </a:lnTo>
                  <a:lnTo>
                    <a:pt y="769" x="2237"/>
                  </a:lnTo>
                  <a:lnTo>
                    <a:pt y="737" x="2086"/>
                  </a:lnTo>
                  <a:lnTo>
                    <a:pt y="703" x="1938"/>
                  </a:lnTo>
                  <a:lnTo>
                    <a:pt y="671" x="1791"/>
                  </a:lnTo>
                  <a:lnTo>
                    <a:pt y="639" x="1644"/>
                  </a:lnTo>
                  <a:lnTo>
                    <a:pt y="605" x="1499"/>
                  </a:lnTo>
                  <a:lnTo>
                    <a:pt y="573" x="1354"/>
                  </a:lnTo>
                  <a:lnTo>
                    <a:pt y="539" x="1210"/>
                  </a:lnTo>
                  <a:lnTo>
                    <a:pt y="505" x="1067"/>
                  </a:lnTo>
                  <a:lnTo>
                    <a:pt y="471" x="923"/>
                  </a:lnTo>
                  <a:lnTo>
                    <a:pt y="439" x="778"/>
                  </a:lnTo>
                  <a:lnTo>
                    <a:pt y="406" x="634"/>
                  </a:lnTo>
                  <a:lnTo>
                    <a:pt y="372" x="489"/>
                  </a:lnTo>
                  <a:lnTo>
                    <a:pt y="367" x="467"/>
                  </a:lnTo>
                  <a:lnTo>
                    <a:pt y="360" x="447"/>
                  </a:lnTo>
                  <a:lnTo>
                    <a:pt y="353" x="427"/>
                  </a:lnTo>
                  <a:lnTo>
                    <a:pt y="346" x="408"/>
                  </a:lnTo>
                  <a:lnTo>
                    <a:pt y="336" x="391"/>
                  </a:lnTo>
                  <a:lnTo>
                    <a:pt y="328" x="374"/>
                  </a:lnTo>
                  <a:lnTo>
                    <a:pt y="318" x="359"/>
                  </a:lnTo>
                  <a:lnTo>
                    <a:pt y="306" x="344"/>
                  </a:lnTo>
                  <a:lnTo>
                    <a:pt y="282" x="315"/>
                  </a:lnTo>
                  <a:lnTo>
                    <a:pt y="257" x="290"/>
                  </a:lnTo>
                  <a:lnTo>
                    <a:pt y="230" x="265"/>
                  </a:lnTo>
                  <a:lnTo>
                    <a:pt y="201" x="241"/>
                  </a:lnTo>
                  <a:lnTo>
                    <a:pt y="172" x="217"/>
                  </a:lnTo>
                  <a:lnTo>
                    <a:pt y="144" x="194"/>
                  </a:lnTo>
                  <a:lnTo>
                    <a:pt y="115" x="168"/>
                  </a:lnTo>
                  <a:lnTo>
                    <a:pt y="88" x="141"/>
                  </a:lnTo>
                  <a:lnTo>
                    <a:pt y="76" x="126"/>
                  </a:lnTo>
                  <a:lnTo>
                    <a:pt y="62" x="111"/>
                  </a:lnTo>
                  <a:lnTo>
                    <a:pt y="51" x="96"/>
                  </a:lnTo>
                  <a:lnTo>
                    <a:pt y="39" x="79"/>
                  </a:lnTo>
                  <a:lnTo>
                    <a:pt y="29" x="60"/>
                  </a:lnTo>
                  <a:lnTo>
                    <a:pt y="19" x="42"/>
                  </a:lnTo>
                  <a:lnTo>
                    <a:pt y="8" x="22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59"/>
                  </a:lnTo>
                  <a:lnTo>
                    <a:pt y="142" x="65"/>
                  </a:lnTo>
                  <a:lnTo>
                    <a:pt y="164" x="70"/>
                  </a:lnTo>
                  <a:lnTo>
                    <a:pt y="184" x="74"/>
                  </a:lnTo>
                  <a:lnTo>
                    <a:pt y="203" x="77"/>
                  </a:lnTo>
                  <a:lnTo>
                    <a:pt y="221" x="77"/>
                  </a:lnTo>
                  <a:lnTo>
                    <a:pt y="240" x="79"/>
                  </a:lnTo>
                  <a:lnTo>
                    <a:pt y="257" x="77"/>
                  </a:lnTo>
                  <a:lnTo>
                    <a:pt y="289" x="74"/>
                  </a:lnTo>
                  <a:lnTo>
                    <a:pt y="316" x="69"/>
                  </a:lnTo>
                  <a:lnTo>
                    <a:pt y="355" x="243"/>
                  </a:lnTo>
                  <a:lnTo>
                    <a:pt y="392" x="420"/>
                  </a:lnTo>
                  <a:lnTo>
                    <a:pt y="431" x="597"/>
                  </a:lnTo>
                  <a:lnTo>
                    <a:pt y="470" x="775"/>
                  </a:lnTo>
                  <a:lnTo>
                    <a:pt y="509" x="954"/>
                  </a:lnTo>
                  <a:lnTo>
                    <a:pt y="546" x="1132"/>
                  </a:lnTo>
                  <a:lnTo>
                    <a:pt y="585" x="1311"/>
                  </a:lnTo>
                  <a:lnTo>
                    <a:pt y="622" x="1489"/>
                  </a:lnTo>
                  <a:lnTo>
                    <a:pt y="659" x="1664"/>
                  </a:lnTo>
                  <a:lnTo>
                    <a:pt y="696" x="1840"/>
                  </a:lnTo>
                  <a:lnTo>
                    <a:pt y="732" x="2012"/>
                  </a:lnTo>
                  <a:lnTo>
                    <a:pt y="765" x="2183"/>
                  </a:lnTo>
                  <a:lnTo>
                    <a:pt y="799" x="2350"/>
                  </a:lnTo>
                  <a:lnTo>
                    <a:pt y="833" x="2514"/>
                  </a:lnTo>
                  <a:lnTo>
                    <a:pt y="865" x="2674"/>
                  </a:lnTo>
                  <a:lnTo>
                    <a:pt y="896" x="2831"/>
                  </a:lnTo>
                  <a:lnTo>
                    <a:pt y="904" x="2899"/>
                  </a:lnTo>
                  <a:lnTo>
                    <a:pt y="914" x="2968"/>
                  </a:lnTo>
                  <a:lnTo>
                    <a:pt y="924" x="3034"/>
                  </a:lnTo>
                  <a:lnTo>
                    <a:pt y="933" x="3099"/>
                  </a:lnTo>
                  <a:lnTo>
                    <a:pt y="941" x="3162"/>
                  </a:lnTo>
                  <a:lnTo>
                    <a:pt y="948" x="3219"/>
                  </a:lnTo>
                  <a:lnTo>
                    <a:pt y="953" x="3270"/>
                  </a:lnTo>
                  <a:lnTo>
                    <a:pt y="953" x="3314"/>
                  </a:lnTo>
                  <a:lnTo>
                    <a:pt y="953" x="33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58" name="Shape 4358"/>
            <p:cNvSpPr/>
            <p:nvPr/>
          </p:nvSpPr>
          <p:spPr>
            <a:xfrm>
              <a:off y="2619375" x="1916111"/>
              <a:ext cy="1084261" cx="5400675"/>
            </a:xfrm>
            <a:custGeom>
              <a:pathLst>
                <a:path w="3402" extrusionOk="0" h="683">
                  <a:moveTo>
                    <a:pt y="676" x="3402"/>
                  </a:moveTo>
                  <a:lnTo>
                    <a:pt y="668" x="3399"/>
                  </a:lnTo>
                  <a:lnTo>
                    <a:pt y="673" x="3338"/>
                  </a:lnTo>
                  <a:lnTo>
                    <a:pt y="673" x="3325"/>
                  </a:lnTo>
                  <a:lnTo>
                    <a:pt y="673" x="3309"/>
                  </a:lnTo>
                  <a:lnTo>
                    <a:pt y="671" x="3291"/>
                  </a:lnTo>
                  <a:lnTo>
                    <a:pt y="668" x="3271"/>
                  </a:lnTo>
                  <a:lnTo>
                    <a:pt y="661" x="3225"/>
                  </a:lnTo>
                  <a:lnTo>
                    <a:pt y="649" x="3174"/>
                  </a:lnTo>
                  <a:lnTo>
                    <a:pt y="637" x="3119"/>
                  </a:lnTo>
                  <a:lnTo>
                    <a:pt y="625" x="3060"/>
                  </a:lnTo>
                  <a:lnTo>
                    <a:pt y="614" x="2999"/>
                  </a:lnTo>
                  <a:lnTo>
                    <a:pt y="605" x="2938"/>
                  </a:lnTo>
                  <a:lnTo>
                    <a:pt y="570" x="2762"/>
                  </a:lnTo>
                  <a:lnTo>
                    <a:pt y="536" x="2582"/>
                  </a:lnTo>
                  <a:lnTo>
                    <a:pt y="499" x="2401"/>
                  </a:lnTo>
                  <a:lnTo>
                    <a:pt y="463" x="2215"/>
                  </a:lnTo>
                  <a:lnTo>
                    <a:pt y="426" x="2030"/>
                  </a:lnTo>
                  <a:lnTo>
                    <a:pt y="389" x="1842"/>
                  </a:lnTo>
                  <a:lnTo>
                    <a:pt y="352" x="1655"/>
                  </a:lnTo>
                  <a:lnTo>
                    <a:pt y="313" x="1467"/>
                  </a:lnTo>
                  <a:lnTo>
                    <a:pt y="274" x="1278"/>
                  </a:lnTo>
                  <a:lnTo>
                    <a:pt y="235" x="1091"/>
                  </a:lnTo>
                  <a:lnTo>
                    <a:pt y="196" x="904"/>
                  </a:lnTo>
                  <a:lnTo>
                    <a:pt y="157" x="718"/>
                  </a:lnTo>
                  <a:lnTo>
                    <a:pt y="118" x="535"/>
                  </a:lnTo>
                  <a:lnTo>
                    <a:pt y="80" x="353"/>
                  </a:lnTo>
                  <a:lnTo>
                    <a:pt y="39" x="176"/>
                  </a:lnTo>
                  <a:lnTo>
                    <a:pt y="0" x="0"/>
                  </a:lnTo>
                  <a:lnTo>
                    <a:pt y="34" x="0"/>
                  </a:lnTo>
                  <a:lnTo>
                    <a:pt y="71" x="178"/>
                  </a:lnTo>
                  <a:lnTo>
                    <a:pt y="110" x="362"/>
                  </a:lnTo>
                  <a:lnTo>
                    <a:pt y="149" x="551"/>
                  </a:lnTo>
                  <a:lnTo>
                    <a:pt y="188" x="745"/>
                  </a:lnTo>
                  <a:lnTo>
                    <a:pt y="228" x="941"/>
                  </a:lnTo>
                  <a:lnTo>
                    <a:pt y="267" x="1140"/>
                  </a:lnTo>
                  <a:lnTo>
                    <a:pt y="306" x="1339"/>
                  </a:lnTo>
                  <a:lnTo>
                    <a:pt y="345" x="1538"/>
                  </a:lnTo>
                  <a:lnTo>
                    <a:pt y="382" x="1736"/>
                  </a:lnTo>
                  <a:lnTo>
                    <a:pt y="421" x="1932"/>
                  </a:lnTo>
                  <a:lnTo>
                    <a:pt y="456" x="2124"/>
                  </a:lnTo>
                  <a:lnTo>
                    <a:pt y="492" x="2312"/>
                  </a:lnTo>
                  <a:lnTo>
                    <a:pt y="527" x="2496"/>
                  </a:lnTo>
                  <a:lnTo>
                    <a:pt y="561" x="2671"/>
                  </a:lnTo>
                  <a:lnTo>
                    <a:pt y="592" x="2838"/>
                  </a:lnTo>
                  <a:lnTo>
                    <a:pt y="622" x="2999"/>
                  </a:lnTo>
                  <a:lnTo>
                    <a:pt y="636" x="3056"/>
                  </a:lnTo>
                  <a:lnTo>
                    <a:pt y="646" x="3103"/>
                  </a:lnTo>
                  <a:lnTo>
                    <a:pt y="656" x="3146"/>
                  </a:lnTo>
                  <a:lnTo>
                    <a:pt y="666" x="3183"/>
                  </a:lnTo>
                  <a:lnTo>
                    <a:pt y="673" x="3218"/>
                  </a:lnTo>
                  <a:lnTo>
                    <a:pt y="678" x="3252"/>
                  </a:lnTo>
                  <a:lnTo>
                    <a:pt y="681" x="3286"/>
                  </a:lnTo>
                  <a:lnTo>
                    <a:pt y="683" x="3325"/>
                  </a:lnTo>
                  <a:lnTo>
                    <a:pt y="676" x="3402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59" name="Shape 4359"/>
            <p:cNvSpPr/>
            <p:nvPr/>
          </p:nvSpPr>
          <p:spPr>
            <a:xfrm>
              <a:off y="2109786" x="2008186"/>
              <a:ext cy="1531937" cx="5300661"/>
            </a:xfrm>
            <a:custGeom>
              <a:pathLst>
                <a:path w="3339" extrusionOk="0" h="965">
                  <a:moveTo>
                    <a:pt y="965" x="3339"/>
                  </a:moveTo>
                  <a:lnTo>
                    <a:pt y="957" x="3338"/>
                  </a:lnTo>
                  <a:lnTo>
                    <a:pt y="953" x="3297"/>
                  </a:lnTo>
                  <a:lnTo>
                    <a:pt y="955" x="3267"/>
                  </a:lnTo>
                  <a:lnTo>
                    <a:pt y="953" x="3224"/>
                  </a:lnTo>
                  <a:lnTo>
                    <a:pt y="948" x="3175"/>
                  </a:lnTo>
                  <a:lnTo>
                    <a:pt y="941" x="3118"/>
                  </a:lnTo>
                  <a:lnTo>
                    <a:pt y="933" x="3059"/>
                  </a:lnTo>
                  <a:lnTo>
                    <a:pt y="924" x="2995"/>
                  </a:lnTo>
                  <a:lnTo>
                    <a:pt y="916" x="2931"/>
                  </a:lnTo>
                  <a:lnTo>
                    <a:pt y="908" x="2870"/>
                  </a:lnTo>
                  <a:lnTo>
                    <a:pt y="877" x="2711"/>
                  </a:lnTo>
                  <a:lnTo>
                    <a:pt y="845" x="2554"/>
                  </a:lnTo>
                  <a:lnTo>
                    <a:pt y="813" x="2401"/>
                  </a:lnTo>
                  <a:lnTo>
                    <a:pt y="779" x="2249"/>
                  </a:lnTo>
                  <a:lnTo>
                    <a:pt y="747" x="2098"/>
                  </a:lnTo>
                  <a:lnTo>
                    <a:pt y="713" x="1950"/>
                  </a:lnTo>
                  <a:lnTo>
                    <a:pt y="679" x="1803"/>
                  </a:lnTo>
                  <a:lnTo>
                    <a:pt y="647" x="1656"/>
                  </a:lnTo>
                  <a:lnTo>
                    <a:pt y="613" x="1511"/>
                  </a:lnTo>
                  <a:lnTo>
                    <a:pt y="580" x="1366"/>
                  </a:lnTo>
                  <a:lnTo>
                    <a:pt y="546" x="1222"/>
                  </a:lnTo>
                  <a:lnTo>
                    <a:pt y="512" x="1079"/>
                  </a:lnTo>
                  <a:lnTo>
                    <a:pt y="478" x="935"/>
                  </a:lnTo>
                  <a:lnTo>
                    <a:pt y="443" x="790"/>
                  </a:lnTo>
                  <a:lnTo>
                    <a:pt y="409" x="646"/>
                  </a:lnTo>
                  <a:lnTo>
                    <a:pt y="375" x="501"/>
                  </a:lnTo>
                  <a:lnTo>
                    <a:pt y="372" x="479"/>
                  </a:lnTo>
                  <a:lnTo>
                    <a:pt y="365" x="459"/>
                  </a:lnTo>
                  <a:lnTo>
                    <a:pt y="358" x="439"/>
                  </a:lnTo>
                  <a:lnTo>
                    <a:pt y="350" x="420"/>
                  </a:lnTo>
                  <a:lnTo>
                    <a:pt y="341" x="401"/>
                  </a:lnTo>
                  <a:lnTo>
                    <a:pt y="331" x="385"/>
                  </a:lnTo>
                  <a:lnTo>
                    <a:pt y="321" x="369"/>
                  </a:lnTo>
                  <a:lnTo>
                    <a:pt y="309" x="354"/>
                  </a:lnTo>
                  <a:lnTo>
                    <a:pt y="286" x="324"/>
                  </a:lnTo>
                  <a:lnTo>
                    <a:pt y="260" x="298"/>
                  </a:lnTo>
                  <a:lnTo>
                    <a:pt y="232" x="271"/>
                  </a:lnTo>
                  <a:lnTo>
                    <a:pt y="205" x="248"/>
                  </a:lnTo>
                  <a:lnTo>
                    <a:pt y="174" x="223"/>
                  </a:lnTo>
                  <a:lnTo>
                    <a:pt y="145" x="197"/>
                  </a:lnTo>
                  <a:lnTo>
                    <a:pt y="117" x="170"/>
                  </a:lnTo>
                  <a:lnTo>
                    <a:pt y="90" x="141"/>
                  </a:lnTo>
                  <a:lnTo>
                    <a:pt y="76" x="126"/>
                  </a:lnTo>
                  <a:lnTo>
                    <a:pt y="64" x="111"/>
                  </a:lnTo>
                  <a:lnTo>
                    <a:pt y="52" x="94"/>
                  </a:lnTo>
                  <a:lnTo>
                    <a:pt y="41" x="77"/>
                  </a:lnTo>
                  <a:lnTo>
                    <a:pt y="29" x="59"/>
                  </a:lnTo>
                  <a:lnTo>
                    <a:pt y="19" x="40"/>
                  </a:lnTo>
                  <a:lnTo>
                    <a:pt y="10" x="20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60"/>
                  </a:lnTo>
                  <a:lnTo>
                    <a:pt y="142" x="67"/>
                  </a:lnTo>
                  <a:lnTo>
                    <a:pt y="162" x="74"/>
                  </a:lnTo>
                  <a:lnTo>
                    <a:pt y="183" x="79"/>
                  </a:lnTo>
                  <a:lnTo>
                    <a:pt y="221" x="87"/>
                  </a:lnTo>
                  <a:lnTo>
                    <a:pt y="257" x="91"/>
                  </a:lnTo>
                  <a:lnTo>
                    <a:pt y="291" x="91"/>
                  </a:lnTo>
                  <a:lnTo>
                    <a:pt y="323" x="89"/>
                  </a:lnTo>
                  <a:lnTo>
                    <a:pt y="362" x="265"/>
                  </a:lnTo>
                  <a:lnTo>
                    <a:pt y="399" x="440"/>
                  </a:lnTo>
                  <a:lnTo>
                    <a:pt y="438" x="616"/>
                  </a:lnTo>
                  <a:lnTo>
                    <a:pt y="477" x="793"/>
                  </a:lnTo>
                  <a:lnTo>
                    <a:pt y="515" x="969"/>
                  </a:lnTo>
                  <a:lnTo>
                    <a:pt y="554" x="1146"/>
                  </a:lnTo>
                  <a:lnTo>
                    <a:pt y="593" x="1322"/>
                  </a:lnTo>
                  <a:lnTo>
                    <a:pt y="632" x="1497"/>
                  </a:lnTo>
                  <a:lnTo>
                    <a:pt y="669" x="1671"/>
                  </a:lnTo>
                  <a:lnTo>
                    <a:pt y="706" x="1843"/>
                  </a:lnTo>
                  <a:lnTo>
                    <a:pt y="744" x="2014"/>
                  </a:lnTo>
                  <a:lnTo>
                    <a:pt y="779" x="2183"/>
                  </a:lnTo>
                  <a:lnTo>
                    <a:pt y="813" x="2348"/>
                  </a:lnTo>
                  <a:lnTo>
                    <a:pt y="847" x="2512"/>
                  </a:lnTo>
                  <a:lnTo>
                    <a:pt y="879" x="2671"/>
                  </a:lnTo>
                  <a:lnTo>
                    <a:pt y="908" x="2828"/>
                  </a:lnTo>
                  <a:lnTo>
                    <a:pt y="918" x="2895"/>
                  </a:lnTo>
                  <a:lnTo>
                    <a:pt y="928" x="2963"/>
                  </a:lnTo>
                  <a:lnTo>
                    <a:pt y="936" x="3030"/>
                  </a:lnTo>
                  <a:lnTo>
                    <a:pt y="946" x="3094"/>
                  </a:lnTo>
                  <a:lnTo>
                    <a:pt y="953" x="3157"/>
                  </a:lnTo>
                  <a:lnTo>
                    <a:pt y="960" x="3214"/>
                  </a:lnTo>
                  <a:lnTo>
                    <a:pt y="963" x="3265"/>
                  </a:lnTo>
                  <a:lnTo>
                    <a:pt y="965" x="3309"/>
                  </a:lnTo>
                  <a:lnTo>
                    <a:pt y="965" x="3339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60" name="Shape 4360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3" x="50"/>
                  </a:lnTo>
                  <a:lnTo>
                    <a:pt y="3" x="103"/>
                  </a:lnTo>
                  <a:lnTo>
                    <a:pt y="5" x="153"/>
                  </a:lnTo>
                  <a:lnTo>
                    <a:pt y="5" x="204"/>
                  </a:lnTo>
                  <a:lnTo>
                    <a:pt y="5" x="253"/>
                  </a:lnTo>
                  <a:lnTo>
                    <a:pt y="3" x="303"/>
                  </a:lnTo>
                  <a:lnTo>
                    <a:pt y="3" x="354"/>
                  </a:lnTo>
                  <a:lnTo>
                    <a:pt y="0" x="403"/>
                  </a:lnTo>
                  <a:lnTo>
                    <a:pt y="7" x="418"/>
                  </a:lnTo>
                  <a:lnTo>
                    <a:pt y="12" x="430"/>
                  </a:lnTo>
                  <a:lnTo>
                    <a:pt y="18" x="444"/>
                  </a:lnTo>
                  <a:lnTo>
                    <a:pt y="27" x="454"/>
                  </a:lnTo>
                  <a:lnTo>
                    <a:pt y="42" x="474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</a:path>
              </a:pathLst>
            </a:custGeom>
            <a:noFill/>
            <a:ln w="9525" cap="rnd">
              <a:solidFill>
                <a:srgbClr val="969595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61" name="Shape 4361"/>
            <p:cNvSpPr/>
            <p:nvPr/>
          </p:nvSpPr>
          <p:spPr>
            <a:xfrm>
              <a:off y="2020886" x="2103436"/>
              <a:ext cy="760411" cx="120650"/>
            </a:xfrm>
            <a:custGeom>
              <a:pathLst>
                <a:path w="76" extrusionOk="0" h="479">
                  <a:moveTo>
                    <a:pt y="0" x="7"/>
                  </a:moveTo>
                  <a:lnTo>
                    <a:pt y="2" x="4"/>
                  </a:lnTo>
                  <a:lnTo>
                    <a:pt y="5" x="2"/>
                  </a:lnTo>
                  <a:lnTo>
                    <a:pt y="9" x="0"/>
                  </a:lnTo>
                  <a:lnTo>
                    <a:pt y="12" x="0"/>
                  </a:lnTo>
                  <a:lnTo>
                    <a:pt y="479" x="76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62" name="Shape 4362"/>
            <p:cNvSpPr/>
            <p:nvPr/>
          </p:nvSpPr>
          <p:spPr>
            <a:xfrm>
              <a:off y="2455861" x="3032125"/>
              <a:ext cy="163511" cx="230187"/>
            </a:xfrm>
            <a:custGeom>
              <a:pathLst>
                <a:path w="145" extrusionOk="0" h="103">
                  <a:moveTo>
                    <a:pt y="0" x="64"/>
                  </a:moveTo>
                  <a:lnTo>
                    <a:pt y="7" x="65"/>
                  </a:lnTo>
                  <a:lnTo>
                    <a:pt y="14" x="67"/>
                  </a:lnTo>
                  <a:lnTo>
                    <a:pt y="19" x="67"/>
                  </a:lnTo>
                  <a:lnTo>
                    <a:pt y="25" x="67"/>
                  </a:lnTo>
                  <a:lnTo>
                    <a:pt y="39" x="62"/>
                  </a:lnTo>
                  <a:lnTo>
                    <a:pt y="51" x="54"/>
                  </a:lnTo>
                  <a:lnTo>
                    <a:pt y="63" x="44"/>
                  </a:lnTo>
                  <a:lnTo>
                    <a:pt y="76" x="30"/>
                  </a:lnTo>
                  <a:lnTo>
                    <a:pt y="88" x="15"/>
                  </a:lnTo>
                  <a:lnTo>
                    <a:pt y="101" x="0"/>
                  </a:lnTo>
                  <a:lnTo>
                    <a:pt y="101" x="20"/>
                  </a:lnTo>
                  <a:lnTo>
                    <a:pt y="103" x="40"/>
                  </a:lnTo>
                  <a:lnTo>
                    <a:pt y="44" x="138"/>
                  </a:lnTo>
                  <a:lnTo>
                    <a:pt y="39" x="141"/>
                  </a:lnTo>
                  <a:lnTo>
                    <a:pt y="36" x="145"/>
                  </a:lnTo>
                  <a:lnTo>
                    <a:pt y="32" x="145"/>
                  </a:lnTo>
                  <a:lnTo>
                    <a:pt y="29" x="145"/>
                  </a:lnTo>
                  <a:lnTo>
                    <a:pt y="25" x="145"/>
                  </a:lnTo>
                  <a:lnTo>
                    <a:pt y="24" x="141"/>
                  </a:lnTo>
                  <a:lnTo>
                    <a:pt y="20" x="138"/>
                  </a:lnTo>
                  <a:lnTo>
                    <a:pt y="19" x="133"/>
                  </a:lnTo>
                  <a:lnTo>
                    <a:pt y="14" x="116"/>
                  </a:lnTo>
                  <a:lnTo>
                    <a:pt y="8" x="99"/>
                  </a:lnTo>
                  <a:lnTo>
                    <a:pt y="3" x="81"/>
                  </a:lnTo>
                  <a:lnTo>
                    <a:pt y="0" x="6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63" name="Shape 4363"/>
            <p:cNvSpPr/>
            <p:nvPr/>
          </p:nvSpPr>
          <p:spPr>
            <a:xfrm>
              <a:off y="2413000" x="6296025"/>
              <a:ext cy="681037" cx="579437"/>
            </a:xfrm>
            <a:custGeom>
              <a:pathLst>
                <a:path w="365" extrusionOk="0" h="429">
                  <a:moveTo>
                    <a:pt y="0" x="138"/>
                  </a:moveTo>
                  <a:lnTo>
                    <a:pt y="25" x="142"/>
                  </a:lnTo>
                  <a:lnTo>
                    <a:pt y="51" x="144"/>
                  </a:lnTo>
                  <a:lnTo>
                    <a:pt y="78" x="142"/>
                  </a:lnTo>
                  <a:lnTo>
                    <a:pt y="103" x="140"/>
                  </a:lnTo>
                  <a:lnTo>
                    <a:pt y="130" x="135"/>
                  </a:lnTo>
                  <a:lnTo>
                    <a:pt y="157" x="128"/>
                  </a:lnTo>
                  <a:lnTo>
                    <a:pt y="183" x="120"/>
                  </a:lnTo>
                  <a:lnTo>
                    <a:pt y="210" x="111"/>
                  </a:lnTo>
                  <a:lnTo>
                    <a:pt y="237" x="101"/>
                  </a:lnTo>
                  <a:lnTo>
                    <a:pt y="264" x="88"/>
                  </a:lnTo>
                  <a:lnTo>
                    <a:pt y="291" x="76"/>
                  </a:lnTo>
                  <a:lnTo>
                    <a:pt y="316" x="63"/>
                  </a:lnTo>
                  <a:lnTo>
                    <a:pt y="368" x="32"/>
                  </a:lnTo>
                  <a:lnTo>
                    <a:pt y="421" x="0"/>
                  </a:lnTo>
                  <a:lnTo>
                    <a:pt y="424" x="22"/>
                  </a:lnTo>
                  <a:lnTo>
                    <a:pt y="429" x="51"/>
                  </a:lnTo>
                  <a:lnTo>
                    <a:pt y="68" x="358"/>
                  </a:lnTo>
                  <a:lnTo>
                    <a:pt y="61" x="363"/>
                  </a:lnTo>
                  <a:lnTo>
                    <a:pt y="54" x="365"/>
                  </a:lnTo>
                  <a:lnTo>
                    <a:pt y="49" x="365"/>
                  </a:lnTo>
                  <a:lnTo>
                    <a:pt y="44" x="361"/>
                  </a:lnTo>
                  <a:lnTo>
                    <a:pt y="41" x="358"/>
                  </a:lnTo>
                  <a:lnTo>
                    <a:pt y="37" x="355"/>
                  </a:lnTo>
                  <a:lnTo>
                    <a:pt y="35" x="350"/>
                  </a:lnTo>
                  <a:lnTo>
                    <a:pt y="32" x="344"/>
                  </a:lnTo>
                  <a:lnTo>
                    <a:pt y="24" x="317"/>
                  </a:lnTo>
                  <a:lnTo>
                    <a:pt y="15" x="287"/>
                  </a:lnTo>
                  <a:lnTo>
                    <a:pt y="10" x="257"/>
                  </a:lnTo>
                  <a:lnTo>
                    <a:pt y="7" x="226"/>
                  </a:lnTo>
                  <a:lnTo>
                    <a:pt y="2" x="172"/>
                  </a:lnTo>
                  <a:lnTo>
                    <a:pt y="0" x="138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64" name="Shape 4364"/>
            <p:cNvSpPr/>
            <p:nvPr/>
          </p:nvSpPr>
          <p:spPr>
            <a:xfrm>
              <a:off y="2451100" x="3021011"/>
              <a:ext cy="165100" cx="120650"/>
            </a:xfrm>
            <a:custGeom>
              <a:pathLst>
                <a:path w="76" extrusionOk="0" h="104">
                  <a:moveTo>
                    <a:pt y="3" x="71"/>
                  </a:moveTo>
                  <a:lnTo>
                    <a:pt y="10" x="72"/>
                  </a:lnTo>
                  <a:lnTo>
                    <a:pt y="17" x="74"/>
                  </a:lnTo>
                  <a:lnTo>
                    <a:pt y="22" x="74"/>
                  </a:lnTo>
                  <a:lnTo>
                    <a:pt y="28" x="74"/>
                  </a:lnTo>
                  <a:lnTo>
                    <a:pt y="42" x="69"/>
                  </a:lnTo>
                  <a:lnTo>
                    <a:pt y="54" x="61"/>
                  </a:lnTo>
                  <a:lnTo>
                    <a:pt y="66" x="51"/>
                  </a:lnTo>
                  <a:lnTo>
                    <a:pt y="79" x="37"/>
                  </a:lnTo>
                  <a:lnTo>
                    <a:pt y="91" x="22"/>
                  </a:lnTo>
                  <a:lnTo>
                    <a:pt y="104" x="7"/>
                  </a:lnTo>
                  <a:lnTo>
                    <a:pt y="104" x="10"/>
                  </a:lnTo>
                  <a:lnTo>
                    <a:pt y="103" x="5"/>
                  </a:lnTo>
                  <a:lnTo>
                    <a:pt y="103" x="0"/>
                  </a:lnTo>
                  <a:lnTo>
                    <a:pt y="103" x="2"/>
                  </a:lnTo>
                  <a:lnTo>
                    <a:pt y="91" x="18"/>
                  </a:lnTo>
                  <a:lnTo>
                    <a:pt y="77" x="34"/>
                  </a:lnTo>
                  <a:lnTo>
                    <a:pt y="64" x="47"/>
                  </a:lnTo>
                  <a:lnTo>
                    <a:pt y="50" x="57"/>
                  </a:lnTo>
                  <a:lnTo>
                    <a:pt y="37" x="66"/>
                  </a:lnTo>
                  <a:lnTo>
                    <a:pt y="25" x="71"/>
                  </a:lnTo>
                  <a:lnTo>
                    <a:pt y="18" x="71"/>
                  </a:lnTo>
                  <a:lnTo>
                    <a:pt y="13" x="71"/>
                  </a:lnTo>
                  <a:lnTo>
                    <a:pt y="8" x="69"/>
                  </a:lnTo>
                  <a:lnTo>
                    <a:pt y="3" x="66"/>
                  </a:lnTo>
                  <a:lnTo>
                    <a:pt y="1" x="59"/>
                  </a:lnTo>
                  <a:lnTo>
                    <a:pt y="0" x="59"/>
                  </a:lnTo>
                  <a:lnTo>
                    <a:pt y="0" x="62"/>
                  </a:lnTo>
                  <a:lnTo>
                    <a:pt y="1" x="67"/>
                  </a:lnTo>
                  <a:lnTo>
                    <a:pt y="3" x="72"/>
                  </a:lnTo>
                  <a:lnTo>
                    <a:pt y="5" x="76"/>
                  </a:lnTo>
                  <a:lnTo>
                    <a:pt y="5" x="76"/>
                  </a:lnTo>
                  <a:lnTo>
                    <a:pt y="3" x="7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65" name="Shape 4365"/>
            <p:cNvSpPr/>
            <p:nvPr/>
          </p:nvSpPr>
          <p:spPr>
            <a:xfrm>
              <a:off y="2413000" x="6288087"/>
              <a:ext cy="665161" cx="236537"/>
            </a:xfrm>
            <a:custGeom>
              <a:pathLst>
                <a:path w="149" extrusionOk="0" h="419">
                  <a:moveTo>
                    <a:pt y="0" x="143"/>
                  </a:moveTo>
                  <a:lnTo>
                    <a:pt y="25" x="147"/>
                  </a:lnTo>
                  <a:lnTo>
                    <a:pt y="51" x="149"/>
                  </a:lnTo>
                  <a:lnTo>
                    <a:pt y="78" x="149"/>
                  </a:lnTo>
                  <a:lnTo>
                    <a:pt y="103" x="145"/>
                  </a:lnTo>
                  <a:lnTo>
                    <a:pt y="130" x="140"/>
                  </a:lnTo>
                  <a:lnTo>
                    <a:pt y="157" x="133"/>
                  </a:lnTo>
                  <a:lnTo>
                    <a:pt y="183" x="127"/>
                  </a:lnTo>
                  <a:lnTo>
                    <a:pt y="210" x="116"/>
                  </a:lnTo>
                  <a:lnTo>
                    <a:pt y="237" x="106"/>
                  </a:lnTo>
                  <a:lnTo>
                    <a:pt y="264" x="95"/>
                  </a:lnTo>
                  <a:lnTo>
                    <a:pt y="291" x="81"/>
                  </a:lnTo>
                  <a:lnTo>
                    <a:pt y="316" x="68"/>
                  </a:lnTo>
                  <a:lnTo>
                    <a:pt y="368" x="37"/>
                  </a:lnTo>
                  <a:lnTo>
                    <a:pt y="419" x="7"/>
                  </a:lnTo>
                  <a:lnTo>
                    <a:pt y="419" x="0"/>
                  </a:lnTo>
                  <a:lnTo>
                    <a:pt y="395" x="17"/>
                  </a:lnTo>
                  <a:lnTo>
                    <a:pt y="368" x="32"/>
                  </a:lnTo>
                  <a:lnTo>
                    <a:pt y="343" x="49"/>
                  </a:lnTo>
                  <a:lnTo>
                    <a:pt y="314" x="62"/>
                  </a:lnTo>
                  <a:lnTo>
                    <a:pt y="287" x="78"/>
                  </a:lnTo>
                  <a:lnTo>
                    <a:pt y="259" x="89"/>
                  </a:lnTo>
                  <a:lnTo>
                    <a:pt y="230" x="101"/>
                  </a:lnTo>
                  <a:lnTo>
                    <a:pt y="201" x="113"/>
                  </a:lnTo>
                  <a:lnTo>
                    <a:pt y="172" x="122"/>
                  </a:lnTo>
                  <a:lnTo>
                    <a:pt y="144" x="130"/>
                  </a:lnTo>
                  <a:lnTo>
                    <a:pt y="117" x="135"/>
                  </a:lnTo>
                  <a:lnTo>
                    <a:pt y="90" x="138"/>
                  </a:lnTo>
                  <a:lnTo>
                    <a:pt y="64" x="140"/>
                  </a:lnTo>
                  <a:lnTo>
                    <a:pt y="41" x="140"/>
                  </a:lnTo>
                  <a:lnTo>
                    <a:pt y="19" x="138"/>
                  </a:lnTo>
                  <a:lnTo>
                    <a:pt y="0" x="132"/>
                  </a:lnTo>
                  <a:lnTo>
                    <a:pt y="0" x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66" name="Shape 4366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367" name="Shape 4367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sp>
        <p:nvSpPr>
          <p:cNvPr id="4368" name="Shape 4368"/>
          <p:cNvSpPr/>
          <p:nvPr/>
        </p:nvSpPr>
        <p:spPr>
          <a:xfrm>
            <a:off y="2430461" x="615950"/>
            <a:ext cy="442912" cx="77962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5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4. </a:t>
            </a:r>
            <a:r>
              <a:rPr strike="noStrike" u="none" b="1" cap="none" baseline="0" sz="25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WHAT WAS THE POSITIONING</a:t>
            </a:r>
            <a:r>
              <a:rPr strike="noStrike" u="none" b="1" cap="none" baseline="0" sz="25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 of the manoeuvre</a:t>
            </a:r>
            <a:r>
              <a:rPr strike="noStrike" u="none" b="0" cap="none" baseline="0" sz="28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?</a:t>
            </a:r>
          </a:p>
        </p:txBody>
      </p:sp>
    </p:spTree>
  </p:cSld>
  <p:clrMapOvr>
    <a:masterClrMapping/>
  </p:clrMapOvr>
  <p:transition spd="slow">
    <p:cut/>
  </p:transition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4374" name="Shape 4374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pSp>
        <p:nvGrpSpPr>
          <p:cNvPr id="4375" name="Shape 4375"/>
          <p:cNvGrpSpPr/>
          <p:nvPr/>
        </p:nvGrpSpPr>
        <p:grpSpPr>
          <a:xfrm>
            <a:off y="471316" x="3412463"/>
            <a:ext cy="1035392" cx="2092057"/>
            <a:chOff y="2001836" x="1200150"/>
            <a:chExt cy="2863850" cx="6477000"/>
          </a:xfrm>
        </p:grpSpPr>
        <p:grpSp>
          <p:nvGrpSpPr>
            <p:cNvPr id="4376" name="Shape 4376"/>
            <p:cNvGrpSpPr/>
            <p:nvPr/>
          </p:nvGrpSpPr>
          <p:grpSpPr>
            <a:xfrm>
              <a:off y="2001836" x="1200150"/>
              <a:ext cy="2863850" cx="6477000"/>
              <a:chOff y="2001836" x="1200150"/>
              <a:chExt cy="2863850" cx="6477000"/>
            </a:xfrm>
          </p:grpSpPr>
          <p:sp>
            <p:nvSpPr>
              <p:cNvPr id="4377" name="Shape 4377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78" name="Shape 4378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79" name="Shape 4379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80" name="Shape 4380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81" name="Shape 4381"/>
              <p:cNvSpPr/>
              <p:nvPr/>
            </p:nvSpPr>
            <p:spPr>
              <a:xfrm>
                <a:off y="2455861" x="2782886"/>
                <a:ext cy="271461" cx="136525"/>
              </a:xfrm>
              <a:custGeom>
                <a:pathLst>
                  <a:path w="86" extrusionOk="0" h="171">
                    <a:moveTo>
                      <a:pt y="41" x="81"/>
                    </a:moveTo>
                    <a:lnTo>
                      <a:pt y="32" x="82"/>
                    </a:lnTo>
                    <a:lnTo>
                      <a:pt y="25" x="84"/>
                    </a:lnTo>
                    <a:lnTo>
                      <a:pt y="19" x="84"/>
                    </a:lnTo>
                    <a:lnTo>
                      <a:pt y="14" x="82"/>
                    </a:lnTo>
                    <a:lnTo>
                      <a:pt y="8" x="81"/>
                    </a:lnTo>
                    <a:lnTo>
                      <a:pt y="5" x="79"/>
                    </a:lnTo>
                    <a:lnTo>
                      <a:pt y="2" x="76"/>
                    </a:lnTo>
                    <a:lnTo>
                      <a:pt y="0" x="72"/>
                    </a:lnTo>
                    <a:lnTo>
                      <a:pt y="0" x="74"/>
                    </a:lnTo>
                    <a:lnTo>
                      <a:pt y="2" x="79"/>
                    </a:lnTo>
                    <a:lnTo>
                      <a:pt y="3" x="81"/>
                    </a:lnTo>
                    <a:lnTo>
                      <a:pt y="7" x="82"/>
                    </a:lnTo>
                    <a:lnTo>
                      <a:pt y="10" x="84"/>
                    </a:lnTo>
                    <a:lnTo>
                      <a:pt y="20" x="86"/>
                    </a:lnTo>
                    <a:lnTo>
                      <a:pt y="32" x="84"/>
                    </a:lnTo>
                    <a:lnTo>
                      <a:pt y="44" x="81"/>
                    </a:lnTo>
                    <a:lnTo>
                      <a:pt y="59" x="76"/>
                    </a:lnTo>
                    <a:lnTo>
                      <a:pt y="74" x="69"/>
                    </a:lnTo>
                    <a:lnTo>
                      <a:pt y="90" x="62"/>
                    </a:lnTo>
                    <a:lnTo>
                      <a:pt y="118" x="45"/>
                    </a:lnTo>
                    <a:lnTo>
                      <a:pt y="145" x="28"/>
                    </a:lnTo>
                    <a:lnTo>
                      <a:pt y="156" x="20"/>
                    </a:lnTo>
                    <a:lnTo>
                      <a:pt y="164" x="11"/>
                    </a:lnTo>
                    <a:lnTo>
                      <a:pt y="169" x="5"/>
                    </a:lnTo>
                    <a:lnTo>
                      <a:pt y="171" x="0"/>
                    </a:lnTo>
                    <a:lnTo>
                      <a:pt y="41" x="8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82" name="Shape 4382"/>
              <p:cNvSpPr/>
              <p:nvPr/>
            </p:nvSpPr>
            <p:spPr>
              <a:xfrm>
                <a:off y="2474911" x="6092825"/>
                <a:ext cy="260350" cx="44450"/>
              </a:xfrm>
              <a:custGeom>
                <a:pathLst>
                  <a:path w="28" extrusionOk="0" h="164">
                    <a:moveTo>
                      <a:pt y="164" x="0"/>
                    </a:moveTo>
                    <a:lnTo>
                      <a:pt y="133" x="6"/>
                    </a:lnTo>
                    <a:lnTo>
                      <a:pt y="105" x="12"/>
                    </a:lnTo>
                    <a:lnTo>
                      <a:pt y="78" x="15"/>
                    </a:lnTo>
                    <a:lnTo>
                      <a:pt y="54" x="15"/>
                    </a:lnTo>
                    <a:lnTo>
                      <a:pt y="35" x="15"/>
                    </a:lnTo>
                    <a:lnTo>
                      <a:pt y="20" x="12"/>
                    </a:lnTo>
                    <a:lnTo>
                      <a:pt y="13" x="10"/>
                    </a:lnTo>
                    <a:lnTo>
                      <a:pt y="8" x="6"/>
                    </a:lnTo>
                    <a:lnTo>
                      <a:pt y="5" x="5"/>
                    </a:lnTo>
                    <a:lnTo>
                      <a:pt y="3" x="1"/>
                    </a:lnTo>
                    <a:lnTo>
                      <a:pt y="0" x="10"/>
                    </a:lnTo>
                    <a:lnTo>
                      <a:pt y="3" x="15"/>
                    </a:lnTo>
                    <a:lnTo>
                      <a:pt y="10" x="18"/>
                    </a:lnTo>
                    <a:lnTo>
                      <a:pt y="17" x="22"/>
                    </a:lnTo>
                    <a:lnTo>
                      <a:pt y="25" x="25"/>
                    </a:lnTo>
                    <a:lnTo>
                      <a:pt y="45" x="28"/>
                    </a:lnTo>
                    <a:lnTo>
                      <a:pt y="69" x="28"/>
                    </a:lnTo>
                    <a:lnTo>
                      <a:pt y="95" x="27"/>
                    </a:lnTo>
                    <a:lnTo>
                      <a:pt y="118" x="23"/>
                    </a:lnTo>
                    <a:lnTo>
                      <a:pt y="144" x="20"/>
                    </a:lnTo>
                    <a:lnTo>
                      <a:pt y="164" x="15"/>
                    </a:lnTo>
                    <a:lnTo>
                      <a:pt y="164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83" name="Shape 4383"/>
              <p:cNvSpPr/>
              <p:nvPr/>
            </p:nvSpPr>
            <p:spPr>
              <a:xfrm>
                <a:off y="2432050" x="2782886"/>
                <a:ext cy="295275" cx="277811"/>
              </a:xfrm>
              <a:custGeom>
                <a:pathLst>
                  <a:path w="175" extrusionOk="0" h="186">
                    <a:moveTo>
                      <a:pt y="7" x="172"/>
                    </a:moveTo>
                    <a:lnTo>
                      <a:pt y="5" x="160"/>
                    </a:lnTo>
                    <a:lnTo>
                      <a:pt y="3" x="141"/>
                    </a:lnTo>
                    <a:lnTo>
                      <a:pt y="0" x="125"/>
                    </a:lnTo>
                    <a:lnTo>
                      <a:pt y="0" x="118"/>
                    </a:lnTo>
                    <a:lnTo>
                      <a:pt y="0" x="116"/>
                    </a:lnTo>
                    <a:lnTo>
                      <a:pt y="7" x="96"/>
                    </a:lnTo>
                    <a:lnTo>
                      <a:pt y="15" x="74"/>
                    </a:lnTo>
                    <a:lnTo>
                      <a:pt y="17" x="79"/>
                    </a:lnTo>
                    <a:lnTo>
                      <a:pt y="18" x="81"/>
                    </a:lnTo>
                    <a:lnTo>
                      <a:pt y="22" x="82"/>
                    </a:lnTo>
                    <a:lnTo>
                      <a:pt y="25" x="84"/>
                    </a:lnTo>
                    <a:lnTo>
                      <a:pt y="35" x="86"/>
                    </a:lnTo>
                    <a:lnTo>
                      <a:pt y="47" x="84"/>
                    </a:lnTo>
                    <a:lnTo>
                      <a:pt y="59" x="81"/>
                    </a:lnTo>
                    <a:lnTo>
                      <a:pt y="74" x="76"/>
                    </a:lnTo>
                    <a:lnTo>
                      <a:pt y="89" x="69"/>
                    </a:lnTo>
                    <a:lnTo>
                      <a:pt y="105" x="62"/>
                    </a:lnTo>
                    <a:lnTo>
                      <a:pt y="133" x="45"/>
                    </a:lnTo>
                    <a:lnTo>
                      <a:pt y="160" x="28"/>
                    </a:lnTo>
                    <a:lnTo>
                      <a:pt y="171" x="20"/>
                    </a:lnTo>
                    <a:lnTo>
                      <a:pt y="179" x="11"/>
                    </a:lnTo>
                    <a:lnTo>
                      <a:pt y="184" x="5"/>
                    </a:lnTo>
                    <a:lnTo>
                      <a:pt y="186" x="0"/>
                    </a:lnTo>
                    <a:lnTo>
                      <a:pt y="186" x="3"/>
                    </a:lnTo>
                    <a:lnTo>
                      <a:pt y="118" x="91"/>
                    </a:lnTo>
                    <a:lnTo>
                      <a:pt y="74" x="146"/>
                    </a:lnTo>
                    <a:lnTo>
                      <a:pt y="66" x="155"/>
                    </a:lnTo>
                    <a:lnTo>
                      <a:pt y="57" x="163"/>
                    </a:lnTo>
                    <a:lnTo>
                      <a:pt y="49" x="168"/>
                    </a:lnTo>
                    <a:lnTo>
                      <a:pt y="40" x="172"/>
                    </a:lnTo>
                    <a:lnTo>
                      <a:pt y="32" x="175"/>
                    </a:lnTo>
                    <a:lnTo>
                      <a:pt y="25" x="175"/>
                    </a:lnTo>
                    <a:lnTo>
                      <a:pt y="15" x="173"/>
                    </a:lnTo>
                    <a:lnTo>
                      <a:pt y="7" x="17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84" name="Shape 4384"/>
              <p:cNvSpPr/>
              <p:nvPr/>
            </p:nvSpPr>
            <p:spPr>
              <a:xfrm>
                <a:off y="2408236" x="5797550"/>
                <a:ext cy="1104900" cx="587375"/>
              </a:xfrm>
              <a:custGeom>
                <a:pathLst>
                  <a:path w="370" extrusionOk="0" h="696">
                    <a:moveTo>
                      <a:pt y="1" x="366"/>
                    </a:moveTo>
                    <a:lnTo>
                      <a:pt y="0" x="351"/>
                    </a:lnTo>
                    <a:lnTo>
                      <a:pt y="0" x="328"/>
                    </a:lnTo>
                    <a:lnTo>
                      <a:pt y="0" x="307"/>
                    </a:lnTo>
                    <a:lnTo>
                      <a:pt y="0" x="297"/>
                    </a:lnTo>
                    <a:lnTo>
                      <a:pt y="1" x="284"/>
                    </a:lnTo>
                    <a:lnTo>
                      <a:pt y="5" x="272"/>
                    </a:lnTo>
                    <a:lnTo>
                      <a:pt y="42" x="196"/>
                    </a:lnTo>
                    <a:lnTo>
                      <a:pt y="49" x="201"/>
                    </a:lnTo>
                    <a:lnTo>
                      <a:pt y="57" x="206"/>
                    </a:lnTo>
                    <a:lnTo>
                      <a:pt y="71" x="209"/>
                    </a:lnTo>
                    <a:lnTo>
                      <a:pt y="86" x="211"/>
                    </a:lnTo>
                    <a:lnTo>
                      <a:pt y="103" x="211"/>
                    </a:lnTo>
                    <a:lnTo>
                      <a:pt y="121" x="209"/>
                    </a:lnTo>
                    <a:lnTo>
                      <a:pt y="143" x="208"/>
                    </a:lnTo>
                    <a:lnTo>
                      <a:pt y="165" x="203"/>
                    </a:lnTo>
                    <a:lnTo>
                      <a:pt y="216" x="192"/>
                    </a:lnTo>
                    <a:lnTo>
                      <a:pt y="270" x="179"/>
                    </a:lnTo>
                    <a:lnTo>
                      <a:pt y="326" x="162"/>
                    </a:lnTo>
                    <a:lnTo>
                      <a:pt y="385" x="144"/>
                    </a:lnTo>
                    <a:lnTo>
                      <a:pt y="441" x="123"/>
                    </a:lnTo>
                    <a:lnTo>
                      <a:pt y="496" x="101"/>
                    </a:lnTo>
                    <a:lnTo>
                      <a:pt y="549" x="81"/>
                    </a:lnTo>
                    <a:lnTo>
                      <a:pt y="594" x="61"/>
                    </a:lnTo>
                    <a:lnTo>
                      <a:pt y="633" x="42"/>
                    </a:lnTo>
                    <a:lnTo>
                      <a:pt y="665" x="25"/>
                    </a:lnTo>
                    <a:lnTo>
                      <a:pt y="677" x="17"/>
                    </a:lnTo>
                    <a:lnTo>
                      <a:pt y="686" x="10"/>
                    </a:lnTo>
                    <a:lnTo>
                      <a:pt y="692" x="5"/>
                    </a:lnTo>
                    <a:lnTo>
                      <a:pt y="696" x="0"/>
                    </a:lnTo>
                    <a:lnTo>
                      <a:pt y="692" x="3"/>
                    </a:lnTo>
                    <a:lnTo>
                      <a:pt y="542" x="103"/>
                    </a:lnTo>
                    <a:lnTo>
                      <a:pt y="419" x="184"/>
                    </a:lnTo>
                    <a:lnTo>
                      <a:pt y="319" x="252"/>
                    </a:lnTo>
                    <a:lnTo>
                      <a:pt y="236" x="302"/>
                    </a:lnTo>
                    <a:lnTo>
                      <a:pt y="201" x="322"/>
                    </a:lnTo>
                    <a:lnTo>
                      <a:pt y="169" x="338"/>
                    </a:lnTo>
                    <a:lnTo>
                      <a:pt y="138" x="351"/>
                    </a:lnTo>
                    <a:lnTo>
                      <a:pt y="109" x="361"/>
                    </a:lnTo>
                    <a:lnTo>
                      <a:pt y="82" x="366"/>
                    </a:lnTo>
                    <a:lnTo>
                      <a:pt y="55" x="370"/>
                    </a:lnTo>
                    <a:lnTo>
                      <a:pt y="28" x="370"/>
                    </a:lnTo>
                    <a:lnTo>
                      <a:pt y="1" x="366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85" name="Shape 4385"/>
              <p:cNvSpPr/>
              <p:nvPr/>
            </p:nvSpPr>
            <p:spPr>
              <a:xfrm>
                <a:off y="2474911" x="2843211"/>
                <a:ext cy="136525" cx="228600"/>
              </a:xfrm>
              <a:custGeom>
                <a:pathLst>
                  <a:path w="144" extrusionOk="0" h="86">
                    <a:moveTo>
                      <a:pt y="0" x="144"/>
                    </a:moveTo>
                    <a:lnTo>
                      <a:pt y="7" x="134"/>
                    </a:lnTo>
                    <a:lnTo>
                      <a:pt y="13" x="122"/>
                    </a:lnTo>
                    <a:lnTo>
                      <a:pt y="18" x="108"/>
                    </a:lnTo>
                    <a:lnTo>
                      <a:pt y="24" x="93"/>
                    </a:lnTo>
                    <a:lnTo>
                      <a:pt y="25" x="76"/>
                    </a:lnTo>
                    <a:lnTo>
                      <a:pt y="27" x="58"/>
                    </a:lnTo>
                    <a:lnTo>
                      <a:pt y="29" x="38"/>
                    </a:lnTo>
                    <a:lnTo>
                      <a:pt y="29" x="17"/>
                    </a:lnTo>
                    <a:lnTo>
                      <a:pt y="37" x="17"/>
                    </a:lnTo>
                    <a:lnTo>
                      <a:pt y="45" x="17"/>
                    </a:lnTo>
                    <a:lnTo>
                      <a:pt y="54" x="16"/>
                    </a:lnTo>
                    <a:lnTo>
                      <a:pt y="61" x="12"/>
                    </a:lnTo>
                    <a:lnTo>
                      <a:pt y="74" x="7"/>
                    </a:lnTo>
                    <a:lnTo>
                      <a:pt y="81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4" x="41"/>
                    </a:lnTo>
                    <a:lnTo>
                      <a:pt y="86" x="53"/>
                    </a:lnTo>
                    <a:lnTo>
                      <a:pt y="76" x="71"/>
                    </a:lnTo>
                    <a:lnTo>
                      <a:pt y="66" x="88"/>
                    </a:lnTo>
                    <a:lnTo>
                      <a:pt y="56" x="102"/>
                    </a:lnTo>
                    <a:lnTo>
                      <a:pt y="45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86" name="Shape 4386"/>
              <p:cNvSpPr/>
              <p:nvPr/>
            </p:nvSpPr>
            <p:spPr>
              <a:xfrm>
                <a:off y="2513011" x="6026150"/>
                <a:ext cy="536575" cx="385761"/>
              </a:xfrm>
              <a:custGeom>
                <a:pathLst>
                  <a:path w="243" extrusionOk="0" h="338">
                    <a:moveTo>
                      <a:pt y="0" x="243"/>
                    </a:moveTo>
                    <a:lnTo>
                      <a:pt y="16" x="233"/>
                    </a:lnTo>
                    <a:lnTo>
                      <a:pt y="32" x="222"/>
                    </a:lnTo>
                    <a:lnTo>
                      <a:pt y="47" x="211"/>
                    </a:lnTo>
                    <a:lnTo>
                      <a:pt y="59" x="199"/>
                    </a:lnTo>
                    <a:lnTo>
                      <a:pt y="71" x="185"/>
                    </a:lnTo>
                    <a:lnTo>
                      <a:pt y="81" x="172"/>
                    </a:lnTo>
                    <a:lnTo>
                      <a:pt y="89" x="158"/>
                    </a:lnTo>
                    <a:lnTo>
                      <a:pt y="96" x="143"/>
                    </a:lnTo>
                    <a:lnTo>
                      <a:pt y="103" x="128"/>
                    </a:lnTo>
                    <a:lnTo>
                      <a:pt y="108" x="113"/>
                    </a:lnTo>
                    <a:lnTo>
                      <a:pt y="111" x="96"/>
                    </a:lnTo>
                    <a:lnTo>
                      <a:pt y="114" x="79"/>
                    </a:lnTo>
                    <a:lnTo>
                      <a:pt y="116" x="60"/>
                    </a:lnTo>
                    <a:lnTo>
                      <a:pt y="116" x="42"/>
                    </a:lnTo>
                    <a:lnTo>
                      <a:pt y="116" x="21"/>
                    </a:lnTo>
                    <a:lnTo>
                      <a:pt y="116" x="1"/>
                    </a:lnTo>
                    <a:lnTo>
                      <a:pt y="152" x="8"/>
                    </a:lnTo>
                    <a:lnTo>
                      <a:pt y="187" x="11"/>
                    </a:lnTo>
                    <a:lnTo>
                      <a:pt y="221" x="13"/>
                    </a:lnTo>
                    <a:lnTo>
                      <a:pt y="253" x="13"/>
                    </a:lnTo>
                    <a:lnTo>
                      <a:pt y="282" x="13"/>
                    </a:lnTo>
                    <a:lnTo>
                      <a:pt y="305" x="10"/>
                    </a:lnTo>
                    <a:lnTo>
                      <a:pt y="324" x="5"/>
                    </a:lnTo>
                    <a:lnTo>
                      <a:pt y="336" x="0"/>
                    </a:lnTo>
                    <a:lnTo>
                      <a:pt y="338" x="13"/>
                    </a:lnTo>
                    <a:lnTo>
                      <a:pt y="338" x="21"/>
                    </a:lnTo>
                    <a:lnTo>
                      <a:pt y="336" x="28"/>
                    </a:lnTo>
                    <a:lnTo>
                      <a:pt y="338" x="42"/>
                    </a:lnTo>
                    <a:lnTo>
                      <a:pt y="297" x="79"/>
                    </a:lnTo>
                    <a:lnTo>
                      <a:pt y="258" x="114"/>
                    </a:lnTo>
                    <a:lnTo>
                      <a:pt y="219" x="145"/>
                    </a:lnTo>
                    <a:lnTo>
                      <a:pt y="180" x="173"/>
                    </a:lnTo>
                    <a:lnTo>
                      <a:pt y="160" x="185"/>
                    </a:lnTo>
                    <a:lnTo>
                      <a:pt y="138" x="197"/>
                    </a:lnTo>
                    <a:lnTo>
                      <a:pt y="118" x="207"/>
                    </a:lnTo>
                    <a:lnTo>
                      <a:pt y="96" x="217"/>
                    </a:lnTo>
                    <a:lnTo>
                      <a:pt y="72" x="224"/>
                    </a:lnTo>
                    <a:lnTo>
                      <a:pt y="49" x="233"/>
                    </a:lnTo>
                    <a:lnTo>
                      <a:pt y="25" x="238"/>
                    </a:lnTo>
                    <a:lnTo>
                      <a:pt y="0" x="24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87" name="Shape 4387"/>
              <p:cNvSpPr/>
              <p:nvPr/>
            </p:nvSpPr>
            <p:spPr>
              <a:xfrm>
                <a:off y="2482850" x="2851150"/>
                <a:ext cy="139700" cx="228600"/>
              </a:xfrm>
              <a:custGeom>
                <a:pathLst>
                  <a:path w="144" extrusionOk="0" h="88">
                    <a:moveTo>
                      <a:pt y="0" x="144"/>
                    </a:moveTo>
                    <a:lnTo>
                      <a:pt y="7" x="132"/>
                    </a:lnTo>
                    <a:lnTo>
                      <a:pt y="13" x="120"/>
                    </a:lnTo>
                    <a:lnTo>
                      <a:pt y="19" x="107"/>
                    </a:lnTo>
                    <a:lnTo>
                      <a:pt y="22" x="92"/>
                    </a:lnTo>
                    <a:lnTo>
                      <a:pt y="25" x="76"/>
                    </a:lnTo>
                    <a:lnTo>
                      <a:pt y="27" x="60"/>
                    </a:lnTo>
                    <a:lnTo>
                      <a:pt y="29" x="39"/>
                    </a:lnTo>
                    <a:lnTo>
                      <a:pt y="29" x="19"/>
                    </a:lnTo>
                    <a:lnTo>
                      <a:pt y="44" x="17"/>
                    </a:lnTo>
                    <a:lnTo>
                      <a:pt y="59" x="12"/>
                    </a:lnTo>
                    <a:lnTo>
                      <a:pt y="71" x="7"/>
                    </a:lnTo>
                    <a:lnTo>
                      <a:pt y="83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6" x="41"/>
                    </a:lnTo>
                    <a:lnTo>
                      <a:pt y="88" x="53"/>
                    </a:lnTo>
                    <a:lnTo>
                      <a:pt y="78" x="71"/>
                    </a:lnTo>
                    <a:lnTo>
                      <a:pt y="68" x="88"/>
                    </a:lnTo>
                    <a:lnTo>
                      <a:pt y="57" x="103"/>
                    </a:lnTo>
                    <a:lnTo>
                      <a:pt y="46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88" name="Shape 4388"/>
              <p:cNvSpPr/>
              <p:nvPr/>
            </p:nvSpPr>
            <p:spPr>
              <a:xfrm>
                <a:off y="2536825" x="6008687"/>
                <a:ext cy="546100" cx="419100"/>
              </a:xfrm>
              <a:custGeom>
                <a:pathLst>
                  <a:path w="264" extrusionOk="0" h="344">
                    <a:moveTo>
                      <a:pt y="0" x="264"/>
                    </a:moveTo>
                    <a:lnTo>
                      <a:pt y="15" x="252"/>
                    </a:lnTo>
                    <a:lnTo>
                      <a:pt y="28" x="240"/>
                    </a:lnTo>
                    <a:lnTo>
                      <a:pt y="42" x="228"/>
                    </a:lnTo>
                    <a:lnTo>
                      <a:pt y="54" x="215"/>
                    </a:lnTo>
                    <a:lnTo>
                      <a:pt y="64" x="203"/>
                    </a:lnTo>
                    <a:lnTo>
                      <a:pt y="72" x="189"/>
                    </a:lnTo>
                    <a:lnTo>
                      <a:pt y="81" x="178"/>
                    </a:lnTo>
                    <a:lnTo>
                      <a:pt y="88" x="162"/>
                    </a:lnTo>
                    <a:lnTo>
                      <a:pt y="94" x="149"/>
                    </a:lnTo>
                    <a:lnTo>
                      <a:pt y="99" x="134"/>
                    </a:lnTo>
                    <a:lnTo>
                      <a:pt y="103" x="119"/>
                    </a:lnTo>
                    <a:lnTo>
                      <a:pt y="106" x="102"/>
                    </a:lnTo>
                    <a:lnTo>
                      <a:pt y="111" x="66"/>
                    </a:lnTo>
                    <a:lnTo>
                      <a:pt y="113" x="26"/>
                    </a:lnTo>
                    <a:lnTo>
                      <a:pt y="135" x="31"/>
                    </a:lnTo>
                    <a:lnTo>
                      <a:pt y="155" x="36"/>
                    </a:lnTo>
                    <a:lnTo>
                      <a:pt y="174" x="38"/>
                    </a:lnTo>
                    <a:lnTo>
                      <a:pt y="192" x="39"/>
                    </a:lnTo>
                    <a:lnTo>
                      <a:pt y="209" x="41"/>
                    </a:lnTo>
                    <a:lnTo>
                      <a:pt y="226" x="41"/>
                    </a:lnTo>
                    <a:lnTo>
                      <a:pt y="241" x="39"/>
                    </a:lnTo>
                    <a:lnTo>
                      <a:pt y="257" x="38"/>
                    </a:lnTo>
                    <a:lnTo>
                      <a:pt y="270" x="36"/>
                    </a:lnTo>
                    <a:lnTo>
                      <a:pt y="282" x="32"/>
                    </a:lnTo>
                    <a:lnTo>
                      <a:pt y="294" x="29"/>
                    </a:lnTo>
                    <a:lnTo>
                      <a:pt y="304" x="24"/>
                    </a:lnTo>
                    <a:lnTo>
                      <a:pt y="314" x="19"/>
                    </a:lnTo>
                    <a:lnTo>
                      <a:pt y="323" x="12"/>
                    </a:lnTo>
                    <a:lnTo>
                      <a:pt y="329" x="7"/>
                    </a:lnTo>
                    <a:lnTo>
                      <a:pt y="336" x="0"/>
                    </a:lnTo>
                    <a:lnTo>
                      <a:pt y="339" x="17"/>
                    </a:lnTo>
                    <a:lnTo>
                      <a:pt y="339" x="31"/>
                    </a:lnTo>
                    <a:lnTo>
                      <a:pt y="341" x="44"/>
                    </a:lnTo>
                    <a:lnTo>
                      <a:pt y="344" x="61"/>
                    </a:lnTo>
                    <a:lnTo>
                      <a:pt y="304" x="98"/>
                    </a:lnTo>
                    <a:lnTo>
                      <a:pt y="265" x="134"/>
                    </a:lnTo>
                    <a:lnTo>
                      <a:pt y="245" x="149"/>
                    </a:lnTo>
                    <a:lnTo>
                      <a:pt y="224" x="166"/>
                    </a:lnTo>
                    <a:lnTo>
                      <a:pt y="204" x="179"/>
                    </a:lnTo>
                    <a:lnTo>
                      <a:pt y="184" x="193"/>
                    </a:lnTo>
                    <a:lnTo>
                      <a:pt y="162" x="206"/>
                    </a:lnTo>
                    <a:lnTo>
                      <a:pt y="140" x="217"/>
                    </a:lnTo>
                    <a:lnTo>
                      <a:pt y="118" x="228"/>
                    </a:lnTo>
                    <a:lnTo>
                      <a:pt y="96" x="237"/>
                    </a:lnTo>
                    <a:lnTo>
                      <a:pt y="72" x="245"/>
                    </a:lnTo>
                    <a:lnTo>
                      <a:pt y="49" x="252"/>
                    </a:lnTo>
                    <a:lnTo>
                      <a:pt y="25" x="259"/>
                    </a:lnTo>
                    <a:lnTo>
                      <a:pt y="0" x="26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89" name="Shape 4389"/>
              <p:cNvSpPr/>
              <p:nvPr/>
            </p:nvSpPr>
            <p:spPr>
              <a:xfrm>
                <a:off y="2482850" x="2857500"/>
                <a:ext cy="144461" cx="233361"/>
              </a:xfrm>
              <a:custGeom>
                <a:pathLst>
                  <a:path w="147" extrusionOk="0" h="91">
                    <a:moveTo>
                      <a:pt y="0" x="147"/>
                    </a:moveTo>
                    <a:lnTo>
                      <a:pt y="8" x="135"/>
                    </a:lnTo>
                    <a:lnTo>
                      <a:pt y="15" x="123"/>
                    </a:lnTo>
                    <a:lnTo>
                      <a:pt y="20" x="110"/>
                    </a:lnTo>
                    <a:lnTo>
                      <a:pt y="25" x="94"/>
                    </a:lnTo>
                    <a:lnTo>
                      <a:pt y="29" x="79"/>
                    </a:lnTo>
                    <a:lnTo>
                      <a:pt y="30" x="61"/>
                    </a:lnTo>
                    <a:lnTo>
                      <a:pt y="32" x="40"/>
                    </a:lnTo>
                    <a:lnTo>
                      <a:pt y="30" x="20"/>
                    </a:lnTo>
                    <a:lnTo>
                      <a:pt y="52" x="15"/>
                    </a:lnTo>
                    <a:lnTo>
                      <a:pt y="68" x="12"/>
                    </a:lnTo>
                    <a:lnTo>
                      <a:pt y="78" x="5"/>
                    </a:lnTo>
                    <a:lnTo>
                      <a:pt y="88" x="0"/>
                    </a:lnTo>
                    <a:lnTo>
                      <a:pt y="88" x="13"/>
                    </a:lnTo>
                    <a:lnTo>
                      <a:pt y="90" x="27"/>
                    </a:lnTo>
                    <a:lnTo>
                      <a:pt y="91" x="40"/>
                    </a:lnTo>
                    <a:lnTo>
                      <a:pt y="91" x="52"/>
                    </a:lnTo>
                    <a:lnTo>
                      <a:pt y="81" x="71"/>
                    </a:lnTo>
                    <a:lnTo>
                      <a:pt y="71" x="89"/>
                    </a:lnTo>
                    <a:lnTo>
                      <a:pt y="61" x="105"/>
                    </a:lnTo>
                    <a:lnTo>
                      <a:pt y="49" x="116"/>
                    </a:lnTo>
                    <a:lnTo>
                      <a:pt y="37" x="128"/>
                    </a:lnTo>
                    <a:lnTo>
                      <a:pt y="25" x="137"/>
                    </a:lnTo>
                    <a:lnTo>
                      <a:pt y="13" x="143"/>
                    </a:lnTo>
                    <a:lnTo>
                      <a:pt y="0" x="147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90" name="Shape 4390"/>
              <p:cNvSpPr/>
              <p:nvPr/>
            </p:nvSpPr>
            <p:spPr>
              <a:xfrm>
                <a:off y="2533650" x="6043612"/>
                <a:ext cy="582612" cx="400050"/>
              </a:xfrm>
              <a:custGeom>
                <a:pathLst>
                  <a:path w="252" extrusionOk="0" h="367">
                    <a:moveTo>
                      <a:pt y="0" x="252"/>
                    </a:moveTo>
                    <a:lnTo>
                      <a:pt y="30" x="228"/>
                    </a:lnTo>
                    <a:lnTo>
                      <a:pt y="56" x="205"/>
                    </a:lnTo>
                    <a:lnTo>
                      <a:pt y="68" x="193"/>
                    </a:lnTo>
                    <a:lnTo>
                      <a:pt y="78" x="181"/>
                    </a:lnTo>
                    <a:lnTo>
                      <a:pt y="86" x="167"/>
                    </a:lnTo>
                    <a:lnTo>
                      <a:pt y="95" x="154"/>
                    </a:lnTo>
                    <a:lnTo>
                      <a:pt y="101" x="140"/>
                    </a:lnTo>
                    <a:lnTo>
                      <a:pt y="107" x="127"/>
                    </a:lnTo>
                    <a:lnTo>
                      <a:pt y="112" x="110"/>
                    </a:lnTo>
                    <a:lnTo>
                      <a:pt y="115" x="95"/>
                    </a:lnTo>
                    <a:lnTo>
                      <a:pt y="118" x="78"/>
                    </a:lnTo>
                    <a:lnTo>
                      <a:pt y="120" x="59"/>
                    </a:lnTo>
                    <a:lnTo>
                      <a:pt y="122" x="39"/>
                    </a:lnTo>
                    <a:lnTo>
                      <a:pt y="123" x="19"/>
                    </a:lnTo>
                    <a:lnTo>
                      <a:pt y="161" x="26"/>
                    </a:lnTo>
                    <a:lnTo>
                      <a:pt y="194" x="27"/>
                    </a:lnTo>
                    <a:lnTo>
                      <a:pt y="226" x="27"/>
                    </a:lnTo>
                    <a:lnTo>
                      <a:pt y="254" x="26"/>
                    </a:lnTo>
                    <a:lnTo>
                      <a:pt y="279" x="21"/>
                    </a:lnTo>
                    <a:lnTo>
                      <a:pt y="303" x="14"/>
                    </a:lnTo>
                    <a:lnTo>
                      <a:pt y="326" x="7"/>
                    </a:lnTo>
                    <a:lnTo>
                      <a:pt y="346" x="0"/>
                    </a:lnTo>
                    <a:lnTo>
                      <a:pt y="352" x="22"/>
                    </a:lnTo>
                    <a:lnTo>
                      <a:pt y="357" x="48"/>
                    </a:lnTo>
                    <a:lnTo>
                      <a:pt y="362" x="73"/>
                    </a:lnTo>
                    <a:lnTo>
                      <a:pt y="367" x="97"/>
                    </a:lnTo>
                    <a:lnTo>
                      <a:pt y="346" x="115"/>
                    </a:lnTo>
                    <a:lnTo>
                      <a:pt y="325" x="132"/>
                    </a:lnTo>
                    <a:lnTo>
                      <a:pt y="303" x="149"/>
                    </a:lnTo>
                    <a:lnTo>
                      <a:pt y="279" x="164"/>
                    </a:lnTo>
                    <a:lnTo>
                      <a:pt y="257" x="178"/>
                    </a:lnTo>
                    <a:lnTo>
                      <a:pt y="233" x="191"/>
                    </a:lnTo>
                    <a:lnTo>
                      <a:pt y="210" x="203"/>
                    </a:lnTo>
                    <a:lnTo>
                      <a:pt y="184" x="213"/>
                    </a:lnTo>
                    <a:lnTo>
                      <a:pt y="161" x="222"/>
                    </a:lnTo>
                    <a:lnTo>
                      <a:pt y="137" x="228"/>
                    </a:lnTo>
                    <a:lnTo>
                      <a:pt y="113" x="235"/>
                    </a:lnTo>
                    <a:lnTo>
                      <a:pt y="90" x="242"/>
                    </a:lnTo>
                    <a:lnTo>
                      <a:pt y="66" x="245"/>
                    </a:lnTo>
                    <a:lnTo>
                      <a:pt y="44" x="249"/>
                    </a:lnTo>
                    <a:lnTo>
                      <a:pt y="22" x="252"/>
                    </a:lnTo>
                    <a:lnTo>
                      <a:pt y="0" x="252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91" name="Shape 4391"/>
              <p:cNvSpPr/>
              <p:nvPr/>
            </p:nvSpPr>
            <p:spPr>
              <a:xfrm>
                <a:off y="2444750" x="2705100"/>
                <a:ext cy="139700" cx="371475"/>
              </a:xfrm>
              <a:custGeom>
                <a:pathLst>
                  <a:path w="234" extrusionOk="0" h="88">
                    <a:moveTo>
                      <a:pt y="0" x="234"/>
                    </a:moveTo>
                    <a:lnTo>
                      <a:pt y="0" x="221"/>
                    </a:lnTo>
                    <a:lnTo>
                      <a:pt y="4" x="209"/>
                    </a:lnTo>
                    <a:lnTo>
                      <a:pt y="88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92" name="Shape 4392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93" name="Shape 4393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94" name="Shape 4394"/>
              <p:cNvSpPr/>
              <p:nvPr/>
            </p:nvSpPr>
            <p:spPr>
              <a:xfrm>
                <a:off y="2849561" x="1919286"/>
                <a:ext cy="1138237" cx="5432425"/>
              </a:xfrm>
              <a:custGeom>
                <a:pathLst>
                  <a:path w="3422" extrusionOk="0" h="717">
                    <a:moveTo>
                      <a:pt y="565" x="3422"/>
                    </a:moveTo>
                    <a:lnTo>
                      <a:pt y="585" x="3416"/>
                    </a:lnTo>
                    <a:lnTo>
                      <a:pt y="605" x="3410"/>
                    </a:lnTo>
                    <a:lnTo>
                      <a:pt y="626" x="3402"/>
                    </a:lnTo>
                    <a:lnTo>
                      <a:pt y="646" x="3394"/>
                    </a:lnTo>
                    <a:lnTo>
                      <a:pt y="663" x="3383"/>
                    </a:lnTo>
                    <a:lnTo>
                      <a:pt y="678" x="3372"/>
                    </a:lnTo>
                    <a:lnTo>
                      <a:pt y="685" x="3367"/>
                    </a:lnTo>
                    <a:lnTo>
                      <a:pt y="692" x="3360"/>
                    </a:lnTo>
                    <a:lnTo>
                      <a:pt y="697" x="3353"/>
                    </a:lnTo>
                    <a:lnTo>
                      <a:pt y="700" x="3346"/>
                    </a:lnTo>
                    <a:lnTo>
                      <a:pt y="707" x="3323"/>
                    </a:lnTo>
                    <a:lnTo>
                      <a:pt y="712" x="3299"/>
                    </a:lnTo>
                    <a:lnTo>
                      <a:pt y="715" x="3274"/>
                    </a:lnTo>
                    <a:lnTo>
                      <a:pt y="717" x="3247"/>
                    </a:lnTo>
                    <a:lnTo>
                      <a:pt y="717" x="3218"/>
                    </a:lnTo>
                    <a:lnTo>
                      <a:pt y="717" x="3188"/>
                    </a:lnTo>
                    <a:lnTo>
                      <a:pt y="717" x="3157"/>
                    </a:lnTo>
                    <a:lnTo>
                      <a:pt y="714" x="3127"/>
                    </a:lnTo>
                    <a:lnTo>
                      <a:pt y="709" x="3061"/>
                    </a:lnTo>
                    <a:lnTo>
                      <a:pt y="700" x="2995"/>
                    </a:lnTo>
                    <a:lnTo>
                      <a:pt y="690" x="2926"/>
                    </a:lnTo>
                    <a:lnTo>
                      <a:pt y="680" x="2857"/>
                    </a:lnTo>
                    <a:lnTo>
                      <a:pt y="666" x="2784"/>
                    </a:lnTo>
                    <a:lnTo>
                      <a:pt y="653" x="2713"/>
                    </a:lnTo>
                    <a:lnTo>
                      <a:pt y="638" x="2644"/>
                    </a:lnTo>
                    <a:lnTo>
                      <a:pt y="622" x="2573"/>
                    </a:lnTo>
                    <a:lnTo>
                      <a:pt y="607" x="2504"/>
                    </a:lnTo>
                    <a:lnTo>
                      <a:pt y="592" x="2436"/>
                    </a:lnTo>
                    <a:lnTo>
                      <a:pt y="577" x="2367"/>
                    </a:lnTo>
                    <a:lnTo>
                      <a:pt y="563" x="2296"/>
                    </a:lnTo>
                    <a:lnTo>
                      <a:pt y="357" x="1427"/>
                    </a:lnTo>
                    <a:lnTo>
                      <a:pt y="9" x="0"/>
                    </a:lnTo>
                    <a:lnTo>
                      <a:pt y="0" x="0"/>
                    </a:lnTo>
                    <a:lnTo>
                      <a:pt y="499" x="2375"/>
                    </a:lnTo>
                    <a:lnTo>
                      <a:pt y="502" x="2387"/>
                    </a:lnTo>
                    <a:lnTo>
                      <a:pt y="504" x="2391"/>
                    </a:lnTo>
                    <a:lnTo>
                      <a:pt y="506" x="2391"/>
                    </a:lnTo>
                    <a:lnTo>
                      <a:pt y="507" x="2387"/>
                    </a:lnTo>
                    <a:lnTo>
                      <a:pt y="507" x="2384"/>
                    </a:lnTo>
                    <a:lnTo>
                      <a:pt y="509" x="2384"/>
                    </a:lnTo>
                    <a:lnTo>
                      <a:pt y="511" x="2387"/>
                    </a:lnTo>
                    <a:lnTo>
                      <a:pt y="512" x="2399"/>
                    </a:lnTo>
                    <a:lnTo>
                      <a:pt y="524" x="2487"/>
                    </a:lnTo>
                    <a:lnTo>
                      <a:pt y="536" x="2600"/>
                    </a:lnTo>
                    <a:lnTo>
                      <a:pt y="546" x="2722"/>
                    </a:lnTo>
                    <a:lnTo>
                      <a:pt y="555" x="2847"/>
                    </a:lnTo>
                    <a:lnTo>
                      <a:pt y="560" x="2971"/>
                    </a:lnTo>
                    <a:lnTo>
                      <a:pt y="561" x="3034"/>
                    </a:lnTo>
                    <a:lnTo>
                      <a:pt y="561" x="3095"/>
                    </a:lnTo>
                    <a:lnTo>
                      <a:pt y="561" x="3152"/>
                    </a:lnTo>
                    <a:lnTo>
                      <a:pt y="560" x="3210"/>
                    </a:lnTo>
                    <a:lnTo>
                      <a:pt y="556" x="3264"/>
                    </a:lnTo>
                    <a:lnTo>
                      <a:pt y="553" x="3314"/>
                    </a:lnTo>
                    <a:lnTo>
                      <a:pt y="548" x="3361"/>
                    </a:lnTo>
                    <a:lnTo>
                      <a:pt y="540" x="3404"/>
                    </a:lnTo>
                    <a:lnTo>
                      <a:pt y="546" x="3407"/>
                    </a:lnTo>
                    <a:lnTo>
                      <a:pt y="553" x="3410"/>
                    </a:lnTo>
                    <a:lnTo>
                      <a:pt y="560" x="3416"/>
                    </a:lnTo>
                    <a:lnTo>
                      <a:pt y="565" x="342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95" name="Shape 4395"/>
              <p:cNvSpPr/>
              <p:nvPr/>
            </p:nvSpPr>
            <p:spPr>
              <a:xfrm>
                <a:off y="2860675" x="1919286"/>
                <a:ext cy="1177925" cx="5446711"/>
              </a:xfrm>
              <a:custGeom>
                <a:pathLst>
                  <a:path w="3431" extrusionOk="0" h="742">
                    <a:moveTo>
                      <a:pt y="558" x="3424"/>
                    </a:moveTo>
                    <a:lnTo>
                      <a:pt y="561" x="3427"/>
                    </a:lnTo>
                    <a:lnTo>
                      <a:pt y="563" x="3431"/>
                    </a:lnTo>
                    <a:lnTo>
                      <a:pt y="566" x="3426"/>
                    </a:lnTo>
                    <a:lnTo>
                      <a:pt y="570" x="3422"/>
                    </a:lnTo>
                    <a:lnTo>
                      <a:pt y="575" x="3419"/>
                    </a:lnTo>
                    <a:lnTo>
                      <a:pt y="582" x="3416"/>
                    </a:lnTo>
                    <a:lnTo>
                      <a:pt y="587" x="3416"/>
                    </a:lnTo>
                    <a:lnTo>
                      <a:pt y="593" x="3416"/>
                    </a:lnTo>
                    <a:lnTo>
                      <a:pt y="600" x="3417"/>
                    </a:lnTo>
                    <a:lnTo>
                      <a:pt y="607" x="3419"/>
                    </a:lnTo>
                    <a:lnTo>
                      <a:pt y="627" x="3414"/>
                    </a:lnTo>
                    <a:lnTo>
                      <a:pt y="646" x="3407"/>
                    </a:lnTo>
                    <a:lnTo>
                      <a:pt y="663" x="3400"/>
                    </a:lnTo>
                    <a:lnTo>
                      <a:pt y="680" x="3392"/>
                    </a:lnTo>
                    <a:lnTo>
                      <a:pt y="693" x="3382"/>
                    </a:lnTo>
                    <a:lnTo>
                      <a:pt y="707" x="3372"/>
                    </a:lnTo>
                    <a:lnTo>
                      <a:pt y="717" x="3360"/>
                    </a:lnTo>
                    <a:lnTo>
                      <a:pt y="725" x="3346"/>
                    </a:lnTo>
                    <a:lnTo>
                      <a:pt y="730" x="3323"/>
                    </a:lnTo>
                    <a:lnTo>
                      <a:pt y="735" x="3299"/>
                    </a:lnTo>
                    <a:lnTo>
                      <a:pt y="739" x="3274"/>
                    </a:lnTo>
                    <a:lnTo>
                      <a:pt y="740" x="3247"/>
                    </a:lnTo>
                    <a:lnTo>
                      <a:pt y="742" x="3218"/>
                    </a:lnTo>
                    <a:lnTo>
                      <a:pt y="742" x="3188"/>
                    </a:lnTo>
                    <a:lnTo>
                      <a:pt y="740" x="3157"/>
                    </a:lnTo>
                    <a:lnTo>
                      <a:pt y="739" x="3127"/>
                    </a:lnTo>
                    <a:lnTo>
                      <a:pt y="732" x="3061"/>
                    </a:lnTo>
                    <a:lnTo>
                      <a:pt y="725" x="2995"/>
                    </a:lnTo>
                    <a:lnTo>
                      <a:pt y="715" x="2926"/>
                    </a:lnTo>
                    <a:lnTo>
                      <a:pt y="705" x="2857"/>
                    </a:lnTo>
                    <a:lnTo>
                      <a:pt y="691" x="2784"/>
                    </a:lnTo>
                    <a:lnTo>
                      <a:pt y="678" x="2713"/>
                    </a:lnTo>
                    <a:lnTo>
                      <a:pt y="663" x="2644"/>
                    </a:lnTo>
                    <a:lnTo>
                      <a:pt y="647" x="2573"/>
                    </a:lnTo>
                    <a:lnTo>
                      <a:pt y="632" x="2504"/>
                    </a:lnTo>
                    <a:lnTo>
                      <a:pt y="617" x="2436"/>
                    </a:lnTo>
                    <a:lnTo>
                      <a:pt y="602" x="2367"/>
                    </a:lnTo>
                    <a:lnTo>
                      <a:pt y="587" x="2296"/>
                    </a:lnTo>
                    <a:lnTo>
                      <a:pt y="382" x="1427"/>
                    </a:lnTo>
                    <a:lnTo>
                      <a:pt y="34" x="0"/>
                    </a:lnTo>
                    <a:lnTo>
                      <a:pt y="0" x="0"/>
                    </a:lnTo>
                    <a:lnTo>
                      <a:pt y="524" x="2375"/>
                    </a:lnTo>
                    <a:lnTo>
                      <a:pt y="529" x="2408"/>
                    </a:lnTo>
                    <a:lnTo>
                      <a:pt y="533" x="2440"/>
                    </a:lnTo>
                    <a:lnTo>
                      <a:pt y="538" x="2472"/>
                    </a:lnTo>
                    <a:lnTo>
                      <a:pt y="541" x="2504"/>
                    </a:lnTo>
                    <a:lnTo>
                      <a:pt y="539" x="2505"/>
                    </a:lnTo>
                    <a:lnTo>
                      <a:pt y="538" x="2509"/>
                    </a:lnTo>
                    <a:lnTo>
                      <a:pt y="536" x="2514"/>
                    </a:lnTo>
                    <a:lnTo>
                      <a:pt y="536" x="2519"/>
                    </a:lnTo>
                    <a:lnTo>
                      <a:pt y="543" x="2585"/>
                    </a:lnTo>
                    <a:lnTo>
                      <a:pt y="546" x="2588"/>
                    </a:lnTo>
                    <a:lnTo>
                      <a:pt y="553" x="2590"/>
                    </a:lnTo>
                    <a:lnTo>
                      <a:pt y="563" x="2700"/>
                    </a:lnTo>
                    <a:lnTo>
                      <a:pt y="573" x="2806"/>
                    </a:lnTo>
                    <a:lnTo>
                      <a:pt y="578" x="2912"/>
                    </a:lnTo>
                    <a:lnTo>
                      <a:pt y="582" x="3015"/>
                    </a:lnTo>
                    <a:lnTo>
                      <a:pt y="582" x="3066"/>
                    </a:lnTo>
                    <a:lnTo>
                      <a:pt y="582" x="3115"/>
                    </a:lnTo>
                    <a:lnTo>
                      <a:pt y="580" x="3162"/>
                    </a:lnTo>
                    <a:lnTo>
                      <a:pt y="576" x="3210"/>
                    </a:lnTo>
                    <a:lnTo>
                      <a:pt y="573" x="3257"/>
                    </a:lnTo>
                    <a:lnTo>
                      <a:pt y="568" x="3301"/>
                    </a:lnTo>
                    <a:lnTo>
                      <a:pt y="561" x="3345"/>
                    </a:lnTo>
                    <a:lnTo>
                      <a:pt y="554" x="3385"/>
                    </a:lnTo>
                    <a:lnTo>
                      <a:pt y="558" x="3397"/>
                    </a:lnTo>
                    <a:lnTo>
                      <a:pt y="560" x="3405"/>
                    </a:lnTo>
                    <a:lnTo>
                      <a:pt y="560" x="3414"/>
                    </a:lnTo>
                    <a:lnTo>
                      <a:pt y="558" x="342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96" name="Shape 4396"/>
              <p:cNvSpPr/>
              <p:nvPr/>
            </p:nvSpPr>
            <p:spPr>
              <a:xfrm>
                <a:off y="2001836" x="1905000"/>
                <a:ext cy="1592262" cx="5489575"/>
              </a:xfrm>
              <a:custGeom>
                <a:pathLst>
                  <a:path w="3458" extrusionOk="0" h="1003">
                    <a:moveTo>
                      <a:pt y="39" x="0"/>
                    </a:moveTo>
                    <a:lnTo>
                      <a:pt y="12" x="0"/>
                    </a:lnTo>
                    <a:lnTo>
                      <a:pt y="7" x="0"/>
                    </a:lnTo>
                    <a:lnTo>
                      <a:pt y="2" x="2"/>
                    </a:lnTo>
                    <a:lnTo>
                      <a:pt y="0" x="6"/>
                    </a:lnTo>
                    <a:lnTo>
                      <a:pt y="0" x="11"/>
                    </a:lnTo>
                    <a:lnTo>
                      <a:pt y="4" x="51"/>
                    </a:lnTo>
                    <a:lnTo>
                      <a:pt y="7" x="92"/>
                    </a:lnTo>
                    <a:lnTo>
                      <a:pt y="12" x="132"/>
                    </a:lnTo>
                    <a:lnTo>
                      <a:pt y="19" x="173"/>
                    </a:lnTo>
                    <a:lnTo>
                      <a:pt y="24" x="181"/>
                    </a:lnTo>
                    <a:lnTo>
                      <a:pt y="27" x="188"/>
                    </a:lnTo>
                    <a:lnTo>
                      <a:pt y="33" x="195"/>
                    </a:lnTo>
                    <a:lnTo>
                      <a:pt y="39" x="200"/>
                    </a:lnTo>
                    <a:lnTo>
                      <a:pt y="337" x="463"/>
                    </a:lnTo>
                    <a:lnTo>
                      <a:pt y="349" x="475"/>
                    </a:lnTo>
                    <a:lnTo>
                      <a:pt y="359" x="487"/>
                    </a:lnTo>
                    <a:lnTo>
                      <a:pt y="364" x="493"/>
                    </a:lnTo>
                    <a:lnTo>
                      <a:pt y="367" x="502"/>
                    </a:lnTo>
                    <a:lnTo>
                      <a:pt y="371" x="510"/>
                    </a:lnTo>
                    <a:lnTo>
                      <a:pt y="372" x="521"/>
                    </a:lnTo>
                    <a:lnTo>
                      <a:pt y="377" x="559"/>
                    </a:lnTo>
                    <a:lnTo>
                      <a:pt y="381" x="608"/>
                    </a:lnTo>
                    <a:lnTo>
                      <a:pt y="384" x="666"/>
                    </a:lnTo>
                    <a:lnTo>
                      <a:pt y="389" x="732"/>
                    </a:lnTo>
                    <a:lnTo>
                      <a:pt y="393" x="804"/>
                    </a:lnTo>
                    <a:lnTo>
                      <a:pt y="396" x="884"/>
                    </a:lnTo>
                    <a:lnTo>
                      <a:pt y="401" x="966"/>
                    </a:lnTo>
                    <a:lnTo>
                      <a:pt y="404" x="1052"/>
                    </a:lnTo>
                    <a:lnTo>
                      <a:pt y="408" x="1140"/>
                    </a:lnTo>
                    <a:lnTo>
                      <a:pt y="409" x="1230"/>
                    </a:lnTo>
                    <a:lnTo>
                      <a:pt y="413" x="1317"/>
                    </a:lnTo>
                    <a:lnTo>
                      <a:pt y="416" x="1405"/>
                    </a:lnTo>
                    <a:lnTo>
                      <a:pt y="418" x="1490"/>
                    </a:lnTo>
                    <a:lnTo>
                      <a:pt y="420" x="1571"/>
                    </a:lnTo>
                    <a:lnTo>
                      <a:pt y="421" x="1647"/>
                    </a:lnTo>
                    <a:lnTo>
                      <a:pt y="423" x="1716"/>
                    </a:lnTo>
                    <a:lnTo>
                      <a:pt y="431" x="1712"/>
                    </a:lnTo>
                    <a:lnTo>
                      <a:pt y="442" x="1711"/>
                    </a:lnTo>
                    <a:lnTo>
                      <a:pt y="450" x="1712"/>
                    </a:lnTo>
                    <a:lnTo>
                      <a:pt y="458" x="1716"/>
                    </a:lnTo>
                    <a:lnTo>
                      <a:pt y="491" x="1741"/>
                    </a:lnTo>
                    <a:lnTo>
                      <a:pt y="523" x="1767"/>
                    </a:lnTo>
                    <a:lnTo>
                      <a:pt y="553" x="1795"/>
                    </a:lnTo>
                    <a:lnTo>
                      <a:pt y="583" x="1824"/>
                    </a:lnTo>
                    <a:lnTo>
                      <a:pt y="614" x="1854"/>
                    </a:lnTo>
                    <a:lnTo>
                      <a:pt y="643" x="1885"/>
                    </a:lnTo>
                    <a:lnTo>
                      <a:pt y="670" x="1918"/>
                    </a:lnTo>
                    <a:lnTo>
                      <a:pt y="698" x="1952"/>
                    </a:lnTo>
                    <a:lnTo>
                      <a:pt y="707" x="1962"/>
                    </a:lnTo>
                    <a:lnTo>
                      <a:pt y="714" x="1976"/>
                    </a:lnTo>
                    <a:lnTo>
                      <a:pt y="717" x="1991"/>
                    </a:lnTo>
                    <a:lnTo>
                      <a:pt y="722" x="2006"/>
                    </a:lnTo>
                    <a:lnTo>
                      <a:pt y="793" x="2452"/>
                    </a:lnTo>
                    <a:lnTo>
                      <a:pt y="793" x="2481"/>
                    </a:lnTo>
                    <a:lnTo>
                      <a:pt y="793" x="2506"/>
                    </a:lnTo>
                    <a:lnTo>
                      <a:pt y="791" x="2533"/>
                    </a:lnTo>
                    <a:lnTo>
                      <a:pt y="790" x="2557"/>
                    </a:lnTo>
                    <a:lnTo>
                      <a:pt y="786" x="2580"/>
                    </a:lnTo>
                    <a:lnTo>
                      <a:pt y="781" x="2602"/>
                    </a:lnTo>
                    <a:lnTo>
                      <a:pt y="776" x="2624"/>
                    </a:lnTo>
                    <a:lnTo>
                      <a:pt y="769" x="2643"/>
                    </a:lnTo>
                    <a:lnTo>
                      <a:pt y="761" x="2661"/>
                    </a:lnTo>
                    <a:lnTo>
                      <a:pt y="752" x="2680"/>
                    </a:lnTo>
                    <a:lnTo>
                      <a:pt y="742" x="2695"/>
                    </a:lnTo>
                    <a:lnTo>
                      <a:pt y="732" x="2710"/>
                    </a:lnTo>
                    <a:lnTo>
                      <a:pt y="720" x="2724"/>
                    </a:lnTo>
                    <a:lnTo>
                      <a:pt y="707" x="2737"/>
                    </a:lnTo>
                    <a:lnTo>
                      <a:pt y="693" x="2747"/>
                    </a:lnTo>
                    <a:lnTo>
                      <a:pt y="678" x="2759"/>
                    </a:lnTo>
                    <a:lnTo>
                      <a:pt y="680" x="2769"/>
                    </a:lnTo>
                    <a:lnTo>
                      <a:pt y="683" x="2783"/>
                    </a:lnTo>
                    <a:lnTo>
                      <a:pt y="709" x="2903"/>
                    </a:lnTo>
                    <a:lnTo>
                      <a:pt y="734" x="3011"/>
                    </a:lnTo>
                    <a:lnTo>
                      <a:pt y="759" x="3109"/>
                    </a:lnTo>
                    <a:lnTo>
                      <a:pt y="785" x="3195"/>
                    </a:lnTo>
                    <a:lnTo>
                      <a:pt y="798" x="3235"/>
                    </a:lnTo>
                    <a:lnTo>
                      <a:pt y="812" x="3274"/>
                    </a:lnTo>
                    <a:lnTo>
                      <a:pt y="825" x="3310"/>
                    </a:lnTo>
                    <a:lnTo>
                      <a:pt y="840" x="3343"/>
                    </a:lnTo>
                    <a:lnTo>
                      <a:pt y="854" x="3374"/>
                    </a:lnTo>
                    <a:lnTo>
                      <a:pt y="867" x="3404"/>
                    </a:lnTo>
                    <a:lnTo>
                      <a:pt y="881" x="3433"/>
                    </a:lnTo>
                    <a:lnTo>
                      <a:pt y="896" x="3458"/>
                    </a:lnTo>
                    <a:lnTo>
                      <a:pt y="906" x="3446"/>
                    </a:lnTo>
                    <a:lnTo>
                      <a:pt y="916" x="3436"/>
                    </a:lnTo>
                    <a:lnTo>
                      <a:pt y="928" x="3428"/>
                    </a:lnTo>
                    <a:lnTo>
                      <a:pt y="940" x="3421"/>
                    </a:lnTo>
                    <a:lnTo>
                      <a:pt y="954" x="3416"/>
                    </a:lnTo>
                    <a:lnTo>
                      <a:pt y="967" x="3411"/>
                    </a:lnTo>
                    <a:lnTo>
                      <a:pt y="981" x="3408"/>
                    </a:lnTo>
                    <a:lnTo>
                      <a:pt y="994" x="3404"/>
                    </a:lnTo>
                    <a:lnTo>
                      <a:pt y="1003" x="3403"/>
                    </a:lnTo>
                    <a:lnTo>
                      <a:pt y="996" x="3328"/>
                    </a:lnTo>
                    <a:lnTo>
                      <a:pt y="997" x="3315"/>
                    </a:lnTo>
                    <a:lnTo>
                      <a:pt y="999" x="3296"/>
                    </a:lnTo>
                    <a:lnTo>
                      <a:pt y="997" x="3276"/>
                    </a:lnTo>
                    <a:lnTo>
                      <a:pt y="994" x="3252"/>
                    </a:lnTo>
                    <a:lnTo>
                      <a:pt y="986" x="3203"/>
                    </a:lnTo>
                    <a:lnTo>
                      <a:pt y="979" x="3153"/>
                    </a:lnTo>
                    <a:lnTo>
                      <a:pt y="970" x="3095"/>
                    </a:lnTo>
                    <a:lnTo>
                      <a:pt y="962" x="3036"/>
                    </a:lnTo>
                    <a:lnTo>
                      <a:pt y="952" x="2972"/>
                    </a:lnTo>
                    <a:lnTo>
                      <a:pt y="942" x="2906"/>
                    </a:lnTo>
                    <a:lnTo>
                      <a:pt y="930" x="2839"/>
                    </a:lnTo>
                    <a:lnTo>
                      <a:pt y="918" x="2768"/>
                    </a:lnTo>
                    <a:lnTo>
                      <a:pt y="903" x="2693"/>
                    </a:lnTo>
                    <a:lnTo>
                      <a:pt y="889" x="2619"/>
                    </a:lnTo>
                    <a:lnTo>
                      <a:pt y="874" x="2540"/>
                    </a:lnTo>
                    <a:lnTo>
                      <a:pt y="857" x="2460"/>
                    </a:lnTo>
                    <a:lnTo>
                      <a:pt y="840" x="2378"/>
                    </a:lnTo>
                    <a:lnTo>
                      <a:pt y="822" x="2292"/>
                    </a:lnTo>
                    <a:lnTo>
                      <a:pt y="803" x="2206"/>
                    </a:lnTo>
                    <a:lnTo>
                      <a:pt y="785" x="2116"/>
                    </a:lnTo>
                    <a:lnTo>
                      <a:pt y="764" x="2025"/>
                    </a:lnTo>
                    <a:lnTo>
                      <a:pt y="742" x="1932"/>
                    </a:lnTo>
                    <a:lnTo>
                      <a:pt y="430" x="569"/>
                    </a:lnTo>
                    <a:lnTo>
                      <a:pt y="425" x="549"/>
                    </a:lnTo>
                    <a:lnTo>
                      <a:pt y="418" x="529"/>
                    </a:lnTo>
                    <a:lnTo>
                      <a:pt y="409" x="510"/>
                    </a:lnTo>
                    <a:lnTo>
                      <a:pt y="401" x="492"/>
                    </a:lnTo>
                    <a:lnTo>
                      <a:pt y="391" x="473"/>
                    </a:lnTo>
                    <a:lnTo>
                      <a:pt y="379" x="456"/>
                    </a:lnTo>
                    <a:lnTo>
                      <a:pt y="365" x="439"/>
                    </a:lnTo>
                    <a:lnTo>
                      <a:pt y="352" x="423"/>
                    </a:lnTo>
                    <a:lnTo>
                      <a:pt y="323" x="392"/>
                    </a:lnTo>
                    <a:lnTo>
                      <a:pt y="291" x="362"/>
                    </a:lnTo>
                    <a:lnTo>
                      <a:pt y="257" x="331"/>
                    </a:lnTo>
                    <a:lnTo>
                      <a:pt y="224" x="301"/>
                    </a:lnTo>
                    <a:lnTo>
                      <a:pt y="190" x="271"/>
                    </a:lnTo>
                    <a:lnTo>
                      <a:pt y="158" x="240"/>
                    </a:lnTo>
                    <a:lnTo>
                      <a:pt y="142" x="223"/>
                    </a:lnTo>
                    <a:lnTo>
                      <a:pt y="127" x="206"/>
                    </a:lnTo>
                    <a:lnTo>
                      <a:pt y="114" x="190"/>
                    </a:lnTo>
                    <a:lnTo>
                      <a:pt y="100" x="171"/>
                    </a:lnTo>
                    <a:lnTo>
                      <a:pt y="88" x="154"/>
                    </a:lnTo>
                    <a:lnTo>
                      <a:pt y="76" x="134"/>
                    </a:lnTo>
                    <a:lnTo>
                      <a:pt y="66" x="114"/>
                    </a:lnTo>
                    <a:lnTo>
                      <a:pt y="58" x="93"/>
                    </a:lnTo>
                    <a:lnTo>
                      <a:pt y="51" x="71"/>
                    </a:lnTo>
                    <a:lnTo>
                      <a:pt y="46" x="49"/>
                    </a:lnTo>
                    <a:lnTo>
                      <a:pt y="41" x="26"/>
                    </a:lnTo>
                    <a:lnTo>
                      <a:pt y="39" x="0"/>
                    </a:lnTo>
                    <a:close/>
                  </a:path>
                </a:pathLst>
              </a:custGeom>
              <a:solidFill>
                <a:srgbClr val="F8C4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97" name="Shape 4397"/>
              <p:cNvSpPr/>
              <p:nvPr/>
            </p:nvSpPr>
            <p:spPr>
              <a:xfrm>
                <a:off y="2649536" x="3752850"/>
                <a:ext cy="747712" cx="3192461"/>
              </a:xfrm>
              <a:custGeom>
                <a:pathLst>
                  <a:path w="2011" extrusionOk="0" h="471">
                    <a:moveTo>
                      <a:pt y="0" x="0"/>
                    </a:moveTo>
                    <a:lnTo>
                      <a:pt y="3" x="72"/>
                    </a:lnTo>
                    <a:lnTo>
                      <a:pt y="5" x="147"/>
                    </a:lnTo>
                    <a:lnTo>
                      <a:pt y="6" x="219"/>
                    </a:lnTo>
                    <a:lnTo>
                      <a:pt y="10" x="292"/>
                    </a:lnTo>
                    <a:lnTo>
                      <a:pt y="10" x="363"/>
                    </a:lnTo>
                    <a:lnTo>
                      <a:pt y="12" x="430"/>
                    </a:lnTo>
                    <a:lnTo>
                      <a:pt y="13" x="494"/>
                    </a:lnTo>
                    <a:lnTo>
                      <a:pt y="15" x="552"/>
                    </a:lnTo>
                    <a:lnTo>
                      <a:pt y="23" x="548"/>
                    </a:lnTo>
                    <a:lnTo>
                      <a:pt y="34" x="547"/>
                    </a:lnTo>
                    <a:lnTo>
                      <a:pt y="42" x="548"/>
                    </a:lnTo>
                    <a:lnTo>
                      <a:pt y="50" x="552"/>
                    </a:lnTo>
                    <a:lnTo>
                      <a:pt y="83" x="577"/>
                    </a:lnTo>
                    <a:lnTo>
                      <a:pt y="115" x="603"/>
                    </a:lnTo>
                    <a:lnTo>
                      <a:pt y="145" x="631"/>
                    </a:lnTo>
                    <a:lnTo>
                      <a:pt y="175" x="660"/>
                    </a:lnTo>
                    <a:lnTo>
                      <a:pt y="206" x="690"/>
                    </a:lnTo>
                    <a:lnTo>
                      <a:pt y="235" x="721"/>
                    </a:lnTo>
                    <a:lnTo>
                      <a:pt y="262" x="754"/>
                    </a:lnTo>
                    <a:lnTo>
                      <a:pt y="290" x="788"/>
                    </a:lnTo>
                    <a:lnTo>
                      <a:pt y="299" x="798"/>
                    </a:lnTo>
                    <a:lnTo>
                      <a:pt y="306" x="812"/>
                    </a:lnTo>
                    <a:lnTo>
                      <a:pt y="309" x="827"/>
                    </a:lnTo>
                    <a:lnTo>
                      <a:pt y="314" x="842"/>
                    </a:lnTo>
                    <a:lnTo>
                      <a:pt y="385" x="1288"/>
                    </a:lnTo>
                    <a:lnTo>
                      <a:pt y="385" x="1317"/>
                    </a:lnTo>
                    <a:lnTo>
                      <a:pt y="385" x="1342"/>
                    </a:lnTo>
                    <a:lnTo>
                      <a:pt y="383" x="1369"/>
                    </a:lnTo>
                    <a:lnTo>
                      <a:pt y="382" x="1393"/>
                    </a:lnTo>
                    <a:lnTo>
                      <a:pt y="378" x="1416"/>
                    </a:lnTo>
                    <a:lnTo>
                      <a:pt y="373" x="1438"/>
                    </a:lnTo>
                    <a:lnTo>
                      <a:pt y="368" x="1460"/>
                    </a:lnTo>
                    <a:lnTo>
                      <a:pt y="361" x="1479"/>
                    </a:lnTo>
                    <a:lnTo>
                      <a:pt y="353" x="1497"/>
                    </a:lnTo>
                    <a:lnTo>
                      <a:pt y="344" x="1516"/>
                    </a:lnTo>
                    <a:lnTo>
                      <a:pt y="334" x="1531"/>
                    </a:lnTo>
                    <a:lnTo>
                      <a:pt y="324" x="1546"/>
                    </a:lnTo>
                    <a:lnTo>
                      <a:pt y="312" x="1560"/>
                    </a:lnTo>
                    <a:lnTo>
                      <a:pt y="299" x="1573"/>
                    </a:lnTo>
                    <a:lnTo>
                      <a:pt y="285" x="1583"/>
                    </a:lnTo>
                    <a:lnTo>
                      <a:pt y="270" x="1595"/>
                    </a:lnTo>
                    <a:lnTo>
                      <a:pt y="272" x="1605"/>
                    </a:lnTo>
                    <a:lnTo>
                      <a:pt y="275" x="1619"/>
                    </a:lnTo>
                    <a:lnTo>
                      <a:pt y="287" x="1676"/>
                    </a:lnTo>
                    <a:lnTo>
                      <a:pt y="299" x="1730"/>
                    </a:lnTo>
                    <a:lnTo>
                      <a:pt y="311" x="1783"/>
                    </a:lnTo>
                    <a:lnTo>
                      <a:pt y="322" x="1833"/>
                    </a:lnTo>
                    <a:lnTo>
                      <a:pt y="334" x="1881"/>
                    </a:lnTo>
                    <a:lnTo>
                      <a:pt y="346" x="1926"/>
                    </a:lnTo>
                    <a:lnTo>
                      <a:pt y="358" x="1970"/>
                    </a:lnTo>
                    <a:lnTo>
                      <a:pt y="371" x="2011"/>
                    </a:lnTo>
                    <a:lnTo>
                      <a:pt y="383" x="1992"/>
                    </a:lnTo>
                    <a:lnTo>
                      <a:pt y="397" x="1973"/>
                    </a:lnTo>
                    <a:lnTo>
                      <a:pt y="407" x="1952"/>
                    </a:lnTo>
                    <a:lnTo>
                      <a:pt y="417" x="1930"/>
                    </a:lnTo>
                    <a:lnTo>
                      <a:pt y="426" x="1908"/>
                    </a:lnTo>
                    <a:lnTo>
                      <a:pt y="434" x="1884"/>
                    </a:lnTo>
                    <a:lnTo>
                      <a:pt y="441" x="1859"/>
                    </a:lnTo>
                    <a:lnTo>
                      <a:pt y="448" x="1833"/>
                    </a:lnTo>
                    <a:lnTo>
                      <a:pt y="458" x="1779"/>
                    </a:lnTo>
                    <a:lnTo>
                      <a:pt y="464" x="1725"/>
                    </a:lnTo>
                    <a:lnTo>
                      <a:pt y="469" x="1670"/>
                    </a:lnTo>
                    <a:lnTo>
                      <a:pt y="471" x="1614"/>
                    </a:lnTo>
                    <a:lnTo>
                      <a:pt y="471" x="1560"/>
                    </a:lnTo>
                    <a:lnTo>
                      <a:pt y="469" x="1506"/>
                    </a:lnTo>
                    <a:lnTo>
                      <a:pt y="466" x="1455"/>
                    </a:lnTo>
                    <a:lnTo>
                      <a:pt y="463" x="1408"/>
                    </a:lnTo>
                    <a:lnTo>
                      <a:pt y="453" x="1325"/>
                    </a:lnTo>
                    <a:lnTo>
                      <a:pt y="444" x="1268"/>
                    </a:lnTo>
                    <a:lnTo>
                      <a:pt y="431" x="1209"/>
                    </a:lnTo>
                    <a:lnTo>
                      <a:pt y="419" x="1148"/>
                    </a:lnTo>
                    <a:lnTo>
                      <a:pt y="405" x="1087"/>
                    </a:lnTo>
                    <a:lnTo>
                      <a:pt y="392" x="1026"/>
                    </a:lnTo>
                    <a:lnTo>
                      <a:pt y="378" x="962"/>
                    </a:lnTo>
                    <a:lnTo>
                      <a:pt y="365" x="898"/>
                    </a:lnTo>
                    <a:lnTo>
                      <a:pt y="350" x="834"/>
                    </a:lnTo>
                    <a:lnTo>
                      <a:pt y="334" x="768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98" name="Shape 4398"/>
              <p:cNvSpPr/>
              <p:nvPr/>
            </p:nvSpPr>
            <p:spPr>
              <a:xfrm>
                <a:off y="2670175" x="4430712"/>
                <a:ext cy="668337" cx="2214561"/>
              </a:xfrm>
              <a:custGeom>
                <a:pathLst>
                  <a:path w="1395" extrusionOk="0" h="421">
                    <a:moveTo>
                      <a:pt y="0" x="2"/>
                    </a:moveTo>
                    <a:lnTo>
                      <a:pt y="0" x="30"/>
                    </a:lnTo>
                    <a:lnTo>
                      <a:pt y="0" x="66"/>
                    </a:lnTo>
                    <a:lnTo>
                      <a:pt y="2" x="98"/>
                    </a:lnTo>
                    <a:lnTo>
                      <a:pt y="2" x="125"/>
                    </a:lnTo>
                    <a:lnTo>
                      <a:pt y="10" x="121"/>
                    </a:lnTo>
                    <a:lnTo>
                      <a:pt y="21" x="120"/>
                    </a:lnTo>
                    <a:lnTo>
                      <a:pt y="29" x="121"/>
                    </a:lnTo>
                    <a:lnTo>
                      <a:pt y="37" x="125"/>
                    </a:lnTo>
                    <a:lnTo>
                      <a:pt y="70" x="150"/>
                    </a:lnTo>
                    <a:lnTo>
                      <a:pt y="102" x="176"/>
                    </a:lnTo>
                    <a:lnTo>
                      <a:pt y="132" x="204"/>
                    </a:lnTo>
                    <a:lnTo>
                      <a:pt y="162" x="233"/>
                    </a:lnTo>
                    <a:lnTo>
                      <a:pt y="193" x="263"/>
                    </a:lnTo>
                    <a:lnTo>
                      <a:pt y="222" x="294"/>
                    </a:lnTo>
                    <a:lnTo>
                      <a:pt y="249" x="327"/>
                    </a:lnTo>
                    <a:lnTo>
                      <a:pt y="277" x="361"/>
                    </a:lnTo>
                    <a:lnTo>
                      <a:pt y="286" x="371"/>
                    </a:lnTo>
                    <a:lnTo>
                      <a:pt y="293" x="385"/>
                    </a:lnTo>
                    <a:lnTo>
                      <a:pt y="296" x="400"/>
                    </a:lnTo>
                    <a:lnTo>
                      <a:pt y="301" x="415"/>
                    </a:lnTo>
                    <a:lnTo>
                      <a:pt y="372" x="861"/>
                    </a:lnTo>
                    <a:lnTo>
                      <a:pt y="372" x="890"/>
                    </a:lnTo>
                    <a:lnTo>
                      <a:pt y="372" x="915"/>
                    </a:lnTo>
                    <a:lnTo>
                      <a:pt y="370" x="942"/>
                    </a:lnTo>
                    <a:lnTo>
                      <a:pt y="369" x="966"/>
                    </a:lnTo>
                    <a:lnTo>
                      <a:pt y="365" x="989"/>
                    </a:lnTo>
                    <a:lnTo>
                      <a:pt y="360" x="1011"/>
                    </a:lnTo>
                    <a:lnTo>
                      <a:pt y="355" x="1033"/>
                    </a:lnTo>
                    <a:lnTo>
                      <a:pt y="348" x="1052"/>
                    </a:lnTo>
                    <a:lnTo>
                      <a:pt y="340" x="1070"/>
                    </a:lnTo>
                    <a:lnTo>
                      <a:pt y="331" x="1089"/>
                    </a:lnTo>
                    <a:lnTo>
                      <a:pt y="321" x="1104"/>
                    </a:lnTo>
                    <a:lnTo>
                      <a:pt y="311" x="1119"/>
                    </a:lnTo>
                    <a:lnTo>
                      <a:pt y="299" x="1133"/>
                    </a:lnTo>
                    <a:lnTo>
                      <a:pt y="286" x="1146"/>
                    </a:lnTo>
                    <a:lnTo>
                      <a:pt y="272" x="1156"/>
                    </a:lnTo>
                    <a:lnTo>
                      <a:pt y="257" x="1168"/>
                    </a:lnTo>
                    <a:lnTo>
                      <a:pt y="259" x="1178"/>
                    </a:lnTo>
                    <a:lnTo>
                      <a:pt y="262" x="1192"/>
                    </a:lnTo>
                    <a:lnTo>
                      <a:pt y="272" x="1246"/>
                    </a:lnTo>
                    <a:lnTo>
                      <a:pt y="284" x="1297"/>
                    </a:lnTo>
                    <a:lnTo>
                      <a:pt y="294" x="1347"/>
                    </a:lnTo>
                    <a:lnTo>
                      <a:pt y="306" x="1395"/>
                    </a:lnTo>
                    <a:lnTo>
                      <a:pt y="316" x="1388"/>
                    </a:lnTo>
                    <a:lnTo>
                      <a:pt y="325" x="1381"/>
                    </a:lnTo>
                    <a:lnTo>
                      <a:pt y="333" x="1373"/>
                    </a:lnTo>
                    <a:lnTo>
                      <a:pt y="342" x="1361"/>
                    </a:lnTo>
                    <a:lnTo>
                      <a:pt y="348" x="1349"/>
                    </a:lnTo>
                    <a:lnTo>
                      <a:pt y="357" x="1335"/>
                    </a:lnTo>
                    <a:lnTo>
                      <a:pt y="364" x="1322"/>
                    </a:lnTo>
                    <a:lnTo>
                      <a:pt y="370" x="1307"/>
                    </a:lnTo>
                    <a:lnTo>
                      <a:pt y="382" x="1271"/>
                    </a:lnTo>
                    <a:lnTo>
                      <a:pt y="392" x="1234"/>
                    </a:lnTo>
                    <a:lnTo>
                      <a:pt y="401" x="1195"/>
                    </a:lnTo>
                    <a:lnTo>
                      <a:pt y="407" x="1153"/>
                    </a:lnTo>
                    <a:lnTo>
                      <a:pt y="413" x="1111"/>
                    </a:lnTo>
                    <a:lnTo>
                      <a:pt y="418" x="1067"/>
                    </a:lnTo>
                    <a:lnTo>
                      <a:pt y="421" x="1025"/>
                    </a:lnTo>
                    <a:lnTo>
                      <a:pt y="421" x="984"/>
                    </a:lnTo>
                    <a:lnTo>
                      <a:pt y="421" x="944"/>
                    </a:lnTo>
                    <a:lnTo>
                      <a:pt y="419" x="908"/>
                    </a:lnTo>
                    <a:lnTo>
                      <a:pt y="418" x="875"/>
                    </a:lnTo>
                    <a:lnTo>
                      <a:pt y="413" x="847"/>
                    </a:lnTo>
                    <a:lnTo>
                      <a:pt y="318" x="388"/>
                    </a:lnTo>
                    <a:lnTo>
                      <a:pt y="320" x="385"/>
                    </a:lnTo>
                    <a:lnTo>
                      <a:pt y="318" x="380"/>
                    </a:lnTo>
                    <a:lnTo>
                      <a:pt y="315" x="371"/>
                    </a:lnTo>
                    <a:lnTo>
                      <a:pt y="311" x="363"/>
                    </a:lnTo>
                    <a:lnTo>
                      <a:pt y="298" x="341"/>
                    </a:lnTo>
                    <a:lnTo>
                      <a:pt y="281" x="312"/>
                    </a:lnTo>
                    <a:lnTo>
                      <a:pt y="260" x="282"/>
                    </a:lnTo>
                    <a:lnTo>
                      <a:pt y="237" x="248"/>
                    </a:lnTo>
                    <a:lnTo>
                      <a:pt y="210" x="213"/>
                    </a:lnTo>
                    <a:lnTo>
                      <a:pt y="183" x="176"/>
                    </a:lnTo>
                    <a:lnTo>
                      <a:pt y="154" x="140"/>
                    </a:lnTo>
                    <a:lnTo>
                      <a:pt y="125" x="106"/>
                    </a:lnTo>
                    <a:lnTo>
                      <a:pt y="98" x="76"/>
                    </a:lnTo>
                    <a:lnTo>
                      <a:pt y="73" x="49"/>
                    </a:lnTo>
                    <a:lnTo>
                      <a:pt y="49" x="25"/>
                    </a:lnTo>
                    <a:lnTo>
                      <a:pt y="29" x="10"/>
                    </a:lnTo>
                    <a:lnTo>
                      <a:pt y="19" x="5"/>
                    </a:lnTo>
                    <a:lnTo>
                      <a:pt y="12" x="2"/>
                    </a:lnTo>
                    <a:lnTo>
                      <a:pt y="5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399" name="Shape 4399"/>
              <p:cNvSpPr/>
              <p:nvPr/>
            </p:nvSpPr>
            <p:spPr>
              <a:xfrm>
                <a:off y="2673350" x="4610100"/>
                <a:ext cy="603250" cx="1690686"/>
              </a:xfrm>
              <a:custGeom>
                <a:pathLst>
                  <a:path w="1065" extrusionOk="0" h="380">
                    <a:moveTo>
                      <a:pt y="0" x="5"/>
                    </a:moveTo>
                    <a:lnTo>
                      <a:pt y="0" x="12"/>
                    </a:lnTo>
                    <a:lnTo>
                      <a:pt y="8" x="8"/>
                    </a:lnTo>
                    <a:lnTo>
                      <a:pt y="19" x="7"/>
                    </a:lnTo>
                    <a:lnTo>
                      <a:pt y="27" x="8"/>
                    </a:lnTo>
                    <a:lnTo>
                      <a:pt y="35" x="12"/>
                    </a:lnTo>
                    <a:lnTo>
                      <a:pt y="68" x="37"/>
                    </a:lnTo>
                    <a:lnTo>
                      <a:pt y="100" x="63"/>
                    </a:lnTo>
                    <a:lnTo>
                      <a:pt y="130" x="91"/>
                    </a:lnTo>
                    <a:lnTo>
                      <a:pt y="160" x="120"/>
                    </a:lnTo>
                    <a:lnTo>
                      <a:pt y="191" x="150"/>
                    </a:lnTo>
                    <a:lnTo>
                      <a:pt y="220" x="181"/>
                    </a:lnTo>
                    <a:lnTo>
                      <a:pt y="247" x="214"/>
                    </a:lnTo>
                    <a:lnTo>
                      <a:pt y="275" x="248"/>
                    </a:lnTo>
                    <a:lnTo>
                      <a:pt y="284" x="258"/>
                    </a:lnTo>
                    <a:lnTo>
                      <a:pt y="291" x="272"/>
                    </a:lnTo>
                    <a:lnTo>
                      <a:pt y="294" x="287"/>
                    </a:lnTo>
                    <a:lnTo>
                      <a:pt y="299" x="302"/>
                    </a:lnTo>
                    <a:lnTo>
                      <a:pt y="370" x="748"/>
                    </a:lnTo>
                    <a:lnTo>
                      <a:pt y="370" x="777"/>
                    </a:lnTo>
                    <a:lnTo>
                      <a:pt y="370" x="802"/>
                    </a:lnTo>
                    <a:lnTo>
                      <a:pt y="368" x="829"/>
                    </a:lnTo>
                    <a:lnTo>
                      <a:pt y="367" x="853"/>
                    </a:lnTo>
                    <a:lnTo>
                      <a:pt y="363" x="876"/>
                    </a:lnTo>
                    <a:lnTo>
                      <a:pt y="358" x="898"/>
                    </a:lnTo>
                    <a:lnTo>
                      <a:pt y="353" x="920"/>
                    </a:lnTo>
                    <a:lnTo>
                      <a:pt y="346" x="939"/>
                    </a:lnTo>
                    <a:lnTo>
                      <a:pt y="338" x="957"/>
                    </a:lnTo>
                    <a:lnTo>
                      <a:pt y="329" x="976"/>
                    </a:lnTo>
                    <a:lnTo>
                      <a:pt y="319" x="991"/>
                    </a:lnTo>
                    <a:lnTo>
                      <a:pt y="309" x="1006"/>
                    </a:lnTo>
                    <a:lnTo>
                      <a:pt y="297" x="1020"/>
                    </a:lnTo>
                    <a:lnTo>
                      <a:pt y="284" x="1033"/>
                    </a:lnTo>
                    <a:lnTo>
                      <a:pt y="270" x="1043"/>
                    </a:lnTo>
                    <a:lnTo>
                      <a:pt y="255" x="1055"/>
                    </a:lnTo>
                    <a:lnTo>
                      <a:pt y="257" x="1060"/>
                    </a:lnTo>
                    <a:lnTo>
                      <a:pt y="257" x="1065"/>
                    </a:lnTo>
                    <a:lnTo>
                      <a:pt y="277" x="1052"/>
                    </a:lnTo>
                    <a:lnTo>
                      <a:pt y="296" x="1035"/>
                    </a:lnTo>
                    <a:lnTo>
                      <a:pt y="311" x="1016"/>
                    </a:lnTo>
                    <a:lnTo>
                      <a:pt y="324" x="998"/>
                    </a:lnTo>
                    <a:lnTo>
                      <a:pt y="336" x="978"/>
                    </a:lnTo>
                    <a:lnTo>
                      <a:pt y="346" x="956"/>
                    </a:lnTo>
                    <a:lnTo>
                      <a:pt y="356" x="934"/>
                    </a:lnTo>
                    <a:lnTo>
                      <a:pt y="363" x="910"/>
                    </a:lnTo>
                    <a:lnTo>
                      <a:pt y="368" x="888"/>
                    </a:lnTo>
                    <a:lnTo>
                      <a:pt y="373" x="866"/>
                    </a:lnTo>
                    <a:lnTo>
                      <a:pt y="377" x="844"/>
                    </a:lnTo>
                    <a:lnTo>
                      <a:pt y="378" x="822"/>
                    </a:lnTo>
                    <a:lnTo>
                      <a:pt y="380" x="802"/>
                    </a:lnTo>
                    <a:lnTo>
                      <a:pt y="380" x="782"/>
                    </a:lnTo>
                    <a:lnTo>
                      <a:pt y="378" x="763"/>
                    </a:lnTo>
                    <a:lnTo>
                      <a:pt y="377" x="748"/>
                    </a:lnTo>
                    <a:lnTo>
                      <a:pt y="304" x="299"/>
                    </a:lnTo>
                    <a:lnTo>
                      <a:pt y="301" x="284"/>
                    </a:lnTo>
                    <a:lnTo>
                      <a:pt y="296" x="269"/>
                    </a:lnTo>
                    <a:lnTo>
                      <a:pt y="289" x="255"/>
                    </a:lnTo>
                    <a:lnTo>
                      <a:pt y="280" x="243"/>
                    </a:lnTo>
                    <a:lnTo>
                      <a:pt y="258" x="216"/>
                    </a:lnTo>
                    <a:lnTo>
                      <a:pt y="231" x="186"/>
                    </a:lnTo>
                    <a:lnTo>
                      <a:pt y="203" x="154"/>
                    </a:lnTo>
                    <a:lnTo>
                      <a:pt y="171" x="120"/>
                    </a:lnTo>
                    <a:lnTo>
                      <a:pt y="137" x="88"/>
                    </a:lnTo>
                    <a:lnTo>
                      <a:pt y="103" x="56"/>
                    </a:lnTo>
                    <a:lnTo>
                      <a:pt y="71" x="29"/>
                    </a:lnTo>
                    <a:lnTo>
                      <a:pt y="39" x="7"/>
                    </a:lnTo>
                    <a:lnTo>
                      <a:pt y="32" x="3"/>
                    </a:lnTo>
                    <a:lnTo>
                      <a:pt y="25" x="0"/>
                    </a:lnTo>
                    <a:lnTo>
                      <a:pt y="20" x="0"/>
                    </a:lnTo>
                    <a:lnTo>
                      <a:pt y="17" x="0"/>
                    </a:lnTo>
                    <a:lnTo>
                      <a:pt y="8" x="2"/>
                    </a:lnTo>
                    <a:lnTo>
                      <a:pt y="0" x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00" name="Shape 4400"/>
              <p:cNvSpPr/>
              <p:nvPr/>
            </p:nvSpPr>
            <p:spPr>
              <a:xfrm>
                <a:off y="3421062" x="7389811"/>
                <a:ext cy="6350" cx="11111"/>
              </a:xfrm>
              <a:custGeom>
                <a:pathLst>
                  <a:path w="7" extrusionOk="0" h="4">
                    <a:moveTo>
                      <a:pt y="4" x="7"/>
                    </a:move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lnTo>
                      <a:pt y="2" x="5"/>
                    </a:lnTo>
                    <a:lnTo>
                      <a:pt y="4" x="7"/>
                    </a:lnTo>
                    <a:close/>
                  </a:path>
                </a:pathLst>
              </a:custGeom>
              <a:solidFill>
                <a:srgbClr val="5A575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01" name="Shape 4401"/>
              <p:cNvSpPr/>
              <p:nvPr/>
            </p:nvSpPr>
            <p:spPr>
              <a:xfrm>
                <a:off y="3424237" x="7386636"/>
                <a:ext cy="7936" cx="22225"/>
              </a:xfrm>
              <a:custGeom>
                <a:pathLst>
                  <a:path w="14" extrusionOk="0" h="5">
                    <a:moveTo>
                      <a:pt y="0" x="4"/>
                    </a:moveTo>
                    <a:lnTo>
                      <a:pt y="0" x="5"/>
                    </a:lnTo>
                    <a:lnTo>
                      <a:pt y="2" x="9"/>
                    </a:lnTo>
                    <a:lnTo>
                      <a:pt y="5" x="14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5B595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02" name="Shape 4402"/>
              <p:cNvSpPr/>
              <p:nvPr/>
            </p:nvSpPr>
            <p:spPr>
              <a:xfrm>
                <a:off y="3427412" x="7386636"/>
                <a:ext cy="7936" cx="30161"/>
              </a:xfrm>
              <a:custGeom>
                <a:pathLst>
                  <a:path w="19" extrusionOk="0" h="5">
                    <a:moveTo>
                      <a:pt y="0" x="2"/>
                    </a:moveTo>
                    <a:lnTo>
                      <a:pt y="0" x="9"/>
                    </a:lnTo>
                    <a:lnTo>
                      <a:pt y="3" x="14"/>
                    </a:lnTo>
                    <a:lnTo>
                      <a:pt y="5" x="19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5F5D5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03" name="Shape 4403"/>
              <p:cNvSpPr/>
              <p:nvPr/>
            </p:nvSpPr>
            <p:spPr>
              <a:xfrm>
                <a:off y="3427412" x="7385050"/>
                <a:ext cy="12700" cx="36511"/>
              </a:xfrm>
              <a:custGeom>
                <a:pathLst>
                  <a:path w="23" extrusionOk="0" h="8">
                    <a:moveTo>
                      <a:pt y="0" x="1"/>
                    </a:moveTo>
                    <a:lnTo>
                      <a:pt y="3" x="15"/>
                    </a:lnTo>
                    <a:lnTo>
                      <a:pt y="5" x="18"/>
                    </a:lnTo>
                    <a:lnTo>
                      <a:pt y="8" x="23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625F5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04" name="Shape 4404"/>
              <p:cNvSpPr/>
              <p:nvPr/>
            </p:nvSpPr>
            <p:spPr>
              <a:xfrm>
                <a:off y="3429000" x="7381875"/>
                <a:ext cy="14286" cx="42862"/>
              </a:xfrm>
              <a:custGeom>
                <a:pathLst>
                  <a:path w="27" extrusionOk="0" h="9">
                    <a:moveTo>
                      <a:pt y="0" x="3"/>
                    </a:moveTo>
                    <a:lnTo>
                      <a:pt y="4" x="22"/>
                    </a:lnTo>
                    <a:lnTo>
                      <a:pt y="6" x="23"/>
                    </a:lnTo>
                    <a:lnTo>
                      <a:pt y="7" x="27"/>
                    </a:lnTo>
                    <a:lnTo>
                      <a:pt y="9" x="27"/>
                    </a:lnTo>
                    <a:lnTo>
                      <a:pt y="9" x="27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64626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05" name="Shape 4405"/>
              <p:cNvSpPr/>
              <p:nvPr/>
            </p:nvSpPr>
            <p:spPr>
              <a:xfrm>
                <a:off y="3432175" x="7378700"/>
                <a:ext cy="14286" cx="46036"/>
              </a:xfrm>
              <a:custGeom>
                <a:pathLst>
                  <a:path w="29" extrusionOk="0" h="9">
                    <a:moveTo>
                      <a:pt y="0" x="4"/>
                    </a:moveTo>
                    <a:lnTo>
                      <a:pt y="5" x="27"/>
                    </a:lnTo>
                    <a:lnTo>
                      <a:pt y="5" x="27"/>
                    </a:lnTo>
                    <a:lnTo>
                      <a:pt y="5" x="29"/>
                    </a:lnTo>
                    <a:lnTo>
                      <a:pt y="7" x="29"/>
                    </a:lnTo>
                    <a:lnTo>
                      <a:pt y="9" x="29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68666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06" name="Shape 4406"/>
              <p:cNvSpPr/>
              <p:nvPr/>
            </p:nvSpPr>
            <p:spPr>
              <a:xfrm>
                <a:off y="3435350" x="7378700"/>
                <a:ext cy="12700" cx="46036"/>
              </a:xfrm>
              <a:custGeom>
                <a:pathLst>
                  <a:path w="29" extrusionOk="0" h="8">
                    <a:moveTo>
                      <a:pt y="0" x="2"/>
                    </a:moveTo>
                    <a:lnTo>
                      <a:pt y="5" x="29"/>
                    </a:lnTo>
                    <a:lnTo>
                      <a:pt y="7" x="29"/>
                    </a:lnTo>
                    <a:lnTo>
                      <a:pt y="8" x="2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A686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07" name="Shape 4407"/>
              <p:cNvSpPr/>
              <p:nvPr/>
            </p:nvSpPr>
            <p:spPr>
              <a:xfrm>
                <a:off y="3438525" x="7375525"/>
                <a:ext cy="12700" cx="49212"/>
              </a:xfrm>
              <a:custGeom>
                <a:pathLst>
                  <a:path w="31" extrusionOk="0" h="8">
                    <a:moveTo>
                      <a:pt y="0" x="2"/>
                    </a:moveTo>
                    <a:lnTo>
                      <a:pt y="5" x="31"/>
                    </a:lnTo>
                    <a:lnTo>
                      <a:pt y="6" x="31"/>
                    </a:lnTo>
                    <a:lnTo>
                      <a:pt y="8" x="31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08" name="Shape 4408"/>
              <p:cNvSpPr/>
              <p:nvPr/>
            </p:nvSpPr>
            <p:spPr>
              <a:xfrm>
                <a:off y="3440112" x="7373936"/>
                <a:ext cy="14286" cx="50800"/>
              </a:xfrm>
              <a:custGeom>
                <a:pathLst>
                  <a:path w="32" extrusionOk="0" h="9">
                    <a:moveTo>
                      <a:pt y="0" x="3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9" x="32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706E6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09" name="Shape 4409"/>
              <p:cNvSpPr/>
              <p:nvPr/>
            </p:nvSpPr>
            <p:spPr>
              <a:xfrm>
                <a:off y="3443287" x="7373936"/>
                <a:ext cy="12700" cx="53975"/>
              </a:xfrm>
              <a:custGeom>
                <a:pathLst>
                  <a:path w="34" extrusionOk="0" h="8">
                    <a:moveTo>
                      <a:pt y="0" x="1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8" x="3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71706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10" name="Shape 4410"/>
              <p:cNvSpPr/>
              <p:nvPr/>
            </p:nvSpPr>
            <p:spPr>
              <a:xfrm>
                <a:off y="3446462" x="7370761"/>
                <a:ext cy="12700" cx="57150"/>
              </a:xfrm>
              <a:custGeom>
                <a:pathLst>
                  <a:path w="36" extrusionOk="0" h="8">
                    <a:moveTo>
                      <a:pt y="0" x="2"/>
                    </a:moveTo>
                    <a:lnTo>
                      <a:pt y="5" x="34"/>
                    </a:lnTo>
                    <a:lnTo>
                      <a:pt y="6" x="36"/>
                    </a:lnTo>
                    <a:lnTo>
                      <a:pt y="8" x="3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73727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11" name="Shape 4411"/>
              <p:cNvSpPr/>
              <p:nvPr/>
            </p:nvSpPr>
            <p:spPr>
              <a:xfrm>
                <a:off y="3448050" x="7367586"/>
                <a:ext cy="14286" cx="60325"/>
              </a:xfrm>
              <a:custGeom>
                <a:pathLst>
                  <a:path w="38" extrusionOk="0" h="9">
                    <a:moveTo>
                      <a:pt y="0" x="4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9" x="38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77767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12" name="Shape 4412"/>
              <p:cNvSpPr/>
              <p:nvPr/>
            </p:nvSpPr>
            <p:spPr>
              <a:xfrm>
                <a:off y="3451225" x="7367586"/>
                <a:ext cy="23811" cx="120650"/>
              </a:xfrm>
              <a:custGeom>
                <a:pathLst>
                  <a:path w="76" extrusionOk="0" h="15">
                    <a:moveTo>
                      <a:pt y="0" x="2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8" x="38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  <a:moveTo>
                      <a:pt y="15" x="76"/>
                    </a:moveTo>
                    <a:lnTo>
                      <a:pt y="15" x="73"/>
                    </a:lnTo>
                    <a:lnTo>
                      <a:pt y="15" x="73"/>
                    </a:lnTo>
                    <a:lnTo>
                      <a:pt y="14" x="73"/>
                    </a:lnTo>
                    <a:lnTo>
                      <a:pt y="15" x="75"/>
                    </a:lnTo>
                    <a:lnTo>
                      <a:pt y="15" x="76"/>
                    </a:lnTo>
                    <a:close/>
                  </a:path>
                </a:pathLst>
              </a:custGeom>
              <a:solidFill>
                <a:srgbClr val="79787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13" name="Shape 4413"/>
              <p:cNvSpPr/>
              <p:nvPr/>
            </p:nvSpPr>
            <p:spPr>
              <a:xfrm>
                <a:off y="3451225" x="7366000"/>
                <a:ext cy="30161" cx="130175"/>
              </a:xfrm>
              <a:custGeom>
                <a:pathLst>
                  <a:path w="82" extrusionOk="0" h="19">
                    <a:moveTo>
                      <a:pt y="0" x="1"/>
                    </a:moveTo>
                    <a:lnTo>
                      <a:pt y="7" x="39"/>
                    </a:lnTo>
                    <a:lnTo>
                      <a:pt y="8" x="39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9" x="82"/>
                    </a:moveTo>
                    <a:lnTo>
                      <a:pt y="17" x="74"/>
                    </a:lnTo>
                    <a:lnTo>
                      <a:pt y="15" x="74"/>
                    </a:lnTo>
                    <a:lnTo>
                      <a:pt y="14" x="74"/>
                    </a:lnTo>
                    <a:lnTo>
                      <a:pt y="17" x="79"/>
                    </a:lnTo>
                    <a:lnTo>
                      <a:pt y="19" x="82"/>
                    </a:lnTo>
                    <a:close/>
                  </a:path>
                </a:pathLst>
              </a:custGeom>
              <a:solidFill>
                <a:srgbClr val="7C7A7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14" name="Shape 4414"/>
              <p:cNvSpPr/>
              <p:nvPr/>
            </p:nvSpPr>
            <p:spPr>
              <a:xfrm>
                <a:off y="3454400" x="7366000"/>
                <a:ext cy="31750" cx="141286"/>
              </a:xfrm>
              <a:custGeom>
                <a:pathLst>
                  <a:path w="89" extrusionOk="0" h="20">
                    <a:moveTo>
                      <a:pt y="0" x="1"/>
                    </a:moveTo>
                    <a:lnTo>
                      <a:pt y="6" x="39"/>
                    </a:lnTo>
                    <a:lnTo>
                      <a:pt y="8" x="40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  <a:moveTo>
                      <a:pt y="13" x="74"/>
                    </a:moveTo>
                    <a:lnTo>
                      <a:pt y="13" x="77"/>
                    </a:lnTo>
                    <a:lnTo>
                      <a:pt y="17" x="82"/>
                    </a:lnTo>
                    <a:lnTo>
                      <a:pt y="20" x="89"/>
                    </a:lnTo>
                    <a:lnTo>
                      <a:pt y="17" x="74"/>
                    </a:lnTo>
                    <a:lnTo>
                      <a:pt y="15" x="74"/>
                    </a:lnTo>
                    <a:lnTo>
                      <a:pt y="13" x="74"/>
                    </a:lnTo>
                    <a:close/>
                  </a:path>
                </a:pathLst>
              </a:custGeom>
              <a:solidFill>
                <a:srgbClr val="7F7E7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15" name="Shape 4415"/>
              <p:cNvSpPr/>
              <p:nvPr/>
            </p:nvSpPr>
            <p:spPr>
              <a:xfrm>
                <a:off y="3455987" x="7362825"/>
                <a:ext cy="33336" cx="152400"/>
              </a:xfrm>
              <a:custGeom>
                <a:pathLst>
                  <a:path w="96" extrusionOk="0" h="21">
                    <a:moveTo>
                      <a:pt y="0" x="2"/>
                    </a:moveTo>
                    <a:lnTo>
                      <a:pt y="7" x="42"/>
                    </a:lnTo>
                    <a:lnTo>
                      <a:pt y="9" x="42"/>
                    </a:lnTo>
                    <a:lnTo>
                      <a:pt y="12" x="42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4" x="76"/>
                    </a:moveTo>
                    <a:lnTo>
                      <a:pt y="16" x="84"/>
                    </a:lnTo>
                    <a:lnTo>
                      <a:pt y="17" x="90"/>
                    </a:lnTo>
                    <a:lnTo>
                      <a:pt y="21" x="96"/>
                    </a:lnTo>
                    <a:lnTo>
                      <a:pt y="17" x="76"/>
                    </a:lnTo>
                    <a:lnTo>
                      <a:pt y="16" x="76"/>
                    </a:lnTo>
                    <a:lnTo>
                      <a:pt y="14" x="76"/>
                    </a:lnTo>
                    <a:close/>
                  </a:path>
                </a:pathLst>
              </a:custGeom>
              <a:solidFill>
                <a:srgbClr val="82807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16" name="Shape 4416"/>
              <p:cNvSpPr/>
              <p:nvPr/>
            </p:nvSpPr>
            <p:spPr>
              <a:xfrm>
                <a:off y="3459162" x="7359650"/>
                <a:ext cy="34925" cx="161925"/>
              </a:xfrm>
              <a:custGeom>
                <a:pathLst>
                  <a:path w="102" extrusionOk="0" h="22">
                    <a:moveTo>
                      <a:pt y="0" x="4"/>
                    </a:moveTo>
                    <a:lnTo>
                      <a:pt y="7" x="44"/>
                    </a:lnTo>
                    <a:lnTo>
                      <a:pt y="10" x="44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  <a:moveTo>
                      <a:pt y="14" x="78"/>
                    </a:moveTo>
                    <a:lnTo>
                      <a:pt y="17" x="93"/>
                    </a:lnTo>
                    <a:lnTo>
                      <a:pt y="19" x="98"/>
                    </a:lnTo>
                    <a:lnTo>
                      <a:pt y="22" x="102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4" x="78"/>
                    </a:lnTo>
                    <a:close/>
                  </a:path>
                </a:pathLst>
              </a:custGeom>
              <a:solidFill>
                <a:srgbClr val="84828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17" name="Shape 4417"/>
              <p:cNvSpPr/>
              <p:nvPr/>
            </p:nvSpPr>
            <p:spPr>
              <a:xfrm>
                <a:off y="3462337" x="7359650"/>
                <a:ext cy="34925" cx="169861"/>
              </a:xfrm>
              <a:custGeom>
                <a:pathLst>
                  <a:path w="107" extrusionOk="0" h="22">
                    <a:moveTo>
                      <a:pt y="0" x="2"/>
                    </a:moveTo>
                    <a:lnTo>
                      <a:pt y="8" x="44"/>
                    </a:lnTo>
                    <a:lnTo>
                      <a:pt y="10" x="46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  <a:moveTo>
                      <a:pt y="13" x="78"/>
                    </a:moveTo>
                    <a:lnTo>
                      <a:pt y="17" x="98"/>
                    </a:lnTo>
                    <a:lnTo>
                      <a:pt y="20" x="102"/>
                    </a:lnTo>
                    <a:lnTo>
                      <a:pt y="22" x="107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3" x="78"/>
                    </a:lnTo>
                    <a:close/>
                  </a:path>
                </a:pathLst>
              </a:custGeom>
              <a:solidFill>
                <a:srgbClr val="88878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18" name="Shape 4418"/>
              <p:cNvSpPr/>
              <p:nvPr/>
            </p:nvSpPr>
            <p:spPr>
              <a:xfrm>
                <a:off y="3463925" x="7358061"/>
                <a:ext cy="38100" cx="179387"/>
              </a:xfrm>
              <a:custGeom>
                <a:pathLst>
                  <a:path w="113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1" x="47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3"/>
                    </a:lnTo>
                    <a:lnTo>
                      <a:pt y="21" x="108"/>
                    </a:lnTo>
                    <a:lnTo>
                      <a:pt y="24" x="113"/>
                    </a:lnTo>
                    <a:lnTo>
                      <a:pt y="17" x="79"/>
                    </a:lnTo>
                    <a:lnTo>
                      <a:pt y="16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19" name="Shape 4419"/>
              <p:cNvSpPr/>
              <p:nvPr/>
            </p:nvSpPr>
            <p:spPr>
              <a:xfrm>
                <a:off y="3467100" x="7358061"/>
                <a:ext cy="38100" cx="187325"/>
              </a:xfrm>
              <a:custGeom>
                <a:pathLst>
                  <a:path w="118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0" x="49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8"/>
                    </a:lnTo>
                    <a:lnTo>
                      <a:pt y="22" x="113"/>
                    </a:lnTo>
                    <a:lnTo>
                      <a:pt y="24" x="118"/>
                    </a:lnTo>
                    <a:lnTo>
                      <a:pt y="17" x="79"/>
                    </a:lnTo>
                    <a:lnTo>
                      <a:pt y="15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C8B8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20" name="Shape 4420"/>
              <p:cNvSpPr/>
              <p:nvPr/>
            </p:nvSpPr>
            <p:spPr>
              <a:xfrm>
                <a:off y="3470275" x="7354886"/>
                <a:ext cy="39686" cx="195261"/>
              </a:xfrm>
              <a:custGeom>
                <a:pathLst>
                  <a:path w="123" extrusionOk="0" h="25">
                    <a:moveTo>
                      <a:pt y="0" x="2"/>
                    </a:moveTo>
                    <a:lnTo>
                      <a:pt y="8" x="51"/>
                    </a:lnTo>
                    <a:lnTo>
                      <a:pt y="10" x="51"/>
                    </a:lnTo>
                    <a:lnTo>
                      <a:pt y="12" x="52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3" x="81"/>
                    </a:moveTo>
                    <a:lnTo>
                      <a:pt y="20" x="115"/>
                    </a:lnTo>
                    <a:lnTo>
                      <a:pt y="22" x="118"/>
                    </a:lnTo>
                    <a:lnTo>
                      <a:pt y="25" x="123"/>
                    </a:lnTo>
                    <a:lnTo>
                      <a:pt y="17" x="79"/>
                    </a:lnTo>
                    <a:lnTo>
                      <a:pt y="15" x="81"/>
                    </a:lnTo>
                    <a:lnTo>
                      <a:pt y="13" x="81"/>
                    </a:lnTo>
                    <a:close/>
                  </a:path>
                </a:pathLst>
              </a:custGeom>
              <a:solidFill>
                <a:srgbClr val="908F8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21" name="Shape 4421"/>
              <p:cNvSpPr/>
              <p:nvPr/>
            </p:nvSpPr>
            <p:spPr>
              <a:xfrm>
                <a:off y="3473450" x="7351711"/>
                <a:ext cy="39686" cx="206375"/>
              </a:xfrm>
              <a:custGeom>
                <a:pathLst>
                  <a:path w="130" extrusionOk="0" h="25">
                    <a:moveTo>
                      <a:pt y="0" x="4"/>
                    </a:moveTo>
                    <a:lnTo>
                      <a:pt y="8" x="53"/>
                    </a:lnTo>
                    <a:lnTo>
                      <a:pt y="10" x="54"/>
                    </a:lnTo>
                    <a:lnTo>
                      <a:pt y="11" x="5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4"/>
                    </a:lnTo>
                    <a:close/>
                    <a:moveTo>
                      <a:pt y="13" x="83"/>
                    </a:moveTo>
                    <a:lnTo>
                      <a:pt y="20" x="122"/>
                    </a:lnTo>
                    <a:lnTo>
                      <a:pt y="23" x="125"/>
                    </a:lnTo>
                    <a:lnTo>
                      <a:pt y="25" x="130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3"/>
                    </a:lnTo>
                    <a:close/>
                  </a:path>
                </a:pathLst>
              </a:custGeom>
              <a:solidFill>
                <a:srgbClr val="92919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22" name="Shape 4422"/>
              <p:cNvSpPr/>
              <p:nvPr/>
            </p:nvSpPr>
            <p:spPr>
              <a:xfrm>
                <a:off y="3475037" x="7351711"/>
                <a:ext cy="41275" cx="212725"/>
              </a:xfrm>
              <a:custGeom>
                <a:pathLst>
                  <a:path w="134" extrusionOk="0" h="26">
                    <a:moveTo>
                      <a:pt y="0" x="2"/>
                    </a:moveTo>
                    <a:lnTo>
                      <a:pt y="9" x="54"/>
                    </a:lnTo>
                    <a:lnTo>
                      <a:pt y="10" x="56"/>
                    </a:lnTo>
                    <a:lnTo>
                      <a:pt y="12" x="5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4" x="81"/>
                    </a:moveTo>
                    <a:lnTo>
                      <a:pt y="22" x="125"/>
                    </a:lnTo>
                    <a:lnTo>
                      <a:pt y="24" x="129"/>
                    </a:lnTo>
                    <a:lnTo>
                      <a:pt y="26" x="134"/>
                    </a:lnTo>
                    <a:lnTo>
                      <a:pt y="17" x="81"/>
                    </a:lnTo>
                    <a:lnTo>
                      <a:pt y="15" x="81"/>
                    </a:lnTo>
                    <a:lnTo>
                      <a:pt y="14" x="81"/>
                    </a:lnTo>
                    <a:close/>
                  </a:path>
                </a:pathLst>
              </a:custGeom>
              <a:solidFill>
                <a:srgbClr val="94939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23" name="Shape 4423"/>
              <p:cNvSpPr/>
              <p:nvPr/>
            </p:nvSpPr>
            <p:spPr>
              <a:xfrm>
                <a:off y="3478212" x="7350125"/>
                <a:ext cy="42862" cx="219075"/>
              </a:xfrm>
              <a:custGeom>
                <a:pathLst>
                  <a:path w="138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0" x="57"/>
                    </a:lnTo>
                    <a:lnTo>
                      <a:pt y="13" x="5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1"/>
                    </a:lnTo>
                    <a:lnTo>
                      <a:pt y="24" x="135"/>
                    </a:lnTo>
                    <a:lnTo>
                      <a:pt y="27" x="138"/>
                    </a:lnTo>
                    <a:lnTo>
                      <a:pt y="17" x="81"/>
                    </a:lnTo>
                    <a:lnTo>
                      <a:pt y="15" x="82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9989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24" name="Shape 4424"/>
              <p:cNvSpPr/>
              <p:nvPr/>
            </p:nvSpPr>
            <p:spPr>
              <a:xfrm>
                <a:off y="3481387" x="7350125"/>
                <a:ext cy="42862" cx="223837"/>
              </a:xfrm>
              <a:custGeom>
                <a:pathLst>
                  <a:path w="141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1" x="59"/>
                    </a:lnTo>
                    <a:lnTo>
                      <a:pt y="13" x="60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5"/>
                    </a:lnTo>
                    <a:lnTo>
                      <a:pt y="25" x="138"/>
                    </a:lnTo>
                    <a:lnTo>
                      <a:pt y="27" x="141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25" name="Shape 4425"/>
              <p:cNvSpPr/>
              <p:nvPr/>
            </p:nvSpPr>
            <p:spPr>
              <a:xfrm>
                <a:off y="3481387" x="7346950"/>
                <a:ext cy="47625" cx="234950"/>
              </a:xfrm>
              <a:custGeom>
                <a:pathLst>
                  <a:path w="148" extrusionOk="0" h="30">
                    <a:moveTo>
                      <a:pt y="0" x="2"/>
                    </a:moveTo>
                    <a:lnTo>
                      <a:pt y="11" x="61"/>
                    </a:lnTo>
                    <a:lnTo>
                      <a:pt y="13" x="62"/>
                    </a:lnTo>
                    <a:lnTo>
                      <a:pt y="15" x="6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5" x="140"/>
                    </a:lnTo>
                    <a:lnTo>
                      <a:pt y="27" x="143"/>
                    </a:lnTo>
                    <a:lnTo>
                      <a:pt y="30" x="148"/>
                    </a:lnTo>
                    <a:lnTo>
                      <a:pt y="18" x="81"/>
                    </a:lnTo>
                    <a:lnTo>
                      <a:pt y="16" x="83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9E9D9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26" name="Shape 4426"/>
              <p:cNvSpPr/>
              <p:nvPr/>
            </p:nvSpPr>
            <p:spPr>
              <a:xfrm>
                <a:off y="3482975" x="7346950"/>
                <a:ext cy="49212" cx="241300"/>
              </a:xfrm>
              <a:custGeom>
                <a:pathLst>
                  <a:path w="152" extrusionOk="0" h="31">
                    <a:moveTo>
                      <a:pt y="0" x="2"/>
                    </a:moveTo>
                    <a:lnTo>
                      <a:pt y="12" x="62"/>
                    </a:lnTo>
                    <a:lnTo>
                      <a:pt y="14" x="64"/>
                    </a:lnTo>
                    <a:lnTo>
                      <a:pt y="15" x="6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6" x="143"/>
                    </a:lnTo>
                    <a:lnTo>
                      <a:pt y="29" x="148"/>
                    </a:lnTo>
                    <a:lnTo>
                      <a:pt y="31" x="152"/>
                    </a:lnTo>
                    <a:lnTo>
                      <a:pt y="19" x="79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2A2A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27" name="Shape 4427"/>
              <p:cNvSpPr/>
              <p:nvPr/>
            </p:nvSpPr>
            <p:spPr>
              <a:xfrm>
                <a:off y="3486150" x="7343775"/>
                <a:ext cy="47625" cx="249237"/>
              </a:xfrm>
              <a:custGeom>
                <a:pathLst>
                  <a:path w="157" extrusionOk="0" h="30">
                    <a:moveTo>
                      <a:pt y="0" x="2"/>
                    </a:moveTo>
                    <a:lnTo>
                      <a:pt y="12" x="66"/>
                    </a:lnTo>
                    <a:lnTo>
                      <a:pt y="15" x="69"/>
                    </a:lnTo>
                    <a:lnTo>
                      <a:pt y="17" x="73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7" x="150"/>
                    </a:lnTo>
                    <a:lnTo>
                      <a:pt y="29" x="154"/>
                    </a:lnTo>
                    <a:lnTo>
                      <a:pt y="30" x="157"/>
                    </a:lnTo>
                    <a:lnTo>
                      <a:pt y="17" x="78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28" name="Shape 4428"/>
              <p:cNvSpPr/>
              <p:nvPr/>
            </p:nvSpPr>
            <p:spPr>
              <a:xfrm>
                <a:off y="3489325" x="7343775"/>
                <a:ext cy="50800" cx="255586"/>
              </a:xfrm>
              <a:custGeom>
                <a:pathLst>
                  <a:path w="161" extrusionOk="0" h="32">
                    <a:moveTo>
                      <a:pt y="0" x="2"/>
                    </a:moveTo>
                    <a:lnTo>
                      <a:pt y="11" x="69"/>
                    </a:lnTo>
                    <a:lnTo>
                      <a:pt y="15" x="73"/>
                    </a:lnTo>
                    <a:lnTo>
                      <a:pt y="15" x="76"/>
                    </a:lnTo>
                    <a:lnTo>
                      <a:pt y="15" x="78"/>
                    </a:lnTo>
                    <a:lnTo>
                      <a:pt y="15" x="81"/>
                    </a:lnTo>
                    <a:lnTo>
                      <a:pt y="27" x="154"/>
                    </a:lnTo>
                    <a:lnTo>
                      <a:pt y="28" x="157"/>
                    </a:lnTo>
                    <a:lnTo>
                      <a:pt y="32" x="16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29" name="Shape 4429"/>
              <p:cNvSpPr/>
              <p:nvPr/>
            </p:nvSpPr>
            <p:spPr>
              <a:xfrm>
                <a:off y="3490912" x="7342186"/>
                <a:ext cy="50800" cx="261936"/>
              </a:xfrm>
              <a:custGeom>
                <a:pathLst>
                  <a:path w="165" extrusionOk="0" h="32">
                    <a:moveTo>
                      <a:pt y="0" x="1"/>
                    </a:moveTo>
                    <a:lnTo>
                      <a:pt y="14" x="74"/>
                    </a:lnTo>
                    <a:lnTo>
                      <a:pt y="14" x="77"/>
                    </a:lnTo>
                    <a:lnTo>
                      <a:pt y="14" x="79"/>
                    </a:lnTo>
                    <a:lnTo>
                      <a:pt y="27" x="158"/>
                    </a:lnTo>
                    <a:lnTo>
                      <a:pt y="31" x="162"/>
                    </a:lnTo>
                    <a:lnTo>
                      <a:pt y="32" x="165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BAA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30" name="Shape 4430"/>
              <p:cNvSpPr/>
              <p:nvPr/>
            </p:nvSpPr>
            <p:spPr>
              <a:xfrm>
                <a:off y="3494087" x="7342186"/>
                <a:ext cy="53975" cx="266700"/>
              </a:xfrm>
              <a:custGeom>
                <a:pathLst>
                  <a:path w="168" extrusionOk="0" h="34">
                    <a:moveTo>
                      <a:pt y="0" x="1"/>
                    </a:moveTo>
                    <a:lnTo>
                      <a:pt y="29" x="162"/>
                    </a:lnTo>
                    <a:lnTo>
                      <a:pt y="30" x="165"/>
                    </a:lnTo>
                    <a:lnTo>
                      <a:pt y="34" x="16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31" name="Shape 4431"/>
              <p:cNvSpPr/>
              <p:nvPr/>
            </p:nvSpPr>
            <p:spPr>
              <a:xfrm>
                <a:off y="3497262" x="7342186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28" x="165"/>
                    </a:lnTo>
                    <a:lnTo>
                      <a:pt y="32" x="168"/>
                    </a:lnTo>
                    <a:lnTo>
                      <a:pt y="34" x="17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0AFA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32" name="Shape 4432"/>
              <p:cNvSpPr/>
              <p:nvPr/>
            </p:nvSpPr>
            <p:spPr>
              <a:xfrm>
                <a:off y="3498850" x="7339011"/>
                <a:ext cy="53975" cx="277811"/>
              </a:xfrm>
              <a:custGeom>
                <a:pathLst>
                  <a:path w="175" extrusionOk="0" h="34">
                    <a:moveTo>
                      <a:pt y="0" x="2"/>
                    </a:moveTo>
                    <a:lnTo>
                      <a:pt y="31" x="170"/>
                    </a:lnTo>
                    <a:lnTo>
                      <a:pt y="33" x="174"/>
                    </a:lnTo>
                    <a:lnTo>
                      <a:pt y="34" x="175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6B6B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33" name="Shape 4433"/>
              <p:cNvSpPr/>
              <p:nvPr/>
            </p:nvSpPr>
            <p:spPr>
              <a:xfrm>
                <a:off y="3502025" x="7339011"/>
                <a:ext cy="57150" cx="284162"/>
              </a:xfrm>
              <a:custGeom>
                <a:pathLst>
                  <a:path w="179" extrusionOk="0" h="36">
                    <a:moveTo>
                      <a:pt y="0" x="2"/>
                    </a:moveTo>
                    <a:lnTo>
                      <a:pt y="31" x="174"/>
                    </a:lnTo>
                    <a:lnTo>
                      <a:pt y="32" x="175"/>
                    </a:lnTo>
                    <a:lnTo>
                      <a:pt y="36" x="17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9B9B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34" name="Shape 4434"/>
              <p:cNvSpPr/>
              <p:nvPr/>
            </p:nvSpPr>
            <p:spPr>
              <a:xfrm>
                <a:off y="3505200" x="7335836"/>
                <a:ext cy="55561" cx="292100"/>
              </a:xfrm>
              <a:custGeom>
                <a:pathLst>
                  <a:path w="184" extrusionOk="0" h="35">
                    <a:moveTo>
                      <a:pt y="0" x="2"/>
                    </a:moveTo>
                    <a:lnTo>
                      <a:pt y="30" x="177"/>
                    </a:lnTo>
                    <a:lnTo>
                      <a:pt y="34" x="181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CBCB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35" name="Shape 4435"/>
              <p:cNvSpPr/>
              <p:nvPr/>
            </p:nvSpPr>
            <p:spPr>
              <a:xfrm>
                <a:off y="3506787" x="7335836"/>
                <a:ext cy="57150" cx="298450"/>
              </a:xfrm>
              <a:custGeom>
                <a:pathLst>
                  <a:path w="188" extrusionOk="0" h="36">
                    <a:moveTo>
                      <a:pt y="0" x="2"/>
                    </a:moveTo>
                    <a:lnTo>
                      <a:pt y="33" x="181"/>
                    </a:lnTo>
                    <a:lnTo>
                      <a:pt y="34" x="184"/>
                    </a:lnTo>
                    <a:lnTo>
                      <a:pt y="36" x="188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1C1C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36" name="Shape 4436"/>
              <p:cNvSpPr/>
              <p:nvPr/>
            </p:nvSpPr>
            <p:spPr>
              <a:xfrm>
                <a:off y="3509962" x="7332661"/>
                <a:ext cy="57150" cx="303212"/>
              </a:xfrm>
              <a:custGeom>
                <a:pathLst>
                  <a:path w="191" extrusionOk="0" h="36">
                    <a:moveTo>
                      <a:pt y="0" x="2"/>
                    </a:moveTo>
                    <a:lnTo>
                      <a:pt y="32" x="186"/>
                    </a:lnTo>
                    <a:lnTo>
                      <a:pt y="34" x="190"/>
                    </a:lnTo>
                    <a:lnTo>
                      <a:pt y="36" x="191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4C4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37" name="Shape 4437"/>
              <p:cNvSpPr/>
              <p:nvPr/>
            </p:nvSpPr>
            <p:spPr>
              <a:xfrm>
                <a:off y="3513137" x="7332661"/>
                <a:ext cy="58736" cx="309561"/>
              </a:xfrm>
              <a:custGeom>
                <a:pathLst>
                  <a:path w="195" extrusionOk="0" h="37">
                    <a:moveTo>
                      <a:pt y="0" x="2"/>
                    </a:moveTo>
                    <a:lnTo>
                      <a:pt y="32" x="190"/>
                    </a:lnTo>
                    <a:lnTo>
                      <a:pt y="34" x="191"/>
                    </a:lnTo>
                    <a:lnTo>
                      <a:pt y="37" x="19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7C6C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38" name="Shape 4438"/>
              <p:cNvSpPr/>
              <p:nvPr/>
            </p:nvSpPr>
            <p:spPr>
              <a:xfrm>
                <a:off y="3516312" x="7332661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2" x="191"/>
                    </a:lnTo>
                    <a:lnTo>
                      <a:pt y="35" x="195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39" name="Shape 4439"/>
              <p:cNvSpPr/>
              <p:nvPr/>
            </p:nvSpPr>
            <p:spPr>
              <a:xfrm>
                <a:off y="3517900" x="7331075"/>
                <a:ext cy="58736" cx="315912"/>
              </a:xfrm>
              <a:custGeom>
                <a:pathLst>
                  <a:path w="199" extrusionOk="0" h="37">
                    <a:moveTo>
                      <a:pt y="0" x="1"/>
                    </a:moveTo>
                    <a:lnTo>
                      <a:pt y="34" x="196"/>
                    </a:lnTo>
                    <a:lnTo>
                      <a:pt y="36" x="197"/>
                    </a:lnTo>
                    <a:lnTo>
                      <a:pt y="37" x="19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40" name="Shape 4440"/>
              <p:cNvSpPr/>
              <p:nvPr/>
            </p:nvSpPr>
            <p:spPr>
              <a:xfrm>
                <a:off y="3521075" x="7331075"/>
                <a:ext cy="61912" cx="320675"/>
              </a:xfrm>
              <a:custGeom>
                <a:pathLst>
                  <a:path w="202" extrusionOk="0" h="39">
                    <a:moveTo>
                      <a:pt y="0" x="1"/>
                    </a:moveTo>
                    <a:lnTo>
                      <a:pt y="34" x="197"/>
                    </a:lnTo>
                    <a:lnTo>
                      <a:pt y="35" x="199"/>
                    </a:lnTo>
                    <a:lnTo>
                      <a:pt y="39" x="202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41" name="Shape 4441"/>
              <p:cNvSpPr/>
              <p:nvPr/>
            </p:nvSpPr>
            <p:spPr>
              <a:xfrm>
                <a:off y="3521075" x="7327900"/>
                <a:ext cy="63500" cx="327025"/>
              </a:xfrm>
              <a:custGeom>
                <a:pathLst>
                  <a:path w="206" extrusionOk="0" h="40">
                    <a:moveTo>
                      <a:pt y="0" x="2"/>
                    </a:moveTo>
                    <a:lnTo>
                      <a:pt y="35" x="201"/>
                    </a:lnTo>
                    <a:lnTo>
                      <a:pt y="39" x="204"/>
                    </a:lnTo>
                    <a:lnTo>
                      <a:pt y="40" x="20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42" name="Shape 4442"/>
              <p:cNvSpPr/>
              <p:nvPr/>
            </p:nvSpPr>
            <p:spPr>
              <a:xfrm>
                <a:off y="3524250" x="7327900"/>
                <a:ext cy="63500" cx="330200"/>
              </a:xfrm>
              <a:custGeom>
                <a:pathLst>
                  <a:path w="208" extrusionOk="0" h="40">
                    <a:moveTo>
                      <a:pt y="0" x="2"/>
                    </a:moveTo>
                    <a:lnTo>
                      <a:pt y="37" x="204"/>
                    </a:lnTo>
                    <a:lnTo>
                      <a:pt y="38" x="206"/>
                    </a:lnTo>
                    <a:lnTo>
                      <a:pt y="40" x="208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43" name="Shape 4443"/>
              <p:cNvSpPr/>
              <p:nvPr/>
            </p:nvSpPr>
            <p:spPr>
              <a:xfrm>
                <a:off y="3525837" x="7327900"/>
                <a:ext cy="65086" cx="331787"/>
              </a:xfrm>
              <a:custGeom>
                <a:pathLst>
                  <a:path w="209" extrusionOk="0" h="41">
                    <a:moveTo>
                      <a:pt y="0" x="0"/>
                    </a:moveTo>
                    <a:lnTo>
                      <a:pt y="37" x="206"/>
                    </a:lnTo>
                    <a:lnTo>
                      <a:pt y="39" x="208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44" name="Shape 4444"/>
              <p:cNvSpPr/>
              <p:nvPr/>
            </p:nvSpPr>
            <p:spPr>
              <a:xfrm>
                <a:off y="3529012" x="7324725"/>
                <a:ext cy="65086" cx="341312"/>
              </a:xfrm>
              <a:custGeom>
                <a:pathLst>
                  <a:path w="215" extrusionOk="0" h="41">
                    <a:moveTo>
                      <a:pt y="0" x="2"/>
                    </a:moveTo>
                    <a:lnTo>
                      <a:pt y="37" x="210"/>
                    </a:lnTo>
                    <a:lnTo>
                      <a:pt y="39" x="211"/>
                    </a:lnTo>
                    <a:lnTo>
                      <a:pt y="41" x="213"/>
                    </a:lnTo>
                    <a:lnTo>
                      <a:pt y="41" x="213"/>
                    </a:lnTo>
                    <a:lnTo>
                      <a:pt y="41" x="21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45" name="Shape 4445"/>
              <p:cNvSpPr/>
              <p:nvPr/>
            </p:nvSpPr>
            <p:spPr>
              <a:xfrm>
                <a:off y="3532187" x="7324725"/>
                <a:ext cy="66675" cx="341312"/>
              </a:xfrm>
              <a:custGeom>
                <a:pathLst>
                  <a:path w="215" extrusionOk="0" h="42">
                    <a:moveTo>
                      <a:pt y="0" x="2"/>
                    </a:moveTo>
                    <a:lnTo>
                      <a:pt y="37" x="211"/>
                    </a:lnTo>
                    <a:lnTo>
                      <a:pt y="39" x="213"/>
                    </a:lnTo>
                    <a:lnTo>
                      <a:pt y="39" x="213"/>
                    </a:lnTo>
                    <a:lnTo>
                      <a:pt y="40" x="215"/>
                    </a:lnTo>
                    <a:lnTo>
                      <a:pt y="42" x="21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46" name="Shape 4446"/>
              <p:cNvSpPr/>
              <p:nvPr/>
            </p:nvSpPr>
            <p:spPr>
              <a:xfrm>
                <a:off y="3533775" x="7324725"/>
                <a:ext cy="68261" cx="342900"/>
              </a:xfrm>
              <a:custGeom>
                <a:pathLst>
                  <a:path w="216" extrusionOk="0" h="43">
                    <a:moveTo>
                      <a:pt y="0" x="0"/>
                    </a:moveTo>
                    <a:lnTo>
                      <a:pt y="38" x="215"/>
                    </a:lnTo>
                    <a:lnTo>
                      <a:pt y="41" x="215"/>
                    </a:lnTo>
                    <a:lnTo>
                      <a:pt y="43" x="21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47" name="Shape 4447"/>
              <p:cNvSpPr/>
              <p:nvPr/>
            </p:nvSpPr>
            <p:spPr>
              <a:xfrm>
                <a:off y="3536950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6"/>
                    </a:lnTo>
                    <a:lnTo>
                      <a:pt y="41" x="217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48" name="Shape 4448"/>
              <p:cNvSpPr/>
              <p:nvPr/>
            </p:nvSpPr>
            <p:spPr>
              <a:xfrm>
                <a:off y="3540125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7"/>
                    </a:lnTo>
                    <a:lnTo>
                      <a:pt y="40" x="219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49" name="Shape 4449"/>
              <p:cNvSpPr/>
              <p:nvPr/>
            </p:nvSpPr>
            <p:spPr>
              <a:xfrm>
                <a:off y="3541712" x="7323136"/>
                <a:ext cy="68261" cx="350836"/>
              </a:xfrm>
              <a:custGeom>
                <a:pathLst>
                  <a:path w="221" extrusionOk="0" h="43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19"/>
                    </a:lnTo>
                    <a:lnTo>
                      <a:pt y="43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50" name="Shape 4450"/>
              <p:cNvSpPr/>
              <p:nvPr/>
            </p:nvSpPr>
            <p:spPr>
              <a:xfrm>
                <a:off y="3544887" x="7323136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21"/>
                    </a:lnTo>
                    <a:lnTo>
                      <a:pt y="42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51" name="Shape 4451"/>
              <p:cNvSpPr/>
              <p:nvPr/>
            </p:nvSpPr>
            <p:spPr>
              <a:xfrm>
                <a:off y="3548062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9" x="223"/>
                    </a:lnTo>
                    <a:lnTo>
                      <a:pt y="40" x="223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52" name="Shape 4452"/>
              <p:cNvSpPr/>
              <p:nvPr/>
            </p:nvSpPr>
            <p:spPr>
              <a:xfrm>
                <a:off y="3551237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8" x="223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53" name="Shape 4453"/>
              <p:cNvSpPr/>
              <p:nvPr/>
            </p:nvSpPr>
            <p:spPr>
              <a:xfrm>
                <a:off y="3552825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1" x="225"/>
                    </a:lnTo>
                    <a:lnTo>
                      <a:pt y="42" x="225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54" name="Shape 4454"/>
              <p:cNvSpPr/>
              <p:nvPr/>
            </p:nvSpPr>
            <p:spPr>
              <a:xfrm>
                <a:off y="3556000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55" name="Shape 4455"/>
              <p:cNvSpPr/>
              <p:nvPr/>
            </p:nvSpPr>
            <p:spPr>
              <a:xfrm>
                <a:off y="3559175" x="7316786"/>
                <a:ext cy="66675" cx="360362"/>
              </a:xfrm>
              <a:custGeom>
                <a:pathLst>
                  <a:path w="227" extrusionOk="0" h="42">
                    <a:moveTo>
                      <a:pt y="0" x="2"/>
                    </a:moveTo>
                    <a:lnTo>
                      <a:pt y="38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56" name="Shape 4456"/>
              <p:cNvSpPr/>
              <p:nvPr/>
            </p:nvSpPr>
            <p:spPr>
              <a:xfrm>
                <a:off y="3560762" x="7316786"/>
                <a:ext cy="68261" cx="360362"/>
              </a:xfrm>
              <a:custGeom>
                <a:pathLst>
                  <a:path w="227" extrusionOk="0" h="43">
                    <a:moveTo>
                      <a:pt y="0" x="2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3" x="22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57" name="Shape 4457"/>
              <p:cNvSpPr/>
              <p:nvPr/>
            </p:nvSpPr>
            <p:spPr>
              <a:xfrm>
                <a:off y="3563937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58" name="Shape 4458"/>
              <p:cNvSpPr/>
              <p:nvPr/>
            </p:nvSpPr>
            <p:spPr>
              <a:xfrm>
                <a:off y="3567112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59" name="Shape 4459"/>
              <p:cNvSpPr/>
              <p:nvPr/>
            </p:nvSpPr>
            <p:spPr>
              <a:xfrm>
                <a:off y="3568700" x="7315200"/>
                <a:ext cy="68261" cx="361950"/>
              </a:xfrm>
              <a:custGeom>
                <a:pathLst>
                  <a:path w="228" extrusionOk="0" h="43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8"/>
                    </a:lnTo>
                    <a:lnTo>
                      <a:pt y="43" x="226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60" name="Shape 4460"/>
              <p:cNvSpPr/>
              <p:nvPr/>
            </p:nvSpPr>
            <p:spPr>
              <a:xfrm>
                <a:off y="3571875" x="7315200"/>
                <a:ext cy="66675" cx="361950"/>
              </a:xfrm>
              <a:custGeom>
                <a:pathLst>
                  <a:path w="228" extrusionOk="0" h="42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61" name="Shape 4461"/>
              <p:cNvSpPr/>
              <p:nvPr/>
            </p:nvSpPr>
            <p:spPr>
              <a:xfrm>
                <a:off y="3575050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0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62" name="Shape 4462"/>
              <p:cNvSpPr/>
              <p:nvPr/>
            </p:nvSpPr>
            <p:spPr>
              <a:xfrm>
                <a:off y="3576637" x="7315200"/>
                <a:ext cy="68261" cx="358775"/>
              </a:xfrm>
              <a:custGeom>
                <a:pathLst>
                  <a:path w="226" extrusionOk="0" h="43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6"/>
                    </a:lnTo>
                    <a:lnTo>
                      <a:pt y="43" x="22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63" name="Shape 4463"/>
              <p:cNvSpPr/>
              <p:nvPr/>
            </p:nvSpPr>
            <p:spPr>
              <a:xfrm>
                <a:off y="3579812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4"/>
                    </a:lnTo>
                    <a:lnTo>
                      <a:pt y="42" x="22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64" name="Shape 4464"/>
              <p:cNvSpPr/>
              <p:nvPr/>
            </p:nvSpPr>
            <p:spPr>
              <a:xfrm>
                <a:off y="3582987" x="7315200"/>
                <a:ext cy="66675" cx="355600"/>
              </a:xfrm>
              <a:custGeom>
                <a:pathLst>
                  <a:path w="224" extrusionOk="0" h="42">
                    <a:moveTo>
                      <a:pt y="0" x="0"/>
                    </a:moveTo>
                    <a:lnTo>
                      <a:pt y="39" x="224"/>
                    </a:lnTo>
                    <a:lnTo>
                      <a:pt y="40" x="224"/>
                    </a:lnTo>
                    <a:lnTo>
                      <a:pt y="42" x="22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65" name="Shape 4465"/>
              <p:cNvSpPr/>
              <p:nvPr/>
            </p:nvSpPr>
            <p:spPr>
              <a:xfrm>
                <a:off y="3584575" x="7315200"/>
                <a:ext cy="68261" cx="355600"/>
              </a:xfrm>
              <a:custGeom>
                <a:pathLst>
                  <a:path w="224" extrusionOk="0" h="43">
                    <a:moveTo>
                      <a:pt y="0" x="0"/>
                    </a:moveTo>
                    <a:lnTo>
                      <a:pt y="39" x="224"/>
                    </a:lnTo>
                    <a:lnTo>
                      <a:pt y="41" x="222"/>
                    </a:lnTo>
                    <a:lnTo>
                      <a:pt y="43" x="22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0F0E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66" name="Shape 4466"/>
              <p:cNvSpPr/>
              <p:nvPr/>
            </p:nvSpPr>
            <p:spPr>
              <a:xfrm>
                <a:off y="3587750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1" x="224"/>
                    </a:lnTo>
                    <a:lnTo>
                      <a:pt y="42" x="223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67" name="Shape 4467"/>
              <p:cNvSpPr/>
              <p:nvPr/>
            </p:nvSpPr>
            <p:spPr>
              <a:xfrm>
                <a:off y="3590925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0" x="223"/>
                    </a:lnTo>
                    <a:lnTo>
                      <a:pt y="42" x="22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68" name="Shape 4468"/>
              <p:cNvSpPr/>
              <p:nvPr/>
            </p:nvSpPr>
            <p:spPr>
              <a:xfrm>
                <a:off y="3594100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8" x="223"/>
                    </a:lnTo>
                    <a:lnTo>
                      <a:pt y="40" x="223"/>
                    </a:lnTo>
                    <a:lnTo>
                      <a:pt y="42" x="22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69" name="Shape 4469"/>
              <p:cNvSpPr/>
              <p:nvPr/>
            </p:nvSpPr>
            <p:spPr>
              <a:xfrm>
                <a:off y="3595687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9" x="223"/>
                    </a:lnTo>
                    <a:lnTo>
                      <a:pt y="41" x="221"/>
                    </a:lnTo>
                    <a:lnTo>
                      <a:pt y="42" x="21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70" name="Shape 4470"/>
              <p:cNvSpPr/>
              <p:nvPr/>
            </p:nvSpPr>
            <p:spPr>
              <a:xfrm>
                <a:off y="3598862" x="7312025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21"/>
                    </a:lnTo>
                    <a:lnTo>
                      <a:pt y="39" x="221"/>
                    </a:lnTo>
                    <a:lnTo>
                      <a:pt y="40" x="219"/>
                    </a:lnTo>
                    <a:lnTo>
                      <a:pt y="40" x="219"/>
                    </a:lnTo>
                    <a:lnTo>
                      <a:pt y="42" x="21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BE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71" name="Shape 4471"/>
              <p:cNvSpPr/>
              <p:nvPr/>
            </p:nvSpPr>
            <p:spPr>
              <a:xfrm>
                <a:off y="3602037" x="7312025"/>
                <a:ext cy="63500" cx="347661"/>
              </a:xfrm>
              <a:custGeom>
                <a:pathLst>
                  <a:path w="219" extrusionOk="0" h="40">
                    <a:moveTo>
                      <a:pt y="0" x="0"/>
                    </a:moveTo>
                    <a:lnTo>
                      <a:pt y="38" x="219"/>
                    </a:lnTo>
                    <a:lnTo>
                      <a:pt y="38" x="219"/>
                    </a:lnTo>
                    <a:lnTo>
                      <a:pt y="38" x="219"/>
                    </a:lnTo>
                    <a:lnTo>
                      <a:pt y="40" x="218"/>
                    </a:lnTo>
                    <a:lnTo>
                      <a:pt y="40" x="21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72" name="Shape 4472"/>
              <p:cNvSpPr/>
              <p:nvPr/>
            </p:nvSpPr>
            <p:spPr>
              <a:xfrm>
                <a:off y="3603625" x="7312025"/>
                <a:ext cy="65086" cx="346075"/>
              </a:xfrm>
              <a:custGeom>
                <a:pathLst>
                  <a:path w="218" extrusionOk="0" h="41">
                    <a:moveTo>
                      <a:pt y="0" x="0"/>
                    </a:moveTo>
                    <a:lnTo>
                      <a:pt y="39" x="218"/>
                    </a:lnTo>
                    <a:lnTo>
                      <a:pt y="39" x="216"/>
                    </a:lnTo>
                    <a:lnTo>
                      <a:pt y="41" x="21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73" name="Shape 4473"/>
              <p:cNvSpPr/>
              <p:nvPr/>
            </p:nvSpPr>
            <p:spPr>
              <a:xfrm>
                <a:off y="3606800" x="7312025"/>
                <a:ext cy="65086" cx="342900"/>
              </a:xfrm>
              <a:custGeom>
                <a:pathLst>
                  <a:path w="216" extrusionOk="0" h="41">
                    <a:moveTo>
                      <a:pt y="0" x="0"/>
                    </a:moveTo>
                    <a:lnTo>
                      <a:pt y="37" x="216"/>
                    </a:lnTo>
                    <a:lnTo>
                      <a:pt y="39" x="214"/>
                    </a:lnTo>
                    <a:lnTo>
                      <a:pt y="41" x="21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74" name="Shape 4474"/>
              <p:cNvSpPr/>
              <p:nvPr/>
            </p:nvSpPr>
            <p:spPr>
              <a:xfrm>
                <a:off y="3609975" x="7312025"/>
                <a:ext cy="63500" cx="339725"/>
              </a:xfrm>
              <a:custGeom>
                <a:pathLst>
                  <a:path w="214" extrusionOk="0" h="40">
                    <a:moveTo>
                      <a:pt y="0" x="0"/>
                    </a:moveTo>
                    <a:lnTo>
                      <a:pt y="37" x="214"/>
                    </a:lnTo>
                    <a:lnTo>
                      <a:pt y="39" x="213"/>
                    </a:lnTo>
                    <a:lnTo>
                      <a:pt y="40" x="21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75" name="Shape 4475"/>
              <p:cNvSpPr/>
              <p:nvPr/>
            </p:nvSpPr>
            <p:spPr>
              <a:xfrm>
                <a:off y="3611562" x="7312025"/>
                <a:ext cy="65086" cx="338136"/>
              </a:xfrm>
              <a:custGeom>
                <a:pathLst>
                  <a:path w="213" extrusionOk="0" h="41">
                    <a:moveTo>
                      <a:pt y="0" x="0"/>
                    </a:moveTo>
                    <a:lnTo>
                      <a:pt y="38" x="213"/>
                    </a:lnTo>
                    <a:lnTo>
                      <a:pt y="39" x="211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76" name="Shape 4476"/>
              <p:cNvSpPr/>
              <p:nvPr/>
            </p:nvSpPr>
            <p:spPr>
              <a:xfrm>
                <a:off y="3614737" x="7312025"/>
                <a:ext cy="61912" cx="334961"/>
              </a:xfrm>
              <a:custGeom>
                <a:pathLst>
                  <a:path w="211" extrusionOk="0" h="39">
                    <a:moveTo>
                      <a:pt y="0" x="0"/>
                    </a:moveTo>
                    <a:lnTo>
                      <a:pt y="37" x="211"/>
                    </a:lnTo>
                    <a:lnTo>
                      <a:pt y="39" x="209"/>
                    </a:lnTo>
                    <a:lnTo>
                      <a:pt y="39" x="20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77" name="Shape 4477"/>
              <p:cNvSpPr/>
              <p:nvPr/>
            </p:nvSpPr>
            <p:spPr>
              <a:xfrm>
                <a:off y="3617912" x="7312025"/>
                <a:ext cy="61912" cx="331787"/>
              </a:xfrm>
              <a:custGeom>
                <a:pathLst>
                  <a:path w="209" extrusionOk="0" h="39">
                    <a:moveTo>
                      <a:pt y="0" x="0"/>
                    </a:moveTo>
                    <a:lnTo>
                      <a:pt y="37" x="209"/>
                    </a:lnTo>
                    <a:lnTo>
                      <a:pt y="37" x="206"/>
                    </a:lnTo>
                    <a:lnTo>
                      <a:pt y="39" x="204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3E3E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78" name="Shape 4478"/>
              <p:cNvSpPr/>
              <p:nvPr/>
            </p:nvSpPr>
            <p:spPr>
              <a:xfrm>
                <a:off y="3619500" x="7312025"/>
                <a:ext cy="61912" cx="327025"/>
              </a:xfrm>
              <a:custGeom>
                <a:pathLst>
                  <a:path w="206" extrusionOk="0" h="39">
                    <a:moveTo>
                      <a:pt y="0" x="0"/>
                    </a:moveTo>
                    <a:lnTo>
                      <a:pt y="36" x="206"/>
                    </a:lnTo>
                    <a:lnTo>
                      <a:pt y="38" x="204"/>
                    </a:lnTo>
                    <a:lnTo>
                      <a:pt y="39" x="203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79" name="Shape 4479"/>
              <p:cNvSpPr/>
              <p:nvPr/>
            </p:nvSpPr>
            <p:spPr>
              <a:xfrm>
                <a:off y="3622675" x="7312025"/>
                <a:ext cy="61912" cx="323850"/>
              </a:xfrm>
              <a:custGeom>
                <a:pathLst>
                  <a:path w="204" extrusionOk="0" h="39">
                    <a:moveTo>
                      <a:pt y="0" x="0"/>
                    </a:moveTo>
                    <a:lnTo>
                      <a:pt y="36" x="204"/>
                    </a:lnTo>
                    <a:lnTo>
                      <a:pt y="37" x="203"/>
                    </a:lnTo>
                    <a:lnTo>
                      <a:pt y="39" x="20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80" name="Shape 4480"/>
              <p:cNvSpPr/>
              <p:nvPr/>
            </p:nvSpPr>
            <p:spPr>
              <a:xfrm>
                <a:off y="3625850" x="7312025"/>
                <a:ext cy="61912" cx="322261"/>
              </a:xfrm>
              <a:custGeom>
                <a:pathLst>
                  <a:path w="203" extrusionOk="0" h="39">
                    <a:moveTo>
                      <a:pt y="0" x="0"/>
                    </a:moveTo>
                    <a:lnTo>
                      <a:pt y="35" x="203"/>
                    </a:lnTo>
                    <a:lnTo>
                      <a:pt y="37" x="201"/>
                    </a:lnTo>
                    <a:lnTo>
                      <a:pt y="39" x="19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81" name="Shape 4481"/>
              <p:cNvSpPr/>
              <p:nvPr/>
            </p:nvSpPr>
            <p:spPr>
              <a:xfrm>
                <a:off y="3629025" x="7312025"/>
                <a:ext cy="58736" cx="319087"/>
              </a:xfrm>
              <a:custGeom>
                <a:pathLst>
                  <a:path w="201" extrusionOk="0" h="37">
                    <a:moveTo>
                      <a:pt y="0" x="0"/>
                    </a:moveTo>
                    <a:lnTo>
                      <a:pt y="35" x="201"/>
                    </a:lnTo>
                    <a:lnTo>
                      <a:pt y="37" x="197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82" name="Shape 4482"/>
              <p:cNvSpPr/>
              <p:nvPr/>
            </p:nvSpPr>
            <p:spPr>
              <a:xfrm>
                <a:off y="3630612" x="7312025"/>
                <a:ext cy="58736" cx="312736"/>
              </a:xfrm>
              <a:custGeom>
                <a:pathLst>
                  <a:path w="197" extrusionOk="0" h="37">
                    <a:moveTo>
                      <a:pt y="0" x="0"/>
                    </a:moveTo>
                    <a:lnTo>
                      <a:pt y="36" x="197"/>
                    </a:lnTo>
                    <a:lnTo>
                      <a:pt y="36" x="196"/>
                    </a:lnTo>
                    <a:lnTo>
                      <a:pt y="37" x="19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83" name="Shape 4483"/>
              <p:cNvSpPr/>
              <p:nvPr/>
            </p:nvSpPr>
            <p:spPr>
              <a:xfrm>
                <a:off y="3633787" x="7312025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4" x="196"/>
                    </a:lnTo>
                    <a:lnTo>
                      <a:pt y="35" x="194"/>
                    </a:lnTo>
                    <a:lnTo>
                      <a:pt y="37" x="191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84" name="Shape 4484"/>
              <p:cNvSpPr/>
              <p:nvPr/>
            </p:nvSpPr>
            <p:spPr>
              <a:xfrm>
                <a:off y="3636962" x="7312025"/>
                <a:ext cy="58736" cx="307975"/>
              </a:xfrm>
              <a:custGeom>
                <a:pathLst>
                  <a:path w="194" extrusionOk="0" h="37">
                    <a:moveTo>
                      <a:pt y="0" x="0"/>
                    </a:moveTo>
                    <a:lnTo>
                      <a:pt y="33" x="194"/>
                    </a:lnTo>
                    <a:lnTo>
                      <a:pt y="35" x="191"/>
                    </a:lnTo>
                    <a:lnTo>
                      <a:pt y="37" x="18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85" name="Shape 4485"/>
              <p:cNvSpPr/>
              <p:nvPr/>
            </p:nvSpPr>
            <p:spPr>
              <a:xfrm>
                <a:off y="3638550" x="7312025"/>
                <a:ext cy="58736" cx="303212"/>
              </a:xfrm>
              <a:custGeom>
                <a:pathLst>
                  <a:path w="191" extrusionOk="0" h="37">
                    <a:moveTo>
                      <a:pt y="0" x="0"/>
                    </a:moveTo>
                    <a:lnTo>
                      <a:pt y="34" x="191"/>
                    </a:lnTo>
                    <a:lnTo>
                      <a:pt y="36" x="189"/>
                    </a:lnTo>
                    <a:lnTo>
                      <a:pt y="37" x="18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86" name="Shape 4486"/>
              <p:cNvSpPr/>
              <p:nvPr/>
            </p:nvSpPr>
            <p:spPr>
              <a:xfrm>
                <a:off y="3641725" x="7312025"/>
                <a:ext cy="55561" cx="300036"/>
              </a:xfrm>
              <a:custGeom>
                <a:pathLst>
                  <a:path w="189" extrusionOk="0" h="35">
                    <a:moveTo>
                      <a:pt y="0" x="0"/>
                    </a:moveTo>
                    <a:lnTo>
                      <a:pt y="34" x="189"/>
                    </a:lnTo>
                    <a:lnTo>
                      <a:pt y="35" x="187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D9D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87" name="Shape 4487"/>
              <p:cNvSpPr/>
              <p:nvPr/>
            </p:nvSpPr>
            <p:spPr>
              <a:xfrm>
                <a:off y="3644900" x="7312025"/>
                <a:ext cy="55561" cx="296862"/>
              </a:xfrm>
              <a:custGeom>
                <a:pathLst>
                  <a:path w="187" extrusionOk="0" h="35">
                    <a:moveTo>
                      <a:pt y="0" x="0"/>
                    </a:moveTo>
                    <a:lnTo>
                      <a:pt y="33" x="187"/>
                    </a:lnTo>
                    <a:lnTo>
                      <a:pt y="33" x="184"/>
                    </a:lnTo>
                    <a:lnTo>
                      <a:pt y="35" x="18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8D8D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88" name="Shape 4488"/>
              <p:cNvSpPr/>
              <p:nvPr/>
            </p:nvSpPr>
            <p:spPr>
              <a:xfrm>
                <a:off y="3646487" x="7312025"/>
                <a:ext cy="57150" cx="292100"/>
              </a:xfrm>
              <a:custGeom>
                <a:pathLst>
                  <a:path w="184" extrusionOk="0" h="36">
                    <a:moveTo>
                      <a:pt y="0" x="0"/>
                    </a:moveTo>
                    <a:lnTo>
                      <a:pt y="32" x="184"/>
                    </a:lnTo>
                    <a:lnTo>
                      <a:pt y="34" x="182"/>
                    </a:lnTo>
                    <a:lnTo>
                      <a:pt y="36" x="17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7D6D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89" name="Shape 4489"/>
              <p:cNvSpPr/>
              <p:nvPr/>
            </p:nvSpPr>
            <p:spPr>
              <a:xfrm>
                <a:off y="3649662" x="7312025"/>
                <a:ext cy="57150" cx="288925"/>
              </a:xfrm>
              <a:custGeom>
                <a:pathLst>
                  <a:path w="182" extrusionOk="0" h="36">
                    <a:moveTo>
                      <a:pt y="0" x="0"/>
                    </a:moveTo>
                    <a:lnTo>
                      <a:pt y="32" x="182"/>
                    </a:lnTo>
                    <a:lnTo>
                      <a:pt y="34" x="179"/>
                    </a:lnTo>
                    <a:lnTo>
                      <a:pt y="36" x="177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90" name="Shape 4490"/>
              <p:cNvSpPr/>
              <p:nvPr/>
            </p:nvSpPr>
            <p:spPr>
              <a:xfrm>
                <a:off y="3652837" x="7312025"/>
                <a:ext cy="53975" cx="284162"/>
              </a:xfrm>
              <a:custGeom>
                <a:pathLst>
                  <a:path w="179" extrusionOk="0" h="34">
                    <a:moveTo>
                      <a:pt y="0" x="0"/>
                    </a:moveTo>
                    <a:lnTo>
                      <a:pt y="32" x="179"/>
                    </a:lnTo>
                    <a:lnTo>
                      <a:pt y="34" x="177"/>
                    </a:lnTo>
                    <a:lnTo>
                      <a:pt y="34" x="174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91" name="Shape 4491"/>
              <p:cNvSpPr/>
              <p:nvPr/>
            </p:nvSpPr>
            <p:spPr>
              <a:xfrm>
                <a:off y="3654425" x="7315200"/>
                <a:ext cy="53975" cx="277811"/>
              </a:xfrm>
              <a:custGeom>
                <a:pathLst>
                  <a:path w="175" extrusionOk="0" h="34">
                    <a:moveTo>
                      <a:pt y="0" x="0"/>
                    </a:moveTo>
                    <a:lnTo>
                      <a:pt y="33" x="175"/>
                    </a:lnTo>
                    <a:lnTo>
                      <a:pt y="33" x="172"/>
                    </a:lnTo>
                    <a:lnTo>
                      <a:pt y="34" x="170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4D3D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92" name="Shape 4492"/>
              <p:cNvSpPr/>
              <p:nvPr/>
            </p:nvSpPr>
            <p:spPr>
              <a:xfrm>
                <a:off y="3657600" x="7315200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31" x="172"/>
                    </a:lnTo>
                    <a:lnTo>
                      <a:pt y="32" x="170"/>
                    </a:lnTo>
                    <a:lnTo>
                      <a:pt y="34" x="16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93" name="Shape 4493"/>
              <p:cNvSpPr/>
              <p:nvPr/>
            </p:nvSpPr>
            <p:spPr>
              <a:xfrm>
                <a:off y="3660775" x="7315200"/>
                <a:ext cy="53975" cx="269875"/>
              </a:xfrm>
              <a:custGeom>
                <a:pathLst>
                  <a:path w="170" extrusionOk="0" h="34">
                    <a:moveTo>
                      <a:pt y="0" x="0"/>
                    </a:moveTo>
                    <a:lnTo>
                      <a:pt y="30" x="170"/>
                    </a:lnTo>
                    <a:lnTo>
                      <a:pt y="32" x="167"/>
                    </a:lnTo>
                    <a:lnTo>
                      <a:pt y="34" x="16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1D0D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94" name="Shape 4494"/>
              <p:cNvSpPr/>
              <p:nvPr/>
            </p:nvSpPr>
            <p:spPr>
              <a:xfrm>
                <a:off y="3662362" x="7315200"/>
                <a:ext cy="52386" cx="265112"/>
              </a:xfrm>
              <a:custGeom>
                <a:pathLst>
                  <a:path w="167" extrusionOk="0" h="33">
                    <a:moveTo>
                      <a:pt y="0" x="0"/>
                    </a:moveTo>
                    <a:lnTo>
                      <a:pt y="31" x="167"/>
                    </a:lnTo>
                    <a:lnTo>
                      <a:pt y="33" x="165"/>
                    </a:lnTo>
                    <a:lnTo>
                      <a:pt y="33" x="162"/>
                    </a:lnTo>
                    <a:lnTo>
                      <a:pt y="6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95" name="Shape 4495"/>
              <p:cNvSpPr/>
              <p:nvPr/>
            </p:nvSpPr>
            <p:spPr>
              <a:xfrm>
                <a:off y="3665537" x="7315200"/>
                <a:ext cy="50800" cx="261936"/>
              </a:xfrm>
              <a:custGeom>
                <a:pathLst>
                  <a:path w="165" extrusionOk="0" h="32">
                    <a:moveTo>
                      <a:pt y="0" x="0"/>
                    </a:moveTo>
                    <a:lnTo>
                      <a:pt y="31" x="165"/>
                    </a:lnTo>
                    <a:lnTo>
                      <a:pt y="31" x="162"/>
                    </a:lnTo>
                    <a:lnTo>
                      <a:pt y="32" x="160"/>
                    </a:lnTo>
                    <a:lnTo>
                      <a:pt y="5" x="1"/>
                    </a:lnTo>
                    <a:lnTo>
                      <a:pt y="4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96" name="Shape 4496"/>
              <p:cNvSpPr/>
              <p:nvPr/>
            </p:nvSpPr>
            <p:spPr>
              <a:xfrm>
                <a:off y="3671887" x="7316786"/>
                <a:ext cy="47625" cx="255586"/>
              </a:xfrm>
              <a:custGeom>
                <a:pathLst>
                  <a:path w="161" extrusionOk="0" h="30">
                    <a:moveTo>
                      <a:pt y="0" x="0"/>
                    </a:moveTo>
                    <a:lnTo>
                      <a:pt y="27" x="161"/>
                    </a:lnTo>
                    <a:lnTo>
                      <a:pt y="28" x="159"/>
                    </a:lnTo>
                    <a:lnTo>
                      <a:pt y="30" x="15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97" name="Shape 4497"/>
              <p:cNvSpPr/>
              <p:nvPr/>
            </p:nvSpPr>
            <p:spPr>
              <a:xfrm>
                <a:off y="3673475" x="7316786"/>
                <a:ext cy="49212" cx="252411"/>
              </a:xfrm>
              <a:custGeom>
                <a:pathLst>
                  <a:path w="159" extrusionOk="0" h="31">
                    <a:moveTo>
                      <a:pt y="0" x="0"/>
                    </a:moveTo>
                    <a:lnTo>
                      <a:pt y="27" x="159"/>
                    </a:lnTo>
                    <a:lnTo>
                      <a:pt y="29" x="156"/>
                    </a:lnTo>
                    <a:lnTo>
                      <a:pt y="31" x="15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ECEC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98" name="Shape 4498"/>
              <p:cNvSpPr/>
              <p:nvPr/>
            </p:nvSpPr>
            <p:spPr>
              <a:xfrm>
                <a:off y="3676650" x="7316786"/>
                <a:ext cy="46036" cx="247650"/>
              </a:xfrm>
              <a:custGeom>
                <a:pathLst>
                  <a:path w="156" extrusionOk="0" h="29">
                    <a:moveTo>
                      <a:pt y="0" x="0"/>
                    </a:moveTo>
                    <a:lnTo>
                      <a:pt y="27" x="156"/>
                    </a:lnTo>
                    <a:lnTo>
                      <a:pt y="29" x="152"/>
                    </a:lnTo>
                    <a:lnTo>
                      <a:pt y="29" x="151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DCDC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499" name="Shape 4499"/>
              <p:cNvSpPr/>
              <p:nvPr/>
            </p:nvSpPr>
            <p:spPr>
              <a:xfrm>
                <a:off y="3679825" x="7316786"/>
                <a:ext cy="44450" cx="241300"/>
              </a:xfrm>
              <a:custGeom>
                <a:pathLst>
                  <a:path w="152" extrusionOk="0" h="28">
                    <a:moveTo>
                      <a:pt y="0" x="0"/>
                    </a:moveTo>
                    <a:lnTo>
                      <a:pt y="27" x="152"/>
                    </a:lnTo>
                    <a:lnTo>
                      <a:pt y="27" x="151"/>
                    </a:lnTo>
                    <a:lnTo>
                      <a:pt y="28" x="14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00" name="Shape 4500"/>
              <p:cNvSpPr/>
              <p:nvPr/>
            </p:nvSpPr>
            <p:spPr>
              <a:xfrm>
                <a:off y="3681412" x="7319961"/>
                <a:ext cy="46036" cx="236537"/>
              </a:xfrm>
              <a:custGeom>
                <a:pathLst>
                  <a:path w="149" extrusionOk="0" h="29">
                    <a:moveTo>
                      <a:pt y="0" x="0"/>
                    </a:moveTo>
                    <a:lnTo>
                      <a:pt y="26" x="149"/>
                    </a:lnTo>
                    <a:lnTo>
                      <a:pt y="27" x="145"/>
                    </a:lnTo>
                    <a:lnTo>
                      <a:pt y="29" x="14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BCBC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01" name="Shape 4501"/>
              <p:cNvSpPr/>
              <p:nvPr/>
            </p:nvSpPr>
            <p:spPr>
              <a:xfrm>
                <a:off y="3684587" x="7319961"/>
                <a:ext cy="42862" cx="230187"/>
              </a:xfrm>
              <a:custGeom>
                <a:pathLst>
                  <a:path w="145" extrusionOk="0" h="27">
                    <a:moveTo>
                      <a:pt y="0" x="0"/>
                    </a:moveTo>
                    <a:lnTo>
                      <a:pt y="25" x="145"/>
                    </a:lnTo>
                    <a:lnTo>
                      <a:pt y="27" x="142"/>
                    </a:lnTo>
                    <a:lnTo>
                      <a:pt y="27" x="140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2C2C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02" name="Shape 4502"/>
              <p:cNvSpPr/>
              <p:nvPr/>
            </p:nvSpPr>
            <p:spPr>
              <a:xfrm>
                <a:off y="3687762" x="7319961"/>
                <a:ext cy="42862" cx="225425"/>
              </a:xfrm>
              <a:custGeom>
                <a:pathLst>
                  <a:path w="142" extrusionOk="0" h="27">
                    <a:moveTo>
                      <a:pt y="0" x="0"/>
                    </a:moveTo>
                    <a:lnTo>
                      <a:pt y="25" x="142"/>
                    </a:lnTo>
                    <a:lnTo>
                      <a:pt y="25" x="140"/>
                    </a:lnTo>
                    <a:lnTo>
                      <a:pt y="27" x="13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DBDB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03" name="Shape 4503"/>
              <p:cNvSpPr/>
              <p:nvPr/>
            </p:nvSpPr>
            <p:spPr>
              <a:xfrm>
                <a:off y="3689350" x="7323136"/>
                <a:ext cy="42862" cx="219075"/>
              </a:xfrm>
              <a:custGeom>
                <a:pathLst>
                  <a:path w="138" extrusionOk="0" h="27">
                    <a:moveTo>
                      <a:pt y="0" x="0"/>
                    </a:moveTo>
                    <a:lnTo>
                      <a:pt y="24" x="138"/>
                    </a:lnTo>
                    <a:lnTo>
                      <a:pt y="26" x="135"/>
                    </a:lnTo>
                    <a:lnTo>
                      <a:pt y="27" x="131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8B8B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04" name="Shape 4504"/>
              <p:cNvSpPr/>
              <p:nvPr/>
            </p:nvSpPr>
            <p:spPr>
              <a:xfrm>
                <a:off y="3692525" x="7323136"/>
                <a:ext cy="42862" cx="214311"/>
              </a:xfrm>
              <a:custGeom>
                <a:pathLst>
                  <a:path w="135" extrusionOk="0" h="27">
                    <a:moveTo>
                      <a:pt y="0" x="0"/>
                    </a:moveTo>
                    <a:lnTo>
                      <a:pt y="24" x="135"/>
                    </a:lnTo>
                    <a:lnTo>
                      <a:pt y="25" x="131"/>
                    </a:lnTo>
                    <a:lnTo>
                      <a:pt y="27" x="13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EADA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05" name="Shape 4505"/>
              <p:cNvSpPr/>
              <p:nvPr/>
            </p:nvSpPr>
            <p:spPr>
              <a:xfrm>
                <a:off y="3695700" x="7324725"/>
                <a:ext cy="39686" cx="206375"/>
              </a:xfrm>
              <a:custGeom>
                <a:pathLst>
                  <a:path w="130" extrusionOk="0" h="25">
                    <a:moveTo>
                      <a:pt y="0" x="0"/>
                    </a:moveTo>
                    <a:lnTo>
                      <a:pt y="23" x="130"/>
                    </a:lnTo>
                    <a:lnTo>
                      <a:pt y="25" x="129"/>
                    </a:lnTo>
                    <a:lnTo>
                      <a:pt y="25" x="125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AA9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06" name="Shape 4506"/>
              <p:cNvSpPr/>
              <p:nvPr/>
            </p:nvSpPr>
            <p:spPr>
              <a:xfrm>
                <a:off y="3697287" x="7324725"/>
                <a:ext cy="41275" cx="204786"/>
              </a:xfrm>
              <a:custGeom>
                <a:pathLst>
                  <a:path w="129" extrusionOk="0" h="26">
                    <a:moveTo>
                      <a:pt y="0" x="0"/>
                    </a:moveTo>
                    <a:lnTo>
                      <a:pt y="24" x="129"/>
                    </a:lnTo>
                    <a:lnTo>
                      <a:pt y="24" x="125"/>
                    </a:lnTo>
                    <a:lnTo>
                      <a:pt y="26" x="122"/>
                    </a:lnTo>
                    <a:lnTo>
                      <a:pt y="6" x="2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6A5A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07" name="Shape 4507"/>
              <p:cNvSpPr/>
              <p:nvPr/>
            </p:nvSpPr>
            <p:spPr>
              <a:xfrm>
                <a:off y="3700462" x="7327900"/>
                <a:ext cy="39686" cx="195261"/>
              </a:xfrm>
              <a:custGeom>
                <a:pathLst>
                  <a:path w="123" extrusionOk="0" h="25">
                    <a:moveTo>
                      <a:pt y="0" x="0"/>
                    </a:moveTo>
                    <a:lnTo>
                      <a:pt y="22" x="123"/>
                    </a:lnTo>
                    <a:lnTo>
                      <a:pt y="24" x="120"/>
                    </a:lnTo>
                    <a:lnTo>
                      <a:pt y="25" x="117"/>
                    </a:lnTo>
                    <a:lnTo>
                      <a:pt y="5" x="2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F9E9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08" name="Shape 4508"/>
              <p:cNvSpPr/>
              <p:nvPr/>
            </p:nvSpPr>
            <p:spPr>
              <a:xfrm>
                <a:off y="3706812" x="7327900"/>
                <a:ext cy="33336" cx="190500"/>
              </a:xfrm>
              <a:custGeom>
                <a:pathLst>
                  <a:path w="120" extrusionOk="0" h="21">
                    <a:moveTo>
                      <a:pt y="0" x="0"/>
                    </a:moveTo>
                    <a:lnTo>
                      <a:pt y="20" x="120"/>
                    </a:lnTo>
                    <a:lnTo>
                      <a:pt y="21" x="117"/>
                    </a:lnTo>
                    <a:lnTo>
                      <a:pt y="21" x="113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A9A9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09" name="Shape 4509"/>
              <p:cNvSpPr/>
              <p:nvPr/>
            </p:nvSpPr>
            <p:spPr>
              <a:xfrm>
                <a:off y="3708400" x="7331075"/>
                <a:ext cy="34925" cx="182561"/>
              </a:xfrm>
              <a:custGeom>
                <a:pathLst>
                  <a:path w="115" extrusionOk="0" h="22">
                    <a:moveTo>
                      <a:pt y="0" x="0"/>
                    </a:moveTo>
                    <a:lnTo>
                      <a:pt y="20" x="115"/>
                    </a:lnTo>
                    <a:lnTo>
                      <a:pt y="20" x="111"/>
                    </a:lnTo>
                    <a:lnTo>
                      <a:pt y="22" x="108"/>
                    </a:lnTo>
                    <a:lnTo>
                      <a:pt y="15" x="66"/>
                    </a:lnTo>
                    <a:lnTo>
                      <a:pt y="14" x="61"/>
                    </a:lnTo>
                    <a:lnTo>
                      <a:pt y="14" x="55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10" name="Shape 4510"/>
              <p:cNvSpPr/>
              <p:nvPr/>
            </p:nvSpPr>
            <p:spPr>
              <a:xfrm>
                <a:off y="3711575" x="7331075"/>
                <a:ext cy="34925" cx="176212"/>
              </a:xfrm>
              <a:custGeom>
                <a:pathLst>
                  <a:path w="111" extrusionOk="0" h="22">
                    <a:moveTo>
                      <a:pt y="0" x="0"/>
                    </a:moveTo>
                    <a:lnTo>
                      <a:pt y="18" x="111"/>
                    </a:lnTo>
                    <a:lnTo>
                      <a:pt y="20" x="108"/>
                    </a:lnTo>
                    <a:lnTo>
                      <a:pt y="22" x="106"/>
                    </a:lnTo>
                    <a:lnTo>
                      <a:pt y="15" x="67"/>
                    </a:lnTo>
                    <a:lnTo>
                      <a:pt y="12" x="64"/>
                    </a:lnTo>
                    <a:lnTo>
                      <a:pt y="12" x="61"/>
                    </a:lnTo>
                    <a:lnTo>
                      <a:pt y="12" x="55"/>
                    </a:lnTo>
                    <a:lnTo>
                      <a:pt y="12" x="5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8E8D8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11" name="Shape 4511"/>
              <p:cNvSpPr/>
              <p:nvPr/>
            </p:nvSpPr>
            <p:spPr>
              <a:xfrm>
                <a:off y="3714750" x="7332661"/>
                <a:ext cy="31750" cx="169861"/>
              </a:xfrm>
              <a:custGeom>
                <a:pathLst>
                  <a:path w="107" extrusionOk="0" h="20">
                    <a:moveTo>
                      <a:pt y="0" x="0"/>
                    </a:moveTo>
                    <a:lnTo>
                      <a:pt y="10" x="54"/>
                    </a:lnTo>
                    <a:lnTo>
                      <a:pt y="10" x="49"/>
                    </a:lnTo>
                    <a:lnTo>
                      <a:pt y="11" x="46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  <a:moveTo>
                      <a:pt y="11" x="65"/>
                    </a:moveTo>
                    <a:lnTo>
                      <a:pt y="18" x="107"/>
                    </a:lnTo>
                    <a:lnTo>
                      <a:pt y="20" x="103"/>
                    </a:lnTo>
                    <a:lnTo>
                      <a:pt y="20" x="102"/>
                    </a:lnTo>
                    <a:lnTo>
                      <a:pt y="15" x="68"/>
                    </a:lnTo>
                    <a:lnTo>
                      <a:pt y="13" x="66"/>
                    </a:lnTo>
                    <a:lnTo>
                      <a:pt y="11" x="65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12" name="Shape 4512"/>
              <p:cNvSpPr/>
              <p:nvPr/>
            </p:nvSpPr>
            <p:spPr>
              <a:xfrm>
                <a:off y="3716337" x="7332661"/>
                <a:ext cy="33336" cx="166686"/>
              </a:xfrm>
              <a:custGeom>
                <a:pathLst>
                  <a:path w="105" extrusionOk="0" h="21">
                    <a:moveTo>
                      <a:pt y="0" x="0"/>
                    </a:moveTo>
                    <a:lnTo>
                      <a:pt y="9" x="49"/>
                    </a:lnTo>
                    <a:lnTo>
                      <a:pt y="10" x="46"/>
                    </a:lnTo>
                    <a:lnTo>
                      <a:pt y="10" x="43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9" x="105"/>
                    </a:lnTo>
                    <a:lnTo>
                      <a:pt y="19" x="102"/>
                    </a:lnTo>
                    <a:lnTo>
                      <a:pt y="21" x="98"/>
                    </a:lnTo>
                    <a:lnTo>
                      <a:pt y="15" x="70"/>
                    </a:lnTo>
                    <a:lnTo>
                      <a:pt y="14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7868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13" name="Shape 4513"/>
              <p:cNvSpPr/>
              <p:nvPr/>
            </p:nvSpPr>
            <p:spPr>
              <a:xfrm>
                <a:off y="3719512" x="7335836"/>
                <a:ext cy="31750" cx="158750"/>
              </a:xfrm>
              <a:custGeom>
                <a:pathLst>
                  <a:path w="100" extrusionOk="0" h="20">
                    <a:moveTo>
                      <a:pt y="0" x="0"/>
                    </a:moveTo>
                    <a:lnTo>
                      <a:pt y="8" x="44"/>
                    </a:lnTo>
                    <a:lnTo>
                      <a:pt y="8" x="41"/>
                    </a:lnTo>
                    <a:lnTo>
                      <a:pt y="10" x="37"/>
                    </a:lnTo>
                    <a:lnTo>
                      <a:pt y="3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7" x="100"/>
                    </a:lnTo>
                    <a:lnTo>
                      <a:pt y="19" x="96"/>
                    </a:lnTo>
                    <a:lnTo>
                      <a:pt y="20" x="93"/>
                    </a:lnTo>
                    <a:lnTo>
                      <a:pt y="15" x="69"/>
                    </a:lnTo>
                    <a:lnTo>
                      <a:pt y="13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07F7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14" name="Shape 4514"/>
              <p:cNvSpPr/>
              <p:nvPr/>
            </p:nvSpPr>
            <p:spPr>
              <a:xfrm>
                <a:off y="3722687" x="7339011"/>
                <a:ext cy="28575" cx="149225"/>
              </a:xfrm>
              <a:custGeom>
                <a:pathLst>
                  <a:path w="94" extrusionOk="0" h="18">
                    <a:moveTo>
                      <a:pt y="0" x="0"/>
                    </a:moveTo>
                    <a:lnTo>
                      <a:pt y="6" x="39"/>
                    </a:lnTo>
                    <a:lnTo>
                      <a:pt y="8" x="35"/>
                    </a:lnTo>
                    <a:lnTo>
                      <a:pt y="10" x="34"/>
                    </a:lnTo>
                    <a:lnTo>
                      <a:pt y="5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  <a:moveTo>
                      <a:pt y="11" x="66"/>
                    </a:moveTo>
                    <a:lnTo>
                      <a:pt y="17" x="94"/>
                    </a:lnTo>
                    <a:lnTo>
                      <a:pt y="18" x="91"/>
                    </a:lnTo>
                    <a:lnTo>
                      <a:pt y="18" x="88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1" x="66"/>
                    </a:lnTo>
                    <a:close/>
                  </a:path>
                </a:pathLst>
              </a:custGeom>
              <a:solidFill>
                <a:srgbClr val="7D7B7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15" name="Shape 4515"/>
              <p:cNvSpPr/>
              <p:nvPr/>
            </p:nvSpPr>
            <p:spPr>
              <a:xfrm>
                <a:off y="3724275" x="7342186"/>
                <a:ext cy="30161" cx="141286"/>
              </a:xfrm>
              <a:custGeom>
                <a:pathLst>
                  <a:path w="89" extrusionOk="0" h="19">
                    <a:moveTo>
                      <a:pt y="0" x="0"/>
                    </a:moveTo>
                    <a:lnTo>
                      <a:pt y="7" x="33"/>
                    </a:lnTo>
                    <a:lnTo>
                      <a:pt y="9" x="32"/>
                    </a:lnTo>
                    <a:lnTo>
                      <a:pt y="10" x="28"/>
                    </a:lnTo>
                    <a:lnTo>
                      <a:pt y="5" x="1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  <a:moveTo>
                      <a:pt y="12" x="65"/>
                    </a:moveTo>
                    <a:lnTo>
                      <a:pt y="17" x="89"/>
                    </a:lnTo>
                    <a:lnTo>
                      <a:pt y="17" x="86"/>
                    </a:lnTo>
                    <a:lnTo>
                      <a:pt y="19" x="82"/>
                    </a:lnTo>
                    <a:lnTo>
                      <a:pt y="17" x="67"/>
                    </a:lnTo>
                    <a:lnTo>
                      <a:pt y="14" x="65"/>
                    </a:lnTo>
                    <a:lnTo>
                      <a:pt y="12" x="65"/>
                    </a:lnTo>
                    <a:close/>
                  </a:path>
                </a:pathLst>
              </a:custGeom>
              <a:solidFill>
                <a:srgbClr val="79777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16" name="Shape 4516"/>
              <p:cNvSpPr/>
              <p:nvPr/>
            </p:nvSpPr>
            <p:spPr>
              <a:xfrm>
                <a:off y="3730625" x="7342186"/>
                <a:ext cy="26987" cx="136525"/>
              </a:xfrm>
              <a:custGeom>
                <a:pathLst>
                  <a:path w="86" extrusionOk="0" h="17">
                    <a:moveTo>
                      <a:pt y="0" x="0"/>
                    </a:moveTo>
                    <a:lnTo>
                      <a:pt y="5" x="32"/>
                    </a:lnTo>
                    <a:lnTo>
                      <a:pt y="6" x="28"/>
                    </a:lnTo>
                    <a:lnTo>
                      <a:pt y="6" x="27"/>
                    </a:lnTo>
                    <a:lnTo>
                      <a:pt y="3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0" x="65"/>
                    </a:moveTo>
                    <a:lnTo>
                      <a:pt y="13" x="86"/>
                    </a:lnTo>
                    <a:lnTo>
                      <a:pt y="15" x="82"/>
                    </a:lnTo>
                    <a:lnTo>
                      <a:pt y="17" x="79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0" x="65"/>
                    </a:lnTo>
                    <a:close/>
                  </a:path>
                </a:pathLst>
              </a:custGeom>
              <a:solidFill>
                <a:srgbClr val="72707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17" name="Shape 4517"/>
              <p:cNvSpPr/>
              <p:nvPr/>
            </p:nvSpPr>
            <p:spPr>
              <a:xfrm>
                <a:off y="3732212" x="7343775"/>
                <a:ext cy="25400" cx="128586"/>
              </a:xfrm>
              <a:custGeom>
                <a:pathLst>
                  <a:path w="81" extrusionOk="0" h="16">
                    <a:moveTo>
                      <a:pt y="0" x="0"/>
                    </a:moveTo>
                    <a:lnTo>
                      <a:pt y="5" x="27"/>
                    </a:lnTo>
                    <a:lnTo>
                      <a:pt y="5" x="26"/>
                    </a:lnTo>
                    <a:lnTo>
                      <a:pt y="7" x="24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4" x="81"/>
                    </a:lnTo>
                    <a:lnTo>
                      <a:pt y="16" x="78"/>
                    </a:lnTo>
                    <a:lnTo>
                      <a:pt y="16" x="73"/>
                    </a:lnTo>
                    <a:lnTo>
                      <a:pt y="16" x="66"/>
                    </a:lnTo>
                    <a:lnTo>
                      <a:pt y="14" x="66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6F6D6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18" name="Shape 4518"/>
              <p:cNvSpPr/>
              <p:nvPr/>
            </p:nvSpPr>
            <p:spPr>
              <a:xfrm>
                <a:off y="3735387" x="7346950"/>
                <a:ext cy="23811" cx="120650"/>
              </a:xfrm>
              <a:custGeom>
                <a:pathLst>
                  <a:path w="76" extrusionOk="0" h="15">
                    <a:moveTo>
                      <a:pt y="0" x="0"/>
                    </a:moveTo>
                    <a:lnTo>
                      <a:pt y="3" x="24"/>
                    </a:lnTo>
                    <a:lnTo>
                      <a:pt y="5" x="22"/>
                    </a:lnTo>
                    <a:lnTo>
                      <a:pt y="7" x="18"/>
                    </a:lnTo>
                    <a:lnTo>
                      <a:pt y="3" x="3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4"/>
                    </a:moveTo>
                    <a:lnTo>
                      <a:pt y="14" x="76"/>
                    </a:lnTo>
                    <a:lnTo>
                      <a:pt y="14" x="71"/>
                    </a:lnTo>
                    <a:lnTo>
                      <a:pt y="15" x="67"/>
                    </a:lnTo>
                    <a:lnTo>
                      <a:pt y="15" x="64"/>
                    </a:lnTo>
                    <a:lnTo>
                      <a:pt y="14" x="64"/>
                    </a:lnTo>
                    <a:lnTo>
                      <a:pt y="12" x="64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19" name="Shape 4519"/>
              <p:cNvSpPr/>
              <p:nvPr/>
            </p:nvSpPr>
            <p:spPr>
              <a:xfrm>
                <a:off y="3738562" x="7350125"/>
                <a:ext cy="23811" cx="109536"/>
              </a:xfrm>
              <a:custGeom>
                <a:pathLst>
                  <a:path w="69" extrusionOk="0" h="15">
                    <a:moveTo>
                      <a:pt y="0" x="0"/>
                    </a:moveTo>
                    <a:lnTo>
                      <a:pt y="3" x="20"/>
                    </a:lnTo>
                    <a:lnTo>
                      <a:pt y="5" x="16"/>
                    </a:lnTo>
                    <a:lnTo>
                      <a:pt y="7" x="15"/>
                    </a:lnTo>
                    <a:lnTo>
                      <a:pt y="5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2" x="62"/>
                    </a:moveTo>
                    <a:lnTo>
                      <a:pt y="12" x="69"/>
                    </a:lnTo>
                    <a:lnTo>
                      <a:pt y="13" x="65"/>
                    </a:lnTo>
                    <a:lnTo>
                      <a:pt y="15" x="64"/>
                    </a:lnTo>
                    <a:lnTo>
                      <a:pt y="13" x="62"/>
                    </a:lnTo>
                    <a:lnTo>
                      <a:pt y="12" x="62"/>
                    </a:lnTo>
                    <a:close/>
                  </a:path>
                </a:pathLst>
              </a:custGeom>
              <a:solidFill>
                <a:srgbClr val="65626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20" name="Shape 4520"/>
              <p:cNvSpPr/>
              <p:nvPr/>
            </p:nvSpPr>
            <p:spPr>
              <a:xfrm>
                <a:off y="3740150" x="7351711"/>
                <a:ext cy="22225" cx="101600"/>
              </a:xfrm>
              <a:custGeom>
                <a:pathLst>
                  <a:path w="64" extrusionOk="0" h="14">
                    <a:moveTo>
                      <a:pt y="0" x="0"/>
                    </a:moveTo>
                    <a:lnTo>
                      <a:pt y="4" x="15"/>
                    </a:lnTo>
                    <a:lnTo>
                      <a:pt y="6" x="14"/>
                    </a:lnTo>
                    <a:lnTo>
                      <a:pt y="7" x="12"/>
                    </a:lnTo>
                    <a:lnTo>
                      <a:pt y="6" x="4"/>
                    </a:lnTo>
                    <a:lnTo>
                      <a:pt y="4" x="2"/>
                    </a:lnTo>
                    <a:lnTo>
                      <a:pt y="0" x="0"/>
                    </a:lnTo>
                    <a:close/>
                    <a:moveTo>
                      <a:pt y="12" x="61"/>
                    </a:moveTo>
                    <a:lnTo>
                      <a:pt y="12" x="64"/>
                    </a:lnTo>
                    <a:lnTo>
                      <a:pt y="12" x="63"/>
                    </a:lnTo>
                    <a:lnTo>
                      <a:pt y="14" x="63"/>
                    </a:lnTo>
                    <a:lnTo>
                      <a:pt y="12" x="61"/>
                    </a:lnTo>
                    <a:lnTo>
                      <a:pt y="12" x="61"/>
                    </a:lnTo>
                    <a:close/>
                  </a:path>
                </a:pathLst>
              </a:custGeom>
              <a:solidFill>
                <a:srgbClr val="615E5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21" name="Shape 4521"/>
              <p:cNvSpPr/>
              <p:nvPr/>
            </p:nvSpPr>
            <p:spPr>
              <a:xfrm>
                <a:off y="3746500" x="7354886"/>
                <a:ext cy="4761" cx="19050"/>
              </a:xfrm>
              <a:custGeom>
                <a:pathLst>
                  <a:path w="12" extrusionOk="0" h="3">
                    <a:moveTo>
                      <a:pt y="0" x="0"/>
                    </a:moveTo>
                    <a:lnTo>
                      <a:pt y="2" x="12"/>
                    </a:lnTo>
                    <a:lnTo>
                      <a:pt y="3" x="10"/>
                    </a:lnTo>
                    <a:lnTo>
                      <a:pt y="3" x="8"/>
                    </a:lnTo>
                    <a:lnTo>
                      <a:pt y="3" x="5"/>
                    </a:lnTo>
                    <a:lnTo>
                      <a:pt y="2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C5A5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22" name="Shape 4522"/>
              <p:cNvSpPr/>
              <p:nvPr/>
            </p:nvSpPr>
            <p:spPr>
              <a:xfrm>
                <a:off y="3749675" x="7358061"/>
                <a:ext cy="4761" cx="12700"/>
              </a:xfrm>
              <a:custGeom>
                <a:pathLst>
                  <a:path w="8" extrusionOk="0" h="3">
                    <a:moveTo>
                      <a:pt y="0" x="0"/>
                    </a:moveTo>
                    <a:lnTo>
                      <a:pt y="1" x="8"/>
                    </a:lnTo>
                    <a:lnTo>
                      <a:pt y="1" x="6"/>
                    </a:lnTo>
                    <a:lnTo>
                      <a:pt y="3" x="5"/>
                    </a:lnTo>
                    <a:lnTo>
                      <a:pt y="1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6535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23" name="Shape 4523"/>
              <p:cNvSpPr/>
              <p:nvPr/>
            </p:nvSpPr>
            <p:spPr>
              <a:xfrm>
                <a:off y="3751262" x="7362825"/>
                <a:ext cy="3175" cx="4761"/>
              </a:xfrm>
              <a:custGeom>
                <a:pathLst>
                  <a:path w="3" extrusionOk="0" h="2">
                    <a:moveTo>
                      <a:pt y="0" x="0"/>
                    </a:moveTo>
                    <a:lnTo>
                      <a:pt y="0" x="3"/>
                    </a:lnTo>
                    <a:lnTo>
                      <a:pt y="2" x="2"/>
                    </a:lnTo>
                    <a:lnTo>
                      <a:pt y="2" x="2"/>
                    </a:lnTo>
                    <a:lnTo>
                      <a:pt y="0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24F4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24" name="Shape 4524"/>
              <p:cNvSpPr/>
              <p:nvPr/>
            </p:nvSpPr>
            <p:spPr>
              <a:xfrm>
                <a:off y="3421062" x="7312025"/>
                <a:ext cy="341312" cx="365125"/>
              </a:xfrm>
              <a:custGeom>
                <a:pathLst>
                  <a:path w="230" extrusionOk="0" h="215">
                    <a:moveTo>
                      <a:pt y="109" x="221"/>
                    </a:moveTo>
                    <a:lnTo>
                      <a:pt y="114" x="224"/>
                    </a:lnTo>
                    <a:lnTo>
                      <a:pt y="119" x="228"/>
                    </a:lnTo>
                    <a:lnTo>
                      <a:pt y="125" x="230"/>
                    </a:lnTo>
                    <a:lnTo>
                      <a:pt y="131" x="230"/>
                    </a:lnTo>
                    <a:lnTo>
                      <a:pt y="136" x="228"/>
                    </a:lnTo>
                    <a:lnTo>
                      <a:pt y="141" x="226"/>
                    </a:lnTo>
                    <a:lnTo>
                      <a:pt y="147" x="224"/>
                    </a:lnTo>
                    <a:lnTo>
                      <a:pt y="152" x="219"/>
                    </a:lnTo>
                    <a:lnTo>
                      <a:pt y="161" x="208"/>
                    </a:lnTo>
                    <a:lnTo>
                      <a:pt y="171" x="192"/>
                    </a:lnTo>
                    <a:lnTo>
                      <a:pt y="180" x="176"/>
                    </a:lnTo>
                    <a:lnTo>
                      <a:pt y="188" x="159"/>
                    </a:lnTo>
                    <a:lnTo>
                      <a:pt y="203" x="122"/>
                    </a:lnTo>
                    <a:lnTo>
                      <a:pt y="215" x="88"/>
                    </a:lnTo>
                    <a:lnTo>
                      <a:pt y="205" x="84"/>
                    </a:lnTo>
                    <a:lnTo>
                      <a:pt y="198" x="81"/>
                    </a:lnTo>
                    <a:lnTo>
                      <a:pt y="195" x="76"/>
                    </a:lnTo>
                    <a:lnTo>
                      <a:pt y="193" x="69"/>
                    </a:lnTo>
                    <a:lnTo>
                      <a:pt y="195" x="62"/>
                    </a:lnTo>
                    <a:lnTo>
                      <a:pt y="198" x="52"/>
                    </a:lnTo>
                    <a:lnTo>
                      <a:pt y="203" x="44"/>
                    </a:lnTo>
                    <a:lnTo>
                      <a:pt y="210" x="34"/>
                    </a:lnTo>
                    <a:lnTo>
                      <a:pt y="201" x="25"/>
                    </a:lnTo>
                    <a:lnTo>
                      <a:pt y="191" x="17"/>
                    </a:lnTo>
                    <a:lnTo>
                      <a:pt y="181" x="12"/>
                    </a:lnTo>
                    <a:lnTo>
                      <a:pt y="171" x="7"/>
                    </a:lnTo>
                    <a:lnTo>
                      <a:pt y="158" x="3"/>
                    </a:lnTo>
                    <a:lnTo>
                      <a:pt y="146" x="0"/>
                    </a:lnTo>
                    <a:lnTo>
                      <a:pt y="132" x="0"/>
                    </a:lnTo>
                    <a:lnTo>
                      <a:pt y="119" x="0"/>
                    </a:lnTo>
                    <a:lnTo>
                      <a:pt y="103" x="2"/>
                    </a:lnTo>
                    <a:lnTo>
                      <a:pt y="90" x="3"/>
                    </a:lnTo>
                    <a:lnTo>
                      <a:pt y="75" x="8"/>
                    </a:lnTo>
                    <a:lnTo>
                      <a:pt y="60" x="13"/>
                    </a:lnTo>
                    <a:lnTo>
                      <a:pt y="44" x="20"/>
                    </a:lnTo>
                    <a:lnTo>
                      <a:pt y="29" x="29"/>
                    </a:lnTo>
                    <a:lnTo>
                      <a:pt y="16" x="39"/>
                    </a:lnTo>
                    <a:lnTo>
                      <a:pt y="0" x="51"/>
                    </a:lnTo>
                    <a:lnTo>
                      <a:pt y="7" x="61"/>
                    </a:lnTo>
                    <a:lnTo>
                      <a:pt y="12" x="71"/>
                    </a:lnTo>
                    <a:lnTo>
                      <a:pt y="27" x="73"/>
                    </a:lnTo>
                    <a:lnTo>
                      <a:pt y="41" x="78"/>
                    </a:lnTo>
                    <a:lnTo>
                      <a:pt y="51" x="84"/>
                    </a:lnTo>
                    <a:lnTo>
                      <a:pt y="56" x="91"/>
                    </a:lnTo>
                    <a:lnTo>
                      <a:pt y="58" x="94"/>
                    </a:lnTo>
                    <a:lnTo>
                      <a:pt y="58" x="98"/>
                    </a:lnTo>
                    <a:lnTo>
                      <a:pt y="58" x="101"/>
                    </a:lnTo>
                    <a:lnTo>
                      <a:pt y="56" x="103"/>
                    </a:lnTo>
                    <a:lnTo>
                      <a:pt y="53" x="106"/>
                    </a:lnTo>
                    <a:lnTo>
                      <a:pt y="48" x="108"/>
                    </a:lnTo>
                    <a:lnTo>
                      <a:pt y="41" x="108"/>
                    </a:lnTo>
                    <a:lnTo>
                      <a:pt y="33" x="108"/>
                    </a:lnTo>
                    <a:lnTo>
                      <a:pt y="48" x="137"/>
                    </a:lnTo>
                    <a:lnTo>
                      <a:pt y="66" x="169"/>
                    </a:lnTo>
                    <a:lnTo>
                      <a:pt y="76" x="184"/>
                    </a:lnTo>
                    <a:lnTo>
                      <a:pt y="88" x="199"/>
                    </a:lnTo>
                    <a:lnTo>
                      <a:pt y="98" x="211"/>
                    </a:lnTo>
                    <a:lnTo>
                      <a:pt y="109" x="22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25" name="Shape 4525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26" name="Shape 4526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27" name="Shape 4527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28" name="Shape 4528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29" name="Shape 4529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30" name="Shape 4530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31" name="Shape 4531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32" name="Shape 4532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cxnSp>
            <p:nvCxnSpPr>
              <p:cNvPr id="4533" name="Shape 4533"/>
              <p:cNvCxnSpPr/>
              <p:nvPr/>
            </p:nvCxnSpPr>
            <p:spPr>
              <a:xfrm rot="10800000" flipH="1">
                <a:off y="2408237" x="5770562"/>
                <a:ext cy="363536" cx="611187"/>
              </a:xfrm>
              <a:prstGeom prst="straightConnector1">
                <a:avLst/>
              </a:prstGeom>
              <a:solidFill>
                <a:srgbClr val="FFFFFF"/>
              </a:solidFill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</p:cxnSp>
          <p:sp>
            <p:nvSpPr>
              <p:cNvPr id="4534" name="Shape 4534"/>
              <p:cNvSpPr/>
              <p:nvPr/>
            </p:nvSpPr>
            <p:spPr>
              <a:xfrm>
                <a:off y="3692525" x="5689600"/>
                <a:ext cy="92075" cx="1665286"/>
              </a:xfrm>
              <a:custGeom>
                <a:pathLst>
                  <a:path w="1049" extrusionOk="0" h="58">
                    <a:moveTo>
                      <a:pt y="34" x="1049"/>
                    </a:moveTo>
                    <a:lnTo>
                      <a:pt y="36" x="1039"/>
                    </a:lnTo>
                    <a:lnTo>
                      <a:pt y="36" x="1030"/>
                    </a:lnTo>
                    <a:lnTo>
                      <a:pt y="34" x="1022"/>
                    </a:lnTo>
                    <a:lnTo>
                      <a:pt y="30" x="1010"/>
                    </a:lnTo>
                    <a:lnTo>
                      <a:pt y="37" x="970"/>
                    </a:lnTo>
                    <a:lnTo>
                      <a:pt y="44" x="926"/>
                    </a:lnTo>
                    <a:lnTo>
                      <a:pt y="49" x="882"/>
                    </a:lnTo>
                    <a:lnTo>
                      <a:pt y="52" x="835"/>
                    </a:lnTo>
                    <a:lnTo>
                      <a:pt y="56" x="787"/>
                    </a:lnTo>
                    <a:lnTo>
                      <a:pt y="58" x="740"/>
                    </a:lnTo>
                    <a:lnTo>
                      <a:pt y="58" x="691"/>
                    </a:lnTo>
                    <a:lnTo>
                      <a:pt y="58" x="640"/>
                    </a:lnTo>
                    <a:lnTo>
                      <a:pt y="54" x="537"/>
                    </a:lnTo>
                    <a:lnTo>
                      <a:pt y="49" x="431"/>
                    </a:lnTo>
                    <a:lnTo>
                      <a:pt y="39" x="325"/>
                    </a:lnTo>
                    <a:lnTo>
                      <a:pt y="29" x="215"/>
                    </a:lnTo>
                    <a:lnTo>
                      <a:pt y="22" x="213"/>
                    </a:lnTo>
                    <a:lnTo>
                      <a:pt y="19" x="210"/>
                    </a:lnTo>
                    <a:lnTo>
                      <a:pt y="12" x="144"/>
                    </a:lnTo>
                    <a:lnTo>
                      <a:pt y="12" x="139"/>
                    </a:lnTo>
                    <a:lnTo>
                      <a:pt y="14" x="134"/>
                    </a:lnTo>
                    <a:lnTo>
                      <a:pt y="15" x="130"/>
                    </a:lnTo>
                    <a:lnTo>
                      <a:pt y="17" x="129"/>
                    </a:lnTo>
                    <a:lnTo>
                      <a:pt y="14" x="97"/>
                    </a:lnTo>
                    <a:lnTo>
                      <a:pt y="9" x="65"/>
                    </a:lnTo>
                    <a:lnTo>
                      <a:pt y="5" x="33"/>
                    </a:lnTo>
                    <a:lnTo>
                      <a:pt y="0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35" name="Shape 4535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36" name="Shape 4536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37" name="Shape 4537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38" name="Shape 4538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39" name="Shape 4539"/>
              <p:cNvSpPr/>
              <p:nvPr/>
            </p:nvSpPr>
            <p:spPr>
              <a:xfrm>
                <a:off y="4392612" x="5087937"/>
                <a:ext cy="185736" cx="506412"/>
              </a:xfrm>
              <a:custGeom>
                <a:pathLst>
                  <a:path w="319" extrusionOk="0" h="117">
                    <a:moveTo>
                      <a:pt y="0" x="0"/>
                    </a:moveTo>
                    <a:lnTo>
                      <a:pt y="4" x="1"/>
                    </a:lnTo>
                    <a:lnTo>
                      <a:pt y="7" x="3"/>
                    </a:lnTo>
                    <a:lnTo>
                      <a:pt y="25" x="43"/>
                    </a:lnTo>
                    <a:lnTo>
                      <a:pt y="46" x="84"/>
                    </a:lnTo>
                    <a:lnTo>
                      <a:pt y="64" x="126"/>
                    </a:lnTo>
                    <a:lnTo>
                      <a:pt y="81" x="167"/>
                    </a:lnTo>
                    <a:lnTo>
                      <a:pt y="96" x="207"/>
                    </a:lnTo>
                    <a:lnTo>
                      <a:pt y="108" x="248"/>
                    </a:lnTo>
                    <a:lnTo>
                      <a:pt y="113" x="266"/>
                    </a:lnTo>
                    <a:lnTo>
                      <a:pt y="115" x="285"/>
                    </a:lnTo>
                    <a:lnTo>
                      <a:pt y="117" x="302"/>
                    </a:lnTo>
                    <a:lnTo>
                      <a:pt y="117" x="319"/>
                    </a:lnTo>
                    <a:lnTo>
                      <a:pt y="113" x="315"/>
                    </a:lnTo>
                    <a:lnTo>
                      <a:pt y="108" x="309"/>
                    </a:lnTo>
                    <a:lnTo>
                      <a:pt y="102" x="298"/>
                    </a:lnTo>
                    <a:lnTo>
                      <a:pt y="95" x="285"/>
                    </a:lnTo>
                    <a:lnTo>
                      <a:pt y="83" x="253"/>
                    </a:lnTo>
                    <a:lnTo>
                      <a:pt y="74" x="219"/>
                    </a:lnTo>
                    <a:lnTo>
                      <a:pt y="64" x="177"/>
                    </a:lnTo>
                    <a:lnTo>
                      <a:pt y="53" x="136"/>
                    </a:lnTo>
                    <a:lnTo>
                      <a:pt y="39" x="99"/>
                    </a:lnTo>
                    <a:lnTo>
                      <a:pt y="27" x="65"/>
                    </a:lnTo>
                    <a:lnTo>
                      <a:pt y="9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40" name="Shape 4540"/>
              <p:cNvSpPr/>
              <p:nvPr/>
            </p:nvSpPr>
            <p:spPr>
              <a:xfrm>
                <a:off y="4398962" x="5087937"/>
                <a:ext cy="179387" cx="457200"/>
              </a:xfrm>
              <a:custGeom>
                <a:pathLst>
                  <a:path w="288" extrusionOk="0" h="113">
                    <a:moveTo>
                      <a:pt y="0" x="0"/>
                    </a:moveTo>
                    <a:lnTo>
                      <a:pt y="23" x="38"/>
                    </a:lnTo>
                    <a:lnTo>
                      <a:pt y="43" x="76"/>
                    </a:lnTo>
                    <a:lnTo>
                      <a:pt y="62" x="113"/>
                    </a:lnTo>
                    <a:lnTo>
                      <a:pt y="77" x="150"/>
                    </a:lnTo>
                    <a:lnTo>
                      <a:pt y="91" x="185"/>
                    </a:lnTo>
                    <a:lnTo>
                      <a:pt y="101" x="221"/>
                    </a:lnTo>
                    <a:lnTo>
                      <a:pt y="108" x="255"/>
                    </a:lnTo>
                    <a:lnTo>
                      <a:pt y="113" x="288"/>
                    </a:lnTo>
                    <a:lnTo>
                      <a:pt y="109" x="287"/>
                    </a:lnTo>
                    <a:lnTo>
                      <a:pt y="104" x="282"/>
                    </a:lnTo>
                    <a:lnTo>
                      <a:pt y="98" x="275"/>
                    </a:lnTo>
                    <a:lnTo>
                      <a:pt y="92" x="266"/>
                    </a:lnTo>
                    <a:lnTo>
                      <a:pt y="87" x="258"/>
                    </a:lnTo>
                    <a:lnTo>
                      <a:pt y="82" x="246"/>
                    </a:lnTo>
                    <a:lnTo>
                      <a:pt y="77" x="233"/>
                    </a:lnTo>
                    <a:lnTo>
                      <a:pt y="72" x="219"/>
                    </a:lnTo>
                    <a:lnTo>
                      <a:pt y="49" x="138"/>
                    </a:lnTo>
                    <a:lnTo>
                      <a:pt y="25" x="65"/>
                    </a:lnTo>
                    <a:lnTo>
                      <a:pt y="6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41" name="Shape 4541"/>
              <p:cNvSpPr/>
              <p:nvPr/>
            </p:nvSpPr>
            <p:spPr>
              <a:xfrm>
                <a:off y="4371975" x="5100637"/>
                <a:ext cy="136525" cx="522286"/>
              </a:xfrm>
              <a:custGeom>
                <a:pathLst>
                  <a:path w="329" extrusionOk="0" h="86">
                    <a:moveTo>
                      <a:pt y="0" x="0"/>
                    </a:moveTo>
                    <a:lnTo>
                      <a:pt y="6" x="8"/>
                    </a:lnTo>
                    <a:lnTo>
                      <a:pt y="20" x="39"/>
                    </a:lnTo>
                    <a:lnTo>
                      <a:pt y="37" x="86"/>
                    </a:lnTo>
                    <a:lnTo>
                      <a:pt y="55" x="140"/>
                    </a:lnTo>
                    <a:lnTo>
                      <a:pt y="64" x="169"/>
                    </a:lnTo>
                    <a:lnTo>
                      <a:pt y="72" x="198"/>
                    </a:lnTo>
                    <a:lnTo>
                      <a:pt y="77" x="226"/>
                    </a:lnTo>
                    <a:lnTo>
                      <a:pt y="82" x="253"/>
                    </a:lnTo>
                    <a:lnTo>
                      <a:pt y="86" x="277"/>
                    </a:lnTo>
                    <a:lnTo>
                      <a:pt y="86" x="299"/>
                    </a:lnTo>
                    <a:lnTo>
                      <a:pt y="86" x="307"/>
                    </a:lnTo>
                    <a:lnTo>
                      <a:pt y="84" x="316"/>
                    </a:lnTo>
                    <a:lnTo>
                      <a:pt y="81" x="324"/>
                    </a:lnTo>
                    <a:lnTo>
                      <a:pt y="77" x="329"/>
                    </a:lnTo>
                    <a:lnTo>
                      <a:pt y="66" x="317"/>
                    </a:lnTo>
                    <a:lnTo>
                      <a:pt y="55" x="306"/>
                    </a:lnTo>
                    <a:lnTo>
                      <a:pt y="45" x="290"/>
                    </a:lnTo>
                    <a:lnTo>
                      <a:pt y="37" x="275"/>
                    </a:lnTo>
                    <a:lnTo>
                      <a:pt y="28" x="258"/>
                    </a:lnTo>
                    <a:lnTo>
                      <a:pt y="23" x="240"/>
                    </a:lnTo>
                    <a:lnTo>
                      <a:pt y="17" x="220"/>
                    </a:lnTo>
                    <a:lnTo>
                      <a:pt y="11" x="199"/>
                    </a:lnTo>
                    <a:lnTo>
                      <a:pt y="5" x="154"/>
                    </a:lnTo>
                    <a:lnTo>
                      <a:pt y="1" x="106"/>
                    </a:lnTo>
                    <a:lnTo>
                      <a:pt y="0" x="54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CF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42" name="Shape 4542"/>
              <p:cNvSpPr/>
              <p:nvPr/>
            </p:nvSpPr>
            <p:spPr>
              <a:xfrm>
                <a:off y="4373562" x="5095875"/>
                <a:ext cy="155575" cx="546100"/>
              </a:xfrm>
              <a:custGeom>
                <a:pathLst>
                  <a:path w="344" extrusionOk="0" h="98">
                    <a:moveTo>
                      <a:pt y="0" x="3"/>
                    </a:moveTo>
                    <a:lnTo>
                      <a:pt y="7" x="15"/>
                    </a:lnTo>
                    <a:lnTo>
                      <a:pt y="21" x="49"/>
                    </a:lnTo>
                    <a:lnTo>
                      <a:pt y="39" x="96"/>
                    </a:lnTo>
                    <a:lnTo>
                      <a:pt y="58" x="150"/>
                    </a:lnTo>
                    <a:lnTo>
                      <a:pt y="68" x="179"/>
                    </a:lnTo>
                    <a:lnTo>
                      <a:pt y="76" x="207"/>
                    </a:lnTo>
                    <a:lnTo>
                      <a:pt y="83" x="236"/>
                    </a:lnTo>
                    <a:lnTo>
                      <a:pt y="88" x="261"/>
                    </a:lnTo>
                    <a:lnTo>
                      <a:pt y="90" x="285"/>
                    </a:lnTo>
                    <a:lnTo>
                      <a:pt y="92" x="307"/>
                    </a:lnTo>
                    <a:lnTo>
                      <a:pt y="90" x="315"/>
                    </a:lnTo>
                    <a:lnTo>
                      <a:pt y="88" x="324"/>
                    </a:lnTo>
                    <a:lnTo>
                      <a:pt y="86" x="331"/>
                    </a:lnTo>
                    <a:lnTo>
                      <a:pt y="83" x="337"/>
                    </a:lnTo>
                    <a:lnTo>
                      <a:pt y="88" x="341"/>
                    </a:lnTo>
                    <a:lnTo>
                      <a:pt y="92" x="344"/>
                    </a:lnTo>
                    <a:lnTo>
                      <a:pt y="95" x="337"/>
                    </a:lnTo>
                    <a:lnTo>
                      <a:pt y="98" x="326"/>
                    </a:lnTo>
                    <a:lnTo>
                      <a:pt y="98" x="310"/>
                    </a:lnTo>
                    <a:lnTo>
                      <a:pt y="97" x="293"/>
                    </a:lnTo>
                    <a:lnTo>
                      <a:pt y="95" x="273"/>
                    </a:lnTo>
                    <a:lnTo>
                      <a:pt y="92" x="251"/>
                    </a:lnTo>
                    <a:lnTo>
                      <a:pt y="86" x="226"/>
                    </a:lnTo>
                    <a:lnTo>
                      <a:pt y="80" x="201"/>
                    </a:lnTo>
                    <a:lnTo>
                      <a:pt y="65" x="147"/>
                    </a:lnTo>
                    <a:lnTo>
                      <a:pt y="46" x="94"/>
                    </a:lnTo>
                    <a:lnTo>
                      <a:pt y="36" x="67"/>
                    </a:lnTo>
                    <a:lnTo>
                      <a:pt y="24" x="44"/>
                    </a:lnTo>
                    <a:lnTo>
                      <a:pt y="14" x="20"/>
                    </a:lnTo>
                    <a:lnTo>
                      <a:pt y="2" x="0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43" name="Shape 4543"/>
              <p:cNvSpPr/>
              <p:nvPr/>
            </p:nvSpPr>
            <p:spPr>
              <a:xfrm>
                <a:off y="4371975" x="5097462"/>
                <a:ext cy="149225" cx="536575"/>
              </a:xfrm>
              <a:custGeom>
                <a:pathLst>
                  <a:path w="338" extrusionOk="0" h="94">
                    <a:moveTo>
                      <a:pt y="0" x="2"/>
                    </a:moveTo>
                    <a:lnTo>
                      <a:pt y="6" x="10"/>
                    </a:lnTo>
                    <a:lnTo>
                      <a:pt y="20" x="41"/>
                    </a:lnTo>
                    <a:lnTo>
                      <a:pt y="37" x="88"/>
                    </a:lnTo>
                    <a:lnTo>
                      <a:pt y="55" x="142"/>
                    </a:lnTo>
                    <a:lnTo>
                      <a:pt y="64" x="171"/>
                    </a:lnTo>
                    <a:lnTo>
                      <a:pt y="72" x="200"/>
                    </a:lnTo>
                    <a:lnTo>
                      <a:pt y="77" x="228"/>
                    </a:lnTo>
                    <a:lnTo>
                      <a:pt y="82" x="255"/>
                    </a:lnTo>
                    <a:lnTo>
                      <a:pt y="86" x="279"/>
                    </a:lnTo>
                    <a:lnTo>
                      <a:pt y="86" x="301"/>
                    </a:lnTo>
                    <a:lnTo>
                      <a:pt y="86" x="309"/>
                    </a:lnTo>
                    <a:lnTo>
                      <a:pt y="84" x="318"/>
                    </a:lnTo>
                    <a:lnTo>
                      <a:pt y="81" x="326"/>
                    </a:lnTo>
                    <a:lnTo>
                      <a:pt y="77" x="331"/>
                    </a:lnTo>
                    <a:lnTo>
                      <a:pt y="82" x="335"/>
                    </a:lnTo>
                    <a:lnTo>
                      <a:pt y="87" x="338"/>
                    </a:lnTo>
                    <a:lnTo>
                      <a:pt y="91" x="331"/>
                    </a:lnTo>
                    <a:lnTo>
                      <a:pt y="93" x="321"/>
                    </a:lnTo>
                    <a:lnTo>
                      <a:pt y="94" x="306"/>
                    </a:lnTo>
                    <a:lnTo>
                      <a:pt y="93" x="289"/>
                    </a:lnTo>
                    <a:lnTo>
                      <a:pt y="91" x="269"/>
                    </a:lnTo>
                    <a:lnTo>
                      <a:pt y="87" x="247"/>
                    </a:lnTo>
                    <a:lnTo>
                      <a:pt y="82" x="223"/>
                    </a:lnTo>
                    <a:lnTo>
                      <a:pt y="77" x="198"/>
                    </a:lnTo>
                    <a:lnTo>
                      <a:pt y="62" x="146"/>
                    </a:lnTo>
                    <a:lnTo>
                      <a:pt y="44" x="93"/>
                    </a:lnTo>
                    <a:lnTo>
                      <a:pt y="35" x="68"/>
                    </a:lnTo>
                    <a:lnTo>
                      <a:pt y="23" x="44"/>
                    </a:lnTo>
                    <a:lnTo>
                      <a:pt y="13" x="22"/>
                    </a:lnTo>
                    <a:lnTo>
                      <a:pt y="1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44" name="Shape 4544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45" name="Shape 4545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46" name="Shape 4546"/>
              <p:cNvSpPr/>
              <p:nvPr/>
            </p:nvSpPr>
            <p:spPr>
              <a:xfrm>
                <a:off y="2686050" x="5400675"/>
                <a:ext cy="33336" cx="185736"/>
              </a:xfrm>
              <a:custGeom>
                <a:pathLst>
                  <a:path w="117" extrusionOk="0" h="21">
                    <a:moveTo>
                      <a:pt y="21" x="117"/>
                    </a:moveTo>
                    <a:lnTo>
                      <a:pt y="0" x="0"/>
                    </a:lnTo>
                    <a:lnTo>
                      <a:pt y="4" x="29"/>
                    </a:lnTo>
                    <a:lnTo>
                      <a:pt y="9" x="58"/>
                    </a:lnTo>
                    <a:lnTo>
                      <a:pt y="14" x="88"/>
                    </a:lnTo>
                    <a:lnTo>
                      <a:pt y="21" x="11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47" name="Shape 4547"/>
              <p:cNvSpPr/>
              <p:nvPr/>
            </p:nvSpPr>
            <p:spPr>
              <a:xfrm>
                <a:off y="2678111" x="5346700"/>
                <a:ext cy="50800" cx="287336"/>
              </a:xfrm>
              <a:custGeom>
                <a:pathLst>
                  <a:path w="181" extrusionOk="0" h="32">
                    <a:moveTo>
                      <a:pt y="32" x="181"/>
                    </a:moveTo>
                    <a:lnTo>
                      <a:pt y="0" x="0"/>
                    </a:lnTo>
                    <a:lnTo>
                      <a:pt y="7" x="46"/>
                    </a:lnTo>
                    <a:lnTo>
                      <a:pt y="14" x="92"/>
                    </a:lnTo>
                    <a:lnTo>
                      <a:pt y="22" x="137"/>
                    </a:lnTo>
                    <a:lnTo>
                      <a:pt y="32" x="181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48" name="Shape 4548"/>
              <p:cNvSpPr/>
              <p:nvPr/>
            </p:nvSpPr>
            <p:spPr>
              <a:xfrm>
                <a:off y="2676525" x="5307012"/>
                <a:ext cy="63500" cx="361950"/>
              </a:xfrm>
              <a:custGeom>
                <a:pathLst>
                  <a:path w="228" extrusionOk="0" h="40">
                    <a:moveTo>
                      <a:pt y="6" x="59"/>
                    </a:moveTo>
                    <a:lnTo>
                      <a:pt y="27" x="176"/>
                    </a:lnTo>
                    <a:lnTo>
                      <a:pt y="30" x="189"/>
                    </a:lnTo>
                    <a:lnTo>
                      <a:pt y="33" x="203"/>
                    </a:lnTo>
                    <a:lnTo>
                      <a:pt y="37" x="214"/>
                    </a:lnTo>
                    <a:lnTo>
                      <a:pt y="40" x="228"/>
                    </a:lnTo>
                    <a:lnTo>
                      <a:pt y="0" x="0"/>
                    </a:lnTo>
                    <a:lnTo>
                      <a:pt y="1" x="14"/>
                    </a:lnTo>
                    <a:lnTo>
                      <a:pt y="3" x="29"/>
                    </a:lnTo>
                    <a:lnTo>
                      <a:pt y="5" x="44"/>
                    </a:lnTo>
                    <a:lnTo>
                      <a:pt y="6" x="59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49" name="Shape 4549"/>
              <p:cNvSpPr/>
              <p:nvPr/>
            </p:nvSpPr>
            <p:spPr>
              <a:xfrm>
                <a:off y="2673350" x="5272087"/>
                <a:ext cy="74611" cx="427037"/>
              </a:xfrm>
              <a:custGeom>
                <a:pathLst>
                  <a:path w="269" extrusionOk="0" h="47">
                    <a:moveTo>
                      <a:pt y="3" x="47"/>
                    </a:moveTo>
                    <a:lnTo>
                      <a:pt y="35" x="228"/>
                    </a:lnTo>
                    <a:lnTo>
                      <a:pt y="42" x="248"/>
                    </a:lnTo>
                    <a:lnTo>
                      <a:pt y="47" x="269"/>
                    </a:lnTo>
                    <a:lnTo>
                      <a:pt y="0" x="0"/>
                    </a:lnTo>
                    <a:lnTo>
                      <a:pt y="2" x="24"/>
                    </a:lnTo>
                    <a:lnTo>
                      <a:pt y="3" x="4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50" name="Shape 4550"/>
              <p:cNvSpPr/>
              <p:nvPr/>
            </p:nvSpPr>
            <p:spPr>
              <a:xfrm>
                <a:off y="2673350" x="5243512"/>
                <a:ext cy="82550" cx="479425"/>
              </a:xfrm>
              <a:custGeom>
                <a:pathLst>
                  <a:path w="302" extrusionOk="0" h="52">
                    <a:moveTo>
                      <a:pt y="2" x="40"/>
                    </a:moveTo>
                    <a:lnTo>
                      <a:pt y="42" x="268"/>
                    </a:lnTo>
                    <a:lnTo>
                      <a:pt y="47" x="285"/>
                    </a:lnTo>
                    <a:lnTo>
                      <a:pt y="52" x="302"/>
                    </a:lnTo>
                    <a:lnTo>
                      <a:pt y="0" x="0"/>
                    </a:lnTo>
                    <a:lnTo>
                      <a:pt y="0" x="20"/>
                    </a:lnTo>
                    <a:lnTo>
                      <a:pt y="2" x="40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51" name="Shape 4551"/>
              <p:cNvSpPr/>
              <p:nvPr/>
            </p:nvSpPr>
            <p:spPr>
              <a:xfrm>
                <a:off y="2670175" x="5216525"/>
                <a:ext cy="93661" cx="530225"/>
              </a:xfrm>
              <a:custGeom>
                <a:pathLst>
                  <a:path w="334" extrusionOk="0" h="59">
                    <a:moveTo>
                      <a:pt y="2" x="35"/>
                    </a:moveTo>
                    <a:lnTo>
                      <a:pt y="49" x="304"/>
                    </a:lnTo>
                    <a:lnTo>
                      <a:pt y="54" x="319"/>
                    </a:lnTo>
                    <a:lnTo>
                      <a:pt y="59" x="334"/>
                    </a:lnTo>
                    <a:lnTo>
                      <a:pt y="0" x="0"/>
                    </a:lnTo>
                    <a:lnTo>
                      <a:pt y="2" x="18"/>
                    </a:lnTo>
                    <a:lnTo>
                      <a:pt y="2" x="35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52" name="Shape 4552"/>
              <p:cNvSpPr/>
              <p:nvPr/>
            </p:nvSpPr>
            <p:spPr>
              <a:xfrm>
                <a:off y="2670175" x="5191125"/>
                <a:ext cy="101600" cx="574675"/>
              </a:xfrm>
              <a:custGeom>
                <a:pathLst>
                  <a:path w="362" extrusionOk="0" h="64">
                    <a:moveTo>
                      <a:pt y="2" x="33"/>
                    </a:moveTo>
                    <a:lnTo>
                      <a:pt y="54" x="335"/>
                    </a:lnTo>
                    <a:lnTo>
                      <a:pt y="59" x="348"/>
                    </a:lnTo>
                    <a:lnTo>
                      <a:pt y="64" x="362"/>
                    </a:lnTo>
                    <a:lnTo>
                      <a:pt y="0" x="0"/>
                    </a:lnTo>
                    <a:lnTo>
                      <a:pt y="0" x="17"/>
                    </a:lnTo>
                    <a:lnTo>
                      <a:pt y="2" x="33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53" name="Shape 4553"/>
              <p:cNvSpPr/>
              <p:nvPr/>
            </p:nvSpPr>
            <p:spPr>
              <a:xfrm>
                <a:off y="2670175" x="5170487"/>
                <a:ext cy="107950" cx="614361"/>
              </a:xfrm>
              <a:custGeom>
                <a:pathLst>
                  <a:path w="387" extrusionOk="0" h="68">
                    <a:moveTo>
                      <a:pt y="0" x="29"/>
                    </a:moveTo>
                    <a:lnTo>
                      <a:pt y="59" x="363"/>
                    </a:lnTo>
                    <a:lnTo>
                      <a:pt y="64" x="375"/>
                    </a:lnTo>
                    <a:lnTo>
                      <a:pt y="68" x="38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9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54" name="Shape 4554"/>
              <p:cNvSpPr/>
              <p:nvPr/>
            </p:nvSpPr>
            <p:spPr>
              <a:xfrm>
                <a:off y="2670175" x="5146675"/>
                <a:ext cy="115886" cx="654050"/>
              </a:xfrm>
              <a:custGeom>
                <a:pathLst>
                  <a:path w="412" extrusionOk="0" h="73">
                    <a:moveTo>
                      <a:pt y="0" x="28"/>
                    </a:moveTo>
                    <a:lnTo>
                      <a:pt y="64" x="390"/>
                    </a:lnTo>
                    <a:lnTo>
                      <a:pt y="68" x="402"/>
                    </a:lnTo>
                    <a:lnTo>
                      <a:pt y="73" x="412"/>
                    </a:lnTo>
                    <a:lnTo>
                      <a:pt y="0" x="0"/>
                    </a:lnTo>
                    <a:lnTo>
                      <a:pt y="0" x="15"/>
                    </a:lnTo>
                    <a:lnTo>
                      <a:pt y="0" x="28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55" name="Shape 4555"/>
              <p:cNvSpPr/>
              <p:nvPr/>
            </p:nvSpPr>
            <p:spPr>
              <a:xfrm>
                <a:off y="2670175" x="5127625"/>
                <a:ext cy="120650" cx="692150"/>
              </a:xfrm>
              <a:custGeom>
                <a:pathLst>
                  <a:path w="436" extrusionOk="0" h="76">
                    <a:moveTo>
                      <a:pt y="0" x="27"/>
                    </a:moveTo>
                    <a:lnTo>
                      <a:pt y="68" x="414"/>
                    </a:lnTo>
                    <a:lnTo>
                      <a:pt y="73" x="424"/>
                    </a:lnTo>
                    <a:lnTo>
                      <a:pt y="76" x="436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56" name="Shape 4556"/>
              <p:cNvSpPr/>
              <p:nvPr/>
            </p:nvSpPr>
            <p:spPr>
              <a:xfrm>
                <a:off y="2670175" x="5105400"/>
                <a:ext cy="127000" cx="727075"/>
              </a:xfrm>
              <a:custGeom>
                <a:pathLst>
                  <a:path w="458" extrusionOk="0" h="80">
                    <a:moveTo>
                      <a:pt y="0" x="26"/>
                    </a:moveTo>
                    <a:lnTo>
                      <a:pt y="73" x="438"/>
                    </a:lnTo>
                    <a:lnTo>
                      <a:pt y="76" x="448"/>
                    </a:lnTo>
                    <a:lnTo>
                      <a:pt y="80" x="45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57" name="Shape 4557"/>
              <p:cNvSpPr/>
              <p:nvPr/>
            </p:nvSpPr>
            <p:spPr>
              <a:xfrm>
                <a:off y="2670175" x="5087937"/>
                <a:ext cy="134936" cx="760411"/>
              </a:xfrm>
              <a:custGeom>
                <a:pathLst>
                  <a:path w="479" extrusionOk="0" h="85">
                    <a:moveTo>
                      <a:pt y="0" x="25"/>
                    </a:moveTo>
                    <a:lnTo>
                      <a:pt y="76" x="461"/>
                    </a:lnTo>
                    <a:lnTo>
                      <a:pt y="80" x="469"/>
                    </a:lnTo>
                    <a:lnTo>
                      <a:pt y="85" x="479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58" name="Shape 4558"/>
              <p:cNvSpPr/>
              <p:nvPr/>
            </p:nvSpPr>
            <p:spPr>
              <a:xfrm>
                <a:off y="2670175" x="5068887"/>
                <a:ext cy="139700" cx="793750"/>
              </a:xfrm>
              <a:custGeom>
                <a:pathLst>
                  <a:path w="500" extrusionOk="0" h="88">
                    <a:moveTo>
                      <a:pt y="0" x="23"/>
                    </a:moveTo>
                    <a:lnTo>
                      <a:pt y="80" x="481"/>
                    </a:lnTo>
                    <a:lnTo>
                      <a:pt y="83" x="489"/>
                    </a:lnTo>
                    <a:lnTo>
                      <a:pt y="88" x="500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3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59" name="Shape 4559"/>
              <p:cNvSpPr/>
              <p:nvPr/>
            </p:nvSpPr>
            <p:spPr>
              <a:xfrm>
                <a:off y="2670175" x="5053012"/>
                <a:ext cy="144461" cx="822325"/>
              </a:xfrm>
              <a:custGeom>
                <a:pathLst>
                  <a:path w="518" extrusionOk="0" h="91">
                    <a:moveTo>
                      <a:pt y="0" x="22"/>
                    </a:moveTo>
                    <a:lnTo>
                      <a:pt y="85" x="501"/>
                    </a:lnTo>
                    <a:lnTo>
                      <a:pt y="88" x="510"/>
                    </a:lnTo>
                    <a:lnTo>
                      <a:pt y="91" x="518"/>
                    </a:lnTo>
                    <a:lnTo>
                      <a:pt y="0" x="0"/>
                    </a:lnTo>
                    <a:lnTo>
                      <a:pt y="0" x="11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60" name="Shape 4560"/>
              <p:cNvSpPr/>
              <p:nvPr/>
            </p:nvSpPr>
            <p:spPr>
              <a:xfrm>
                <a:off y="2670175" x="5033962"/>
                <a:ext cy="150812" cx="852486"/>
              </a:xfrm>
              <a:custGeom>
                <a:pathLst>
                  <a:path w="537" extrusionOk="0" h="95">
                    <a:moveTo>
                      <a:pt y="0" x="22"/>
                    </a:moveTo>
                    <a:lnTo>
                      <a:pt y="88" x="522"/>
                    </a:lnTo>
                    <a:lnTo>
                      <a:pt y="91" x="528"/>
                    </a:lnTo>
                    <a:lnTo>
                      <a:pt y="95" x="537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61" name="Shape 4561"/>
              <p:cNvSpPr/>
              <p:nvPr/>
            </p:nvSpPr>
            <p:spPr>
              <a:xfrm>
                <a:off y="2670175" x="5018087"/>
                <a:ext cy="155575" cx="881062"/>
              </a:xfrm>
              <a:custGeom>
                <a:pathLst>
                  <a:path w="555" extrusionOk="0" h="98">
                    <a:moveTo>
                      <a:pt y="0" x="22"/>
                    </a:moveTo>
                    <a:lnTo>
                      <a:pt y="91" x="540"/>
                    </a:lnTo>
                    <a:lnTo>
                      <a:pt y="95" x="547"/>
                    </a:lnTo>
                    <a:lnTo>
                      <a:pt y="98" x="555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62" name="Shape 4562"/>
              <p:cNvSpPr/>
              <p:nvPr/>
            </p:nvSpPr>
            <p:spPr>
              <a:xfrm>
                <a:off y="2670175" x="5002212"/>
                <a:ext cy="161925" cx="908050"/>
              </a:xfrm>
              <a:custGeom>
                <a:pathLst>
                  <a:path w="572" extrusionOk="0" h="102">
                    <a:moveTo>
                      <a:pt y="0" x="20"/>
                    </a:moveTo>
                    <a:lnTo>
                      <a:pt y="95" x="557"/>
                    </a:lnTo>
                    <a:lnTo>
                      <a:pt y="98" x="565"/>
                    </a:lnTo>
                    <a:lnTo>
                      <a:pt y="102" x="572"/>
                    </a:lnTo>
                    <a:lnTo>
                      <a:pt y="0" x="0"/>
                    </a:lnTo>
                    <a:lnTo>
                      <a:pt y="0" x="10"/>
                    </a:lnTo>
                    <a:lnTo>
                      <a:pt y="0" x="2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63" name="Shape 4563"/>
              <p:cNvSpPr/>
              <p:nvPr/>
            </p:nvSpPr>
            <p:spPr>
              <a:xfrm>
                <a:off y="2670175" x="4984750"/>
                <a:ext cy="166686" cx="936625"/>
              </a:xfrm>
              <a:custGeom>
                <a:pathLst>
                  <a:path w="590" extrusionOk="0" h="105">
                    <a:moveTo>
                      <a:pt y="0" x="21"/>
                    </a:moveTo>
                    <a:lnTo>
                      <a:pt y="98" x="576"/>
                    </a:lnTo>
                    <a:lnTo>
                      <a:pt y="102" x="583"/>
                    </a:lnTo>
                    <a:lnTo>
                      <a:pt y="105" x="590"/>
                    </a:lnTo>
                    <a:lnTo>
                      <a:pt y="2" x="0"/>
                    </a:lnTo>
                    <a:lnTo>
                      <a:pt y="0" x="11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64" name="Shape 4564"/>
              <p:cNvSpPr/>
              <p:nvPr/>
            </p:nvSpPr>
            <p:spPr>
              <a:xfrm>
                <a:off y="2670175" x="4975225"/>
                <a:ext cy="171450" cx="955675"/>
              </a:xfrm>
              <a:custGeom>
                <a:pathLst>
                  <a:path w="602" extrusionOk="0" h="108">
                    <a:moveTo>
                      <a:pt y="0" x="17"/>
                    </a:moveTo>
                    <a:lnTo>
                      <a:pt y="102" x="589"/>
                    </a:lnTo>
                    <a:lnTo>
                      <a:pt y="105" x="596"/>
                    </a:lnTo>
                    <a:lnTo>
                      <a:pt y="108" x="602"/>
                    </a:lnTo>
                    <a:lnTo>
                      <a:pt y="2" x="0"/>
                    </a:lnTo>
                    <a:lnTo>
                      <a:pt y="2" x="5"/>
                    </a:lnTo>
                    <a:lnTo>
                      <a:pt y="2" x="6"/>
                    </a:lnTo>
                    <a:lnTo>
                      <a:pt y="2" x="11"/>
                    </a:lnTo>
                    <a:lnTo>
                      <a:pt y="0" x="17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65" name="Shape 4565"/>
              <p:cNvSpPr/>
              <p:nvPr/>
            </p:nvSpPr>
            <p:spPr>
              <a:xfrm>
                <a:off y="2673350" x="4960937"/>
                <a:ext cy="174625" cx="981075"/>
              </a:xfrm>
              <a:custGeom>
                <a:pathLst>
                  <a:path w="618" extrusionOk="0" h="110">
                    <a:moveTo>
                      <a:pt y="0" x="15"/>
                    </a:moveTo>
                    <a:lnTo>
                      <a:pt y="103" x="605"/>
                    </a:lnTo>
                    <a:lnTo>
                      <a:pt y="106" x="611"/>
                    </a:lnTo>
                    <a:lnTo>
                      <a:pt y="110" x="618"/>
                    </a:lnTo>
                    <a:lnTo>
                      <a:pt y="2" x="0"/>
                    </a:lnTo>
                    <a:lnTo>
                      <a:pt y="0" x="10"/>
                    </a:lnTo>
                    <a:lnTo>
                      <a:pt y="0" x="15"/>
                    </a:lnTo>
                    <a:lnTo>
                      <a:pt y="0" x="15"/>
                    </a:lnTo>
                    <a:lnTo>
                      <a:pt y="0" x="15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66" name="Shape 4566"/>
              <p:cNvSpPr/>
              <p:nvPr/>
            </p:nvSpPr>
            <p:spPr>
              <a:xfrm>
                <a:off y="2673350" x="4941887"/>
                <a:ext cy="179387" cx="1011237"/>
              </a:xfrm>
              <a:custGeom>
                <a:pathLst>
                  <a:path w="637" extrusionOk="0" h="113">
                    <a:moveTo>
                      <a:pt y="0" x="21"/>
                    </a:moveTo>
                    <a:lnTo>
                      <a:pt y="106" x="623"/>
                    </a:lnTo>
                    <a:lnTo>
                      <a:pt y="110" x="630"/>
                    </a:lnTo>
                    <a:lnTo>
                      <a:pt y="113" x="637"/>
                    </a:lnTo>
                    <a:lnTo>
                      <a:pt y="2" x="0"/>
                    </a:lnTo>
                    <a:lnTo>
                      <a:pt y="2" x="14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67" name="Shape 4567"/>
              <p:cNvSpPr/>
              <p:nvPr/>
            </p:nvSpPr>
            <p:spPr>
              <a:xfrm>
                <a:off y="2676525" x="4926012"/>
                <a:ext cy="182561" cx="1038225"/>
              </a:xfrm>
              <a:custGeom>
                <a:pathLst>
                  <a:path w="654" extrusionOk="0" h="115">
                    <a:moveTo>
                      <a:pt y="0" x="22"/>
                    </a:moveTo>
                    <a:lnTo>
                      <a:pt y="108" x="640"/>
                    </a:lnTo>
                    <a:lnTo>
                      <a:pt y="111" x="647"/>
                    </a:lnTo>
                    <a:lnTo>
                      <a:pt y="115" x="65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68" name="Shape 4568"/>
              <p:cNvSpPr/>
              <p:nvPr/>
            </p:nvSpPr>
            <p:spPr>
              <a:xfrm>
                <a:off y="2676525" x="4906962"/>
                <a:ext cy="187325" cx="1066800"/>
              </a:xfrm>
              <a:custGeom>
                <a:pathLst>
                  <a:path w="672" extrusionOk="0" h="118">
                    <a:moveTo>
                      <a:pt y="0" x="22"/>
                    </a:moveTo>
                    <a:lnTo>
                      <a:pt y="111" x="659"/>
                    </a:lnTo>
                    <a:lnTo>
                      <a:pt y="115" x="666"/>
                    </a:lnTo>
                    <a:lnTo>
                      <a:pt y="118" x="672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5D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69" name="Shape 4569"/>
              <p:cNvSpPr/>
              <p:nvPr/>
            </p:nvSpPr>
            <p:spPr>
              <a:xfrm>
                <a:off y="2676525" x="4886325"/>
                <a:ext cy="192087" cx="1096961"/>
              </a:xfrm>
              <a:custGeom>
                <a:pathLst>
                  <a:path w="691" extrusionOk="0" h="121">
                    <a:moveTo>
                      <a:pt y="0" x="25"/>
                    </a:moveTo>
                    <a:lnTo>
                      <a:pt y="115" x="679"/>
                    </a:lnTo>
                    <a:lnTo>
                      <a:pt y="118" x="684"/>
                    </a:lnTo>
                    <a:lnTo>
                      <a:pt y="121" x="691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70" name="Shape 4570"/>
              <p:cNvSpPr/>
              <p:nvPr/>
            </p:nvSpPr>
            <p:spPr>
              <a:xfrm>
                <a:off y="2676525" x="4867275"/>
                <a:ext cy="198436" cx="1123950"/>
              </a:xfrm>
              <a:custGeom>
                <a:pathLst>
                  <a:path w="708" extrusionOk="0" h="125">
                    <a:moveTo>
                      <a:pt y="0" x="25"/>
                    </a:moveTo>
                    <a:lnTo>
                      <a:pt y="118" x="697"/>
                    </a:lnTo>
                    <a:lnTo>
                      <a:pt y="121" x="703"/>
                    </a:lnTo>
                    <a:lnTo>
                      <a:pt y="125" x="70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71" name="Shape 4571"/>
              <p:cNvSpPr/>
              <p:nvPr/>
            </p:nvSpPr>
            <p:spPr>
              <a:xfrm>
                <a:off y="2676525" x="4846637"/>
                <a:ext cy="203200" cx="1154112"/>
              </a:xfrm>
              <a:custGeom>
                <a:pathLst>
                  <a:path w="727" extrusionOk="0" h="128">
                    <a:moveTo>
                      <a:pt y="0" x="25"/>
                    </a:moveTo>
                    <a:lnTo>
                      <a:pt y="121" x="716"/>
                    </a:lnTo>
                    <a:lnTo>
                      <a:pt y="125" x="721"/>
                    </a:lnTo>
                    <a:lnTo>
                      <a:pt y="128" x="72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72" name="Shape 4572"/>
              <p:cNvSpPr/>
              <p:nvPr/>
            </p:nvSpPr>
            <p:spPr>
              <a:xfrm>
                <a:off y="2676525" x="4827587"/>
                <a:ext cy="207962" cx="1181100"/>
              </a:xfrm>
              <a:custGeom>
                <a:pathLst>
                  <a:path w="744" extrusionOk="0" h="131">
                    <a:moveTo>
                      <a:pt y="0" x="25"/>
                    </a:moveTo>
                    <a:lnTo>
                      <a:pt y="125" x="733"/>
                    </a:lnTo>
                    <a:lnTo>
                      <a:pt y="128" x="739"/>
                    </a:lnTo>
                    <a:lnTo>
                      <a:pt y="131" x="74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73" name="Shape 4573"/>
              <p:cNvSpPr/>
              <p:nvPr/>
            </p:nvSpPr>
            <p:spPr>
              <a:xfrm>
                <a:off y="2676525" x="4805362"/>
                <a:ext cy="214311" cx="1211261"/>
              </a:xfrm>
              <a:custGeom>
                <a:pathLst>
                  <a:path w="763" extrusionOk="0" h="135">
                    <a:moveTo>
                      <a:pt y="0" x="26"/>
                    </a:moveTo>
                    <a:lnTo>
                      <a:pt y="128" x="753"/>
                    </a:lnTo>
                    <a:lnTo>
                      <a:pt y="131" x="758"/>
                    </a:lnTo>
                    <a:lnTo>
                      <a:pt y="135" x="763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74" name="Shape 4574"/>
              <p:cNvSpPr/>
              <p:nvPr/>
            </p:nvSpPr>
            <p:spPr>
              <a:xfrm>
                <a:off y="2676525" x="4784725"/>
                <a:ext cy="219075" cx="1241425"/>
              </a:xfrm>
              <a:custGeom>
                <a:pathLst>
                  <a:path w="782" extrusionOk="0" h="138">
                    <a:moveTo>
                      <a:pt y="0" x="27"/>
                    </a:moveTo>
                    <a:lnTo>
                      <a:pt y="131" x="771"/>
                    </a:lnTo>
                    <a:lnTo>
                      <a:pt y="135" x="776"/>
                    </a:lnTo>
                    <a:lnTo>
                      <a:pt y="138" x="782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75" name="Shape 4575"/>
              <p:cNvSpPr/>
              <p:nvPr/>
            </p:nvSpPr>
            <p:spPr>
              <a:xfrm>
                <a:off y="2676525" x="4762500"/>
                <a:ext cy="222250" cx="1271586"/>
              </a:xfrm>
              <a:custGeom>
                <a:pathLst>
                  <a:path w="801" extrusionOk="0" h="140">
                    <a:moveTo>
                      <a:pt y="0" x="27"/>
                    </a:moveTo>
                    <a:lnTo>
                      <a:pt y="135" x="790"/>
                    </a:lnTo>
                    <a:lnTo>
                      <a:pt y="138" x="796"/>
                    </a:lnTo>
                    <a:lnTo>
                      <a:pt y="140" x="801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576" name="Shape 4576"/>
              <p:cNvSpPr/>
              <p:nvPr/>
            </p:nvSpPr>
            <p:spPr>
              <a:xfrm>
                <a:off y="2676525" x="4741862"/>
                <a:ext cy="227011" cx="1301750"/>
              </a:xfrm>
              <a:custGeom>
                <a:pathLst>
                  <a:path w="820" extrusionOk="0" h="143">
                    <a:moveTo>
                      <a:pt y="0" x="27"/>
                    </a:moveTo>
                    <a:lnTo>
                      <a:pt y="138" x="809"/>
                    </a:lnTo>
                    <a:lnTo>
                      <a:pt y="140" x="815"/>
                    </a:lnTo>
                    <a:lnTo>
                      <a:pt y="143" x="820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</p:grpSp>
        <p:sp>
          <p:nvSpPr>
            <p:cNvPr id="4577" name="Shape 4577"/>
            <p:cNvSpPr/>
            <p:nvPr/>
          </p:nvSpPr>
          <p:spPr>
            <a:xfrm>
              <a:off y="2676525" x="4719637"/>
              <a:ext cy="233361" cx="1330325"/>
            </a:xfrm>
            <a:custGeom>
              <a:pathLst>
                <a:path w="838" extrusionOk="0" h="147">
                  <a:moveTo>
                    <a:pt y="0" x="27"/>
                  </a:moveTo>
                  <a:lnTo>
                    <a:pt y="140" x="828"/>
                  </a:lnTo>
                  <a:lnTo>
                    <a:pt y="143" x="833"/>
                  </a:lnTo>
                  <a:lnTo>
                    <a:pt y="147" x="838"/>
                  </a:lnTo>
                  <a:lnTo>
                    <a:pt y="0" x="0"/>
                  </a:lnTo>
                  <a:lnTo>
                    <a:pt y="0" x="14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578" name="Shape 4578"/>
            <p:cNvSpPr/>
            <p:nvPr/>
          </p:nvSpPr>
          <p:spPr>
            <a:xfrm>
              <a:off y="2673350" x="4699000"/>
              <a:ext cy="241300" cx="1358900"/>
            </a:xfrm>
            <a:custGeom>
              <a:pathLst>
                <a:path w="856" extrusionOk="0" h="152">
                  <a:moveTo>
                    <a:pt y="2" x="27"/>
                  </a:moveTo>
                  <a:lnTo>
                    <a:pt y="145" x="847"/>
                  </a:lnTo>
                  <a:lnTo>
                    <a:pt y="149" x="851"/>
                  </a:lnTo>
                  <a:lnTo>
                    <a:pt y="152" x="856"/>
                  </a:lnTo>
                  <a:lnTo>
                    <a:pt y="0" x="0"/>
                  </a:lnTo>
                  <a:lnTo>
                    <a:pt y="2" x="13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579" name="Shape 4579"/>
            <p:cNvSpPr/>
            <p:nvPr/>
          </p:nvSpPr>
          <p:spPr>
            <a:xfrm>
              <a:off y="2673350" x="4676775"/>
              <a:ext cy="246061" cx="1389061"/>
            </a:xfrm>
            <a:custGeom>
              <a:pathLst>
                <a:path w="875" extrusionOk="0" h="155">
                  <a:moveTo>
                    <a:pt y="2" x="27"/>
                  </a:moveTo>
                  <a:lnTo>
                    <a:pt y="149" x="865"/>
                  </a:lnTo>
                  <a:lnTo>
                    <a:pt y="152" x="870"/>
                  </a:lnTo>
                  <a:lnTo>
                    <a:pt y="155" x="875"/>
                  </a:lnTo>
                  <a:lnTo>
                    <a:pt y="0" x="0"/>
                  </a:lnTo>
                  <a:lnTo>
                    <a:pt y="0" x="14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580" name="Shape 4580"/>
            <p:cNvSpPr/>
            <p:nvPr/>
          </p:nvSpPr>
          <p:spPr>
            <a:xfrm>
              <a:off y="2673350" x="4656137"/>
              <a:ext cy="252411" cx="1417636"/>
            </a:xfrm>
            <a:custGeom>
              <a:pathLst>
                <a:path w="893" extrusionOk="0" h="159">
                  <a:moveTo>
                    <a:pt y="0" x="27"/>
                  </a:moveTo>
                  <a:lnTo>
                    <a:pt y="152" x="883"/>
                  </a:lnTo>
                  <a:lnTo>
                    <a:pt y="155" x="888"/>
                  </a:lnTo>
                  <a:lnTo>
                    <a:pt y="159" x="893"/>
                  </a:lnTo>
                  <a:lnTo>
                    <a:pt y="0" x="0"/>
                  </a:lnTo>
                  <a:lnTo>
                    <a:pt y="0" x="13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581" name="Shape 4581"/>
            <p:cNvSpPr/>
            <p:nvPr/>
          </p:nvSpPr>
          <p:spPr>
            <a:xfrm>
              <a:off y="2673350" x="4632325"/>
              <a:ext cy="254000" cx="1449386"/>
            </a:xfrm>
            <a:custGeom>
              <a:pathLst>
                <a:path w="913" extrusionOk="0" h="160">
                  <a:moveTo>
                    <a:pt y="0" x="28"/>
                  </a:moveTo>
                  <a:lnTo>
                    <a:pt y="155" x="903"/>
                  </a:lnTo>
                  <a:lnTo>
                    <a:pt y="159" x="908"/>
                  </a:lnTo>
                  <a:lnTo>
                    <a:pt y="160" x="913"/>
                  </a:lnTo>
                  <a:lnTo>
                    <a:pt y="0" x="0"/>
                  </a:lnTo>
                  <a:lnTo>
                    <a:pt y="0" x="15"/>
                  </a:lnTo>
                  <a:lnTo>
                    <a:pt y="0" x="28"/>
                  </a:lnTo>
                  <a:close/>
                </a:path>
              </a:pathLst>
            </a:custGeom>
            <a:solidFill>
              <a:srgbClr val="CBDF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582" name="Shape 4582"/>
            <p:cNvSpPr/>
            <p:nvPr/>
          </p:nvSpPr>
          <p:spPr>
            <a:xfrm>
              <a:off y="2673350" x="4629150"/>
              <a:ext cy="260350" cx="1457325"/>
            </a:xfrm>
            <a:custGeom>
              <a:pathLst>
                <a:path w="918" extrusionOk="0" h="164">
                  <a:moveTo>
                    <a:pt y="0" x="17"/>
                  </a:moveTo>
                  <a:lnTo>
                    <a:pt y="159" x="910"/>
                  </a:lnTo>
                  <a:lnTo>
                    <a:pt y="160" x="915"/>
                  </a:lnTo>
                  <a:lnTo>
                    <a:pt y="164" x="918"/>
                  </a:lnTo>
                  <a:lnTo>
                    <a:pt y="2" x="0"/>
                  </a:lnTo>
                  <a:lnTo>
                    <a:pt y="2" x="0"/>
                  </a:lnTo>
                  <a:lnTo>
                    <a:pt y="0" x="0"/>
                  </a:lnTo>
                  <a:lnTo>
                    <a:pt y="0" x="8"/>
                  </a:lnTo>
                  <a:lnTo>
                    <a:pt y="0" x="17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583" name="Shape 4583"/>
            <p:cNvSpPr/>
            <p:nvPr/>
          </p:nvSpPr>
          <p:spPr>
            <a:xfrm>
              <a:off y="2673350" x="4625975"/>
              <a:ext cy="265112" cx="1468436"/>
            </a:xfrm>
            <a:custGeom>
              <a:pathLst>
                <a:path w="925" extrusionOk="0" h="167">
                  <a:moveTo>
                    <a:pt y="0" x="4"/>
                  </a:moveTo>
                  <a:lnTo>
                    <a:pt y="160" x="917"/>
                  </a:lnTo>
                  <a:lnTo>
                    <a:pt y="164" x="920"/>
                  </a:lnTo>
                  <a:lnTo>
                    <a:pt y="167" x="925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2"/>
                  </a:lnTo>
                  <a:lnTo>
                    <a:pt y="0" x="4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584" name="Shape 4584"/>
            <p:cNvSpPr/>
            <p:nvPr/>
          </p:nvSpPr>
          <p:spPr>
            <a:xfrm>
              <a:off y="2676525" x="4622800"/>
              <a:ext cy="268287" cx="1479550"/>
            </a:xfrm>
            <a:custGeom>
              <a:pathLst>
                <a:path w="932" extrusionOk="0" h="169">
                  <a:moveTo>
                    <a:pt y="0" x="4"/>
                  </a:moveTo>
                  <a:lnTo>
                    <a:pt y="162" x="922"/>
                  </a:lnTo>
                  <a:lnTo>
                    <a:pt y="165" x="927"/>
                  </a:lnTo>
                  <a:lnTo>
                    <a:pt y="169" x="932"/>
                  </a:lnTo>
                  <a:lnTo>
                    <a:pt y="3" x="0"/>
                  </a:lnTo>
                  <a:lnTo>
                    <a:pt y="1" x="2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585" name="Shape 4585"/>
            <p:cNvSpPr/>
            <p:nvPr/>
          </p:nvSpPr>
          <p:spPr>
            <a:xfrm>
              <a:off y="2678111" x="4622800"/>
              <a:ext cy="268287" cx="1485900"/>
            </a:xfrm>
            <a:custGeom>
              <a:pathLst>
                <a:path w="936" extrusionOk="0" h="169">
                  <a:moveTo>
                    <a:pt y="0" x="2"/>
                  </a:moveTo>
                  <a:lnTo>
                    <a:pt y="164" x="927"/>
                  </a:lnTo>
                  <a:lnTo>
                    <a:pt y="168" x="932"/>
                  </a:lnTo>
                  <a:lnTo>
                    <a:pt y="169" x="936"/>
                  </a:lnTo>
                  <a:lnTo>
                    <a:pt y="5" x="0"/>
                  </a:lnTo>
                  <a:lnTo>
                    <a:pt y="2" x="0"/>
                  </a:lnTo>
                  <a:lnTo>
                    <a:pt y="0" x="2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586" name="Shape 4586"/>
            <p:cNvSpPr/>
            <p:nvPr/>
          </p:nvSpPr>
          <p:spPr>
            <a:xfrm>
              <a:off y="2681286" x="4621212"/>
              <a:ext cy="271461" cx="1495425"/>
            </a:xfrm>
            <a:custGeom>
              <a:pathLst>
                <a:path w="942" extrusionOk="0" h="171">
                  <a:moveTo>
                    <a:pt y="0" x="1"/>
                  </a:moveTo>
                  <a:lnTo>
                    <a:pt y="166" x="933"/>
                  </a:lnTo>
                  <a:lnTo>
                    <a:pt y="167" x="937"/>
                  </a:lnTo>
                  <a:lnTo>
                    <a:pt y="171" x="942"/>
                  </a:lnTo>
                  <a:lnTo>
                    <a:pt y="5" x="0"/>
                  </a:lnTo>
                  <a:lnTo>
                    <a:pt y="3" x="1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587" name="Shape 4587"/>
            <p:cNvSpPr/>
            <p:nvPr/>
          </p:nvSpPr>
          <p:spPr>
            <a:xfrm>
              <a:off y="2686050" x="4621212"/>
              <a:ext cy="271461" cx="1500186"/>
            </a:xfrm>
            <a:custGeom>
              <a:pathLst>
                <a:path w="945" extrusionOk="0" h="171">
                  <a:moveTo>
                    <a:pt y="0" x="1"/>
                  </a:moveTo>
                  <a:lnTo>
                    <a:pt y="164" x="937"/>
                  </a:lnTo>
                  <a:lnTo>
                    <a:pt y="168" x="942"/>
                  </a:lnTo>
                  <a:lnTo>
                    <a:pt y="171" x="945"/>
                  </a:lnTo>
                  <a:lnTo>
                    <a:pt y="4" x="0"/>
                  </a:lnTo>
                  <a:lnTo>
                    <a:pt y="2" x="0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588" name="Shape 4588"/>
            <p:cNvSpPr/>
            <p:nvPr/>
          </p:nvSpPr>
          <p:spPr>
            <a:xfrm>
              <a:off y="2689225" x="4621212"/>
              <a:ext cy="273050" cx="1508125"/>
            </a:xfrm>
            <a:custGeom>
              <a:pathLst>
                <a:path w="950" extrusionOk="0" h="172">
                  <a:moveTo>
                    <a:pt y="0" x="0"/>
                  </a:moveTo>
                  <a:lnTo>
                    <a:pt y="166" x="942"/>
                  </a:lnTo>
                  <a:lnTo>
                    <a:pt y="169" x="945"/>
                  </a:lnTo>
                  <a:lnTo>
                    <a:pt y="172" x="950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589" name="Shape 4589"/>
            <p:cNvSpPr/>
            <p:nvPr/>
          </p:nvSpPr>
          <p:spPr>
            <a:xfrm>
              <a:off y="2692400" x="4621212"/>
              <a:ext cy="273050" cx="1514475"/>
            </a:xfrm>
            <a:custGeom>
              <a:pathLst>
                <a:path w="954" extrusionOk="0" h="172">
                  <a:moveTo>
                    <a:pt y="0" x="0"/>
                  </a:moveTo>
                  <a:lnTo>
                    <a:pt y="167" x="945"/>
                  </a:lnTo>
                  <a:lnTo>
                    <a:pt y="170" x="950"/>
                  </a:lnTo>
                  <a:lnTo>
                    <a:pt y="172" x="954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590" name="Shape 4590"/>
            <p:cNvSpPr/>
            <p:nvPr/>
          </p:nvSpPr>
          <p:spPr>
            <a:xfrm>
              <a:off y="2693986" x="4621212"/>
              <a:ext cy="276225" cx="1519237"/>
            </a:xfrm>
            <a:custGeom>
              <a:pathLst>
                <a:path w="957" extrusionOk="0" h="174">
                  <a:moveTo>
                    <a:pt y="0" x="0"/>
                  </a:moveTo>
                  <a:lnTo>
                    <a:pt y="169" x="950"/>
                  </a:lnTo>
                  <a:lnTo>
                    <a:pt y="171" x="954"/>
                  </a:lnTo>
                  <a:lnTo>
                    <a:pt y="174" x="957"/>
                  </a:lnTo>
                  <a:lnTo>
                    <a:pt y="6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591" name="Shape 4591"/>
            <p:cNvSpPr/>
            <p:nvPr/>
          </p:nvSpPr>
          <p:spPr>
            <a:xfrm>
              <a:off y="2700336" x="4621212"/>
              <a:ext cy="276225" cx="1527175"/>
            </a:xfrm>
            <a:custGeom>
              <a:pathLst>
                <a:path w="962" extrusionOk="0" h="174">
                  <a:moveTo>
                    <a:pt y="0" x="0"/>
                  </a:moveTo>
                  <a:lnTo>
                    <a:pt y="167" x="954"/>
                  </a:lnTo>
                  <a:lnTo>
                    <a:pt y="170" x="957"/>
                  </a:lnTo>
                  <a:lnTo>
                    <a:pt y="174" x="962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592" name="Shape 4592"/>
            <p:cNvSpPr/>
            <p:nvPr/>
          </p:nvSpPr>
          <p:spPr>
            <a:xfrm>
              <a:off y="2703511" x="4621212"/>
              <a:ext cy="277811" cx="1533525"/>
            </a:xfrm>
            <a:custGeom>
              <a:pathLst>
                <a:path w="966" extrusionOk="0" h="175">
                  <a:moveTo>
                    <a:pt y="0" x="0"/>
                  </a:moveTo>
                  <a:lnTo>
                    <a:pt y="168" x="957"/>
                  </a:lnTo>
                  <a:lnTo>
                    <a:pt y="172" x="962"/>
                  </a:lnTo>
                  <a:lnTo>
                    <a:pt y="175" x="966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593" name="Shape 4593"/>
            <p:cNvSpPr/>
            <p:nvPr/>
          </p:nvSpPr>
          <p:spPr>
            <a:xfrm>
              <a:off y="2705100" x="4621212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1" x="962"/>
                  </a:lnTo>
                  <a:lnTo>
                    <a:pt y="174" x="966"/>
                  </a:lnTo>
                  <a:lnTo>
                    <a:pt y="176" x="969"/>
                  </a:lnTo>
                  <a:lnTo>
                    <a:pt y="5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594" name="Shape 4594"/>
            <p:cNvSpPr/>
            <p:nvPr/>
          </p:nvSpPr>
          <p:spPr>
            <a:xfrm>
              <a:off y="2711450" x="4621212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66"/>
                  </a:lnTo>
                  <a:lnTo>
                    <a:pt y="172" x="969"/>
                  </a:lnTo>
                  <a:lnTo>
                    <a:pt y="175" x="972"/>
                  </a:lnTo>
                  <a:lnTo>
                    <a:pt y="3" x="1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595" name="Shape 4595"/>
            <p:cNvSpPr/>
            <p:nvPr/>
          </p:nvSpPr>
          <p:spPr>
            <a:xfrm>
              <a:off y="2713036" x="4621212"/>
              <a:ext cy="282575" cx="1550987"/>
            </a:xfrm>
            <a:custGeom>
              <a:pathLst>
                <a:path w="977" extrusionOk="0" h="178">
                  <a:moveTo>
                    <a:pt y="0" x="0"/>
                  </a:moveTo>
                  <a:lnTo>
                    <a:pt y="171" x="969"/>
                  </a:lnTo>
                  <a:lnTo>
                    <a:pt y="174" x="972"/>
                  </a:lnTo>
                  <a:lnTo>
                    <a:pt y="178" x="977"/>
                  </a:lnTo>
                  <a:lnTo>
                    <a:pt y="5" x="1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596" name="Shape 4596"/>
            <p:cNvSpPr/>
            <p:nvPr/>
          </p:nvSpPr>
          <p:spPr>
            <a:xfrm>
              <a:off y="2716211" x="4622800"/>
              <a:ext cy="280986" cx="1555750"/>
            </a:xfrm>
            <a:custGeom>
              <a:pathLst>
                <a:path w="980" extrusionOk="0" h="177">
                  <a:moveTo>
                    <a:pt y="0" x="0"/>
                  </a:moveTo>
                  <a:lnTo>
                    <a:pt y="172" x="971"/>
                  </a:lnTo>
                  <a:lnTo>
                    <a:pt y="176" x="976"/>
                  </a:lnTo>
                  <a:lnTo>
                    <a:pt y="177" x="980"/>
                  </a:lnTo>
                  <a:lnTo>
                    <a:pt y="5" x="2"/>
                  </a:lnTo>
                  <a:lnTo>
                    <a:pt y="3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597" name="Shape 4597"/>
            <p:cNvSpPr/>
            <p:nvPr/>
          </p:nvSpPr>
          <p:spPr>
            <a:xfrm>
              <a:off y="2720975" x="4622800"/>
              <a:ext cy="282575" cx="1560512"/>
            </a:xfrm>
            <a:custGeom>
              <a:pathLst>
                <a:path w="983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80"/>
                  </a:lnTo>
                  <a:lnTo>
                    <a:pt y="178" x="983"/>
                  </a:lnTo>
                  <a:lnTo>
                    <a:pt y="5" x="4"/>
                  </a:lnTo>
                  <a:lnTo>
                    <a:pt y="5" x="4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598" name="Shape 4598"/>
            <p:cNvSpPr/>
            <p:nvPr/>
          </p:nvSpPr>
          <p:spPr>
            <a:xfrm>
              <a:off y="2724150" x="4625975"/>
              <a:ext cy="284162" cx="1563687"/>
            </a:xfrm>
            <a:custGeom>
              <a:pathLst>
                <a:path w="985" extrusionOk="0" h="179">
                  <a:moveTo>
                    <a:pt y="0" x="0"/>
                  </a:moveTo>
                  <a:lnTo>
                    <a:pt y="172" x="978"/>
                  </a:lnTo>
                  <a:lnTo>
                    <a:pt y="176" x="981"/>
                  </a:lnTo>
                  <a:lnTo>
                    <a:pt y="179" x="985"/>
                  </a:lnTo>
                  <a:lnTo>
                    <a:pt y="5" x="4"/>
                  </a:lnTo>
                  <a:lnTo>
                    <a:pt y="3" x="4"/>
                  </a:lnTo>
                  <a:lnTo>
                    <a:pt y="3" x="2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599" name="Shape 4599"/>
            <p:cNvSpPr/>
            <p:nvPr/>
          </p:nvSpPr>
          <p:spPr>
            <a:xfrm>
              <a:off y="2728911" x="4629150"/>
              <a:ext cy="282575" cx="1565275"/>
            </a:xfrm>
            <a:custGeom>
              <a:pathLst>
                <a:path w="986" extrusionOk="0" h="178">
                  <a:moveTo>
                    <a:pt y="0" x="0"/>
                  </a:moveTo>
                  <a:lnTo>
                    <a:pt y="173" x="979"/>
                  </a:lnTo>
                  <a:lnTo>
                    <a:pt y="176" x="983"/>
                  </a:lnTo>
                  <a:lnTo>
                    <a:pt y="178" x="986"/>
                  </a:lnTo>
                  <a:lnTo>
                    <a:pt y="5" x="3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00" name="Shape 4600"/>
            <p:cNvSpPr/>
            <p:nvPr/>
          </p:nvSpPr>
          <p:spPr>
            <a:xfrm>
              <a:off y="2732086" x="4632325"/>
              <a:ext cy="284162" cx="1566862"/>
            </a:xfrm>
            <a:custGeom>
              <a:pathLst>
                <a:path w="987" extrusionOk="0" h="179">
                  <a:moveTo>
                    <a:pt y="0" x="0"/>
                  </a:moveTo>
                  <a:lnTo>
                    <a:pt y="174" x="981"/>
                  </a:lnTo>
                  <a:lnTo>
                    <a:pt y="176" x="984"/>
                  </a:lnTo>
                  <a:lnTo>
                    <a:pt y="179" x="987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01" name="Shape 4601"/>
            <p:cNvSpPr/>
            <p:nvPr/>
          </p:nvSpPr>
          <p:spPr>
            <a:xfrm>
              <a:off y="2736850" x="4633912"/>
              <a:ext cy="285750" cx="1571625"/>
            </a:xfrm>
            <a:custGeom>
              <a:pathLst>
                <a:path w="990" extrusionOk="0" h="180">
                  <a:moveTo>
                    <a:pt y="0" x="0"/>
                  </a:moveTo>
                  <a:lnTo>
                    <a:pt y="173" x="983"/>
                  </a:lnTo>
                  <a:lnTo>
                    <a:pt y="176" x="986"/>
                  </a:lnTo>
                  <a:lnTo>
                    <a:pt y="180" x="990"/>
                  </a:lnTo>
                  <a:lnTo>
                    <a:pt y="6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02" name="Shape 4602"/>
            <p:cNvSpPr/>
            <p:nvPr/>
          </p:nvSpPr>
          <p:spPr>
            <a:xfrm>
              <a:off y="2740025" x="4637087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4"/>
                  </a:lnTo>
                  <a:lnTo>
                    <a:pt y="178" x="988"/>
                  </a:lnTo>
                  <a:lnTo>
                    <a:pt y="179" x="991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03" name="Shape 4603"/>
            <p:cNvSpPr/>
            <p:nvPr/>
          </p:nvSpPr>
          <p:spPr>
            <a:xfrm>
              <a:off y="2746375" x="464185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5"/>
                  </a:lnTo>
                  <a:lnTo>
                    <a:pt y="175" x="988"/>
                  </a:lnTo>
                  <a:lnTo>
                    <a:pt y="179" x="991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04" name="Shape 4604"/>
            <p:cNvSpPr/>
            <p:nvPr/>
          </p:nvSpPr>
          <p:spPr>
            <a:xfrm>
              <a:off y="2747961" x="4645025"/>
              <a:ext cy="287336" cx="1576387"/>
            </a:xfrm>
            <a:custGeom>
              <a:pathLst>
                <a:path w="993" extrusionOk="0" h="181">
                  <a:moveTo>
                    <a:pt y="0" x="0"/>
                  </a:moveTo>
                  <a:lnTo>
                    <a:pt y="174" x="986"/>
                  </a:lnTo>
                  <a:lnTo>
                    <a:pt y="178" x="989"/>
                  </a:lnTo>
                  <a:lnTo>
                    <a:pt y="181" x="993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05" name="Shape 4605"/>
            <p:cNvSpPr/>
            <p:nvPr/>
          </p:nvSpPr>
          <p:spPr>
            <a:xfrm>
              <a:off y="2754311" x="4648200"/>
              <a:ext cy="284162" cx="1577975"/>
            </a:xfrm>
            <a:custGeom>
              <a:pathLst>
                <a:path w="994" extrusionOk="0" h="179">
                  <a:moveTo>
                    <a:pt y="0" x="0"/>
                  </a:moveTo>
                  <a:lnTo>
                    <a:pt y="174" x="987"/>
                  </a:lnTo>
                  <a:lnTo>
                    <a:pt y="177" x="991"/>
                  </a:lnTo>
                  <a:lnTo>
                    <a:pt y="179" x="994"/>
                  </a:lnTo>
                  <a:lnTo>
                    <a:pt y="5" x="3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06" name="Shape 4606"/>
            <p:cNvSpPr/>
            <p:nvPr/>
          </p:nvSpPr>
          <p:spPr>
            <a:xfrm>
              <a:off y="2755900" x="4649787"/>
              <a:ext cy="287336" cx="1582737"/>
            </a:xfrm>
            <a:custGeom>
              <a:pathLst>
                <a:path w="997" extrusionOk="0" h="181">
                  <a:moveTo>
                    <a:pt y="0" x="0"/>
                  </a:moveTo>
                  <a:lnTo>
                    <a:pt y="176" x="990"/>
                  </a:lnTo>
                  <a:lnTo>
                    <a:pt y="178" x="993"/>
                  </a:lnTo>
                  <a:lnTo>
                    <a:pt y="181" x="997"/>
                  </a:lnTo>
                  <a:lnTo>
                    <a:pt y="5" x="4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07" name="Shape 4607"/>
            <p:cNvSpPr/>
            <p:nvPr/>
          </p:nvSpPr>
          <p:spPr>
            <a:xfrm>
              <a:off y="2762250" x="4652962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4" x="991"/>
                  </a:lnTo>
                  <a:lnTo>
                    <a:pt y="177" x="995"/>
                  </a:lnTo>
                  <a:lnTo>
                    <a:pt y="181" x="998"/>
                  </a:lnTo>
                  <a:lnTo>
                    <a:pt y="5" x="3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08" name="Shape 4608"/>
            <p:cNvSpPr/>
            <p:nvPr/>
          </p:nvSpPr>
          <p:spPr>
            <a:xfrm>
              <a:off y="2763836" x="4656137"/>
              <a:ext cy="287336" cx="1585912"/>
            </a:xfrm>
            <a:custGeom>
              <a:pathLst>
                <a:path w="999" extrusionOk="0" h="181">
                  <a:moveTo>
                    <a:pt y="0" x="0"/>
                  </a:moveTo>
                  <a:lnTo>
                    <a:pt y="176" x="993"/>
                  </a:lnTo>
                  <a:lnTo>
                    <a:pt y="180" x="996"/>
                  </a:lnTo>
                  <a:lnTo>
                    <a:pt y="181" x="999"/>
                  </a:lnTo>
                  <a:lnTo>
                    <a:pt y="5" x="5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09" name="Shape 4609"/>
            <p:cNvSpPr/>
            <p:nvPr/>
          </p:nvSpPr>
          <p:spPr>
            <a:xfrm>
              <a:off y="2770186" x="4657725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5"/>
                  </a:lnTo>
                  <a:lnTo>
                    <a:pt y="177" x="998"/>
                  </a:lnTo>
                  <a:lnTo>
                    <a:pt y="181" x="1002"/>
                  </a:lnTo>
                  <a:lnTo>
                    <a:pt y="5" x="6"/>
                  </a:lnTo>
                  <a:lnTo>
                    <a:pt y="1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10" name="Shape 4610"/>
            <p:cNvSpPr/>
            <p:nvPr/>
          </p:nvSpPr>
          <p:spPr>
            <a:xfrm>
              <a:off y="2771775" x="4664075"/>
              <a:ext cy="290511" cx="1589087"/>
            </a:xfrm>
            <a:custGeom>
              <a:pathLst>
                <a:path w="1001" extrusionOk="0" h="183">
                  <a:moveTo>
                    <a:pt y="0" x="0"/>
                  </a:moveTo>
                  <a:lnTo>
                    <a:pt y="176" x="994"/>
                  </a:lnTo>
                  <a:lnTo>
                    <a:pt y="180" x="998"/>
                  </a:lnTo>
                  <a:lnTo>
                    <a:pt y="183" x="1001"/>
                  </a:lnTo>
                  <a:lnTo>
                    <a:pt y="6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11" name="Shape 4611"/>
            <p:cNvSpPr/>
            <p:nvPr/>
          </p:nvSpPr>
          <p:spPr>
            <a:xfrm>
              <a:off y="2778125" x="4667250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6"/>
                  </a:lnTo>
                  <a:lnTo>
                    <a:pt y="179" x="999"/>
                  </a:lnTo>
                  <a:lnTo>
                    <a:pt y="181" x="1002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12" name="Shape 4612"/>
            <p:cNvSpPr/>
            <p:nvPr/>
          </p:nvSpPr>
          <p:spPr>
            <a:xfrm>
              <a:off y="2781300" x="4668837"/>
              <a:ext cy="288925" cx="1595437"/>
            </a:xfrm>
            <a:custGeom>
              <a:pathLst>
                <a:path w="1005" extrusionOk="0" h="182">
                  <a:moveTo>
                    <a:pt y="0" x="0"/>
                  </a:moveTo>
                  <a:lnTo>
                    <a:pt y="177" x="998"/>
                  </a:lnTo>
                  <a:lnTo>
                    <a:pt y="179" x="1000"/>
                  </a:lnTo>
                  <a:lnTo>
                    <a:pt y="180" x="1003"/>
                  </a:lnTo>
                  <a:lnTo>
                    <a:pt y="182" x="1003"/>
                  </a:lnTo>
                  <a:lnTo>
                    <a:pt y="182" x="1005"/>
                  </a:lnTo>
                  <a:lnTo>
                    <a:pt y="6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13" name="Shape 4613"/>
            <p:cNvSpPr/>
            <p:nvPr/>
          </p:nvSpPr>
          <p:spPr>
            <a:xfrm>
              <a:off y="2786061" x="4672012"/>
              <a:ext cy="288925" cx="1608137"/>
            </a:xfrm>
            <a:custGeom>
              <a:pathLst>
                <a:path w="1013" extrusionOk="0" h="182">
                  <a:moveTo>
                    <a:pt y="0" x="0"/>
                  </a:moveTo>
                  <a:lnTo>
                    <a:pt y="176" x="999"/>
                  </a:lnTo>
                  <a:lnTo>
                    <a:pt y="177" x="999"/>
                  </a:lnTo>
                  <a:lnTo>
                    <a:pt y="177" x="1001"/>
                  </a:lnTo>
                  <a:lnTo>
                    <a:pt y="181" x="1006"/>
                  </a:lnTo>
                  <a:lnTo>
                    <a:pt y="182" x="101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14" name="Shape 4614"/>
            <p:cNvSpPr/>
            <p:nvPr/>
          </p:nvSpPr>
          <p:spPr>
            <a:xfrm>
              <a:off y="2790825" x="4675187"/>
              <a:ext cy="290511" cx="1609725"/>
            </a:xfrm>
            <a:custGeom>
              <a:pathLst>
                <a:path w="1014" extrusionOk="0" h="183">
                  <a:moveTo>
                    <a:pt y="0" x="0"/>
                  </a:moveTo>
                  <a:lnTo>
                    <a:pt y="176" x="1001"/>
                  </a:lnTo>
                  <a:lnTo>
                    <a:pt y="178" x="1006"/>
                  </a:lnTo>
                  <a:lnTo>
                    <a:pt y="181" x="1014"/>
                  </a:lnTo>
                  <a:lnTo>
                    <a:pt y="181" x="1013"/>
                  </a:lnTo>
                  <a:lnTo>
                    <a:pt y="183" x="1013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15" name="Shape 4615"/>
            <p:cNvSpPr/>
            <p:nvPr/>
          </p:nvSpPr>
          <p:spPr>
            <a:xfrm>
              <a:off y="2794000" x="4679950"/>
              <a:ext cy="288925" cx="1604962"/>
            </a:xfrm>
            <a:custGeom>
              <a:pathLst>
                <a:path w="1011" extrusionOk="0" h="182">
                  <a:moveTo>
                    <a:pt y="0" x="0"/>
                  </a:moveTo>
                  <a:lnTo>
                    <a:pt y="177" x="1008"/>
                  </a:lnTo>
                  <a:lnTo>
                    <a:pt y="179" x="1010"/>
                  </a:lnTo>
                  <a:lnTo>
                    <a:pt y="179" x="1011"/>
                  </a:lnTo>
                  <a:lnTo>
                    <a:pt y="181" x="1010"/>
                  </a:lnTo>
                  <a:lnTo>
                    <a:pt y="182" x="1008"/>
                  </a:lnTo>
                  <a:lnTo>
                    <a:pt y="5" x="3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16" name="Shape 4616"/>
            <p:cNvSpPr/>
            <p:nvPr/>
          </p:nvSpPr>
          <p:spPr>
            <a:xfrm>
              <a:off y="2798761" x="4683125"/>
              <a:ext cy="287336" cx="1600200"/>
            </a:xfrm>
            <a:custGeom>
              <a:pathLst>
                <a:path w="1008" extrusionOk="0" h="181">
                  <a:moveTo>
                    <a:pt y="0" x="0"/>
                  </a:moveTo>
                  <a:lnTo>
                    <a:pt y="178" x="1008"/>
                  </a:lnTo>
                  <a:lnTo>
                    <a:pt y="179" x="1006"/>
                  </a:lnTo>
                  <a:lnTo>
                    <a:pt y="181" x="1004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17" name="Shape 4617"/>
            <p:cNvSpPr/>
            <p:nvPr/>
          </p:nvSpPr>
          <p:spPr>
            <a:xfrm>
              <a:off y="2801936" x="4684712"/>
              <a:ext cy="287336" cx="1595437"/>
            </a:xfrm>
            <a:custGeom>
              <a:pathLst>
                <a:path w="1005" extrusionOk="0" h="181">
                  <a:moveTo>
                    <a:pt y="0" x="0"/>
                  </a:moveTo>
                  <a:lnTo>
                    <a:pt y="177" x="1005"/>
                  </a:lnTo>
                  <a:lnTo>
                    <a:pt y="179" x="1003"/>
                  </a:lnTo>
                  <a:lnTo>
                    <a:pt y="181" x="100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18" name="Shape 4618"/>
            <p:cNvSpPr/>
            <p:nvPr/>
          </p:nvSpPr>
          <p:spPr>
            <a:xfrm>
              <a:off y="2806700" x="4687887"/>
              <a:ext cy="285750" cx="1589087"/>
            </a:xfrm>
            <a:custGeom>
              <a:pathLst>
                <a:path w="1001" extrusionOk="0" h="180">
                  <a:moveTo>
                    <a:pt y="0" x="0"/>
                  </a:moveTo>
                  <a:lnTo>
                    <a:pt y="176" x="1001"/>
                  </a:lnTo>
                  <a:lnTo>
                    <a:pt y="178" x="1001"/>
                  </a:lnTo>
                  <a:lnTo>
                    <a:pt y="180" x="1000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19" name="Shape 4619"/>
            <p:cNvSpPr/>
            <p:nvPr/>
          </p:nvSpPr>
          <p:spPr>
            <a:xfrm>
              <a:off y="2809875" x="4692650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6" x="998"/>
                  </a:lnTo>
                  <a:lnTo>
                    <a:pt y="178" x="997"/>
                  </a:lnTo>
                  <a:lnTo>
                    <a:pt y="181" x="995"/>
                  </a:lnTo>
                  <a:lnTo>
                    <a:pt y="5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20" name="Shape 4620"/>
            <p:cNvSpPr/>
            <p:nvPr/>
          </p:nvSpPr>
          <p:spPr>
            <a:xfrm>
              <a:off y="2814636" x="4695825"/>
              <a:ext cy="285750" cx="1579562"/>
            </a:xfrm>
            <a:custGeom>
              <a:pathLst>
                <a:path w="995" extrusionOk="0" h="180">
                  <a:moveTo>
                    <a:pt y="0" x="0"/>
                  </a:moveTo>
                  <a:lnTo>
                    <a:pt y="175" x="995"/>
                  </a:lnTo>
                  <a:lnTo>
                    <a:pt y="178" x="993"/>
                  </a:lnTo>
                  <a:lnTo>
                    <a:pt y="180" x="99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21" name="Shape 4621"/>
            <p:cNvSpPr/>
            <p:nvPr/>
          </p:nvSpPr>
          <p:spPr>
            <a:xfrm>
              <a:off y="2817811" x="469900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6" x="991"/>
                  </a:lnTo>
                  <a:lnTo>
                    <a:pt y="178" x="989"/>
                  </a:lnTo>
                  <a:lnTo>
                    <a:pt y="179" x="987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22" name="Shape 4622"/>
            <p:cNvSpPr/>
            <p:nvPr/>
          </p:nvSpPr>
          <p:spPr>
            <a:xfrm>
              <a:off y="2824161" x="4703762"/>
              <a:ext cy="280986" cx="1565275"/>
            </a:xfrm>
            <a:custGeom>
              <a:pathLst>
                <a:path w="986" extrusionOk="0" h="177">
                  <a:moveTo>
                    <a:pt y="0" x="0"/>
                  </a:moveTo>
                  <a:lnTo>
                    <a:pt y="174" x="986"/>
                  </a:lnTo>
                  <a:lnTo>
                    <a:pt y="175" x="984"/>
                  </a:lnTo>
                  <a:lnTo>
                    <a:pt y="177" x="983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23" name="Shape 4623"/>
            <p:cNvSpPr/>
            <p:nvPr/>
          </p:nvSpPr>
          <p:spPr>
            <a:xfrm>
              <a:off y="2825750" x="4706937"/>
              <a:ext cy="282575" cx="1558925"/>
            </a:xfrm>
            <a:custGeom>
              <a:pathLst>
                <a:path w="982" extrusionOk="0" h="178">
                  <a:moveTo>
                    <a:pt y="0" x="0"/>
                  </a:moveTo>
                  <a:lnTo>
                    <a:pt y="174" x="982"/>
                  </a:lnTo>
                  <a:lnTo>
                    <a:pt y="176" x="981"/>
                  </a:lnTo>
                  <a:lnTo>
                    <a:pt y="178" x="981"/>
                  </a:lnTo>
                  <a:lnTo>
                    <a:pt y="5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24" name="Shape 4624"/>
            <p:cNvSpPr/>
            <p:nvPr/>
          </p:nvSpPr>
          <p:spPr>
            <a:xfrm>
              <a:off y="2832100" x="4710112"/>
              <a:ext cy="277811" cx="1554162"/>
            </a:xfrm>
            <a:custGeom>
              <a:pathLst>
                <a:path w="979" extrusionOk="0" h="175">
                  <a:moveTo>
                    <a:pt y="0" x="0"/>
                  </a:moveTo>
                  <a:lnTo>
                    <a:pt y="172" x="979"/>
                  </a:lnTo>
                  <a:lnTo>
                    <a:pt y="174" x="979"/>
                  </a:lnTo>
                  <a:lnTo>
                    <a:pt y="175" x="977"/>
                  </a:lnTo>
                  <a:lnTo>
                    <a:pt y="5" x="5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25" name="Shape 4625"/>
            <p:cNvSpPr/>
            <p:nvPr/>
          </p:nvSpPr>
          <p:spPr>
            <a:xfrm>
              <a:off y="2833686" x="4714875"/>
              <a:ext cy="282575" cx="1549400"/>
            </a:xfrm>
            <a:custGeom>
              <a:pathLst>
                <a:path w="976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74"/>
                  </a:lnTo>
                  <a:lnTo>
                    <a:pt y="178" x="972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26" name="Shape 4626"/>
            <p:cNvSpPr/>
            <p:nvPr/>
          </p:nvSpPr>
          <p:spPr>
            <a:xfrm>
              <a:off y="2840036" x="4718050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72"/>
                  </a:lnTo>
                  <a:lnTo>
                    <a:pt y="174" x="970"/>
                  </a:lnTo>
                  <a:lnTo>
                    <a:pt y="175" x="969"/>
                  </a:lnTo>
                  <a:lnTo>
                    <a:pt y="5" x="5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27" name="Shape 4627"/>
            <p:cNvSpPr/>
            <p:nvPr/>
          </p:nvSpPr>
          <p:spPr>
            <a:xfrm>
              <a:off y="2841625" x="4719637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3" x="969"/>
                  </a:lnTo>
                  <a:lnTo>
                    <a:pt y="174" x="968"/>
                  </a:lnTo>
                  <a:lnTo>
                    <a:pt y="176" x="966"/>
                  </a:lnTo>
                  <a:lnTo>
                    <a:pt y="7" x="5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28" name="Shape 4628"/>
            <p:cNvSpPr/>
            <p:nvPr/>
          </p:nvSpPr>
          <p:spPr>
            <a:xfrm>
              <a:off y="2847975" x="4725987"/>
              <a:ext cy="276225" cx="1530350"/>
            </a:xfrm>
            <a:custGeom>
              <a:pathLst>
                <a:path w="964" extrusionOk="0" h="174">
                  <a:moveTo>
                    <a:pt y="0" x="0"/>
                  </a:moveTo>
                  <a:lnTo>
                    <a:pt y="170" x="964"/>
                  </a:lnTo>
                  <a:lnTo>
                    <a:pt y="172" x="962"/>
                  </a:lnTo>
                  <a:lnTo>
                    <a:pt y="174" x="960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29" name="Shape 4629"/>
            <p:cNvSpPr/>
            <p:nvPr/>
          </p:nvSpPr>
          <p:spPr>
            <a:xfrm>
              <a:off y="2852736" x="4727575"/>
              <a:ext cy="274637" cx="1525587"/>
            </a:xfrm>
            <a:custGeom>
              <a:pathLst>
                <a:path w="961" extrusionOk="0" h="173">
                  <a:moveTo>
                    <a:pt y="0" x="0"/>
                  </a:moveTo>
                  <a:lnTo>
                    <a:pt y="169" x="961"/>
                  </a:lnTo>
                  <a:lnTo>
                    <a:pt y="171" x="959"/>
                  </a:lnTo>
                  <a:lnTo>
                    <a:pt y="173" x="958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30" name="Shape 4630"/>
            <p:cNvSpPr/>
            <p:nvPr/>
          </p:nvSpPr>
          <p:spPr>
            <a:xfrm>
              <a:off y="2855911" x="4730750"/>
              <a:ext cy="273050" cx="1519237"/>
            </a:xfrm>
            <a:custGeom>
              <a:pathLst>
                <a:path w="957" extrusionOk="0" h="172">
                  <a:moveTo>
                    <a:pt y="0" x="0"/>
                  </a:moveTo>
                  <a:lnTo>
                    <a:pt y="169" x="957"/>
                  </a:lnTo>
                  <a:lnTo>
                    <a:pt y="171" x="956"/>
                  </a:lnTo>
                  <a:lnTo>
                    <a:pt y="172" x="95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31" name="Shape 4631"/>
            <p:cNvSpPr/>
            <p:nvPr/>
          </p:nvSpPr>
          <p:spPr>
            <a:xfrm>
              <a:off y="2860675" x="4735512"/>
              <a:ext cy="271461" cx="1512886"/>
            </a:xfrm>
            <a:custGeom>
              <a:pathLst>
                <a:path w="953" extrusionOk="0" h="171">
                  <a:moveTo>
                    <a:pt y="0" x="0"/>
                  </a:moveTo>
                  <a:lnTo>
                    <a:pt y="168" x="953"/>
                  </a:lnTo>
                  <a:lnTo>
                    <a:pt y="169" x="951"/>
                  </a:lnTo>
                  <a:lnTo>
                    <a:pt y="171" x="94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32" name="Shape 4632"/>
            <p:cNvSpPr/>
            <p:nvPr/>
          </p:nvSpPr>
          <p:spPr>
            <a:xfrm>
              <a:off y="2863850" x="4738687"/>
              <a:ext cy="271461" cx="1506536"/>
            </a:xfrm>
            <a:custGeom>
              <a:pathLst>
                <a:path w="949" extrusionOk="0" h="171">
                  <a:moveTo>
                    <a:pt y="0" x="0"/>
                  </a:moveTo>
                  <a:lnTo>
                    <a:pt y="167" x="949"/>
                  </a:lnTo>
                  <a:lnTo>
                    <a:pt y="169" x="947"/>
                  </a:lnTo>
                  <a:lnTo>
                    <a:pt y="171" x="94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33" name="Shape 4633"/>
            <p:cNvSpPr/>
            <p:nvPr/>
          </p:nvSpPr>
          <p:spPr>
            <a:xfrm>
              <a:off y="2868611" x="4743450"/>
              <a:ext cy="271461" cx="1498600"/>
            </a:xfrm>
            <a:custGeom>
              <a:pathLst>
                <a:path w="944" extrusionOk="0" h="171">
                  <a:moveTo>
                    <a:pt y="0" x="0"/>
                  </a:moveTo>
                  <a:lnTo>
                    <a:pt y="166" x="944"/>
                  </a:lnTo>
                  <a:lnTo>
                    <a:pt y="168" x="941"/>
                  </a:lnTo>
                  <a:lnTo>
                    <a:pt y="171" x="939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34" name="Shape 4634"/>
            <p:cNvSpPr/>
            <p:nvPr/>
          </p:nvSpPr>
          <p:spPr>
            <a:xfrm>
              <a:off y="2871786" x="4746625"/>
              <a:ext cy="271461" cx="1490661"/>
            </a:xfrm>
            <a:custGeom>
              <a:pathLst>
                <a:path w="939" extrusionOk="0" h="171">
                  <a:moveTo>
                    <a:pt y="0" x="0"/>
                  </a:moveTo>
                  <a:lnTo>
                    <a:pt y="166" x="939"/>
                  </a:lnTo>
                  <a:lnTo>
                    <a:pt y="169" x="937"/>
                  </a:lnTo>
                  <a:lnTo>
                    <a:pt y="171" x="936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35" name="Shape 4635"/>
            <p:cNvSpPr/>
            <p:nvPr/>
          </p:nvSpPr>
          <p:spPr>
            <a:xfrm>
              <a:off y="2876550" x="4749800"/>
              <a:ext cy="268287" cx="1484311"/>
            </a:xfrm>
            <a:custGeom>
              <a:pathLst>
                <a:path w="935" extrusionOk="0" h="169">
                  <a:moveTo>
                    <a:pt y="0" x="0"/>
                  </a:moveTo>
                  <a:lnTo>
                    <a:pt y="166" x="935"/>
                  </a:lnTo>
                  <a:lnTo>
                    <a:pt y="168" x="934"/>
                  </a:lnTo>
                  <a:lnTo>
                    <a:pt y="169" x="932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36" name="Shape 4636"/>
            <p:cNvSpPr/>
            <p:nvPr/>
          </p:nvSpPr>
          <p:spPr>
            <a:xfrm>
              <a:off y="2879725" x="4754562"/>
              <a:ext cy="268287" cx="1477961"/>
            </a:xfrm>
            <a:custGeom>
              <a:pathLst>
                <a:path w="931" extrusionOk="0" h="169">
                  <a:moveTo>
                    <a:pt y="0" x="0"/>
                  </a:moveTo>
                  <a:lnTo>
                    <a:pt y="166" x="931"/>
                  </a:lnTo>
                  <a:lnTo>
                    <a:pt y="167" x="929"/>
                  </a:lnTo>
                  <a:lnTo>
                    <a:pt y="169" x="927"/>
                  </a:lnTo>
                  <a:lnTo>
                    <a:pt y="7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37" name="Shape 4637"/>
            <p:cNvSpPr/>
            <p:nvPr/>
          </p:nvSpPr>
          <p:spPr>
            <a:xfrm>
              <a:off y="2884486" x="4757737"/>
              <a:ext cy="266700" cx="1471611"/>
            </a:xfrm>
            <a:custGeom>
              <a:pathLst>
                <a:path w="927" extrusionOk="0" h="168">
                  <a:moveTo>
                    <a:pt y="0" x="0"/>
                  </a:moveTo>
                  <a:lnTo>
                    <a:pt y="164" x="927"/>
                  </a:lnTo>
                  <a:lnTo>
                    <a:pt y="166" x="925"/>
                  </a:lnTo>
                  <a:lnTo>
                    <a:pt y="168" x="923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38" name="Shape 4638"/>
            <p:cNvSpPr/>
            <p:nvPr/>
          </p:nvSpPr>
          <p:spPr>
            <a:xfrm>
              <a:off y="2890836" x="4762500"/>
              <a:ext cy="261936" cx="1463675"/>
            </a:xfrm>
            <a:custGeom>
              <a:pathLst>
                <a:path w="922" extrusionOk="0" h="165">
                  <a:moveTo>
                    <a:pt y="0" x="0"/>
                  </a:moveTo>
                  <a:lnTo>
                    <a:pt y="162" x="922"/>
                  </a:lnTo>
                  <a:lnTo>
                    <a:pt y="164" x="920"/>
                  </a:lnTo>
                  <a:lnTo>
                    <a:pt y="165" x="917"/>
                  </a:lnTo>
                  <a:lnTo>
                    <a:pt y="5" x="5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39" name="Shape 4639"/>
            <p:cNvSpPr/>
            <p:nvPr/>
          </p:nvSpPr>
          <p:spPr>
            <a:xfrm>
              <a:off y="2892425" x="4765675"/>
              <a:ext cy="263525" cx="1457325"/>
            </a:xfrm>
            <a:custGeom>
              <a:pathLst>
                <a:path w="918" extrusionOk="0" h="166">
                  <a:moveTo>
                    <a:pt y="0" x="0"/>
                  </a:moveTo>
                  <a:lnTo>
                    <a:pt y="163" x="918"/>
                  </a:lnTo>
                  <a:lnTo>
                    <a:pt y="164" x="915"/>
                  </a:lnTo>
                  <a:lnTo>
                    <a:pt y="166" x="913"/>
                  </a:lnTo>
                  <a:lnTo>
                    <a:pt y="6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AF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40" name="Shape 4640"/>
            <p:cNvSpPr/>
            <p:nvPr/>
          </p:nvSpPr>
          <p:spPr>
            <a:xfrm>
              <a:off y="2898775" x="4770437"/>
              <a:ext cy="260350" cx="1447800"/>
            </a:xfrm>
            <a:custGeom>
              <a:pathLst>
                <a:path w="912" extrusionOk="0" h="164">
                  <a:moveTo>
                    <a:pt y="0" x="0"/>
                  </a:moveTo>
                  <a:lnTo>
                    <a:pt y="160" x="912"/>
                  </a:lnTo>
                  <a:lnTo>
                    <a:pt y="162" x="910"/>
                  </a:lnTo>
                  <a:lnTo>
                    <a:pt y="164" x="90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41" name="Shape 4641"/>
            <p:cNvSpPr/>
            <p:nvPr/>
          </p:nvSpPr>
          <p:spPr>
            <a:xfrm>
              <a:off y="2901950" x="4773612"/>
              <a:ext cy="258762" cx="1441450"/>
            </a:xfrm>
            <a:custGeom>
              <a:pathLst>
                <a:path w="908" extrusionOk="0" h="163">
                  <a:moveTo>
                    <a:pt y="0" x="0"/>
                  </a:moveTo>
                  <a:lnTo>
                    <a:pt y="160" x="908"/>
                  </a:lnTo>
                  <a:lnTo>
                    <a:pt y="162" x="907"/>
                  </a:lnTo>
                  <a:lnTo>
                    <a:pt y="163" x="905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42" name="Shape 4642"/>
            <p:cNvSpPr/>
            <p:nvPr/>
          </p:nvSpPr>
          <p:spPr>
            <a:xfrm>
              <a:off y="2906711" x="4778375"/>
              <a:ext cy="257175" cx="1435100"/>
            </a:xfrm>
            <a:custGeom>
              <a:pathLst>
                <a:path w="904" extrusionOk="0" h="162">
                  <a:moveTo>
                    <a:pt y="0" x="0"/>
                  </a:moveTo>
                  <a:lnTo>
                    <a:pt y="159" x="904"/>
                  </a:lnTo>
                  <a:lnTo>
                    <a:pt y="160" x="902"/>
                  </a:lnTo>
                  <a:lnTo>
                    <a:pt y="162" x="899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43" name="Shape 4643"/>
            <p:cNvSpPr/>
            <p:nvPr/>
          </p:nvSpPr>
          <p:spPr>
            <a:xfrm>
              <a:off y="2909886" x="4781550"/>
              <a:ext cy="257175" cx="1428750"/>
            </a:xfrm>
            <a:custGeom>
              <a:pathLst>
                <a:path w="900" extrusionOk="0" h="162">
                  <a:moveTo>
                    <a:pt y="0" x="0"/>
                  </a:moveTo>
                  <a:lnTo>
                    <a:pt y="158" x="900"/>
                  </a:lnTo>
                  <a:lnTo>
                    <a:pt y="160" x="897"/>
                  </a:lnTo>
                  <a:lnTo>
                    <a:pt y="162" x="895"/>
                  </a:lnTo>
                  <a:lnTo>
                    <a:pt y="6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44" name="Shape 4644"/>
            <p:cNvSpPr/>
            <p:nvPr/>
          </p:nvSpPr>
          <p:spPr>
            <a:xfrm>
              <a:off y="2914650" x="4786312"/>
              <a:ext cy="257175" cx="1419225"/>
            </a:xfrm>
            <a:custGeom>
              <a:pathLst>
                <a:path w="894" extrusionOk="0" h="162">
                  <a:moveTo>
                    <a:pt y="0" x="0"/>
                  </a:moveTo>
                  <a:lnTo>
                    <a:pt y="157" x="894"/>
                  </a:lnTo>
                  <a:lnTo>
                    <a:pt y="159" x="892"/>
                  </a:lnTo>
                  <a:lnTo>
                    <a:pt y="162" x="889"/>
                  </a:lnTo>
                  <a:lnTo>
                    <a:pt y="5" x="6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45" name="Shape 4645"/>
            <p:cNvSpPr/>
            <p:nvPr/>
          </p:nvSpPr>
          <p:spPr>
            <a:xfrm>
              <a:off y="2919411" x="4789487"/>
              <a:ext cy="255586" cx="1412875"/>
            </a:xfrm>
            <a:custGeom>
              <a:pathLst>
                <a:path w="890" extrusionOk="0" h="161">
                  <a:moveTo>
                    <a:pt y="0" x="0"/>
                  </a:moveTo>
                  <a:lnTo>
                    <a:pt y="156" x="890"/>
                  </a:lnTo>
                  <a:lnTo>
                    <a:pt y="159" x="887"/>
                  </a:lnTo>
                  <a:lnTo>
                    <a:pt y="161" x="885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46" name="Shape 4646"/>
            <p:cNvSpPr/>
            <p:nvPr/>
          </p:nvSpPr>
          <p:spPr>
            <a:xfrm>
              <a:off y="2922586" x="4795837"/>
              <a:ext cy="255586" cx="1401761"/>
            </a:xfrm>
            <a:custGeom>
              <a:pathLst>
                <a:path w="883" extrusionOk="0" h="161">
                  <a:moveTo>
                    <a:pt y="0" x="0"/>
                  </a:moveTo>
                  <a:lnTo>
                    <a:pt y="157" x="883"/>
                  </a:lnTo>
                  <a:lnTo>
                    <a:pt y="159" x="881"/>
                  </a:lnTo>
                  <a:lnTo>
                    <a:pt y="161" x="878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47" name="Shape 4647"/>
            <p:cNvSpPr/>
            <p:nvPr/>
          </p:nvSpPr>
          <p:spPr>
            <a:xfrm>
              <a:off y="2927350" x="4797425"/>
              <a:ext cy="252411" cx="1397000"/>
            </a:xfrm>
            <a:custGeom>
              <a:pathLst>
                <a:path w="880" extrusionOk="0" h="159">
                  <a:moveTo>
                    <a:pt y="0" x="0"/>
                  </a:moveTo>
                  <a:lnTo>
                    <a:pt y="156" x="880"/>
                  </a:lnTo>
                  <a:lnTo>
                    <a:pt y="158" x="877"/>
                  </a:lnTo>
                  <a:lnTo>
                    <a:pt y="159" x="875"/>
                  </a:lnTo>
                  <a:lnTo>
                    <a:pt y="6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48" name="Shape 4648"/>
            <p:cNvSpPr/>
            <p:nvPr/>
          </p:nvSpPr>
          <p:spPr>
            <a:xfrm>
              <a:off y="2930525" x="4803775"/>
              <a:ext cy="252411" cx="1385887"/>
            </a:xfrm>
            <a:custGeom>
              <a:pathLst>
                <a:path w="873" extrusionOk="0" h="159">
                  <a:moveTo>
                    <a:pt y="0" x="0"/>
                  </a:moveTo>
                  <a:lnTo>
                    <a:pt y="156" x="873"/>
                  </a:lnTo>
                  <a:lnTo>
                    <a:pt y="157" x="871"/>
                  </a:lnTo>
                  <a:lnTo>
                    <a:pt y="159" x="867"/>
                  </a:lnTo>
                  <a:lnTo>
                    <a:pt y="7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49" name="Shape 4649"/>
            <p:cNvSpPr/>
            <p:nvPr/>
          </p:nvSpPr>
          <p:spPr>
            <a:xfrm>
              <a:off y="2936875" x="4808537"/>
              <a:ext cy="249237" cx="1377950"/>
            </a:xfrm>
            <a:custGeom>
              <a:pathLst>
                <a:path w="868" extrusionOk="0" h="157">
                  <a:moveTo>
                    <a:pt y="0" x="0"/>
                  </a:moveTo>
                  <a:lnTo>
                    <a:pt y="153" x="868"/>
                  </a:lnTo>
                  <a:lnTo>
                    <a:pt y="155" x="864"/>
                  </a:lnTo>
                  <a:lnTo>
                    <a:pt y="157" x="86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50" name="Shape 4650"/>
            <p:cNvSpPr/>
            <p:nvPr/>
          </p:nvSpPr>
          <p:spPr>
            <a:xfrm>
              <a:off y="2941636" x="4811712"/>
              <a:ext cy="246061" cx="1368425"/>
            </a:xfrm>
            <a:custGeom>
              <a:pathLst>
                <a:path w="862" extrusionOk="0" h="155">
                  <a:moveTo>
                    <a:pt y="0" x="0"/>
                  </a:moveTo>
                  <a:lnTo>
                    <a:pt y="152" x="862"/>
                  </a:lnTo>
                  <a:lnTo>
                    <a:pt y="154" x="861"/>
                  </a:lnTo>
                  <a:lnTo>
                    <a:pt y="155" x="857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51" name="Shape 4651"/>
            <p:cNvSpPr/>
            <p:nvPr/>
          </p:nvSpPr>
          <p:spPr>
            <a:xfrm>
              <a:off y="2944811" x="4816475"/>
              <a:ext cy="246061" cx="1362075"/>
            </a:xfrm>
            <a:custGeom>
              <a:pathLst>
                <a:path w="858" extrusionOk="0" h="155">
                  <a:moveTo>
                    <a:pt y="0" x="0"/>
                  </a:moveTo>
                  <a:lnTo>
                    <a:pt y="152" x="858"/>
                  </a:lnTo>
                  <a:lnTo>
                    <a:pt y="153" x="854"/>
                  </a:lnTo>
                  <a:lnTo>
                    <a:pt y="155" x="851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52" name="Shape 4652"/>
            <p:cNvSpPr/>
            <p:nvPr/>
          </p:nvSpPr>
          <p:spPr>
            <a:xfrm>
              <a:off y="2949575" x="4821237"/>
              <a:ext cy="244475" cx="1350962"/>
            </a:xfrm>
            <a:custGeom>
              <a:pathLst>
                <a:path w="851" extrusionOk="0" h="154">
                  <a:moveTo>
                    <a:pt y="0" x="0"/>
                  </a:moveTo>
                  <a:lnTo>
                    <a:pt y="150" x="851"/>
                  </a:lnTo>
                  <a:lnTo>
                    <a:pt y="152" x="848"/>
                  </a:lnTo>
                  <a:lnTo>
                    <a:pt y="154" x="846"/>
                  </a:lnTo>
                  <a:lnTo>
                    <a:pt y="5" x="6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2ED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53" name="Shape 4653"/>
            <p:cNvSpPr/>
            <p:nvPr/>
          </p:nvSpPr>
          <p:spPr>
            <a:xfrm>
              <a:off y="2952750" x="4824412"/>
              <a:ext cy="242887" cx="1343025"/>
            </a:xfrm>
            <a:custGeom>
              <a:pathLst>
                <a:path w="846" extrusionOk="0" h="153">
                  <a:moveTo>
                    <a:pt y="0" x="0"/>
                  </a:moveTo>
                  <a:lnTo>
                    <a:pt y="150" x="846"/>
                  </a:lnTo>
                  <a:lnTo>
                    <a:pt y="152" x="844"/>
                  </a:lnTo>
                  <a:lnTo>
                    <a:pt y="153" x="841"/>
                  </a:lnTo>
                  <a:lnTo>
                    <a:pt y="6" x="5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54" name="Shape 4654"/>
            <p:cNvSpPr/>
            <p:nvPr/>
          </p:nvSpPr>
          <p:spPr>
            <a:xfrm>
              <a:off y="2957511" x="4830762"/>
              <a:ext cy="241300" cx="1333500"/>
            </a:xfrm>
            <a:custGeom>
              <a:pathLst>
                <a:path w="840" extrusionOk="0" h="152">
                  <a:moveTo>
                    <a:pt y="0" x="0"/>
                  </a:moveTo>
                  <a:lnTo>
                    <a:pt y="149" x="840"/>
                  </a:lnTo>
                  <a:lnTo>
                    <a:pt y="150" x="837"/>
                  </a:lnTo>
                  <a:lnTo>
                    <a:pt y="152" x="834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55" name="Shape 4655"/>
            <p:cNvSpPr/>
            <p:nvPr/>
          </p:nvSpPr>
          <p:spPr>
            <a:xfrm>
              <a:off y="2962275" x="4832350"/>
              <a:ext cy="239711" cx="1327150"/>
            </a:xfrm>
            <a:custGeom>
              <a:pathLst>
                <a:path w="836" extrusionOk="0" h="151">
                  <a:moveTo>
                    <a:pt y="0" x="0"/>
                  </a:moveTo>
                  <a:lnTo>
                    <a:pt y="147" x="836"/>
                  </a:lnTo>
                  <a:lnTo>
                    <a:pt y="149" x="833"/>
                  </a:lnTo>
                  <a:lnTo>
                    <a:pt y="151" x="829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56" name="Shape 4656"/>
            <p:cNvSpPr/>
            <p:nvPr/>
          </p:nvSpPr>
          <p:spPr>
            <a:xfrm>
              <a:off y="2965450" x="4838700"/>
              <a:ext cy="239711" cx="1316037"/>
            </a:xfrm>
            <a:custGeom>
              <a:pathLst>
                <a:path w="829" extrusionOk="0" h="151">
                  <a:moveTo>
                    <a:pt y="0" x="0"/>
                  </a:moveTo>
                  <a:lnTo>
                    <a:pt y="147" x="829"/>
                  </a:lnTo>
                  <a:lnTo>
                    <a:pt y="149" x="825"/>
                  </a:lnTo>
                  <a:lnTo>
                    <a:pt y="151" x="823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57" name="Shape 4657"/>
            <p:cNvSpPr/>
            <p:nvPr/>
          </p:nvSpPr>
          <p:spPr>
            <a:xfrm>
              <a:off y="2970211" x="4843462"/>
              <a:ext cy="236537" cx="1304925"/>
            </a:xfrm>
            <a:custGeom>
              <a:pathLst>
                <a:path w="822" extrusionOk="0" h="149">
                  <a:moveTo>
                    <a:pt y="0" x="0"/>
                  </a:moveTo>
                  <a:lnTo>
                    <a:pt y="146" x="822"/>
                  </a:lnTo>
                  <a:lnTo>
                    <a:pt y="148" x="819"/>
                  </a:lnTo>
                  <a:lnTo>
                    <a:pt y="149" x="817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58" name="Shape 4658"/>
            <p:cNvSpPr/>
            <p:nvPr/>
          </p:nvSpPr>
          <p:spPr>
            <a:xfrm>
              <a:off y="2973386" x="4848225"/>
              <a:ext cy="236537" cx="1296987"/>
            </a:xfrm>
            <a:custGeom>
              <a:pathLst>
                <a:path w="817" extrusionOk="0" h="149">
                  <a:moveTo>
                    <a:pt y="0" x="0"/>
                  </a:moveTo>
                  <a:lnTo>
                    <a:pt y="146" x="817"/>
                  </a:lnTo>
                  <a:lnTo>
                    <a:pt y="147" x="814"/>
                  </a:lnTo>
                  <a:lnTo>
                    <a:pt y="149" x="811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59" name="Shape 4659"/>
            <p:cNvSpPr/>
            <p:nvPr/>
          </p:nvSpPr>
          <p:spPr>
            <a:xfrm>
              <a:off y="2979736" x="4851400"/>
              <a:ext cy="233361" cx="1289050"/>
            </a:xfrm>
            <a:custGeom>
              <a:pathLst>
                <a:path w="812" extrusionOk="0" h="147">
                  <a:moveTo>
                    <a:pt y="0" x="0"/>
                  </a:moveTo>
                  <a:lnTo>
                    <a:pt y="143" x="812"/>
                  </a:lnTo>
                  <a:lnTo>
                    <a:pt y="145" x="809"/>
                  </a:lnTo>
                  <a:lnTo>
                    <a:pt y="147" x="80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60" name="Shape 4660"/>
            <p:cNvSpPr/>
            <p:nvPr/>
          </p:nvSpPr>
          <p:spPr>
            <a:xfrm>
              <a:off y="2984500" x="4856162"/>
              <a:ext cy="230187" cx="1279525"/>
            </a:xfrm>
            <a:custGeom>
              <a:pathLst>
                <a:path w="806" extrusionOk="0" h="145">
                  <a:moveTo>
                    <a:pt y="0" x="0"/>
                  </a:moveTo>
                  <a:lnTo>
                    <a:pt y="142" x="806"/>
                  </a:lnTo>
                  <a:lnTo>
                    <a:pt y="144" x="802"/>
                  </a:lnTo>
                  <a:lnTo>
                    <a:pt y="145" x="797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61" name="Shape 4661"/>
            <p:cNvSpPr/>
            <p:nvPr/>
          </p:nvSpPr>
          <p:spPr>
            <a:xfrm>
              <a:off y="2987675" x="4862512"/>
              <a:ext cy="227011" cx="1266825"/>
            </a:xfrm>
            <a:custGeom>
              <a:pathLst>
                <a:path w="798" extrusionOk="0" h="143">
                  <a:moveTo>
                    <a:pt y="0" x="0"/>
                  </a:moveTo>
                  <a:lnTo>
                    <a:pt y="142" x="798"/>
                  </a:lnTo>
                  <a:lnTo>
                    <a:pt y="143" x="793"/>
                  </a:lnTo>
                  <a:lnTo>
                    <a:pt y="143" x="790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62" name="Shape 4662"/>
            <p:cNvSpPr/>
            <p:nvPr/>
          </p:nvSpPr>
          <p:spPr>
            <a:xfrm>
              <a:off y="2992436" x="4864100"/>
              <a:ext cy="225425" cx="1257300"/>
            </a:xfrm>
            <a:custGeom>
              <a:pathLst>
                <a:path w="792" extrusionOk="0" h="142">
                  <a:moveTo>
                    <a:pt y="0" x="0"/>
                  </a:moveTo>
                  <a:lnTo>
                    <a:pt y="140" x="792"/>
                  </a:lnTo>
                  <a:lnTo>
                    <a:pt y="140" x="789"/>
                  </a:lnTo>
                  <a:lnTo>
                    <a:pt y="142" x="786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63" name="Shape 4663"/>
            <p:cNvSpPr/>
            <p:nvPr/>
          </p:nvSpPr>
          <p:spPr>
            <a:xfrm>
              <a:off y="2995611" x="4870450"/>
              <a:ext cy="225425" cx="1246186"/>
            </a:xfrm>
            <a:custGeom>
              <a:pathLst>
                <a:path w="785" extrusionOk="0" h="142">
                  <a:moveTo>
                    <a:pt y="0" x="0"/>
                  </a:moveTo>
                  <a:lnTo>
                    <a:pt y="138" x="785"/>
                  </a:lnTo>
                  <a:lnTo>
                    <a:pt y="140" x="782"/>
                  </a:lnTo>
                  <a:lnTo>
                    <a:pt y="142" x="778"/>
                  </a:lnTo>
                  <a:lnTo>
                    <a:pt y="6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64" name="Shape 4664"/>
            <p:cNvSpPr/>
            <p:nvPr/>
          </p:nvSpPr>
          <p:spPr>
            <a:xfrm>
              <a:off y="3000375" x="4875212"/>
              <a:ext cy="222250" cx="1236661"/>
            </a:xfrm>
            <a:custGeom>
              <a:pathLst>
                <a:path w="779" extrusionOk="0" h="140">
                  <a:moveTo>
                    <a:pt y="0" x="0"/>
                  </a:moveTo>
                  <a:lnTo>
                    <a:pt y="137" x="779"/>
                  </a:lnTo>
                  <a:lnTo>
                    <a:pt y="139" x="775"/>
                  </a:lnTo>
                  <a:lnTo>
                    <a:pt y="140" x="770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65" name="Shape 4665"/>
            <p:cNvSpPr/>
            <p:nvPr/>
          </p:nvSpPr>
          <p:spPr>
            <a:xfrm>
              <a:off y="3005136" x="4881562"/>
              <a:ext cy="220661" cx="1223961"/>
            </a:xfrm>
            <a:custGeom>
              <a:pathLst>
                <a:path w="771" extrusionOk="0" h="139">
                  <a:moveTo>
                    <a:pt y="0" x="0"/>
                  </a:moveTo>
                  <a:lnTo>
                    <a:pt y="136" x="771"/>
                  </a:lnTo>
                  <a:lnTo>
                    <a:pt y="137" x="766"/>
                  </a:lnTo>
                  <a:lnTo>
                    <a:pt y="139" x="763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66" name="Shape 4666"/>
            <p:cNvSpPr/>
            <p:nvPr/>
          </p:nvSpPr>
          <p:spPr>
            <a:xfrm>
              <a:off y="3008311" x="4886325"/>
              <a:ext cy="220661" cx="1211261"/>
            </a:xfrm>
            <a:custGeom>
              <a:pathLst>
                <a:path w="763" extrusionOk="0" h="139">
                  <a:moveTo>
                    <a:pt y="0" x="0"/>
                  </a:moveTo>
                  <a:lnTo>
                    <a:pt y="135" x="763"/>
                  </a:lnTo>
                  <a:lnTo>
                    <a:pt y="137" x="760"/>
                  </a:lnTo>
                  <a:lnTo>
                    <a:pt y="139" x="756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67" name="Shape 4667"/>
            <p:cNvSpPr/>
            <p:nvPr/>
          </p:nvSpPr>
          <p:spPr>
            <a:xfrm>
              <a:off y="3014661" x="4889500"/>
              <a:ext cy="215900" cx="1203325"/>
            </a:xfrm>
            <a:custGeom>
              <a:pathLst>
                <a:path w="758" extrusionOk="0" h="136">
                  <a:moveTo>
                    <a:pt y="0" x="0"/>
                  </a:moveTo>
                  <a:lnTo>
                    <a:pt y="133" x="758"/>
                  </a:lnTo>
                  <a:lnTo>
                    <a:pt y="135" x="753"/>
                  </a:lnTo>
                  <a:lnTo>
                    <a:pt y="136" x="749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68" name="Shape 4668"/>
            <p:cNvSpPr/>
            <p:nvPr/>
          </p:nvSpPr>
          <p:spPr>
            <a:xfrm>
              <a:off y="3019425" x="4894262"/>
              <a:ext cy="214311" cx="1192211"/>
            </a:xfrm>
            <a:custGeom>
              <a:pathLst>
                <a:path w="751" extrusionOk="0" h="135">
                  <a:moveTo>
                    <a:pt y="0" x="0"/>
                  </a:moveTo>
                  <a:lnTo>
                    <a:pt y="132" x="751"/>
                  </a:lnTo>
                  <a:lnTo>
                    <a:pt y="133" x="746"/>
                  </a:lnTo>
                  <a:lnTo>
                    <a:pt y="135" x="741"/>
                  </a:lnTo>
                  <a:lnTo>
                    <a:pt y="5" x="7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69" name="Shape 4669"/>
            <p:cNvSpPr/>
            <p:nvPr/>
          </p:nvSpPr>
          <p:spPr>
            <a:xfrm>
              <a:off y="3022600" x="4899025"/>
              <a:ext cy="211137" cx="1179512"/>
            </a:xfrm>
            <a:custGeom>
              <a:pathLst>
                <a:path w="743" extrusionOk="0" h="133">
                  <a:moveTo>
                    <a:pt y="0" x="0"/>
                  </a:moveTo>
                  <a:lnTo>
                    <a:pt y="131" x="743"/>
                  </a:lnTo>
                  <a:lnTo>
                    <a:pt y="133" x="738"/>
                  </a:lnTo>
                  <a:lnTo>
                    <a:pt y="133" x="735"/>
                  </a:lnTo>
                  <a:lnTo>
                    <a:pt y="6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70" name="Shape 4670"/>
            <p:cNvSpPr/>
            <p:nvPr/>
          </p:nvSpPr>
          <p:spPr>
            <a:xfrm>
              <a:off y="3027361" x="4905375"/>
              <a:ext cy="209550" cx="1165225"/>
            </a:xfrm>
            <a:custGeom>
              <a:pathLst>
                <a:path w="734" extrusionOk="0" h="132">
                  <a:moveTo>
                    <a:pt y="0" x="0"/>
                  </a:moveTo>
                  <a:lnTo>
                    <a:pt y="130" x="734"/>
                  </a:lnTo>
                  <a:lnTo>
                    <a:pt y="130" x="729"/>
                  </a:lnTo>
                  <a:lnTo>
                    <a:pt y="132" x="726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71" name="Shape 4671"/>
            <p:cNvSpPr/>
            <p:nvPr/>
          </p:nvSpPr>
          <p:spPr>
            <a:xfrm>
              <a:off y="3032125" x="4910137"/>
              <a:ext cy="206375" cx="1155700"/>
            </a:xfrm>
            <a:custGeom>
              <a:pathLst>
                <a:path w="728" extrusionOk="0" h="130">
                  <a:moveTo>
                    <a:pt y="0" x="0"/>
                  </a:moveTo>
                  <a:lnTo>
                    <a:pt y="127" x="728"/>
                  </a:lnTo>
                  <a:lnTo>
                    <a:pt y="129" x="723"/>
                  </a:lnTo>
                  <a:lnTo>
                    <a:pt y="130" x="718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72" name="Shape 4672"/>
            <p:cNvSpPr/>
            <p:nvPr/>
          </p:nvSpPr>
          <p:spPr>
            <a:xfrm>
              <a:off y="3035300" x="4916487"/>
              <a:ext cy="206375" cx="1141412"/>
            </a:xfrm>
            <a:custGeom>
              <a:pathLst>
                <a:path w="719" extrusionOk="0" h="130">
                  <a:moveTo>
                    <a:pt y="0" x="0"/>
                  </a:moveTo>
                  <a:lnTo>
                    <a:pt y="127" x="719"/>
                  </a:lnTo>
                  <a:lnTo>
                    <a:pt y="128" x="714"/>
                  </a:lnTo>
                  <a:lnTo>
                    <a:pt y="130" x="709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73" name="Shape 4673"/>
            <p:cNvSpPr/>
            <p:nvPr/>
          </p:nvSpPr>
          <p:spPr>
            <a:xfrm>
              <a:off y="3040061" x="4921250"/>
              <a:ext cy="204786" cx="1128712"/>
            </a:xfrm>
            <a:custGeom>
              <a:pathLst>
                <a:path w="711" extrusionOk="0" h="129">
                  <a:moveTo>
                    <a:pt y="0" x="0"/>
                  </a:moveTo>
                  <a:lnTo>
                    <a:pt y="125" x="711"/>
                  </a:lnTo>
                  <a:lnTo>
                    <a:pt y="127" x="706"/>
                  </a:lnTo>
                  <a:lnTo>
                    <a:pt y="129" x="70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74" name="Shape 4674"/>
            <p:cNvSpPr/>
            <p:nvPr/>
          </p:nvSpPr>
          <p:spPr>
            <a:xfrm>
              <a:off y="3043236" x="4924425"/>
              <a:ext cy="201612" cx="1117600"/>
            </a:xfrm>
            <a:custGeom>
              <a:pathLst>
                <a:path w="704" extrusionOk="0" h="127">
                  <a:moveTo>
                    <a:pt y="0" x="0"/>
                  </a:moveTo>
                  <a:lnTo>
                    <a:pt y="125" x="704"/>
                  </a:lnTo>
                  <a:lnTo>
                    <a:pt y="127" x="697"/>
                  </a:lnTo>
                  <a:lnTo>
                    <a:pt y="127" x="692"/>
                  </a:lnTo>
                  <a:lnTo>
                    <a:pt y="7" x="6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75" name="Shape 4675"/>
            <p:cNvSpPr/>
            <p:nvPr/>
          </p:nvSpPr>
          <p:spPr>
            <a:xfrm>
              <a:off y="3049586" x="4929187"/>
              <a:ext cy="198436" cx="1104900"/>
            </a:xfrm>
            <a:custGeom>
              <a:pathLst>
                <a:path w="696" extrusionOk="0" h="125">
                  <a:moveTo>
                    <a:pt y="0" x="0"/>
                  </a:moveTo>
                  <a:lnTo>
                    <a:pt y="123" x="696"/>
                  </a:lnTo>
                  <a:lnTo>
                    <a:pt y="123" x="689"/>
                  </a:lnTo>
                  <a:lnTo>
                    <a:pt y="125" x="684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76" name="Shape 4676"/>
            <p:cNvSpPr/>
            <p:nvPr/>
          </p:nvSpPr>
          <p:spPr>
            <a:xfrm>
              <a:off y="3054350" x="4933950"/>
              <a:ext cy="195261" cx="1089025"/>
            </a:xfrm>
            <a:custGeom>
              <a:pathLst>
                <a:path w="686" extrusionOk="0" h="123">
                  <a:moveTo>
                    <a:pt y="0" x="0"/>
                  </a:moveTo>
                  <a:lnTo>
                    <a:pt y="120" x="686"/>
                  </a:lnTo>
                  <a:lnTo>
                    <a:pt y="122" x="681"/>
                  </a:lnTo>
                  <a:lnTo>
                    <a:pt y="123" x="674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77" name="Shape 4677"/>
            <p:cNvSpPr/>
            <p:nvPr/>
          </p:nvSpPr>
          <p:spPr>
            <a:xfrm>
              <a:off y="3057525" x="4940300"/>
              <a:ext cy="192087" cx="1074736"/>
            </a:xfrm>
            <a:custGeom>
              <a:pathLst>
                <a:path w="677" extrusionOk="0" h="121">
                  <a:moveTo>
                    <a:pt y="0" x="0"/>
                  </a:moveTo>
                  <a:lnTo>
                    <a:pt y="120" x="677"/>
                  </a:lnTo>
                  <a:lnTo>
                    <a:pt y="121" x="670"/>
                  </a:lnTo>
                  <a:lnTo>
                    <a:pt y="121" x="665"/>
                  </a:lnTo>
                  <a:lnTo>
                    <a:pt y="6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78" name="Shape 4678"/>
            <p:cNvSpPr/>
            <p:nvPr/>
          </p:nvSpPr>
          <p:spPr>
            <a:xfrm>
              <a:off y="3062286" x="4945062"/>
              <a:ext cy="190500" cx="1058861"/>
            </a:xfrm>
            <a:custGeom>
              <a:pathLst>
                <a:path w="667" extrusionOk="0" h="120">
                  <a:moveTo>
                    <a:pt y="0" x="0"/>
                  </a:moveTo>
                  <a:lnTo>
                    <a:pt y="118" x="667"/>
                  </a:lnTo>
                  <a:lnTo>
                    <a:pt y="118" x="660"/>
                  </a:lnTo>
                  <a:lnTo>
                    <a:pt y="120" x="65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79" name="Shape 4679"/>
            <p:cNvSpPr/>
            <p:nvPr/>
          </p:nvSpPr>
          <p:spPr>
            <a:xfrm>
              <a:off y="3067050" x="4949825"/>
              <a:ext cy="188912" cx="1046161"/>
            </a:xfrm>
            <a:custGeom>
              <a:pathLst>
                <a:path w="659" extrusionOk="0" h="119">
                  <a:moveTo>
                    <a:pt y="0" x="0"/>
                  </a:moveTo>
                  <a:lnTo>
                    <a:pt y="115" x="659"/>
                  </a:lnTo>
                  <a:lnTo>
                    <a:pt y="117" x="652"/>
                  </a:lnTo>
                  <a:lnTo>
                    <a:pt y="119" x="645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80" name="Shape 4680"/>
            <p:cNvSpPr/>
            <p:nvPr/>
          </p:nvSpPr>
          <p:spPr>
            <a:xfrm>
              <a:off y="3070225" x="4956175"/>
              <a:ext cy="185736" cx="1028700"/>
            </a:xfrm>
            <a:custGeom>
              <a:pathLst>
                <a:path w="648" extrusionOk="0" h="117">
                  <a:moveTo>
                    <a:pt y="0" x="0"/>
                  </a:moveTo>
                  <a:lnTo>
                    <a:pt y="115" x="648"/>
                  </a:lnTo>
                  <a:lnTo>
                    <a:pt y="117" x="641"/>
                  </a:lnTo>
                  <a:lnTo>
                    <a:pt y="117" x="633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81" name="Shape 4681"/>
            <p:cNvSpPr/>
            <p:nvPr/>
          </p:nvSpPr>
          <p:spPr>
            <a:xfrm>
              <a:off y="3074986" x="4960937"/>
              <a:ext cy="182561" cx="1012825"/>
            </a:xfrm>
            <a:custGeom>
              <a:pathLst>
                <a:path w="638" extrusionOk="0" h="115">
                  <a:moveTo>
                    <a:pt y="0" x="0"/>
                  </a:moveTo>
                  <a:lnTo>
                    <a:pt y="114" x="638"/>
                  </a:lnTo>
                  <a:lnTo>
                    <a:pt y="114" x="630"/>
                  </a:lnTo>
                  <a:lnTo>
                    <a:pt y="115" x="623"/>
                  </a:lnTo>
                  <a:lnTo>
                    <a:pt y="5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2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82" name="Shape 4682"/>
            <p:cNvSpPr/>
            <p:nvPr/>
          </p:nvSpPr>
          <p:spPr>
            <a:xfrm>
              <a:off y="3081336" x="4967287"/>
              <a:ext cy="176212" cx="993775"/>
            </a:xfrm>
            <a:custGeom>
              <a:pathLst>
                <a:path w="626" extrusionOk="0" h="111">
                  <a:moveTo>
                    <a:pt y="0" x="0"/>
                  </a:moveTo>
                  <a:lnTo>
                    <a:pt y="110" x="626"/>
                  </a:lnTo>
                  <a:lnTo>
                    <a:pt y="111" x="619"/>
                  </a:lnTo>
                  <a:lnTo>
                    <a:pt y="111" x="611"/>
                  </a:lnTo>
                  <a:lnTo>
                    <a:pt y="5" x="6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83" name="Shape 4683"/>
            <p:cNvSpPr/>
            <p:nvPr/>
          </p:nvSpPr>
          <p:spPr>
            <a:xfrm>
              <a:off y="3082925" x="4972050"/>
              <a:ext cy="177800" cx="977900"/>
            </a:xfrm>
            <a:custGeom>
              <a:pathLst>
                <a:path w="616" extrusionOk="0" h="112">
                  <a:moveTo>
                    <a:pt y="0" x="0"/>
                  </a:moveTo>
                  <a:lnTo>
                    <a:pt y="110" x="616"/>
                  </a:lnTo>
                  <a:lnTo>
                    <a:pt y="110" x="608"/>
                  </a:lnTo>
                  <a:lnTo>
                    <a:pt y="112" x="599"/>
                  </a:lnTo>
                  <a:lnTo>
                    <a:pt y="7" x="7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84" name="Shape 4684"/>
            <p:cNvSpPr/>
            <p:nvPr/>
          </p:nvSpPr>
          <p:spPr>
            <a:xfrm>
              <a:off y="3089275" x="4976812"/>
              <a:ext cy="171450" cx="960436"/>
            </a:xfrm>
            <a:custGeom>
              <a:pathLst>
                <a:path w="605" extrusionOk="0" h="108">
                  <a:moveTo>
                    <a:pt y="0" x="0"/>
                  </a:moveTo>
                  <a:lnTo>
                    <a:pt y="106" x="605"/>
                  </a:lnTo>
                  <a:lnTo>
                    <a:pt y="108" x="596"/>
                  </a:lnTo>
                  <a:lnTo>
                    <a:pt y="108" x="588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85" name="Shape 4685"/>
            <p:cNvSpPr/>
            <p:nvPr/>
          </p:nvSpPr>
          <p:spPr>
            <a:xfrm>
              <a:off y="3094036" x="4983162"/>
              <a:ext cy="166686" cx="939800"/>
            </a:xfrm>
            <a:custGeom>
              <a:pathLst>
                <a:path w="592" extrusionOk="0" h="105">
                  <a:moveTo>
                    <a:pt y="0" x="0"/>
                  </a:moveTo>
                  <a:lnTo>
                    <a:pt y="105" x="592"/>
                  </a:lnTo>
                  <a:lnTo>
                    <a:pt y="105" x="582"/>
                  </a:lnTo>
                  <a:lnTo>
                    <a:pt y="105" x="574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86" name="Shape 4686"/>
            <p:cNvSpPr/>
            <p:nvPr/>
          </p:nvSpPr>
          <p:spPr>
            <a:xfrm>
              <a:off y="3097211" x="4987925"/>
              <a:ext cy="163511" cx="922337"/>
            </a:xfrm>
            <a:custGeom>
              <a:pathLst>
                <a:path w="581" extrusionOk="0" h="103">
                  <a:moveTo>
                    <a:pt y="0" x="0"/>
                  </a:moveTo>
                  <a:lnTo>
                    <a:pt y="103" x="581"/>
                  </a:lnTo>
                  <a:lnTo>
                    <a:pt y="103" x="571"/>
                  </a:lnTo>
                  <a:lnTo>
                    <a:pt y="103" x="559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87" name="Shape 4687"/>
            <p:cNvSpPr/>
            <p:nvPr/>
          </p:nvSpPr>
          <p:spPr>
            <a:xfrm>
              <a:off y="3101975" x="4992687"/>
              <a:ext cy="158750" cx="901700"/>
            </a:xfrm>
            <a:custGeom>
              <a:pathLst>
                <a:path w="568" extrusionOk="0" h="100">
                  <a:moveTo>
                    <a:pt y="0" x="0"/>
                  </a:moveTo>
                  <a:lnTo>
                    <a:pt y="100" x="568"/>
                  </a:lnTo>
                  <a:lnTo>
                    <a:pt y="100" x="556"/>
                  </a:lnTo>
                  <a:lnTo>
                    <a:pt y="100" x="544"/>
                  </a:lnTo>
                  <a:lnTo>
                    <a:pt y="5" x="7"/>
                  </a:lnTo>
                  <a:lnTo>
                    <a:pt y="5" x="7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88" name="Shape 4688"/>
            <p:cNvSpPr/>
            <p:nvPr/>
          </p:nvSpPr>
          <p:spPr>
            <a:xfrm>
              <a:off y="3108325" x="4999037"/>
              <a:ext cy="152400" cx="876300"/>
            </a:xfrm>
            <a:custGeom>
              <a:pathLst>
                <a:path w="552" extrusionOk="0" h="96">
                  <a:moveTo>
                    <a:pt y="0" x="0"/>
                  </a:moveTo>
                  <a:lnTo>
                    <a:pt y="96" x="552"/>
                  </a:lnTo>
                  <a:lnTo>
                    <a:pt y="96" x="540"/>
                  </a:lnTo>
                  <a:lnTo>
                    <a:pt y="96" x="528"/>
                  </a:lnTo>
                  <a:lnTo>
                    <a:pt y="5" x="7"/>
                  </a:lnTo>
                  <a:lnTo>
                    <a:pt y="3" x="5"/>
                  </a:lnTo>
                  <a:lnTo>
                    <a:pt y="1" x="3"/>
                  </a:lnTo>
                  <a:lnTo>
                    <a:pt y="0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89" name="Shape 4689"/>
            <p:cNvSpPr/>
            <p:nvPr/>
          </p:nvSpPr>
          <p:spPr>
            <a:xfrm>
              <a:off y="3109911" x="5003800"/>
              <a:ext cy="150812" cx="852486"/>
            </a:xfrm>
            <a:custGeom>
              <a:pathLst>
                <a:path w="537" extrusionOk="0" h="95">
                  <a:moveTo>
                    <a:pt y="0" x="0"/>
                  </a:moveTo>
                  <a:lnTo>
                    <a:pt y="95" x="537"/>
                  </a:lnTo>
                  <a:lnTo>
                    <a:pt y="95" x="524"/>
                  </a:lnTo>
                  <a:lnTo>
                    <a:pt y="95" x="510"/>
                  </a:lnTo>
                  <a:lnTo>
                    <a:pt y="7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90" name="Shape 4690"/>
            <p:cNvSpPr/>
            <p:nvPr/>
          </p:nvSpPr>
          <p:spPr>
            <a:xfrm>
              <a:off y="3116261" x="5010150"/>
              <a:ext cy="144461" cx="827087"/>
            </a:xfrm>
            <a:custGeom>
              <a:pathLst>
                <a:path w="521" extrusionOk="0" h="91">
                  <a:moveTo>
                    <a:pt y="0" x="0"/>
                  </a:moveTo>
                  <a:lnTo>
                    <a:pt y="91" x="521"/>
                  </a:lnTo>
                  <a:lnTo>
                    <a:pt y="91" x="508"/>
                  </a:lnTo>
                  <a:lnTo>
                    <a:pt y="91" x="496"/>
                  </a:lnTo>
                  <a:lnTo>
                    <a:pt y="83" x="449"/>
                  </a:lnTo>
                  <a:lnTo>
                    <a:pt y="7" x="8"/>
                  </a:lnTo>
                  <a:lnTo>
                    <a:pt y="3" x="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91" name="Shape 4691"/>
            <p:cNvSpPr/>
            <p:nvPr/>
          </p:nvSpPr>
          <p:spPr>
            <a:xfrm>
              <a:off y="3121025" x="5014912"/>
              <a:ext cy="139700" cx="798512"/>
            </a:xfrm>
            <a:custGeom>
              <a:pathLst>
                <a:path w="503" extrusionOk="0" h="88">
                  <a:moveTo>
                    <a:pt y="0" x="0"/>
                  </a:moveTo>
                  <a:lnTo>
                    <a:pt y="88" x="503"/>
                  </a:lnTo>
                  <a:lnTo>
                    <a:pt y="88" x="498"/>
                  </a:lnTo>
                  <a:lnTo>
                    <a:pt y="88" x="493"/>
                  </a:lnTo>
                  <a:lnTo>
                    <a:pt y="58" x="304"/>
                  </a:lnTo>
                  <a:lnTo>
                    <a:pt y="7" x="12"/>
                  </a:lnTo>
                  <a:lnTo>
                    <a:pt y="4" x="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92" name="Shape 4692"/>
            <p:cNvSpPr/>
            <p:nvPr/>
          </p:nvSpPr>
          <p:spPr>
            <a:xfrm>
              <a:off y="3127375" x="5022850"/>
              <a:ext cy="120650" cx="700086"/>
            </a:xfrm>
            <a:custGeom>
              <a:pathLst>
                <a:path w="441" extrusionOk="0" h="76">
                  <a:moveTo>
                    <a:pt y="0" x="0"/>
                  </a:moveTo>
                  <a:lnTo>
                    <a:pt y="76" x="441"/>
                  </a:lnTo>
                  <a:lnTo>
                    <a:pt y="32" x="159"/>
                  </a:lnTo>
                  <a:lnTo>
                    <a:pt y="6" x="19"/>
                  </a:lnTo>
                  <a:lnTo>
                    <a:pt y="3" x="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93" name="Shape 4693"/>
            <p:cNvSpPr/>
            <p:nvPr/>
          </p:nvSpPr>
          <p:spPr>
            <a:xfrm>
              <a:off y="3132136" x="5033962"/>
              <a:ext cy="80961" cx="463550"/>
            </a:xfrm>
            <a:custGeom>
              <a:pathLst>
                <a:path w="292" extrusionOk="0" h="51">
                  <a:moveTo>
                    <a:pt y="0" x="0"/>
                  </a:moveTo>
                  <a:lnTo>
                    <a:pt y="51" x="292"/>
                  </a:lnTo>
                  <a:lnTo>
                    <a:pt y="10" x="35"/>
                  </a:lnTo>
                  <a:lnTo>
                    <a:pt y="5" x="1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94" name="Shape 4694"/>
            <p:cNvSpPr/>
            <p:nvPr/>
          </p:nvSpPr>
          <p:spPr>
            <a:xfrm>
              <a:off y="3136900" x="5053012"/>
              <a:ext cy="41275" cx="222250"/>
            </a:xfrm>
            <a:custGeom>
              <a:pathLst>
                <a:path w="140" extrusionOk="0" h="26">
                  <a:moveTo>
                    <a:pt y="0" x="0"/>
                  </a:moveTo>
                  <a:lnTo>
                    <a:pt y="26" x="140"/>
                  </a:lnTo>
                  <a:lnTo>
                    <a:pt y="7" x="23"/>
                  </a:lnTo>
                  <a:lnTo>
                    <a:pt y="4" x="1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95" name="Shape 4695"/>
            <p:cNvSpPr/>
            <p:nvPr/>
          </p:nvSpPr>
          <p:spPr>
            <a:xfrm>
              <a:off y="2670175" x="4621212"/>
              <a:ext cy="590550" cx="1663700"/>
            </a:xfrm>
            <a:custGeom>
              <a:pathLst>
                <a:path w="1048" extrusionOk="0" h="372">
                  <a:moveTo>
                    <a:pt y="2" x="5"/>
                  </a:moveTo>
                  <a:lnTo>
                    <a:pt y="10" x="1"/>
                  </a:lnTo>
                  <a:lnTo>
                    <a:pt y="21" x="0"/>
                  </a:lnTo>
                  <a:lnTo>
                    <a:pt y="29" x="1"/>
                  </a:lnTo>
                  <a:lnTo>
                    <a:pt y="37" x="5"/>
                  </a:lnTo>
                  <a:lnTo>
                    <a:pt y="70" x="30"/>
                  </a:lnTo>
                  <a:lnTo>
                    <a:pt y="102" x="56"/>
                  </a:lnTo>
                  <a:lnTo>
                    <a:pt y="132" x="84"/>
                  </a:lnTo>
                  <a:lnTo>
                    <a:pt y="162" x="113"/>
                  </a:lnTo>
                  <a:lnTo>
                    <a:pt y="193" x="143"/>
                  </a:lnTo>
                  <a:lnTo>
                    <a:pt y="222" x="174"/>
                  </a:lnTo>
                  <a:lnTo>
                    <a:pt y="249" x="207"/>
                  </a:lnTo>
                  <a:lnTo>
                    <a:pt y="277" x="241"/>
                  </a:lnTo>
                  <a:lnTo>
                    <a:pt y="286" x="251"/>
                  </a:lnTo>
                  <a:lnTo>
                    <a:pt y="293" x="265"/>
                  </a:lnTo>
                  <a:lnTo>
                    <a:pt y="296" x="280"/>
                  </a:lnTo>
                  <a:lnTo>
                    <a:pt y="301" x="295"/>
                  </a:lnTo>
                  <a:lnTo>
                    <a:pt y="372" x="741"/>
                  </a:lnTo>
                  <a:lnTo>
                    <a:pt y="372" x="770"/>
                  </a:lnTo>
                  <a:lnTo>
                    <a:pt y="372" x="795"/>
                  </a:lnTo>
                  <a:lnTo>
                    <a:pt y="370" x="822"/>
                  </a:lnTo>
                  <a:lnTo>
                    <a:pt y="369" x="846"/>
                  </a:lnTo>
                  <a:lnTo>
                    <a:pt y="365" x="869"/>
                  </a:lnTo>
                  <a:lnTo>
                    <a:pt y="360" x="891"/>
                  </a:lnTo>
                  <a:lnTo>
                    <a:pt y="355" x="913"/>
                  </a:lnTo>
                  <a:lnTo>
                    <a:pt y="348" x="932"/>
                  </a:lnTo>
                  <a:lnTo>
                    <a:pt y="340" x="950"/>
                  </a:lnTo>
                  <a:lnTo>
                    <a:pt y="331" x="969"/>
                  </a:lnTo>
                  <a:lnTo>
                    <a:pt y="321" x="984"/>
                  </a:lnTo>
                  <a:lnTo>
                    <a:pt y="311" x="999"/>
                  </a:lnTo>
                  <a:lnTo>
                    <a:pt y="299" x="1013"/>
                  </a:lnTo>
                  <a:lnTo>
                    <a:pt y="286" x="1026"/>
                  </a:lnTo>
                  <a:lnTo>
                    <a:pt y="272" x="1036"/>
                  </a:lnTo>
                  <a:lnTo>
                    <a:pt y="257" x="1048"/>
                  </a:lnTo>
                  <a:lnTo>
                    <a:pt y="254" x="1038"/>
                  </a:lnTo>
                  <a:lnTo>
                    <a:pt y="250" x="1033"/>
                  </a:lnTo>
                  <a:lnTo>
                    <a:pt y="213" x="988"/>
                  </a:lnTo>
                  <a:lnTo>
                    <a:pt y="179" x="944"/>
                  </a:lnTo>
                  <a:lnTo>
                    <a:pt y="149" x="896"/>
                  </a:lnTo>
                  <a:lnTo>
                    <a:pt y="122" x="851"/>
                  </a:lnTo>
                  <a:lnTo>
                    <a:pt y="97" x="802"/>
                  </a:lnTo>
                  <a:lnTo>
                    <a:pt y="76" x="753"/>
                  </a:lnTo>
                  <a:lnTo>
                    <a:pt y="58" x="704"/>
                  </a:lnTo>
                  <a:lnTo>
                    <a:pt y="42" x="653"/>
                  </a:lnTo>
                  <a:lnTo>
                    <a:pt y="29" x="603"/>
                  </a:lnTo>
                  <a:lnTo>
                    <a:pt y="19" x="550"/>
                  </a:lnTo>
                  <a:lnTo>
                    <a:pt y="10" x="498"/>
                  </a:lnTo>
                  <a:lnTo>
                    <a:pt y="5" x="446"/>
                  </a:lnTo>
                  <a:lnTo>
                    <a:pt y="2" x="392"/>
                  </a:lnTo>
                  <a:lnTo>
                    <a:pt y="0" x="337"/>
                  </a:lnTo>
                  <a:lnTo>
                    <a:pt y="0" x="283"/>
                  </a:lnTo>
                  <a:lnTo>
                    <a:pt y="2" x="229"/>
                  </a:lnTo>
                  <a:lnTo>
                    <a:pt y="4" x="213"/>
                  </a:lnTo>
                  <a:lnTo>
                    <a:pt y="4" x="167"/>
                  </a:lnTo>
                  <a:lnTo>
                    <a:pt y="4" x="96"/>
                  </a:lnTo>
                  <a:lnTo>
                    <a:pt y="2" x="5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96" name="Shape 4696"/>
            <p:cNvSpPr/>
            <p:nvPr/>
          </p:nvSpPr>
          <p:spPr>
            <a:xfrm>
              <a:off y="2697161" x="4660900"/>
              <a:ext cy="395287" cx="1584325"/>
            </a:xfrm>
            <a:custGeom>
              <a:pathLst>
                <a:path w="998" extrusionOk="0" h="249">
                  <a:moveTo>
                    <a:pt y="25" x="14"/>
                  </a:moveTo>
                  <a:lnTo>
                    <a:pt y="29" x="186"/>
                  </a:lnTo>
                  <a:lnTo>
                    <a:pt y="32" x="328"/>
                  </a:lnTo>
                  <a:lnTo>
                    <a:pt y="34" x="390"/>
                  </a:lnTo>
                  <a:lnTo>
                    <a:pt y="36" x="448"/>
                  </a:lnTo>
                  <a:lnTo>
                    <a:pt y="41" x="502"/>
                  </a:lnTo>
                  <a:lnTo>
                    <a:pt y="47" x="552"/>
                  </a:lnTo>
                  <a:lnTo>
                    <a:pt y="51" x="578"/>
                  </a:lnTo>
                  <a:lnTo>
                    <a:pt y="56" x="603"/>
                  </a:lnTo>
                  <a:lnTo>
                    <a:pt y="63" x="628"/>
                  </a:lnTo>
                  <a:lnTo>
                    <a:pt y="69" x="654"/>
                  </a:lnTo>
                  <a:lnTo>
                    <a:pt y="76" x="679"/>
                  </a:lnTo>
                  <a:lnTo>
                    <a:pt y="86" x="704"/>
                  </a:lnTo>
                  <a:lnTo>
                    <a:pt y="96" x="730"/>
                  </a:lnTo>
                  <a:lnTo>
                    <a:pt y="107" x="755"/>
                  </a:lnTo>
                  <a:lnTo>
                    <a:pt y="134" x="811"/>
                  </a:lnTo>
                  <a:lnTo>
                    <a:pt y="166" x="868"/>
                  </a:lnTo>
                  <a:lnTo>
                    <a:pt y="203" x="930"/>
                  </a:lnTo>
                  <a:lnTo>
                    <a:pt y="249" x="998"/>
                  </a:lnTo>
                  <a:lnTo>
                    <a:pt y="223" x="969"/>
                  </a:lnTo>
                  <a:lnTo>
                    <a:pt y="200" x="941"/>
                  </a:lnTo>
                  <a:lnTo>
                    <a:pt y="179" x="912"/>
                  </a:lnTo>
                  <a:lnTo>
                    <a:pt y="159" x="883"/>
                  </a:lnTo>
                  <a:lnTo>
                    <a:pt y="140" x="853"/>
                  </a:lnTo>
                  <a:lnTo>
                    <a:pt y="123" x="824"/>
                  </a:lnTo>
                  <a:lnTo>
                    <a:pt y="108" x="795"/>
                  </a:lnTo>
                  <a:lnTo>
                    <a:pt y="95" x="765"/>
                  </a:lnTo>
                  <a:lnTo>
                    <a:pt y="81" x="736"/>
                  </a:lnTo>
                  <a:lnTo>
                    <a:pt y="69" x="706"/>
                  </a:lnTo>
                  <a:lnTo>
                    <a:pt y="59" x="675"/>
                  </a:lnTo>
                  <a:lnTo>
                    <a:pt y="51" x="645"/>
                  </a:lnTo>
                  <a:lnTo>
                    <a:pt y="42" x="615"/>
                  </a:lnTo>
                  <a:lnTo>
                    <a:pt y="34" x="584"/>
                  </a:lnTo>
                  <a:lnTo>
                    <a:pt y="29" x="554"/>
                  </a:lnTo>
                  <a:lnTo>
                    <a:pt y="24" x="524"/>
                  </a:lnTo>
                  <a:lnTo>
                    <a:pt y="15" x="461"/>
                  </a:lnTo>
                  <a:lnTo>
                    <a:pt y="9" x="399"/>
                  </a:lnTo>
                  <a:lnTo>
                    <a:pt y="5" x="334"/>
                  </a:lnTo>
                  <a:lnTo>
                    <a:pt y="4" x="270"/>
                  </a:lnTo>
                  <a:lnTo>
                    <a:pt y="2" x="139"/>
                  </a:lnTo>
                  <a:lnTo>
                    <a:pt y="0" x="2"/>
                  </a:lnTo>
                  <a:lnTo>
                    <a:pt y="2" x="0"/>
                  </a:lnTo>
                  <a:lnTo>
                    <a:pt y="4" x="0"/>
                  </a:lnTo>
                  <a:lnTo>
                    <a:pt y="9" x="4"/>
                  </a:lnTo>
                  <a:lnTo>
                    <a:pt y="12" x="9"/>
                  </a:lnTo>
                  <a:lnTo>
                    <a:pt y="17" x="12"/>
                  </a:lnTo>
                  <a:lnTo>
                    <a:pt y="22" x="15"/>
                  </a:lnTo>
                  <a:lnTo>
                    <a:pt y="22" x="15"/>
                  </a:lnTo>
                  <a:lnTo>
                    <a:pt y="24" x="17"/>
                  </a:lnTo>
                  <a:lnTo>
                    <a:pt y="25" x="15"/>
                  </a:lnTo>
                  <a:lnTo>
                    <a:pt y="25" x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97" name="Shape 4697"/>
            <p:cNvSpPr/>
            <p:nvPr/>
          </p:nvSpPr>
          <p:spPr>
            <a:xfrm>
              <a:off y="3351212" x="4310062"/>
              <a:ext cy="244475" cx="1557337"/>
            </a:xfrm>
            <a:custGeom>
              <a:pathLst>
                <a:path w="981" extrusionOk="0" h="154">
                  <a:moveTo>
                    <a:pt y="154" x="981"/>
                  </a:moveTo>
                  <a:lnTo>
                    <a:pt y="146" x="971"/>
                  </a:lnTo>
                  <a:lnTo>
                    <a:pt y="139" x="959"/>
                  </a:lnTo>
                  <a:lnTo>
                    <a:pt y="132" x="945"/>
                  </a:lnTo>
                  <a:lnTo>
                    <a:pt y="124" x="930"/>
                  </a:lnTo>
                  <a:lnTo>
                    <a:pt y="112" x="896"/>
                  </a:lnTo>
                  <a:lnTo>
                    <a:pt y="98" x="858"/>
                  </a:lnTo>
                  <a:lnTo>
                    <a:pt y="87" x="814"/>
                  </a:lnTo>
                  <a:lnTo>
                    <a:pt y="77" x="765"/>
                  </a:lnTo>
                  <a:lnTo>
                    <a:pt y="66" x="711"/>
                  </a:lnTo>
                  <a:lnTo>
                    <a:pt y="56" x="652"/>
                  </a:lnTo>
                  <a:lnTo>
                    <a:pt y="48" x="588"/>
                  </a:lnTo>
                  <a:lnTo>
                    <a:pt y="39" x="520"/>
                  </a:lnTo>
                  <a:lnTo>
                    <a:pt y="31" x="447"/>
                  </a:lnTo>
                  <a:lnTo>
                    <a:pt y="24" x="371"/>
                  </a:lnTo>
                  <a:lnTo>
                    <a:pt y="12" x="206"/>
                  </a:lnTo>
                  <a:lnTo>
                    <a:pt y="0" x="27"/>
                  </a:lnTo>
                  <a:lnTo>
                    <a:pt y="19" x="0"/>
                  </a:lnTo>
                  <a:lnTo>
                    <a:pt y="26" x="142"/>
                  </a:lnTo>
                  <a:lnTo>
                    <a:pt y="34" x="285"/>
                  </a:lnTo>
                  <a:lnTo>
                    <a:pt y="44" x="429"/>
                  </a:lnTo>
                  <a:lnTo>
                    <a:pt y="58" x="566"/>
                  </a:lnTo>
                  <a:lnTo>
                    <a:pt y="65" x="630"/>
                  </a:lnTo>
                  <a:lnTo>
                    <a:pt y="73" x="692"/>
                  </a:lnTo>
                  <a:lnTo>
                    <a:pt y="83" x="751"/>
                  </a:lnTo>
                  <a:lnTo>
                    <a:pt y="95" x="807"/>
                  </a:lnTo>
                  <a:lnTo>
                    <a:pt y="107" x="858"/>
                  </a:lnTo>
                  <a:lnTo>
                    <a:pt y="120" x="903"/>
                  </a:lnTo>
                  <a:lnTo>
                    <a:pt y="129" x="925"/>
                  </a:lnTo>
                  <a:lnTo>
                    <a:pt y="137" x="945"/>
                  </a:lnTo>
                  <a:lnTo>
                    <a:pt y="146" x="964"/>
                  </a:lnTo>
                  <a:lnTo>
                    <a:pt y="154" x="98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98" name="Shape 4698"/>
            <p:cNvSpPr/>
            <p:nvPr/>
          </p:nvSpPr>
          <p:spPr>
            <a:xfrm>
              <a:off y="2789236" x="2101850"/>
              <a:ext cy="93661" cx="552450"/>
            </a:xfrm>
            <a:custGeom>
              <a:pathLst>
                <a:path w="348" extrusionOk="0" h="59">
                  <a:moveTo>
                    <a:pt y="59" x="348"/>
                  </a:moveTo>
                  <a:lnTo>
                    <a:pt y="52" x="344"/>
                  </a:lnTo>
                  <a:lnTo>
                    <a:pt y="47" x="339"/>
                  </a:lnTo>
                  <a:lnTo>
                    <a:pt y="42" x="329"/>
                  </a:lnTo>
                  <a:lnTo>
                    <a:pt y="37" x="317"/>
                  </a:lnTo>
                  <a:lnTo>
                    <a:pt y="27" x="285"/>
                  </a:lnTo>
                  <a:lnTo>
                    <a:pt y="18" x="245"/>
                  </a:lnTo>
                  <a:lnTo>
                    <a:pt y="11" x="196"/>
                  </a:lnTo>
                  <a:lnTo>
                    <a:pt y="6" x="140"/>
                  </a:lnTo>
                  <a:lnTo>
                    <a:pt y="1" x="81"/>
                  </a:lnTo>
                  <a:lnTo>
                    <a:pt y="0" x="18"/>
                  </a:lnTo>
                  <a:lnTo>
                    <a:pt y="3" x="0"/>
                  </a:lnTo>
                  <a:lnTo>
                    <a:pt y="8" x="45"/>
                  </a:lnTo>
                  <a:lnTo>
                    <a:pt y="13" x="98"/>
                  </a:lnTo>
                  <a:lnTo>
                    <a:pt y="18" x="152"/>
                  </a:lnTo>
                  <a:lnTo>
                    <a:pt y="23" x="204"/>
                  </a:lnTo>
                  <a:lnTo>
                    <a:pt y="30" x="253"/>
                  </a:lnTo>
                  <a:lnTo>
                    <a:pt y="38" x="295"/>
                  </a:lnTo>
                  <a:lnTo>
                    <a:pt y="42" x="314"/>
                  </a:lnTo>
                  <a:lnTo>
                    <a:pt y="47" x="327"/>
                  </a:lnTo>
                  <a:lnTo>
                    <a:pt y="54" x="339"/>
                  </a:lnTo>
                  <a:lnTo>
                    <a:pt y="59" x="34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699" name="Shape 4699"/>
            <p:cNvSpPr/>
            <p:nvPr/>
          </p:nvSpPr>
          <p:spPr>
            <a:xfrm>
              <a:off y="3381375" x="4165600"/>
              <a:ext cy="220661" cx="1704975"/>
            </a:xfrm>
            <a:custGeom>
              <a:pathLst>
                <a:path w="1074" extrusionOk="0" h="139">
                  <a:moveTo>
                    <a:pt y="139" x="1070"/>
                  </a:moveTo>
                  <a:lnTo>
                    <a:pt y="137" x="1072"/>
                  </a:lnTo>
                  <a:lnTo>
                    <a:pt y="137" x="1074"/>
                  </a:lnTo>
                  <a:lnTo>
                    <a:pt y="128" x="1062"/>
                  </a:lnTo>
                  <a:lnTo>
                    <a:pt y="122" x="1050"/>
                  </a:lnTo>
                  <a:lnTo>
                    <a:pt y="113" x="1035"/>
                  </a:lnTo>
                  <a:lnTo>
                    <a:pt y="107" x="1020"/>
                  </a:lnTo>
                  <a:lnTo>
                    <a:pt y="95" x="984"/>
                  </a:lnTo>
                  <a:lnTo>
                    <a:pt y="83" x="942"/>
                  </a:lnTo>
                  <a:lnTo>
                    <a:pt y="71" x="895"/>
                  </a:lnTo>
                  <a:lnTo>
                    <a:pt y="61" x="842"/>
                  </a:lnTo>
                  <a:lnTo>
                    <a:pt y="52" x="787"/>
                  </a:lnTo>
                  <a:lnTo>
                    <a:pt y="44" x="724"/>
                  </a:lnTo>
                  <a:lnTo>
                    <a:pt y="37" x="658"/>
                  </a:lnTo>
                  <a:lnTo>
                    <a:pt y="30" x="587"/>
                  </a:lnTo>
                  <a:lnTo>
                    <a:pt y="24" x="513"/>
                  </a:lnTo>
                  <a:lnTo>
                    <a:pt y="19" x="435"/>
                  </a:lnTo>
                  <a:lnTo>
                    <a:pt y="8" x="270"/>
                  </a:lnTo>
                  <a:lnTo>
                    <a:pt y="0" x="91"/>
                  </a:lnTo>
                  <a:lnTo>
                    <a:pt y="63" x="0"/>
                  </a:lnTo>
                  <a:lnTo>
                    <a:pt y="56" x="121"/>
                  </a:lnTo>
                  <a:lnTo>
                    <a:pt y="52" x="263"/>
                  </a:lnTo>
                  <a:lnTo>
                    <a:pt y="51" x="341"/>
                  </a:lnTo>
                  <a:lnTo>
                    <a:pt y="51" x="420"/>
                  </a:lnTo>
                  <a:lnTo>
                    <a:pt y="51" x="500"/>
                  </a:lnTo>
                  <a:lnTo>
                    <a:pt y="54" x="579"/>
                  </a:lnTo>
                  <a:lnTo>
                    <a:pt y="58" x="658"/>
                  </a:lnTo>
                  <a:lnTo>
                    <a:pt y="63" x="734"/>
                  </a:lnTo>
                  <a:lnTo>
                    <a:pt y="69" x="805"/>
                  </a:lnTo>
                  <a:lnTo>
                    <a:pt y="79" x="873"/>
                  </a:lnTo>
                  <a:lnTo>
                    <a:pt y="85" x="905"/>
                  </a:lnTo>
                  <a:lnTo>
                    <a:pt y="90" x="933"/>
                  </a:lnTo>
                  <a:lnTo>
                    <a:pt y="96" x="962"/>
                  </a:lnTo>
                  <a:lnTo>
                    <a:pt y="103" x="987"/>
                  </a:lnTo>
                  <a:lnTo>
                    <a:pt y="112" x="1013"/>
                  </a:lnTo>
                  <a:lnTo>
                    <a:pt y="120" x="1035"/>
                  </a:lnTo>
                  <a:lnTo>
                    <a:pt y="130" x="1053"/>
                  </a:lnTo>
                  <a:lnTo>
                    <a:pt y="139" x="1070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00" name="Shape 4700"/>
            <p:cNvSpPr/>
            <p:nvPr/>
          </p:nvSpPr>
          <p:spPr>
            <a:xfrm>
              <a:off y="2794000" x="1974850"/>
              <a:ext cy="90486" cx="679450"/>
            </a:xfrm>
            <a:custGeom>
              <a:pathLst>
                <a:path w="428" extrusionOk="0" h="57">
                  <a:moveTo>
                    <a:pt y="57" x="426"/>
                  </a:moveTo>
                  <a:lnTo>
                    <a:pt y="56" x="426"/>
                  </a:lnTo>
                  <a:lnTo>
                    <a:pt y="56" x="428"/>
                  </a:lnTo>
                  <a:lnTo>
                    <a:pt y="51" x="422"/>
                  </a:lnTo>
                  <a:lnTo>
                    <a:pt y="44" x="416"/>
                  </a:lnTo>
                  <a:lnTo>
                    <a:pt y="39" x="404"/>
                  </a:lnTo>
                  <a:lnTo>
                    <a:pt y="34" x="389"/>
                  </a:lnTo>
                  <a:lnTo>
                    <a:pt y="25" x="352"/>
                  </a:lnTo>
                  <a:lnTo>
                    <a:pt y="17" x="306"/>
                  </a:lnTo>
                  <a:lnTo>
                    <a:pt y="10" x="252"/>
                  </a:lnTo>
                  <a:lnTo>
                    <a:pt y="5" x="195"/>
                  </a:lnTo>
                  <a:lnTo>
                    <a:pt y="2" x="135"/>
                  </a:lnTo>
                  <a:lnTo>
                    <a:pt y="0" x="76"/>
                  </a:lnTo>
                  <a:lnTo>
                    <a:pt y="15" x="0"/>
                  </a:lnTo>
                  <a:lnTo>
                    <a:pt y="12" x="44"/>
                  </a:lnTo>
                  <a:lnTo>
                    <a:pt y="12" x="103"/>
                  </a:lnTo>
                  <a:lnTo>
                    <a:pt y="13" x="171"/>
                  </a:lnTo>
                  <a:lnTo>
                    <a:pt y="17" x="240"/>
                  </a:lnTo>
                  <a:lnTo>
                    <a:pt y="19" x="274"/>
                  </a:lnTo>
                  <a:lnTo>
                    <a:pt y="22" x="306"/>
                  </a:lnTo>
                  <a:lnTo>
                    <a:pt y="27" x="336"/>
                  </a:lnTo>
                  <a:lnTo>
                    <a:pt y="30" x="363"/>
                  </a:lnTo>
                  <a:lnTo>
                    <a:pt y="37" x="385"/>
                  </a:lnTo>
                  <a:lnTo>
                    <a:pt y="42" x="404"/>
                  </a:lnTo>
                  <a:lnTo>
                    <a:pt y="46" x="412"/>
                  </a:lnTo>
                  <a:lnTo>
                    <a:pt y="49" x="417"/>
                  </a:lnTo>
                  <a:lnTo>
                    <a:pt y="52" x="422"/>
                  </a:lnTo>
                  <a:lnTo>
                    <a:pt y="57" x="426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01" name="Shape 4701"/>
            <p:cNvSpPr/>
            <p:nvPr/>
          </p:nvSpPr>
          <p:spPr>
            <a:xfrm>
              <a:off y="3478212" x="3948112"/>
              <a:ext cy="147637" cx="1900237"/>
            </a:xfrm>
            <a:custGeom>
              <a:pathLst>
                <a:path w="1197" extrusionOk="0" h="93">
                  <a:moveTo>
                    <a:pt y="91" x="1180"/>
                  </a:moveTo>
                  <a:lnTo>
                    <a:pt y="83" x="1197"/>
                  </a:lnTo>
                  <a:lnTo>
                    <a:pt y="73" x="1177"/>
                  </a:lnTo>
                  <a:lnTo>
                    <a:pt y="62" x="1155"/>
                  </a:lnTo>
                  <a:lnTo>
                    <a:pt y="54" x="1131"/>
                  </a:lnTo>
                  <a:lnTo>
                    <a:pt y="46" x="1106"/>
                  </a:lnTo>
                  <a:lnTo>
                    <a:pt y="39" x="1079"/>
                  </a:lnTo>
                  <a:lnTo>
                    <a:pt y="32" x="1049"/>
                  </a:lnTo>
                  <a:lnTo>
                    <a:pt y="27" x="1018"/>
                  </a:lnTo>
                  <a:lnTo>
                    <a:pt y="22" x="986"/>
                  </a:lnTo>
                  <a:lnTo>
                    <a:pt y="13" x="917"/>
                  </a:lnTo>
                  <a:lnTo>
                    <a:pt y="7" x="844"/>
                  </a:lnTo>
                  <a:lnTo>
                    <a:pt y="3" x="768"/>
                  </a:lnTo>
                  <a:lnTo>
                    <a:pt y="0" x="691"/>
                  </a:lnTo>
                  <a:lnTo>
                    <a:pt y="0" x="611"/>
                  </a:lnTo>
                  <a:lnTo>
                    <a:pt y="0" x="532"/>
                  </a:lnTo>
                  <a:lnTo>
                    <a:pt y="2" x="453"/>
                  </a:lnTo>
                  <a:lnTo>
                    <a:pt y="5" x="377"/>
                  </a:lnTo>
                  <a:lnTo>
                    <a:pt y="12" x="235"/>
                  </a:lnTo>
                  <a:lnTo>
                    <a:pt y="17" x="111"/>
                  </a:lnTo>
                  <a:lnTo>
                    <a:pt y="93" x="0"/>
                  </a:lnTo>
                  <a:lnTo>
                    <a:pt y="84" x="56"/>
                  </a:lnTo>
                  <a:lnTo>
                    <a:pt y="74" x="120"/>
                  </a:lnTo>
                  <a:lnTo>
                    <a:pt y="66" x="193"/>
                  </a:lnTo>
                  <a:lnTo>
                    <a:pt y="57" x="270"/>
                  </a:lnTo>
                  <a:lnTo>
                    <a:pt y="49" x="355"/>
                  </a:lnTo>
                  <a:lnTo>
                    <a:pt y="42" x="442"/>
                  </a:lnTo>
                  <a:lnTo>
                    <a:pt y="37" x="532"/>
                  </a:lnTo>
                  <a:lnTo>
                    <a:pt y="32" x="621"/>
                  </a:lnTo>
                  <a:lnTo>
                    <a:pt y="30" x="709"/>
                  </a:lnTo>
                  <a:lnTo>
                    <a:pt y="30" x="797"/>
                  </a:lnTo>
                  <a:lnTo>
                    <a:pt y="32" x="878"/>
                  </a:lnTo>
                  <a:lnTo>
                    <a:pt y="37" x="956"/>
                  </a:lnTo>
                  <a:lnTo>
                    <a:pt y="40" x="993"/>
                  </a:lnTo>
                  <a:lnTo>
                    <a:pt y="46" x="1027"/>
                  </a:lnTo>
                  <a:lnTo>
                    <a:pt y="51" x="1059"/>
                  </a:lnTo>
                  <a:lnTo>
                    <a:pt y="57" x="1087"/>
                  </a:lnTo>
                  <a:lnTo>
                    <a:pt y="64" x="1116"/>
                  </a:lnTo>
                  <a:lnTo>
                    <a:pt y="73" x="1140"/>
                  </a:lnTo>
                  <a:lnTo>
                    <a:pt y="81" x="1162"/>
                  </a:lnTo>
                  <a:lnTo>
                    <a:pt y="91" x="1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02" name="Shape 4702"/>
            <p:cNvSpPr/>
            <p:nvPr/>
          </p:nvSpPr>
          <p:spPr>
            <a:xfrm>
              <a:off y="2824161" x="1830386"/>
              <a:ext cy="66675" cx="812800"/>
            </a:xfrm>
            <a:custGeom>
              <a:pathLst>
                <a:path w="512" extrusionOk="0" h="42">
                  <a:moveTo>
                    <a:pt y="42" x="505"/>
                  </a:moveTo>
                  <a:lnTo>
                    <a:pt y="38" x="512"/>
                  </a:lnTo>
                  <a:lnTo>
                    <a:pt y="35" x="508"/>
                  </a:lnTo>
                  <a:lnTo>
                    <a:pt y="32" x="503"/>
                  </a:lnTo>
                  <a:lnTo>
                    <a:pt y="28" x="497"/>
                  </a:lnTo>
                  <a:lnTo>
                    <a:pt y="25" x="488"/>
                  </a:lnTo>
                  <a:lnTo>
                    <a:pt y="18" x="468"/>
                  </a:lnTo>
                  <a:lnTo>
                    <a:pt y="13" x="443"/>
                  </a:lnTo>
                  <a:lnTo>
                    <a:pt y="10" x="414"/>
                  </a:lnTo>
                  <a:lnTo>
                    <a:pt y="6" x="382"/>
                  </a:lnTo>
                  <a:lnTo>
                    <a:pt y="3" x="348"/>
                  </a:lnTo>
                  <a:lnTo>
                    <a:pt y="1" x="313"/>
                  </a:lnTo>
                  <a:lnTo>
                    <a:pt y="0" x="240"/>
                  </a:lnTo>
                  <a:lnTo>
                    <a:pt y="0" x="171"/>
                  </a:lnTo>
                  <a:lnTo>
                    <a:pt y="0" x="110"/>
                  </a:lnTo>
                  <a:lnTo>
                    <a:pt y="3" x="64"/>
                  </a:lnTo>
                  <a:lnTo>
                    <a:pt y="30" x="0"/>
                  </a:lnTo>
                  <a:lnTo>
                    <a:pt y="25" x="47"/>
                  </a:lnTo>
                  <a:lnTo>
                    <a:pt y="20" x="115"/>
                  </a:lnTo>
                  <a:lnTo>
                    <a:pt y="16" x="194"/>
                  </a:lnTo>
                  <a:lnTo>
                    <a:pt y="13" x="277"/>
                  </a:lnTo>
                  <a:lnTo>
                    <a:pt y="13" x="319"/>
                  </a:lnTo>
                  <a:lnTo>
                    <a:pt y="15" x="358"/>
                  </a:lnTo>
                  <a:lnTo>
                    <a:pt y="16" x="395"/>
                  </a:lnTo>
                  <a:lnTo>
                    <a:pt y="18" x="427"/>
                  </a:lnTo>
                  <a:lnTo>
                    <a:pt y="22" x="456"/>
                  </a:lnTo>
                  <a:lnTo>
                    <a:pt y="27" x="480"/>
                  </a:lnTo>
                  <a:lnTo>
                    <a:pt y="30" x="488"/>
                  </a:lnTo>
                  <a:lnTo>
                    <a:pt y="33" x="497"/>
                  </a:lnTo>
                  <a:lnTo>
                    <a:pt y="37" x="502"/>
                  </a:lnTo>
                  <a:lnTo>
                    <a:pt y="42" x="50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03" name="Shape 4703"/>
            <p:cNvSpPr/>
            <p:nvPr/>
          </p:nvSpPr>
          <p:spPr>
            <a:xfrm>
              <a:off y="3598862" x="2833686"/>
              <a:ext cy="1263650" cx="2967036"/>
            </a:xfrm>
            <a:custGeom>
              <a:pathLst>
                <a:path w="1869" extrusionOk="0" h="796">
                  <a:moveTo>
                    <a:pt y="776" x="376"/>
                  </a:moveTo>
                  <a:lnTo>
                    <a:pt y="782" x="363"/>
                  </a:lnTo>
                  <a:lnTo>
                    <a:pt y="787" x="347"/>
                  </a:lnTo>
                  <a:lnTo>
                    <a:pt y="792" x="332"/>
                  </a:lnTo>
                  <a:lnTo>
                    <a:pt y="794" x="317"/>
                  </a:lnTo>
                  <a:lnTo>
                    <a:pt y="796" x="302"/>
                  </a:lnTo>
                  <a:lnTo>
                    <a:pt y="796" x="285"/>
                  </a:lnTo>
                  <a:lnTo>
                    <a:pt y="796" x="268"/>
                  </a:lnTo>
                  <a:lnTo>
                    <a:pt y="794" x="248"/>
                  </a:lnTo>
                  <a:lnTo>
                    <a:pt y="782" x="189"/>
                  </a:lnTo>
                  <a:lnTo>
                    <a:pt y="771" x="123"/>
                  </a:lnTo>
                  <a:lnTo>
                    <a:pt y="757" x="59"/>
                  </a:lnTo>
                  <a:lnTo>
                    <a:pt y="743" x="0"/>
                  </a:lnTo>
                  <a:lnTo>
                    <a:pt y="732" x="3"/>
                  </a:lnTo>
                  <a:lnTo>
                    <a:pt y="720" x="11"/>
                  </a:lnTo>
                  <a:lnTo>
                    <a:pt y="708" x="23"/>
                  </a:lnTo>
                  <a:lnTo>
                    <a:pt y="694" x="42"/>
                  </a:lnTo>
                  <a:lnTo>
                    <a:pt y="671" x="140"/>
                  </a:lnTo>
                  <a:lnTo>
                    <a:pt y="644" x="241"/>
                  </a:lnTo>
                  <a:lnTo>
                    <a:pt y="613" x="346"/>
                  </a:lnTo>
                  <a:lnTo>
                    <a:pt y="578" x="454"/>
                  </a:lnTo>
                  <a:lnTo>
                    <a:pt y="542" x="565"/>
                  </a:lnTo>
                  <a:lnTo>
                    <a:pt y="502" x="678"/>
                  </a:lnTo>
                  <a:lnTo>
                    <a:pt y="460" x="792"/>
                  </a:lnTo>
                  <a:lnTo>
                    <a:pt y="416" x="908"/>
                  </a:lnTo>
                  <a:lnTo>
                    <a:pt y="368" x="1023"/>
                  </a:lnTo>
                  <a:lnTo>
                    <a:pt y="319" x="1139"/>
                  </a:lnTo>
                  <a:lnTo>
                    <a:pt y="269" x="1258"/>
                  </a:lnTo>
                  <a:lnTo>
                    <a:pt y="218" x="1372"/>
                  </a:lnTo>
                  <a:lnTo>
                    <a:pt y="164" x="1489"/>
                  </a:lnTo>
                  <a:lnTo>
                    <a:pt y="110" x="1602"/>
                  </a:lnTo>
                  <a:lnTo>
                    <a:pt y="56" x="1713"/>
                  </a:lnTo>
                  <a:lnTo>
                    <a:pt y="0" x="1825"/>
                  </a:lnTo>
                  <a:lnTo>
                    <a:pt y="5" x="1838"/>
                  </a:lnTo>
                  <a:lnTo>
                    <a:pt y="10" x="1850"/>
                  </a:lnTo>
                  <a:lnTo>
                    <a:pt y="17" x="1862"/>
                  </a:lnTo>
                  <a:lnTo>
                    <a:pt y="24" x="1869"/>
                  </a:lnTo>
                  <a:lnTo>
                    <a:pt y="776" x="376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04" name="Shape 4704"/>
            <p:cNvSpPr/>
            <p:nvPr/>
          </p:nvSpPr>
          <p:spPr>
            <a:xfrm>
              <a:off y="2879725" x="1393825"/>
              <a:ext cy="322261" cx="1227136"/>
            </a:xfrm>
            <a:custGeom>
              <a:pathLst>
                <a:path w="773" extrusionOk="0" h="203">
                  <a:moveTo>
                    <a:pt y="194" x="194"/>
                  </a:moveTo>
                  <a:lnTo>
                    <a:pt y="198" x="174"/>
                  </a:lnTo>
                  <a:lnTo>
                    <a:pt y="201" x="145"/>
                  </a:lnTo>
                  <a:lnTo>
                    <a:pt y="203" x="115"/>
                  </a:lnTo>
                  <a:lnTo>
                    <a:pt y="203" x="96"/>
                  </a:lnTo>
                  <a:lnTo>
                    <a:pt y="201" x="73"/>
                  </a:lnTo>
                  <a:lnTo>
                    <a:pt y="199" x="46"/>
                  </a:lnTo>
                  <a:lnTo>
                    <a:pt y="196" x="20"/>
                  </a:lnTo>
                  <a:lnTo>
                    <a:pt y="193" x="0"/>
                  </a:lnTo>
                  <a:lnTo>
                    <a:pt y="191" x="0"/>
                  </a:lnTo>
                  <a:lnTo>
                    <a:pt y="189" x="0"/>
                  </a:lnTo>
                  <a:lnTo>
                    <a:pt y="186" x="3"/>
                  </a:lnTo>
                  <a:lnTo>
                    <a:pt y="183" x="10"/>
                  </a:lnTo>
                  <a:lnTo>
                    <a:pt y="171" x="86"/>
                  </a:lnTo>
                  <a:lnTo>
                    <a:pt y="156" x="172"/>
                  </a:lnTo>
                  <a:lnTo>
                    <a:pt y="135" x="265"/>
                  </a:lnTo>
                  <a:lnTo>
                    <a:pt y="112" x="365"/>
                  </a:lnTo>
                  <a:lnTo>
                    <a:pt y="86" x="466"/>
                  </a:lnTo>
                  <a:lnTo>
                    <a:pt y="59" x="567"/>
                  </a:lnTo>
                  <a:lnTo>
                    <a:pt y="30" x="669"/>
                  </a:lnTo>
                  <a:lnTo>
                    <a:pt y="0" x="765"/>
                  </a:lnTo>
                  <a:lnTo>
                    <a:pt y="3" x="772"/>
                  </a:lnTo>
                  <a:lnTo>
                    <a:pt y="8" x="773"/>
                  </a:lnTo>
                  <a:lnTo>
                    <a:pt y="194" x="19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05" name="Shape 4705"/>
            <p:cNvSpPr/>
            <p:nvPr/>
          </p:nvSpPr>
          <p:spPr>
            <a:xfrm>
              <a:off y="3595687" x="2771775"/>
              <a:ext cy="1182687" cx="2959100"/>
            </a:xfrm>
            <a:custGeom>
              <a:pathLst>
                <a:path w="1864" extrusionOk="0" h="745">
                  <a:moveTo>
                    <a:pt y="685" x="39"/>
                  </a:moveTo>
                  <a:lnTo>
                    <a:pt y="690" x="29"/>
                  </a:lnTo>
                  <a:lnTo>
                    <a:pt y="695" x="20"/>
                  </a:lnTo>
                  <a:lnTo>
                    <a:pt y="702" x="13"/>
                  </a:lnTo>
                  <a:lnTo>
                    <a:pt y="710" x="10"/>
                  </a:lnTo>
                  <a:lnTo>
                    <a:pt y="724" x="3"/>
                  </a:lnTo>
                  <a:lnTo>
                    <a:pt y="737" x="0"/>
                  </a:lnTo>
                  <a:lnTo>
                    <a:pt y="745" x="39"/>
                  </a:lnTo>
                  <a:lnTo>
                    <a:pt y="734" x="42"/>
                  </a:lnTo>
                  <a:lnTo>
                    <a:pt y="722" x="50"/>
                  </a:lnTo>
                  <a:lnTo>
                    <a:pt y="710" x="62"/>
                  </a:lnTo>
                  <a:lnTo>
                    <a:pt y="696" x="81"/>
                  </a:lnTo>
                  <a:lnTo>
                    <a:pt y="673" x="179"/>
                  </a:lnTo>
                  <a:lnTo>
                    <a:pt y="646" x="280"/>
                  </a:lnTo>
                  <a:lnTo>
                    <a:pt y="615" x="385"/>
                  </a:lnTo>
                  <a:lnTo>
                    <a:pt y="580" x="493"/>
                  </a:lnTo>
                  <a:lnTo>
                    <a:pt y="544" x="604"/>
                  </a:lnTo>
                  <a:lnTo>
                    <a:pt y="504" x="717"/>
                  </a:lnTo>
                  <a:lnTo>
                    <a:pt y="462" x="831"/>
                  </a:lnTo>
                  <a:lnTo>
                    <a:pt y="418" x="947"/>
                  </a:lnTo>
                  <a:lnTo>
                    <a:pt y="370" x="1062"/>
                  </a:lnTo>
                  <a:lnTo>
                    <a:pt y="321" x="1178"/>
                  </a:lnTo>
                  <a:lnTo>
                    <a:pt y="271" x="1297"/>
                  </a:lnTo>
                  <a:lnTo>
                    <a:pt y="220" x="1411"/>
                  </a:lnTo>
                  <a:lnTo>
                    <a:pt y="166" x="1528"/>
                  </a:lnTo>
                  <a:lnTo>
                    <a:pt y="112" x="1641"/>
                  </a:lnTo>
                  <a:lnTo>
                    <a:pt y="58" x="1752"/>
                  </a:lnTo>
                  <a:lnTo>
                    <a:pt y="2" x="1864"/>
                  </a:lnTo>
                  <a:lnTo>
                    <a:pt y="0" x="1854"/>
                  </a:lnTo>
                  <a:lnTo>
                    <a:pt y="58" x="1727"/>
                  </a:lnTo>
                  <a:lnTo>
                    <a:pt y="115" x="1602"/>
                  </a:lnTo>
                  <a:lnTo>
                    <a:pt y="171" x="1479"/>
                  </a:lnTo>
                  <a:lnTo>
                    <a:pt y="227" x="1356"/>
                  </a:lnTo>
                  <a:lnTo>
                    <a:pt y="279" x="1234"/>
                  </a:lnTo>
                  <a:lnTo>
                    <a:pt y="330" x="1116"/>
                  </a:lnTo>
                  <a:lnTo>
                    <a:pt y="379" x="998"/>
                  </a:lnTo>
                  <a:lnTo>
                    <a:pt y="424" x="881"/>
                  </a:lnTo>
                  <a:lnTo>
                    <a:pt y="468" x="768"/>
                  </a:lnTo>
                  <a:lnTo>
                    <a:pt y="509" x="657"/>
                  </a:lnTo>
                  <a:lnTo>
                    <a:pt y="546" x="547"/>
                  </a:lnTo>
                  <a:lnTo>
                    <a:pt y="582" x="439"/>
                  </a:lnTo>
                  <a:lnTo>
                    <a:pt y="612" x="334"/>
                  </a:lnTo>
                  <a:lnTo>
                    <a:pt y="641" x="233"/>
                  </a:lnTo>
                  <a:lnTo>
                    <a:pt y="664" x="135"/>
                  </a:lnTo>
                  <a:lnTo>
                    <a:pt y="685" x="3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06" name="Shape 4706"/>
            <p:cNvSpPr/>
            <p:nvPr/>
          </p:nvSpPr>
          <p:spPr>
            <a:xfrm>
              <a:off y="2879725" x="1371600"/>
              <a:ext cy="306387" cx="1236661"/>
            </a:xfrm>
            <a:custGeom>
              <a:pathLst>
                <a:path w="779" extrusionOk="0" h="193">
                  <a:moveTo>
                    <a:pt y="179" x="17"/>
                  </a:moveTo>
                  <a:lnTo>
                    <a:pt y="181" x="9"/>
                  </a:lnTo>
                  <a:lnTo>
                    <a:pt y="184" x="4"/>
                  </a:lnTo>
                  <a:lnTo>
                    <a:pt y="188" x="2"/>
                  </a:lnTo>
                  <a:lnTo>
                    <a:pt y="191" x="0"/>
                  </a:lnTo>
                  <a:lnTo>
                    <a:pt y="193" x="14"/>
                  </a:lnTo>
                  <a:lnTo>
                    <a:pt y="191" x="14"/>
                  </a:lnTo>
                  <a:lnTo>
                    <a:pt y="189" x="14"/>
                  </a:lnTo>
                  <a:lnTo>
                    <a:pt y="186" x="17"/>
                  </a:lnTo>
                  <a:lnTo>
                    <a:pt y="183" x="24"/>
                  </a:lnTo>
                  <a:lnTo>
                    <a:pt y="171" x="100"/>
                  </a:lnTo>
                  <a:lnTo>
                    <a:pt y="156" x="186"/>
                  </a:lnTo>
                  <a:lnTo>
                    <a:pt y="135" x="279"/>
                  </a:lnTo>
                  <a:lnTo>
                    <a:pt y="112" x="379"/>
                  </a:lnTo>
                  <a:lnTo>
                    <a:pt y="86" x="480"/>
                  </a:lnTo>
                  <a:lnTo>
                    <a:pt y="59" x="581"/>
                  </a:lnTo>
                  <a:lnTo>
                    <a:pt y="30" x="683"/>
                  </a:lnTo>
                  <a:lnTo>
                    <a:pt y="0" x="779"/>
                  </a:lnTo>
                  <a:lnTo>
                    <a:pt y="0" x="777"/>
                  </a:lnTo>
                  <a:lnTo>
                    <a:pt y="30" x="669"/>
                  </a:lnTo>
                  <a:lnTo>
                    <a:pt y="59" x="563"/>
                  </a:lnTo>
                  <a:lnTo>
                    <a:pt y="88" x="458"/>
                  </a:lnTo>
                  <a:lnTo>
                    <a:pt y="113" x="357"/>
                  </a:lnTo>
                  <a:lnTo>
                    <a:pt y="135" x="261"/>
                  </a:lnTo>
                  <a:lnTo>
                    <a:pt y="154" x="171"/>
                  </a:lnTo>
                  <a:lnTo>
                    <a:pt y="169" x="90"/>
                  </a:lnTo>
                  <a:lnTo>
                    <a:pt y="179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07" name="Shape 4707"/>
            <p:cNvSpPr/>
            <p:nvPr/>
          </p:nvSpPr>
          <p:spPr>
            <a:xfrm>
              <a:off y="3590925" x="2428875"/>
              <a:ext cy="1154112" cx="3189286"/>
            </a:xfrm>
            <a:custGeom>
              <a:pathLst>
                <a:path w="2009" extrusionOk="0" h="727">
                  <a:moveTo>
                    <a:pt y="544" x="180"/>
                  </a:moveTo>
                  <a:lnTo>
                    <a:pt y="664" x="3"/>
                  </a:lnTo>
                  <a:lnTo>
                    <a:pt y="666" x="0"/>
                  </a:lnTo>
                  <a:lnTo>
                    <a:pt y="669" x="0"/>
                  </a:lnTo>
                  <a:lnTo>
                    <a:pt y="672" x="0"/>
                  </a:lnTo>
                  <a:lnTo>
                    <a:pt y="674" x="0"/>
                  </a:lnTo>
                  <a:lnTo>
                    <a:pt y="679" x="3"/>
                  </a:lnTo>
                  <a:lnTo>
                    <a:pt y="681" x="6"/>
                  </a:lnTo>
                  <a:lnTo>
                    <a:pt y="683" x="8"/>
                  </a:lnTo>
                  <a:lnTo>
                    <a:pt y="708" x="94"/>
                  </a:lnTo>
                  <a:lnTo>
                    <a:pt y="727" x="167"/>
                  </a:lnTo>
                  <a:lnTo>
                    <a:pt y="715" x="172"/>
                  </a:lnTo>
                  <a:lnTo>
                    <a:pt y="699" x="174"/>
                  </a:lnTo>
                  <a:lnTo>
                    <a:pt y="693" x="174"/>
                  </a:lnTo>
                  <a:lnTo>
                    <a:pt y="686" x="175"/>
                  </a:lnTo>
                  <a:lnTo>
                    <a:pt y="676" x="177"/>
                  </a:lnTo>
                  <a:lnTo>
                    <a:pt y="666" x="184"/>
                  </a:lnTo>
                  <a:lnTo>
                    <a:pt y="642" x="282"/>
                  </a:lnTo>
                  <a:lnTo>
                    <a:pt y="615" x="385"/>
                  </a:lnTo>
                  <a:lnTo>
                    <a:pt y="586" x="493"/>
                  </a:lnTo>
                  <a:lnTo>
                    <a:pt y="554" x="602"/>
                  </a:lnTo>
                  <a:lnTo>
                    <a:pt y="519" x="717"/>
                  </a:lnTo>
                  <a:lnTo>
                    <a:pt y="481" x="834"/>
                  </a:lnTo>
                  <a:lnTo>
                    <a:pt y="443" x="952"/>
                  </a:lnTo>
                  <a:lnTo>
                    <a:pt y="400" x="1072"/>
                  </a:lnTo>
                  <a:lnTo>
                    <a:pt y="356" x="1192"/>
                  </a:lnTo>
                  <a:lnTo>
                    <a:pt y="311" x="1313"/>
                  </a:lnTo>
                  <a:lnTo>
                    <a:pt y="263" x="1433"/>
                  </a:lnTo>
                  <a:lnTo>
                    <a:pt y="214" x="1553"/>
                  </a:lnTo>
                  <a:lnTo>
                    <a:pt y="164" x="1670"/>
                  </a:lnTo>
                  <a:lnTo>
                    <a:pt y="111" x="1786"/>
                  </a:lnTo>
                  <a:lnTo>
                    <a:pt y="57" x="1899"/>
                  </a:lnTo>
                  <a:lnTo>
                    <a:pt y="3" x="2009"/>
                  </a:lnTo>
                  <a:lnTo>
                    <a:pt y="0" x="1999"/>
                  </a:lnTo>
                  <a:lnTo>
                    <a:pt y="57" x="1872"/>
                  </a:lnTo>
                  <a:lnTo>
                    <a:pt y="110" x="1747"/>
                  </a:lnTo>
                  <a:lnTo>
                    <a:pt y="159" x="1624"/>
                  </a:lnTo>
                  <a:lnTo>
                    <a:pt y="204" x="1501"/>
                  </a:lnTo>
                  <a:lnTo>
                    <a:pt y="247" x="1379"/>
                  </a:lnTo>
                  <a:lnTo>
                    <a:pt y="285" x="1259"/>
                  </a:lnTo>
                  <a:lnTo>
                    <a:pt y="321" x="1141"/>
                  </a:lnTo>
                  <a:lnTo>
                    <a:pt y="355" x="1026"/>
                  </a:lnTo>
                  <a:lnTo>
                    <a:pt y="385" x="911"/>
                  </a:lnTo>
                  <a:lnTo>
                    <a:pt y="412" x="800"/>
                  </a:lnTo>
                  <a:lnTo>
                    <a:pt y="439" x="690"/>
                  </a:lnTo>
                  <a:lnTo>
                    <a:pt y="463" x="582"/>
                  </a:lnTo>
                  <a:lnTo>
                    <a:pt y="485" x="478"/>
                  </a:lnTo>
                  <a:lnTo>
                    <a:pt y="505" x="376"/>
                  </a:lnTo>
                  <a:lnTo>
                    <a:pt y="525" x="277"/>
                  </a:lnTo>
                  <a:lnTo>
                    <a:pt y="544" x="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08" name="Shape 4708"/>
            <p:cNvSpPr/>
            <p:nvPr/>
          </p:nvSpPr>
          <p:spPr>
            <a:xfrm>
              <a:off y="2876550" x="1203325"/>
              <a:ext cy="295275" cx="1373187"/>
            </a:xfrm>
            <a:custGeom>
              <a:pathLst>
                <a:path w="865" extrusionOk="0" h="186">
                  <a:moveTo>
                    <a:pt y="132" x="83"/>
                  </a:moveTo>
                  <a:lnTo>
                    <a:pt y="166" x="4"/>
                  </a:lnTo>
                  <a:lnTo>
                    <a:pt y="169" x="0"/>
                  </a:lnTo>
                  <a:lnTo>
                    <a:pt y="171" x="0"/>
                  </a:lnTo>
                  <a:lnTo>
                    <a:pt y="171" x="0"/>
                  </a:lnTo>
                  <a:lnTo>
                    <a:pt y="176" x="19"/>
                  </a:lnTo>
                  <a:lnTo>
                    <a:pt y="179" x="37"/>
                  </a:lnTo>
                  <a:lnTo>
                    <a:pt y="183" x="54"/>
                  </a:lnTo>
                  <a:lnTo>
                    <a:pt y="186" x="73"/>
                  </a:lnTo>
                  <a:lnTo>
                    <a:pt y="185" x="73"/>
                  </a:lnTo>
                  <a:lnTo>
                    <a:pt y="181" x="73"/>
                  </a:lnTo>
                  <a:lnTo>
                    <a:pt y="178" x="74"/>
                  </a:lnTo>
                  <a:lnTo>
                    <a:pt y="176" x="76"/>
                  </a:lnTo>
                  <a:lnTo>
                    <a:pt y="171" x="88"/>
                  </a:lnTo>
                  <a:lnTo>
                    <a:pt y="163" x="103"/>
                  </a:lnTo>
                  <a:lnTo>
                    <a:pt y="152" x="181"/>
                  </a:lnTo>
                  <a:lnTo>
                    <a:pt y="137" x="267"/>
                  </a:lnTo>
                  <a:lnTo>
                    <a:pt y="120" x="361"/>
                  </a:lnTo>
                  <a:lnTo>
                    <a:pt y="102" x="461"/>
                  </a:lnTo>
                  <a:lnTo>
                    <a:pt y="80" x="562"/>
                  </a:lnTo>
                  <a:lnTo>
                    <a:pt y="54" x="665"/>
                  </a:lnTo>
                  <a:lnTo>
                    <a:pt y="29" x="767"/>
                  </a:lnTo>
                  <a:lnTo>
                    <a:pt y="0" x="865"/>
                  </a:lnTo>
                  <a:lnTo>
                    <a:pt y="0" x="861"/>
                  </a:lnTo>
                  <a:lnTo>
                    <a:pt y="14" x="807"/>
                  </a:lnTo>
                  <a:lnTo>
                    <a:pt y="27" x="753"/>
                  </a:lnTo>
                  <a:lnTo>
                    <a:pt y="41" x="699"/>
                  </a:lnTo>
                  <a:lnTo>
                    <a:pt y="53" x="645"/>
                  </a:lnTo>
                  <a:lnTo>
                    <a:pt y="73" x="537"/>
                  </a:lnTo>
                  <a:lnTo>
                    <a:pt y="90" x="432"/>
                  </a:lnTo>
                  <a:lnTo>
                    <a:pt y="103" x="333"/>
                  </a:lnTo>
                  <a:lnTo>
                    <a:pt y="115" x="240"/>
                  </a:lnTo>
                  <a:lnTo>
                    <a:pt y="124" x="155"/>
                  </a:lnTo>
                  <a:lnTo>
                    <a:pt y="132" x="83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09" name="Shape 4709"/>
            <p:cNvSpPr/>
            <p:nvPr/>
          </p:nvSpPr>
          <p:spPr>
            <a:xfrm>
              <a:off y="3594100" x="2714625"/>
              <a:ext cy="860425" cx="2884486"/>
            </a:xfrm>
            <a:custGeom>
              <a:pathLst>
                <a:path w="1817" extrusionOk="0" h="542">
                  <a:moveTo>
                    <a:pt y="542" x="0"/>
                  </a:moveTo>
                  <a:lnTo>
                    <a:pt y="505" x="54"/>
                  </a:lnTo>
                  <a:lnTo>
                    <a:pt y="503" x="80"/>
                  </a:lnTo>
                  <a:lnTo>
                    <a:pt y="496" x="125"/>
                  </a:lnTo>
                  <a:lnTo>
                    <a:pt y="486" x="188"/>
                  </a:lnTo>
                  <a:lnTo>
                    <a:pt y="471" x="265"/>
                  </a:lnTo>
                  <a:lnTo>
                    <a:pt y="452" x="358"/>
                  </a:lnTo>
                  <a:lnTo>
                    <a:pt y="430" x="465"/>
                  </a:lnTo>
                  <a:lnTo>
                    <a:pt y="403" x="579"/>
                  </a:lnTo>
                  <a:lnTo>
                    <a:pt y="373" x="706"/>
                  </a:lnTo>
                  <a:lnTo>
                    <a:pt y="339" x="838"/>
                  </a:lnTo>
                  <a:lnTo>
                    <a:pt y="302" x="975"/>
                  </a:lnTo>
                  <a:lnTo>
                    <a:pt y="261" x="1116"/>
                  </a:lnTo>
                  <a:lnTo>
                    <a:pt y="216" x="1260"/>
                  </a:lnTo>
                  <a:lnTo>
                    <a:pt y="192" x="1333"/>
                  </a:lnTo>
                  <a:lnTo>
                    <a:pt y="167" x="1403"/>
                  </a:lnTo>
                  <a:lnTo>
                    <a:pt y="141" x="1474"/>
                  </a:lnTo>
                  <a:lnTo>
                    <a:pt y="114" x="1545"/>
                  </a:lnTo>
                  <a:lnTo>
                    <a:pt y="87" x="1614"/>
                  </a:lnTo>
                  <a:lnTo>
                    <a:pt y="59" x="1684"/>
                  </a:lnTo>
                  <a:lnTo>
                    <a:pt y="30" x="1751"/>
                  </a:lnTo>
                  <a:lnTo>
                    <a:pt y="0" x="1817"/>
                  </a:lnTo>
                  <a:lnTo>
                    <a:pt y="0" x="1817"/>
                  </a:lnTo>
                  <a:lnTo>
                    <a:pt y="55" x="1692"/>
                  </a:lnTo>
                  <a:lnTo>
                    <a:pt y="109" x="1567"/>
                  </a:lnTo>
                  <a:lnTo>
                    <a:pt y="158" x="1442"/>
                  </a:lnTo>
                  <a:lnTo>
                    <a:pt y="202" x="1321"/>
                  </a:lnTo>
                  <a:lnTo>
                    <a:pt y="245" x="1199"/>
                  </a:lnTo>
                  <a:lnTo>
                    <a:pt y="283" x="1079"/>
                  </a:lnTo>
                  <a:lnTo>
                    <a:pt y="319" x="961"/>
                  </a:lnTo>
                  <a:lnTo>
                    <a:pt y="353" x="845"/>
                  </a:lnTo>
                  <a:lnTo>
                    <a:pt y="383" x="731"/>
                  </a:lnTo>
                  <a:lnTo>
                    <a:pt y="410" x="620"/>
                  </a:lnTo>
                  <a:lnTo>
                    <a:pt y="437" x="510"/>
                  </a:lnTo>
                  <a:lnTo>
                    <a:pt y="461" x="402"/>
                  </a:lnTo>
                  <a:lnTo>
                    <a:pt y="483" x="298"/>
                  </a:lnTo>
                  <a:lnTo>
                    <a:pt y="503" x="196"/>
                  </a:lnTo>
                  <a:lnTo>
                    <a:pt y="523" x="97"/>
                  </a:lnTo>
                  <a:lnTo>
                    <a:pt y="54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10" name="Shape 4710"/>
            <p:cNvSpPr/>
            <p:nvPr/>
          </p:nvSpPr>
          <p:spPr>
            <a:xfrm>
              <a:off y="2876550" x="1335087"/>
              <a:ext cy="209550" cx="1235075"/>
            </a:xfrm>
            <a:custGeom>
              <a:pathLst>
                <a:path w="778" extrusionOk="0" h="132">
                  <a:moveTo>
                    <a:pt y="132" x="0"/>
                  </a:moveTo>
                  <a:lnTo>
                    <a:pt y="122" x="23"/>
                  </a:lnTo>
                  <a:lnTo>
                    <a:pt y="120" x="52"/>
                  </a:lnTo>
                  <a:lnTo>
                    <a:pt y="115" x="111"/>
                  </a:lnTo>
                  <a:lnTo>
                    <a:pt y="105" x="196"/>
                  </a:lnTo>
                  <a:lnTo>
                    <a:pt y="93" x="300"/>
                  </a:lnTo>
                  <a:lnTo>
                    <a:pt y="76" x="417"/>
                  </a:lnTo>
                  <a:lnTo>
                    <a:pt y="54" x="538"/>
                  </a:lnTo>
                  <a:lnTo>
                    <a:pt y="43" x="601"/>
                  </a:lnTo>
                  <a:lnTo>
                    <a:pt y="29" x="662"/>
                  </a:lnTo>
                  <a:lnTo>
                    <a:pt y="16" x="721"/>
                  </a:lnTo>
                  <a:lnTo>
                    <a:pt y="0" x="778"/>
                  </a:lnTo>
                  <a:lnTo>
                    <a:pt y="0" x="778"/>
                  </a:lnTo>
                  <a:lnTo>
                    <a:pt y="14" x="724"/>
                  </a:lnTo>
                  <a:lnTo>
                    <a:pt y="29" x="670"/>
                  </a:lnTo>
                  <a:lnTo>
                    <a:pt y="41" x="616"/>
                  </a:lnTo>
                  <a:lnTo>
                    <a:pt y="53" x="560"/>
                  </a:lnTo>
                  <a:lnTo>
                    <a:pt y="73" x="454"/>
                  </a:lnTo>
                  <a:lnTo>
                    <a:pt y="90" x="349"/>
                  </a:lnTo>
                  <a:lnTo>
                    <a:pt y="103" x="250"/>
                  </a:lnTo>
                  <a:lnTo>
                    <a:pt y="115" x="157"/>
                  </a:lnTo>
                  <a:lnTo>
                    <a:pt y="124" x="72"/>
                  </a:lnTo>
                  <a:lnTo>
                    <a:pt y="13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11" name="Shape 4711"/>
            <p:cNvSpPr/>
            <p:nvPr/>
          </p:nvSpPr>
          <p:spPr>
            <a:xfrm>
              <a:off y="3568700" x="3263900"/>
              <a:ext cy="896937" cx="2339975"/>
            </a:xfrm>
            <a:custGeom>
              <a:pathLst>
                <a:path w="1474" extrusionOk="0" h="565">
                  <a:moveTo>
                    <a:pt y="240" x="274"/>
                  </a:moveTo>
                  <a:lnTo>
                    <a:pt y="262" x="269"/>
                  </a:lnTo>
                  <a:lnTo>
                    <a:pt y="284" x="261"/>
                  </a:lnTo>
                  <a:lnTo>
                    <a:pt y="308" x="249"/>
                  </a:lnTo>
                  <a:lnTo>
                    <a:pt y="332" x="233"/>
                  </a:lnTo>
                  <a:lnTo>
                    <a:pt y="355" x="218"/>
                  </a:lnTo>
                  <a:lnTo>
                    <a:pt y="379" x="200"/>
                  </a:lnTo>
                  <a:lnTo>
                    <a:pt y="401" x="181"/>
                  </a:lnTo>
                  <a:lnTo>
                    <a:pt y="424" x="159"/>
                  </a:lnTo>
                  <a:lnTo>
                    <a:pt y="467" x="117"/>
                  </a:lnTo>
                  <a:lnTo>
                    <a:pt y="506" x="75"/>
                  </a:lnTo>
                  <a:lnTo>
                    <a:pt y="539" x="34"/>
                  </a:lnTo>
                  <a:lnTo>
                    <a:pt y="565" x="0"/>
                  </a:lnTo>
                  <a:lnTo>
                    <a:pt y="539" x="83"/>
                  </a:lnTo>
                  <a:lnTo>
                    <a:pt y="512" x="171"/>
                  </a:lnTo>
                  <a:lnTo>
                    <a:pt y="484" x="262"/>
                  </a:lnTo>
                  <a:lnTo>
                    <a:pt y="452" x="355"/>
                  </a:lnTo>
                  <a:lnTo>
                    <a:pt y="419" x="450"/>
                  </a:lnTo>
                  <a:lnTo>
                    <a:pt y="384" x="546"/>
                  </a:lnTo>
                  <a:lnTo>
                    <a:pt y="348" x="644"/>
                  </a:lnTo>
                  <a:lnTo>
                    <a:pt y="313" x="742"/>
                  </a:lnTo>
                  <a:lnTo>
                    <a:pt y="276" x="840"/>
                  </a:lnTo>
                  <a:lnTo>
                    <a:pt y="237" x="938"/>
                  </a:lnTo>
                  <a:lnTo>
                    <a:pt y="198" x="1032"/>
                  </a:lnTo>
                  <a:lnTo>
                    <a:pt y="159" x="1127"/>
                  </a:lnTo>
                  <a:lnTo>
                    <a:pt y="120" x="1219"/>
                  </a:lnTo>
                  <a:lnTo>
                    <a:pt y="81" x="1307"/>
                  </a:lnTo>
                  <a:lnTo>
                    <a:pt y="43" x="1393"/>
                  </a:lnTo>
                  <a:lnTo>
                    <a:pt y="4" x="1474"/>
                  </a:lnTo>
                  <a:lnTo>
                    <a:pt y="0" x="1454"/>
                  </a:lnTo>
                  <a:lnTo>
                    <a:pt y="27" x="1378"/>
                  </a:lnTo>
                  <a:lnTo>
                    <a:pt y="53" x="1301"/>
                  </a:lnTo>
                  <a:lnTo>
                    <a:pt y="78" x="1223"/>
                  </a:lnTo>
                  <a:lnTo>
                    <a:pt y="102" x="1144"/>
                  </a:lnTo>
                  <a:lnTo>
                    <a:pt y="124" x="1064"/>
                  </a:lnTo>
                  <a:lnTo>
                    <a:pt y="144" x="983"/>
                  </a:lnTo>
                  <a:lnTo>
                    <a:pt y="163" x="904"/>
                  </a:lnTo>
                  <a:lnTo>
                    <a:pt y="179" x="826"/>
                  </a:lnTo>
                  <a:lnTo>
                    <a:pt y="195" x="748"/>
                  </a:lnTo>
                  <a:lnTo>
                    <a:pt y="208" x="672"/>
                  </a:lnTo>
                  <a:lnTo>
                    <a:pt y="218" x="598"/>
                  </a:lnTo>
                  <a:lnTo>
                    <a:pt y="228" x="527"/>
                  </a:lnTo>
                  <a:lnTo>
                    <a:pt y="234" x="458"/>
                  </a:lnTo>
                  <a:lnTo>
                    <a:pt y="239" x="394"/>
                  </a:lnTo>
                  <a:lnTo>
                    <a:pt y="240" x="331"/>
                  </a:lnTo>
                  <a:lnTo>
                    <a:pt y="240" x="274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12" name="Shape 4712"/>
            <p:cNvSpPr/>
            <p:nvPr/>
          </p:nvSpPr>
          <p:spPr>
            <a:xfrm>
              <a:off y="2868611" x="1631950"/>
              <a:ext cy="214311" cx="944561"/>
            </a:xfrm>
            <a:custGeom>
              <a:pathLst>
                <a:path w="595" extrusionOk="0" h="135">
                  <a:moveTo>
                    <a:pt y="49" x="156"/>
                  </a:moveTo>
                  <a:lnTo>
                    <a:pt y="63" x="140"/>
                  </a:lnTo>
                  <a:lnTo>
                    <a:pt y="76" x="122"/>
                  </a:lnTo>
                  <a:lnTo>
                    <a:pt y="88" x="102"/>
                  </a:lnTo>
                  <a:lnTo>
                    <a:pt y="100" x="80"/>
                  </a:lnTo>
                  <a:lnTo>
                    <a:pt y="120" x="36"/>
                  </a:lnTo>
                  <a:lnTo>
                    <a:pt y="135" x="0"/>
                  </a:lnTo>
                  <a:lnTo>
                    <a:pt y="124" x="66"/>
                  </a:lnTo>
                  <a:lnTo>
                    <a:pt y="110" x="139"/>
                  </a:lnTo>
                  <a:lnTo>
                    <a:pt y="95" x="215"/>
                  </a:lnTo>
                  <a:lnTo>
                    <a:pt y="78" x="292"/>
                  </a:lnTo>
                  <a:lnTo>
                    <a:pt y="59" x="372"/>
                  </a:lnTo>
                  <a:lnTo>
                    <a:pt y="41" x="449"/>
                  </a:lnTo>
                  <a:lnTo>
                    <a:pt y="22" x="524"/>
                  </a:lnTo>
                  <a:lnTo>
                    <a:pt y="2" x="595"/>
                  </a:lnTo>
                  <a:lnTo>
                    <a:pt y="0" x="590"/>
                  </a:lnTo>
                  <a:lnTo>
                    <a:pt y="14" x="529"/>
                  </a:lnTo>
                  <a:lnTo>
                    <a:pt y="24" x="466"/>
                  </a:lnTo>
                  <a:lnTo>
                    <a:pt y="34" x="405"/>
                  </a:lnTo>
                  <a:lnTo>
                    <a:pt y="43" x="346"/>
                  </a:lnTo>
                  <a:lnTo>
                    <a:pt y="48" x="289"/>
                  </a:lnTo>
                  <a:lnTo>
                    <a:pt y="51" x="238"/>
                  </a:lnTo>
                  <a:lnTo>
                    <a:pt y="53" x="193"/>
                  </a:lnTo>
                  <a:lnTo>
                    <a:pt y="49" x="156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13" name="Shape 4713"/>
            <p:cNvSpPr/>
            <p:nvPr/>
          </p:nvSpPr>
          <p:spPr>
            <a:xfrm>
              <a:off y="3575050" x="3302000"/>
              <a:ext cy="930275" cx="2335211"/>
            </a:xfrm>
            <a:custGeom>
              <a:pathLst>
                <a:path w="1471" extrusionOk="0" h="586">
                  <a:moveTo>
                    <a:pt y="262" x="275"/>
                  </a:moveTo>
                  <a:lnTo>
                    <a:pt y="284" x="269"/>
                  </a:lnTo>
                  <a:lnTo>
                    <a:pt y="306" x="260"/>
                  </a:lnTo>
                  <a:lnTo>
                    <a:pt y="329" x="248"/>
                  </a:lnTo>
                  <a:lnTo>
                    <a:pt y="353" x="235"/>
                  </a:lnTo>
                  <a:lnTo>
                    <a:pt y="377" x="218"/>
                  </a:lnTo>
                  <a:lnTo>
                    <a:pt y="400" x="199"/>
                  </a:lnTo>
                  <a:lnTo>
                    <a:pt y="422" x="181"/>
                  </a:lnTo>
                  <a:lnTo>
                    <a:pt y="446" x="161"/>
                  </a:lnTo>
                  <a:lnTo>
                    <a:pt y="488" x="117"/>
                  </a:lnTo>
                  <a:lnTo>
                    <a:pt y="527" x="74"/>
                  </a:lnTo>
                  <a:lnTo>
                    <a:pt y="561" x="34"/>
                  </a:lnTo>
                  <a:lnTo>
                    <a:pt y="586" x="0"/>
                  </a:lnTo>
                  <a:lnTo>
                    <a:pt y="561" x="85"/>
                  </a:lnTo>
                  <a:lnTo>
                    <a:pt y="534" x="171"/>
                  </a:lnTo>
                  <a:lnTo>
                    <a:pt y="503" x="262"/>
                  </a:lnTo>
                  <a:lnTo>
                    <a:pt y="470" x="355"/>
                  </a:lnTo>
                  <a:lnTo>
                    <a:pt y="436" x="449"/>
                  </a:lnTo>
                  <a:lnTo>
                    <a:pt y="400" x="545"/>
                  </a:lnTo>
                  <a:lnTo>
                    <a:pt y="361" x="642"/>
                  </a:lnTo>
                  <a:lnTo>
                    <a:pt y="324" x="740"/>
                  </a:lnTo>
                  <a:lnTo>
                    <a:pt y="284" x="836"/>
                  </a:lnTo>
                  <a:lnTo>
                    <a:pt y="245" x="934"/>
                  </a:lnTo>
                  <a:lnTo>
                    <a:pt y="204" x="1028"/>
                  </a:lnTo>
                  <a:lnTo>
                    <a:pt y="164" x="1123"/>
                  </a:lnTo>
                  <a:lnTo>
                    <a:pt y="123" x="1214"/>
                  </a:lnTo>
                  <a:lnTo>
                    <a:pt y="83" x="1304"/>
                  </a:lnTo>
                  <a:lnTo>
                    <a:pt y="44" x="1388"/>
                  </a:lnTo>
                  <a:lnTo>
                    <a:pt y="5" x="1471"/>
                  </a:lnTo>
                  <a:lnTo>
                    <a:pt y="0" x="1449"/>
                  </a:lnTo>
                  <a:lnTo>
                    <a:pt y="27" x="1373"/>
                  </a:lnTo>
                  <a:lnTo>
                    <a:pt y="54" x="1297"/>
                  </a:lnTo>
                  <a:lnTo>
                    <a:pt y="81" x="1217"/>
                  </a:lnTo>
                  <a:lnTo>
                    <a:pt y="104" x="1140"/>
                  </a:lnTo>
                  <a:lnTo>
                    <a:pt y="128" x="1059"/>
                  </a:lnTo>
                  <a:lnTo>
                    <a:pt y="150" x="979"/>
                  </a:lnTo>
                  <a:lnTo>
                    <a:pt y="172" x="902"/>
                  </a:lnTo>
                  <a:lnTo>
                    <a:pt y="191" x="822"/>
                  </a:lnTo>
                  <a:lnTo>
                    <a:pt y="208" x="746"/>
                  </a:lnTo>
                  <a:lnTo>
                    <a:pt y="223" x="670"/>
                  </a:lnTo>
                  <a:lnTo>
                    <a:pt y="235" x="598"/>
                  </a:lnTo>
                  <a:lnTo>
                    <a:pt y="246" x="527"/>
                  </a:lnTo>
                  <a:lnTo>
                    <a:pt y="253" x="458"/>
                  </a:lnTo>
                  <a:lnTo>
                    <a:pt y="260" x="394"/>
                  </a:lnTo>
                  <a:lnTo>
                    <a:pt y="262" x="333"/>
                  </a:lnTo>
                  <a:lnTo>
                    <a:pt y="262" x="27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14" name="Shape 4714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5" x="32"/>
                  </a:lnTo>
                  <a:lnTo>
                    <a:pt y="12" x="67"/>
                  </a:lnTo>
                  <a:lnTo>
                    <a:pt y="18" x="106"/>
                  </a:lnTo>
                  <a:lnTo>
                    <a:pt y="27" x="153"/>
                  </a:lnTo>
                  <a:lnTo>
                    <a:pt y="35" x="206"/>
                  </a:lnTo>
                  <a:lnTo>
                    <a:pt y="44" x="268"/>
                  </a:lnTo>
                  <a:lnTo>
                    <a:pt y="54" x="339"/>
                  </a:lnTo>
                  <a:lnTo>
                    <a:pt y="62" x="420"/>
                  </a:lnTo>
                  <a:lnTo>
                    <a:pt y="64" x="439"/>
                  </a:lnTo>
                  <a:lnTo>
                    <a:pt y="64" x="459"/>
                  </a:lnTo>
                  <a:lnTo>
                    <a:pt y="64" x="476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15" name="Shape 4715"/>
            <p:cNvSpPr/>
            <p:nvPr/>
          </p:nvSpPr>
          <p:spPr>
            <a:xfrm>
              <a:off y="2871786" x="1646236"/>
              <a:ext cy="228600" cx="938211"/>
            </a:xfrm>
            <a:custGeom>
              <a:pathLst>
                <a:path w="591" extrusionOk="0" h="144">
                  <a:moveTo>
                    <a:pt y="54" x="153"/>
                  </a:moveTo>
                  <a:lnTo>
                    <a:pt y="68" x="138"/>
                  </a:lnTo>
                  <a:lnTo>
                    <a:pt y="79" x="120"/>
                  </a:lnTo>
                  <a:lnTo>
                    <a:pt y="93" x="99"/>
                  </a:lnTo>
                  <a:lnTo>
                    <a:pt y="106" x="79"/>
                  </a:lnTo>
                  <a:lnTo>
                    <a:pt y="128" x="35"/>
                  </a:lnTo>
                  <a:lnTo>
                    <a:pt y="144" x="0"/>
                  </a:lnTo>
                  <a:lnTo>
                    <a:pt y="132" x="66"/>
                  </a:lnTo>
                  <a:lnTo>
                    <a:pt y="117" x="136"/>
                  </a:lnTo>
                  <a:lnTo>
                    <a:pt y="100" x="212"/>
                  </a:lnTo>
                  <a:lnTo>
                    <a:pt y="81" x="290"/>
                  </a:lnTo>
                  <a:lnTo>
                    <a:pt y="62" x="368"/>
                  </a:lnTo>
                  <a:lnTo>
                    <a:pt y="42" x="445"/>
                  </a:lnTo>
                  <a:lnTo>
                    <a:pt y="22" x="520"/>
                  </a:lnTo>
                  <a:lnTo>
                    <a:pt y="2" x="591"/>
                  </a:lnTo>
                  <a:lnTo>
                    <a:pt y="0" x="586"/>
                  </a:lnTo>
                  <a:lnTo>
                    <a:pt y="13" x="525"/>
                  </a:lnTo>
                  <a:lnTo>
                    <a:pt y="25" x="462"/>
                  </a:lnTo>
                  <a:lnTo>
                    <a:pt y="35" x="402"/>
                  </a:lnTo>
                  <a:lnTo>
                    <a:pt y="44" x="342"/>
                  </a:lnTo>
                  <a:lnTo>
                    <a:pt y="51" x="287"/>
                  </a:lnTo>
                  <a:lnTo>
                    <a:pt y="54" x="236"/>
                  </a:lnTo>
                  <a:lnTo>
                    <a:pt y="56" x="190"/>
                  </a:lnTo>
                  <a:lnTo>
                    <a:pt y="54" x="1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16" name="Shape 4716"/>
            <p:cNvSpPr/>
            <p:nvPr/>
          </p:nvSpPr>
          <p:spPr>
            <a:xfrm>
              <a:off y="3579812" x="3328987"/>
              <a:ext cy="949325" cx="2327275"/>
            </a:xfrm>
            <a:custGeom>
              <a:pathLst>
                <a:path w="1466" extrusionOk="0" h="598">
                  <a:moveTo>
                    <a:pt y="272" x="275"/>
                  </a:moveTo>
                  <a:lnTo>
                    <a:pt y="294" x="270"/>
                  </a:lnTo>
                  <a:lnTo>
                    <a:pt y="318" x="260"/>
                  </a:lnTo>
                  <a:lnTo>
                    <a:pt y="340" x="248"/>
                  </a:lnTo>
                  <a:lnTo>
                    <a:pt y="363" x="235"/>
                  </a:lnTo>
                  <a:lnTo>
                    <a:pt y="387" x="218"/>
                  </a:lnTo>
                  <a:lnTo>
                    <a:pt y="411" x="201"/>
                  </a:lnTo>
                  <a:lnTo>
                    <a:pt y="434" x="181"/>
                  </a:lnTo>
                  <a:lnTo>
                    <a:pt y="456" x="160"/>
                  </a:lnTo>
                  <a:lnTo>
                    <a:pt y="500" x="118"/>
                  </a:lnTo>
                  <a:lnTo>
                    <a:pt y="539" x="74"/>
                  </a:lnTo>
                  <a:lnTo>
                    <a:pt y="571" x="35"/>
                  </a:lnTo>
                  <a:lnTo>
                    <a:pt y="598" x="0"/>
                  </a:lnTo>
                  <a:lnTo>
                    <a:pt y="573" x="84"/>
                  </a:lnTo>
                  <a:lnTo>
                    <a:pt y="544" x="171"/>
                  </a:lnTo>
                  <a:lnTo>
                    <a:pt y="512" x="262"/>
                  </a:lnTo>
                  <a:lnTo>
                    <a:pt y="480" x="355"/>
                  </a:lnTo>
                  <a:lnTo>
                    <a:pt y="445" x="447"/>
                  </a:lnTo>
                  <a:lnTo>
                    <a:pt y="407" x="544"/>
                  </a:lnTo>
                  <a:lnTo>
                    <a:pt y="368" x="640"/>
                  </a:lnTo>
                  <a:lnTo>
                    <a:pt y="330" x="738"/>
                  </a:lnTo>
                  <a:lnTo>
                    <a:pt y="289" x="834"/>
                  </a:lnTo>
                  <a:lnTo>
                    <a:pt y="247" x="930"/>
                  </a:lnTo>
                  <a:lnTo>
                    <a:pt y="206" x="1025"/>
                  </a:lnTo>
                  <a:lnTo>
                    <a:pt y="164" x="1119"/>
                  </a:lnTo>
                  <a:lnTo>
                    <a:pt y="123" x="1211"/>
                  </a:lnTo>
                  <a:lnTo>
                    <a:pt y="83" x="1298"/>
                  </a:lnTo>
                  <a:lnTo>
                    <a:pt y="42" x="1384"/>
                  </a:lnTo>
                  <a:lnTo>
                    <a:pt y="3" x="1466"/>
                  </a:lnTo>
                  <a:lnTo>
                    <a:pt y="0" x="1444"/>
                  </a:lnTo>
                  <a:lnTo>
                    <a:pt y="27" x="1369"/>
                  </a:lnTo>
                  <a:lnTo>
                    <a:pt y="54" x="1292"/>
                  </a:lnTo>
                  <a:lnTo>
                    <a:pt y="81" x="1214"/>
                  </a:lnTo>
                  <a:lnTo>
                    <a:pt y="107" x="1135"/>
                  </a:lnTo>
                  <a:lnTo>
                    <a:pt y="130" x="1057"/>
                  </a:lnTo>
                  <a:lnTo>
                    <a:pt y="154" x="978"/>
                  </a:lnTo>
                  <a:lnTo>
                    <a:pt y="176" x="898"/>
                  </a:lnTo>
                  <a:lnTo>
                    <a:pt y="196" x="821"/>
                  </a:lnTo>
                  <a:lnTo>
                    <a:pt y="215" x="745"/>
                  </a:lnTo>
                  <a:lnTo>
                    <a:pt y="230" x="670"/>
                  </a:lnTo>
                  <a:lnTo>
                    <a:pt y="243" x="596"/>
                  </a:lnTo>
                  <a:lnTo>
                    <a:pt y="255" x="527"/>
                  </a:lnTo>
                  <a:lnTo>
                    <a:pt y="264" x="458"/>
                  </a:lnTo>
                  <a:lnTo>
                    <a:pt y="270" x="393"/>
                  </a:lnTo>
                  <a:lnTo>
                    <a:pt y="272" x="333"/>
                  </a:lnTo>
                  <a:lnTo>
                    <a:pt y="272" x="27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17" name="Shape 4717"/>
            <p:cNvSpPr/>
            <p:nvPr/>
          </p:nvSpPr>
          <p:spPr>
            <a:xfrm>
              <a:off y="2871786" x="1635125"/>
              <a:ext cy="244475" cx="954086"/>
            </a:xfrm>
            <a:custGeom>
              <a:pathLst>
                <a:path w="601" extrusionOk="0" h="154">
                  <a:moveTo>
                    <a:pt y="61" x="165"/>
                  </a:moveTo>
                  <a:lnTo>
                    <a:pt y="74" x="150"/>
                  </a:lnTo>
                  <a:lnTo>
                    <a:pt y="88" x="130"/>
                  </a:lnTo>
                  <a:lnTo>
                    <a:pt y="101" x="108"/>
                  </a:lnTo>
                  <a:lnTo>
                    <a:pt y="113" x="84"/>
                  </a:lnTo>
                  <a:lnTo>
                    <a:pt y="137" x="39"/>
                  </a:lnTo>
                  <a:lnTo>
                    <a:pt y="154" x="0"/>
                  </a:lnTo>
                  <a:lnTo>
                    <a:pt y="140" x="67"/>
                  </a:lnTo>
                  <a:lnTo>
                    <a:pt y="125" x="140"/>
                  </a:lnTo>
                  <a:lnTo>
                    <a:pt y="106" x="216"/>
                  </a:lnTo>
                  <a:lnTo>
                    <a:pt y="86" x="295"/>
                  </a:lnTo>
                  <a:lnTo>
                    <a:pt y="66" x="375"/>
                  </a:lnTo>
                  <a:lnTo>
                    <a:pt y="44" x="454"/>
                  </a:lnTo>
                  <a:lnTo>
                    <a:pt y="22" x="530"/>
                  </a:lnTo>
                  <a:lnTo>
                    <a:pt y="2" x="601"/>
                  </a:lnTo>
                  <a:lnTo>
                    <a:pt y="0" x="596"/>
                  </a:lnTo>
                  <a:lnTo>
                    <a:pt y="13" x="535"/>
                  </a:lnTo>
                  <a:lnTo>
                    <a:pt y="27" x="473"/>
                  </a:lnTo>
                  <a:lnTo>
                    <a:pt y="39" x="412"/>
                  </a:lnTo>
                  <a:lnTo>
                    <a:pt y="47" x="353"/>
                  </a:lnTo>
                  <a:lnTo>
                    <a:pt y="56" x="299"/>
                  </a:lnTo>
                  <a:lnTo>
                    <a:pt y="61" x="246"/>
                  </a:lnTo>
                  <a:lnTo>
                    <a:pt y="62" x="203"/>
                  </a:lnTo>
                  <a:lnTo>
                    <a:pt y="61" x="16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18" name="Shape 4718"/>
            <p:cNvSpPr/>
            <p:nvPr/>
          </p:nvSpPr>
          <p:spPr>
            <a:xfrm>
              <a:off y="3625850" x="2706686"/>
              <a:ext cy="1128712" cx="1517650"/>
            </a:xfrm>
            <a:custGeom>
              <a:pathLst>
                <a:path w="956" extrusionOk="0" h="711">
                  <a:moveTo>
                    <a:pt y="711" x="9"/>
                  </a:moveTo>
                  <a:lnTo>
                    <a:pt y="701" x="5"/>
                  </a:lnTo>
                  <a:lnTo>
                    <a:pt y="689" x="2"/>
                  </a:lnTo>
                  <a:lnTo>
                    <a:pt y="679" x="0"/>
                  </a:lnTo>
                  <a:lnTo>
                    <a:pt y="669" x="0"/>
                  </a:lnTo>
                  <a:lnTo>
                    <a:pt y="657" x="2"/>
                  </a:lnTo>
                  <a:lnTo>
                    <a:pt y="647" x="7"/>
                  </a:lnTo>
                  <a:lnTo>
                    <a:pt y="637" x="14"/>
                  </a:lnTo>
                  <a:lnTo>
                    <a:pt y="628" x="24"/>
                  </a:lnTo>
                  <a:lnTo>
                    <a:pt y="12" x="956"/>
                  </a:lnTo>
                  <a:lnTo>
                    <a:pt y="0" x="782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19" name="Shape 4719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20" name="Shape 4720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21" name="Shape 4721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22" name="Shape 4722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23" name="Shape 4723"/>
            <p:cNvSpPr/>
            <p:nvPr/>
          </p:nvSpPr>
          <p:spPr>
            <a:xfrm>
              <a:off y="2786061" x="1319212"/>
              <a:ext cy="388937" cx="896937"/>
            </a:xfrm>
            <a:custGeom>
              <a:pathLst>
                <a:path w="565" extrusionOk="0" h="245">
                  <a:moveTo>
                    <a:pt y="0" x="565"/>
                  </a:moveTo>
                  <a:lnTo>
                    <a:pt y="231" x="6"/>
                  </a:lnTo>
                  <a:lnTo>
                    <a:pt y="235" x="3"/>
                  </a:lnTo>
                  <a:lnTo>
                    <a:pt y="238" x="1"/>
                  </a:lnTo>
                  <a:lnTo>
                    <a:pt y="242" x="0"/>
                  </a:lnTo>
                  <a:lnTo>
                    <a:pt y="245" x="1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24" name="Shape 4724"/>
            <p:cNvSpPr/>
            <p:nvPr/>
          </p:nvSpPr>
          <p:spPr>
            <a:xfrm>
              <a:off y="2174875" x="1908175"/>
              <a:ext cy="385761" cx="228600"/>
            </a:xfrm>
            <a:custGeom>
              <a:pathLst>
                <a:path w="144" extrusionOk="0" h="243">
                  <a:moveTo>
                    <a:pt y="0" x="0"/>
                  </a:moveTo>
                  <a:lnTo>
                    <a:pt y="211" x="4"/>
                  </a:lnTo>
                  <a:lnTo>
                    <a:pt y="243" x="140"/>
                  </a:lnTo>
                  <a:lnTo>
                    <a:pt y="180" x="144"/>
                  </a:lnTo>
                  <a:lnTo>
                    <a:pt y="103" x="127"/>
                  </a:lnTo>
                  <a:lnTo>
                    <a:pt y="37" x="101"/>
                  </a:lnTo>
                  <a:lnTo>
                    <a:pt y="28" x="95"/>
                  </a:lnTo>
                  <a:lnTo>
                    <a:pt y="20" x="73"/>
                  </a:lnTo>
                  <a:lnTo>
                    <a:pt y="11" x="49"/>
                  </a:lnTo>
                  <a:lnTo>
                    <a:pt y="5" x="2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25" name="Shape 4725"/>
            <p:cNvSpPr/>
            <p:nvPr/>
          </p:nvSpPr>
          <p:spPr>
            <a:xfrm>
              <a:off y="2136775" x="2000250"/>
              <a:ext cy="1512886" cx="5308600"/>
            </a:xfrm>
            <a:custGeom>
              <a:pathLst>
                <a:path w="3344" extrusionOk="0" h="953">
                  <a:moveTo>
                    <a:pt y="953" x="3344"/>
                  </a:moveTo>
                  <a:lnTo>
                    <a:pt y="946" x="3343"/>
                  </a:lnTo>
                  <a:lnTo>
                    <a:pt y="943" x="3304"/>
                  </a:lnTo>
                  <a:lnTo>
                    <a:pt y="945" x="3272"/>
                  </a:lnTo>
                  <a:lnTo>
                    <a:pt y="941" x="3228"/>
                  </a:lnTo>
                  <a:lnTo>
                    <a:pt y="936" x="3175"/>
                  </a:lnTo>
                  <a:lnTo>
                    <a:pt y="929" x="3115"/>
                  </a:lnTo>
                  <a:lnTo>
                    <a:pt y="923" x="3050"/>
                  </a:lnTo>
                  <a:lnTo>
                    <a:pt y="912" x="2985"/>
                  </a:lnTo>
                  <a:lnTo>
                    <a:pt y="904" x="2919"/>
                  </a:lnTo>
                  <a:lnTo>
                    <a:pt y="896" x="2856"/>
                  </a:lnTo>
                  <a:lnTo>
                    <a:pt y="863" x="2698"/>
                  </a:lnTo>
                  <a:lnTo>
                    <a:pt y="833" x="2542"/>
                  </a:lnTo>
                  <a:lnTo>
                    <a:pt y="801" x="2389"/>
                  </a:lnTo>
                  <a:lnTo>
                    <a:pt y="769" x="2237"/>
                  </a:lnTo>
                  <a:lnTo>
                    <a:pt y="737" x="2086"/>
                  </a:lnTo>
                  <a:lnTo>
                    <a:pt y="703" x="1938"/>
                  </a:lnTo>
                  <a:lnTo>
                    <a:pt y="671" x="1791"/>
                  </a:lnTo>
                  <a:lnTo>
                    <a:pt y="639" x="1644"/>
                  </a:lnTo>
                  <a:lnTo>
                    <a:pt y="605" x="1499"/>
                  </a:lnTo>
                  <a:lnTo>
                    <a:pt y="573" x="1354"/>
                  </a:lnTo>
                  <a:lnTo>
                    <a:pt y="539" x="1210"/>
                  </a:lnTo>
                  <a:lnTo>
                    <a:pt y="505" x="1067"/>
                  </a:lnTo>
                  <a:lnTo>
                    <a:pt y="471" x="923"/>
                  </a:lnTo>
                  <a:lnTo>
                    <a:pt y="439" x="778"/>
                  </a:lnTo>
                  <a:lnTo>
                    <a:pt y="406" x="634"/>
                  </a:lnTo>
                  <a:lnTo>
                    <a:pt y="372" x="489"/>
                  </a:lnTo>
                  <a:lnTo>
                    <a:pt y="367" x="467"/>
                  </a:lnTo>
                  <a:lnTo>
                    <a:pt y="360" x="447"/>
                  </a:lnTo>
                  <a:lnTo>
                    <a:pt y="353" x="427"/>
                  </a:lnTo>
                  <a:lnTo>
                    <a:pt y="346" x="408"/>
                  </a:lnTo>
                  <a:lnTo>
                    <a:pt y="336" x="391"/>
                  </a:lnTo>
                  <a:lnTo>
                    <a:pt y="328" x="374"/>
                  </a:lnTo>
                  <a:lnTo>
                    <a:pt y="318" x="359"/>
                  </a:lnTo>
                  <a:lnTo>
                    <a:pt y="306" x="344"/>
                  </a:lnTo>
                  <a:lnTo>
                    <a:pt y="282" x="315"/>
                  </a:lnTo>
                  <a:lnTo>
                    <a:pt y="257" x="290"/>
                  </a:lnTo>
                  <a:lnTo>
                    <a:pt y="230" x="265"/>
                  </a:lnTo>
                  <a:lnTo>
                    <a:pt y="201" x="241"/>
                  </a:lnTo>
                  <a:lnTo>
                    <a:pt y="172" x="217"/>
                  </a:lnTo>
                  <a:lnTo>
                    <a:pt y="144" x="194"/>
                  </a:lnTo>
                  <a:lnTo>
                    <a:pt y="115" x="168"/>
                  </a:lnTo>
                  <a:lnTo>
                    <a:pt y="88" x="141"/>
                  </a:lnTo>
                  <a:lnTo>
                    <a:pt y="76" x="126"/>
                  </a:lnTo>
                  <a:lnTo>
                    <a:pt y="62" x="111"/>
                  </a:lnTo>
                  <a:lnTo>
                    <a:pt y="51" x="96"/>
                  </a:lnTo>
                  <a:lnTo>
                    <a:pt y="39" x="79"/>
                  </a:lnTo>
                  <a:lnTo>
                    <a:pt y="29" x="60"/>
                  </a:lnTo>
                  <a:lnTo>
                    <a:pt y="19" x="42"/>
                  </a:lnTo>
                  <a:lnTo>
                    <a:pt y="8" x="22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59"/>
                  </a:lnTo>
                  <a:lnTo>
                    <a:pt y="142" x="65"/>
                  </a:lnTo>
                  <a:lnTo>
                    <a:pt y="164" x="70"/>
                  </a:lnTo>
                  <a:lnTo>
                    <a:pt y="184" x="74"/>
                  </a:lnTo>
                  <a:lnTo>
                    <a:pt y="203" x="77"/>
                  </a:lnTo>
                  <a:lnTo>
                    <a:pt y="221" x="77"/>
                  </a:lnTo>
                  <a:lnTo>
                    <a:pt y="240" x="79"/>
                  </a:lnTo>
                  <a:lnTo>
                    <a:pt y="257" x="77"/>
                  </a:lnTo>
                  <a:lnTo>
                    <a:pt y="289" x="74"/>
                  </a:lnTo>
                  <a:lnTo>
                    <a:pt y="316" x="69"/>
                  </a:lnTo>
                  <a:lnTo>
                    <a:pt y="355" x="243"/>
                  </a:lnTo>
                  <a:lnTo>
                    <a:pt y="392" x="420"/>
                  </a:lnTo>
                  <a:lnTo>
                    <a:pt y="431" x="597"/>
                  </a:lnTo>
                  <a:lnTo>
                    <a:pt y="470" x="775"/>
                  </a:lnTo>
                  <a:lnTo>
                    <a:pt y="509" x="954"/>
                  </a:lnTo>
                  <a:lnTo>
                    <a:pt y="546" x="1132"/>
                  </a:lnTo>
                  <a:lnTo>
                    <a:pt y="585" x="1311"/>
                  </a:lnTo>
                  <a:lnTo>
                    <a:pt y="622" x="1489"/>
                  </a:lnTo>
                  <a:lnTo>
                    <a:pt y="659" x="1664"/>
                  </a:lnTo>
                  <a:lnTo>
                    <a:pt y="696" x="1840"/>
                  </a:lnTo>
                  <a:lnTo>
                    <a:pt y="732" x="2012"/>
                  </a:lnTo>
                  <a:lnTo>
                    <a:pt y="765" x="2183"/>
                  </a:lnTo>
                  <a:lnTo>
                    <a:pt y="799" x="2350"/>
                  </a:lnTo>
                  <a:lnTo>
                    <a:pt y="833" x="2514"/>
                  </a:lnTo>
                  <a:lnTo>
                    <a:pt y="865" x="2674"/>
                  </a:lnTo>
                  <a:lnTo>
                    <a:pt y="896" x="2831"/>
                  </a:lnTo>
                  <a:lnTo>
                    <a:pt y="904" x="2899"/>
                  </a:lnTo>
                  <a:lnTo>
                    <a:pt y="914" x="2968"/>
                  </a:lnTo>
                  <a:lnTo>
                    <a:pt y="924" x="3034"/>
                  </a:lnTo>
                  <a:lnTo>
                    <a:pt y="933" x="3099"/>
                  </a:lnTo>
                  <a:lnTo>
                    <a:pt y="941" x="3162"/>
                  </a:lnTo>
                  <a:lnTo>
                    <a:pt y="948" x="3219"/>
                  </a:lnTo>
                  <a:lnTo>
                    <a:pt y="953" x="3270"/>
                  </a:lnTo>
                  <a:lnTo>
                    <a:pt y="953" x="3314"/>
                  </a:lnTo>
                  <a:lnTo>
                    <a:pt y="953" x="33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26" name="Shape 4726"/>
            <p:cNvSpPr/>
            <p:nvPr/>
          </p:nvSpPr>
          <p:spPr>
            <a:xfrm>
              <a:off y="2619375" x="1916111"/>
              <a:ext cy="1084261" cx="5400675"/>
            </a:xfrm>
            <a:custGeom>
              <a:pathLst>
                <a:path w="3402" extrusionOk="0" h="683">
                  <a:moveTo>
                    <a:pt y="676" x="3402"/>
                  </a:moveTo>
                  <a:lnTo>
                    <a:pt y="668" x="3399"/>
                  </a:lnTo>
                  <a:lnTo>
                    <a:pt y="673" x="3338"/>
                  </a:lnTo>
                  <a:lnTo>
                    <a:pt y="673" x="3325"/>
                  </a:lnTo>
                  <a:lnTo>
                    <a:pt y="673" x="3309"/>
                  </a:lnTo>
                  <a:lnTo>
                    <a:pt y="671" x="3291"/>
                  </a:lnTo>
                  <a:lnTo>
                    <a:pt y="668" x="3271"/>
                  </a:lnTo>
                  <a:lnTo>
                    <a:pt y="661" x="3225"/>
                  </a:lnTo>
                  <a:lnTo>
                    <a:pt y="649" x="3174"/>
                  </a:lnTo>
                  <a:lnTo>
                    <a:pt y="637" x="3119"/>
                  </a:lnTo>
                  <a:lnTo>
                    <a:pt y="625" x="3060"/>
                  </a:lnTo>
                  <a:lnTo>
                    <a:pt y="614" x="2999"/>
                  </a:lnTo>
                  <a:lnTo>
                    <a:pt y="605" x="2938"/>
                  </a:lnTo>
                  <a:lnTo>
                    <a:pt y="570" x="2762"/>
                  </a:lnTo>
                  <a:lnTo>
                    <a:pt y="536" x="2582"/>
                  </a:lnTo>
                  <a:lnTo>
                    <a:pt y="499" x="2401"/>
                  </a:lnTo>
                  <a:lnTo>
                    <a:pt y="463" x="2215"/>
                  </a:lnTo>
                  <a:lnTo>
                    <a:pt y="426" x="2030"/>
                  </a:lnTo>
                  <a:lnTo>
                    <a:pt y="389" x="1842"/>
                  </a:lnTo>
                  <a:lnTo>
                    <a:pt y="352" x="1655"/>
                  </a:lnTo>
                  <a:lnTo>
                    <a:pt y="313" x="1467"/>
                  </a:lnTo>
                  <a:lnTo>
                    <a:pt y="274" x="1278"/>
                  </a:lnTo>
                  <a:lnTo>
                    <a:pt y="235" x="1091"/>
                  </a:lnTo>
                  <a:lnTo>
                    <a:pt y="196" x="904"/>
                  </a:lnTo>
                  <a:lnTo>
                    <a:pt y="157" x="718"/>
                  </a:lnTo>
                  <a:lnTo>
                    <a:pt y="118" x="535"/>
                  </a:lnTo>
                  <a:lnTo>
                    <a:pt y="80" x="353"/>
                  </a:lnTo>
                  <a:lnTo>
                    <a:pt y="39" x="176"/>
                  </a:lnTo>
                  <a:lnTo>
                    <a:pt y="0" x="0"/>
                  </a:lnTo>
                  <a:lnTo>
                    <a:pt y="34" x="0"/>
                  </a:lnTo>
                  <a:lnTo>
                    <a:pt y="71" x="178"/>
                  </a:lnTo>
                  <a:lnTo>
                    <a:pt y="110" x="362"/>
                  </a:lnTo>
                  <a:lnTo>
                    <a:pt y="149" x="551"/>
                  </a:lnTo>
                  <a:lnTo>
                    <a:pt y="188" x="745"/>
                  </a:lnTo>
                  <a:lnTo>
                    <a:pt y="228" x="941"/>
                  </a:lnTo>
                  <a:lnTo>
                    <a:pt y="267" x="1140"/>
                  </a:lnTo>
                  <a:lnTo>
                    <a:pt y="306" x="1339"/>
                  </a:lnTo>
                  <a:lnTo>
                    <a:pt y="345" x="1538"/>
                  </a:lnTo>
                  <a:lnTo>
                    <a:pt y="382" x="1736"/>
                  </a:lnTo>
                  <a:lnTo>
                    <a:pt y="421" x="1932"/>
                  </a:lnTo>
                  <a:lnTo>
                    <a:pt y="456" x="2124"/>
                  </a:lnTo>
                  <a:lnTo>
                    <a:pt y="492" x="2312"/>
                  </a:lnTo>
                  <a:lnTo>
                    <a:pt y="527" x="2496"/>
                  </a:lnTo>
                  <a:lnTo>
                    <a:pt y="561" x="2671"/>
                  </a:lnTo>
                  <a:lnTo>
                    <a:pt y="592" x="2838"/>
                  </a:lnTo>
                  <a:lnTo>
                    <a:pt y="622" x="2999"/>
                  </a:lnTo>
                  <a:lnTo>
                    <a:pt y="636" x="3056"/>
                  </a:lnTo>
                  <a:lnTo>
                    <a:pt y="646" x="3103"/>
                  </a:lnTo>
                  <a:lnTo>
                    <a:pt y="656" x="3146"/>
                  </a:lnTo>
                  <a:lnTo>
                    <a:pt y="666" x="3183"/>
                  </a:lnTo>
                  <a:lnTo>
                    <a:pt y="673" x="3218"/>
                  </a:lnTo>
                  <a:lnTo>
                    <a:pt y="678" x="3252"/>
                  </a:lnTo>
                  <a:lnTo>
                    <a:pt y="681" x="3286"/>
                  </a:lnTo>
                  <a:lnTo>
                    <a:pt y="683" x="3325"/>
                  </a:lnTo>
                  <a:lnTo>
                    <a:pt y="676" x="3402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27" name="Shape 4727"/>
            <p:cNvSpPr/>
            <p:nvPr/>
          </p:nvSpPr>
          <p:spPr>
            <a:xfrm>
              <a:off y="2109786" x="2008186"/>
              <a:ext cy="1531937" cx="5300661"/>
            </a:xfrm>
            <a:custGeom>
              <a:pathLst>
                <a:path w="3339" extrusionOk="0" h="965">
                  <a:moveTo>
                    <a:pt y="965" x="3339"/>
                  </a:moveTo>
                  <a:lnTo>
                    <a:pt y="957" x="3338"/>
                  </a:lnTo>
                  <a:lnTo>
                    <a:pt y="953" x="3297"/>
                  </a:lnTo>
                  <a:lnTo>
                    <a:pt y="955" x="3267"/>
                  </a:lnTo>
                  <a:lnTo>
                    <a:pt y="953" x="3224"/>
                  </a:lnTo>
                  <a:lnTo>
                    <a:pt y="948" x="3175"/>
                  </a:lnTo>
                  <a:lnTo>
                    <a:pt y="941" x="3118"/>
                  </a:lnTo>
                  <a:lnTo>
                    <a:pt y="933" x="3059"/>
                  </a:lnTo>
                  <a:lnTo>
                    <a:pt y="924" x="2995"/>
                  </a:lnTo>
                  <a:lnTo>
                    <a:pt y="916" x="2931"/>
                  </a:lnTo>
                  <a:lnTo>
                    <a:pt y="908" x="2870"/>
                  </a:lnTo>
                  <a:lnTo>
                    <a:pt y="877" x="2711"/>
                  </a:lnTo>
                  <a:lnTo>
                    <a:pt y="845" x="2554"/>
                  </a:lnTo>
                  <a:lnTo>
                    <a:pt y="813" x="2401"/>
                  </a:lnTo>
                  <a:lnTo>
                    <a:pt y="779" x="2249"/>
                  </a:lnTo>
                  <a:lnTo>
                    <a:pt y="747" x="2098"/>
                  </a:lnTo>
                  <a:lnTo>
                    <a:pt y="713" x="1950"/>
                  </a:lnTo>
                  <a:lnTo>
                    <a:pt y="679" x="1803"/>
                  </a:lnTo>
                  <a:lnTo>
                    <a:pt y="647" x="1656"/>
                  </a:lnTo>
                  <a:lnTo>
                    <a:pt y="613" x="1511"/>
                  </a:lnTo>
                  <a:lnTo>
                    <a:pt y="580" x="1366"/>
                  </a:lnTo>
                  <a:lnTo>
                    <a:pt y="546" x="1222"/>
                  </a:lnTo>
                  <a:lnTo>
                    <a:pt y="512" x="1079"/>
                  </a:lnTo>
                  <a:lnTo>
                    <a:pt y="478" x="935"/>
                  </a:lnTo>
                  <a:lnTo>
                    <a:pt y="443" x="790"/>
                  </a:lnTo>
                  <a:lnTo>
                    <a:pt y="409" x="646"/>
                  </a:lnTo>
                  <a:lnTo>
                    <a:pt y="375" x="501"/>
                  </a:lnTo>
                  <a:lnTo>
                    <a:pt y="372" x="479"/>
                  </a:lnTo>
                  <a:lnTo>
                    <a:pt y="365" x="459"/>
                  </a:lnTo>
                  <a:lnTo>
                    <a:pt y="358" x="439"/>
                  </a:lnTo>
                  <a:lnTo>
                    <a:pt y="350" x="420"/>
                  </a:lnTo>
                  <a:lnTo>
                    <a:pt y="341" x="401"/>
                  </a:lnTo>
                  <a:lnTo>
                    <a:pt y="331" x="385"/>
                  </a:lnTo>
                  <a:lnTo>
                    <a:pt y="321" x="369"/>
                  </a:lnTo>
                  <a:lnTo>
                    <a:pt y="309" x="354"/>
                  </a:lnTo>
                  <a:lnTo>
                    <a:pt y="286" x="324"/>
                  </a:lnTo>
                  <a:lnTo>
                    <a:pt y="260" x="298"/>
                  </a:lnTo>
                  <a:lnTo>
                    <a:pt y="232" x="271"/>
                  </a:lnTo>
                  <a:lnTo>
                    <a:pt y="205" x="248"/>
                  </a:lnTo>
                  <a:lnTo>
                    <a:pt y="174" x="223"/>
                  </a:lnTo>
                  <a:lnTo>
                    <a:pt y="145" x="197"/>
                  </a:lnTo>
                  <a:lnTo>
                    <a:pt y="117" x="170"/>
                  </a:lnTo>
                  <a:lnTo>
                    <a:pt y="90" x="141"/>
                  </a:lnTo>
                  <a:lnTo>
                    <a:pt y="76" x="126"/>
                  </a:lnTo>
                  <a:lnTo>
                    <a:pt y="64" x="111"/>
                  </a:lnTo>
                  <a:lnTo>
                    <a:pt y="52" x="94"/>
                  </a:lnTo>
                  <a:lnTo>
                    <a:pt y="41" x="77"/>
                  </a:lnTo>
                  <a:lnTo>
                    <a:pt y="29" x="59"/>
                  </a:lnTo>
                  <a:lnTo>
                    <a:pt y="19" x="40"/>
                  </a:lnTo>
                  <a:lnTo>
                    <a:pt y="10" x="20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60"/>
                  </a:lnTo>
                  <a:lnTo>
                    <a:pt y="142" x="67"/>
                  </a:lnTo>
                  <a:lnTo>
                    <a:pt y="162" x="74"/>
                  </a:lnTo>
                  <a:lnTo>
                    <a:pt y="183" x="79"/>
                  </a:lnTo>
                  <a:lnTo>
                    <a:pt y="221" x="87"/>
                  </a:lnTo>
                  <a:lnTo>
                    <a:pt y="257" x="91"/>
                  </a:lnTo>
                  <a:lnTo>
                    <a:pt y="291" x="91"/>
                  </a:lnTo>
                  <a:lnTo>
                    <a:pt y="323" x="89"/>
                  </a:lnTo>
                  <a:lnTo>
                    <a:pt y="362" x="265"/>
                  </a:lnTo>
                  <a:lnTo>
                    <a:pt y="399" x="440"/>
                  </a:lnTo>
                  <a:lnTo>
                    <a:pt y="438" x="616"/>
                  </a:lnTo>
                  <a:lnTo>
                    <a:pt y="477" x="793"/>
                  </a:lnTo>
                  <a:lnTo>
                    <a:pt y="515" x="969"/>
                  </a:lnTo>
                  <a:lnTo>
                    <a:pt y="554" x="1146"/>
                  </a:lnTo>
                  <a:lnTo>
                    <a:pt y="593" x="1322"/>
                  </a:lnTo>
                  <a:lnTo>
                    <a:pt y="632" x="1497"/>
                  </a:lnTo>
                  <a:lnTo>
                    <a:pt y="669" x="1671"/>
                  </a:lnTo>
                  <a:lnTo>
                    <a:pt y="706" x="1843"/>
                  </a:lnTo>
                  <a:lnTo>
                    <a:pt y="744" x="2014"/>
                  </a:lnTo>
                  <a:lnTo>
                    <a:pt y="779" x="2183"/>
                  </a:lnTo>
                  <a:lnTo>
                    <a:pt y="813" x="2348"/>
                  </a:lnTo>
                  <a:lnTo>
                    <a:pt y="847" x="2512"/>
                  </a:lnTo>
                  <a:lnTo>
                    <a:pt y="879" x="2671"/>
                  </a:lnTo>
                  <a:lnTo>
                    <a:pt y="908" x="2828"/>
                  </a:lnTo>
                  <a:lnTo>
                    <a:pt y="918" x="2895"/>
                  </a:lnTo>
                  <a:lnTo>
                    <a:pt y="928" x="2963"/>
                  </a:lnTo>
                  <a:lnTo>
                    <a:pt y="936" x="3030"/>
                  </a:lnTo>
                  <a:lnTo>
                    <a:pt y="946" x="3094"/>
                  </a:lnTo>
                  <a:lnTo>
                    <a:pt y="953" x="3157"/>
                  </a:lnTo>
                  <a:lnTo>
                    <a:pt y="960" x="3214"/>
                  </a:lnTo>
                  <a:lnTo>
                    <a:pt y="963" x="3265"/>
                  </a:lnTo>
                  <a:lnTo>
                    <a:pt y="965" x="3309"/>
                  </a:lnTo>
                  <a:lnTo>
                    <a:pt y="965" x="3339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28" name="Shape 4728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3" x="50"/>
                  </a:lnTo>
                  <a:lnTo>
                    <a:pt y="3" x="103"/>
                  </a:lnTo>
                  <a:lnTo>
                    <a:pt y="5" x="153"/>
                  </a:lnTo>
                  <a:lnTo>
                    <a:pt y="5" x="204"/>
                  </a:lnTo>
                  <a:lnTo>
                    <a:pt y="5" x="253"/>
                  </a:lnTo>
                  <a:lnTo>
                    <a:pt y="3" x="303"/>
                  </a:lnTo>
                  <a:lnTo>
                    <a:pt y="3" x="354"/>
                  </a:lnTo>
                  <a:lnTo>
                    <a:pt y="0" x="403"/>
                  </a:lnTo>
                  <a:lnTo>
                    <a:pt y="7" x="418"/>
                  </a:lnTo>
                  <a:lnTo>
                    <a:pt y="12" x="430"/>
                  </a:lnTo>
                  <a:lnTo>
                    <a:pt y="18" x="444"/>
                  </a:lnTo>
                  <a:lnTo>
                    <a:pt y="27" x="454"/>
                  </a:lnTo>
                  <a:lnTo>
                    <a:pt y="42" x="474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</a:path>
              </a:pathLst>
            </a:custGeom>
            <a:noFill/>
            <a:ln w="9525" cap="rnd">
              <a:solidFill>
                <a:srgbClr val="969595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29" name="Shape 4729"/>
            <p:cNvSpPr/>
            <p:nvPr/>
          </p:nvSpPr>
          <p:spPr>
            <a:xfrm>
              <a:off y="2020886" x="2103436"/>
              <a:ext cy="760411" cx="120650"/>
            </a:xfrm>
            <a:custGeom>
              <a:pathLst>
                <a:path w="76" extrusionOk="0" h="479">
                  <a:moveTo>
                    <a:pt y="0" x="7"/>
                  </a:moveTo>
                  <a:lnTo>
                    <a:pt y="2" x="4"/>
                  </a:lnTo>
                  <a:lnTo>
                    <a:pt y="5" x="2"/>
                  </a:lnTo>
                  <a:lnTo>
                    <a:pt y="9" x="0"/>
                  </a:lnTo>
                  <a:lnTo>
                    <a:pt y="12" x="0"/>
                  </a:lnTo>
                  <a:lnTo>
                    <a:pt y="479" x="76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30" name="Shape 4730"/>
            <p:cNvSpPr/>
            <p:nvPr/>
          </p:nvSpPr>
          <p:spPr>
            <a:xfrm>
              <a:off y="2455861" x="3032125"/>
              <a:ext cy="163511" cx="230187"/>
            </a:xfrm>
            <a:custGeom>
              <a:pathLst>
                <a:path w="145" extrusionOk="0" h="103">
                  <a:moveTo>
                    <a:pt y="0" x="64"/>
                  </a:moveTo>
                  <a:lnTo>
                    <a:pt y="7" x="65"/>
                  </a:lnTo>
                  <a:lnTo>
                    <a:pt y="14" x="67"/>
                  </a:lnTo>
                  <a:lnTo>
                    <a:pt y="19" x="67"/>
                  </a:lnTo>
                  <a:lnTo>
                    <a:pt y="25" x="67"/>
                  </a:lnTo>
                  <a:lnTo>
                    <a:pt y="39" x="62"/>
                  </a:lnTo>
                  <a:lnTo>
                    <a:pt y="51" x="54"/>
                  </a:lnTo>
                  <a:lnTo>
                    <a:pt y="63" x="44"/>
                  </a:lnTo>
                  <a:lnTo>
                    <a:pt y="76" x="30"/>
                  </a:lnTo>
                  <a:lnTo>
                    <a:pt y="88" x="15"/>
                  </a:lnTo>
                  <a:lnTo>
                    <a:pt y="101" x="0"/>
                  </a:lnTo>
                  <a:lnTo>
                    <a:pt y="101" x="20"/>
                  </a:lnTo>
                  <a:lnTo>
                    <a:pt y="103" x="40"/>
                  </a:lnTo>
                  <a:lnTo>
                    <a:pt y="44" x="138"/>
                  </a:lnTo>
                  <a:lnTo>
                    <a:pt y="39" x="141"/>
                  </a:lnTo>
                  <a:lnTo>
                    <a:pt y="36" x="145"/>
                  </a:lnTo>
                  <a:lnTo>
                    <a:pt y="32" x="145"/>
                  </a:lnTo>
                  <a:lnTo>
                    <a:pt y="29" x="145"/>
                  </a:lnTo>
                  <a:lnTo>
                    <a:pt y="25" x="145"/>
                  </a:lnTo>
                  <a:lnTo>
                    <a:pt y="24" x="141"/>
                  </a:lnTo>
                  <a:lnTo>
                    <a:pt y="20" x="138"/>
                  </a:lnTo>
                  <a:lnTo>
                    <a:pt y="19" x="133"/>
                  </a:lnTo>
                  <a:lnTo>
                    <a:pt y="14" x="116"/>
                  </a:lnTo>
                  <a:lnTo>
                    <a:pt y="8" x="99"/>
                  </a:lnTo>
                  <a:lnTo>
                    <a:pt y="3" x="81"/>
                  </a:lnTo>
                  <a:lnTo>
                    <a:pt y="0" x="6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31" name="Shape 4731"/>
            <p:cNvSpPr/>
            <p:nvPr/>
          </p:nvSpPr>
          <p:spPr>
            <a:xfrm>
              <a:off y="2413000" x="6296025"/>
              <a:ext cy="681037" cx="579437"/>
            </a:xfrm>
            <a:custGeom>
              <a:pathLst>
                <a:path w="365" extrusionOk="0" h="429">
                  <a:moveTo>
                    <a:pt y="0" x="138"/>
                  </a:moveTo>
                  <a:lnTo>
                    <a:pt y="25" x="142"/>
                  </a:lnTo>
                  <a:lnTo>
                    <a:pt y="51" x="144"/>
                  </a:lnTo>
                  <a:lnTo>
                    <a:pt y="78" x="142"/>
                  </a:lnTo>
                  <a:lnTo>
                    <a:pt y="103" x="140"/>
                  </a:lnTo>
                  <a:lnTo>
                    <a:pt y="130" x="135"/>
                  </a:lnTo>
                  <a:lnTo>
                    <a:pt y="157" x="128"/>
                  </a:lnTo>
                  <a:lnTo>
                    <a:pt y="183" x="120"/>
                  </a:lnTo>
                  <a:lnTo>
                    <a:pt y="210" x="111"/>
                  </a:lnTo>
                  <a:lnTo>
                    <a:pt y="237" x="101"/>
                  </a:lnTo>
                  <a:lnTo>
                    <a:pt y="264" x="88"/>
                  </a:lnTo>
                  <a:lnTo>
                    <a:pt y="291" x="76"/>
                  </a:lnTo>
                  <a:lnTo>
                    <a:pt y="316" x="63"/>
                  </a:lnTo>
                  <a:lnTo>
                    <a:pt y="368" x="32"/>
                  </a:lnTo>
                  <a:lnTo>
                    <a:pt y="421" x="0"/>
                  </a:lnTo>
                  <a:lnTo>
                    <a:pt y="424" x="22"/>
                  </a:lnTo>
                  <a:lnTo>
                    <a:pt y="429" x="51"/>
                  </a:lnTo>
                  <a:lnTo>
                    <a:pt y="68" x="358"/>
                  </a:lnTo>
                  <a:lnTo>
                    <a:pt y="61" x="363"/>
                  </a:lnTo>
                  <a:lnTo>
                    <a:pt y="54" x="365"/>
                  </a:lnTo>
                  <a:lnTo>
                    <a:pt y="49" x="365"/>
                  </a:lnTo>
                  <a:lnTo>
                    <a:pt y="44" x="361"/>
                  </a:lnTo>
                  <a:lnTo>
                    <a:pt y="41" x="358"/>
                  </a:lnTo>
                  <a:lnTo>
                    <a:pt y="37" x="355"/>
                  </a:lnTo>
                  <a:lnTo>
                    <a:pt y="35" x="350"/>
                  </a:lnTo>
                  <a:lnTo>
                    <a:pt y="32" x="344"/>
                  </a:lnTo>
                  <a:lnTo>
                    <a:pt y="24" x="317"/>
                  </a:lnTo>
                  <a:lnTo>
                    <a:pt y="15" x="287"/>
                  </a:lnTo>
                  <a:lnTo>
                    <a:pt y="10" x="257"/>
                  </a:lnTo>
                  <a:lnTo>
                    <a:pt y="7" x="226"/>
                  </a:lnTo>
                  <a:lnTo>
                    <a:pt y="2" x="172"/>
                  </a:lnTo>
                  <a:lnTo>
                    <a:pt y="0" x="138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32" name="Shape 4732"/>
            <p:cNvSpPr/>
            <p:nvPr/>
          </p:nvSpPr>
          <p:spPr>
            <a:xfrm>
              <a:off y="2451100" x="3021011"/>
              <a:ext cy="165100" cx="120650"/>
            </a:xfrm>
            <a:custGeom>
              <a:pathLst>
                <a:path w="76" extrusionOk="0" h="104">
                  <a:moveTo>
                    <a:pt y="3" x="71"/>
                  </a:moveTo>
                  <a:lnTo>
                    <a:pt y="10" x="72"/>
                  </a:lnTo>
                  <a:lnTo>
                    <a:pt y="17" x="74"/>
                  </a:lnTo>
                  <a:lnTo>
                    <a:pt y="22" x="74"/>
                  </a:lnTo>
                  <a:lnTo>
                    <a:pt y="28" x="74"/>
                  </a:lnTo>
                  <a:lnTo>
                    <a:pt y="42" x="69"/>
                  </a:lnTo>
                  <a:lnTo>
                    <a:pt y="54" x="61"/>
                  </a:lnTo>
                  <a:lnTo>
                    <a:pt y="66" x="51"/>
                  </a:lnTo>
                  <a:lnTo>
                    <a:pt y="79" x="37"/>
                  </a:lnTo>
                  <a:lnTo>
                    <a:pt y="91" x="22"/>
                  </a:lnTo>
                  <a:lnTo>
                    <a:pt y="104" x="7"/>
                  </a:lnTo>
                  <a:lnTo>
                    <a:pt y="104" x="10"/>
                  </a:lnTo>
                  <a:lnTo>
                    <a:pt y="103" x="5"/>
                  </a:lnTo>
                  <a:lnTo>
                    <a:pt y="103" x="0"/>
                  </a:lnTo>
                  <a:lnTo>
                    <a:pt y="103" x="2"/>
                  </a:lnTo>
                  <a:lnTo>
                    <a:pt y="91" x="18"/>
                  </a:lnTo>
                  <a:lnTo>
                    <a:pt y="77" x="34"/>
                  </a:lnTo>
                  <a:lnTo>
                    <a:pt y="64" x="47"/>
                  </a:lnTo>
                  <a:lnTo>
                    <a:pt y="50" x="57"/>
                  </a:lnTo>
                  <a:lnTo>
                    <a:pt y="37" x="66"/>
                  </a:lnTo>
                  <a:lnTo>
                    <a:pt y="25" x="71"/>
                  </a:lnTo>
                  <a:lnTo>
                    <a:pt y="18" x="71"/>
                  </a:lnTo>
                  <a:lnTo>
                    <a:pt y="13" x="71"/>
                  </a:lnTo>
                  <a:lnTo>
                    <a:pt y="8" x="69"/>
                  </a:lnTo>
                  <a:lnTo>
                    <a:pt y="3" x="66"/>
                  </a:lnTo>
                  <a:lnTo>
                    <a:pt y="1" x="59"/>
                  </a:lnTo>
                  <a:lnTo>
                    <a:pt y="0" x="59"/>
                  </a:lnTo>
                  <a:lnTo>
                    <a:pt y="0" x="62"/>
                  </a:lnTo>
                  <a:lnTo>
                    <a:pt y="1" x="67"/>
                  </a:lnTo>
                  <a:lnTo>
                    <a:pt y="3" x="72"/>
                  </a:lnTo>
                  <a:lnTo>
                    <a:pt y="5" x="76"/>
                  </a:lnTo>
                  <a:lnTo>
                    <a:pt y="5" x="76"/>
                  </a:lnTo>
                  <a:lnTo>
                    <a:pt y="3" x="7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33" name="Shape 4733"/>
            <p:cNvSpPr/>
            <p:nvPr/>
          </p:nvSpPr>
          <p:spPr>
            <a:xfrm>
              <a:off y="2413000" x="6288087"/>
              <a:ext cy="665161" cx="236537"/>
            </a:xfrm>
            <a:custGeom>
              <a:pathLst>
                <a:path w="149" extrusionOk="0" h="419">
                  <a:moveTo>
                    <a:pt y="0" x="143"/>
                  </a:moveTo>
                  <a:lnTo>
                    <a:pt y="25" x="147"/>
                  </a:lnTo>
                  <a:lnTo>
                    <a:pt y="51" x="149"/>
                  </a:lnTo>
                  <a:lnTo>
                    <a:pt y="78" x="149"/>
                  </a:lnTo>
                  <a:lnTo>
                    <a:pt y="103" x="145"/>
                  </a:lnTo>
                  <a:lnTo>
                    <a:pt y="130" x="140"/>
                  </a:lnTo>
                  <a:lnTo>
                    <a:pt y="157" x="133"/>
                  </a:lnTo>
                  <a:lnTo>
                    <a:pt y="183" x="127"/>
                  </a:lnTo>
                  <a:lnTo>
                    <a:pt y="210" x="116"/>
                  </a:lnTo>
                  <a:lnTo>
                    <a:pt y="237" x="106"/>
                  </a:lnTo>
                  <a:lnTo>
                    <a:pt y="264" x="95"/>
                  </a:lnTo>
                  <a:lnTo>
                    <a:pt y="291" x="81"/>
                  </a:lnTo>
                  <a:lnTo>
                    <a:pt y="316" x="68"/>
                  </a:lnTo>
                  <a:lnTo>
                    <a:pt y="368" x="37"/>
                  </a:lnTo>
                  <a:lnTo>
                    <a:pt y="419" x="7"/>
                  </a:lnTo>
                  <a:lnTo>
                    <a:pt y="419" x="0"/>
                  </a:lnTo>
                  <a:lnTo>
                    <a:pt y="395" x="17"/>
                  </a:lnTo>
                  <a:lnTo>
                    <a:pt y="368" x="32"/>
                  </a:lnTo>
                  <a:lnTo>
                    <a:pt y="343" x="49"/>
                  </a:lnTo>
                  <a:lnTo>
                    <a:pt y="314" x="62"/>
                  </a:lnTo>
                  <a:lnTo>
                    <a:pt y="287" x="78"/>
                  </a:lnTo>
                  <a:lnTo>
                    <a:pt y="259" x="89"/>
                  </a:lnTo>
                  <a:lnTo>
                    <a:pt y="230" x="101"/>
                  </a:lnTo>
                  <a:lnTo>
                    <a:pt y="201" x="113"/>
                  </a:lnTo>
                  <a:lnTo>
                    <a:pt y="172" x="122"/>
                  </a:lnTo>
                  <a:lnTo>
                    <a:pt y="144" x="130"/>
                  </a:lnTo>
                  <a:lnTo>
                    <a:pt y="117" x="135"/>
                  </a:lnTo>
                  <a:lnTo>
                    <a:pt y="90" x="138"/>
                  </a:lnTo>
                  <a:lnTo>
                    <a:pt y="64" x="140"/>
                  </a:lnTo>
                  <a:lnTo>
                    <a:pt y="41" x="140"/>
                  </a:lnTo>
                  <a:lnTo>
                    <a:pt y="19" x="138"/>
                  </a:lnTo>
                  <a:lnTo>
                    <a:pt y="0" x="132"/>
                  </a:lnTo>
                  <a:lnTo>
                    <a:pt y="0" x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34" name="Shape 4734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735" name="Shape 4735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sp>
        <p:nvSpPr>
          <p:cNvPr id="4736" name="Shape 4736"/>
          <p:cNvSpPr/>
          <p:nvPr/>
        </p:nvSpPr>
        <p:spPr>
          <a:xfrm>
            <a:off y="2689225" x="731837"/>
            <a:ext cy="442912" cx="791368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8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5. WHAT WAS THE </a:t>
            </a:r>
            <a:r>
              <a:rPr strike="noStrike" u="none" b="1" cap="none" baseline="0" sz="28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SIZE</a:t>
            </a:r>
            <a:r>
              <a:rPr strike="noStrike" u="none" b="1" cap="none" baseline="0" sz="28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 of the manoeuvre?</a:t>
            </a:r>
          </a:p>
        </p:txBody>
      </p:sp>
    </p:spTree>
  </p:cSld>
  <p:clrMapOvr>
    <a:masterClrMapping/>
  </p:clrMapOvr>
  <p:transition spd="slow">
    <p:cut/>
  </p:transition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4742" name="Shape 4742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4743" name="Shape 4743"/>
          <p:cNvSpPr/>
          <p:nvPr/>
        </p:nvSpPr>
        <p:spPr>
          <a:xfrm>
            <a:off y="2503486" x="1036637"/>
            <a:ext cy="887411" cx="748506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8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5. Was the manoeuvre partially or completely</a:t>
            </a:r>
            <a:br>
              <a:rPr strike="noStrike" u="none" b="1" cap="none" baseline="0" sz="28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strike="noStrike" u="none" b="1" cap="none" baseline="0" sz="28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outside of the manoeuvring zone?</a:t>
            </a:r>
          </a:p>
        </p:txBody>
      </p:sp>
      <p:grpSp>
        <p:nvGrpSpPr>
          <p:cNvPr id="4744" name="Shape 4744"/>
          <p:cNvGrpSpPr/>
          <p:nvPr/>
        </p:nvGrpSpPr>
        <p:grpSpPr>
          <a:xfrm>
            <a:off y="471316" x="3412463"/>
            <a:ext cy="1035392" cx="2092057"/>
            <a:chOff y="2001836" x="1200150"/>
            <a:chExt cy="2863850" cx="6477000"/>
          </a:xfrm>
        </p:grpSpPr>
        <p:grpSp>
          <p:nvGrpSpPr>
            <p:cNvPr id="4745" name="Shape 4745"/>
            <p:cNvGrpSpPr/>
            <p:nvPr/>
          </p:nvGrpSpPr>
          <p:grpSpPr>
            <a:xfrm>
              <a:off y="2001836" x="1200150"/>
              <a:ext cy="2863850" cx="6477000"/>
              <a:chOff y="2001836" x="1200150"/>
              <a:chExt cy="2863850" cx="6477000"/>
            </a:xfrm>
          </p:grpSpPr>
          <p:sp>
            <p:nvSpPr>
              <p:cNvPr id="4746" name="Shape 4746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47" name="Shape 4747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48" name="Shape 4748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49" name="Shape 4749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50" name="Shape 4750"/>
              <p:cNvSpPr/>
              <p:nvPr/>
            </p:nvSpPr>
            <p:spPr>
              <a:xfrm>
                <a:off y="2455861" x="2782886"/>
                <a:ext cy="271461" cx="136525"/>
              </a:xfrm>
              <a:custGeom>
                <a:pathLst>
                  <a:path w="86" extrusionOk="0" h="171">
                    <a:moveTo>
                      <a:pt y="41" x="81"/>
                    </a:moveTo>
                    <a:lnTo>
                      <a:pt y="32" x="82"/>
                    </a:lnTo>
                    <a:lnTo>
                      <a:pt y="25" x="84"/>
                    </a:lnTo>
                    <a:lnTo>
                      <a:pt y="19" x="84"/>
                    </a:lnTo>
                    <a:lnTo>
                      <a:pt y="14" x="82"/>
                    </a:lnTo>
                    <a:lnTo>
                      <a:pt y="8" x="81"/>
                    </a:lnTo>
                    <a:lnTo>
                      <a:pt y="5" x="79"/>
                    </a:lnTo>
                    <a:lnTo>
                      <a:pt y="2" x="76"/>
                    </a:lnTo>
                    <a:lnTo>
                      <a:pt y="0" x="72"/>
                    </a:lnTo>
                    <a:lnTo>
                      <a:pt y="0" x="74"/>
                    </a:lnTo>
                    <a:lnTo>
                      <a:pt y="2" x="79"/>
                    </a:lnTo>
                    <a:lnTo>
                      <a:pt y="3" x="81"/>
                    </a:lnTo>
                    <a:lnTo>
                      <a:pt y="7" x="82"/>
                    </a:lnTo>
                    <a:lnTo>
                      <a:pt y="10" x="84"/>
                    </a:lnTo>
                    <a:lnTo>
                      <a:pt y="20" x="86"/>
                    </a:lnTo>
                    <a:lnTo>
                      <a:pt y="32" x="84"/>
                    </a:lnTo>
                    <a:lnTo>
                      <a:pt y="44" x="81"/>
                    </a:lnTo>
                    <a:lnTo>
                      <a:pt y="59" x="76"/>
                    </a:lnTo>
                    <a:lnTo>
                      <a:pt y="74" x="69"/>
                    </a:lnTo>
                    <a:lnTo>
                      <a:pt y="90" x="62"/>
                    </a:lnTo>
                    <a:lnTo>
                      <a:pt y="118" x="45"/>
                    </a:lnTo>
                    <a:lnTo>
                      <a:pt y="145" x="28"/>
                    </a:lnTo>
                    <a:lnTo>
                      <a:pt y="156" x="20"/>
                    </a:lnTo>
                    <a:lnTo>
                      <a:pt y="164" x="11"/>
                    </a:lnTo>
                    <a:lnTo>
                      <a:pt y="169" x="5"/>
                    </a:lnTo>
                    <a:lnTo>
                      <a:pt y="171" x="0"/>
                    </a:lnTo>
                    <a:lnTo>
                      <a:pt y="41" x="8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51" name="Shape 4751"/>
              <p:cNvSpPr/>
              <p:nvPr/>
            </p:nvSpPr>
            <p:spPr>
              <a:xfrm>
                <a:off y="2474911" x="6092825"/>
                <a:ext cy="260350" cx="44450"/>
              </a:xfrm>
              <a:custGeom>
                <a:pathLst>
                  <a:path w="28" extrusionOk="0" h="164">
                    <a:moveTo>
                      <a:pt y="164" x="0"/>
                    </a:moveTo>
                    <a:lnTo>
                      <a:pt y="133" x="6"/>
                    </a:lnTo>
                    <a:lnTo>
                      <a:pt y="105" x="12"/>
                    </a:lnTo>
                    <a:lnTo>
                      <a:pt y="78" x="15"/>
                    </a:lnTo>
                    <a:lnTo>
                      <a:pt y="54" x="15"/>
                    </a:lnTo>
                    <a:lnTo>
                      <a:pt y="35" x="15"/>
                    </a:lnTo>
                    <a:lnTo>
                      <a:pt y="20" x="12"/>
                    </a:lnTo>
                    <a:lnTo>
                      <a:pt y="13" x="10"/>
                    </a:lnTo>
                    <a:lnTo>
                      <a:pt y="8" x="6"/>
                    </a:lnTo>
                    <a:lnTo>
                      <a:pt y="5" x="5"/>
                    </a:lnTo>
                    <a:lnTo>
                      <a:pt y="3" x="1"/>
                    </a:lnTo>
                    <a:lnTo>
                      <a:pt y="0" x="10"/>
                    </a:lnTo>
                    <a:lnTo>
                      <a:pt y="3" x="15"/>
                    </a:lnTo>
                    <a:lnTo>
                      <a:pt y="10" x="18"/>
                    </a:lnTo>
                    <a:lnTo>
                      <a:pt y="17" x="22"/>
                    </a:lnTo>
                    <a:lnTo>
                      <a:pt y="25" x="25"/>
                    </a:lnTo>
                    <a:lnTo>
                      <a:pt y="45" x="28"/>
                    </a:lnTo>
                    <a:lnTo>
                      <a:pt y="69" x="28"/>
                    </a:lnTo>
                    <a:lnTo>
                      <a:pt y="95" x="27"/>
                    </a:lnTo>
                    <a:lnTo>
                      <a:pt y="118" x="23"/>
                    </a:lnTo>
                    <a:lnTo>
                      <a:pt y="144" x="20"/>
                    </a:lnTo>
                    <a:lnTo>
                      <a:pt y="164" x="15"/>
                    </a:lnTo>
                    <a:lnTo>
                      <a:pt y="164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52" name="Shape 4752"/>
              <p:cNvSpPr/>
              <p:nvPr/>
            </p:nvSpPr>
            <p:spPr>
              <a:xfrm>
                <a:off y="2432050" x="2782886"/>
                <a:ext cy="295275" cx="277811"/>
              </a:xfrm>
              <a:custGeom>
                <a:pathLst>
                  <a:path w="175" extrusionOk="0" h="186">
                    <a:moveTo>
                      <a:pt y="7" x="172"/>
                    </a:moveTo>
                    <a:lnTo>
                      <a:pt y="5" x="160"/>
                    </a:lnTo>
                    <a:lnTo>
                      <a:pt y="3" x="141"/>
                    </a:lnTo>
                    <a:lnTo>
                      <a:pt y="0" x="125"/>
                    </a:lnTo>
                    <a:lnTo>
                      <a:pt y="0" x="118"/>
                    </a:lnTo>
                    <a:lnTo>
                      <a:pt y="0" x="116"/>
                    </a:lnTo>
                    <a:lnTo>
                      <a:pt y="7" x="96"/>
                    </a:lnTo>
                    <a:lnTo>
                      <a:pt y="15" x="74"/>
                    </a:lnTo>
                    <a:lnTo>
                      <a:pt y="17" x="79"/>
                    </a:lnTo>
                    <a:lnTo>
                      <a:pt y="18" x="81"/>
                    </a:lnTo>
                    <a:lnTo>
                      <a:pt y="22" x="82"/>
                    </a:lnTo>
                    <a:lnTo>
                      <a:pt y="25" x="84"/>
                    </a:lnTo>
                    <a:lnTo>
                      <a:pt y="35" x="86"/>
                    </a:lnTo>
                    <a:lnTo>
                      <a:pt y="47" x="84"/>
                    </a:lnTo>
                    <a:lnTo>
                      <a:pt y="59" x="81"/>
                    </a:lnTo>
                    <a:lnTo>
                      <a:pt y="74" x="76"/>
                    </a:lnTo>
                    <a:lnTo>
                      <a:pt y="89" x="69"/>
                    </a:lnTo>
                    <a:lnTo>
                      <a:pt y="105" x="62"/>
                    </a:lnTo>
                    <a:lnTo>
                      <a:pt y="133" x="45"/>
                    </a:lnTo>
                    <a:lnTo>
                      <a:pt y="160" x="28"/>
                    </a:lnTo>
                    <a:lnTo>
                      <a:pt y="171" x="20"/>
                    </a:lnTo>
                    <a:lnTo>
                      <a:pt y="179" x="11"/>
                    </a:lnTo>
                    <a:lnTo>
                      <a:pt y="184" x="5"/>
                    </a:lnTo>
                    <a:lnTo>
                      <a:pt y="186" x="0"/>
                    </a:lnTo>
                    <a:lnTo>
                      <a:pt y="186" x="3"/>
                    </a:lnTo>
                    <a:lnTo>
                      <a:pt y="118" x="91"/>
                    </a:lnTo>
                    <a:lnTo>
                      <a:pt y="74" x="146"/>
                    </a:lnTo>
                    <a:lnTo>
                      <a:pt y="66" x="155"/>
                    </a:lnTo>
                    <a:lnTo>
                      <a:pt y="57" x="163"/>
                    </a:lnTo>
                    <a:lnTo>
                      <a:pt y="49" x="168"/>
                    </a:lnTo>
                    <a:lnTo>
                      <a:pt y="40" x="172"/>
                    </a:lnTo>
                    <a:lnTo>
                      <a:pt y="32" x="175"/>
                    </a:lnTo>
                    <a:lnTo>
                      <a:pt y="25" x="175"/>
                    </a:lnTo>
                    <a:lnTo>
                      <a:pt y="15" x="173"/>
                    </a:lnTo>
                    <a:lnTo>
                      <a:pt y="7" x="17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53" name="Shape 4753"/>
              <p:cNvSpPr/>
              <p:nvPr/>
            </p:nvSpPr>
            <p:spPr>
              <a:xfrm>
                <a:off y="2408236" x="5797550"/>
                <a:ext cy="1104900" cx="587375"/>
              </a:xfrm>
              <a:custGeom>
                <a:pathLst>
                  <a:path w="370" extrusionOk="0" h="696">
                    <a:moveTo>
                      <a:pt y="1" x="366"/>
                    </a:moveTo>
                    <a:lnTo>
                      <a:pt y="0" x="351"/>
                    </a:lnTo>
                    <a:lnTo>
                      <a:pt y="0" x="328"/>
                    </a:lnTo>
                    <a:lnTo>
                      <a:pt y="0" x="307"/>
                    </a:lnTo>
                    <a:lnTo>
                      <a:pt y="0" x="297"/>
                    </a:lnTo>
                    <a:lnTo>
                      <a:pt y="1" x="284"/>
                    </a:lnTo>
                    <a:lnTo>
                      <a:pt y="5" x="272"/>
                    </a:lnTo>
                    <a:lnTo>
                      <a:pt y="42" x="196"/>
                    </a:lnTo>
                    <a:lnTo>
                      <a:pt y="49" x="201"/>
                    </a:lnTo>
                    <a:lnTo>
                      <a:pt y="57" x="206"/>
                    </a:lnTo>
                    <a:lnTo>
                      <a:pt y="71" x="209"/>
                    </a:lnTo>
                    <a:lnTo>
                      <a:pt y="86" x="211"/>
                    </a:lnTo>
                    <a:lnTo>
                      <a:pt y="103" x="211"/>
                    </a:lnTo>
                    <a:lnTo>
                      <a:pt y="121" x="209"/>
                    </a:lnTo>
                    <a:lnTo>
                      <a:pt y="143" x="208"/>
                    </a:lnTo>
                    <a:lnTo>
                      <a:pt y="165" x="203"/>
                    </a:lnTo>
                    <a:lnTo>
                      <a:pt y="216" x="192"/>
                    </a:lnTo>
                    <a:lnTo>
                      <a:pt y="270" x="179"/>
                    </a:lnTo>
                    <a:lnTo>
                      <a:pt y="326" x="162"/>
                    </a:lnTo>
                    <a:lnTo>
                      <a:pt y="385" x="144"/>
                    </a:lnTo>
                    <a:lnTo>
                      <a:pt y="441" x="123"/>
                    </a:lnTo>
                    <a:lnTo>
                      <a:pt y="496" x="101"/>
                    </a:lnTo>
                    <a:lnTo>
                      <a:pt y="549" x="81"/>
                    </a:lnTo>
                    <a:lnTo>
                      <a:pt y="594" x="61"/>
                    </a:lnTo>
                    <a:lnTo>
                      <a:pt y="633" x="42"/>
                    </a:lnTo>
                    <a:lnTo>
                      <a:pt y="665" x="25"/>
                    </a:lnTo>
                    <a:lnTo>
                      <a:pt y="677" x="17"/>
                    </a:lnTo>
                    <a:lnTo>
                      <a:pt y="686" x="10"/>
                    </a:lnTo>
                    <a:lnTo>
                      <a:pt y="692" x="5"/>
                    </a:lnTo>
                    <a:lnTo>
                      <a:pt y="696" x="0"/>
                    </a:lnTo>
                    <a:lnTo>
                      <a:pt y="692" x="3"/>
                    </a:lnTo>
                    <a:lnTo>
                      <a:pt y="542" x="103"/>
                    </a:lnTo>
                    <a:lnTo>
                      <a:pt y="419" x="184"/>
                    </a:lnTo>
                    <a:lnTo>
                      <a:pt y="319" x="252"/>
                    </a:lnTo>
                    <a:lnTo>
                      <a:pt y="236" x="302"/>
                    </a:lnTo>
                    <a:lnTo>
                      <a:pt y="201" x="322"/>
                    </a:lnTo>
                    <a:lnTo>
                      <a:pt y="169" x="338"/>
                    </a:lnTo>
                    <a:lnTo>
                      <a:pt y="138" x="351"/>
                    </a:lnTo>
                    <a:lnTo>
                      <a:pt y="109" x="361"/>
                    </a:lnTo>
                    <a:lnTo>
                      <a:pt y="82" x="366"/>
                    </a:lnTo>
                    <a:lnTo>
                      <a:pt y="55" x="370"/>
                    </a:lnTo>
                    <a:lnTo>
                      <a:pt y="28" x="370"/>
                    </a:lnTo>
                    <a:lnTo>
                      <a:pt y="1" x="366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54" name="Shape 4754"/>
              <p:cNvSpPr/>
              <p:nvPr/>
            </p:nvSpPr>
            <p:spPr>
              <a:xfrm>
                <a:off y="2474911" x="2843211"/>
                <a:ext cy="136525" cx="228600"/>
              </a:xfrm>
              <a:custGeom>
                <a:pathLst>
                  <a:path w="144" extrusionOk="0" h="86">
                    <a:moveTo>
                      <a:pt y="0" x="144"/>
                    </a:moveTo>
                    <a:lnTo>
                      <a:pt y="7" x="134"/>
                    </a:lnTo>
                    <a:lnTo>
                      <a:pt y="13" x="122"/>
                    </a:lnTo>
                    <a:lnTo>
                      <a:pt y="18" x="108"/>
                    </a:lnTo>
                    <a:lnTo>
                      <a:pt y="24" x="93"/>
                    </a:lnTo>
                    <a:lnTo>
                      <a:pt y="25" x="76"/>
                    </a:lnTo>
                    <a:lnTo>
                      <a:pt y="27" x="58"/>
                    </a:lnTo>
                    <a:lnTo>
                      <a:pt y="29" x="38"/>
                    </a:lnTo>
                    <a:lnTo>
                      <a:pt y="29" x="17"/>
                    </a:lnTo>
                    <a:lnTo>
                      <a:pt y="37" x="17"/>
                    </a:lnTo>
                    <a:lnTo>
                      <a:pt y="45" x="17"/>
                    </a:lnTo>
                    <a:lnTo>
                      <a:pt y="54" x="16"/>
                    </a:lnTo>
                    <a:lnTo>
                      <a:pt y="61" x="12"/>
                    </a:lnTo>
                    <a:lnTo>
                      <a:pt y="74" x="7"/>
                    </a:lnTo>
                    <a:lnTo>
                      <a:pt y="81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4" x="41"/>
                    </a:lnTo>
                    <a:lnTo>
                      <a:pt y="86" x="53"/>
                    </a:lnTo>
                    <a:lnTo>
                      <a:pt y="76" x="71"/>
                    </a:lnTo>
                    <a:lnTo>
                      <a:pt y="66" x="88"/>
                    </a:lnTo>
                    <a:lnTo>
                      <a:pt y="56" x="102"/>
                    </a:lnTo>
                    <a:lnTo>
                      <a:pt y="45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55" name="Shape 4755"/>
              <p:cNvSpPr/>
              <p:nvPr/>
            </p:nvSpPr>
            <p:spPr>
              <a:xfrm>
                <a:off y="2513011" x="6026150"/>
                <a:ext cy="536575" cx="385761"/>
              </a:xfrm>
              <a:custGeom>
                <a:pathLst>
                  <a:path w="243" extrusionOk="0" h="338">
                    <a:moveTo>
                      <a:pt y="0" x="243"/>
                    </a:moveTo>
                    <a:lnTo>
                      <a:pt y="16" x="233"/>
                    </a:lnTo>
                    <a:lnTo>
                      <a:pt y="32" x="222"/>
                    </a:lnTo>
                    <a:lnTo>
                      <a:pt y="47" x="211"/>
                    </a:lnTo>
                    <a:lnTo>
                      <a:pt y="59" x="199"/>
                    </a:lnTo>
                    <a:lnTo>
                      <a:pt y="71" x="185"/>
                    </a:lnTo>
                    <a:lnTo>
                      <a:pt y="81" x="172"/>
                    </a:lnTo>
                    <a:lnTo>
                      <a:pt y="89" x="158"/>
                    </a:lnTo>
                    <a:lnTo>
                      <a:pt y="96" x="143"/>
                    </a:lnTo>
                    <a:lnTo>
                      <a:pt y="103" x="128"/>
                    </a:lnTo>
                    <a:lnTo>
                      <a:pt y="108" x="113"/>
                    </a:lnTo>
                    <a:lnTo>
                      <a:pt y="111" x="96"/>
                    </a:lnTo>
                    <a:lnTo>
                      <a:pt y="114" x="79"/>
                    </a:lnTo>
                    <a:lnTo>
                      <a:pt y="116" x="60"/>
                    </a:lnTo>
                    <a:lnTo>
                      <a:pt y="116" x="42"/>
                    </a:lnTo>
                    <a:lnTo>
                      <a:pt y="116" x="21"/>
                    </a:lnTo>
                    <a:lnTo>
                      <a:pt y="116" x="1"/>
                    </a:lnTo>
                    <a:lnTo>
                      <a:pt y="152" x="8"/>
                    </a:lnTo>
                    <a:lnTo>
                      <a:pt y="187" x="11"/>
                    </a:lnTo>
                    <a:lnTo>
                      <a:pt y="221" x="13"/>
                    </a:lnTo>
                    <a:lnTo>
                      <a:pt y="253" x="13"/>
                    </a:lnTo>
                    <a:lnTo>
                      <a:pt y="282" x="13"/>
                    </a:lnTo>
                    <a:lnTo>
                      <a:pt y="305" x="10"/>
                    </a:lnTo>
                    <a:lnTo>
                      <a:pt y="324" x="5"/>
                    </a:lnTo>
                    <a:lnTo>
                      <a:pt y="336" x="0"/>
                    </a:lnTo>
                    <a:lnTo>
                      <a:pt y="338" x="13"/>
                    </a:lnTo>
                    <a:lnTo>
                      <a:pt y="338" x="21"/>
                    </a:lnTo>
                    <a:lnTo>
                      <a:pt y="336" x="28"/>
                    </a:lnTo>
                    <a:lnTo>
                      <a:pt y="338" x="42"/>
                    </a:lnTo>
                    <a:lnTo>
                      <a:pt y="297" x="79"/>
                    </a:lnTo>
                    <a:lnTo>
                      <a:pt y="258" x="114"/>
                    </a:lnTo>
                    <a:lnTo>
                      <a:pt y="219" x="145"/>
                    </a:lnTo>
                    <a:lnTo>
                      <a:pt y="180" x="173"/>
                    </a:lnTo>
                    <a:lnTo>
                      <a:pt y="160" x="185"/>
                    </a:lnTo>
                    <a:lnTo>
                      <a:pt y="138" x="197"/>
                    </a:lnTo>
                    <a:lnTo>
                      <a:pt y="118" x="207"/>
                    </a:lnTo>
                    <a:lnTo>
                      <a:pt y="96" x="217"/>
                    </a:lnTo>
                    <a:lnTo>
                      <a:pt y="72" x="224"/>
                    </a:lnTo>
                    <a:lnTo>
                      <a:pt y="49" x="233"/>
                    </a:lnTo>
                    <a:lnTo>
                      <a:pt y="25" x="238"/>
                    </a:lnTo>
                    <a:lnTo>
                      <a:pt y="0" x="24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56" name="Shape 4756"/>
              <p:cNvSpPr/>
              <p:nvPr/>
            </p:nvSpPr>
            <p:spPr>
              <a:xfrm>
                <a:off y="2482850" x="2851150"/>
                <a:ext cy="139700" cx="228600"/>
              </a:xfrm>
              <a:custGeom>
                <a:pathLst>
                  <a:path w="144" extrusionOk="0" h="88">
                    <a:moveTo>
                      <a:pt y="0" x="144"/>
                    </a:moveTo>
                    <a:lnTo>
                      <a:pt y="7" x="132"/>
                    </a:lnTo>
                    <a:lnTo>
                      <a:pt y="13" x="120"/>
                    </a:lnTo>
                    <a:lnTo>
                      <a:pt y="19" x="107"/>
                    </a:lnTo>
                    <a:lnTo>
                      <a:pt y="22" x="92"/>
                    </a:lnTo>
                    <a:lnTo>
                      <a:pt y="25" x="76"/>
                    </a:lnTo>
                    <a:lnTo>
                      <a:pt y="27" x="60"/>
                    </a:lnTo>
                    <a:lnTo>
                      <a:pt y="29" x="39"/>
                    </a:lnTo>
                    <a:lnTo>
                      <a:pt y="29" x="19"/>
                    </a:lnTo>
                    <a:lnTo>
                      <a:pt y="44" x="17"/>
                    </a:lnTo>
                    <a:lnTo>
                      <a:pt y="59" x="12"/>
                    </a:lnTo>
                    <a:lnTo>
                      <a:pt y="71" x="7"/>
                    </a:lnTo>
                    <a:lnTo>
                      <a:pt y="83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6" x="41"/>
                    </a:lnTo>
                    <a:lnTo>
                      <a:pt y="88" x="53"/>
                    </a:lnTo>
                    <a:lnTo>
                      <a:pt y="78" x="71"/>
                    </a:lnTo>
                    <a:lnTo>
                      <a:pt y="68" x="88"/>
                    </a:lnTo>
                    <a:lnTo>
                      <a:pt y="57" x="103"/>
                    </a:lnTo>
                    <a:lnTo>
                      <a:pt y="46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57" name="Shape 4757"/>
              <p:cNvSpPr/>
              <p:nvPr/>
            </p:nvSpPr>
            <p:spPr>
              <a:xfrm>
                <a:off y="2536825" x="6008687"/>
                <a:ext cy="546100" cx="419100"/>
              </a:xfrm>
              <a:custGeom>
                <a:pathLst>
                  <a:path w="264" extrusionOk="0" h="344">
                    <a:moveTo>
                      <a:pt y="0" x="264"/>
                    </a:moveTo>
                    <a:lnTo>
                      <a:pt y="15" x="252"/>
                    </a:lnTo>
                    <a:lnTo>
                      <a:pt y="28" x="240"/>
                    </a:lnTo>
                    <a:lnTo>
                      <a:pt y="42" x="228"/>
                    </a:lnTo>
                    <a:lnTo>
                      <a:pt y="54" x="215"/>
                    </a:lnTo>
                    <a:lnTo>
                      <a:pt y="64" x="203"/>
                    </a:lnTo>
                    <a:lnTo>
                      <a:pt y="72" x="189"/>
                    </a:lnTo>
                    <a:lnTo>
                      <a:pt y="81" x="178"/>
                    </a:lnTo>
                    <a:lnTo>
                      <a:pt y="88" x="162"/>
                    </a:lnTo>
                    <a:lnTo>
                      <a:pt y="94" x="149"/>
                    </a:lnTo>
                    <a:lnTo>
                      <a:pt y="99" x="134"/>
                    </a:lnTo>
                    <a:lnTo>
                      <a:pt y="103" x="119"/>
                    </a:lnTo>
                    <a:lnTo>
                      <a:pt y="106" x="102"/>
                    </a:lnTo>
                    <a:lnTo>
                      <a:pt y="111" x="66"/>
                    </a:lnTo>
                    <a:lnTo>
                      <a:pt y="113" x="26"/>
                    </a:lnTo>
                    <a:lnTo>
                      <a:pt y="135" x="31"/>
                    </a:lnTo>
                    <a:lnTo>
                      <a:pt y="155" x="36"/>
                    </a:lnTo>
                    <a:lnTo>
                      <a:pt y="174" x="38"/>
                    </a:lnTo>
                    <a:lnTo>
                      <a:pt y="192" x="39"/>
                    </a:lnTo>
                    <a:lnTo>
                      <a:pt y="209" x="41"/>
                    </a:lnTo>
                    <a:lnTo>
                      <a:pt y="226" x="41"/>
                    </a:lnTo>
                    <a:lnTo>
                      <a:pt y="241" x="39"/>
                    </a:lnTo>
                    <a:lnTo>
                      <a:pt y="257" x="38"/>
                    </a:lnTo>
                    <a:lnTo>
                      <a:pt y="270" x="36"/>
                    </a:lnTo>
                    <a:lnTo>
                      <a:pt y="282" x="32"/>
                    </a:lnTo>
                    <a:lnTo>
                      <a:pt y="294" x="29"/>
                    </a:lnTo>
                    <a:lnTo>
                      <a:pt y="304" x="24"/>
                    </a:lnTo>
                    <a:lnTo>
                      <a:pt y="314" x="19"/>
                    </a:lnTo>
                    <a:lnTo>
                      <a:pt y="323" x="12"/>
                    </a:lnTo>
                    <a:lnTo>
                      <a:pt y="329" x="7"/>
                    </a:lnTo>
                    <a:lnTo>
                      <a:pt y="336" x="0"/>
                    </a:lnTo>
                    <a:lnTo>
                      <a:pt y="339" x="17"/>
                    </a:lnTo>
                    <a:lnTo>
                      <a:pt y="339" x="31"/>
                    </a:lnTo>
                    <a:lnTo>
                      <a:pt y="341" x="44"/>
                    </a:lnTo>
                    <a:lnTo>
                      <a:pt y="344" x="61"/>
                    </a:lnTo>
                    <a:lnTo>
                      <a:pt y="304" x="98"/>
                    </a:lnTo>
                    <a:lnTo>
                      <a:pt y="265" x="134"/>
                    </a:lnTo>
                    <a:lnTo>
                      <a:pt y="245" x="149"/>
                    </a:lnTo>
                    <a:lnTo>
                      <a:pt y="224" x="166"/>
                    </a:lnTo>
                    <a:lnTo>
                      <a:pt y="204" x="179"/>
                    </a:lnTo>
                    <a:lnTo>
                      <a:pt y="184" x="193"/>
                    </a:lnTo>
                    <a:lnTo>
                      <a:pt y="162" x="206"/>
                    </a:lnTo>
                    <a:lnTo>
                      <a:pt y="140" x="217"/>
                    </a:lnTo>
                    <a:lnTo>
                      <a:pt y="118" x="228"/>
                    </a:lnTo>
                    <a:lnTo>
                      <a:pt y="96" x="237"/>
                    </a:lnTo>
                    <a:lnTo>
                      <a:pt y="72" x="245"/>
                    </a:lnTo>
                    <a:lnTo>
                      <a:pt y="49" x="252"/>
                    </a:lnTo>
                    <a:lnTo>
                      <a:pt y="25" x="259"/>
                    </a:lnTo>
                    <a:lnTo>
                      <a:pt y="0" x="26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58" name="Shape 4758"/>
              <p:cNvSpPr/>
              <p:nvPr/>
            </p:nvSpPr>
            <p:spPr>
              <a:xfrm>
                <a:off y="2482850" x="2857500"/>
                <a:ext cy="144461" cx="233361"/>
              </a:xfrm>
              <a:custGeom>
                <a:pathLst>
                  <a:path w="147" extrusionOk="0" h="91">
                    <a:moveTo>
                      <a:pt y="0" x="147"/>
                    </a:moveTo>
                    <a:lnTo>
                      <a:pt y="8" x="135"/>
                    </a:lnTo>
                    <a:lnTo>
                      <a:pt y="15" x="123"/>
                    </a:lnTo>
                    <a:lnTo>
                      <a:pt y="20" x="110"/>
                    </a:lnTo>
                    <a:lnTo>
                      <a:pt y="25" x="94"/>
                    </a:lnTo>
                    <a:lnTo>
                      <a:pt y="29" x="79"/>
                    </a:lnTo>
                    <a:lnTo>
                      <a:pt y="30" x="61"/>
                    </a:lnTo>
                    <a:lnTo>
                      <a:pt y="32" x="40"/>
                    </a:lnTo>
                    <a:lnTo>
                      <a:pt y="30" x="20"/>
                    </a:lnTo>
                    <a:lnTo>
                      <a:pt y="52" x="15"/>
                    </a:lnTo>
                    <a:lnTo>
                      <a:pt y="68" x="12"/>
                    </a:lnTo>
                    <a:lnTo>
                      <a:pt y="78" x="5"/>
                    </a:lnTo>
                    <a:lnTo>
                      <a:pt y="88" x="0"/>
                    </a:lnTo>
                    <a:lnTo>
                      <a:pt y="88" x="13"/>
                    </a:lnTo>
                    <a:lnTo>
                      <a:pt y="90" x="27"/>
                    </a:lnTo>
                    <a:lnTo>
                      <a:pt y="91" x="40"/>
                    </a:lnTo>
                    <a:lnTo>
                      <a:pt y="91" x="52"/>
                    </a:lnTo>
                    <a:lnTo>
                      <a:pt y="81" x="71"/>
                    </a:lnTo>
                    <a:lnTo>
                      <a:pt y="71" x="89"/>
                    </a:lnTo>
                    <a:lnTo>
                      <a:pt y="61" x="105"/>
                    </a:lnTo>
                    <a:lnTo>
                      <a:pt y="49" x="116"/>
                    </a:lnTo>
                    <a:lnTo>
                      <a:pt y="37" x="128"/>
                    </a:lnTo>
                    <a:lnTo>
                      <a:pt y="25" x="137"/>
                    </a:lnTo>
                    <a:lnTo>
                      <a:pt y="13" x="143"/>
                    </a:lnTo>
                    <a:lnTo>
                      <a:pt y="0" x="147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59" name="Shape 4759"/>
              <p:cNvSpPr/>
              <p:nvPr/>
            </p:nvSpPr>
            <p:spPr>
              <a:xfrm>
                <a:off y="2533650" x="6043612"/>
                <a:ext cy="582612" cx="400050"/>
              </a:xfrm>
              <a:custGeom>
                <a:pathLst>
                  <a:path w="252" extrusionOk="0" h="367">
                    <a:moveTo>
                      <a:pt y="0" x="252"/>
                    </a:moveTo>
                    <a:lnTo>
                      <a:pt y="30" x="228"/>
                    </a:lnTo>
                    <a:lnTo>
                      <a:pt y="56" x="205"/>
                    </a:lnTo>
                    <a:lnTo>
                      <a:pt y="68" x="193"/>
                    </a:lnTo>
                    <a:lnTo>
                      <a:pt y="78" x="181"/>
                    </a:lnTo>
                    <a:lnTo>
                      <a:pt y="86" x="167"/>
                    </a:lnTo>
                    <a:lnTo>
                      <a:pt y="95" x="154"/>
                    </a:lnTo>
                    <a:lnTo>
                      <a:pt y="101" x="140"/>
                    </a:lnTo>
                    <a:lnTo>
                      <a:pt y="107" x="127"/>
                    </a:lnTo>
                    <a:lnTo>
                      <a:pt y="112" x="110"/>
                    </a:lnTo>
                    <a:lnTo>
                      <a:pt y="115" x="95"/>
                    </a:lnTo>
                    <a:lnTo>
                      <a:pt y="118" x="78"/>
                    </a:lnTo>
                    <a:lnTo>
                      <a:pt y="120" x="59"/>
                    </a:lnTo>
                    <a:lnTo>
                      <a:pt y="122" x="39"/>
                    </a:lnTo>
                    <a:lnTo>
                      <a:pt y="123" x="19"/>
                    </a:lnTo>
                    <a:lnTo>
                      <a:pt y="161" x="26"/>
                    </a:lnTo>
                    <a:lnTo>
                      <a:pt y="194" x="27"/>
                    </a:lnTo>
                    <a:lnTo>
                      <a:pt y="226" x="27"/>
                    </a:lnTo>
                    <a:lnTo>
                      <a:pt y="254" x="26"/>
                    </a:lnTo>
                    <a:lnTo>
                      <a:pt y="279" x="21"/>
                    </a:lnTo>
                    <a:lnTo>
                      <a:pt y="303" x="14"/>
                    </a:lnTo>
                    <a:lnTo>
                      <a:pt y="326" x="7"/>
                    </a:lnTo>
                    <a:lnTo>
                      <a:pt y="346" x="0"/>
                    </a:lnTo>
                    <a:lnTo>
                      <a:pt y="352" x="22"/>
                    </a:lnTo>
                    <a:lnTo>
                      <a:pt y="357" x="48"/>
                    </a:lnTo>
                    <a:lnTo>
                      <a:pt y="362" x="73"/>
                    </a:lnTo>
                    <a:lnTo>
                      <a:pt y="367" x="97"/>
                    </a:lnTo>
                    <a:lnTo>
                      <a:pt y="346" x="115"/>
                    </a:lnTo>
                    <a:lnTo>
                      <a:pt y="325" x="132"/>
                    </a:lnTo>
                    <a:lnTo>
                      <a:pt y="303" x="149"/>
                    </a:lnTo>
                    <a:lnTo>
                      <a:pt y="279" x="164"/>
                    </a:lnTo>
                    <a:lnTo>
                      <a:pt y="257" x="178"/>
                    </a:lnTo>
                    <a:lnTo>
                      <a:pt y="233" x="191"/>
                    </a:lnTo>
                    <a:lnTo>
                      <a:pt y="210" x="203"/>
                    </a:lnTo>
                    <a:lnTo>
                      <a:pt y="184" x="213"/>
                    </a:lnTo>
                    <a:lnTo>
                      <a:pt y="161" x="222"/>
                    </a:lnTo>
                    <a:lnTo>
                      <a:pt y="137" x="228"/>
                    </a:lnTo>
                    <a:lnTo>
                      <a:pt y="113" x="235"/>
                    </a:lnTo>
                    <a:lnTo>
                      <a:pt y="90" x="242"/>
                    </a:lnTo>
                    <a:lnTo>
                      <a:pt y="66" x="245"/>
                    </a:lnTo>
                    <a:lnTo>
                      <a:pt y="44" x="249"/>
                    </a:lnTo>
                    <a:lnTo>
                      <a:pt y="22" x="252"/>
                    </a:lnTo>
                    <a:lnTo>
                      <a:pt y="0" x="252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60" name="Shape 4760"/>
              <p:cNvSpPr/>
              <p:nvPr/>
            </p:nvSpPr>
            <p:spPr>
              <a:xfrm>
                <a:off y="2444750" x="2705100"/>
                <a:ext cy="139700" cx="371475"/>
              </a:xfrm>
              <a:custGeom>
                <a:pathLst>
                  <a:path w="234" extrusionOk="0" h="88">
                    <a:moveTo>
                      <a:pt y="0" x="234"/>
                    </a:moveTo>
                    <a:lnTo>
                      <a:pt y="0" x="221"/>
                    </a:lnTo>
                    <a:lnTo>
                      <a:pt y="4" x="209"/>
                    </a:lnTo>
                    <a:lnTo>
                      <a:pt y="88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61" name="Shape 4761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62" name="Shape 4762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63" name="Shape 4763"/>
              <p:cNvSpPr/>
              <p:nvPr/>
            </p:nvSpPr>
            <p:spPr>
              <a:xfrm>
                <a:off y="2849561" x="1919286"/>
                <a:ext cy="1138237" cx="5432425"/>
              </a:xfrm>
              <a:custGeom>
                <a:pathLst>
                  <a:path w="3422" extrusionOk="0" h="717">
                    <a:moveTo>
                      <a:pt y="565" x="3422"/>
                    </a:moveTo>
                    <a:lnTo>
                      <a:pt y="585" x="3416"/>
                    </a:lnTo>
                    <a:lnTo>
                      <a:pt y="605" x="3410"/>
                    </a:lnTo>
                    <a:lnTo>
                      <a:pt y="626" x="3402"/>
                    </a:lnTo>
                    <a:lnTo>
                      <a:pt y="646" x="3394"/>
                    </a:lnTo>
                    <a:lnTo>
                      <a:pt y="663" x="3383"/>
                    </a:lnTo>
                    <a:lnTo>
                      <a:pt y="678" x="3372"/>
                    </a:lnTo>
                    <a:lnTo>
                      <a:pt y="685" x="3367"/>
                    </a:lnTo>
                    <a:lnTo>
                      <a:pt y="692" x="3360"/>
                    </a:lnTo>
                    <a:lnTo>
                      <a:pt y="697" x="3353"/>
                    </a:lnTo>
                    <a:lnTo>
                      <a:pt y="700" x="3346"/>
                    </a:lnTo>
                    <a:lnTo>
                      <a:pt y="707" x="3323"/>
                    </a:lnTo>
                    <a:lnTo>
                      <a:pt y="712" x="3299"/>
                    </a:lnTo>
                    <a:lnTo>
                      <a:pt y="715" x="3274"/>
                    </a:lnTo>
                    <a:lnTo>
                      <a:pt y="717" x="3247"/>
                    </a:lnTo>
                    <a:lnTo>
                      <a:pt y="717" x="3218"/>
                    </a:lnTo>
                    <a:lnTo>
                      <a:pt y="717" x="3188"/>
                    </a:lnTo>
                    <a:lnTo>
                      <a:pt y="717" x="3157"/>
                    </a:lnTo>
                    <a:lnTo>
                      <a:pt y="714" x="3127"/>
                    </a:lnTo>
                    <a:lnTo>
                      <a:pt y="709" x="3061"/>
                    </a:lnTo>
                    <a:lnTo>
                      <a:pt y="700" x="2995"/>
                    </a:lnTo>
                    <a:lnTo>
                      <a:pt y="690" x="2926"/>
                    </a:lnTo>
                    <a:lnTo>
                      <a:pt y="680" x="2857"/>
                    </a:lnTo>
                    <a:lnTo>
                      <a:pt y="666" x="2784"/>
                    </a:lnTo>
                    <a:lnTo>
                      <a:pt y="653" x="2713"/>
                    </a:lnTo>
                    <a:lnTo>
                      <a:pt y="638" x="2644"/>
                    </a:lnTo>
                    <a:lnTo>
                      <a:pt y="622" x="2573"/>
                    </a:lnTo>
                    <a:lnTo>
                      <a:pt y="607" x="2504"/>
                    </a:lnTo>
                    <a:lnTo>
                      <a:pt y="592" x="2436"/>
                    </a:lnTo>
                    <a:lnTo>
                      <a:pt y="577" x="2367"/>
                    </a:lnTo>
                    <a:lnTo>
                      <a:pt y="563" x="2296"/>
                    </a:lnTo>
                    <a:lnTo>
                      <a:pt y="357" x="1427"/>
                    </a:lnTo>
                    <a:lnTo>
                      <a:pt y="9" x="0"/>
                    </a:lnTo>
                    <a:lnTo>
                      <a:pt y="0" x="0"/>
                    </a:lnTo>
                    <a:lnTo>
                      <a:pt y="499" x="2375"/>
                    </a:lnTo>
                    <a:lnTo>
                      <a:pt y="502" x="2387"/>
                    </a:lnTo>
                    <a:lnTo>
                      <a:pt y="504" x="2391"/>
                    </a:lnTo>
                    <a:lnTo>
                      <a:pt y="506" x="2391"/>
                    </a:lnTo>
                    <a:lnTo>
                      <a:pt y="507" x="2387"/>
                    </a:lnTo>
                    <a:lnTo>
                      <a:pt y="507" x="2384"/>
                    </a:lnTo>
                    <a:lnTo>
                      <a:pt y="509" x="2384"/>
                    </a:lnTo>
                    <a:lnTo>
                      <a:pt y="511" x="2387"/>
                    </a:lnTo>
                    <a:lnTo>
                      <a:pt y="512" x="2399"/>
                    </a:lnTo>
                    <a:lnTo>
                      <a:pt y="524" x="2487"/>
                    </a:lnTo>
                    <a:lnTo>
                      <a:pt y="536" x="2600"/>
                    </a:lnTo>
                    <a:lnTo>
                      <a:pt y="546" x="2722"/>
                    </a:lnTo>
                    <a:lnTo>
                      <a:pt y="555" x="2847"/>
                    </a:lnTo>
                    <a:lnTo>
                      <a:pt y="560" x="2971"/>
                    </a:lnTo>
                    <a:lnTo>
                      <a:pt y="561" x="3034"/>
                    </a:lnTo>
                    <a:lnTo>
                      <a:pt y="561" x="3095"/>
                    </a:lnTo>
                    <a:lnTo>
                      <a:pt y="561" x="3152"/>
                    </a:lnTo>
                    <a:lnTo>
                      <a:pt y="560" x="3210"/>
                    </a:lnTo>
                    <a:lnTo>
                      <a:pt y="556" x="3264"/>
                    </a:lnTo>
                    <a:lnTo>
                      <a:pt y="553" x="3314"/>
                    </a:lnTo>
                    <a:lnTo>
                      <a:pt y="548" x="3361"/>
                    </a:lnTo>
                    <a:lnTo>
                      <a:pt y="540" x="3404"/>
                    </a:lnTo>
                    <a:lnTo>
                      <a:pt y="546" x="3407"/>
                    </a:lnTo>
                    <a:lnTo>
                      <a:pt y="553" x="3410"/>
                    </a:lnTo>
                    <a:lnTo>
                      <a:pt y="560" x="3416"/>
                    </a:lnTo>
                    <a:lnTo>
                      <a:pt y="565" x="342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64" name="Shape 4764"/>
              <p:cNvSpPr/>
              <p:nvPr/>
            </p:nvSpPr>
            <p:spPr>
              <a:xfrm>
                <a:off y="2860675" x="1919286"/>
                <a:ext cy="1177925" cx="5446711"/>
              </a:xfrm>
              <a:custGeom>
                <a:pathLst>
                  <a:path w="3431" extrusionOk="0" h="742">
                    <a:moveTo>
                      <a:pt y="558" x="3424"/>
                    </a:moveTo>
                    <a:lnTo>
                      <a:pt y="561" x="3427"/>
                    </a:lnTo>
                    <a:lnTo>
                      <a:pt y="563" x="3431"/>
                    </a:lnTo>
                    <a:lnTo>
                      <a:pt y="566" x="3426"/>
                    </a:lnTo>
                    <a:lnTo>
                      <a:pt y="570" x="3422"/>
                    </a:lnTo>
                    <a:lnTo>
                      <a:pt y="575" x="3419"/>
                    </a:lnTo>
                    <a:lnTo>
                      <a:pt y="582" x="3416"/>
                    </a:lnTo>
                    <a:lnTo>
                      <a:pt y="587" x="3416"/>
                    </a:lnTo>
                    <a:lnTo>
                      <a:pt y="593" x="3416"/>
                    </a:lnTo>
                    <a:lnTo>
                      <a:pt y="600" x="3417"/>
                    </a:lnTo>
                    <a:lnTo>
                      <a:pt y="607" x="3419"/>
                    </a:lnTo>
                    <a:lnTo>
                      <a:pt y="627" x="3414"/>
                    </a:lnTo>
                    <a:lnTo>
                      <a:pt y="646" x="3407"/>
                    </a:lnTo>
                    <a:lnTo>
                      <a:pt y="663" x="3400"/>
                    </a:lnTo>
                    <a:lnTo>
                      <a:pt y="680" x="3392"/>
                    </a:lnTo>
                    <a:lnTo>
                      <a:pt y="693" x="3382"/>
                    </a:lnTo>
                    <a:lnTo>
                      <a:pt y="707" x="3372"/>
                    </a:lnTo>
                    <a:lnTo>
                      <a:pt y="717" x="3360"/>
                    </a:lnTo>
                    <a:lnTo>
                      <a:pt y="725" x="3346"/>
                    </a:lnTo>
                    <a:lnTo>
                      <a:pt y="730" x="3323"/>
                    </a:lnTo>
                    <a:lnTo>
                      <a:pt y="735" x="3299"/>
                    </a:lnTo>
                    <a:lnTo>
                      <a:pt y="739" x="3274"/>
                    </a:lnTo>
                    <a:lnTo>
                      <a:pt y="740" x="3247"/>
                    </a:lnTo>
                    <a:lnTo>
                      <a:pt y="742" x="3218"/>
                    </a:lnTo>
                    <a:lnTo>
                      <a:pt y="742" x="3188"/>
                    </a:lnTo>
                    <a:lnTo>
                      <a:pt y="740" x="3157"/>
                    </a:lnTo>
                    <a:lnTo>
                      <a:pt y="739" x="3127"/>
                    </a:lnTo>
                    <a:lnTo>
                      <a:pt y="732" x="3061"/>
                    </a:lnTo>
                    <a:lnTo>
                      <a:pt y="725" x="2995"/>
                    </a:lnTo>
                    <a:lnTo>
                      <a:pt y="715" x="2926"/>
                    </a:lnTo>
                    <a:lnTo>
                      <a:pt y="705" x="2857"/>
                    </a:lnTo>
                    <a:lnTo>
                      <a:pt y="691" x="2784"/>
                    </a:lnTo>
                    <a:lnTo>
                      <a:pt y="678" x="2713"/>
                    </a:lnTo>
                    <a:lnTo>
                      <a:pt y="663" x="2644"/>
                    </a:lnTo>
                    <a:lnTo>
                      <a:pt y="647" x="2573"/>
                    </a:lnTo>
                    <a:lnTo>
                      <a:pt y="632" x="2504"/>
                    </a:lnTo>
                    <a:lnTo>
                      <a:pt y="617" x="2436"/>
                    </a:lnTo>
                    <a:lnTo>
                      <a:pt y="602" x="2367"/>
                    </a:lnTo>
                    <a:lnTo>
                      <a:pt y="587" x="2296"/>
                    </a:lnTo>
                    <a:lnTo>
                      <a:pt y="382" x="1427"/>
                    </a:lnTo>
                    <a:lnTo>
                      <a:pt y="34" x="0"/>
                    </a:lnTo>
                    <a:lnTo>
                      <a:pt y="0" x="0"/>
                    </a:lnTo>
                    <a:lnTo>
                      <a:pt y="524" x="2375"/>
                    </a:lnTo>
                    <a:lnTo>
                      <a:pt y="529" x="2408"/>
                    </a:lnTo>
                    <a:lnTo>
                      <a:pt y="533" x="2440"/>
                    </a:lnTo>
                    <a:lnTo>
                      <a:pt y="538" x="2472"/>
                    </a:lnTo>
                    <a:lnTo>
                      <a:pt y="541" x="2504"/>
                    </a:lnTo>
                    <a:lnTo>
                      <a:pt y="539" x="2505"/>
                    </a:lnTo>
                    <a:lnTo>
                      <a:pt y="538" x="2509"/>
                    </a:lnTo>
                    <a:lnTo>
                      <a:pt y="536" x="2514"/>
                    </a:lnTo>
                    <a:lnTo>
                      <a:pt y="536" x="2519"/>
                    </a:lnTo>
                    <a:lnTo>
                      <a:pt y="543" x="2585"/>
                    </a:lnTo>
                    <a:lnTo>
                      <a:pt y="546" x="2588"/>
                    </a:lnTo>
                    <a:lnTo>
                      <a:pt y="553" x="2590"/>
                    </a:lnTo>
                    <a:lnTo>
                      <a:pt y="563" x="2700"/>
                    </a:lnTo>
                    <a:lnTo>
                      <a:pt y="573" x="2806"/>
                    </a:lnTo>
                    <a:lnTo>
                      <a:pt y="578" x="2912"/>
                    </a:lnTo>
                    <a:lnTo>
                      <a:pt y="582" x="3015"/>
                    </a:lnTo>
                    <a:lnTo>
                      <a:pt y="582" x="3066"/>
                    </a:lnTo>
                    <a:lnTo>
                      <a:pt y="582" x="3115"/>
                    </a:lnTo>
                    <a:lnTo>
                      <a:pt y="580" x="3162"/>
                    </a:lnTo>
                    <a:lnTo>
                      <a:pt y="576" x="3210"/>
                    </a:lnTo>
                    <a:lnTo>
                      <a:pt y="573" x="3257"/>
                    </a:lnTo>
                    <a:lnTo>
                      <a:pt y="568" x="3301"/>
                    </a:lnTo>
                    <a:lnTo>
                      <a:pt y="561" x="3345"/>
                    </a:lnTo>
                    <a:lnTo>
                      <a:pt y="554" x="3385"/>
                    </a:lnTo>
                    <a:lnTo>
                      <a:pt y="558" x="3397"/>
                    </a:lnTo>
                    <a:lnTo>
                      <a:pt y="560" x="3405"/>
                    </a:lnTo>
                    <a:lnTo>
                      <a:pt y="560" x="3414"/>
                    </a:lnTo>
                    <a:lnTo>
                      <a:pt y="558" x="342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65" name="Shape 4765"/>
              <p:cNvSpPr/>
              <p:nvPr/>
            </p:nvSpPr>
            <p:spPr>
              <a:xfrm>
                <a:off y="2001836" x="1905000"/>
                <a:ext cy="1592262" cx="5489575"/>
              </a:xfrm>
              <a:custGeom>
                <a:pathLst>
                  <a:path w="3458" extrusionOk="0" h="1003">
                    <a:moveTo>
                      <a:pt y="39" x="0"/>
                    </a:moveTo>
                    <a:lnTo>
                      <a:pt y="12" x="0"/>
                    </a:lnTo>
                    <a:lnTo>
                      <a:pt y="7" x="0"/>
                    </a:lnTo>
                    <a:lnTo>
                      <a:pt y="2" x="2"/>
                    </a:lnTo>
                    <a:lnTo>
                      <a:pt y="0" x="6"/>
                    </a:lnTo>
                    <a:lnTo>
                      <a:pt y="0" x="11"/>
                    </a:lnTo>
                    <a:lnTo>
                      <a:pt y="4" x="51"/>
                    </a:lnTo>
                    <a:lnTo>
                      <a:pt y="7" x="92"/>
                    </a:lnTo>
                    <a:lnTo>
                      <a:pt y="12" x="132"/>
                    </a:lnTo>
                    <a:lnTo>
                      <a:pt y="19" x="173"/>
                    </a:lnTo>
                    <a:lnTo>
                      <a:pt y="24" x="181"/>
                    </a:lnTo>
                    <a:lnTo>
                      <a:pt y="27" x="188"/>
                    </a:lnTo>
                    <a:lnTo>
                      <a:pt y="33" x="195"/>
                    </a:lnTo>
                    <a:lnTo>
                      <a:pt y="39" x="200"/>
                    </a:lnTo>
                    <a:lnTo>
                      <a:pt y="337" x="463"/>
                    </a:lnTo>
                    <a:lnTo>
                      <a:pt y="349" x="475"/>
                    </a:lnTo>
                    <a:lnTo>
                      <a:pt y="359" x="487"/>
                    </a:lnTo>
                    <a:lnTo>
                      <a:pt y="364" x="493"/>
                    </a:lnTo>
                    <a:lnTo>
                      <a:pt y="367" x="502"/>
                    </a:lnTo>
                    <a:lnTo>
                      <a:pt y="371" x="510"/>
                    </a:lnTo>
                    <a:lnTo>
                      <a:pt y="372" x="521"/>
                    </a:lnTo>
                    <a:lnTo>
                      <a:pt y="377" x="559"/>
                    </a:lnTo>
                    <a:lnTo>
                      <a:pt y="381" x="608"/>
                    </a:lnTo>
                    <a:lnTo>
                      <a:pt y="384" x="666"/>
                    </a:lnTo>
                    <a:lnTo>
                      <a:pt y="389" x="732"/>
                    </a:lnTo>
                    <a:lnTo>
                      <a:pt y="393" x="804"/>
                    </a:lnTo>
                    <a:lnTo>
                      <a:pt y="396" x="884"/>
                    </a:lnTo>
                    <a:lnTo>
                      <a:pt y="401" x="966"/>
                    </a:lnTo>
                    <a:lnTo>
                      <a:pt y="404" x="1052"/>
                    </a:lnTo>
                    <a:lnTo>
                      <a:pt y="408" x="1140"/>
                    </a:lnTo>
                    <a:lnTo>
                      <a:pt y="409" x="1230"/>
                    </a:lnTo>
                    <a:lnTo>
                      <a:pt y="413" x="1317"/>
                    </a:lnTo>
                    <a:lnTo>
                      <a:pt y="416" x="1405"/>
                    </a:lnTo>
                    <a:lnTo>
                      <a:pt y="418" x="1490"/>
                    </a:lnTo>
                    <a:lnTo>
                      <a:pt y="420" x="1571"/>
                    </a:lnTo>
                    <a:lnTo>
                      <a:pt y="421" x="1647"/>
                    </a:lnTo>
                    <a:lnTo>
                      <a:pt y="423" x="1716"/>
                    </a:lnTo>
                    <a:lnTo>
                      <a:pt y="431" x="1712"/>
                    </a:lnTo>
                    <a:lnTo>
                      <a:pt y="442" x="1711"/>
                    </a:lnTo>
                    <a:lnTo>
                      <a:pt y="450" x="1712"/>
                    </a:lnTo>
                    <a:lnTo>
                      <a:pt y="458" x="1716"/>
                    </a:lnTo>
                    <a:lnTo>
                      <a:pt y="491" x="1741"/>
                    </a:lnTo>
                    <a:lnTo>
                      <a:pt y="523" x="1767"/>
                    </a:lnTo>
                    <a:lnTo>
                      <a:pt y="553" x="1795"/>
                    </a:lnTo>
                    <a:lnTo>
                      <a:pt y="583" x="1824"/>
                    </a:lnTo>
                    <a:lnTo>
                      <a:pt y="614" x="1854"/>
                    </a:lnTo>
                    <a:lnTo>
                      <a:pt y="643" x="1885"/>
                    </a:lnTo>
                    <a:lnTo>
                      <a:pt y="670" x="1918"/>
                    </a:lnTo>
                    <a:lnTo>
                      <a:pt y="698" x="1952"/>
                    </a:lnTo>
                    <a:lnTo>
                      <a:pt y="707" x="1962"/>
                    </a:lnTo>
                    <a:lnTo>
                      <a:pt y="714" x="1976"/>
                    </a:lnTo>
                    <a:lnTo>
                      <a:pt y="717" x="1991"/>
                    </a:lnTo>
                    <a:lnTo>
                      <a:pt y="722" x="2006"/>
                    </a:lnTo>
                    <a:lnTo>
                      <a:pt y="793" x="2452"/>
                    </a:lnTo>
                    <a:lnTo>
                      <a:pt y="793" x="2481"/>
                    </a:lnTo>
                    <a:lnTo>
                      <a:pt y="793" x="2506"/>
                    </a:lnTo>
                    <a:lnTo>
                      <a:pt y="791" x="2533"/>
                    </a:lnTo>
                    <a:lnTo>
                      <a:pt y="790" x="2557"/>
                    </a:lnTo>
                    <a:lnTo>
                      <a:pt y="786" x="2580"/>
                    </a:lnTo>
                    <a:lnTo>
                      <a:pt y="781" x="2602"/>
                    </a:lnTo>
                    <a:lnTo>
                      <a:pt y="776" x="2624"/>
                    </a:lnTo>
                    <a:lnTo>
                      <a:pt y="769" x="2643"/>
                    </a:lnTo>
                    <a:lnTo>
                      <a:pt y="761" x="2661"/>
                    </a:lnTo>
                    <a:lnTo>
                      <a:pt y="752" x="2680"/>
                    </a:lnTo>
                    <a:lnTo>
                      <a:pt y="742" x="2695"/>
                    </a:lnTo>
                    <a:lnTo>
                      <a:pt y="732" x="2710"/>
                    </a:lnTo>
                    <a:lnTo>
                      <a:pt y="720" x="2724"/>
                    </a:lnTo>
                    <a:lnTo>
                      <a:pt y="707" x="2737"/>
                    </a:lnTo>
                    <a:lnTo>
                      <a:pt y="693" x="2747"/>
                    </a:lnTo>
                    <a:lnTo>
                      <a:pt y="678" x="2759"/>
                    </a:lnTo>
                    <a:lnTo>
                      <a:pt y="680" x="2769"/>
                    </a:lnTo>
                    <a:lnTo>
                      <a:pt y="683" x="2783"/>
                    </a:lnTo>
                    <a:lnTo>
                      <a:pt y="709" x="2903"/>
                    </a:lnTo>
                    <a:lnTo>
                      <a:pt y="734" x="3011"/>
                    </a:lnTo>
                    <a:lnTo>
                      <a:pt y="759" x="3109"/>
                    </a:lnTo>
                    <a:lnTo>
                      <a:pt y="785" x="3195"/>
                    </a:lnTo>
                    <a:lnTo>
                      <a:pt y="798" x="3235"/>
                    </a:lnTo>
                    <a:lnTo>
                      <a:pt y="812" x="3274"/>
                    </a:lnTo>
                    <a:lnTo>
                      <a:pt y="825" x="3310"/>
                    </a:lnTo>
                    <a:lnTo>
                      <a:pt y="840" x="3343"/>
                    </a:lnTo>
                    <a:lnTo>
                      <a:pt y="854" x="3374"/>
                    </a:lnTo>
                    <a:lnTo>
                      <a:pt y="867" x="3404"/>
                    </a:lnTo>
                    <a:lnTo>
                      <a:pt y="881" x="3433"/>
                    </a:lnTo>
                    <a:lnTo>
                      <a:pt y="896" x="3458"/>
                    </a:lnTo>
                    <a:lnTo>
                      <a:pt y="906" x="3446"/>
                    </a:lnTo>
                    <a:lnTo>
                      <a:pt y="916" x="3436"/>
                    </a:lnTo>
                    <a:lnTo>
                      <a:pt y="928" x="3428"/>
                    </a:lnTo>
                    <a:lnTo>
                      <a:pt y="940" x="3421"/>
                    </a:lnTo>
                    <a:lnTo>
                      <a:pt y="954" x="3416"/>
                    </a:lnTo>
                    <a:lnTo>
                      <a:pt y="967" x="3411"/>
                    </a:lnTo>
                    <a:lnTo>
                      <a:pt y="981" x="3408"/>
                    </a:lnTo>
                    <a:lnTo>
                      <a:pt y="994" x="3404"/>
                    </a:lnTo>
                    <a:lnTo>
                      <a:pt y="1003" x="3403"/>
                    </a:lnTo>
                    <a:lnTo>
                      <a:pt y="996" x="3328"/>
                    </a:lnTo>
                    <a:lnTo>
                      <a:pt y="997" x="3315"/>
                    </a:lnTo>
                    <a:lnTo>
                      <a:pt y="999" x="3296"/>
                    </a:lnTo>
                    <a:lnTo>
                      <a:pt y="997" x="3276"/>
                    </a:lnTo>
                    <a:lnTo>
                      <a:pt y="994" x="3252"/>
                    </a:lnTo>
                    <a:lnTo>
                      <a:pt y="986" x="3203"/>
                    </a:lnTo>
                    <a:lnTo>
                      <a:pt y="979" x="3153"/>
                    </a:lnTo>
                    <a:lnTo>
                      <a:pt y="970" x="3095"/>
                    </a:lnTo>
                    <a:lnTo>
                      <a:pt y="962" x="3036"/>
                    </a:lnTo>
                    <a:lnTo>
                      <a:pt y="952" x="2972"/>
                    </a:lnTo>
                    <a:lnTo>
                      <a:pt y="942" x="2906"/>
                    </a:lnTo>
                    <a:lnTo>
                      <a:pt y="930" x="2839"/>
                    </a:lnTo>
                    <a:lnTo>
                      <a:pt y="918" x="2768"/>
                    </a:lnTo>
                    <a:lnTo>
                      <a:pt y="903" x="2693"/>
                    </a:lnTo>
                    <a:lnTo>
                      <a:pt y="889" x="2619"/>
                    </a:lnTo>
                    <a:lnTo>
                      <a:pt y="874" x="2540"/>
                    </a:lnTo>
                    <a:lnTo>
                      <a:pt y="857" x="2460"/>
                    </a:lnTo>
                    <a:lnTo>
                      <a:pt y="840" x="2378"/>
                    </a:lnTo>
                    <a:lnTo>
                      <a:pt y="822" x="2292"/>
                    </a:lnTo>
                    <a:lnTo>
                      <a:pt y="803" x="2206"/>
                    </a:lnTo>
                    <a:lnTo>
                      <a:pt y="785" x="2116"/>
                    </a:lnTo>
                    <a:lnTo>
                      <a:pt y="764" x="2025"/>
                    </a:lnTo>
                    <a:lnTo>
                      <a:pt y="742" x="1932"/>
                    </a:lnTo>
                    <a:lnTo>
                      <a:pt y="430" x="569"/>
                    </a:lnTo>
                    <a:lnTo>
                      <a:pt y="425" x="549"/>
                    </a:lnTo>
                    <a:lnTo>
                      <a:pt y="418" x="529"/>
                    </a:lnTo>
                    <a:lnTo>
                      <a:pt y="409" x="510"/>
                    </a:lnTo>
                    <a:lnTo>
                      <a:pt y="401" x="492"/>
                    </a:lnTo>
                    <a:lnTo>
                      <a:pt y="391" x="473"/>
                    </a:lnTo>
                    <a:lnTo>
                      <a:pt y="379" x="456"/>
                    </a:lnTo>
                    <a:lnTo>
                      <a:pt y="365" x="439"/>
                    </a:lnTo>
                    <a:lnTo>
                      <a:pt y="352" x="423"/>
                    </a:lnTo>
                    <a:lnTo>
                      <a:pt y="323" x="392"/>
                    </a:lnTo>
                    <a:lnTo>
                      <a:pt y="291" x="362"/>
                    </a:lnTo>
                    <a:lnTo>
                      <a:pt y="257" x="331"/>
                    </a:lnTo>
                    <a:lnTo>
                      <a:pt y="224" x="301"/>
                    </a:lnTo>
                    <a:lnTo>
                      <a:pt y="190" x="271"/>
                    </a:lnTo>
                    <a:lnTo>
                      <a:pt y="158" x="240"/>
                    </a:lnTo>
                    <a:lnTo>
                      <a:pt y="142" x="223"/>
                    </a:lnTo>
                    <a:lnTo>
                      <a:pt y="127" x="206"/>
                    </a:lnTo>
                    <a:lnTo>
                      <a:pt y="114" x="190"/>
                    </a:lnTo>
                    <a:lnTo>
                      <a:pt y="100" x="171"/>
                    </a:lnTo>
                    <a:lnTo>
                      <a:pt y="88" x="154"/>
                    </a:lnTo>
                    <a:lnTo>
                      <a:pt y="76" x="134"/>
                    </a:lnTo>
                    <a:lnTo>
                      <a:pt y="66" x="114"/>
                    </a:lnTo>
                    <a:lnTo>
                      <a:pt y="58" x="93"/>
                    </a:lnTo>
                    <a:lnTo>
                      <a:pt y="51" x="71"/>
                    </a:lnTo>
                    <a:lnTo>
                      <a:pt y="46" x="49"/>
                    </a:lnTo>
                    <a:lnTo>
                      <a:pt y="41" x="26"/>
                    </a:lnTo>
                    <a:lnTo>
                      <a:pt y="39" x="0"/>
                    </a:lnTo>
                    <a:close/>
                  </a:path>
                </a:pathLst>
              </a:custGeom>
              <a:solidFill>
                <a:srgbClr val="F8C4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66" name="Shape 4766"/>
              <p:cNvSpPr/>
              <p:nvPr/>
            </p:nvSpPr>
            <p:spPr>
              <a:xfrm>
                <a:off y="2649536" x="3752850"/>
                <a:ext cy="747712" cx="3192461"/>
              </a:xfrm>
              <a:custGeom>
                <a:pathLst>
                  <a:path w="2011" extrusionOk="0" h="471">
                    <a:moveTo>
                      <a:pt y="0" x="0"/>
                    </a:moveTo>
                    <a:lnTo>
                      <a:pt y="3" x="72"/>
                    </a:lnTo>
                    <a:lnTo>
                      <a:pt y="5" x="147"/>
                    </a:lnTo>
                    <a:lnTo>
                      <a:pt y="6" x="219"/>
                    </a:lnTo>
                    <a:lnTo>
                      <a:pt y="10" x="292"/>
                    </a:lnTo>
                    <a:lnTo>
                      <a:pt y="10" x="363"/>
                    </a:lnTo>
                    <a:lnTo>
                      <a:pt y="12" x="430"/>
                    </a:lnTo>
                    <a:lnTo>
                      <a:pt y="13" x="494"/>
                    </a:lnTo>
                    <a:lnTo>
                      <a:pt y="15" x="552"/>
                    </a:lnTo>
                    <a:lnTo>
                      <a:pt y="23" x="548"/>
                    </a:lnTo>
                    <a:lnTo>
                      <a:pt y="34" x="547"/>
                    </a:lnTo>
                    <a:lnTo>
                      <a:pt y="42" x="548"/>
                    </a:lnTo>
                    <a:lnTo>
                      <a:pt y="50" x="552"/>
                    </a:lnTo>
                    <a:lnTo>
                      <a:pt y="83" x="577"/>
                    </a:lnTo>
                    <a:lnTo>
                      <a:pt y="115" x="603"/>
                    </a:lnTo>
                    <a:lnTo>
                      <a:pt y="145" x="631"/>
                    </a:lnTo>
                    <a:lnTo>
                      <a:pt y="175" x="660"/>
                    </a:lnTo>
                    <a:lnTo>
                      <a:pt y="206" x="690"/>
                    </a:lnTo>
                    <a:lnTo>
                      <a:pt y="235" x="721"/>
                    </a:lnTo>
                    <a:lnTo>
                      <a:pt y="262" x="754"/>
                    </a:lnTo>
                    <a:lnTo>
                      <a:pt y="290" x="788"/>
                    </a:lnTo>
                    <a:lnTo>
                      <a:pt y="299" x="798"/>
                    </a:lnTo>
                    <a:lnTo>
                      <a:pt y="306" x="812"/>
                    </a:lnTo>
                    <a:lnTo>
                      <a:pt y="309" x="827"/>
                    </a:lnTo>
                    <a:lnTo>
                      <a:pt y="314" x="842"/>
                    </a:lnTo>
                    <a:lnTo>
                      <a:pt y="385" x="1288"/>
                    </a:lnTo>
                    <a:lnTo>
                      <a:pt y="385" x="1317"/>
                    </a:lnTo>
                    <a:lnTo>
                      <a:pt y="385" x="1342"/>
                    </a:lnTo>
                    <a:lnTo>
                      <a:pt y="383" x="1369"/>
                    </a:lnTo>
                    <a:lnTo>
                      <a:pt y="382" x="1393"/>
                    </a:lnTo>
                    <a:lnTo>
                      <a:pt y="378" x="1416"/>
                    </a:lnTo>
                    <a:lnTo>
                      <a:pt y="373" x="1438"/>
                    </a:lnTo>
                    <a:lnTo>
                      <a:pt y="368" x="1460"/>
                    </a:lnTo>
                    <a:lnTo>
                      <a:pt y="361" x="1479"/>
                    </a:lnTo>
                    <a:lnTo>
                      <a:pt y="353" x="1497"/>
                    </a:lnTo>
                    <a:lnTo>
                      <a:pt y="344" x="1516"/>
                    </a:lnTo>
                    <a:lnTo>
                      <a:pt y="334" x="1531"/>
                    </a:lnTo>
                    <a:lnTo>
                      <a:pt y="324" x="1546"/>
                    </a:lnTo>
                    <a:lnTo>
                      <a:pt y="312" x="1560"/>
                    </a:lnTo>
                    <a:lnTo>
                      <a:pt y="299" x="1573"/>
                    </a:lnTo>
                    <a:lnTo>
                      <a:pt y="285" x="1583"/>
                    </a:lnTo>
                    <a:lnTo>
                      <a:pt y="270" x="1595"/>
                    </a:lnTo>
                    <a:lnTo>
                      <a:pt y="272" x="1605"/>
                    </a:lnTo>
                    <a:lnTo>
                      <a:pt y="275" x="1619"/>
                    </a:lnTo>
                    <a:lnTo>
                      <a:pt y="287" x="1676"/>
                    </a:lnTo>
                    <a:lnTo>
                      <a:pt y="299" x="1730"/>
                    </a:lnTo>
                    <a:lnTo>
                      <a:pt y="311" x="1783"/>
                    </a:lnTo>
                    <a:lnTo>
                      <a:pt y="322" x="1833"/>
                    </a:lnTo>
                    <a:lnTo>
                      <a:pt y="334" x="1881"/>
                    </a:lnTo>
                    <a:lnTo>
                      <a:pt y="346" x="1926"/>
                    </a:lnTo>
                    <a:lnTo>
                      <a:pt y="358" x="1970"/>
                    </a:lnTo>
                    <a:lnTo>
                      <a:pt y="371" x="2011"/>
                    </a:lnTo>
                    <a:lnTo>
                      <a:pt y="383" x="1992"/>
                    </a:lnTo>
                    <a:lnTo>
                      <a:pt y="397" x="1973"/>
                    </a:lnTo>
                    <a:lnTo>
                      <a:pt y="407" x="1952"/>
                    </a:lnTo>
                    <a:lnTo>
                      <a:pt y="417" x="1930"/>
                    </a:lnTo>
                    <a:lnTo>
                      <a:pt y="426" x="1908"/>
                    </a:lnTo>
                    <a:lnTo>
                      <a:pt y="434" x="1884"/>
                    </a:lnTo>
                    <a:lnTo>
                      <a:pt y="441" x="1859"/>
                    </a:lnTo>
                    <a:lnTo>
                      <a:pt y="448" x="1833"/>
                    </a:lnTo>
                    <a:lnTo>
                      <a:pt y="458" x="1779"/>
                    </a:lnTo>
                    <a:lnTo>
                      <a:pt y="464" x="1725"/>
                    </a:lnTo>
                    <a:lnTo>
                      <a:pt y="469" x="1670"/>
                    </a:lnTo>
                    <a:lnTo>
                      <a:pt y="471" x="1614"/>
                    </a:lnTo>
                    <a:lnTo>
                      <a:pt y="471" x="1560"/>
                    </a:lnTo>
                    <a:lnTo>
                      <a:pt y="469" x="1506"/>
                    </a:lnTo>
                    <a:lnTo>
                      <a:pt y="466" x="1455"/>
                    </a:lnTo>
                    <a:lnTo>
                      <a:pt y="463" x="1408"/>
                    </a:lnTo>
                    <a:lnTo>
                      <a:pt y="453" x="1325"/>
                    </a:lnTo>
                    <a:lnTo>
                      <a:pt y="444" x="1268"/>
                    </a:lnTo>
                    <a:lnTo>
                      <a:pt y="431" x="1209"/>
                    </a:lnTo>
                    <a:lnTo>
                      <a:pt y="419" x="1148"/>
                    </a:lnTo>
                    <a:lnTo>
                      <a:pt y="405" x="1087"/>
                    </a:lnTo>
                    <a:lnTo>
                      <a:pt y="392" x="1026"/>
                    </a:lnTo>
                    <a:lnTo>
                      <a:pt y="378" x="962"/>
                    </a:lnTo>
                    <a:lnTo>
                      <a:pt y="365" x="898"/>
                    </a:lnTo>
                    <a:lnTo>
                      <a:pt y="350" x="834"/>
                    </a:lnTo>
                    <a:lnTo>
                      <a:pt y="334" x="768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67" name="Shape 4767"/>
              <p:cNvSpPr/>
              <p:nvPr/>
            </p:nvSpPr>
            <p:spPr>
              <a:xfrm>
                <a:off y="2670175" x="4430712"/>
                <a:ext cy="668337" cx="2214561"/>
              </a:xfrm>
              <a:custGeom>
                <a:pathLst>
                  <a:path w="1395" extrusionOk="0" h="421">
                    <a:moveTo>
                      <a:pt y="0" x="2"/>
                    </a:moveTo>
                    <a:lnTo>
                      <a:pt y="0" x="30"/>
                    </a:lnTo>
                    <a:lnTo>
                      <a:pt y="0" x="66"/>
                    </a:lnTo>
                    <a:lnTo>
                      <a:pt y="2" x="98"/>
                    </a:lnTo>
                    <a:lnTo>
                      <a:pt y="2" x="125"/>
                    </a:lnTo>
                    <a:lnTo>
                      <a:pt y="10" x="121"/>
                    </a:lnTo>
                    <a:lnTo>
                      <a:pt y="21" x="120"/>
                    </a:lnTo>
                    <a:lnTo>
                      <a:pt y="29" x="121"/>
                    </a:lnTo>
                    <a:lnTo>
                      <a:pt y="37" x="125"/>
                    </a:lnTo>
                    <a:lnTo>
                      <a:pt y="70" x="150"/>
                    </a:lnTo>
                    <a:lnTo>
                      <a:pt y="102" x="176"/>
                    </a:lnTo>
                    <a:lnTo>
                      <a:pt y="132" x="204"/>
                    </a:lnTo>
                    <a:lnTo>
                      <a:pt y="162" x="233"/>
                    </a:lnTo>
                    <a:lnTo>
                      <a:pt y="193" x="263"/>
                    </a:lnTo>
                    <a:lnTo>
                      <a:pt y="222" x="294"/>
                    </a:lnTo>
                    <a:lnTo>
                      <a:pt y="249" x="327"/>
                    </a:lnTo>
                    <a:lnTo>
                      <a:pt y="277" x="361"/>
                    </a:lnTo>
                    <a:lnTo>
                      <a:pt y="286" x="371"/>
                    </a:lnTo>
                    <a:lnTo>
                      <a:pt y="293" x="385"/>
                    </a:lnTo>
                    <a:lnTo>
                      <a:pt y="296" x="400"/>
                    </a:lnTo>
                    <a:lnTo>
                      <a:pt y="301" x="415"/>
                    </a:lnTo>
                    <a:lnTo>
                      <a:pt y="372" x="861"/>
                    </a:lnTo>
                    <a:lnTo>
                      <a:pt y="372" x="890"/>
                    </a:lnTo>
                    <a:lnTo>
                      <a:pt y="372" x="915"/>
                    </a:lnTo>
                    <a:lnTo>
                      <a:pt y="370" x="942"/>
                    </a:lnTo>
                    <a:lnTo>
                      <a:pt y="369" x="966"/>
                    </a:lnTo>
                    <a:lnTo>
                      <a:pt y="365" x="989"/>
                    </a:lnTo>
                    <a:lnTo>
                      <a:pt y="360" x="1011"/>
                    </a:lnTo>
                    <a:lnTo>
                      <a:pt y="355" x="1033"/>
                    </a:lnTo>
                    <a:lnTo>
                      <a:pt y="348" x="1052"/>
                    </a:lnTo>
                    <a:lnTo>
                      <a:pt y="340" x="1070"/>
                    </a:lnTo>
                    <a:lnTo>
                      <a:pt y="331" x="1089"/>
                    </a:lnTo>
                    <a:lnTo>
                      <a:pt y="321" x="1104"/>
                    </a:lnTo>
                    <a:lnTo>
                      <a:pt y="311" x="1119"/>
                    </a:lnTo>
                    <a:lnTo>
                      <a:pt y="299" x="1133"/>
                    </a:lnTo>
                    <a:lnTo>
                      <a:pt y="286" x="1146"/>
                    </a:lnTo>
                    <a:lnTo>
                      <a:pt y="272" x="1156"/>
                    </a:lnTo>
                    <a:lnTo>
                      <a:pt y="257" x="1168"/>
                    </a:lnTo>
                    <a:lnTo>
                      <a:pt y="259" x="1178"/>
                    </a:lnTo>
                    <a:lnTo>
                      <a:pt y="262" x="1192"/>
                    </a:lnTo>
                    <a:lnTo>
                      <a:pt y="272" x="1246"/>
                    </a:lnTo>
                    <a:lnTo>
                      <a:pt y="284" x="1297"/>
                    </a:lnTo>
                    <a:lnTo>
                      <a:pt y="294" x="1347"/>
                    </a:lnTo>
                    <a:lnTo>
                      <a:pt y="306" x="1395"/>
                    </a:lnTo>
                    <a:lnTo>
                      <a:pt y="316" x="1388"/>
                    </a:lnTo>
                    <a:lnTo>
                      <a:pt y="325" x="1381"/>
                    </a:lnTo>
                    <a:lnTo>
                      <a:pt y="333" x="1373"/>
                    </a:lnTo>
                    <a:lnTo>
                      <a:pt y="342" x="1361"/>
                    </a:lnTo>
                    <a:lnTo>
                      <a:pt y="348" x="1349"/>
                    </a:lnTo>
                    <a:lnTo>
                      <a:pt y="357" x="1335"/>
                    </a:lnTo>
                    <a:lnTo>
                      <a:pt y="364" x="1322"/>
                    </a:lnTo>
                    <a:lnTo>
                      <a:pt y="370" x="1307"/>
                    </a:lnTo>
                    <a:lnTo>
                      <a:pt y="382" x="1271"/>
                    </a:lnTo>
                    <a:lnTo>
                      <a:pt y="392" x="1234"/>
                    </a:lnTo>
                    <a:lnTo>
                      <a:pt y="401" x="1195"/>
                    </a:lnTo>
                    <a:lnTo>
                      <a:pt y="407" x="1153"/>
                    </a:lnTo>
                    <a:lnTo>
                      <a:pt y="413" x="1111"/>
                    </a:lnTo>
                    <a:lnTo>
                      <a:pt y="418" x="1067"/>
                    </a:lnTo>
                    <a:lnTo>
                      <a:pt y="421" x="1025"/>
                    </a:lnTo>
                    <a:lnTo>
                      <a:pt y="421" x="984"/>
                    </a:lnTo>
                    <a:lnTo>
                      <a:pt y="421" x="944"/>
                    </a:lnTo>
                    <a:lnTo>
                      <a:pt y="419" x="908"/>
                    </a:lnTo>
                    <a:lnTo>
                      <a:pt y="418" x="875"/>
                    </a:lnTo>
                    <a:lnTo>
                      <a:pt y="413" x="847"/>
                    </a:lnTo>
                    <a:lnTo>
                      <a:pt y="318" x="388"/>
                    </a:lnTo>
                    <a:lnTo>
                      <a:pt y="320" x="385"/>
                    </a:lnTo>
                    <a:lnTo>
                      <a:pt y="318" x="380"/>
                    </a:lnTo>
                    <a:lnTo>
                      <a:pt y="315" x="371"/>
                    </a:lnTo>
                    <a:lnTo>
                      <a:pt y="311" x="363"/>
                    </a:lnTo>
                    <a:lnTo>
                      <a:pt y="298" x="341"/>
                    </a:lnTo>
                    <a:lnTo>
                      <a:pt y="281" x="312"/>
                    </a:lnTo>
                    <a:lnTo>
                      <a:pt y="260" x="282"/>
                    </a:lnTo>
                    <a:lnTo>
                      <a:pt y="237" x="248"/>
                    </a:lnTo>
                    <a:lnTo>
                      <a:pt y="210" x="213"/>
                    </a:lnTo>
                    <a:lnTo>
                      <a:pt y="183" x="176"/>
                    </a:lnTo>
                    <a:lnTo>
                      <a:pt y="154" x="140"/>
                    </a:lnTo>
                    <a:lnTo>
                      <a:pt y="125" x="106"/>
                    </a:lnTo>
                    <a:lnTo>
                      <a:pt y="98" x="76"/>
                    </a:lnTo>
                    <a:lnTo>
                      <a:pt y="73" x="49"/>
                    </a:lnTo>
                    <a:lnTo>
                      <a:pt y="49" x="25"/>
                    </a:lnTo>
                    <a:lnTo>
                      <a:pt y="29" x="10"/>
                    </a:lnTo>
                    <a:lnTo>
                      <a:pt y="19" x="5"/>
                    </a:lnTo>
                    <a:lnTo>
                      <a:pt y="12" x="2"/>
                    </a:lnTo>
                    <a:lnTo>
                      <a:pt y="5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68" name="Shape 4768"/>
              <p:cNvSpPr/>
              <p:nvPr/>
            </p:nvSpPr>
            <p:spPr>
              <a:xfrm>
                <a:off y="2673350" x="4610100"/>
                <a:ext cy="603250" cx="1690686"/>
              </a:xfrm>
              <a:custGeom>
                <a:pathLst>
                  <a:path w="1065" extrusionOk="0" h="380">
                    <a:moveTo>
                      <a:pt y="0" x="5"/>
                    </a:moveTo>
                    <a:lnTo>
                      <a:pt y="0" x="12"/>
                    </a:lnTo>
                    <a:lnTo>
                      <a:pt y="8" x="8"/>
                    </a:lnTo>
                    <a:lnTo>
                      <a:pt y="19" x="7"/>
                    </a:lnTo>
                    <a:lnTo>
                      <a:pt y="27" x="8"/>
                    </a:lnTo>
                    <a:lnTo>
                      <a:pt y="35" x="12"/>
                    </a:lnTo>
                    <a:lnTo>
                      <a:pt y="68" x="37"/>
                    </a:lnTo>
                    <a:lnTo>
                      <a:pt y="100" x="63"/>
                    </a:lnTo>
                    <a:lnTo>
                      <a:pt y="130" x="91"/>
                    </a:lnTo>
                    <a:lnTo>
                      <a:pt y="160" x="120"/>
                    </a:lnTo>
                    <a:lnTo>
                      <a:pt y="191" x="150"/>
                    </a:lnTo>
                    <a:lnTo>
                      <a:pt y="220" x="181"/>
                    </a:lnTo>
                    <a:lnTo>
                      <a:pt y="247" x="214"/>
                    </a:lnTo>
                    <a:lnTo>
                      <a:pt y="275" x="248"/>
                    </a:lnTo>
                    <a:lnTo>
                      <a:pt y="284" x="258"/>
                    </a:lnTo>
                    <a:lnTo>
                      <a:pt y="291" x="272"/>
                    </a:lnTo>
                    <a:lnTo>
                      <a:pt y="294" x="287"/>
                    </a:lnTo>
                    <a:lnTo>
                      <a:pt y="299" x="302"/>
                    </a:lnTo>
                    <a:lnTo>
                      <a:pt y="370" x="748"/>
                    </a:lnTo>
                    <a:lnTo>
                      <a:pt y="370" x="777"/>
                    </a:lnTo>
                    <a:lnTo>
                      <a:pt y="370" x="802"/>
                    </a:lnTo>
                    <a:lnTo>
                      <a:pt y="368" x="829"/>
                    </a:lnTo>
                    <a:lnTo>
                      <a:pt y="367" x="853"/>
                    </a:lnTo>
                    <a:lnTo>
                      <a:pt y="363" x="876"/>
                    </a:lnTo>
                    <a:lnTo>
                      <a:pt y="358" x="898"/>
                    </a:lnTo>
                    <a:lnTo>
                      <a:pt y="353" x="920"/>
                    </a:lnTo>
                    <a:lnTo>
                      <a:pt y="346" x="939"/>
                    </a:lnTo>
                    <a:lnTo>
                      <a:pt y="338" x="957"/>
                    </a:lnTo>
                    <a:lnTo>
                      <a:pt y="329" x="976"/>
                    </a:lnTo>
                    <a:lnTo>
                      <a:pt y="319" x="991"/>
                    </a:lnTo>
                    <a:lnTo>
                      <a:pt y="309" x="1006"/>
                    </a:lnTo>
                    <a:lnTo>
                      <a:pt y="297" x="1020"/>
                    </a:lnTo>
                    <a:lnTo>
                      <a:pt y="284" x="1033"/>
                    </a:lnTo>
                    <a:lnTo>
                      <a:pt y="270" x="1043"/>
                    </a:lnTo>
                    <a:lnTo>
                      <a:pt y="255" x="1055"/>
                    </a:lnTo>
                    <a:lnTo>
                      <a:pt y="257" x="1060"/>
                    </a:lnTo>
                    <a:lnTo>
                      <a:pt y="257" x="1065"/>
                    </a:lnTo>
                    <a:lnTo>
                      <a:pt y="277" x="1052"/>
                    </a:lnTo>
                    <a:lnTo>
                      <a:pt y="296" x="1035"/>
                    </a:lnTo>
                    <a:lnTo>
                      <a:pt y="311" x="1016"/>
                    </a:lnTo>
                    <a:lnTo>
                      <a:pt y="324" x="998"/>
                    </a:lnTo>
                    <a:lnTo>
                      <a:pt y="336" x="978"/>
                    </a:lnTo>
                    <a:lnTo>
                      <a:pt y="346" x="956"/>
                    </a:lnTo>
                    <a:lnTo>
                      <a:pt y="356" x="934"/>
                    </a:lnTo>
                    <a:lnTo>
                      <a:pt y="363" x="910"/>
                    </a:lnTo>
                    <a:lnTo>
                      <a:pt y="368" x="888"/>
                    </a:lnTo>
                    <a:lnTo>
                      <a:pt y="373" x="866"/>
                    </a:lnTo>
                    <a:lnTo>
                      <a:pt y="377" x="844"/>
                    </a:lnTo>
                    <a:lnTo>
                      <a:pt y="378" x="822"/>
                    </a:lnTo>
                    <a:lnTo>
                      <a:pt y="380" x="802"/>
                    </a:lnTo>
                    <a:lnTo>
                      <a:pt y="380" x="782"/>
                    </a:lnTo>
                    <a:lnTo>
                      <a:pt y="378" x="763"/>
                    </a:lnTo>
                    <a:lnTo>
                      <a:pt y="377" x="748"/>
                    </a:lnTo>
                    <a:lnTo>
                      <a:pt y="304" x="299"/>
                    </a:lnTo>
                    <a:lnTo>
                      <a:pt y="301" x="284"/>
                    </a:lnTo>
                    <a:lnTo>
                      <a:pt y="296" x="269"/>
                    </a:lnTo>
                    <a:lnTo>
                      <a:pt y="289" x="255"/>
                    </a:lnTo>
                    <a:lnTo>
                      <a:pt y="280" x="243"/>
                    </a:lnTo>
                    <a:lnTo>
                      <a:pt y="258" x="216"/>
                    </a:lnTo>
                    <a:lnTo>
                      <a:pt y="231" x="186"/>
                    </a:lnTo>
                    <a:lnTo>
                      <a:pt y="203" x="154"/>
                    </a:lnTo>
                    <a:lnTo>
                      <a:pt y="171" x="120"/>
                    </a:lnTo>
                    <a:lnTo>
                      <a:pt y="137" x="88"/>
                    </a:lnTo>
                    <a:lnTo>
                      <a:pt y="103" x="56"/>
                    </a:lnTo>
                    <a:lnTo>
                      <a:pt y="71" x="29"/>
                    </a:lnTo>
                    <a:lnTo>
                      <a:pt y="39" x="7"/>
                    </a:lnTo>
                    <a:lnTo>
                      <a:pt y="32" x="3"/>
                    </a:lnTo>
                    <a:lnTo>
                      <a:pt y="25" x="0"/>
                    </a:lnTo>
                    <a:lnTo>
                      <a:pt y="20" x="0"/>
                    </a:lnTo>
                    <a:lnTo>
                      <a:pt y="17" x="0"/>
                    </a:lnTo>
                    <a:lnTo>
                      <a:pt y="8" x="2"/>
                    </a:lnTo>
                    <a:lnTo>
                      <a:pt y="0" x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69" name="Shape 4769"/>
              <p:cNvSpPr/>
              <p:nvPr/>
            </p:nvSpPr>
            <p:spPr>
              <a:xfrm>
                <a:off y="3421062" x="7389811"/>
                <a:ext cy="6350" cx="11111"/>
              </a:xfrm>
              <a:custGeom>
                <a:pathLst>
                  <a:path w="7" extrusionOk="0" h="4">
                    <a:moveTo>
                      <a:pt y="4" x="7"/>
                    </a:move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lnTo>
                      <a:pt y="2" x="5"/>
                    </a:lnTo>
                    <a:lnTo>
                      <a:pt y="4" x="7"/>
                    </a:lnTo>
                    <a:close/>
                  </a:path>
                </a:pathLst>
              </a:custGeom>
              <a:solidFill>
                <a:srgbClr val="5A575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70" name="Shape 4770"/>
              <p:cNvSpPr/>
              <p:nvPr/>
            </p:nvSpPr>
            <p:spPr>
              <a:xfrm>
                <a:off y="3424237" x="7386636"/>
                <a:ext cy="7936" cx="22225"/>
              </a:xfrm>
              <a:custGeom>
                <a:pathLst>
                  <a:path w="14" extrusionOk="0" h="5">
                    <a:moveTo>
                      <a:pt y="0" x="4"/>
                    </a:moveTo>
                    <a:lnTo>
                      <a:pt y="0" x="5"/>
                    </a:lnTo>
                    <a:lnTo>
                      <a:pt y="2" x="9"/>
                    </a:lnTo>
                    <a:lnTo>
                      <a:pt y="5" x="14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5B595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71" name="Shape 4771"/>
              <p:cNvSpPr/>
              <p:nvPr/>
            </p:nvSpPr>
            <p:spPr>
              <a:xfrm>
                <a:off y="3427412" x="7386636"/>
                <a:ext cy="7936" cx="30161"/>
              </a:xfrm>
              <a:custGeom>
                <a:pathLst>
                  <a:path w="19" extrusionOk="0" h="5">
                    <a:moveTo>
                      <a:pt y="0" x="2"/>
                    </a:moveTo>
                    <a:lnTo>
                      <a:pt y="0" x="9"/>
                    </a:lnTo>
                    <a:lnTo>
                      <a:pt y="3" x="14"/>
                    </a:lnTo>
                    <a:lnTo>
                      <a:pt y="5" x="19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5F5D5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72" name="Shape 4772"/>
              <p:cNvSpPr/>
              <p:nvPr/>
            </p:nvSpPr>
            <p:spPr>
              <a:xfrm>
                <a:off y="3427412" x="7385050"/>
                <a:ext cy="12700" cx="36511"/>
              </a:xfrm>
              <a:custGeom>
                <a:pathLst>
                  <a:path w="23" extrusionOk="0" h="8">
                    <a:moveTo>
                      <a:pt y="0" x="1"/>
                    </a:moveTo>
                    <a:lnTo>
                      <a:pt y="3" x="15"/>
                    </a:lnTo>
                    <a:lnTo>
                      <a:pt y="5" x="18"/>
                    </a:lnTo>
                    <a:lnTo>
                      <a:pt y="8" x="23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625F5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73" name="Shape 4773"/>
              <p:cNvSpPr/>
              <p:nvPr/>
            </p:nvSpPr>
            <p:spPr>
              <a:xfrm>
                <a:off y="3429000" x="7381875"/>
                <a:ext cy="14286" cx="42862"/>
              </a:xfrm>
              <a:custGeom>
                <a:pathLst>
                  <a:path w="27" extrusionOk="0" h="9">
                    <a:moveTo>
                      <a:pt y="0" x="3"/>
                    </a:moveTo>
                    <a:lnTo>
                      <a:pt y="4" x="22"/>
                    </a:lnTo>
                    <a:lnTo>
                      <a:pt y="6" x="23"/>
                    </a:lnTo>
                    <a:lnTo>
                      <a:pt y="7" x="27"/>
                    </a:lnTo>
                    <a:lnTo>
                      <a:pt y="9" x="27"/>
                    </a:lnTo>
                    <a:lnTo>
                      <a:pt y="9" x="27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64626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74" name="Shape 4774"/>
              <p:cNvSpPr/>
              <p:nvPr/>
            </p:nvSpPr>
            <p:spPr>
              <a:xfrm>
                <a:off y="3432175" x="7378700"/>
                <a:ext cy="14286" cx="46036"/>
              </a:xfrm>
              <a:custGeom>
                <a:pathLst>
                  <a:path w="29" extrusionOk="0" h="9">
                    <a:moveTo>
                      <a:pt y="0" x="4"/>
                    </a:moveTo>
                    <a:lnTo>
                      <a:pt y="5" x="27"/>
                    </a:lnTo>
                    <a:lnTo>
                      <a:pt y="5" x="27"/>
                    </a:lnTo>
                    <a:lnTo>
                      <a:pt y="5" x="29"/>
                    </a:lnTo>
                    <a:lnTo>
                      <a:pt y="7" x="29"/>
                    </a:lnTo>
                    <a:lnTo>
                      <a:pt y="9" x="29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68666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75" name="Shape 4775"/>
              <p:cNvSpPr/>
              <p:nvPr/>
            </p:nvSpPr>
            <p:spPr>
              <a:xfrm>
                <a:off y="3435350" x="7378700"/>
                <a:ext cy="12700" cx="46036"/>
              </a:xfrm>
              <a:custGeom>
                <a:pathLst>
                  <a:path w="29" extrusionOk="0" h="8">
                    <a:moveTo>
                      <a:pt y="0" x="2"/>
                    </a:moveTo>
                    <a:lnTo>
                      <a:pt y="5" x="29"/>
                    </a:lnTo>
                    <a:lnTo>
                      <a:pt y="7" x="29"/>
                    </a:lnTo>
                    <a:lnTo>
                      <a:pt y="8" x="2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A686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76" name="Shape 4776"/>
              <p:cNvSpPr/>
              <p:nvPr/>
            </p:nvSpPr>
            <p:spPr>
              <a:xfrm>
                <a:off y="3438525" x="7375525"/>
                <a:ext cy="12700" cx="49212"/>
              </a:xfrm>
              <a:custGeom>
                <a:pathLst>
                  <a:path w="31" extrusionOk="0" h="8">
                    <a:moveTo>
                      <a:pt y="0" x="2"/>
                    </a:moveTo>
                    <a:lnTo>
                      <a:pt y="5" x="31"/>
                    </a:lnTo>
                    <a:lnTo>
                      <a:pt y="6" x="31"/>
                    </a:lnTo>
                    <a:lnTo>
                      <a:pt y="8" x="31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77" name="Shape 4777"/>
              <p:cNvSpPr/>
              <p:nvPr/>
            </p:nvSpPr>
            <p:spPr>
              <a:xfrm>
                <a:off y="3440112" x="7373936"/>
                <a:ext cy="14286" cx="50800"/>
              </a:xfrm>
              <a:custGeom>
                <a:pathLst>
                  <a:path w="32" extrusionOk="0" h="9">
                    <a:moveTo>
                      <a:pt y="0" x="3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9" x="32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706E6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78" name="Shape 4778"/>
              <p:cNvSpPr/>
              <p:nvPr/>
            </p:nvSpPr>
            <p:spPr>
              <a:xfrm>
                <a:off y="3443287" x="7373936"/>
                <a:ext cy="12700" cx="53975"/>
              </a:xfrm>
              <a:custGeom>
                <a:pathLst>
                  <a:path w="34" extrusionOk="0" h="8">
                    <a:moveTo>
                      <a:pt y="0" x="1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8" x="3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71706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79" name="Shape 4779"/>
              <p:cNvSpPr/>
              <p:nvPr/>
            </p:nvSpPr>
            <p:spPr>
              <a:xfrm>
                <a:off y="3446462" x="7370761"/>
                <a:ext cy="12700" cx="57150"/>
              </a:xfrm>
              <a:custGeom>
                <a:pathLst>
                  <a:path w="36" extrusionOk="0" h="8">
                    <a:moveTo>
                      <a:pt y="0" x="2"/>
                    </a:moveTo>
                    <a:lnTo>
                      <a:pt y="5" x="34"/>
                    </a:lnTo>
                    <a:lnTo>
                      <a:pt y="6" x="36"/>
                    </a:lnTo>
                    <a:lnTo>
                      <a:pt y="8" x="3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73727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80" name="Shape 4780"/>
              <p:cNvSpPr/>
              <p:nvPr/>
            </p:nvSpPr>
            <p:spPr>
              <a:xfrm>
                <a:off y="3448050" x="7367586"/>
                <a:ext cy="14286" cx="60325"/>
              </a:xfrm>
              <a:custGeom>
                <a:pathLst>
                  <a:path w="38" extrusionOk="0" h="9">
                    <a:moveTo>
                      <a:pt y="0" x="4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9" x="38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77767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81" name="Shape 4781"/>
              <p:cNvSpPr/>
              <p:nvPr/>
            </p:nvSpPr>
            <p:spPr>
              <a:xfrm>
                <a:off y="3451225" x="7367586"/>
                <a:ext cy="23811" cx="120650"/>
              </a:xfrm>
              <a:custGeom>
                <a:pathLst>
                  <a:path w="76" extrusionOk="0" h="15">
                    <a:moveTo>
                      <a:pt y="0" x="2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8" x="38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  <a:moveTo>
                      <a:pt y="15" x="76"/>
                    </a:moveTo>
                    <a:lnTo>
                      <a:pt y="15" x="73"/>
                    </a:lnTo>
                    <a:lnTo>
                      <a:pt y="15" x="73"/>
                    </a:lnTo>
                    <a:lnTo>
                      <a:pt y="14" x="73"/>
                    </a:lnTo>
                    <a:lnTo>
                      <a:pt y="15" x="75"/>
                    </a:lnTo>
                    <a:lnTo>
                      <a:pt y="15" x="76"/>
                    </a:lnTo>
                    <a:close/>
                  </a:path>
                </a:pathLst>
              </a:custGeom>
              <a:solidFill>
                <a:srgbClr val="79787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82" name="Shape 4782"/>
              <p:cNvSpPr/>
              <p:nvPr/>
            </p:nvSpPr>
            <p:spPr>
              <a:xfrm>
                <a:off y="3451225" x="7366000"/>
                <a:ext cy="30161" cx="130175"/>
              </a:xfrm>
              <a:custGeom>
                <a:pathLst>
                  <a:path w="82" extrusionOk="0" h="19">
                    <a:moveTo>
                      <a:pt y="0" x="1"/>
                    </a:moveTo>
                    <a:lnTo>
                      <a:pt y="7" x="39"/>
                    </a:lnTo>
                    <a:lnTo>
                      <a:pt y="8" x="39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9" x="82"/>
                    </a:moveTo>
                    <a:lnTo>
                      <a:pt y="17" x="74"/>
                    </a:lnTo>
                    <a:lnTo>
                      <a:pt y="15" x="74"/>
                    </a:lnTo>
                    <a:lnTo>
                      <a:pt y="14" x="74"/>
                    </a:lnTo>
                    <a:lnTo>
                      <a:pt y="17" x="79"/>
                    </a:lnTo>
                    <a:lnTo>
                      <a:pt y="19" x="82"/>
                    </a:lnTo>
                    <a:close/>
                  </a:path>
                </a:pathLst>
              </a:custGeom>
              <a:solidFill>
                <a:srgbClr val="7C7A7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83" name="Shape 4783"/>
              <p:cNvSpPr/>
              <p:nvPr/>
            </p:nvSpPr>
            <p:spPr>
              <a:xfrm>
                <a:off y="3454400" x="7366000"/>
                <a:ext cy="31750" cx="141286"/>
              </a:xfrm>
              <a:custGeom>
                <a:pathLst>
                  <a:path w="89" extrusionOk="0" h="20">
                    <a:moveTo>
                      <a:pt y="0" x="1"/>
                    </a:moveTo>
                    <a:lnTo>
                      <a:pt y="6" x="39"/>
                    </a:lnTo>
                    <a:lnTo>
                      <a:pt y="8" x="40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  <a:moveTo>
                      <a:pt y="13" x="74"/>
                    </a:moveTo>
                    <a:lnTo>
                      <a:pt y="13" x="77"/>
                    </a:lnTo>
                    <a:lnTo>
                      <a:pt y="17" x="82"/>
                    </a:lnTo>
                    <a:lnTo>
                      <a:pt y="20" x="89"/>
                    </a:lnTo>
                    <a:lnTo>
                      <a:pt y="17" x="74"/>
                    </a:lnTo>
                    <a:lnTo>
                      <a:pt y="15" x="74"/>
                    </a:lnTo>
                    <a:lnTo>
                      <a:pt y="13" x="74"/>
                    </a:lnTo>
                    <a:close/>
                  </a:path>
                </a:pathLst>
              </a:custGeom>
              <a:solidFill>
                <a:srgbClr val="7F7E7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84" name="Shape 4784"/>
              <p:cNvSpPr/>
              <p:nvPr/>
            </p:nvSpPr>
            <p:spPr>
              <a:xfrm>
                <a:off y="3455987" x="7362825"/>
                <a:ext cy="33336" cx="152400"/>
              </a:xfrm>
              <a:custGeom>
                <a:pathLst>
                  <a:path w="96" extrusionOk="0" h="21">
                    <a:moveTo>
                      <a:pt y="0" x="2"/>
                    </a:moveTo>
                    <a:lnTo>
                      <a:pt y="7" x="42"/>
                    </a:lnTo>
                    <a:lnTo>
                      <a:pt y="9" x="42"/>
                    </a:lnTo>
                    <a:lnTo>
                      <a:pt y="12" x="42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4" x="76"/>
                    </a:moveTo>
                    <a:lnTo>
                      <a:pt y="16" x="84"/>
                    </a:lnTo>
                    <a:lnTo>
                      <a:pt y="17" x="90"/>
                    </a:lnTo>
                    <a:lnTo>
                      <a:pt y="21" x="96"/>
                    </a:lnTo>
                    <a:lnTo>
                      <a:pt y="17" x="76"/>
                    </a:lnTo>
                    <a:lnTo>
                      <a:pt y="16" x="76"/>
                    </a:lnTo>
                    <a:lnTo>
                      <a:pt y="14" x="76"/>
                    </a:lnTo>
                    <a:close/>
                  </a:path>
                </a:pathLst>
              </a:custGeom>
              <a:solidFill>
                <a:srgbClr val="82807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85" name="Shape 4785"/>
              <p:cNvSpPr/>
              <p:nvPr/>
            </p:nvSpPr>
            <p:spPr>
              <a:xfrm>
                <a:off y="3459162" x="7359650"/>
                <a:ext cy="34925" cx="161925"/>
              </a:xfrm>
              <a:custGeom>
                <a:pathLst>
                  <a:path w="102" extrusionOk="0" h="22">
                    <a:moveTo>
                      <a:pt y="0" x="4"/>
                    </a:moveTo>
                    <a:lnTo>
                      <a:pt y="7" x="44"/>
                    </a:lnTo>
                    <a:lnTo>
                      <a:pt y="10" x="44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  <a:moveTo>
                      <a:pt y="14" x="78"/>
                    </a:moveTo>
                    <a:lnTo>
                      <a:pt y="17" x="93"/>
                    </a:lnTo>
                    <a:lnTo>
                      <a:pt y="19" x="98"/>
                    </a:lnTo>
                    <a:lnTo>
                      <a:pt y="22" x="102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4" x="78"/>
                    </a:lnTo>
                    <a:close/>
                  </a:path>
                </a:pathLst>
              </a:custGeom>
              <a:solidFill>
                <a:srgbClr val="84828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86" name="Shape 4786"/>
              <p:cNvSpPr/>
              <p:nvPr/>
            </p:nvSpPr>
            <p:spPr>
              <a:xfrm>
                <a:off y="3462337" x="7359650"/>
                <a:ext cy="34925" cx="169861"/>
              </a:xfrm>
              <a:custGeom>
                <a:pathLst>
                  <a:path w="107" extrusionOk="0" h="22">
                    <a:moveTo>
                      <a:pt y="0" x="2"/>
                    </a:moveTo>
                    <a:lnTo>
                      <a:pt y="8" x="44"/>
                    </a:lnTo>
                    <a:lnTo>
                      <a:pt y="10" x="46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  <a:moveTo>
                      <a:pt y="13" x="78"/>
                    </a:moveTo>
                    <a:lnTo>
                      <a:pt y="17" x="98"/>
                    </a:lnTo>
                    <a:lnTo>
                      <a:pt y="20" x="102"/>
                    </a:lnTo>
                    <a:lnTo>
                      <a:pt y="22" x="107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3" x="78"/>
                    </a:lnTo>
                    <a:close/>
                  </a:path>
                </a:pathLst>
              </a:custGeom>
              <a:solidFill>
                <a:srgbClr val="88878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87" name="Shape 4787"/>
              <p:cNvSpPr/>
              <p:nvPr/>
            </p:nvSpPr>
            <p:spPr>
              <a:xfrm>
                <a:off y="3463925" x="7358061"/>
                <a:ext cy="38100" cx="179387"/>
              </a:xfrm>
              <a:custGeom>
                <a:pathLst>
                  <a:path w="113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1" x="47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3"/>
                    </a:lnTo>
                    <a:lnTo>
                      <a:pt y="21" x="108"/>
                    </a:lnTo>
                    <a:lnTo>
                      <a:pt y="24" x="113"/>
                    </a:lnTo>
                    <a:lnTo>
                      <a:pt y="17" x="79"/>
                    </a:lnTo>
                    <a:lnTo>
                      <a:pt y="16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88" name="Shape 4788"/>
              <p:cNvSpPr/>
              <p:nvPr/>
            </p:nvSpPr>
            <p:spPr>
              <a:xfrm>
                <a:off y="3467100" x="7358061"/>
                <a:ext cy="38100" cx="187325"/>
              </a:xfrm>
              <a:custGeom>
                <a:pathLst>
                  <a:path w="118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0" x="49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8"/>
                    </a:lnTo>
                    <a:lnTo>
                      <a:pt y="22" x="113"/>
                    </a:lnTo>
                    <a:lnTo>
                      <a:pt y="24" x="118"/>
                    </a:lnTo>
                    <a:lnTo>
                      <a:pt y="17" x="79"/>
                    </a:lnTo>
                    <a:lnTo>
                      <a:pt y="15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C8B8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89" name="Shape 4789"/>
              <p:cNvSpPr/>
              <p:nvPr/>
            </p:nvSpPr>
            <p:spPr>
              <a:xfrm>
                <a:off y="3470275" x="7354886"/>
                <a:ext cy="39686" cx="195261"/>
              </a:xfrm>
              <a:custGeom>
                <a:pathLst>
                  <a:path w="123" extrusionOk="0" h="25">
                    <a:moveTo>
                      <a:pt y="0" x="2"/>
                    </a:moveTo>
                    <a:lnTo>
                      <a:pt y="8" x="51"/>
                    </a:lnTo>
                    <a:lnTo>
                      <a:pt y="10" x="51"/>
                    </a:lnTo>
                    <a:lnTo>
                      <a:pt y="12" x="52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3" x="81"/>
                    </a:moveTo>
                    <a:lnTo>
                      <a:pt y="20" x="115"/>
                    </a:lnTo>
                    <a:lnTo>
                      <a:pt y="22" x="118"/>
                    </a:lnTo>
                    <a:lnTo>
                      <a:pt y="25" x="123"/>
                    </a:lnTo>
                    <a:lnTo>
                      <a:pt y="17" x="79"/>
                    </a:lnTo>
                    <a:lnTo>
                      <a:pt y="15" x="81"/>
                    </a:lnTo>
                    <a:lnTo>
                      <a:pt y="13" x="81"/>
                    </a:lnTo>
                    <a:close/>
                  </a:path>
                </a:pathLst>
              </a:custGeom>
              <a:solidFill>
                <a:srgbClr val="908F8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90" name="Shape 4790"/>
              <p:cNvSpPr/>
              <p:nvPr/>
            </p:nvSpPr>
            <p:spPr>
              <a:xfrm>
                <a:off y="3473450" x="7351711"/>
                <a:ext cy="39686" cx="206375"/>
              </a:xfrm>
              <a:custGeom>
                <a:pathLst>
                  <a:path w="130" extrusionOk="0" h="25">
                    <a:moveTo>
                      <a:pt y="0" x="4"/>
                    </a:moveTo>
                    <a:lnTo>
                      <a:pt y="8" x="53"/>
                    </a:lnTo>
                    <a:lnTo>
                      <a:pt y="10" x="54"/>
                    </a:lnTo>
                    <a:lnTo>
                      <a:pt y="11" x="5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4"/>
                    </a:lnTo>
                    <a:close/>
                    <a:moveTo>
                      <a:pt y="13" x="83"/>
                    </a:moveTo>
                    <a:lnTo>
                      <a:pt y="20" x="122"/>
                    </a:lnTo>
                    <a:lnTo>
                      <a:pt y="23" x="125"/>
                    </a:lnTo>
                    <a:lnTo>
                      <a:pt y="25" x="130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3"/>
                    </a:lnTo>
                    <a:close/>
                  </a:path>
                </a:pathLst>
              </a:custGeom>
              <a:solidFill>
                <a:srgbClr val="92919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91" name="Shape 4791"/>
              <p:cNvSpPr/>
              <p:nvPr/>
            </p:nvSpPr>
            <p:spPr>
              <a:xfrm>
                <a:off y="3475037" x="7351711"/>
                <a:ext cy="41275" cx="212725"/>
              </a:xfrm>
              <a:custGeom>
                <a:pathLst>
                  <a:path w="134" extrusionOk="0" h="26">
                    <a:moveTo>
                      <a:pt y="0" x="2"/>
                    </a:moveTo>
                    <a:lnTo>
                      <a:pt y="9" x="54"/>
                    </a:lnTo>
                    <a:lnTo>
                      <a:pt y="10" x="56"/>
                    </a:lnTo>
                    <a:lnTo>
                      <a:pt y="12" x="5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4" x="81"/>
                    </a:moveTo>
                    <a:lnTo>
                      <a:pt y="22" x="125"/>
                    </a:lnTo>
                    <a:lnTo>
                      <a:pt y="24" x="129"/>
                    </a:lnTo>
                    <a:lnTo>
                      <a:pt y="26" x="134"/>
                    </a:lnTo>
                    <a:lnTo>
                      <a:pt y="17" x="81"/>
                    </a:lnTo>
                    <a:lnTo>
                      <a:pt y="15" x="81"/>
                    </a:lnTo>
                    <a:lnTo>
                      <a:pt y="14" x="81"/>
                    </a:lnTo>
                    <a:close/>
                  </a:path>
                </a:pathLst>
              </a:custGeom>
              <a:solidFill>
                <a:srgbClr val="94939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92" name="Shape 4792"/>
              <p:cNvSpPr/>
              <p:nvPr/>
            </p:nvSpPr>
            <p:spPr>
              <a:xfrm>
                <a:off y="3478212" x="7350125"/>
                <a:ext cy="42862" cx="219075"/>
              </a:xfrm>
              <a:custGeom>
                <a:pathLst>
                  <a:path w="138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0" x="57"/>
                    </a:lnTo>
                    <a:lnTo>
                      <a:pt y="13" x="5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1"/>
                    </a:lnTo>
                    <a:lnTo>
                      <a:pt y="24" x="135"/>
                    </a:lnTo>
                    <a:lnTo>
                      <a:pt y="27" x="138"/>
                    </a:lnTo>
                    <a:lnTo>
                      <a:pt y="17" x="81"/>
                    </a:lnTo>
                    <a:lnTo>
                      <a:pt y="15" x="82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9989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93" name="Shape 4793"/>
              <p:cNvSpPr/>
              <p:nvPr/>
            </p:nvSpPr>
            <p:spPr>
              <a:xfrm>
                <a:off y="3481387" x="7350125"/>
                <a:ext cy="42862" cx="223837"/>
              </a:xfrm>
              <a:custGeom>
                <a:pathLst>
                  <a:path w="141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1" x="59"/>
                    </a:lnTo>
                    <a:lnTo>
                      <a:pt y="13" x="60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5"/>
                    </a:lnTo>
                    <a:lnTo>
                      <a:pt y="25" x="138"/>
                    </a:lnTo>
                    <a:lnTo>
                      <a:pt y="27" x="141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94" name="Shape 4794"/>
              <p:cNvSpPr/>
              <p:nvPr/>
            </p:nvSpPr>
            <p:spPr>
              <a:xfrm>
                <a:off y="3481387" x="7346950"/>
                <a:ext cy="47625" cx="234950"/>
              </a:xfrm>
              <a:custGeom>
                <a:pathLst>
                  <a:path w="148" extrusionOk="0" h="30">
                    <a:moveTo>
                      <a:pt y="0" x="2"/>
                    </a:moveTo>
                    <a:lnTo>
                      <a:pt y="11" x="61"/>
                    </a:lnTo>
                    <a:lnTo>
                      <a:pt y="13" x="62"/>
                    </a:lnTo>
                    <a:lnTo>
                      <a:pt y="15" x="6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5" x="140"/>
                    </a:lnTo>
                    <a:lnTo>
                      <a:pt y="27" x="143"/>
                    </a:lnTo>
                    <a:lnTo>
                      <a:pt y="30" x="148"/>
                    </a:lnTo>
                    <a:lnTo>
                      <a:pt y="18" x="81"/>
                    </a:lnTo>
                    <a:lnTo>
                      <a:pt y="16" x="83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9E9D9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95" name="Shape 4795"/>
              <p:cNvSpPr/>
              <p:nvPr/>
            </p:nvSpPr>
            <p:spPr>
              <a:xfrm>
                <a:off y="3482975" x="7346950"/>
                <a:ext cy="49212" cx="241300"/>
              </a:xfrm>
              <a:custGeom>
                <a:pathLst>
                  <a:path w="152" extrusionOk="0" h="31">
                    <a:moveTo>
                      <a:pt y="0" x="2"/>
                    </a:moveTo>
                    <a:lnTo>
                      <a:pt y="12" x="62"/>
                    </a:lnTo>
                    <a:lnTo>
                      <a:pt y="14" x="64"/>
                    </a:lnTo>
                    <a:lnTo>
                      <a:pt y="15" x="6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6" x="143"/>
                    </a:lnTo>
                    <a:lnTo>
                      <a:pt y="29" x="148"/>
                    </a:lnTo>
                    <a:lnTo>
                      <a:pt y="31" x="152"/>
                    </a:lnTo>
                    <a:lnTo>
                      <a:pt y="19" x="79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2A2A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96" name="Shape 4796"/>
              <p:cNvSpPr/>
              <p:nvPr/>
            </p:nvSpPr>
            <p:spPr>
              <a:xfrm>
                <a:off y="3486150" x="7343775"/>
                <a:ext cy="47625" cx="249237"/>
              </a:xfrm>
              <a:custGeom>
                <a:pathLst>
                  <a:path w="157" extrusionOk="0" h="30">
                    <a:moveTo>
                      <a:pt y="0" x="2"/>
                    </a:moveTo>
                    <a:lnTo>
                      <a:pt y="12" x="66"/>
                    </a:lnTo>
                    <a:lnTo>
                      <a:pt y="15" x="69"/>
                    </a:lnTo>
                    <a:lnTo>
                      <a:pt y="17" x="73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7" x="150"/>
                    </a:lnTo>
                    <a:lnTo>
                      <a:pt y="29" x="154"/>
                    </a:lnTo>
                    <a:lnTo>
                      <a:pt y="30" x="157"/>
                    </a:lnTo>
                    <a:lnTo>
                      <a:pt y="17" x="78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97" name="Shape 4797"/>
              <p:cNvSpPr/>
              <p:nvPr/>
            </p:nvSpPr>
            <p:spPr>
              <a:xfrm>
                <a:off y="3489325" x="7343775"/>
                <a:ext cy="50800" cx="255586"/>
              </a:xfrm>
              <a:custGeom>
                <a:pathLst>
                  <a:path w="161" extrusionOk="0" h="32">
                    <a:moveTo>
                      <a:pt y="0" x="2"/>
                    </a:moveTo>
                    <a:lnTo>
                      <a:pt y="11" x="69"/>
                    </a:lnTo>
                    <a:lnTo>
                      <a:pt y="15" x="73"/>
                    </a:lnTo>
                    <a:lnTo>
                      <a:pt y="15" x="76"/>
                    </a:lnTo>
                    <a:lnTo>
                      <a:pt y="15" x="78"/>
                    </a:lnTo>
                    <a:lnTo>
                      <a:pt y="15" x="81"/>
                    </a:lnTo>
                    <a:lnTo>
                      <a:pt y="27" x="154"/>
                    </a:lnTo>
                    <a:lnTo>
                      <a:pt y="28" x="157"/>
                    </a:lnTo>
                    <a:lnTo>
                      <a:pt y="32" x="16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98" name="Shape 4798"/>
              <p:cNvSpPr/>
              <p:nvPr/>
            </p:nvSpPr>
            <p:spPr>
              <a:xfrm>
                <a:off y="3490912" x="7342186"/>
                <a:ext cy="50800" cx="261936"/>
              </a:xfrm>
              <a:custGeom>
                <a:pathLst>
                  <a:path w="165" extrusionOk="0" h="32">
                    <a:moveTo>
                      <a:pt y="0" x="1"/>
                    </a:moveTo>
                    <a:lnTo>
                      <a:pt y="14" x="74"/>
                    </a:lnTo>
                    <a:lnTo>
                      <a:pt y="14" x="77"/>
                    </a:lnTo>
                    <a:lnTo>
                      <a:pt y="14" x="79"/>
                    </a:lnTo>
                    <a:lnTo>
                      <a:pt y="27" x="158"/>
                    </a:lnTo>
                    <a:lnTo>
                      <a:pt y="31" x="162"/>
                    </a:lnTo>
                    <a:lnTo>
                      <a:pt y="32" x="165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BAA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799" name="Shape 4799"/>
              <p:cNvSpPr/>
              <p:nvPr/>
            </p:nvSpPr>
            <p:spPr>
              <a:xfrm>
                <a:off y="3494087" x="7342186"/>
                <a:ext cy="53975" cx="266700"/>
              </a:xfrm>
              <a:custGeom>
                <a:pathLst>
                  <a:path w="168" extrusionOk="0" h="34">
                    <a:moveTo>
                      <a:pt y="0" x="1"/>
                    </a:moveTo>
                    <a:lnTo>
                      <a:pt y="29" x="162"/>
                    </a:lnTo>
                    <a:lnTo>
                      <a:pt y="30" x="165"/>
                    </a:lnTo>
                    <a:lnTo>
                      <a:pt y="34" x="16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00" name="Shape 4800"/>
              <p:cNvSpPr/>
              <p:nvPr/>
            </p:nvSpPr>
            <p:spPr>
              <a:xfrm>
                <a:off y="3497262" x="7342186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28" x="165"/>
                    </a:lnTo>
                    <a:lnTo>
                      <a:pt y="32" x="168"/>
                    </a:lnTo>
                    <a:lnTo>
                      <a:pt y="34" x="17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0AFA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01" name="Shape 4801"/>
              <p:cNvSpPr/>
              <p:nvPr/>
            </p:nvSpPr>
            <p:spPr>
              <a:xfrm>
                <a:off y="3498850" x="7339011"/>
                <a:ext cy="53975" cx="277811"/>
              </a:xfrm>
              <a:custGeom>
                <a:pathLst>
                  <a:path w="175" extrusionOk="0" h="34">
                    <a:moveTo>
                      <a:pt y="0" x="2"/>
                    </a:moveTo>
                    <a:lnTo>
                      <a:pt y="31" x="170"/>
                    </a:lnTo>
                    <a:lnTo>
                      <a:pt y="33" x="174"/>
                    </a:lnTo>
                    <a:lnTo>
                      <a:pt y="34" x="175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6B6B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02" name="Shape 4802"/>
              <p:cNvSpPr/>
              <p:nvPr/>
            </p:nvSpPr>
            <p:spPr>
              <a:xfrm>
                <a:off y="3502025" x="7339011"/>
                <a:ext cy="57150" cx="284162"/>
              </a:xfrm>
              <a:custGeom>
                <a:pathLst>
                  <a:path w="179" extrusionOk="0" h="36">
                    <a:moveTo>
                      <a:pt y="0" x="2"/>
                    </a:moveTo>
                    <a:lnTo>
                      <a:pt y="31" x="174"/>
                    </a:lnTo>
                    <a:lnTo>
                      <a:pt y="32" x="175"/>
                    </a:lnTo>
                    <a:lnTo>
                      <a:pt y="36" x="17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9B9B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03" name="Shape 4803"/>
              <p:cNvSpPr/>
              <p:nvPr/>
            </p:nvSpPr>
            <p:spPr>
              <a:xfrm>
                <a:off y="3505200" x="7335836"/>
                <a:ext cy="55561" cx="292100"/>
              </a:xfrm>
              <a:custGeom>
                <a:pathLst>
                  <a:path w="184" extrusionOk="0" h="35">
                    <a:moveTo>
                      <a:pt y="0" x="2"/>
                    </a:moveTo>
                    <a:lnTo>
                      <a:pt y="30" x="177"/>
                    </a:lnTo>
                    <a:lnTo>
                      <a:pt y="34" x="181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CBCB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04" name="Shape 4804"/>
              <p:cNvSpPr/>
              <p:nvPr/>
            </p:nvSpPr>
            <p:spPr>
              <a:xfrm>
                <a:off y="3506787" x="7335836"/>
                <a:ext cy="57150" cx="298450"/>
              </a:xfrm>
              <a:custGeom>
                <a:pathLst>
                  <a:path w="188" extrusionOk="0" h="36">
                    <a:moveTo>
                      <a:pt y="0" x="2"/>
                    </a:moveTo>
                    <a:lnTo>
                      <a:pt y="33" x="181"/>
                    </a:lnTo>
                    <a:lnTo>
                      <a:pt y="34" x="184"/>
                    </a:lnTo>
                    <a:lnTo>
                      <a:pt y="36" x="188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1C1C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05" name="Shape 4805"/>
              <p:cNvSpPr/>
              <p:nvPr/>
            </p:nvSpPr>
            <p:spPr>
              <a:xfrm>
                <a:off y="3509962" x="7332661"/>
                <a:ext cy="57150" cx="303212"/>
              </a:xfrm>
              <a:custGeom>
                <a:pathLst>
                  <a:path w="191" extrusionOk="0" h="36">
                    <a:moveTo>
                      <a:pt y="0" x="2"/>
                    </a:moveTo>
                    <a:lnTo>
                      <a:pt y="32" x="186"/>
                    </a:lnTo>
                    <a:lnTo>
                      <a:pt y="34" x="190"/>
                    </a:lnTo>
                    <a:lnTo>
                      <a:pt y="36" x="191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4C4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06" name="Shape 4806"/>
              <p:cNvSpPr/>
              <p:nvPr/>
            </p:nvSpPr>
            <p:spPr>
              <a:xfrm>
                <a:off y="3513137" x="7332661"/>
                <a:ext cy="58736" cx="309561"/>
              </a:xfrm>
              <a:custGeom>
                <a:pathLst>
                  <a:path w="195" extrusionOk="0" h="37">
                    <a:moveTo>
                      <a:pt y="0" x="2"/>
                    </a:moveTo>
                    <a:lnTo>
                      <a:pt y="32" x="190"/>
                    </a:lnTo>
                    <a:lnTo>
                      <a:pt y="34" x="191"/>
                    </a:lnTo>
                    <a:lnTo>
                      <a:pt y="37" x="19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7C6C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07" name="Shape 4807"/>
              <p:cNvSpPr/>
              <p:nvPr/>
            </p:nvSpPr>
            <p:spPr>
              <a:xfrm>
                <a:off y="3516312" x="7332661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2" x="191"/>
                    </a:lnTo>
                    <a:lnTo>
                      <a:pt y="35" x="195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08" name="Shape 4808"/>
              <p:cNvSpPr/>
              <p:nvPr/>
            </p:nvSpPr>
            <p:spPr>
              <a:xfrm>
                <a:off y="3517900" x="7331075"/>
                <a:ext cy="58736" cx="315912"/>
              </a:xfrm>
              <a:custGeom>
                <a:pathLst>
                  <a:path w="199" extrusionOk="0" h="37">
                    <a:moveTo>
                      <a:pt y="0" x="1"/>
                    </a:moveTo>
                    <a:lnTo>
                      <a:pt y="34" x="196"/>
                    </a:lnTo>
                    <a:lnTo>
                      <a:pt y="36" x="197"/>
                    </a:lnTo>
                    <a:lnTo>
                      <a:pt y="37" x="19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09" name="Shape 4809"/>
              <p:cNvSpPr/>
              <p:nvPr/>
            </p:nvSpPr>
            <p:spPr>
              <a:xfrm>
                <a:off y="3521075" x="7331075"/>
                <a:ext cy="61912" cx="320675"/>
              </a:xfrm>
              <a:custGeom>
                <a:pathLst>
                  <a:path w="202" extrusionOk="0" h="39">
                    <a:moveTo>
                      <a:pt y="0" x="1"/>
                    </a:moveTo>
                    <a:lnTo>
                      <a:pt y="34" x="197"/>
                    </a:lnTo>
                    <a:lnTo>
                      <a:pt y="35" x="199"/>
                    </a:lnTo>
                    <a:lnTo>
                      <a:pt y="39" x="202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10" name="Shape 4810"/>
              <p:cNvSpPr/>
              <p:nvPr/>
            </p:nvSpPr>
            <p:spPr>
              <a:xfrm>
                <a:off y="3521075" x="7327900"/>
                <a:ext cy="63500" cx="327025"/>
              </a:xfrm>
              <a:custGeom>
                <a:pathLst>
                  <a:path w="206" extrusionOk="0" h="40">
                    <a:moveTo>
                      <a:pt y="0" x="2"/>
                    </a:moveTo>
                    <a:lnTo>
                      <a:pt y="35" x="201"/>
                    </a:lnTo>
                    <a:lnTo>
                      <a:pt y="39" x="204"/>
                    </a:lnTo>
                    <a:lnTo>
                      <a:pt y="40" x="20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11" name="Shape 4811"/>
              <p:cNvSpPr/>
              <p:nvPr/>
            </p:nvSpPr>
            <p:spPr>
              <a:xfrm>
                <a:off y="3524250" x="7327900"/>
                <a:ext cy="63500" cx="330200"/>
              </a:xfrm>
              <a:custGeom>
                <a:pathLst>
                  <a:path w="208" extrusionOk="0" h="40">
                    <a:moveTo>
                      <a:pt y="0" x="2"/>
                    </a:moveTo>
                    <a:lnTo>
                      <a:pt y="37" x="204"/>
                    </a:lnTo>
                    <a:lnTo>
                      <a:pt y="38" x="206"/>
                    </a:lnTo>
                    <a:lnTo>
                      <a:pt y="40" x="208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12" name="Shape 4812"/>
              <p:cNvSpPr/>
              <p:nvPr/>
            </p:nvSpPr>
            <p:spPr>
              <a:xfrm>
                <a:off y="3525837" x="7327900"/>
                <a:ext cy="65086" cx="331787"/>
              </a:xfrm>
              <a:custGeom>
                <a:pathLst>
                  <a:path w="209" extrusionOk="0" h="41">
                    <a:moveTo>
                      <a:pt y="0" x="0"/>
                    </a:moveTo>
                    <a:lnTo>
                      <a:pt y="37" x="206"/>
                    </a:lnTo>
                    <a:lnTo>
                      <a:pt y="39" x="208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13" name="Shape 4813"/>
              <p:cNvSpPr/>
              <p:nvPr/>
            </p:nvSpPr>
            <p:spPr>
              <a:xfrm>
                <a:off y="3529012" x="7324725"/>
                <a:ext cy="65086" cx="341312"/>
              </a:xfrm>
              <a:custGeom>
                <a:pathLst>
                  <a:path w="215" extrusionOk="0" h="41">
                    <a:moveTo>
                      <a:pt y="0" x="2"/>
                    </a:moveTo>
                    <a:lnTo>
                      <a:pt y="37" x="210"/>
                    </a:lnTo>
                    <a:lnTo>
                      <a:pt y="39" x="211"/>
                    </a:lnTo>
                    <a:lnTo>
                      <a:pt y="41" x="213"/>
                    </a:lnTo>
                    <a:lnTo>
                      <a:pt y="41" x="213"/>
                    </a:lnTo>
                    <a:lnTo>
                      <a:pt y="41" x="21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14" name="Shape 4814"/>
              <p:cNvSpPr/>
              <p:nvPr/>
            </p:nvSpPr>
            <p:spPr>
              <a:xfrm>
                <a:off y="3532187" x="7324725"/>
                <a:ext cy="66675" cx="341312"/>
              </a:xfrm>
              <a:custGeom>
                <a:pathLst>
                  <a:path w="215" extrusionOk="0" h="42">
                    <a:moveTo>
                      <a:pt y="0" x="2"/>
                    </a:moveTo>
                    <a:lnTo>
                      <a:pt y="37" x="211"/>
                    </a:lnTo>
                    <a:lnTo>
                      <a:pt y="39" x="213"/>
                    </a:lnTo>
                    <a:lnTo>
                      <a:pt y="39" x="213"/>
                    </a:lnTo>
                    <a:lnTo>
                      <a:pt y="40" x="215"/>
                    </a:lnTo>
                    <a:lnTo>
                      <a:pt y="42" x="21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15" name="Shape 4815"/>
              <p:cNvSpPr/>
              <p:nvPr/>
            </p:nvSpPr>
            <p:spPr>
              <a:xfrm>
                <a:off y="3533775" x="7324725"/>
                <a:ext cy="68261" cx="342900"/>
              </a:xfrm>
              <a:custGeom>
                <a:pathLst>
                  <a:path w="216" extrusionOk="0" h="43">
                    <a:moveTo>
                      <a:pt y="0" x="0"/>
                    </a:moveTo>
                    <a:lnTo>
                      <a:pt y="38" x="215"/>
                    </a:lnTo>
                    <a:lnTo>
                      <a:pt y="41" x="215"/>
                    </a:lnTo>
                    <a:lnTo>
                      <a:pt y="43" x="21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16" name="Shape 4816"/>
              <p:cNvSpPr/>
              <p:nvPr/>
            </p:nvSpPr>
            <p:spPr>
              <a:xfrm>
                <a:off y="3536950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6"/>
                    </a:lnTo>
                    <a:lnTo>
                      <a:pt y="41" x="217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17" name="Shape 4817"/>
              <p:cNvSpPr/>
              <p:nvPr/>
            </p:nvSpPr>
            <p:spPr>
              <a:xfrm>
                <a:off y="3540125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7"/>
                    </a:lnTo>
                    <a:lnTo>
                      <a:pt y="40" x="219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18" name="Shape 4818"/>
              <p:cNvSpPr/>
              <p:nvPr/>
            </p:nvSpPr>
            <p:spPr>
              <a:xfrm>
                <a:off y="3541712" x="7323136"/>
                <a:ext cy="68261" cx="350836"/>
              </a:xfrm>
              <a:custGeom>
                <a:pathLst>
                  <a:path w="221" extrusionOk="0" h="43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19"/>
                    </a:lnTo>
                    <a:lnTo>
                      <a:pt y="43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19" name="Shape 4819"/>
              <p:cNvSpPr/>
              <p:nvPr/>
            </p:nvSpPr>
            <p:spPr>
              <a:xfrm>
                <a:off y="3544887" x="7323136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21"/>
                    </a:lnTo>
                    <a:lnTo>
                      <a:pt y="42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20" name="Shape 4820"/>
              <p:cNvSpPr/>
              <p:nvPr/>
            </p:nvSpPr>
            <p:spPr>
              <a:xfrm>
                <a:off y="3548062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9" x="223"/>
                    </a:lnTo>
                    <a:lnTo>
                      <a:pt y="40" x="223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21" name="Shape 4821"/>
              <p:cNvSpPr/>
              <p:nvPr/>
            </p:nvSpPr>
            <p:spPr>
              <a:xfrm>
                <a:off y="3551237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8" x="223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22" name="Shape 4822"/>
              <p:cNvSpPr/>
              <p:nvPr/>
            </p:nvSpPr>
            <p:spPr>
              <a:xfrm>
                <a:off y="3552825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1" x="225"/>
                    </a:lnTo>
                    <a:lnTo>
                      <a:pt y="42" x="225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23" name="Shape 4823"/>
              <p:cNvSpPr/>
              <p:nvPr/>
            </p:nvSpPr>
            <p:spPr>
              <a:xfrm>
                <a:off y="3556000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24" name="Shape 4824"/>
              <p:cNvSpPr/>
              <p:nvPr/>
            </p:nvSpPr>
            <p:spPr>
              <a:xfrm>
                <a:off y="3559175" x="7316786"/>
                <a:ext cy="66675" cx="360362"/>
              </a:xfrm>
              <a:custGeom>
                <a:pathLst>
                  <a:path w="227" extrusionOk="0" h="42">
                    <a:moveTo>
                      <a:pt y="0" x="2"/>
                    </a:moveTo>
                    <a:lnTo>
                      <a:pt y="38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25" name="Shape 4825"/>
              <p:cNvSpPr/>
              <p:nvPr/>
            </p:nvSpPr>
            <p:spPr>
              <a:xfrm>
                <a:off y="3560762" x="7316786"/>
                <a:ext cy="68261" cx="360362"/>
              </a:xfrm>
              <a:custGeom>
                <a:pathLst>
                  <a:path w="227" extrusionOk="0" h="43">
                    <a:moveTo>
                      <a:pt y="0" x="2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3" x="22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26" name="Shape 4826"/>
              <p:cNvSpPr/>
              <p:nvPr/>
            </p:nvSpPr>
            <p:spPr>
              <a:xfrm>
                <a:off y="3563937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27" name="Shape 4827"/>
              <p:cNvSpPr/>
              <p:nvPr/>
            </p:nvSpPr>
            <p:spPr>
              <a:xfrm>
                <a:off y="3567112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28" name="Shape 4828"/>
              <p:cNvSpPr/>
              <p:nvPr/>
            </p:nvSpPr>
            <p:spPr>
              <a:xfrm>
                <a:off y="3568700" x="7315200"/>
                <a:ext cy="68261" cx="361950"/>
              </a:xfrm>
              <a:custGeom>
                <a:pathLst>
                  <a:path w="228" extrusionOk="0" h="43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8"/>
                    </a:lnTo>
                    <a:lnTo>
                      <a:pt y="43" x="226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29" name="Shape 4829"/>
              <p:cNvSpPr/>
              <p:nvPr/>
            </p:nvSpPr>
            <p:spPr>
              <a:xfrm>
                <a:off y="3571875" x="7315200"/>
                <a:ext cy="66675" cx="361950"/>
              </a:xfrm>
              <a:custGeom>
                <a:pathLst>
                  <a:path w="228" extrusionOk="0" h="42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30" name="Shape 4830"/>
              <p:cNvSpPr/>
              <p:nvPr/>
            </p:nvSpPr>
            <p:spPr>
              <a:xfrm>
                <a:off y="3575050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0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31" name="Shape 4831"/>
              <p:cNvSpPr/>
              <p:nvPr/>
            </p:nvSpPr>
            <p:spPr>
              <a:xfrm>
                <a:off y="3576637" x="7315200"/>
                <a:ext cy="68261" cx="358775"/>
              </a:xfrm>
              <a:custGeom>
                <a:pathLst>
                  <a:path w="226" extrusionOk="0" h="43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6"/>
                    </a:lnTo>
                    <a:lnTo>
                      <a:pt y="43" x="22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32" name="Shape 4832"/>
              <p:cNvSpPr/>
              <p:nvPr/>
            </p:nvSpPr>
            <p:spPr>
              <a:xfrm>
                <a:off y="3579812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4"/>
                    </a:lnTo>
                    <a:lnTo>
                      <a:pt y="42" x="22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33" name="Shape 4833"/>
              <p:cNvSpPr/>
              <p:nvPr/>
            </p:nvSpPr>
            <p:spPr>
              <a:xfrm>
                <a:off y="3582987" x="7315200"/>
                <a:ext cy="66675" cx="355600"/>
              </a:xfrm>
              <a:custGeom>
                <a:pathLst>
                  <a:path w="224" extrusionOk="0" h="42">
                    <a:moveTo>
                      <a:pt y="0" x="0"/>
                    </a:moveTo>
                    <a:lnTo>
                      <a:pt y="39" x="224"/>
                    </a:lnTo>
                    <a:lnTo>
                      <a:pt y="40" x="224"/>
                    </a:lnTo>
                    <a:lnTo>
                      <a:pt y="42" x="22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34" name="Shape 4834"/>
              <p:cNvSpPr/>
              <p:nvPr/>
            </p:nvSpPr>
            <p:spPr>
              <a:xfrm>
                <a:off y="3584575" x="7315200"/>
                <a:ext cy="68261" cx="355600"/>
              </a:xfrm>
              <a:custGeom>
                <a:pathLst>
                  <a:path w="224" extrusionOk="0" h="43">
                    <a:moveTo>
                      <a:pt y="0" x="0"/>
                    </a:moveTo>
                    <a:lnTo>
                      <a:pt y="39" x="224"/>
                    </a:lnTo>
                    <a:lnTo>
                      <a:pt y="41" x="222"/>
                    </a:lnTo>
                    <a:lnTo>
                      <a:pt y="43" x="22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0F0E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35" name="Shape 4835"/>
              <p:cNvSpPr/>
              <p:nvPr/>
            </p:nvSpPr>
            <p:spPr>
              <a:xfrm>
                <a:off y="3587750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1" x="224"/>
                    </a:lnTo>
                    <a:lnTo>
                      <a:pt y="42" x="223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36" name="Shape 4836"/>
              <p:cNvSpPr/>
              <p:nvPr/>
            </p:nvSpPr>
            <p:spPr>
              <a:xfrm>
                <a:off y="3590925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0" x="223"/>
                    </a:lnTo>
                    <a:lnTo>
                      <a:pt y="42" x="22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37" name="Shape 4837"/>
              <p:cNvSpPr/>
              <p:nvPr/>
            </p:nvSpPr>
            <p:spPr>
              <a:xfrm>
                <a:off y="3594100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8" x="223"/>
                    </a:lnTo>
                    <a:lnTo>
                      <a:pt y="40" x="223"/>
                    </a:lnTo>
                    <a:lnTo>
                      <a:pt y="42" x="22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38" name="Shape 4838"/>
              <p:cNvSpPr/>
              <p:nvPr/>
            </p:nvSpPr>
            <p:spPr>
              <a:xfrm>
                <a:off y="3595687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9" x="223"/>
                    </a:lnTo>
                    <a:lnTo>
                      <a:pt y="41" x="221"/>
                    </a:lnTo>
                    <a:lnTo>
                      <a:pt y="42" x="21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39" name="Shape 4839"/>
              <p:cNvSpPr/>
              <p:nvPr/>
            </p:nvSpPr>
            <p:spPr>
              <a:xfrm>
                <a:off y="3598862" x="7312025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21"/>
                    </a:lnTo>
                    <a:lnTo>
                      <a:pt y="39" x="221"/>
                    </a:lnTo>
                    <a:lnTo>
                      <a:pt y="40" x="219"/>
                    </a:lnTo>
                    <a:lnTo>
                      <a:pt y="40" x="219"/>
                    </a:lnTo>
                    <a:lnTo>
                      <a:pt y="42" x="21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BE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40" name="Shape 4840"/>
              <p:cNvSpPr/>
              <p:nvPr/>
            </p:nvSpPr>
            <p:spPr>
              <a:xfrm>
                <a:off y="3602037" x="7312025"/>
                <a:ext cy="63500" cx="347661"/>
              </a:xfrm>
              <a:custGeom>
                <a:pathLst>
                  <a:path w="219" extrusionOk="0" h="40">
                    <a:moveTo>
                      <a:pt y="0" x="0"/>
                    </a:moveTo>
                    <a:lnTo>
                      <a:pt y="38" x="219"/>
                    </a:lnTo>
                    <a:lnTo>
                      <a:pt y="38" x="219"/>
                    </a:lnTo>
                    <a:lnTo>
                      <a:pt y="38" x="219"/>
                    </a:lnTo>
                    <a:lnTo>
                      <a:pt y="40" x="218"/>
                    </a:lnTo>
                    <a:lnTo>
                      <a:pt y="40" x="21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41" name="Shape 4841"/>
              <p:cNvSpPr/>
              <p:nvPr/>
            </p:nvSpPr>
            <p:spPr>
              <a:xfrm>
                <a:off y="3603625" x="7312025"/>
                <a:ext cy="65086" cx="346075"/>
              </a:xfrm>
              <a:custGeom>
                <a:pathLst>
                  <a:path w="218" extrusionOk="0" h="41">
                    <a:moveTo>
                      <a:pt y="0" x="0"/>
                    </a:moveTo>
                    <a:lnTo>
                      <a:pt y="39" x="218"/>
                    </a:lnTo>
                    <a:lnTo>
                      <a:pt y="39" x="216"/>
                    </a:lnTo>
                    <a:lnTo>
                      <a:pt y="41" x="21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42" name="Shape 4842"/>
              <p:cNvSpPr/>
              <p:nvPr/>
            </p:nvSpPr>
            <p:spPr>
              <a:xfrm>
                <a:off y="3606800" x="7312025"/>
                <a:ext cy="65086" cx="342900"/>
              </a:xfrm>
              <a:custGeom>
                <a:pathLst>
                  <a:path w="216" extrusionOk="0" h="41">
                    <a:moveTo>
                      <a:pt y="0" x="0"/>
                    </a:moveTo>
                    <a:lnTo>
                      <a:pt y="37" x="216"/>
                    </a:lnTo>
                    <a:lnTo>
                      <a:pt y="39" x="214"/>
                    </a:lnTo>
                    <a:lnTo>
                      <a:pt y="41" x="21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43" name="Shape 4843"/>
              <p:cNvSpPr/>
              <p:nvPr/>
            </p:nvSpPr>
            <p:spPr>
              <a:xfrm>
                <a:off y="3609975" x="7312025"/>
                <a:ext cy="63500" cx="339725"/>
              </a:xfrm>
              <a:custGeom>
                <a:pathLst>
                  <a:path w="214" extrusionOk="0" h="40">
                    <a:moveTo>
                      <a:pt y="0" x="0"/>
                    </a:moveTo>
                    <a:lnTo>
                      <a:pt y="37" x="214"/>
                    </a:lnTo>
                    <a:lnTo>
                      <a:pt y="39" x="213"/>
                    </a:lnTo>
                    <a:lnTo>
                      <a:pt y="40" x="21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44" name="Shape 4844"/>
              <p:cNvSpPr/>
              <p:nvPr/>
            </p:nvSpPr>
            <p:spPr>
              <a:xfrm>
                <a:off y="3611562" x="7312025"/>
                <a:ext cy="65086" cx="338136"/>
              </a:xfrm>
              <a:custGeom>
                <a:pathLst>
                  <a:path w="213" extrusionOk="0" h="41">
                    <a:moveTo>
                      <a:pt y="0" x="0"/>
                    </a:moveTo>
                    <a:lnTo>
                      <a:pt y="38" x="213"/>
                    </a:lnTo>
                    <a:lnTo>
                      <a:pt y="39" x="211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45" name="Shape 4845"/>
              <p:cNvSpPr/>
              <p:nvPr/>
            </p:nvSpPr>
            <p:spPr>
              <a:xfrm>
                <a:off y="3614737" x="7312025"/>
                <a:ext cy="61912" cx="334961"/>
              </a:xfrm>
              <a:custGeom>
                <a:pathLst>
                  <a:path w="211" extrusionOk="0" h="39">
                    <a:moveTo>
                      <a:pt y="0" x="0"/>
                    </a:moveTo>
                    <a:lnTo>
                      <a:pt y="37" x="211"/>
                    </a:lnTo>
                    <a:lnTo>
                      <a:pt y="39" x="209"/>
                    </a:lnTo>
                    <a:lnTo>
                      <a:pt y="39" x="20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46" name="Shape 4846"/>
              <p:cNvSpPr/>
              <p:nvPr/>
            </p:nvSpPr>
            <p:spPr>
              <a:xfrm>
                <a:off y="3617912" x="7312025"/>
                <a:ext cy="61912" cx="331787"/>
              </a:xfrm>
              <a:custGeom>
                <a:pathLst>
                  <a:path w="209" extrusionOk="0" h="39">
                    <a:moveTo>
                      <a:pt y="0" x="0"/>
                    </a:moveTo>
                    <a:lnTo>
                      <a:pt y="37" x="209"/>
                    </a:lnTo>
                    <a:lnTo>
                      <a:pt y="37" x="206"/>
                    </a:lnTo>
                    <a:lnTo>
                      <a:pt y="39" x="204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3E3E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47" name="Shape 4847"/>
              <p:cNvSpPr/>
              <p:nvPr/>
            </p:nvSpPr>
            <p:spPr>
              <a:xfrm>
                <a:off y="3619500" x="7312025"/>
                <a:ext cy="61912" cx="327025"/>
              </a:xfrm>
              <a:custGeom>
                <a:pathLst>
                  <a:path w="206" extrusionOk="0" h="39">
                    <a:moveTo>
                      <a:pt y="0" x="0"/>
                    </a:moveTo>
                    <a:lnTo>
                      <a:pt y="36" x="206"/>
                    </a:lnTo>
                    <a:lnTo>
                      <a:pt y="38" x="204"/>
                    </a:lnTo>
                    <a:lnTo>
                      <a:pt y="39" x="203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48" name="Shape 4848"/>
              <p:cNvSpPr/>
              <p:nvPr/>
            </p:nvSpPr>
            <p:spPr>
              <a:xfrm>
                <a:off y="3622675" x="7312025"/>
                <a:ext cy="61912" cx="323850"/>
              </a:xfrm>
              <a:custGeom>
                <a:pathLst>
                  <a:path w="204" extrusionOk="0" h="39">
                    <a:moveTo>
                      <a:pt y="0" x="0"/>
                    </a:moveTo>
                    <a:lnTo>
                      <a:pt y="36" x="204"/>
                    </a:lnTo>
                    <a:lnTo>
                      <a:pt y="37" x="203"/>
                    </a:lnTo>
                    <a:lnTo>
                      <a:pt y="39" x="20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49" name="Shape 4849"/>
              <p:cNvSpPr/>
              <p:nvPr/>
            </p:nvSpPr>
            <p:spPr>
              <a:xfrm>
                <a:off y="3625850" x="7312025"/>
                <a:ext cy="61912" cx="322261"/>
              </a:xfrm>
              <a:custGeom>
                <a:pathLst>
                  <a:path w="203" extrusionOk="0" h="39">
                    <a:moveTo>
                      <a:pt y="0" x="0"/>
                    </a:moveTo>
                    <a:lnTo>
                      <a:pt y="35" x="203"/>
                    </a:lnTo>
                    <a:lnTo>
                      <a:pt y="37" x="201"/>
                    </a:lnTo>
                    <a:lnTo>
                      <a:pt y="39" x="19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50" name="Shape 4850"/>
              <p:cNvSpPr/>
              <p:nvPr/>
            </p:nvSpPr>
            <p:spPr>
              <a:xfrm>
                <a:off y="3629025" x="7312025"/>
                <a:ext cy="58736" cx="319087"/>
              </a:xfrm>
              <a:custGeom>
                <a:pathLst>
                  <a:path w="201" extrusionOk="0" h="37">
                    <a:moveTo>
                      <a:pt y="0" x="0"/>
                    </a:moveTo>
                    <a:lnTo>
                      <a:pt y="35" x="201"/>
                    </a:lnTo>
                    <a:lnTo>
                      <a:pt y="37" x="197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51" name="Shape 4851"/>
              <p:cNvSpPr/>
              <p:nvPr/>
            </p:nvSpPr>
            <p:spPr>
              <a:xfrm>
                <a:off y="3630612" x="7312025"/>
                <a:ext cy="58736" cx="312736"/>
              </a:xfrm>
              <a:custGeom>
                <a:pathLst>
                  <a:path w="197" extrusionOk="0" h="37">
                    <a:moveTo>
                      <a:pt y="0" x="0"/>
                    </a:moveTo>
                    <a:lnTo>
                      <a:pt y="36" x="197"/>
                    </a:lnTo>
                    <a:lnTo>
                      <a:pt y="36" x="196"/>
                    </a:lnTo>
                    <a:lnTo>
                      <a:pt y="37" x="19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52" name="Shape 4852"/>
              <p:cNvSpPr/>
              <p:nvPr/>
            </p:nvSpPr>
            <p:spPr>
              <a:xfrm>
                <a:off y="3633787" x="7312025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4" x="196"/>
                    </a:lnTo>
                    <a:lnTo>
                      <a:pt y="35" x="194"/>
                    </a:lnTo>
                    <a:lnTo>
                      <a:pt y="37" x="191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53" name="Shape 4853"/>
              <p:cNvSpPr/>
              <p:nvPr/>
            </p:nvSpPr>
            <p:spPr>
              <a:xfrm>
                <a:off y="3636962" x="7312025"/>
                <a:ext cy="58736" cx="307975"/>
              </a:xfrm>
              <a:custGeom>
                <a:pathLst>
                  <a:path w="194" extrusionOk="0" h="37">
                    <a:moveTo>
                      <a:pt y="0" x="0"/>
                    </a:moveTo>
                    <a:lnTo>
                      <a:pt y="33" x="194"/>
                    </a:lnTo>
                    <a:lnTo>
                      <a:pt y="35" x="191"/>
                    </a:lnTo>
                    <a:lnTo>
                      <a:pt y="37" x="18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54" name="Shape 4854"/>
              <p:cNvSpPr/>
              <p:nvPr/>
            </p:nvSpPr>
            <p:spPr>
              <a:xfrm>
                <a:off y="3638550" x="7312025"/>
                <a:ext cy="58736" cx="303212"/>
              </a:xfrm>
              <a:custGeom>
                <a:pathLst>
                  <a:path w="191" extrusionOk="0" h="37">
                    <a:moveTo>
                      <a:pt y="0" x="0"/>
                    </a:moveTo>
                    <a:lnTo>
                      <a:pt y="34" x="191"/>
                    </a:lnTo>
                    <a:lnTo>
                      <a:pt y="36" x="189"/>
                    </a:lnTo>
                    <a:lnTo>
                      <a:pt y="37" x="18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55" name="Shape 4855"/>
              <p:cNvSpPr/>
              <p:nvPr/>
            </p:nvSpPr>
            <p:spPr>
              <a:xfrm>
                <a:off y="3641725" x="7312025"/>
                <a:ext cy="55561" cx="300036"/>
              </a:xfrm>
              <a:custGeom>
                <a:pathLst>
                  <a:path w="189" extrusionOk="0" h="35">
                    <a:moveTo>
                      <a:pt y="0" x="0"/>
                    </a:moveTo>
                    <a:lnTo>
                      <a:pt y="34" x="189"/>
                    </a:lnTo>
                    <a:lnTo>
                      <a:pt y="35" x="187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D9D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56" name="Shape 4856"/>
              <p:cNvSpPr/>
              <p:nvPr/>
            </p:nvSpPr>
            <p:spPr>
              <a:xfrm>
                <a:off y="3644900" x="7312025"/>
                <a:ext cy="55561" cx="296862"/>
              </a:xfrm>
              <a:custGeom>
                <a:pathLst>
                  <a:path w="187" extrusionOk="0" h="35">
                    <a:moveTo>
                      <a:pt y="0" x="0"/>
                    </a:moveTo>
                    <a:lnTo>
                      <a:pt y="33" x="187"/>
                    </a:lnTo>
                    <a:lnTo>
                      <a:pt y="33" x="184"/>
                    </a:lnTo>
                    <a:lnTo>
                      <a:pt y="35" x="18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8D8D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57" name="Shape 4857"/>
              <p:cNvSpPr/>
              <p:nvPr/>
            </p:nvSpPr>
            <p:spPr>
              <a:xfrm>
                <a:off y="3646487" x="7312025"/>
                <a:ext cy="57150" cx="292100"/>
              </a:xfrm>
              <a:custGeom>
                <a:pathLst>
                  <a:path w="184" extrusionOk="0" h="36">
                    <a:moveTo>
                      <a:pt y="0" x="0"/>
                    </a:moveTo>
                    <a:lnTo>
                      <a:pt y="32" x="184"/>
                    </a:lnTo>
                    <a:lnTo>
                      <a:pt y="34" x="182"/>
                    </a:lnTo>
                    <a:lnTo>
                      <a:pt y="36" x="17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7D6D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58" name="Shape 4858"/>
              <p:cNvSpPr/>
              <p:nvPr/>
            </p:nvSpPr>
            <p:spPr>
              <a:xfrm>
                <a:off y="3649662" x="7312025"/>
                <a:ext cy="57150" cx="288925"/>
              </a:xfrm>
              <a:custGeom>
                <a:pathLst>
                  <a:path w="182" extrusionOk="0" h="36">
                    <a:moveTo>
                      <a:pt y="0" x="0"/>
                    </a:moveTo>
                    <a:lnTo>
                      <a:pt y="32" x="182"/>
                    </a:lnTo>
                    <a:lnTo>
                      <a:pt y="34" x="179"/>
                    </a:lnTo>
                    <a:lnTo>
                      <a:pt y="36" x="177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59" name="Shape 4859"/>
              <p:cNvSpPr/>
              <p:nvPr/>
            </p:nvSpPr>
            <p:spPr>
              <a:xfrm>
                <a:off y="3652837" x="7312025"/>
                <a:ext cy="53975" cx="284162"/>
              </a:xfrm>
              <a:custGeom>
                <a:pathLst>
                  <a:path w="179" extrusionOk="0" h="34">
                    <a:moveTo>
                      <a:pt y="0" x="0"/>
                    </a:moveTo>
                    <a:lnTo>
                      <a:pt y="32" x="179"/>
                    </a:lnTo>
                    <a:lnTo>
                      <a:pt y="34" x="177"/>
                    </a:lnTo>
                    <a:lnTo>
                      <a:pt y="34" x="174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60" name="Shape 4860"/>
              <p:cNvSpPr/>
              <p:nvPr/>
            </p:nvSpPr>
            <p:spPr>
              <a:xfrm>
                <a:off y="3654425" x="7315200"/>
                <a:ext cy="53975" cx="277811"/>
              </a:xfrm>
              <a:custGeom>
                <a:pathLst>
                  <a:path w="175" extrusionOk="0" h="34">
                    <a:moveTo>
                      <a:pt y="0" x="0"/>
                    </a:moveTo>
                    <a:lnTo>
                      <a:pt y="33" x="175"/>
                    </a:lnTo>
                    <a:lnTo>
                      <a:pt y="33" x="172"/>
                    </a:lnTo>
                    <a:lnTo>
                      <a:pt y="34" x="170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4D3D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61" name="Shape 4861"/>
              <p:cNvSpPr/>
              <p:nvPr/>
            </p:nvSpPr>
            <p:spPr>
              <a:xfrm>
                <a:off y="3657600" x="7315200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31" x="172"/>
                    </a:lnTo>
                    <a:lnTo>
                      <a:pt y="32" x="170"/>
                    </a:lnTo>
                    <a:lnTo>
                      <a:pt y="34" x="16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62" name="Shape 4862"/>
              <p:cNvSpPr/>
              <p:nvPr/>
            </p:nvSpPr>
            <p:spPr>
              <a:xfrm>
                <a:off y="3660775" x="7315200"/>
                <a:ext cy="53975" cx="269875"/>
              </a:xfrm>
              <a:custGeom>
                <a:pathLst>
                  <a:path w="170" extrusionOk="0" h="34">
                    <a:moveTo>
                      <a:pt y="0" x="0"/>
                    </a:moveTo>
                    <a:lnTo>
                      <a:pt y="30" x="170"/>
                    </a:lnTo>
                    <a:lnTo>
                      <a:pt y="32" x="167"/>
                    </a:lnTo>
                    <a:lnTo>
                      <a:pt y="34" x="16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1D0D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63" name="Shape 4863"/>
              <p:cNvSpPr/>
              <p:nvPr/>
            </p:nvSpPr>
            <p:spPr>
              <a:xfrm>
                <a:off y="3662362" x="7315200"/>
                <a:ext cy="52386" cx="265112"/>
              </a:xfrm>
              <a:custGeom>
                <a:pathLst>
                  <a:path w="167" extrusionOk="0" h="33">
                    <a:moveTo>
                      <a:pt y="0" x="0"/>
                    </a:moveTo>
                    <a:lnTo>
                      <a:pt y="31" x="167"/>
                    </a:lnTo>
                    <a:lnTo>
                      <a:pt y="33" x="165"/>
                    </a:lnTo>
                    <a:lnTo>
                      <a:pt y="33" x="162"/>
                    </a:lnTo>
                    <a:lnTo>
                      <a:pt y="6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64" name="Shape 4864"/>
              <p:cNvSpPr/>
              <p:nvPr/>
            </p:nvSpPr>
            <p:spPr>
              <a:xfrm>
                <a:off y="3665537" x="7315200"/>
                <a:ext cy="50800" cx="261936"/>
              </a:xfrm>
              <a:custGeom>
                <a:pathLst>
                  <a:path w="165" extrusionOk="0" h="32">
                    <a:moveTo>
                      <a:pt y="0" x="0"/>
                    </a:moveTo>
                    <a:lnTo>
                      <a:pt y="31" x="165"/>
                    </a:lnTo>
                    <a:lnTo>
                      <a:pt y="31" x="162"/>
                    </a:lnTo>
                    <a:lnTo>
                      <a:pt y="32" x="160"/>
                    </a:lnTo>
                    <a:lnTo>
                      <a:pt y="5" x="1"/>
                    </a:lnTo>
                    <a:lnTo>
                      <a:pt y="4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65" name="Shape 4865"/>
              <p:cNvSpPr/>
              <p:nvPr/>
            </p:nvSpPr>
            <p:spPr>
              <a:xfrm>
                <a:off y="3671887" x="7316786"/>
                <a:ext cy="47625" cx="255586"/>
              </a:xfrm>
              <a:custGeom>
                <a:pathLst>
                  <a:path w="161" extrusionOk="0" h="30">
                    <a:moveTo>
                      <a:pt y="0" x="0"/>
                    </a:moveTo>
                    <a:lnTo>
                      <a:pt y="27" x="161"/>
                    </a:lnTo>
                    <a:lnTo>
                      <a:pt y="28" x="159"/>
                    </a:lnTo>
                    <a:lnTo>
                      <a:pt y="30" x="15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66" name="Shape 4866"/>
              <p:cNvSpPr/>
              <p:nvPr/>
            </p:nvSpPr>
            <p:spPr>
              <a:xfrm>
                <a:off y="3673475" x="7316786"/>
                <a:ext cy="49212" cx="252411"/>
              </a:xfrm>
              <a:custGeom>
                <a:pathLst>
                  <a:path w="159" extrusionOk="0" h="31">
                    <a:moveTo>
                      <a:pt y="0" x="0"/>
                    </a:moveTo>
                    <a:lnTo>
                      <a:pt y="27" x="159"/>
                    </a:lnTo>
                    <a:lnTo>
                      <a:pt y="29" x="156"/>
                    </a:lnTo>
                    <a:lnTo>
                      <a:pt y="31" x="15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ECEC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67" name="Shape 4867"/>
              <p:cNvSpPr/>
              <p:nvPr/>
            </p:nvSpPr>
            <p:spPr>
              <a:xfrm>
                <a:off y="3676650" x="7316786"/>
                <a:ext cy="46036" cx="247650"/>
              </a:xfrm>
              <a:custGeom>
                <a:pathLst>
                  <a:path w="156" extrusionOk="0" h="29">
                    <a:moveTo>
                      <a:pt y="0" x="0"/>
                    </a:moveTo>
                    <a:lnTo>
                      <a:pt y="27" x="156"/>
                    </a:lnTo>
                    <a:lnTo>
                      <a:pt y="29" x="152"/>
                    </a:lnTo>
                    <a:lnTo>
                      <a:pt y="29" x="151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DCDC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68" name="Shape 4868"/>
              <p:cNvSpPr/>
              <p:nvPr/>
            </p:nvSpPr>
            <p:spPr>
              <a:xfrm>
                <a:off y="3679825" x="7316786"/>
                <a:ext cy="44450" cx="241300"/>
              </a:xfrm>
              <a:custGeom>
                <a:pathLst>
                  <a:path w="152" extrusionOk="0" h="28">
                    <a:moveTo>
                      <a:pt y="0" x="0"/>
                    </a:moveTo>
                    <a:lnTo>
                      <a:pt y="27" x="152"/>
                    </a:lnTo>
                    <a:lnTo>
                      <a:pt y="27" x="151"/>
                    </a:lnTo>
                    <a:lnTo>
                      <a:pt y="28" x="14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69" name="Shape 4869"/>
              <p:cNvSpPr/>
              <p:nvPr/>
            </p:nvSpPr>
            <p:spPr>
              <a:xfrm>
                <a:off y="3681412" x="7319961"/>
                <a:ext cy="46036" cx="236537"/>
              </a:xfrm>
              <a:custGeom>
                <a:pathLst>
                  <a:path w="149" extrusionOk="0" h="29">
                    <a:moveTo>
                      <a:pt y="0" x="0"/>
                    </a:moveTo>
                    <a:lnTo>
                      <a:pt y="26" x="149"/>
                    </a:lnTo>
                    <a:lnTo>
                      <a:pt y="27" x="145"/>
                    </a:lnTo>
                    <a:lnTo>
                      <a:pt y="29" x="14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BCBC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70" name="Shape 4870"/>
              <p:cNvSpPr/>
              <p:nvPr/>
            </p:nvSpPr>
            <p:spPr>
              <a:xfrm>
                <a:off y="3684587" x="7319961"/>
                <a:ext cy="42862" cx="230187"/>
              </a:xfrm>
              <a:custGeom>
                <a:pathLst>
                  <a:path w="145" extrusionOk="0" h="27">
                    <a:moveTo>
                      <a:pt y="0" x="0"/>
                    </a:moveTo>
                    <a:lnTo>
                      <a:pt y="25" x="145"/>
                    </a:lnTo>
                    <a:lnTo>
                      <a:pt y="27" x="142"/>
                    </a:lnTo>
                    <a:lnTo>
                      <a:pt y="27" x="140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2C2C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71" name="Shape 4871"/>
              <p:cNvSpPr/>
              <p:nvPr/>
            </p:nvSpPr>
            <p:spPr>
              <a:xfrm>
                <a:off y="3687762" x="7319961"/>
                <a:ext cy="42862" cx="225425"/>
              </a:xfrm>
              <a:custGeom>
                <a:pathLst>
                  <a:path w="142" extrusionOk="0" h="27">
                    <a:moveTo>
                      <a:pt y="0" x="0"/>
                    </a:moveTo>
                    <a:lnTo>
                      <a:pt y="25" x="142"/>
                    </a:lnTo>
                    <a:lnTo>
                      <a:pt y="25" x="140"/>
                    </a:lnTo>
                    <a:lnTo>
                      <a:pt y="27" x="13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DBDB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72" name="Shape 4872"/>
              <p:cNvSpPr/>
              <p:nvPr/>
            </p:nvSpPr>
            <p:spPr>
              <a:xfrm>
                <a:off y="3689350" x="7323136"/>
                <a:ext cy="42862" cx="219075"/>
              </a:xfrm>
              <a:custGeom>
                <a:pathLst>
                  <a:path w="138" extrusionOk="0" h="27">
                    <a:moveTo>
                      <a:pt y="0" x="0"/>
                    </a:moveTo>
                    <a:lnTo>
                      <a:pt y="24" x="138"/>
                    </a:lnTo>
                    <a:lnTo>
                      <a:pt y="26" x="135"/>
                    </a:lnTo>
                    <a:lnTo>
                      <a:pt y="27" x="131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8B8B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73" name="Shape 4873"/>
              <p:cNvSpPr/>
              <p:nvPr/>
            </p:nvSpPr>
            <p:spPr>
              <a:xfrm>
                <a:off y="3692525" x="7323136"/>
                <a:ext cy="42862" cx="214311"/>
              </a:xfrm>
              <a:custGeom>
                <a:pathLst>
                  <a:path w="135" extrusionOk="0" h="27">
                    <a:moveTo>
                      <a:pt y="0" x="0"/>
                    </a:moveTo>
                    <a:lnTo>
                      <a:pt y="24" x="135"/>
                    </a:lnTo>
                    <a:lnTo>
                      <a:pt y="25" x="131"/>
                    </a:lnTo>
                    <a:lnTo>
                      <a:pt y="27" x="13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EADA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74" name="Shape 4874"/>
              <p:cNvSpPr/>
              <p:nvPr/>
            </p:nvSpPr>
            <p:spPr>
              <a:xfrm>
                <a:off y="3695700" x="7324725"/>
                <a:ext cy="39686" cx="206375"/>
              </a:xfrm>
              <a:custGeom>
                <a:pathLst>
                  <a:path w="130" extrusionOk="0" h="25">
                    <a:moveTo>
                      <a:pt y="0" x="0"/>
                    </a:moveTo>
                    <a:lnTo>
                      <a:pt y="23" x="130"/>
                    </a:lnTo>
                    <a:lnTo>
                      <a:pt y="25" x="129"/>
                    </a:lnTo>
                    <a:lnTo>
                      <a:pt y="25" x="125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AA9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75" name="Shape 4875"/>
              <p:cNvSpPr/>
              <p:nvPr/>
            </p:nvSpPr>
            <p:spPr>
              <a:xfrm>
                <a:off y="3697287" x="7324725"/>
                <a:ext cy="41275" cx="204786"/>
              </a:xfrm>
              <a:custGeom>
                <a:pathLst>
                  <a:path w="129" extrusionOk="0" h="26">
                    <a:moveTo>
                      <a:pt y="0" x="0"/>
                    </a:moveTo>
                    <a:lnTo>
                      <a:pt y="24" x="129"/>
                    </a:lnTo>
                    <a:lnTo>
                      <a:pt y="24" x="125"/>
                    </a:lnTo>
                    <a:lnTo>
                      <a:pt y="26" x="122"/>
                    </a:lnTo>
                    <a:lnTo>
                      <a:pt y="6" x="2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6A5A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76" name="Shape 4876"/>
              <p:cNvSpPr/>
              <p:nvPr/>
            </p:nvSpPr>
            <p:spPr>
              <a:xfrm>
                <a:off y="3700462" x="7327900"/>
                <a:ext cy="39686" cx="195261"/>
              </a:xfrm>
              <a:custGeom>
                <a:pathLst>
                  <a:path w="123" extrusionOk="0" h="25">
                    <a:moveTo>
                      <a:pt y="0" x="0"/>
                    </a:moveTo>
                    <a:lnTo>
                      <a:pt y="22" x="123"/>
                    </a:lnTo>
                    <a:lnTo>
                      <a:pt y="24" x="120"/>
                    </a:lnTo>
                    <a:lnTo>
                      <a:pt y="25" x="117"/>
                    </a:lnTo>
                    <a:lnTo>
                      <a:pt y="5" x="2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F9E9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77" name="Shape 4877"/>
              <p:cNvSpPr/>
              <p:nvPr/>
            </p:nvSpPr>
            <p:spPr>
              <a:xfrm>
                <a:off y="3706812" x="7327900"/>
                <a:ext cy="33336" cx="190500"/>
              </a:xfrm>
              <a:custGeom>
                <a:pathLst>
                  <a:path w="120" extrusionOk="0" h="21">
                    <a:moveTo>
                      <a:pt y="0" x="0"/>
                    </a:moveTo>
                    <a:lnTo>
                      <a:pt y="20" x="120"/>
                    </a:lnTo>
                    <a:lnTo>
                      <a:pt y="21" x="117"/>
                    </a:lnTo>
                    <a:lnTo>
                      <a:pt y="21" x="113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A9A9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78" name="Shape 4878"/>
              <p:cNvSpPr/>
              <p:nvPr/>
            </p:nvSpPr>
            <p:spPr>
              <a:xfrm>
                <a:off y="3708400" x="7331075"/>
                <a:ext cy="34925" cx="182561"/>
              </a:xfrm>
              <a:custGeom>
                <a:pathLst>
                  <a:path w="115" extrusionOk="0" h="22">
                    <a:moveTo>
                      <a:pt y="0" x="0"/>
                    </a:moveTo>
                    <a:lnTo>
                      <a:pt y="20" x="115"/>
                    </a:lnTo>
                    <a:lnTo>
                      <a:pt y="20" x="111"/>
                    </a:lnTo>
                    <a:lnTo>
                      <a:pt y="22" x="108"/>
                    </a:lnTo>
                    <a:lnTo>
                      <a:pt y="15" x="66"/>
                    </a:lnTo>
                    <a:lnTo>
                      <a:pt y="14" x="61"/>
                    </a:lnTo>
                    <a:lnTo>
                      <a:pt y="14" x="55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79" name="Shape 4879"/>
              <p:cNvSpPr/>
              <p:nvPr/>
            </p:nvSpPr>
            <p:spPr>
              <a:xfrm>
                <a:off y="3711575" x="7331075"/>
                <a:ext cy="34925" cx="176212"/>
              </a:xfrm>
              <a:custGeom>
                <a:pathLst>
                  <a:path w="111" extrusionOk="0" h="22">
                    <a:moveTo>
                      <a:pt y="0" x="0"/>
                    </a:moveTo>
                    <a:lnTo>
                      <a:pt y="18" x="111"/>
                    </a:lnTo>
                    <a:lnTo>
                      <a:pt y="20" x="108"/>
                    </a:lnTo>
                    <a:lnTo>
                      <a:pt y="22" x="106"/>
                    </a:lnTo>
                    <a:lnTo>
                      <a:pt y="15" x="67"/>
                    </a:lnTo>
                    <a:lnTo>
                      <a:pt y="12" x="64"/>
                    </a:lnTo>
                    <a:lnTo>
                      <a:pt y="12" x="61"/>
                    </a:lnTo>
                    <a:lnTo>
                      <a:pt y="12" x="55"/>
                    </a:lnTo>
                    <a:lnTo>
                      <a:pt y="12" x="5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8E8D8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80" name="Shape 4880"/>
              <p:cNvSpPr/>
              <p:nvPr/>
            </p:nvSpPr>
            <p:spPr>
              <a:xfrm>
                <a:off y="3714750" x="7332661"/>
                <a:ext cy="31750" cx="169861"/>
              </a:xfrm>
              <a:custGeom>
                <a:pathLst>
                  <a:path w="107" extrusionOk="0" h="20">
                    <a:moveTo>
                      <a:pt y="0" x="0"/>
                    </a:moveTo>
                    <a:lnTo>
                      <a:pt y="10" x="54"/>
                    </a:lnTo>
                    <a:lnTo>
                      <a:pt y="10" x="49"/>
                    </a:lnTo>
                    <a:lnTo>
                      <a:pt y="11" x="46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  <a:moveTo>
                      <a:pt y="11" x="65"/>
                    </a:moveTo>
                    <a:lnTo>
                      <a:pt y="18" x="107"/>
                    </a:lnTo>
                    <a:lnTo>
                      <a:pt y="20" x="103"/>
                    </a:lnTo>
                    <a:lnTo>
                      <a:pt y="20" x="102"/>
                    </a:lnTo>
                    <a:lnTo>
                      <a:pt y="15" x="68"/>
                    </a:lnTo>
                    <a:lnTo>
                      <a:pt y="13" x="66"/>
                    </a:lnTo>
                    <a:lnTo>
                      <a:pt y="11" x="65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81" name="Shape 4881"/>
              <p:cNvSpPr/>
              <p:nvPr/>
            </p:nvSpPr>
            <p:spPr>
              <a:xfrm>
                <a:off y="3716337" x="7332661"/>
                <a:ext cy="33336" cx="166686"/>
              </a:xfrm>
              <a:custGeom>
                <a:pathLst>
                  <a:path w="105" extrusionOk="0" h="21">
                    <a:moveTo>
                      <a:pt y="0" x="0"/>
                    </a:moveTo>
                    <a:lnTo>
                      <a:pt y="9" x="49"/>
                    </a:lnTo>
                    <a:lnTo>
                      <a:pt y="10" x="46"/>
                    </a:lnTo>
                    <a:lnTo>
                      <a:pt y="10" x="43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9" x="105"/>
                    </a:lnTo>
                    <a:lnTo>
                      <a:pt y="19" x="102"/>
                    </a:lnTo>
                    <a:lnTo>
                      <a:pt y="21" x="98"/>
                    </a:lnTo>
                    <a:lnTo>
                      <a:pt y="15" x="70"/>
                    </a:lnTo>
                    <a:lnTo>
                      <a:pt y="14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7868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82" name="Shape 4882"/>
              <p:cNvSpPr/>
              <p:nvPr/>
            </p:nvSpPr>
            <p:spPr>
              <a:xfrm>
                <a:off y="3719512" x="7335836"/>
                <a:ext cy="31750" cx="158750"/>
              </a:xfrm>
              <a:custGeom>
                <a:pathLst>
                  <a:path w="100" extrusionOk="0" h="20">
                    <a:moveTo>
                      <a:pt y="0" x="0"/>
                    </a:moveTo>
                    <a:lnTo>
                      <a:pt y="8" x="44"/>
                    </a:lnTo>
                    <a:lnTo>
                      <a:pt y="8" x="41"/>
                    </a:lnTo>
                    <a:lnTo>
                      <a:pt y="10" x="37"/>
                    </a:lnTo>
                    <a:lnTo>
                      <a:pt y="3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7" x="100"/>
                    </a:lnTo>
                    <a:lnTo>
                      <a:pt y="19" x="96"/>
                    </a:lnTo>
                    <a:lnTo>
                      <a:pt y="20" x="93"/>
                    </a:lnTo>
                    <a:lnTo>
                      <a:pt y="15" x="69"/>
                    </a:lnTo>
                    <a:lnTo>
                      <a:pt y="13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07F7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83" name="Shape 4883"/>
              <p:cNvSpPr/>
              <p:nvPr/>
            </p:nvSpPr>
            <p:spPr>
              <a:xfrm>
                <a:off y="3722687" x="7339011"/>
                <a:ext cy="28575" cx="149225"/>
              </a:xfrm>
              <a:custGeom>
                <a:pathLst>
                  <a:path w="94" extrusionOk="0" h="18">
                    <a:moveTo>
                      <a:pt y="0" x="0"/>
                    </a:moveTo>
                    <a:lnTo>
                      <a:pt y="6" x="39"/>
                    </a:lnTo>
                    <a:lnTo>
                      <a:pt y="8" x="35"/>
                    </a:lnTo>
                    <a:lnTo>
                      <a:pt y="10" x="34"/>
                    </a:lnTo>
                    <a:lnTo>
                      <a:pt y="5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  <a:moveTo>
                      <a:pt y="11" x="66"/>
                    </a:moveTo>
                    <a:lnTo>
                      <a:pt y="17" x="94"/>
                    </a:lnTo>
                    <a:lnTo>
                      <a:pt y="18" x="91"/>
                    </a:lnTo>
                    <a:lnTo>
                      <a:pt y="18" x="88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1" x="66"/>
                    </a:lnTo>
                    <a:close/>
                  </a:path>
                </a:pathLst>
              </a:custGeom>
              <a:solidFill>
                <a:srgbClr val="7D7B7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84" name="Shape 4884"/>
              <p:cNvSpPr/>
              <p:nvPr/>
            </p:nvSpPr>
            <p:spPr>
              <a:xfrm>
                <a:off y="3724275" x="7342186"/>
                <a:ext cy="30161" cx="141286"/>
              </a:xfrm>
              <a:custGeom>
                <a:pathLst>
                  <a:path w="89" extrusionOk="0" h="19">
                    <a:moveTo>
                      <a:pt y="0" x="0"/>
                    </a:moveTo>
                    <a:lnTo>
                      <a:pt y="7" x="33"/>
                    </a:lnTo>
                    <a:lnTo>
                      <a:pt y="9" x="32"/>
                    </a:lnTo>
                    <a:lnTo>
                      <a:pt y="10" x="28"/>
                    </a:lnTo>
                    <a:lnTo>
                      <a:pt y="5" x="1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  <a:moveTo>
                      <a:pt y="12" x="65"/>
                    </a:moveTo>
                    <a:lnTo>
                      <a:pt y="17" x="89"/>
                    </a:lnTo>
                    <a:lnTo>
                      <a:pt y="17" x="86"/>
                    </a:lnTo>
                    <a:lnTo>
                      <a:pt y="19" x="82"/>
                    </a:lnTo>
                    <a:lnTo>
                      <a:pt y="17" x="67"/>
                    </a:lnTo>
                    <a:lnTo>
                      <a:pt y="14" x="65"/>
                    </a:lnTo>
                    <a:lnTo>
                      <a:pt y="12" x="65"/>
                    </a:lnTo>
                    <a:close/>
                  </a:path>
                </a:pathLst>
              </a:custGeom>
              <a:solidFill>
                <a:srgbClr val="79777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85" name="Shape 4885"/>
              <p:cNvSpPr/>
              <p:nvPr/>
            </p:nvSpPr>
            <p:spPr>
              <a:xfrm>
                <a:off y="3730625" x="7342186"/>
                <a:ext cy="26987" cx="136525"/>
              </a:xfrm>
              <a:custGeom>
                <a:pathLst>
                  <a:path w="86" extrusionOk="0" h="17">
                    <a:moveTo>
                      <a:pt y="0" x="0"/>
                    </a:moveTo>
                    <a:lnTo>
                      <a:pt y="5" x="32"/>
                    </a:lnTo>
                    <a:lnTo>
                      <a:pt y="6" x="28"/>
                    </a:lnTo>
                    <a:lnTo>
                      <a:pt y="6" x="27"/>
                    </a:lnTo>
                    <a:lnTo>
                      <a:pt y="3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0" x="65"/>
                    </a:moveTo>
                    <a:lnTo>
                      <a:pt y="13" x="86"/>
                    </a:lnTo>
                    <a:lnTo>
                      <a:pt y="15" x="82"/>
                    </a:lnTo>
                    <a:lnTo>
                      <a:pt y="17" x="79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0" x="65"/>
                    </a:lnTo>
                    <a:close/>
                  </a:path>
                </a:pathLst>
              </a:custGeom>
              <a:solidFill>
                <a:srgbClr val="72707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86" name="Shape 4886"/>
              <p:cNvSpPr/>
              <p:nvPr/>
            </p:nvSpPr>
            <p:spPr>
              <a:xfrm>
                <a:off y="3732212" x="7343775"/>
                <a:ext cy="25400" cx="128586"/>
              </a:xfrm>
              <a:custGeom>
                <a:pathLst>
                  <a:path w="81" extrusionOk="0" h="16">
                    <a:moveTo>
                      <a:pt y="0" x="0"/>
                    </a:moveTo>
                    <a:lnTo>
                      <a:pt y="5" x="27"/>
                    </a:lnTo>
                    <a:lnTo>
                      <a:pt y="5" x="26"/>
                    </a:lnTo>
                    <a:lnTo>
                      <a:pt y="7" x="24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4" x="81"/>
                    </a:lnTo>
                    <a:lnTo>
                      <a:pt y="16" x="78"/>
                    </a:lnTo>
                    <a:lnTo>
                      <a:pt y="16" x="73"/>
                    </a:lnTo>
                    <a:lnTo>
                      <a:pt y="16" x="66"/>
                    </a:lnTo>
                    <a:lnTo>
                      <a:pt y="14" x="66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6F6D6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87" name="Shape 4887"/>
              <p:cNvSpPr/>
              <p:nvPr/>
            </p:nvSpPr>
            <p:spPr>
              <a:xfrm>
                <a:off y="3735387" x="7346950"/>
                <a:ext cy="23811" cx="120650"/>
              </a:xfrm>
              <a:custGeom>
                <a:pathLst>
                  <a:path w="76" extrusionOk="0" h="15">
                    <a:moveTo>
                      <a:pt y="0" x="0"/>
                    </a:moveTo>
                    <a:lnTo>
                      <a:pt y="3" x="24"/>
                    </a:lnTo>
                    <a:lnTo>
                      <a:pt y="5" x="22"/>
                    </a:lnTo>
                    <a:lnTo>
                      <a:pt y="7" x="18"/>
                    </a:lnTo>
                    <a:lnTo>
                      <a:pt y="3" x="3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4"/>
                    </a:moveTo>
                    <a:lnTo>
                      <a:pt y="14" x="76"/>
                    </a:lnTo>
                    <a:lnTo>
                      <a:pt y="14" x="71"/>
                    </a:lnTo>
                    <a:lnTo>
                      <a:pt y="15" x="67"/>
                    </a:lnTo>
                    <a:lnTo>
                      <a:pt y="15" x="64"/>
                    </a:lnTo>
                    <a:lnTo>
                      <a:pt y="14" x="64"/>
                    </a:lnTo>
                    <a:lnTo>
                      <a:pt y="12" x="64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88" name="Shape 4888"/>
              <p:cNvSpPr/>
              <p:nvPr/>
            </p:nvSpPr>
            <p:spPr>
              <a:xfrm>
                <a:off y="3738562" x="7350125"/>
                <a:ext cy="23811" cx="109536"/>
              </a:xfrm>
              <a:custGeom>
                <a:pathLst>
                  <a:path w="69" extrusionOk="0" h="15">
                    <a:moveTo>
                      <a:pt y="0" x="0"/>
                    </a:moveTo>
                    <a:lnTo>
                      <a:pt y="3" x="20"/>
                    </a:lnTo>
                    <a:lnTo>
                      <a:pt y="5" x="16"/>
                    </a:lnTo>
                    <a:lnTo>
                      <a:pt y="7" x="15"/>
                    </a:lnTo>
                    <a:lnTo>
                      <a:pt y="5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2" x="62"/>
                    </a:moveTo>
                    <a:lnTo>
                      <a:pt y="12" x="69"/>
                    </a:lnTo>
                    <a:lnTo>
                      <a:pt y="13" x="65"/>
                    </a:lnTo>
                    <a:lnTo>
                      <a:pt y="15" x="64"/>
                    </a:lnTo>
                    <a:lnTo>
                      <a:pt y="13" x="62"/>
                    </a:lnTo>
                    <a:lnTo>
                      <a:pt y="12" x="62"/>
                    </a:lnTo>
                    <a:close/>
                  </a:path>
                </a:pathLst>
              </a:custGeom>
              <a:solidFill>
                <a:srgbClr val="65626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89" name="Shape 4889"/>
              <p:cNvSpPr/>
              <p:nvPr/>
            </p:nvSpPr>
            <p:spPr>
              <a:xfrm>
                <a:off y="3740150" x="7351711"/>
                <a:ext cy="22225" cx="101600"/>
              </a:xfrm>
              <a:custGeom>
                <a:pathLst>
                  <a:path w="64" extrusionOk="0" h="14">
                    <a:moveTo>
                      <a:pt y="0" x="0"/>
                    </a:moveTo>
                    <a:lnTo>
                      <a:pt y="4" x="15"/>
                    </a:lnTo>
                    <a:lnTo>
                      <a:pt y="6" x="14"/>
                    </a:lnTo>
                    <a:lnTo>
                      <a:pt y="7" x="12"/>
                    </a:lnTo>
                    <a:lnTo>
                      <a:pt y="6" x="4"/>
                    </a:lnTo>
                    <a:lnTo>
                      <a:pt y="4" x="2"/>
                    </a:lnTo>
                    <a:lnTo>
                      <a:pt y="0" x="0"/>
                    </a:lnTo>
                    <a:close/>
                    <a:moveTo>
                      <a:pt y="12" x="61"/>
                    </a:moveTo>
                    <a:lnTo>
                      <a:pt y="12" x="64"/>
                    </a:lnTo>
                    <a:lnTo>
                      <a:pt y="12" x="63"/>
                    </a:lnTo>
                    <a:lnTo>
                      <a:pt y="14" x="63"/>
                    </a:lnTo>
                    <a:lnTo>
                      <a:pt y="12" x="61"/>
                    </a:lnTo>
                    <a:lnTo>
                      <a:pt y="12" x="61"/>
                    </a:lnTo>
                    <a:close/>
                  </a:path>
                </a:pathLst>
              </a:custGeom>
              <a:solidFill>
                <a:srgbClr val="615E5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90" name="Shape 4890"/>
              <p:cNvSpPr/>
              <p:nvPr/>
            </p:nvSpPr>
            <p:spPr>
              <a:xfrm>
                <a:off y="3746500" x="7354886"/>
                <a:ext cy="4761" cx="19050"/>
              </a:xfrm>
              <a:custGeom>
                <a:pathLst>
                  <a:path w="12" extrusionOk="0" h="3">
                    <a:moveTo>
                      <a:pt y="0" x="0"/>
                    </a:moveTo>
                    <a:lnTo>
                      <a:pt y="2" x="12"/>
                    </a:lnTo>
                    <a:lnTo>
                      <a:pt y="3" x="10"/>
                    </a:lnTo>
                    <a:lnTo>
                      <a:pt y="3" x="8"/>
                    </a:lnTo>
                    <a:lnTo>
                      <a:pt y="3" x="5"/>
                    </a:lnTo>
                    <a:lnTo>
                      <a:pt y="2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C5A5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91" name="Shape 4891"/>
              <p:cNvSpPr/>
              <p:nvPr/>
            </p:nvSpPr>
            <p:spPr>
              <a:xfrm>
                <a:off y="3749675" x="7358061"/>
                <a:ext cy="4761" cx="12700"/>
              </a:xfrm>
              <a:custGeom>
                <a:pathLst>
                  <a:path w="8" extrusionOk="0" h="3">
                    <a:moveTo>
                      <a:pt y="0" x="0"/>
                    </a:moveTo>
                    <a:lnTo>
                      <a:pt y="1" x="8"/>
                    </a:lnTo>
                    <a:lnTo>
                      <a:pt y="1" x="6"/>
                    </a:lnTo>
                    <a:lnTo>
                      <a:pt y="3" x="5"/>
                    </a:lnTo>
                    <a:lnTo>
                      <a:pt y="1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6535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92" name="Shape 4892"/>
              <p:cNvSpPr/>
              <p:nvPr/>
            </p:nvSpPr>
            <p:spPr>
              <a:xfrm>
                <a:off y="3751262" x="7362825"/>
                <a:ext cy="3175" cx="4761"/>
              </a:xfrm>
              <a:custGeom>
                <a:pathLst>
                  <a:path w="3" extrusionOk="0" h="2">
                    <a:moveTo>
                      <a:pt y="0" x="0"/>
                    </a:moveTo>
                    <a:lnTo>
                      <a:pt y="0" x="3"/>
                    </a:lnTo>
                    <a:lnTo>
                      <a:pt y="2" x="2"/>
                    </a:lnTo>
                    <a:lnTo>
                      <a:pt y="2" x="2"/>
                    </a:lnTo>
                    <a:lnTo>
                      <a:pt y="0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24F4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93" name="Shape 4893"/>
              <p:cNvSpPr/>
              <p:nvPr/>
            </p:nvSpPr>
            <p:spPr>
              <a:xfrm>
                <a:off y="3421062" x="7312025"/>
                <a:ext cy="341312" cx="365125"/>
              </a:xfrm>
              <a:custGeom>
                <a:pathLst>
                  <a:path w="230" extrusionOk="0" h="215">
                    <a:moveTo>
                      <a:pt y="109" x="221"/>
                    </a:moveTo>
                    <a:lnTo>
                      <a:pt y="114" x="224"/>
                    </a:lnTo>
                    <a:lnTo>
                      <a:pt y="119" x="228"/>
                    </a:lnTo>
                    <a:lnTo>
                      <a:pt y="125" x="230"/>
                    </a:lnTo>
                    <a:lnTo>
                      <a:pt y="131" x="230"/>
                    </a:lnTo>
                    <a:lnTo>
                      <a:pt y="136" x="228"/>
                    </a:lnTo>
                    <a:lnTo>
                      <a:pt y="141" x="226"/>
                    </a:lnTo>
                    <a:lnTo>
                      <a:pt y="147" x="224"/>
                    </a:lnTo>
                    <a:lnTo>
                      <a:pt y="152" x="219"/>
                    </a:lnTo>
                    <a:lnTo>
                      <a:pt y="161" x="208"/>
                    </a:lnTo>
                    <a:lnTo>
                      <a:pt y="171" x="192"/>
                    </a:lnTo>
                    <a:lnTo>
                      <a:pt y="180" x="176"/>
                    </a:lnTo>
                    <a:lnTo>
                      <a:pt y="188" x="159"/>
                    </a:lnTo>
                    <a:lnTo>
                      <a:pt y="203" x="122"/>
                    </a:lnTo>
                    <a:lnTo>
                      <a:pt y="215" x="88"/>
                    </a:lnTo>
                    <a:lnTo>
                      <a:pt y="205" x="84"/>
                    </a:lnTo>
                    <a:lnTo>
                      <a:pt y="198" x="81"/>
                    </a:lnTo>
                    <a:lnTo>
                      <a:pt y="195" x="76"/>
                    </a:lnTo>
                    <a:lnTo>
                      <a:pt y="193" x="69"/>
                    </a:lnTo>
                    <a:lnTo>
                      <a:pt y="195" x="62"/>
                    </a:lnTo>
                    <a:lnTo>
                      <a:pt y="198" x="52"/>
                    </a:lnTo>
                    <a:lnTo>
                      <a:pt y="203" x="44"/>
                    </a:lnTo>
                    <a:lnTo>
                      <a:pt y="210" x="34"/>
                    </a:lnTo>
                    <a:lnTo>
                      <a:pt y="201" x="25"/>
                    </a:lnTo>
                    <a:lnTo>
                      <a:pt y="191" x="17"/>
                    </a:lnTo>
                    <a:lnTo>
                      <a:pt y="181" x="12"/>
                    </a:lnTo>
                    <a:lnTo>
                      <a:pt y="171" x="7"/>
                    </a:lnTo>
                    <a:lnTo>
                      <a:pt y="158" x="3"/>
                    </a:lnTo>
                    <a:lnTo>
                      <a:pt y="146" x="0"/>
                    </a:lnTo>
                    <a:lnTo>
                      <a:pt y="132" x="0"/>
                    </a:lnTo>
                    <a:lnTo>
                      <a:pt y="119" x="0"/>
                    </a:lnTo>
                    <a:lnTo>
                      <a:pt y="103" x="2"/>
                    </a:lnTo>
                    <a:lnTo>
                      <a:pt y="90" x="3"/>
                    </a:lnTo>
                    <a:lnTo>
                      <a:pt y="75" x="8"/>
                    </a:lnTo>
                    <a:lnTo>
                      <a:pt y="60" x="13"/>
                    </a:lnTo>
                    <a:lnTo>
                      <a:pt y="44" x="20"/>
                    </a:lnTo>
                    <a:lnTo>
                      <a:pt y="29" x="29"/>
                    </a:lnTo>
                    <a:lnTo>
                      <a:pt y="16" x="39"/>
                    </a:lnTo>
                    <a:lnTo>
                      <a:pt y="0" x="51"/>
                    </a:lnTo>
                    <a:lnTo>
                      <a:pt y="7" x="61"/>
                    </a:lnTo>
                    <a:lnTo>
                      <a:pt y="12" x="71"/>
                    </a:lnTo>
                    <a:lnTo>
                      <a:pt y="27" x="73"/>
                    </a:lnTo>
                    <a:lnTo>
                      <a:pt y="41" x="78"/>
                    </a:lnTo>
                    <a:lnTo>
                      <a:pt y="51" x="84"/>
                    </a:lnTo>
                    <a:lnTo>
                      <a:pt y="56" x="91"/>
                    </a:lnTo>
                    <a:lnTo>
                      <a:pt y="58" x="94"/>
                    </a:lnTo>
                    <a:lnTo>
                      <a:pt y="58" x="98"/>
                    </a:lnTo>
                    <a:lnTo>
                      <a:pt y="58" x="101"/>
                    </a:lnTo>
                    <a:lnTo>
                      <a:pt y="56" x="103"/>
                    </a:lnTo>
                    <a:lnTo>
                      <a:pt y="53" x="106"/>
                    </a:lnTo>
                    <a:lnTo>
                      <a:pt y="48" x="108"/>
                    </a:lnTo>
                    <a:lnTo>
                      <a:pt y="41" x="108"/>
                    </a:lnTo>
                    <a:lnTo>
                      <a:pt y="33" x="108"/>
                    </a:lnTo>
                    <a:lnTo>
                      <a:pt y="48" x="137"/>
                    </a:lnTo>
                    <a:lnTo>
                      <a:pt y="66" x="169"/>
                    </a:lnTo>
                    <a:lnTo>
                      <a:pt y="76" x="184"/>
                    </a:lnTo>
                    <a:lnTo>
                      <a:pt y="88" x="199"/>
                    </a:lnTo>
                    <a:lnTo>
                      <a:pt y="98" x="211"/>
                    </a:lnTo>
                    <a:lnTo>
                      <a:pt y="109" x="22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94" name="Shape 4894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95" name="Shape 4895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96" name="Shape 4896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97" name="Shape 4897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98" name="Shape 4898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899" name="Shape 4899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00" name="Shape 4900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01" name="Shape 4901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cxnSp>
            <p:nvCxnSpPr>
              <p:cNvPr id="4902" name="Shape 4902"/>
              <p:cNvCxnSpPr/>
              <p:nvPr/>
            </p:nvCxnSpPr>
            <p:spPr>
              <a:xfrm rot="10800000" flipH="1">
                <a:off y="2408237" x="5770562"/>
                <a:ext cy="363536" cx="611187"/>
              </a:xfrm>
              <a:prstGeom prst="straightConnector1">
                <a:avLst/>
              </a:prstGeom>
              <a:solidFill>
                <a:srgbClr val="FFFFFF"/>
              </a:solidFill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</p:cxnSp>
          <p:sp>
            <p:nvSpPr>
              <p:cNvPr id="4903" name="Shape 4903"/>
              <p:cNvSpPr/>
              <p:nvPr/>
            </p:nvSpPr>
            <p:spPr>
              <a:xfrm>
                <a:off y="3692525" x="5689600"/>
                <a:ext cy="92075" cx="1665286"/>
              </a:xfrm>
              <a:custGeom>
                <a:pathLst>
                  <a:path w="1049" extrusionOk="0" h="58">
                    <a:moveTo>
                      <a:pt y="34" x="1049"/>
                    </a:moveTo>
                    <a:lnTo>
                      <a:pt y="36" x="1039"/>
                    </a:lnTo>
                    <a:lnTo>
                      <a:pt y="36" x="1030"/>
                    </a:lnTo>
                    <a:lnTo>
                      <a:pt y="34" x="1022"/>
                    </a:lnTo>
                    <a:lnTo>
                      <a:pt y="30" x="1010"/>
                    </a:lnTo>
                    <a:lnTo>
                      <a:pt y="37" x="970"/>
                    </a:lnTo>
                    <a:lnTo>
                      <a:pt y="44" x="926"/>
                    </a:lnTo>
                    <a:lnTo>
                      <a:pt y="49" x="882"/>
                    </a:lnTo>
                    <a:lnTo>
                      <a:pt y="52" x="835"/>
                    </a:lnTo>
                    <a:lnTo>
                      <a:pt y="56" x="787"/>
                    </a:lnTo>
                    <a:lnTo>
                      <a:pt y="58" x="740"/>
                    </a:lnTo>
                    <a:lnTo>
                      <a:pt y="58" x="691"/>
                    </a:lnTo>
                    <a:lnTo>
                      <a:pt y="58" x="640"/>
                    </a:lnTo>
                    <a:lnTo>
                      <a:pt y="54" x="537"/>
                    </a:lnTo>
                    <a:lnTo>
                      <a:pt y="49" x="431"/>
                    </a:lnTo>
                    <a:lnTo>
                      <a:pt y="39" x="325"/>
                    </a:lnTo>
                    <a:lnTo>
                      <a:pt y="29" x="215"/>
                    </a:lnTo>
                    <a:lnTo>
                      <a:pt y="22" x="213"/>
                    </a:lnTo>
                    <a:lnTo>
                      <a:pt y="19" x="210"/>
                    </a:lnTo>
                    <a:lnTo>
                      <a:pt y="12" x="144"/>
                    </a:lnTo>
                    <a:lnTo>
                      <a:pt y="12" x="139"/>
                    </a:lnTo>
                    <a:lnTo>
                      <a:pt y="14" x="134"/>
                    </a:lnTo>
                    <a:lnTo>
                      <a:pt y="15" x="130"/>
                    </a:lnTo>
                    <a:lnTo>
                      <a:pt y="17" x="129"/>
                    </a:lnTo>
                    <a:lnTo>
                      <a:pt y="14" x="97"/>
                    </a:lnTo>
                    <a:lnTo>
                      <a:pt y="9" x="65"/>
                    </a:lnTo>
                    <a:lnTo>
                      <a:pt y="5" x="33"/>
                    </a:lnTo>
                    <a:lnTo>
                      <a:pt y="0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04" name="Shape 4904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05" name="Shape 4905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06" name="Shape 4906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07" name="Shape 4907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08" name="Shape 4908"/>
              <p:cNvSpPr/>
              <p:nvPr/>
            </p:nvSpPr>
            <p:spPr>
              <a:xfrm>
                <a:off y="4392612" x="5087937"/>
                <a:ext cy="185736" cx="506412"/>
              </a:xfrm>
              <a:custGeom>
                <a:pathLst>
                  <a:path w="319" extrusionOk="0" h="117">
                    <a:moveTo>
                      <a:pt y="0" x="0"/>
                    </a:moveTo>
                    <a:lnTo>
                      <a:pt y="4" x="1"/>
                    </a:lnTo>
                    <a:lnTo>
                      <a:pt y="7" x="3"/>
                    </a:lnTo>
                    <a:lnTo>
                      <a:pt y="25" x="43"/>
                    </a:lnTo>
                    <a:lnTo>
                      <a:pt y="46" x="84"/>
                    </a:lnTo>
                    <a:lnTo>
                      <a:pt y="64" x="126"/>
                    </a:lnTo>
                    <a:lnTo>
                      <a:pt y="81" x="167"/>
                    </a:lnTo>
                    <a:lnTo>
                      <a:pt y="96" x="207"/>
                    </a:lnTo>
                    <a:lnTo>
                      <a:pt y="108" x="248"/>
                    </a:lnTo>
                    <a:lnTo>
                      <a:pt y="113" x="266"/>
                    </a:lnTo>
                    <a:lnTo>
                      <a:pt y="115" x="285"/>
                    </a:lnTo>
                    <a:lnTo>
                      <a:pt y="117" x="302"/>
                    </a:lnTo>
                    <a:lnTo>
                      <a:pt y="117" x="319"/>
                    </a:lnTo>
                    <a:lnTo>
                      <a:pt y="113" x="315"/>
                    </a:lnTo>
                    <a:lnTo>
                      <a:pt y="108" x="309"/>
                    </a:lnTo>
                    <a:lnTo>
                      <a:pt y="102" x="298"/>
                    </a:lnTo>
                    <a:lnTo>
                      <a:pt y="95" x="285"/>
                    </a:lnTo>
                    <a:lnTo>
                      <a:pt y="83" x="253"/>
                    </a:lnTo>
                    <a:lnTo>
                      <a:pt y="74" x="219"/>
                    </a:lnTo>
                    <a:lnTo>
                      <a:pt y="64" x="177"/>
                    </a:lnTo>
                    <a:lnTo>
                      <a:pt y="53" x="136"/>
                    </a:lnTo>
                    <a:lnTo>
                      <a:pt y="39" x="99"/>
                    </a:lnTo>
                    <a:lnTo>
                      <a:pt y="27" x="65"/>
                    </a:lnTo>
                    <a:lnTo>
                      <a:pt y="9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09" name="Shape 4909"/>
              <p:cNvSpPr/>
              <p:nvPr/>
            </p:nvSpPr>
            <p:spPr>
              <a:xfrm>
                <a:off y="4398962" x="5087937"/>
                <a:ext cy="179387" cx="457200"/>
              </a:xfrm>
              <a:custGeom>
                <a:pathLst>
                  <a:path w="288" extrusionOk="0" h="113">
                    <a:moveTo>
                      <a:pt y="0" x="0"/>
                    </a:moveTo>
                    <a:lnTo>
                      <a:pt y="23" x="38"/>
                    </a:lnTo>
                    <a:lnTo>
                      <a:pt y="43" x="76"/>
                    </a:lnTo>
                    <a:lnTo>
                      <a:pt y="62" x="113"/>
                    </a:lnTo>
                    <a:lnTo>
                      <a:pt y="77" x="150"/>
                    </a:lnTo>
                    <a:lnTo>
                      <a:pt y="91" x="185"/>
                    </a:lnTo>
                    <a:lnTo>
                      <a:pt y="101" x="221"/>
                    </a:lnTo>
                    <a:lnTo>
                      <a:pt y="108" x="255"/>
                    </a:lnTo>
                    <a:lnTo>
                      <a:pt y="113" x="288"/>
                    </a:lnTo>
                    <a:lnTo>
                      <a:pt y="109" x="287"/>
                    </a:lnTo>
                    <a:lnTo>
                      <a:pt y="104" x="282"/>
                    </a:lnTo>
                    <a:lnTo>
                      <a:pt y="98" x="275"/>
                    </a:lnTo>
                    <a:lnTo>
                      <a:pt y="92" x="266"/>
                    </a:lnTo>
                    <a:lnTo>
                      <a:pt y="87" x="258"/>
                    </a:lnTo>
                    <a:lnTo>
                      <a:pt y="82" x="246"/>
                    </a:lnTo>
                    <a:lnTo>
                      <a:pt y="77" x="233"/>
                    </a:lnTo>
                    <a:lnTo>
                      <a:pt y="72" x="219"/>
                    </a:lnTo>
                    <a:lnTo>
                      <a:pt y="49" x="138"/>
                    </a:lnTo>
                    <a:lnTo>
                      <a:pt y="25" x="65"/>
                    </a:lnTo>
                    <a:lnTo>
                      <a:pt y="6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10" name="Shape 4910"/>
              <p:cNvSpPr/>
              <p:nvPr/>
            </p:nvSpPr>
            <p:spPr>
              <a:xfrm>
                <a:off y="4371975" x="5100637"/>
                <a:ext cy="136525" cx="522286"/>
              </a:xfrm>
              <a:custGeom>
                <a:pathLst>
                  <a:path w="329" extrusionOk="0" h="86">
                    <a:moveTo>
                      <a:pt y="0" x="0"/>
                    </a:moveTo>
                    <a:lnTo>
                      <a:pt y="6" x="8"/>
                    </a:lnTo>
                    <a:lnTo>
                      <a:pt y="20" x="39"/>
                    </a:lnTo>
                    <a:lnTo>
                      <a:pt y="37" x="86"/>
                    </a:lnTo>
                    <a:lnTo>
                      <a:pt y="55" x="140"/>
                    </a:lnTo>
                    <a:lnTo>
                      <a:pt y="64" x="169"/>
                    </a:lnTo>
                    <a:lnTo>
                      <a:pt y="72" x="198"/>
                    </a:lnTo>
                    <a:lnTo>
                      <a:pt y="77" x="226"/>
                    </a:lnTo>
                    <a:lnTo>
                      <a:pt y="82" x="253"/>
                    </a:lnTo>
                    <a:lnTo>
                      <a:pt y="86" x="277"/>
                    </a:lnTo>
                    <a:lnTo>
                      <a:pt y="86" x="299"/>
                    </a:lnTo>
                    <a:lnTo>
                      <a:pt y="86" x="307"/>
                    </a:lnTo>
                    <a:lnTo>
                      <a:pt y="84" x="316"/>
                    </a:lnTo>
                    <a:lnTo>
                      <a:pt y="81" x="324"/>
                    </a:lnTo>
                    <a:lnTo>
                      <a:pt y="77" x="329"/>
                    </a:lnTo>
                    <a:lnTo>
                      <a:pt y="66" x="317"/>
                    </a:lnTo>
                    <a:lnTo>
                      <a:pt y="55" x="306"/>
                    </a:lnTo>
                    <a:lnTo>
                      <a:pt y="45" x="290"/>
                    </a:lnTo>
                    <a:lnTo>
                      <a:pt y="37" x="275"/>
                    </a:lnTo>
                    <a:lnTo>
                      <a:pt y="28" x="258"/>
                    </a:lnTo>
                    <a:lnTo>
                      <a:pt y="23" x="240"/>
                    </a:lnTo>
                    <a:lnTo>
                      <a:pt y="17" x="220"/>
                    </a:lnTo>
                    <a:lnTo>
                      <a:pt y="11" x="199"/>
                    </a:lnTo>
                    <a:lnTo>
                      <a:pt y="5" x="154"/>
                    </a:lnTo>
                    <a:lnTo>
                      <a:pt y="1" x="106"/>
                    </a:lnTo>
                    <a:lnTo>
                      <a:pt y="0" x="54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CF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11" name="Shape 4911"/>
              <p:cNvSpPr/>
              <p:nvPr/>
            </p:nvSpPr>
            <p:spPr>
              <a:xfrm>
                <a:off y="4373562" x="5095875"/>
                <a:ext cy="155575" cx="546100"/>
              </a:xfrm>
              <a:custGeom>
                <a:pathLst>
                  <a:path w="344" extrusionOk="0" h="98">
                    <a:moveTo>
                      <a:pt y="0" x="3"/>
                    </a:moveTo>
                    <a:lnTo>
                      <a:pt y="7" x="15"/>
                    </a:lnTo>
                    <a:lnTo>
                      <a:pt y="21" x="49"/>
                    </a:lnTo>
                    <a:lnTo>
                      <a:pt y="39" x="96"/>
                    </a:lnTo>
                    <a:lnTo>
                      <a:pt y="58" x="150"/>
                    </a:lnTo>
                    <a:lnTo>
                      <a:pt y="68" x="179"/>
                    </a:lnTo>
                    <a:lnTo>
                      <a:pt y="76" x="207"/>
                    </a:lnTo>
                    <a:lnTo>
                      <a:pt y="83" x="236"/>
                    </a:lnTo>
                    <a:lnTo>
                      <a:pt y="88" x="261"/>
                    </a:lnTo>
                    <a:lnTo>
                      <a:pt y="90" x="285"/>
                    </a:lnTo>
                    <a:lnTo>
                      <a:pt y="92" x="307"/>
                    </a:lnTo>
                    <a:lnTo>
                      <a:pt y="90" x="315"/>
                    </a:lnTo>
                    <a:lnTo>
                      <a:pt y="88" x="324"/>
                    </a:lnTo>
                    <a:lnTo>
                      <a:pt y="86" x="331"/>
                    </a:lnTo>
                    <a:lnTo>
                      <a:pt y="83" x="337"/>
                    </a:lnTo>
                    <a:lnTo>
                      <a:pt y="88" x="341"/>
                    </a:lnTo>
                    <a:lnTo>
                      <a:pt y="92" x="344"/>
                    </a:lnTo>
                    <a:lnTo>
                      <a:pt y="95" x="337"/>
                    </a:lnTo>
                    <a:lnTo>
                      <a:pt y="98" x="326"/>
                    </a:lnTo>
                    <a:lnTo>
                      <a:pt y="98" x="310"/>
                    </a:lnTo>
                    <a:lnTo>
                      <a:pt y="97" x="293"/>
                    </a:lnTo>
                    <a:lnTo>
                      <a:pt y="95" x="273"/>
                    </a:lnTo>
                    <a:lnTo>
                      <a:pt y="92" x="251"/>
                    </a:lnTo>
                    <a:lnTo>
                      <a:pt y="86" x="226"/>
                    </a:lnTo>
                    <a:lnTo>
                      <a:pt y="80" x="201"/>
                    </a:lnTo>
                    <a:lnTo>
                      <a:pt y="65" x="147"/>
                    </a:lnTo>
                    <a:lnTo>
                      <a:pt y="46" x="94"/>
                    </a:lnTo>
                    <a:lnTo>
                      <a:pt y="36" x="67"/>
                    </a:lnTo>
                    <a:lnTo>
                      <a:pt y="24" x="44"/>
                    </a:lnTo>
                    <a:lnTo>
                      <a:pt y="14" x="20"/>
                    </a:lnTo>
                    <a:lnTo>
                      <a:pt y="2" x="0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12" name="Shape 4912"/>
              <p:cNvSpPr/>
              <p:nvPr/>
            </p:nvSpPr>
            <p:spPr>
              <a:xfrm>
                <a:off y="4371975" x="5097462"/>
                <a:ext cy="149225" cx="536575"/>
              </a:xfrm>
              <a:custGeom>
                <a:pathLst>
                  <a:path w="338" extrusionOk="0" h="94">
                    <a:moveTo>
                      <a:pt y="0" x="2"/>
                    </a:moveTo>
                    <a:lnTo>
                      <a:pt y="6" x="10"/>
                    </a:lnTo>
                    <a:lnTo>
                      <a:pt y="20" x="41"/>
                    </a:lnTo>
                    <a:lnTo>
                      <a:pt y="37" x="88"/>
                    </a:lnTo>
                    <a:lnTo>
                      <a:pt y="55" x="142"/>
                    </a:lnTo>
                    <a:lnTo>
                      <a:pt y="64" x="171"/>
                    </a:lnTo>
                    <a:lnTo>
                      <a:pt y="72" x="200"/>
                    </a:lnTo>
                    <a:lnTo>
                      <a:pt y="77" x="228"/>
                    </a:lnTo>
                    <a:lnTo>
                      <a:pt y="82" x="255"/>
                    </a:lnTo>
                    <a:lnTo>
                      <a:pt y="86" x="279"/>
                    </a:lnTo>
                    <a:lnTo>
                      <a:pt y="86" x="301"/>
                    </a:lnTo>
                    <a:lnTo>
                      <a:pt y="86" x="309"/>
                    </a:lnTo>
                    <a:lnTo>
                      <a:pt y="84" x="318"/>
                    </a:lnTo>
                    <a:lnTo>
                      <a:pt y="81" x="326"/>
                    </a:lnTo>
                    <a:lnTo>
                      <a:pt y="77" x="331"/>
                    </a:lnTo>
                    <a:lnTo>
                      <a:pt y="82" x="335"/>
                    </a:lnTo>
                    <a:lnTo>
                      <a:pt y="87" x="338"/>
                    </a:lnTo>
                    <a:lnTo>
                      <a:pt y="91" x="331"/>
                    </a:lnTo>
                    <a:lnTo>
                      <a:pt y="93" x="321"/>
                    </a:lnTo>
                    <a:lnTo>
                      <a:pt y="94" x="306"/>
                    </a:lnTo>
                    <a:lnTo>
                      <a:pt y="93" x="289"/>
                    </a:lnTo>
                    <a:lnTo>
                      <a:pt y="91" x="269"/>
                    </a:lnTo>
                    <a:lnTo>
                      <a:pt y="87" x="247"/>
                    </a:lnTo>
                    <a:lnTo>
                      <a:pt y="82" x="223"/>
                    </a:lnTo>
                    <a:lnTo>
                      <a:pt y="77" x="198"/>
                    </a:lnTo>
                    <a:lnTo>
                      <a:pt y="62" x="146"/>
                    </a:lnTo>
                    <a:lnTo>
                      <a:pt y="44" x="93"/>
                    </a:lnTo>
                    <a:lnTo>
                      <a:pt y="35" x="68"/>
                    </a:lnTo>
                    <a:lnTo>
                      <a:pt y="23" x="44"/>
                    </a:lnTo>
                    <a:lnTo>
                      <a:pt y="13" x="22"/>
                    </a:lnTo>
                    <a:lnTo>
                      <a:pt y="1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13" name="Shape 4913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14" name="Shape 4914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15" name="Shape 4915"/>
              <p:cNvSpPr/>
              <p:nvPr/>
            </p:nvSpPr>
            <p:spPr>
              <a:xfrm>
                <a:off y="2686050" x="5400675"/>
                <a:ext cy="33336" cx="185736"/>
              </a:xfrm>
              <a:custGeom>
                <a:pathLst>
                  <a:path w="117" extrusionOk="0" h="21">
                    <a:moveTo>
                      <a:pt y="21" x="117"/>
                    </a:moveTo>
                    <a:lnTo>
                      <a:pt y="0" x="0"/>
                    </a:lnTo>
                    <a:lnTo>
                      <a:pt y="4" x="29"/>
                    </a:lnTo>
                    <a:lnTo>
                      <a:pt y="9" x="58"/>
                    </a:lnTo>
                    <a:lnTo>
                      <a:pt y="14" x="88"/>
                    </a:lnTo>
                    <a:lnTo>
                      <a:pt y="21" x="11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16" name="Shape 4916"/>
              <p:cNvSpPr/>
              <p:nvPr/>
            </p:nvSpPr>
            <p:spPr>
              <a:xfrm>
                <a:off y="2678111" x="5346700"/>
                <a:ext cy="50800" cx="287336"/>
              </a:xfrm>
              <a:custGeom>
                <a:pathLst>
                  <a:path w="181" extrusionOk="0" h="32">
                    <a:moveTo>
                      <a:pt y="32" x="181"/>
                    </a:moveTo>
                    <a:lnTo>
                      <a:pt y="0" x="0"/>
                    </a:lnTo>
                    <a:lnTo>
                      <a:pt y="7" x="46"/>
                    </a:lnTo>
                    <a:lnTo>
                      <a:pt y="14" x="92"/>
                    </a:lnTo>
                    <a:lnTo>
                      <a:pt y="22" x="137"/>
                    </a:lnTo>
                    <a:lnTo>
                      <a:pt y="32" x="181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17" name="Shape 4917"/>
              <p:cNvSpPr/>
              <p:nvPr/>
            </p:nvSpPr>
            <p:spPr>
              <a:xfrm>
                <a:off y="2676525" x="5307012"/>
                <a:ext cy="63500" cx="361950"/>
              </a:xfrm>
              <a:custGeom>
                <a:pathLst>
                  <a:path w="228" extrusionOk="0" h="40">
                    <a:moveTo>
                      <a:pt y="6" x="59"/>
                    </a:moveTo>
                    <a:lnTo>
                      <a:pt y="27" x="176"/>
                    </a:lnTo>
                    <a:lnTo>
                      <a:pt y="30" x="189"/>
                    </a:lnTo>
                    <a:lnTo>
                      <a:pt y="33" x="203"/>
                    </a:lnTo>
                    <a:lnTo>
                      <a:pt y="37" x="214"/>
                    </a:lnTo>
                    <a:lnTo>
                      <a:pt y="40" x="228"/>
                    </a:lnTo>
                    <a:lnTo>
                      <a:pt y="0" x="0"/>
                    </a:lnTo>
                    <a:lnTo>
                      <a:pt y="1" x="14"/>
                    </a:lnTo>
                    <a:lnTo>
                      <a:pt y="3" x="29"/>
                    </a:lnTo>
                    <a:lnTo>
                      <a:pt y="5" x="44"/>
                    </a:lnTo>
                    <a:lnTo>
                      <a:pt y="6" x="59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18" name="Shape 4918"/>
              <p:cNvSpPr/>
              <p:nvPr/>
            </p:nvSpPr>
            <p:spPr>
              <a:xfrm>
                <a:off y="2673350" x="5272087"/>
                <a:ext cy="74611" cx="427037"/>
              </a:xfrm>
              <a:custGeom>
                <a:pathLst>
                  <a:path w="269" extrusionOk="0" h="47">
                    <a:moveTo>
                      <a:pt y="3" x="47"/>
                    </a:moveTo>
                    <a:lnTo>
                      <a:pt y="35" x="228"/>
                    </a:lnTo>
                    <a:lnTo>
                      <a:pt y="42" x="248"/>
                    </a:lnTo>
                    <a:lnTo>
                      <a:pt y="47" x="269"/>
                    </a:lnTo>
                    <a:lnTo>
                      <a:pt y="0" x="0"/>
                    </a:lnTo>
                    <a:lnTo>
                      <a:pt y="2" x="24"/>
                    </a:lnTo>
                    <a:lnTo>
                      <a:pt y="3" x="4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19" name="Shape 4919"/>
              <p:cNvSpPr/>
              <p:nvPr/>
            </p:nvSpPr>
            <p:spPr>
              <a:xfrm>
                <a:off y="2673350" x="5243512"/>
                <a:ext cy="82550" cx="479425"/>
              </a:xfrm>
              <a:custGeom>
                <a:pathLst>
                  <a:path w="302" extrusionOk="0" h="52">
                    <a:moveTo>
                      <a:pt y="2" x="40"/>
                    </a:moveTo>
                    <a:lnTo>
                      <a:pt y="42" x="268"/>
                    </a:lnTo>
                    <a:lnTo>
                      <a:pt y="47" x="285"/>
                    </a:lnTo>
                    <a:lnTo>
                      <a:pt y="52" x="302"/>
                    </a:lnTo>
                    <a:lnTo>
                      <a:pt y="0" x="0"/>
                    </a:lnTo>
                    <a:lnTo>
                      <a:pt y="0" x="20"/>
                    </a:lnTo>
                    <a:lnTo>
                      <a:pt y="2" x="40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20" name="Shape 4920"/>
              <p:cNvSpPr/>
              <p:nvPr/>
            </p:nvSpPr>
            <p:spPr>
              <a:xfrm>
                <a:off y="2670175" x="5216525"/>
                <a:ext cy="93661" cx="530225"/>
              </a:xfrm>
              <a:custGeom>
                <a:pathLst>
                  <a:path w="334" extrusionOk="0" h="59">
                    <a:moveTo>
                      <a:pt y="2" x="35"/>
                    </a:moveTo>
                    <a:lnTo>
                      <a:pt y="49" x="304"/>
                    </a:lnTo>
                    <a:lnTo>
                      <a:pt y="54" x="319"/>
                    </a:lnTo>
                    <a:lnTo>
                      <a:pt y="59" x="334"/>
                    </a:lnTo>
                    <a:lnTo>
                      <a:pt y="0" x="0"/>
                    </a:lnTo>
                    <a:lnTo>
                      <a:pt y="2" x="18"/>
                    </a:lnTo>
                    <a:lnTo>
                      <a:pt y="2" x="35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21" name="Shape 4921"/>
              <p:cNvSpPr/>
              <p:nvPr/>
            </p:nvSpPr>
            <p:spPr>
              <a:xfrm>
                <a:off y="2670175" x="5191125"/>
                <a:ext cy="101600" cx="574675"/>
              </a:xfrm>
              <a:custGeom>
                <a:pathLst>
                  <a:path w="362" extrusionOk="0" h="64">
                    <a:moveTo>
                      <a:pt y="2" x="33"/>
                    </a:moveTo>
                    <a:lnTo>
                      <a:pt y="54" x="335"/>
                    </a:lnTo>
                    <a:lnTo>
                      <a:pt y="59" x="348"/>
                    </a:lnTo>
                    <a:lnTo>
                      <a:pt y="64" x="362"/>
                    </a:lnTo>
                    <a:lnTo>
                      <a:pt y="0" x="0"/>
                    </a:lnTo>
                    <a:lnTo>
                      <a:pt y="0" x="17"/>
                    </a:lnTo>
                    <a:lnTo>
                      <a:pt y="2" x="33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22" name="Shape 4922"/>
              <p:cNvSpPr/>
              <p:nvPr/>
            </p:nvSpPr>
            <p:spPr>
              <a:xfrm>
                <a:off y="2670175" x="5170487"/>
                <a:ext cy="107950" cx="614361"/>
              </a:xfrm>
              <a:custGeom>
                <a:pathLst>
                  <a:path w="387" extrusionOk="0" h="68">
                    <a:moveTo>
                      <a:pt y="0" x="29"/>
                    </a:moveTo>
                    <a:lnTo>
                      <a:pt y="59" x="363"/>
                    </a:lnTo>
                    <a:lnTo>
                      <a:pt y="64" x="375"/>
                    </a:lnTo>
                    <a:lnTo>
                      <a:pt y="68" x="38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9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23" name="Shape 4923"/>
              <p:cNvSpPr/>
              <p:nvPr/>
            </p:nvSpPr>
            <p:spPr>
              <a:xfrm>
                <a:off y="2670175" x="5146675"/>
                <a:ext cy="115886" cx="654050"/>
              </a:xfrm>
              <a:custGeom>
                <a:pathLst>
                  <a:path w="412" extrusionOk="0" h="73">
                    <a:moveTo>
                      <a:pt y="0" x="28"/>
                    </a:moveTo>
                    <a:lnTo>
                      <a:pt y="64" x="390"/>
                    </a:lnTo>
                    <a:lnTo>
                      <a:pt y="68" x="402"/>
                    </a:lnTo>
                    <a:lnTo>
                      <a:pt y="73" x="412"/>
                    </a:lnTo>
                    <a:lnTo>
                      <a:pt y="0" x="0"/>
                    </a:lnTo>
                    <a:lnTo>
                      <a:pt y="0" x="15"/>
                    </a:lnTo>
                    <a:lnTo>
                      <a:pt y="0" x="28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24" name="Shape 4924"/>
              <p:cNvSpPr/>
              <p:nvPr/>
            </p:nvSpPr>
            <p:spPr>
              <a:xfrm>
                <a:off y="2670175" x="5127625"/>
                <a:ext cy="120650" cx="692150"/>
              </a:xfrm>
              <a:custGeom>
                <a:pathLst>
                  <a:path w="436" extrusionOk="0" h="76">
                    <a:moveTo>
                      <a:pt y="0" x="27"/>
                    </a:moveTo>
                    <a:lnTo>
                      <a:pt y="68" x="414"/>
                    </a:lnTo>
                    <a:lnTo>
                      <a:pt y="73" x="424"/>
                    </a:lnTo>
                    <a:lnTo>
                      <a:pt y="76" x="436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25" name="Shape 4925"/>
              <p:cNvSpPr/>
              <p:nvPr/>
            </p:nvSpPr>
            <p:spPr>
              <a:xfrm>
                <a:off y="2670175" x="5105400"/>
                <a:ext cy="127000" cx="727075"/>
              </a:xfrm>
              <a:custGeom>
                <a:pathLst>
                  <a:path w="458" extrusionOk="0" h="80">
                    <a:moveTo>
                      <a:pt y="0" x="26"/>
                    </a:moveTo>
                    <a:lnTo>
                      <a:pt y="73" x="438"/>
                    </a:lnTo>
                    <a:lnTo>
                      <a:pt y="76" x="448"/>
                    </a:lnTo>
                    <a:lnTo>
                      <a:pt y="80" x="45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26" name="Shape 4926"/>
              <p:cNvSpPr/>
              <p:nvPr/>
            </p:nvSpPr>
            <p:spPr>
              <a:xfrm>
                <a:off y="2670175" x="5087937"/>
                <a:ext cy="134936" cx="760411"/>
              </a:xfrm>
              <a:custGeom>
                <a:pathLst>
                  <a:path w="479" extrusionOk="0" h="85">
                    <a:moveTo>
                      <a:pt y="0" x="25"/>
                    </a:moveTo>
                    <a:lnTo>
                      <a:pt y="76" x="461"/>
                    </a:lnTo>
                    <a:lnTo>
                      <a:pt y="80" x="469"/>
                    </a:lnTo>
                    <a:lnTo>
                      <a:pt y="85" x="479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27" name="Shape 4927"/>
              <p:cNvSpPr/>
              <p:nvPr/>
            </p:nvSpPr>
            <p:spPr>
              <a:xfrm>
                <a:off y="2670175" x="5068887"/>
                <a:ext cy="139700" cx="793750"/>
              </a:xfrm>
              <a:custGeom>
                <a:pathLst>
                  <a:path w="500" extrusionOk="0" h="88">
                    <a:moveTo>
                      <a:pt y="0" x="23"/>
                    </a:moveTo>
                    <a:lnTo>
                      <a:pt y="80" x="481"/>
                    </a:lnTo>
                    <a:lnTo>
                      <a:pt y="83" x="489"/>
                    </a:lnTo>
                    <a:lnTo>
                      <a:pt y="88" x="500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3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28" name="Shape 4928"/>
              <p:cNvSpPr/>
              <p:nvPr/>
            </p:nvSpPr>
            <p:spPr>
              <a:xfrm>
                <a:off y="2670175" x="5053012"/>
                <a:ext cy="144461" cx="822325"/>
              </a:xfrm>
              <a:custGeom>
                <a:pathLst>
                  <a:path w="518" extrusionOk="0" h="91">
                    <a:moveTo>
                      <a:pt y="0" x="22"/>
                    </a:moveTo>
                    <a:lnTo>
                      <a:pt y="85" x="501"/>
                    </a:lnTo>
                    <a:lnTo>
                      <a:pt y="88" x="510"/>
                    </a:lnTo>
                    <a:lnTo>
                      <a:pt y="91" x="518"/>
                    </a:lnTo>
                    <a:lnTo>
                      <a:pt y="0" x="0"/>
                    </a:lnTo>
                    <a:lnTo>
                      <a:pt y="0" x="11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29" name="Shape 4929"/>
              <p:cNvSpPr/>
              <p:nvPr/>
            </p:nvSpPr>
            <p:spPr>
              <a:xfrm>
                <a:off y="2670175" x="5033962"/>
                <a:ext cy="150812" cx="852486"/>
              </a:xfrm>
              <a:custGeom>
                <a:pathLst>
                  <a:path w="537" extrusionOk="0" h="95">
                    <a:moveTo>
                      <a:pt y="0" x="22"/>
                    </a:moveTo>
                    <a:lnTo>
                      <a:pt y="88" x="522"/>
                    </a:lnTo>
                    <a:lnTo>
                      <a:pt y="91" x="528"/>
                    </a:lnTo>
                    <a:lnTo>
                      <a:pt y="95" x="537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30" name="Shape 4930"/>
              <p:cNvSpPr/>
              <p:nvPr/>
            </p:nvSpPr>
            <p:spPr>
              <a:xfrm>
                <a:off y="2670175" x="5018087"/>
                <a:ext cy="155575" cx="881062"/>
              </a:xfrm>
              <a:custGeom>
                <a:pathLst>
                  <a:path w="555" extrusionOk="0" h="98">
                    <a:moveTo>
                      <a:pt y="0" x="22"/>
                    </a:moveTo>
                    <a:lnTo>
                      <a:pt y="91" x="540"/>
                    </a:lnTo>
                    <a:lnTo>
                      <a:pt y="95" x="547"/>
                    </a:lnTo>
                    <a:lnTo>
                      <a:pt y="98" x="555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31" name="Shape 4931"/>
              <p:cNvSpPr/>
              <p:nvPr/>
            </p:nvSpPr>
            <p:spPr>
              <a:xfrm>
                <a:off y="2670175" x="5002212"/>
                <a:ext cy="161925" cx="908050"/>
              </a:xfrm>
              <a:custGeom>
                <a:pathLst>
                  <a:path w="572" extrusionOk="0" h="102">
                    <a:moveTo>
                      <a:pt y="0" x="20"/>
                    </a:moveTo>
                    <a:lnTo>
                      <a:pt y="95" x="557"/>
                    </a:lnTo>
                    <a:lnTo>
                      <a:pt y="98" x="565"/>
                    </a:lnTo>
                    <a:lnTo>
                      <a:pt y="102" x="572"/>
                    </a:lnTo>
                    <a:lnTo>
                      <a:pt y="0" x="0"/>
                    </a:lnTo>
                    <a:lnTo>
                      <a:pt y="0" x="10"/>
                    </a:lnTo>
                    <a:lnTo>
                      <a:pt y="0" x="2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32" name="Shape 4932"/>
              <p:cNvSpPr/>
              <p:nvPr/>
            </p:nvSpPr>
            <p:spPr>
              <a:xfrm>
                <a:off y="2670175" x="4984750"/>
                <a:ext cy="166686" cx="936625"/>
              </a:xfrm>
              <a:custGeom>
                <a:pathLst>
                  <a:path w="590" extrusionOk="0" h="105">
                    <a:moveTo>
                      <a:pt y="0" x="21"/>
                    </a:moveTo>
                    <a:lnTo>
                      <a:pt y="98" x="576"/>
                    </a:lnTo>
                    <a:lnTo>
                      <a:pt y="102" x="583"/>
                    </a:lnTo>
                    <a:lnTo>
                      <a:pt y="105" x="590"/>
                    </a:lnTo>
                    <a:lnTo>
                      <a:pt y="2" x="0"/>
                    </a:lnTo>
                    <a:lnTo>
                      <a:pt y="0" x="11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33" name="Shape 4933"/>
              <p:cNvSpPr/>
              <p:nvPr/>
            </p:nvSpPr>
            <p:spPr>
              <a:xfrm>
                <a:off y="2670175" x="4975225"/>
                <a:ext cy="171450" cx="955675"/>
              </a:xfrm>
              <a:custGeom>
                <a:pathLst>
                  <a:path w="602" extrusionOk="0" h="108">
                    <a:moveTo>
                      <a:pt y="0" x="17"/>
                    </a:moveTo>
                    <a:lnTo>
                      <a:pt y="102" x="589"/>
                    </a:lnTo>
                    <a:lnTo>
                      <a:pt y="105" x="596"/>
                    </a:lnTo>
                    <a:lnTo>
                      <a:pt y="108" x="602"/>
                    </a:lnTo>
                    <a:lnTo>
                      <a:pt y="2" x="0"/>
                    </a:lnTo>
                    <a:lnTo>
                      <a:pt y="2" x="5"/>
                    </a:lnTo>
                    <a:lnTo>
                      <a:pt y="2" x="6"/>
                    </a:lnTo>
                    <a:lnTo>
                      <a:pt y="2" x="11"/>
                    </a:lnTo>
                    <a:lnTo>
                      <a:pt y="0" x="17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34" name="Shape 4934"/>
              <p:cNvSpPr/>
              <p:nvPr/>
            </p:nvSpPr>
            <p:spPr>
              <a:xfrm>
                <a:off y="2673350" x="4960937"/>
                <a:ext cy="174625" cx="981075"/>
              </a:xfrm>
              <a:custGeom>
                <a:pathLst>
                  <a:path w="618" extrusionOk="0" h="110">
                    <a:moveTo>
                      <a:pt y="0" x="15"/>
                    </a:moveTo>
                    <a:lnTo>
                      <a:pt y="103" x="605"/>
                    </a:lnTo>
                    <a:lnTo>
                      <a:pt y="106" x="611"/>
                    </a:lnTo>
                    <a:lnTo>
                      <a:pt y="110" x="618"/>
                    </a:lnTo>
                    <a:lnTo>
                      <a:pt y="2" x="0"/>
                    </a:lnTo>
                    <a:lnTo>
                      <a:pt y="0" x="10"/>
                    </a:lnTo>
                    <a:lnTo>
                      <a:pt y="0" x="15"/>
                    </a:lnTo>
                    <a:lnTo>
                      <a:pt y="0" x="15"/>
                    </a:lnTo>
                    <a:lnTo>
                      <a:pt y="0" x="15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35" name="Shape 4935"/>
              <p:cNvSpPr/>
              <p:nvPr/>
            </p:nvSpPr>
            <p:spPr>
              <a:xfrm>
                <a:off y="2673350" x="4941887"/>
                <a:ext cy="179387" cx="1011237"/>
              </a:xfrm>
              <a:custGeom>
                <a:pathLst>
                  <a:path w="637" extrusionOk="0" h="113">
                    <a:moveTo>
                      <a:pt y="0" x="21"/>
                    </a:moveTo>
                    <a:lnTo>
                      <a:pt y="106" x="623"/>
                    </a:lnTo>
                    <a:lnTo>
                      <a:pt y="110" x="630"/>
                    </a:lnTo>
                    <a:lnTo>
                      <a:pt y="113" x="637"/>
                    </a:lnTo>
                    <a:lnTo>
                      <a:pt y="2" x="0"/>
                    </a:lnTo>
                    <a:lnTo>
                      <a:pt y="2" x="14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36" name="Shape 4936"/>
              <p:cNvSpPr/>
              <p:nvPr/>
            </p:nvSpPr>
            <p:spPr>
              <a:xfrm>
                <a:off y="2676525" x="4926012"/>
                <a:ext cy="182561" cx="1038225"/>
              </a:xfrm>
              <a:custGeom>
                <a:pathLst>
                  <a:path w="654" extrusionOk="0" h="115">
                    <a:moveTo>
                      <a:pt y="0" x="22"/>
                    </a:moveTo>
                    <a:lnTo>
                      <a:pt y="108" x="640"/>
                    </a:lnTo>
                    <a:lnTo>
                      <a:pt y="111" x="647"/>
                    </a:lnTo>
                    <a:lnTo>
                      <a:pt y="115" x="65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37" name="Shape 4937"/>
              <p:cNvSpPr/>
              <p:nvPr/>
            </p:nvSpPr>
            <p:spPr>
              <a:xfrm>
                <a:off y="2676525" x="4906962"/>
                <a:ext cy="187325" cx="1066800"/>
              </a:xfrm>
              <a:custGeom>
                <a:pathLst>
                  <a:path w="672" extrusionOk="0" h="118">
                    <a:moveTo>
                      <a:pt y="0" x="22"/>
                    </a:moveTo>
                    <a:lnTo>
                      <a:pt y="111" x="659"/>
                    </a:lnTo>
                    <a:lnTo>
                      <a:pt y="115" x="666"/>
                    </a:lnTo>
                    <a:lnTo>
                      <a:pt y="118" x="672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5D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38" name="Shape 4938"/>
              <p:cNvSpPr/>
              <p:nvPr/>
            </p:nvSpPr>
            <p:spPr>
              <a:xfrm>
                <a:off y="2676525" x="4886325"/>
                <a:ext cy="192087" cx="1096961"/>
              </a:xfrm>
              <a:custGeom>
                <a:pathLst>
                  <a:path w="691" extrusionOk="0" h="121">
                    <a:moveTo>
                      <a:pt y="0" x="25"/>
                    </a:moveTo>
                    <a:lnTo>
                      <a:pt y="115" x="679"/>
                    </a:lnTo>
                    <a:lnTo>
                      <a:pt y="118" x="684"/>
                    </a:lnTo>
                    <a:lnTo>
                      <a:pt y="121" x="691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39" name="Shape 4939"/>
              <p:cNvSpPr/>
              <p:nvPr/>
            </p:nvSpPr>
            <p:spPr>
              <a:xfrm>
                <a:off y="2676525" x="4867275"/>
                <a:ext cy="198436" cx="1123950"/>
              </a:xfrm>
              <a:custGeom>
                <a:pathLst>
                  <a:path w="708" extrusionOk="0" h="125">
                    <a:moveTo>
                      <a:pt y="0" x="25"/>
                    </a:moveTo>
                    <a:lnTo>
                      <a:pt y="118" x="697"/>
                    </a:lnTo>
                    <a:lnTo>
                      <a:pt y="121" x="703"/>
                    </a:lnTo>
                    <a:lnTo>
                      <a:pt y="125" x="70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40" name="Shape 4940"/>
              <p:cNvSpPr/>
              <p:nvPr/>
            </p:nvSpPr>
            <p:spPr>
              <a:xfrm>
                <a:off y="2676525" x="4846637"/>
                <a:ext cy="203200" cx="1154112"/>
              </a:xfrm>
              <a:custGeom>
                <a:pathLst>
                  <a:path w="727" extrusionOk="0" h="128">
                    <a:moveTo>
                      <a:pt y="0" x="25"/>
                    </a:moveTo>
                    <a:lnTo>
                      <a:pt y="121" x="716"/>
                    </a:lnTo>
                    <a:lnTo>
                      <a:pt y="125" x="721"/>
                    </a:lnTo>
                    <a:lnTo>
                      <a:pt y="128" x="72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41" name="Shape 4941"/>
              <p:cNvSpPr/>
              <p:nvPr/>
            </p:nvSpPr>
            <p:spPr>
              <a:xfrm>
                <a:off y="2676525" x="4827587"/>
                <a:ext cy="207962" cx="1181100"/>
              </a:xfrm>
              <a:custGeom>
                <a:pathLst>
                  <a:path w="744" extrusionOk="0" h="131">
                    <a:moveTo>
                      <a:pt y="0" x="25"/>
                    </a:moveTo>
                    <a:lnTo>
                      <a:pt y="125" x="733"/>
                    </a:lnTo>
                    <a:lnTo>
                      <a:pt y="128" x="739"/>
                    </a:lnTo>
                    <a:lnTo>
                      <a:pt y="131" x="74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42" name="Shape 4942"/>
              <p:cNvSpPr/>
              <p:nvPr/>
            </p:nvSpPr>
            <p:spPr>
              <a:xfrm>
                <a:off y="2676525" x="4805362"/>
                <a:ext cy="214311" cx="1211261"/>
              </a:xfrm>
              <a:custGeom>
                <a:pathLst>
                  <a:path w="763" extrusionOk="0" h="135">
                    <a:moveTo>
                      <a:pt y="0" x="26"/>
                    </a:moveTo>
                    <a:lnTo>
                      <a:pt y="128" x="753"/>
                    </a:lnTo>
                    <a:lnTo>
                      <a:pt y="131" x="758"/>
                    </a:lnTo>
                    <a:lnTo>
                      <a:pt y="135" x="763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43" name="Shape 4943"/>
              <p:cNvSpPr/>
              <p:nvPr/>
            </p:nvSpPr>
            <p:spPr>
              <a:xfrm>
                <a:off y="2676525" x="4784725"/>
                <a:ext cy="219075" cx="1241425"/>
              </a:xfrm>
              <a:custGeom>
                <a:pathLst>
                  <a:path w="782" extrusionOk="0" h="138">
                    <a:moveTo>
                      <a:pt y="0" x="27"/>
                    </a:moveTo>
                    <a:lnTo>
                      <a:pt y="131" x="771"/>
                    </a:lnTo>
                    <a:lnTo>
                      <a:pt y="135" x="776"/>
                    </a:lnTo>
                    <a:lnTo>
                      <a:pt y="138" x="782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44" name="Shape 4944"/>
              <p:cNvSpPr/>
              <p:nvPr/>
            </p:nvSpPr>
            <p:spPr>
              <a:xfrm>
                <a:off y="2676525" x="4762500"/>
                <a:ext cy="222250" cx="1271586"/>
              </a:xfrm>
              <a:custGeom>
                <a:pathLst>
                  <a:path w="801" extrusionOk="0" h="140">
                    <a:moveTo>
                      <a:pt y="0" x="27"/>
                    </a:moveTo>
                    <a:lnTo>
                      <a:pt y="135" x="790"/>
                    </a:lnTo>
                    <a:lnTo>
                      <a:pt y="138" x="796"/>
                    </a:lnTo>
                    <a:lnTo>
                      <a:pt y="140" x="801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4945" name="Shape 4945"/>
              <p:cNvSpPr/>
              <p:nvPr/>
            </p:nvSpPr>
            <p:spPr>
              <a:xfrm>
                <a:off y="2676525" x="4741862"/>
                <a:ext cy="227011" cx="1301750"/>
              </a:xfrm>
              <a:custGeom>
                <a:pathLst>
                  <a:path w="820" extrusionOk="0" h="143">
                    <a:moveTo>
                      <a:pt y="0" x="27"/>
                    </a:moveTo>
                    <a:lnTo>
                      <a:pt y="138" x="809"/>
                    </a:lnTo>
                    <a:lnTo>
                      <a:pt y="140" x="815"/>
                    </a:lnTo>
                    <a:lnTo>
                      <a:pt y="143" x="820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</p:grpSp>
        <p:sp>
          <p:nvSpPr>
            <p:cNvPr id="4946" name="Shape 4946"/>
            <p:cNvSpPr/>
            <p:nvPr/>
          </p:nvSpPr>
          <p:spPr>
            <a:xfrm>
              <a:off y="2676525" x="4719637"/>
              <a:ext cy="233361" cx="1330325"/>
            </a:xfrm>
            <a:custGeom>
              <a:pathLst>
                <a:path w="838" extrusionOk="0" h="147">
                  <a:moveTo>
                    <a:pt y="0" x="27"/>
                  </a:moveTo>
                  <a:lnTo>
                    <a:pt y="140" x="828"/>
                  </a:lnTo>
                  <a:lnTo>
                    <a:pt y="143" x="833"/>
                  </a:lnTo>
                  <a:lnTo>
                    <a:pt y="147" x="838"/>
                  </a:lnTo>
                  <a:lnTo>
                    <a:pt y="0" x="0"/>
                  </a:lnTo>
                  <a:lnTo>
                    <a:pt y="0" x="14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47" name="Shape 4947"/>
            <p:cNvSpPr/>
            <p:nvPr/>
          </p:nvSpPr>
          <p:spPr>
            <a:xfrm>
              <a:off y="2673350" x="4699000"/>
              <a:ext cy="241300" cx="1358900"/>
            </a:xfrm>
            <a:custGeom>
              <a:pathLst>
                <a:path w="856" extrusionOk="0" h="152">
                  <a:moveTo>
                    <a:pt y="2" x="27"/>
                  </a:moveTo>
                  <a:lnTo>
                    <a:pt y="145" x="847"/>
                  </a:lnTo>
                  <a:lnTo>
                    <a:pt y="149" x="851"/>
                  </a:lnTo>
                  <a:lnTo>
                    <a:pt y="152" x="856"/>
                  </a:lnTo>
                  <a:lnTo>
                    <a:pt y="0" x="0"/>
                  </a:lnTo>
                  <a:lnTo>
                    <a:pt y="2" x="13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48" name="Shape 4948"/>
            <p:cNvSpPr/>
            <p:nvPr/>
          </p:nvSpPr>
          <p:spPr>
            <a:xfrm>
              <a:off y="2673350" x="4676775"/>
              <a:ext cy="246061" cx="1389061"/>
            </a:xfrm>
            <a:custGeom>
              <a:pathLst>
                <a:path w="875" extrusionOk="0" h="155">
                  <a:moveTo>
                    <a:pt y="2" x="27"/>
                  </a:moveTo>
                  <a:lnTo>
                    <a:pt y="149" x="865"/>
                  </a:lnTo>
                  <a:lnTo>
                    <a:pt y="152" x="870"/>
                  </a:lnTo>
                  <a:lnTo>
                    <a:pt y="155" x="875"/>
                  </a:lnTo>
                  <a:lnTo>
                    <a:pt y="0" x="0"/>
                  </a:lnTo>
                  <a:lnTo>
                    <a:pt y="0" x="14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49" name="Shape 4949"/>
            <p:cNvSpPr/>
            <p:nvPr/>
          </p:nvSpPr>
          <p:spPr>
            <a:xfrm>
              <a:off y="2673350" x="4656137"/>
              <a:ext cy="252411" cx="1417636"/>
            </a:xfrm>
            <a:custGeom>
              <a:pathLst>
                <a:path w="893" extrusionOk="0" h="159">
                  <a:moveTo>
                    <a:pt y="0" x="27"/>
                  </a:moveTo>
                  <a:lnTo>
                    <a:pt y="152" x="883"/>
                  </a:lnTo>
                  <a:lnTo>
                    <a:pt y="155" x="888"/>
                  </a:lnTo>
                  <a:lnTo>
                    <a:pt y="159" x="893"/>
                  </a:lnTo>
                  <a:lnTo>
                    <a:pt y="0" x="0"/>
                  </a:lnTo>
                  <a:lnTo>
                    <a:pt y="0" x="13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50" name="Shape 4950"/>
            <p:cNvSpPr/>
            <p:nvPr/>
          </p:nvSpPr>
          <p:spPr>
            <a:xfrm>
              <a:off y="2673350" x="4632325"/>
              <a:ext cy="254000" cx="1449386"/>
            </a:xfrm>
            <a:custGeom>
              <a:pathLst>
                <a:path w="913" extrusionOk="0" h="160">
                  <a:moveTo>
                    <a:pt y="0" x="28"/>
                  </a:moveTo>
                  <a:lnTo>
                    <a:pt y="155" x="903"/>
                  </a:lnTo>
                  <a:lnTo>
                    <a:pt y="159" x="908"/>
                  </a:lnTo>
                  <a:lnTo>
                    <a:pt y="160" x="913"/>
                  </a:lnTo>
                  <a:lnTo>
                    <a:pt y="0" x="0"/>
                  </a:lnTo>
                  <a:lnTo>
                    <a:pt y="0" x="15"/>
                  </a:lnTo>
                  <a:lnTo>
                    <a:pt y="0" x="28"/>
                  </a:lnTo>
                  <a:close/>
                </a:path>
              </a:pathLst>
            </a:custGeom>
            <a:solidFill>
              <a:srgbClr val="CBDF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51" name="Shape 4951"/>
            <p:cNvSpPr/>
            <p:nvPr/>
          </p:nvSpPr>
          <p:spPr>
            <a:xfrm>
              <a:off y="2673350" x="4629150"/>
              <a:ext cy="260350" cx="1457325"/>
            </a:xfrm>
            <a:custGeom>
              <a:pathLst>
                <a:path w="918" extrusionOk="0" h="164">
                  <a:moveTo>
                    <a:pt y="0" x="17"/>
                  </a:moveTo>
                  <a:lnTo>
                    <a:pt y="159" x="910"/>
                  </a:lnTo>
                  <a:lnTo>
                    <a:pt y="160" x="915"/>
                  </a:lnTo>
                  <a:lnTo>
                    <a:pt y="164" x="918"/>
                  </a:lnTo>
                  <a:lnTo>
                    <a:pt y="2" x="0"/>
                  </a:lnTo>
                  <a:lnTo>
                    <a:pt y="2" x="0"/>
                  </a:lnTo>
                  <a:lnTo>
                    <a:pt y="0" x="0"/>
                  </a:lnTo>
                  <a:lnTo>
                    <a:pt y="0" x="8"/>
                  </a:lnTo>
                  <a:lnTo>
                    <a:pt y="0" x="17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52" name="Shape 4952"/>
            <p:cNvSpPr/>
            <p:nvPr/>
          </p:nvSpPr>
          <p:spPr>
            <a:xfrm>
              <a:off y="2673350" x="4625975"/>
              <a:ext cy="265112" cx="1468436"/>
            </a:xfrm>
            <a:custGeom>
              <a:pathLst>
                <a:path w="925" extrusionOk="0" h="167">
                  <a:moveTo>
                    <a:pt y="0" x="4"/>
                  </a:moveTo>
                  <a:lnTo>
                    <a:pt y="160" x="917"/>
                  </a:lnTo>
                  <a:lnTo>
                    <a:pt y="164" x="920"/>
                  </a:lnTo>
                  <a:lnTo>
                    <a:pt y="167" x="925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2"/>
                  </a:lnTo>
                  <a:lnTo>
                    <a:pt y="0" x="4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53" name="Shape 4953"/>
            <p:cNvSpPr/>
            <p:nvPr/>
          </p:nvSpPr>
          <p:spPr>
            <a:xfrm>
              <a:off y="2676525" x="4622800"/>
              <a:ext cy="268287" cx="1479550"/>
            </a:xfrm>
            <a:custGeom>
              <a:pathLst>
                <a:path w="932" extrusionOk="0" h="169">
                  <a:moveTo>
                    <a:pt y="0" x="4"/>
                  </a:moveTo>
                  <a:lnTo>
                    <a:pt y="162" x="922"/>
                  </a:lnTo>
                  <a:lnTo>
                    <a:pt y="165" x="927"/>
                  </a:lnTo>
                  <a:lnTo>
                    <a:pt y="169" x="932"/>
                  </a:lnTo>
                  <a:lnTo>
                    <a:pt y="3" x="0"/>
                  </a:lnTo>
                  <a:lnTo>
                    <a:pt y="1" x="2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54" name="Shape 4954"/>
            <p:cNvSpPr/>
            <p:nvPr/>
          </p:nvSpPr>
          <p:spPr>
            <a:xfrm>
              <a:off y="2678111" x="4622800"/>
              <a:ext cy="268287" cx="1485900"/>
            </a:xfrm>
            <a:custGeom>
              <a:pathLst>
                <a:path w="936" extrusionOk="0" h="169">
                  <a:moveTo>
                    <a:pt y="0" x="2"/>
                  </a:moveTo>
                  <a:lnTo>
                    <a:pt y="164" x="927"/>
                  </a:lnTo>
                  <a:lnTo>
                    <a:pt y="168" x="932"/>
                  </a:lnTo>
                  <a:lnTo>
                    <a:pt y="169" x="936"/>
                  </a:lnTo>
                  <a:lnTo>
                    <a:pt y="5" x="0"/>
                  </a:lnTo>
                  <a:lnTo>
                    <a:pt y="2" x="0"/>
                  </a:lnTo>
                  <a:lnTo>
                    <a:pt y="0" x="2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55" name="Shape 4955"/>
            <p:cNvSpPr/>
            <p:nvPr/>
          </p:nvSpPr>
          <p:spPr>
            <a:xfrm>
              <a:off y="2681286" x="4621212"/>
              <a:ext cy="271461" cx="1495425"/>
            </a:xfrm>
            <a:custGeom>
              <a:pathLst>
                <a:path w="942" extrusionOk="0" h="171">
                  <a:moveTo>
                    <a:pt y="0" x="1"/>
                  </a:moveTo>
                  <a:lnTo>
                    <a:pt y="166" x="933"/>
                  </a:lnTo>
                  <a:lnTo>
                    <a:pt y="167" x="937"/>
                  </a:lnTo>
                  <a:lnTo>
                    <a:pt y="171" x="942"/>
                  </a:lnTo>
                  <a:lnTo>
                    <a:pt y="5" x="0"/>
                  </a:lnTo>
                  <a:lnTo>
                    <a:pt y="3" x="1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56" name="Shape 4956"/>
            <p:cNvSpPr/>
            <p:nvPr/>
          </p:nvSpPr>
          <p:spPr>
            <a:xfrm>
              <a:off y="2686050" x="4621212"/>
              <a:ext cy="271461" cx="1500186"/>
            </a:xfrm>
            <a:custGeom>
              <a:pathLst>
                <a:path w="945" extrusionOk="0" h="171">
                  <a:moveTo>
                    <a:pt y="0" x="1"/>
                  </a:moveTo>
                  <a:lnTo>
                    <a:pt y="164" x="937"/>
                  </a:lnTo>
                  <a:lnTo>
                    <a:pt y="168" x="942"/>
                  </a:lnTo>
                  <a:lnTo>
                    <a:pt y="171" x="945"/>
                  </a:lnTo>
                  <a:lnTo>
                    <a:pt y="4" x="0"/>
                  </a:lnTo>
                  <a:lnTo>
                    <a:pt y="2" x="0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57" name="Shape 4957"/>
            <p:cNvSpPr/>
            <p:nvPr/>
          </p:nvSpPr>
          <p:spPr>
            <a:xfrm>
              <a:off y="2689225" x="4621212"/>
              <a:ext cy="273050" cx="1508125"/>
            </a:xfrm>
            <a:custGeom>
              <a:pathLst>
                <a:path w="950" extrusionOk="0" h="172">
                  <a:moveTo>
                    <a:pt y="0" x="0"/>
                  </a:moveTo>
                  <a:lnTo>
                    <a:pt y="166" x="942"/>
                  </a:lnTo>
                  <a:lnTo>
                    <a:pt y="169" x="945"/>
                  </a:lnTo>
                  <a:lnTo>
                    <a:pt y="172" x="950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58" name="Shape 4958"/>
            <p:cNvSpPr/>
            <p:nvPr/>
          </p:nvSpPr>
          <p:spPr>
            <a:xfrm>
              <a:off y="2692400" x="4621212"/>
              <a:ext cy="273050" cx="1514475"/>
            </a:xfrm>
            <a:custGeom>
              <a:pathLst>
                <a:path w="954" extrusionOk="0" h="172">
                  <a:moveTo>
                    <a:pt y="0" x="0"/>
                  </a:moveTo>
                  <a:lnTo>
                    <a:pt y="167" x="945"/>
                  </a:lnTo>
                  <a:lnTo>
                    <a:pt y="170" x="950"/>
                  </a:lnTo>
                  <a:lnTo>
                    <a:pt y="172" x="954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59" name="Shape 4959"/>
            <p:cNvSpPr/>
            <p:nvPr/>
          </p:nvSpPr>
          <p:spPr>
            <a:xfrm>
              <a:off y="2693986" x="4621212"/>
              <a:ext cy="276225" cx="1519237"/>
            </a:xfrm>
            <a:custGeom>
              <a:pathLst>
                <a:path w="957" extrusionOk="0" h="174">
                  <a:moveTo>
                    <a:pt y="0" x="0"/>
                  </a:moveTo>
                  <a:lnTo>
                    <a:pt y="169" x="950"/>
                  </a:lnTo>
                  <a:lnTo>
                    <a:pt y="171" x="954"/>
                  </a:lnTo>
                  <a:lnTo>
                    <a:pt y="174" x="957"/>
                  </a:lnTo>
                  <a:lnTo>
                    <a:pt y="6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60" name="Shape 4960"/>
            <p:cNvSpPr/>
            <p:nvPr/>
          </p:nvSpPr>
          <p:spPr>
            <a:xfrm>
              <a:off y="2700336" x="4621212"/>
              <a:ext cy="276225" cx="1527175"/>
            </a:xfrm>
            <a:custGeom>
              <a:pathLst>
                <a:path w="962" extrusionOk="0" h="174">
                  <a:moveTo>
                    <a:pt y="0" x="0"/>
                  </a:moveTo>
                  <a:lnTo>
                    <a:pt y="167" x="954"/>
                  </a:lnTo>
                  <a:lnTo>
                    <a:pt y="170" x="957"/>
                  </a:lnTo>
                  <a:lnTo>
                    <a:pt y="174" x="962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61" name="Shape 4961"/>
            <p:cNvSpPr/>
            <p:nvPr/>
          </p:nvSpPr>
          <p:spPr>
            <a:xfrm>
              <a:off y="2703511" x="4621212"/>
              <a:ext cy="277811" cx="1533525"/>
            </a:xfrm>
            <a:custGeom>
              <a:pathLst>
                <a:path w="966" extrusionOk="0" h="175">
                  <a:moveTo>
                    <a:pt y="0" x="0"/>
                  </a:moveTo>
                  <a:lnTo>
                    <a:pt y="168" x="957"/>
                  </a:lnTo>
                  <a:lnTo>
                    <a:pt y="172" x="962"/>
                  </a:lnTo>
                  <a:lnTo>
                    <a:pt y="175" x="966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62" name="Shape 4962"/>
            <p:cNvSpPr/>
            <p:nvPr/>
          </p:nvSpPr>
          <p:spPr>
            <a:xfrm>
              <a:off y="2705100" x="4621212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1" x="962"/>
                  </a:lnTo>
                  <a:lnTo>
                    <a:pt y="174" x="966"/>
                  </a:lnTo>
                  <a:lnTo>
                    <a:pt y="176" x="969"/>
                  </a:lnTo>
                  <a:lnTo>
                    <a:pt y="5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63" name="Shape 4963"/>
            <p:cNvSpPr/>
            <p:nvPr/>
          </p:nvSpPr>
          <p:spPr>
            <a:xfrm>
              <a:off y="2711450" x="4621212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66"/>
                  </a:lnTo>
                  <a:lnTo>
                    <a:pt y="172" x="969"/>
                  </a:lnTo>
                  <a:lnTo>
                    <a:pt y="175" x="972"/>
                  </a:lnTo>
                  <a:lnTo>
                    <a:pt y="3" x="1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64" name="Shape 4964"/>
            <p:cNvSpPr/>
            <p:nvPr/>
          </p:nvSpPr>
          <p:spPr>
            <a:xfrm>
              <a:off y="2713036" x="4621212"/>
              <a:ext cy="282575" cx="1550987"/>
            </a:xfrm>
            <a:custGeom>
              <a:pathLst>
                <a:path w="977" extrusionOk="0" h="178">
                  <a:moveTo>
                    <a:pt y="0" x="0"/>
                  </a:moveTo>
                  <a:lnTo>
                    <a:pt y="171" x="969"/>
                  </a:lnTo>
                  <a:lnTo>
                    <a:pt y="174" x="972"/>
                  </a:lnTo>
                  <a:lnTo>
                    <a:pt y="178" x="977"/>
                  </a:lnTo>
                  <a:lnTo>
                    <a:pt y="5" x="1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65" name="Shape 4965"/>
            <p:cNvSpPr/>
            <p:nvPr/>
          </p:nvSpPr>
          <p:spPr>
            <a:xfrm>
              <a:off y="2716211" x="4622800"/>
              <a:ext cy="280986" cx="1555750"/>
            </a:xfrm>
            <a:custGeom>
              <a:pathLst>
                <a:path w="980" extrusionOk="0" h="177">
                  <a:moveTo>
                    <a:pt y="0" x="0"/>
                  </a:moveTo>
                  <a:lnTo>
                    <a:pt y="172" x="971"/>
                  </a:lnTo>
                  <a:lnTo>
                    <a:pt y="176" x="976"/>
                  </a:lnTo>
                  <a:lnTo>
                    <a:pt y="177" x="980"/>
                  </a:lnTo>
                  <a:lnTo>
                    <a:pt y="5" x="2"/>
                  </a:lnTo>
                  <a:lnTo>
                    <a:pt y="3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66" name="Shape 4966"/>
            <p:cNvSpPr/>
            <p:nvPr/>
          </p:nvSpPr>
          <p:spPr>
            <a:xfrm>
              <a:off y="2720975" x="4622800"/>
              <a:ext cy="282575" cx="1560512"/>
            </a:xfrm>
            <a:custGeom>
              <a:pathLst>
                <a:path w="983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80"/>
                  </a:lnTo>
                  <a:lnTo>
                    <a:pt y="178" x="983"/>
                  </a:lnTo>
                  <a:lnTo>
                    <a:pt y="5" x="4"/>
                  </a:lnTo>
                  <a:lnTo>
                    <a:pt y="5" x="4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67" name="Shape 4967"/>
            <p:cNvSpPr/>
            <p:nvPr/>
          </p:nvSpPr>
          <p:spPr>
            <a:xfrm>
              <a:off y="2724150" x="4625975"/>
              <a:ext cy="284162" cx="1563687"/>
            </a:xfrm>
            <a:custGeom>
              <a:pathLst>
                <a:path w="985" extrusionOk="0" h="179">
                  <a:moveTo>
                    <a:pt y="0" x="0"/>
                  </a:moveTo>
                  <a:lnTo>
                    <a:pt y="172" x="978"/>
                  </a:lnTo>
                  <a:lnTo>
                    <a:pt y="176" x="981"/>
                  </a:lnTo>
                  <a:lnTo>
                    <a:pt y="179" x="985"/>
                  </a:lnTo>
                  <a:lnTo>
                    <a:pt y="5" x="4"/>
                  </a:lnTo>
                  <a:lnTo>
                    <a:pt y="3" x="4"/>
                  </a:lnTo>
                  <a:lnTo>
                    <a:pt y="3" x="2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68" name="Shape 4968"/>
            <p:cNvSpPr/>
            <p:nvPr/>
          </p:nvSpPr>
          <p:spPr>
            <a:xfrm>
              <a:off y="2728911" x="4629150"/>
              <a:ext cy="282575" cx="1565275"/>
            </a:xfrm>
            <a:custGeom>
              <a:pathLst>
                <a:path w="986" extrusionOk="0" h="178">
                  <a:moveTo>
                    <a:pt y="0" x="0"/>
                  </a:moveTo>
                  <a:lnTo>
                    <a:pt y="173" x="979"/>
                  </a:lnTo>
                  <a:lnTo>
                    <a:pt y="176" x="983"/>
                  </a:lnTo>
                  <a:lnTo>
                    <a:pt y="178" x="986"/>
                  </a:lnTo>
                  <a:lnTo>
                    <a:pt y="5" x="3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69" name="Shape 4969"/>
            <p:cNvSpPr/>
            <p:nvPr/>
          </p:nvSpPr>
          <p:spPr>
            <a:xfrm>
              <a:off y="2732086" x="4632325"/>
              <a:ext cy="284162" cx="1566862"/>
            </a:xfrm>
            <a:custGeom>
              <a:pathLst>
                <a:path w="987" extrusionOk="0" h="179">
                  <a:moveTo>
                    <a:pt y="0" x="0"/>
                  </a:moveTo>
                  <a:lnTo>
                    <a:pt y="174" x="981"/>
                  </a:lnTo>
                  <a:lnTo>
                    <a:pt y="176" x="984"/>
                  </a:lnTo>
                  <a:lnTo>
                    <a:pt y="179" x="987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70" name="Shape 4970"/>
            <p:cNvSpPr/>
            <p:nvPr/>
          </p:nvSpPr>
          <p:spPr>
            <a:xfrm>
              <a:off y="2736850" x="4633912"/>
              <a:ext cy="285750" cx="1571625"/>
            </a:xfrm>
            <a:custGeom>
              <a:pathLst>
                <a:path w="990" extrusionOk="0" h="180">
                  <a:moveTo>
                    <a:pt y="0" x="0"/>
                  </a:moveTo>
                  <a:lnTo>
                    <a:pt y="173" x="983"/>
                  </a:lnTo>
                  <a:lnTo>
                    <a:pt y="176" x="986"/>
                  </a:lnTo>
                  <a:lnTo>
                    <a:pt y="180" x="990"/>
                  </a:lnTo>
                  <a:lnTo>
                    <a:pt y="6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71" name="Shape 4971"/>
            <p:cNvSpPr/>
            <p:nvPr/>
          </p:nvSpPr>
          <p:spPr>
            <a:xfrm>
              <a:off y="2740025" x="4637087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4"/>
                  </a:lnTo>
                  <a:lnTo>
                    <a:pt y="178" x="988"/>
                  </a:lnTo>
                  <a:lnTo>
                    <a:pt y="179" x="991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72" name="Shape 4972"/>
            <p:cNvSpPr/>
            <p:nvPr/>
          </p:nvSpPr>
          <p:spPr>
            <a:xfrm>
              <a:off y="2746375" x="464185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5"/>
                  </a:lnTo>
                  <a:lnTo>
                    <a:pt y="175" x="988"/>
                  </a:lnTo>
                  <a:lnTo>
                    <a:pt y="179" x="991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73" name="Shape 4973"/>
            <p:cNvSpPr/>
            <p:nvPr/>
          </p:nvSpPr>
          <p:spPr>
            <a:xfrm>
              <a:off y="2747961" x="4645025"/>
              <a:ext cy="287336" cx="1576387"/>
            </a:xfrm>
            <a:custGeom>
              <a:pathLst>
                <a:path w="993" extrusionOk="0" h="181">
                  <a:moveTo>
                    <a:pt y="0" x="0"/>
                  </a:moveTo>
                  <a:lnTo>
                    <a:pt y="174" x="986"/>
                  </a:lnTo>
                  <a:lnTo>
                    <a:pt y="178" x="989"/>
                  </a:lnTo>
                  <a:lnTo>
                    <a:pt y="181" x="993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74" name="Shape 4974"/>
            <p:cNvSpPr/>
            <p:nvPr/>
          </p:nvSpPr>
          <p:spPr>
            <a:xfrm>
              <a:off y="2754311" x="4648200"/>
              <a:ext cy="284162" cx="1577975"/>
            </a:xfrm>
            <a:custGeom>
              <a:pathLst>
                <a:path w="994" extrusionOk="0" h="179">
                  <a:moveTo>
                    <a:pt y="0" x="0"/>
                  </a:moveTo>
                  <a:lnTo>
                    <a:pt y="174" x="987"/>
                  </a:lnTo>
                  <a:lnTo>
                    <a:pt y="177" x="991"/>
                  </a:lnTo>
                  <a:lnTo>
                    <a:pt y="179" x="994"/>
                  </a:lnTo>
                  <a:lnTo>
                    <a:pt y="5" x="3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75" name="Shape 4975"/>
            <p:cNvSpPr/>
            <p:nvPr/>
          </p:nvSpPr>
          <p:spPr>
            <a:xfrm>
              <a:off y="2755900" x="4649787"/>
              <a:ext cy="287336" cx="1582737"/>
            </a:xfrm>
            <a:custGeom>
              <a:pathLst>
                <a:path w="997" extrusionOk="0" h="181">
                  <a:moveTo>
                    <a:pt y="0" x="0"/>
                  </a:moveTo>
                  <a:lnTo>
                    <a:pt y="176" x="990"/>
                  </a:lnTo>
                  <a:lnTo>
                    <a:pt y="178" x="993"/>
                  </a:lnTo>
                  <a:lnTo>
                    <a:pt y="181" x="997"/>
                  </a:lnTo>
                  <a:lnTo>
                    <a:pt y="5" x="4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76" name="Shape 4976"/>
            <p:cNvSpPr/>
            <p:nvPr/>
          </p:nvSpPr>
          <p:spPr>
            <a:xfrm>
              <a:off y="2762250" x="4652962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4" x="991"/>
                  </a:lnTo>
                  <a:lnTo>
                    <a:pt y="177" x="995"/>
                  </a:lnTo>
                  <a:lnTo>
                    <a:pt y="181" x="998"/>
                  </a:lnTo>
                  <a:lnTo>
                    <a:pt y="5" x="3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77" name="Shape 4977"/>
            <p:cNvSpPr/>
            <p:nvPr/>
          </p:nvSpPr>
          <p:spPr>
            <a:xfrm>
              <a:off y="2763836" x="4656137"/>
              <a:ext cy="287336" cx="1585912"/>
            </a:xfrm>
            <a:custGeom>
              <a:pathLst>
                <a:path w="999" extrusionOk="0" h="181">
                  <a:moveTo>
                    <a:pt y="0" x="0"/>
                  </a:moveTo>
                  <a:lnTo>
                    <a:pt y="176" x="993"/>
                  </a:lnTo>
                  <a:lnTo>
                    <a:pt y="180" x="996"/>
                  </a:lnTo>
                  <a:lnTo>
                    <a:pt y="181" x="999"/>
                  </a:lnTo>
                  <a:lnTo>
                    <a:pt y="5" x="5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78" name="Shape 4978"/>
            <p:cNvSpPr/>
            <p:nvPr/>
          </p:nvSpPr>
          <p:spPr>
            <a:xfrm>
              <a:off y="2770186" x="4657725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5"/>
                  </a:lnTo>
                  <a:lnTo>
                    <a:pt y="177" x="998"/>
                  </a:lnTo>
                  <a:lnTo>
                    <a:pt y="181" x="1002"/>
                  </a:lnTo>
                  <a:lnTo>
                    <a:pt y="5" x="6"/>
                  </a:lnTo>
                  <a:lnTo>
                    <a:pt y="1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79" name="Shape 4979"/>
            <p:cNvSpPr/>
            <p:nvPr/>
          </p:nvSpPr>
          <p:spPr>
            <a:xfrm>
              <a:off y="2771775" x="4664075"/>
              <a:ext cy="290511" cx="1589087"/>
            </a:xfrm>
            <a:custGeom>
              <a:pathLst>
                <a:path w="1001" extrusionOk="0" h="183">
                  <a:moveTo>
                    <a:pt y="0" x="0"/>
                  </a:moveTo>
                  <a:lnTo>
                    <a:pt y="176" x="994"/>
                  </a:lnTo>
                  <a:lnTo>
                    <a:pt y="180" x="998"/>
                  </a:lnTo>
                  <a:lnTo>
                    <a:pt y="183" x="1001"/>
                  </a:lnTo>
                  <a:lnTo>
                    <a:pt y="6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80" name="Shape 4980"/>
            <p:cNvSpPr/>
            <p:nvPr/>
          </p:nvSpPr>
          <p:spPr>
            <a:xfrm>
              <a:off y="2778125" x="4667250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6"/>
                  </a:lnTo>
                  <a:lnTo>
                    <a:pt y="179" x="999"/>
                  </a:lnTo>
                  <a:lnTo>
                    <a:pt y="181" x="1002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81" name="Shape 4981"/>
            <p:cNvSpPr/>
            <p:nvPr/>
          </p:nvSpPr>
          <p:spPr>
            <a:xfrm>
              <a:off y="2781300" x="4668837"/>
              <a:ext cy="288925" cx="1595437"/>
            </a:xfrm>
            <a:custGeom>
              <a:pathLst>
                <a:path w="1005" extrusionOk="0" h="182">
                  <a:moveTo>
                    <a:pt y="0" x="0"/>
                  </a:moveTo>
                  <a:lnTo>
                    <a:pt y="177" x="998"/>
                  </a:lnTo>
                  <a:lnTo>
                    <a:pt y="179" x="1000"/>
                  </a:lnTo>
                  <a:lnTo>
                    <a:pt y="180" x="1003"/>
                  </a:lnTo>
                  <a:lnTo>
                    <a:pt y="182" x="1003"/>
                  </a:lnTo>
                  <a:lnTo>
                    <a:pt y="182" x="1005"/>
                  </a:lnTo>
                  <a:lnTo>
                    <a:pt y="6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82" name="Shape 4982"/>
            <p:cNvSpPr/>
            <p:nvPr/>
          </p:nvSpPr>
          <p:spPr>
            <a:xfrm>
              <a:off y="2786061" x="4672012"/>
              <a:ext cy="288925" cx="1608137"/>
            </a:xfrm>
            <a:custGeom>
              <a:pathLst>
                <a:path w="1013" extrusionOk="0" h="182">
                  <a:moveTo>
                    <a:pt y="0" x="0"/>
                  </a:moveTo>
                  <a:lnTo>
                    <a:pt y="176" x="999"/>
                  </a:lnTo>
                  <a:lnTo>
                    <a:pt y="177" x="999"/>
                  </a:lnTo>
                  <a:lnTo>
                    <a:pt y="177" x="1001"/>
                  </a:lnTo>
                  <a:lnTo>
                    <a:pt y="181" x="1006"/>
                  </a:lnTo>
                  <a:lnTo>
                    <a:pt y="182" x="101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83" name="Shape 4983"/>
            <p:cNvSpPr/>
            <p:nvPr/>
          </p:nvSpPr>
          <p:spPr>
            <a:xfrm>
              <a:off y="2790825" x="4675187"/>
              <a:ext cy="290511" cx="1609725"/>
            </a:xfrm>
            <a:custGeom>
              <a:pathLst>
                <a:path w="1014" extrusionOk="0" h="183">
                  <a:moveTo>
                    <a:pt y="0" x="0"/>
                  </a:moveTo>
                  <a:lnTo>
                    <a:pt y="176" x="1001"/>
                  </a:lnTo>
                  <a:lnTo>
                    <a:pt y="178" x="1006"/>
                  </a:lnTo>
                  <a:lnTo>
                    <a:pt y="181" x="1014"/>
                  </a:lnTo>
                  <a:lnTo>
                    <a:pt y="181" x="1013"/>
                  </a:lnTo>
                  <a:lnTo>
                    <a:pt y="183" x="1013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84" name="Shape 4984"/>
            <p:cNvSpPr/>
            <p:nvPr/>
          </p:nvSpPr>
          <p:spPr>
            <a:xfrm>
              <a:off y="2794000" x="4679950"/>
              <a:ext cy="288925" cx="1604962"/>
            </a:xfrm>
            <a:custGeom>
              <a:pathLst>
                <a:path w="1011" extrusionOk="0" h="182">
                  <a:moveTo>
                    <a:pt y="0" x="0"/>
                  </a:moveTo>
                  <a:lnTo>
                    <a:pt y="177" x="1008"/>
                  </a:lnTo>
                  <a:lnTo>
                    <a:pt y="179" x="1010"/>
                  </a:lnTo>
                  <a:lnTo>
                    <a:pt y="179" x="1011"/>
                  </a:lnTo>
                  <a:lnTo>
                    <a:pt y="181" x="1010"/>
                  </a:lnTo>
                  <a:lnTo>
                    <a:pt y="182" x="1008"/>
                  </a:lnTo>
                  <a:lnTo>
                    <a:pt y="5" x="3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85" name="Shape 4985"/>
            <p:cNvSpPr/>
            <p:nvPr/>
          </p:nvSpPr>
          <p:spPr>
            <a:xfrm>
              <a:off y="2798761" x="4683125"/>
              <a:ext cy="287336" cx="1600200"/>
            </a:xfrm>
            <a:custGeom>
              <a:pathLst>
                <a:path w="1008" extrusionOk="0" h="181">
                  <a:moveTo>
                    <a:pt y="0" x="0"/>
                  </a:moveTo>
                  <a:lnTo>
                    <a:pt y="178" x="1008"/>
                  </a:lnTo>
                  <a:lnTo>
                    <a:pt y="179" x="1006"/>
                  </a:lnTo>
                  <a:lnTo>
                    <a:pt y="181" x="1004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86" name="Shape 4986"/>
            <p:cNvSpPr/>
            <p:nvPr/>
          </p:nvSpPr>
          <p:spPr>
            <a:xfrm>
              <a:off y="2801936" x="4684712"/>
              <a:ext cy="287336" cx="1595437"/>
            </a:xfrm>
            <a:custGeom>
              <a:pathLst>
                <a:path w="1005" extrusionOk="0" h="181">
                  <a:moveTo>
                    <a:pt y="0" x="0"/>
                  </a:moveTo>
                  <a:lnTo>
                    <a:pt y="177" x="1005"/>
                  </a:lnTo>
                  <a:lnTo>
                    <a:pt y="179" x="1003"/>
                  </a:lnTo>
                  <a:lnTo>
                    <a:pt y="181" x="100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87" name="Shape 4987"/>
            <p:cNvSpPr/>
            <p:nvPr/>
          </p:nvSpPr>
          <p:spPr>
            <a:xfrm>
              <a:off y="2806700" x="4687887"/>
              <a:ext cy="285750" cx="1589087"/>
            </a:xfrm>
            <a:custGeom>
              <a:pathLst>
                <a:path w="1001" extrusionOk="0" h="180">
                  <a:moveTo>
                    <a:pt y="0" x="0"/>
                  </a:moveTo>
                  <a:lnTo>
                    <a:pt y="176" x="1001"/>
                  </a:lnTo>
                  <a:lnTo>
                    <a:pt y="178" x="1001"/>
                  </a:lnTo>
                  <a:lnTo>
                    <a:pt y="180" x="1000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88" name="Shape 4988"/>
            <p:cNvSpPr/>
            <p:nvPr/>
          </p:nvSpPr>
          <p:spPr>
            <a:xfrm>
              <a:off y="2809875" x="4692650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6" x="998"/>
                  </a:lnTo>
                  <a:lnTo>
                    <a:pt y="178" x="997"/>
                  </a:lnTo>
                  <a:lnTo>
                    <a:pt y="181" x="995"/>
                  </a:lnTo>
                  <a:lnTo>
                    <a:pt y="5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89" name="Shape 4989"/>
            <p:cNvSpPr/>
            <p:nvPr/>
          </p:nvSpPr>
          <p:spPr>
            <a:xfrm>
              <a:off y="2814636" x="4695825"/>
              <a:ext cy="285750" cx="1579562"/>
            </a:xfrm>
            <a:custGeom>
              <a:pathLst>
                <a:path w="995" extrusionOk="0" h="180">
                  <a:moveTo>
                    <a:pt y="0" x="0"/>
                  </a:moveTo>
                  <a:lnTo>
                    <a:pt y="175" x="995"/>
                  </a:lnTo>
                  <a:lnTo>
                    <a:pt y="178" x="993"/>
                  </a:lnTo>
                  <a:lnTo>
                    <a:pt y="180" x="99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90" name="Shape 4990"/>
            <p:cNvSpPr/>
            <p:nvPr/>
          </p:nvSpPr>
          <p:spPr>
            <a:xfrm>
              <a:off y="2817811" x="469900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6" x="991"/>
                  </a:lnTo>
                  <a:lnTo>
                    <a:pt y="178" x="989"/>
                  </a:lnTo>
                  <a:lnTo>
                    <a:pt y="179" x="987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91" name="Shape 4991"/>
            <p:cNvSpPr/>
            <p:nvPr/>
          </p:nvSpPr>
          <p:spPr>
            <a:xfrm>
              <a:off y="2824161" x="4703762"/>
              <a:ext cy="280986" cx="1565275"/>
            </a:xfrm>
            <a:custGeom>
              <a:pathLst>
                <a:path w="986" extrusionOk="0" h="177">
                  <a:moveTo>
                    <a:pt y="0" x="0"/>
                  </a:moveTo>
                  <a:lnTo>
                    <a:pt y="174" x="986"/>
                  </a:lnTo>
                  <a:lnTo>
                    <a:pt y="175" x="984"/>
                  </a:lnTo>
                  <a:lnTo>
                    <a:pt y="177" x="983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92" name="Shape 4992"/>
            <p:cNvSpPr/>
            <p:nvPr/>
          </p:nvSpPr>
          <p:spPr>
            <a:xfrm>
              <a:off y="2825750" x="4706937"/>
              <a:ext cy="282575" cx="1558925"/>
            </a:xfrm>
            <a:custGeom>
              <a:pathLst>
                <a:path w="982" extrusionOk="0" h="178">
                  <a:moveTo>
                    <a:pt y="0" x="0"/>
                  </a:moveTo>
                  <a:lnTo>
                    <a:pt y="174" x="982"/>
                  </a:lnTo>
                  <a:lnTo>
                    <a:pt y="176" x="981"/>
                  </a:lnTo>
                  <a:lnTo>
                    <a:pt y="178" x="981"/>
                  </a:lnTo>
                  <a:lnTo>
                    <a:pt y="5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93" name="Shape 4993"/>
            <p:cNvSpPr/>
            <p:nvPr/>
          </p:nvSpPr>
          <p:spPr>
            <a:xfrm>
              <a:off y="2832100" x="4710112"/>
              <a:ext cy="277811" cx="1554162"/>
            </a:xfrm>
            <a:custGeom>
              <a:pathLst>
                <a:path w="979" extrusionOk="0" h="175">
                  <a:moveTo>
                    <a:pt y="0" x="0"/>
                  </a:moveTo>
                  <a:lnTo>
                    <a:pt y="172" x="979"/>
                  </a:lnTo>
                  <a:lnTo>
                    <a:pt y="174" x="979"/>
                  </a:lnTo>
                  <a:lnTo>
                    <a:pt y="175" x="977"/>
                  </a:lnTo>
                  <a:lnTo>
                    <a:pt y="5" x="5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94" name="Shape 4994"/>
            <p:cNvSpPr/>
            <p:nvPr/>
          </p:nvSpPr>
          <p:spPr>
            <a:xfrm>
              <a:off y="2833686" x="4714875"/>
              <a:ext cy="282575" cx="1549400"/>
            </a:xfrm>
            <a:custGeom>
              <a:pathLst>
                <a:path w="976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74"/>
                  </a:lnTo>
                  <a:lnTo>
                    <a:pt y="178" x="972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95" name="Shape 4995"/>
            <p:cNvSpPr/>
            <p:nvPr/>
          </p:nvSpPr>
          <p:spPr>
            <a:xfrm>
              <a:off y="2840036" x="4718050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72"/>
                  </a:lnTo>
                  <a:lnTo>
                    <a:pt y="174" x="970"/>
                  </a:lnTo>
                  <a:lnTo>
                    <a:pt y="175" x="969"/>
                  </a:lnTo>
                  <a:lnTo>
                    <a:pt y="5" x="5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96" name="Shape 4996"/>
            <p:cNvSpPr/>
            <p:nvPr/>
          </p:nvSpPr>
          <p:spPr>
            <a:xfrm>
              <a:off y="2841625" x="4719637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3" x="969"/>
                  </a:lnTo>
                  <a:lnTo>
                    <a:pt y="174" x="968"/>
                  </a:lnTo>
                  <a:lnTo>
                    <a:pt y="176" x="966"/>
                  </a:lnTo>
                  <a:lnTo>
                    <a:pt y="7" x="5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97" name="Shape 4997"/>
            <p:cNvSpPr/>
            <p:nvPr/>
          </p:nvSpPr>
          <p:spPr>
            <a:xfrm>
              <a:off y="2847975" x="4725987"/>
              <a:ext cy="276225" cx="1530350"/>
            </a:xfrm>
            <a:custGeom>
              <a:pathLst>
                <a:path w="964" extrusionOk="0" h="174">
                  <a:moveTo>
                    <a:pt y="0" x="0"/>
                  </a:moveTo>
                  <a:lnTo>
                    <a:pt y="170" x="964"/>
                  </a:lnTo>
                  <a:lnTo>
                    <a:pt y="172" x="962"/>
                  </a:lnTo>
                  <a:lnTo>
                    <a:pt y="174" x="960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98" name="Shape 4998"/>
            <p:cNvSpPr/>
            <p:nvPr/>
          </p:nvSpPr>
          <p:spPr>
            <a:xfrm>
              <a:off y="2852736" x="4727575"/>
              <a:ext cy="274637" cx="1525587"/>
            </a:xfrm>
            <a:custGeom>
              <a:pathLst>
                <a:path w="961" extrusionOk="0" h="173">
                  <a:moveTo>
                    <a:pt y="0" x="0"/>
                  </a:moveTo>
                  <a:lnTo>
                    <a:pt y="169" x="961"/>
                  </a:lnTo>
                  <a:lnTo>
                    <a:pt y="171" x="959"/>
                  </a:lnTo>
                  <a:lnTo>
                    <a:pt y="173" x="958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4999" name="Shape 4999"/>
            <p:cNvSpPr/>
            <p:nvPr/>
          </p:nvSpPr>
          <p:spPr>
            <a:xfrm>
              <a:off y="2855911" x="4730750"/>
              <a:ext cy="273050" cx="1519237"/>
            </a:xfrm>
            <a:custGeom>
              <a:pathLst>
                <a:path w="957" extrusionOk="0" h="172">
                  <a:moveTo>
                    <a:pt y="0" x="0"/>
                  </a:moveTo>
                  <a:lnTo>
                    <a:pt y="169" x="957"/>
                  </a:lnTo>
                  <a:lnTo>
                    <a:pt y="171" x="956"/>
                  </a:lnTo>
                  <a:lnTo>
                    <a:pt y="172" x="95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00" name="Shape 5000"/>
            <p:cNvSpPr/>
            <p:nvPr/>
          </p:nvSpPr>
          <p:spPr>
            <a:xfrm>
              <a:off y="2860675" x="4735512"/>
              <a:ext cy="271461" cx="1512886"/>
            </a:xfrm>
            <a:custGeom>
              <a:pathLst>
                <a:path w="953" extrusionOk="0" h="171">
                  <a:moveTo>
                    <a:pt y="0" x="0"/>
                  </a:moveTo>
                  <a:lnTo>
                    <a:pt y="168" x="953"/>
                  </a:lnTo>
                  <a:lnTo>
                    <a:pt y="169" x="951"/>
                  </a:lnTo>
                  <a:lnTo>
                    <a:pt y="171" x="94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01" name="Shape 5001"/>
            <p:cNvSpPr/>
            <p:nvPr/>
          </p:nvSpPr>
          <p:spPr>
            <a:xfrm>
              <a:off y="2863850" x="4738687"/>
              <a:ext cy="271461" cx="1506536"/>
            </a:xfrm>
            <a:custGeom>
              <a:pathLst>
                <a:path w="949" extrusionOk="0" h="171">
                  <a:moveTo>
                    <a:pt y="0" x="0"/>
                  </a:moveTo>
                  <a:lnTo>
                    <a:pt y="167" x="949"/>
                  </a:lnTo>
                  <a:lnTo>
                    <a:pt y="169" x="947"/>
                  </a:lnTo>
                  <a:lnTo>
                    <a:pt y="171" x="94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02" name="Shape 5002"/>
            <p:cNvSpPr/>
            <p:nvPr/>
          </p:nvSpPr>
          <p:spPr>
            <a:xfrm>
              <a:off y="2868611" x="4743450"/>
              <a:ext cy="271461" cx="1498600"/>
            </a:xfrm>
            <a:custGeom>
              <a:pathLst>
                <a:path w="944" extrusionOk="0" h="171">
                  <a:moveTo>
                    <a:pt y="0" x="0"/>
                  </a:moveTo>
                  <a:lnTo>
                    <a:pt y="166" x="944"/>
                  </a:lnTo>
                  <a:lnTo>
                    <a:pt y="168" x="941"/>
                  </a:lnTo>
                  <a:lnTo>
                    <a:pt y="171" x="939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03" name="Shape 5003"/>
            <p:cNvSpPr/>
            <p:nvPr/>
          </p:nvSpPr>
          <p:spPr>
            <a:xfrm>
              <a:off y="2871786" x="4746625"/>
              <a:ext cy="271461" cx="1490661"/>
            </a:xfrm>
            <a:custGeom>
              <a:pathLst>
                <a:path w="939" extrusionOk="0" h="171">
                  <a:moveTo>
                    <a:pt y="0" x="0"/>
                  </a:moveTo>
                  <a:lnTo>
                    <a:pt y="166" x="939"/>
                  </a:lnTo>
                  <a:lnTo>
                    <a:pt y="169" x="937"/>
                  </a:lnTo>
                  <a:lnTo>
                    <a:pt y="171" x="936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04" name="Shape 5004"/>
            <p:cNvSpPr/>
            <p:nvPr/>
          </p:nvSpPr>
          <p:spPr>
            <a:xfrm>
              <a:off y="2876550" x="4749800"/>
              <a:ext cy="268287" cx="1484311"/>
            </a:xfrm>
            <a:custGeom>
              <a:pathLst>
                <a:path w="935" extrusionOk="0" h="169">
                  <a:moveTo>
                    <a:pt y="0" x="0"/>
                  </a:moveTo>
                  <a:lnTo>
                    <a:pt y="166" x="935"/>
                  </a:lnTo>
                  <a:lnTo>
                    <a:pt y="168" x="934"/>
                  </a:lnTo>
                  <a:lnTo>
                    <a:pt y="169" x="932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05" name="Shape 5005"/>
            <p:cNvSpPr/>
            <p:nvPr/>
          </p:nvSpPr>
          <p:spPr>
            <a:xfrm>
              <a:off y="2879725" x="4754562"/>
              <a:ext cy="268287" cx="1477961"/>
            </a:xfrm>
            <a:custGeom>
              <a:pathLst>
                <a:path w="931" extrusionOk="0" h="169">
                  <a:moveTo>
                    <a:pt y="0" x="0"/>
                  </a:moveTo>
                  <a:lnTo>
                    <a:pt y="166" x="931"/>
                  </a:lnTo>
                  <a:lnTo>
                    <a:pt y="167" x="929"/>
                  </a:lnTo>
                  <a:lnTo>
                    <a:pt y="169" x="927"/>
                  </a:lnTo>
                  <a:lnTo>
                    <a:pt y="7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06" name="Shape 5006"/>
            <p:cNvSpPr/>
            <p:nvPr/>
          </p:nvSpPr>
          <p:spPr>
            <a:xfrm>
              <a:off y="2884486" x="4757737"/>
              <a:ext cy="266700" cx="1471611"/>
            </a:xfrm>
            <a:custGeom>
              <a:pathLst>
                <a:path w="927" extrusionOk="0" h="168">
                  <a:moveTo>
                    <a:pt y="0" x="0"/>
                  </a:moveTo>
                  <a:lnTo>
                    <a:pt y="164" x="927"/>
                  </a:lnTo>
                  <a:lnTo>
                    <a:pt y="166" x="925"/>
                  </a:lnTo>
                  <a:lnTo>
                    <a:pt y="168" x="923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07" name="Shape 5007"/>
            <p:cNvSpPr/>
            <p:nvPr/>
          </p:nvSpPr>
          <p:spPr>
            <a:xfrm>
              <a:off y="2890836" x="4762500"/>
              <a:ext cy="261936" cx="1463675"/>
            </a:xfrm>
            <a:custGeom>
              <a:pathLst>
                <a:path w="922" extrusionOk="0" h="165">
                  <a:moveTo>
                    <a:pt y="0" x="0"/>
                  </a:moveTo>
                  <a:lnTo>
                    <a:pt y="162" x="922"/>
                  </a:lnTo>
                  <a:lnTo>
                    <a:pt y="164" x="920"/>
                  </a:lnTo>
                  <a:lnTo>
                    <a:pt y="165" x="917"/>
                  </a:lnTo>
                  <a:lnTo>
                    <a:pt y="5" x="5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08" name="Shape 5008"/>
            <p:cNvSpPr/>
            <p:nvPr/>
          </p:nvSpPr>
          <p:spPr>
            <a:xfrm>
              <a:off y="2892425" x="4765675"/>
              <a:ext cy="263525" cx="1457325"/>
            </a:xfrm>
            <a:custGeom>
              <a:pathLst>
                <a:path w="918" extrusionOk="0" h="166">
                  <a:moveTo>
                    <a:pt y="0" x="0"/>
                  </a:moveTo>
                  <a:lnTo>
                    <a:pt y="163" x="918"/>
                  </a:lnTo>
                  <a:lnTo>
                    <a:pt y="164" x="915"/>
                  </a:lnTo>
                  <a:lnTo>
                    <a:pt y="166" x="913"/>
                  </a:lnTo>
                  <a:lnTo>
                    <a:pt y="6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AF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09" name="Shape 5009"/>
            <p:cNvSpPr/>
            <p:nvPr/>
          </p:nvSpPr>
          <p:spPr>
            <a:xfrm>
              <a:off y="2898775" x="4770437"/>
              <a:ext cy="260350" cx="1447800"/>
            </a:xfrm>
            <a:custGeom>
              <a:pathLst>
                <a:path w="912" extrusionOk="0" h="164">
                  <a:moveTo>
                    <a:pt y="0" x="0"/>
                  </a:moveTo>
                  <a:lnTo>
                    <a:pt y="160" x="912"/>
                  </a:lnTo>
                  <a:lnTo>
                    <a:pt y="162" x="910"/>
                  </a:lnTo>
                  <a:lnTo>
                    <a:pt y="164" x="90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10" name="Shape 5010"/>
            <p:cNvSpPr/>
            <p:nvPr/>
          </p:nvSpPr>
          <p:spPr>
            <a:xfrm>
              <a:off y="2901950" x="4773612"/>
              <a:ext cy="258762" cx="1441450"/>
            </a:xfrm>
            <a:custGeom>
              <a:pathLst>
                <a:path w="908" extrusionOk="0" h="163">
                  <a:moveTo>
                    <a:pt y="0" x="0"/>
                  </a:moveTo>
                  <a:lnTo>
                    <a:pt y="160" x="908"/>
                  </a:lnTo>
                  <a:lnTo>
                    <a:pt y="162" x="907"/>
                  </a:lnTo>
                  <a:lnTo>
                    <a:pt y="163" x="905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11" name="Shape 5011"/>
            <p:cNvSpPr/>
            <p:nvPr/>
          </p:nvSpPr>
          <p:spPr>
            <a:xfrm>
              <a:off y="2906711" x="4778375"/>
              <a:ext cy="257175" cx="1435100"/>
            </a:xfrm>
            <a:custGeom>
              <a:pathLst>
                <a:path w="904" extrusionOk="0" h="162">
                  <a:moveTo>
                    <a:pt y="0" x="0"/>
                  </a:moveTo>
                  <a:lnTo>
                    <a:pt y="159" x="904"/>
                  </a:lnTo>
                  <a:lnTo>
                    <a:pt y="160" x="902"/>
                  </a:lnTo>
                  <a:lnTo>
                    <a:pt y="162" x="899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12" name="Shape 5012"/>
            <p:cNvSpPr/>
            <p:nvPr/>
          </p:nvSpPr>
          <p:spPr>
            <a:xfrm>
              <a:off y="2909886" x="4781550"/>
              <a:ext cy="257175" cx="1428750"/>
            </a:xfrm>
            <a:custGeom>
              <a:pathLst>
                <a:path w="900" extrusionOk="0" h="162">
                  <a:moveTo>
                    <a:pt y="0" x="0"/>
                  </a:moveTo>
                  <a:lnTo>
                    <a:pt y="158" x="900"/>
                  </a:lnTo>
                  <a:lnTo>
                    <a:pt y="160" x="897"/>
                  </a:lnTo>
                  <a:lnTo>
                    <a:pt y="162" x="895"/>
                  </a:lnTo>
                  <a:lnTo>
                    <a:pt y="6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13" name="Shape 5013"/>
            <p:cNvSpPr/>
            <p:nvPr/>
          </p:nvSpPr>
          <p:spPr>
            <a:xfrm>
              <a:off y="2914650" x="4786312"/>
              <a:ext cy="257175" cx="1419225"/>
            </a:xfrm>
            <a:custGeom>
              <a:pathLst>
                <a:path w="894" extrusionOk="0" h="162">
                  <a:moveTo>
                    <a:pt y="0" x="0"/>
                  </a:moveTo>
                  <a:lnTo>
                    <a:pt y="157" x="894"/>
                  </a:lnTo>
                  <a:lnTo>
                    <a:pt y="159" x="892"/>
                  </a:lnTo>
                  <a:lnTo>
                    <a:pt y="162" x="889"/>
                  </a:lnTo>
                  <a:lnTo>
                    <a:pt y="5" x="6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14" name="Shape 5014"/>
            <p:cNvSpPr/>
            <p:nvPr/>
          </p:nvSpPr>
          <p:spPr>
            <a:xfrm>
              <a:off y="2919411" x="4789487"/>
              <a:ext cy="255586" cx="1412875"/>
            </a:xfrm>
            <a:custGeom>
              <a:pathLst>
                <a:path w="890" extrusionOk="0" h="161">
                  <a:moveTo>
                    <a:pt y="0" x="0"/>
                  </a:moveTo>
                  <a:lnTo>
                    <a:pt y="156" x="890"/>
                  </a:lnTo>
                  <a:lnTo>
                    <a:pt y="159" x="887"/>
                  </a:lnTo>
                  <a:lnTo>
                    <a:pt y="161" x="885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15" name="Shape 5015"/>
            <p:cNvSpPr/>
            <p:nvPr/>
          </p:nvSpPr>
          <p:spPr>
            <a:xfrm>
              <a:off y="2922586" x="4795837"/>
              <a:ext cy="255586" cx="1401761"/>
            </a:xfrm>
            <a:custGeom>
              <a:pathLst>
                <a:path w="883" extrusionOk="0" h="161">
                  <a:moveTo>
                    <a:pt y="0" x="0"/>
                  </a:moveTo>
                  <a:lnTo>
                    <a:pt y="157" x="883"/>
                  </a:lnTo>
                  <a:lnTo>
                    <a:pt y="159" x="881"/>
                  </a:lnTo>
                  <a:lnTo>
                    <a:pt y="161" x="878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16" name="Shape 5016"/>
            <p:cNvSpPr/>
            <p:nvPr/>
          </p:nvSpPr>
          <p:spPr>
            <a:xfrm>
              <a:off y="2927350" x="4797425"/>
              <a:ext cy="252411" cx="1397000"/>
            </a:xfrm>
            <a:custGeom>
              <a:pathLst>
                <a:path w="880" extrusionOk="0" h="159">
                  <a:moveTo>
                    <a:pt y="0" x="0"/>
                  </a:moveTo>
                  <a:lnTo>
                    <a:pt y="156" x="880"/>
                  </a:lnTo>
                  <a:lnTo>
                    <a:pt y="158" x="877"/>
                  </a:lnTo>
                  <a:lnTo>
                    <a:pt y="159" x="875"/>
                  </a:lnTo>
                  <a:lnTo>
                    <a:pt y="6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17" name="Shape 5017"/>
            <p:cNvSpPr/>
            <p:nvPr/>
          </p:nvSpPr>
          <p:spPr>
            <a:xfrm>
              <a:off y="2930525" x="4803775"/>
              <a:ext cy="252411" cx="1385887"/>
            </a:xfrm>
            <a:custGeom>
              <a:pathLst>
                <a:path w="873" extrusionOk="0" h="159">
                  <a:moveTo>
                    <a:pt y="0" x="0"/>
                  </a:moveTo>
                  <a:lnTo>
                    <a:pt y="156" x="873"/>
                  </a:lnTo>
                  <a:lnTo>
                    <a:pt y="157" x="871"/>
                  </a:lnTo>
                  <a:lnTo>
                    <a:pt y="159" x="867"/>
                  </a:lnTo>
                  <a:lnTo>
                    <a:pt y="7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18" name="Shape 5018"/>
            <p:cNvSpPr/>
            <p:nvPr/>
          </p:nvSpPr>
          <p:spPr>
            <a:xfrm>
              <a:off y="2936875" x="4808537"/>
              <a:ext cy="249237" cx="1377950"/>
            </a:xfrm>
            <a:custGeom>
              <a:pathLst>
                <a:path w="868" extrusionOk="0" h="157">
                  <a:moveTo>
                    <a:pt y="0" x="0"/>
                  </a:moveTo>
                  <a:lnTo>
                    <a:pt y="153" x="868"/>
                  </a:lnTo>
                  <a:lnTo>
                    <a:pt y="155" x="864"/>
                  </a:lnTo>
                  <a:lnTo>
                    <a:pt y="157" x="86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19" name="Shape 5019"/>
            <p:cNvSpPr/>
            <p:nvPr/>
          </p:nvSpPr>
          <p:spPr>
            <a:xfrm>
              <a:off y="2941636" x="4811712"/>
              <a:ext cy="246061" cx="1368425"/>
            </a:xfrm>
            <a:custGeom>
              <a:pathLst>
                <a:path w="862" extrusionOk="0" h="155">
                  <a:moveTo>
                    <a:pt y="0" x="0"/>
                  </a:moveTo>
                  <a:lnTo>
                    <a:pt y="152" x="862"/>
                  </a:lnTo>
                  <a:lnTo>
                    <a:pt y="154" x="861"/>
                  </a:lnTo>
                  <a:lnTo>
                    <a:pt y="155" x="857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20" name="Shape 5020"/>
            <p:cNvSpPr/>
            <p:nvPr/>
          </p:nvSpPr>
          <p:spPr>
            <a:xfrm>
              <a:off y="2944811" x="4816475"/>
              <a:ext cy="246061" cx="1362075"/>
            </a:xfrm>
            <a:custGeom>
              <a:pathLst>
                <a:path w="858" extrusionOk="0" h="155">
                  <a:moveTo>
                    <a:pt y="0" x="0"/>
                  </a:moveTo>
                  <a:lnTo>
                    <a:pt y="152" x="858"/>
                  </a:lnTo>
                  <a:lnTo>
                    <a:pt y="153" x="854"/>
                  </a:lnTo>
                  <a:lnTo>
                    <a:pt y="155" x="851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21" name="Shape 5021"/>
            <p:cNvSpPr/>
            <p:nvPr/>
          </p:nvSpPr>
          <p:spPr>
            <a:xfrm>
              <a:off y="2949575" x="4821237"/>
              <a:ext cy="244475" cx="1350962"/>
            </a:xfrm>
            <a:custGeom>
              <a:pathLst>
                <a:path w="851" extrusionOk="0" h="154">
                  <a:moveTo>
                    <a:pt y="0" x="0"/>
                  </a:moveTo>
                  <a:lnTo>
                    <a:pt y="150" x="851"/>
                  </a:lnTo>
                  <a:lnTo>
                    <a:pt y="152" x="848"/>
                  </a:lnTo>
                  <a:lnTo>
                    <a:pt y="154" x="846"/>
                  </a:lnTo>
                  <a:lnTo>
                    <a:pt y="5" x="6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2ED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22" name="Shape 5022"/>
            <p:cNvSpPr/>
            <p:nvPr/>
          </p:nvSpPr>
          <p:spPr>
            <a:xfrm>
              <a:off y="2952750" x="4824412"/>
              <a:ext cy="242887" cx="1343025"/>
            </a:xfrm>
            <a:custGeom>
              <a:pathLst>
                <a:path w="846" extrusionOk="0" h="153">
                  <a:moveTo>
                    <a:pt y="0" x="0"/>
                  </a:moveTo>
                  <a:lnTo>
                    <a:pt y="150" x="846"/>
                  </a:lnTo>
                  <a:lnTo>
                    <a:pt y="152" x="844"/>
                  </a:lnTo>
                  <a:lnTo>
                    <a:pt y="153" x="841"/>
                  </a:lnTo>
                  <a:lnTo>
                    <a:pt y="6" x="5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23" name="Shape 5023"/>
            <p:cNvSpPr/>
            <p:nvPr/>
          </p:nvSpPr>
          <p:spPr>
            <a:xfrm>
              <a:off y="2957511" x="4830762"/>
              <a:ext cy="241300" cx="1333500"/>
            </a:xfrm>
            <a:custGeom>
              <a:pathLst>
                <a:path w="840" extrusionOk="0" h="152">
                  <a:moveTo>
                    <a:pt y="0" x="0"/>
                  </a:moveTo>
                  <a:lnTo>
                    <a:pt y="149" x="840"/>
                  </a:lnTo>
                  <a:lnTo>
                    <a:pt y="150" x="837"/>
                  </a:lnTo>
                  <a:lnTo>
                    <a:pt y="152" x="834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24" name="Shape 5024"/>
            <p:cNvSpPr/>
            <p:nvPr/>
          </p:nvSpPr>
          <p:spPr>
            <a:xfrm>
              <a:off y="2962275" x="4832350"/>
              <a:ext cy="239711" cx="1327150"/>
            </a:xfrm>
            <a:custGeom>
              <a:pathLst>
                <a:path w="836" extrusionOk="0" h="151">
                  <a:moveTo>
                    <a:pt y="0" x="0"/>
                  </a:moveTo>
                  <a:lnTo>
                    <a:pt y="147" x="836"/>
                  </a:lnTo>
                  <a:lnTo>
                    <a:pt y="149" x="833"/>
                  </a:lnTo>
                  <a:lnTo>
                    <a:pt y="151" x="829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25" name="Shape 5025"/>
            <p:cNvSpPr/>
            <p:nvPr/>
          </p:nvSpPr>
          <p:spPr>
            <a:xfrm>
              <a:off y="2965450" x="4838700"/>
              <a:ext cy="239711" cx="1316037"/>
            </a:xfrm>
            <a:custGeom>
              <a:pathLst>
                <a:path w="829" extrusionOk="0" h="151">
                  <a:moveTo>
                    <a:pt y="0" x="0"/>
                  </a:moveTo>
                  <a:lnTo>
                    <a:pt y="147" x="829"/>
                  </a:lnTo>
                  <a:lnTo>
                    <a:pt y="149" x="825"/>
                  </a:lnTo>
                  <a:lnTo>
                    <a:pt y="151" x="823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26" name="Shape 5026"/>
            <p:cNvSpPr/>
            <p:nvPr/>
          </p:nvSpPr>
          <p:spPr>
            <a:xfrm>
              <a:off y="2970211" x="4843462"/>
              <a:ext cy="236537" cx="1304925"/>
            </a:xfrm>
            <a:custGeom>
              <a:pathLst>
                <a:path w="822" extrusionOk="0" h="149">
                  <a:moveTo>
                    <a:pt y="0" x="0"/>
                  </a:moveTo>
                  <a:lnTo>
                    <a:pt y="146" x="822"/>
                  </a:lnTo>
                  <a:lnTo>
                    <a:pt y="148" x="819"/>
                  </a:lnTo>
                  <a:lnTo>
                    <a:pt y="149" x="817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27" name="Shape 5027"/>
            <p:cNvSpPr/>
            <p:nvPr/>
          </p:nvSpPr>
          <p:spPr>
            <a:xfrm>
              <a:off y="2973386" x="4848225"/>
              <a:ext cy="236537" cx="1296987"/>
            </a:xfrm>
            <a:custGeom>
              <a:pathLst>
                <a:path w="817" extrusionOk="0" h="149">
                  <a:moveTo>
                    <a:pt y="0" x="0"/>
                  </a:moveTo>
                  <a:lnTo>
                    <a:pt y="146" x="817"/>
                  </a:lnTo>
                  <a:lnTo>
                    <a:pt y="147" x="814"/>
                  </a:lnTo>
                  <a:lnTo>
                    <a:pt y="149" x="811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28" name="Shape 5028"/>
            <p:cNvSpPr/>
            <p:nvPr/>
          </p:nvSpPr>
          <p:spPr>
            <a:xfrm>
              <a:off y="2979736" x="4851400"/>
              <a:ext cy="233361" cx="1289050"/>
            </a:xfrm>
            <a:custGeom>
              <a:pathLst>
                <a:path w="812" extrusionOk="0" h="147">
                  <a:moveTo>
                    <a:pt y="0" x="0"/>
                  </a:moveTo>
                  <a:lnTo>
                    <a:pt y="143" x="812"/>
                  </a:lnTo>
                  <a:lnTo>
                    <a:pt y="145" x="809"/>
                  </a:lnTo>
                  <a:lnTo>
                    <a:pt y="147" x="80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29" name="Shape 5029"/>
            <p:cNvSpPr/>
            <p:nvPr/>
          </p:nvSpPr>
          <p:spPr>
            <a:xfrm>
              <a:off y="2984500" x="4856162"/>
              <a:ext cy="230187" cx="1279525"/>
            </a:xfrm>
            <a:custGeom>
              <a:pathLst>
                <a:path w="806" extrusionOk="0" h="145">
                  <a:moveTo>
                    <a:pt y="0" x="0"/>
                  </a:moveTo>
                  <a:lnTo>
                    <a:pt y="142" x="806"/>
                  </a:lnTo>
                  <a:lnTo>
                    <a:pt y="144" x="802"/>
                  </a:lnTo>
                  <a:lnTo>
                    <a:pt y="145" x="797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30" name="Shape 5030"/>
            <p:cNvSpPr/>
            <p:nvPr/>
          </p:nvSpPr>
          <p:spPr>
            <a:xfrm>
              <a:off y="2987675" x="4862512"/>
              <a:ext cy="227011" cx="1266825"/>
            </a:xfrm>
            <a:custGeom>
              <a:pathLst>
                <a:path w="798" extrusionOk="0" h="143">
                  <a:moveTo>
                    <a:pt y="0" x="0"/>
                  </a:moveTo>
                  <a:lnTo>
                    <a:pt y="142" x="798"/>
                  </a:lnTo>
                  <a:lnTo>
                    <a:pt y="143" x="793"/>
                  </a:lnTo>
                  <a:lnTo>
                    <a:pt y="143" x="790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31" name="Shape 5031"/>
            <p:cNvSpPr/>
            <p:nvPr/>
          </p:nvSpPr>
          <p:spPr>
            <a:xfrm>
              <a:off y="2992436" x="4864100"/>
              <a:ext cy="225425" cx="1257300"/>
            </a:xfrm>
            <a:custGeom>
              <a:pathLst>
                <a:path w="792" extrusionOk="0" h="142">
                  <a:moveTo>
                    <a:pt y="0" x="0"/>
                  </a:moveTo>
                  <a:lnTo>
                    <a:pt y="140" x="792"/>
                  </a:lnTo>
                  <a:lnTo>
                    <a:pt y="140" x="789"/>
                  </a:lnTo>
                  <a:lnTo>
                    <a:pt y="142" x="786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32" name="Shape 5032"/>
            <p:cNvSpPr/>
            <p:nvPr/>
          </p:nvSpPr>
          <p:spPr>
            <a:xfrm>
              <a:off y="2995611" x="4870450"/>
              <a:ext cy="225425" cx="1246186"/>
            </a:xfrm>
            <a:custGeom>
              <a:pathLst>
                <a:path w="785" extrusionOk="0" h="142">
                  <a:moveTo>
                    <a:pt y="0" x="0"/>
                  </a:moveTo>
                  <a:lnTo>
                    <a:pt y="138" x="785"/>
                  </a:lnTo>
                  <a:lnTo>
                    <a:pt y="140" x="782"/>
                  </a:lnTo>
                  <a:lnTo>
                    <a:pt y="142" x="778"/>
                  </a:lnTo>
                  <a:lnTo>
                    <a:pt y="6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33" name="Shape 5033"/>
            <p:cNvSpPr/>
            <p:nvPr/>
          </p:nvSpPr>
          <p:spPr>
            <a:xfrm>
              <a:off y="3000375" x="4875212"/>
              <a:ext cy="222250" cx="1236661"/>
            </a:xfrm>
            <a:custGeom>
              <a:pathLst>
                <a:path w="779" extrusionOk="0" h="140">
                  <a:moveTo>
                    <a:pt y="0" x="0"/>
                  </a:moveTo>
                  <a:lnTo>
                    <a:pt y="137" x="779"/>
                  </a:lnTo>
                  <a:lnTo>
                    <a:pt y="139" x="775"/>
                  </a:lnTo>
                  <a:lnTo>
                    <a:pt y="140" x="770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34" name="Shape 5034"/>
            <p:cNvSpPr/>
            <p:nvPr/>
          </p:nvSpPr>
          <p:spPr>
            <a:xfrm>
              <a:off y="3005136" x="4881562"/>
              <a:ext cy="220661" cx="1223961"/>
            </a:xfrm>
            <a:custGeom>
              <a:pathLst>
                <a:path w="771" extrusionOk="0" h="139">
                  <a:moveTo>
                    <a:pt y="0" x="0"/>
                  </a:moveTo>
                  <a:lnTo>
                    <a:pt y="136" x="771"/>
                  </a:lnTo>
                  <a:lnTo>
                    <a:pt y="137" x="766"/>
                  </a:lnTo>
                  <a:lnTo>
                    <a:pt y="139" x="763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35" name="Shape 5035"/>
            <p:cNvSpPr/>
            <p:nvPr/>
          </p:nvSpPr>
          <p:spPr>
            <a:xfrm>
              <a:off y="3008311" x="4886325"/>
              <a:ext cy="220661" cx="1211261"/>
            </a:xfrm>
            <a:custGeom>
              <a:pathLst>
                <a:path w="763" extrusionOk="0" h="139">
                  <a:moveTo>
                    <a:pt y="0" x="0"/>
                  </a:moveTo>
                  <a:lnTo>
                    <a:pt y="135" x="763"/>
                  </a:lnTo>
                  <a:lnTo>
                    <a:pt y="137" x="760"/>
                  </a:lnTo>
                  <a:lnTo>
                    <a:pt y="139" x="756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36" name="Shape 5036"/>
            <p:cNvSpPr/>
            <p:nvPr/>
          </p:nvSpPr>
          <p:spPr>
            <a:xfrm>
              <a:off y="3014661" x="4889500"/>
              <a:ext cy="215900" cx="1203325"/>
            </a:xfrm>
            <a:custGeom>
              <a:pathLst>
                <a:path w="758" extrusionOk="0" h="136">
                  <a:moveTo>
                    <a:pt y="0" x="0"/>
                  </a:moveTo>
                  <a:lnTo>
                    <a:pt y="133" x="758"/>
                  </a:lnTo>
                  <a:lnTo>
                    <a:pt y="135" x="753"/>
                  </a:lnTo>
                  <a:lnTo>
                    <a:pt y="136" x="749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37" name="Shape 5037"/>
            <p:cNvSpPr/>
            <p:nvPr/>
          </p:nvSpPr>
          <p:spPr>
            <a:xfrm>
              <a:off y="3019425" x="4894262"/>
              <a:ext cy="214311" cx="1192211"/>
            </a:xfrm>
            <a:custGeom>
              <a:pathLst>
                <a:path w="751" extrusionOk="0" h="135">
                  <a:moveTo>
                    <a:pt y="0" x="0"/>
                  </a:moveTo>
                  <a:lnTo>
                    <a:pt y="132" x="751"/>
                  </a:lnTo>
                  <a:lnTo>
                    <a:pt y="133" x="746"/>
                  </a:lnTo>
                  <a:lnTo>
                    <a:pt y="135" x="741"/>
                  </a:lnTo>
                  <a:lnTo>
                    <a:pt y="5" x="7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38" name="Shape 5038"/>
            <p:cNvSpPr/>
            <p:nvPr/>
          </p:nvSpPr>
          <p:spPr>
            <a:xfrm>
              <a:off y="3022600" x="4899025"/>
              <a:ext cy="211137" cx="1179512"/>
            </a:xfrm>
            <a:custGeom>
              <a:pathLst>
                <a:path w="743" extrusionOk="0" h="133">
                  <a:moveTo>
                    <a:pt y="0" x="0"/>
                  </a:moveTo>
                  <a:lnTo>
                    <a:pt y="131" x="743"/>
                  </a:lnTo>
                  <a:lnTo>
                    <a:pt y="133" x="738"/>
                  </a:lnTo>
                  <a:lnTo>
                    <a:pt y="133" x="735"/>
                  </a:lnTo>
                  <a:lnTo>
                    <a:pt y="6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39" name="Shape 5039"/>
            <p:cNvSpPr/>
            <p:nvPr/>
          </p:nvSpPr>
          <p:spPr>
            <a:xfrm>
              <a:off y="3027361" x="4905375"/>
              <a:ext cy="209550" cx="1165225"/>
            </a:xfrm>
            <a:custGeom>
              <a:pathLst>
                <a:path w="734" extrusionOk="0" h="132">
                  <a:moveTo>
                    <a:pt y="0" x="0"/>
                  </a:moveTo>
                  <a:lnTo>
                    <a:pt y="130" x="734"/>
                  </a:lnTo>
                  <a:lnTo>
                    <a:pt y="130" x="729"/>
                  </a:lnTo>
                  <a:lnTo>
                    <a:pt y="132" x="726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40" name="Shape 5040"/>
            <p:cNvSpPr/>
            <p:nvPr/>
          </p:nvSpPr>
          <p:spPr>
            <a:xfrm>
              <a:off y="3032125" x="4910137"/>
              <a:ext cy="206375" cx="1155700"/>
            </a:xfrm>
            <a:custGeom>
              <a:pathLst>
                <a:path w="728" extrusionOk="0" h="130">
                  <a:moveTo>
                    <a:pt y="0" x="0"/>
                  </a:moveTo>
                  <a:lnTo>
                    <a:pt y="127" x="728"/>
                  </a:lnTo>
                  <a:lnTo>
                    <a:pt y="129" x="723"/>
                  </a:lnTo>
                  <a:lnTo>
                    <a:pt y="130" x="718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41" name="Shape 5041"/>
            <p:cNvSpPr/>
            <p:nvPr/>
          </p:nvSpPr>
          <p:spPr>
            <a:xfrm>
              <a:off y="3035300" x="4916487"/>
              <a:ext cy="206375" cx="1141412"/>
            </a:xfrm>
            <a:custGeom>
              <a:pathLst>
                <a:path w="719" extrusionOk="0" h="130">
                  <a:moveTo>
                    <a:pt y="0" x="0"/>
                  </a:moveTo>
                  <a:lnTo>
                    <a:pt y="127" x="719"/>
                  </a:lnTo>
                  <a:lnTo>
                    <a:pt y="128" x="714"/>
                  </a:lnTo>
                  <a:lnTo>
                    <a:pt y="130" x="709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42" name="Shape 5042"/>
            <p:cNvSpPr/>
            <p:nvPr/>
          </p:nvSpPr>
          <p:spPr>
            <a:xfrm>
              <a:off y="3040061" x="4921250"/>
              <a:ext cy="204786" cx="1128712"/>
            </a:xfrm>
            <a:custGeom>
              <a:pathLst>
                <a:path w="711" extrusionOk="0" h="129">
                  <a:moveTo>
                    <a:pt y="0" x="0"/>
                  </a:moveTo>
                  <a:lnTo>
                    <a:pt y="125" x="711"/>
                  </a:lnTo>
                  <a:lnTo>
                    <a:pt y="127" x="706"/>
                  </a:lnTo>
                  <a:lnTo>
                    <a:pt y="129" x="70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43" name="Shape 5043"/>
            <p:cNvSpPr/>
            <p:nvPr/>
          </p:nvSpPr>
          <p:spPr>
            <a:xfrm>
              <a:off y="3043236" x="4924425"/>
              <a:ext cy="201612" cx="1117600"/>
            </a:xfrm>
            <a:custGeom>
              <a:pathLst>
                <a:path w="704" extrusionOk="0" h="127">
                  <a:moveTo>
                    <a:pt y="0" x="0"/>
                  </a:moveTo>
                  <a:lnTo>
                    <a:pt y="125" x="704"/>
                  </a:lnTo>
                  <a:lnTo>
                    <a:pt y="127" x="697"/>
                  </a:lnTo>
                  <a:lnTo>
                    <a:pt y="127" x="692"/>
                  </a:lnTo>
                  <a:lnTo>
                    <a:pt y="7" x="6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44" name="Shape 5044"/>
            <p:cNvSpPr/>
            <p:nvPr/>
          </p:nvSpPr>
          <p:spPr>
            <a:xfrm>
              <a:off y="3049586" x="4929187"/>
              <a:ext cy="198436" cx="1104900"/>
            </a:xfrm>
            <a:custGeom>
              <a:pathLst>
                <a:path w="696" extrusionOk="0" h="125">
                  <a:moveTo>
                    <a:pt y="0" x="0"/>
                  </a:moveTo>
                  <a:lnTo>
                    <a:pt y="123" x="696"/>
                  </a:lnTo>
                  <a:lnTo>
                    <a:pt y="123" x="689"/>
                  </a:lnTo>
                  <a:lnTo>
                    <a:pt y="125" x="684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45" name="Shape 5045"/>
            <p:cNvSpPr/>
            <p:nvPr/>
          </p:nvSpPr>
          <p:spPr>
            <a:xfrm>
              <a:off y="3054350" x="4933950"/>
              <a:ext cy="195261" cx="1089025"/>
            </a:xfrm>
            <a:custGeom>
              <a:pathLst>
                <a:path w="686" extrusionOk="0" h="123">
                  <a:moveTo>
                    <a:pt y="0" x="0"/>
                  </a:moveTo>
                  <a:lnTo>
                    <a:pt y="120" x="686"/>
                  </a:lnTo>
                  <a:lnTo>
                    <a:pt y="122" x="681"/>
                  </a:lnTo>
                  <a:lnTo>
                    <a:pt y="123" x="674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46" name="Shape 5046"/>
            <p:cNvSpPr/>
            <p:nvPr/>
          </p:nvSpPr>
          <p:spPr>
            <a:xfrm>
              <a:off y="3057525" x="4940300"/>
              <a:ext cy="192087" cx="1074736"/>
            </a:xfrm>
            <a:custGeom>
              <a:pathLst>
                <a:path w="677" extrusionOk="0" h="121">
                  <a:moveTo>
                    <a:pt y="0" x="0"/>
                  </a:moveTo>
                  <a:lnTo>
                    <a:pt y="120" x="677"/>
                  </a:lnTo>
                  <a:lnTo>
                    <a:pt y="121" x="670"/>
                  </a:lnTo>
                  <a:lnTo>
                    <a:pt y="121" x="665"/>
                  </a:lnTo>
                  <a:lnTo>
                    <a:pt y="6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47" name="Shape 5047"/>
            <p:cNvSpPr/>
            <p:nvPr/>
          </p:nvSpPr>
          <p:spPr>
            <a:xfrm>
              <a:off y="3062286" x="4945062"/>
              <a:ext cy="190500" cx="1058861"/>
            </a:xfrm>
            <a:custGeom>
              <a:pathLst>
                <a:path w="667" extrusionOk="0" h="120">
                  <a:moveTo>
                    <a:pt y="0" x="0"/>
                  </a:moveTo>
                  <a:lnTo>
                    <a:pt y="118" x="667"/>
                  </a:lnTo>
                  <a:lnTo>
                    <a:pt y="118" x="660"/>
                  </a:lnTo>
                  <a:lnTo>
                    <a:pt y="120" x="65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48" name="Shape 5048"/>
            <p:cNvSpPr/>
            <p:nvPr/>
          </p:nvSpPr>
          <p:spPr>
            <a:xfrm>
              <a:off y="3067050" x="4949825"/>
              <a:ext cy="188912" cx="1046161"/>
            </a:xfrm>
            <a:custGeom>
              <a:pathLst>
                <a:path w="659" extrusionOk="0" h="119">
                  <a:moveTo>
                    <a:pt y="0" x="0"/>
                  </a:moveTo>
                  <a:lnTo>
                    <a:pt y="115" x="659"/>
                  </a:lnTo>
                  <a:lnTo>
                    <a:pt y="117" x="652"/>
                  </a:lnTo>
                  <a:lnTo>
                    <a:pt y="119" x="645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49" name="Shape 5049"/>
            <p:cNvSpPr/>
            <p:nvPr/>
          </p:nvSpPr>
          <p:spPr>
            <a:xfrm>
              <a:off y="3070225" x="4956175"/>
              <a:ext cy="185736" cx="1028700"/>
            </a:xfrm>
            <a:custGeom>
              <a:pathLst>
                <a:path w="648" extrusionOk="0" h="117">
                  <a:moveTo>
                    <a:pt y="0" x="0"/>
                  </a:moveTo>
                  <a:lnTo>
                    <a:pt y="115" x="648"/>
                  </a:lnTo>
                  <a:lnTo>
                    <a:pt y="117" x="641"/>
                  </a:lnTo>
                  <a:lnTo>
                    <a:pt y="117" x="633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50" name="Shape 5050"/>
            <p:cNvSpPr/>
            <p:nvPr/>
          </p:nvSpPr>
          <p:spPr>
            <a:xfrm>
              <a:off y="3074986" x="4960937"/>
              <a:ext cy="182561" cx="1012825"/>
            </a:xfrm>
            <a:custGeom>
              <a:pathLst>
                <a:path w="638" extrusionOk="0" h="115">
                  <a:moveTo>
                    <a:pt y="0" x="0"/>
                  </a:moveTo>
                  <a:lnTo>
                    <a:pt y="114" x="638"/>
                  </a:lnTo>
                  <a:lnTo>
                    <a:pt y="114" x="630"/>
                  </a:lnTo>
                  <a:lnTo>
                    <a:pt y="115" x="623"/>
                  </a:lnTo>
                  <a:lnTo>
                    <a:pt y="5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2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51" name="Shape 5051"/>
            <p:cNvSpPr/>
            <p:nvPr/>
          </p:nvSpPr>
          <p:spPr>
            <a:xfrm>
              <a:off y="3081336" x="4967287"/>
              <a:ext cy="176212" cx="993775"/>
            </a:xfrm>
            <a:custGeom>
              <a:pathLst>
                <a:path w="626" extrusionOk="0" h="111">
                  <a:moveTo>
                    <a:pt y="0" x="0"/>
                  </a:moveTo>
                  <a:lnTo>
                    <a:pt y="110" x="626"/>
                  </a:lnTo>
                  <a:lnTo>
                    <a:pt y="111" x="619"/>
                  </a:lnTo>
                  <a:lnTo>
                    <a:pt y="111" x="611"/>
                  </a:lnTo>
                  <a:lnTo>
                    <a:pt y="5" x="6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52" name="Shape 5052"/>
            <p:cNvSpPr/>
            <p:nvPr/>
          </p:nvSpPr>
          <p:spPr>
            <a:xfrm>
              <a:off y="3082925" x="4972050"/>
              <a:ext cy="177800" cx="977900"/>
            </a:xfrm>
            <a:custGeom>
              <a:pathLst>
                <a:path w="616" extrusionOk="0" h="112">
                  <a:moveTo>
                    <a:pt y="0" x="0"/>
                  </a:moveTo>
                  <a:lnTo>
                    <a:pt y="110" x="616"/>
                  </a:lnTo>
                  <a:lnTo>
                    <a:pt y="110" x="608"/>
                  </a:lnTo>
                  <a:lnTo>
                    <a:pt y="112" x="599"/>
                  </a:lnTo>
                  <a:lnTo>
                    <a:pt y="7" x="7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53" name="Shape 5053"/>
            <p:cNvSpPr/>
            <p:nvPr/>
          </p:nvSpPr>
          <p:spPr>
            <a:xfrm>
              <a:off y="3089275" x="4976812"/>
              <a:ext cy="171450" cx="960436"/>
            </a:xfrm>
            <a:custGeom>
              <a:pathLst>
                <a:path w="605" extrusionOk="0" h="108">
                  <a:moveTo>
                    <a:pt y="0" x="0"/>
                  </a:moveTo>
                  <a:lnTo>
                    <a:pt y="106" x="605"/>
                  </a:lnTo>
                  <a:lnTo>
                    <a:pt y="108" x="596"/>
                  </a:lnTo>
                  <a:lnTo>
                    <a:pt y="108" x="588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54" name="Shape 5054"/>
            <p:cNvSpPr/>
            <p:nvPr/>
          </p:nvSpPr>
          <p:spPr>
            <a:xfrm>
              <a:off y="3094036" x="4983162"/>
              <a:ext cy="166686" cx="939800"/>
            </a:xfrm>
            <a:custGeom>
              <a:pathLst>
                <a:path w="592" extrusionOk="0" h="105">
                  <a:moveTo>
                    <a:pt y="0" x="0"/>
                  </a:moveTo>
                  <a:lnTo>
                    <a:pt y="105" x="592"/>
                  </a:lnTo>
                  <a:lnTo>
                    <a:pt y="105" x="582"/>
                  </a:lnTo>
                  <a:lnTo>
                    <a:pt y="105" x="574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55" name="Shape 5055"/>
            <p:cNvSpPr/>
            <p:nvPr/>
          </p:nvSpPr>
          <p:spPr>
            <a:xfrm>
              <a:off y="3097211" x="4987925"/>
              <a:ext cy="163511" cx="922337"/>
            </a:xfrm>
            <a:custGeom>
              <a:pathLst>
                <a:path w="581" extrusionOk="0" h="103">
                  <a:moveTo>
                    <a:pt y="0" x="0"/>
                  </a:moveTo>
                  <a:lnTo>
                    <a:pt y="103" x="581"/>
                  </a:lnTo>
                  <a:lnTo>
                    <a:pt y="103" x="571"/>
                  </a:lnTo>
                  <a:lnTo>
                    <a:pt y="103" x="559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56" name="Shape 5056"/>
            <p:cNvSpPr/>
            <p:nvPr/>
          </p:nvSpPr>
          <p:spPr>
            <a:xfrm>
              <a:off y="3101975" x="4992687"/>
              <a:ext cy="158750" cx="901700"/>
            </a:xfrm>
            <a:custGeom>
              <a:pathLst>
                <a:path w="568" extrusionOk="0" h="100">
                  <a:moveTo>
                    <a:pt y="0" x="0"/>
                  </a:moveTo>
                  <a:lnTo>
                    <a:pt y="100" x="568"/>
                  </a:lnTo>
                  <a:lnTo>
                    <a:pt y="100" x="556"/>
                  </a:lnTo>
                  <a:lnTo>
                    <a:pt y="100" x="544"/>
                  </a:lnTo>
                  <a:lnTo>
                    <a:pt y="5" x="7"/>
                  </a:lnTo>
                  <a:lnTo>
                    <a:pt y="5" x="7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57" name="Shape 5057"/>
            <p:cNvSpPr/>
            <p:nvPr/>
          </p:nvSpPr>
          <p:spPr>
            <a:xfrm>
              <a:off y="3108325" x="4999037"/>
              <a:ext cy="152400" cx="876300"/>
            </a:xfrm>
            <a:custGeom>
              <a:pathLst>
                <a:path w="552" extrusionOk="0" h="96">
                  <a:moveTo>
                    <a:pt y="0" x="0"/>
                  </a:moveTo>
                  <a:lnTo>
                    <a:pt y="96" x="552"/>
                  </a:lnTo>
                  <a:lnTo>
                    <a:pt y="96" x="540"/>
                  </a:lnTo>
                  <a:lnTo>
                    <a:pt y="96" x="528"/>
                  </a:lnTo>
                  <a:lnTo>
                    <a:pt y="5" x="7"/>
                  </a:lnTo>
                  <a:lnTo>
                    <a:pt y="3" x="5"/>
                  </a:lnTo>
                  <a:lnTo>
                    <a:pt y="1" x="3"/>
                  </a:lnTo>
                  <a:lnTo>
                    <a:pt y="0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58" name="Shape 5058"/>
            <p:cNvSpPr/>
            <p:nvPr/>
          </p:nvSpPr>
          <p:spPr>
            <a:xfrm>
              <a:off y="3109911" x="5003800"/>
              <a:ext cy="150812" cx="852486"/>
            </a:xfrm>
            <a:custGeom>
              <a:pathLst>
                <a:path w="537" extrusionOk="0" h="95">
                  <a:moveTo>
                    <a:pt y="0" x="0"/>
                  </a:moveTo>
                  <a:lnTo>
                    <a:pt y="95" x="537"/>
                  </a:lnTo>
                  <a:lnTo>
                    <a:pt y="95" x="524"/>
                  </a:lnTo>
                  <a:lnTo>
                    <a:pt y="95" x="510"/>
                  </a:lnTo>
                  <a:lnTo>
                    <a:pt y="7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59" name="Shape 5059"/>
            <p:cNvSpPr/>
            <p:nvPr/>
          </p:nvSpPr>
          <p:spPr>
            <a:xfrm>
              <a:off y="3116261" x="5010150"/>
              <a:ext cy="144461" cx="827087"/>
            </a:xfrm>
            <a:custGeom>
              <a:pathLst>
                <a:path w="521" extrusionOk="0" h="91">
                  <a:moveTo>
                    <a:pt y="0" x="0"/>
                  </a:moveTo>
                  <a:lnTo>
                    <a:pt y="91" x="521"/>
                  </a:lnTo>
                  <a:lnTo>
                    <a:pt y="91" x="508"/>
                  </a:lnTo>
                  <a:lnTo>
                    <a:pt y="91" x="496"/>
                  </a:lnTo>
                  <a:lnTo>
                    <a:pt y="83" x="449"/>
                  </a:lnTo>
                  <a:lnTo>
                    <a:pt y="7" x="8"/>
                  </a:lnTo>
                  <a:lnTo>
                    <a:pt y="3" x="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60" name="Shape 5060"/>
            <p:cNvSpPr/>
            <p:nvPr/>
          </p:nvSpPr>
          <p:spPr>
            <a:xfrm>
              <a:off y="3121025" x="5014912"/>
              <a:ext cy="139700" cx="798512"/>
            </a:xfrm>
            <a:custGeom>
              <a:pathLst>
                <a:path w="503" extrusionOk="0" h="88">
                  <a:moveTo>
                    <a:pt y="0" x="0"/>
                  </a:moveTo>
                  <a:lnTo>
                    <a:pt y="88" x="503"/>
                  </a:lnTo>
                  <a:lnTo>
                    <a:pt y="88" x="498"/>
                  </a:lnTo>
                  <a:lnTo>
                    <a:pt y="88" x="493"/>
                  </a:lnTo>
                  <a:lnTo>
                    <a:pt y="58" x="304"/>
                  </a:lnTo>
                  <a:lnTo>
                    <a:pt y="7" x="12"/>
                  </a:lnTo>
                  <a:lnTo>
                    <a:pt y="4" x="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61" name="Shape 5061"/>
            <p:cNvSpPr/>
            <p:nvPr/>
          </p:nvSpPr>
          <p:spPr>
            <a:xfrm>
              <a:off y="3127375" x="5022850"/>
              <a:ext cy="120650" cx="700086"/>
            </a:xfrm>
            <a:custGeom>
              <a:pathLst>
                <a:path w="441" extrusionOk="0" h="76">
                  <a:moveTo>
                    <a:pt y="0" x="0"/>
                  </a:moveTo>
                  <a:lnTo>
                    <a:pt y="76" x="441"/>
                  </a:lnTo>
                  <a:lnTo>
                    <a:pt y="32" x="159"/>
                  </a:lnTo>
                  <a:lnTo>
                    <a:pt y="6" x="19"/>
                  </a:lnTo>
                  <a:lnTo>
                    <a:pt y="3" x="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62" name="Shape 5062"/>
            <p:cNvSpPr/>
            <p:nvPr/>
          </p:nvSpPr>
          <p:spPr>
            <a:xfrm>
              <a:off y="3132136" x="5033962"/>
              <a:ext cy="80961" cx="463550"/>
            </a:xfrm>
            <a:custGeom>
              <a:pathLst>
                <a:path w="292" extrusionOk="0" h="51">
                  <a:moveTo>
                    <a:pt y="0" x="0"/>
                  </a:moveTo>
                  <a:lnTo>
                    <a:pt y="51" x="292"/>
                  </a:lnTo>
                  <a:lnTo>
                    <a:pt y="10" x="35"/>
                  </a:lnTo>
                  <a:lnTo>
                    <a:pt y="5" x="1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63" name="Shape 5063"/>
            <p:cNvSpPr/>
            <p:nvPr/>
          </p:nvSpPr>
          <p:spPr>
            <a:xfrm>
              <a:off y="3136900" x="5053012"/>
              <a:ext cy="41275" cx="222250"/>
            </a:xfrm>
            <a:custGeom>
              <a:pathLst>
                <a:path w="140" extrusionOk="0" h="26">
                  <a:moveTo>
                    <a:pt y="0" x="0"/>
                  </a:moveTo>
                  <a:lnTo>
                    <a:pt y="26" x="140"/>
                  </a:lnTo>
                  <a:lnTo>
                    <a:pt y="7" x="23"/>
                  </a:lnTo>
                  <a:lnTo>
                    <a:pt y="4" x="1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64" name="Shape 5064"/>
            <p:cNvSpPr/>
            <p:nvPr/>
          </p:nvSpPr>
          <p:spPr>
            <a:xfrm>
              <a:off y="2670175" x="4621212"/>
              <a:ext cy="590550" cx="1663700"/>
            </a:xfrm>
            <a:custGeom>
              <a:pathLst>
                <a:path w="1048" extrusionOk="0" h="372">
                  <a:moveTo>
                    <a:pt y="2" x="5"/>
                  </a:moveTo>
                  <a:lnTo>
                    <a:pt y="10" x="1"/>
                  </a:lnTo>
                  <a:lnTo>
                    <a:pt y="21" x="0"/>
                  </a:lnTo>
                  <a:lnTo>
                    <a:pt y="29" x="1"/>
                  </a:lnTo>
                  <a:lnTo>
                    <a:pt y="37" x="5"/>
                  </a:lnTo>
                  <a:lnTo>
                    <a:pt y="70" x="30"/>
                  </a:lnTo>
                  <a:lnTo>
                    <a:pt y="102" x="56"/>
                  </a:lnTo>
                  <a:lnTo>
                    <a:pt y="132" x="84"/>
                  </a:lnTo>
                  <a:lnTo>
                    <a:pt y="162" x="113"/>
                  </a:lnTo>
                  <a:lnTo>
                    <a:pt y="193" x="143"/>
                  </a:lnTo>
                  <a:lnTo>
                    <a:pt y="222" x="174"/>
                  </a:lnTo>
                  <a:lnTo>
                    <a:pt y="249" x="207"/>
                  </a:lnTo>
                  <a:lnTo>
                    <a:pt y="277" x="241"/>
                  </a:lnTo>
                  <a:lnTo>
                    <a:pt y="286" x="251"/>
                  </a:lnTo>
                  <a:lnTo>
                    <a:pt y="293" x="265"/>
                  </a:lnTo>
                  <a:lnTo>
                    <a:pt y="296" x="280"/>
                  </a:lnTo>
                  <a:lnTo>
                    <a:pt y="301" x="295"/>
                  </a:lnTo>
                  <a:lnTo>
                    <a:pt y="372" x="741"/>
                  </a:lnTo>
                  <a:lnTo>
                    <a:pt y="372" x="770"/>
                  </a:lnTo>
                  <a:lnTo>
                    <a:pt y="372" x="795"/>
                  </a:lnTo>
                  <a:lnTo>
                    <a:pt y="370" x="822"/>
                  </a:lnTo>
                  <a:lnTo>
                    <a:pt y="369" x="846"/>
                  </a:lnTo>
                  <a:lnTo>
                    <a:pt y="365" x="869"/>
                  </a:lnTo>
                  <a:lnTo>
                    <a:pt y="360" x="891"/>
                  </a:lnTo>
                  <a:lnTo>
                    <a:pt y="355" x="913"/>
                  </a:lnTo>
                  <a:lnTo>
                    <a:pt y="348" x="932"/>
                  </a:lnTo>
                  <a:lnTo>
                    <a:pt y="340" x="950"/>
                  </a:lnTo>
                  <a:lnTo>
                    <a:pt y="331" x="969"/>
                  </a:lnTo>
                  <a:lnTo>
                    <a:pt y="321" x="984"/>
                  </a:lnTo>
                  <a:lnTo>
                    <a:pt y="311" x="999"/>
                  </a:lnTo>
                  <a:lnTo>
                    <a:pt y="299" x="1013"/>
                  </a:lnTo>
                  <a:lnTo>
                    <a:pt y="286" x="1026"/>
                  </a:lnTo>
                  <a:lnTo>
                    <a:pt y="272" x="1036"/>
                  </a:lnTo>
                  <a:lnTo>
                    <a:pt y="257" x="1048"/>
                  </a:lnTo>
                  <a:lnTo>
                    <a:pt y="254" x="1038"/>
                  </a:lnTo>
                  <a:lnTo>
                    <a:pt y="250" x="1033"/>
                  </a:lnTo>
                  <a:lnTo>
                    <a:pt y="213" x="988"/>
                  </a:lnTo>
                  <a:lnTo>
                    <a:pt y="179" x="944"/>
                  </a:lnTo>
                  <a:lnTo>
                    <a:pt y="149" x="896"/>
                  </a:lnTo>
                  <a:lnTo>
                    <a:pt y="122" x="851"/>
                  </a:lnTo>
                  <a:lnTo>
                    <a:pt y="97" x="802"/>
                  </a:lnTo>
                  <a:lnTo>
                    <a:pt y="76" x="753"/>
                  </a:lnTo>
                  <a:lnTo>
                    <a:pt y="58" x="704"/>
                  </a:lnTo>
                  <a:lnTo>
                    <a:pt y="42" x="653"/>
                  </a:lnTo>
                  <a:lnTo>
                    <a:pt y="29" x="603"/>
                  </a:lnTo>
                  <a:lnTo>
                    <a:pt y="19" x="550"/>
                  </a:lnTo>
                  <a:lnTo>
                    <a:pt y="10" x="498"/>
                  </a:lnTo>
                  <a:lnTo>
                    <a:pt y="5" x="446"/>
                  </a:lnTo>
                  <a:lnTo>
                    <a:pt y="2" x="392"/>
                  </a:lnTo>
                  <a:lnTo>
                    <a:pt y="0" x="337"/>
                  </a:lnTo>
                  <a:lnTo>
                    <a:pt y="0" x="283"/>
                  </a:lnTo>
                  <a:lnTo>
                    <a:pt y="2" x="229"/>
                  </a:lnTo>
                  <a:lnTo>
                    <a:pt y="4" x="213"/>
                  </a:lnTo>
                  <a:lnTo>
                    <a:pt y="4" x="167"/>
                  </a:lnTo>
                  <a:lnTo>
                    <a:pt y="4" x="96"/>
                  </a:lnTo>
                  <a:lnTo>
                    <a:pt y="2" x="5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65" name="Shape 5065"/>
            <p:cNvSpPr/>
            <p:nvPr/>
          </p:nvSpPr>
          <p:spPr>
            <a:xfrm>
              <a:off y="2697161" x="4660900"/>
              <a:ext cy="395287" cx="1584325"/>
            </a:xfrm>
            <a:custGeom>
              <a:pathLst>
                <a:path w="998" extrusionOk="0" h="249">
                  <a:moveTo>
                    <a:pt y="25" x="14"/>
                  </a:moveTo>
                  <a:lnTo>
                    <a:pt y="29" x="186"/>
                  </a:lnTo>
                  <a:lnTo>
                    <a:pt y="32" x="328"/>
                  </a:lnTo>
                  <a:lnTo>
                    <a:pt y="34" x="390"/>
                  </a:lnTo>
                  <a:lnTo>
                    <a:pt y="36" x="448"/>
                  </a:lnTo>
                  <a:lnTo>
                    <a:pt y="41" x="502"/>
                  </a:lnTo>
                  <a:lnTo>
                    <a:pt y="47" x="552"/>
                  </a:lnTo>
                  <a:lnTo>
                    <a:pt y="51" x="578"/>
                  </a:lnTo>
                  <a:lnTo>
                    <a:pt y="56" x="603"/>
                  </a:lnTo>
                  <a:lnTo>
                    <a:pt y="63" x="628"/>
                  </a:lnTo>
                  <a:lnTo>
                    <a:pt y="69" x="654"/>
                  </a:lnTo>
                  <a:lnTo>
                    <a:pt y="76" x="679"/>
                  </a:lnTo>
                  <a:lnTo>
                    <a:pt y="86" x="704"/>
                  </a:lnTo>
                  <a:lnTo>
                    <a:pt y="96" x="730"/>
                  </a:lnTo>
                  <a:lnTo>
                    <a:pt y="107" x="755"/>
                  </a:lnTo>
                  <a:lnTo>
                    <a:pt y="134" x="811"/>
                  </a:lnTo>
                  <a:lnTo>
                    <a:pt y="166" x="868"/>
                  </a:lnTo>
                  <a:lnTo>
                    <a:pt y="203" x="930"/>
                  </a:lnTo>
                  <a:lnTo>
                    <a:pt y="249" x="998"/>
                  </a:lnTo>
                  <a:lnTo>
                    <a:pt y="223" x="969"/>
                  </a:lnTo>
                  <a:lnTo>
                    <a:pt y="200" x="941"/>
                  </a:lnTo>
                  <a:lnTo>
                    <a:pt y="179" x="912"/>
                  </a:lnTo>
                  <a:lnTo>
                    <a:pt y="159" x="883"/>
                  </a:lnTo>
                  <a:lnTo>
                    <a:pt y="140" x="853"/>
                  </a:lnTo>
                  <a:lnTo>
                    <a:pt y="123" x="824"/>
                  </a:lnTo>
                  <a:lnTo>
                    <a:pt y="108" x="795"/>
                  </a:lnTo>
                  <a:lnTo>
                    <a:pt y="95" x="765"/>
                  </a:lnTo>
                  <a:lnTo>
                    <a:pt y="81" x="736"/>
                  </a:lnTo>
                  <a:lnTo>
                    <a:pt y="69" x="706"/>
                  </a:lnTo>
                  <a:lnTo>
                    <a:pt y="59" x="675"/>
                  </a:lnTo>
                  <a:lnTo>
                    <a:pt y="51" x="645"/>
                  </a:lnTo>
                  <a:lnTo>
                    <a:pt y="42" x="615"/>
                  </a:lnTo>
                  <a:lnTo>
                    <a:pt y="34" x="584"/>
                  </a:lnTo>
                  <a:lnTo>
                    <a:pt y="29" x="554"/>
                  </a:lnTo>
                  <a:lnTo>
                    <a:pt y="24" x="524"/>
                  </a:lnTo>
                  <a:lnTo>
                    <a:pt y="15" x="461"/>
                  </a:lnTo>
                  <a:lnTo>
                    <a:pt y="9" x="399"/>
                  </a:lnTo>
                  <a:lnTo>
                    <a:pt y="5" x="334"/>
                  </a:lnTo>
                  <a:lnTo>
                    <a:pt y="4" x="270"/>
                  </a:lnTo>
                  <a:lnTo>
                    <a:pt y="2" x="139"/>
                  </a:lnTo>
                  <a:lnTo>
                    <a:pt y="0" x="2"/>
                  </a:lnTo>
                  <a:lnTo>
                    <a:pt y="2" x="0"/>
                  </a:lnTo>
                  <a:lnTo>
                    <a:pt y="4" x="0"/>
                  </a:lnTo>
                  <a:lnTo>
                    <a:pt y="9" x="4"/>
                  </a:lnTo>
                  <a:lnTo>
                    <a:pt y="12" x="9"/>
                  </a:lnTo>
                  <a:lnTo>
                    <a:pt y="17" x="12"/>
                  </a:lnTo>
                  <a:lnTo>
                    <a:pt y="22" x="15"/>
                  </a:lnTo>
                  <a:lnTo>
                    <a:pt y="22" x="15"/>
                  </a:lnTo>
                  <a:lnTo>
                    <a:pt y="24" x="17"/>
                  </a:lnTo>
                  <a:lnTo>
                    <a:pt y="25" x="15"/>
                  </a:lnTo>
                  <a:lnTo>
                    <a:pt y="25" x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66" name="Shape 5066"/>
            <p:cNvSpPr/>
            <p:nvPr/>
          </p:nvSpPr>
          <p:spPr>
            <a:xfrm>
              <a:off y="3351212" x="4310062"/>
              <a:ext cy="244475" cx="1557337"/>
            </a:xfrm>
            <a:custGeom>
              <a:pathLst>
                <a:path w="981" extrusionOk="0" h="154">
                  <a:moveTo>
                    <a:pt y="154" x="981"/>
                  </a:moveTo>
                  <a:lnTo>
                    <a:pt y="146" x="971"/>
                  </a:lnTo>
                  <a:lnTo>
                    <a:pt y="139" x="959"/>
                  </a:lnTo>
                  <a:lnTo>
                    <a:pt y="132" x="945"/>
                  </a:lnTo>
                  <a:lnTo>
                    <a:pt y="124" x="930"/>
                  </a:lnTo>
                  <a:lnTo>
                    <a:pt y="112" x="896"/>
                  </a:lnTo>
                  <a:lnTo>
                    <a:pt y="98" x="858"/>
                  </a:lnTo>
                  <a:lnTo>
                    <a:pt y="87" x="814"/>
                  </a:lnTo>
                  <a:lnTo>
                    <a:pt y="77" x="765"/>
                  </a:lnTo>
                  <a:lnTo>
                    <a:pt y="66" x="711"/>
                  </a:lnTo>
                  <a:lnTo>
                    <a:pt y="56" x="652"/>
                  </a:lnTo>
                  <a:lnTo>
                    <a:pt y="48" x="588"/>
                  </a:lnTo>
                  <a:lnTo>
                    <a:pt y="39" x="520"/>
                  </a:lnTo>
                  <a:lnTo>
                    <a:pt y="31" x="447"/>
                  </a:lnTo>
                  <a:lnTo>
                    <a:pt y="24" x="371"/>
                  </a:lnTo>
                  <a:lnTo>
                    <a:pt y="12" x="206"/>
                  </a:lnTo>
                  <a:lnTo>
                    <a:pt y="0" x="27"/>
                  </a:lnTo>
                  <a:lnTo>
                    <a:pt y="19" x="0"/>
                  </a:lnTo>
                  <a:lnTo>
                    <a:pt y="26" x="142"/>
                  </a:lnTo>
                  <a:lnTo>
                    <a:pt y="34" x="285"/>
                  </a:lnTo>
                  <a:lnTo>
                    <a:pt y="44" x="429"/>
                  </a:lnTo>
                  <a:lnTo>
                    <a:pt y="58" x="566"/>
                  </a:lnTo>
                  <a:lnTo>
                    <a:pt y="65" x="630"/>
                  </a:lnTo>
                  <a:lnTo>
                    <a:pt y="73" x="692"/>
                  </a:lnTo>
                  <a:lnTo>
                    <a:pt y="83" x="751"/>
                  </a:lnTo>
                  <a:lnTo>
                    <a:pt y="95" x="807"/>
                  </a:lnTo>
                  <a:lnTo>
                    <a:pt y="107" x="858"/>
                  </a:lnTo>
                  <a:lnTo>
                    <a:pt y="120" x="903"/>
                  </a:lnTo>
                  <a:lnTo>
                    <a:pt y="129" x="925"/>
                  </a:lnTo>
                  <a:lnTo>
                    <a:pt y="137" x="945"/>
                  </a:lnTo>
                  <a:lnTo>
                    <a:pt y="146" x="964"/>
                  </a:lnTo>
                  <a:lnTo>
                    <a:pt y="154" x="98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67" name="Shape 5067"/>
            <p:cNvSpPr/>
            <p:nvPr/>
          </p:nvSpPr>
          <p:spPr>
            <a:xfrm>
              <a:off y="2789236" x="2101850"/>
              <a:ext cy="93661" cx="552450"/>
            </a:xfrm>
            <a:custGeom>
              <a:pathLst>
                <a:path w="348" extrusionOk="0" h="59">
                  <a:moveTo>
                    <a:pt y="59" x="348"/>
                  </a:moveTo>
                  <a:lnTo>
                    <a:pt y="52" x="344"/>
                  </a:lnTo>
                  <a:lnTo>
                    <a:pt y="47" x="339"/>
                  </a:lnTo>
                  <a:lnTo>
                    <a:pt y="42" x="329"/>
                  </a:lnTo>
                  <a:lnTo>
                    <a:pt y="37" x="317"/>
                  </a:lnTo>
                  <a:lnTo>
                    <a:pt y="27" x="285"/>
                  </a:lnTo>
                  <a:lnTo>
                    <a:pt y="18" x="245"/>
                  </a:lnTo>
                  <a:lnTo>
                    <a:pt y="11" x="196"/>
                  </a:lnTo>
                  <a:lnTo>
                    <a:pt y="6" x="140"/>
                  </a:lnTo>
                  <a:lnTo>
                    <a:pt y="1" x="81"/>
                  </a:lnTo>
                  <a:lnTo>
                    <a:pt y="0" x="18"/>
                  </a:lnTo>
                  <a:lnTo>
                    <a:pt y="3" x="0"/>
                  </a:lnTo>
                  <a:lnTo>
                    <a:pt y="8" x="45"/>
                  </a:lnTo>
                  <a:lnTo>
                    <a:pt y="13" x="98"/>
                  </a:lnTo>
                  <a:lnTo>
                    <a:pt y="18" x="152"/>
                  </a:lnTo>
                  <a:lnTo>
                    <a:pt y="23" x="204"/>
                  </a:lnTo>
                  <a:lnTo>
                    <a:pt y="30" x="253"/>
                  </a:lnTo>
                  <a:lnTo>
                    <a:pt y="38" x="295"/>
                  </a:lnTo>
                  <a:lnTo>
                    <a:pt y="42" x="314"/>
                  </a:lnTo>
                  <a:lnTo>
                    <a:pt y="47" x="327"/>
                  </a:lnTo>
                  <a:lnTo>
                    <a:pt y="54" x="339"/>
                  </a:lnTo>
                  <a:lnTo>
                    <a:pt y="59" x="34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68" name="Shape 5068"/>
            <p:cNvSpPr/>
            <p:nvPr/>
          </p:nvSpPr>
          <p:spPr>
            <a:xfrm>
              <a:off y="3381375" x="4165600"/>
              <a:ext cy="220661" cx="1704975"/>
            </a:xfrm>
            <a:custGeom>
              <a:pathLst>
                <a:path w="1074" extrusionOk="0" h="139">
                  <a:moveTo>
                    <a:pt y="139" x="1070"/>
                  </a:moveTo>
                  <a:lnTo>
                    <a:pt y="137" x="1072"/>
                  </a:lnTo>
                  <a:lnTo>
                    <a:pt y="137" x="1074"/>
                  </a:lnTo>
                  <a:lnTo>
                    <a:pt y="128" x="1062"/>
                  </a:lnTo>
                  <a:lnTo>
                    <a:pt y="122" x="1050"/>
                  </a:lnTo>
                  <a:lnTo>
                    <a:pt y="113" x="1035"/>
                  </a:lnTo>
                  <a:lnTo>
                    <a:pt y="107" x="1020"/>
                  </a:lnTo>
                  <a:lnTo>
                    <a:pt y="95" x="984"/>
                  </a:lnTo>
                  <a:lnTo>
                    <a:pt y="83" x="942"/>
                  </a:lnTo>
                  <a:lnTo>
                    <a:pt y="71" x="895"/>
                  </a:lnTo>
                  <a:lnTo>
                    <a:pt y="61" x="842"/>
                  </a:lnTo>
                  <a:lnTo>
                    <a:pt y="52" x="787"/>
                  </a:lnTo>
                  <a:lnTo>
                    <a:pt y="44" x="724"/>
                  </a:lnTo>
                  <a:lnTo>
                    <a:pt y="37" x="658"/>
                  </a:lnTo>
                  <a:lnTo>
                    <a:pt y="30" x="587"/>
                  </a:lnTo>
                  <a:lnTo>
                    <a:pt y="24" x="513"/>
                  </a:lnTo>
                  <a:lnTo>
                    <a:pt y="19" x="435"/>
                  </a:lnTo>
                  <a:lnTo>
                    <a:pt y="8" x="270"/>
                  </a:lnTo>
                  <a:lnTo>
                    <a:pt y="0" x="91"/>
                  </a:lnTo>
                  <a:lnTo>
                    <a:pt y="63" x="0"/>
                  </a:lnTo>
                  <a:lnTo>
                    <a:pt y="56" x="121"/>
                  </a:lnTo>
                  <a:lnTo>
                    <a:pt y="52" x="263"/>
                  </a:lnTo>
                  <a:lnTo>
                    <a:pt y="51" x="341"/>
                  </a:lnTo>
                  <a:lnTo>
                    <a:pt y="51" x="420"/>
                  </a:lnTo>
                  <a:lnTo>
                    <a:pt y="51" x="500"/>
                  </a:lnTo>
                  <a:lnTo>
                    <a:pt y="54" x="579"/>
                  </a:lnTo>
                  <a:lnTo>
                    <a:pt y="58" x="658"/>
                  </a:lnTo>
                  <a:lnTo>
                    <a:pt y="63" x="734"/>
                  </a:lnTo>
                  <a:lnTo>
                    <a:pt y="69" x="805"/>
                  </a:lnTo>
                  <a:lnTo>
                    <a:pt y="79" x="873"/>
                  </a:lnTo>
                  <a:lnTo>
                    <a:pt y="85" x="905"/>
                  </a:lnTo>
                  <a:lnTo>
                    <a:pt y="90" x="933"/>
                  </a:lnTo>
                  <a:lnTo>
                    <a:pt y="96" x="962"/>
                  </a:lnTo>
                  <a:lnTo>
                    <a:pt y="103" x="987"/>
                  </a:lnTo>
                  <a:lnTo>
                    <a:pt y="112" x="1013"/>
                  </a:lnTo>
                  <a:lnTo>
                    <a:pt y="120" x="1035"/>
                  </a:lnTo>
                  <a:lnTo>
                    <a:pt y="130" x="1053"/>
                  </a:lnTo>
                  <a:lnTo>
                    <a:pt y="139" x="1070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69" name="Shape 5069"/>
            <p:cNvSpPr/>
            <p:nvPr/>
          </p:nvSpPr>
          <p:spPr>
            <a:xfrm>
              <a:off y="2794000" x="1974850"/>
              <a:ext cy="90486" cx="679450"/>
            </a:xfrm>
            <a:custGeom>
              <a:pathLst>
                <a:path w="428" extrusionOk="0" h="57">
                  <a:moveTo>
                    <a:pt y="57" x="426"/>
                  </a:moveTo>
                  <a:lnTo>
                    <a:pt y="56" x="426"/>
                  </a:lnTo>
                  <a:lnTo>
                    <a:pt y="56" x="428"/>
                  </a:lnTo>
                  <a:lnTo>
                    <a:pt y="51" x="422"/>
                  </a:lnTo>
                  <a:lnTo>
                    <a:pt y="44" x="416"/>
                  </a:lnTo>
                  <a:lnTo>
                    <a:pt y="39" x="404"/>
                  </a:lnTo>
                  <a:lnTo>
                    <a:pt y="34" x="389"/>
                  </a:lnTo>
                  <a:lnTo>
                    <a:pt y="25" x="352"/>
                  </a:lnTo>
                  <a:lnTo>
                    <a:pt y="17" x="306"/>
                  </a:lnTo>
                  <a:lnTo>
                    <a:pt y="10" x="252"/>
                  </a:lnTo>
                  <a:lnTo>
                    <a:pt y="5" x="195"/>
                  </a:lnTo>
                  <a:lnTo>
                    <a:pt y="2" x="135"/>
                  </a:lnTo>
                  <a:lnTo>
                    <a:pt y="0" x="76"/>
                  </a:lnTo>
                  <a:lnTo>
                    <a:pt y="15" x="0"/>
                  </a:lnTo>
                  <a:lnTo>
                    <a:pt y="12" x="44"/>
                  </a:lnTo>
                  <a:lnTo>
                    <a:pt y="12" x="103"/>
                  </a:lnTo>
                  <a:lnTo>
                    <a:pt y="13" x="171"/>
                  </a:lnTo>
                  <a:lnTo>
                    <a:pt y="17" x="240"/>
                  </a:lnTo>
                  <a:lnTo>
                    <a:pt y="19" x="274"/>
                  </a:lnTo>
                  <a:lnTo>
                    <a:pt y="22" x="306"/>
                  </a:lnTo>
                  <a:lnTo>
                    <a:pt y="27" x="336"/>
                  </a:lnTo>
                  <a:lnTo>
                    <a:pt y="30" x="363"/>
                  </a:lnTo>
                  <a:lnTo>
                    <a:pt y="37" x="385"/>
                  </a:lnTo>
                  <a:lnTo>
                    <a:pt y="42" x="404"/>
                  </a:lnTo>
                  <a:lnTo>
                    <a:pt y="46" x="412"/>
                  </a:lnTo>
                  <a:lnTo>
                    <a:pt y="49" x="417"/>
                  </a:lnTo>
                  <a:lnTo>
                    <a:pt y="52" x="422"/>
                  </a:lnTo>
                  <a:lnTo>
                    <a:pt y="57" x="426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70" name="Shape 5070"/>
            <p:cNvSpPr/>
            <p:nvPr/>
          </p:nvSpPr>
          <p:spPr>
            <a:xfrm>
              <a:off y="3478212" x="3948112"/>
              <a:ext cy="147637" cx="1900237"/>
            </a:xfrm>
            <a:custGeom>
              <a:pathLst>
                <a:path w="1197" extrusionOk="0" h="93">
                  <a:moveTo>
                    <a:pt y="91" x="1180"/>
                  </a:moveTo>
                  <a:lnTo>
                    <a:pt y="83" x="1197"/>
                  </a:lnTo>
                  <a:lnTo>
                    <a:pt y="73" x="1177"/>
                  </a:lnTo>
                  <a:lnTo>
                    <a:pt y="62" x="1155"/>
                  </a:lnTo>
                  <a:lnTo>
                    <a:pt y="54" x="1131"/>
                  </a:lnTo>
                  <a:lnTo>
                    <a:pt y="46" x="1106"/>
                  </a:lnTo>
                  <a:lnTo>
                    <a:pt y="39" x="1079"/>
                  </a:lnTo>
                  <a:lnTo>
                    <a:pt y="32" x="1049"/>
                  </a:lnTo>
                  <a:lnTo>
                    <a:pt y="27" x="1018"/>
                  </a:lnTo>
                  <a:lnTo>
                    <a:pt y="22" x="986"/>
                  </a:lnTo>
                  <a:lnTo>
                    <a:pt y="13" x="917"/>
                  </a:lnTo>
                  <a:lnTo>
                    <a:pt y="7" x="844"/>
                  </a:lnTo>
                  <a:lnTo>
                    <a:pt y="3" x="768"/>
                  </a:lnTo>
                  <a:lnTo>
                    <a:pt y="0" x="691"/>
                  </a:lnTo>
                  <a:lnTo>
                    <a:pt y="0" x="611"/>
                  </a:lnTo>
                  <a:lnTo>
                    <a:pt y="0" x="532"/>
                  </a:lnTo>
                  <a:lnTo>
                    <a:pt y="2" x="453"/>
                  </a:lnTo>
                  <a:lnTo>
                    <a:pt y="5" x="377"/>
                  </a:lnTo>
                  <a:lnTo>
                    <a:pt y="12" x="235"/>
                  </a:lnTo>
                  <a:lnTo>
                    <a:pt y="17" x="111"/>
                  </a:lnTo>
                  <a:lnTo>
                    <a:pt y="93" x="0"/>
                  </a:lnTo>
                  <a:lnTo>
                    <a:pt y="84" x="56"/>
                  </a:lnTo>
                  <a:lnTo>
                    <a:pt y="74" x="120"/>
                  </a:lnTo>
                  <a:lnTo>
                    <a:pt y="66" x="193"/>
                  </a:lnTo>
                  <a:lnTo>
                    <a:pt y="57" x="270"/>
                  </a:lnTo>
                  <a:lnTo>
                    <a:pt y="49" x="355"/>
                  </a:lnTo>
                  <a:lnTo>
                    <a:pt y="42" x="442"/>
                  </a:lnTo>
                  <a:lnTo>
                    <a:pt y="37" x="532"/>
                  </a:lnTo>
                  <a:lnTo>
                    <a:pt y="32" x="621"/>
                  </a:lnTo>
                  <a:lnTo>
                    <a:pt y="30" x="709"/>
                  </a:lnTo>
                  <a:lnTo>
                    <a:pt y="30" x="797"/>
                  </a:lnTo>
                  <a:lnTo>
                    <a:pt y="32" x="878"/>
                  </a:lnTo>
                  <a:lnTo>
                    <a:pt y="37" x="956"/>
                  </a:lnTo>
                  <a:lnTo>
                    <a:pt y="40" x="993"/>
                  </a:lnTo>
                  <a:lnTo>
                    <a:pt y="46" x="1027"/>
                  </a:lnTo>
                  <a:lnTo>
                    <a:pt y="51" x="1059"/>
                  </a:lnTo>
                  <a:lnTo>
                    <a:pt y="57" x="1087"/>
                  </a:lnTo>
                  <a:lnTo>
                    <a:pt y="64" x="1116"/>
                  </a:lnTo>
                  <a:lnTo>
                    <a:pt y="73" x="1140"/>
                  </a:lnTo>
                  <a:lnTo>
                    <a:pt y="81" x="1162"/>
                  </a:lnTo>
                  <a:lnTo>
                    <a:pt y="91" x="1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71" name="Shape 5071"/>
            <p:cNvSpPr/>
            <p:nvPr/>
          </p:nvSpPr>
          <p:spPr>
            <a:xfrm>
              <a:off y="2824161" x="1830386"/>
              <a:ext cy="66675" cx="812800"/>
            </a:xfrm>
            <a:custGeom>
              <a:pathLst>
                <a:path w="512" extrusionOk="0" h="42">
                  <a:moveTo>
                    <a:pt y="42" x="505"/>
                  </a:moveTo>
                  <a:lnTo>
                    <a:pt y="38" x="512"/>
                  </a:lnTo>
                  <a:lnTo>
                    <a:pt y="35" x="508"/>
                  </a:lnTo>
                  <a:lnTo>
                    <a:pt y="32" x="503"/>
                  </a:lnTo>
                  <a:lnTo>
                    <a:pt y="28" x="497"/>
                  </a:lnTo>
                  <a:lnTo>
                    <a:pt y="25" x="488"/>
                  </a:lnTo>
                  <a:lnTo>
                    <a:pt y="18" x="468"/>
                  </a:lnTo>
                  <a:lnTo>
                    <a:pt y="13" x="443"/>
                  </a:lnTo>
                  <a:lnTo>
                    <a:pt y="10" x="414"/>
                  </a:lnTo>
                  <a:lnTo>
                    <a:pt y="6" x="382"/>
                  </a:lnTo>
                  <a:lnTo>
                    <a:pt y="3" x="348"/>
                  </a:lnTo>
                  <a:lnTo>
                    <a:pt y="1" x="313"/>
                  </a:lnTo>
                  <a:lnTo>
                    <a:pt y="0" x="240"/>
                  </a:lnTo>
                  <a:lnTo>
                    <a:pt y="0" x="171"/>
                  </a:lnTo>
                  <a:lnTo>
                    <a:pt y="0" x="110"/>
                  </a:lnTo>
                  <a:lnTo>
                    <a:pt y="3" x="64"/>
                  </a:lnTo>
                  <a:lnTo>
                    <a:pt y="30" x="0"/>
                  </a:lnTo>
                  <a:lnTo>
                    <a:pt y="25" x="47"/>
                  </a:lnTo>
                  <a:lnTo>
                    <a:pt y="20" x="115"/>
                  </a:lnTo>
                  <a:lnTo>
                    <a:pt y="16" x="194"/>
                  </a:lnTo>
                  <a:lnTo>
                    <a:pt y="13" x="277"/>
                  </a:lnTo>
                  <a:lnTo>
                    <a:pt y="13" x="319"/>
                  </a:lnTo>
                  <a:lnTo>
                    <a:pt y="15" x="358"/>
                  </a:lnTo>
                  <a:lnTo>
                    <a:pt y="16" x="395"/>
                  </a:lnTo>
                  <a:lnTo>
                    <a:pt y="18" x="427"/>
                  </a:lnTo>
                  <a:lnTo>
                    <a:pt y="22" x="456"/>
                  </a:lnTo>
                  <a:lnTo>
                    <a:pt y="27" x="480"/>
                  </a:lnTo>
                  <a:lnTo>
                    <a:pt y="30" x="488"/>
                  </a:lnTo>
                  <a:lnTo>
                    <a:pt y="33" x="497"/>
                  </a:lnTo>
                  <a:lnTo>
                    <a:pt y="37" x="502"/>
                  </a:lnTo>
                  <a:lnTo>
                    <a:pt y="42" x="50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72" name="Shape 5072"/>
            <p:cNvSpPr/>
            <p:nvPr/>
          </p:nvSpPr>
          <p:spPr>
            <a:xfrm>
              <a:off y="3598862" x="2833686"/>
              <a:ext cy="1263650" cx="2967036"/>
            </a:xfrm>
            <a:custGeom>
              <a:pathLst>
                <a:path w="1869" extrusionOk="0" h="796">
                  <a:moveTo>
                    <a:pt y="776" x="376"/>
                  </a:moveTo>
                  <a:lnTo>
                    <a:pt y="782" x="363"/>
                  </a:lnTo>
                  <a:lnTo>
                    <a:pt y="787" x="347"/>
                  </a:lnTo>
                  <a:lnTo>
                    <a:pt y="792" x="332"/>
                  </a:lnTo>
                  <a:lnTo>
                    <a:pt y="794" x="317"/>
                  </a:lnTo>
                  <a:lnTo>
                    <a:pt y="796" x="302"/>
                  </a:lnTo>
                  <a:lnTo>
                    <a:pt y="796" x="285"/>
                  </a:lnTo>
                  <a:lnTo>
                    <a:pt y="796" x="268"/>
                  </a:lnTo>
                  <a:lnTo>
                    <a:pt y="794" x="248"/>
                  </a:lnTo>
                  <a:lnTo>
                    <a:pt y="782" x="189"/>
                  </a:lnTo>
                  <a:lnTo>
                    <a:pt y="771" x="123"/>
                  </a:lnTo>
                  <a:lnTo>
                    <a:pt y="757" x="59"/>
                  </a:lnTo>
                  <a:lnTo>
                    <a:pt y="743" x="0"/>
                  </a:lnTo>
                  <a:lnTo>
                    <a:pt y="732" x="3"/>
                  </a:lnTo>
                  <a:lnTo>
                    <a:pt y="720" x="11"/>
                  </a:lnTo>
                  <a:lnTo>
                    <a:pt y="708" x="23"/>
                  </a:lnTo>
                  <a:lnTo>
                    <a:pt y="694" x="42"/>
                  </a:lnTo>
                  <a:lnTo>
                    <a:pt y="671" x="140"/>
                  </a:lnTo>
                  <a:lnTo>
                    <a:pt y="644" x="241"/>
                  </a:lnTo>
                  <a:lnTo>
                    <a:pt y="613" x="346"/>
                  </a:lnTo>
                  <a:lnTo>
                    <a:pt y="578" x="454"/>
                  </a:lnTo>
                  <a:lnTo>
                    <a:pt y="542" x="565"/>
                  </a:lnTo>
                  <a:lnTo>
                    <a:pt y="502" x="678"/>
                  </a:lnTo>
                  <a:lnTo>
                    <a:pt y="460" x="792"/>
                  </a:lnTo>
                  <a:lnTo>
                    <a:pt y="416" x="908"/>
                  </a:lnTo>
                  <a:lnTo>
                    <a:pt y="368" x="1023"/>
                  </a:lnTo>
                  <a:lnTo>
                    <a:pt y="319" x="1139"/>
                  </a:lnTo>
                  <a:lnTo>
                    <a:pt y="269" x="1258"/>
                  </a:lnTo>
                  <a:lnTo>
                    <a:pt y="218" x="1372"/>
                  </a:lnTo>
                  <a:lnTo>
                    <a:pt y="164" x="1489"/>
                  </a:lnTo>
                  <a:lnTo>
                    <a:pt y="110" x="1602"/>
                  </a:lnTo>
                  <a:lnTo>
                    <a:pt y="56" x="1713"/>
                  </a:lnTo>
                  <a:lnTo>
                    <a:pt y="0" x="1825"/>
                  </a:lnTo>
                  <a:lnTo>
                    <a:pt y="5" x="1838"/>
                  </a:lnTo>
                  <a:lnTo>
                    <a:pt y="10" x="1850"/>
                  </a:lnTo>
                  <a:lnTo>
                    <a:pt y="17" x="1862"/>
                  </a:lnTo>
                  <a:lnTo>
                    <a:pt y="24" x="1869"/>
                  </a:lnTo>
                  <a:lnTo>
                    <a:pt y="776" x="376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73" name="Shape 5073"/>
            <p:cNvSpPr/>
            <p:nvPr/>
          </p:nvSpPr>
          <p:spPr>
            <a:xfrm>
              <a:off y="2879725" x="1393825"/>
              <a:ext cy="322261" cx="1227136"/>
            </a:xfrm>
            <a:custGeom>
              <a:pathLst>
                <a:path w="773" extrusionOk="0" h="203">
                  <a:moveTo>
                    <a:pt y="194" x="194"/>
                  </a:moveTo>
                  <a:lnTo>
                    <a:pt y="198" x="174"/>
                  </a:lnTo>
                  <a:lnTo>
                    <a:pt y="201" x="145"/>
                  </a:lnTo>
                  <a:lnTo>
                    <a:pt y="203" x="115"/>
                  </a:lnTo>
                  <a:lnTo>
                    <a:pt y="203" x="96"/>
                  </a:lnTo>
                  <a:lnTo>
                    <a:pt y="201" x="73"/>
                  </a:lnTo>
                  <a:lnTo>
                    <a:pt y="199" x="46"/>
                  </a:lnTo>
                  <a:lnTo>
                    <a:pt y="196" x="20"/>
                  </a:lnTo>
                  <a:lnTo>
                    <a:pt y="193" x="0"/>
                  </a:lnTo>
                  <a:lnTo>
                    <a:pt y="191" x="0"/>
                  </a:lnTo>
                  <a:lnTo>
                    <a:pt y="189" x="0"/>
                  </a:lnTo>
                  <a:lnTo>
                    <a:pt y="186" x="3"/>
                  </a:lnTo>
                  <a:lnTo>
                    <a:pt y="183" x="10"/>
                  </a:lnTo>
                  <a:lnTo>
                    <a:pt y="171" x="86"/>
                  </a:lnTo>
                  <a:lnTo>
                    <a:pt y="156" x="172"/>
                  </a:lnTo>
                  <a:lnTo>
                    <a:pt y="135" x="265"/>
                  </a:lnTo>
                  <a:lnTo>
                    <a:pt y="112" x="365"/>
                  </a:lnTo>
                  <a:lnTo>
                    <a:pt y="86" x="466"/>
                  </a:lnTo>
                  <a:lnTo>
                    <a:pt y="59" x="567"/>
                  </a:lnTo>
                  <a:lnTo>
                    <a:pt y="30" x="669"/>
                  </a:lnTo>
                  <a:lnTo>
                    <a:pt y="0" x="765"/>
                  </a:lnTo>
                  <a:lnTo>
                    <a:pt y="3" x="772"/>
                  </a:lnTo>
                  <a:lnTo>
                    <a:pt y="8" x="773"/>
                  </a:lnTo>
                  <a:lnTo>
                    <a:pt y="194" x="19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74" name="Shape 5074"/>
            <p:cNvSpPr/>
            <p:nvPr/>
          </p:nvSpPr>
          <p:spPr>
            <a:xfrm>
              <a:off y="3595687" x="2771775"/>
              <a:ext cy="1182687" cx="2959100"/>
            </a:xfrm>
            <a:custGeom>
              <a:pathLst>
                <a:path w="1864" extrusionOk="0" h="745">
                  <a:moveTo>
                    <a:pt y="685" x="39"/>
                  </a:moveTo>
                  <a:lnTo>
                    <a:pt y="690" x="29"/>
                  </a:lnTo>
                  <a:lnTo>
                    <a:pt y="695" x="20"/>
                  </a:lnTo>
                  <a:lnTo>
                    <a:pt y="702" x="13"/>
                  </a:lnTo>
                  <a:lnTo>
                    <a:pt y="710" x="10"/>
                  </a:lnTo>
                  <a:lnTo>
                    <a:pt y="724" x="3"/>
                  </a:lnTo>
                  <a:lnTo>
                    <a:pt y="737" x="0"/>
                  </a:lnTo>
                  <a:lnTo>
                    <a:pt y="745" x="39"/>
                  </a:lnTo>
                  <a:lnTo>
                    <a:pt y="734" x="42"/>
                  </a:lnTo>
                  <a:lnTo>
                    <a:pt y="722" x="50"/>
                  </a:lnTo>
                  <a:lnTo>
                    <a:pt y="710" x="62"/>
                  </a:lnTo>
                  <a:lnTo>
                    <a:pt y="696" x="81"/>
                  </a:lnTo>
                  <a:lnTo>
                    <a:pt y="673" x="179"/>
                  </a:lnTo>
                  <a:lnTo>
                    <a:pt y="646" x="280"/>
                  </a:lnTo>
                  <a:lnTo>
                    <a:pt y="615" x="385"/>
                  </a:lnTo>
                  <a:lnTo>
                    <a:pt y="580" x="493"/>
                  </a:lnTo>
                  <a:lnTo>
                    <a:pt y="544" x="604"/>
                  </a:lnTo>
                  <a:lnTo>
                    <a:pt y="504" x="717"/>
                  </a:lnTo>
                  <a:lnTo>
                    <a:pt y="462" x="831"/>
                  </a:lnTo>
                  <a:lnTo>
                    <a:pt y="418" x="947"/>
                  </a:lnTo>
                  <a:lnTo>
                    <a:pt y="370" x="1062"/>
                  </a:lnTo>
                  <a:lnTo>
                    <a:pt y="321" x="1178"/>
                  </a:lnTo>
                  <a:lnTo>
                    <a:pt y="271" x="1297"/>
                  </a:lnTo>
                  <a:lnTo>
                    <a:pt y="220" x="1411"/>
                  </a:lnTo>
                  <a:lnTo>
                    <a:pt y="166" x="1528"/>
                  </a:lnTo>
                  <a:lnTo>
                    <a:pt y="112" x="1641"/>
                  </a:lnTo>
                  <a:lnTo>
                    <a:pt y="58" x="1752"/>
                  </a:lnTo>
                  <a:lnTo>
                    <a:pt y="2" x="1864"/>
                  </a:lnTo>
                  <a:lnTo>
                    <a:pt y="0" x="1854"/>
                  </a:lnTo>
                  <a:lnTo>
                    <a:pt y="58" x="1727"/>
                  </a:lnTo>
                  <a:lnTo>
                    <a:pt y="115" x="1602"/>
                  </a:lnTo>
                  <a:lnTo>
                    <a:pt y="171" x="1479"/>
                  </a:lnTo>
                  <a:lnTo>
                    <a:pt y="227" x="1356"/>
                  </a:lnTo>
                  <a:lnTo>
                    <a:pt y="279" x="1234"/>
                  </a:lnTo>
                  <a:lnTo>
                    <a:pt y="330" x="1116"/>
                  </a:lnTo>
                  <a:lnTo>
                    <a:pt y="379" x="998"/>
                  </a:lnTo>
                  <a:lnTo>
                    <a:pt y="424" x="881"/>
                  </a:lnTo>
                  <a:lnTo>
                    <a:pt y="468" x="768"/>
                  </a:lnTo>
                  <a:lnTo>
                    <a:pt y="509" x="657"/>
                  </a:lnTo>
                  <a:lnTo>
                    <a:pt y="546" x="547"/>
                  </a:lnTo>
                  <a:lnTo>
                    <a:pt y="582" x="439"/>
                  </a:lnTo>
                  <a:lnTo>
                    <a:pt y="612" x="334"/>
                  </a:lnTo>
                  <a:lnTo>
                    <a:pt y="641" x="233"/>
                  </a:lnTo>
                  <a:lnTo>
                    <a:pt y="664" x="135"/>
                  </a:lnTo>
                  <a:lnTo>
                    <a:pt y="685" x="3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75" name="Shape 5075"/>
            <p:cNvSpPr/>
            <p:nvPr/>
          </p:nvSpPr>
          <p:spPr>
            <a:xfrm>
              <a:off y="2879725" x="1371600"/>
              <a:ext cy="306387" cx="1236661"/>
            </a:xfrm>
            <a:custGeom>
              <a:pathLst>
                <a:path w="779" extrusionOk="0" h="193">
                  <a:moveTo>
                    <a:pt y="179" x="17"/>
                  </a:moveTo>
                  <a:lnTo>
                    <a:pt y="181" x="9"/>
                  </a:lnTo>
                  <a:lnTo>
                    <a:pt y="184" x="4"/>
                  </a:lnTo>
                  <a:lnTo>
                    <a:pt y="188" x="2"/>
                  </a:lnTo>
                  <a:lnTo>
                    <a:pt y="191" x="0"/>
                  </a:lnTo>
                  <a:lnTo>
                    <a:pt y="193" x="14"/>
                  </a:lnTo>
                  <a:lnTo>
                    <a:pt y="191" x="14"/>
                  </a:lnTo>
                  <a:lnTo>
                    <a:pt y="189" x="14"/>
                  </a:lnTo>
                  <a:lnTo>
                    <a:pt y="186" x="17"/>
                  </a:lnTo>
                  <a:lnTo>
                    <a:pt y="183" x="24"/>
                  </a:lnTo>
                  <a:lnTo>
                    <a:pt y="171" x="100"/>
                  </a:lnTo>
                  <a:lnTo>
                    <a:pt y="156" x="186"/>
                  </a:lnTo>
                  <a:lnTo>
                    <a:pt y="135" x="279"/>
                  </a:lnTo>
                  <a:lnTo>
                    <a:pt y="112" x="379"/>
                  </a:lnTo>
                  <a:lnTo>
                    <a:pt y="86" x="480"/>
                  </a:lnTo>
                  <a:lnTo>
                    <a:pt y="59" x="581"/>
                  </a:lnTo>
                  <a:lnTo>
                    <a:pt y="30" x="683"/>
                  </a:lnTo>
                  <a:lnTo>
                    <a:pt y="0" x="779"/>
                  </a:lnTo>
                  <a:lnTo>
                    <a:pt y="0" x="777"/>
                  </a:lnTo>
                  <a:lnTo>
                    <a:pt y="30" x="669"/>
                  </a:lnTo>
                  <a:lnTo>
                    <a:pt y="59" x="563"/>
                  </a:lnTo>
                  <a:lnTo>
                    <a:pt y="88" x="458"/>
                  </a:lnTo>
                  <a:lnTo>
                    <a:pt y="113" x="357"/>
                  </a:lnTo>
                  <a:lnTo>
                    <a:pt y="135" x="261"/>
                  </a:lnTo>
                  <a:lnTo>
                    <a:pt y="154" x="171"/>
                  </a:lnTo>
                  <a:lnTo>
                    <a:pt y="169" x="90"/>
                  </a:lnTo>
                  <a:lnTo>
                    <a:pt y="179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76" name="Shape 5076"/>
            <p:cNvSpPr/>
            <p:nvPr/>
          </p:nvSpPr>
          <p:spPr>
            <a:xfrm>
              <a:off y="3590925" x="2428875"/>
              <a:ext cy="1154112" cx="3189286"/>
            </a:xfrm>
            <a:custGeom>
              <a:pathLst>
                <a:path w="2009" extrusionOk="0" h="727">
                  <a:moveTo>
                    <a:pt y="544" x="180"/>
                  </a:moveTo>
                  <a:lnTo>
                    <a:pt y="664" x="3"/>
                  </a:lnTo>
                  <a:lnTo>
                    <a:pt y="666" x="0"/>
                  </a:lnTo>
                  <a:lnTo>
                    <a:pt y="669" x="0"/>
                  </a:lnTo>
                  <a:lnTo>
                    <a:pt y="672" x="0"/>
                  </a:lnTo>
                  <a:lnTo>
                    <a:pt y="674" x="0"/>
                  </a:lnTo>
                  <a:lnTo>
                    <a:pt y="679" x="3"/>
                  </a:lnTo>
                  <a:lnTo>
                    <a:pt y="681" x="6"/>
                  </a:lnTo>
                  <a:lnTo>
                    <a:pt y="683" x="8"/>
                  </a:lnTo>
                  <a:lnTo>
                    <a:pt y="708" x="94"/>
                  </a:lnTo>
                  <a:lnTo>
                    <a:pt y="727" x="167"/>
                  </a:lnTo>
                  <a:lnTo>
                    <a:pt y="715" x="172"/>
                  </a:lnTo>
                  <a:lnTo>
                    <a:pt y="699" x="174"/>
                  </a:lnTo>
                  <a:lnTo>
                    <a:pt y="693" x="174"/>
                  </a:lnTo>
                  <a:lnTo>
                    <a:pt y="686" x="175"/>
                  </a:lnTo>
                  <a:lnTo>
                    <a:pt y="676" x="177"/>
                  </a:lnTo>
                  <a:lnTo>
                    <a:pt y="666" x="184"/>
                  </a:lnTo>
                  <a:lnTo>
                    <a:pt y="642" x="282"/>
                  </a:lnTo>
                  <a:lnTo>
                    <a:pt y="615" x="385"/>
                  </a:lnTo>
                  <a:lnTo>
                    <a:pt y="586" x="493"/>
                  </a:lnTo>
                  <a:lnTo>
                    <a:pt y="554" x="602"/>
                  </a:lnTo>
                  <a:lnTo>
                    <a:pt y="519" x="717"/>
                  </a:lnTo>
                  <a:lnTo>
                    <a:pt y="481" x="834"/>
                  </a:lnTo>
                  <a:lnTo>
                    <a:pt y="443" x="952"/>
                  </a:lnTo>
                  <a:lnTo>
                    <a:pt y="400" x="1072"/>
                  </a:lnTo>
                  <a:lnTo>
                    <a:pt y="356" x="1192"/>
                  </a:lnTo>
                  <a:lnTo>
                    <a:pt y="311" x="1313"/>
                  </a:lnTo>
                  <a:lnTo>
                    <a:pt y="263" x="1433"/>
                  </a:lnTo>
                  <a:lnTo>
                    <a:pt y="214" x="1553"/>
                  </a:lnTo>
                  <a:lnTo>
                    <a:pt y="164" x="1670"/>
                  </a:lnTo>
                  <a:lnTo>
                    <a:pt y="111" x="1786"/>
                  </a:lnTo>
                  <a:lnTo>
                    <a:pt y="57" x="1899"/>
                  </a:lnTo>
                  <a:lnTo>
                    <a:pt y="3" x="2009"/>
                  </a:lnTo>
                  <a:lnTo>
                    <a:pt y="0" x="1999"/>
                  </a:lnTo>
                  <a:lnTo>
                    <a:pt y="57" x="1872"/>
                  </a:lnTo>
                  <a:lnTo>
                    <a:pt y="110" x="1747"/>
                  </a:lnTo>
                  <a:lnTo>
                    <a:pt y="159" x="1624"/>
                  </a:lnTo>
                  <a:lnTo>
                    <a:pt y="204" x="1501"/>
                  </a:lnTo>
                  <a:lnTo>
                    <a:pt y="247" x="1379"/>
                  </a:lnTo>
                  <a:lnTo>
                    <a:pt y="285" x="1259"/>
                  </a:lnTo>
                  <a:lnTo>
                    <a:pt y="321" x="1141"/>
                  </a:lnTo>
                  <a:lnTo>
                    <a:pt y="355" x="1026"/>
                  </a:lnTo>
                  <a:lnTo>
                    <a:pt y="385" x="911"/>
                  </a:lnTo>
                  <a:lnTo>
                    <a:pt y="412" x="800"/>
                  </a:lnTo>
                  <a:lnTo>
                    <a:pt y="439" x="690"/>
                  </a:lnTo>
                  <a:lnTo>
                    <a:pt y="463" x="582"/>
                  </a:lnTo>
                  <a:lnTo>
                    <a:pt y="485" x="478"/>
                  </a:lnTo>
                  <a:lnTo>
                    <a:pt y="505" x="376"/>
                  </a:lnTo>
                  <a:lnTo>
                    <a:pt y="525" x="277"/>
                  </a:lnTo>
                  <a:lnTo>
                    <a:pt y="544" x="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77" name="Shape 5077"/>
            <p:cNvSpPr/>
            <p:nvPr/>
          </p:nvSpPr>
          <p:spPr>
            <a:xfrm>
              <a:off y="2876550" x="1203325"/>
              <a:ext cy="295275" cx="1373187"/>
            </a:xfrm>
            <a:custGeom>
              <a:pathLst>
                <a:path w="865" extrusionOk="0" h="186">
                  <a:moveTo>
                    <a:pt y="132" x="83"/>
                  </a:moveTo>
                  <a:lnTo>
                    <a:pt y="166" x="4"/>
                  </a:lnTo>
                  <a:lnTo>
                    <a:pt y="169" x="0"/>
                  </a:lnTo>
                  <a:lnTo>
                    <a:pt y="171" x="0"/>
                  </a:lnTo>
                  <a:lnTo>
                    <a:pt y="171" x="0"/>
                  </a:lnTo>
                  <a:lnTo>
                    <a:pt y="176" x="19"/>
                  </a:lnTo>
                  <a:lnTo>
                    <a:pt y="179" x="37"/>
                  </a:lnTo>
                  <a:lnTo>
                    <a:pt y="183" x="54"/>
                  </a:lnTo>
                  <a:lnTo>
                    <a:pt y="186" x="73"/>
                  </a:lnTo>
                  <a:lnTo>
                    <a:pt y="185" x="73"/>
                  </a:lnTo>
                  <a:lnTo>
                    <a:pt y="181" x="73"/>
                  </a:lnTo>
                  <a:lnTo>
                    <a:pt y="178" x="74"/>
                  </a:lnTo>
                  <a:lnTo>
                    <a:pt y="176" x="76"/>
                  </a:lnTo>
                  <a:lnTo>
                    <a:pt y="171" x="88"/>
                  </a:lnTo>
                  <a:lnTo>
                    <a:pt y="163" x="103"/>
                  </a:lnTo>
                  <a:lnTo>
                    <a:pt y="152" x="181"/>
                  </a:lnTo>
                  <a:lnTo>
                    <a:pt y="137" x="267"/>
                  </a:lnTo>
                  <a:lnTo>
                    <a:pt y="120" x="361"/>
                  </a:lnTo>
                  <a:lnTo>
                    <a:pt y="102" x="461"/>
                  </a:lnTo>
                  <a:lnTo>
                    <a:pt y="80" x="562"/>
                  </a:lnTo>
                  <a:lnTo>
                    <a:pt y="54" x="665"/>
                  </a:lnTo>
                  <a:lnTo>
                    <a:pt y="29" x="767"/>
                  </a:lnTo>
                  <a:lnTo>
                    <a:pt y="0" x="865"/>
                  </a:lnTo>
                  <a:lnTo>
                    <a:pt y="0" x="861"/>
                  </a:lnTo>
                  <a:lnTo>
                    <a:pt y="14" x="807"/>
                  </a:lnTo>
                  <a:lnTo>
                    <a:pt y="27" x="753"/>
                  </a:lnTo>
                  <a:lnTo>
                    <a:pt y="41" x="699"/>
                  </a:lnTo>
                  <a:lnTo>
                    <a:pt y="53" x="645"/>
                  </a:lnTo>
                  <a:lnTo>
                    <a:pt y="73" x="537"/>
                  </a:lnTo>
                  <a:lnTo>
                    <a:pt y="90" x="432"/>
                  </a:lnTo>
                  <a:lnTo>
                    <a:pt y="103" x="333"/>
                  </a:lnTo>
                  <a:lnTo>
                    <a:pt y="115" x="240"/>
                  </a:lnTo>
                  <a:lnTo>
                    <a:pt y="124" x="155"/>
                  </a:lnTo>
                  <a:lnTo>
                    <a:pt y="132" x="83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78" name="Shape 5078"/>
            <p:cNvSpPr/>
            <p:nvPr/>
          </p:nvSpPr>
          <p:spPr>
            <a:xfrm>
              <a:off y="3594100" x="2714625"/>
              <a:ext cy="860425" cx="2884486"/>
            </a:xfrm>
            <a:custGeom>
              <a:pathLst>
                <a:path w="1817" extrusionOk="0" h="542">
                  <a:moveTo>
                    <a:pt y="542" x="0"/>
                  </a:moveTo>
                  <a:lnTo>
                    <a:pt y="505" x="54"/>
                  </a:lnTo>
                  <a:lnTo>
                    <a:pt y="503" x="80"/>
                  </a:lnTo>
                  <a:lnTo>
                    <a:pt y="496" x="125"/>
                  </a:lnTo>
                  <a:lnTo>
                    <a:pt y="486" x="188"/>
                  </a:lnTo>
                  <a:lnTo>
                    <a:pt y="471" x="265"/>
                  </a:lnTo>
                  <a:lnTo>
                    <a:pt y="452" x="358"/>
                  </a:lnTo>
                  <a:lnTo>
                    <a:pt y="430" x="465"/>
                  </a:lnTo>
                  <a:lnTo>
                    <a:pt y="403" x="579"/>
                  </a:lnTo>
                  <a:lnTo>
                    <a:pt y="373" x="706"/>
                  </a:lnTo>
                  <a:lnTo>
                    <a:pt y="339" x="838"/>
                  </a:lnTo>
                  <a:lnTo>
                    <a:pt y="302" x="975"/>
                  </a:lnTo>
                  <a:lnTo>
                    <a:pt y="261" x="1116"/>
                  </a:lnTo>
                  <a:lnTo>
                    <a:pt y="216" x="1260"/>
                  </a:lnTo>
                  <a:lnTo>
                    <a:pt y="192" x="1333"/>
                  </a:lnTo>
                  <a:lnTo>
                    <a:pt y="167" x="1403"/>
                  </a:lnTo>
                  <a:lnTo>
                    <a:pt y="141" x="1474"/>
                  </a:lnTo>
                  <a:lnTo>
                    <a:pt y="114" x="1545"/>
                  </a:lnTo>
                  <a:lnTo>
                    <a:pt y="87" x="1614"/>
                  </a:lnTo>
                  <a:lnTo>
                    <a:pt y="59" x="1684"/>
                  </a:lnTo>
                  <a:lnTo>
                    <a:pt y="30" x="1751"/>
                  </a:lnTo>
                  <a:lnTo>
                    <a:pt y="0" x="1817"/>
                  </a:lnTo>
                  <a:lnTo>
                    <a:pt y="0" x="1817"/>
                  </a:lnTo>
                  <a:lnTo>
                    <a:pt y="55" x="1692"/>
                  </a:lnTo>
                  <a:lnTo>
                    <a:pt y="109" x="1567"/>
                  </a:lnTo>
                  <a:lnTo>
                    <a:pt y="158" x="1442"/>
                  </a:lnTo>
                  <a:lnTo>
                    <a:pt y="202" x="1321"/>
                  </a:lnTo>
                  <a:lnTo>
                    <a:pt y="245" x="1199"/>
                  </a:lnTo>
                  <a:lnTo>
                    <a:pt y="283" x="1079"/>
                  </a:lnTo>
                  <a:lnTo>
                    <a:pt y="319" x="961"/>
                  </a:lnTo>
                  <a:lnTo>
                    <a:pt y="353" x="845"/>
                  </a:lnTo>
                  <a:lnTo>
                    <a:pt y="383" x="731"/>
                  </a:lnTo>
                  <a:lnTo>
                    <a:pt y="410" x="620"/>
                  </a:lnTo>
                  <a:lnTo>
                    <a:pt y="437" x="510"/>
                  </a:lnTo>
                  <a:lnTo>
                    <a:pt y="461" x="402"/>
                  </a:lnTo>
                  <a:lnTo>
                    <a:pt y="483" x="298"/>
                  </a:lnTo>
                  <a:lnTo>
                    <a:pt y="503" x="196"/>
                  </a:lnTo>
                  <a:lnTo>
                    <a:pt y="523" x="97"/>
                  </a:lnTo>
                  <a:lnTo>
                    <a:pt y="54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79" name="Shape 5079"/>
            <p:cNvSpPr/>
            <p:nvPr/>
          </p:nvSpPr>
          <p:spPr>
            <a:xfrm>
              <a:off y="2876550" x="1335087"/>
              <a:ext cy="209550" cx="1235075"/>
            </a:xfrm>
            <a:custGeom>
              <a:pathLst>
                <a:path w="778" extrusionOk="0" h="132">
                  <a:moveTo>
                    <a:pt y="132" x="0"/>
                  </a:moveTo>
                  <a:lnTo>
                    <a:pt y="122" x="23"/>
                  </a:lnTo>
                  <a:lnTo>
                    <a:pt y="120" x="52"/>
                  </a:lnTo>
                  <a:lnTo>
                    <a:pt y="115" x="111"/>
                  </a:lnTo>
                  <a:lnTo>
                    <a:pt y="105" x="196"/>
                  </a:lnTo>
                  <a:lnTo>
                    <a:pt y="93" x="300"/>
                  </a:lnTo>
                  <a:lnTo>
                    <a:pt y="76" x="417"/>
                  </a:lnTo>
                  <a:lnTo>
                    <a:pt y="54" x="538"/>
                  </a:lnTo>
                  <a:lnTo>
                    <a:pt y="43" x="601"/>
                  </a:lnTo>
                  <a:lnTo>
                    <a:pt y="29" x="662"/>
                  </a:lnTo>
                  <a:lnTo>
                    <a:pt y="16" x="721"/>
                  </a:lnTo>
                  <a:lnTo>
                    <a:pt y="0" x="778"/>
                  </a:lnTo>
                  <a:lnTo>
                    <a:pt y="0" x="778"/>
                  </a:lnTo>
                  <a:lnTo>
                    <a:pt y="14" x="724"/>
                  </a:lnTo>
                  <a:lnTo>
                    <a:pt y="29" x="670"/>
                  </a:lnTo>
                  <a:lnTo>
                    <a:pt y="41" x="616"/>
                  </a:lnTo>
                  <a:lnTo>
                    <a:pt y="53" x="560"/>
                  </a:lnTo>
                  <a:lnTo>
                    <a:pt y="73" x="454"/>
                  </a:lnTo>
                  <a:lnTo>
                    <a:pt y="90" x="349"/>
                  </a:lnTo>
                  <a:lnTo>
                    <a:pt y="103" x="250"/>
                  </a:lnTo>
                  <a:lnTo>
                    <a:pt y="115" x="157"/>
                  </a:lnTo>
                  <a:lnTo>
                    <a:pt y="124" x="72"/>
                  </a:lnTo>
                  <a:lnTo>
                    <a:pt y="13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80" name="Shape 5080"/>
            <p:cNvSpPr/>
            <p:nvPr/>
          </p:nvSpPr>
          <p:spPr>
            <a:xfrm>
              <a:off y="3568700" x="3263900"/>
              <a:ext cy="896937" cx="2339975"/>
            </a:xfrm>
            <a:custGeom>
              <a:pathLst>
                <a:path w="1474" extrusionOk="0" h="565">
                  <a:moveTo>
                    <a:pt y="240" x="274"/>
                  </a:moveTo>
                  <a:lnTo>
                    <a:pt y="262" x="269"/>
                  </a:lnTo>
                  <a:lnTo>
                    <a:pt y="284" x="261"/>
                  </a:lnTo>
                  <a:lnTo>
                    <a:pt y="308" x="249"/>
                  </a:lnTo>
                  <a:lnTo>
                    <a:pt y="332" x="233"/>
                  </a:lnTo>
                  <a:lnTo>
                    <a:pt y="355" x="218"/>
                  </a:lnTo>
                  <a:lnTo>
                    <a:pt y="379" x="200"/>
                  </a:lnTo>
                  <a:lnTo>
                    <a:pt y="401" x="181"/>
                  </a:lnTo>
                  <a:lnTo>
                    <a:pt y="424" x="159"/>
                  </a:lnTo>
                  <a:lnTo>
                    <a:pt y="467" x="117"/>
                  </a:lnTo>
                  <a:lnTo>
                    <a:pt y="506" x="75"/>
                  </a:lnTo>
                  <a:lnTo>
                    <a:pt y="539" x="34"/>
                  </a:lnTo>
                  <a:lnTo>
                    <a:pt y="565" x="0"/>
                  </a:lnTo>
                  <a:lnTo>
                    <a:pt y="539" x="83"/>
                  </a:lnTo>
                  <a:lnTo>
                    <a:pt y="512" x="171"/>
                  </a:lnTo>
                  <a:lnTo>
                    <a:pt y="484" x="262"/>
                  </a:lnTo>
                  <a:lnTo>
                    <a:pt y="452" x="355"/>
                  </a:lnTo>
                  <a:lnTo>
                    <a:pt y="419" x="450"/>
                  </a:lnTo>
                  <a:lnTo>
                    <a:pt y="384" x="546"/>
                  </a:lnTo>
                  <a:lnTo>
                    <a:pt y="348" x="644"/>
                  </a:lnTo>
                  <a:lnTo>
                    <a:pt y="313" x="742"/>
                  </a:lnTo>
                  <a:lnTo>
                    <a:pt y="276" x="840"/>
                  </a:lnTo>
                  <a:lnTo>
                    <a:pt y="237" x="938"/>
                  </a:lnTo>
                  <a:lnTo>
                    <a:pt y="198" x="1032"/>
                  </a:lnTo>
                  <a:lnTo>
                    <a:pt y="159" x="1127"/>
                  </a:lnTo>
                  <a:lnTo>
                    <a:pt y="120" x="1219"/>
                  </a:lnTo>
                  <a:lnTo>
                    <a:pt y="81" x="1307"/>
                  </a:lnTo>
                  <a:lnTo>
                    <a:pt y="43" x="1393"/>
                  </a:lnTo>
                  <a:lnTo>
                    <a:pt y="4" x="1474"/>
                  </a:lnTo>
                  <a:lnTo>
                    <a:pt y="0" x="1454"/>
                  </a:lnTo>
                  <a:lnTo>
                    <a:pt y="27" x="1378"/>
                  </a:lnTo>
                  <a:lnTo>
                    <a:pt y="53" x="1301"/>
                  </a:lnTo>
                  <a:lnTo>
                    <a:pt y="78" x="1223"/>
                  </a:lnTo>
                  <a:lnTo>
                    <a:pt y="102" x="1144"/>
                  </a:lnTo>
                  <a:lnTo>
                    <a:pt y="124" x="1064"/>
                  </a:lnTo>
                  <a:lnTo>
                    <a:pt y="144" x="983"/>
                  </a:lnTo>
                  <a:lnTo>
                    <a:pt y="163" x="904"/>
                  </a:lnTo>
                  <a:lnTo>
                    <a:pt y="179" x="826"/>
                  </a:lnTo>
                  <a:lnTo>
                    <a:pt y="195" x="748"/>
                  </a:lnTo>
                  <a:lnTo>
                    <a:pt y="208" x="672"/>
                  </a:lnTo>
                  <a:lnTo>
                    <a:pt y="218" x="598"/>
                  </a:lnTo>
                  <a:lnTo>
                    <a:pt y="228" x="527"/>
                  </a:lnTo>
                  <a:lnTo>
                    <a:pt y="234" x="458"/>
                  </a:lnTo>
                  <a:lnTo>
                    <a:pt y="239" x="394"/>
                  </a:lnTo>
                  <a:lnTo>
                    <a:pt y="240" x="331"/>
                  </a:lnTo>
                  <a:lnTo>
                    <a:pt y="240" x="274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81" name="Shape 5081"/>
            <p:cNvSpPr/>
            <p:nvPr/>
          </p:nvSpPr>
          <p:spPr>
            <a:xfrm>
              <a:off y="2868611" x="1631950"/>
              <a:ext cy="214311" cx="944561"/>
            </a:xfrm>
            <a:custGeom>
              <a:pathLst>
                <a:path w="595" extrusionOk="0" h="135">
                  <a:moveTo>
                    <a:pt y="49" x="156"/>
                  </a:moveTo>
                  <a:lnTo>
                    <a:pt y="63" x="140"/>
                  </a:lnTo>
                  <a:lnTo>
                    <a:pt y="76" x="122"/>
                  </a:lnTo>
                  <a:lnTo>
                    <a:pt y="88" x="102"/>
                  </a:lnTo>
                  <a:lnTo>
                    <a:pt y="100" x="80"/>
                  </a:lnTo>
                  <a:lnTo>
                    <a:pt y="120" x="36"/>
                  </a:lnTo>
                  <a:lnTo>
                    <a:pt y="135" x="0"/>
                  </a:lnTo>
                  <a:lnTo>
                    <a:pt y="124" x="66"/>
                  </a:lnTo>
                  <a:lnTo>
                    <a:pt y="110" x="139"/>
                  </a:lnTo>
                  <a:lnTo>
                    <a:pt y="95" x="215"/>
                  </a:lnTo>
                  <a:lnTo>
                    <a:pt y="78" x="292"/>
                  </a:lnTo>
                  <a:lnTo>
                    <a:pt y="59" x="372"/>
                  </a:lnTo>
                  <a:lnTo>
                    <a:pt y="41" x="449"/>
                  </a:lnTo>
                  <a:lnTo>
                    <a:pt y="22" x="524"/>
                  </a:lnTo>
                  <a:lnTo>
                    <a:pt y="2" x="595"/>
                  </a:lnTo>
                  <a:lnTo>
                    <a:pt y="0" x="590"/>
                  </a:lnTo>
                  <a:lnTo>
                    <a:pt y="14" x="529"/>
                  </a:lnTo>
                  <a:lnTo>
                    <a:pt y="24" x="466"/>
                  </a:lnTo>
                  <a:lnTo>
                    <a:pt y="34" x="405"/>
                  </a:lnTo>
                  <a:lnTo>
                    <a:pt y="43" x="346"/>
                  </a:lnTo>
                  <a:lnTo>
                    <a:pt y="48" x="289"/>
                  </a:lnTo>
                  <a:lnTo>
                    <a:pt y="51" x="238"/>
                  </a:lnTo>
                  <a:lnTo>
                    <a:pt y="53" x="193"/>
                  </a:lnTo>
                  <a:lnTo>
                    <a:pt y="49" x="156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82" name="Shape 5082"/>
            <p:cNvSpPr/>
            <p:nvPr/>
          </p:nvSpPr>
          <p:spPr>
            <a:xfrm>
              <a:off y="3575050" x="3302000"/>
              <a:ext cy="930275" cx="2335211"/>
            </a:xfrm>
            <a:custGeom>
              <a:pathLst>
                <a:path w="1471" extrusionOk="0" h="586">
                  <a:moveTo>
                    <a:pt y="262" x="275"/>
                  </a:moveTo>
                  <a:lnTo>
                    <a:pt y="284" x="269"/>
                  </a:lnTo>
                  <a:lnTo>
                    <a:pt y="306" x="260"/>
                  </a:lnTo>
                  <a:lnTo>
                    <a:pt y="329" x="248"/>
                  </a:lnTo>
                  <a:lnTo>
                    <a:pt y="353" x="235"/>
                  </a:lnTo>
                  <a:lnTo>
                    <a:pt y="377" x="218"/>
                  </a:lnTo>
                  <a:lnTo>
                    <a:pt y="400" x="199"/>
                  </a:lnTo>
                  <a:lnTo>
                    <a:pt y="422" x="181"/>
                  </a:lnTo>
                  <a:lnTo>
                    <a:pt y="446" x="161"/>
                  </a:lnTo>
                  <a:lnTo>
                    <a:pt y="488" x="117"/>
                  </a:lnTo>
                  <a:lnTo>
                    <a:pt y="527" x="74"/>
                  </a:lnTo>
                  <a:lnTo>
                    <a:pt y="561" x="34"/>
                  </a:lnTo>
                  <a:lnTo>
                    <a:pt y="586" x="0"/>
                  </a:lnTo>
                  <a:lnTo>
                    <a:pt y="561" x="85"/>
                  </a:lnTo>
                  <a:lnTo>
                    <a:pt y="534" x="171"/>
                  </a:lnTo>
                  <a:lnTo>
                    <a:pt y="503" x="262"/>
                  </a:lnTo>
                  <a:lnTo>
                    <a:pt y="470" x="355"/>
                  </a:lnTo>
                  <a:lnTo>
                    <a:pt y="436" x="449"/>
                  </a:lnTo>
                  <a:lnTo>
                    <a:pt y="400" x="545"/>
                  </a:lnTo>
                  <a:lnTo>
                    <a:pt y="361" x="642"/>
                  </a:lnTo>
                  <a:lnTo>
                    <a:pt y="324" x="740"/>
                  </a:lnTo>
                  <a:lnTo>
                    <a:pt y="284" x="836"/>
                  </a:lnTo>
                  <a:lnTo>
                    <a:pt y="245" x="934"/>
                  </a:lnTo>
                  <a:lnTo>
                    <a:pt y="204" x="1028"/>
                  </a:lnTo>
                  <a:lnTo>
                    <a:pt y="164" x="1123"/>
                  </a:lnTo>
                  <a:lnTo>
                    <a:pt y="123" x="1214"/>
                  </a:lnTo>
                  <a:lnTo>
                    <a:pt y="83" x="1304"/>
                  </a:lnTo>
                  <a:lnTo>
                    <a:pt y="44" x="1388"/>
                  </a:lnTo>
                  <a:lnTo>
                    <a:pt y="5" x="1471"/>
                  </a:lnTo>
                  <a:lnTo>
                    <a:pt y="0" x="1449"/>
                  </a:lnTo>
                  <a:lnTo>
                    <a:pt y="27" x="1373"/>
                  </a:lnTo>
                  <a:lnTo>
                    <a:pt y="54" x="1297"/>
                  </a:lnTo>
                  <a:lnTo>
                    <a:pt y="81" x="1217"/>
                  </a:lnTo>
                  <a:lnTo>
                    <a:pt y="104" x="1140"/>
                  </a:lnTo>
                  <a:lnTo>
                    <a:pt y="128" x="1059"/>
                  </a:lnTo>
                  <a:lnTo>
                    <a:pt y="150" x="979"/>
                  </a:lnTo>
                  <a:lnTo>
                    <a:pt y="172" x="902"/>
                  </a:lnTo>
                  <a:lnTo>
                    <a:pt y="191" x="822"/>
                  </a:lnTo>
                  <a:lnTo>
                    <a:pt y="208" x="746"/>
                  </a:lnTo>
                  <a:lnTo>
                    <a:pt y="223" x="670"/>
                  </a:lnTo>
                  <a:lnTo>
                    <a:pt y="235" x="598"/>
                  </a:lnTo>
                  <a:lnTo>
                    <a:pt y="246" x="527"/>
                  </a:lnTo>
                  <a:lnTo>
                    <a:pt y="253" x="458"/>
                  </a:lnTo>
                  <a:lnTo>
                    <a:pt y="260" x="394"/>
                  </a:lnTo>
                  <a:lnTo>
                    <a:pt y="262" x="333"/>
                  </a:lnTo>
                  <a:lnTo>
                    <a:pt y="262" x="27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83" name="Shape 5083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5" x="32"/>
                  </a:lnTo>
                  <a:lnTo>
                    <a:pt y="12" x="67"/>
                  </a:lnTo>
                  <a:lnTo>
                    <a:pt y="18" x="106"/>
                  </a:lnTo>
                  <a:lnTo>
                    <a:pt y="27" x="153"/>
                  </a:lnTo>
                  <a:lnTo>
                    <a:pt y="35" x="206"/>
                  </a:lnTo>
                  <a:lnTo>
                    <a:pt y="44" x="268"/>
                  </a:lnTo>
                  <a:lnTo>
                    <a:pt y="54" x="339"/>
                  </a:lnTo>
                  <a:lnTo>
                    <a:pt y="62" x="420"/>
                  </a:lnTo>
                  <a:lnTo>
                    <a:pt y="64" x="439"/>
                  </a:lnTo>
                  <a:lnTo>
                    <a:pt y="64" x="459"/>
                  </a:lnTo>
                  <a:lnTo>
                    <a:pt y="64" x="476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84" name="Shape 5084"/>
            <p:cNvSpPr/>
            <p:nvPr/>
          </p:nvSpPr>
          <p:spPr>
            <a:xfrm>
              <a:off y="2871786" x="1646236"/>
              <a:ext cy="228600" cx="938211"/>
            </a:xfrm>
            <a:custGeom>
              <a:pathLst>
                <a:path w="591" extrusionOk="0" h="144">
                  <a:moveTo>
                    <a:pt y="54" x="153"/>
                  </a:moveTo>
                  <a:lnTo>
                    <a:pt y="68" x="138"/>
                  </a:lnTo>
                  <a:lnTo>
                    <a:pt y="79" x="120"/>
                  </a:lnTo>
                  <a:lnTo>
                    <a:pt y="93" x="99"/>
                  </a:lnTo>
                  <a:lnTo>
                    <a:pt y="106" x="79"/>
                  </a:lnTo>
                  <a:lnTo>
                    <a:pt y="128" x="35"/>
                  </a:lnTo>
                  <a:lnTo>
                    <a:pt y="144" x="0"/>
                  </a:lnTo>
                  <a:lnTo>
                    <a:pt y="132" x="66"/>
                  </a:lnTo>
                  <a:lnTo>
                    <a:pt y="117" x="136"/>
                  </a:lnTo>
                  <a:lnTo>
                    <a:pt y="100" x="212"/>
                  </a:lnTo>
                  <a:lnTo>
                    <a:pt y="81" x="290"/>
                  </a:lnTo>
                  <a:lnTo>
                    <a:pt y="62" x="368"/>
                  </a:lnTo>
                  <a:lnTo>
                    <a:pt y="42" x="445"/>
                  </a:lnTo>
                  <a:lnTo>
                    <a:pt y="22" x="520"/>
                  </a:lnTo>
                  <a:lnTo>
                    <a:pt y="2" x="591"/>
                  </a:lnTo>
                  <a:lnTo>
                    <a:pt y="0" x="586"/>
                  </a:lnTo>
                  <a:lnTo>
                    <a:pt y="13" x="525"/>
                  </a:lnTo>
                  <a:lnTo>
                    <a:pt y="25" x="462"/>
                  </a:lnTo>
                  <a:lnTo>
                    <a:pt y="35" x="402"/>
                  </a:lnTo>
                  <a:lnTo>
                    <a:pt y="44" x="342"/>
                  </a:lnTo>
                  <a:lnTo>
                    <a:pt y="51" x="287"/>
                  </a:lnTo>
                  <a:lnTo>
                    <a:pt y="54" x="236"/>
                  </a:lnTo>
                  <a:lnTo>
                    <a:pt y="56" x="190"/>
                  </a:lnTo>
                  <a:lnTo>
                    <a:pt y="54" x="1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85" name="Shape 5085"/>
            <p:cNvSpPr/>
            <p:nvPr/>
          </p:nvSpPr>
          <p:spPr>
            <a:xfrm>
              <a:off y="3579812" x="3328987"/>
              <a:ext cy="949325" cx="2327275"/>
            </a:xfrm>
            <a:custGeom>
              <a:pathLst>
                <a:path w="1466" extrusionOk="0" h="598">
                  <a:moveTo>
                    <a:pt y="272" x="275"/>
                  </a:moveTo>
                  <a:lnTo>
                    <a:pt y="294" x="270"/>
                  </a:lnTo>
                  <a:lnTo>
                    <a:pt y="318" x="260"/>
                  </a:lnTo>
                  <a:lnTo>
                    <a:pt y="340" x="248"/>
                  </a:lnTo>
                  <a:lnTo>
                    <a:pt y="363" x="235"/>
                  </a:lnTo>
                  <a:lnTo>
                    <a:pt y="387" x="218"/>
                  </a:lnTo>
                  <a:lnTo>
                    <a:pt y="411" x="201"/>
                  </a:lnTo>
                  <a:lnTo>
                    <a:pt y="434" x="181"/>
                  </a:lnTo>
                  <a:lnTo>
                    <a:pt y="456" x="160"/>
                  </a:lnTo>
                  <a:lnTo>
                    <a:pt y="500" x="118"/>
                  </a:lnTo>
                  <a:lnTo>
                    <a:pt y="539" x="74"/>
                  </a:lnTo>
                  <a:lnTo>
                    <a:pt y="571" x="35"/>
                  </a:lnTo>
                  <a:lnTo>
                    <a:pt y="598" x="0"/>
                  </a:lnTo>
                  <a:lnTo>
                    <a:pt y="573" x="84"/>
                  </a:lnTo>
                  <a:lnTo>
                    <a:pt y="544" x="171"/>
                  </a:lnTo>
                  <a:lnTo>
                    <a:pt y="512" x="262"/>
                  </a:lnTo>
                  <a:lnTo>
                    <a:pt y="480" x="355"/>
                  </a:lnTo>
                  <a:lnTo>
                    <a:pt y="445" x="447"/>
                  </a:lnTo>
                  <a:lnTo>
                    <a:pt y="407" x="544"/>
                  </a:lnTo>
                  <a:lnTo>
                    <a:pt y="368" x="640"/>
                  </a:lnTo>
                  <a:lnTo>
                    <a:pt y="330" x="738"/>
                  </a:lnTo>
                  <a:lnTo>
                    <a:pt y="289" x="834"/>
                  </a:lnTo>
                  <a:lnTo>
                    <a:pt y="247" x="930"/>
                  </a:lnTo>
                  <a:lnTo>
                    <a:pt y="206" x="1025"/>
                  </a:lnTo>
                  <a:lnTo>
                    <a:pt y="164" x="1119"/>
                  </a:lnTo>
                  <a:lnTo>
                    <a:pt y="123" x="1211"/>
                  </a:lnTo>
                  <a:lnTo>
                    <a:pt y="83" x="1298"/>
                  </a:lnTo>
                  <a:lnTo>
                    <a:pt y="42" x="1384"/>
                  </a:lnTo>
                  <a:lnTo>
                    <a:pt y="3" x="1466"/>
                  </a:lnTo>
                  <a:lnTo>
                    <a:pt y="0" x="1444"/>
                  </a:lnTo>
                  <a:lnTo>
                    <a:pt y="27" x="1369"/>
                  </a:lnTo>
                  <a:lnTo>
                    <a:pt y="54" x="1292"/>
                  </a:lnTo>
                  <a:lnTo>
                    <a:pt y="81" x="1214"/>
                  </a:lnTo>
                  <a:lnTo>
                    <a:pt y="107" x="1135"/>
                  </a:lnTo>
                  <a:lnTo>
                    <a:pt y="130" x="1057"/>
                  </a:lnTo>
                  <a:lnTo>
                    <a:pt y="154" x="978"/>
                  </a:lnTo>
                  <a:lnTo>
                    <a:pt y="176" x="898"/>
                  </a:lnTo>
                  <a:lnTo>
                    <a:pt y="196" x="821"/>
                  </a:lnTo>
                  <a:lnTo>
                    <a:pt y="215" x="745"/>
                  </a:lnTo>
                  <a:lnTo>
                    <a:pt y="230" x="670"/>
                  </a:lnTo>
                  <a:lnTo>
                    <a:pt y="243" x="596"/>
                  </a:lnTo>
                  <a:lnTo>
                    <a:pt y="255" x="527"/>
                  </a:lnTo>
                  <a:lnTo>
                    <a:pt y="264" x="458"/>
                  </a:lnTo>
                  <a:lnTo>
                    <a:pt y="270" x="393"/>
                  </a:lnTo>
                  <a:lnTo>
                    <a:pt y="272" x="333"/>
                  </a:lnTo>
                  <a:lnTo>
                    <a:pt y="272" x="27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86" name="Shape 5086"/>
            <p:cNvSpPr/>
            <p:nvPr/>
          </p:nvSpPr>
          <p:spPr>
            <a:xfrm>
              <a:off y="2871786" x="1635125"/>
              <a:ext cy="244475" cx="954086"/>
            </a:xfrm>
            <a:custGeom>
              <a:pathLst>
                <a:path w="601" extrusionOk="0" h="154">
                  <a:moveTo>
                    <a:pt y="61" x="165"/>
                  </a:moveTo>
                  <a:lnTo>
                    <a:pt y="74" x="150"/>
                  </a:lnTo>
                  <a:lnTo>
                    <a:pt y="88" x="130"/>
                  </a:lnTo>
                  <a:lnTo>
                    <a:pt y="101" x="108"/>
                  </a:lnTo>
                  <a:lnTo>
                    <a:pt y="113" x="84"/>
                  </a:lnTo>
                  <a:lnTo>
                    <a:pt y="137" x="39"/>
                  </a:lnTo>
                  <a:lnTo>
                    <a:pt y="154" x="0"/>
                  </a:lnTo>
                  <a:lnTo>
                    <a:pt y="140" x="67"/>
                  </a:lnTo>
                  <a:lnTo>
                    <a:pt y="125" x="140"/>
                  </a:lnTo>
                  <a:lnTo>
                    <a:pt y="106" x="216"/>
                  </a:lnTo>
                  <a:lnTo>
                    <a:pt y="86" x="295"/>
                  </a:lnTo>
                  <a:lnTo>
                    <a:pt y="66" x="375"/>
                  </a:lnTo>
                  <a:lnTo>
                    <a:pt y="44" x="454"/>
                  </a:lnTo>
                  <a:lnTo>
                    <a:pt y="22" x="530"/>
                  </a:lnTo>
                  <a:lnTo>
                    <a:pt y="2" x="601"/>
                  </a:lnTo>
                  <a:lnTo>
                    <a:pt y="0" x="596"/>
                  </a:lnTo>
                  <a:lnTo>
                    <a:pt y="13" x="535"/>
                  </a:lnTo>
                  <a:lnTo>
                    <a:pt y="27" x="473"/>
                  </a:lnTo>
                  <a:lnTo>
                    <a:pt y="39" x="412"/>
                  </a:lnTo>
                  <a:lnTo>
                    <a:pt y="47" x="353"/>
                  </a:lnTo>
                  <a:lnTo>
                    <a:pt y="56" x="299"/>
                  </a:lnTo>
                  <a:lnTo>
                    <a:pt y="61" x="246"/>
                  </a:lnTo>
                  <a:lnTo>
                    <a:pt y="62" x="203"/>
                  </a:lnTo>
                  <a:lnTo>
                    <a:pt y="61" x="16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87" name="Shape 5087"/>
            <p:cNvSpPr/>
            <p:nvPr/>
          </p:nvSpPr>
          <p:spPr>
            <a:xfrm>
              <a:off y="3625850" x="2706686"/>
              <a:ext cy="1128712" cx="1517650"/>
            </a:xfrm>
            <a:custGeom>
              <a:pathLst>
                <a:path w="956" extrusionOk="0" h="711">
                  <a:moveTo>
                    <a:pt y="711" x="9"/>
                  </a:moveTo>
                  <a:lnTo>
                    <a:pt y="701" x="5"/>
                  </a:lnTo>
                  <a:lnTo>
                    <a:pt y="689" x="2"/>
                  </a:lnTo>
                  <a:lnTo>
                    <a:pt y="679" x="0"/>
                  </a:lnTo>
                  <a:lnTo>
                    <a:pt y="669" x="0"/>
                  </a:lnTo>
                  <a:lnTo>
                    <a:pt y="657" x="2"/>
                  </a:lnTo>
                  <a:lnTo>
                    <a:pt y="647" x="7"/>
                  </a:lnTo>
                  <a:lnTo>
                    <a:pt y="637" x="14"/>
                  </a:lnTo>
                  <a:lnTo>
                    <a:pt y="628" x="24"/>
                  </a:lnTo>
                  <a:lnTo>
                    <a:pt y="12" x="956"/>
                  </a:lnTo>
                  <a:lnTo>
                    <a:pt y="0" x="782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88" name="Shape 5088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89" name="Shape 5089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90" name="Shape 5090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91" name="Shape 5091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92" name="Shape 5092"/>
            <p:cNvSpPr/>
            <p:nvPr/>
          </p:nvSpPr>
          <p:spPr>
            <a:xfrm>
              <a:off y="2786061" x="1319212"/>
              <a:ext cy="388937" cx="896937"/>
            </a:xfrm>
            <a:custGeom>
              <a:pathLst>
                <a:path w="565" extrusionOk="0" h="245">
                  <a:moveTo>
                    <a:pt y="0" x="565"/>
                  </a:moveTo>
                  <a:lnTo>
                    <a:pt y="231" x="6"/>
                  </a:lnTo>
                  <a:lnTo>
                    <a:pt y="235" x="3"/>
                  </a:lnTo>
                  <a:lnTo>
                    <a:pt y="238" x="1"/>
                  </a:lnTo>
                  <a:lnTo>
                    <a:pt y="242" x="0"/>
                  </a:lnTo>
                  <a:lnTo>
                    <a:pt y="245" x="1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93" name="Shape 5093"/>
            <p:cNvSpPr/>
            <p:nvPr/>
          </p:nvSpPr>
          <p:spPr>
            <a:xfrm>
              <a:off y="2174875" x="1908175"/>
              <a:ext cy="385761" cx="228600"/>
            </a:xfrm>
            <a:custGeom>
              <a:pathLst>
                <a:path w="144" extrusionOk="0" h="243">
                  <a:moveTo>
                    <a:pt y="0" x="0"/>
                  </a:moveTo>
                  <a:lnTo>
                    <a:pt y="211" x="4"/>
                  </a:lnTo>
                  <a:lnTo>
                    <a:pt y="243" x="140"/>
                  </a:lnTo>
                  <a:lnTo>
                    <a:pt y="180" x="144"/>
                  </a:lnTo>
                  <a:lnTo>
                    <a:pt y="103" x="127"/>
                  </a:lnTo>
                  <a:lnTo>
                    <a:pt y="37" x="101"/>
                  </a:lnTo>
                  <a:lnTo>
                    <a:pt y="28" x="95"/>
                  </a:lnTo>
                  <a:lnTo>
                    <a:pt y="20" x="73"/>
                  </a:lnTo>
                  <a:lnTo>
                    <a:pt y="11" x="49"/>
                  </a:lnTo>
                  <a:lnTo>
                    <a:pt y="5" x="2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94" name="Shape 5094"/>
            <p:cNvSpPr/>
            <p:nvPr/>
          </p:nvSpPr>
          <p:spPr>
            <a:xfrm>
              <a:off y="2136775" x="2000250"/>
              <a:ext cy="1512886" cx="5308600"/>
            </a:xfrm>
            <a:custGeom>
              <a:pathLst>
                <a:path w="3344" extrusionOk="0" h="953">
                  <a:moveTo>
                    <a:pt y="953" x="3344"/>
                  </a:moveTo>
                  <a:lnTo>
                    <a:pt y="946" x="3343"/>
                  </a:lnTo>
                  <a:lnTo>
                    <a:pt y="943" x="3304"/>
                  </a:lnTo>
                  <a:lnTo>
                    <a:pt y="945" x="3272"/>
                  </a:lnTo>
                  <a:lnTo>
                    <a:pt y="941" x="3228"/>
                  </a:lnTo>
                  <a:lnTo>
                    <a:pt y="936" x="3175"/>
                  </a:lnTo>
                  <a:lnTo>
                    <a:pt y="929" x="3115"/>
                  </a:lnTo>
                  <a:lnTo>
                    <a:pt y="923" x="3050"/>
                  </a:lnTo>
                  <a:lnTo>
                    <a:pt y="912" x="2985"/>
                  </a:lnTo>
                  <a:lnTo>
                    <a:pt y="904" x="2919"/>
                  </a:lnTo>
                  <a:lnTo>
                    <a:pt y="896" x="2856"/>
                  </a:lnTo>
                  <a:lnTo>
                    <a:pt y="863" x="2698"/>
                  </a:lnTo>
                  <a:lnTo>
                    <a:pt y="833" x="2542"/>
                  </a:lnTo>
                  <a:lnTo>
                    <a:pt y="801" x="2389"/>
                  </a:lnTo>
                  <a:lnTo>
                    <a:pt y="769" x="2237"/>
                  </a:lnTo>
                  <a:lnTo>
                    <a:pt y="737" x="2086"/>
                  </a:lnTo>
                  <a:lnTo>
                    <a:pt y="703" x="1938"/>
                  </a:lnTo>
                  <a:lnTo>
                    <a:pt y="671" x="1791"/>
                  </a:lnTo>
                  <a:lnTo>
                    <a:pt y="639" x="1644"/>
                  </a:lnTo>
                  <a:lnTo>
                    <a:pt y="605" x="1499"/>
                  </a:lnTo>
                  <a:lnTo>
                    <a:pt y="573" x="1354"/>
                  </a:lnTo>
                  <a:lnTo>
                    <a:pt y="539" x="1210"/>
                  </a:lnTo>
                  <a:lnTo>
                    <a:pt y="505" x="1067"/>
                  </a:lnTo>
                  <a:lnTo>
                    <a:pt y="471" x="923"/>
                  </a:lnTo>
                  <a:lnTo>
                    <a:pt y="439" x="778"/>
                  </a:lnTo>
                  <a:lnTo>
                    <a:pt y="406" x="634"/>
                  </a:lnTo>
                  <a:lnTo>
                    <a:pt y="372" x="489"/>
                  </a:lnTo>
                  <a:lnTo>
                    <a:pt y="367" x="467"/>
                  </a:lnTo>
                  <a:lnTo>
                    <a:pt y="360" x="447"/>
                  </a:lnTo>
                  <a:lnTo>
                    <a:pt y="353" x="427"/>
                  </a:lnTo>
                  <a:lnTo>
                    <a:pt y="346" x="408"/>
                  </a:lnTo>
                  <a:lnTo>
                    <a:pt y="336" x="391"/>
                  </a:lnTo>
                  <a:lnTo>
                    <a:pt y="328" x="374"/>
                  </a:lnTo>
                  <a:lnTo>
                    <a:pt y="318" x="359"/>
                  </a:lnTo>
                  <a:lnTo>
                    <a:pt y="306" x="344"/>
                  </a:lnTo>
                  <a:lnTo>
                    <a:pt y="282" x="315"/>
                  </a:lnTo>
                  <a:lnTo>
                    <a:pt y="257" x="290"/>
                  </a:lnTo>
                  <a:lnTo>
                    <a:pt y="230" x="265"/>
                  </a:lnTo>
                  <a:lnTo>
                    <a:pt y="201" x="241"/>
                  </a:lnTo>
                  <a:lnTo>
                    <a:pt y="172" x="217"/>
                  </a:lnTo>
                  <a:lnTo>
                    <a:pt y="144" x="194"/>
                  </a:lnTo>
                  <a:lnTo>
                    <a:pt y="115" x="168"/>
                  </a:lnTo>
                  <a:lnTo>
                    <a:pt y="88" x="141"/>
                  </a:lnTo>
                  <a:lnTo>
                    <a:pt y="76" x="126"/>
                  </a:lnTo>
                  <a:lnTo>
                    <a:pt y="62" x="111"/>
                  </a:lnTo>
                  <a:lnTo>
                    <a:pt y="51" x="96"/>
                  </a:lnTo>
                  <a:lnTo>
                    <a:pt y="39" x="79"/>
                  </a:lnTo>
                  <a:lnTo>
                    <a:pt y="29" x="60"/>
                  </a:lnTo>
                  <a:lnTo>
                    <a:pt y="19" x="42"/>
                  </a:lnTo>
                  <a:lnTo>
                    <a:pt y="8" x="22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59"/>
                  </a:lnTo>
                  <a:lnTo>
                    <a:pt y="142" x="65"/>
                  </a:lnTo>
                  <a:lnTo>
                    <a:pt y="164" x="70"/>
                  </a:lnTo>
                  <a:lnTo>
                    <a:pt y="184" x="74"/>
                  </a:lnTo>
                  <a:lnTo>
                    <a:pt y="203" x="77"/>
                  </a:lnTo>
                  <a:lnTo>
                    <a:pt y="221" x="77"/>
                  </a:lnTo>
                  <a:lnTo>
                    <a:pt y="240" x="79"/>
                  </a:lnTo>
                  <a:lnTo>
                    <a:pt y="257" x="77"/>
                  </a:lnTo>
                  <a:lnTo>
                    <a:pt y="289" x="74"/>
                  </a:lnTo>
                  <a:lnTo>
                    <a:pt y="316" x="69"/>
                  </a:lnTo>
                  <a:lnTo>
                    <a:pt y="355" x="243"/>
                  </a:lnTo>
                  <a:lnTo>
                    <a:pt y="392" x="420"/>
                  </a:lnTo>
                  <a:lnTo>
                    <a:pt y="431" x="597"/>
                  </a:lnTo>
                  <a:lnTo>
                    <a:pt y="470" x="775"/>
                  </a:lnTo>
                  <a:lnTo>
                    <a:pt y="509" x="954"/>
                  </a:lnTo>
                  <a:lnTo>
                    <a:pt y="546" x="1132"/>
                  </a:lnTo>
                  <a:lnTo>
                    <a:pt y="585" x="1311"/>
                  </a:lnTo>
                  <a:lnTo>
                    <a:pt y="622" x="1489"/>
                  </a:lnTo>
                  <a:lnTo>
                    <a:pt y="659" x="1664"/>
                  </a:lnTo>
                  <a:lnTo>
                    <a:pt y="696" x="1840"/>
                  </a:lnTo>
                  <a:lnTo>
                    <a:pt y="732" x="2012"/>
                  </a:lnTo>
                  <a:lnTo>
                    <a:pt y="765" x="2183"/>
                  </a:lnTo>
                  <a:lnTo>
                    <a:pt y="799" x="2350"/>
                  </a:lnTo>
                  <a:lnTo>
                    <a:pt y="833" x="2514"/>
                  </a:lnTo>
                  <a:lnTo>
                    <a:pt y="865" x="2674"/>
                  </a:lnTo>
                  <a:lnTo>
                    <a:pt y="896" x="2831"/>
                  </a:lnTo>
                  <a:lnTo>
                    <a:pt y="904" x="2899"/>
                  </a:lnTo>
                  <a:lnTo>
                    <a:pt y="914" x="2968"/>
                  </a:lnTo>
                  <a:lnTo>
                    <a:pt y="924" x="3034"/>
                  </a:lnTo>
                  <a:lnTo>
                    <a:pt y="933" x="3099"/>
                  </a:lnTo>
                  <a:lnTo>
                    <a:pt y="941" x="3162"/>
                  </a:lnTo>
                  <a:lnTo>
                    <a:pt y="948" x="3219"/>
                  </a:lnTo>
                  <a:lnTo>
                    <a:pt y="953" x="3270"/>
                  </a:lnTo>
                  <a:lnTo>
                    <a:pt y="953" x="3314"/>
                  </a:lnTo>
                  <a:lnTo>
                    <a:pt y="953" x="33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95" name="Shape 5095"/>
            <p:cNvSpPr/>
            <p:nvPr/>
          </p:nvSpPr>
          <p:spPr>
            <a:xfrm>
              <a:off y="2619375" x="1916111"/>
              <a:ext cy="1084261" cx="5400675"/>
            </a:xfrm>
            <a:custGeom>
              <a:pathLst>
                <a:path w="3402" extrusionOk="0" h="683">
                  <a:moveTo>
                    <a:pt y="676" x="3402"/>
                  </a:moveTo>
                  <a:lnTo>
                    <a:pt y="668" x="3399"/>
                  </a:lnTo>
                  <a:lnTo>
                    <a:pt y="673" x="3338"/>
                  </a:lnTo>
                  <a:lnTo>
                    <a:pt y="673" x="3325"/>
                  </a:lnTo>
                  <a:lnTo>
                    <a:pt y="673" x="3309"/>
                  </a:lnTo>
                  <a:lnTo>
                    <a:pt y="671" x="3291"/>
                  </a:lnTo>
                  <a:lnTo>
                    <a:pt y="668" x="3271"/>
                  </a:lnTo>
                  <a:lnTo>
                    <a:pt y="661" x="3225"/>
                  </a:lnTo>
                  <a:lnTo>
                    <a:pt y="649" x="3174"/>
                  </a:lnTo>
                  <a:lnTo>
                    <a:pt y="637" x="3119"/>
                  </a:lnTo>
                  <a:lnTo>
                    <a:pt y="625" x="3060"/>
                  </a:lnTo>
                  <a:lnTo>
                    <a:pt y="614" x="2999"/>
                  </a:lnTo>
                  <a:lnTo>
                    <a:pt y="605" x="2938"/>
                  </a:lnTo>
                  <a:lnTo>
                    <a:pt y="570" x="2762"/>
                  </a:lnTo>
                  <a:lnTo>
                    <a:pt y="536" x="2582"/>
                  </a:lnTo>
                  <a:lnTo>
                    <a:pt y="499" x="2401"/>
                  </a:lnTo>
                  <a:lnTo>
                    <a:pt y="463" x="2215"/>
                  </a:lnTo>
                  <a:lnTo>
                    <a:pt y="426" x="2030"/>
                  </a:lnTo>
                  <a:lnTo>
                    <a:pt y="389" x="1842"/>
                  </a:lnTo>
                  <a:lnTo>
                    <a:pt y="352" x="1655"/>
                  </a:lnTo>
                  <a:lnTo>
                    <a:pt y="313" x="1467"/>
                  </a:lnTo>
                  <a:lnTo>
                    <a:pt y="274" x="1278"/>
                  </a:lnTo>
                  <a:lnTo>
                    <a:pt y="235" x="1091"/>
                  </a:lnTo>
                  <a:lnTo>
                    <a:pt y="196" x="904"/>
                  </a:lnTo>
                  <a:lnTo>
                    <a:pt y="157" x="718"/>
                  </a:lnTo>
                  <a:lnTo>
                    <a:pt y="118" x="535"/>
                  </a:lnTo>
                  <a:lnTo>
                    <a:pt y="80" x="353"/>
                  </a:lnTo>
                  <a:lnTo>
                    <a:pt y="39" x="176"/>
                  </a:lnTo>
                  <a:lnTo>
                    <a:pt y="0" x="0"/>
                  </a:lnTo>
                  <a:lnTo>
                    <a:pt y="34" x="0"/>
                  </a:lnTo>
                  <a:lnTo>
                    <a:pt y="71" x="178"/>
                  </a:lnTo>
                  <a:lnTo>
                    <a:pt y="110" x="362"/>
                  </a:lnTo>
                  <a:lnTo>
                    <a:pt y="149" x="551"/>
                  </a:lnTo>
                  <a:lnTo>
                    <a:pt y="188" x="745"/>
                  </a:lnTo>
                  <a:lnTo>
                    <a:pt y="228" x="941"/>
                  </a:lnTo>
                  <a:lnTo>
                    <a:pt y="267" x="1140"/>
                  </a:lnTo>
                  <a:lnTo>
                    <a:pt y="306" x="1339"/>
                  </a:lnTo>
                  <a:lnTo>
                    <a:pt y="345" x="1538"/>
                  </a:lnTo>
                  <a:lnTo>
                    <a:pt y="382" x="1736"/>
                  </a:lnTo>
                  <a:lnTo>
                    <a:pt y="421" x="1932"/>
                  </a:lnTo>
                  <a:lnTo>
                    <a:pt y="456" x="2124"/>
                  </a:lnTo>
                  <a:lnTo>
                    <a:pt y="492" x="2312"/>
                  </a:lnTo>
                  <a:lnTo>
                    <a:pt y="527" x="2496"/>
                  </a:lnTo>
                  <a:lnTo>
                    <a:pt y="561" x="2671"/>
                  </a:lnTo>
                  <a:lnTo>
                    <a:pt y="592" x="2838"/>
                  </a:lnTo>
                  <a:lnTo>
                    <a:pt y="622" x="2999"/>
                  </a:lnTo>
                  <a:lnTo>
                    <a:pt y="636" x="3056"/>
                  </a:lnTo>
                  <a:lnTo>
                    <a:pt y="646" x="3103"/>
                  </a:lnTo>
                  <a:lnTo>
                    <a:pt y="656" x="3146"/>
                  </a:lnTo>
                  <a:lnTo>
                    <a:pt y="666" x="3183"/>
                  </a:lnTo>
                  <a:lnTo>
                    <a:pt y="673" x="3218"/>
                  </a:lnTo>
                  <a:lnTo>
                    <a:pt y="678" x="3252"/>
                  </a:lnTo>
                  <a:lnTo>
                    <a:pt y="681" x="3286"/>
                  </a:lnTo>
                  <a:lnTo>
                    <a:pt y="683" x="3325"/>
                  </a:lnTo>
                  <a:lnTo>
                    <a:pt y="676" x="3402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96" name="Shape 5096"/>
            <p:cNvSpPr/>
            <p:nvPr/>
          </p:nvSpPr>
          <p:spPr>
            <a:xfrm>
              <a:off y="2109786" x="2008186"/>
              <a:ext cy="1531937" cx="5300661"/>
            </a:xfrm>
            <a:custGeom>
              <a:pathLst>
                <a:path w="3339" extrusionOk="0" h="965">
                  <a:moveTo>
                    <a:pt y="965" x="3339"/>
                  </a:moveTo>
                  <a:lnTo>
                    <a:pt y="957" x="3338"/>
                  </a:lnTo>
                  <a:lnTo>
                    <a:pt y="953" x="3297"/>
                  </a:lnTo>
                  <a:lnTo>
                    <a:pt y="955" x="3267"/>
                  </a:lnTo>
                  <a:lnTo>
                    <a:pt y="953" x="3224"/>
                  </a:lnTo>
                  <a:lnTo>
                    <a:pt y="948" x="3175"/>
                  </a:lnTo>
                  <a:lnTo>
                    <a:pt y="941" x="3118"/>
                  </a:lnTo>
                  <a:lnTo>
                    <a:pt y="933" x="3059"/>
                  </a:lnTo>
                  <a:lnTo>
                    <a:pt y="924" x="2995"/>
                  </a:lnTo>
                  <a:lnTo>
                    <a:pt y="916" x="2931"/>
                  </a:lnTo>
                  <a:lnTo>
                    <a:pt y="908" x="2870"/>
                  </a:lnTo>
                  <a:lnTo>
                    <a:pt y="877" x="2711"/>
                  </a:lnTo>
                  <a:lnTo>
                    <a:pt y="845" x="2554"/>
                  </a:lnTo>
                  <a:lnTo>
                    <a:pt y="813" x="2401"/>
                  </a:lnTo>
                  <a:lnTo>
                    <a:pt y="779" x="2249"/>
                  </a:lnTo>
                  <a:lnTo>
                    <a:pt y="747" x="2098"/>
                  </a:lnTo>
                  <a:lnTo>
                    <a:pt y="713" x="1950"/>
                  </a:lnTo>
                  <a:lnTo>
                    <a:pt y="679" x="1803"/>
                  </a:lnTo>
                  <a:lnTo>
                    <a:pt y="647" x="1656"/>
                  </a:lnTo>
                  <a:lnTo>
                    <a:pt y="613" x="1511"/>
                  </a:lnTo>
                  <a:lnTo>
                    <a:pt y="580" x="1366"/>
                  </a:lnTo>
                  <a:lnTo>
                    <a:pt y="546" x="1222"/>
                  </a:lnTo>
                  <a:lnTo>
                    <a:pt y="512" x="1079"/>
                  </a:lnTo>
                  <a:lnTo>
                    <a:pt y="478" x="935"/>
                  </a:lnTo>
                  <a:lnTo>
                    <a:pt y="443" x="790"/>
                  </a:lnTo>
                  <a:lnTo>
                    <a:pt y="409" x="646"/>
                  </a:lnTo>
                  <a:lnTo>
                    <a:pt y="375" x="501"/>
                  </a:lnTo>
                  <a:lnTo>
                    <a:pt y="372" x="479"/>
                  </a:lnTo>
                  <a:lnTo>
                    <a:pt y="365" x="459"/>
                  </a:lnTo>
                  <a:lnTo>
                    <a:pt y="358" x="439"/>
                  </a:lnTo>
                  <a:lnTo>
                    <a:pt y="350" x="420"/>
                  </a:lnTo>
                  <a:lnTo>
                    <a:pt y="341" x="401"/>
                  </a:lnTo>
                  <a:lnTo>
                    <a:pt y="331" x="385"/>
                  </a:lnTo>
                  <a:lnTo>
                    <a:pt y="321" x="369"/>
                  </a:lnTo>
                  <a:lnTo>
                    <a:pt y="309" x="354"/>
                  </a:lnTo>
                  <a:lnTo>
                    <a:pt y="286" x="324"/>
                  </a:lnTo>
                  <a:lnTo>
                    <a:pt y="260" x="298"/>
                  </a:lnTo>
                  <a:lnTo>
                    <a:pt y="232" x="271"/>
                  </a:lnTo>
                  <a:lnTo>
                    <a:pt y="205" x="248"/>
                  </a:lnTo>
                  <a:lnTo>
                    <a:pt y="174" x="223"/>
                  </a:lnTo>
                  <a:lnTo>
                    <a:pt y="145" x="197"/>
                  </a:lnTo>
                  <a:lnTo>
                    <a:pt y="117" x="170"/>
                  </a:lnTo>
                  <a:lnTo>
                    <a:pt y="90" x="141"/>
                  </a:lnTo>
                  <a:lnTo>
                    <a:pt y="76" x="126"/>
                  </a:lnTo>
                  <a:lnTo>
                    <a:pt y="64" x="111"/>
                  </a:lnTo>
                  <a:lnTo>
                    <a:pt y="52" x="94"/>
                  </a:lnTo>
                  <a:lnTo>
                    <a:pt y="41" x="77"/>
                  </a:lnTo>
                  <a:lnTo>
                    <a:pt y="29" x="59"/>
                  </a:lnTo>
                  <a:lnTo>
                    <a:pt y="19" x="40"/>
                  </a:lnTo>
                  <a:lnTo>
                    <a:pt y="10" x="20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60"/>
                  </a:lnTo>
                  <a:lnTo>
                    <a:pt y="142" x="67"/>
                  </a:lnTo>
                  <a:lnTo>
                    <a:pt y="162" x="74"/>
                  </a:lnTo>
                  <a:lnTo>
                    <a:pt y="183" x="79"/>
                  </a:lnTo>
                  <a:lnTo>
                    <a:pt y="221" x="87"/>
                  </a:lnTo>
                  <a:lnTo>
                    <a:pt y="257" x="91"/>
                  </a:lnTo>
                  <a:lnTo>
                    <a:pt y="291" x="91"/>
                  </a:lnTo>
                  <a:lnTo>
                    <a:pt y="323" x="89"/>
                  </a:lnTo>
                  <a:lnTo>
                    <a:pt y="362" x="265"/>
                  </a:lnTo>
                  <a:lnTo>
                    <a:pt y="399" x="440"/>
                  </a:lnTo>
                  <a:lnTo>
                    <a:pt y="438" x="616"/>
                  </a:lnTo>
                  <a:lnTo>
                    <a:pt y="477" x="793"/>
                  </a:lnTo>
                  <a:lnTo>
                    <a:pt y="515" x="969"/>
                  </a:lnTo>
                  <a:lnTo>
                    <a:pt y="554" x="1146"/>
                  </a:lnTo>
                  <a:lnTo>
                    <a:pt y="593" x="1322"/>
                  </a:lnTo>
                  <a:lnTo>
                    <a:pt y="632" x="1497"/>
                  </a:lnTo>
                  <a:lnTo>
                    <a:pt y="669" x="1671"/>
                  </a:lnTo>
                  <a:lnTo>
                    <a:pt y="706" x="1843"/>
                  </a:lnTo>
                  <a:lnTo>
                    <a:pt y="744" x="2014"/>
                  </a:lnTo>
                  <a:lnTo>
                    <a:pt y="779" x="2183"/>
                  </a:lnTo>
                  <a:lnTo>
                    <a:pt y="813" x="2348"/>
                  </a:lnTo>
                  <a:lnTo>
                    <a:pt y="847" x="2512"/>
                  </a:lnTo>
                  <a:lnTo>
                    <a:pt y="879" x="2671"/>
                  </a:lnTo>
                  <a:lnTo>
                    <a:pt y="908" x="2828"/>
                  </a:lnTo>
                  <a:lnTo>
                    <a:pt y="918" x="2895"/>
                  </a:lnTo>
                  <a:lnTo>
                    <a:pt y="928" x="2963"/>
                  </a:lnTo>
                  <a:lnTo>
                    <a:pt y="936" x="3030"/>
                  </a:lnTo>
                  <a:lnTo>
                    <a:pt y="946" x="3094"/>
                  </a:lnTo>
                  <a:lnTo>
                    <a:pt y="953" x="3157"/>
                  </a:lnTo>
                  <a:lnTo>
                    <a:pt y="960" x="3214"/>
                  </a:lnTo>
                  <a:lnTo>
                    <a:pt y="963" x="3265"/>
                  </a:lnTo>
                  <a:lnTo>
                    <a:pt y="965" x="3309"/>
                  </a:lnTo>
                  <a:lnTo>
                    <a:pt y="965" x="3339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97" name="Shape 5097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3" x="50"/>
                  </a:lnTo>
                  <a:lnTo>
                    <a:pt y="3" x="103"/>
                  </a:lnTo>
                  <a:lnTo>
                    <a:pt y="5" x="153"/>
                  </a:lnTo>
                  <a:lnTo>
                    <a:pt y="5" x="204"/>
                  </a:lnTo>
                  <a:lnTo>
                    <a:pt y="5" x="253"/>
                  </a:lnTo>
                  <a:lnTo>
                    <a:pt y="3" x="303"/>
                  </a:lnTo>
                  <a:lnTo>
                    <a:pt y="3" x="354"/>
                  </a:lnTo>
                  <a:lnTo>
                    <a:pt y="0" x="403"/>
                  </a:lnTo>
                  <a:lnTo>
                    <a:pt y="7" x="418"/>
                  </a:lnTo>
                  <a:lnTo>
                    <a:pt y="12" x="430"/>
                  </a:lnTo>
                  <a:lnTo>
                    <a:pt y="18" x="444"/>
                  </a:lnTo>
                  <a:lnTo>
                    <a:pt y="27" x="454"/>
                  </a:lnTo>
                  <a:lnTo>
                    <a:pt y="42" x="474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</a:path>
              </a:pathLst>
            </a:custGeom>
            <a:noFill/>
            <a:ln w="9525" cap="rnd">
              <a:solidFill>
                <a:srgbClr val="969595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98" name="Shape 5098"/>
            <p:cNvSpPr/>
            <p:nvPr/>
          </p:nvSpPr>
          <p:spPr>
            <a:xfrm>
              <a:off y="2020886" x="2103436"/>
              <a:ext cy="760411" cx="120650"/>
            </a:xfrm>
            <a:custGeom>
              <a:pathLst>
                <a:path w="76" extrusionOk="0" h="479">
                  <a:moveTo>
                    <a:pt y="0" x="7"/>
                  </a:moveTo>
                  <a:lnTo>
                    <a:pt y="2" x="4"/>
                  </a:lnTo>
                  <a:lnTo>
                    <a:pt y="5" x="2"/>
                  </a:lnTo>
                  <a:lnTo>
                    <a:pt y="9" x="0"/>
                  </a:lnTo>
                  <a:lnTo>
                    <a:pt y="12" x="0"/>
                  </a:lnTo>
                  <a:lnTo>
                    <a:pt y="479" x="76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099" name="Shape 5099"/>
            <p:cNvSpPr/>
            <p:nvPr/>
          </p:nvSpPr>
          <p:spPr>
            <a:xfrm>
              <a:off y="2455861" x="3032125"/>
              <a:ext cy="163511" cx="230187"/>
            </a:xfrm>
            <a:custGeom>
              <a:pathLst>
                <a:path w="145" extrusionOk="0" h="103">
                  <a:moveTo>
                    <a:pt y="0" x="64"/>
                  </a:moveTo>
                  <a:lnTo>
                    <a:pt y="7" x="65"/>
                  </a:lnTo>
                  <a:lnTo>
                    <a:pt y="14" x="67"/>
                  </a:lnTo>
                  <a:lnTo>
                    <a:pt y="19" x="67"/>
                  </a:lnTo>
                  <a:lnTo>
                    <a:pt y="25" x="67"/>
                  </a:lnTo>
                  <a:lnTo>
                    <a:pt y="39" x="62"/>
                  </a:lnTo>
                  <a:lnTo>
                    <a:pt y="51" x="54"/>
                  </a:lnTo>
                  <a:lnTo>
                    <a:pt y="63" x="44"/>
                  </a:lnTo>
                  <a:lnTo>
                    <a:pt y="76" x="30"/>
                  </a:lnTo>
                  <a:lnTo>
                    <a:pt y="88" x="15"/>
                  </a:lnTo>
                  <a:lnTo>
                    <a:pt y="101" x="0"/>
                  </a:lnTo>
                  <a:lnTo>
                    <a:pt y="101" x="20"/>
                  </a:lnTo>
                  <a:lnTo>
                    <a:pt y="103" x="40"/>
                  </a:lnTo>
                  <a:lnTo>
                    <a:pt y="44" x="138"/>
                  </a:lnTo>
                  <a:lnTo>
                    <a:pt y="39" x="141"/>
                  </a:lnTo>
                  <a:lnTo>
                    <a:pt y="36" x="145"/>
                  </a:lnTo>
                  <a:lnTo>
                    <a:pt y="32" x="145"/>
                  </a:lnTo>
                  <a:lnTo>
                    <a:pt y="29" x="145"/>
                  </a:lnTo>
                  <a:lnTo>
                    <a:pt y="25" x="145"/>
                  </a:lnTo>
                  <a:lnTo>
                    <a:pt y="24" x="141"/>
                  </a:lnTo>
                  <a:lnTo>
                    <a:pt y="20" x="138"/>
                  </a:lnTo>
                  <a:lnTo>
                    <a:pt y="19" x="133"/>
                  </a:lnTo>
                  <a:lnTo>
                    <a:pt y="14" x="116"/>
                  </a:lnTo>
                  <a:lnTo>
                    <a:pt y="8" x="99"/>
                  </a:lnTo>
                  <a:lnTo>
                    <a:pt y="3" x="81"/>
                  </a:lnTo>
                  <a:lnTo>
                    <a:pt y="0" x="6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100" name="Shape 5100"/>
            <p:cNvSpPr/>
            <p:nvPr/>
          </p:nvSpPr>
          <p:spPr>
            <a:xfrm>
              <a:off y="2413000" x="6296025"/>
              <a:ext cy="681037" cx="579437"/>
            </a:xfrm>
            <a:custGeom>
              <a:pathLst>
                <a:path w="365" extrusionOk="0" h="429">
                  <a:moveTo>
                    <a:pt y="0" x="138"/>
                  </a:moveTo>
                  <a:lnTo>
                    <a:pt y="25" x="142"/>
                  </a:lnTo>
                  <a:lnTo>
                    <a:pt y="51" x="144"/>
                  </a:lnTo>
                  <a:lnTo>
                    <a:pt y="78" x="142"/>
                  </a:lnTo>
                  <a:lnTo>
                    <a:pt y="103" x="140"/>
                  </a:lnTo>
                  <a:lnTo>
                    <a:pt y="130" x="135"/>
                  </a:lnTo>
                  <a:lnTo>
                    <a:pt y="157" x="128"/>
                  </a:lnTo>
                  <a:lnTo>
                    <a:pt y="183" x="120"/>
                  </a:lnTo>
                  <a:lnTo>
                    <a:pt y="210" x="111"/>
                  </a:lnTo>
                  <a:lnTo>
                    <a:pt y="237" x="101"/>
                  </a:lnTo>
                  <a:lnTo>
                    <a:pt y="264" x="88"/>
                  </a:lnTo>
                  <a:lnTo>
                    <a:pt y="291" x="76"/>
                  </a:lnTo>
                  <a:lnTo>
                    <a:pt y="316" x="63"/>
                  </a:lnTo>
                  <a:lnTo>
                    <a:pt y="368" x="32"/>
                  </a:lnTo>
                  <a:lnTo>
                    <a:pt y="421" x="0"/>
                  </a:lnTo>
                  <a:lnTo>
                    <a:pt y="424" x="22"/>
                  </a:lnTo>
                  <a:lnTo>
                    <a:pt y="429" x="51"/>
                  </a:lnTo>
                  <a:lnTo>
                    <a:pt y="68" x="358"/>
                  </a:lnTo>
                  <a:lnTo>
                    <a:pt y="61" x="363"/>
                  </a:lnTo>
                  <a:lnTo>
                    <a:pt y="54" x="365"/>
                  </a:lnTo>
                  <a:lnTo>
                    <a:pt y="49" x="365"/>
                  </a:lnTo>
                  <a:lnTo>
                    <a:pt y="44" x="361"/>
                  </a:lnTo>
                  <a:lnTo>
                    <a:pt y="41" x="358"/>
                  </a:lnTo>
                  <a:lnTo>
                    <a:pt y="37" x="355"/>
                  </a:lnTo>
                  <a:lnTo>
                    <a:pt y="35" x="350"/>
                  </a:lnTo>
                  <a:lnTo>
                    <a:pt y="32" x="344"/>
                  </a:lnTo>
                  <a:lnTo>
                    <a:pt y="24" x="317"/>
                  </a:lnTo>
                  <a:lnTo>
                    <a:pt y="15" x="287"/>
                  </a:lnTo>
                  <a:lnTo>
                    <a:pt y="10" x="257"/>
                  </a:lnTo>
                  <a:lnTo>
                    <a:pt y="7" x="226"/>
                  </a:lnTo>
                  <a:lnTo>
                    <a:pt y="2" x="172"/>
                  </a:lnTo>
                  <a:lnTo>
                    <a:pt y="0" x="138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101" name="Shape 5101"/>
            <p:cNvSpPr/>
            <p:nvPr/>
          </p:nvSpPr>
          <p:spPr>
            <a:xfrm>
              <a:off y="2451100" x="3021011"/>
              <a:ext cy="165100" cx="120650"/>
            </a:xfrm>
            <a:custGeom>
              <a:pathLst>
                <a:path w="76" extrusionOk="0" h="104">
                  <a:moveTo>
                    <a:pt y="3" x="71"/>
                  </a:moveTo>
                  <a:lnTo>
                    <a:pt y="10" x="72"/>
                  </a:lnTo>
                  <a:lnTo>
                    <a:pt y="17" x="74"/>
                  </a:lnTo>
                  <a:lnTo>
                    <a:pt y="22" x="74"/>
                  </a:lnTo>
                  <a:lnTo>
                    <a:pt y="28" x="74"/>
                  </a:lnTo>
                  <a:lnTo>
                    <a:pt y="42" x="69"/>
                  </a:lnTo>
                  <a:lnTo>
                    <a:pt y="54" x="61"/>
                  </a:lnTo>
                  <a:lnTo>
                    <a:pt y="66" x="51"/>
                  </a:lnTo>
                  <a:lnTo>
                    <a:pt y="79" x="37"/>
                  </a:lnTo>
                  <a:lnTo>
                    <a:pt y="91" x="22"/>
                  </a:lnTo>
                  <a:lnTo>
                    <a:pt y="104" x="7"/>
                  </a:lnTo>
                  <a:lnTo>
                    <a:pt y="104" x="10"/>
                  </a:lnTo>
                  <a:lnTo>
                    <a:pt y="103" x="5"/>
                  </a:lnTo>
                  <a:lnTo>
                    <a:pt y="103" x="0"/>
                  </a:lnTo>
                  <a:lnTo>
                    <a:pt y="103" x="2"/>
                  </a:lnTo>
                  <a:lnTo>
                    <a:pt y="91" x="18"/>
                  </a:lnTo>
                  <a:lnTo>
                    <a:pt y="77" x="34"/>
                  </a:lnTo>
                  <a:lnTo>
                    <a:pt y="64" x="47"/>
                  </a:lnTo>
                  <a:lnTo>
                    <a:pt y="50" x="57"/>
                  </a:lnTo>
                  <a:lnTo>
                    <a:pt y="37" x="66"/>
                  </a:lnTo>
                  <a:lnTo>
                    <a:pt y="25" x="71"/>
                  </a:lnTo>
                  <a:lnTo>
                    <a:pt y="18" x="71"/>
                  </a:lnTo>
                  <a:lnTo>
                    <a:pt y="13" x="71"/>
                  </a:lnTo>
                  <a:lnTo>
                    <a:pt y="8" x="69"/>
                  </a:lnTo>
                  <a:lnTo>
                    <a:pt y="3" x="66"/>
                  </a:lnTo>
                  <a:lnTo>
                    <a:pt y="1" x="59"/>
                  </a:lnTo>
                  <a:lnTo>
                    <a:pt y="0" x="59"/>
                  </a:lnTo>
                  <a:lnTo>
                    <a:pt y="0" x="62"/>
                  </a:lnTo>
                  <a:lnTo>
                    <a:pt y="1" x="67"/>
                  </a:lnTo>
                  <a:lnTo>
                    <a:pt y="3" x="72"/>
                  </a:lnTo>
                  <a:lnTo>
                    <a:pt y="5" x="76"/>
                  </a:lnTo>
                  <a:lnTo>
                    <a:pt y="5" x="76"/>
                  </a:lnTo>
                  <a:lnTo>
                    <a:pt y="3" x="7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102" name="Shape 5102"/>
            <p:cNvSpPr/>
            <p:nvPr/>
          </p:nvSpPr>
          <p:spPr>
            <a:xfrm>
              <a:off y="2413000" x="6288087"/>
              <a:ext cy="665161" cx="236537"/>
            </a:xfrm>
            <a:custGeom>
              <a:pathLst>
                <a:path w="149" extrusionOk="0" h="419">
                  <a:moveTo>
                    <a:pt y="0" x="143"/>
                  </a:moveTo>
                  <a:lnTo>
                    <a:pt y="25" x="147"/>
                  </a:lnTo>
                  <a:lnTo>
                    <a:pt y="51" x="149"/>
                  </a:lnTo>
                  <a:lnTo>
                    <a:pt y="78" x="149"/>
                  </a:lnTo>
                  <a:lnTo>
                    <a:pt y="103" x="145"/>
                  </a:lnTo>
                  <a:lnTo>
                    <a:pt y="130" x="140"/>
                  </a:lnTo>
                  <a:lnTo>
                    <a:pt y="157" x="133"/>
                  </a:lnTo>
                  <a:lnTo>
                    <a:pt y="183" x="127"/>
                  </a:lnTo>
                  <a:lnTo>
                    <a:pt y="210" x="116"/>
                  </a:lnTo>
                  <a:lnTo>
                    <a:pt y="237" x="106"/>
                  </a:lnTo>
                  <a:lnTo>
                    <a:pt y="264" x="95"/>
                  </a:lnTo>
                  <a:lnTo>
                    <a:pt y="291" x="81"/>
                  </a:lnTo>
                  <a:lnTo>
                    <a:pt y="316" x="68"/>
                  </a:lnTo>
                  <a:lnTo>
                    <a:pt y="368" x="37"/>
                  </a:lnTo>
                  <a:lnTo>
                    <a:pt y="419" x="7"/>
                  </a:lnTo>
                  <a:lnTo>
                    <a:pt y="419" x="0"/>
                  </a:lnTo>
                  <a:lnTo>
                    <a:pt y="395" x="17"/>
                  </a:lnTo>
                  <a:lnTo>
                    <a:pt y="368" x="32"/>
                  </a:lnTo>
                  <a:lnTo>
                    <a:pt y="343" x="49"/>
                  </a:lnTo>
                  <a:lnTo>
                    <a:pt y="314" x="62"/>
                  </a:lnTo>
                  <a:lnTo>
                    <a:pt y="287" x="78"/>
                  </a:lnTo>
                  <a:lnTo>
                    <a:pt y="259" x="89"/>
                  </a:lnTo>
                  <a:lnTo>
                    <a:pt y="230" x="101"/>
                  </a:lnTo>
                  <a:lnTo>
                    <a:pt y="201" x="113"/>
                  </a:lnTo>
                  <a:lnTo>
                    <a:pt y="172" x="122"/>
                  </a:lnTo>
                  <a:lnTo>
                    <a:pt y="144" x="130"/>
                  </a:lnTo>
                  <a:lnTo>
                    <a:pt y="117" x="135"/>
                  </a:lnTo>
                  <a:lnTo>
                    <a:pt y="90" x="138"/>
                  </a:lnTo>
                  <a:lnTo>
                    <a:pt y="64" x="140"/>
                  </a:lnTo>
                  <a:lnTo>
                    <a:pt y="41" x="140"/>
                  </a:lnTo>
                  <a:lnTo>
                    <a:pt y="19" x="138"/>
                  </a:lnTo>
                  <a:lnTo>
                    <a:pt y="0" x="132"/>
                  </a:lnTo>
                  <a:lnTo>
                    <a:pt y="0" x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103" name="Shape 5103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104" name="Shape 5104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</p:spTree>
  </p:cSld>
  <p:clrMapOvr>
    <a:masterClrMapping/>
  </p:clrMapOvr>
  <p:transition spd="slow">
    <p:cut/>
  </p:transition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5108" name="Shape 5108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109" name="Shape 5109"/>
          <p:cNvSpPr/>
          <p:nvPr/>
        </p:nvSpPr>
        <p:spPr>
          <a:xfrm>
            <a:off y="795337" x="1511300"/>
            <a:ext cy="3990975" cx="585470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8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Now translate these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8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DEFECTS…   or    MISTAKES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8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into</a:t>
            </a:r>
          </a:p>
          <a:p>
            <a:r>
              <a:t/>
            </a:r>
          </a:p>
          <a:p>
            <a:r>
              <a:t/>
            </a:r>
          </a:p>
          <a:p>
            <a:r>
              <a:t/>
            </a:r>
          </a:p>
          <a:p>
            <a:r>
              <a:t/>
            </a:r>
          </a:p>
          <a:p>
            <a:r>
              <a:t/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8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DEDUCTS…    or     DOWNGRADES</a:t>
            </a:r>
          </a:p>
        </p:txBody>
      </p:sp>
      <p:sp>
        <p:nvSpPr>
          <p:cNvPr id="5110" name="Shape 5110"/>
          <p:cNvSpPr/>
          <p:nvPr/>
        </p:nvSpPr>
        <p:spPr>
          <a:xfrm rot="5400000">
            <a:off y="2339181" x="3666331"/>
            <a:ext cy="1685925" cx="1481137"/>
          </a:xfrm>
          <a:prstGeom prst="stripedRightArrow">
            <a:avLst>
              <a:gd fmla="val 50000" name="adj1"/>
              <a:gd fmla="val 50000" name="adj2"/>
            </a:avLst>
          </a:prstGeom>
          <a:gradFill>
            <a:gsLst>
              <a:gs pos="0">
                <a:srgbClr val="FF0000"/>
              </a:gs>
              <a:gs pos="100000">
                <a:schemeClr val="lt1"/>
              </a:gs>
            </a:gsLst>
            <a:lin ang="10800000" scaled="0"/>
          </a:gradFill>
          <a:ln w="3810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ctr" anchorCtr="0">
            <a:noAutofit/>
          </a:bodyPr>
          <a:lstStyle/>
          <a:p/>
        </p:txBody>
      </p:sp>
    </p:spTree>
  </p:cSld>
  <p:clrMapOvr>
    <a:masterClrMapping/>
  </p:clrMapOvr>
  <p:transition spd="slow">
    <p:cut/>
  </p:transition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5116" name="Shape 5116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117" name="Shape 5117"/>
          <p:cNvSpPr/>
          <p:nvPr/>
        </p:nvSpPr>
        <p:spPr>
          <a:xfrm>
            <a:off y="177800" x="2330450"/>
            <a:ext cy="784224" cx="482441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50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IMPARTIALITY 2</a:t>
            </a:r>
          </a:p>
        </p:txBody>
      </p:sp>
      <p:sp>
        <p:nvSpPr>
          <p:cNvPr id="5118" name="Shape 5118"/>
          <p:cNvSpPr/>
          <p:nvPr/>
        </p:nvSpPr>
        <p:spPr>
          <a:xfrm>
            <a:off y="1444625" x="361950"/>
            <a:ext cy="4144962" cx="8070849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Forget </a:t>
            </a:r>
            <a:r>
              <a:rPr strike="noStrike" u="sng" b="1" cap="none" baseline="0" sz="34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WHO</a:t>
            </a:r>
            <a:r>
              <a:rPr strike="noStrike" u="none" b="1" cap="none" baseline="0" sz="3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is flying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		</a:t>
            </a: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(friend, rival, countryman, flier from other nation)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Forget </a:t>
            </a:r>
            <a:r>
              <a:rPr strike="noStrike" u="sng" b="1" cap="none" baseline="0" sz="34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WHAT</a:t>
            </a:r>
            <a:r>
              <a:rPr strike="noStrike" u="none" b="1" cap="none" baseline="0" sz="3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is flying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		</a:t>
            </a: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(2-stroke, 4-stroke, electric, turbine, rubber-power)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LOOK </a:t>
            </a:r>
            <a:r>
              <a:rPr strike="noStrike" u="sng" b="1" cap="none" baseline="0" sz="34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ONLY</a:t>
            </a:r>
            <a:r>
              <a:rPr strike="noStrike" u="none" b="1" cap="none" baseline="0" sz="3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AT LINES DESCRIBED IN THE SKY!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		</a:t>
            </a: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(and the precision, smoothness, positioning, and 	 		   size)</a:t>
            </a:r>
          </a:p>
        </p:txBody>
      </p:sp>
    </p:spTree>
  </p:cSld>
  <p:clrMapOvr>
    <a:masterClrMapping/>
  </p:clrMapOvr>
  <p:transition spd="slow">
    <p:cut/>
  </p:transition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5122" name="Shape 5122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123" name="Shape 5123"/>
          <p:cNvSpPr/>
          <p:nvPr/>
        </p:nvSpPr>
        <p:spPr>
          <a:xfrm>
            <a:off y="2289175" x="420687"/>
            <a:ext cy="1566861" cx="810736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50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CRITERIA FOR JUDGING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5000" lang="en-US" i="0">
                <a:solidFill>
                  <a:srgbClr val="00468E"/>
                </a:solidFill>
                <a:latin typeface="Arial"/>
                <a:ea typeface="Arial"/>
                <a:cs typeface="Arial"/>
                <a:sym typeface="Arial"/>
              </a:rPr>
              <a:t>INDIVIDUAL MANOEUVRES</a:t>
            </a:r>
          </a:p>
        </p:txBody>
      </p:sp>
      <p:sp>
        <p:nvSpPr>
          <p:cNvPr id="5124" name="Shape 5124"/>
          <p:cNvSpPr/>
          <p:nvPr/>
        </p:nvSpPr>
        <p:spPr>
          <a:xfrm>
            <a:off y="4016375" x="1314450"/>
            <a:ext cy="522286" cx="62833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3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(Method)</a:t>
            </a:r>
          </a:p>
        </p:txBody>
      </p:sp>
      <p:grpSp>
        <p:nvGrpSpPr>
          <p:cNvPr id="5125" name="Shape 5125"/>
          <p:cNvGrpSpPr/>
          <p:nvPr/>
        </p:nvGrpSpPr>
        <p:grpSpPr>
          <a:xfrm>
            <a:off y="472691" x="2948576"/>
            <a:ext cy="1345379" cx="2729321"/>
            <a:chOff y="2001836" x="1200150"/>
            <a:chExt cy="2863850" cx="6477000"/>
          </a:xfrm>
        </p:grpSpPr>
        <p:grpSp>
          <p:nvGrpSpPr>
            <p:cNvPr id="5126" name="Shape 5126"/>
            <p:cNvGrpSpPr/>
            <p:nvPr/>
          </p:nvGrpSpPr>
          <p:grpSpPr>
            <a:xfrm>
              <a:off y="2001836" x="1200150"/>
              <a:ext cy="2863850" cx="6477000"/>
              <a:chOff y="2001836" x="1200150"/>
              <a:chExt cy="2863850" cx="6477000"/>
            </a:xfrm>
          </p:grpSpPr>
          <p:sp>
            <p:nvSpPr>
              <p:cNvPr id="5127" name="Shape 5127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28" name="Shape 5128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29" name="Shape 5129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30" name="Shape 5130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31" name="Shape 5131"/>
              <p:cNvSpPr/>
              <p:nvPr/>
            </p:nvSpPr>
            <p:spPr>
              <a:xfrm>
                <a:off y="2455861" x="2782886"/>
                <a:ext cy="271461" cx="136525"/>
              </a:xfrm>
              <a:custGeom>
                <a:pathLst>
                  <a:path w="86" extrusionOk="0" h="171">
                    <a:moveTo>
                      <a:pt y="41" x="81"/>
                    </a:moveTo>
                    <a:lnTo>
                      <a:pt y="32" x="82"/>
                    </a:lnTo>
                    <a:lnTo>
                      <a:pt y="25" x="84"/>
                    </a:lnTo>
                    <a:lnTo>
                      <a:pt y="19" x="84"/>
                    </a:lnTo>
                    <a:lnTo>
                      <a:pt y="14" x="82"/>
                    </a:lnTo>
                    <a:lnTo>
                      <a:pt y="8" x="81"/>
                    </a:lnTo>
                    <a:lnTo>
                      <a:pt y="5" x="79"/>
                    </a:lnTo>
                    <a:lnTo>
                      <a:pt y="2" x="76"/>
                    </a:lnTo>
                    <a:lnTo>
                      <a:pt y="0" x="72"/>
                    </a:lnTo>
                    <a:lnTo>
                      <a:pt y="0" x="74"/>
                    </a:lnTo>
                    <a:lnTo>
                      <a:pt y="2" x="79"/>
                    </a:lnTo>
                    <a:lnTo>
                      <a:pt y="3" x="81"/>
                    </a:lnTo>
                    <a:lnTo>
                      <a:pt y="7" x="82"/>
                    </a:lnTo>
                    <a:lnTo>
                      <a:pt y="10" x="84"/>
                    </a:lnTo>
                    <a:lnTo>
                      <a:pt y="20" x="86"/>
                    </a:lnTo>
                    <a:lnTo>
                      <a:pt y="32" x="84"/>
                    </a:lnTo>
                    <a:lnTo>
                      <a:pt y="44" x="81"/>
                    </a:lnTo>
                    <a:lnTo>
                      <a:pt y="59" x="76"/>
                    </a:lnTo>
                    <a:lnTo>
                      <a:pt y="74" x="69"/>
                    </a:lnTo>
                    <a:lnTo>
                      <a:pt y="90" x="62"/>
                    </a:lnTo>
                    <a:lnTo>
                      <a:pt y="118" x="45"/>
                    </a:lnTo>
                    <a:lnTo>
                      <a:pt y="145" x="28"/>
                    </a:lnTo>
                    <a:lnTo>
                      <a:pt y="156" x="20"/>
                    </a:lnTo>
                    <a:lnTo>
                      <a:pt y="164" x="11"/>
                    </a:lnTo>
                    <a:lnTo>
                      <a:pt y="169" x="5"/>
                    </a:lnTo>
                    <a:lnTo>
                      <a:pt y="171" x="0"/>
                    </a:lnTo>
                    <a:lnTo>
                      <a:pt y="41" x="8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32" name="Shape 5132"/>
              <p:cNvSpPr/>
              <p:nvPr/>
            </p:nvSpPr>
            <p:spPr>
              <a:xfrm>
                <a:off y="2474911" x="6092825"/>
                <a:ext cy="260350" cx="44450"/>
              </a:xfrm>
              <a:custGeom>
                <a:pathLst>
                  <a:path w="28" extrusionOk="0" h="164">
                    <a:moveTo>
                      <a:pt y="164" x="0"/>
                    </a:moveTo>
                    <a:lnTo>
                      <a:pt y="133" x="6"/>
                    </a:lnTo>
                    <a:lnTo>
                      <a:pt y="105" x="12"/>
                    </a:lnTo>
                    <a:lnTo>
                      <a:pt y="78" x="15"/>
                    </a:lnTo>
                    <a:lnTo>
                      <a:pt y="54" x="15"/>
                    </a:lnTo>
                    <a:lnTo>
                      <a:pt y="35" x="15"/>
                    </a:lnTo>
                    <a:lnTo>
                      <a:pt y="20" x="12"/>
                    </a:lnTo>
                    <a:lnTo>
                      <a:pt y="13" x="10"/>
                    </a:lnTo>
                    <a:lnTo>
                      <a:pt y="8" x="6"/>
                    </a:lnTo>
                    <a:lnTo>
                      <a:pt y="5" x="5"/>
                    </a:lnTo>
                    <a:lnTo>
                      <a:pt y="3" x="1"/>
                    </a:lnTo>
                    <a:lnTo>
                      <a:pt y="0" x="10"/>
                    </a:lnTo>
                    <a:lnTo>
                      <a:pt y="3" x="15"/>
                    </a:lnTo>
                    <a:lnTo>
                      <a:pt y="10" x="18"/>
                    </a:lnTo>
                    <a:lnTo>
                      <a:pt y="17" x="22"/>
                    </a:lnTo>
                    <a:lnTo>
                      <a:pt y="25" x="25"/>
                    </a:lnTo>
                    <a:lnTo>
                      <a:pt y="45" x="28"/>
                    </a:lnTo>
                    <a:lnTo>
                      <a:pt y="69" x="28"/>
                    </a:lnTo>
                    <a:lnTo>
                      <a:pt y="95" x="27"/>
                    </a:lnTo>
                    <a:lnTo>
                      <a:pt y="118" x="23"/>
                    </a:lnTo>
                    <a:lnTo>
                      <a:pt y="144" x="20"/>
                    </a:lnTo>
                    <a:lnTo>
                      <a:pt y="164" x="15"/>
                    </a:lnTo>
                    <a:lnTo>
                      <a:pt y="164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33" name="Shape 5133"/>
              <p:cNvSpPr/>
              <p:nvPr/>
            </p:nvSpPr>
            <p:spPr>
              <a:xfrm>
                <a:off y="2432050" x="2782886"/>
                <a:ext cy="295275" cx="277811"/>
              </a:xfrm>
              <a:custGeom>
                <a:pathLst>
                  <a:path w="175" extrusionOk="0" h="186">
                    <a:moveTo>
                      <a:pt y="7" x="172"/>
                    </a:moveTo>
                    <a:lnTo>
                      <a:pt y="5" x="160"/>
                    </a:lnTo>
                    <a:lnTo>
                      <a:pt y="3" x="141"/>
                    </a:lnTo>
                    <a:lnTo>
                      <a:pt y="0" x="125"/>
                    </a:lnTo>
                    <a:lnTo>
                      <a:pt y="0" x="118"/>
                    </a:lnTo>
                    <a:lnTo>
                      <a:pt y="0" x="116"/>
                    </a:lnTo>
                    <a:lnTo>
                      <a:pt y="7" x="96"/>
                    </a:lnTo>
                    <a:lnTo>
                      <a:pt y="15" x="74"/>
                    </a:lnTo>
                    <a:lnTo>
                      <a:pt y="17" x="79"/>
                    </a:lnTo>
                    <a:lnTo>
                      <a:pt y="18" x="81"/>
                    </a:lnTo>
                    <a:lnTo>
                      <a:pt y="22" x="82"/>
                    </a:lnTo>
                    <a:lnTo>
                      <a:pt y="25" x="84"/>
                    </a:lnTo>
                    <a:lnTo>
                      <a:pt y="35" x="86"/>
                    </a:lnTo>
                    <a:lnTo>
                      <a:pt y="47" x="84"/>
                    </a:lnTo>
                    <a:lnTo>
                      <a:pt y="59" x="81"/>
                    </a:lnTo>
                    <a:lnTo>
                      <a:pt y="74" x="76"/>
                    </a:lnTo>
                    <a:lnTo>
                      <a:pt y="89" x="69"/>
                    </a:lnTo>
                    <a:lnTo>
                      <a:pt y="105" x="62"/>
                    </a:lnTo>
                    <a:lnTo>
                      <a:pt y="133" x="45"/>
                    </a:lnTo>
                    <a:lnTo>
                      <a:pt y="160" x="28"/>
                    </a:lnTo>
                    <a:lnTo>
                      <a:pt y="171" x="20"/>
                    </a:lnTo>
                    <a:lnTo>
                      <a:pt y="179" x="11"/>
                    </a:lnTo>
                    <a:lnTo>
                      <a:pt y="184" x="5"/>
                    </a:lnTo>
                    <a:lnTo>
                      <a:pt y="186" x="0"/>
                    </a:lnTo>
                    <a:lnTo>
                      <a:pt y="186" x="3"/>
                    </a:lnTo>
                    <a:lnTo>
                      <a:pt y="118" x="91"/>
                    </a:lnTo>
                    <a:lnTo>
                      <a:pt y="74" x="146"/>
                    </a:lnTo>
                    <a:lnTo>
                      <a:pt y="66" x="155"/>
                    </a:lnTo>
                    <a:lnTo>
                      <a:pt y="57" x="163"/>
                    </a:lnTo>
                    <a:lnTo>
                      <a:pt y="49" x="168"/>
                    </a:lnTo>
                    <a:lnTo>
                      <a:pt y="40" x="172"/>
                    </a:lnTo>
                    <a:lnTo>
                      <a:pt y="32" x="175"/>
                    </a:lnTo>
                    <a:lnTo>
                      <a:pt y="25" x="175"/>
                    </a:lnTo>
                    <a:lnTo>
                      <a:pt y="15" x="173"/>
                    </a:lnTo>
                    <a:lnTo>
                      <a:pt y="7" x="17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34" name="Shape 5134"/>
              <p:cNvSpPr/>
              <p:nvPr/>
            </p:nvSpPr>
            <p:spPr>
              <a:xfrm>
                <a:off y="2408236" x="5797550"/>
                <a:ext cy="1104900" cx="587375"/>
              </a:xfrm>
              <a:custGeom>
                <a:pathLst>
                  <a:path w="370" extrusionOk="0" h="696">
                    <a:moveTo>
                      <a:pt y="1" x="366"/>
                    </a:moveTo>
                    <a:lnTo>
                      <a:pt y="0" x="351"/>
                    </a:lnTo>
                    <a:lnTo>
                      <a:pt y="0" x="328"/>
                    </a:lnTo>
                    <a:lnTo>
                      <a:pt y="0" x="307"/>
                    </a:lnTo>
                    <a:lnTo>
                      <a:pt y="0" x="297"/>
                    </a:lnTo>
                    <a:lnTo>
                      <a:pt y="1" x="284"/>
                    </a:lnTo>
                    <a:lnTo>
                      <a:pt y="5" x="272"/>
                    </a:lnTo>
                    <a:lnTo>
                      <a:pt y="42" x="196"/>
                    </a:lnTo>
                    <a:lnTo>
                      <a:pt y="49" x="201"/>
                    </a:lnTo>
                    <a:lnTo>
                      <a:pt y="57" x="206"/>
                    </a:lnTo>
                    <a:lnTo>
                      <a:pt y="71" x="209"/>
                    </a:lnTo>
                    <a:lnTo>
                      <a:pt y="86" x="211"/>
                    </a:lnTo>
                    <a:lnTo>
                      <a:pt y="103" x="211"/>
                    </a:lnTo>
                    <a:lnTo>
                      <a:pt y="121" x="209"/>
                    </a:lnTo>
                    <a:lnTo>
                      <a:pt y="143" x="208"/>
                    </a:lnTo>
                    <a:lnTo>
                      <a:pt y="165" x="203"/>
                    </a:lnTo>
                    <a:lnTo>
                      <a:pt y="216" x="192"/>
                    </a:lnTo>
                    <a:lnTo>
                      <a:pt y="270" x="179"/>
                    </a:lnTo>
                    <a:lnTo>
                      <a:pt y="326" x="162"/>
                    </a:lnTo>
                    <a:lnTo>
                      <a:pt y="385" x="144"/>
                    </a:lnTo>
                    <a:lnTo>
                      <a:pt y="441" x="123"/>
                    </a:lnTo>
                    <a:lnTo>
                      <a:pt y="496" x="101"/>
                    </a:lnTo>
                    <a:lnTo>
                      <a:pt y="549" x="81"/>
                    </a:lnTo>
                    <a:lnTo>
                      <a:pt y="594" x="61"/>
                    </a:lnTo>
                    <a:lnTo>
                      <a:pt y="633" x="42"/>
                    </a:lnTo>
                    <a:lnTo>
                      <a:pt y="665" x="25"/>
                    </a:lnTo>
                    <a:lnTo>
                      <a:pt y="677" x="17"/>
                    </a:lnTo>
                    <a:lnTo>
                      <a:pt y="686" x="10"/>
                    </a:lnTo>
                    <a:lnTo>
                      <a:pt y="692" x="5"/>
                    </a:lnTo>
                    <a:lnTo>
                      <a:pt y="696" x="0"/>
                    </a:lnTo>
                    <a:lnTo>
                      <a:pt y="692" x="3"/>
                    </a:lnTo>
                    <a:lnTo>
                      <a:pt y="542" x="103"/>
                    </a:lnTo>
                    <a:lnTo>
                      <a:pt y="419" x="184"/>
                    </a:lnTo>
                    <a:lnTo>
                      <a:pt y="319" x="252"/>
                    </a:lnTo>
                    <a:lnTo>
                      <a:pt y="236" x="302"/>
                    </a:lnTo>
                    <a:lnTo>
                      <a:pt y="201" x="322"/>
                    </a:lnTo>
                    <a:lnTo>
                      <a:pt y="169" x="338"/>
                    </a:lnTo>
                    <a:lnTo>
                      <a:pt y="138" x="351"/>
                    </a:lnTo>
                    <a:lnTo>
                      <a:pt y="109" x="361"/>
                    </a:lnTo>
                    <a:lnTo>
                      <a:pt y="82" x="366"/>
                    </a:lnTo>
                    <a:lnTo>
                      <a:pt y="55" x="370"/>
                    </a:lnTo>
                    <a:lnTo>
                      <a:pt y="28" x="370"/>
                    </a:lnTo>
                    <a:lnTo>
                      <a:pt y="1" x="366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35" name="Shape 5135"/>
              <p:cNvSpPr/>
              <p:nvPr/>
            </p:nvSpPr>
            <p:spPr>
              <a:xfrm>
                <a:off y="2474911" x="2843211"/>
                <a:ext cy="136525" cx="228600"/>
              </a:xfrm>
              <a:custGeom>
                <a:pathLst>
                  <a:path w="144" extrusionOk="0" h="86">
                    <a:moveTo>
                      <a:pt y="0" x="144"/>
                    </a:moveTo>
                    <a:lnTo>
                      <a:pt y="7" x="134"/>
                    </a:lnTo>
                    <a:lnTo>
                      <a:pt y="13" x="122"/>
                    </a:lnTo>
                    <a:lnTo>
                      <a:pt y="18" x="108"/>
                    </a:lnTo>
                    <a:lnTo>
                      <a:pt y="24" x="93"/>
                    </a:lnTo>
                    <a:lnTo>
                      <a:pt y="25" x="76"/>
                    </a:lnTo>
                    <a:lnTo>
                      <a:pt y="27" x="58"/>
                    </a:lnTo>
                    <a:lnTo>
                      <a:pt y="29" x="38"/>
                    </a:lnTo>
                    <a:lnTo>
                      <a:pt y="29" x="17"/>
                    </a:lnTo>
                    <a:lnTo>
                      <a:pt y="37" x="17"/>
                    </a:lnTo>
                    <a:lnTo>
                      <a:pt y="45" x="17"/>
                    </a:lnTo>
                    <a:lnTo>
                      <a:pt y="54" x="16"/>
                    </a:lnTo>
                    <a:lnTo>
                      <a:pt y="61" x="12"/>
                    </a:lnTo>
                    <a:lnTo>
                      <a:pt y="74" x="7"/>
                    </a:lnTo>
                    <a:lnTo>
                      <a:pt y="81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4" x="41"/>
                    </a:lnTo>
                    <a:lnTo>
                      <a:pt y="86" x="53"/>
                    </a:lnTo>
                    <a:lnTo>
                      <a:pt y="76" x="71"/>
                    </a:lnTo>
                    <a:lnTo>
                      <a:pt y="66" x="88"/>
                    </a:lnTo>
                    <a:lnTo>
                      <a:pt y="56" x="102"/>
                    </a:lnTo>
                    <a:lnTo>
                      <a:pt y="45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36" name="Shape 5136"/>
              <p:cNvSpPr/>
              <p:nvPr/>
            </p:nvSpPr>
            <p:spPr>
              <a:xfrm>
                <a:off y="2513011" x="6026150"/>
                <a:ext cy="536575" cx="385761"/>
              </a:xfrm>
              <a:custGeom>
                <a:pathLst>
                  <a:path w="243" extrusionOk="0" h="338">
                    <a:moveTo>
                      <a:pt y="0" x="243"/>
                    </a:moveTo>
                    <a:lnTo>
                      <a:pt y="16" x="233"/>
                    </a:lnTo>
                    <a:lnTo>
                      <a:pt y="32" x="222"/>
                    </a:lnTo>
                    <a:lnTo>
                      <a:pt y="47" x="211"/>
                    </a:lnTo>
                    <a:lnTo>
                      <a:pt y="59" x="199"/>
                    </a:lnTo>
                    <a:lnTo>
                      <a:pt y="71" x="185"/>
                    </a:lnTo>
                    <a:lnTo>
                      <a:pt y="81" x="172"/>
                    </a:lnTo>
                    <a:lnTo>
                      <a:pt y="89" x="158"/>
                    </a:lnTo>
                    <a:lnTo>
                      <a:pt y="96" x="143"/>
                    </a:lnTo>
                    <a:lnTo>
                      <a:pt y="103" x="128"/>
                    </a:lnTo>
                    <a:lnTo>
                      <a:pt y="108" x="113"/>
                    </a:lnTo>
                    <a:lnTo>
                      <a:pt y="111" x="96"/>
                    </a:lnTo>
                    <a:lnTo>
                      <a:pt y="114" x="79"/>
                    </a:lnTo>
                    <a:lnTo>
                      <a:pt y="116" x="60"/>
                    </a:lnTo>
                    <a:lnTo>
                      <a:pt y="116" x="42"/>
                    </a:lnTo>
                    <a:lnTo>
                      <a:pt y="116" x="21"/>
                    </a:lnTo>
                    <a:lnTo>
                      <a:pt y="116" x="1"/>
                    </a:lnTo>
                    <a:lnTo>
                      <a:pt y="152" x="8"/>
                    </a:lnTo>
                    <a:lnTo>
                      <a:pt y="187" x="11"/>
                    </a:lnTo>
                    <a:lnTo>
                      <a:pt y="221" x="13"/>
                    </a:lnTo>
                    <a:lnTo>
                      <a:pt y="253" x="13"/>
                    </a:lnTo>
                    <a:lnTo>
                      <a:pt y="282" x="13"/>
                    </a:lnTo>
                    <a:lnTo>
                      <a:pt y="305" x="10"/>
                    </a:lnTo>
                    <a:lnTo>
                      <a:pt y="324" x="5"/>
                    </a:lnTo>
                    <a:lnTo>
                      <a:pt y="336" x="0"/>
                    </a:lnTo>
                    <a:lnTo>
                      <a:pt y="338" x="13"/>
                    </a:lnTo>
                    <a:lnTo>
                      <a:pt y="338" x="21"/>
                    </a:lnTo>
                    <a:lnTo>
                      <a:pt y="336" x="28"/>
                    </a:lnTo>
                    <a:lnTo>
                      <a:pt y="338" x="42"/>
                    </a:lnTo>
                    <a:lnTo>
                      <a:pt y="297" x="79"/>
                    </a:lnTo>
                    <a:lnTo>
                      <a:pt y="258" x="114"/>
                    </a:lnTo>
                    <a:lnTo>
                      <a:pt y="219" x="145"/>
                    </a:lnTo>
                    <a:lnTo>
                      <a:pt y="180" x="173"/>
                    </a:lnTo>
                    <a:lnTo>
                      <a:pt y="160" x="185"/>
                    </a:lnTo>
                    <a:lnTo>
                      <a:pt y="138" x="197"/>
                    </a:lnTo>
                    <a:lnTo>
                      <a:pt y="118" x="207"/>
                    </a:lnTo>
                    <a:lnTo>
                      <a:pt y="96" x="217"/>
                    </a:lnTo>
                    <a:lnTo>
                      <a:pt y="72" x="224"/>
                    </a:lnTo>
                    <a:lnTo>
                      <a:pt y="49" x="233"/>
                    </a:lnTo>
                    <a:lnTo>
                      <a:pt y="25" x="238"/>
                    </a:lnTo>
                    <a:lnTo>
                      <a:pt y="0" x="24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37" name="Shape 5137"/>
              <p:cNvSpPr/>
              <p:nvPr/>
            </p:nvSpPr>
            <p:spPr>
              <a:xfrm>
                <a:off y="2482850" x="2851150"/>
                <a:ext cy="139700" cx="228600"/>
              </a:xfrm>
              <a:custGeom>
                <a:pathLst>
                  <a:path w="144" extrusionOk="0" h="88">
                    <a:moveTo>
                      <a:pt y="0" x="144"/>
                    </a:moveTo>
                    <a:lnTo>
                      <a:pt y="7" x="132"/>
                    </a:lnTo>
                    <a:lnTo>
                      <a:pt y="13" x="120"/>
                    </a:lnTo>
                    <a:lnTo>
                      <a:pt y="19" x="107"/>
                    </a:lnTo>
                    <a:lnTo>
                      <a:pt y="22" x="92"/>
                    </a:lnTo>
                    <a:lnTo>
                      <a:pt y="25" x="76"/>
                    </a:lnTo>
                    <a:lnTo>
                      <a:pt y="27" x="60"/>
                    </a:lnTo>
                    <a:lnTo>
                      <a:pt y="29" x="39"/>
                    </a:lnTo>
                    <a:lnTo>
                      <a:pt y="29" x="19"/>
                    </a:lnTo>
                    <a:lnTo>
                      <a:pt y="44" x="17"/>
                    </a:lnTo>
                    <a:lnTo>
                      <a:pt y="59" x="12"/>
                    </a:lnTo>
                    <a:lnTo>
                      <a:pt y="71" x="7"/>
                    </a:lnTo>
                    <a:lnTo>
                      <a:pt y="83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6" x="41"/>
                    </a:lnTo>
                    <a:lnTo>
                      <a:pt y="88" x="53"/>
                    </a:lnTo>
                    <a:lnTo>
                      <a:pt y="78" x="71"/>
                    </a:lnTo>
                    <a:lnTo>
                      <a:pt y="68" x="88"/>
                    </a:lnTo>
                    <a:lnTo>
                      <a:pt y="57" x="103"/>
                    </a:lnTo>
                    <a:lnTo>
                      <a:pt y="46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38" name="Shape 5138"/>
              <p:cNvSpPr/>
              <p:nvPr/>
            </p:nvSpPr>
            <p:spPr>
              <a:xfrm>
                <a:off y="2536825" x="6008687"/>
                <a:ext cy="546100" cx="419100"/>
              </a:xfrm>
              <a:custGeom>
                <a:pathLst>
                  <a:path w="264" extrusionOk="0" h="344">
                    <a:moveTo>
                      <a:pt y="0" x="264"/>
                    </a:moveTo>
                    <a:lnTo>
                      <a:pt y="15" x="252"/>
                    </a:lnTo>
                    <a:lnTo>
                      <a:pt y="28" x="240"/>
                    </a:lnTo>
                    <a:lnTo>
                      <a:pt y="42" x="228"/>
                    </a:lnTo>
                    <a:lnTo>
                      <a:pt y="54" x="215"/>
                    </a:lnTo>
                    <a:lnTo>
                      <a:pt y="64" x="203"/>
                    </a:lnTo>
                    <a:lnTo>
                      <a:pt y="72" x="189"/>
                    </a:lnTo>
                    <a:lnTo>
                      <a:pt y="81" x="178"/>
                    </a:lnTo>
                    <a:lnTo>
                      <a:pt y="88" x="162"/>
                    </a:lnTo>
                    <a:lnTo>
                      <a:pt y="94" x="149"/>
                    </a:lnTo>
                    <a:lnTo>
                      <a:pt y="99" x="134"/>
                    </a:lnTo>
                    <a:lnTo>
                      <a:pt y="103" x="119"/>
                    </a:lnTo>
                    <a:lnTo>
                      <a:pt y="106" x="102"/>
                    </a:lnTo>
                    <a:lnTo>
                      <a:pt y="111" x="66"/>
                    </a:lnTo>
                    <a:lnTo>
                      <a:pt y="113" x="26"/>
                    </a:lnTo>
                    <a:lnTo>
                      <a:pt y="135" x="31"/>
                    </a:lnTo>
                    <a:lnTo>
                      <a:pt y="155" x="36"/>
                    </a:lnTo>
                    <a:lnTo>
                      <a:pt y="174" x="38"/>
                    </a:lnTo>
                    <a:lnTo>
                      <a:pt y="192" x="39"/>
                    </a:lnTo>
                    <a:lnTo>
                      <a:pt y="209" x="41"/>
                    </a:lnTo>
                    <a:lnTo>
                      <a:pt y="226" x="41"/>
                    </a:lnTo>
                    <a:lnTo>
                      <a:pt y="241" x="39"/>
                    </a:lnTo>
                    <a:lnTo>
                      <a:pt y="257" x="38"/>
                    </a:lnTo>
                    <a:lnTo>
                      <a:pt y="270" x="36"/>
                    </a:lnTo>
                    <a:lnTo>
                      <a:pt y="282" x="32"/>
                    </a:lnTo>
                    <a:lnTo>
                      <a:pt y="294" x="29"/>
                    </a:lnTo>
                    <a:lnTo>
                      <a:pt y="304" x="24"/>
                    </a:lnTo>
                    <a:lnTo>
                      <a:pt y="314" x="19"/>
                    </a:lnTo>
                    <a:lnTo>
                      <a:pt y="323" x="12"/>
                    </a:lnTo>
                    <a:lnTo>
                      <a:pt y="329" x="7"/>
                    </a:lnTo>
                    <a:lnTo>
                      <a:pt y="336" x="0"/>
                    </a:lnTo>
                    <a:lnTo>
                      <a:pt y="339" x="17"/>
                    </a:lnTo>
                    <a:lnTo>
                      <a:pt y="339" x="31"/>
                    </a:lnTo>
                    <a:lnTo>
                      <a:pt y="341" x="44"/>
                    </a:lnTo>
                    <a:lnTo>
                      <a:pt y="344" x="61"/>
                    </a:lnTo>
                    <a:lnTo>
                      <a:pt y="304" x="98"/>
                    </a:lnTo>
                    <a:lnTo>
                      <a:pt y="265" x="134"/>
                    </a:lnTo>
                    <a:lnTo>
                      <a:pt y="245" x="149"/>
                    </a:lnTo>
                    <a:lnTo>
                      <a:pt y="224" x="166"/>
                    </a:lnTo>
                    <a:lnTo>
                      <a:pt y="204" x="179"/>
                    </a:lnTo>
                    <a:lnTo>
                      <a:pt y="184" x="193"/>
                    </a:lnTo>
                    <a:lnTo>
                      <a:pt y="162" x="206"/>
                    </a:lnTo>
                    <a:lnTo>
                      <a:pt y="140" x="217"/>
                    </a:lnTo>
                    <a:lnTo>
                      <a:pt y="118" x="228"/>
                    </a:lnTo>
                    <a:lnTo>
                      <a:pt y="96" x="237"/>
                    </a:lnTo>
                    <a:lnTo>
                      <a:pt y="72" x="245"/>
                    </a:lnTo>
                    <a:lnTo>
                      <a:pt y="49" x="252"/>
                    </a:lnTo>
                    <a:lnTo>
                      <a:pt y="25" x="259"/>
                    </a:lnTo>
                    <a:lnTo>
                      <a:pt y="0" x="26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39" name="Shape 5139"/>
              <p:cNvSpPr/>
              <p:nvPr/>
            </p:nvSpPr>
            <p:spPr>
              <a:xfrm>
                <a:off y="2482850" x="2857500"/>
                <a:ext cy="144461" cx="233361"/>
              </a:xfrm>
              <a:custGeom>
                <a:pathLst>
                  <a:path w="147" extrusionOk="0" h="91">
                    <a:moveTo>
                      <a:pt y="0" x="147"/>
                    </a:moveTo>
                    <a:lnTo>
                      <a:pt y="8" x="135"/>
                    </a:lnTo>
                    <a:lnTo>
                      <a:pt y="15" x="123"/>
                    </a:lnTo>
                    <a:lnTo>
                      <a:pt y="20" x="110"/>
                    </a:lnTo>
                    <a:lnTo>
                      <a:pt y="25" x="94"/>
                    </a:lnTo>
                    <a:lnTo>
                      <a:pt y="29" x="79"/>
                    </a:lnTo>
                    <a:lnTo>
                      <a:pt y="30" x="61"/>
                    </a:lnTo>
                    <a:lnTo>
                      <a:pt y="32" x="40"/>
                    </a:lnTo>
                    <a:lnTo>
                      <a:pt y="30" x="20"/>
                    </a:lnTo>
                    <a:lnTo>
                      <a:pt y="52" x="15"/>
                    </a:lnTo>
                    <a:lnTo>
                      <a:pt y="68" x="12"/>
                    </a:lnTo>
                    <a:lnTo>
                      <a:pt y="78" x="5"/>
                    </a:lnTo>
                    <a:lnTo>
                      <a:pt y="88" x="0"/>
                    </a:lnTo>
                    <a:lnTo>
                      <a:pt y="88" x="13"/>
                    </a:lnTo>
                    <a:lnTo>
                      <a:pt y="90" x="27"/>
                    </a:lnTo>
                    <a:lnTo>
                      <a:pt y="91" x="40"/>
                    </a:lnTo>
                    <a:lnTo>
                      <a:pt y="91" x="52"/>
                    </a:lnTo>
                    <a:lnTo>
                      <a:pt y="81" x="71"/>
                    </a:lnTo>
                    <a:lnTo>
                      <a:pt y="71" x="89"/>
                    </a:lnTo>
                    <a:lnTo>
                      <a:pt y="61" x="105"/>
                    </a:lnTo>
                    <a:lnTo>
                      <a:pt y="49" x="116"/>
                    </a:lnTo>
                    <a:lnTo>
                      <a:pt y="37" x="128"/>
                    </a:lnTo>
                    <a:lnTo>
                      <a:pt y="25" x="137"/>
                    </a:lnTo>
                    <a:lnTo>
                      <a:pt y="13" x="143"/>
                    </a:lnTo>
                    <a:lnTo>
                      <a:pt y="0" x="147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40" name="Shape 5140"/>
              <p:cNvSpPr/>
              <p:nvPr/>
            </p:nvSpPr>
            <p:spPr>
              <a:xfrm>
                <a:off y="2533650" x="6043612"/>
                <a:ext cy="582612" cx="400050"/>
              </a:xfrm>
              <a:custGeom>
                <a:pathLst>
                  <a:path w="252" extrusionOk="0" h="367">
                    <a:moveTo>
                      <a:pt y="0" x="252"/>
                    </a:moveTo>
                    <a:lnTo>
                      <a:pt y="30" x="228"/>
                    </a:lnTo>
                    <a:lnTo>
                      <a:pt y="56" x="205"/>
                    </a:lnTo>
                    <a:lnTo>
                      <a:pt y="68" x="193"/>
                    </a:lnTo>
                    <a:lnTo>
                      <a:pt y="78" x="181"/>
                    </a:lnTo>
                    <a:lnTo>
                      <a:pt y="86" x="167"/>
                    </a:lnTo>
                    <a:lnTo>
                      <a:pt y="95" x="154"/>
                    </a:lnTo>
                    <a:lnTo>
                      <a:pt y="101" x="140"/>
                    </a:lnTo>
                    <a:lnTo>
                      <a:pt y="107" x="127"/>
                    </a:lnTo>
                    <a:lnTo>
                      <a:pt y="112" x="110"/>
                    </a:lnTo>
                    <a:lnTo>
                      <a:pt y="115" x="95"/>
                    </a:lnTo>
                    <a:lnTo>
                      <a:pt y="118" x="78"/>
                    </a:lnTo>
                    <a:lnTo>
                      <a:pt y="120" x="59"/>
                    </a:lnTo>
                    <a:lnTo>
                      <a:pt y="122" x="39"/>
                    </a:lnTo>
                    <a:lnTo>
                      <a:pt y="123" x="19"/>
                    </a:lnTo>
                    <a:lnTo>
                      <a:pt y="161" x="26"/>
                    </a:lnTo>
                    <a:lnTo>
                      <a:pt y="194" x="27"/>
                    </a:lnTo>
                    <a:lnTo>
                      <a:pt y="226" x="27"/>
                    </a:lnTo>
                    <a:lnTo>
                      <a:pt y="254" x="26"/>
                    </a:lnTo>
                    <a:lnTo>
                      <a:pt y="279" x="21"/>
                    </a:lnTo>
                    <a:lnTo>
                      <a:pt y="303" x="14"/>
                    </a:lnTo>
                    <a:lnTo>
                      <a:pt y="326" x="7"/>
                    </a:lnTo>
                    <a:lnTo>
                      <a:pt y="346" x="0"/>
                    </a:lnTo>
                    <a:lnTo>
                      <a:pt y="352" x="22"/>
                    </a:lnTo>
                    <a:lnTo>
                      <a:pt y="357" x="48"/>
                    </a:lnTo>
                    <a:lnTo>
                      <a:pt y="362" x="73"/>
                    </a:lnTo>
                    <a:lnTo>
                      <a:pt y="367" x="97"/>
                    </a:lnTo>
                    <a:lnTo>
                      <a:pt y="346" x="115"/>
                    </a:lnTo>
                    <a:lnTo>
                      <a:pt y="325" x="132"/>
                    </a:lnTo>
                    <a:lnTo>
                      <a:pt y="303" x="149"/>
                    </a:lnTo>
                    <a:lnTo>
                      <a:pt y="279" x="164"/>
                    </a:lnTo>
                    <a:lnTo>
                      <a:pt y="257" x="178"/>
                    </a:lnTo>
                    <a:lnTo>
                      <a:pt y="233" x="191"/>
                    </a:lnTo>
                    <a:lnTo>
                      <a:pt y="210" x="203"/>
                    </a:lnTo>
                    <a:lnTo>
                      <a:pt y="184" x="213"/>
                    </a:lnTo>
                    <a:lnTo>
                      <a:pt y="161" x="222"/>
                    </a:lnTo>
                    <a:lnTo>
                      <a:pt y="137" x="228"/>
                    </a:lnTo>
                    <a:lnTo>
                      <a:pt y="113" x="235"/>
                    </a:lnTo>
                    <a:lnTo>
                      <a:pt y="90" x="242"/>
                    </a:lnTo>
                    <a:lnTo>
                      <a:pt y="66" x="245"/>
                    </a:lnTo>
                    <a:lnTo>
                      <a:pt y="44" x="249"/>
                    </a:lnTo>
                    <a:lnTo>
                      <a:pt y="22" x="252"/>
                    </a:lnTo>
                    <a:lnTo>
                      <a:pt y="0" x="252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41" name="Shape 5141"/>
              <p:cNvSpPr/>
              <p:nvPr/>
            </p:nvSpPr>
            <p:spPr>
              <a:xfrm>
                <a:off y="2444750" x="2705100"/>
                <a:ext cy="139700" cx="371475"/>
              </a:xfrm>
              <a:custGeom>
                <a:pathLst>
                  <a:path w="234" extrusionOk="0" h="88">
                    <a:moveTo>
                      <a:pt y="0" x="234"/>
                    </a:moveTo>
                    <a:lnTo>
                      <a:pt y="0" x="221"/>
                    </a:lnTo>
                    <a:lnTo>
                      <a:pt y="4" x="209"/>
                    </a:lnTo>
                    <a:lnTo>
                      <a:pt y="88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42" name="Shape 5142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43" name="Shape 5143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44" name="Shape 5144"/>
              <p:cNvSpPr/>
              <p:nvPr/>
            </p:nvSpPr>
            <p:spPr>
              <a:xfrm>
                <a:off y="2849561" x="1919286"/>
                <a:ext cy="1138237" cx="5432425"/>
              </a:xfrm>
              <a:custGeom>
                <a:pathLst>
                  <a:path w="3422" extrusionOk="0" h="717">
                    <a:moveTo>
                      <a:pt y="565" x="3422"/>
                    </a:moveTo>
                    <a:lnTo>
                      <a:pt y="585" x="3416"/>
                    </a:lnTo>
                    <a:lnTo>
                      <a:pt y="605" x="3410"/>
                    </a:lnTo>
                    <a:lnTo>
                      <a:pt y="626" x="3402"/>
                    </a:lnTo>
                    <a:lnTo>
                      <a:pt y="646" x="3394"/>
                    </a:lnTo>
                    <a:lnTo>
                      <a:pt y="663" x="3383"/>
                    </a:lnTo>
                    <a:lnTo>
                      <a:pt y="678" x="3372"/>
                    </a:lnTo>
                    <a:lnTo>
                      <a:pt y="685" x="3367"/>
                    </a:lnTo>
                    <a:lnTo>
                      <a:pt y="692" x="3360"/>
                    </a:lnTo>
                    <a:lnTo>
                      <a:pt y="697" x="3353"/>
                    </a:lnTo>
                    <a:lnTo>
                      <a:pt y="700" x="3346"/>
                    </a:lnTo>
                    <a:lnTo>
                      <a:pt y="707" x="3323"/>
                    </a:lnTo>
                    <a:lnTo>
                      <a:pt y="712" x="3299"/>
                    </a:lnTo>
                    <a:lnTo>
                      <a:pt y="715" x="3274"/>
                    </a:lnTo>
                    <a:lnTo>
                      <a:pt y="717" x="3247"/>
                    </a:lnTo>
                    <a:lnTo>
                      <a:pt y="717" x="3218"/>
                    </a:lnTo>
                    <a:lnTo>
                      <a:pt y="717" x="3188"/>
                    </a:lnTo>
                    <a:lnTo>
                      <a:pt y="717" x="3157"/>
                    </a:lnTo>
                    <a:lnTo>
                      <a:pt y="714" x="3127"/>
                    </a:lnTo>
                    <a:lnTo>
                      <a:pt y="709" x="3061"/>
                    </a:lnTo>
                    <a:lnTo>
                      <a:pt y="700" x="2995"/>
                    </a:lnTo>
                    <a:lnTo>
                      <a:pt y="690" x="2926"/>
                    </a:lnTo>
                    <a:lnTo>
                      <a:pt y="680" x="2857"/>
                    </a:lnTo>
                    <a:lnTo>
                      <a:pt y="666" x="2784"/>
                    </a:lnTo>
                    <a:lnTo>
                      <a:pt y="653" x="2713"/>
                    </a:lnTo>
                    <a:lnTo>
                      <a:pt y="638" x="2644"/>
                    </a:lnTo>
                    <a:lnTo>
                      <a:pt y="622" x="2573"/>
                    </a:lnTo>
                    <a:lnTo>
                      <a:pt y="607" x="2504"/>
                    </a:lnTo>
                    <a:lnTo>
                      <a:pt y="592" x="2436"/>
                    </a:lnTo>
                    <a:lnTo>
                      <a:pt y="577" x="2367"/>
                    </a:lnTo>
                    <a:lnTo>
                      <a:pt y="563" x="2296"/>
                    </a:lnTo>
                    <a:lnTo>
                      <a:pt y="357" x="1427"/>
                    </a:lnTo>
                    <a:lnTo>
                      <a:pt y="9" x="0"/>
                    </a:lnTo>
                    <a:lnTo>
                      <a:pt y="0" x="0"/>
                    </a:lnTo>
                    <a:lnTo>
                      <a:pt y="499" x="2375"/>
                    </a:lnTo>
                    <a:lnTo>
                      <a:pt y="502" x="2387"/>
                    </a:lnTo>
                    <a:lnTo>
                      <a:pt y="504" x="2391"/>
                    </a:lnTo>
                    <a:lnTo>
                      <a:pt y="506" x="2391"/>
                    </a:lnTo>
                    <a:lnTo>
                      <a:pt y="507" x="2387"/>
                    </a:lnTo>
                    <a:lnTo>
                      <a:pt y="507" x="2384"/>
                    </a:lnTo>
                    <a:lnTo>
                      <a:pt y="509" x="2384"/>
                    </a:lnTo>
                    <a:lnTo>
                      <a:pt y="511" x="2387"/>
                    </a:lnTo>
                    <a:lnTo>
                      <a:pt y="512" x="2399"/>
                    </a:lnTo>
                    <a:lnTo>
                      <a:pt y="524" x="2487"/>
                    </a:lnTo>
                    <a:lnTo>
                      <a:pt y="536" x="2600"/>
                    </a:lnTo>
                    <a:lnTo>
                      <a:pt y="546" x="2722"/>
                    </a:lnTo>
                    <a:lnTo>
                      <a:pt y="555" x="2847"/>
                    </a:lnTo>
                    <a:lnTo>
                      <a:pt y="560" x="2971"/>
                    </a:lnTo>
                    <a:lnTo>
                      <a:pt y="561" x="3034"/>
                    </a:lnTo>
                    <a:lnTo>
                      <a:pt y="561" x="3095"/>
                    </a:lnTo>
                    <a:lnTo>
                      <a:pt y="561" x="3152"/>
                    </a:lnTo>
                    <a:lnTo>
                      <a:pt y="560" x="3210"/>
                    </a:lnTo>
                    <a:lnTo>
                      <a:pt y="556" x="3264"/>
                    </a:lnTo>
                    <a:lnTo>
                      <a:pt y="553" x="3314"/>
                    </a:lnTo>
                    <a:lnTo>
                      <a:pt y="548" x="3361"/>
                    </a:lnTo>
                    <a:lnTo>
                      <a:pt y="540" x="3404"/>
                    </a:lnTo>
                    <a:lnTo>
                      <a:pt y="546" x="3407"/>
                    </a:lnTo>
                    <a:lnTo>
                      <a:pt y="553" x="3410"/>
                    </a:lnTo>
                    <a:lnTo>
                      <a:pt y="560" x="3416"/>
                    </a:lnTo>
                    <a:lnTo>
                      <a:pt y="565" x="342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45" name="Shape 5145"/>
              <p:cNvSpPr/>
              <p:nvPr/>
            </p:nvSpPr>
            <p:spPr>
              <a:xfrm>
                <a:off y="2860675" x="1919286"/>
                <a:ext cy="1177925" cx="5446711"/>
              </a:xfrm>
              <a:custGeom>
                <a:pathLst>
                  <a:path w="3431" extrusionOk="0" h="742">
                    <a:moveTo>
                      <a:pt y="558" x="3424"/>
                    </a:moveTo>
                    <a:lnTo>
                      <a:pt y="561" x="3427"/>
                    </a:lnTo>
                    <a:lnTo>
                      <a:pt y="563" x="3431"/>
                    </a:lnTo>
                    <a:lnTo>
                      <a:pt y="566" x="3426"/>
                    </a:lnTo>
                    <a:lnTo>
                      <a:pt y="570" x="3422"/>
                    </a:lnTo>
                    <a:lnTo>
                      <a:pt y="575" x="3419"/>
                    </a:lnTo>
                    <a:lnTo>
                      <a:pt y="582" x="3416"/>
                    </a:lnTo>
                    <a:lnTo>
                      <a:pt y="587" x="3416"/>
                    </a:lnTo>
                    <a:lnTo>
                      <a:pt y="593" x="3416"/>
                    </a:lnTo>
                    <a:lnTo>
                      <a:pt y="600" x="3417"/>
                    </a:lnTo>
                    <a:lnTo>
                      <a:pt y="607" x="3419"/>
                    </a:lnTo>
                    <a:lnTo>
                      <a:pt y="627" x="3414"/>
                    </a:lnTo>
                    <a:lnTo>
                      <a:pt y="646" x="3407"/>
                    </a:lnTo>
                    <a:lnTo>
                      <a:pt y="663" x="3400"/>
                    </a:lnTo>
                    <a:lnTo>
                      <a:pt y="680" x="3392"/>
                    </a:lnTo>
                    <a:lnTo>
                      <a:pt y="693" x="3382"/>
                    </a:lnTo>
                    <a:lnTo>
                      <a:pt y="707" x="3372"/>
                    </a:lnTo>
                    <a:lnTo>
                      <a:pt y="717" x="3360"/>
                    </a:lnTo>
                    <a:lnTo>
                      <a:pt y="725" x="3346"/>
                    </a:lnTo>
                    <a:lnTo>
                      <a:pt y="730" x="3323"/>
                    </a:lnTo>
                    <a:lnTo>
                      <a:pt y="735" x="3299"/>
                    </a:lnTo>
                    <a:lnTo>
                      <a:pt y="739" x="3274"/>
                    </a:lnTo>
                    <a:lnTo>
                      <a:pt y="740" x="3247"/>
                    </a:lnTo>
                    <a:lnTo>
                      <a:pt y="742" x="3218"/>
                    </a:lnTo>
                    <a:lnTo>
                      <a:pt y="742" x="3188"/>
                    </a:lnTo>
                    <a:lnTo>
                      <a:pt y="740" x="3157"/>
                    </a:lnTo>
                    <a:lnTo>
                      <a:pt y="739" x="3127"/>
                    </a:lnTo>
                    <a:lnTo>
                      <a:pt y="732" x="3061"/>
                    </a:lnTo>
                    <a:lnTo>
                      <a:pt y="725" x="2995"/>
                    </a:lnTo>
                    <a:lnTo>
                      <a:pt y="715" x="2926"/>
                    </a:lnTo>
                    <a:lnTo>
                      <a:pt y="705" x="2857"/>
                    </a:lnTo>
                    <a:lnTo>
                      <a:pt y="691" x="2784"/>
                    </a:lnTo>
                    <a:lnTo>
                      <a:pt y="678" x="2713"/>
                    </a:lnTo>
                    <a:lnTo>
                      <a:pt y="663" x="2644"/>
                    </a:lnTo>
                    <a:lnTo>
                      <a:pt y="647" x="2573"/>
                    </a:lnTo>
                    <a:lnTo>
                      <a:pt y="632" x="2504"/>
                    </a:lnTo>
                    <a:lnTo>
                      <a:pt y="617" x="2436"/>
                    </a:lnTo>
                    <a:lnTo>
                      <a:pt y="602" x="2367"/>
                    </a:lnTo>
                    <a:lnTo>
                      <a:pt y="587" x="2296"/>
                    </a:lnTo>
                    <a:lnTo>
                      <a:pt y="382" x="1427"/>
                    </a:lnTo>
                    <a:lnTo>
                      <a:pt y="34" x="0"/>
                    </a:lnTo>
                    <a:lnTo>
                      <a:pt y="0" x="0"/>
                    </a:lnTo>
                    <a:lnTo>
                      <a:pt y="524" x="2375"/>
                    </a:lnTo>
                    <a:lnTo>
                      <a:pt y="529" x="2408"/>
                    </a:lnTo>
                    <a:lnTo>
                      <a:pt y="533" x="2440"/>
                    </a:lnTo>
                    <a:lnTo>
                      <a:pt y="538" x="2472"/>
                    </a:lnTo>
                    <a:lnTo>
                      <a:pt y="541" x="2504"/>
                    </a:lnTo>
                    <a:lnTo>
                      <a:pt y="539" x="2505"/>
                    </a:lnTo>
                    <a:lnTo>
                      <a:pt y="538" x="2509"/>
                    </a:lnTo>
                    <a:lnTo>
                      <a:pt y="536" x="2514"/>
                    </a:lnTo>
                    <a:lnTo>
                      <a:pt y="536" x="2519"/>
                    </a:lnTo>
                    <a:lnTo>
                      <a:pt y="543" x="2585"/>
                    </a:lnTo>
                    <a:lnTo>
                      <a:pt y="546" x="2588"/>
                    </a:lnTo>
                    <a:lnTo>
                      <a:pt y="553" x="2590"/>
                    </a:lnTo>
                    <a:lnTo>
                      <a:pt y="563" x="2700"/>
                    </a:lnTo>
                    <a:lnTo>
                      <a:pt y="573" x="2806"/>
                    </a:lnTo>
                    <a:lnTo>
                      <a:pt y="578" x="2912"/>
                    </a:lnTo>
                    <a:lnTo>
                      <a:pt y="582" x="3015"/>
                    </a:lnTo>
                    <a:lnTo>
                      <a:pt y="582" x="3066"/>
                    </a:lnTo>
                    <a:lnTo>
                      <a:pt y="582" x="3115"/>
                    </a:lnTo>
                    <a:lnTo>
                      <a:pt y="580" x="3162"/>
                    </a:lnTo>
                    <a:lnTo>
                      <a:pt y="576" x="3210"/>
                    </a:lnTo>
                    <a:lnTo>
                      <a:pt y="573" x="3257"/>
                    </a:lnTo>
                    <a:lnTo>
                      <a:pt y="568" x="3301"/>
                    </a:lnTo>
                    <a:lnTo>
                      <a:pt y="561" x="3345"/>
                    </a:lnTo>
                    <a:lnTo>
                      <a:pt y="554" x="3385"/>
                    </a:lnTo>
                    <a:lnTo>
                      <a:pt y="558" x="3397"/>
                    </a:lnTo>
                    <a:lnTo>
                      <a:pt y="560" x="3405"/>
                    </a:lnTo>
                    <a:lnTo>
                      <a:pt y="560" x="3414"/>
                    </a:lnTo>
                    <a:lnTo>
                      <a:pt y="558" x="342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46" name="Shape 5146"/>
              <p:cNvSpPr/>
              <p:nvPr/>
            </p:nvSpPr>
            <p:spPr>
              <a:xfrm>
                <a:off y="2001836" x="1905000"/>
                <a:ext cy="1592262" cx="5489575"/>
              </a:xfrm>
              <a:custGeom>
                <a:pathLst>
                  <a:path w="3458" extrusionOk="0" h="1003">
                    <a:moveTo>
                      <a:pt y="39" x="0"/>
                    </a:moveTo>
                    <a:lnTo>
                      <a:pt y="12" x="0"/>
                    </a:lnTo>
                    <a:lnTo>
                      <a:pt y="7" x="0"/>
                    </a:lnTo>
                    <a:lnTo>
                      <a:pt y="2" x="2"/>
                    </a:lnTo>
                    <a:lnTo>
                      <a:pt y="0" x="6"/>
                    </a:lnTo>
                    <a:lnTo>
                      <a:pt y="0" x="11"/>
                    </a:lnTo>
                    <a:lnTo>
                      <a:pt y="4" x="51"/>
                    </a:lnTo>
                    <a:lnTo>
                      <a:pt y="7" x="92"/>
                    </a:lnTo>
                    <a:lnTo>
                      <a:pt y="12" x="132"/>
                    </a:lnTo>
                    <a:lnTo>
                      <a:pt y="19" x="173"/>
                    </a:lnTo>
                    <a:lnTo>
                      <a:pt y="24" x="181"/>
                    </a:lnTo>
                    <a:lnTo>
                      <a:pt y="27" x="188"/>
                    </a:lnTo>
                    <a:lnTo>
                      <a:pt y="33" x="195"/>
                    </a:lnTo>
                    <a:lnTo>
                      <a:pt y="39" x="200"/>
                    </a:lnTo>
                    <a:lnTo>
                      <a:pt y="337" x="463"/>
                    </a:lnTo>
                    <a:lnTo>
                      <a:pt y="349" x="475"/>
                    </a:lnTo>
                    <a:lnTo>
                      <a:pt y="359" x="487"/>
                    </a:lnTo>
                    <a:lnTo>
                      <a:pt y="364" x="493"/>
                    </a:lnTo>
                    <a:lnTo>
                      <a:pt y="367" x="502"/>
                    </a:lnTo>
                    <a:lnTo>
                      <a:pt y="371" x="510"/>
                    </a:lnTo>
                    <a:lnTo>
                      <a:pt y="372" x="521"/>
                    </a:lnTo>
                    <a:lnTo>
                      <a:pt y="377" x="559"/>
                    </a:lnTo>
                    <a:lnTo>
                      <a:pt y="381" x="608"/>
                    </a:lnTo>
                    <a:lnTo>
                      <a:pt y="384" x="666"/>
                    </a:lnTo>
                    <a:lnTo>
                      <a:pt y="389" x="732"/>
                    </a:lnTo>
                    <a:lnTo>
                      <a:pt y="393" x="804"/>
                    </a:lnTo>
                    <a:lnTo>
                      <a:pt y="396" x="884"/>
                    </a:lnTo>
                    <a:lnTo>
                      <a:pt y="401" x="966"/>
                    </a:lnTo>
                    <a:lnTo>
                      <a:pt y="404" x="1052"/>
                    </a:lnTo>
                    <a:lnTo>
                      <a:pt y="408" x="1140"/>
                    </a:lnTo>
                    <a:lnTo>
                      <a:pt y="409" x="1230"/>
                    </a:lnTo>
                    <a:lnTo>
                      <a:pt y="413" x="1317"/>
                    </a:lnTo>
                    <a:lnTo>
                      <a:pt y="416" x="1405"/>
                    </a:lnTo>
                    <a:lnTo>
                      <a:pt y="418" x="1490"/>
                    </a:lnTo>
                    <a:lnTo>
                      <a:pt y="420" x="1571"/>
                    </a:lnTo>
                    <a:lnTo>
                      <a:pt y="421" x="1647"/>
                    </a:lnTo>
                    <a:lnTo>
                      <a:pt y="423" x="1716"/>
                    </a:lnTo>
                    <a:lnTo>
                      <a:pt y="431" x="1712"/>
                    </a:lnTo>
                    <a:lnTo>
                      <a:pt y="442" x="1711"/>
                    </a:lnTo>
                    <a:lnTo>
                      <a:pt y="450" x="1712"/>
                    </a:lnTo>
                    <a:lnTo>
                      <a:pt y="458" x="1716"/>
                    </a:lnTo>
                    <a:lnTo>
                      <a:pt y="491" x="1741"/>
                    </a:lnTo>
                    <a:lnTo>
                      <a:pt y="523" x="1767"/>
                    </a:lnTo>
                    <a:lnTo>
                      <a:pt y="553" x="1795"/>
                    </a:lnTo>
                    <a:lnTo>
                      <a:pt y="583" x="1824"/>
                    </a:lnTo>
                    <a:lnTo>
                      <a:pt y="614" x="1854"/>
                    </a:lnTo>
                    <a:lnTo>
                      <a:pt y="643" x="1885"/>
                    </a:lnTo>
                    <a:lnTo>
                      <a:pt y="670" x="1918"/>
                    </a:lnTo>
                    <a:lnTo>
                      <a:pt y="698" x="1952"/>
                    </a:lnTo>
                    <a:lnTo>
                      <a:pt y="707" x="1962"/>
                    </a:lnTo>
                    <a:lnTo>
                      <a:pt y="714" x="1976"/>
                    </a:lnTo>
                    <a:lnTo>
                      <a:pt y="717" x="1991"/>
                    </a:lnTo>
                    <a:lnTo>
                      <a:pt y="722" x="2006"/>
                    </a:lnTo>
                    <a:lnTo>
                      <a:pt y="793" x="2452"/>
                    </a:lnTo>
                    <a:lnTo>
                      <a:pt y="793" x="2481"/>
                    </a:lnTo>
                    <a:lnTo>
                      <a:pt y="793" x="2506"/>
                    </a:lnTo>
                    <a:lnTo>
                      <a:pt y="791" x="2533"/>
                    </a:lnTo>
                    <a:lnTo>
                      <a:pt y="790" x="2557"/>
                    </a:lnTo>
                    <a:lnTo>
                      <a:pt y="786" x="2580"/>
                    </a:lnTo>
                    <a:lnTo>
                      <a:pt y="781" x="2602"/>
                    </a:lnTo>
                    <a:lnTo>
                      <a:pt y="776" x="2624"/>
                    </a:lnTo>
                    <a:lnTo>
                      <a:pt y="769" x="2643"/>
                    </a:lnTo>
                    <a:lnTo>
                      <a:pt y="761" x="2661"/>
                    </a:lnTo>
                    <a:lnTo>
                      <a:pt y="752" x="2680"/>
                    </a:lnTo>
                    <a:lnTo>
                      <a:pt y="742" x="2695"/>
                    </a:lnTo>
                    <a:lnTo>
                      <a:pt y="732" x="2710"/>
                    </a:lnTo>
                    <a:lnTo>
                      <a:pt y="720" x="2724"/>
                    </a:lnTo>
                    <a:lnTo>
                      <a:pt y="707" x="2737"/>
                    </a:lnTo>
                    <a:lnTo>
                      <a:pt y="693" x="2747"/>
                    </a:lnTo>
                    <a:lnTo>
                      <a:pt y="678" x="2759"/>
                    </a:lnTo>
                    <a:lnTo>
                      <a:pt y="680" x="2769"/>
                    </a:lnTo>
                    <a:lnTo>
                      <a:pt y="683" x="2783"/>
                    </a:lnTo>
                    <a:lnTo>
                      <a:pt y="709" x="2903"/>
                    </a:lnTo>
                    <a:lnTo>
                      <a:pt y="734" x="3011"/>
                    </a:lnTo>
                    <a:lnTo>
                      <a:pt y="759" x="3109"/>
                    </a:lnTo>
                    <a:lnTo>
                      <a:pt y="785" x="3195"/>
                    </a:lnTo>
                    <a:lnTo>
                      <a:pt y="798" x="3235"/>
                    </a:lnTo>
                    <a:lnTo>
                      <a:pt y="812" x="3274"/>
                    </a:lnTo>
                    <a:lnTo>
                      <a:pt y="825" x="3310"/>
                    </a:lnTo>
                    <a:lnTo>
                      <a:pt y="840" x="3343"/>
                    </a:lnTo>
                    <a:lnTo>
                      <a:pt y="854" x="3374"/>
                    </a:lnTo>
                    <a:lnTo>
                      <a:pt y="867" x="3404"/>
                    </a:lnTo>
                    <a:lnTo>
                      <a:pt y="881" x="3433"/>
                    </a:lnTo>
                    <a:lnTo>
                      <a:pt y="896" x="3458"/>
                    </a:lnTo>
                    <a:lnTo>
                      <a:pt y="906" x="3446"/>
                    </a:lnTo>
                    <a:lnTo>
                      <a:pt y="916" x="3436"/>
                    </a:lnTo>
                    <a:lnTo>
                      <a:pt y="928" x="3428"/>
                    </a:lnTo>
                    <a:lnTo>
                      <a:pt y="940" x="3421"/>
                    </a:lnTo>
                    <a:lnTo>
                      <a:pt y="954" x="3416"/>
                    </a:lnTo>
                    <a:lnTo>
                      <a:pt y="967" x="3411"/>
                    </a:lnTo>
                    <a:lnTo>
                      <a:pt y="981" x="3408"/>
                    </a:lnTo>
                    <a:lnTo>
                      <a:pt y="994" x="3404"/>
                    </a:lnTo>
                    <a:lnTo>
                      <a:pt y="1003" x="3403"/>
                    </a:lnTo>
                    <a:lnTo>
                      <a:pt y="996" x="3328"/>
                    </a:lnTo>
                    <a:lnTo>
                      <a:pt y="997" x="3315"/>
                    </a:lnTo>
                    <a:lnTo>
                      <a:pt y="999" x="3296"/>
                    </a:lnTo>
                    <a:lnTo>
                      <a:pt y="997" x="3276"/>
                    </a:lnTo>
                    <a:lnTo>
                      <a:pt y="994" x="3252"/>
                    </a:lnTo>
                    <a:lnTo>
                      <a:pt y="986" x="3203"/>
                    </a:lnTo>
                    <a:lnTo>
                      <a:pt y="979" x="3153"/>
                    </a:lnTo>
                    <a:lnTo>
                      <a:pt y="970" x="3095"/>
                    </a:lnTo>
                    <a:lnTo>
                      <a:pt y="962" x="3036"/>
                    </a:lnTo>
                    <a:lnTo>
                      <a:pt y="952" x="2972"/>
                    </a:lnTo>
                    <a:lnTo>
                      <a:pt y="942" x="2906"/>
                    </a:lnTo>
                    <a:lnTo>
                      <a:pt y="930" x="2839"/>
                    </a:lnTo>
                    <a:lnTo>
                      <a:pt y="918" x="2768"/>
                    </a:lnTo>
                    <a:lnTo>
                      <a:pt y="903" x="2693"/>
                    </a:lnTo>
                    <a:lnTo>
                      <a:pt y="889" x="2619"/>
                    </a:lnTo>
                    <a:lnTo>
                      <a:pt y="874" x="2540"/>
                    </a:lnTo>
                    <a:lnTo>
                      <a:pt y="857" x="2460"/>
                    </a:lnTo>
                    <a:lnTo>
                      <a:pt y="840" x="2378"/>
                    </a:lnTo>
                    <a:lnTo>
                      <a:pt y="822" x="2292"/>
                    </a:lnTo>
                    <a:lnTo>
                      <a:pt y="803" x="2206"/>
                    </a:lnTo>
                    <a:lnTo>
                      <a:pt y="785" x="2116"/>
                    </a:lnTo>
                    <a:lnTo>
                      <a:pt y="764" x="2025"/>
                    </a:lnTo>
                    <a:lnTo>
                      <a:pt y="742" x="1932"/>
                    </a:lnTo>
                    <a:lnTo>
                      <a:pt y="430" x="569"/>
                    </a:lnTo>
                    <a:lnTo>
                      <a:pt y="425" x="549"/>
                    </a:lnTo>
                    <a:lnTo>
                      <a:pt y="418" x="529"/>
                    </a:lnTo>
                    <a:lnTo>
                      <a:pt y="409" x="510"/>
                    </a:lnTo>
                    <a:lnTo>
                      <a:pt y="401" x="492"/>
                    </a:lnTo>
                    <a:lnTo>
                      <a:pt y="391" x="473"/>
                    </a:lnTo>
                    <a:lnTo>
                      <a:pt y="379" x="456"/>
                    </a:lnTo>
                    <a:lnTo>
                      <a:pt y="365" x="439"/>
                    </a:lnTo>
                    <a:lnTo>
                      <a:pt y="352" x="423"/>
                    </a:lnTo>
                    <a:lnTo>
                      <a:pt y="323" x="392"/>
                    </a:lnTo>
                    <a:lnTo>
                      <a:pt y="291" x="362"/>
                    </a:lnTo>
                    <a:lnTo>
                      <a:pt y="257" x="331"/>
                    </a:lnTo>
                    <a:lnTo>
                      <a:pt y="224" x="301"/>
                    </a:lnTo>
                    <a:lnTo>
                      <a:pt y="190" x="271"/>
                    </a:lnTo>
                    <a:lnTo>
                      <a:pt y="158" x="240"/>
                    </a:lnTo>
                    <a:lnTo>
                      <a:pt y="142" x="223"/>
                    </a:lnTo>
                    <a:lnTo>
                      <a:pt y="127" x="206"/>
                    </a:lnTo>
                    <a:lnTo>
                      <a:pt y="114" x="190"/>
                    </a:lnTo>
                    <a:lnTo>
                      <a:pt y="100" x="171"/>
                    </a:lnTo>
                    <a:lnTo>
                      <a:pt y="88" x="154"/>
                    </a:lnTo>
                    <a:lnTo>
                      <a:pt y="76" x="134"/>
                    </a:lnTo>
                    <a:lnTo>
                      <a:pt y="66" x="114"/>
                    </a:lnTo>
                    <a:lnTo>
                      <a:pt y="58" x="93"/>
                    </a:lnTo>
                    <a:lnTo>
                      <a:pt y="51" x="71"/>
                    </a:lnTo>
                    <a:lnTo>
                      <a:pt y="46" x="49"/>
                    </a:lnTo>
                    <a:lnTo>
                      <a:pt y="41" x="26"/>
                    </a:lnTo>
                    <a:lnTo>
                      <a:pt y="39" x="0"/>
                    </a:lnTo>
                    <a:close/>
                  </a:path>
                </a:pathLst>
              </a:custGeom>
              <a:solidFill>
                <a:srgbClr val="F8C4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47" name="Shape 5147"/>
              <p:cNvSpPr/>
              <p:nvPr/>
            </p:nvSpPr>
            <p:spPr>
              <a:xfrm>
                <a:off y="2649536" x="3752850"/>
                <a:ext cy="747712" cx="3192461"/>
              </a:xfrm>
              <a:custGeom>
                <a:pathLst>
                  <a:path w="2011" extrusionOk="0" h="471">
                    <a:moveTo>
                      <a:pt y="0" x="0"/>
                    </a:moveTo>
                    <a:lnTo>
                      <a:pt y="3" x="72"/>
                    </a:lnTo>
                    <a:lnTo>
                      <a:pt y="5" x="147"/>
                    </a:lnTo>
                    <a:lnTo>
                      <a:pt y="6" x="219"/>
                    </a:lnTo>
                    <a:lnTo>
                      <a:pt y="10" x="292"/>
                    </a:lnTo>
                    <a:lnTo>
                      <a:pt y="10" x="363"/>
                    </a:lnTo>
                    <a:lnTo>
                      <a:pt y="12" x="430"/>
                    </a:lnTo>
                    <a:lnTo>
                      <a:pt y="13" x="494"/>
                    </a:lnTo>
                    <a:lnTo>
                      <a:pt y="15" x="552"/>
                    </a:lnTo>
                    <a:lnTo>
                      <a:pt y="23" x="548"/>
                    </a:lnTo>
                    <a:lnTo>
                      <a:pt y="34" x="547"/>
                    </a:lnTo>
                    <a:lnTo>
                      <a:pt y="42" x="548"/>
                    </a:lnTo>
                    <a:lnTo>
                      <a:pt y="50" x="552"/>
                    </a:lnTo>
                    <a:lnTo>
                      <a:pt y="83" x="577"/>
                    </a:lnTo>
                    <a:lnTo>
                      <a:pt y="115" x="603"/>
                    </a:lnTo>
                    <a:lnTo>
                      <a:pt y="145" x="631"/>
                    </a:lnTo>
                    <a:lnTo>
                      <a:pt y="175" x="660"/>
                    </a:lnTo>
                    <a:lnTo>
                      <a:pt y="206" x="690"/>
                    </a:lnTo>
                    <a:lnTo>
                      <a:pt y="235" x="721"/>
                    </a:lnTo>
                    <a:lnTo>
                      <a:pt y="262" x="754"/>
                    </a:lnTo>
                    <a:lnTo>
                      <a:pt y="290" x="788"/>
                    </a:lnTo>
                    <a:lnTo>
                      <a:pt y="299" x="798"/>
                    </a:lnTo>
                    <a:lnTo>
                      <a:pt y="306" x="812"/>
                    </a:lnTo>
                    <a:lnTo>
                      <a:pt y="309" x="827"/>
                    </a:lnTo>
                    <a:lnTo>
                      <a:pt y="314" x="842"/>
                    </a:lnTo>
                    <a:lnTo>
                      <a:pt y="385" x="1288"/>
                    </a:lnTo>
                    <a:lnTo>
                      <a:pt y="385" x="1317"/>
                    </a:lnTo>
                    <a:lnTo>
                      <a:pt y="385" x="1342"/>
                    </a:lnTo>
                    <a:lnTo>
                      <a:pt y="383" x="1369"/>
                    </a:lnTo>
                    <a:lnTo>
                      <a:pt y="382" x="1393"/>
                    </a:lnTo>
                    <a:lnTo>
                      <a:pt y="378" x="1416"/>
                    </a:lnTo>
                    <a:lnTo>
                      <a:pt y="373" x="1438"/>
                    </a:lnTo>
                    <a:lnTo>
                      <a:pt y="368" x="1460"/>
                    </a:lnTo>
                    <a:lnTo>
                      <a:pt y="361" x="1479"/>
                    </a:lnTo>
                    <a:lnTo>
                      <a:pt y="353" x="1497"/>
                    </a:lnTo>
                    <a:lnTo>
                      <a:pt y="344" x="1516"/>
                    </a:lnTo>
                    <a:lnTo>
                      <a:pt y="334" x="1531"/>
                    </a:lnTo>
                    <a:lnTo>
                      <a:pt y="324" x="1546"/>
                    </a:lnTo>
                    <a:lnTo>
                      <a:pt y="312" x="1560"/>
                    </a:lnTo>
                    <a:lnTo>
                      <a:pt y="299" x="1573"/>
                    </a:lnTo>
                    <a:lnTo>
                      <a:pt y="285" x="1583"/>
                    </a:lnTo>
                    <a:lnTo>
                      <a:pt y="270" x="1595"/>
                    </a:lnTo>
                    <a:lnTo>
                      <a:pt y="272" x="1605"/>
                    </a:lnTo>
                    <a:lnTo>
                      <a:pt y="275" x="1619"/>
                    </a:lnTo>
                    <a:lnTo>
                      <a:pt y="287" x="1676"/>
                    </a:lnTo>
                    <a:lnTo>
                      <a:pt y="299" x="1730"/>
                    </a:lnTo>
                    <a:lnTo>
                      <a:pt y="311" x="1783"/>
                    </a:lnTo>
                    <a:lnTo>
                      <a:pt y="322" x="1833"/>
                    </a:lnTo>
                    <a:lnTo>
                      <a:pt y="334" x="1881"/>
                    </a:lnTo>
                    <a:lnTo>
                      <a:pt y="346" x="1926"/>
                    </a:lnTo>
                    <a:lnTo>
                      <a:pt y="358" x="1970"/>
                    </a:lnTo>
                    <a:lnTo>
                      <a:pt y="371" x="2011"/>
                    </a:lnTo>
                    <a:lnTo>
                      <a:pt y="383" x="1992"/>
                    </a:lnTo>
                    <a:lnTo>
                      <a:pt y="397" x="1973"/>
                    </a:lnTo>
                    <a:lnTo>
                      <a:pt y="407" x="1952"/>
                    </a:lnTo>
                    <a:lnTo>
                      <a:pt y="417" x="1930"/>
                    </a:lnTo>
                    <a:lnTo>
                      <a:pt y="426" x="1908"/>
                    </a:lnTo>
                    <a:lnTo>
                      <a:pt y="434" x="1884"/>
                    </a:lnTo>
                    <a:lnTo>
                      <a:pt y="441" x="1859"/>
                    </a:lnTo>
                    <a:lnTo>
                      <a:pt y="448" x="1833"/>
                    </a:lnTo>
                    <a:lnTo>
                      <a:pt y="458" x="1779"/>
                    </a:lnTo>
                    <a:lnTo>
                      <a:pt y="464" x="1725"/>
                    </a:lnTo>
                    <a:lnTo>
                      <a:pt y="469" x="1670"/>
                    </a:lnTo>
                    <a:lnTo>
                      <a:pt y="471" x="1614"/>
                    </a:lnTo>
                    <a:lnTo>
                      <a:pt y="471" x="1560"/>
                    </a:lnTo>
                    <a:lnTo>
                      <a:pt y="469" x="1506"/>
                    </a:lnTo>
                    <a:lnTo>
                      <a:pt y="466" x="1455"/>
                    </a:lnTo>
                    <a:lnTo>
                      <a:pt y="463" x="1408"/>
                    </a:lnTo>
                    <a:lnTo>
                      <a:pt y="453" x="1325"/>
                    </a:lnTo>
                    <a:lnTo>
                      <a:pt y="444" x="1268"/>
                    </a:lnTo>
                    <a:lnTo>
                      <a:pt y="431" x="1209"/>
                    </a:lnTo>
                    <a:lnTo>
                      <a:pt y="419" x="1148"/>
                    </a:lnTo>
                    <a:lnTo>
                      <a:pt y="405" x="1087"/>
                    </a:lnTo>
                    <a:lnTo>
                      <a:pt y="392" x="1026"/>
                    </a:lnTo>
                    <a:lnTo>
                      <a:pt y="378" x="962"/>
                    </a:lnTo>
                    <a:lnTo>
                      <a:pt y="365" x="898"/>
                    </a:lnTo>
                    <a:lnTo>
                      <a:pt y="350" x="834"/>
                    </a:lnTo>
                    <a:lnTo>
                      <a:pt y="334" x="768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48" name="Shape 5148"/>
              <p:cNvSpPr/>
              <p:nvPr/>
            </p:nvSpPr>
            <p:spPr>
              <a:xfrm>
                <a:off y="2670175" x="4430712"/>
                <a:ext cy="668337" cx="2214561"/>
              </a:xfrm>
              <a:custGeom>
                <a:pathLst>
                  <a:path w="1395" extrusionOk="0" h="421">
                    <a:moveTo>
                      <a:pt y="0" x="2"/>
                    </a:moveTo>
                    <a:lnTo>
                      <a:pt y="0" x="30"/>
                    </a:lnTo>
                    <a:lnTo>
                      <a:pt y="0" x="66"/>
                    </a:lnTo>
                    <a:lnTo>
                      <a:pt y="2" x="98"/>
                    </a:lnTo>
                    <a:lnTo>
                      <a:pt y="2" x="125"/>
                    </a:lnTo>
                    <a:lnTo>
                      <a:pt y="10" x="121"/>
                    </a:lnTo>
                    <a:lnTo>
                      <a:pt y="21" x="120"/>
                    </a:lnTo>
                    <a:lnTo>
                      <a:pt y="29" x="121"/>
                    </a:lnTo>
                    <a:lnTo>
                      <a:pt y="37" x="125"/>
                    </a:lnTo>
                    <a:lnTo>
                      <a:pt y="70" x="150"/>
                    </a:lnTo>
                    <a:lnTo>
                      <a:pt y="102" x="176"/>
                    </a:lnTo>
                    <a:lnTo>
                      <a:pt y="132" x="204"/>
                    </a:lnTo>
                    <a:lnTo>
                      <a:pt y="162" x="233"/>
                    </a:lnTo>
                    <a:lnTo>
                      <a:pt y="193" x="263"/>
                    </a:lnTo>
                    <a:lnTo>
                      <a:pt y="222" x="294"/>
                    </a:lnTo>
                    <a:lnTo>
                      <a:pt y="249" x="327"/>
                    </a:lnTo>
                    <a:lnTo>
                      <a:pt y="277" x="361"/>
                    </a:lnTo>
                    <a:lnTo>
                      <a:pt y="286" x="371"/>
                    </a:lnTo>
                    <a:lnTo>
                      <a:pt y="293" x="385"/>
                    </a:lnTo>
                    <a:lnTo>
                      <a:pt y="296" x="400"/>
                    </a:lnTo>
                    <a:lnTo>
                      <a:pt y="301" x="415"/>
                    </a:lnTo>
                    <a:lnTo>
                      <a:pt y="372" x="861"/>
                    </a:lnTo>
                    <a:lnTo>
                      <a:pt y="372" x="890"/>
                    </a:lnTo>
                    <a:lnTo>
                      <a:pt y="372" x="915"/>
                    </a:lnTo>
                    <a:lnTo>
                      <a:pt y="370" x="942"/>
                    </a:lnTo>
                    <a:lnTo>
                      <a:pt y="369" x="966"/>
                    </a:lnTo>
                    <a:lnTo>
                      <a:pt y="365" x="989"/>
                    </a:lnTo>
                    <a:lnTo>
                      <a:pt y="360" x="1011"/>
                    </a:lnTo>
                    <a:lnTo>
                      <a:pt y="355" x="1033"/>
                    </a:lnTo>
                    <a:lnTo>
                      <a:pt y="348" x="1052"/>
                    </a:lnTo>
                    <a:lnTo>
                      <a:pt y="340" x="1070"/>
                    </a:lnTo>
                    <a:lnTo>
                      <a:pt y="331" x="1089"/>
                    </a:lnTo>
                    <a:lnTo>
                      <a:pt y="321" x="1104"/>
                    </a:lnTo>
                    <a:lnTo>
                      <a:pt y="311" x="1119"/>
                    </a:lnTo>
                    <a:lnTo>
                      <a:pt y="299" x="1133"/>
                    </a:lnTo>
                    <a:lnTo>
                      <a:pt y="286" x="1146"/>
                    </a:lnTo>
                    <a:lnTo>
                      <a:pt y="272" x="1156"/>
                    </a:lnTo>
                    <a:lnTo>
                      <a:pt y="257" x="1168"/>
                    </a:lnTo>
                    <a:lnTo>
                      <a:pt y="259" x="1178"/>
                    </a:lnTo>
                    <a:lnTo>
                      <a:pt y="262" x="1192"/>
                    </a:lnTo>
                    <a:lnTo>
                      <a:pt y="272" x="1246"/>
                    </a:lnTo>
                    <a:lnTo>
                      <a:pt y="284" x="1297"/>
                    </a:lnTo>
                    <a:lnTo>
                      <a:pt y="294" x="1347"/>
                    </a:lnTo>
                    <a:lnTo>
                      <a:pt y="306" x="1395"/>
                    </a:lnTo>
                    <a:lnTo>
                      <a:pt y="316" x="1388"/>
                    </a:lnTo>
                    <a:lnTo>
                      <a:pt y="325" x="1381"/>
                    </a:lnTo>
                    <a:lnTo>
                      <a:pt y="333" x="1373"/>
                    </a:lnTo>
                    <a:lnTo>
                      <a:pt y="342" x="1361"/>
                    </a:lnTo>
                    <a:lnTo>
                      <a:pt y="348" x="1349"/>
                    </a:lnTo>
                    <a:lnTo>
                      <a:pt y="357" x="1335"/>
                    </a:lnTo>
                    <a:lnTo>
                      <a:pt y="364" x="1322"/>
                    </a:lnTo>
                    <a:lnTo>
                      <a:pt y="370" x="1307"/>
                    </a:lnTo>
                    <a:lnTo>
                      <a:pt y="382" x="1271"/>
                    </a:lnTo>
                    <a:lnTo>
                      <a:pt y="392" x="1234"/>
                    </a:lnTo>
                    <a:lnTo>
                      <a:pt y="401" x="1195"/>
                    </a:lnTo>
                    <a:lnTo>
                      <a:pt y="407" x="1153"/>
                    </a:lnTo>
                    <a:lnTo>
                      <a:pt y="413" x="1111"/>
                    </a:lnTo>
                    <a:lnTo>
                      <a:pt y="418" x="1067"/>
                    </a:lnTo>
                    <a:lnTo>
                      <a:pt y="421" x="1025"/>
                    </a:lnTo>
                    <a:lnTo>
                      <a:pt y="421" x="984"/>
                    </a:lnTo>
                    <a:lnTo>
                      <a:pt y="421" x="944"/>
                    </a:lnTo>
                    <a:lnTo>
                      <a:pt y="419" x="908"/>
                    </a:lnTo>
                    <a:lnTo>
                      <a:pt y="418" x="875"/>
                    </a:lnTo>
                    <a:lnTo>
                      <a:pt y="413" x="847"/>
                    </a:lnTo>
                    <a:lnTo>
                      <a:pt y="318" x="388"/>
                    </a:lnTo>
                    <a:lnTo>
                      <a:pt y="320" x="385"/>
                    </a:lnTo>
                    <a:lnTo>
                      <a:pt y="318" x="380"/>
                    </a:lnTo>
                    <a:lnTo>
                      <a:pt y="315" x="371"/>
                    </a:lnTo>
                    <a:lnTo>
                      <a:pt y="311" x="363"/>
                    </a:lnTo>
                    <a:lnTo>
                      <a:pt y="298" x="341"/>
                    </a:lnTo>
                    <a:lnTo>
                      <a:pt y="281" x="312"/>
                    </a:lnTo>
                    <a:lnTo>
                      <a:pt y="260" x="282"/>
                    </a:lnTo>
                    <a:lnTo>
                      <a:pt y="237" x="248"/>
                    </a:lnTo>
                    <a:lnTo>
                      <a:pt y="210" x="213"/>
                    </a:lnTo>
                    <a:lnTo>
                      <a:pt y="183" x="176"/>
                    </a:lnTo>
                    <a:lnTo>
                      <a:pt y="154" x="140"/>
                    </a:lnTo>
                    <a:lnTo>
                      <a:pt y="125" x="106"/>
                    </a:lnTo>
                    <a:lnTo>
                      <a:pt y="98" x="76"/>
                    </a:lnTo>
                    <a:lnTo>
                      <a:pt y="73" x="49"/>
                    </a:lnTo>
                    <a:lnTo>
                      <a:pt y="49" x="25"/>
                    </a:lnTo>
                    <a:lnTo>
                      <a:pt y="29" x="10"/>
                    </a:lnTo>
                    <a:lnTo>
                      <a:pt y="19" x="5"/>
                    </a:lnTo>
                    <a:lnTo>
                      <a:pt y="12" x="2"/>
                    </a:lnTo>
                    <a:lnTo>
                      <a:pt y="5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49" name="Shape 5149"/>
              <p:cNvSpPr/>
              <p:nvPr/>
            </p:nvSpPr>
            <p:spPr>
              <a:xfrm>
                <a:off y="2673350" x="4610100"/>
                <a:ext cy="603250" cx="1690686"/>
              </a:xfrm>
              <a:custGeom>
                <a:pathLst>
                  <a:path w="1065" extrusionOk="0" h="380">
                    <a:moveTo>
                      <a:pt y="0" x="5"/>
                    </a:moveTo>
                    <a:lnTo>
                      <a:pt y="0" x="12"/>
                    </a:lnTo>
                    <a:lnTo>
                      <a:pt y="8" x="8"/>
                    </a:lnTo>
                    <a:lnTo>
                      <a:pt y="19" x="7"/>
                    </a:lnTo>
                    <a:lnTo>
                      <a:pt y="27" x="8"/>
                    </a:lnTo>
                    <a:lnTo>
                      <a:pt y="35" x="12"/>
                    </a:lnTo>
                    <a:lnTo>
                      <a:pt y="68" x="37"/>
                    </a:lnTo>
                    <a:lnTo>
                      <a:pt y="100" x="63"/>
                    </a:lnTo>
                    <a:lnTo>
                      <a:pt y="130" x="91"/>
                    </a:lnTo>
                    <a:lnTo>
                      <a:pt y="160" x="120"/>
                    </a:lnTo>
                    <a:lnTo>
                      <a:pt y="191" x="150"/>
                    </a:lnTo>
                    <a:lnTo>
                      <a:pt y="220" x="181"/>
                    </a:lnTo>
                    <a:lnTo>
                      <a:pt y="247" x="214"/>
                    </a:lnTo>
                    <a:lnTo>
                      <a:pt y="275" x="248"/>
                    </a:lnTo>
                    <a:lnTo>
                      <a:pt y="284" x="258"/>
                    </a:lnTo>
                    <a:lnTo>
                      <a:pt y="291" x="272"/>
                    </a:lnTo>
                    <a:lnTo>
                      <a:pt y="294" x="287"/>
                    </a:lnTo>
                    <a:lnTo>
                      <a:pt y="299" x="302"/>
                    </a:lnTo>
                    <a:lnTo>
                      <a:pt y="370" x="748"/>
                    </a:lnTo>
                    <a:lnTo>
                      <a:pt y="370" x="777"/>
                    </a:lnTo>
                    <a:lnTo>
                      <a:pt y="370" x="802"/>
                    </a:lnTo>
                    <a:lnTo>
                      <a:pt y="368" x="829"/>
                    </a:lnTo>
                    <a:lnTo>
                      <a:pt y="367" x="853"/>
                    </a:lnTo>
                    <a:lnTo>
                      <a:pt y="363" x="876"/>
                    </a:lnTo>
                    <a:lnTo>
                      <a:pt y="358" x="898"/>
                    </a:lnTo>
                    <a:lnTo>
                      <a:pt y="353" x="920"/>
                    </a:lnTo>
                    <a:lnTo>
                      <a:pt y="346" x="939"/>
                    </a:lnTo>
                    <a:lnTo>
                      <a:pt y="338" x="957"/>
                    </a:lnTo>
                    <a:lnTo>
                      <a:pt y="329" x="976"/>
                    </a:lnTo>
                    <a:lnTo>
                      <a:pt y="319" x="991"/>
                    </a:lnTo>
                    <a:lnTo>
                      <a:pt y="309" x="1006"/>
                    </a:lnTo>
                    <a:lnTo>
                      <a:pt y="297" x="1020"/>
                    </a:lnTo>
                    <a:lnTo>
                      <a:pt y="284" x="1033"/>
                    </a:lnTo>
                    <a:lnTo>
                      <a:pt y="270" x="1043"/>
                    </a:lnTo>
                    <a:lnTo>
                      <a:pt y="255" x="1055"/>
                    </a:lnTo>
                    <a:lnTo>
                      <a:pt y="257" x="1060"/>
                    </a:lnTo>
                    <a:lnTo>
                      <a:pt y="257" x="1065"/>
                    </a:lnTo>
                    <a:lnTo>
                      <a:pt y="277" x="1052"/>
                    </a:lnTo>
                    <a:lnTo>
                      <a:pt y="296" x="1035"/>
                    </a:lnTo>
                    <a:lnTo>
                      <a:pt y="311" x="1016"/>
                    </a:lnTo>
                    <a:lnTo>
                      <a:pt y="324" x="998"/>
                    </a:lnTo>
                    <a:lnTo>
                      <a:pt y="336" x="978"/>
                    </a:lnTo>
                    <a:lnTo>
                      <a:pt y="346" x="956"/>
                    </a:lnTo>
                    <a:lnTo>
                      <a:pt y="356" x="934"/>
                    </a:lnTo>
                    <a:lnTo>
                      <a:pt y="363" x="910"/>
                    </a:lnTo>
                    <a:lnTo>
                      <a:pt y="368" x="888"/>
                    </a:lnTo>
                    <a:lnTo>
                      <a:pt y="373" x="866"/>
                    </a:lnTo>
                    <a:lnTo>
                      <a:pt y="377" x="844"/>
                    </a:lnTo>
                    <a:lnTo>
                      <a:pt y="378" x="822"/>
                    </a:lnTo>
                    <a:lnTo>
                      <a:pt y="380" x="802"/>
                    </a:lnTo>
                    <a:lnTo>
                      <a:pt y="380" x="782"/>
                    </a:lnTo>
                    <a:lnTo>
                      <a:pt y="378" x="763"/>
                    </a:lnTo>
                    <a:lnTo>
                      <a:pt y="377" x="748"/>
                    </a:lnTo>
                    <a:lnTo>
                      <a:pt y="304" x="299"/>
                    </a:lnTo>
                    <a:lnTo>
                      <a:pt y="301" x="284"/>
                    </a:lnTo>
                    <a:lnTo>
                      <a:pt y="296" x="269"/>
                    </a:lnTo>
                    <a:lnTo>
                      <a:pt y="289" x="255"/>
                    </a:lnTo>
                    <a:lnTo>
                      <a:pt y="280" x="243"/>
                    </a:lnTo>
                    <a:lnTo>
                      <a:pt y="258" x="216"/>
                    </a:lnTo>
                    <a:lnTo>
                      <a:pt y="231" x="186"/>
                    </a:lnTo>
                    <a:lnTo>
                      <a:pt y="203" x="154"/>
                    </a:lnTo>
                    <a:lnTo>
                      <a:pt y="171" x="120"/>
                    </a:lnTo>
                    <a:lnTo>
                      <a:pt y="137" x="88"/>
                    </a:lnTo>
                    <a:lnTo>
                      <a:pt y="103" x="56"/>
                    </a:lnTo>
                    <a:lnTo>
                      <a:pt y="71" x="29"/>
                    </a:lnTo>
                    <a:lnTo>
                      <a:pt y="39" x="7"/>
                    </a:lnTo>
                    <a:lnTo>
                      <a:pt y="32" x="3"/>
                    </a:lnTo>
                    <a:lnTo>
                      <a:pt y="25" x="0"/>
                    </a:lnTo>
                    <a:lnTo>
                      <a:pt y="20" x="0"/>
                    </a:lnTo>
                    <a:lnTo>
                      <a:pt y="17" x="0"/>
                    </a:lnTo>
                    <a:lnTo>
                      <a:pt y="8" x="2"/>
                    </a:lnTo>
                    <a:lnTo>
                      <a:pt y="0" x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50" name="Shape 5150"/>
              <p:cNvSpPr/>
              <p:nvPr/>
            </p:nvSpPr>
            <p:spPr>
              <a:xfrm>
                <a:off y="3421062" x="7389811"/>
                <a:ext cy="6350" cx="11111"/>
              </a:xfrm>
              <a:custGeom>
                <a:pathLst>
                  <a:path w="7" extrusionOk="0" h="4">
                    <a:moveTo>
                      <a:pt y="4" x="7"/>
                    </a:move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lnTo>
                      <a:pt y="2" x="5"/>
                    </a:lnTo>
                    <a:lnTo>
                      <a:pt y="4" x="7"/>
                    </a:lnTo>
                    <a:close/>
                  </a:path>
                </a:pathLst>
              </a:custGeom>
              <a:solidFill>
                <a:srgbClr val="5A575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51" name="Shape 5151"/>
              <p:cNvSpPr/>
              <p:nvPr/>
            </p:nvSpPr>
            <p:spPr>
              <a:xfrm>
                <a:off y="3424237" x="7386636"/>
                <a:ext cy="7936" cx="22225"/>
              </a:xfrm>
              <a:custGeom>
                <a:pathLst>
                  <a:path w="14" extrusionOk="0" h="5">
                    <a:moveTo>
                      <a:pt y="0" x="4"/>
                    </a:moveTo>
                    <a:lnTo>
                      <a:pt y="0" x="5"/>
                    </a:lnTo>
                    <a:lnTo>
                      <a:pt y="2" x="9"/>
                    </a:lnTo>
                    <a:lnTo>
                      <a:pt y="5" x="14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5B595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52" name="Shape 5152"/>
              <p:cNvSpPr/>
              <p:nvPr/>
            </p:nvSpPr>
            <p:spPr>
              <a:xfrm>
                <a:off y="3427412" x="7386636"/>
                <a:ext cy="7936" cx="30161"/>
              </a:xfrm>
              <a:custGeom>
                <a:pathLst>
                  <a:path w="19" extrusionOk="0" h="5">
                    <a:moveTo>
                      <a:pt y="0" x="2"/>
                    </a:moveTo>
                    <a:lnTo>
                      <a:pt y="0" x="9"/>
                    </a:lnTo>
                    <a:lnTo>
                      <a:pt y="3" x="14"/>
                    </a:lnTo>
                    <a:lnTo>
                      <a:pt y="5" x="19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5F5D5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53" name="Shape 5153"/>
              <p:cNvSpPr/>
              <p:nvPr/>
            </p:nvSpPr>
            <p:spPr>
              <a:xfrm>
                <a:off y="3427412" x="7385050"/>
                <a:ext cy="12700" cx="36511"/>
              </a:xfrm>
              <a:custGeom>
                <a:pathLst>
                  <a:path w="23" extrusionOk="0" h="8">
                    <a:moveTo>
                      <a:pt y="0" x="1"/>
                    </a:moveTo>
                    <a:lnTo>
                      <a:pt y="3" x="15"/>
                    </a:lnTo>
                    <a:lnTo>
                      <a:pt y="5" x="18"/>
                    </a:lnTo>
                    <a:lnTo>
                      <a:pt y="8" x="23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625F5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54" name="Shape 5154"/>
              <p:cNvSpPr/>
              <p:nvPr/>
            </p:nvSpPr>
            <p:spPr>
              <a:xfrm>
                <a:off y="3429000" x="7381875"/>
                <a:ext cy="14286" cx="42862"/>
              </a:xfrm>
              <a:custGeom>
                <a:pathLst>
                  <a:path w="27" extrusionOk="0" h="9">
                    <a:moveTo>
                      <a:pt y="0" x="3"/>
                    </a:moveTo>
                    <a:lnTo>
                      <a:pt y="4" x="22"/>
                    </a:lnTo>
                    <a:lnTo>
                      <a:pt y="6" x="23"/>
                    </a:lnTo>
                    <a:lnTo>
                      <a:pt y="7" x="27"/>
                    </a:lnTo>
                    <a:lnTo>
                      <a:pt y="9" x="27"/>
                    </a:lnTo>
                    <a:lnTo>
                      <a:pt y="9" x="27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64626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55" name="Shape 5155"/>
              <p:cNvSpPr/>
              <p:nvPr/>
            </p:nvSpPr>
            <p:spPr>
              <a:xfrm>
                <a:off y="3432175" x="7378700"/>
                <a:ext cy="14286" cx="46036"/>
              </a:xfrm>
              <a:custGeom>
                <a:pathLst>
                  <a:path w="29" extrusionOk="0" h="9">
                    <a:moveTo>
                      <a:pt y="0" x="4"/>
                    </a:moveTo>
                    <a:lnTo>
                      <a:pt y="5" x="27"/>
                    </a:lnTo>
                    <a:lnTo>
                      <a:pt y="5" x="27"/>
                    </a:lnTo>
                    <a:lnTo>
                      <a:pt y="5" x="29"/>
                    </a:lnTo>
                    <a:lnTo>
                      <a:pt y="7" x="29"/>
                    </a:lnTo>
                    <a:lnTo>
                      <a:pt y="9" x="29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68666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56" name="Shape 5156"/>
              <p:cNvSpPr/>
              <p:nvPr/>
            </p:nvSpPr>
            <p:spPr>
              <a:xfrm>
                <a:off y="3435350" x="7378700"/>
                <a:ext cy="12700" cx="46036"/>
              </a:xfrm>
              <a:custGeom>
                <a:pathLst>
                  <a:path w="29" extrusionOk="0" h="8">
                    <a:moveTo>
                      <a:pt y="0" x="2"/>
                    </a:moveTo>
                    <a:lnTo>
                      <a:pt y="5" x="29"/>
                    </a:lnTo>
                    <a:lnTo>
                      <a:pt y="7" x="29"/>
                    </a:lnTo>
                    <a:lnTo>
                      <a:pt y="8" x="2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A686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57" name="Shape 5157"/>
              <p:cNvSpPr/>
              <p:nvPr/>
            </p:nvSpPr>
            <p:spPr>
              <a:xfrm>
                <a:off y="3438525" x="7375525"/>
                <a:ext cy="12700" cx="49212"/>
              </a:xfrm>
              <a:custGeom>
                <a:pathLst>
                  <a:path w="31" extrusionOk="0" h="8">
                    <a:moveTo>
                      <a:pt y="0" x="2"/>
                    </a:moveTo>
                    <a:lnTo>
                      <a:pt y="5" x="31"/>
                    </a:lnTo>
                    <a:lnTo>
                      <a:pt y="6" x="31"/>
                    </a:lnTo>
                    <a:lnTo>
                      <a:pt y="8" x="31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58" name="Shape 5158"/>
              <p:cNvSpPr/>
              <p:nvPr/>
            </p:nvSpPr>
            <p:spPr>
              <a:xfrm>
                <a:off y="3440112" x="7373936"/>
                <a:ext cy="14286" cx="50800"/>
              </a:xfrm>
              <a:custGeom>
                <a:pathLst>
                  <a:path w="32" extrusionOk="0" h="9">
                    <a:moveTo>
                      <a:pt y="0" x="3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9" x="32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706E6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59" name="Shape 5159"/>
              <p:cNvSpPr/>
              <p:nvPr/>
            </p:nvSpPr>
            <p:spPr>
              <a:xfrm>
                <a:off y="3443287" x="7373936"/>
                <a:ext cy="12700" cx="53975"/>
              </a:xfrm>
              <a:custGeom>
                <a:pathLst>
                  <a:path w="34" extrusionOk="0" h="8">
                    <a:moveTo>
                      <a:pt y="0" x="1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8" x="3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71706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60" name="Shape 5160"/>
              <p:cNvSpPr/>
              <p:nvPr/>
            </p:nvSpPr>
            <p:spPr>
              <a:xfrm>
                <a:off y="3446462" x="7370761"/>
                <a:ext cy="12700" cx="57150"/>
              </a:xfrm>
              <a:custGeom>
                <a:pathLst>
                  <a:path w="36" extrusionOk="0" h="8">
                    <a:moveTo>
                      <a:pt y="0" x="2"/>
                    </a:moveTo>
                    <a:lnTo>
                      <a:pt y="5" x="34"/>
                    </a:lnTo>
                    <a:lnTo>
                      <a:pt y="6" x="36"/>
                    </a:lnTo>
                    <a:lnTo>
                      <a:pt y="8" x="3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73727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61" name="Shape 5161"/>
              <p:cNvSpPr/>
              <p:nvPr/>
            </p:nvSpPr>
            <p:spPr>
              <a:xfrm>
                <a:off y="3448050" x="7367586"/>
                <a:ext cy="14286" cx="60325"/>
              </a:xfrm>
              <a:custGeom>
                <a:pathLst>
                  <a:path w="38" extrusionOk="0" h="9">
                    <a:moveTo>
                      <a:pt y="0" x="4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9" x="38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77767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62" name="Shape 5162"/>
              <p:cNvSpPr/>
              <p:nvPr/>
            </p:nvSpPr>
            <p:spPr>
              <a:xfrm>
                <a:off y="3451225" x="7367586"/>
                <a:ext cy="23811" cx="120650"/>
              </a:xfrm>
              <a:custGeom>
                <a:pathLst>
                  <a:path w="76" extrusionOk="0" h="15">
                    <a:moveTo>
                      <a:pt y="0" x="2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8" x="38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  <a:moveTo>
                      <a:pt y="15" x="76"/>
                    </a:moveTo>
                    <a:lnTo>
                      <a:pt y="15" x="73"/>
                    </a:lnTo>
                    <a:lnTo>
                      <a:pt y="15" x="73"/>
                    </a:lnTo>
                    <a:lnTo>
                      <a:pt y="14" x="73"/>
                    </a:lnTo>
                    <a:lnTo>
                      <a:pt y="15" x="75"/>
                    </a:lnTo>
                    <a:lnTo>
                      <a:pt y="15" x="76"/>
                    </a:lnTo>
                    <a:close/>
                  </a:path>
                </a:pathLst>
              </a:custGeom>
              <a:solidFill>
                <a:srgbClr val="79787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63" name="Shape 5163"/>
              <p:cNvSpPr/>
              <p:nvPr/>
            </p:nvSpPr>
            <p:spPr>
              <a:xfrm>
                <a:off y="3451225" x="7366000"/>
                <a:ext cy="30161" cx="130175"/>
              </a:xfrm>
              <a:custGeom>
                <a:pathLst>
                  <a:path w="82" extrusionOk="0" h="19">
                    <a:moveTo>
                      <a:pt y="0" x="1"/>
                    </a:moveTo>
                    <a:lnTo>
                      <a:pt y="7" x="39"/>
                    </a:lnTo>
                    <a:lnTo>
                      <a:pt y="8" x="39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9" x="82"/>
                    </a:moveTo>
                    <a:lnTo>
                      <a:pt y="17" x="74"/>
                    </a:lnTo>
                    <a:lnTo>
                      <a:pt y="15" x="74"/>
                    </a:lnTo>
                    <a:lnTo>
                      <a:pt y="14" x="74"/>
                    </a:lnTo>
                    <a:lnTo>
                      <a:pt y="17" x="79"/>
                    </a:lnTo>
                    <a:lnTo>
                      <a:pt y="19" x="82"/>
                    </a:lnTo>
                    <a:close/>
                  </a:path>
                </a:pathLst>
              </a:custGeom>
              <a:solidFill>
                <a:srgbClr val="7C7A7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64" name="Shape 5164"/>
              <p:cNvSpPr/>
              <p:nvPr/>
            </p:nvSpPr>
            <p:spPr>
              <a:xfrm>
                <a:off y="3454400" x="7366000"/>
                <a:ext cy="31750" cx="141286"/>
              </a:xfrm>
              <a:custGeom>
                <a:pathLst>
                  <a:path w="89" extrusionOk="0" h="20">
                    <a:moveTo>
                      <a:pt y="0" x="1"/>
                    </a:moveTo>
                    <a:lnTo>
                      <a:pt y="6" x="39"/>
                    </a:lnTo>
                    <a:lnTo>
                      <a:pt y="8" x="40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  <a:moveTo>
                      <a:pt y="13" x="74"/>
                    </a:moveTo>
                    <a:lnTo>
                      <a:pt y="13" x="77"/>
                    </a:lnTo>
                    <a:lnTo>
                      <a:pt y="17" x="82"/>
                    </a:lnTo>
                    <a:lnTo>
                      <a:pt y="20" x="89"/>
                    </a:lnTo>
                    <a:lnTo>
                      <a:pt y="17" x="74"/>
                    </a:lnTo>
                    <a:lnTo>
                      <a:pt y="15" x="74"/>
                    </a:lnTo>
                    <a:lnTo>
                      <a:pt y="13" x="74"/>
                    </a:lnTo>
                    <a:close/>
                  </a:path>
                </a:pathLst>
              </a:custGeom>
              <a:solidFill>
                <a:srgbClr val="7F7E7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65" name="Shape 5165"/>
              <p:cNvSpPr/>
              <p:nvPr/>
            </p:nvSpPr>
            <p:spPr>
              <a:xfrm>
                <a:off y="3455987" x="7362825"/>
                <a:ext cy="33336" cx="152400"/>
              </a:xfrm>
              <a:custGeom>
                <a:pathLst>
                  <a:path w="96" extrusionOk="0" h="21">
                    <a:moveTo>
                      <a:pt y="0" x="2"/>
                    </a:moveTo>
                    <a:lnTo>
                      <a:pt y="7" x="42"/>
                    </a:lnTo>
                    <a:lnTo>
                      <a:pt y="9" x="42"/>
                    </a:lnTo>
                    <a:lnTo>
                      <a:pt y="12" x="42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4" x="76"/>
                    </a:moveTo>
                    <a:lnTo>
                      <a:pt y="16" x="84"/>
                    </a:lnTo>
                    <a:lnTo>
                      <a:pt y="17" x="90"/>
                    </a:lnTo>
                    <a:lnTo>
                      <a:pt y="21" x="96"/>
                    </a:lnTo>
                    <a:lnTo>
                      <a:pt y="17" x="76"/>
                    </a:lnTo>
                    <a:lnTo>
                      <a:pt y="16" x="76"/>
                    </a:lnTo>
                    <a:lnTo>
                      <a:pt y="14" x="76"/>
                    </a:lnTo>
                    <a:close/>
                  </a:path>
                </a:pathLst>
              </a:custGeom>
              <a:solidFill>
                <a:srgbClr val="82807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66" name="Shape 5166"/>
              <p:cNvSpPr/>
              <p:nvPr/>
            </p:nvSpPr>
            <p:spPr>
              <a:xfrm>
                <a:off y="3459162" x="7359650"/>
                <a:ext cy="34925" cx="161925"/>
              </a:xfrm>
              <a:custGeom>
                <a:pathLst>
                  <a:path w="102" extrusionOk="0" h="22">
                    <a:moveTo>
                      <a:pt y="0" x="4"/>
                    </a:moveTo>
                    <a:lnTo>
                      <a:pt y="7" x="44"/>
                    </a:lnTo>
                    <a:lnTo>
                      <a:pt y="10" x="44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  <a:moveTo>
                      <a:pt y="14" x="78"/>
                    </a:moveTo>
                    <a:lnTo>
                      <a:pt y="17" x="93"/>
                    </a:lnTo>
                    <a:lnTo>
                      <a:pt y="19" x="98"/>
                    </a:lnTo>
                    <a:lnTo>
                      <a:pt y="22" x="102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4" x="78"/>
                    </a:lnTo>
                    <a:close/>
                  </a:path>
                </a:pathLst>
              </a:custGeom>
              <a:solidFill>
                <a:srgbClr val="84828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67" name="Shape 5167"/>
              <p:cNvSpPr/>
              <p:nvPr/>
            </p:nvSpPr>
            <p:spPr>
              <a:xfrm>
                <a:off y="3462337" x="7359650"/>
                <a:ext cy="34925" cx="169861"/>
              </a:xfrm>
              <a:custGeom>
                <a:pathLst>
                  <a:path w="107" extrusionOk="0" h="22">
                    <a:moveTo>
                      <a:pt y="0" x="2"/>
                    </a:moveTo>
                    <a:lnTo>
                      <a:pt y="8" x="44"/>
                    </a:lnTo>
                    <a:lnTo>
                      <a:pt y="10" x="46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  <a:moveTo>
                      <a:pt y="13" x="78"/>
                    </a:moveTo>
                    <a:lnTo>
                      <a:pt y="17" x="98"/>
                    </a:lnTo>
                    <a:lnTo>
                      <a:pt y="20" x="102"/>
                    </a:lnTo>
                    <a:lnTo>
                      <a:pt y="22" x="107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3" x="78"/>
                    </a:lnTo>
                    <a:close/>
                  </a:path>
                </a:pathLst>
              </a:custGeom>
              <a:solidFill>
                <a:srgbClr val="88878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68" name="Shape 5168"/>
              <p:cNvSpPr/>
              <p:nvPr/>
            </p:nvSpPr>
            <p:spPr>
              <a:xfrm>
                <a:off y="3463925" x="7358061"/>
                <a:ext cy="38100" cx="179387"/>
              </a:xfrm>
              <a:custGeom>
                <a:pathLst>
                  <a:path w="113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1" x="47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3"/>
                    </a:lnTo>
                    <a:lnTo>
                      <a:pt y="21" x="108"/>
                    </a:lnTo>
                    <a:lnTo>
                      <a:pt y="24" x="113"/>
                    </a:lnTo>
                    <a:lnTo>
                      <a:pt y="17" x="79"/>
                    </a:lnTo>
                    <a:lnTo>
                      <a:pt y="16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69" name="Shape 5169"/>
              <p:cNvSpPr/>
              <p:nvPr/>
            </p:nvSpPr>
            <p:spPr>
              <a:xfrm>
                <a:off y="3467100" x="7358061"/>
                <a:ext cy="38100" cx="187325"/>
              </a:xfrm>
              <a:custGeom>
                <a:pathLst>
                  <a:path w="118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0" x="49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8"/>
                    </a:lnTo>
                    <a:lnTo>
                      <a:pt y="22" x="113"/>
                    </a:lnTo>
                    <a:lnTo>
                      <a:pt y="24" x="118"/>
                    </a:lnTo>
                    <a:lnTo>
                      <a:pt y="17" x="79"/>
                    </a:lnTo>
                    <a:lnTo>
                      <a:pt y="15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C8B8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70" name="Shape 5170"/>
              <p:cNvSpPr/>
              <p:nvPr/>
            </p:nvSpPr>
            <p:spPr>
              <a:xfrm>
                <a:off y="3470275" x="7354886"/>
                <a:ext cy="39686" cx="195261"/>
              </a:xfrm>
              <a:custGeom>
                <a:pathLst>
                  <a:path w="123" extrusionOk="0" h="25">
                    <a:moveTo>
                      <a:pt y="0" x="2"/>
                    </a:moveTo>
                    <a:lnTo>
                      <a:pt y="8" x="51"/>
                    </a:lnTo>
                    <a:lnTo>
                      <a:pt y="10" x="51"/>
                    </a:lnTo>
                    <a:lnTo>
                      <a:pt y="12" x="52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3" x="81"/>
                    </a:moveTo>
                    <a:lnTo>
                      <a:pt y="20" x="115"/>
                    </a:lnTo>
                    <a:lnTo>
                      <a:pt y="22" x="118"/>
                    </a:lnTo>
                    <a:lnTo>
                      <a:pt y="25" x="123"/>
                    </a:lnTo>
                    <a:lnTo>
                      <a:pt y="17" x="79"/>
                    </a:lnTo>
                    <a:lnTo>
                      <a:pt y="15" x="81"/>
                    </a:lnTo>
                    <a:lnTo>
                      <a:pt y="13" x="81"/>
                    </a:lnTo>
                    <a:close/>
                  </a:path>
                </a:pathLst>
              </a:custGeom>
              <a:solidFill>
                <a:srgbClr val="908F8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71" name="Shape 5171"/>
              <p:cNvSpPr/>
              <p:nvPr/>
            </p:nvSpPr>
            <p:spPr>
              <a:xfrm>
                <a:off y="3473450" x="7351711"/>
                <a:ext cy="39686" cx="206375"/>
              </a:xfrm>
              <a:custGeom>
                <a:pathLst>
                  <a:path w="130" extrusionOk="0" h="25">
                    <a:moveTo>
                      <a:pt y="0" x="4"/>
                    </a:moveTo>
                    <a:lnTo>
                      <a:pt y="8" x="53"/>
                    </a:lnTo>
                    <a:lnTo>
                      <a:pt y="10" x="54"/>
                    </a:lnTo>
                    <a:lnTo>
                      <a:pt y="11" x="5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4"/>
                    </a:lnTo>
                    <a:close/>
                    <a:moveTo>
                      <a:pt y="13" x="83"/>
                    </a:moveTo>
                    <a:lnTo>
                      <a:pt y="20" x="122"/>
                    </a:lnTo>
                    <a:lnTo>
                      <a:pt y="23" x="125"/>
                    </a:lnTo>
                    <a:lnTo>
                      <a:pt y="25" x="130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3"/>
                    </a:lnTo>
                    <a:close/>
                  </a:path>
                </a:pathLst>
              </a:custGeom>
              <a:solidFill>
                <a:srgbClr val="92919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72" name="Shape 5172"/>
              <p:cNvSpPr/>
              <p:nvPr/>
            </p:nvSpPr>
            <p:spPr>
              <a:xfrm>
                <a:off y="3475037" x="7351711"/>
                <a:ext cy="41275" cx="212725"/>
              </a:xfrm>
              <a:custGeom>
                <a:pathLst>
                  <a:path w="134" extrusionOk="0" h="26">
                    <a:moveTo>
                      <a:pt y="0" x="2"/>
                    </a:moveTo>
                    <a:lnTo>
                      <a:pt y="9" x="54"/>
                    </a:lnTo>
                    <a:lnTo>
                      <a:pt y="10" x="56"/>
                    </a:lnTo>
                    <a:lnTo>
                      <a:pt y="12" x="5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4" x="81"/>
                    </a:moveTo>
                    <a:lnTo>
                      <a:pt y="22" x="125"/>
                    </a:lnTo>
                    <a:lnTo>
                      <a:pt y="24" x="129"/>
                    </a:lnTo>
                    <a:lnTo>
                      <a:pt y="26" x="134"/>
                    </a:lnTo>
                    <a:lnTo>
                      <a:pt y="17" x="81"/>
                    </a:lnTo>
                    <a:lnTo>
                      <a:pt y="15" x="81"/>
                    </a:lnTo>
                    <a:lnTo>
                      <a:pt y="14" x="81"/>
                    </a:lnTo>
                    <a:close/>
                  </a:path>
                </a:pathLst>
              </a:custGeom>
              <a:solidFill>
                <a:srgbClr val="94939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73" name="Shape 5173"/>
              <p:cNvSpPr/>
              <p:nvPr/>
            </p:nvSpPr>
            <p:spPr>
              <a:xfrm>
                <a:off y="3478212" x="7350125"/>
                <a:ext cy="42862" cx="219075"/>
              </a:xfrm>
              <a:custGeom>
                <a:pathLst>
                  <a:path w="138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0" x="57"/>
                    </a:lnTo>
                    <a:lnTo>
                      <a:pt y="13" x="5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1"/>
                    </a:lnTo>
                    <a:lnTo>
                      <a:pt y="24" x="135"/>
                    </a:lnTo>
                    <a:lnTo>
                      <a:pt y="27" x="138"/>
                    </a:lnTo>
                    <a:lnTo>
                      <a:pt y="17" x="81"/>
                    </a:lnTo>
                    <a:lnTo>
                      <a:pt y="15" x="82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9989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74" name="Shape 5174"/>
              <p:cNvSpPr/>
              <p:nvPr/>
            </p:nvSpPr>
            <p:spPr>
              <a:xfrm>
                <a:off y="3481387" x="7350125"/>
                <a:ext cy="42862" cx="223837"/>
              </a:xfrm>
              <a:custGeom>
                <a:pathLst>
                  <a:path w="141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1" x="59"/>
                    </a:lnTo>
                    <a:lnTo>
                      <a:pt y="13" x="60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5"/>
                    </a:lnTo>
                    <a:lnTo>
                      <a:pt y="25" x="138"/>
                    </a:lnTo>
                    <a:lnTo>
                      <a:pt y="27" x="141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75" name="Shape 5175"/>
              <p:cNvSpPr/>
              <p:nvPr/>
            </p:nvSpPr>
            <p:spPr>
              <a:xfrm>
                <a:off y="3481387" x="7346950"/>
                <a:ext cy="47625" cx="234950"/>
              </a:xfrm>
              <a:custGeom>
                <a:pathLst>
                  <a:path w="148" extrusionOk="0" h="30">
                    <a:moveTo>
                      <a:pt y="0" x="2"/>
                    </a:moveTo>
                    <a:lnTo>
                      <a:pt y="11" x="61"/>
                    </a:lnTo>
                    <a:lnTo>
                      <a:pt y="13" x="62"/>
                    </a:lnTo>
                    <a:lnTo>
                      <a:pt y="15" x="6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5" x="140"/>
                    </a:lnTo>
                    <a:lnTo>
                      <a:pt y="27" x="143"/>
                    </a:lnTo>
                    <a:lnTo>
                      <a:pt y="30" x="148"/>
                    </a:lnTo>
                    <a:lnTo>
                      <a:pt y="18" x="81"/>
                    </a:lnTo>
                    <a:lnTo>
                      <a:pt y="16" x="83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9E9D9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76" name="Shape 5176"/>
              <p:cNvSpPr/>
              <p:nvPr/>
            </p:nvSpPr>
            <p:spPr>
              <a:xfrm>
                <a:off y="3482975" x="7346950"/>
                <a:ext cy="49212" cx="241300"/>
              </a:xfrm>
              <a:custGeom>
                <a:pathLst>
                  <a:path w="152" extrusionOk="0" h="31">
                    <a:moveTo>
                      <a:pt y="0" x="2"/>
                    </a:moveTo>
                    <a:lnTo>
                      <a:pt y="12" x="62"/>
                    </a:lnTo>
                    <a:lnTo>
                      <a:pt y="14" x="64"/>
                    </a:lnTo>
                    <a:lnTo>
                      <a:pt y="15" x="6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6" x="143"/>
                    </a:lnTo>
                    <a:lnTo>
                      <a:pt y="29" x="148"/>
                    </a:lnTo>
                    <a:lnTo>
                      <a:pt y="31" x="152"/>
                    </a:lnTo>
                    <a:lnTo>
                      <a:pt y="19" x="79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2A2A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77" name="Shape 5177"/>
              <p:cNvSpPr/>
              <p:nvPr/>
            </p:nvSpPr>
            <p:spPr>
              <a:xfrm>
                <a:off y="3486150" x="7343775"/>
                <a:ext cy="47625" cx="249237"/>
              </a:xfrm>
              <a:custGeom>
                <a:pathLst>
                  <a:path w="157" extrusionOk="0" h="30">
                    <a:moveTo>
                      <a:pt y="0" x="2"/>
                    </a:moveTo>
                    <a:lnTo>
                      <a:pt y="12" x="66"/>
                    </a:lnTo>
                    <a:lnTo>
                      <a:pt y="15" x="69"/>
                    </a:lnTo>
                    <a:lnTo>
                      <a:pt y="17" x="73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7" x="150"/>
                    </a:lnTo>
                    <a:lnTo>
                      <a:pt y="29" x="154"/>
                    </a:lnTo>
                    <a:lnTo>
                      <a:pt y="30" x="157"/>
                    </a:lnTo>
                    <a:lnTo>
                      <a:pt y="17" x="78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78" name="Shape 5178"/>
              <p:cNvSpPr/>
              <p:nvPr/>
            </p:nvSpPr>
            <p:spPr>
              <a:xfrm>
                <a:off y="3489325" x="7343775"/>
                <a:ext cy="50800" cx="255586"/>
              </a:xfrm>
              <a:custGeom>
                <a:pathLst>
                  <a:path w="161" extrusionOk="0" h="32">
                    <a:moveTo>
                      <a:pt y="0" x="2"/>
                    </a:moveTo>
                    <a:lnTo>
                      <a:pt y="11" x="69"/>
                    </a:lnTo>
                    <a:lnTo>
                      <a:pt y="15" x="73"/>
                    </a:lnTo>
                    <a:lnTo>
                      <a:pt y="15" x="76"/>
                    </a:lnTo>
                    <a:lnTo>
                      <a:pt y="15" x="78"/>
                    </a:lnTo>
                    <a:lnTo>
                      <a:pt y="15" x="81"/>
                    </a:lnTo>
                    <a:lnTo>
                      <a:pt y="27" x="154"/>
                    </a:lnTo>
                    <a:lnTo>
                      <a:pt y="28" x="157"/>
                    </a:lnTo>
                    <a:lnTo>
                      <a:pt y="32" x="16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79" name="Shape 5179"/>
              <p:cNvSpPr/>
              <p:nvPr/>
            </p:nvSpPr>
            <p:spPr>
              <a:xfrm>
                <a:off y="3490912" x="7342186"/>
                <a:ext cy="50800" cx="261936"/>
              </a:xfrm>
              <a:custGeom>
                <a:pathLst>
                  <a:path w="165" extrusionOk="0" h="32">
                    <a:moveTo>
                      <a:pt y="0" x="1"/>
                    </a:moveTo>
                    <a:lnTo>
                      <a:pt y="14" x="74"/>
                    </a:lnTo>
                    <a:lnTo>
                      <a:pt y="14" x="77"/>
                    </a:lnTo>
                    <a:lnTo>
                      <a:pt y="14" x="79"/>
                    </a:lnTo>
                    <a:lnTo>
                      <a:pt y="27" x="158"/>
                    </a:lnTo>
                    <a:lnTo>
                      <a:pt y="31" x="162"/>
                    </a:lnTo>
                    <a:lnTo>
                      <a:pt y="32" x="165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BAA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80" name="Shape 5180"/>
              <p:cNvSpPr/>
              <p:nvPr/>
            </p:nvSpPr>
            <p:spPr>
              <a:xfrm>
                <a:off y="3494087" x="7342186"/>
                <a:ext cy="53975" cx="266700"/>
              </a:xfrm>
              <a:custGeom>
                <a:pathLst>
                  <a:path w="168" extrusionOk="0" h="34">
                    <a:moveTo>
                      <a:pt y="0" x="1"/>
                    </a:moveTo>
                    <a:lnTo>
                      <a:pt y="29" x="162"/>
                    </a:lnTo>
                    <a:lnTo>
                      <a:pt y="30" x="165"/>
                    </a:lnTo>
                    <a:lnTo>
                      <a:pt y="34" x="16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81" name="Shape 5181"/>
              <p:cNvSpPr/>
              <p:nvPr/>
            </p:nvSpPr>
            <p:spPr>
              <a:xfrm>
                <a:off y="3497262" x="7342186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28" x="165"/>
                    </a:lnTo>
                    <a:lnTo>
                      <a:pt y="32" x="168"/>
                    </a:lnTo>
                    <a:lnTo>
                      <a:pt y="34" x="17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0AFA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82" name="Shape 5182"/>
              <p:cNvSpPr/>
              <p:nvPr/>
            </p:nvSpPr>
            <p:spPr>
              <a:xfrm>
                <a:off y="3498850" x="7339011"/>
                <a:ext cy="53975" cx="277811"/>
              </a:xfrm>
              <a:custGeom>
                <a:pathLst>
                  <a:path w="175" extrusionOk="0" h="34">
                    <a:moveTo>
                      <a:pt y="0" x="2"/>
                    </a:moveTo>
                    <a:lnTo>
                      <a:pt y="31" x="170"/>
                    </a:lnTo>
                    <a:lnTo>
                      <a:pt y="33" x="174"/>
                    </a:lnTo>
                    <a:lnTo>
                      <a:pt y="34" x="175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6B6B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83" name="Shape 5183"/>
              <p:cNvSpPr/>
              <p:nvPr/>
            </p:nvSpPr>
            <p:spPr>
              <a:xfrm>
                <a:off y="3502025" x="7339011"/>
                <a:ext cy="57150" cx="284162"/>
              </a:xfrm>
              <a:custGeom>
                <a:pathLst>
                  <a:path w="179" extrusionOk="0" h="36">
                    <a:moveTo>
                      <a:pt y="0" x="2"/>
                    </a:moveTo>
                    <a:lnTo>
                      <a:pt y="31" x="174"/>
                    </a:lnTo>
                    <a:lnTo>
                      <a:pt y="32" x="175"/>
                    </a:lnTo>
                    <a:lnTo>
                      <a:pt y="36" x="17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9B9B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84" name="Shape 5184"/>
              <p:cNvSpPr/>
              <p:nvPr/>
            </p:nvSpPr>
            <p:spPr>
              <a:xfrm>
                <a:off y="3505200" x="7335836"/>
                <a:ext cy="55561" cx="292100"/>
              </a:xfrm>
              <a:custGeom>
                <a:pathLst>
                  <a:path w="184" extrusionOk="0" h="35">
                    <a:moveTo>
                      <a:pt y="0" x="2"/>
                    </a:moveTo>
                    <a:lnTo>
                      <a:pt y="30" x="177"/>
                    </a:lnTo>
                    <a:lnTo>
                      <a:pt y="34" x="181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CBCB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85" name="Shape 5185"/>
              <p:cNvSpPr/>
              <p:nvPr/>
            </p:nvSpPr>
            <p:spPr>
              <a:xfrm>
                <a:off y="3506787" x="7335836"/>
                <a:ext cy="57150" cx="298450"/>
              </a:xfrm>
              <a:custGeom>
                <a:pathLst>
                  <a:path w="188" extrusionOk="0" h="36">
                    <a:moveTo>
                      <a:pt y="0" x="2"/>
                    </a:moveTo>
                    <a:lnTo>
                      <a:pt y="33" x="181"/>
                    </a:lnTo>
                    <a:lnTo>
                      <a:pt y="34" x="184"/>
                    </a:lnTo>
                    <a:lnTo>
                      <a:pt y="36" x="188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1C1C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86" name="Shape 5186"/>
              <p:cNvSpPr/>
              <p:nvPr/>
            </p:nvSpPr>
            <p:spPr>
              <a:xfrm>
                <a:off y="3509962" x="7332661"/>
                <a:ext cy="57150" cx="303212"/>
              </a:xfrm>
              <a:custGeom>
                <a:pathLst>
                  <a:path w="191" extrusionOk="0" h="36">
                    <a:moveTo>
                      <a:pt y="0" x="2"/>
                    </a:moveTo>
                    <a:lnTo>
                      <a:pt y="32" x="186"/>
                    </a:lnTo>
                    <a:lnTo>
                      <a:pt y="34" x="190"/>
                    </a:lnTo>
                    <a:lnTo>
                      <a:pt y="36" x="191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4C4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87" name="Shape 5187"/>
              <p:cNvSpPr/>
              <p:nvPr/>
            </p:nvSpPr>
            <p:spPr>
              <a:xfrm>
                <a:off y="3513137" x="7332661"/>
                <a:ext cy="58736" cx="309561"/>
              </a:xfrm>
              <a:custGeom>
                <a:pathLst>
                  <a:path w="195" extrusionOk="0" h="37">
                    <a:moveTo>
                      <a:pt y="0" x="2"/>
                    </a:moveTo>
                    <a:lnTo>
                      <a:pt y="32" x="190"/>
                    </a:lnTo>
                    <a:lnTo>
                      <a:pt y="34" x="191"/>
                    </a:lnTo>
                    <a:lnTo>
                      <a:pt y="37" x="19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7C6C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88" name="Shape 5188"/>
              <p:cNvSpPr/>
              <p:nvPr/>
            </p:nvSpPr>
            <p:spPr>
              <a:xfrm>
                <a:off y="3516312" x="7332661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2" x="191"/>
                    </a:lnTo>
                    <a:lnTo>
                      <a:pt y="35" x="195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89" name="Shape 5189"/>
              <p:cNvSpPr/>
              <p:nvPr/>
            </p:nvSpPr>
            <p:spPr>
              <a:xfrm>
                <a:off y="3517900" x="7331075"/>
                <a:ext cy="58736" cx="315912"/>
              </a:xfrm>
              <a:custGeom>
                <a:pathLst>
                  <a:path w="199" extrusionOk="0" h="37">
                    <a:moveTo>
                      <a:pt y="0" x="1"/>
                    </a:moveTo>
                    <a:lnTo>
                      <a:pt y="34" x="196"/>
                    </a:lnTo>
                    <a:lnTo>
                      <a:pt y="36" x="197"/>
                    </a:lnTo>
                    <a:lnTo>
                      <a:pt y="37" x="19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90" name="Shape 5190"/>
              <p:cNvSpPr/>
              <p:nvPr/>
            </p:nvSpPr>
            <p:spPr>
              <a:xfrm>
                <a:off y="3521075" x="7331075"/>
                <a:ext cy="61912" cx="320675"/>
              </a:xfrm>
              <a:custGeom>
                <a:pathLst>
                  <a:path w="202" extrusionOk="0" h="39">
                    <a:moveTo>
                      <a:pt y="0" x="1"/>
                    </a:moveTo>
                    <a:lnTo>
                      <a:pt y="34" x="197"/>
                    </a:lnTo>
                    <a:lnTo>
                      <a:pt y="35" x="199"/>
                    </a:lnTo>
                    <a:lnTo>
                      <a:pt y="39" x="202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91" name="Shape 5191"/>
              <p:cNvSpPr/>
              <p:nvPr/>
            </p:nvSpPr>
            <p:spPr>
              <a:xfrm>
                <a:off y="3521075" x="7327900"/>
                <a:ext cy="63500" cx="327025"/>
              </a:xfrm>
              <a:custGeom>
                <a:pathLst>
                  <a:path w="206" extrusionOk="0" h="40">
                    <a:moveTo>
                      <a:pt y="0" x="2"/>
                    </a:moveTo>
                    <a:lnTo>
                      <a:pt y="35" x="201"/>
                    </a:lnTo>
                    <a:lnTo>
                      <a:pt y="39" x="204"/>
                    </a:lnTo>
                    <a:lnTo>
                      <a:pt y="40" x="20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92" name="Shape 5192"/>
              <p:cNvSpPr/>
              <p:nvPr/>
            </p:nvSpPr>
            <p:spPr>
              <a:xfrm>
                <a:off y="3524250" x="7327900"/>
                <a:ext cy="63500" cx="330200"/>
              </a:xfrm>
              <a:custGeom>
                <a:pathLst>
                  <a:path w="208" extrusionOk="0" h="40">
                    <a:moveTo>
                      <a:pt y="0" x="2"/>
                    </a:moveTo>
                    <a:lnTo>
                      <a:pt y="37" x="204"/>
                    </a:lnTo>
                    <a:lnTo>
                      <a:pt y="38" x="206"/>
                    </a:lnTo>
                    <a:lnTo>
                      <a:pt y="40" x="208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93" name="Shape 5193"/>
              <p:cNvSpPr/>
              <p:nvPr/>
            </p:nvSpPr>
            <p:spPr>
              <a:xfrm>
                <a:off y="3525837" x="7327900"/>
                <a:ext cy="65086" cx="331787"/>
              </a:xfrm>
              <a:custGeom>
                <a:pathLst>
                  <a:path w="209" extrusionOk="0" h="41">
                    <a:moveTo>
                      <a:pt y="0" x="0"/>
                    </a:moveTo>
                    <a:lnTo>
                      <a:pt y="37" x="206"/>
                    </a:lnTo>
                    <a:lnTo>
                      <a:pt y="39" x="208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94" name="Shape 5194"/>
              <p:cNvSpPr/>
              <p:nvPr/>
            </p:nvSpPr>
            <p:spPr>
              <a:xfrm>
                <a:off y="3529012" x="7324725"/>
                <a:ext cy="65086" cx="341312"/>
              </a:xfrm>
              <a:custGeom>
                <a:pathLst>
                  <a:path w="215" extrusionOk="0" h="41">
                    <a:moveTo>
                      <a:pt y="0" x="2"/>
                    </a:moveTo>
                    <a:lnTo>
                      <a:pt y="37" x="210"/>
                    </a:lnTo>
                    <a:lnTo>
                      <a:pt y="39" x="211"/>
                    </a:lnTo>
                    <a:lnTo>
                      <a:pt y="41" x="213"/>
                    </a:lnTo>
                    <a:lnTo>
                      <a:pt y="41" x="213"/>
                    </a:lnTo>
                    <a:lnTo>
                      <a:pt y="41" x="21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95" name="Shape 5195"/>
              <p:cNvSpPr/>
              <p:nvPr/>
            </p:nvSpPr>
            <p:spPr>
              <a:xfrm>
                <a:off y="3532187" x="7324725"/>
                <a:ext cy="66675" cx="341312"/>
              </a:xfrm>
              <a:custGeom>
                <a:pathLst>
                  <a:path w="215" extrusionOk="0" h="42">
                    <a:moveTo>
                      <a:pt y="0" x="2"/>
                    </a:moveTo>
                    <a:lnTo>
                      <a:pt y="37" x="211"/>
                    </a:lnTo>
                    <a:lnTo>
                      <a:pt y="39" x="213"/>
                    </a:lnTo>
                    <a:lnTo>
                      <a:pt y="39" x="213"/>
                    </a:lnTo>
                    <a:lnTo>
                      <a:pt y="40" x="215"/>
                    </a:lnTo>
                    <a:lnTo>
                      <a:pt y="42" x="21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96" name="Shape 5196"/>
              <p:cNvSpPr/>
              <p:nvPr/>
            </p:nvSpPr>
            <p:spPr>
              <a:xfrm>
                <a:off y="3533775" x="7324725"/>
                <a:ext cy="68261" cx="342900"/>
              </a:xfrm>
              <a:custGeom>
                <a:pathLst>
                  <a:path w="216" extrusionOk="0" h="43">
                    <a:moveTo>
                      <a:pt y="0" x="0"/>
                    </a:moveTo>
                    <a:lnTo>
                      <a:pt y="38" x="215"/>
                    </a:lnTo>
                    <a:lnTo>
                      <a:pt y="41" x="215"/>
                    </a:lnTo>
                    <a:lnTo>
                      <a:pt y="43" x="21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97" name="Shape 5197"/>
              <p:cNvSpPr/>
              <p:nvPr/>
            </p:nvSpPr>
            <p:spPr>
              <a:xfrm>
                <a:off y="3536950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6"/>
                    </a:lnTo>
                    <a:lnTo>
                      <a:pt y="41" x="217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98" name="Shape 5198"/>
              <p:cNvSpPr/>
              <p:nvPr/>
            </p:nvSpPr>
            <p:spPr>
              <a:xfrm>
                <a:off y="3540125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7"/>
                    </a:lnTo>
                    <a:lnTo>
                      <a:pt y="40" x="219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199" name="Shape 5199"/>
              <p:cNvSpPr/>
              <p:nvPr/>
            </p:nvSpPr>
            <p:spPr>
              <a:xfrm>
                <a:off y="3541712" x="7323136"/>
                <a:ext cy="68261" cx="350836"/>
              </a:xfrm>
              <a:custGeom>
                <a:pathLst>
                  <a:path w="221" extrusionOk="0" h="43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19"/>
                    </a:lnTo>
                    <a:lnTo>
                      <a:pt y="43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00" name="Shape 5200"/>
              <p:cNvSpPr/>
              <p:nvPr/>
            </p:nvSpPr>
            <p:spPr>
              <a:xfrm>
                <a:off y="3544887" x="7323136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21"/>
                    </a:lnTo>
                    <a:lnTo>
                      <a:pt y="42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01" name="Shape 5201"/>
              <p:cNvSpPr/>
              <p:nvPr/>
            </p:nvSpPr>
            <p:spPr>
              <a:xfrm>
                <a:off y="3548062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9" x="223"/>
                    </a:lnTo>
                    <a:lnTo>
                      <a:pt y="40" x="223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02" name="Shape 5202"/>
              <p:cNvSpPr/>
              <p:nvPr/>
            </p:nvSpPr>
            <p:spPr>
              <a:xfrm>
                <a:off y="3551237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8" x="223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03" name="Shape 5203"/>
              <p:cNvSpPr/>
              <p:nvPr/>
            </p:nvSpPr>
            <p:spPr>
              <a:xfrm>
                <a:off y="3552825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1" x="225"/>
                    </a:lnTo>
                    <a:lnTo>
                      <a:pt y="42" x="225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04" name="Shape 5204"/>
              <p:cNvSpPr/>
              <p:nvPr/>
            </p:nvSpPr>
            <p:spPr>
              <a:xfrm>
                <a:off y="3556000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05" name="Shape 5205"/>
              <p:cNvSpPr/>
              <p:nvPr/>
            </p:nvSpPr>
            <p:spPr>
              <a:xfrm>
                <a:off y="3559175" x="7316786"/>
                <a:ext cy="66675" cx="360362"/>
              </a:xfrm>
              <a:custGeom>
                <a:pathLst>
                  <a:path w="227" extrusionOk="0" h="42">
                    <a:moveTo>
                      <a:pt y="0" x="2"/>
                    </a:moveTo>
                    <a:lnTo>
                      <a:pt y="38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06" name="Shape 5206"/>
              <p:cNvSpPr/>
              <p:nvPr/>
            </p:nvSpPr>
            <p:spPr>
              <a:xfrm>
                <a:off y="3560762" x="7316786"/>
                <a:ext cy="68261" cx="360362"/>
              </a:xfrm>
              <a:custGeom>
                <a:pathLst>
                  <a:path w="227" extrusionOk="0" h="43">
                    <a:moveTo>
                      <a:pt y="0" x="2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3" x="22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07" name="Shape 5207"/>
              <p:cNvSpPr/>
              <p:nvPr/>
            </p:nvSpPr>
            <p:spPr>
              <a:xfrm>
                <a:off y="3563937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08" name="Shape 5208"/>
              <p:cNvSpPr/>
              <p:nvPr/>
            </p:nvSpPr>
            <p:spPr>
              <a:xfrm>
                <a:off y="3567112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09" name="Shape 5209"/>
              <p:cNvSpPr/>
              <p:nvPr/>
            </p:nvSpPr>
            <p:spPr>
              <a:xfrm>
                <a:off y="3568700" x="7315200"/>
                <a:ext cy="68261" cx="361950"/>
              </a:xfrm>
              <a:custGeom>
                <a:pathLst>
                  <a:path w="228" extrusionOk="0" h="43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8"/>
                    </a:lnTo>
                    <a:lnTo>
                      <a:pt y="43" x="226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10" name="Shape 5210"/>
              <p:cNvSpPr/>
              <p:nvPr/>
            </p:nvSpPr>
            <p:spPr>
              <a:xfrm>
                <a:off y="3571875" x="7315200"/>
                <a:ext cy="66675" cx="361950"/>
              </a:xfrm>
              <a:custGeom>
                <a:pathLst>
                  <a:path w="228" extrusionOk="0" h="42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11" name="Shape 5211"/>
              <p:cNvSpPr/>
              <p:nvPr/>
            </p:nvSpPr>
            <p:spPr>
              <a:xfrm>
                <a:off y="3575050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0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12" name="Shape 5212"/>
              <p:cNvSpPr/>
              <p:nvPr/>
            </p:nvSpPr>
            <p:spPr>
              <a:xfrm>
                <a:off y="3576637" x="7315200"/>
                <a:ext cy="68261" cx="358775"/>
              </a:xfrm>
              <a:custGeom>
                <a:pathLst>
                  <a:path w="226" extrusionOk="0" h="43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6"/>
                    </a:lnTo>
                    <a:lnTo>
                      <a:pt y="43" x="22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13" name="Shape 5213"/>
              <p:cNvSpPr/>
              <p:nvPr/>
            </p:nvSpPr>
            <p:spPr>
              <a:xfrm>
                <a:off y="3579812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4"/>
                    </a:lnTo>
                    <a:lnTo>
                      <a:pt y="42" x="22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14" name="Shape 5214"/>
              <p:cNvSpPr/>
              <p:nvPr/>
            </p:nvSpPr>
            <p:spPr>
              <a:xfrm>
                <a:off y="3582987" x="7315200"/>
                <a:ext cy="66675" cx="355600"/>
              </a:xfrm>
              <a:custGeom>
                <a:pathLst>
                  <a:path w="224" extrusionOk="0" h="42">
                    <a:moveTo>
                      <a:pt y="0" x="0"/>
                    </a:moveTo>
                    <a:lnTo>
                      <a:pt y="39" x="224"/>
                    </a:lnTo>
                    <a:lnTo>
                      <a:pt y="40" x="224"/>
                    </a:lnTo>
                    <a:lnTo>
                      <a:pt y="42" x="22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15" name="Shape 5215"/>
              <p:cNvSpPr/>
              <p:nvPr/>
            </p:nvSpPr>
            <p:spPr>
              <a:xfrm>
                <a:off y="3584575" x="7315200"/>
                <a:ext cy="68261" cx="355600"/>
              </a:xfrm>
              <a:custGeom>
                <a:pathLst>
                  <a:path w="224" extrusionOk="0" h="43">
                    <a:moveTo>
                      <a:pt y="0" x="0"/>
                    </a:moveTo>
                    <a:lnTo>
                      <a:pt y="39" x="224"/>
                    </a:lnTo>
                    <a:lnTo>
                      <a:pt y="41" x="222"/>
                    </a:lnTo>
                    <a:lnTo>
                      <a:pt y="43" x="22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0F0E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16" name="Shape 5216"/>
              <p:cNvSpPr/>
              <p:nvPr/>
            </p:nvSpPr>
            <p:spPr>
              <a:xfrm>
                <a:off y="3587750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1" x="224"/>
                    </a:lnTo>
                    <a:lnTo>
                      <a:pt y="42" x="223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17" name="Shape 5217"/>
              <p:cNvSpPr/>
              <p:nvPr/>
            </p:nvSpPr>
            <p:spPr>
              <a:xfrm>
                <a:off y="3590925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0" x="223"/>
                    </a:lnTo>
                    <a:lnTo>
                      <a:pt y="42" x="22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18" name="Shape 5218"/>
              <p:cNvSpPr/>
              <p:nvPr/>
            </p:nvSpPr>
            <p:spPr>
              <a:xfrm>
                <a:off y="3594100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8" x="223"/>
                    </a:lnTo>
                    <a:lnTo>
                      <a:pt y="40" x="223"/>
                    </a:lnTo>
                    <a:lnTo>
                      <a:pt y="42" x="22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19" name="Shape 5219"/>
              <p:cNvSpPr/>
              <p:nvPr/>
            </p:nvSpPr>
            <p:spPr>
              <a:xfrm>
                <a:off y="3595687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9" x="223"/>
                    </a:lnTo>
                    <a:lnTo>
                      <a:pt y="41" x="221"/>
                    </a:lnTo>
                    <a:lnTo>
                      <a:pt y="42" x="21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20" name="Shape 5220"/>
              <p:cNvSpPr/>
              <p:nvPr/>
            </p:nvSpPr>
            <p:spPr>
              <a:xfrm>
                <a:off y="3598862" x="7312025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21"/>
                    </a:lnTo>
                    <a:lnTo>
                      <a:pt y="39" x="221"/>
                    </a:lnTo>
                    <a:lnTo>
                      <a:pt y="40" x="219"/>
                    </a:lnTo>
                    <a:lnTo>
                      <a:pt y="40" x="219"/>
                    </a:lnTo>
                    <a:lnTo>
                      <a:pt y="42" x="21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BE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21" name="Shape 5221"/>
              <p:cNvSpPr/>
              <p:nvPr/>
            </p:nvSpPr>
            <p:spPr>
              <a:xfrm>
                <a:off y="3602037" x="7312025"/>
                <a:ext cy="63500" cx="347661"/>
              </a:xfrm>
              <a:custGeom>
                <a:pathLst>
                  <a:path w="219" extrusionOk="0" h="40">
                    <a:moveTo>
                      <a:pt y="0" x="0"/>
                    </a:moveTo>
                    <a:lnTo>
                      <a:pt y="38" x="219"/>
                    </a:lnTo>
                    <a:lnTo>
                      <a:pt y="38" x="219"/>
                    </a:lnTo>
                    <a:lnTo>
                      <a:pt y="38" x="219"/>
                    </a:lnTo>
                    <a:lnTo>
                      <a:pt y="40" x="218"/>
                    </a:lnTo>
                    <a:lnTo>
                      <a:pt y="40" x="21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22" name="Shape 5222"/>
              <p:cNvSpPr/>
              <p:nvPr/>
            </p:nvSpPr>
            <p:spPr>
              <a:xfrm>
                <a:off y="3603625" x="7312025"/>
                <a:ext cy="65086" cx="346075"/>
              </a:xfrm>
              <a:custGeom>
                <a:pathLst>
                  <a:path w="218" extrusionOk="0" h="41">
                    <a:moveTo>
                      <a:pt y="0" x="0"/>
                    </a:moveTo>
                    <a:lnTo>
                      <a:pt y="39" x="218"/>
                    </a:lnTo>
                    <a:lnTo>
                      <a:pt y="39" x="216"/>
                    </a:lnTo>
                    <a:lnTo>
                      <a:pt y="41" x="21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23" name="Shape 5223"/>
              <p:cNvSpPr/>
              <p:nvPr/>
            </p:nvSpPr>
            <p:spPr>
              <a:xfrm>
                <a:off y="3606800" x="7312025"/>
                <a:ext cy="65086" cx="342900"/>
              </a:xfrm>
              <a:custGeom>
                <a:pathLst>
                  <a:path w="216" extrusionOk="0" h="41">
                    <a:moveTo>
                      <a:pt y="0" x="0"/>
                    </a:moveTo>
                    <a:lnTo>
                      <a:pt y="37" x="216"/>
                    </a:lnTo>
                    <a:lnTo>
                      <a:pt y="39" x="214"/>
                    </a:lnTo>
                    <a:lnTo>
                      <a:pt y="41" x="21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24" name="Shape 5224"/>
              <p:cNvSpPr/>
              <p:nvPr/>
            </p:nvSpPr>
            <p:spPr>
              <a:xfrm>
                <a:off y="3609975" x="7312025"/>
                <a:ext cy="63500" cx="339725"/>
              </a:xfrm>
              <a:custGeom>
                <a:pathLst>
                  <a:path w="214" extrusionOk="0" h="40">
                    <a:moveTo>
                      <a:pt y="0" x="0"/>
                    </a:moveTo>
                    <a:lnTo>
                      <a:pt y="37" x="214"/>
                    </a:lnTo>
                    <a:lnTo>
                      <a:pt y="39" x="213"/>
                    </a:lnTo>
                    <a:lnTo>
                      <a:pt y="40" x="21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25" name="Shape 5225"/>
              <p:cNvSpPr/>
              <p:nvPr/>
            </p:nvSpPr>
            <p:spPr>
              <a:xfrm>
                <a:off y="3611562" x="7312025"/>
                <a:ext cy="65086" cx="338136"/>
              </a:xfrm>
              <a:custGeom>
                <a:pathLst>
                  <a:path w="213" extrusionOk="0" h="41">
                    <a:moveTo>
                      <a:pt y="0" x="0"/>
                    </a:moveTo>
                    <a:lnTo>
                      <a:pt y="38" x="213"/>
                    </a:lnTo>
                    <a:lnTo>
                      <a:pt y="39" x="211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26" name="Shape 5226"/>
              <p:cNvSpPr/>
              <p:nvPr/>
            </p:nvSpPr>
            <p:spPr>
              <a:xfrm>
                <a:off y="3614737" x="7312025"/>
                <a:ext cy="61912" cx="334961"/>
              </a:xfrm>
              <a:custGeom>
                <a:pathLst>
                  <a:path w="211" extrusionOk="0" h="39">
                    <a:moveTo>
                      <a:pt y="0" x="0"/>
                    </a:moveTo>
                    <a:lnTo>
                      <a:pt y="37" x="211"/>
                    </a:lnTo>
                    <a:lnTo>
                      <a:pt y="39" x="209"/>
                    </a:lnTo>
                    <a:lnTo>
                      <a:pt y="39" x="20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27" name="Shape 5227"/>
              <p:cNvSpPr/>
              <p:nvPr/>
            </p:nvSpPr>
            <p:spPr>
              <a:xfrm>
                <a:off y="3617912" x="7312025"/>
                <a:ext cy="61912" cx="331787"/>
              </a:xfrm>
              <a:custGeom>
                <a:pathLst>
                  <a:path w="209" extrusionOk="0" h="39">
                    <a:moveTo>
                      <a:pt y="0" x="0"/>
                    </a:moveTo>
                    <a:lnTo>
                      <a:pt y="37" x="209"/>
                    </a:lnTo>
                    <a:lnTo>
                      <a:pt y="37" x="206"/>
                    </a:lnTo>
                    <a:lnTo>
                      <a:pt y="39" x="204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3E3E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28" name="Shape 5228"/>
              <p:cNvSpPr/>
              <p:nvPr/>
            </p:nvSpPr>
            <p:spPr>
              <a:xfrm>
                <a:off y="3619500" x="7312025"/>
                <a:ext cy="61912" cx="327025"/>
              </a:xfrm>
              <a:custGeom>
                <a:pathLst>
                  <a:path w="206" extrusionOk="0" h="39">
                    <a:moveTo>
                      <a:pt y="0" x="0"/>
                    </a:moveTo>
                    <a:lnTo>
                      <a:pt y="36" x="206"/>
                    </a:lnTo>
                    <a:lnTo>
                      <a:pt y="38" x="204"/>
                    </a:lnTo>
                    <a:lnTo>
                      <a:pt y="39" x="203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29" name="Shape 5229"/>
              <p:cNvSpPr/>
              <p:nvPr/>
            </p:nvSpPr>
            <p:spPr>
              <a:xfrm>
                <a:off y="3622675" x="7312025"/>
                <a:ext cy="61912" cx="323850"/>
              </a:xfrm>
              <a:custGeom>
                <a:pathLst>
                  <a:path w="204" extrusionOk="0" h="39">
                    <a:moveTo>
                      <a:pt y="0" x="0"/>
                    </a:moveTo>
                    <a:lnTo>
                      <a:pt y="36" x="204"/>
                    </a:lnTo>
                    <a:lnTo>
                      <a:pt y="37" x="203"/>
                    </a:lnTo>
                    <a:lnTo>
                      <a:pt y="39" x="20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30" name="Shape 5230"/>
              <p:cNvSpPr/>
              <p:nvPr/>
            </p:nvSpPr>
            <p:spPr>
              <a:xfrm>
                <a:off y="3625850" x="7312025"/>
                <a:ext cy="61912" cx="322261"/>
              </a:xfrm>
              <a:custGeom>
                <a:pathLst>
                  <a:path w="203" extrusionOk="0" h="39">
                    <a:moveTo>
                      <a:pt y="0" x="0"/>
                    </a:moveTo>
                    <a:lnTo>
                      <a:pt y="35" x="203"/>
                    </a:lnTo>
                    <a:lnTo>
                      <a:pt y="37" x="201"/>
                    </a:lnTo>
                    <a:lnTo>
                      <a:pt y="39" x="19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31" name="Shape 5231"/>
              <p:cNvSpPr/>
              <p:nvPr/>
            </p:nvSpPr>
            <p:spPr>
              <a:xfrm>
                <a:off y="3629025" x="7312025"/>
                <a:ext cy="58736" cx="319087"/>
              </a:xfrm>
              <a:custGeom>
                <a:pathLst>
                  <a:path w="201" extrusionOk="0" h="37">
                    <a:moveTo>
                      <a:pt y="0" x="0"/>
                    </a:moveTo>
                    <a:lnTo>
                      <a:pt y="35" x="201"/>
                    </a:lnTo>
                    <a:lnTo>
                      <a:pt y="37" x="197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32" name="Shape 5232"/>
              <p:cNvSpPr/>
              <p:nvPr/>
            </p:nvSpPr>
            <p:spPr>
              <a:xfrm>
                <a:off y="3630612" x="7312025"/>
                <a:ext cy="58736" cx="312736"/>
              </a:xfrm>
              <a:custGeom>
                <a:pathLst>
                  <a:path w="197" extrusionOk="0" h="37">
                    <a:moveTo>
                      <a:pt y="0" x="0"/>
                    </a:moveTo>
                    <a:lnTo>
                      <a:pt y="36" x="197"/>
                    </a:lnTo>
                    <a:lnTo>
                      <a:pt y="36" x="196"/>
                    </a:lnTo>
                    <a:lnTo>
                      <a:pt y="37" x="19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33" name="Shape 5233"/>
              <p:cNvSpPr/>
              <p:nvPr/>
            </p:nvSpPr>
            <p:spPr>
              <a:xfrm>
                <a:off y="3633787" x="7312025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4" x="196"/>
                    </a:lnTo>
                    <a:lnTo>
                      <a:pt y="35" x="194"/>
                    </a:lnTo>
                    <a:lnTo>
                      <a:pt y="37" x="191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34" name="Shape 5234"/>
              <p:cNvSpPr/>
              <p:nvPr/>
            </p:nvSpPr>
            <p:spPr>
              <a:xfrm>
                <a:off y="3636962" x="7312025"/>
                <a:ext cy="58736" cx="307975"/>
              </a:xfrm>
              <a:custGeom>
                <a:pathLst>
                  <a:path w="194" extrusionOk="0" h="37">
                    <a:moveTo>
                      <a:pt y="0" x="0"/>
                    </a:moveTo>
                    <a:lnTo>
                      <a:pt y="33" x="194"/>
                    </a:lnTo>
                    <a:lnTo>
                      <a:pt y="35" x="191"/>
                    </a:lnTo>
                    <a:lnTo>
                      <a:pt y="37" x="18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35" name="Shape 5235"/>
              <p:cNvSpPr/>
              <p:nvPr/>
            </p:nvSpPr>
            <p:spPr>
              <a:xfrm>
                <a:off y="3638550" x="7312025"/>
                <a:ext cy="58736" cx="303212"/>
              </a:xfrm>
              <a:custGeom>
                <a:pathLst>
                  <a:path w="191" extrusionOk="0" h="37">
                    <a:moveTo>
                      <a:pt y="0" x="0"/>
                    </a:moveTo>
                    <a:lnTo>
                      <a:pt y="34" x="191"/>
                    </a:lnTo>
                    <a:lnTo>
                      <a:pt y="36" x="189"/>
                    </a:lnTo>
                    <a:lnTo>
                      <a:pt y="37" x="18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36" name="Shape 5236"/>
              <p:cNvSpPr/>
              <p:nvPr/>
            </p:nvSpPr>
            <p:spPr>
              <a:xfrm>
                <a:off y="3641725" x="7312025"/>
                <a:ext cy="55561" cx="300036"/>
              </a:xfrm>
              <a:custGeom>
                <a:pathLst>
                  <a:path w="189" extrusionOk="0" h="35">
                    <a:moveTo>
                      <a:pt y="0" x="0"/>
                    </a:moveTo>
                    <a:lnTo>
                      <a:pt y="34" x="189"/>
                    </a:lnTo>
                    <a:lnTo>
                      <a:pt y="35" x="187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D9D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37" name="Shape 5237"/>
              <p:cNvSpPr/>
              <p:nvPr/>
            </p:nvSpPr>
            <p:spPr>
              <a:xfrm>
                <a:off y="3644900" x="7312025"/>
                <a:ext cy="55561" cx="296862"/>
              </a:xfrm>
              <a:custGeom>
                <a:pathLst>
                  <a:path w="187" extrusionOk="0" h="35">
                    <a:moveTo>
                      <a:pt y="0" x="0"/>
                    </a:moveTo>
                    <a:lnTo>
                      <a:pt y="33" x="187"/>
                    </a:lnTo>
                    <a:lnTo>
                      <a:pt y="33" x="184"/>
                    </a:lnTo>
                    <a:lnTo>
                      <a:pt y="35" x="18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8D8D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38" name="Shape 5238"/>
              <p:cNvSpPr/>
              <p:nvPr/>
            </p:nvSpPr>
            <p:spPr>
              <a:xfrm>
                <a:off y="3646487" x="7312025"/>
                <a:ext cy="57150" cx="292100"/>
              </a:xfrm>
              <a:custGeom>
                <a:pathLst>
                  <a:path w="184" extrusionOk="0" h="36">
                    <a:moveTo>
                      <a:pt y="0" x="0"/>
                    </a:moveTo>
                    <a:lnTo>
                      <a:pt y="32" x="184"/>
                    </a:lnTo>
                    <a:lnTo>
                      <a:pt y="34" x="182"/>
                    </a:lnTo>
                    <a:lnTo>
                      <a:pt y="36" x="17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7D6D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39" name="Shape 5239"/>
              <p:cNvSpPr/>
              <p:nvPr/>
            </p:nvSpPr>
            <p:spPr>
              <a:xfrm>
                <a:off y="3649662" x="7312025"/>
                <a:ext cy="57150" cx="288925"/>
              </a:xfrm>
              <a:custGeom>
                <a:pathLst>
                  <a:path w="182" extrusionOk="0" h="36">
                    <a:moveTo>
                      <a:pt y="0" x="0"/>
                    </a:moveTo>
                    <a:lnTo>
                      <a:pt y="32" x="182"/>
                    </a:lnTo>
                    <a:lnTo>
                      <a:pt y="34" x="179"/>
                    </a:lnTo>
                    <a:lnTo>
                      <a:pt y="36" x="177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40" name="Shape 5240"/>
              <p:cNvSpPr/>
              <p:nvPr/>
            </p:nvSpPr>
            <p:spPr>
              <a:xfrm>
                <a:off y="3652837" x="7312025"/>
                <a:ext cy="53975" cx="284162"/>
              </a:xfrm>
              <a:custGeom>
                <a:pathLst>
                  <a:path w="179" extrusionOk="0" h="34">
                    <a:moveTo>
                      <a:pt y="0" x="0"/>
                    </a:moveTo>
                    <a:lnTo>
                      <a:pt y="32" x="179"/>
                    </a:lnTo>
                    <a:lnTo>
                      <a:pt y="34" x="177"/>
                    </a:lnTo>
                    <a:lnTo>
                      <a:pt y="34" x="174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41" name="Shape 5241"/>
              <p:cNvSpPr/>
              <p:nvPr/>
            </p:nvSpPr>
            <p:spPr>
              <a:xfrm>
                <a:off y="3654425" x="7315200"/>
                <a:ext cy="53975" cx="277811"/>
              </a:xfrm>
              <a:custGeom>
                <a:pathLst>
                  <a:path w="175" extrusionOk="0" h="34">
                    <a:moveTo>
                      <a:pt y="0" x="0"/>
                    </a:moveTo>
                    <a:lnTo>
                      <a:pt y="33" x="175"/>
                    </a:lnTo>
                    <a:lnTo>
                      <a:pt y="33" x="172"/>
                    </a:lnTo>
                    <a:lnTo>
                      <a:pt y="34" x="170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4D3D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42" name="Shape 5242"/>
              <p:cNvSpPr/>
              <p:nvPr/>
            </p:nvSpPr>
            <p:spPr>
              <a:xfrm>
                <a:off y="3657600" x="7315200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31" x="172"/>
                    </a:lnTo>
                    <a:lnTo>
                      <a:pt y="32" x="170"/>
                    </a:lnTo>
                    <a:lnTo>
                      <a:pt y="34" x="16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43" name="Shape 5243"/>
              <p:cNvSpPr/>
              <p:nvPr/>
            </p:nvSpPr>
            <p:spPr>
              <a:xfrm>
                <a:off y="3660775" x="7315200"/>
                <a:ext cy="53975" cx="269875"/>
              </a:xfrm>
              <a:custGeom>
                <a:pathLst>
                  <a:path w="170" extrusionOk="0" h="34">
                    <a:moveTo>
                      <a:pt y="0" x="0"/>
                    </a:moveTo>
                    <a:lnTo>
                      <a:pt y="30" x="170"/>
                    </a:lnTo>
                    <a:lnTo>
                      <a:pt y="32" x="167"/>
                    </a:lnTo>
                    <a:lnTo>
                      <a:pt y="34" x="16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1D0D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44" name="Shape 5244"/>
              <p:cNvSpPr/>
              <p:nvPr/>
            </p:nvSpPr>
            <p:spPr>
              <a:xfrm>
                <a:off y="3662362" x="7315200"/>
                <a:ext cy="52386" cx="265112"/>
              </a:xfrm>
              <a:custGeom>
                <a:pathLst>
                  <a:path w="167" extrusionOk="0" h="33">
                    <a:moveTo>
                      <a:pt y="0" x="0"/>
                    </a:moveTo>
                    <a:lnTo>
                      <a:pt y="31" x="167"/>
                    </a:lnTo>
                    <a:lnTo>
                      <a:pt y="33" x="165"/>
                    </a:lnTo>
                    <a:lnTo>
                      <a:pt y="33" x="162"/>
                    </a:lnTo>
                    <a:lnTo>
                      <a:pt y="6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45" name="Shape 5245"/>
              <p:cNvSpPr/>
              <p:nvPr/>
            </p:nvSpPr>
            <p:spPr>
              <a:xfrm>
                <a:off y="3665537" x="7315200"/>
                <a:ext cy="50800" cx="261936"/>
              </a:xfrm>
              <a:custGeom>
                <a:pathLst>
                  <a:path w="165" extrusionOk="0" h="32">
                    <a:moveTo>
                      <a:pt y="0" x="0"/>
                    </a:moveTo>
                    <a:lnTo>
                      <a:pt y="31" x="165"/>
                    </a:lnTo>
                    <a:lnTo>
                      <a:pt y="31" x="162"/>
                    </a:lnTo>
                    <a:lnTo>
                      <a:pt y="32" x="160"/>
                    </a:lnTo>
                    <a:lnTo>
                      <a:pt y="5" x="1"/>
                    </a:lnTo>
                    <a:lnTo>
                      <a:pt y="4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46" name="Shape 5246"/>
              <p:cNvSpPr/>
              <p:nvPr/>
            </p:nvSpPr>
            <p:spPr>
              <a:xfrm>
                <a:off y="3671887" x="7316786"/>
                <a:ext cy="47625" cx="255586"/>
              </a:xfrm>
              <a:custGeom>
                <a:pathLst>
                  <a:path w="161" extrusionOk="0" h="30">
                    <a:moveTo>
                      <a:pt y="0" x="0"/>
                    </a:moveTo>
                    <a:lnTo>
                      <a:pt y="27" x="161"/>
                    </a:lnTo>
                    <a:lnTo>
                      <a:pt y="28" x="159"/>
                    </a:lnTo>
                    <a:lnTo>
                      <a:pt y="30" x="15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47" name="Shape 5247"/>
              <p:cNvSpPr/>
              <p:nvPr/>
            </p:nvSpPr>
            <p:spPr>
              <a:xfrm>
                <a:off y="3673475" x="7316786"/>
                <a:ext cy="49212" cx="252411"/>
              </a:xfrm>
              <a:custGeom>
                <a:pathLst>
                  <a:path w="159" extrusionOk="0" h="31">
                    <a:moveTo>
                      <a:pt y="0" x="0"/>
                    </a:moveTo>
                    <a:lnTo>
                      <a:pt y="27" x="159"/>
                    </a:lnTo>
                    <a:lnTo>
                      <a:pt y="29" x="156"/>
                    </a:lnTo>
                    <a:lnTo>
                      <a:pt y="31" x="15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ECEC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48" name="Shape 5248"/>
              <p:cNvSpPr/>
              <p:nvPr/>
            </p:nvSpPr>
            <p:spPr>
              <a:xfrm>
                <a:off y="3676650" x="7316786"/>
                <a:ext cy="46036" cx="247650"/>
              </a:xfrm>
              <a:custGeom>
                <a:pathLst>
                  <a:path w="156" extrusionOk="0" h="29">
                    <a:moveTo>
                      <a:pt y="0" x="0"/>
                    </a:moveTo>
                    <a:lnTo>
                      <a:pt y="27" x="156"/>
                    </a:lnTo>
                    <a:lnTo>
                      <a:pt y="29" x="152"/>
                    </a:lnTo>
                    <a:lnTo>
                      <a:pt y="29" x="151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DCDC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49" name="Shape 5249"/>
              <p:cNvSpPr/>
              <p:nvPr/>
            </p:nvSpPr>
            <p:spPr>
              <a:xfrm>
                <a:off y="3679825" x="7316786"/>
                <a:ext cy="44450" cx="241300"/>
              </a:xfrm>
              <a:custGeom>
                <a:pathLst>
                  <a:path w="152" extrusionOk="0" h="28">
                    <a:moveTo>
                      <a:pt y="0" x="0"/>
                    </a:moveTo>
                    <a:lnTo>
                      <a:pt y="27" x="152"/>
                    </a:lnTo>
                    <a:lnTo>
                      <a:pt y="27" x="151"/>
                    </a:lnTo>
                    <a:lnTo>
                      <a:pt y="28" x="14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50" name="Shape 5250"/>
              <p:cNvSpPr/>
              <p:nvPr/>
            </p:nvSpPr>
            <p:spPr>
              <a:xfrm>
                <a:off y="3681412" x="7319961"/>
                <a:ext cy="46036" cx="236537"/>
              </a:xfrm>
              <a:custGeom>
                <a:pathLst>
                  <a:path w="149" extrusionOk="0" h="29">
                    <a:moveTo>
                      <a:pt y="0" x="0"/>
                    </a:moveTo>
                    <a:lnTo>
                      <a:pt y="26" x="149"/>
                    </a:lnTo>
                    <a:lnTo>
                      <a:pt y="27" x="145"/>
                    </a:lnTo>
                    <a:lnTo>
                      <a:pt y="29" x="14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BCBC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51" name="Shape 5251"/>
              <p:cNvSpPr/>
              <p:nvPr/>
            </p:nvSpPr>
            <p:spPr>
              <a:xfrm>
                <a:off y="3684587" x="7319961"/>
                <a:ext cy="42862" cx="230187"/>
              </a:xfrm>
              <a:custGeom>
                <a:pathLst>
                  <a:path w="145" extrusionOk="0" h="27">
                    <a:moveTo>
                      <a:pt y="0" x="0"/>
                    </a:moveTo>
                    <a:lnTo>
                      <a:pt y="25" x="145"/>
                    </a:lnTo>
                    <a:lnTo>
                      <a:pt y="27" x="142"/>
                    </a:lnTo>
                    <a:lnTo>
                      <a:pt y="27" x="140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2C2C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52" name="Shape 5252"/>
              <p:cNvSpPr/>
              <p:nvPr/>
            </p:nvSpPr>
            <p:spPr>
              <a:xfrm>
                <a:off y="3687762" x="7319961"/>
                <a:ext cy="42862" cx="225425"/>
              </a:xfrm>
              <a:custGeom>
                <a:pathLst>
                  <a:path w="142" extrusionOk="0" h="27">
                    <a:moveTo>
                      <a:pt y="0" x="0"/>
                    </a:moveTo>
                    <a:lnTo>
                      <a:pt y="25" x="142"/>
                    </a:lnTo>
                    <a:lnTo>
                      <a:pt y="25" x="140"/>
                    </a:lnTo>
                    <a:lnTo>
                      <a:pt y="27" x="13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DBDB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53" name="Shape 5253"/>
              <p:cNvSpPr/>
              <p:nvPr/>
            </p:nvSpPr>
            <p:spPr>
              <a:xfrm>
                <a:off y="3689350" x="7323136"/>
                <a:ext cy="42862" cx="219075"/>
              </a:xfrm>
              <a:custGeom>
                <a:pathLst>
                  <a:path w="138" extrusionOk="0" h="27">
                    <a:moveTo>
                      <a:pt y="0" x="0"/>
                    </a:moveTo>
                    <a:lnTo>
                      <a:pt y="24" x="138"/>
                    </a:lnTo>
                    <a:lnTo>
                      <a:pt y="26" x="135"/>
                    </a:lnTo>
                    <a:lnTo>
                      <a:pt y="27" x="131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8B8B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54" name="Shape 5254"/>
              <p:cNvSpPr/>
              <p:nvPr/>
            </p:nvSpPr>
            <p:spPr>
              <a:xfrm>
                <a:off y="3692525" x="7323136"/>
                <a:ext cy="42862" cx="214311"/>
              </a:xfrm>
              <a:custGeom>
                <a:pathLst>
                  <a:path w="135" extrusionOk="0" h="27">
                    <a:moveTo>
                      <a:pt y="0" x="0"/>
                    </a:moveTo>
                    <a:lnTo>
                      <a:pt y="24" x="135"/>
                    </a:lnTo>
                    <a:lnTo>
                      <a:pt y="25" x="131"/>
                    </a:lnTo>
                    <a:lnTo>
                      <a:pt y="27" x="13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EADA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55" name="Shape 5255"/>
              <p:cNvSpPr/>
              <p:nvPr/>
            </p:nvSpPr>
            <p:spPr>
              <a:xfrm>
                <a:off y="3695700" x="7324725"/>
                <a:ext cy="39686" cx="206375"/>
              </a:xfrm>
              <a:custGeom>
                <a:pathLst>
                  <a:path w="130" extrusionOk="0" h="25">
                    <a:moveTo>
                      <a:pt y="0" x="0"/>
                    </a:moveTo>
                    <a:lnTo>
                      <a:pt y="23" x="130"/>
                    </a:lnTo>
                    <a:lnTo>
                      <a:pt y="25" x="129"/>
                    </a:lnTo>
                    <a:lnTo>
                      <a:pt y="25" x="125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AA9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56" name="Shape 5256"/>
              <p:cNvSpPr/>
              <p:nvPr/>
            </p:nvSpPr>
            <p:spPr>
              <a:xfrm>
                <a:off y="3697287" x="7324725"/>
                <a:ext cy="41275" cx="204786"/>
              </a:xfrm>
              <a:custGeom>
                <a:pathLst>
                  <a:path w="129" extrusionOk="0" h="26">
                    <a:moveTo>
                      <a:pt y="0" x="0"/>
                    </a:moveTo>
                    <a:lnTo>
                      <a:pt y="24" x="129"/>
                    </a:lnTo>
                    <a:lnTo>
                      <a:pt y="24" x="125"/>
                    </a:lnTo>
                    <a:lnTo>
                      <a:pt y="26" x="122"/>
                    </a:lnTo>
                    <a:lnTo>
                      <a:pt y="6" x="2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6A5A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57" name="Shape 5257"/>
              <p:cNvSpPr/>
              <p:nvPr/>
            </p:nvSpPr>
            <p:spPr>
              <a:xfrm>
                <a:off y="3700462" x="7327900"/>
                <a:ext cy="39686" cx="195261"/>
              </a:xfrm>
              <a:custGeom>
                <a:pathLst>
                  <a:path w="123" extrusionOk="0" h="25">
                    <a:moveTo>
                      <a:pt y="0" x="0"/>
                    </a:moveTo>
                    <a:lnTo>
                      <a:pt y="22" x="123"/>
                    </a:lnTo>
                    <a:lnTo>
                      <a:pt y="24" x="120"/>
                    </a:lnTo>
                    <a:lnTo>
                      <a:pt y="25" x="117"/>
                    </a:lnTo>
                    <a:lnTo>
                      <a:pt y="5" x="2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F9E9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58" name="Shape 5258"/>
              <p:cNvSpPr/>
              <p:nvPr/>
            </p:nvSpPr>
            <p:spPr>
              <a:xfrm>
                <a:off y="3706812" x="7327900"/>
                <a:ext cy="33336" cx="190500"/>
              </a:xfrm>
              <a:custGeom>
                <a:pathLst>
                  <a:path w="120" extrusionOk="0" h="21">
                    <a:moveTo>
                      <a:pt y="0" x="0"/>
                    </a:moveTo>
                    <a:lnTo>
                      <a:pt y="20" x="120"/>
                    </a:lnTo>
                    <a:lnTo>
                      <a:pt y="21" x="117"/>
                    </a:lnTo>
                    <a:lnTo>
                      <a:pt y="21" x="113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A9A9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59" name="Shape 5259"/>
              <p:cNvSpPr/>
              <p:nvPr/>
            </p:nvSpPr>
            <p:spPr>
              <a:xfrm>
                <a:off y="3708400" x="7331075"/>
                <a:ext cy="34925" cx="182561"/>
              </a:xfrm>
              <a:custGeom>
                <a:pathLst>
                  <a:path w="115" extrusionOk="0" h="22">
                    <a:moveTo>
                      <a:pt y="0" x="0"/>
                    </a:moveTo>
                    <a:lnTo>
                      <a:pt y="20" x="115"/>
                    </a:lnTo>
                    <a:lnTo>
                      <a:pt y="20" x="111"/>
                    </a:lnTo>
                    <a:lnTo>
                      <a:pt y="22" x="108"/>
                    </a:lnTo>
                    <a:lnTo>
                      <a:pt y="15" x="66"/>
                    </a:lnTo>
                    <a:lnTo>
                      <a:pt y="14" x="61"/>
                    </a:lnTo>
                    <a:lnTo>
                      <a:pt y="14" x="55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60" name="Shape 5260"/>
              <p:cNvSpPr/>
              <p:nvPr/>
            </p:nvSpPr>
            <p:spPr>
              <a:xfrm>
                <a:off y="3711575" x="7331075"/>
                <a:ext cy="34925" cx="176212"/>
              </a:xfrm>
              <a:custGeom>
                <a:pathLst>
                  <a:path w="111" extrusionOk="0" h="22">
                    <a:moveTo>
                      <a:pt y="0" x="0"/>
                    </a:moveTo>
                    <a:lnTo>
                      <a:pt y="18" x="111"/>
                    </a:lnTo>
                    <a:lnTo>
                      <a:pt y="20" x="108"/>
                    </a:lnTo>
                    <a:lnTo>
                      <a:pt y="22" x="106"/>
                    </a:lnTo>
                    <a:lnTo>
                      <a:pt y="15" x="67"/>
                    </a:lnTo>
                    <a:lnTo>
                      <a:pt y="12" x="64"/>
                    </a:lnTo>
                    <a:lnTo>
                      <a:pt y="12" x="61"/>
                    </a:lnTo>
                    <a:lnTo>
                      <a:pt y="12" x="55"/>
                    </a:lnTo>
                    <a:lnTo>
                      <a:pt y="12" x="5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8E8D8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61" name="Shape 5261"/>
              <p:cNvSpPr/>
              <p:nvPr/>
            </p:nvSpPr>
            <p:spPr>
              <a:xfrm>
                <a:off y="3714750" x="7332661"/>
                <a:ext cy="31750" cx="169861"/>
              </a:xfrm>
              <a:custGeom>
                <a:pathLst>
                  <a:path w="107" extrusionOk="0" h="20">
                    <a:moveTo>
                      <a:pt y="0" x="0"/>
                    </a:moveTo>
                    <a:lnTo>
                      <a:pt y="10" x="54"/>
                    </a:lnTo>
                    <a:lnTo>
                      <a:pt y="10" x="49"/>
                    </a:lnTo>
                    <a:lnTo>
                      <a:pt y="11" x="46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  <a:moveTo>
                      <a:pt y="11" x="65"/>
                    </a:moveTo>
                    <a:lnTo>
                      <a:pt y="18" x="107"/>
                    </a:lnTo>
                    <a:lnTo>
                      <a:pt y="20" x="103"/>
                    </a:lnTo>
                    <a:lnTo>
                      <a:pt y="20" x="102"/>
                    </a:lnTo>
                    <a:lnTo>
                      <a:pt y="15" x="68"/>
                    </a:lnTo>
                    <a:lnTo>
                      <a:pt y="13" x="66"/>
                    </a:lnTo>
                    <a:lnTo>
                      <a:pt y="11" x="65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62" name="Shape 5262"/>
              <p:cNvSpPr/>
              <p:nvPr/>
            </p:nvSpPr>
            <p:spPr>
              <a:xfrm>
                <a:off y="3716337" x="7332661"/>
                <a:ext cy="33336" cx="166686"/>
              </a:xfrm>
              <a:custGeom>
                <a:pathLst>
                  <a:path w="105" extrusionOk="0" h="21">
                    <a:moveTo>
                      <a:pt y="0" x="0"/>
                    </a:moveTo>
                    <a:lnTo>
                      <a:pt y="9" x="49"/>
                    </a:lnTo>
                    <a:lnTo>
                      <a:pt y="10" x="46"/>
                    </a:lnTo>
                    <a:lnTo>
                      <a:pt y="10" x="43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9" x="105"/>
                    </a:lnTo>
                    <a:lnTo>
                      <a:pt y="19" x="102"/>
                    </a:lnTo>
                    <a:lnTo>
                      <a:pt y="21" x="98"/>
                    </a:lnTo>
                    <a:lnTo>
                      <a:pt y="15" x="70"/>
                    </a:lnTo>
                    <a:lnTo>
                      <a:pt y="14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7868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63" name="Shape 5263"/>
              <p:cNvSpPr/>
              <p:nvPr/>
            </p:nvSpPr>
            <p:spPr>
              <a:xfrm>
                <a:off y="3719512" x="7335836"/>
                <a:ext cy="31750" cx="158750"/>
              </a:xfrm>
              <a:custGeom>
                <a:pathLst>
                  <a:path w="100" extrusionOk="0" h="20">
                    <a:moveTo>
                      <a:pt y="0" x="0"/>
                    </a:moveTo>
                    <a:lnTo>
                      <a:pt y="8" x="44"/>
                    </a:lnTo>
                    <a:lnTo>
                      <a:pt y="8" x="41"/>
                    </a:lnTo>
                    <a:lnTo>
                      <a:pt y="10" x="37"/>
                    </a:lnTo>
                    <a:lnTo>
                      <a:pt y="3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7" x="100"/>
                    </a:lnTo>
                    <a:lnTo>
                      <a:pt y="19" x="96"/>
                    </a:lnTo>
                    <a:lnTo>
                      <a:pt y="20" x="93"/>
                    </a:lnTo>
                    <a:lnTo>
                      <a:pt y="15" x="69"/>
                    </a:lnTo>
                    <a:lnTo>
                      <a:pt y="13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07F7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64" name="Shape 5264"/>
              <p:cNvSpPr/>
              <p:nvPr/>
            </p:nvSpPr>
            <p:spPr>
              <a:xfrm>
                <a:off y="3722687" x="7339011"/>
                <a:ext cy="28575" cx="149225"/>
              </a:xfrm>
              <a:custGeom>
                <a:pathLst>
                  <a:path w="94" extrusionOk="0" h="18">
                    <a:moveTo>
                      <a:pt y="0" x="0"/>
                    </a:moveTo>
                    <a:lnTo>
                      <a:pt y="6" x="39"/>
                    </a:lnTo>
                    <a:lnTo>
                      <a:pt y="8" x="35"/>
                    </a:lnTo>
                    <a:lnTo>
                      <a:pt y="10" x="34"/>
                    </a:lnTo>
                    <a:lnTo>
                      <a:pt y="5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  <a:moveTo>
                      <a:pt y="11" x="66"/>
                    </a:moveTo>
                    <a:lnTo>
                      <a:pt y="17" x="94"/>
                    </a:lnTo>
                    <a:lnTo>
                      <a:pt y="18" x="91"/>
                    </a:lnTo>
                    <a:lnTo>
                      <a:pt y="18" x="88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1" x="66"/>
                    </a:lnTo>
                    <a:close/>
                  </a:path>
                </a:pathLst>
              </a:custGeom>
              <a:solidFill>
                <a:srgbClr val="7D7B7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65" name="Shape 5265"/>
              <p:cNvSpPr/>
              <p:nvPr/>
            </p:nvSpPr>
            <p:spPr>
              <a:xfrm>
                <a:off y="3724275" x="7342186"/>
                <a:ext cy="30161" cx="141286"/>
              </a:xfrm>
              <a:custGeom>
                <a:pathLst>
                  <a:path w="89" extrusionOk="0" h="19">
                    <a:moveTo>
                      <a:pt y="0" x="0"/>
                    </a:moveTo>
                    <a:lnTo>
                      <a:pt y="7" x="33"/>
                    </a:lnTo>
                    <a:lnTo>
                      <a:pt y="9" x="32"/>
                    </a:lnTo>
                    <a:lnTo>
                      <a:pt y="10" x="28"/>
                    </a:lnTo>
                    <a:lnTo>
                      <a:pt y="5" x="1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  <a:moveTo>
                      <a:pt y="12" x="65"/>
                    </a:moveTo>
                    <a:lnTo>
                      <a:pt y="17" x="89"/>
                    </a:lnTo>
                    <a:lnTo>
                      <a:pt y="17" x="86"/>
                    </a:lnTo>
                    <a:lnTo>
                      <a:pt y="19" x="82"/>
                    </a:lnTo>
                    <a:lnTo>
                      <a:pt y="17" x="67"/>
                    </a:lnTo>
                    <a:lnTo>
                      <a:pt y="14" x="65"/>
                    </a:lnTo>
                    <a:lnTo>
                      <a:pt y="12" x="65"/>
                    </a:lnTo>
                    <a:close/>
                  </a:path>
                </a:pathLst>
              </a:custGeom>
              <a:solidFill>
                <a:srgbClr val="79777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66" name="Shape 5266"/>
              <p:cNvSpPr/>
              <p:nvPr/>
            </p:nvSpPr>
            <p:spPr>
              <a:xfrm>
                <a:off y="3730625" x="7342186"/>
                <a:ext cy="26987" cx="136525"/>
              </a:xfrm>
              <a:custGeom>
                <a:pathLst>
                  <a:path w="86" extrusionOk="0" h="17">
                    <a:moveTo>
                      <a:pt y="0" x="0"/>
                    </a:moveTo>
                    <a:lnTo>
                      <a:pt y="5" x="32"/>
                    </a:lnTo>
                    <a:lnTo>
                      <a:pt y="6" x="28"/>
                    </a:lnTo>
                    <a:lnTo>
                      <a:pt y="6" x="27"/>
                    </a:lnTo>
                    <a:lnTo>
                      <a:pt y="3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0" x="65"/>
                    </a:moveTo>
                    <a:lnTo>
                      <a:pt y="13" x="86"/>
                    </a:lnTo>
                    <a:lnTo>
                      <a:pt y="15" x="82"/>
                    </a:lnTo>
                    <a:lnTo>
                      <a:pt y="17" x="79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0" x="65"/>
                    </a:lnTo>
                    <a:close/>
                  </a:path>
                </a:pathLst>
              </a:custGeom>
              <a:solidFill>
                <a:srgbClr val="72707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67" name="Shape 5267"/>
              <p:cNvSpPr/>
              <p:nvPr/>
            </p:nvSpPr>
            <p:spPr>
              <a:xfrm>
                <a:off y="3732212" x="7343775"/>
                <a:ext cy="25400" cx="128586"/>
              </a:xfrm>
              <a:custGeom>
                <a:pathLst>
                  <a:path w="81" extrusionOk="0" h="16">
                    <a:moveTo>
                      <a:pt y="0" x="0"/>
                    </a:moveTo>
                    <a:lnTo>
                      <a:pt y="5" x="27"/>
                    </a:lnTo>
                    <a:lnTo>
                      <a:pt y="5" x="26"/>
                    </a:lnTo>
                    <a:lnTo>
                      <a:pt y="7" x="24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4" x="81"/>
                    </a:lnTo>
                    <a:lnTo>
                      <a:pt y="16" x="78"/>
                    </a:lnTo>
                    <a:lnTo>
                      <a:pt y="16" x="73"/>
                    </a:lnTo>
                    <a:lnTo>
                      <a:pt y="16" x="66"/>
                    </a:lnTo>
                    <a:lnTo>
                      <a:pt y="14" x="66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6F6D6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68" name="Shape 5268"/>
              <p:cNvSpPr/>
              <p:nvPr/>
            </p:nvSpPr>
            <p:spPr>
              <a:xfrm>
                <a:off y="3735387" x="7346950"/>
                <a:ext cy="23811" cx="120650"/>
              </a:xfrm>
              <a:custGeom>
                <a:pathLst>
                  <a:path w="76" extrusionOk="0" h="15">
                    <a:moveTo>
                      <a:pt y="0" x="0"/>
                    </a:moveTo>
                    <a:lnTo>
                      <a:pt y="3" x="24"/>
                    </a:lnTo>
                    <a:lnTo>
                      <a:pt y="5" x="22"/>
                    </a:lnTo>
                    <a:lnTo>
                      <a:pt y="7" x="18"/>
                    </a:lnTo>
                    <a:lnTo>
                      <a:pt y="3" x="3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4"/>
                    </a:moveTo>
                    <a:lnTo>
                      <a:pt y="14" x="76"/>
                    </a:lnTo>
                    <a:lnTo>
                      <a:pt y="14" x="71"/>
                    </a:lnTo>
                    <a:lnTo>
                      <a:pt y="15" x="67"/>
                    </a:lnTo>
                    <a:lnTo>
                      <a:pt y="15" x="64"/>
                    </a:lnTo>
                    <a:lnTo>
                      <a:pt y="14" x="64"/>
                    </a:lnTo>
                    <a:lnTo>
                      <a:pt y="12" x="64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69" name="Shape 5269"/>
              <p:cNvSpPr/>
              <p:nvPr/>
            </p:nvSpPr>
            <p:spPr>
              <a:xfrm>
                <a:off y="3738562" x="7350125"/>
                <a:ext cy="23811" cx="109536"/>
              </a:xfrm>
              <a:custGeom>
                <a:pathLst>
                  <a:path w="69" extrusionOk="0" h="15">
                    <a:moveTo>
                      <a:pt y="0" x="0"/>
                    </a:moveTo>
                    <a:lnTo>
                      <a:pt y="3" x="20"/>
                    </a:lnTo>
                    <a:lnTo>
                      <a:pt y="5" x="16"/>
                    </a:lnTo>
                    <a:lnTo>
                      <a:pt y="7" x="15"/>
                    </a:lnTo>
                    <a:lnTo>
                      <a:pt y="5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2" x="62"/>
                    </a:moveTo>
                    <a:lnTo>
                      <a:pt y="12" x="69"/>
                    </a:lnTo>
                    <a:lnTo>
                      <a:pt y="13" x="65"/>
                    </a:lnTo>
                    <a:lnTo>
                      <a:pt y="15" x="64"/>
                    </a:lnTo>
                    <a:lnTo>
                      <a:pt y="13" x="62"/>
                    </a:lnTo>
                    <a:lnTo>
                      <a:pt y="12" x="62"/>
                    </a:lnTo>
                    <a:close/>
                  </a:path>
                </a:pathLst>
              </a:custGeom>
              <a:solidFill>
                <a:srgbClr val="65626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70" name="Shape 5270"/>
              <p:cNvSpPr/>
              <p:nvPr/>
            </p:nvSpPr>
            <p:spPr>
              <a:xfrm>
                <a:off y="3740150" x="7351711"/>
                <a:ext cy="22225" cx="101600"/>
              </a:xfrm>
              <a:custGeom>
                <a:pathLst>
                  <a:path w="64" extrusionOk="0" h="14">
                    <a:moveTo>
                      <a:pt y="0" x="0"/>
                    </a:moveTo>
                    <a:lnTo>
                      <a:pt y="4" x="15"/>
                    </a:lnTo>
                    <a:lnTo>
                      <a:pt y="6" x="14"/>
                    </a:lnTo>
                    <a:lnTo>
                      <a:pt y="7" x="12"/>
                    </a:lnTo>
                    <a:lnTo>
                      <a:pt y="6" x="4"/>
                    </a:lnTo>
                    <a:lnTo>
                      <a:pt y="4" x="2"/>
                    </a:lnTo>
                    <a:lnTo>
                      <a:pt y="0" x="0"/>
                    </a:lnTo>
                    <a:close/>
                    <a:moveTo>
                      <a:pt y="12" x="61"/>
                    </a:moveTo>
                    <a:lnTo>
                      <a:pt y="12" x="64"/>
                    </a:lnTo>
                    <a:lnTo>
                      <a:pt y="12" x="63"/>
                    </a:lnTo>
                    <a:lnTo>
                      <a:pt y="14" x="63"/>
                    </a:lnTo>
                    <a:lnTo>
                      <a:pt y="12" x="61"/>
                    </a:lnTo>
                    <a:lnTo>
                      <a:pt y="12" x="61"/>
                    </a:lnTo>
                    <a:close/>
                  </a:path>
                </a:pathLst>
              </a:custGeom>
              <a:solidFill>
                <a:srgbClr val="615E5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71" name="Shape 5271"/>
              <p:cNvSpPr/>
              <p:nvPr/>
            </p:nvSpPr>
            <p:spPr>
              <a:xfrm>
                <a:off y="3746500" x="7354886"/>
                <a:ext cy="4761" cx="19050"/>
              </a:xfrm>
              <a:custGeom>
                <a:pathLst>
                  <a:path w="12" extrusionOk="0" h="3">
                    <a:moveTo>
                      <a:pt y="0" x="0"/>
                    </a:moveTo>
                    <a:lnTo>
                      <a:pt y="2" x="12"/>
                    </a:lnTo>
                    <a:lnTo>
                      <a:pt y="3" x="10"/>
                    </a:lnTo>
                    <a:lnTo>
                      <a:pt y="3" x="8"/>
                    </a:lnTo>
                    <a:lnTo>
                      <a:pt y="3" x="5"/>
                    </a:lnTo>
                    <a:lnTo>
                      <a:pt y="2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C5A5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72" name="Shape 5272"/>
              <p:cNvSpPr/>
              <p:nvPr/>
            </p:nvSpPr>
            <p:spPr>
              <a:xfrm>
                <a:off y="3749675" x="7358061"/>
                <a:ext cy="4761" cx="12700"/>
              </a:xfrm>
              <a:custGeom>
                <a:pathLst>
                  <a:path w="8" extrusionOk="0" h="3">
                    <a:moveTo>
                      <a:pt y="0" x="0"/>
                    </a:moveTo>
                    <a:lnTo>
                      <a:pt y="1" x="8"/>
                    </a:lnTo>
                    <a:lnTo>
                      <a:pt y="1" x="6"/>
                    </a:lnTo>
                    <a:lnTo>
                      <a:pt y="3" x="5"/>
                    </a:lnTo>
                    <a:lnTo>
                      <a:pt y="1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6535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73" name="Shape 5273"/>
              <p:cNvSpPr/>
              <p:nvPr/>
            </p:nvSpPr>
            <p:spPr>
              <a:xfrm>
                <a:off y="3751262" x="7362825"/>
                <a:ext cy="3175" cx="4761"/>
              </a:xfrm>
              <a:custGeom>
                <a:pathLst>
                  <a:path w="3" extrusionOk="0" h="2">
                    <a:moveTo>
                      <a:pt y="0" x="0"/>
                    </a:moveTo>
                    <a:lnTo>
                      <a:pt y="0" x="3"/>
                    </a:lnTo>
                    <a:lnTo>
                      <a:pt y="2" x="2"/>
                    </a:lnTo>
                    <a:lnTo>
                      <a:pt y="2" x="2"/>
                    </a:lnTo>
                    <a:lnTo>
                      <a:pt y="0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24F4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74" name="Shape 5274"/>
              <p:cNvSpPr/>
              <p:nvPr/>
            </p:nvSpPr>
            <p:spPr>
              <a:xfrm>
                <a:off y="3421062" x="7312025"/>
                <a:ext cy="341312" cx="365125"/>
              </a:xfrm>
              <a:custGeom>
                <a:pathLst>
                  <a:path w="230" extrusionOk="0" h="215">
                    <a:moveTo>
                      <a:pt y="109" x="221"/>
                    </a:moveTo>
                    <a:lnTo>
                      <a:pt y="114" x="224"/>
                    </a:lnTo>
                    <a:lnTo>
                      <a:pt y="119" x="228"/>
                    </a:lnTo>
                    <a:lnTo>
                      <a:pt y="125" x="230"/>
                    </a:lnTo>
                    <a:lnTo>
                      <a:pt y="131" x="230"/>
                    </a:lnTo>
                    <a:lnTo>
                      <a:pt y="136" x="228"/>
                    </a:lnTo>
                    <a:lnTo>
                      <a:pt y="141" x="226"/>
                    </a:lnTo>
                    <a:lnTo>
                      <a:pt y="147" x="224"/>
                    </a:lnTo>
                    <a:lnTo>
                      <a:pt y="152" x="219"/>
                    </a:lnTo>
                    <a:lnTo>
                      <a:pt y="161" x="208"/>
                    </a:lnTo>
                    <a:lnTo>
                      <a:pt y="171" x="192"/>
                    </a:lnTo>
                    <a:lnTo>
                      <a:pt y="180" x="176"/>
                    </a:lnTo>
                    <a:lnTo>
                      <a:pt y="188" x="159"/>
                    </a:lnTo>
                    <a:lnTo>
                      <a:pt y="203" x="122"/>
                    </a:lnTo>
                    <a:lnTo>
                      <a:pt y="215" x="88"/>
                    </a:lnTo>
                    <a:lnTo>
                      <a:pt y="205" x="84"/>
                    </a:lnTo>
                    <a:lnTo>
                      <a:pt y="198" x="81"/>
                    </a:lnTo>
                    <a:lnTo>
                      <a:pt y="195" x="76"/>
                    </a:lnTo>
                    <a:lnTo>
                      <a:pt y="193" x="69"/>
                    </a:lnTo>
                    <a:lnTo>
                      <a:pt y="195" x="62"/>
                    </a:lnTo>
                    <a:lnTo>
                      <a:pt y="198" x="52"/>
                    </a:lnTo>
                    <a:lnTo>
                      <a:pt y="203" x="44"/>
                    </a:lnTo>
                    <a:lnTo>
                      <a:pt y="210" x="34"/>
                    </a:lnTo>
                    <a:lnTo>
                      <a:pt y="201" x="25"/>
                    </a:lnTo>
                    <a:lnTo>
                      <a:pt y="191" x="17"/>
                    </a:lnTo>
                    <a:lnTo>
                      <a:pt y="181" x="12"/>
                    </a:lnTo>
                    <a:lnTo>
                      <a:pt y="171" x="7"/>
                    </a:lnTo>
                    <a:lnTo>
                      <a:pt y="158" x="3"/>
                    </a:lnTo>
                    <a:lnTo>
                      <a:pt y="146" x="0"/>
                    </a:lnTo>
                    <a:lnTo>
                      <a:pt y="132" x="0"/>
                    </a:lnTo>
                    <a:lnTo>
                      <a:pt y="119" x="0"/>
                    </a:lnTo>
                    <a:lnTo>
                      <a:pt y="103" x="2"/>
                    </a:lnTo>
                    <a:lnTo>
                      <a:pt y="90" x="3"/>
                    </a:lnTo>
                    <a:lnTo>
                      <a:pt y="75" x="8"/>
                    </a:lnTo>
                    <a:lnTo>
                      <a:pt y="60" x="13"/>
                    </a:lnTo>
                    <a:lnTo>
                      <a:pt y="44" x="20"/>
                    </a:lnTo>
                    <a:lnTo>
                      <a:pt y="29" x="29"/>
                    </a:lnTo>
                    <a:lnTo>
                      <a:pt y="16" x="39"/>
                    </a:lnTo>
                    <a:lnTo>
                      <a:pt y="0" x="51"/>
                    </a:lnTo>
                    <a:lnTo>
                      <a:pt y="7" x="61"/>
                    </a:lnTo>
                    <a:lnTo>
                      <a:pt y="12" x="71"/>
                    </a:lnTo>
                    <a:lnTo>
                      <a:pt y="27" x="73"/>
                    </a:lnTo>
                    <a:lnTo>
                      <a:pt y="41" x="78"/>
                    </a:lnTo>
                    <a:lnTo>
                      <a:pt y="51" x="84"/>
                    </a:lnTo>
                    <a:lnTo>
                      <a:pt y="56" x="91"/>
                    </a:lnTo>
                    <a:lnTo>
                      <a:pt y="58" x="94"/>
                    </a:lnTo>
                    <a:lnTo>
                      <a:pt y="58" x="98"/>
                    </a:lnTo>
                    <a:lnTo>
                      <a:pt y="58" x="101"/>
                    </a:lnTo>
                    <a:lnTo>
                      <a:pt y="56" x="103"/>
                    </a:lnTo>
                    <a:lnTo>
                      <a:pt y="53" x="106"/>
                    </a:lnTo>
                    <a:lnTo>
                      <a:pt y="48" x="108"/>
                    </a:lnTo>
                    <a:lnTo>
                      <a:pt y="41" x="108"/>
                    </a:lnTo>
                    <a:lnTo>
                      <a:pt y="33" x="108"/>
                    </a:lnTo>
                    <a:lnTo>
                      <a:pt y="48" x="137"/>
                    </a:lnTo>
                    <a:lnTo>
                      <a:pt y="66" x="169"/>
                    </a:lnTo>
                    <a:lnTo>
                      <a:pt y="76" x="184"/>
                    </a:lnTo>
                    <a:lnTo>
                      <a:pt y="88" x="199"/>
                    </a:lnTo>
                    <a:lnTo>
                      <a:pt y="98" x="211"/>
                    </a:lnTo>
                    <a:lnTo>
                      <a:pt y="109" x="22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75" name="Shape 5275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76" name="Shape 5276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77" name="Shape 5277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78" name="Shape 5278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79" name="Shape 5279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80" name="Shape 5280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81" name="Shape 5281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82" name="Shape 5282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cxnSp>
            <p:nvCxnSpPr>
              <p:cNvPr id="5283" name="Shape 5283"/>
              <p:cNvCxnSpPr/>
              <p:nvPr/>
            </p:nvCxnSpPr>
            <p:spPr>
              <a:xfrm rot="10800000" flipH="1">
                <a:off y="2408237" x="5770562"/>
                <a:ext cy="363536" cx="611187"/>
              </a:xfrm>
              <a:prstGeom prst="straightConnector1">
                <a:avLst/>
              </a:prstGeom>
              <a:solidFill>
                <a:srgbClr val="FFFFFF"/>
              </a:solidFill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</p:cxnSp>
          <p:sp>
            <p:nvSpPr>
              <p:cNvPr id="5284" name="Shape 5284"/>
              <p:cNvSpPr/>
              <p:nvPr/>
            </p:nvSpPr>
            <p:spPr>
              <a:xfrm>
                <a:off y="3692525" x="5689600"/>
                <a:ext cy="92075" cx="1665286"/>
              </a:xfrm>
              <a:custGeom>
                <a:pathLst>
                  <a:path w="1049" extrusionOk="0" h="58">
                    <a:moveTo>
                      <a:pt y="34" x="1049"/>
                    </a:moveTo>
                    <a:lnTo>
                      <a:pt y="36" x="1039"/>
                    </a:lnTo>
                    <a:lnTo>
                      <a:pt y="36" x="1030"/>
                    </a:lnTo>
                    <a:lnTo>
                      <a:pt y="34" x="1022"/>
                    </a:lnTo>
                    <a:lnTo>
                      <a:pt y="30" x="1010"/>
                    </a:lnTo>
                    <a:lnTo>
                      <a:pt y="37" x="970"/>
                    </a:lnTo>
                    <a:lnTo>
                      <a:pt y="44" x="926"/>
                    </a:lnTo>
                    <a:lnTo>
                      <a:pt y="49" x="882"/>
                    </a:lnTo>
                    <a:lnTo>
                      <a:pt y="52" x="835"/>
                    </a:lnTo>
                    <a:lnTo>
                      <a:pt y="56" x="787"/>
                    </a:lnTo>
                    <a:lnTo>
                      <a:pt y="58" x="740"/>
                    </a:lnTo>
                    <a:lnTo>
                      <a:pt y="58" x="691"/>
                    </a:lnTo>
                    <a:lnTo>
                      <a:pt y="58" x="640"/>
                    </a:lnTo>
                    <a:lnTo>
                      <a:pt y="54" x="537"/>
                    </a:lnTo>
                    <a:lnTo>
                      <a:pt y="49" x="431"/>
                    </a:lnTo>
                    <a:lnTo>
                      <a:pt y="39" x="325"/>
                    </a:lnTo>
                    <a:lnTo>
                      <a:pt y="29" x="215"/>
                    </a:lnTo>
                    <a:lnTo>
                      <a:pt y="22" x="213"/>
                    </a:lnTo>
                    <a:lnTo>
                      <a:pt y="19" x="210"/>
                    </a:lnTo>
                    <a:lnTo>
                      <a:pt y="12" x="144"/>
                    </a:lnTo>
                    <a:lnTo>
                      <a:pt y="12" x="139"/>
                    </a:lnTo>
                    <a:lnTo>
                      <a:pt y="14" x="134"/>
                    </a:lnTo>
                    <a:lnTo>
                      <a:pt y="15" x="130"/>
                    </a:lnTo>
                    <a:lnTo>
                      <a:pt y="17" x="129"/>
                    </a:lnTo>
                    <a:lnTo>
                      <a:pt y="14" x="97"/>
                    </a:lnTo>
                    <a:lnTo>
                      <a:pt y="9" x="65"/>
                    </a:lnTo>
                    <a:lnTo>
                      <a:pt y="5" x="33"/>
                    </a:lnTo>
                    <a:lnTo>
                      <a:pt y="0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85" name="Shape 5285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86" name="Shape 5286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87" name="Shape 5287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88" name="Shape 5288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89" name="Shape 5289"/>
              <p:cNvSpPr/>
              <p:nvPr/>
            </p:nvSpPr>
            <p:spPr>
              <a:xfrm>
                <a:off y="4392612" x="5087937"/>
                <a:ext cy="185736" cx="506412"/>
              </a:xfrm>
              <a:custGeom>
                <a:pathLst>
                  <a:path w="319" extrusionOk="0" h="117">
                    <a:moveTo>
                      <a:pt y="0" x="0"/>
                    </a:moveTo>
                    <a:lnTo>
                      <a:pt y="4" x="1"/>
                    </a:lnTo>
                    <a:lnTo>
                      <a:pt y="7" x="3"/>
                    </a:lnTo>
                    <a:lnTo>
                      <a:pt y="25" x="43"/>
                    </a:lnTo>
                    <a:lnTo>
                      <a:pt y="46" x="84"/>
                    </a:lnTo>
                    <a:lnTo>
                      <a:pt y="64" x="126"/>
                    </a:lnTo>
                    <a:lnTo>
                      <a:pt y="81" x="167"/>
                    </a:lnTo>
                    <a:lnTo>
                      <a:pt y="96" x="207"/>
                    </a:lnTo>
                    <a:lnTo>
                      <a:pt y="108" x="248"/>
                    </a:lnTo>
                    <a:lnTo>
                      <a:pt y="113" x="266"/>
                    </a:lnTo>
                    <a:lnTo>
                      <a:pt y="115" x="285"/>
                    </a:lnTo>
                    <a:lnTo>
                      <a:pt y="117" x="302"/>
                    </a:lnTo>
                    <a:lnTo>
                      <a:pt y="117" x="319"/>
                    </a:lnTo>
                    <a:lnTo>
                      <a:pt y="113" x="315"/>
                    </a:lnTo>
                    <a:lnTo>
                      <a:pt y="108" x="309"/>
                    </a:lnTo>
                    <a:lnTo>
                      <a:pt y="102" x="298"/>
                    </a:lnTo>
                    <a:lnTo>
                      <a:pt y="95" x="285"/>
                    </a:lnTo>
                    <a:lnTo>
                      <a:pt y="83" x="253"/>
                    </a:lnTo>
                    <a:lnTo>
                      <a:pt y="74" x="219"/>
                    </a:lnTo>
                    <a:lnTo>
                      <a:pt y="64" x="177"/>
                    </a:lnTo>
                    <a:lnTo>
                      <a:pt y="53" x="136"/>
                    </a:lnTo>
                    <a:lnTo>
                      <a:pt y="39" x="99"/>
                    </a:lnTo>
                    <a:lnTo>
                      <a:pt y="27" x="65"/>
                    </a:lnTo>
                    <a:lnTo>
                      <a:pt y="9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90" name="Shape 5290"/>
              <p:cNvSpPr/>
              <p:nvPr/>
            </p:nvSpPr>
            <p:spPr>
              <a:xfrm>
                <a:off y="4398962" x="5087937"/>
                <a:ext cy="179387" cx="457200"/>
              </a:xfrm>
              <a:custGeom>
                <a:pathLst>
                  <a:path w="288" extrusionOk="0" h="113">
                    <a:moveTo>
                      <a:pt y="0" x="0"/>
                    </a:moveTo>
                    <a:lnTo>
                      <a:pt y="23" x="38"/>
                    </a:lnTo>
                    <a:lnTo>
                      <a:pt y="43" x="76"/>
                    </a:lnTo>
                    <a:lnTo>
                      <a:pt y="62" x="113"/>
                    </a:lnTo>
                    <a:lnTo>
                      <a:pt y="77" x="150"/>
                    </a:lnTo>
                    <a:lnTo>
                      <a:pt y="91" x="185"/>
                    </a:lnTo>
                    <a:lnTo>
                      <a:pt y="101" x="221"/>
                    </a:lnTo>
                    <a:lnTo>
                      <a:pt y="108" x="255"/>
                    </a:lnTo>
                    <a:lnTo>
                      <a:pt y="113" x="288"/>
                    </a:lnTo>
                    <a:lnTo>
                      <a:pt y="109" x="287"/>
                    </a:lnTo>
                    <a:lnTo>
                      <a:pt y="104" x="282"/>
                    </a:lnTo>
                    <a:lnTo>
                      <a:pt y="98" x="275"/>
                    </a:lnTo>
                    <a:lnTo>
                      <a:pt y="92" x="266"/>
                    </a:lnTo>
                    <a:lnTo>
                      <a:pt y="87" x="258"/>
                    </a:lnTo>
                    <a:lnTo>
                      <a:pt y="82" x="246"/>
                    </a:lnTo>
                    <a:lnTo>
                      <a:pt y="77" x="233"/>
                    </a:lnTo>
                    <a:lnTo>
                      <a:pt y="72" x="219"/>
                    </a:lnTo>
                    <a:lnTo>
                      <a:pt y="49" x="138"/>
                    </a:lnTo>
                    <a:lnTo>
                      <a:pt y="25" x="65"/>
                    </a:lnTo>
                    <a:lnTo>
                      <a:pt y="6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91" name="Shape 5291"/>
              <p:cNvSpPr/>
              <p:nvPr/>
            </p:nvSpPr>
            <p:spPr>
              <a:xfrm>
                <a:off y="4371975" x="5100637"/>
                <a:ext cy="136525" cx="522286"/>
              </a:xfrm>
              <a:custGeom>
                <a:pathLst>
                  <a:path w="329" extrusionOk="0" h="86">
                    <a:moveTo>
                      <a:pt y="0" x="0"/>
                    </a:moveTo>
                    <a:lnTo>
                      <a:pt y="6" x="8"/>
                    </a:lnTo>
                    <a:lnTo>
                      <a:pt y="20" x="39"/>
                    </a:lnTo>
                    <a:lnTo>
                      <a:pt y="37" x="86"/>
                    </a:lnTo>
                    <a:lnTo>
                      <a:pt y="55" x="140"/>
                    </a:lnTo>
                    <a:lnTo>
                      <a:pt y="64" x="169"/>
                    </a:lnTo>
                    <a:lnTo>
                      <a:pt y="72" x="198"/>
                    </a:lnTo>
                    <a:lnTo>
                      <a:pt y="77" x="226"/>
                    </a:lnTo>
                    <a:lnTo>
                      <a:pt y="82" x="253"/>
                    </a:lnTo>
                    <a:lnTo>
                      <a:pt y="86" x="277"/>
                    </a:lnTo>
                    <a:lnTo>
                      <a:pt y="86" x="299"/>
                    </a:lnTo>
                    <a:lnTo>
                      <a:pt y="86" x="307"/>
                    </a:lnTo>
                    <a:lnTo>
                      <a:pt y="84" x="316"/>
                    </a:lnTo>
                    <a:lnTo>
                      <a:pt y="81" x="324"/>
                    </a:lnTo>
                    <a:lnTo>
                      <a:pt y="77" x="329"/>
                    </a:lnTo>
                    <a:lnTo>
                      <a:pt y="66" x="317"/>
                    </a:lnTo>
                    <a:lnTo>
                      <a:pt y="55" x="306"/>
                    </a:lnTo>
                    <a:lnTo>
                      <a:pt y="45" x="290"/>
                    </a:lnTo>
                    <a:lnTo>
                      <a:pt y="37" x="275"/>
                    </a:lnTo>
                    <a:lnTo>
                      <a:pt y="28" x="258"/>
                    </a:lnTo>
                    <a:lnTo>
                      <a:pt y="23" x="240"/>
                    </a:lnTo>
                    <a:lnTo>
                      <a:pt y="17" x="220"/>
                    </a:lnTo>
                    <a:lnTo>
                      <a:pt y="11" x="199"/>
                    </a:lnTo>
                    <a:lnTo>
                      <a:pt y="5" x="154"/>
                    </a:lnTo>
                    <a:lnTo>
                      <a:pt y="1" x="106"/>
                    </a:lnTo>
                    <a:lnTo>
                      <a:pt y="0" x="54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CF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92" name="Shape 5292"/>
              <p:cNvSpPr/>
              <p:nvPr/>
            </p:nvSpPr>
            <p:spPr>
              <a:xfrm>
                <a:off y="4373562" x="5095875"/>
                <a:ext cy="155575" cx="546100"/>
              </a:xfrm>
              <a:custGeom>
                <a:pathLst>
                  <a:path w="344" extrusionOk="0" h="98">
                    <a:moveTo>
                      <a:pt y="0" x="3"/>
                    </a:moveTo>
                    <a:lnTo>
                      <a:pt y="7" x="15"/>
                    </a:lnTo>
                    <a:lnTo>
                      <a:pt y="21" x="49"/>
                    </a:lnTo>
                    <a:lnTo>
                      <a:pt y="39" x="96"/>
                    </a:lnTo>
                    <a:lnTo>
                      <a:pt y="58" x="150"/>
                    </a:lnTo>
                    <a:lnTo>
                      <a:pt y="68" x="179"/>
                    </a:lnTo>
                    <a:lnTo>
                      <a:pt y="76" x="207"/>
                    </a:lnTo>
                    <a:lnTo>
                      <a:pt y="83" x="236"/>
                    </a:lnTo>
                    <a:lnTo>
                      <a:pt y="88" x="261"/>
                    </a:lnTo>
                    <a:lnTo>
                      <a:pt y="90" x="285"/>
                    </a:lnTo>
                    <a:lnTo>
                      <a:pt y="92" x="307"/>
                    </a:lnTo>
                    <a:lnTo>
                      <a:pt y="90" x="315"/>
                    </a:lnTo>
                    <a:lnTo>
                      <a:pt y="88" x="324"/>
                    </a:lnTo>
                    <a:lnTo>
                      <a:pt y="86" x="331"/>
                    </a:lnTo>
                    <a:lnTo>
                      <a:pt y="83" x="337"/>
                    </a:lnTo>
                    <a:lnTo>
                      <a:pt y="88" x="341"/>
                    </a:lnTo>
                    <a:lnTo>
                      <a:pt y="92" x="344"/>
                    </a:lnTo>
                    <a:lnTo>
                      <a:pt y="95" x="337"/>
                    </a:lnTo>
                    <a:lnTo>
                      <a:pt y="98" x="326"/>
                    </a:lnTo>
                    <a:lnTo>
                      <a:pt y="98" x="310"/>
                    </a:lnTo>
                    <a:lnTo>
                      <a:pt y="97" x="293"/>
                    </a:lnTo>
                    <a:lnTo>
                      <a:pt y="95" x="273"/>
                    </a:lnTo>
                    <a:lnTo>
                      <a:pt y="92" x="251"/>
                    </a:lnTo>
                    <a:lnTo>
                      <a:pt y="86" x="226"/>
                    </a:lnTo>
                    <a:lnTo>
                      <a:pt y="80" x="201"/>
                    </a:lnTo>
                    <a:lnTo>
                      <a:pt y="65" x="147"/>
                    </a:lnTo>
                    <a:lnTo>
                      <a:pt y="46" x="94"/>
                    </a:lnTo>
                    <a:lnTo>
                      <a:pt y="36" x="67"/>
                    </a:lnTo>
                    <a:lnTo>
                      <a:pt y="24" x="44"/>
                    </a:lnTo>
                    <a:lnTo>
                      <a:pt y="14" x="20"/>
                    </a:lnTo>
                    <a:lnTo>
                      <a:pt y="2" x="0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93" name="Shape 5293"/>
              <p:cNvSpPr/>
              <p:nvPr/>
            </p:nvSpPr>
            <p:spPr>
              <a:xfrm>
                <a:off y="4371975" x="5097462"/>
                <a:ext cy="149225" cx="536575"/>
              </a:xfrm>
              <a:custGeom>
                <a:pathLst>
                  <a:path w="338" extrusionOk="0" h="94">
                    <a:moveTo>
                      <a:pt y="0" x="2"/>
                    </a:moveTo>
                    <a:lnTo>
                      <a:pt y="6" x="10"/>
                    </a:lnTo>
                    <a:lnTo>
                      <a:pt y="20" x="41"/>
                    </a:lnTo>
                    <a:lnTo>
                      <a:pt y="37" x="88"/>
                    </a:lnTo>
                    <a:lnTo>
                      <a:pt y="55" x="142"/>
                    </a:lnTo>
                    <a:lnTo>
                      <a:pt y="64" x="171"/>
                    </a:lnTo>
                    <a:lnTo>
                      <a:pt y="72" x="200"/>
                    </a:lnTo>
                    <a:lnTo>
                      <a:pt y="77" x="228"/>
                    </a:lnTo>
                    <a:lnTo>
                      <a:pt y="82" x="255"/>
                    </a:lnTo>
                    <a:lnTo>
                      <a:pt y="86" x="279"/>
                    </a:lnTo>
                    <a:lnTo>
                      <a:pt y="86" x="301"/>
                    </a:lnTo>
                    <a:lnTo>
                      <a:pt y="86" x="309"/>
                    </a:lnTo>
                    <a:lnTo>
                      <a:pt y="84" x="318"/>
                    </a:lnTo>
                    <a:lnTo>
                      <a:pt y="81" x="326"/>
                    </a:lnTo>
                    <a:lnTo>
                      <a:pt y="77" x="331"/>
                    </a:lnTo>
                    <a:lnTo>
                      <a:pt y="82" x="335"/>
                    </a:lnTo>
                    <a:lnTo>
                      <a:pt y="87" x="338"/>
                    </a:lnTo>
                    <a:lnTo>
                      <a:pt y="91" x="331"/>
                    </a:lnTo>
                    <a:lnTo>
                      <a:pt y="93" x="321"/>
                    </a:lnTo>
                    <a:lnTo>
                      <a:pt y="94" x="306"/>
                    </a:lnTo>
                    <a:lnTo>
                      <a:pt y="93" x="289"/>
                    </a:lnTo>
                    <a:lnTo>
                      <a:pt y="91" x="269"/>
                    </a:lnTo>
                    <a:lnTo>
                      <a:pt y="87" x="247"/>
                    </a:lnTo>
                    <a:lnTo>
                      <a:pt y="82" x="223"/>
                    </a:lnTo>
                    <a:lnTo>
                      <a:pt y="77" x="198"/>
                    </a:lnTo>
                    <a:lnTo>
                      <a:pt y="62" x="146"/>
                    </a:lnTo>
                    <a:lnTo>
                      <a:pt y="44" x="93"/>
                    </a:lnTo>
                    <a:lnTo>
                      <a:pt y="35" x="68"/>
                    </a:lnTo>
                    <a:lnTo>
                      <a:pt y="23" x="44"/>
                    </a:lnTo>
                    <a:lnTo>
                      <a:pt y="13" x="22"/>
                    </a:lnTo>
                    <a:lnTo>
                      <a:pt y="1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94" name="Shape 5294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95" name="Shape 5295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96" name="Shape 5296"/>
              <p:cNvSpPr/>
              <p:nvPr/>
            </p:nvSpPr>
            <p:spPr>
              <a:xfrm>
                <a:off y="2686050" x="5400675"/>
                <a:ext cy="33336" cx="185736"/>
              </a:xfrm>
              <a:custGeom>
                <a:pathLst>
                  <a:path w="117" extrusionOk="0" h="21">
                    <a:moveTo>
                      <a:pt y="21" x="117"/>
                    </a:moveTo>
                    <a:lnTo>
                      <a:pt y="0" x="0"/>
                    </a:lnTo>
                    <a:lnTo>
                      <a:pt y="4" x="29"/>
                    </a:lnTo>
                    <a:lnTo>
                      <a:pt y="9" x="58"/>
                    </a:lnTo>
                    <a:lnTo>
                      <a:pt y="14" x="88"/>
                    </a:lnTo>
                    <a:lnTo>
                      <a:pt y="21" x="11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97" name="Shape 5297"/>
              <p:cNvSpPr/>
              <p:nvPr/>
            </p:nvSpPr>
            <p:spPr>
              <a:xfrm>
                <a:off y="2678111" x="5346700"/>
                <a:ext cy="50800" cx="287336"/>
              </a:xfrm>
              <a:custGeom>
                <a:pathLst>
                  <a:path w="181" extrusionOk="0" h="32">
                    <a:moveTo>
                      <a:pt y="32" x="181"/>
                    </a:moveTo>
                    <a:lnTo>
                      <a:pt y="0" x="0"/>
                    </a:lnTo>
                    <a:lnTo>
                      <a:pt y="7" x="46"/>
                    </a:lnTo>
                    <a:lnTo>
                      <a:pt y="14" x="92"/>
                    </a:lnTo>
                    <a:lnTo>
                      <a:pt y="22" x="137"/>
                    </a:lnTo>
                    <a:lnTo>
                      <a:pt y="32" x="181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98" name="Shape 5298"/>
              <p:cNvSpPr/>
              <p:nvPr/>
            </p:nvSpPr>
            <p:spPr>
              <a:xfrm>
                <a:off y="2676525" x="5307012"/>
                <a:ext cy="63500" cx="361950"/>
              </a:xfrm>
              <a:custGeom>
                <a:pathLst>
                  <a:path w="228" extrusionOk="0" h="40">
                    <a:moveTo>
                      <a:pt y="6" x="59"/>
                    </a:moveTo>
                    <a:lnTo>
                      <a:pt y="27" x="176"/>
                    </a:lnTo>
                    <a:lnTo>
                      <a:pt y="30" x="189"/>
                    </a:lnTo>
                    <a:lnTo>
                      <a:pt y="33" x="203"/>
                    </a:lnTo>
                    <a:lnTo>
                      <a:pt y="37" x="214"/>
                    </a:lnTo>
                    <a:lnTo>
                      <a:pt y="40" x="228"/>
                    </a:lnTo>
                    <a:lnTo>
                      <a:pt y="0" x="0"/>
                    </a:lnTo>
                    <a:lnTo>
                      <a:pt y="1" x="14"/>
                    </a:lnTo>
                    <a:lnTo>
                      <a:pt y="3" x="29"/>
                    </a:lnTo>
                    <a:lnTo>
                      <a:pt y="5" x="44"/>
                    </a:lnTo>
                    <a:lnTo>
                      <a:pt y="6" x="59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299" name="Shape 5299"/>
              <p:cNvSpPr/>
              <p:nvPr/>
            </p:nvSpPr>
            <p:spPr>
              <a:xfrm>
                <a:off y="2673350" x="5272087"/>
                <a:ext cy="74611" cx="427037"/>
              </a:xfrm>
              <a:custGeom>
                <a:pathLst>
                  <a:path w="269" extrusionOk="0" h="47">
                    <a:moveTo>
                      <a:pt y="3" x="47"/>
                    </a:moveTo>
                    <a:lnTo>
                      <a:pt y="35" x="228"/>
                    </a:lnTo>
                    <a:lnTo>
                      <a:pt y="42" x="248"/>
                    </a:lnTo>
                    <a:lnTo>
                      <a:pt y="47" x="269"/>
                    </a:lnTo>
                    <a:lnTo>
                      <a:pt y="0" x="0"/>
                    </a:lnTo>
                    <a:lnTo>
                      <a:pt y="2" x="24"/>
                    </a:lnTo>
                    <a:lnTo>
                      <a:pt y="3" x="4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00" name="Shape 5300"/>
              <p:cNvSpPr/>
              <p:nvPr/>
            </p:nvSpPr>
            <p:spPr>
              <a:xfrm>
                <a:off y="2673350" x="5243512"/>
                <a:ext cy="82550" cx="479425"/>
              </a:xfrm>
              <a:custGeom>
                <a:pathLst>
                  <a:path w="302" extrusionOk="0" h="52">
                    <a:moveTo>
                      <a:pt y="2" x="40"/>
                    </a:moveTo>
                    <a:lnTo>
                      <a:pt y="42" x="268"/>
                    </a:lnTo>
                    <a:lnTo>
                      <a:pt y="47" x="285"/>
                    </a:lnTo>
                    <a:lnTo>
                      <a:pt y="52" x="302"/>
                    </a:lnTo>
                    <a:lnTo>
                      <a:pt y="0" x="0"/>
                    </a:lnTo>
                    <a:lnTo>
                      <a:pt y="0" x="20"/>
                    </a:lnTo>
                    <a:lnTo>
                      <a:pt y="2" x="40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01" name="Shape 5301"/>
              <p:cNvSpPr/>
              <p:nvPr/>
            </p:nvSpPr>
            <p:spPr>
              <a:xfrm>
                <a:off y="2670175" x="5216525"/>
                <a:ext cy="93661" cx="530225"/>
              </a:xfrm>
              <a:custGeom>
                <a:pathLst>
                  <a:path w="334" extrusionOk="0" h="59">
                    <a:moveTo>
                      <a:pt y="2" x="35"/>
                    </a:moveTo>
                    <a:lnTo>
                      <a:pt y="49" x="304"/>
                    </a:lnTo>
                    <a:lnTo>
                      <a:pt y="54" x="319"/>
                    </a:lnTo>
                    <a:lnTo>
                      <a:pt y="59" x="334"/>
                    </a:lnTo>
                    <a:lnTo>
                      <a:pt y="0" x="0"/>
                    </a:lnTo>
                    <a:lnTo>
                      <a:pt y="2" x="18"/>
                    </a:lnTo>
                    <a:lnTo>
                      <a:pt y="2" x="35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02" name="Shape 5302"/>
              <p:cNvSpPr/>
              <p:nvPr/>
            </p:nvSpPr>
            <p:spPr>
              <a:xfrm>
                <a:off y="2670175" x="5191125"/>
                <a:ext cy="101600" cx="574675"/>
              </a:xfrm>
              <a:custGeom>
                <a:pathLst>
                  <a:path w="362" extrusionOk="0" h="64">
                    <a:moveTo>
                      <a:pt y="2" x="33"/>
                    </a:moveTo>
                    <a:lnTo>
                      <a:pt y="54" x="335"/>
                    </a:lnTo>
                    <a:lnTo>
                      <a:pt y="59" x="348"/>
                    </a:lnTo>
                    <a:lnTo>
                      <a:pt y="64" x="362"/>
                    </a:lnTo>
                    <a:lnTo>
                      <a:pt y="0" x="0"/>
                    </a:lnTo>
                    <a:lnTo>
                      <a:pt y="0" x="17"/>
                    </a:lnTo>
                    <a:lnTo>
                      <a:pt y="2" x="33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03" name="Shape 5303"/>
              <p:cNvSpPr/>
              <p:nvPr/>
            </p:nvSpPr>
            <p:spPr>
              <a:xfrm>
                <a:off y="2670175" x="5170487"/>
                <a:ext cy="107950" cx="614361"/>
              </a:xfrm>
              <a:custGeom>
                <a:pathLst>
                  <a:path w="387" extrusionOk="0" h="68">
                    <a:moveTo>
                      <a:pt y="0" x="29"/>
                    </a:moveTo>
                    <a:lnTo>
                      <a:pt y="59" x="363"/>
                    </a:lnTo>
                    <a:lnTo>
                      <a:pt y="64" x="375"/>
                    </a:lnTo>
                    <a:lnTo>
                      <a:pt y="68" x="38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9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04" name="Shape 5304"/>
              <p:cNvSpPr/>
              <p:nvPr/>
            </p:nvSpPr>
            <p:spPr>
              <a:xfrm>
                <a:off y="2670175" x="5146675"/>
                <a:ext cy="115886" cx="654050"/>
              </a:xfrm>
              <a:custGeom>
                <a:pathLst>
                  <a:path w="412" extrusionOk="0" h="73">
                    <a:moveTo>
                      <a:pt y="0" x="28"/>
                    </a:moveTo>
                    <a:lnTo>
                      <a:pt y="64" x="390"/>
                    </a:lnTo>
                    <a:lnTo>
                      <a:pt y="68" x="402"/>
                    </a:lnTo>
                    <a:lnTo>
                      <a:pt y="73" x="412"/>
                    </a:lnTo>
                    <a:lnTo>
                      <a:pt y="0" x="0"/>
                    </a:lnTo>
                    <a:lnTo>
                      <a:pt y="0" x="15"/>
                    </a:lnTo>
                    <a:lnTo>
                      <a:pt y="0" x="28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05" name="Shape 5305"/>
              <p:cNvSpPr/>
              <p:nvPr/>
            </p:nvSpPr>
            <p:spPr>
              <a:xfrm>
                <a:off y="2670175" x="5127625"/>
                <a:ext cy="120650" cx="692150"/>
              </a:xfrm>
              <a:custGeom>
                <a:pathLst>
                  <a:path w="436" extrusionOk="0" h="76">
                    <a:moveTo>
                      <a:pt y="0" x="27"/>
                    </a:moveTo>
                    <a:lnTo>
                      <a:pt y="68" x="414"/>
                    </a:lnTo>
                    <a:lnTo>
                      <a:pt y="73" x="424"/>
                    </a:lnTo>
                    <a:lnTo>
                      <a:pt y="76" x="436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06" name="Shape 5306"/>
              <p:cNvSpPr/>
              <p:nvPr/>
            </p:nvSpPr>
            <p:spPr>
              <a:xfrm>
                <a:off y="2670175" x="5105400"/>
                <a:ext cy="127000" cx="727075"/>
              </a:xfrm>
              <a:custGeom>
                <a:pathLst>
                  <a:path w="458" extrusionOk="0" h="80">
                    <a:moveTo>
                      <a:pt y="0" x="26"/>
                    </a:moveTo>
                    <a:lnTo>
                      <a:pt y="73" x="438"/>
                    </a:lnTo>
                    <a:lnTo>
                      <a:pt y="76" x="448"/>
                    </a:lnTo>
                    <a:lnTo>
                      <a:pt y="80" x="45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07" name="Shape 5307"/>
              <p:cNvSpPr/>
              <p:nvPr/>
            </p:nvSpPr>
            <p:spPr>
              <a:xfrm>
                <a:off y="2670175" x="5087937"/>
                <a:ext cy="134936" cx="760411"/>
              </a:xfrm>
              <a:custGeom>
                <a:pathLst>
                  <a:path w="479" extrusionOk="0" h="85">
                    <a:moveTo>
                      <a:pt y="0" x="25"/>
                    </a:moveTo>
                    <a:lnTo>
                      <a:pt y="76" x="461"/>
                    </a:lnTo>
                    <a:lnTo>
                      <a:pt y="80" x="469"/>
                    </a:lnTo>
                    <a:lnTo>
                      <a:pt y="85" x="479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08" name="Shape 5308"/>
              <p:cNvSpPr/>
              <p:nvPr/>
            </p:nvSpPr>
            <p:spPr>
              <a:xfrm>
                <a:off y="2670175" x="5068887"/>
                <a:ext cy="139700" cx="793750"/>
              </a:xfrm>
              <a:custGeom>
                <a:pathLst>
                  <a:path w="500" extrusionOk="0" h="88">
                    <a:moveTo>
                      <a:pt y="0" x="23"/>
                    </a:moveTo>
                    <a:lnTo>
                      <a:pt y="80" x="481"/>
                    </a:lnTo>
                    <a:lnTo>
                      <a:pt y="83" x="489"/>
                    </a:lnTo>
                    <a:lnTo>
                      <a:pt y="88" x="500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3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09" name="Shape 5309"/>
              <p:cNvSpPr/>
              <p:nvPr/>
            </p:nvSpPr>
            <p:spPr>
              <a:xfrm>
                <a:off y="2670175" x="5053012"/>
                <a:ext cy="144461" cx="822325"/>
              </a:xfrm>
              <a:custGeom>
                <a:pathLst>
                  <a:path w="518" extrusionOk="0" h="91">
                    <a:moveTo>
                      <a:pt y="0" x="22"/>
                    </a:moveTo>
                    <a:lnTo>
                      <a:pt y="85" x="501"/>
                    </a:lnTo>
                    <a:lnTo>
                      <a:pt y="88" x="510"/>
                    </a:lnTo>
                    <a:lnTo>
                      <a:pt y="91" x="518"/>
                    </a:lnTo>
                    <a:lnTo>
                      <a:pt y="0" x="0"/>
                    </a:lnTo>
                    <a:lnTo>
                      <a:pt y="0" x="11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10" name="Shape 5310"/>
              <p:cNvSpPr/>
              <p:nvPr/>
            </p:nvSpPr>
            <p:spPr>
              <a:xfrm>
                <a:off y="2670175" x="5033962"/>
                <a:ext cy="150812" cx="852486"/>
              </a:xfrm>
              <a:custGeom>
                <a:pathLst>
                  <a:path w="537" extrusionOk="0" h="95">
                    <a:moveTo>
                      <a:pt y="0" x="22"/>
                    </a:moveTo>
                    <a:lnTo>
                      <a:pt y="88" x="522"/>
                    </a:lnTo>
                    <a:lnTo>
                      <a:pt y="91" x="528"/>
                    </a:lnTo>
                    <a:lnTo>
                      <a:pt y="95" x="537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11" name="Shape 5311"/>
              <p:cNvSpPr/>
              <p:nvPr/>
            </p:nvSpPr>
            <p:spPr>
              <a:xfrm>
                <a:off y="2670175" x="5018087"/>
                <a:ext cy="155575" cx="881062"/>
              </a:xfrm>
              <a:custGeom>
                <a:pathLst>
                  <a:path w="555" extrusionOk="0" h="98">
                    <a:moveTo>
                      <a:pt y="0" x="22"/>
                    </a:moveTo>
                    <a:lnTo>
                      <a:pt y="91" x="540"/>
                    </a:lnTo>
                    <a:lnTo>
                      <a:pt y="95" x="547"/>
                    </a:lnTo>
                    <a:lnTo>
                      <a:pt y="98" x="555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12" name="Shape 5312"/>
              <p:cNvSpPr/>
              <p:nvPr/>
            </p:nvSpPr>
            <p:spPr>
              <a:xfrm>
                <a:off y="2670175" x="5002212"/>
                <a:ext cy="161925" cx="908050"/>
              </a:xfrm>
              <a:custGeom>
                <a:pathLst>
                  <a:path w="572" extrusionOk="0" h="102">
                    <a:moveTo>
                      <a:pt y="0" x="20"/>
                    </a:moveTo>
                    <a:lnTo>
                      <a:pt y="95" x="557"/>
                    </a:lnTo>
                    <a:lnTo>
                      <a:pt y="98" x="565"/>
                    </a:lnTo>
                    <a:lnTo>
                      <a:pt y="102" x="572"/>
                    </a:lnTo>
                    <a:lnTo>
                      <a:pt y="0" x="0"/>
                    </a:lnTo>
                    <a:lnTo>
                      <a:pt y="0" x="10"/>
                    </a:lnTo>
                    <a:lnTo>
                      <a:pt y="0" x="2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13" name="Shape 5313"/>
              <p:cNvSpPr/>
              <p:nvPr/>
            </p:nvSpPr>
            <p:spPr>
              <a:xfrm>
                <a:off y="2670175" x="4984750"/>
                <a:ext cy="166686" cx="936625"/>
              </a:xfrm>
              <a:custGeom>
                <a:pathLst>
                  <a:path w="590" extrusionOk="0" h="105">
                    <a:moveTo>
                      <a:pt y="0" x="21"/>
                    </a:moveTo>
                    <a:lnTo>
                      <a:pt y="98" x="576"/>
                    </a:lnTo>
                    <a:lnTo>
                      <a:pt y="102" x="583"/>
                    </a:lnTo>
                    <a:lnTo>
                      <a:pt y="105" x="590"/>
                    </a:lnTo>
                    <a:lnTo>
                      <a:pt y="2" x="0"/>
                    </a:lnTo>
                    <a:lnTo>
                      <a:pt y="0" x="11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14" name="Shape 5314"/>
              <p:cNvSpPr/>
              <p:nvPr/>
            </p:nvSpPr>
            <p:spPr>
              <a:xfrm>
                <a:off y="2670175" x="4975225"/>
                <a:ext cy="171450" cx="955675"/>
              </a:xfrm>
              <a:custGeom>
                <a:pathLst>
                  <a:path w="602" extrusionOk="0" h="108">
                    <a:moveTo>
                      <a:pt y="0" x="17"/>
                    </a:moveTo>
                    <a:lnTo>
                      <a:pt y="102" x="589"/>
                    </a:lnTo>
                    <a:lnTo>
                      <a:pt y="105" x="596"/>
                    </a:lnTo>
                    <a:lnTo>
                      <a:pt y="108" x="602"/>
                    </a:lnTo>
                    <a:lnTo>
                      <a:pt y="2" x="0"/>
                    </a:lnTo>
                    <a:lnTo>
                      <a:pt y="2" x="5"/>
                    </a:lnTo>
                    <a:lnTo>
                      <a:pt y="2" x="6"/>
                    </a:lnTo>
                    <a:lnTo>
                      <a:pt y="2" x="11"/>
                    </a:lnTo>
                    <a:lnTo>
                      <a:pt y="0" x="17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15" name="Shape 5315"/>
              <p:cNvSpPr/>
              <p:nvPr/>
            </p:nvSpPr>
            <p:spPr>
              <a:xfrm>
                <a:off y="2673350" x="4960937"/>
                <a:ext cy="174625" cx="981075"/>
              </a:xfrm>
              <a:custGeom>
                <a:pathLst>
                  <a:path w="618" extrusionOk="0" h="110">
                    <a:moveTo>
                      <a:pt y="0" x="15"/>
                    </a:moveTo>
                    <a:lnTo>
                      <a:pt y="103" x="605"/>
                    </a:lnTo>
                    <a:lnTo>
                      <a:pt y="106" x="611"/>
                    </a:lnTo>
                    <a:lnTo>
                      <a:pt y="110" x="618"/>
                    </a:lnTo>
                    <a:lnTo>
                      <a:pt y="2" x="0"/>
                    </a:lnTo>
                    <a:lnTo>
                      <a:pt y="0" x="10"/>
                    </a:lnTo>
                    <a:lnTo>
                      <a:pt y="0" x="15"/>
                    </a:lnTo>
                    <a:lnTo>
                      <a:pt y="0" x="15"/>
                    </a:lnTo>
                    <a:lnTo>
                      <a:pt y="0" x="15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16" name="Shape 5316"/>
              <p:cNvSpPr/>
              <p:nvPr/>
            </p:nvSpPr>
            <p:spPr>
              <a:xfrm>
                <a:off y="2673350" x="4941887"/>
                <a:ext cy="179387" cx="1011237"/>
              </a:xfrm>
              <a:custGeom>
                <a:pathLst>
                  <a:path w="637" extrusionOk="0" h="113">
                    <a:moveTo>
                      <a:pt y="0" x="21"/>
                    </a:moveTo>
                    <a:lnTo>
                      <a:pt y="106" x="623"/>
                    </a:lnTo>
                    <a:lnTo>
                      <a:pt y="110" x="630"/>
                    </a:lnTo>
                    <a:lnTo>
                      <a:pt y="113" x="637"/>
                    </a:lnTo>
                    <a:lnTo>
                      <a:pt y="2" x="0"/>
                    </a:lnTo>
                    <a:lnTo>
                      <a:pt y="2" x="14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17" name="Shape 5317"/>
              <p:cNvSpPr/>
              <p:nvPr/>
            </p:nvSpPr>
            <p:spPr>
              <a:xfrm>
                <a:off y="2676525" x="4926012"/>
                <a:ext cy="182561" cx="1038225"/>
              </a:xfrm>
              <a:custGeom>
                <a:pathLst>
                  <a:path w="654" extrusionOk="0" h="115">
                    <a:moveTo>
                      <a:pt y="0" x="22"/>
                    </a:moveTo>
                    <a:lnTo>
                      <a:pt y="108" x="640"/>
                    </a:lnTo>
                    <a:lnTo>
                      <a:pt y="111" x="647"/>
                    </a:lnTo>
                    <a:lnTo>
                      <a:pt y="115" x="65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18" name="Shape 5318"/>
              <p:cNvSpPr/>
              <p:nvPr/>
            </p:nvSpPr>
            <p:spPr>
              <a:xfrm>
                <a:off y="2676525" x="4906962"/>
                <a:ext cy="187325" cx="1066800"/>
              </a:xfrm>
              <a:custGeom>
                <a:pathLst>
                  <a:path w="672" extrusionOk="0" h="118">
                    <a:moveTo>
                      <a:pt y="0" x="22"/>
                    </a:moveTo>
                    <a:lnTo>
                      <a:pt y="111" x="659"/>
                    </a:lnTo>
                    <a:lnTo>
                      <a:pt y="115" x="666"/>
                    </a:lnTo>
                    <a:lnTo>
                      <a:pt y="118" x="672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5D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19" name="Shape 5319"/>
              <p:cNvSpPr/>
              <p:nvPr/>
            </p:nvSpPr>
            <p:spPr>
              <a:xfrm>
                <a:off y="2676525" x="4886325"/>
                <a:ext cy="192087" cx="1096961"/>
              </a:xfrm>
              <a:custGeom>
                <a:pathLst>
                  <a:path w="691" extrusionOk="0" h="121">
                    <a:moveTo>
                      <a:pt y="0" x="25"/>
                    </a:moveTo>
                    <a:lnTo>
                      <a:pt y="115" x="679"/>
                    </a:lnTo>
                    <a:lnTo>
                      <a:pt y="118" x="684"/>
                    </a:lnTo>
                    <a:lnTo>
                      <a:pt y="121" x="691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20" name="Shape 5320"/>
              <p:cNvSpPr/>
              <p:nvPr/>
            </p:nvSpPr>
            <p:spPr>
              <a:xfrm>
                <a:off y="2676525" x="4867275"/>
                <a:ext cy="198436" cx="1123950"/>
              </a:xfrm>
              <a:custGeom>
                <a:pathLst>
                  <a:path w="708" extrusionOk="0" h="125">
                    <a:moveTo>
                      <a:pt y="0" x="25"/>
                    </a:moveTo>
                    <a:lnTo>
                      <a:pt y="118" x="697"/>
                    </a:lnTo>
                    <a:lnTo>
                      <a:pt y="121" x="703"/>
                    </a:lnTo>
                    <a:lnTo>
                      <a:pt y="125" x="70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21" name="Shape 5321"/>
              <p:cNvSpPr/>
              <p:nvPr/>
            </p:nvSpPr>
            <p:spPr>
              <a:xfrm>
                <a:off y="2676525" x="4846637"/>
                <a:ext cy="203200" cx="1154112"/>
              </a:xfrm>
              <a:custGeom>
                <a:pathLst>
                  <a:path w="727" extrusionOk="0" h="128">
                    <a:moveTo>
                      <a:pt y="0" x="25"/>
                    </a:moveTo>
                    <a:lnTo>
                      <a:pt y="121" x="716"/>
                    </a:lnTo>
                    <a:lnTo>
                      <a:pt y="125" x="721"/>
                    </a:lnTo>
                    <a:lnTo>
                      <a:pt y="128" x="72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22" name="Shape 5322"/>
              <p:cNvSpPr/>
              <p:nvPr/>
            </p:nvSpPr>
            <p:spPr>
              <a:xfrm>
                <a:off y="2676525" x="4827587"/>
                <a:ext cy="207962" cx="1181100"/>
              </a:xfrm>
              <a:custGeom>
                <a:pathLst>
                  <a:path w="744" extrusionOk="0" h="131">
                    <a:moveTo>
                      <a:pt y="0" x="25"/>
                    </a:moveTo>
                    <a:lnTo>
                      <a:pt y="125" x="733"/>
                    </a:lnTo>
                    <a:lnTo>
                      <a:pt y="128" x="739"/>
                    </a:lnTo>
                    <a:lnTo>
                      <a:pt y="131" x="74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23" name="Shape 5323"/>
              <p:cNvSpPr/>
              <p:nvPr/>
            </p:nvSpPr>
            <p:spPr>
              <a:xfrm>
                <a:off y="2676525" x="4805362"/>
                <a:ext cy="214311" cx="1211261"/>
              </a:xfrm>
              <a:custGeom>
                <a:pathLst>
                  <a:path w="763" extrusionOk="0" h="135">
                    <a:moveTo>
                      <a:pt y="0" x="26"/>
                    </a:moveTo>
                    <a:lnTo>
                      <a:pt y="128" x="753"/>
                    </a:lnTo>
                    <a:lnTo>
                      <a:pt y="131" x="758"/>
                    </a:lnTo>
                    <a:lnTo>
                      <a:pt y="135" x="763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24" name="Shape 5324"/>
              <p:cNvSpPr/>
              <p:nvPr/>
            </p:nvSpPr>
            <p:spPr>
              <a:xfrm>
                <a:off y="2676525" x="4784725"/>
                <a:ext cy="219075" cx="1241425"/>
              </a:xfrm>
              <a:custGeom>
                <a:pathLst>
                  <a:path w="782" extrusionOk="0" h="138">
                    <a:moveTo>
                      <a:pt y="0" x="27"/>
                    </a:moveTo>
                    <a:lnTo>
                      <a:pt y="131" x="771"/>
                    </a:lnTo>
                    <a:lnTo>
                      <a:pt y="135" x="776"/>
                    </a:lnTo>
                    <a:lnTo>
                      <a:pt y="138" x="782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25" name="Shape 5325"/>
              <p:cNvSpPr/>
              <p:nvPr/>
            </p:nvSpPr>
            <p:spPr>
              <a:xfrm>
                <a:off y="2676525" x="4762500"/>
                <a:ext cy="222250" cx="1271586"/>
              </a:xfrm>
              <a:custGeom>
                <a:pathLst>
                  <a:path w="801" extrusionOk="0" h="140">
                    <a:moveTo>
                      <a:pt y="0" x="27"/>
                    </a:moveTo>
                    <a:lnTo>
                      <a:pt y="135" x="790"/>
                    </a:lnTo>
                    <a:lnTo>
                      <a:pt y="138" x="796"/>
                    </a:lnTo>
                    <a:lnTo>
                      <a:pt y="140" x="801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326" name="Shape 5326"/>
              <p:cNvSpPr/>
              <p:nvPr/>
            </p:nvSpPr>
            <p:spPr>
              <a:xfrm>
                <a:off y="2676525" x="4741862"/>
                <a:ext cy="227011" cx="1301750"/>
              </a:xfrm>
              <a:custGeom>
                <a:pathLst>
                  <a:path w="820" extrusionOk="0" h="143">
                    <a:moveTo>
                      <a:pt y="0" x="27"/>
                    </a:moveTo>
                    <a:lnTo>
                      <a:pt y="138" x="809"/>
                    </a:lnTo>
                    <a:lnTo>
                      <a:pt y="140" x="815"/>
                    </a:lnTo>
                    <a:lnTo>
                      <a:pt y="143" x="820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</p:grpSp>
        <p:sp>
          <p:nvSpPr>
            <p:cNvPr id="5327" name="Shape 5327"/>
            <p:cNvSpPr/>
            <p:nvPr/>
          </p:nvSpPr>
          <p:spPr>
            <a:xfrm>
              <a:off y="2676525" x="4719637"/>
              <a:ext cy="233361" cx="1330325"/>
            </a:xfrm>
            <a:custGeom>
              <a:pathLst>
                <a:path w="838" extrusionOk="0" h="147">
                  <a:moveTo>
                    <a:pt y="0" x="27"/>
                  </a:moveTo>
                  <a:lnTo>
                    <a:pt y="140" x="828"/>
                  </a:lnTo>
                  <a:lnTo>
                    <a:pt y="143" x="833"/>
                  </a:lnTo>
                  <a:lnTo>
                    <a:pt y="147" x="838"/>
                  </a:lnTo>
                  <a:lnTo>
                    <a:pt y="0" x="0"/>
                  </a:lnTo>
                  <a:lnTo>
                    <a:pt y="0" x="14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28" name="Shape 5328"/>
            <p:cNvSpPr/>
            <p:nvPr/>
          </p:nvSpPr>
          <p:spPr>
            <a:xfrm>
              <a:off y="2673350" x="4699000"/>
              <a:ext cy="241300" cx="1358900"/>
            </a:xfrm>
            <a:custGeom>
              <a:pathLst>
                <a:path w="856" extrusionOk="0" h="152">
                  <a:moveTo>
                    <a:pt y="2" x="27"/>
                  </a:moveTo>
                  <a:lnTo>
                    <a:pt y="145" x="847"/>
                  </a:lnTo>
                  <a:lnTo>
                    <a:pt y="149" x="851"/>
                  </a:lnTo>
                  <a:lnTo>
                    <a:pt y="152" x="856"/>
                  </a:lnTo>
                  <a:lnTo>
                    <a:pt y="0" x="0"/>
                  </a:lnTo>
                  <a:lnTo>
                    <a:pt y="2" x="13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29" name="Shape 5329"/>
            <p:cNvSpPr/>
            <p:nvPr/>
          </p:nvSpPr>
          <p:spPr>
            <a:xfrm>
              <a:off y="2673350" x="4676775"/>
              <a:ext cy="246061" cx="1389061"/>
            </a:xfrm>
            <a:custGeom>
              <a:pathLst>
                <a:path w="875" extrusionOk="0" h="155">
                  <a:moveTo>
                    <a:pt y="2" x="27"/>
                  </a:moveTo>
                  <a:lnTo>
                    <a:pt y="149" x="865"/>
                  </a:lnTo>
                  <a:lnTo>
                    <a:pt y="152" x="870"/>
                  </a:lnTo>
                  <a:lnTo>
                    <a:pt y="155" x="875"/>
                  </a:lnTo>
                  <a:lnTo>
                    <a:pt y="0" x="0"/>
                  </a:lnTo>
                  <a:lnTo>
                    <a:pt y="0" x="14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30" name="Shape 5330"/>
            <p:cNvSpPr/>
            <p:nvPr/>
          </p:nvSpPr>
          <p:spPr>
            <a:xfrm>
              <a:off y="2673350" x="4656137"/>
              <a:ext cy="252411" cx="1417636"/>
            </a:xfrm>
            <a:custGeom>
              <a:pathLst>
                <a:path w="893" extrusionOk="0" h="159">
                  <a:moveTo>
                    <a:pt y="0" x="27"/>
                  </a:moveTo>
                  <a:lnTo>
                    <a:pt y="152" x="883"/>
                  </a:lnTo>
                  <a:lnTo>
                    <a:pt y="155" x="888"/>
                  </a:lnTo>
                  <a:lnTo>
                    <a:pt y="159" x="893"/>
                  </a:lnTo>
                  <a:lnTo>
                    <a:pt y="0" x="0"/>
                  </a:lnTo>
                  <a:lnTo>
                    <a:pt y="0" x="13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31" name="Shape 5331"/>
            <p:cNvSpPr/>
            <p:nvPr/>
          </p:nvSpPr>
          <p:spPr>
            <a:xfrm>
              <a:off y="2673350" x="4632325"/>
              <a:ext cy="254000" cx="1449386"/>
            </a:xfrm>
            <a:custGeom>
              <a:pathLst>
                <a:path w="913" extrusionOk="0" h="160">
                  <a:moveTo>
                    <a:pt y="0" x="28"/>
                  </a:moveTo>
                  <a:lnTo>
                    <a:pt y="155" x="903"/>
                  </a:lnTo>
                  <a:lnTo>
                    <a:pt y="159" x="908"/>
                  </a:lnTo>
                  <a:lnTo>
                    <a:pt y="160" x="913"/>
                  </a:lnTo>
                  <a:lnTo>
                    <a:pt y="0" x="0"/>
                  </a:lnTo>
                  <a:lnTo>
                    <a:pt y="0" x="15"/>
                  </a:lnTo>
                  <a:lnTo>
                    <a:pt y="0" x="28"/>
                  </a:lnTo>
                  <a:close/>
                </a:path>
              </a:pathLst>
            </a:custGeom>
            <a:solidFill>
              <a:srgbClr val="CBDF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32" name="Shape 5332"/>
            <p:cNvSpPr/>
            <p:nvPr/>
          </p:nvSpPr>
          <p:spPr>
            <a:xfrm>
              <a:off y="2673350" x="4629150"/>
              <a:ext cy="260350" cx="1457325"/>
            </a:xfrm>
            <a:custGeom>
              <a:pathLst>
                <a:path w="918" extrusionOk="0" h="164">
                  <a:moveTo>
                    <a:pt y="0" x="17"/>
                  </a:moveTo>
                  <a:lnTo>
                    <a:pt y="159" x="910"/>
                  </a:lnTo>
                  <a:lnTo>
                    <a:pt y="160" x="915"/>
                  </a:lnTo>
                  <a:lnTo>
                    <a:pt y="164" x="918"/>
                  </a:lnTo>
                  <a:lnTo>
                    <a:pt y="2" x="0"/>
                  </a:lnTo>
                  <a:lnTo>
                    <a:pt y="2" x="0"/>
                  </a:lnTo>
                  <a:lnTo>
                    <a:pt y="0" x="0"/>
                  </a:lnTo>
                  <a:lnTo>
                    <a:pt y="0" x="8"/>
                  </a:lnTo>
                  <a:lnTo>
                    <a:pt y="0" x="17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33" name="Shape 5333"/>
            <p:cNvSpPr/>
            <p:nvPr/>
          </p:nvSpPr>
          <p:spPr>
            <a:xfrm>
              <a:off y="2673350" x="4625975"/>
              <a:ext cy="265112" cx="1468436"/>
            </a:xfrm>
            <a:custGeom>
              <a:pathLst>
                <a:path w="925" extrusionOk="0" h="167">
                  <a:moveTo>
                    <a:pt y="0" x="4"/>
                  </a:moveTo>
                  <a:lnTo>
                    <a:pt y="160" x="917"/>
                  </a:lnTo>
                  <a:lnTo>
                    <a:pt y="164" x="920"/>
                  </a:lnTo>
                  <a:lnTo>
                    <a:pt y="167" x="925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2"/>
                  </a:lnTo>
                  <a:lnTo>
                    <a:pt y="0" x="4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34" name="Shape 5334"/>
            <p:cNvSpPr/>
            <p:nvPr/>
          </p:nvSpPr>
          <p:spPr>
            <a:xfrm>
              <a:off y="2676525" x="4622800"/>
              <a:ext cy="268287" cx="1479550"/>
            </a:xfrm>
            <a:custGeom>
              <a:pathLst>
                <a:path w="932" extrusionOk="0" h="169">
                  <a:moveTo>
                    <a:pt y="0" x="4"/>
                  </a:moveTo>
                  <a:lnTo>
                    <a:pt y="162" x="922"/>
                  </a:lnTo>
                  <a:lnTo>
                    <a:pt y="165" x="927"/>
                  </a:lnTo>
                  <a:lnTo>
                    <a:pt y="169" x="932"/>
                  </a:lnTo>
                  <a:lnTo>
                    <a:pt y="3" x="0"/>
                  </a:lnTo>
                  <a:lnTo>
                    <a:pt y="1" x="2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35" name="Shape 5335"/>
            <p:cNvSpPr/>
            <p:nvPr/>
          </p:nvSpPr>
          <p:spPr>
            <a:xfrm>
              <a:off y="2678111" x="4622800"/>
              <a:ext cy="268287" cx="1485900"/>
            </a:xfrm>
            <a:custGeom>
              <a:pathLst>
                <a:path w="936" extrusionOk="0" h="169">
                  <a:moveTo>
                    <a:pt y="0" x="2"/>
                  </a:moveTo>
                  <a:lnTo>
                    <a:pt y="164" x="927"/>
                  </a:lnTo>
                  <a:lnTo>
                    <a:pt y="168" x="932"/>
                  </a:lnTo>
                  <a:lnTo>
                    <a:pt y="169" x="936"/>
                  </a:lnTo>
                  <a:lnTo>
                    <a:pt y="5" x="0"/>
                  </a:lnTo>
                  <a:lnTo>
                    <a:pt y="2" x="0"/>
                  </a:lnTo>
                  <a:lnTo>
                    <a:pt y="0" x="2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36" name="Shape 5336"/>
            <p:cNvSpPr/>
            <p:nvPr/>
          </p:nvSpPr>
          <p:spPr>
            <a:xfrm>
              <a:off y="2681286" x="4621212"/>
              <a:ext cy="271461" cx="1495425"/>
            </a:xfrm>
            <a:custGeom>
              <a:pathLst>
                <a:path w="942" extrusionOk="0" h="171">
                  <a:moveTo>
                    <a:pt y="0" x="1"/>
                  </a:moveTo>
                  <a:lnTo>
                    <a:pt y="166" x="933"/>
                  </a:lnTo>
                  <a:lnTo>
                    <a:pt y="167" x="937"/>
                  </a:lnTo>
                  <a:lnTo>
                    <a:pt y="171" x="942"/>
                  </a:lnTo>
                  <a:lnTo>
                    <a:pt y="5" x="0"/>
                  </a:lnTo>
                  <a:lnTo>
                    <a:pt y="3" x="1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37" name="Shape 5337"/>
            <p:cNvSpPr/>
            <p:nvPr/>
          </p:nvSpPr>
          <p:spPr>
            <a:xfrm>
              <a:off y="2686050" x="4621212"/>
              <a:ext cy="271461" cx="1500186"/>
            </a:xfrm>
            <a:custGeom>
              <a:pathLst>
                <a:path w="945" extrusionOk="0" h="171">
                  <a:moveTo>
                    <a:pt y="0" x="1"/>
                  </a:moveTo>
                  <a:lnTo>
                    <a:pt y="164" x="937"/>
                  </a:lnTo>
                  <a:lnTo>
                    <a:pt y="168" x="942"/>
                  </a:lnTo>
                  <a:lnTo>
                    <a:pt y="171" x="945"/>
                  </a:lnTo>
                  <a:lnTo>
                    <a:pt y="4" x="0"/>
                  </a:lnTo>
                  <a:lnTo>
                    <a:pt y="2" x="0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38" name="Shape 5338"/>
            <p:cNvSpPr/>
            <p:nvPr/>
          </p:nvSpPr>
          <p:spPr>
            <a:xfrm>
              <a:off y="2689225" x="4621212"/>
              <a:ext cy="273050" cx="1508125"/>
            </a:xfrm>
            <a:custGeom>
              <a:pathLst>
                <a:path w="950" extrusionOk="0" h="172">
                  <a:moveTo>
                    <a:pt y="0" x="0"/>
                  </a:moveTo>
                  <a:lnTo>
                    <a:pt y="166" x="942"/>
                  </a:lnTo>
                  <a:lnTo>
                    <a:pt y="169" x="945"/>
                  </a:lnTo>
                  <a:lnTo>
                    <a:pt y="172" x="950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39" name="Shape 5339"/>
            <p:cNvSpPr/>
            <p:nvPr/>
          </p:nvSpPr>
          <p:spPr>
            <a:xfrm>
              <a:off y="2692400" x="4621212"/>
              <a:ext cy="273050" cx="1514475"/>
            </a:xfrm>
            <a:custGeom>
              <a:pathLst>
                <a:path w="954" extrusionOk="0" h="172">
                  <a:moveTo>
                    <a:pt y="0" x="0"/>
                  </a:moveTo>
                  <a:lnTo>
                    <a:pt y="167" x="945"/>
                  </a:lnTo>
                  <a:lnTo>
                    <a:pt y="170" x="950"/>
                  </a:lnTo>
                  <a:lnTo>
                    <a:pt y="172" x="954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40" name="Shape 5340"/>
            <p:cNvSpPr/>
            <p:nvPr/>
          </p:nvSpPr>
          <p:spPr>
            <a:xfrm>
              <a:off y="2693986" x="4621212"/>
              <a:ext cy="276225" cx="1519237"/>
            </a:xfrm>
            <a:custGeom>
              <a:pathLst>
                <a:path w="957" extrusionOk="0" h="174">
                  <a:moveTo>
                    <a:pt y="0" x="0"/>
                  </a:moveTo>
                  <a:lnTo>
                    <a:pt y="169" x="950"/>
                  </a:lnTo>
                  <a:lnTo>
                    <a:pt y="171" x="954"/>
                  </a:lnTo>
                  <a:lnTo>
                    <a:pt y="174" x="957"/>
                  </a:lnTo>
                  <a:lnTo>
                    <a:pt y="6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41" name="Shape 5341"/>
            <p:cNvSpPr/>
            <p:nvPr/>
          </p:nvSpPr>
          <p:spPr>
            <a:xfrm>
              <a:off y="2700336" x="4621212"/>
              <a:ext cy="276225" cx="1527175"/>
            </a:xfrm>
            <a:custGeom>
              <a:pathLst>
                <a:path w="962" extrusionOk="0" h="174">
                  <a:moveTo>
                    <a:pt y="0" x="0"/>
                  </a:moveTo>
                  <a:lnTo>
                    <a:pt y="167" x="954"/>
                  </a:lnTo>
                  <a:lnTo>
                    <a:pt y="170" x="957"/>
                  </a:lnTo>
                  <a:lnTo>
                    <a:pt y="174" x="962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42" name="Shape 5342"/>
            <p:cNvSpPr/>
            <p:nvPr/>
          </p:nvSpPr>
          <p:spPr>
            <a:xfrm>
              <a:off y="2703511" x="4621212"/>
              <a:ext cy="277811" cx="1533525"/>
            </a:xfrm>
            <a:custGeom>
              <a:pathLst>
                <a:path w="966" extrusionOk="0" h="175">
                  <a:moveTo>
                    <a:pt y="0" x="0"/>
                  </a:moveTo>
                  <a:lnTo>
                    <a:pt y="168" x="957"/>
                  </a:lnTo>
                  <a:lnTo>
                    <a:pt y="172" x="962"/>
                  </a:lnTo>
                  <a:lnTo>
                    <a:pt y="175" x="966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43" name="Shape 5343"/>
            <p:cNvSpPr/>
            <p:nvPr/>
          </p:nvSpPr>
          <p:spPr>
            <a:xfrm>
              <a:off y="2705100" x="4621212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1" x="962"/>
                  </a:lnTo>
                  <a:lnTo>
                    <a:pt y="174" x="966"/>
                  </a:lnTo>
                  <a:lnTo>
                    <a:pt y="176" x="969"/>
                  </a:lnTo>
                  <a:lnTo>
                    <a:pt y="5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44" name="Shape 5344"/>
            <p:cNvSpPr/>
            <p:nvPr/>
          </p:nvSpPr>
          <p:spPr>
            <a:xfrm>
              <a:off y="2711450" x="4621212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66"/>
                  </a:lnTo>
                  <a:lnTo>
                    <a:pt y="172" x="969"/>
                  </a:lnTo>
                  <a:lnTo>
                    <a:pt y="175" x="972"/>
                  </a:lnTo>
                  <a:lnTo>
                    <a:pt y="3" x="1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45" name="Shape 5345"/>
            <p:cNvSpPr/>
            <p:nvPr/>
          </p:nvSpPr>
          <p:spPr>
            <a:xfrm>
              <a:off y="2713036" x="4621212"/>
              <a:ext cy="282575" cx="1550987"/>
            </a:xfrm>
            <a:custGeom>
              <a:pathLst>
                <a:path w="977" extrusionOk="0" h="178">
                  <a:moveTo>
                    <a:pt y="0" x="0"/>
                  </a:moveTo>
                  <a:lnTo>
                    <a:pt y="171" x="969"/>
                  </a:lnTo>
                  <a:lnTo>
                    <a:pt y="174" x="972"/>
                  </a:lnTo>
                  <a:lnTo>
                    <a:pt y="178" x="977"/>
                  </a:lnTo>
                  <a:lnTo>
                    <a:pt y="5" x="1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46" name="Shape 5346"/>
            <p:cNvSpPr/>
            <p:nvPr/>
          </p:nvSpPr>
          <p:spPr>
            <a:xfrm>
              <a:off y="2716211" x="4622800"/>
              <a:ext cy="280986" cx="1555750"/>
            </a:xfrm>
            <a:custGeom>
              <a:pathLst>
                <a:path w="980" extrusionOk="0" h="177">
                  <a:moveTo>
                    <a:pt y="0" x="0"/>
                  </a:moveTo>
                  <a:lnTo>
                    <a:pt y="172" x="971"/>
                  </a:lnTo>
                  <a:lnTo>
                    <a:pt y="176" x="976"/>
                  </a:lnTo>
                  <a:lnTo>
                    <a:pt y="177" x="980"/>
                  </a:lnTo>
                  <a:lnTo>
                    <a:pt y="5" x="2"/>
                  </a:lnTo>
                  <a:lnTo>
                    <a:pt y="3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47" name="Shape 5347"/>
            <p:cNvSpPr/>
            <p:nvPr/>
          </p:nvSpPr>
          <p:spPr>
            <a:xfrm>
              <a:off y="2720975" x="4622800"/>
              <a:ext cy="282575" cx="1560512"/>
            </a:xfrm>
            <a:custGeom>
              <a:pathLst>
                <a:path w="983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80"/>
                  </a:lnTo>
                  <a:lnTo>
                    <a:pt y="178" x="983"/>
                  </a:lnTo>
                  <a:lnTo>
                    <a:pt y="5" x="4"/>
                  </a:lnTo>
                  <a:lnTo>
                    <a:pt y="5" x="4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48" name="Shape 5348"/>
            <p:cNvSpPr/>
            <p:nvPr/>
          </p:nvSpPr>
          <p:spPr>
            <a:xfrm>
              <a:off y="2724150" x="4625975"/>
              <a:ext cy="284162" cx="1563687"/>
            </a:xfrm>
            <a:custGeom>
              <a:pathLst>
                <a:path w="985" extrusionOk="0" h="179">
                  <a:moveTo>
                    <a:pt y="0" x="0"/>
                  </a:moveTo>
                  <a:lnTo>
                    <a:pt y="172" x="978"/>
                  </a:lnTo>
                  <a:lnTo>
                    <a:pt y="176" x="981"/>
                  </a:lnTo>
                  <a:lnTo>
                    <a:pt y="179" x="985"/>
                  </a:lnTo>
                  <a:lnTo>
                    <a:pt y="5" x="4"/>
                  </a:lnTo>
                  <a:lnTo>
                    <a:pt y="3" x="4"/>
                  </a:lnTo>
                  <a:lnTo>
                    <a:pt y="3" x="2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49" name="Shape 5349"/>
            <p:cNvSpPr/>
            <p:nvPr/>
          </p:nvSpPr>
          <p:spPr>
            <a:xfrm>
              <a:off y="2728911" x="4629150"/>
              <a:ext cy="282575" cx="1565275"/>
            </a:xfrm>
            <a:custGeom>
              <a:pathLst>
                <a:path w="986" extrusionOk="0" h="178">
                  <a:moveTo>
                    <a:pt y="0" x="0"/>
                  </a:moveTo>
                  <a:lnTo>
                    <a:pt y="173" x="979"/>
                  </a:lnTo>
                  <a:lnTo>
                    <a:pt y="176" x="983"/>
                  </a:lnTo>
                  <a:lnTo>
                    <a:pt y="178" x="986"/>
                  </a:lnTo>
                  <a:lnTo>
                    <a:pt y="5" x="3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50" name="Shape 5350"/>
            <p:cNvSpPr/>
            <p:nvPr/>
          </p:nvSpPr>
          <p:spPr>
            <a:xfrm>
              <a:off y="2732086" x="4632325"/>
              <a:ext cy="284162" cx="1566862"/>
            </a:xfrm>
            <a:custGeom>
              <a:pathLst>
                <a:path w="987" extrusionOk="0" h="179">
                  <a:moveTo>
                    <a:pt y="0" x="0"/>
                  </a:moveTo>
                  <a:lnTo>
                    <a:pt y="174" x="981"/>
                  </a:lnTo>
                  <a:lnTo>
                    <a:pt y="176" x="984"/>
                  </a:lnTo>
                  <a:lnTo>
                    <a:pt y="179" x="987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51" name="Shape 5351"/>
            <p:cNvSpPr/>
            <p:nvPr/>
          </p:nvSpPr>
          <p:spPr>
            <a:xfrm>
              <a:off y="2736850" x="4633912"/>
              <a:ext cy="285750" cx="1571625"/>
            </a:xfrm>
            <a:custGeom>
              <a:pathLst>
                <a:path w="990" extrusionOk="0" h="180">
                  <a:moveTo>
                    <a:pt y="0" x="0"/>
                  </a:moveTo>
                  <a:lnTo>
                    <a:pt y="173" x="983"/>
                  </a:lnTo>
                  <a:lnTo>
                    <a:pt y="176" x="986"/>
                  </a:lnTo>
                  <a:lnTo>
                    <a:pt y="180" x="990"/>
                  </a:lnTo>
                  <a:lnTo>
                    <a:pt y="6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52" name="Shape 5352"/>
            <p:cNvSpPr/>
            <p:nvPr/>
          </p:nvSpPr>
          <p:spPr>
            <a:xfrm>
              <a:off y="2740025" x="4637087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4"/>
                  </a:lnTo>
                  <a:lnTo>
                    <a:pt y="178" x="988"/>
                  </a:lnTo>
                  <a:lnTo>
                    <a:pt y="179" x="991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53" name="Shape 5353"/>
            <p:cNvSpPr/>
            <p:nvPr/>
          </p:nvSpPr>
          <p:spPr>
            <a:xfrm>
              <a:off y="2746375" x="464185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5"/>
                  </a:lnTo>
                  <a:lnTo>
                    <a:pt y="175" x="988"/>
                  </a:lnTo>
                  <a:lnTo>
                    <a:pt y="179" x="991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54" name="Shape 5354"/>
            <p:cNvSpPr/>
            <p:nvPr/>
          </p:nvSpPr>
          <p:spPr>
            <a:xfrm>
              <a:off y="2747961" x="4645025"/>
              <a:ext cy="287336" cx="1576387"/>
            </a:xfrm>
            <a:custGeom>
              <a:pathLst>
                <a:path w="993" extrusionOk="0" h="181">
                  <a:moveTo>
                    <a:pt y="0" x="0"/>
                  </a:moveTo>
                  <a:lnTo>
                    <a:pt y="174" x="986"/>
                  </a:lnTo>
                  <a:lnTo>
                    <a:pt y="178" x="989"/>
                  </a:lnTo>
                  <a:lnTo>
                    <a:pt y="181" x="993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55" name="Shape 5355"/>
            <p:cNvSpPr/>
            <p:nvPr/>
          </p:nvSpPr>
          <p:spPr>
            <a:xfrm>
              <a:off y="2754311" x="4648200"/>
              <a:ext cy="284162" cx="1577975"/>
            </a:xfrm>
            <a:custGeom>
              <a:pathLst>
                <a:path w="994" extrusionOk="0" h="179">
                  <a:moveTo>
                    <a:pt y="0" x="0"/>
                  </a:moveTo>
                  <a:lnTo>
                    <a:pt y="174" x="987"/>
                  </a:lnTo>
                  <a:lnTo>
                    <a:pt y="177" x="991"/>
                  </a:lnTo>
                  <a:lnTo>
                    <a:pt y="179" x="994"/>
                  </a:lnTo>
                  <a:lnTo>
                    <a:pt y="5" x="3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56" name="Shape 5356"/>
            <p:cNvSpPr/>
            <p:nvPr/>
          </p:nvSpPr>
          <p:spPr>
            <a:xfrm>
              <a:off y="2755900" x="4649787"/>
              <a:ext cy="287336" cx="1582737"/>
            </a:xfrm>
            <a:custGeom>
              <a:pathLst>
                <a:path w="997" extrusionOk="0" h="181">
                  <a:moveTo>
                    <a:pt y="0" x="0"/>
                  </a:moveTo>
                  <a:lnTo>
                    <a:pt y="176" x="990"/>
                  </a:lnTo>
                  <a:lnTo>
                    <a:pt y="178" x="993"/>
                  </a:lnTo>
                  <a:lnTo>
                    <a:pt y="181" x="997"/>
                  </a:lnTo>
                  <a:lnTo>
                    <a:pt y="5" x="4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57" name="Shape 5357"/>
            <p:cNvSpPr/>
            <p:nvPr/>
          </p:nvSpPr>
          <p:spPr>
            <a:xfrm>
              <a:off y="2762250" x="4652962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4" x="991"/>
                  </a:lnTo>
                  <a:lnTo>
                    <a:pt y="177" x="995"/>
                  </a:lnTo>
                  <a:lnTo>
                    <a:pt y="181" x="998"/>
                  </a:lnTo>
                  <a:lnTo>
                    <a:pt y="5" x="3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58" name="Shape 5358"/>
            <p:cNvSpPr/>
            <p:nvPr/>
          </p:nvSpPr>
          <p:spPr>
            <a:xfrm>
              <a:off y="2763836" x="4656137"/>
              <a:ext cy="287336" cx="1585912"/>
            </a:xfrm>
            <a:custGeom>
              <a:pathLst>
                <a:path w="999" extrusionOk="0" h="181">
                  <a:moveTo>
                    <a:pt y="0" x="0"/>
                  </a:moveTo>
                  <a:lnTo>
                    <a:pt y="176" x="993"/>
                  </a:lnTo>
                  <a:lnTo>
                    <a:pt y="180" x="996"/>
                  </a:lnTo>
                  <a:lnTo>
                    <a:pt y="181" x="999"/>
                  </a:lnTo>
                  <a:lnTo>
                    <a:pt y="5" x="5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59" name="Shape 5359"/>
            <p:cNvSpPr/>
            <p:nvPr/>
          </p:nvSpPr>
          <p:spPr>
            <a:xfrm>
              <a:off y="2770186" x="4657725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5"/>
                  </a:lnTo>
                  <a:lnTo>
                    <a:pt y="177" x="998"/>
                  </a:lnTo>
                  <a:lnTo>
                    <a:pt y="181" x="1002"/>
                  </a:lnTo>
                  <a:lnTo>
                    <a:pt y="5" x="6"/>
                  </a:lnTo>
                  <a:lnTo>
                    <a:pt y="1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60" name="Shape 5360"/>
            <p:cNvSpPr/>
            <p:nvPr/>
          </p:nvSpPr>
          <p:spPr>
            <a:xfrm>
              <a:off y="2771775" x="4664075"/>
              <a:ext cy="290511" cx="1589087"/>
            </a:xfrm>
            <a:custGeom>
              <a:pathLst>
                <a:path w="1001" extrusionOk="0" h="183">
                  <a:moveTo>
                    <a:pt y="0" x="0"/>
                  </a:moveTo>
                  <a:lnTo>
                    <a:pt y="176" x="994"/>
                  </a:lnTo>
                  <a:lnTo>
                    <a:pt y="180" x="998"/>
                  </a:lnTo>
                  <a:lnTo>
                    <a:pt y="183" x="1001"/>
                  </a:lnTo>
                  <a:lnTo>
                    <a:pt y="6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61" name="Shape 5361"/>
            <p:cNvSpPr/>
            <p:nvPr/>
          </p:nvSpPr>
          <p:spPr>
            <a:xfrm>
              <a:off y="2778125" x="4667250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6"/>
                  </a:lnTo>
                  <a:lnTo>
                    <a:pt y="179" x="999"/>
                  </a:lnTo>
                  <a:lnTo>
                    <a:pt y="181" x="1002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62" name="Shape 5362"/>
            <p:cNvSpPr/>
            <p:nvPr/>
          </p:nvSpPr>
          <p:spPr>
            <a:xfrm>
              <a:off y="2781300" x="4668837"/>
              <a:ext cy="288925" cx="1595437"/>
            </a:xfrm>
            <a:custGeom>
              <a:pathLst>
                <a:path w="1005" extrusionOk="0" h="182">
                  <a:moveTo>
                    <a:pt y="0" x="0"/>
                  </a:moveTo>
                  <a:lnTo>
                    <a:pt y="177" x="998"/>
                  </a:lnTo>
                  <a:lnTo>
                    <a:pt y="179" x="1000"/>
                  </a:lnTo>
                  <a:lnTo>
                    <a:pt y="180" x="1003"/>
                  </a:lnTo>
                  <a:lnTo>
                    <a:pt y="182" x="1003"/>
                  </a:lnTo>
                  <a:lnTo>
                    <a:pt y="182" x="1005"/>
                  </a:lnTo>
                  <a:lnTo>
                    <a:pt y="6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63" name="Shape 5363"/>
            <p:cNvSpPr/>
            <p:nvPr/>
          </p:nvSpPr>
          <p:spPr>
            <a:xfrm>
              <a:off y="2786061" x="4672012"/>
              <a:ext cy="288925" cx="1608137"/>
            </a:xfrm>
            <a:custGeom>
              <a:pathLst>
                <a:path w="1013" extrusionOk="0" h="182">
                  <a:moveTo>
                    <a:pt y="0" x="0"/>
                  </a:moveTo>
                  <a:lnTo>
                    <a:pt y="176" x="999"/>
                  </a:lnTo>
                  <a:lnTo>
                    <a:pt y="177" x="999"/>
                  </a:lnTo>
                  <a:lnTo>
                    <a:pt y="177" x="1001"/>
                  </a:lnTo>
                  <a:lnTo>
                    <a:pt y="181" x="1006"/>
                  </a:lnTo>
                  <a:lnTo>
                    <a:pt y="182" x="101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64" name="Shape 5364"/>
            <p:cNvSpPr/>
            <p:nvPr/>
          </p:nvSpPr>
          <p:spPr>
            <a:xfrm>
              <a:off y="2790825" x="4675187"/>
              <a:ext cy="290511" cx="1609725"/>
            </a:xfrm>
            <a:custGeom>
              <a:pathLst>
                <a:path w="1014" extrusionOk="0" h="183">
                  <a:moveTo>
                    <a:pt y="0" x="0"/>
                  </a:moveTo>
                  <a:lnTo>
                    <a:pt y="176" x="1001"/>
                  </a:lnTo>
                  <a:lnTo>
                    <a:pt y="178" x="1006"/>
                  </a:lnTo>
                  <a:lnTo>
                    <a:pt y="181" x="1014"/>
                  </a:lnTo>
                  <a:lnTo>
                    <a:pt y="181" x="1013"/>
                  </a:lnTo>
                  <a:lnTo>
                    <a:pt y="183" x="1013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65" name="Shape 5365"/>
            <p:cNvSpPr/>
            <p:nvPr/>
          </p:nvSpPr>
          <p:spPr>
            <a:xfrm>
              <a:off y="2794000" x="4679950"/>
              <a:ext cy="288925" cx="1604962"/>
            </a:xfrm>
            <a:custGeom>
              <a:pathLst>
                <a:path w="1011" extrusionOk="0" h="182">
                  <a:moveTo>
                    <a:pt y="0" x="0"/>
                  </a:moveTo>
                  <a:lnTo>
                    <a:pt y="177" x="1008"/>
                  </a:lnTo>
                  <a:lnTo>
                    <a:pt y="179" x="1010"/>
                  </a:lnTo>
                  <a:lnTo>
                    <a:pt y="179" x="1011"/>
                  </a:lnTo>
                  <a:lnTo>
                    <a:pt y="181" x="1010"/>
                  </a:lnTo>
                  <a:lnTo>
                    <a:pt y="182" x="1008"/>
                  </a:lnTo>
                  <a:lnTo>
                    <a:pt y="5" x="3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66" name="Shape 5366"/>
            <p:cNvSpPr/>
            <p:nvPr/>
          </p:nvSpPr>
          <p:spPr>
            <a:xfrm>
              <a:off y="2798761" x="4683125"/>
              <a:ext cy="287336" cx="1600200"/>
            </a:xfrm>
            <a:custGeom>
              <a:pathLst>
                <a:path w="1008" extrusionOk="0" h="181">
                  <a:moveTo>
                    <a:pt y="0" x="0"/>
                  </a:moveTo>
                  <a:lnTo>
                    <a:pt y="178" x="1008"/>
                  </a:lnTo>
                  <a:lnTo>
                    <a:pt y="179" x="1006"/>
                  </a:lnTo>
                  <a:lnTo>
                    <a:pt y="181" x="1004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67" name="Shape 5367"/>
            <p:cNvSpPr/>
            <p:nvPr/>
          </p:nvSpPr>
          <p:spPr>
            <a:xfrm>
              <a:off y="2801936" x="4684712"/>
              <a:ext cy="287336" cx="1595437"/>
            </a:xfrm>
            <a:custGeom>
              <a:pathLst>
                <a:path w="1005" extrusionOk="0" h="181">
                  <a:moveTo>
                    <a:pt y="0" x="0"/>
                  </a:moveTo>
                  <a:lnTo>
                    <a:pt y="177" x="1005"/>
                  </a:lnTo>
                  <a:lnTo>
                    <a:pt y="179" x="1003"/>
                  </a:lnTo>
                  <a:lnTo>
                    <a:pt y="181" x="100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68" name="Shape 5368"/>
            <p:cNvSpPr/>
            <p:nvPr/>
          </p:nvSpPr>
          <p:spPr>
            <a:xfrm>
              <a:off y="2806700" x="4687887"/>
              <a:ext cy="285750" cx="1589087"/>
            </a:xfrm>
            <a:custGeom>
              <a:pathLst>
                <a:path w="1001" extrusionOk="0" h="180">
                  <a:moveTo>
                    <a:pt y="0" x="0"/>
                  </a:moveTo>
                  <a:lnTo>
                    <a:pt y="176" x="1001"/>
                  </a:lnTo>
                  <a:lnTo>
                    <a:pt y="178" x="1001"/>
                  </a:lnTo>
                  <a:lnTo>
                    <a:pt y="180" x="1000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69" name="Shape 5369"/>
            <p:cNvSpPr/>
            <p:nvPr/>
          </p:nvSpPr>
          <p:spPr>
            <a:xfrm>
              <a:off y="2809875" x="4692650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6" x="998"/>
                  </a:lnTo>
                  <a:lnTo>
                    <a:pt y="178" x="997"/>
                  </a:lnTo>
                  <a:lnTo>
                    <a:pt y="181" x="995"/>
                  </a:lnTo>
                  <a:lnTo>
                    <a:pt y="5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70" name="Shape 5370"/>
            <p:cNvSpPr/>
            <p:nvPr/>
          </p:nvSpPr>
          <p:spPr>
            <a:xfrm>
              <a:off y="2814636" x="4695825"/>
              <a:ext cy="285750" cx="1579562"/>
            </a:xfrm>
            <a:custGeom>
              <a:pathLst>
                <a:path w="995" extrusionOk="0" h="180">
                  <a:moveTo>
                    <a:pt y="0" x="0"/>
                  </a:moveTo>
                  <a:lnTo>
                    <a:pt y="175" x="995"/>
                  </a:lnTo>
                  <a:lnTo>
                    <a:pt y="178" x="993"/>
                  </a:lnTo>
                  <a:lnTo>
                    <a:pt y="180" x="99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71" name="Shape 5371"/>
            <p:cNvSpPr/>
            <p:nvPr/>
          </p:nvSpPr>
          <p:spPr>
            <a:xfrm>
              <a:off y="2817811" x="469900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6" x="991"/>
                  </a:lnTo>
                  <a:lnTo>
                    <a:pt y="178" x="989"/>
                  </a:lnTo>
                  <a:lnTo>
                    <a:pt y="179" x="987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72" name="Shape 5372"/>
            <p:cNvSpPr/>
            <p:nvPr/>
          </p:nvSpPr>
          <p:spPr>
            <a:xfrm>
              <a:off y="2824161" x="4703762"/>
              <a:ext cy="280986" cx="1565275"/>
            </a:xfrm>
            <a:custGeom>
              <a:pathLst>
                <a:path w="986" extrusionOk="0" h="177">
                  <a:moveTo>
                    <a:pt y="0" x="0"/>
                  </a:moveTo>
                  <a:lnTo>
                    <a:pt y="174" x="986"/>
                  </a:lnTo>
                  <a:lnTo>
                    <a:pt y="175" x="984"/>
                  </a:lnTo>
                  <a:lnTo>
                    <a:pt y="177" x="983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73" name="Shape 5373"/>
            <p:cNvSpPr/>
            <p:nvPr/>
          </p:nvSpPr>
          <p:spPr>
            <a:xfrm>
              <a:off y="2825750" x="4706937"/>
              <a:ext cy="282575" cx="1558925"/>
            </a:xfrm>
            <a:custGeom>
              <a:pathLst>
                <a:path w="982" extrusionOk="0" h="178">
                  <a:moveTo>
                    <a:pt y="0" x="0"/>
                  </a:moveTo>
                  <a:lnTo>
                    <a:pt y="174" x="982"/>
                  </a:lnTo>
                  <a:lnTo>
                    <a:pt y="176" x="981"/>
                  </a:lnTo>
                  <a:lnTo>
                    <a:pt y="178" x="981"/>
                  </a:lnTo>
                  <a:lnTo>
                    <a:pt y="5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74" name="Shape 5374"/>
            <p:cNvSpPr/>
            <p:nvPr/>
          </p:nvSpPr>
          <p:spPr>
            <a:xfrm>
              <a:off y="2832100" x="4710112"/>
              <a:ext cy="277811" cx="1554162"/>
            </a:xfrm>
            <a:custGeom>
              <a:pathLst>
                <a:path w="979" extrusionOk="0" h="175">
                  <a:moveTo>
                    <a:pt y="0" x="0"/>
                  </a:moveTo>
                  <a:lnTo>
                    <a:pt y="172" x="979"/>
                  </a:lnTo>
                  <a:lnTo>
                    <a:pt y="174" x="979"/>
                  </a:lnTo>
                  <a:lnTo>
                    <a:pt y="175" x="977"/>
                  </a:lnTo>
                  <a:lnTo>
                    <a:pt y="5" x="5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75" name="Shape 5375"/>
            <p:cNvSpPr/>
            <p:nvPr/>
          </p:nvSpPr>
          <p:spPr>
            <a:xfrm>
              <a:off y="2833686" x="4714875"/>
              <a:ext cy="282575" cx="1549400"/>
            </a:xfrm>
            <a:custGeom>
              <a:pathLst>
                <a:path w="976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74"/>
                  </a:lnTo>
                  <a:lnTo>
                    <a:pt y="178" x="972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76" name="Shape 5376"/>
            <p:cNvSpPr/>
            <p:nvPr/>
          </p:nvSpPr>
          <p:spPr>
            <a:xfrm>
              <a:off y="2840036" x="4718050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72"/>
                  </a:lnTo>
                  <a:lnTo>
                    <a:pt y="174" x="970"/>
                  </a:lnTo>
                  <a:lnTo>
                    <a:pt y="175" x="969"/>
                  </a:lnTo>
                  <a:lnTo>
                    <a:pt y="5" x="5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77" name="Shape 5377"/>
            <p:cNvSpPr/>
            <p:nvPr/>
          </p:nvSpPr>
          <p:spPr>
            <a:xfrm>
              <a:off y="2841625" x="4719637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3" x="969"/>
                  </a:lnTo>
                  <a:lnTo>
                    <a:pt y="174" x="968"/>
                  </a:lnTo>
                  <a:lnTo>
                    <a:pt y="176" x="966"/>
                  </a:lnTo>
                  <a:lnTo>
                    <a:pt y="7" x="5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78" name="Shape 5378"/>
            <p:cNvSpPr/>
            <p:nvPr/>
          </p:nvSpPr>
          <p:spPr>
            <a:xfrm>
              <a:off y="2847975" x="4725987"/>
              <a:ext cy="276225" cx="1530350"/>
            </a:xfrm>
            <a:custGeom>
              <a:pathLst>
                <a:path w="964" extrusionOk="0" h="174">
                  <a:moveTo>
                    <a:pt y="0" x="0"/>
                  </a:moveTo>
                  <a:lnTo>
                    <a:pt y="170" x="964"/>
                  </a:lnTo>
                  <a:lnTo>
                    <a:pt y="172" x="962"/>
                  </a:lnTo>
                  <a:lnTo>
                    <a:pt y="174" x="960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79" name="Shape 5379"/>
            <p:cNvSpPr/>
            <p:nvPr/>
          </p:nvSpPr>
          <p:spPr>
            <a:xfrm>
              <a:off y="2852736" x="4727575"/>
              <a:ext cy="274637" cx="1525587"/>
            </a:xfrm>
            <a:custGeom>
              <a:pathLst>
                <a:path w="961" extrusionOk="0" h="173">
                  <a:moveTo>
                    <a:pt y="0" x="0"/>
                  </a:moveTo>
                  <a:lnTo>
                    <a:pt y="169" x="961"/>
                  </a:lnTo>
                  <a:lnTo>
                    <a:pt y="171" x="959"/>
                  </a:lnTo>
                  <a:lnTo>
                    <a:pt y="173" x="958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80" name="Shape 5380"/>
            <p:cNvSpPr/>
            <p:nvPr/>
          </p:nvSpPr>
          <p:spPr>
            <a:xfrm>
              <a:off y="2855911" x="4730750"/>
              <a:ext cy="273050" cx="1519237"/>
            </a:xfrm>
            <a:custGeom>
              <a:pathLst>
                <a:path w="957" extrusionOk="0" h="172">
                  <a:moveTo>
                    <a:pt y="0" x="0"/>
                  </a:moveTo>
                  <a:lnTo>
                    <a:pt y="169" x="957"/>
                  </a:lnTo>
                  <a:lnTo>
                    <a:pt y="171" x="956"/>
                  </a:lnTo>
                  <a:lnTo>
                    <a:pt y="172" x="95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81" name="Shape 5381"/>
            <p:cNvSpPr/>
            <p:nvPr/>
          </p:nvSpPr>
          <p:spPr>
            <a:xfrm>
              <a:off y="2860675" x="4735512"/>
              <a:ext cy="271461" cx="1512886"/>
            </a:xfrm>
            <a:custGeom>
              <a:pathLst>
                <a:path w="953" extrusionOk="0" h="171">
                  <a:moveTo>
                    <a:pt y="0" x="0"/>
                  </a:moveTo>
                  <a:lnTo>
                    <a:pt y="168" x="953"/>
                  </a:lnTo>
                  <a:lnTo>
                    <a:pt y="169" x="951"/>
                  </a:lnTo>
                  <a:lnTo>
                    <a:pt y="171" x="94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82" name="Shape 5382"/>
            <p:cNvSpPr/>
            <p:nvPr/>
          </p:nvSpPr>
          <p:spPr>
            <a:xfrm>
              <a:off y="2863850" x="4738687"/>
              <a:ext cy="271461" cx="1506536"/>
            </a:xfrm>
            <a:custGeom>
              <a:pathLst>
                <a:path w="949" extrusionOk="0" h="171">
                  <a:moveTo>
                    <a:pt y="0" x="0"/>
                  </a:moveTo>
                  <a:lnTo>
                    <a:pt y="167" x="949"/>
                  </a:lnTo>
                  <a:lnTo>
                    <a:pt y="169" x="947"/>
                  </a:lnTo>
                  <a:lnTo>
                    <a:pt y="171" x="94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83" name="Shape 5383"/>
            <p:cNvSpPr/>
            <p:nvPr/>
          </p:nvSpPr>
          <p:spPr>
            <a:xfrm>
              <a:off y="2868611" x="4743450"/>
              <a:ext cy="271461" cx="1498600"/>
            </a:xfrm>
            <a:custGeom>
              <a:pathLst>
                <a:path w="944" extrusionOk="0" h="171">
                  <a:moveTo>
                    <a:pt y="0" x="0"/>
                  </a:moveTo>
                  <a:lnTo>
                    <a:pt y="166" x="944"/>
                  </a:lnTo>
                  <a:lnTo>
                    <a:pt y="168" x="941"/>
                  </a:lnTo>
                  <a:lnTo>
                    <a:pt y="171" x="939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84" name="Shape 5384"/>
            <p:cNvSpPr/>
            <p:nvPr/>
          </p:nvSpPr>
          <p:spPr>
            <a:xfrm>
              <a:off y="2871786" x="4746625"/>
              <a:ext cy="271461" cx="1490661"/>
            </a:xfrm>
            <a:custGeom>
              <a:pathLst>
                <a:path w="939" extrusionOk="0" h="171">
                  <a:moveTo>
                    <a:pt y="0" x="0"/>
                  </a:moveTo>
                  <a:lnTo>
                    <a:pt y="166" x="939"/>
                  </a:lnTo>
                  <a:lnTo>
                    <a:pt y="169" x="937"/>
                  </a:lnTo>
                  <a:lnTo>
                    <a:pt y="171" x="936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85" name="Shape 5385"/>
            <p:cNvSpPr/>
            <p:nvPr/>
          </p:nvSpPr>
          <p:spPr>
            <a:xfrm>
              <a:off y="2876550" x="4749800"/>
              <a:ext cy="268287" cx="1484311"/>
            </a:xfrm>
            <a:custGeom>
              <a:pathLst>
                <a:path w="935" extrusionOk="0" h="169">
                  <a:moveTo>
                    <a:pt y="0" x="0"/>
                  </a:moveTo>
                  <a:lnTo>
                    <a:pt y="166" x="935"/>
                  </a:lnTo>
                  <a:lnTo>
                    <a:pt y="168" x="934"/>
                  </a:lnTo>
                  <a:lnTo>
                    <a:pt y="169" x="932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86" name="Shape 5386"/>
            <p:cNvSpPr/>
            <p:nvPr/>
          </p:nvSpPr>
          <p:spPr>
            <a:xfrm>
              <a:off y="2879725" x="4754562"/>
              <a:ext cy="268287" cx="1477961"/>
            </a:xfrm>
            <a:custGeom>
              <a:pathLst>
                <a:path w="931" extrusionOk="0" h="169">
                  <a:moveTo>
                    <a:pt y="0" x="0"/>
                  </a:moveTo>
                  <a:lnTo>
                    <a:pt y="166" x="931"/>
                  </a:lnTo>
                  <a:lnTo>
                    <a:pt y="167" x="929"/>
                  </a:lnTo>
                  <a:lnTo>
                    <a:pt y="169" x="927"/>
                  </a:lnTo>
                  <a:lnTo>
                    <a:pt y="7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87" name="Shape 5387"/>
            <p:cNvSpPr/>
            <p:nvPr/>
          </p:nvSpPr>
          <p:spPr>
            <a:xfrm>
              <a:off y="2884486" x="4757737"/>
              <a:ext cy="266700" cx="1471611"/>
            </a:xfrm>
            <a:custGeom>
              <a:pathLst>
                <a:path w="927" extrusionOk="0" h="168">
                  <a:moveTo>
                    <a:pt y="0" x="0"/>
                  </a:moveTo>
                  <a:lnTo>
                    <a:pt y="164" x="927"/>
                  </a:lnTo>
                  <a:lnTo>
                    <a:pt y="166" x="925"/>
                  </a:lnTo>
                  <a:lnTo>
                    <a:pt y="168" x="923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88" name="Shape 5388"/>
            <p:cNvSpPr/>
            <p:nvPr/>
          </p:nvSpPr>
          <p:spPr>
            <a:xfrm>
              <a:off y="2890836" x="4762500"/>
              <a:ext cy="261936" cx="1463675"/>
            </a:xfrm>
            <a:custGeom>
              <a:pathLst>
                <a:path w="922" extrusionOk="0" h="165">
                  <a:moveTo>
                    <a:pt y="0" x="0"/>
                  </a:moveTo>
                  <a:lnTo>
                    <a:pt y="162" x="922"/>
                  </a:lnTo>
                  <a:lnTo>
                    <a:pt y="164" x="920"/>
                  </a:lnTo>
                  <a:lnTo>
                    <a:pt y="165" x="917"/>
                  </a:lnTo>
                  <a:lnTo>
                    <a:pt y="5" x="5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89" name="Shape 5389"/>
            <p:cNvSpPr/>
            <p:nvPr/>
          </p:nvSpPr>
          <p:spPr>
            <a:xfrm>
              <a:off y="2892425" x="4765675"/>
              <a:ext cy="263525" cx="1457325"/>
            </a:xfrm>
            <a:custGeom>
              <a:pathLst>
                <a:path w="918" extrusionOk="0" h="166">
                  <a:moveTo>
                    <a:pt y="0" x="0"/>
                  </a:moveTo>
                  <a:lnTo>
                    <a:pt y="163" x="918"/>
                  </a:lnTo>
                  <a:lnTo>
                    <a:pt y="164" x="915"/>
                  </a:lnTo>
                  <a:lnTo>
                    <a:pt y="166" x="913"/>
                  </a:lnTo>
                  <a:lnTo>
                    <a:pt y="6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AF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90" name="Shape 5390"/>
            <p:cNvSpPr/>
            <p:nvPr/>
          </p:nvSpPr>
          <p:spPr>
            <a:xfrm>
              <a:off y="2898775" x="4770437"/>
              <a:ext cy="260350" cx="1447800"/>
            </a:xfrm>
            <a:custGeom>
              <a:pathLst>
                <a:path w="912" extrusionOk="0" h="164">
                  <a:moveTo>
                    <a:pt y="0" x="0"/>
                  </a:moveTo>
                  <a:lnTo>
                    <a:pt y="160" x="912"/>
                  </a:lnTo>
                  <a:lnTo>
                    <a:pt y="162" x="910"/>
                  </a:lnTo>
                  <a:lnTo>
                    <a:pt y="164" x="90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91" name="Shape 5391"/>
            <p:cNvSpPr/>
            <p:nvPr/>
          </p:nvSpPr>
          <p:spPr>
            <a:xfrm>
              <a:off y="2901950" x="4773612"/>
              <a:ext cy="258762" cx="1441450"/>
            </a:xfrm>
            <a:custGeom>
              <a:pathLst>
                <a:path w="908" extrusionOk="0" h="163">
                  <a:moveTo>
                    <a:pt y="0" x="0"/>
                  </a:moveTo>
                  <a:lnTo>
                    <a:pt y="160" x="908"/>
                  </a:lnTo>
                  <a:lnTo>
                    <a:pt y="162" x="907"/>
                  </a:lnTo>
                  <a:lnTo>
                    <a:pt y="163" x="905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92" name="Shape 5392"/>
            <p:cNvSpPr/>
            <p:nvPr/>
          </p:nvSpPr>
          <p:spPr>
            <a:xfrm>
              <a:off y="2906711" x="4778375"/>
              <a:ext cy="257175" cx="1435100"/>
            </a:xfrm>
            <a:custGeom>
              <a:pathLst>
                <a:path w="904" extrusionOk="0" h="162">
                  <a:moveTo>
                    <a:pt y="0" x="0"/>
                  </a:moveTo>
                  <a:lnTo>
                    <a:pt y="159" x="904"/>
                  </a:lnTo>
                  <a:lnTo>
                    <a:pt y="160" x="902"/>
                  </a:lnTo>
                  <a:lnTo>
                    <a:pt y="162" x="899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93" name="Shape 5393"/>
            <p:cNvSpPr/>
            <p:nvPr/>
          </p:nvSpPr>
          <p:spPr>
            <a:xfrm>
              <a:off y="2909886" x="4781550"/>
              <a:ext cy="257175" cx="1428750"/>
            </a:xfrm>
            <a:custGeom>
              <a:pathLst>
                <a:path w="900" extrusionOk="0" h="162">
                  <a:moveTo>
                    <a:pt y="0" x="0"/>
                  </a:moveTo>
                  <a:lnTo>
                    <a:pt y="158" x="900"/>
                  </a:lnTo>
                  <a:lnTo>
                    <a:pt y="160" x="897"/>
                  </a:lnTo>
                  <a:lnTo>
                    <a:pt y="162" x="895"/>
                  </a:lnTo>
                  <a:lnTo>
                    <a:pt y="6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94" name="Shape 5394"/>
            <p:cNvSpPr/>
            <p:nvPr/>
          </p:nvSpPr>
          <p:spPr>
            <a:xfrm>
              <a:off y="2914650" x="4786312"/>
              <a:ext cy="257175" cx="1419225"/>
            </a:xfrm>
            <a:custGeom>
              <a:pathLst>
                <a:path w="894" extrusionOk="0" h="162">
                  <a:moveTo>
                    <a:pt y="0" x="0"/>
                  </a:moveTo>
                  <a:lnTo>
                    <a:pt y="157" x="894"/>
                  </a:lnTo>
                  <a:lnTo>
                    <a:pt y="159" x="892"/>
                  </a:lnTo>
                  <a:lnTo>
                    <a:pt y="162" x="889"/>
                  </a:lnTo>
                  <a:lnTo>
                    <a:pt y="5" x="6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95" name="Shape 5395"/>
            <p:cNvSpPr/>
            <p:nvPr/>
          </p:nvSpPr>
          <p:spPr>
            <a:xfrm>
              <a:off y="2919411" x="4789487"/>
              <a:ext cy="255586" cx="1412875"/>
            </a:xfrm>
            <a:custGeom>
              <a:pathLst>
                <a:path w="890" extrusionOk="0" h="161">
                  <a:moveTo>
                    <a:pt y="0" x="0"/>
                  </a:moveTo>
                  <a:lnTo>
                    <a:pt y="156" x="890"/>
                  </a:lnTo>
                  <a:lnTo>
                    <a:pt y="159" x="887"/>
                  </a:lnTo>
                  <a:lnTo>
                    <a:pt y="161" x="885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96" name="Shape 5396"/>
            <p:cNvSpPr/>
            <p:nvPr/>
          </p:nvSpPr>
          <p:spPr>
            <a:xfrm>
              <a:off y="2922586" x="4795837"/>
              <a:ext cy="255586" cx="1401761"/>
            </a:xfrm>
            <a:custGeom>
              <a:pathLst>
                <a:path w="883" extrusionOk="0" h="161">
                  <a:moveTo>
                    <a:pt y="0" x="0"/>
                  </a:moveTo>
                  <a:lnTo>
                    <a:pt y="157" x="883"/>
                  </a:lnTo>
                  <a:lnTo>
                    <a:pt y="159" x="881"/>
                  </a:lnTo>
                  <a:lnTo>
                    <a:pt y="161" x="878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97" name="Shape 5397"/>
            <p:cNvSpPr/>
            <p:nvPr/>
          </p:nvSpPr>
          <p:spPr>
            <a:xfrm>
              <a:off y="2927350" x="4797425"/>
              <a:ext cy="252411" cx="1397000"/>
            </a:xfrm>
            <a:custGeom>
              <a:pathLst>
                <a:path w="880" extrusionOk="0" h="159">
                  <a:moveTo>
                    <a:pt y="0" x="0"/>
                  </a:moveTo>
                  <a:lnTo>
                    <a:pt y="156" x="880"/>
                  </a:lnTo>
                  <a:lnTo>
                    <a:pt y="158" x="877"/>
                  </a:lnTo>
                  <a:lnTo>
                    <a:pt y="159" x="875"/>
                  </a:lnTo>
                  <a:lnTo>
                    <a:pt y="6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98" name="Shape 5398"/>
            <p:cNvSpPr/>
            <p:nvPr/>
          </p:nvSpPr>
          <p:spPr>
            <a:xfrm>
              <a:off y="2930525" x="4803775"/>
              <a:ext cy="252411" cx="1385887"/>
            </a:xfrm>
            <a:custGeom>
              <a:pathLst>
                <a:path w="873" extrusionOk="0" h="159">
                  <a:moveTo>
                    <a:pt y="0" x="0"/>
                  </a:moveTo>
                  <a:lnTo>
                    <a:pt y="156" x="873"/>
                  </a:lnTo>
                  <a:lnTo>
                    <a:pt y="157" x="871"/>
                  </a:lnTo>
                  <a:lnTo>
                    <a:pt y="159" x="867"/>
                  </a:lnTo>
                  <a:lnTo>
                    <a:pt y="7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399" name="Shape 5399"/>
            <p:cNvSpPr/>
            <p:nvPr/>
          </p:nvSpPr>
          <p:spPr>
            <a:xfrm>
              <a:off y="2936875" x="4808537"/>
              <a:ext cy="249237" cx="1377950"/>
            </a:xfrm>
            <a:custGeom>
              <a:pathLst>
                <a:path w="868" extrusionOk="0" h="157">
                  <a:moveTo>
                    <a:pt y="0" x="0"/>
                  </a:moveTo>
                  <a:lnTo>
                    <a:pt y="153" x="868"/>
                  </a:lnTo>
                  <a:lnTo>
                    <a:pt y="155" x="864"/>
                  </a:lnTo>
                  <a:lnTo>
                    <a:pt y="157" x="86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00" name="Shape 5400"/>
            <p:cNvSpPr/>
            <p:nvPr/>
          </p:nvSpPr>
          <p:spPr>
            <a:xfrm>
              <a:off y="2941636" x="4811712"/>
              <a:ext cy="246061" cx="1368425"/>
            </a:xfrm>
            <a:custGeom>
              <a:pathLst>
                <a:path w="862" extrusionOk="0" h="155">
                  <a:moveTo>
                    <a:pt y="0" x="0"/>
                  </a:moveTo>
                  <a:lnTo>
                    <a:pt y="152" x="862"/>
                  </a:lnTo>
                  <a:lnTo>
                    <a:pt y="154" x="861"/>
                  </a:lnTo>
                  <a:lnTo>
                    <a:pt y="155" x="857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01" name="Shape 5401"/>
            <p:cNvSpPr/>
            <p:nvPr/>
          </p:nvSpPr>
          <p:spPr>
            <a:xfrm>
              <a:off y="2944811" x="4816475"/>
              <a:ext cy="246061" cx="1362075"/>
            </a:xfrm>
            <a:custGeom>
              <a:pathLst>
                <a:path w="858" extrusionOk="0" h="155">
                  <a:moveTo>
                    <a:pt y="0" x="0"/>
                  </a:moveTo>
                  <a:lnTo>
                    <a:pt y="152" x="858"/>
                  </a:lnTo>
                  <a:lnTo>
                    <a:pt y="153" x="854"/>
                  </a:lnTo>
                  <a:lnTo>
                    <a:pt y="155" x="851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02" name="Shape 5402"/>
            <p:cNvSpPr/>
            <p:nvPr/>
          </p:nvSpPr>
          <p:spPr>
            <a:xfrm>
              <a:off y="2949575" x="4821237"/>
              <a:ext cy="244475" cx="1350962"/>
            </a:xfrm>
            <a:custGeom>
              <a:pathLst>
                <a:path w="851" extrusionOk="0" h="154">
                  <a:moveTo>
                    <a:pt y="0" x="0"/>
                  </a:moveTo>
                  <a:lnTo>
                    <a:pt y="150" x="851"/>
                  </a:lnTo>
                  <a:lnTo>
                    <a:pt y="152" x="848"/>
                  </a:lnTo>
                  <a:lnTo>
                    <a:pt y="154" x="846"/>
                  </a:lnTo>
                  <a:lnTo>
                    <a:pt y="5" x="6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2ED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03" name="Shape 5403"/>
            <p:cNvSpPr/>
            <p:nvPr/>
          </p:nvSpPr>
          <p:spPr>
            <a:xfrm>
              <a:off y="2952750" x="4824412"/>
              <a:ext cy="242887" cx="1343025"/>
            </a:xfrm>
            <a:custGeom>
              <a:pathLst>
                <a:path w="846" extrusionOk="0" h="153">
                  <a:moveTo>
                    <a:pt y="0" x="0"/>
                  </a:moveTo>
                  <a:lnTo>
                    <a:pt y="150" x="846"/>
                  </a:lnTo>
                  <a:lnTo>
                    <a:pt y="152" x="844"/>
                  </a:lnTo>
                  <a:lnTo>
                    <a:pt y="153" x="841"/>
                  </a:lnTo>
                  <a:lnTo>
                    <a:pt y="6" x="5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04" name="Shape 5404"/>
            <p:cNvSpPr/>
            <p:nvPr/>
          </p:nvSpPr>
          <p:spPr>
            <a:xfrm>
              <a:off y="2957511" x="4830762"/>
              <a:ext cy="241300" cx="1333500"/>
            </a:xfrm>
            <a:custGeom>
              <a:pathLst>
                <a:path w="840" extrusionOk="0" h="152">
                  <a:moveTo>
                    <a:pt y="0" x="0"/>
                  </a:moveTo>
                  <a:lnTo>
                    <a:pt y="149" x="840"/>
                  </a:lnTo>
                  <a:lnTo>
                    <a:pt y="150" x="837"/>
                  </a:lnTo>
                  <a:lnTo>
                    <a:pt y="152" x="834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05" name="Shape 5405"/>
            <p:cNvSpPr/>
            <p:nvPr/>
          </p:nvSpPr>
          <p:spPr>
            <a:xfrm>
              <a:off y="2962275" x="4832350"/>
              <a:ext cy="239711" cx="1327150"/>
            </a:xfrm>
            <a:custGeom>
              <a:pathLst>
                <a:path w="836" extrusionOk="0" h="151">
                  <a:moveTo>
                    <a:pt y="0" x="0"/>
                  </a:moveTo>
                  <a:lnTo>
                    <a:pt y="147" x="836"/>
                  </a:lnTo>
                  <a:lnTo>
                    <a:pt y="149" x="833"/>
                  </a:lnTo>
                  <a:lnTo>
                    <a:pt y="151" x="829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06" name="Shape 5406"/>
            <p:cNvSpPr/>
            <p:nvPr/>
          </p:nvSpPr>
          <p:spPr>
            <a:xfrm>
              <a:off y="2965450" x="4838700"/>
              <a:ext cy="239711" cx="1316037"/>
            </a:xfrm>
            <a:custGeom>
              <a:pathLst>
                <a:path w="829" extrusionOk="0" h="151">
                  <a:moveTo>
                    <a:pt y="0" x="0"/>
                  </a:moveTo>
                  <a:lnTo>
                    <a:pt y="147" x="829"/>
                  </a:lnTo>
                  <a:lnTo>
                    <a:pt y="149" x="825"/>
                  </a:lnTo>
                  <a:lnTo>
                    <a:pt y="151" x="823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07" name="Shape 5407"/>
            <p:cNvSpPr/>
            <p:nvPr/>
          </p:nvSpPr>
          <p:spPr>
            <a:xfrm>
              <a:off y="2970211" x="4843462"/>
              <a:ext cy="236537" cx="1304925"/>
            </a:xfrm>
            <a:custGeom>
              <a:pathLst>
                <a:path w="822" extrusionOk="0" h="149">
                  <a:moveTo>
                    <a:pt y="0" x="0"/>
                  </a:moveTo>
                  <a:lnTo>
                    <a:pt y="146" x="822"/>
                  </a:lnTo>
                  <a:lnTo>
                    <a:pt y="148" x="819"/>
                  </a:lnTo>
                  <a:lnTo>
                    <a:pt y="149" x="817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08" name="Shape 5408"/>
            <p:cNvSpPr/>
            <p:nvPr/>
          </p:nvSpPr>
          <p:spPr>
            <a:xfrm>
              <a:off y="2973386" x="4848225"/>
              <a:ext cy="236537" cx="1296987"/>
            </a:xfrm>
            <a:custGeom>
              <a:pathLst>
                <a:path w="817" extrusionOk="0" h="149">
                  <a:moveTo>
                    <a:pt y="0" x="0"/>
                  </a:moveTo>
                  <a:lnTo>
                    <a:pt y="146" x="817"/>
                  </a:lnTo>
                  <a:lnTo>
                    <a:pt y="147" x="814"/>
                  </a:lnTo>
                  <a:lnTo>
                    <a:pt y="149" x="811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09" name="Shape 5409"/>
            <p:cNvSpPr/>
            <p:nvPr/>
          </p:nvSpPr>
          <p:spPr>
            <a:xfrm>
              <a:off y="2979736" x="4851400"/>
              <a:ext cy="233361" cx="1289050"/>
            </a:xfrm>
            <a:custGeom>
              <a:pathLst>
                <a:path w="812" extrusionOk="0" h="147">
                  <a:moveTo>
                    <a:pt y="0" x="0"/>
                  </a:moveTo>
                  <a:lnTo>
                    <a:pt y="143" x="812"/>
                  </a:lnTo>
                  <a:lnTo>
                    <a:pt y="145" x="809"/>
                  </a:lnTo>
                  <a:lnTo>
                    <a:pt y="147" x="80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10" name="Shape 5410"/>
            <p:cNvSpPr/>
            <p:nvPr/>
          </p:nvSpPr>
          <p:spPr>
            <a:xfrm>
              <a:off y="2984500" x="4856162"/>
              <a:ext cy="230187" cx="1279525"/>
            </a:xfrm>
            <a:custGeom>
              <a:pathLst>
                <a:path w="806" extrusionOk="0" h="145">
                  <a:moveTo>
                    <a:pt y="0" x="0"/>
                  </a:moveTo>
                  <a:lnTo>
                    <a:pt y="142" x="806"/>
                  </a:lnTo>
                  <a:lnTo>
                    <a:pt y="144" x="802"/>
                  </a:lnTo>
                  <a:lnTo>
                    <a:pt y="145" x="797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11" name="Shape 5411"/>
            <p:cNvSpPr/>
            <p:nvPr/>
          </p:nvSpPr>
          <p:spPr>
            <a:xfrm>
              <a:off y="2987675" x="4862512"/>
              <a:ext cy="227011" cx="1266825"/>
            </a:xfrm>
            <a:custGeom>
              <a:pathLst>
                <a:path w="798" extrusionOk="0" h="143">
                  <a:moveTo>
                    <a:pt y="0" x="0"/>
                  </a:moveTo>
                  <a:lnTo>
                    <a:pt y="142" x="798"/>
                  </a:lnTo>
                  <a:lnTo>
                    <a:pt y="143" x="793"/>
                  </a:lnTo>
                  <a:lnTo>
                    <a:pt y="143" x="790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12" name="Shape 5412"/>
            <p:cNvSpPr/>
            <p:nvPr/>
          </p:nvSpPr>
          <p:spPr>
            <a:xfrm>
              <a:off y="2992436" x="4864100"/>
              <a:ext cy="225425" cx="1257300"/>
            </a:xfrm>
            <a:custGeom>
              <a:pathLst>
                <a:path w="792" extrusionOk="0" h="142">
                  <a:moveTo>
                    <a:pt y="0" x="0"/>
                  </a:moveTo>
                  <a:lnTo>
                    <a:pt y="140" x="792"/>
                  </a:lnTo>
                  <a:lnTo>
                    <a:pt y="140" x="789"/>
                  </a:lnTo>
                  <a:lnTo>
                    <a:pt y="142" x="786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13" name="Shape 5413"/>
            <p:cNvSpPr/>
            <p:nvPr/>
          </p:nvSpPr>
          <p:spPr>
            <a:xfrm>
              <a:off y="2995611" x="4870450"/>
              <a:ext cy="225425" cx="1246186"/>
            </a:xfrm>
            <a:custGeom>
              <a:pathLst>
                <a:path w="785" extrusionOk="0" h="142">
                  <a:moveTo>
                    <a:pt y="0" x="0"/>
                  </a:moveTo>
                  <a:lnTo>
                    <a:pt y="138" x="785"/>
                  </a:lnTo>
                  <a:lnTo>
                    <a:pt y="140" x="782"/>
                  </a:lnTo>
                  <a:lnTo>
                    <a:pt y="142" x="778"/>
                  </a:lnTo>
                  <a:lnTo>
                    <a:pt y="6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14" name="Shape 5414"/>
            <p:cNvSpPr/>
            <p:nvPr/>
          </p:nvSpPr>
          <p:spPr>
            <a:xfrm>
              <a:off y="3000375" x="4875212"/>
              <a:ext cy="222250" cx="1236661"/>
            </a:xfrm>
            <a:custGeom>
              <a:pathLst>
                <a:path w="779" extrusionOk="0" h="140">
                  <a:moveTo>
                    <a:pt y="0" x="0"/>
                  </a:moveTo>
                  <a:lnTo>
                    <a:pt y="137" x="779"/>
                  </a:lnTo>
                  <a:lnTo>
                    <a:pt y="139" x="775"/>
                  </a:lnTo>
                  <a:lnTo>
                    <a:pt y="140" x="770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15" name="Shape 5415"/>
            <p:cNvSpPr/>
            <p:nvPr/>
          </p:nvSpPr>
          <p:spPr>
            <a:xfrm>
              <a:off y="3005136" x="4881562"/>
              <a:ext cy="220661" cx="1223961"/>
            </a:xfrm>
            <a:custGeom>
              <a:pathLst>
                <a:path w="771" extrusionOk="0" h="139">
                  <a:moveTo>
                    <a:pt y="0" x="0"/>
                  </a:moveTo>
                  <a:lnTo>
                    <a:pt y="136" x="771"/>
                  </a:lnTo>
                  <a:lnTo>
                    <a:pt y="137" x="766"/>
                  </a:lnTo>
                  <a:lnTo>
                    <a:pt y="139" x="763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16" name="Shape 5416"/>
            <p:cNvSpPr/>
            <p:nvPr/>
          </p:nvSpPr>
          <p:spPr>
            <a:xfrm>
              <a:off y="3008311" x="4886325"/>
              <a:ext cy="220661" cx="1211261"/>
            </a:xfrm>
            <a:custGeom>
              <a:pathLst>
                <a:path w="763" extrusionOk="0" h="139">
                  <a:moveTo>
                    <a:pt y="0" x="0"/>
                  </a:moveTo>
                  <a:lnTo>
                    <a:pt y="135" x="763"/>
                  </a:lnTo>
                  <a:lnTo>
                    <a:pt y="137" x="760"/>
                  </a:lnTo>
                  <a:lnTo>
                    <a:pt y="139" x="756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17" name="Shape 5417"/>
            <p:cNvSpPr/>
            <p:nvPr/>
          </p:nvSpPr>
          <p:spPr>
            <a:xfrm>
              <a:off y="3014661" x="4889500"/>
              <a:ext cy="215900" cx="1203325"/>
            </a:xfrm>
            <a:custGeom>
              <a:pathLst>
                <a:path w="758" extrusionOk="0" h="136">
                  <a:moveTo>
                    <a:pt y="0" x="0"/>
                  </a:moveTo>
                  <a:lnTo>
                    <a:pt y="133" x="758"/>
                  </a:lnTo>
                  <a:lnTo>
                    <a:pt y="135" x="753"/>
                  </a:lnTo>
                  <a:lnTo>
                    <a:pt y="136" x="749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18" name="Shape 5418"/>
            <p:cNvSpPr/>
            <p:nvPr/>
          </p:nvSpPr>
          <p:spPr>
            <a:xfrm>
              <a:off y="3019425" x="4894262"/>
              <a:ext cy="214311" cx="1192211"/>
            </a:xfrm>
            <a:custGeom>
              <a:pathLst>
                <a:path w="751" extrusionOk="0" h="135">
                  <a:moveTo>
                    <a:pt y="0" x="0"/>
                  </a:moveTo>
                  <a:lnTo>
                    <a:pt y="132" x="751"/>
                  </a:lnTo>
                  <a:lnTo>
                    <a:pt y="133" x="746"/>
                  </a:lnTo>
                  <a:lnTo>
                    <a:pt y="135" x="741"/>
                  </a:lnTo>
                  <a:lnTo>
                    <a:pt y="5" x="7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19" name="Shape 5419"/>
            <p:cNvSpPr/>
            <p:nvPr/>
          </p:nvSpPr>
          <p:spPr>
            <a:xfrm>
              <a:off y="3022600" x="4899025"/>
              <a:ext cy="211137" cx="1179512"/>
            </a:xfrm>
            <a:custGeom>
              <a:pathLst>
                <a:path w="743" extrusionOk="0" h="133">
                  <a:moveTo>
                    <a:pt y="0" x="0"/>
                  </a:moveTo>
                  <a:lnTo>
                    <a:pt y="131" x="743"/>
                  </a:lnTo>
                  <a:lnTo>
                    <a:pt y="133" x="738"/>
                  </a:lnTo>
                  <a:lnTo>
                    <a:pt y="133" x="735"/>
                  </a:lnTo>
                  <a:lnTo>
                    <a:pt y="6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20" name="Shape 5420"/>
            <p:cNvSpPr/>
            <p:nvPr/>
          </p:nvSpPr>
          <p:spPr>
            <a:xfrm>
              <a:off y="3027361" x="4905375"/>
              <a:ext cy="209550" cx="1165225"/>
            </a:xfrm>
            <a:custGeom>
              <a:pathLst>
                <a:path w="734" extrusionOk="0" h="132">
                  <a:moveTo>
                    <a:pt y="0" x="0"/>
                  </a:moveTo>
                  <a:lnTo>
                    <a:pt y="130" x="734"/>
                  </a:lnTo>
                  <a:lnTo>
                    <a:pt y="130" x="729"/>
                  </a:lnTo>
                  <a:lnTo>
                    <a:pt y="132" x="726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21" name="Shape 5421"/>
            <p:cNvSpPr/>
            <p:nvPr/>
          </p:nvSpPr>
          <p:spPr>
            <a:xfrm>
              <a:off y="3032125" x="4910137"/>
              <a:ext cy="206375" cx="1155700"/>
            </a:xfrm>
            <a:custGeom>
              <a:pathLst>
                <a:path w="728" extrusionOk="0" h="130">
                  <a:moveTo>
                    <a:pt y="0" x="0"/>
                  </a:moveTo>
                  <a:lnTo>
                    <a:pt y="127" x="728"/>
                  </a:lnTo>
                  <a:lnTo>
                    <a:pt y="129" x="723"/>
                  </a:lnTo>
                  <a:lnTo>
                    <a:pt y="130" x="718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22" name="Shape 5422"/>
            <p:cNvSpPr/>
            <p:nvPr/>
          </p:nvSpPr>
          <p:spPr>
            <a:xfrm>
              <a:off y="3035300" x="4916487"/>
              <a:ext cy="206375" cx="1141412"/>
            </a:xfrm>
            <a:custGeom>
              <a:pathLst>
                <a:path w="719" extrusionOk="0" h="130">
                  <a:moveTo>
                    <a:pt y="0" x="0"/>
                  </a:moveTo>
                  <a:lnTo>
                    <a:pt y="127" x="719"/>
                  </a:lnTo>
                  <a:lnTo>
                    <a:pt y="128" x="714"/>
                  </a:lnTo>
                  <a:lnTo>
                    <a:pt y="130" x="709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23" name="Shape 5423"/>
            <p:cNvSpPr/>
            <p:nvPr/>
          </p:nvSpPr>
          <p:spPr>
            <a:xfrm>
              <a:off y="3040061" x="4921250"/>
              <a:ext cy="204786" cx="1128712"/>
            </a:xfrm>
            <a:custGeom>
              <a:pathLst>
                <a:path w="711" extrusionOk="0" h="129">
                  <a:moveTo>
                    <a:pt y="0" x="0"/>
                  </a:moveTo>
                  <a:lnTo>
                    <a:pt y="125" x="711"/>
                  </a:lnTo>
                  <a:lnTo>
                    <a:pt y="127" x="706"/>
                  </a:lnTo>
                  <a:lnTo>
                    <a:pt y="129" x="70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24" name="Shape 5424"/>
            <p:cNvSpPr/>
            <p:nvPr/>
          </p:nvSpPr>
          <p:spPr>
            <a:xfrm>
              <a:off y="3043236" x="4924425"/>
              <a:ext cy="201612" cx="1117600"/>
            </a:xfrm>
            <a:custGeom>
              <a:pathLst>
                <a:path w="704" extrusionOk="0" h="127">
                  <a:moveTo>
                    <a:pt y="0" x="0"/>
                  </a:moveTo>
                  <a:lnTo>
                    <a:pt y="125" x="704"/>
                  </a:lnTo>
                  <a:lnTo>
                    <a:pt y="127" x="697"/>
                  </a:lnTo>
                  <a:lnTo>
                    <a:pt y="127" x="692"/>
                  </a:lnTo>
                  <a:lnTo>
                    <a:pt y="7" x="6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25" name="Shape 5425"/>
            <p:cNvSpPr/>
            <p:nvPr/>
          </p:nvSpPr>
          <p:spPr>
            <a:xfrm>
              <a:off y="3049586" x="4929187"/>
              <a:ext cy="198436" cx="1104900"/>
            </a:xfrm>
            <a:custGeom>
              <a:pathLst>
                <a:path w="696" extrusionOk="0" h="125">
                  <a:moveTo>
                    <a:pt y="0" x="0"/>
                  </a:moveTo>
                  <a:lnTo>
                    <a:pt y="123" x="696"/>
                  </a:lnTo>
                  <a:lnTo>
                    <a:pt y="123" x="689"/>
                  </a:lnTo>
                  <a:lnTo>
                    <a:pt y="125" x="684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26" name="Shape 5426"/>
            <p:cNvSpPr/>
            <p:nvPr/>
          </p:nvSpPr>
          <p:spPr>
            <a:xfrm>
              <a:off y="3054350" x="4933950"/>
              <a:ext cy="195261" cx="1089025"/>
            </a:xfrm>
            <a:custGeom>
              <a:pathLst>
                <a:path w="686" extrusionOk="0" h="123">
                  <a:moveTo>
                    <a:pt y="0" x="0"/>
                  </a:moveTo>
                  <a:lnTo>
                    <a:pt y="120" x="686"/>
                  </a:lnTo>
                  <a:lnTo>
                    <a:pt y="122" x="681"/>
                  </a:lnTo>
                  <a:lnTo>
                    <a:pt y="123" x="674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27" name="Shape 5427"/>
            <p:cNvSpPr/>
            <p:nvPr/>
          </p:nvSpPr>
          <p:spPr>
            <a:xfrm>
              <a:off y="3057525" x="4940300"/>
              <a:ext cy="192087" cx="1074736"/>
            </a:xfrm>
            <a:custGeom>
              <a:pathLst>
                <a:path w="677" extrusionOk="0" h="121">
                  <a:moveTo>
                    <a:pt y="0" x="0"/>
                  </a:moveTo>
                  <a:lnTo>
                    <a:pt y="120" x="677"/>
                  </a:lnTo>
                  <a:lnTo>
                    <a:pt y="121" x="670"/>
                  </a:lnTo>
                  <a:lnTo>
                    <a:pt y="121" x="665"/>
                  </a:lnTo>
                  <a:lnTo>
                    <a:pt y="6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28" name="Shape 5428"/>
            <p:cNvSpPr/>
            <p:nvPr/>
          </p:nvSpPr>
          <p:spPr>
            <a:xfrm>
              <a:off y="3062286" x="4945062"/>
              <a:ext cy="190500" cx="1058861"/>
            </a:xfrm>
            <a:custGeom>
              <a:pathLst>
                <a:path w="667" extrusionOk="0" h="120">
                  <a:moveTo>
                    <a:pt y="0" x="0"/>
                  </a:moveTo>
                  <a:lnTo>
                    <a:pt y="118" x="667"/>
                  </a:lnTo>
                  <a:lnTo>
                    <a:pt y="118" x="660"/>
                  </a:lnTo>
                  <a:lnTo>
                    <a:pt y="120" x="65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29" name="Shape 5429"/>
            <p:cNvSpPr/>
            <p:nvPr/>
          </p:nvSpPr>
          <p:spPr>
            <a:xfrm>
              <a:off y="3067050" x="4949825"/>
              <a:ext cy="188912" cx="1046161"/>
            </a:xfrm>
            <a:custGeom>
              <a:pathLst>
                <a:path w="659" extrusionOk="0" h="119">
                  <a:moveTo>
                    <a:pt y="0" x="0"/>
                  </a:moveTo>
                  <a:lnTo>
                    <a:pt y="115" x="659"/>
                  </a:lnTo>
                  <a:lnTo>
                    <a:pt y="117" x="652"/>
                  </a:lnTo>
                  <a:lnTo>
                    <a:pt y="119" x="645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30" name="Shape 5430"/>
            <p:cNvSpPr/>
            <p:nvPr/>
          </p:nvSpPr>
          <p:spPr>
            <a:xfrm>
              <a:off y="3070225" x="4956175"/>
              <a:ext cy="185736" cx="1028700"/>
            </a:xfrm>
            <a:custGeom>
              <a:pathLst>
                <a:path w="648" extrusionOk="0" h="117">
                  <a:moveTo>
                    <a:pt y="0" x="0"/>
                  </a:moveTo>
                  <a:lnTo>
                    <a:pt y="115" x="648"/>
                  </a:lnTo>
                  <a:lnTo>
                    <a:pt y="117" x="641"/>
                  </a:lnTo>
                  <a:lnTo>
                    <a:pt y="117" x="633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31" name="Shape 5431"/>
            <p:cNvSpPr/>
            <p:nvPr/>
          </p:nvSpPr>
          <p:spPr>
            <a:xfrm>
              <a:off y="3074986" x="4960937"/>
              <a:ext cy="182561" cx="1012825"/>
            </a:xfrm>
            <a:custGeom>
              <a:pathLst>
                <a:path w="638" extrusionOk="0" h="115">
                  <a:moveTo>
                    <a:pt y="0" x="0"/>
                  </a:moveTo>
                  <a:lnTo>
                    <a:pt y="114" x="638"/>
                  </a:lnTo>
                  <a:lnTo>
                    <a:pt y="114" x="630"/>
                  </a:lnTo>
                  <a:lnTo>
                    <a:pt y="115" x="623"/>
                  </a:lnTo>
                  <a:lnTo>
                    <a:pt y="5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2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32" name="Shape 5432"/>
            <p:cNvSpPr/>
            <p:nvPr/>
          </p:nvSpPr>
          <p:spPr>
            <a:xfrm>
              <a:off y="3081336" x="4967287"/>
              <a:ext cy="176212" cx="993775"/>
            </a:xfrm>
            <a:custGeom>
              <a:pathLst>
                <a:path w="626" extrusionOk="0" h="111">
                  <a:moveTo>
                    <a:pt y="0" x="0"/>
                  </a:moveTo>
                  <a:lnTo>
                    <a:pt y="110" x="626"/>
                  </a:lnTo>
                  <a:lnTo>
                    <a:pt y="111" x="619"/>
                  </a:lnTo>
                  <a:lnTo>
                    <a:pt y="111" x="611"/>
                  </a:lnTo>
                  <a:lnTo>
                    <a:pt y="5" x="6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33" name="Shape 5433"/>
            <p:cNvSpPr/>
            <p:nvPr/>
          </p:nvSpPr>
          <p:spPr>
            <a:xfrm>
              <a:off y="3082925" x="4972050"/>
              <a:ext cy="177800" cx="977900"/>
            </a:xfrm>
            <a:custGeom>
              <a:pathLst>
                <a:path w="616" extrusionOk="0" h="112">
                  <a:moveTo>
                    <a:pt y="0" x="0"/>
                  </a:moveTo>
                  <a:lnTo>
                    <a:pt y="110" x="616"/>
                  </a:lnTo>
                  <a:lnTo>
                    <a:pt y="110" x="608"/>
                  </a:lnTo>
                  <a:lnTo>
                    <a:pt y="112" x="599"/>
                  </a:lnTo>
                  <a:lnTo>
                    <a:pt y="7" x="7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34" name="Shape 5434"/>
            <p:cNvSpPr/>
            <p:nvPr/>
          </p:nvSpPr>
          <p:spPr>
            <a:xfrm>
              <a:off y="3089275" x="4976812"/>
              <a:ext cy="171450" cx="960436"/>
            </a:xfrm>
            <a:custGeom>
              <a:pathLst>
                <a:path w="605" extrusionOk="0" h="108">
                  <a:moveTo>
                    <a:pt y="0" x="0"/>
                  </a:moveTo>
                  <a:lnTo>
                    <a:pt y="106" x="605"/>
                  </a:lnTo>
                  <a:lnTo>
                    <a:pt y="108" x="596"/>
                  </a:lnTo>
                  <a:lnTo>
                    <a:pt y="108" x="588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35" name="Shape 5435"/>
            <p:cNvSpPr/>
            <p:nvPr/>
          </p:nvSpPr>
          <p:spPr>
            <a:xfrm>
              <a:off y="3094036" x="4983162"/>
              <a:ext cy="166686" cx="939800"/>
            </a:xfrm>
            <a:custGeom>
              <a:pathLst>
                <a:path w="592" extrusionOk="0" h="105">
                  <a:moveTo>
                    <a:pt y="0" x="0"/>
                  </a:moveTo>
                  <a:lnTo>
                    <a:pt y="105" x="592"/>
                  </a:lnTo>
                  <a:lnTo>
                    <a:pt y="105" x="582"/>
                  </a:lnTo>
                  <a:lnTo>
                    <a:pt y="105" x="574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36" name="Shape 5436"/>
            <p:cNvSpPr/>
            <p:nvPr/>
          </p:nvSpPr>
          <p:spPr>
            <a:xfrm>
              <a:off y="3097211" x="4987925"/>
              <a:ext cy="163511" cx="922337"/>
            </a:xfrm>
            <a:custGeom>
              <a:pathLst>
                <a:path w="581" extrusionOk="0" h="103">
                  <a:moveTo>
                    <a:pt y="0" x="0"/>
                  </a:moveTo>
                  <a:lnTo>
                    <a:pt y="103" x="581"/>
                  </a:lnTo>
                  <a:lnTo>
                    <a:pt y="103" x="571"/>
                  </a:lnTo>
                  <a:lnTo>
                    <a:pt y="103" x="559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37" name="Shape 5437"/>
            <p:cNvSpPr/>
            <p:nvPr/>
          </p:nvSpPr>
          <p:spPr>
            <a:xfrm>
              <a:off y="3101975" x="4992687"/>
              <a:ext cy="158750" cx="901700"/>
            </a:xfrm>
            <a:custGeom>
              <a:pathLst>
                <a:path w="568" extrusionOk="0" h="100">
                  <a:moveTo>
                    <a:pt y="0" x="0"/>
                  </a:moveTo>
                  <a:lnTo>
                    <a:pt y="100" x="568"/>
                  </a:lnTo>
                  <a:lnTo>
                    <a:pt y="100" x="556"/>
                  </a:lnTo>
                  <a:lnTo>
                    <a:pt y="100" x="544"/>
                  </a:lnTo>
                  <a:lnTo>
                    <a:pt y="5" x="7"/>
                  </a:lnTo>
                  <a:lnTo>
                    <a:pt y="5" x="7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38" name="Shape 5438"/>
            <p:cNvSpPr/>
            <p:nvPr/>
          </p:nvSpPr>
          <p:spPr>
            <a:xfrm>
              <a:off y="3108325" x="4999037"/>
              <a:ext cy="152400" cx="876300"/>
            </a:xfrm>
            <a:custGeom>
              <a:pathLst>
                <a:path w="552" extrusionOk="0" h="96">
                  <a:moveTo>
                    <a:pt y="0" x="0"/>
                  </a:moveTo>
                  <a:lnTo>
                    <a:pt y="96" x="552"/>
                  </a:lnTo>
                  <a:lnTo>
                    <a:pt y="96" x="540"/>
                  </a:lnTo>
                  <a:lnTo>
                    <a:pt y="96" x="528"/>
                  </a:lnTo>
                  <a:lnTo>
                    <a:pt y="5" x="7"/>
                  </a:lnTo>
                  <a:lnTo>
                    <a:pt y="3" x="5"/>
                  </a:lnTo>
                  <a:lnTo>
                    <a:pt y="1" x="3"/>
                  </a:lnTo>
                  <a:lnTo>
                    <a:pt y="0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39" name="Shape 5439"/>
            <p:cNvSpPr/>
            <p:nvPr/>
          </p:nvSpPr>
          <p:spPr>
            <a:xfrm>
              <a:off y="3109911" x="5003800"/>
              <a:ext cy="150812" cx="852486"/>
            </a:xfrm>
            <a:custGeom>
              <a:pathLst>
                <a:path w="537" extrusionOk="0" h="95">
                  <a:moveTo>
                    <a:pt y="0" x="0"/>
                  </a:moveTo>
                  <a:lnTo>
                    <a:pt y="95" x="537"/>
                  </a:lnTo>
                  <a:lnTo>
                    <a:pt y="95" x="524"/>
                  </a:lnTo>
                  <a:lnTo>
                    <a:pt y="95" x="510"/>
                  </a:lnTo>
                  <a:lnTo>
                    <a:pt y="7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40" name="Shape 5440"/>
            <p:cNvSpPr/>
            <p:nvPr/>
          </p:nvSpPr>
          <p:spPr>
            <a:xfrm>
              <a:off y="3116261" x="5010150"/>
              <a:ext cy="144461" cx="827087"/>
            </a:xfrm>
            <a:custGeom>
              <a:pathLst>
                <a:path w="521" extrusionOk="0" h="91">
                  <a:moveTo>
                    <a:pt y="0" x="0"/>
                  </a:moveTo>
                  <a:lnTo>
                    <a:pt y="91" x="521"/>
                  </a:lnTo>
                  <a:lnTo>
                    <a:pt y="91" x="508"/>
                  </a:lnTo>
                  <a:lnTo>
                    <a:pt y="91" x="496"/>
                  </a:lnTo>
                  <a:lnTo>
                    <a:pt y="83" x="449"/>
                  </a:lnTo>
                  <a:lnTo>
                    <a:pt y="7" x="8"/>
                  </a:lnTo>
                  <a:lnTo>
                    <a:pt y="3" x="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41" name="Shape 5441"/>
            <p:cNvSpPr/>
            <p:nvPr/>
          </p:nvSpPr>
          <p:spPr>
            <a:xfrm>
              <a:off y="3121025" x="5014912"/>
              <a:ext cy="139700" cx="798512"/>
            </a:xfrm>
            <a:custGeom>
              <a:pathLst>
                <a:path w="503" extrusionOk="0" h="88">
                  <a:moveTo>
                    <a:pt y="0" x="0"/>
                  </a:moveTo>
                  <a:lnTo>
                    <a:pt y="88" x="503"/>
                  </a:lnTo>
                  <a:lnTo>
                    <a:pt y="88" x="498"/>
                  </a:lnTo>
                  <a:lnTo>
                    <a:pt y="88" x="493"/>
                  </a:lnTo>
                  <a:lnTo>
                    <a:pt y="58" x="304"/>
                  </a:lnTo>
                  <a:lnTo>
                    <a:pt y="7" x="12"/>
                  </a:lnTo>
                  <a:lnTo>
                    <a:pt y="4" x="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42" name="Shape 5442"/>
            <p:cNvSpPr/>
            <p:nvPr/>
          </p:nvSpPr>
          <p:spPr>
            <a:xfrm>
              <a:off y="3127375" x="5022850"/>
              <a:ext cy="120650" cx="700086"/>
            </a:xfrm>
            <a:custGeom>
              <a:pathLst>
                <a:path w="441" extrusionOk="0" h="76">
                  <a:moveTo>
                    <a:pt y="0" x="0"/>
                  </a:moveTo>
                  <a:lnTo>
                    <a:pt y="76" x="441"/>
                  </a:lnTo>
                  <a:lnTo>
                    <a:pt y="32" x="159"/>
                  </a:lnTo>
                  <a:lnTo>
                    <a:pt y="6" x="19"/>
                  </a:lnTo>
                  <a:lnTo>
                    <a:pt y="3" x="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43" name="Shape 5443"/>
            <p:cNvSpPr/>
            <p:nvPr/>
          </p:nvSpPr>
          <p:spPr>
            <a:xfrm>
              <a:off y="3132136" x="5033962"/>
              <a:ext cy="80961" cx="463550"/>
            </a:xfrm>
            <a:custGeom>
              <a:pathLst>
                <a:path w="292" extrusionOk="0" h="51">
                  <a:moveTo>
                    <a:pt y="0" x="0"/>
                  </a:moveTo>
                  <a:lnTo>
                    <a:pt y="51" x="292"/>
                  </a:lnTo>
                  <a:lnTo>
                    <a:pt y="10" x="35"/>
                  </a:lnTo>
                  <a:lnTo>
                    <a:pt y="5" x="1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44" name="Shape 5444"/>
            <p:cNvSpPr/>
            <p:nvPr/>
          </p:nvSpPr>
          <p:spPr>
            <a:xfrm>
              <a:off y="3136900" x="5053012"/>
              <a:ext cy="41275" cx="222250"/>
            </a:xfrm>
            <a:custGeom>
              <a:pathLst>
                <a:path w="140" extrusionOk="0" h="26">
                  <a:moveTo>
                    <a:pt y="0" x="0"/>
                  </a:moveTo>
                  <a:lnTo>
                    <a:pt y="26" x="140"/>
                  </a:lnTo>
                  <a:lnTo>
                    <a:pt y="7" x="23"/>
                  </a:lnTo>
                  <a:lnTo>
                    <a:pt y="4" x="1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45" name="Shape 5445"/>
            <p:cNvSpPr/>
            <p:nvPr/>
          </p:nvSpPr>
          <p:spPr>
            <a:xfrm>
              <a:off y="2670175" x="4621212"/>
              <a:ext cy="590550" cx="1663700"/>
            </a:xfrm>
            <a:custGeom>
              <a:pathLst>
                <a:path w="1048" extrusionOk="0" h="372">
                  <a:moveTo>
                    <a:pt y="2" x="5"/>
                  </a:moveTo>
                  <a:lnTo>
                    <a:pt y="10" x="1"/>
                  </a:lnTo>
                  <a:lnTo>
                    <a:pt y="21" x="0"/>
                  </a:lnTo>
                  <a:lnTo>
                    <a:pt y="29" x="1"/>
                  </a:lnTo>
                  <a:lnTo>
                    <a:pt y="37" x="5"/>
                  </a:lnTo>
                  <a:lnTo>
                    <a:pt y="70" x="30"/>
                  </a:lnTo>
                  <a:lnTo>
                    <a:pt y="102" x="56"/>
                  </a:lnTo>
                  <a:lnTo>
                    <a:pt y="132" x="84"/>
                  </a:lnTo>
                  <a:lnTo>
                    <a:pt y="162" x="113"/>
                  </a:lnTo>
                  <a:lnTo>
                    <a:pt y="193" x="143"/>
                  </a:lnTo>
                  <a:lnTo>
                    <a:pt y="222" x="174"/>
                  </a:lnTo>
                  <a:lnTo>
                    <a:pt y="249" x="207"/>
                  </a:lnTo>
                  <a:lnTo>
                    <a:pt y="277" x="241"/>
                  </a:lnTo>
                  <a:lnTo>
                    <a:pt y="286" x="251"/>
                  </a:lnTo>
                  <a:lnTo>
                    <a:pt y="293" x="265"/>
                  </a:lnTo>
                  <a:lnTo>
                    <a:pt y="296" x="280"/>
                  </a:lnTo>
                  <a:lnTo>
                    <a:pt y="301" x="295"/>
                  </a:lnTo>
                  <a:lnTo>
                    <a:pt y="372" x="741"/>
                  </a:lnTo>
                  <a:lnTo>
                    <a:pt y="372" x="770"/>
                  </a:lnTo>
                  <a:lnTo>
                    <a:pt y="372" x="795"/>
                  </a:lnTo>
                  <a:lnTo>
                    <a:pt y="370" x="822"/>
                  </a:lnTo>
                  <a:lnTo>
                    <a:pt y="369" x="846"/>
                  </a:lnTo>
                  <a:lnTo>
                    <a:pt y="365" x="869"/>
                  </a:lnTo>
                  <a:lnTo>
                    <a:pt y="360" x="891"/>
                  </a:lnTo>
                  <a:lnTo>
                    <a:pt y="355" x="913"/>
                  </a:lnTo>
                  <a:lnTo>
                    <a:pt y="348" x="932"/>
                  </a:lnTo>
                  <a:lnTo>
                    <a:pt y="340" x="950"/>
                  </a:lnTo>
                  <a:lnTo>
                    <a:pt y="331" x="969"/>
                  </a:lnTo>
                  <a:lnTo>
                    <a:pt y="321" x="984"/>
                  </a:lnTo>
                  <a:lnTo>
                    <a:pt y="311" x="999"/>
                  </a:lnTo>
                  <a:lnTo>
                    <a:pt y="299" x="1013"/>
                  </a:lnTo>
                  <a:lnTo>
                    <a:pt y="286" x="1026"/>
                  </a:lnTo>
                  <a:lnTo>
                    <a:pt y="272" x="1036"/>
                  </a:lnTo>
                  <a:lnTo>
                    <a:pt y="257" x="1048"/>
                  </a:lnTo>
                  <a:lnTo>
                    <a:pt y="254" x="1038"/>
                  </a:lnTo>
                  <a:lnTo>
                    <a:pt y="250" x="1033"/>
                  </a:lnTo>
                  <a:lnTo>
                    <a:pt y="213" x="988"/>
                  </a:lnTo>
                  <a:lnTo>
                    <a:pt y="179" x="944"/>
                  </a:lnTo>
                  <a:lnTo>
                    <a:pt y="149" x="896"/>
                  </a:lnTo>
                  <a:lnTo>
                    <a:pt y="122" x="851"/>
                  </a:lnTo>
                  <a:lnTo>
                    <a:pt y="97" x="802"/>
                  </a:lnTo>
                  <a:lnTo>
                    <a:pt y="76" x="753"/>
                  </a:lnTo>
                  <a:lnTo>
                    <a:pt y="58" x="704"/>
                  </a:lnTo>
                  <a:lnTo>
                    <a:pt y="42" x="653"/>
                  </a:lnTo>
                  <a:lnTo>
                    <a:pt y="29" x="603"/>
                  </a:lnTo>
                  <a:lnTo>
                    <a:pt y="19" x="550"/>
                  </a:lnTo>
                  <a:lnTo>
                    <a:pt y="10" x="498"/>
                  </a:lnTo>
                  <a:lnTo>
                    <a:pt y="5" x="446"/>
                  </a:lnTo>
                  <a:lnTo>
                    <a:pt y="2" x="392"/>
                  </a:lnTo>
                  <a:lnTo>
                    <a:pt y="0" x="337"/>
                  </a:lnTo>
                  <a:lnTo>
                    <a:pt y="0" x="283"/>
                  </a:lnTo>
                  <a:lnTo>
                    <a:pt y="2" x="229"/>
                  </a:lnTo>
                  <a:lnTo>
                    <a:pt y="4" x="213"/>
                  </a:lnTo>
                  <a:lnTo>
                    <a:pt y="4" x="167"/>
                  </a:lnTo>
                  <a:lnTo>
                    <a:pt y="4" x="96"/>
                  </a:lnTo>
                  <a:lnTo>
                    <a:pt y="2" x="5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46" name="Shape 5446"/>
            <p:cNvSpPr/>
            <p:nvPr/>
          </p:nvSpPr>
          <p:spPr>
            <a:xfrm>
              <a:off y="2697161" x="4660900"/>
              <a:ext cy="395287" cx="1584325"/>
            </a:xfrm>
            <a:custGeom>
              <a:pathLst>
                <a:path w="998" extrusionOk="0" h="249">
                  <a:moveTo>
                    <a:pt y="25" x="14"/>
                  </a:moveTo>
                  <a:lnTo>
                    <a:pt y="29" x="186"/>
                  </a:lnTo>
                  <a:lnTo>
                    <a:pt y="32" x="328"/>
                  </a:lnTo>
                  <a:lnTo>
                    <a:pt y="34" x="390"/>
                  </a:lnTo>
                  <a:lnTo>
                    <a:pt y="36" x="448"/>
                  </a:lnTo>
                  <a:lnTo>
                    <a:pt y="41" x="502"/>
                  </a:lnTo>
                  <a:lnTo>
                    <a:pt y="47" x="552"/>
                  </a:lnTo>
                  <a:lnTo>
                    <a:pt y="51" x="578"/>
                  </a:lnTo>
                  <a:lnTo>
                    <a:pt y="56" x="603"/>
                  </a:lnTo>
                  <a:lnTo>
                    <a:pt y="63" x="628"/>
                  </a:lnTo>
                  <a:lnTo>
                    <a:pt y="69" x="654"/>
                  </a:lnTo>
                  <a:lnTo>
                    <a:pt y="76" x="679"/>
                  </a:lnTo>
                  <a:lnTo>
                    <a:pt y="86" x="704"/>
                  </a:lnTo>
                  <a:lnTo>
                    <a:pt y="96" x="730"/>
                  </a:lnTo>
                  <a:lnTo>
                    <a:pt y="107" x="755"/>
                  </a:lnTo>
                  <a:lnTo>
                    <a:pt y="134" x="811"/>
                  </a:lnTo>
                  <a:lnTo>
                    <a:pt y="166" x="868"/>
                  </a:lnTo>
                  <a:lnTo>
                    <a:pt y="203" x="930"/>
                  </a:lnTo>
                  <a:lnTo>
                    <a:pt y="249" x="998"/>
                  </a:lnTo>
                  <a:lnTo>
                    <a:pt y="223" x="969"/>
                  </a:lnTo>
                  <a:lnTo>
                    <a:pt y="200" x="941"/>
                  </a:lnTo>
                  <a:lnTo>
                    <a:pt y="179" x="912"/>
                  </a:lnTo>
                  <a:lnTo>
                    <a:pt y="159" x="883"/>
                  </a:lnTo>
                  <a:lnTo>
                    <a:pt y="140" x="853"/>
                  </a:lnTo>
                  <a:lnTo>
                    <a:pt y="123" x="824"/>
                  </a:lnTo>
                  <a:lnTo>
                    <a:pt y="108" x="795"/>
                  </a:lnTo>
                  <a:lnTo>
                    <a:pt y="95" x="765"/>
                  </a:lnTo>
                  <a:lnTo>
                    <a:pt y="81" x="736"/>
                  </a:lnTo>
                  <a:lnTo>
                    <a:pt y="69" x="706"/>
                  </a:lnTo>
                  <a:lnTo>
                    <a:pt y="59" x="675"/>
                  </a:lnTo>
                  <a:lnTo>
                    <a:pt y="51" x="645"/>
                  </a:lnTo>
                  <a:lnTo>
                    <a:pt y="42" x="615"/>
                  </a:lnTo>
                  <a:lnTo>
                    <a:pt y="34" x="584"/>
                  </a:lnTo>
                  <a:lnTo>
                    <a:pt y="29" x="554"/>
                  </a:lnTo>
                  <a:lnTo>
                    <a:pt y="24" x="524"/>
                  </a:lnTo>
                  <a:lnTo>
                    <a:pt y="15" x="461"/>
                  </a:lnTo>
                  <a:lnTo>
                    <a:pt y="9" x="399"/>
                  </a:lnTo>
                  <a:lnTo>
                    <a:pt y="5" x="334"/>
                  </a:lnTo>
                  <a:lnTo>
                    <a:pt y="4" x="270"/>
                  </a:lnTo>
                  <a:lnTo>
                    <a:pt y="2" x="139"/>
                  </a:lnTo>
                  <a:lnTo>
                    <a:pt y="0" x="2"/>
                  </a:lnTo>
                  <a:lnTo>
                    <a:pt y="2" x="0"/>
                  </a:lnTo>
                  <a:lnTo>
                    <a:pt y="4" x="0"/>
                  </a:lnTo>
                  <a:lnTo>
                    <a:pt y="9" x="4"/>
                  </a:lnTo>
                  <a:lnTo>
                    <a:pt y="12" x="9"/>
                  </a:lnTo>
                  <a:lnTo>
                    <a:pt y="17" x="12"/>
                  </a:lnTo>
                  <a:lnTo>
                    <a:pt y="22" x="15"/>
                  </a:lnTo>
                  <a:lnTo>
                    <a:pt y="22" x="15"/>
                  </a:lnTo>
                  <a:lnTo>
                    <a:pt y="24" x="17"/>
                  </a:lnTo>
                  <a:lnTo>
                    <a:pt y="25" x="15"/>
                  </a:lnTo>
                  <a:lnTo>
                    <a:pt y="25" x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47" name="Shape 5447"/>
            <p:cNvSpPr/>
            <p:nvPr/>
          </p:nvSpPr>
          <p:spPr>
            <a:xfrm>
              <a:off y="3351212" x="4310062"/>
              <a:ext cy="244475" cx="1557337"/>
            </a:xfrm>
            <a:custGeom>
              <a:pathLst>
                <a:path w="981" extrusionOk="0" h="154">
                  <a:moveTo>
                    <a:pt y="154" x="981"/>
                  </a:moveTo>
                  <a:lnTo>
                    <a:pt y="146" x="971"/>
                  </a:lnTo>
                  <a:lnTo>
                    <a:pt y="139" x="959"/>
                  </a:lnTo>
                  <a:lnTo>
                    <a:pt y="132" x="945"/>
                  </a:lnTo>
                  <a:lnTo>
                    <a:pt y="124" x="930"/>
                  </a:lnTo>
                  <a:lnTo>
                    <a:pt y="112" x="896"/>
                  </a:lnTo>
                  <a:lnTo>
                    <a:pt y="98" x="858"/>
                  </a:lnTo>
                  <a:lnTo>
                    <a:pt y="87" x="814"/>
                  </a:lnTo>
                  <a:lnTo>
                    <a:pt y="77" x="765"/>
                  </a:lnTo>
                  <a:lnTo>
                    <a:pt y="66" x="711"/>
                  </a:lnTo>
                  <a:lnTo>
                    <a:pt y="56" x="652"/>
                  </a:lnTo>
                  <a:lnTo>
                    <a:pt y="48" x="588"/>
                  </a:lnTo>
                  <a:lnTo>
                    <a:pt y="39" x="520"/>
                  </a:lnTo>
                  <a:lnTo>
                    <a:pt y="31" x="447"/>
                  </a:lnTo>
                  <a:lnTo>
                    <a:pt y="24" x="371"/>
                  </a:lnTo>
                  <a:lnTo>
                    <a:pt y="12" x="206"/>
                  </a:lnTo>
                  <a:lnTo>
                    <a:pt y="0" x="27"/>
                  </a:lnTo>
                  <a:lnTo>
                    <a:pt y="19" x="0"/>
                  </a:lnTo>
                  <a:lnTo>
                    <a:pt y="26" x="142"/>
                  </a:lnTo>
                  <a:lnTo>
                    <a:pt y="34" x="285"/>
                  </a:lnTo>
                  <a:lnTo>
                    <a:pt y="44" x="429"/>
                  </a:lnTo>
                  <a:lnTo>
                    <a:pt y="58" x="566"/>
                  </a:lnTo>
                  <a:lnTo>
                    <a:pt y="65" x="630"/>
                  </a:lnTo>
                  <a:lnTo>
                    <a:pt y="73" x="692"/>
                  </a:lnTo>
                  <a:lnTo>
                    <a:pt y="83" x="751"/>
                  </a:lnTo>
                  <a:lnTo>
                    <a:pt y="95" x="807"/>
                  </a:lnTo>
                  <a:lnTo>
                    <a:pt y="107" x="858"/>
                  </a:lnTo>
                  <a:lnTo>
                    <a:pt y="120" x="903"/>
                  </a:lnTo>
                  <a:lnTo>
                    <a:pt y="129" x="925"/>
                  </a:lnTo>
                  <a:lnTo>
                    <a:pt y="137" x="945"/>
                  </a:lnTo>
                  <a:lnTo>
                    <a:pt y="146" x="964"/>
                  </a:lnTo>
                  <a:lnTo>
                    <a:pt y="154" x="98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48" name="Shape 5448"/>
            <p:cNvSpPr/>
            <p:nvPr/>
          </p:nvSpPr>
          <p:spPr>
            <a:xfrm>
              <a:off y="2789236" x="2101850"/>
              <a:ext cy="93661" cx="552450"/>
            </a:xfrm>
            <a:custGeom>
              <a:pathLst>
                <a:path w="348" extrusionOk="0" h="59">
                  <a:moveTo>
                    <a:pt y="59" x="348"/>
                  </a:moveTo>
                  <a:lnTo>
                    <a:pt y="52" x="344"/>
                  </a:lnTo>
                  <a:lnTo>
                    <a:pt y="47" x="339"/>
                  </a:lnTo>
                  <a:lnTo>
                    <a:pt y="42" x="329"/>
                  </a:lnTo>
                  <a:lnTo>
                    <a:pt y="37" x="317"/>
                  </a:lnTo>
                  <a:lnTo>
                    <a:pt y="27" x="285"/>
                  </a:lnTo>
                  <a:lnTo>
                    <a:pt y="18" x="245"/>
                  </a:lnTo>
                  <a:lnTo>
                    <a:pt y="11" x="196"/>
                  </a:lnTo>
                  <a:lnTo>
                    <a:pt y="6" x="140"/>
                  </a:lnTo>
                  <a:lnTo>
                    <a:pt y="1" x="81"/>
                  </a:lnTo>
                  <a:lnTo>
                    <a:pt y="0" x="18"/>
                  </a:lnTo>
                  <a:lnTo>
                    <a:pt y="3" x="0"/>
                  </a:lnTo>
                  <a:lnTo>
                    <a:pt y="8" x="45"/>
                  </a:lnTo>
                  <a:lnTo>
                    <a:pt y="13" x="98"/>
                  </a:lnTo>
                  <a:lnTo>
                    <a:pt y="18" x="152"/>
                  </a:lnTo>
                  <a:lnTo>
                    <a:pt y="23" x="204"/>
                  </a:lnTo>
                  <a:lnTo>
                    <a:pt y="30" x="253"/>
                  </a:lnTo>
                  <a:lnTo>
                    <a:pt y="38" x="295"/>
                  </a:lnTo>
                  <a:lnTo>
                    <a:pt y="42" x="314"/>
                  </a:lnTo>
                  <a:lnTo>
                    <a:pt y="47" x="327"/>
                  </a:lnTo>
                  <a:lnTo>
                    <a:pt y="54" x="339"/>
                  </a:lnTo>
                  <a:lnTo>
                    <a:pt y="59" x="34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49" name="Shape 5449"/>
            <p:cNvSpPr/>
            <p:nvPr/>
          </p:nvSpPr>
          <p:spPr>
            <a:xfrm>
              <a:off y="3381375" x="4165600"/>
              <a:ext cy="220661" cx="1704975"/>
            </a:xfrm>
            <a:custGeom>
              <a:pathLst>
                <a:path w="1074" extrusionOk="0" h="139">
                  <a:moveTo>
                    <a:pt y="139" x="1070"/>
                  </a:moveTo>
                  <a:lnTo>
                    <a:pt y="137" x="1072"/>
                  </a:lnTo>
                  <a:lnTo>
                    <a:pt y="137" x="1074"/>
                  </a:lnTo>
                  <a:lnTo>
                    <a:pt y="128" x="1062"/>
                  </a:lnTo>
                  <a:lnTo>
                    <a:pt y="122" x="1050"/>
                  </a:lnTo>
                  <a:lnTo>
                    <a:pt y="113" x="1035"/>
                  </a:lnTo>
                  <a:lnTo>
                    <a:pt y="107" x="1020"/>
                  </a:lnTo>
                  <a:lnTo>
                    <a:pt y="95" x="984"/>
                  </a:lnTo>
                  <a:lnTo>
                    <a:pt y="83" x="942"/>
                  </a:lnTo>
                  <a:lnTo>
                    <a:pt y="71" x="895"/>
                  </a:lnTo>
                  <a:lnTo>
                    <a:pt y="61" x="842"/>
                  </a:lnTo>
                  <a:lnTo>
                    <a:pt y="52" x="787"/>
                  </a:lnTo>
                  <a:lnTo>
                    <a:pt y="44" x="724"/>
                  </a:lnTo>
                  <a:lnTo>
                    <a:pt y="37" x="658"/>
                  </a:lnTo>
                  <a:lnTo>
                    <a:pt y="30" x="587"/>
                  </a:lnTo>
                  <a:lnTo>
                    <a:pt y="24" x="513"/>
                  </a:lnTo>
                  <a:lnTo>
                    <a:pt y="19" x="435"/>
                  </a:lnTo>
                  <a:lnTo>
                    <a:pt y="8" x="270"/>
                  </a:lnTo>
                  <a:lnTo>
                    <a:pt y="0" x="91"/>
                  </a:lnTo>
                  <a:lnTo>
                    <a:pt y="63" x="0"/>
                  </a:lnTo>
                  <a:lnTo>
                    <a:pt y="56" x="121"/>
                  </a:lnTo>
                  <a:lnTo>
                    <a:pt y="52" x="263"/>
                  </a:lnTo>
                  <a:lnTo>
                    <a:pt y="51" x="341"/>
                  </a:lnTo>
                  <a:lnTo>
                    <a:pt y="51" x="420"/>
                  </a:lnTo>
                  <a:lnTo>
                    <a:pt y="51" x="500"/>
                  </a:lnTo>
                  <a:lnTo>
                    <a:pt y="54" x="579"/>
                  </a:lnTo>
                  <a:lnTo>
                    <a:pt y="58" x="658"/>
                  </a:lnTo>
                  <a:lnTo>
                    <a:pt y="63" x="734"/>
                  </a:lnTo>
                  <a:lnTo>
                    <a:pt y="69" x="805"/>
                  </a:lnTo>
                  <a:lnTo>
                    <a:pt y="79" x="873"/>
                  </a:lnTo>
                  <a:lnTo>
                    <a:pt y="85" x="905"/>
                  </a:lnTo>
                  <a:lnTo>
                    <a:pt y="90" x="933"/>
                  </a:lnTo>
                  <a:lnTo>
                    <a:pt y="96" x="962"/>
                  </a:lnTo>
                  <a:lnTo>
                    <a:pt y="103" x="987"/>
                  </a:lnTo>
                  <a:lnTo>
                    <a:pt y="112" x="1013"/>
                  </a:lnTo>
                  <a:lnTo>
                    <a:pt y="120" x="1035"/>
                  </a:lnTo>
                  <a:lnTo>
                    <a:pt y="130" x="1053"/>
                  </a:lnTo>
                  <a:lnTo>
                    <a:pt y="139" x="1070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50" name="Shape 5450"/>
            <p:cNvSpPr/>
            <p:nvPr/>
          </p:nvSpPr>
          <p:spPr>
            <a:xfrm>
              <a:off y="2794000" x="1974850"/>
              <a:ext cy="90486" cx="679450"/>
            </a:xfrm>
            <a:custGeom>
              <a:pathLst>
                <a:path w="428" extrusionOk="0" h="57">
                  <a:moveTo>
                    <a:pt y="57" x="426"/>
                  </a:moveTo>
                  <a:lnTo>
                    <a:pt y="56" x="426"/>
                  </a:lnTo>
                  <a:lnTo>
                    <a:pt y="56" x="428"/>
                  </a:lnTo>
                  <a:lnTo>
                    <a:pt y="51" x="422"/>
                  </a:lnTo>
                  <a:lnTo>
                    <a:pt y="44" x="416"/>
                  </a:lnTo>
                  <a:lnTo>
                    <a:pt y="39" x="404"/>
                  </a:lnTo>
                  <a:lnTo>
                    <a:pt y="34" x="389"/>
                  </a:lnTo>
                  <a:lnTo>
                    <a:pt y="25" x="352"/>
                  </a:lnTo>
                  <a:lnTo>
                    <a:pt y="17" x="306"/>
                  </a:lnTo>
                  <a:lnTo>
                    <a:pt y="10" x="252"/>
                  </a:lnTo>
                  <a:lnTo>
                    <a:pt y="5" x="195"/>
                  </a:lnTo>
                  <a:lnTo>
                    <a:pt y="2" x="135"/>
                  </a:lnTo>
                  <a:lnTo>
                    <a:pt y="0" x="76"/>
                  </a:lnTo>
                  <a:lnTo>
                    <a:pt y="15" x="0"/>
                  </a:lnTo>
                  <a:lnTo>
                    <a:pt y="12" x="44"/>
                  </a:lnTo>
                  <a:lnTo>
                    <a:pt y="12" x="103"/>
                  </a:lnTo>
                  <a:lnTo>
                    <a:pt y="13" x="171"/>
                  </a:lnTo>
                  <a:lnTo>
                    <a:pt y="17" x="240"/>
                  </a:lnTo>
                  <a:lnTo>
                    <a:pt y="19" x="274"/>
                  </a:lnTo>
                  <a:lnTo>
                    <a:pt y="22" x="306"/>
                  </a:lnTo>
                  <a:lnTo>
                    <a:pt y="27" x="336"/>
                  </a:lnTo>
                  <a:lnTo>
                    <a:pt y="30" x="363"/>
                  </a:lnTo>
                  <a:lnTo>
                    <a:pt y="37" x="385"/>
                  </a:lnTo>
                  <a:lnTo>
                    <a:pt y="42" x="404"/>
                  </a:lnTo>
                  <a:lnTo>
                    <a:pt y="46" x="412"/>
                  </a:lnTo>
                  <a:lnTo>
                    <a:pt y="49" x="417"/>
                  </a:lnTo>
                  <a:lnTo>
                    <a:pt y="52" x="422"/>
                  </a:lnTo>
                  <a:lnTo>
                    <a:pt y="57" x="426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51" name="Shape 5451"/>
            <p:cNvSpPr/>
            <p:nvPr/>
          </p:nvSpPr>
          <p:spPr>
            <a:xfrm>
              <a:off y="3478212" x="3948112"/>
              <a:ext cy="147637" cx="1900237"/>
            </a:xfrm>
            <a:custGeom>
              <a:pathLst>
                <a:path w="1197" extrusionOk="0" h="93">
                  <a:moveTo>
                    <a:pt y="91" x="1180"/>
                  </a:moveTo>
                  <a:lnTo>
                    <a:pt y="83" x="1197"/>
                  </a:lnTo>
                  <a:lnTo>
                    <a:pt y="73" x="1177"/>
                  </a:lnTo>
                  <a:lnTo>
                    <a:pt y="62" x="1155"/>
                  </a:lnTo>
                  <a:lnTo>
                    <a:pt y="54" x="1131"/>
                  </a:lnTo>
                  <a:lnTo>
                    <a:pt y="46" x="1106"/>
                  </a:lnTo>
                  <a:lnTo>
                    <a:pt y="39" x="1079"/>
                  </a:lnTo>
                  <a:lnTo>
                    <a:pt y="32" x="1049"/>
                  </a:lnTo>
                  <a:lnTo>
                    <a:pt y="27" x="1018"/>
                  </a:lnTo>
                  <a:lnTo>
                    <a:pt y="22" x="986"/>
                  </a:lnTo>
                  <a:lnTo>
                    <a:pt y="13" x="917"/>
                  </a:lnTo>
                  <a:lnTo>
                    <a:pt y="7" x="844"/>
                  </a:lnTo>
                  <a:lnTo>
                    <a:pt y="3" x="768"/>
                  </a:lnTo>
                  <a:lnTo>
                    <a:pt y="0" x="691"/>
                  </a:lnTo>
                  <a:lnTo>
                    <a:pt y="0" x="611"/>
                  </a:lnTo>
                  <a:lnTo>
                    <a:pt y="0" x="532"/>
                  </a:lnTo>
                  <a:lnTo>
                    <a:pt y="2" x="453"/>
                  </a:lnTo>
                  <a:lnTo>
                    <a:pt y="5" x="377"/>
                  </a:lnTo>
                  <a:lnTo>
                    <a:pt y="12" x="235"/>
                  </a:lnTo>
                  <a:lnTo>
                    <a:pt y="17" x="111"/>
                  </a:lnTo>
                  <a:lnTo>
                    <a:pt y="93" x="0"/>
                  </a:lnTo>
                  <a:lnTo>
                    <a:pt y="84" x="56"/>
                  </a:lnTo>
                  <a:lnTo>
                    <a:pt y="74" x="120"/>
                  </a:lnTo>
                  <a:lnTo>
                    <a:pt y="66" x="193"/>
                  </a:lnTo>
                  <a:lnTo>
                    <a:pt y="57" x="270"/>
                  </a:lnTo>
                  <a:lnTo>
                    <a:pt y="49" x="355"/>
                  </a:lnTo>
                  <a:lnTo>
                    <a:pt y="42" x="442"/>
                  </a:lnTo>
                  <a:lnTo>
                    <a:pt y="37" x="532"/>
                  </a:lnTo>
                  <a:lnTo>
                    <a:pt y="32" x="621"/>
                  </a:lnTo>
                  <a:lnTo>
                    <a:pt y="30" x="709"/>
                  </a:lnTo>
                  <a:lnTo>
                    <a:pt y="30" x="797"/>
                  </a:lnTo>
                  <a:lnTo>
                    <a:pt y="32" x="878"/>
                  </a:lnTo>
                  <a:lnTo>
                    <a:pt y="37" x="956"/>
                  </a:lnTo>
                  <a:lnTo>
                    <a:pt y="40" x="993"/>
                  </a:lnTo>
                  <a:lnTo>
                    <a:pt y="46" x="1027"/>
                  </a:lnTo>
                  <a:lnTo>
                    <a:pt y="51" x="1059"/>
                  </a:lnTo>
                  <a:lnTo>
                    <a:pt y="57" x="1087"/>
                  </a:lnTo>
                  <a:lnTo>
                    <a:pt y="64" x="1116"/>
                  </a:lnTo>
                  <a:lnTo>
                    <a:pt y="73" x="1140"/>
                  </a:lnTo>
                  <a:lnTo>
                    <a:pt y="81" x="1162"/>
                  </a:lnTo>
                  <a:lnTo>
                    <a:pt y="91" x="1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52" name="Shape 5452"/>
            <p:cNvSpPr/>
            <p:nvPr/>
          </p:nvSpPr>
          <p:spPr>
            <a:xfrm>
              <a:off y="2824161" x="1830386"/>
              <a:ext cy="66675" cx="812800"/>
            </a:xfrm>
            <a:custGeom>
              <a:pathLst>
                <a:path w="512" extrusionOk="0" h="42">
                  <a:moveTo>
                    <a:pt y="42" x="505"/>
                  </a:moveTo>
                  <a:lnTo>
                    <a:pt y="38" x="512"/>
                  </a:lnTo>
                  <a:lnTo>
                    <a:pt y="35" x="508"/>
                  </a:lnTo>
                  <a:lnTo>
                    <a:pt y="32" x="503"/>
                  </a:lnTo>
                  <a:lnTo>
                    <a:pt y="28" x="497"/>
                  </a:lnTo>
                  <a:lnTo>
                    <a:pt y="25" x="488"/>
                  </a:lnTo>
                  <a:lnTo>
                    <a:pt y="18" x="468"/>
                  </a:lnTo>
                  <a:lnTo>
                    <a:pt y="13" x="443"/>
                  </a:lnTo>
                  <a:lnTo>
                    <a:pt y="10" x="414"/>
                  </a:lnTo>
                  <a:lnTo>
                    <a:pt y="6" x="382"/>
                  </a:lnTo>
                  <a:lnTo>
                    <a:pt y="3" x="348"/>
                  </a:lnTo>
                  <a:lnTo>
                    <a:pt y="1" x="313"/>
                  </a:lnTo>
                  <a:lnTo>
                    <a:pt y="0" x="240"/>
                  </a:lnTo>
                  <a:lnTo>
                    <a:pt y="0" x="171"/>
                  </a:lnTo>
                  <a:lnTo>
                    <a:pt y="0" x="110"/>
                  </a:lnTo>
                  <a:lnTo>
                    <a:pt y="3" x="64"/>
                  </a:lnTo>
                  <a:lnTo>
                    <a:pt y="30" x="0"/>
                  </a:lnTo>
                  <a:lnTo>
                    <a:pt y="25" x="47"/>
                  </a:lnTo>
                  <a:lnTo>
                    <a:pt y="20" x="115"/>
                  </a:lnTo>
                  <a:lnTo>
                    <a:pt y="16" x="194"/>
                  </a:lnTo>
                  <a:lnTo>
                    <a:pt y="13" x="277"/>
                  </a:lnTo>
                  <a:lnTo>
                    <a:pt y="13" x="319"/>
                  </a:lnTo>
                  <a:lnTo>
                    <a:pt y="15" x="358"/>
                  </a:lnTo>
                  <a:lnTo>
                    <a:pt y="16" x="395"/>
                  </a:lnTo>
                  <a:lnTo>
                    <a:pt y="18" x="427"/>
                  </a:lnTo>
                  <a:lnTo>
                    <a:pt y="22" x="456"/>
                  </a:lnTo>
                  <a:lnTo>
                    <a:pt y="27" x="480"/>
                  </a:lnTo>
                  <a:lnTo>
                    <a:pt y="30" x="488"/>
                  </a:lnTo>
                  <a:lnTo>
                    <a:pt y="33" x="497"/>
                  </a:lnTo>
                  <a:lnTo>
                    <a:pt y="37" x="502"/>
                  </a:lnTo>
                  <a:lnTo>
                    <a:pt y="42" x="50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53" name="Shape 5453"/>
            <p:cNvSpPr/>
            <p:nvPr/>
          </p:nvSpPr>
          <p:spPr>
            <a:xfrm>
              <a:off y="3598862" x="2833686"/>
              <a:ext cy="1263650" cx="2967036"/>
            </a:xfrm>
            <a:custGeom>
              <a:pathLst>
                <a:path w="1869" extrusionOk="0" h="796">
                  <a:moveTo>
                    <a:pt y="776" x="376"/>
                  </a:moveTo>
                  <a:lnTo>
                    <a:pt y="782" x="363"/>
                  </a:lnTo>
                  <a:lnTo>
                    <a:pt y="787" x="347"/>
                  </a:lnTo>
                  <a:lnTo>
                    <a:pt y="792" x="332"/>
                  </a:lnTo>
                  <a:lnTo>
                    <a:pt y="794" x="317"/>
                  </a:lnTo>
                  <a:lnTo>
                    <a:pt y="796" x="302"/>
                  </a:lnTo>
                  <a:lnTo>
                    <a:pt y="796" x="285"/>
                  </a:lnTo>
                  <a:lnTo>
                    <a:pt y="796" x="268"/>
                  </a:lnTo>
                  <a:lnTo>
                    <a:pt y="794" x="248"/>
                  </a:lnTo>
                  <a:lnTo>
                    <a:pt y="782" x="189"/>
                  </a:lnTo>
                  <a:lnTo>
                    <a:pt y="771" x="123"/>
                  </a:lnTo>
                  <a:lnTo>
                    <a:pt y="757" x="59"/>
                  </a:lnTo>
                  <a:lnTo>
                    <a:pt y="743" x="0"/>
                  </a:lnTo>
                  <a:lnTo>
                    <a:pt y="732" x="3"/>
                  </a:lnTo>
                  <a:lnTo>
                    <a:pt y="720" x="11"/>
                  </a:lnTo>
                  <a:lnTo>
                    <a:pt y="708" x="23"/>
                  </a:lnTo>
                  <a:lnTo>
                    <a:pt y="694" x="42"/>
                  </a:lnTo>
                  <a:lnTo>
                    <a:pt y="671" x="140"/>
                  </a:lnTo>
                  <a:lnTo>
                    <a:pt y="644" x="241"/>
                  </a:lnTo>
                  <a:lnTo>
                    <a:pt y="613" x="346"/>
                  </a:lnTo>
                  <a:lnTo>
                    <a:pt y="578" x="454"/>
                  </a:lnTo>
                  <a:lnTo>
                    <a:pt y="542" x="565"/>
                  </a:lnTo>
                  <a:lnTo>
                    <a:pt y="502" x="678"/>
                  </a:lnTo>
                  <a:lnTo>
                    <a:pt y="460" x="792"/>
                  </a:lnTo>
                  <a:lnTo>
                    <a:pt y="416" x="908"/>
                  </a:lnTo>
                  <a:lnTo>
                    <a:pt y="368" x="1023"/>
                  </a:lnTo>
                  <a:lnTo>
                    <a:pt y="319" x="1139"/>
                  </a:lnTo>
                  <a:lnTo>
                    <a:pt y="269" x="1258"/>
                  </a:lnTo>
                  <a:lnTo>
                    <a:pt y="218" x="1372"/>
                  </a:lnTo>
                  <a:lnTo>
                    <a:pt y="164" x="1489"/>
                  </a:lnTo>
                  <a:lnTo>
                    <a:pt y="110" x="1602"/>
                  </a:lnTo>
                  <a:lnTo>
                    <a:pt y="56" x="1713"/>
                  </a:lnTo>
                  <a:lnTo>
                    <a:pt y="0" x="1825"/>
                  </a:lnTo>
                  <a:lnTo>
                    <a:pt y="5" x="1838"/>
                  </a:lnTo>
                  <a:lnTo>
                    <a:pt y="10" x="1850"/>
                  </a:lnTo>
                  <a:lnTo>
                    <a:pt y="17" x="1862"/>
                  </a:lnTo>
                  <a:lnTo>
                    <a:pt y="24" x="1869"/>
                  </a:lnTo>
                  <a:lnTo>
                    <a:pt y="776" x="376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54" name="Shape 5454"/>
            <p:cNvSpPr/>
            <p:nvPr/>
          </p:nvSpPr>
          <p:spPr>
            <a:xfrm>
              <a:off y="2879725" x="1393825"/>
              <a:ext cy="322261" cx="1227136"/>
            </a:xfrm>
            <a:custGeom>
              <a:pathLst>
                <a:path w="773" extrusionOk="0" h="203">
                  <a:moveTo>
                    <a:pt y="194" x="194"/>
                  </a:moveTo>
                  <a:lnTo>
                    <a:pt y="198" x="174"/>
                  </a:lnTo>
                  <a:lnTo>
                    <a:pt y="201" x="145"/>
                  </a:lnTo>
                  <a:lnTo>
                    <a:pt y="203" x="115"/>
                  </a:lnTo>
                  <a:lnTo>
                    <a:pt y="203" x="96"/>
                  </a:lnTo>
                  <a:lnTo>
                    <a:pt y="201" x="73"/>
                  </a:lnTo>
                  <a:lnTo>
                    <a:pt y="199" x="46"/>
                  </a:lnTo>
                  <a:lnTo>
                    <a:pt y="196" x="20"/>
                  </a:lnTo>
                  <a:lnTo>
                    <a:pt y="193" x="0"/>
                  </a:lnTo>
                  <a:lnTo>
                    <a:pt y="191" x="0"/>
                  </a:lnTo>
                  <a:lnTo>
                    <a:pt y="189" x="0"/>
                  </a:lnTo>
                  <a:lnTo>
                    <a:pt y="186" x="3"/>
                  </a:lnTo>
                  <a:lnTo>
                    <a:pt y="183" x="10"/>
                  </a:lnTo>
                  <a:lnTo>
                    <a:pt y="171" x="86"/>
                  </a:lnTo>
                  <a:lnTo>
                    <a:pt y="156" x="172"/>
                  </a:lnTo>
                  <a:lnTo>
                    <a:pt y="135" x="265"/>
                  </a:lnTo>
                  <a:lnTo>
                    <a:pt y="112" x="365"/>
                  </a:lnTo>
                  <a:lnTo>
                    <a:pt y="86" x="466"/>
                  </a:lnTo>
                  <a:lnTo>
                    <a:pt y="59" x="567"/>
                  </a:lnTo>
                  <a:lnTo>
                    <a:pt y="30" x="669"/>
                  </a:lnTo>
                  <a:lnTo>
                    <a:pt y="0" x="765"/>
                  </a:lnTo>
                  <a:lnTo>
                    <a:pt y="3" x="772"/>
                  </a:lnTo>
                  <a:lnTo>
                    <a:pt y="8" x="773"/>
                  </a:lnTo>
                  <a:lnTo>
                    <a:pt y="194" x="19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55" name="Shape 5455"/>
            <p:cNvSpPr/>
            <p:nvPr/>
          </p:nvSpPr>
          <p:spPr>
            <a:xfrm>
              <a:off y="3595687" x="2771775"/>
              <a:ext cy="1182687" cx="2959100"/>
            </a:xfrm>
            <a:custGeom>
              <a:pathLst>
                <a:path w="1864" extrusionOk="0" h="745">
                  <a:moveTo>
                    <a:pt y="685" x="39"/>
                  </a:moveTo>
                  <a:lnTo>
                    <a:pt y="690" x="29"/>
                  </a:lnTo>
                  <a:lnTo>
                    <a:pt y="695" x="20"/>
                  </a:lnTo>
                  <a:lnTo>
                    <a:pt y="702" x="13"/>
                  </a:lnTo>
                  <a:lnTo>
                    <a:pt y="710" x="10"/>
                  </a:lnTo>
                  <a:lnTo>
                    <a:pt y="724" x="3"/>
                  </a:lnTo>
                  <a:lnTo>
                    <a:pt y="737" x="0"/>
                  </a:lnTo>
                  <a:lnTo>
                    <a:pt y="745" x="39"/>
                  </a:lnTo>
                  <a:lnTo>
                    <a:pt y="734" x="42"/>
                  </a:lnTo>
                  <a:lnTo>
                    <a:pt y="722" x="50"/>
                  </a:lnTo>
                  <a:lnTo>
                    <a:pt y="710" x="62"/>
                  </a:lnTo>
                  <a:lnTo>
                    <a:pt y="696" x="81"/>
                  </a:lnTo>
                  <a:lnTo>
                    <a:pt y="673" x="179"/>
                  </a:lnTo>
                  <a:lnTo>
                    <a:pt y="646" x="280"/>
                  </a:lnTo>
                  <a:lnTo>
                    <a:pt y="615" x="385"/>
                  </a:lnTo>
                  <a:lnTo>
                    <a:pt y="580" x="493"/>
                  </a:lnTo>
                  <a:lnTo>
                    <a:pt y="544" x="604"/>
                  </a:lnTo>
                  <a:lnTo>
                    <a:pt y="504" x="717"/>
                  </a:lnTo>
                  <a:lnTo>
                    <a:pt y="462" x="831"/>
                  </a:lnTo>
                  <a:lnTo>
                    <a:pt y="418" x="947"/>
                  </a:lnTo>
                  <a:lnTo>
                    <a:pt y="370" x="1062"/>
                  </a:lnTo>
                  <a:lnTo>
                    <a:pt y="321" x="1178"/>
                  </a:lnTo>
                  <a:lnTo>
                    <a:pt y="271" x="1297"/>
                  </a:lnTo>
                  <a:lnTo>
                    <a:pt y="220" x="1411"/>
                  </a:lnTo>
                  <a:lnTo>
                    <a:pt y="166" x="1528"/>
                  </a:lnTo>
                  <a:lnTo>
                    <a:pt y="112" x="1641"/>
                  </a:lnTo>
                  <a:lnTo>
                    <a:pt y="58" x="1752"/>
                  </a:lnTo>
                  <a:lnTo>
                    <a:pt y="2" x="1864"/>
                  </a:lnTo>
                  <a:lnTo>
                    <a:pt y="0" x="1854"/>
                  </a:lnTo>
                  <a:lnTo>
                    <a:pt y="58" x="1727"/>
                  </a:lnTo>
                  <a:lnTo>
                    <a:pt y="115" x="1602"/>
                  </a:lnTo>
                  <a:lnTo>
                    <a:pt y="171" x="1479"/>
                  </a:lnTo>
                  <a:lnTo>
                    <a:pt y="227" x="1356"/>
                  </a:lnTo>
                  <a:lnTo>
                    <a:pt y="279" x="1234"/>
                  </a:lnTo>
                  <a:lnTo>
                    <a:pt y="330" x="1116"/>
                  </a:lnTo>
                  <a:lnTo>
                    <a:pt y="379" x="998"/>
                  </a:lnTo>
                  <a:lnTo>
                    <a:pt y="424" x="881"/>
                  </a:lnTo>
                  <a:lnTo>
                    <a:pt y="468" x="768"/>
                  </a:lnTo>
                  <a:lnTo>
                    <a:pt y="509" x="657"/>
                  </a:lnTo>
                  <a:lnTo>
                    <a:pt y="546" x="547"/>
                  </a:lnTo>
                  <a:lnTo>
                    <a:pt y="582" x="439"/>
                  </a:lnTo>
                  <a:lnTo>
                    <a:pt y="612" x="334"/>
                  </a:lnTo>
                  <a:lnTo>
                    <a:pt y="641" x="233"/>
                  </a:lnTo>
                  <a:lnTo>
                    <a:pt y="664" x="135"/>
                  </a:lnTo>
                  <a:lnTo>
                    <a:pt y="685" x="3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56" name="Shape 5456"/>
            <p:cNvSpPr/>
            <p:nvPr/>
          </p:nvSpPr>
          <p:spPr>
            <a:xfrm>
              <a:off y="2879725" x="1371600"/>
              <a:ext cy="306387" cx="1236661"/>
            </a:xfrm>
            <a:custGeom>
              <a:pathLst>
                <a:path w="779" extrusionOk="0" h="193">
                  <a:moveTo>
                    <a:pt y="179" x="17"/>
                  </a:moveTo>
                  <a:lnTo>
                    <a:pt y="181" x="9"/>
                  </a:lnTo>
                  <a:lnTo>
                    <a:pt y="184" x="4"/>
                  </a:lnTo>
                  <a:lnTo>
                    <a:pt y="188" x="2"/>
                  </a:lnTo>
                  <a:lnTo>
                    <a:pt y="191" x="0"/>
                  </a:lnTo>
                  <a:lnTo>
                    <a:pt y="193" x="14"/>
                  </a:lnTo>
                  <a:lnTo>
                    <a:pt y="191" x="14"/>
                  </a:lnTo>
                  <a:lnTo>
                    <a:pt y="189" x="14"/>
                  </a:lnTo>
                  <a:lnTo>
                    <a:pt y="186" x="17"/>
                  </a:lnTo>
                  <a:lnTo>
                    <a:pt y="183" x="24"/>
                  </a:lnTo>
                  <a:lnTo>
                    <a:pt y="171" x="100"/>
                  </a:lnTo>
                  <a:lnTo>
                    <a:pt y="156" x="186"/>
                  </a:lnTo>
                  <a:lnTo>
                    <a:pt y="135" x="279"/>
                  </a:lnTo>
                  <a:lnTo>
                    <a:pt y="112" x="379"/>
                  </a:lnTo>
                  <a:lnTo>
                    <a:pt y="86" x="480"/>
                  </a:lnTo>
                  <a:lnTo>
                    <a:pt y="59" x="581"/>
                  </a:lnTo>
                  <a:lnTo>
                    <a:pt y="30" x="683"/>
                  </a:lnTo>
                  <a:lnTo>
                    <a:pt y="0" x="779"/>
                  </a:lnTo>
                  <a:lnTo>
                    <a:pt y="0" x="777"/>
                  </a:lnTo>
                  <a:lnTo>
                    <a:pt y="30" x="669"/>
                  </a:lnTo>
                  <a:lnTo>
                    <a:pt y="59" x="563"/>
                  </a:lnTo>
                  <a:lnTo>
                    <a:pt y="88" x="458"/>
                  </a:lnTo>
                  <a:lnTo>
                    <a:pt y="113" x="357"/>
                  </a:lnTo>
                  <a:lnTo>
                    <a:pt y="135" x="261"/>
                  </a:lnTo>
                  <a:lnTo>
                    <a:pt y="154" x="171"/>
                  </a:lnTo>
                  <a:lnTo>
                    <a:pt y="169" x="90"/>
                  </a:lnTo>
                  <a:lnTo>
                    <a:pt y="179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57" name="Shape 5457"/>
            <p:cNvSpPr/>
            <p:nvPr/>
          </p:nvSpPr>
          <p:spPr>
            <a:xfrm>
              <a:off y="3590925" x="2428875"/>
              <a:ext cy="1154112" cx="3189286"/>
            </a:xfrm>
            <a:custGeom>
              <a:pathLst>
                <a:path w="2009" extrusionOk="0" h="727">
                  <a:moveTo>
                    <a:pt y="544" x="180"/>
                  </a:moveTo>
                  <a:lnTo>
                    <a:pt y="664" x="3"/>
                  </a:lnTo>
                  <a:lnTo>
                    <a:pt y="666" x="0"/>
                  </a:lnTo>
                  <a:lnTo>
                    <a:pt y="669" x="0"/>
                  </a:lnTo>
                  <a:lnTo>
                    <a:pt y="672" x="0"/>
                  </a:lnTo>
                  <a:lnTo>
                    <a:pt y="674" x="0"/>
                  </a:lnTo>
                  <a:lnTo>
                    <a:pt y="679" x="3"/>
                  </a:lnTo>
                  <a:lnTo>
                    <a:pt y="681" x="6"/>
                  </a:lnTo>
                  <a:lnTo>
                    <a:pt y="683" x="8"/>
                  </a:lnTo>
                  <a:lnTo>
                    <a:pt y="708" x="94"/>
                  </a:lnTo>
                  <a:lnTo>
                    <a:pt y="727" x="167"/>
                  </a:lnTo>
                  <a:lnTo>
                    <a:pt y="715" x="172"/>
                  </a:lnTo>
                  <a:lnTo>
                    <a:pt y="699" x="174"/>
                  </a:lnTo>
                  <a:lnTo>
                    <a:pt y="693" x="174"/>
                  </a:lnTo>
                  <a:lnTo>
                    <a:pt y="686" x="175"/>
                  </a:lnTo>
                  <a:lnTo>
                    <a:pt y="676" x="177"/>
                  </a:lnTo>
                  <a:lnTo>
                    <a:pt y="666" x="184"/>
                  </a:lnTo>
                  <a:lnTo>
                    <a:pt y="642" x="282"/>
                  </a:lnTo>
                  <a:lnTo>
                    <a:pt y="615" x="385"/>
                  </a:lnTo>
                  <a:lnTo>
                    <a:pt y="586" x="493"/>
                  </a:lnTo>
                  <a:lnTo>
                    <a:pt y="554" x="602"/>
                  </a:lnTo>
                  <a:lnTo>
                    <a:pt y="519" x="717"/>
                  </a:lnTo>
                  <a:lnTo>
                    <a:pt y="481" x="834"/>
                  </a:lnTo>
                  <a:lnTo>
                    <a:pt y="443" x="952"/>
                  </a:lnTo>
                  <a:lnTo>
                    <a:pt y="400" x="1072"/>
                  </a:lnTo>
                  <a:lnTo>
                    <a:pt y="356" x="1192"/>
                  </a:lnTo>
                  <a:lnTo>
                    <a:pt y="311" x="1313"/>
                  </a:lnTo>
                  <a:lnTo>
                    <a:pt y="263" x="1433"/>
                  </a:lnTo>
                  <a:lnTo>
                    <a:pt y="214" x="1553"/>
                  </a:lnTo>
                  <a:lnTo>
                    <a:pt y="164" x="1670"/>
                  </a:lnTo>
                  <a:lnTo>
                    <a:pt y="111" x="1786"/>
                  </a:lnTo>
                  <a:lnTo>
                    <a:pt y="57" x="1899"/>
                  </a:lnTo>
                  <a:lnTo>
                    <a:pt y="3" x="2009"/>
                  </a:lnTo>
                  <a:lnTo>
                    <a:pt y="0" x="1999"/>
                  </a:lnTo>
                  <a:lnTo>
                    <a:pt y="57" x="1872"/>
                  </a:lnTo>
                  <a:lnTo>
                    <a:pt y="110" x="1747"/>
                  </a:lnTo>
                  <a:lnTo>
                    <a:pt y="159" x="1624"/>
                  </a:lnTo>
                  <a:lnTo>
                    <a:pt y="204" x="1501"/>
                  </a:lnTo>
                  <a:lnTo>
                    <a:pt y="247" x="1379"/>
                  </a:lnTo>
                  <a:lnTo>
                    <a:pt y="285" x="1259"/>
                  </a:lnTo>
                  <a:lnTo>
                    <a:pt y="321" x="1141"/>
                  </a:lnTo>
                  <a:lnTo>
                    <a:pt y="355" x="1026"/>
                  </a:lnTo>
                  <a:lnTo>
                    <a:pt y="385" x="911"/>
                  </a:lnTo>
                  <a:lnTo>
                    <a:pt y="412" x="800"/>
                  </a:lnTo>
                  <a:lnTo>
                    <a:pt y="439" x="690"/>
                  </a:lnTo>
                  <a:lnTo>
                    <a:pt y="463" x="582"/>
                  </a:lnTo>
                  <a:lnTo>
                    <a:pt y="485" x="478"/>
                  </a:lnTo>
                  <a:lnTo>
                    <a:pt y="505" x="376"/>
                  </a:lnTo>
                  <a:lnTo>
                    <a:pt y="525" x="277"/>
                  </a:lnTo>
                  <a:lnTo>
                    <a:pt y="544" x="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58" name="Shape 5458"/>
            <p:cNvSpPr/>
            <p:nvPr/>
          </p:nvSpPr>
          <p:spPr>
            <a:xfrm>
              <a:off y="2876550" x="1203325"/>
              <a:ext cy="295275" cx="1373187"/>
            </a:xfrm>
            <a:custGeom>
              <a:pathLst>
                <a:path w="865" extrusionOk="0" h="186">
                  <a:moveTo>
                    <a:pt y="132" x="83"/>
                  </a:moveTo>
                  <a:lnTo>
                    <a:pt y="166" x="4"/>
                  </a:lnTo>
                  <a:lnTo>
                    <a:pt y="169" x="0"/>
                  </a:lnTo>
                  <a:lnTo>
                    <a:pt y="171" x="0"/>
                  </a:lnTo>
                  <a:lnTo>
                    <a:pt y="171" x="0"/>
                  </a:lnTo>
                  <a:lnTo>
                    <a:pt y="176" x="19"/>
                  </a:lnTo>
                  <a:lnTo>
                    <a:pt y="179" x="37"/>
                  </a:lnTo>
                  <a:lnTo>
                    <a:pt y="183" x="54"/>
                  </a:lnTo>
                  <a:lnTo>
                    <a:pt y="186" x="73"/>
                  </a:lnTo>
                  <a:lnTo>
                    <a:pt y="185" x="73"/>
                  </a:lnTo>
                  <a:lnTo>
                    <a:pt y="181" x="73"/>
                  </a:lnTo>
                  <a:lnTo>
                    <a:pt y="178" x="74"/>
                  </a:lnTo>
                  <a:lnTo>
                    <a:pt y="176" x="76"/>
                  </a:lnTo>
                  <a:lnTo>
                    <a:pt y="171" x="88"/>
                  </a:lnTo>
                  <a:lnTo>
                    <a:pt y="163" x="103"/>
                  </a:lnTo>
                  <a:lnTo>
                    <a:pt y="152" x="181"/>
                  </a:lnTo>
                  <a:lnTo>
                    <a:pt y="137" x="267"/>
                  </a:lnTo>
                  <a:lnTo>
                    <a:pt y="120" x="361"/>
                  </a:lnTo>
                  <a:lnTo>
                    <a:pt y="102" x="461"/>
                  </a:lnTo>
                  <a:lnTo>
                    <a:pt y="80" x="562"/>
                  </a:lnTo>
                  <a:lnTo>
                    <a:pt y="54" x="665"/>
                  </a:lnTo>
                  <a:lnTo>
                    <a:pt y="29" x="767"/>
                  </a:lnTo>
                  <a:lnTo>
                    <a:pt y="0" x="865"/>
                  </a:lnTo>
                  <a:lnTo>
                    <a:pt y="0" x="861"/>
                  </a:lnTo>
                  <a:lnTo>
                    <a:pt y="14" x="807"/>
                  </a:lnTo>
                  <a:lnTo>
                    <a:pt y="27" x="753"/>
                  </a:lnTo>
                  <a:lnTo>
                    <a:pt y="41" x="699"/>
                  </a:lnTo>
                  <a:lnTo>
                    <a:pt y="53" x="645"/>
                  </a:lnTo>
                  <a:lnTo>
                    <a:pt y="73" x="537"/>
                  </a:lnTo>
                  <a:lnTo>
                    <a:pt y="90" x="432"/>
                  </a:lnTo>
                  <a:lnTo>
                    <a:pt y="103" x="333"/>
                  </a:lnTo>
                  <a:lnTo>
                    <a:pt y="115" x="240"/>
                  </a:lnTo>
                  <a:lnTo>
                    <a:pt y="124" x="155"/>
                  </a:lnTo>
                  <a:lnTo>
                    <a:pt y="132" x="83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59" name="Shape 5459"/>
            <p:cNvSpPr/>
            <p:nvPr/>
          </p:nvSpPr>
          <p:spPr>
            <a:xfrm>
              <a:off y="3594100" x="2714625"/>
              <a:ext cy="860425" cx="2884486"/>
            </a:xfrm>
            <a:custGeom>
              <a:pathLst>
                <a:path w="1817" extrusionOk="0" h="542">
                  <a:moveTo>
                    <a:pt y="542" x="0"/>
                  </a:moveTo>
                  <a:lnTo>
                    <a:pt y="505" x="54"/>
                  </a:lnTo>
                  <a:lnTo>
                    <a:pt y="503" x="80"/>
                  </a:lnTo>
                  <a:lnTo>
                    <a:pt y="496" x="125"/>
                  </a:lnTo>
                  <a:lnTo>
                    <a:pt y="486" x="188"/>
                  </a:lnTo>
                  <a:lnTo>
                    <a:pt y="471" x="265"/>
                  </a:lnTo>
                  <a:lnTo>
                    <a:pt y="452" x="358"/>
                  </a:lnTo>
                  <a:lnTo>
                    <a:pt y="430" x="465"/>
                  </a:lnTo>
                  <a:lnTo>
                    <a:pt y="403" x="579"/>
                  </a:lnTo>
                  <a:lnTo>
                    <a:pt y="373" x="706"/>
                  </a:lnTo>
                  <a:lnTo>
                    <a:pt y="339" x="838"/>
                  </a:lnTo>
                  <a:lnTo>
                    <a:pt y="302" x="975"/>
                  </a:lnTo>
                  <a:lnTo>
                    <a:pt y="261" x="1116"/>
                  </a:lnTo>
                  <a:lnTo>
                    <a:pt y="216" x="1260"/>
                  </a:lnTo>
                  <a:lnTo>
                    <a:pt y="192" x="1333"/>
                  </a:lnTo>
                  <a:lnTo>
                    <a:pt y="167" x="1403"/>
                  </a:lnTo>
                  <a:lnTo>
                    <a:pt y="141" x="1474"/>
                  </a:lnTo>
                  <a:lnTo>
                    <a:pt y="114" x="1545"/>
                  </a:lnTo>
                  <a:lnTo>
                    <a:pt y="87" x="1614"/>
                  </a:lnTo>
                  <a:lnTo>
                    <a:pt y="59" x="1684"/>
                  </a:lnTo>
                  <a:lnTo>
                    <a:pt y="30" x="1751"/>
                  </a:lnTo>
                  <a:lnTo>
                    <a:pt y="0" x="1817"/>
                  </a:lnTo>
                  <a:lnTo>
                    <a:pt y="0" x="1817"/>
                  </a:lnTo>
                  <a:lnTo>
                    <a:pt y="55" x="1692"/>
                  </a:lnTo>
                  <a:lnTo>
                    <a:pt y="109" x="1567"/>
                  </a:lnTo>
                  <a:lnTo>
                    <a:pt y="158" x="1442"/>
                  </a:lnTo>
                  <a:lnTo>
                    <a:pt y="202" x="1321"/>
                  </a:lnTo>
                  <a:lnTo>
                    <a:pt y="245" x="1199"/>
                  </a:lnTo>
                  <a:lnTo>
                    <a:pt y="283" x="1079"/>
                  </a:lnTo>
                  <a:lnTo>
                    <a:pt y="319" x="961"/>
                  </a:lnTo>
                  <a:lnTo>
                    <a:pt y="353" x="845"/>
                  </a:lnTo>
                  <a:lnTo>
                    <a:pt y="383" x="731"/>
                  </a:lnTo>
                  <a:lnTo>
                    <a:pt y="410" x="620"/>
                  </a:lnTo>
                  <a:lnTo>
                    <a:pt y="437" x="510"/>
                  </a:lnTo>
                  <a:lnTo>
                    <a:pt y="461" x="402"/>
                  </a:lnTo>
                  <a:lnTo>
                    <a:pt y="483" x="298"/>
                  </a:lnTo>
                  <a:lnTo>
                    <a:pt y="503" x="196"/>
                  </a:lnTo>
                  <a:lnTo>
                    <a:pt y="523" x="97"/>
                  </a:lnTo>
                  <a:lnTo>
                    <a:pt y="54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60" name="Shape 5460"/>
            <p:cNvSpPr/>
            <p:nvPr/>
          </p:nvSpPr>
          <p:spPr>
            <a:xfrm>
              <a:off y="2876550" x="1335087"/>
              <a:ext cy="209550" cx="1235075"/>
            </a:xfrm>
            <a:custGeom>
              <a:pathLst>
                <a:path w="778" extrusionOk="0" h="132">
                  <a:moveTo>
                    <a:pt y="132" x="0"/>
                  </a:moveTo>
                  <a:lnTo>
                    <a:pt y="122" x="23"/>
                  </a:lnTo>
                  <a:lnTo>
                    <a:pt y="120" x="52"/>
                  </a:lnTo>
                  <a:lnTo>
                    <a:pt y="115" x="111"/>
                  </a:lnTo>
                  <a:lnTo>
                    <a:pt y="105" x="196"/>
                  </a:lnTo>
                  <a:lnTo>
                    <a:pt y="93" x="300"/>
                  </a:lnTo>
                  <a:lnTo>
                    <a:pt y="76" x="417"/>
                  </a:lnTo>
                  <a:lnTo>
                    <a:pt y="54" x="538"/>
                  </a:lnTo>
                  <a:lnTo>
                    <a:pt y="43" x="601"/>
                  </a:lnTo>
                  <a:lnTo>
                    <a:pt y="29" x="662"/>
                  </a:lnTo>
                  <a:lnTo>
                    <a:pt y="16" x="721"/>
                  </a:lnTo>
                  <a:lnTo>
                    <a:pt y="0" x="778"/>
                  </a:lnTo>
                  <a:lnTo>
                    <a:pt y="0" x="778"/>
                  </a:lnTo>
                  <a:lnTo>
                    <a:pt y="14" x="724"/>
                  </a:lnTo>
                  <a:lnTo>
                    <a:pt y="29" x="670"/>
                  </a:lnTo>
                  <a:lnTo>
                    <a:pt y="41" x="616"/>
                  </a:lnTo>
                  <a:lnTo>
                    <a:pt y="53" x="560"/>
                  </a:lnTo>
                  <a:lnTo>
                    <a:pt y="73" x="454"/>
                  </a:lnTo>
                  <a:lnTo>
                    <a:pt y="90" x="349"/>
                  </a:lnTo>
                  <a:lnTo>
                    <a:pt y="103" x="250"/>
                  </a:lnTo>
                  <a:lnTo>
                    <a:pt y="115" x="157"/>
                  </a:lnTo>
                  <a:lnTo>
                    <a:pt y="124" x="72"/>
                  </a:lnTo>
                  <a:lnTo>
                    <a:pt y="13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61" name="Shape 5461"/>
            <p:cNvSpPr/>
            <p:nvPr/>
          </p:nvSpPr>
          <p:spPr>
            <a:xfrm>
              <a:off y="3568700" x="3263900"/>
              <a:ext cy="896937" cx="2339975"/>
            </a:xfrm>
            <a:custGeom>
              <a:pathLst>
                <a:path w="1474" extrusionOk="0" h="565">
                  <a:moveTo>
                    <a:pt y="240" x="274"/>
                  </a:moveTo>
                  <a:lnTo>
                    <a:pt y="262" x="269"/>
                  </a:lnTo>
                  <a:lnTo>
                    <a:pt y="284" x="261"/>
                  </a:lnTo>
                  <a:lnTo>
                    <a:pt y="308" x="249"/>
                  </a:lnTo>
                  <a:lnTo>
                    <a:pt y="332" x="233"/>
                  </a:lnTo>
                  <a:lnTo>
                    <a:pt y="355" x="218"/>
                  </a:lnTo>
                  <a:lnTo>
                    <a:pt y="379" x="200"/>
                  </a:lnTo>
                  <a:lnTo>
                    <a:pt y="401" x="181"/>
                  </a:lnTo>
                  <a:lnTo>
                    <a:pt y="424" x="159"/>
                  </a:lnTo>
                  <a:lnTo>
                    <a:pt y="467" x="117"/>
                  </a:lnTo>
                  <a:lnTo>
                    <a:pt y="506" x="75"/>
                  </a:lnTo>
                  <a:lnTo>
                    <a:pt y="539" x="34"/>
                  </a:lnTo>
                  <a:lnTo>
                    <a:pt y="565" x="0"/>
                  </a:lnTo>
                  <a:lnTo>
                    <a:pt y="539" x="83"/>
                  </a:lnTo>
                  <a:lnTo>
                    <a:pt y="512" x="171"/>
                  </a:lnTo>
                  <a:lnTo>
                    <a:pt y="484" x="262"/>
                  </a:lnTo>
                  <a:lnTo>
                    <a:pt y="452" x="355"/>
                  </a:lnTo>
                  <a:lnTo>
                    <a:pt y="419" x="450"/>
                  </a:lnTo>
                  <a:lnTo>
                    <a:pt y="384" x="546"/>
                  </a:lnTo>
                  <a:lnTo>
                    <a:pt y="348" x="644"/>
                  </a:lnTo>
                  <a:lnTo>
                    <a:pt y="313" x="742"/>
                  </a:lnTo>
                  <a:lnTo>
                    <a:pt y="276" x="840"/>
                  </a:lnTo>
                  <a:lnTo>
                    <a:pt y="237" x="938"/>
                  </a:lnTo>
                  <a:lnTo>
                    <a:pt y="198" x="1032"/>
                  </a:lnTo>
                  <a:lnTo>
                    <a:pt y="159" x="1127"/>
                  </a:lnTo>
                  <a:lnTo>
                    <a:pt y="120" x="1219"/>
                  </a:lnTo>
                  <a:lnTo>
                    <a:pt y="81" x="1307"/>
                  </a:lnTo>
                  <a:lnTo>
                    <a:pt y="43" x="1393"/>
                  </a:lnTo>
                  <a:lnTo>
                    <a:pt y="4" x="1474"/>
                  </a:lnTo>
                  <a:lnTo>
                    <a:pt y="0" x="1454"/>
                  </a:lnTo>
                  <a:lnTo>
                    <a:pt y="27" x="1378"/>
                  </a:lnTo>
                  <a:lnTo>
                    <a:pt y="53" x="1301"/>
                  </a:lnTo>
                  <a:lnTo>
                    <a:pt y="78" x="1223"/>
                  </a:lnTo>
                  <a:lnTo>
                    <a:pt y="102" x="1144"/>
                  </a:lnTo>
                  <a:lnTo>
                    <a:pt y="124" x="1064"/>
                  </a:lnTo>
                  <a:lnTo>
                    <a:pt y="144" x="983"/>
                  </a:lnTo>
                  <a:lnTo>
                    <a:pt y="163" x="904"/>
                  </a:lnTo>
                  <a:lnTo>
                    <a:pt y="179" x="826"/>
                  </a:lnTo>
                  <a:lnTo>
                    <a:pt y="195" x="748"/>
                  </a:lnTo>
                  <a:lnTo>
                    <a:pt y="208" x="672"/>
                  </a:lnTo>
                  <a:lnTo>
                    <a:pt y="218" x="598"/>
                  </a:lnTo>
                  <a:lnTo>
                    <a:pt y="228" x="527"/>
                  </a:lnTo>
                  <a:lnTo>
                    <a:pt y="234" x="458"/>
                  </a:lnTo>
                  <a:lnTo>
                    <a:pt y="239" x="394"/>
                  </a:lnTo>
                  <a:lnTo>
                    <a:pt y="240" x="331"/>
                  </a:lnTo>
                  <a:lnTo>
                    <a:pt y="240" x="274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62" name="Shape 5462"/>
            <p:cNvSpPr/>
            <p:nvPr/>
          </p:nvSpPr>
          <p:spPr>
            <a:xfrm>
              <a:off y="2868611" x="1631950"/>
              <a:ext cy="214311" cx="944561"/>
            </a:xfrm>
            <a:custGeom>
              <a:pathLst>
                <a:path w="595" extrusionOk="0" h="135">
                  <a:moveTo>
                    <a:pt y="49" x="156"/>
                  </a:moveTo>
                  <a:lnTo>
                    <a:pt y="63" x="140"/>
                  </a:lnTo>
                  <a:lnTo>
                    <a:pt y="76" x="122"/>
                  </a:lnTo>
                  <a:lnTo>
                    <a:pt y="88" x="102"/>
                  </a:lnTo>
                  <a:lnTo>
                    <a:pt y="100" x="80"/>
                  </a:lnTo>
                  <a:lnTo>
                    <a:pt y="120" x="36"/>
                  </a:lnTo>
                  <a:lnTo>
                    <a:pt y="135" x="0"/>
                  </a:lnTo>
                  <a:lnTo>
                    <a:pt y="124" x="66"/>
                  </a:lnTo>
                  <a:lnTo>
                    <a:pt y="110" x="139"/>
                  </a:lnTo>
                  <a:lnTo>
                    <a:pt y="95" x="215"/>
                  </a:lnTo>
                  <a:lnTo>
                    <a:pt y="78" x="292"/>
                  </a:lnTo>
                  <a:lnTo>
                    <a:pt y="59" x="372"/>
                  </a:lnTo>
                  <a:lnTo>
                    <a:pt y="41" x="449"/>
                  </a:lnTo>
                  <a:lnTo>
                    <a:pt y="22" x="524"/>
                  </a:lnTo>
                  <a:lnTo>
                    <a:pt y="2" x="595"/>
                  </a:lnTo>
                  <a:lnTo>
                    <a:pt y="0" x="590"/>
                  </a:lnTo>
                  <a:lnTo>
                    <a:pt y="14" x="529"/>
                  </a:lnTo>
                  <a:lnTo>
                    <a:pt y="24" x="466"/>
                  </a:lnTo>
                  <a:lnTo>
                    <a:pt y="34" x="405"/>
                  </a:lnTo>
                  <a:lnTo>
                    <a:pt y="43" x="346"/>
                  </a:lnTo>
                  <a:lnTo>
                    <a:pt y="48" x="289"/>
                  </a:lnTo>
                  <a:lnTo>
                    <a:pt y="51" x="238"/>
                  </a:lnTo>
                  <a:lnTo>
                    <a:pt y="53" x="193"/>
                  </a:lnTo>
                  <a:lnTo>
                    <a:pt y="49" x="156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63" name="Shape 5463"/>
            <p:cNvSpPr/>
            <p:nvPr/>
          </p:nvSpPr>
          <p:spPr>
            <a:xfrm>
              <a:off y="3575050" x="3302000"/>
              <a:ext cy="930275" cx="2335211"/>
            </a:xfrm>
            <a:custGeom>
              <a:pathLst>
                <a:path w="1471" extrusionOk="0" h="586">
                  <a:moveTo>
                    <a:pt y="262" x="275"/>
                  </a:moveTo>
                  <a:lnTo>
                    <a:pt y="284" x="269"/>
                  </a:lnTo>
                  <a:lnTo>
                    <a:pt y="306" x="260"/>
                  </a:lnTo>
                  <a:lnTo>
                    <a:pt y="329" x="248"/>
                  </a:lnTo>
                  <a:lnTo>
                    <a:pt y="353" x="235"/>
                  </a:lnTo>
                  <a:lnTo>
                    <a:pt y="377" x="218"/>
                  </a:lnTo>
                  <a:lnTo>
                    <a:pt y="400" x="199"/>
                  </a:lnTo>
                  <a:lnTo>
                    <a:pt y="422" x="181"/>
                  </a:lnTo>
                  <a:lnTo>
                    <a:pt y="446" x="161"/>
                  </a:lnTo>
                  <a:lnTo>
                    <a:pt y="488" x="117"/>
                  </a:lnTo>
                  <a:lnTo>
                    <a:pt y="527" x="74"/>
                  </a:lnTo>
                  <a:lnTo>
                    <a:pt y="561" x="34"/>
                  </a:lnTo>
                  <a:lnTo>
                    <a:pt y="586" x="0"/>
                  </a:lnTo>
                  <a:lnTo>
                    <a:pt y="561" x="85"/>
                  </a:lnTo>
                  <a:lnTo>
                    <a:pt y="534" x="171"/>
                  </a:lnTo>
                  <a:lnTo>
                    <a:pt y="503" x="262"/>
                  </a:lnTo>
                  <a:lnTo>
                    <a:pt y="470" x="355"/>
                  </a:lnTo>
                  <a:lnTo>
                    <a:pt y="436" x="449"/>
                  </a:lnTo>
                  <a:lnTo>
                    <a:pt y="400" x="545"/>
                  </a:lnTo>
                  <a:lnTo>
                    <a:pt y="361" x="642"/>
                  </a:lnTo>
                  <a:lnTo>
                    <a:pt y="324" x="740"/>
                  </a:lnTo>
                  <a:lnTo>
                    <a:pt y="284" x="836"/>
                  </a:lnTo>
                  <a:lnTo>
                    <a:pt y="245" x="934"/>
                  </a:lnTo>
                  <a:lnTo>
                    <a:pt y="204" x="1028"/>
                  </a:lnTo>
                  <a:lnTo>
                    <a:pt y="164" x="1123"/>
                  </a:lnTo>
                  <a:lnTo>
                    <a:pt y="123" x="1214"/>
                  </a:lnTo>
                  <a:lnTo>
                    <a:pt y="83" x="1304"/>
                  </a:lnTo>
                  <a:lnTo>
                    <a:pt y="44" x="1388"/>
                  </a:lnTo>
                  <a:lnTo>
                    <a:pt y="5" x="1471"/>
                  </a:lnTo>
                  <a:lnTo>
                    <a:pt y="0" x="1449"/>
                  </a:lnTo>
                  <a:lnTo>
                    <a:pt y="27" x="1373"/>
                  </a:lnTo>
                  <a:lnTo>
                    <a:pt y="54" x="1297"/>
                  </a:lnTo>
                  <a:lnTo>
                    <a:pt y="81" x="1217"/>
                  </a:lnTo>
                  <a:lnTo>
                    <a:pt y="104" x="1140"/>
                  </a:lnTo>
                  <a:lnTo>
                    <a:pt y="128" x="1059"/>
                  </a:lnTo>
                  <a:lnTo>
                    <a:pt y="150" x="979"/>
                  </a:lnTo>
                  <a:lnTo>
                    <a:pt y="172" x="902"/>
                  </a:lnTo>
                  <a:lnTo>
                    <a:pt y="191" x="822"/>
                  </a:lnTo>
                  <a:lnTo>
                    <a:pt y="208" x="746"/>
                  </a:lnTo>
                  <a:lnTo>
                    <a:pt y="223" x="670"/>
                  </a:lnTo>
                  <a:lnTo>
                    <a:pt y="235" x="598"/>
                  </a:lnTo>
                  <a:lnTo>
                    <a:pt y="246" x="527"/>
                  </a:lnTo>
                  <a:lnTo>
                    <a:pt y="253" x="458"/>
                  </a:lnTo>
                  <a:lnTo>
                    <a:pt y="260" x="394"/>
                  </a:lnTo>
                  <a:lnTo>
                    <a:pt y="262" x="333"/>
                  </a:lnTo>
                  <a:lnTo>
                    <a:pt y="262" x="27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64" name="Shape 5464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5" x="32"/>
                  </a:lnTo>
                  <a:lnTo>
                    <a:pt y="12" x="67"/>
                  </a:lnTo>
                  <a:lnTo>
                    <a:pt y="18" x="106"/>
                  </a:lnTo>
                  <a:lnTo>
                    <a:pt y="27" x="153"/>
                  </a:lnTo>
                  <a:lnTo>
                    <a:pt y="35" x="206"/>
                  </a:lnTo>
                  <a:lnTo>
                    <a:pt y="44" x="268"/>
                  </a:lnTo>
                  <a:lnTo>
                    <a:pt y="54" x="339"/>
                  </a:lnTo>
                  <a:lnTo>
                    <a:pt y="62" x="420"/>
                  </a:lnTo>
                  <a:lnTo>
                    <a:pt y="64" x="439"/>
                  </a:lnTo>
                  <a:lnTo>
                    <a:pt y="64" x="459"/>
                  </a:lnTo>
                  <a:lnTo>
                    <a:pt y="64" x="476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65" name="Shape 5465"/>
            <p:cNvSpPr/>
            <p:nvPr/>
          </p:nvSpPr>
          <p:spPr>
            <a:xfrm>
              <a:off y="2871786" x="1646236"/>
              <a:ext cy="228600" cx="938211"/>
            </a:xfrm>
            <a:custGeom>
              <a:pathLst>
                <a:path w="591" extrusionOk="0" h="144">
                  <a:moveTo>
                    <a:pt y="54" x="153"/>
                  </a:moveTo>
                  <a:lnTo>
                    <a:pt y="68" x="138"/>
                  </a:lnTo>
                  <a:lnTo>
                    <a:pt y="79" x="120"/>
                  </a:lnTo>
                  <a:lnTo>
                    <a:pt y="93" x="99"/>
                  </a:lnTo>
                  <a:lnTo>
                    <a:pt y="106" x="79"/>
                  </a:lnTo>
                  <a:lnTo>
                    <a:pt y="128" x="35"/>
                  </a:lnTo>
                  <a:lnTo>
                    <a:pt y="144" x="0"/>
                  </a:lnTo>
                  <a:lnTo>
                    <a:pt y="132" x="66"/>
                  </a:lnTo>
                  <a:lnTo>
                    <a:pt y="117" x="136"/>
                  </a:lnTo>
                  <a:lnTo>
                    <a:pt y="100" x="212"/>
                  </a:lnTo>
                  <a:lnTo>
                    <a:pt y="81" x="290"/>
                  </a:lnTo>
                  <a:lnTo>
                    <a:pt y="62" x="368"/>
                  </a:lnTo>
                  <a:lnTo>
                    <a:pt y="42" x="445"/>
                  </a:lnTo>
                  <a:lnTo>
                    <a:pt y="22" x="520"/>
                  </a:lnTo>
                  <a:lnTo>
                    <a:pt y="2" x="591"/>
                  </a:lnTo>
                  <a:lnTo>
                    <a:pt y="0" x="586"/>
                  </a:lnTo>
                  <a:lnTo>
                    <a:pt y="13" x="525"/>
                  </a:lnTo>
                  <a:lnTo>
                    <a:pt y="25" x="462"/>
                  </a:lnTo>
                  <a:lnTo>
                    <a:pt y="35" x="402"/>
                  </a:lnTo>
                  <a:lnTo>
                    <a:pt y="44" x="342"/>
                  </a:lnTo>
                  <a:lnTo>
                    <a:pt y="51" x="287"/>
                  </a:lnTo>
                  <a:lnTo>
                    <a:pt y="54" x="236"/>
                  </a:lnTo>
                  <a:lnTo>
                    <a:pt y="56" x="190"/>
                  </a:lnTo>
                  <a:lnTo>
                    <a:pt y="54" x="1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66" name="Shape 5466"/>
            <p:cNvSpPr/>
            <p:nvPr/>
          </p:nvSpPr>
          <p:spPr>
            <a:xfrm>
              <a:off y="3579812" x="3328987"/>
              <a:ext cy="949325" cx="2327275"/>
            </a:xfrm>
            <a:custGeom>
              <a:pathLst>
                <a:path w="1466" extrusionOk="0" h="598">
                  <a:moveTo>
                    <a:pt y="272" x="275"/>
                  </a:moveTo>
                  <a:lnTo>
                    <a:pt y="294" x="270"/>
                  </a:lnTo>
                  <a:lnTo>
                    <a:pt y="318" x="260"/>
                  </a:lnTo>
                  <a:lnTo>
                    <a:pt y="340" x="248"/>
                  </a:lnTo>
                  <a:lnTo>
                    <a:pt y="363" x="235"/>
                  </a:lnTo>
                  <a:lnTo>
                    <a:pt y="387" x="218"/>
                  </a:lnTo>
                  <a:lnTo>
                    <a:pt y="411" x="201"/>
                  </a:lnTo>
                  <a:lnTo>
                    <a:pt y="434" x="181"/>
                  </a:lnTo>
                  <a:lnTo>
                    <a:pt y="456" x="160"/>
                  </a:lnTo>
                  <a:lnTo>
                    <a:pt y="500" x="118"/>
                  </a:lnTo>
                  <a:lnTo>
                    <a:pt y="539" x="74"/>
                  </a:lnTo>
                  <a:lnTo>
                    <a:pt y="571" x="35"/>
                  </a:lnTo>
                  <a:lnTo>
                    <a:pt y="598" x="0"/>
                  </a:lnTo>
                  <a:lnTo>
                    <a:pt y="573" x="84"/>
                  </a:lnTo>
                  <a:lnTo>
                    <a:pt y="544" x="171"/>
                  </a:lnTo>
                  <a:lnTo>
                    <a:pt y="512" x="262"/>
                  </a:lnTo>
                  <a:lnTo>
                    <a:pt y="480" x="355"/>
                  </a:lnTo>
                  <a:lnTo>
                    <a:pt y="445" x="447"/>
                  </a:lnTo>
                  <a:lnTo>
                    <a:pt y="407" x="544"/>
                  </a:lnTo>
                  <a:lnTo>
                    <a:pt y="368" x="640"/>
                  </a:lnTo>
                  <a:lnTo>
                    <a:pt y="330" x="738"/>
                  </a:lnTo>
                  <a:lnTo>
                    <a:pt y="289" x="834"/>
                  </a:lnTo>
                  <a:lnTo>
                    <a:pt y="247" x="930"/>
                  </a:lnTo>
                  <a:lnTo>
                    <a:pt y="206" x="1025"/>
                  </a:lnTo>
                  <a:lnTo>
                    <a:pt y="164" x="1119"/>
                  </a:lnTo>
                  <a:lnTo>
                    <a:pt y="123" x="1211"/>
                  </a:lnTo>
                  <a:lnTo>
                    <a:pt y="83" x="1298"/>
                  </a:lnTo>
                  <a:lnTo>
                    <a:pt y="42" x="1384"/>
                  </a:lnTo>
                  <a:lnTo>
                    <a:pt y="3" x="1466"/>
                  </a:lnTo>
                  <a:lnTo>
                    <a:pt y="0" x="1444"/>
                  </a:lnTo>
                  <a:lnTo>
                    <a:pt y="27" x="1369"/>
                  </a:lnTo>
                  <a:lnTo>
                    <a:pt y="54" x="1292"/>
                  </a:lnTo>
                  <a:lnTo>
                    <a:pt y="81" x="1214"/>
                  </a:lnTo>
                  <a:lnTo>
                    <a:pt y="107" x="1135"/>
                  </a:lnTo>
                  <a:lnTo>
                    <a:pt y="130" x="1057"/>
                  </a:lnTo>
                  <a:lnTo>
                    <a:pt y="154" x="978"/>
                  </a:lnTo>
                  <a:lnTo>
                    <a:pt y="176" x="898"/>
                  </a:lnTo>
                  <a:lnTo>
                    <a:pt y="196" x="821"/>
                  </a:lnTo>
                  <a:lnTo>
                    <a:pt y="215" x="745"/>
                  </a:lnTo>
                  <a:lnTo>
                    <a:pt y="230" x="670"/>
                  </a:lnTo>
                  <a:lnTo>
                    <a:pt y="243" x="596"/>
                  </a:lnTo>
                  <a:lnTo>
                    <a:pt y="255" x="527"/>
                  </a:lnTo>
                  <a:lnTo>
                    <a:pt y="264" x="458"/>
                  </a:lnTo>
                  <a:lnTo>
                    <a:pt y="270" x="393"/>
                  </a:lnTo>
                  <a:lnTo>
                    <a:pt y="272" x="333"/>
                  </a:lnTo>
                  <a:lnTo>
                    <a:pt y="272" x="27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67" name="Shape 5467"/>
            <p:cNvSpPr/>
            <p:nvPr/>
          </p:nvSpPr>
          <p:spPr>
            <a:xfrm>
              <a:off y="2871786" x="1635125"/>
              <a:ext cy="244475" cx="954086"/>
            </a:xfrm>
            <a:custGeom>
              <a:pathLst>
                <a:path w="601" extrusionOk="0" h="154">
                  <a:moveTo>
                    <a:pt y="61" x="165"/>
                  </a:moveTo>
                  <a:lnTo>
                    <a:pt y="74" x="150"/>
                  </a:lnTo>
                  <a:lnTo>
                    <a:pt y="88" x="130"/>
                  </a:lnTo>
                  <a:lnTo>
                    <a:pt y="101" x="108"/>
                  </a:lnTo>
                  <a:lnTo>
                    <a:pt y="113" x="84"/>
                  </a:lnTo>
                  <a:lnTo>
                    <a:pt y="137" x="39"/>
                  </a:lnTo>
                  <a:lnTo>
                    <a:pt y="154" x="0"/>
                  </a:lnTo>
                  <a:lnTo>
                    <a:pt y="140" x="67"/>
                  </a:lnTo>
                  <a:lnTo>
                    <a:pt y="125" x="140"/>
                  </a:lnTo>
                  <a:lnTo>
                    <a:pt y="106" x="216"/>
                  </a:lnTo>
                  <a:lnTo>
                    <a:pt y="86" x="295"/>
                  </a:lnTo>
                  <a:lnTo>
                    <a:pt y="66" x="375"/>
                  </a:lnTo>
                  <a:lnTo>
                    <a:pt y="44" x="454"/>
                  </a:lnTo>
                  <a:lnTo>
                    <a:pt y="22" x="530"/>
                  </a:lnTo>
                  <a:lnTo>
                    <a:pt y="2" x="601"/>
                  </a:lnTo>
                  <a:lnTo>
                    <a:pt y="0" x="596"/>
                  </a:lnTo>
                  <a:lnTo>
                    <a:pt y="13" x="535"/>
                  </a:lnTo>
                  <a:lnTo>
                    <a:pt y="27" x="473"/>
                  </a:lnTo>
                  <a:lnTo>
                    <a:pt y="39" x="412"/>
                  </a:lnTo>
                  <a:lnTo>
                    <a:pt y="47" x="353"/>
                  </a:lnTo>
                  <a:lnTo>
                    <a:pt y="56" x="299"/>
                  </a:lnTo>
                  <a:lnTo>
                    <a:pt y="61" x="246"/>
                  </a:lnTo>
                  <a:lnTo>
                    <a:pt y="62" x="203"/>
                  </a:lnTo>
                  <a:lnTo>
                    <a:pt y="61" x="16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68" name="Shape 5468"/>
            <p:cNvSpPr/>
            <p:nvPr/>
          </p:nvSpPr>
          <p:spPr>
            <a:xfrm>
              <a:off y="3625850" x="2706686"/>
              <a:ext cy="1128712" cx="1517650"/>
            </a:xfrm>
            <a:custGeom>
              <a:pathLst>
                <a:path w="956" extrusionOk="0" h="711">
                  <a:moveTo>
                    <a:pt y="711" x="9"/>
                  </a:moveTo>
                  <a:lnTo>
                    <a:pt y="701" x="5"/>
                  </a:lnTo>
                  <a:lnTo>
                    <a:pt y="689" x="2"/>
                  </a:lnTo>
                  <a:lnTo>
                    <a:pt y="679" x="0"/>
                  </a:lnTo>
                  <a:lnTo>
                    <a:pt y="669" x="0"/>
                  </a:lnTo>
                  <a:lnTo>
                    <a:pt y="657" x="2"/>
                  </a:lnTo>
                  <a:lnTo>
                    <a:pt y="647" x="7"/>
                  </a:lnTo>
                  <a:lnTo>
                    <a:pt y="637" x="14"/>
                  </a:lnTo>
                  <a:lnTo>
                    <a:pt y="628" x="24"/>
                  </a:lnTo>
                  <a:lnTo>
                    <a:pt y="12" x="956"/>
                  </a:lnTo>
                  <a:lnTo>
                    <a:pt y="0" x="782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69" name="Shape 5469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70" name="Shape 5470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71" name="Shape 5471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72" name="Shape 5472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73" name="Shape 5473"/>
            <p:cNvSpPr/>
            <p:nvPr/>
          </p:nvSpPr>
          <p:spPr>
            <a:xfrm>
              <a:off y="2786061" x="1319212"/>
              <a:ext cy="388937" cx="896937"/>
            </a:xfrm>
            <a:custGeom>
              <a:pathLst>
                <a:path w="565" extrusionOk="0" h="245">
                  <a:moveTo>
                    <a:pt y="0" x="565"/>
                  </a:moveTo>
                  <a:lnTo>
                    <a:pt y="231" x="6"/>
                  </a:lnTo>
                  <a:lnTo>
                    <a:pt y="235" x="3"/>
                  </a:lnTo>
                  <a:lnTo>
                    <a:pt y="238" x="1"/>
                  </a:lnTo>
                  <a:lnTo>
                    <a:pt y="242" x="0"/>
                  </a:lnTo>
                  <a:lnTo>
                    <a:pt y="245" x="1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74" name="Shape 5474"/>
            <p:cNvSpPr/>
            <p:nvPr/>
          </p:nvSpPr>
          <p:spPr>
            <a:xfrm>
              <a:off y="2174875" x="1908175"/>
              <a:ext cy="385761" cx="228600"/>
            </a:xfrm>
            <a:custGeom>
              <a:pathLst>
                <a:path w="144" extrusionOk="0" h="243">
                  <a:moveTo>
                    <a:pt y="0" x="0"/>
                  </a:moveTo>
                  <a:lnTo>
                    <a:pt y="211" x="4"/>
                  </a:lnTo>
                  <a:lnTo>
                    <a:pt y="243" x="140"/>
                  </a:lnTo>
                  <a:lnTo>
                    <a:pt y="180" x="144"/>
                  </a:lnTo>
                  <a:lnTo>
                    <a:pt y="103" x="127"/>
                  </a:lnTo>
                  <a:lnTo>
                    <a:pt y="37" x="101"/>
                  </a:lnTo>
                  <a:lnTo>
                    <a:pt y="28" x="95"/>
                  </a:lnTo>
                  <a:lnTo>
                    <a:pt y="20" x="73"/>
                  </a:lnTo>
                  <a:lnTo>
                    <a:pt y="11" x="49"/>
                  </a:lnTo>
                  <a:lnTo>
                    <a:pt y="5" x="2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75" name="Shape 5475"/>
            <p:cNvSpPr/>
            <p:nvPr/>
          </p:nvSpPr>
          <p:spPr>
            <a:xfrm>
              <a:off y="2136775" x="2000250"/>
              <a:ext cy="1512886" cx="5308600"/>
            </a:xfrm>
            <a:custGeom>
              <a:pathLst>
                <a:path w="3344" extrusionOk="0" h="953">
                  <a:moveTo>
                    <a:pt y="953" x="3344"/>
                  </a:moveTo>
                  <a:lnTo>
                    <a:pt y="946" x="3343"/>
                  </a:lnTo>
                  <a:lnTo>
                    <a:pt y="943" x="3304"/>
                  </a:lnTo>
                  <a:lnTo>
                    <a:pt y="945" x="3272"/>
                  </a:lnTo>
                  <a:lnTo>
                    <a:pt y="941" x="3228"/>
                  </a:lnTo>
                  <a:lnTo>
                    <a:pt y="936" x="3175"/>
                  </a:lnTo>
                  <a:lnTo>
                    <a:pt y="929" x="3115"/>
                  </a:lnTo>
                  <a:lnTo>
                    <a:pt y="923" x="3050"/>
                  </a:lnTo>
                  <a:lnTo>
                    <a:pt y="912" x="2985"/>
                  </a:lnTo>
                  <a:lnTo>
                    <a:pt y="904" x="2919"/>
                  </a:lnTo>
                  <a:lnTo>
                    <a:pt y="896" x="2856"/>
                  </a:lnTo>
                  <a:lnTo>
                    <a:pt y="863" x="2698"/>
                  </a:lnTo>
                  <a:lnTo>
                    <a:pt y="833" x="2542"/>
                  </a:lnTo>
                  <a:lnTo>
                    <a:pt y="801" x="2389"/>
                  </a:lnTo>
                  <a:lnTo>
                    <a:pt y="769" x="2237"/>
                  </a:lnTo>
                  <a:lnTo>
                    <a:pt y="737" x="2086"/>
                  </a:lnTo>
                  <a:lnTo>
                    <a:pt y="703" x="1938"/>
                  </a:lnTo>
                  <a:lnTo>
                    <a:pt y="671" x="1791"/>
                  </a:lnTo>
                  <a:lnTo>
                    <a:pt y="639" x="1644"/>
                  </a:lnTo>
                  <a:lnTo>
                    <a:pt y="605" x="1499"/>
                  </a:lnTo>
                  <a:lnTo>
                    <a:pt y="573" x="1354"/>
                  </a:lnTo>
                  <a:lnTo>
                    <a:pt y="539" x="1210"/>
                  </a:lnTo>
                  <a:lnTo>
                    <a:pt y="505" x="1067"/>
                  </a:lnTo>
                  <a:lnTo>
                    <a:pt y="471" x="923"/>
                  </a:lnTo>
                  <a:lnTo>
                    <a:pt y="439" x="778"/>
                  </a:lnTo>
                  <a:lnTo>
                    <a:pt y="406" x="634"/>
                  </a:lnTo>
                  <a:lnTo>
                    <a:pt y="372" x="489"/>
                  </a:lnTo>
                  <a:lnTo>
                    <a:pt y="367" x="467"/>
                  </a:lnTo>
                  <a:lnTo>
                    <a:pt y="360" x="447"/>
                  </a:lnTo>
                  <a:lnTo>
                    <a:pt y="353" x="427"/>
                  </a:lnTo>
                  <a:lnTo>
                    <a:pt y="346" x="408"/>
                  </a:lnTo>
                  <a:lnTo>
                    <a:pt y="336" x="391"/>
                  </a:lnTo>
                  <a:lnTo>
                    <a:pt y="328" x="374"/>
                  </a:lnTo>
                  <a:lnTo>
                    <a:pt y="318" x="359"/>
                  </a:lnTo>
                  <a:lnTo>
                    <a:pt y="306" x="344"/>
                  </a:lnTo>
                  <a:lnTo>
                    <a:pt y="282" x="315"/>
                  </a:lnTo>
                  <a:lnTo>
                    <a:pt y="257" x="290"/>
                  </a:lnTo>
                  <a:lnTo>
                    <a:pt y="230" x="265"/>
                  </a:lnTo>
                  <a:lnTo>
                    <a:pt y="201" x="241"/>
                  </a:lnTo>
                  <a:lnTo>
                    <a:pt y="172" x="217"/>
                  </a:lnTo>
                  <a:lnTo>
                    <a:pt y="144" x="194"/>
                  </a:lnTo>
                  <a:lnTo>
                    <a:pt y="115" x="168"/>
                  </a:lnTo>
                  <a:lnTo>
                    <a:pt y="88" x="141"/>
                  </a:lnTo>
                  <a:lnTo>
                    <a:pt y="76" x="126"/>
                  </a:lnTo>
                  <a:lnTo>
                    <a:pt y="62" x="111"/>
                  </a:lnTo>
                  <a:lnTo>
                    <a:pt y="51" x="96"/>
                  </a:lnTo>
                  <a:lnTo>
                    <a:pt y="39" x="79"/>
                  </a:lnTo>
                  <a:lnTo>
                    <a:pt y="29" x="60"/>
                  </a:lnTo>
                  <a:lnTo>
                    <a:pt y="19" x="42"/>
                  </a:lnTo>
                  <a:lnTo>
                    <a:pt y="8" x="22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59"/>
                  </a:lnTo>
                  <a:lnTo>
                    <a:pt y="142" x="65"/>
                  </a:lnTo>
                  <a:lnTo>
                    <a:pt y="164" x="70"/>
                  </a:lnTo>
                  <a:lnTo>
                    <a:pt y="184" x="74"/>
                  </a:lnTo>
                  <a:lnTo>
                    <a:pt y="203" x="77"/>
                  </a:lnTo>
                  <a:lnTo>
                    <a:pt y="221" x="77"/>
                  </a:lnTo>
                  <a:lnTo>
                    <a:pt y="240" x="79"/>
                  </a:lnTo>
                  <a:lnTo>
                    <a:pt y="257" x="77"/>
                  </a:lnTo>
                  <a:lnTo>
                    <a:pt y="289" x="74"/>
                  </a:lnTo>
                  <a:lnTo>
                    <a:pt y="316" x="69"/>
                  </a:lnTo>
                  <a:lnTo>
                    <a:pt y="355" x="243"/>
                  </a:lnTo>
                  <a:lnTo>
                    <a:pt y="392" x="420"/>
                  </a:lnTo>
                  <a:lnTo>
                    <a:pt y="431" x="597"/>
                  </a:lnTo>
                  <a:lnTo>
                    <a:pt y="470" x="775"/>
                  </a:lnTo>
                  <a:lnTo>
                    <a:pt y="509" x="954"/>
                  </a:lnTo>
                  <a:lnTo>
                    <a:pt y="546" x="1132"/>
                  </a:lnTo>
                  <a:lnTo>
                    <a:pt y="585" x="1311"/>
                  </a:lnTo>
                  <a:lnTo>
                    <a:pt y="622" x="1489"/>
                  </a:lnTo>
                  <a:lnTo>
                    <a:pt y="659" x="1664"/>
                  </a:lnTo>
                  <a:lnTo>
                    <a:pt y="696" x="1840"/>
                  </a:lnTo>
                  <a:lnTo>
                    <a:pt y="732" x="2012"/>
                  </a:lnTo>
                  <a:lnTo>
                    <a:pt y="765" x="2183"/>
                  </a:lnTo>
                  <a:lnTo>
                    <a:pt y="799" x="2350"/>
                  </a:lnTo>
                  <a:lnTo>
                    <a:pt y="833" x="2514"/>
                  </a:lnTo>
                  <a:lnTo>
                    <a:pt y="865" x="2674"/>
                  </a:lnTo>
                  <a:lnTo>
                    <a:pt y="896" x="2831"/>
                  </a:lnTo>
                  <a:lnTo>
                    <a:pt y="904" x="2899"/>
                  </a:lnTo>
                  <a:lnTo>
                    <a:pt y="914" x="2968"/>
                  </a:lnTo>
                  <a:lnTo>
                    <a:pt y="924" x="3034"/>
                  </a:lnTo>
                  <a:lnTo>
                    <a:pt y="933" x="3099"/>
                  </a:lnTo>
                  <a:lnTo>
                    <a:pt y="941" x="3162"/>
                  </a:lnTo>
                  <a:lnTo>
                    <a:pt y="948" x="3219"/>
                  </a:lnTo>
                  <a:lnTo>
                    <a:pt y="953" x="3270"/>
                  </a:lnTo>
                  <a:lnTo>
                    <a:pt y="953" x="3314"/>
                  </a:lnTo>
                  <a:lnTo>
                    <a:pt y="953" x="33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76" name="Shape 5476"/>
            <p:cNvSpPr/>
            <p:nvPr/>
          </p:nvSpPr>
          <p:spPr>
            <a:xfrm>
              <a:off y="2619375" x="1916111"/>
              <a:ext cy="1084261" cx="5400675"/>
            </a:xfrm>
            <a:custGeom>
              <a:pathLst>
                <a:path w="3402" extrusionOk="0" h="683">
                  <a:moveTo>
                    <a:pt y="676" x="3402"/>
                  </a:moveTo>
                  <a:lnTo>
                    <a:pt y="668" x="3399"/>
                  </a:lnTo>
                  <a:lnTo>
                    <a:pt y="673" x="3338"/>
                  </a:lnTo>
                  <a:lnTo>
                    <a:pt y="673" x="3325"/>
                  </a:lnTo>
                  <a:lnTo>
                    <a:pt y="673" x="3309"/>
                  </a:lnTo>
                  <a:lnTo>
                    <a:pt y="671" x="3291"/>
                  </a:lnTo>
                  <a:lnTo>
                    <a:pt y="668" x="3271"/>
                  </a:lnTo>
                  <a:lnTo>
                    <a:pt y="661" x="3225"/>
                  </a:lnTo>
                  <a:lnTo>
                    <a:pt y="649" x="3174"/>
                  </a:lnTo>
                  <a:lnTo>
                    <a:pt y="637" x="3119"/>
                  </a:lnTo>
                  <a:lnTo>
                    <a:pt y="625" x="3060"/>
                  </a:lnTo>
                  <a:lnTo>
                    <a:pt y="614" x="2999"/>
                  </a:lnTo>
                  <a:lnTo>
                    <a:pt y="605" x="2938"/>
                  </a:lnTo>
                  <a:lnTo>
                    <a:pt y="570" x="2762"/>
                  </a:lnTo>
                  <a:lnTo>
                    <a:pt y="536" x="2582"/>
                  </a:lnTo>
                  <a:lnTo>
                    <a:pt y="499" x="2401"/>
                  </a:lnTo>
                  <a:lnTo>
                    <a:pt y="463" x="2215"/>
                  </a:lnTo>
                  <a:lnTo>
                    <a:pt y="426" x="2030"/>
                  </a:lnTo>
                  <a:lnTo>
                    <a:pt y="389" x="1842"/>
                  </a:lnTo>
                  <a:lnTo>
                    <a:pt y="352" x="1655"/>
                  </a:lnTo>
                  <a:lnTo>
                    <a:pt y="313" x="1467"/>
                  </a:lnTo>
                  <a:lnTo>
                    <a:pt y="274" x="1278"/>
                  </a:lnTo>
                  <a:lnTo>
                    <a:pt y="235" x="1091"/>
                  </a:lnTo>
                  <a:lnTo>
                    <a:pt y="196" x="904"/>
                  </a:lnTo>
                  <a:lnTo>
                    <a:pt y="157" x="718"/>
                  </a:lnTo>
                  <a:lnTo>
                    <a:pt y="118" x="535"/>
                  </a:lnTo>
                  <a:lnTo>
                    <a:pt y="80" x="353"/>
                  </a:lnTo>
                  <a:lnTo>
                    <a:pt y="39" x="176"/>
                  </a:lnTo>
                  <a:lnTo>
                    <a:pt y="0" x="0"/>
                  </a:lnTo>
                  <a:lnTo>
                    <a:pt y="34" x="0"/>
                  </a:lnTo>
                  <a:lnTo>
                    <a:pt y="71" x="178"/>
                  </a:lnTo>
                  <a:lnTo>
                    <a:pt y="110" x="362"/>
                  </a:lnTo>
                  <a:lnTo>
                    <a:pt y="149" x="551"/>
                  </a:lnTo>
                  <a:lnTo>
                    <a:pt y="188" x="745"/>
                  </a:lnTo>
                  <a:lnTo>
                    <a:pt y="228" x="941"/>
                  </a:lnTo>
                  <a:lnTo>
                    <a:pt y="267" x="1140"/>
                  </a:lnTo>
                  <a:lnTo>
                    <a:pt y="306" x="1339"/>
                  </a:lnTo>
                  <a:lnTo>
                    <a:pt y="345" x="1538"/>
                  </a:lnTo>
                  <a:lnTo>
                    <a:pt y="382" x="1736"/>
                  </a:lnTo>
                  <a:lnTo>
                    <a:pt y="421" x="1932"/>
                  </a:lnTo>
                  <a:lnTo>
                    <a:pt y="456" x="2124"/>
                  </a:lnTo>
                  <a:lnTo>
                    <a:pt y="492" x="2312"/>
                  </a:lnTo>
                  <a:lnTo>
                    <a:pt y="527" x="2496"/>
                  </a:lnTo>
                  <a:lnTo>
                    <a:pt y="561" x="2671"/>
                  </a:lnTo>
                  <a:lnTo>
                    <a:pt y="592" x="2838"/>
                  </a:lnTo>
                  <a:lnTo>
                    <a:pt y="622" x="2999"/>
                  </a:lnTo>
                  <a:lnTo>
                    <a:pt y="636" x="3056"/>
                  </a:lnTo>
                  <a:lnTo>
                    <a:pt y="646" x="3103"/>
                  </a:lnTo>
                  <a:lnTo>
                    <a:pt y="656" x="3146"/>
                  </a:lnTo>
                  <a:lnTo>
                    <a:pt y="666" x="3183"/>
                  </a:lnTo>
                  <a:lnTo>
                    <a:pt y="673" x="3218"/>
                  </a:lnTo>
                  <a:lnTo>
                    <a:pt y="678" x="3252"/>
                  </a:lnTo>
                  <a:lnTo>
                    <a:pt y="681" x="3286"/>
                  </a:lnTo>
                  <a:lnTo>
                    <a:pt y="683" x="3325"/>
                  </a:lnTo>
                  <a:lnTo>
                    <a:pt y="676" x="3402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77" name="Shape 5477"/>
            <p:cNvSpPr/>
            <p:nvPr/>
          </p:nvSpPr>
          <p:spPr>
            <a:xfrm>
              <a:off y="2109786" x="2008186"/>
              <a:ext cy="1531937" cx="5300661"/>
            </a:xfrm>
            <a:custGeom>
              <a:pathLst>
                <a:path w="3339" extrusionOk="0" h="965">
                  <a:moveTo>
                    <a:pt y="965" x="3339"/>
                  </a:moveTo>
                  <a:lnTo>
                    <a:pt y="957" x="3338"/>
                  </a:lnTo>
                  <a:lnTo>
                    <a:pt y="953" x="3297"/>
                  </a:lnTo>
                  <a:lnTo>
                    <a:pt y="955" x="3267"/>
                  </a:lnTo>
                  <a:lnTo>
                    <a:pt y="953" x="3224"/>
                  </a:lnTo>
                  <a:lnTo>
                    <a:pt y="948" x="3175"/>
                  </a:lnTo>
                  <a:lnTo>
                    <a:pt y="941" x="3118"/>
                  </a:lnTo>
                  <a:lnTo>
                    <a:pt y="933" x="3059"/>
                  </a:lnTo>
                  <a:lnTo>
                    <a:pt y="924" x="2995"/>
                  </a:lnTo>
                  <a:lnTo>
                    <a:pt y="916" x="2931"/>
                  </a:lnTo>
                  <a:lnTo>
                    <a:pt y="908" x="2870"/>
                  </a:lnTo>
                  <a:lnTo>
                    <a:pt y="877" x="2711"/>
                  </a:lnTo>
                  <a:lnTo>
                    <a:pt y="845" x="2554"/>
                  </a:lnTo>
                  <a:lnTo>
                    <a:pt y="813" x="2401"/>
                  </a:lnTo>
                  <a:lnTo>
                    <a:pt y="779" x="2249"/>
                  </a:lnTo>
                  <a:lnTo>
                    <a:pt y="747" x="2098"/>
                  </a:lnTo>
                  <a:lnTo>
                    <a:pt y="713" x="1950"/>
                  </a:lnTo>
                  <a:lnTo>
                    <a:pt y="679" x="1803"/>
                  </a:lnTo>
                  <a:lnTo>
                    <a:pt y="647" x="1656"/>
                  </a:lnTo>
                  <a:lnTo>
                    <a:pt y="613" x="1511"/>
                  </a:lnTo>
                  <a:lnTo>
                    <a:pt y="580" x="1366"/>
                  </a:lnTo>
                  <a:lnTo>
                    <a:pt y="546" x="1222"/>
                  </a:lnTo>
                  <a:lnTo>
                    <a:pt y="512" x="1079"/>
                  </a:lnTo>
                  <a:lnTo>
                    <a:pt y="478" x="935"/>
                  </a:lnTo>
                  <a:lnTo>
                    <a:pt y="443" x="790"/>
                  </a:lnTo>
                  <a:lnTo>
                    <a:pt y="409" x="646"/>
                  </a:lnTo>
                  <a:lnTo>
                    <a:pt y="375" x="501"/>
                  </a:lnTo>
                  <a:lnTo>
                    <a:pt y="372" x="479"/>
                  </a:lnTo>
                  <a:lnTo>
                    <a:pt y="365" x="459"/>
                  </a:lnTo>
                  <a:lnTo>
                    <a:pt y="358" x="439"/>
                  </a:lnTo>
                  <a:lnTo>
                    <a:pt y="350" x="420"/>
                  </a:lnTo>
                  <a:lnTo>
                    <a:pt y="341" x="401"/>
                  </a:lnTo>
                  <a:lnTo>
                    <a:pt y="331" x="385"/>
                  </a:lnTo>
                  <a:lnTo>
                    <a:pt y="321" x="369"/>
                  </a:lnTo>
                  <a:lnTo>
                    <a:pt y="309" x="354"/>
                  </a:lnTo>
                  <a:lnTo>
                    <a:pt y="286" x="324"/>
                  </a:lnTo>
                  <a:lnTo>
                    <a:pt y="260" x="298"/>
                  </a:lnTo>
                  <a:lnTo>
                    <a:pt y="232" x="271"/>
                  </a:lnTo>
                  <a:lnTo>
                    <a:pt y="205" x="248"/>
                  </a:lnTo>
                  <a:lnTo>
                    <a:pt y="174" x="223"/>
                  </a:lnTo>
                  <a:lnTo>
                    <a:pt y="145" x="197"/>
                  </a:lnTo>
                  <a:lnTo>
                    <a:pt y="117" x="170"/>
                  </a:lnTo>
                  <a:lnTo>
                    <a:pt y="90" x="141"/>
                  </a:lnTo>
                  <a:lnTo>
                    <a:pt y="76" x="126"/>
                  </a:lnTo>
                  <a:lnTo>
                    <a:pt y="64" x="111"/>
                  </a:lnTo>
                  <a:lnTo>
                    <a:pt y="52" x="94"/>
                  </a:lnTo>
                  <a:lnTo>
                    <a:pt y="41" x="77"/>
                  </a:lnTo>
                  <a:lnTo>
                    <a:pt y="29" x="59"/>
                  </a:lnTo>
                  <a:lnTo>
                    <a:pt y="19" x="40"/>
                  </a:lnTo>
                  <a:lnTo>
                    <a:pt y="10" x="20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60"/>
                  </a:lnTo>
                  <a:lnTo>
                    <a:pt y="142" x="67"/>
                  </a:lnTo>
                  <a:lnTo>
                    <a:pt y="162" x="74"/>
                  </a:lnTo>
                  <a:lnTo>
                    <a:pt y="183" x="79"/>
                  </a:lnTo>
                  <a:lnTo>
                    <a:pt y="221" x="87"/>
                  </a:lnTo>
                  <a:lnTo>
                    <a:pt y="257" x="91"/>
                  </a:lnTo>
                  <a:lnTo>
                    <a:pt y="291" x="91"/>
                  </a:lnTo>
                  <a:lnTo>
                    <a:pt y="323" x="89"/>
                  </a:lnTo>
                  <a:lnTo>
                    <a:pt y="362" x="265"/>
                  </a:lnTo>
                  <a:lnTo>
                    <a:pt y="399" x="440"/>
                  </a:lnTo>
                  <a:lnTo>
                    <a:pt y="438" x="616"/>
                  </a:lnTo>
                  <a:lnTo>
                    <a:pt y="477" x="793"/>
                  </a:lnTo>
                  <a:lnTo>
                    <a:pt y="515" x="969"/>
                  </a:lnTo>
                  <a:lnTo>
                    <a:pt y="554" x="1146"/>
                  </a:lnTo>
                  <a:lnTo>
                    <a:pt y="593" x="1322"/>
                  </a:lnTo>
                  <a:lnTo>
                    <a:pt y="632" x="1497"/>
                  </a:lnTo>
                  <a:lnTo>
                    <a:pt y="669" x="1671"/>
                  </a:lnTo>
                  <a:lnTo>
                    <a:pt y="706" x="1843"/>
                  </a:lnTo>
                  <a:lnTo>
                    <a:pt y="744" x="2014"/>
                  </a:lnTo>
                  <a:lnTo>
                    <a:pt y="779" x="2183"/>
                  </a:lnTo>
                  <a:lnTo>
                    <a:pt y="813" x="2348"/>
                  </a:lnTo>
                  <a:lnTo>
                    <a:pt y="847" x="2512"/>
                  </a:lnTo>
                  <a:lnTo>
                    <a:pt y="879" x="2671"/>
                  </a:lnTo>
                  <a:lnTo>
                    <a:pt y="908" x="2828"/>
                  </a:lnTo>
                  <a:lnTo>
                    <a:pt y="918" x="2895"/>
                  </a:lnTo>
                  <a:lnTo>
                    <a:pt y="928" x="2963"/>
                  </a:lnTo>
                  <a:lnTo>
                    <a:pt y="936" x="3030"/>
                  </a:lnTo>
                  <a:lnTo>
                    <a:pt y="946" x="3094"/>
                  </a:lnTo>
                  <a:lnTo>
                    <a:pt y="953" x="3157"/>
                  </a:lnTo>
                  <a:lnTo>
                    <a:pt y="960" x="3214"/>
                  </a:lnTo>
                  <a:lnTo>
                    <a:pt y="963" x="3265"/>
                  </a:lnTo>
                  <a:lnTo>
                    <a:pt y="965" x="3309"/>
                  </a:lnTo>
                  <a:lnTo>
                    <a:pt y="965" x="3339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78" name="Shape 5478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3" x="50"/>
                  </a:lnTo>
                  <a:lnTo>
                    <a:pt y="3" x="103"/>
                  </a:lnTo>
                  <a:lnTo>
                    <a:pt y="5" x="153"/>
                  </a:lnTo>
                  <a:lnTo>
                    <a:pt y="5" x="204"/>
                  </a:lnTo>
                  <a:lnTo>
                    <a:pt y="5" x="253"/>
                  </a:lnTo>
                  <a:lnTo>
                    <a:pt y="3" x="303"/>
                  </a:lnTo>
                  <a:lnTo>
                    <a:pt y="3" x="354"/>
                  </a:lnTo>
                  <a:lnTo>
                    <a:pt y="0" x="403"/>
                  </a:lnTo>
                  <a:lnTo>
                    <a:pt y="7" x="418"/>
                  </a:lnTo>
                  <a:lnTo>
                    <a:pt y="12" x="430"/>
                  </a:lnTo>
                  <a:lnTo>
                    <a:pt y="18" x="444"/>
                  </a:lnTo>
                  <a:lnTo>
                    <a:pt y="27" x="454"/>
                  </a:lnTo>
                  <a:lnTo>
                    <a:pt y="42" x="474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</a:path>
              </a:pathLst>
            </a:custGeom>
            <a:noFill/>
            <a:ln w="9525" cap="rnd">
              <a:solidFill>
                <a:srgbClr val="969595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79" name="Shape 5479"/>
            <p:cNvSpPr/>
            <p:nvPr/>
          </p:nvSpPr>
          <p:spPr>
            <a:xfrm>
              <a:off y="2020886" x="2103436"/>
              <a:ext cy="760411" cx="120650"/>
            </a:xfrm>
            <a:custGeom>
              <a:pathLst>
                <a:path w="76" extrusionOk="0" h="479">
                  <a:moveTo>
                    <a:pt y="0" x="7"/>
                  </a:moveTo>
                  <a:lnTo>
                    <a:pt y="2" x="4"/>
                  </a:lnTo>
                  <a:lnTo>
                    <a:pt y="5" x="2"/>
                  </a:lnTo>
                  <a:lnTo>
                    <a:pt y="9" x="0"/>
                  </a:lnTo>
                  <a:lnTo>
                    <a:pt y="12" x="0"/>
                  </a:lnTo>
                  <a:lnTo>
                    <a:pt y="479" x="76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80" name="Shape 5480"/>
            <p:cNvSpPr/>
            <p:nvPr/>
          </p:nvSpPr>
          <p:spPr>
            <a:xfrm>
              <a:off y="2455861" x="3032125"/>
              <a:ext cy="163511" cx="230187"/>
            </a:xfrm>
            <a:custGeom>
              <a:pathLst>
                <a:path w="145" extrusionOk="0" h="103">
                  <a:moveTo>
                    <a:pt y="0" x="64"/>
                  </a:moveTo>
                  <a:lnTo>
                    <a:pt y="7" x="65"/>
                  </a:lnTo>
                  <a:lnTo>
                    <a:pt y="14" x="67"/>
                  </a:lnTo>
                  <a:lnTo>
                    <a:pt y="19" x="67"/>
                  </a:lnTo>
                  <a:lnTo>
                    <a:pt y="25" x="67"/>
                  </a:lnTo>
                  <a:lnTo>
                    <a:pt y="39" x="62"/>
                  </a:lnTo>
                  <a:lnTo>
                    <a:pt y="51" x="54"/>
                  </a:lnTo>
                  <a:lnTo>
                    <a:pt y="63" x="44"/>
                  </a:lnTo>
                  <a:lnTo>
                    <a:pt y="76" x="30"/>
                  </a:lnTo>
                  <a:lnTo>
                    <a:pt y="88" x="15"/>
                  </a:lnTo>
                  <a:lnTo>
                    <a:pt y="101" x="0"/>
                  </a:lnTo>
                  <a:lnTo>
                    <a:pt y="101" x="20"/>
                  </a:lnTo>
                  <a:lnTo>
                    <a:pt y="103" x="40"/>
                  </a:lnTo>
                  <a:lnTo>
                    <a:pt y="44" x="138"/>
                  </a:lnTo>
                  <a:lnTo>
                    <a:pt y="39" x="141"/>
                  </a:lnTo>
                  <a:lnTo>
                    <a:pt y="36" x="145"/>
                  </a:lnTo>
                  <a:lnTo>
                    <a:pt y="32" x="145"/>
                  </a:lnTo>
                  <a:lnTo>
                    <a:pt y="29" x="145"/>
                  </a:lnTo>
                  <a:lnTo>
                    <a:pt y="25" x="145"/>
                  </a:lnTo>
                  <a:lnTo>
                    <a:pt y="24" x="141"/>
                  </a:lnTo>
                  <a:lnTo>
                    <a:pt y="20" x="138"/>
                  </a:lnTo>
                  <a:lnTo>
                    <a:pt y="19" x="133"/>
                  </a:lnTo>
                  <a:lnTo>
                    <a:pt y="14" x="116"/>
                  </a:lnTo>
                  <a:lnTo>
                    <a:pt y="8" x="99"/>
                  </a:lnTo>
                  <a:lnTo>
                    <a:pt y="3" x="81"/>
                  </a:lnTo>
                  <a:lnTo>
                    <a:pt y="0" x="6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81" name="Shape 5481"/>
            <p:cNvSpPr/>
            <p:nvPr/>
          </p:nvSpPr>
          <p:spPr>
            <a:xfrm>
              <a:off y="2413000" x="6296025"/>
              <a:ext cy="681037" cx="579437"/>
            </a:xfrm>
            <a:custGeom>
              <a:pathLst>
                <a:path w="365" extrusionOk="0" h="429">
                  <a:moveTo>
                    <a:pt y="0" x="138"/>
                  </a:moveTo>
                  <a:lnTo>
                    <a:pt y="25" x="142"/>
                  </a:lnTo>
                  <a:lnTo>
                    <a:pt y="51" x="144"/>
                  </a:lnTo>
                  <a:lnTo>
                    <a:pt y="78" x="142"/>
                  </a:lnTo>
                  <a:lnTo>
                    <a:pt y="103" x="140"/>
                  </a:lnTo>
                  <a:lnTo>
                    <a:pt y="130" x="135"/>
                  </a:lnTo>
                  <a:lnTo>
                    <a:pt y="157" x="128"/>
                  </a:lnTo>
                  <a:lnTo>
                    <a:pt y="183" x="120"/>
                  </a:lnTo>
                  <a:lnTo>
                    <a:pt y="210" x="111"/>
                  </a:lnTo>
                  <a:lnTo>
                    <a:pt y="237" x="101"/>
                  </a:lnTo>
                  <a:lnTo>
                    <a:pt y="264" x="88"/>
                  </a:lnTo>
                  <a:lnTo>
                    <a:pt y="291" x="76"/>
                  </a:lnTo>
                  <a:lnTo>
                    <a:pt y="316" x="63"/>
                  </a:lnTo>
                  <a:lnTo>
                    <a:pt y="368" x="32"/>
                  </a:lnTo>
                  <a:lnTo>
                    <a:pt y="421" x="0"/>
                  </a:lnTo>
                  <a:lnTo>
                    <a:pt y="424" x="22"/>
                  </a:lnTo>
                  <a:lnTo>
                    <a:pt y="429" x="51"/>
                  </a:lnTo>
                  <a:lnTo>
                    <a:pt y="68" x="358"/>
                  </a:lnTo>
                  <a:lnTo>
                    <a:pt y="61" x="363"/>
                  </a:lnTo>
                  <a:lnTo>
                    <a:pt y="54" x="365"/>
                  </a:lnTo>
                  <a:lnTo>
                    <a:pt y="49" x="365"/>
                  </a:lnTo>
                  <a:lnTo>
                    <a:pt y="44" x="361"/>
                  </a:lnTo>
                  <a:lnTo>
                    <a:pt y="41" x="358"/>
                  </a:lnTo>
                  <a:lnTo>
                    <a:pt y="37" x="355"/>
                  </a:lnTo>
                  <a:lnTo>
                    <a:pt y="35" x="350"/>
                  </a:lnTo>
                  <a:lnTo>
                    <a:pt y="32" x="344"/>
                  </a:lnTo>
                  <a:lnTo>
                    <a:pt y="24" x="317"/>
                  </a:lnTo>
                  <a:lnTo>
                    <a:pt y="15" x="287"/>
                  </a:lnTo>
                  <a:lnTo>
                    <a:pt y="10" x="257"/>
                  </a:lnTo>
                  <a:lnTo>
                    <a:pt y="7" x="226"/>
                  </a:lnTo>
                  <a:lnTo>
                    <a:pt y="2" x="172"/>
                  </a:lnTo>
                  <a:lnTo>
                    <a:pt y="0" x="138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82" name="Shape 5482"/>
            <p:cNvSpPr/>
            <p:nvPr/>
          </p:nvSpPr>
          <p:spPr>
            <a:xfrm>
              <a:off y="2451100" x="3021011"/>
              <a:ext cy="165100" cx="120650"/>
            </a:xfrm>
            <a:custGeom>
              <a:pathLst>
                <a:path w="76" extrusionOk="0" h="104">
                  <a:moveTo>
                    <a:pt y="3" x="71"/>
                  </a:moveTo>
                  <a:lnTo>
                    <a:pt y="10" x="72"/>
                  </a:lnTo>
                  <a:lnTo>
                    <a:pt y="17" x="74"/>
                  </a:lnTo>
                  <a:lnTo>
                    <a:pt y="22" x="74"/>
                  </a:lnTo>
                  <a:lnTo>
                    <a:pt y="28" x="74"/>
                  </a:lnTo>
                  <a:lnTo>
                    <a:pt y="42" x="69"/>
                  </a:lnTo>
                  <a:lnTo>
                    <a:pt y="54" x="61"/>
                  </a:lnTo>
                  <a:lnTo>
                    <a:pt y="66" x="51"/>
                  </a:lnTo>
                  <a:lnTo>
                    <a:pt y="79" x="37"/>
                  </a:lnTo>
                  <a:lnTo>
                    <a:pt y="91" x="22"/>
                  </a:lnTo>
                  <a:lnTo>
                    <a:pt y="104" x="7"/>
                  </a:lnTo>
                  <a:lnTo>
                    <a:pt y="104" x="10"/>
                  </a:lnTo>
                  <a:lnTo>
                    <a:pt y="103" x="5"/>
                  </a:lnTo>
                  <a:lnTo>
                    <a:pt y="103" x="0"/>
                  </a:lnTo>
                  <a:lnTo>
                    <a:pt y="103" x="2"/>
                  </a:lnTo>
                  <a:lnTo>
                    <a:pt y="91" x="18"/>
                  </a:lnTo>
                  <a:lnTo>
                    <a:pt y="77" x="34"/>
                  </a:lnTo>
                  <a:lnTo>
                    <a:pt y="64" x="47"/>
                  </a:lnTo>
                  <a:lnTo>
                    <a:pt y="50" x="57"/>
                  </a:lnTo>
                  <a:lnTo>
                    <a:pt y="37" x="66"/>
                  </a:lnTo>
                  <a:lnTo>
                    <a:pt y="25" x="71"/>
                  </a:lnTo>
                  <a:lnTo>
                    <a:pt y="18" x="71"/>
                  </a:lnTo>
                  <a:lnTo>
                    <a:pt y="13" x="71"/>
                  </a:lnTo>
                  <a:lnTo>
                    <a:pt y="8" x="69"/>
                  </a:lnTo>
                  <a:lnTo>
                    <a:pt y="3" x="66"/>
                  </a:lnTo>
                  <a:lnTo>
                    <a:pt y="1" x="59"/>
                  </a:lnTo>
                  <a:lnTo>
                    <a:pt y="0" x="59"/>
                  </a:lnTo>
                  <a:lnTo>
                    <a:pt y="0" x="62"/>
                  </a:lnTo>
                  <a:lnTo>
                    <a:pt y="1" x="67"/>
                  </a:lnTo>
                  <a:lnTo>
                    <a:pt y="3" x="72"/>
                  </a:lnTo>
                  <a:lnTo>
                    <a:pt y="5" x="76"/>
                  </a:lnTo>
                  <a:lnTo>
                    <a:pt y="5" x="76"/>
                  </a:lnTo>
                  <a:lnTo>
                    <a:pt y="3" x="7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83" name="Shape 5483"/>
            <p:cNvSpPr/>
            <p:nvPr/>
          </p:nvSpPr>
          <p:spPr>
            <a:xfrm>
              <a:off y="2413000" x="6288087"/>
              <a:ext cy="665161" cx="236537"/>
            </a:xfrm>
            <a:custGeom>
              <a:pathLst>
                <a:path w="149" extrusionOk="0" h="419">
                  <a:moveTo>
                    <a:pt y="0" x="143"/>
                  </a:moveTo>
                  <a:lnTo>
                    <a:pt y="25" x="147"/>
                  </a:lnTo>
                  <a:lnTo>
                    <a:pt y="51" x="149"/>
                  </a:lnTo>
                  <a:lnTo>
                    <a:pt y="78" x="149"/>
                  </a:lnTo>
                  <a:lnTo>
                    <a:pt y="103" x="145"/>
                  </a:lnTo>
                  <a:lnTo>
                    <a:pt y="130" x="140"/>
                  </a:lnTo>
                  <a:lnTo>
                    <a:pt y="157" x="133"/>
                  </a:lnTo>
                  <a:lnTo>
                    <a:pt y="183" x="127"/>
                  </a:lnTo>
                  <a:lnTo>
                    <a:pt y="210" x="116"/>
                  </a:lnTo>
                  <a:lnTo>
                    <a:pt y="237" x="106"/>
                  </a:lnTo>
                  <a:lnTo>
                    <a:pt y="264" x="95"/>
                  </a:lnTo>
                  <a:lnTo>
                    <a:pt y="291" x="81"/>
                  </a:lnTo>
                  <a:lnTo>
                    <a:pt y="316" x="68"/>
                  </a:lnTo>
                  <a:lnTo>
                    <a:pt y="368" x="37"/>
                  </a:lnTo>
                  <a:lnTo>
                    <a:pt y="419" x="7"/>
                  </a:lnTo>
                  <a:lnTo>
                    <a:pt y="419" x="0"/>
                  </a:lnTo>
                  <a:lnTo>
                    <a:pt y="395" x="17"/>
                  </a:lnTo>
                  <a:lnTo>
                    <a:pt y="368" x="32"/>
                  </a:lnTo>
                  <a:lnTo>
                    <a:pt y="343" x="49"/>
                  </a:lnTo>
                  <a:lnTo>
                    <a:pt y="314" x="62"/>
                  </a:lnTo>
                  <a:lnTo>
                    <a:pt y="287" x="78"/>
                  </a:lnTo>
                  <a:lnTo>
                    <a:pt y="259" x="89"/>
                  </a:lnTo>
                  <a:lnTo>
                    <a:pt y="230" x="101"/>
                  </a:lnTo>
                  <a:lnTo>
                    <a:pt y="201" x="113"/>
                  </a:lnTo>
                  <a:lnTo>
                    <a:pt y="172" x="122"/>
                  </a:lnTo>
                  <a:lnTo>
                    <a:pt y="144" x="130"/>
                  </a:lnTo>
                  <a:lnTo>
                    <a:pt y="117" x="135"/>
                  </a:lnTo>
                  <a:lnTo>
                    <a:pt y="90" x="138"/>
                  </a:lnTo>
                  <a:lnTo>
                    <a:pt y="64" x="140"/>
                  </a:lnTo>
                  <a:lnTo>
                    <a:pt y="41" x="140"/>
                  </a:lnTo>
                  <a:lnTo>
                    <a:pt y="19" x="138"/>
                  </a:lnTo>
                  <a:lnTo>
                    <a:pt y="0" x="132"/>
                  </a:lnTo>
                  <a:lnTo>
                    <a:pt y="0" x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84" name="Shape 5484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485" name="Shape 5485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</p:spTree>
  </p:cSld>
  <p:clrMapOvr>
    <a:masterClrMapping/>
  </p:clrMapOvr>
  <p:transition spd="slow">
    <p:cut/>
  </p:transition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5491" name="Shape 5491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492" name="Shape 5492"/>
          <p:cNvSpPr/>
          <p:nvPr/>
        </p:nvSpPr>
        <p:spPr>
          <a:xfrm>
            <a:off y="438150" x="3200400"/>
            <a:ext cy="547687" cx="393223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ARESTI SYSTEM</a:t>
            </a:r>
          </a:p>
        </p:txBody>
      </p:sp>
      <p:sp>
        <p:nvSpPr>
          <p:cNvPr id="5493" name="Shape 5493"/>
          <p:cNvSpPr/>
          <p:nvPr/>
        </p:nvSpPr>
        <p:spPr>
          <a:xfrm>
            <a:off y="1516062" x="557212"/>
            <a:ext cy="3854450" cx="6165850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</p:sp>
      <p:sp>
        <p:nvSpPr>
          <p:cNvPr id="5494" name="Shape 5494"/>
          <p:cNvSpPr/>
          <p:nvPr/>
        </p:nvSpPr>
        <p:spPr>
          <a:xfrm>
            <a:off y="1857375" x="1428750"/>
            <a:ext cy="312737" cx="11652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Start of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manoeuvre</a:t>
            </a:r>
          </a:p>
        </p:txBody>
      </p:sp>
      <p:sp>
        <p:nvSpPr>
          <p:cNvPr id="5495" name="Shape 5495"/>
          <p:cNvSpPr/>
          <p:nvPr/>
        </p:nvSpPr>
        <p:spPr>
          <a:xfrm>
            <a:off y="2736850" x="1428750"/>
            <a:ext cy="312737" cx="11652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End of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manoeuvre</a:t>
            </a:r>
          </a:p>
        </p:txBody>
      </p:sp>
      <p:sp>
        <p:nvSpPr>
          <p:cNvPr id="5496" name="Shape 5496"/>
          <p:cNvSpPr/>
          <p:nvPr/>
        </p:nvSpPr>
        <p:spPr>
          <a:xfrm>
            <a:off y="3600450" x="1370012"/>
            <a:ext cy="312737" cx="11652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Upright,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positive G</a:t>
            </a:r>
          </a:p>
        </p:txBody>
      </p:sp>
      <p:sp>
        <p:nvSpPr>
          <p:cNvPr id="5497" name="Shape 5497"/>
          <p:cNvSpPr/>
          <p:nvPr/>
        </p:nvSpPr>
        <p:spPr>
          <a:xfrm>
            <a:off y="4464050" x="1428750"/>
            <a:ext cy="312737" cx="11652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Inverted,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negative G</a:t>
            </a:r>
          </a:p>
        </p:txBody>
      </p:sp>
      <p:sp>
        <p:nvSpPr>
          <p:cNvPr id="5498" name="Shape 5498"/>
          <p:cNvSpPr/>
          <p:nvPr/>
        </p:nvSpPr>
        <p:spPr>
          <a:xfrm>
            <a:off y="1795461" x="4073525"/>
            <a:ext cy="314324" cx="116363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Rolling circle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(3 outside)</a:t>
            </a:r>
          </a:p>
        </p:txBody>
      </p:sp>
      <p:sp>
        <p:nvSpPr>
          <p:cNvPr id="5499" name="Shape 5499"/>
          <p:cNvSpPr/>
          <p:nvPr/>
        </p:nvSpPr>
        <p:spPr>
          <a:xfrm>
            <a:off y="2413000" x="3941762"/>
            <a:ext cy="312737" cx="151288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Inverted rolling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circle (1 inside)</a:t>
            </a:r>
          </a:p>
        </p:txBody>
      </p:sp>
      <p:sp>
        <p:nvSpPr>
          <p:cNvPr id="5500" name="Shape 5500"/>
          <p:cNvSpPr/>
          <p:nvPr/>
        </p:nvSpPr>
        <p:spPr>
          <a:xfrm>
            <a:off y="2952750" x="3803650"/>
            <a:ext cy="312737" cx="151288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Positive G spin (upright)</a:t>
            </a:r>
          </a:p>
        </p:txBody>
      </p:sp>
      <p:sp>
        <p:nvSpPr>
          <p:cNvPr id="5501" name="Shape 5501"/>
          <p:cNvSpPr/>
          <p:nvPr/>
        </p:nvSpPr>
        <p:spPr>
          <a:xfrm>
            <a:off y="3462337" x="3781425"/>
            <a:ext cy="314324" cx="151447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Negative G spin (inverted)</a:t>
            </a:r>
          </a:p>
        </p:txBody>
      </p:sp>
      <p:sp>
        <p:nvSpPr>
          <p:cNvPr id="5502" name="Shape 5502"/>
          <p:cNvSpPr/>
          <p:nvPr/>
        </p:nvSpPr>
        <p:spPr>
          <a:xfrm>
            <a:off y="4033837" x="3781425"/>
            <a:ext cy="312737" cx="151447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2 1/2 Negative spin (inverted)</a:t>
            </a:r>
          </a:p>
        </p:txBody>
      </p:sp>
      <p:sp>
        <p:nvSpPr>
          <p:cNvPr id="5503" name="Shape 5503"/>
          <p:cNvSpPr/>
          <p:nvPr/>
        </p:nvSpPr>
        <p:spPr>
          <a:xfrm>
            <a:off y="4711700" x="3840162"/>
            <a:ext cy="312737" cx="151288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2 Positive G spins (reverse direction)</a:t>
            </a:r>
          </a:p>
        </p:txBody>
      </p:sp>
      <p:sp>
        <p:nvSpPr>
          <p:cNvPr id="5504" name="Shape 5504"/>
          <p:cNvSpPr/>
          <p:nvPr/>
        </p:nvSpPr>
        <p:spPr>
          <a:xfrm>
            <a:off y="1671636" x="6807200"/>
            <a:ext cy="155574" cx="11652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Stall turn</a:t>
            </a:r>
          </a:p>
        </p:txBody>
      </p:sp>
      <p:sp>
        <p:nvSpPr>
          <p:cNvPr id="5505" name="Shape 5505"/>
          <p:cNvSpPr/>
          <p:nvPr/>
        </p:nvSpPr>
        <p:spPr>
          <a:xfrm>
            <a:off y="2297111" x="6807200"/>
            <a:ext cy="312737" cx="11652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Avalanche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(negative snap)</a:t>
            </a:r>
          </a:p>
        </p:txBody>
      </p:sp>
      <p:sp>
        <p:nvSpPr>
          <p:cNvPr id="5506" name="Shape 5506"/>
          <p:cNvSpPr/>
          <p:nvPr/>
        </p:nvSpPr>
        <p:spPr>
          <a:xfrm>
            <a:off y="3106736" x="6807200"/>
            <a:ext cy="312737" cx="11652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Humpty bump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(centre)</a:t>
            </a:r>
          </a:p>
        </p:txBody>
      </p:sp>
      <p:sp>
        <p:nvSpPr>
          <p:cNvPr id="5507" name="Shape 5507"/>
          <p:cNvSpPr/>
          <p:nvPr/>
        </p:nvSpPr>
        <p:spPr>
          <a:xfrm>
            <a:off y="3970337" x="6807200"/>
            <a:ext cy="312737" cx="11652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Humpty bump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(turnaround)</a:t>
            </a:r>
          </a:p>
        </p:txBody>
      </p:sp>
      <p:sp>
        <p:nvSpPr>
          <p:cNvPr id="5508" name="Shape 5508"/>
          <p:cNvSpPr/>
          <p:nvPr/>
        </p:nvSpPr>
        <p:spPr>
          <a:xfrm>
            <a:off y="4719637" x="6748461"/>
            <a:ext cy="469899" cx="163036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Cross-box manoeuvre (horizontal flight always inverted)</a:t>
            </a:r>
          </a:p>
        </p:txBody>
      </p:sp>
    </p:spTree>
  </p:cSld>
  <p:clrMapOvr>
    <a:masterClrMapping/>
  </p:clrMapOvr>
  <p:transition spd="slow">
    <p:cut/>
  </p:transition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5514" name="Shape 5514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515" name="Shape 5515"/>
          <p:cNvSpPr/>
          <p:nvPr/>
        </p:nvSpPr>
        <p:spPr>
          <a:xfrm>
            <a:off y="1557337" x="174625"/>
            <a:ext cy="1096961" cx="195421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ARESTI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SYSTEM</a:t>
            </a:r>
          </a:p>
        </p:txBody>
      </p:sp>
      <p:sp>
        <p:nvSpPr>
          <p:cNvPr id="5516" name="Shape 5516"/>
          <p:cNvSpPr/>
          <p:nvPr/>
        </p:nvSpPr>
        <p:spPr>
          <a:xfrm>
            <a:off y="776287" x="2244725"/>
            <a:ext cy="4462462" cx="4075111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</p:sp>
      <p:sp>
        <p:nvSpPr>
          <p:cNvPr id="5517" name="Shape 5517"/>
          <p:cNvSpPr/>
          <p:nvPr/>
        </p:nvSpPr>
        <p:spPr>
          <a:xfrm>
            <a:off y="755650" x="3375025"/>
            <a:ext cy="312737" cx="15716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90</a:t>
            </a:r>
            <a:r>
              <a:rPr strike="noStrike" u="none" b="1" cap="none" baseline="3000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angle/corner</a:t>
            </a:r>
          </a:p>
          <a:p>
            <a:pPr algn="l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(1/4 loop)</a:t>
            </a:r>
          </a:p>
        </p:txBody>
      </p:sp>
      <p:sp>
        <p:nvSpPr>
          <p:cNvPr id="5518" name="Shape 5518"/>
          <p:cNvSpPr/>
          <p:nvPr/>
        </p:nvSpPr>
        <p:spPr>
          <a:xfrm>
            <a:off y="1265237" x="3375025"/>
            <a:ext cy="177800" cx="15716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450 (1/8 loop</a:t>
            </a:r>
            <a:r>
              <a:rPr strike="noStrike" u="none" b="0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</a:p>
        </p:txBody>
      </p:sp>
      <p:sp>
        <p:nvSpPr>
          <p:cNvPr id="5519" name="Shape 5519"/>
          <p:cNvSpPr/>
          <p:nvPr/>
        </p:nvSpPr>
        <p:spPr>
          <a:xfrm>
            <a:off y="1690686" x="3375025"/>
            <a:ext cy="176212" cx="15716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1350 (3/8 loop</a:t>
            </a:r>
            <a:r>
              <a:rPr strike="noStrike" u="none" b="0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</a:p>
        </p:txBody>
      </p:sp>
      <p:sp>
        <p:nvSpPr>
          <p:cNvPr id="5520" name="Shape 5520"/>
          <p:cNvSpPr/>
          <p:nvPr/>
        </p:nvSpPr>
        <p:spPr>
          <a:xfrm>
            <a:off y="2120900" x="3375025"/>
            <a:ext cy="157162" cx="15716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1800 (1/2 loop)</a:t>
            </a:r>
          </a:p>
        </p:txBody>
      </p:sp>
      <p:sp>
        <p:nvSpPr>
          <p:cNvPr id="5521" name="Shape 5521"/>
          <p:cNvSpPr/>
          <p:nvPr/>
        </p:nvSpPr>
        <p:spPr>
          <a:xfrm>
            <a:off y="2625725" x="3522662"/>
            <a:ext cy="312737" cx="15732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1/8 loop and</a:t>
            </a:r>
          </a:p>
          <a:p>
            <a:pPr algn="l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5/8 loop</a:t>
            </a:r>
          </a:p>
        </p:txBody>
      </p:sp>
      <p:sp>
        <p:nvSpPr>
          <p:cNvPr id="5522" name="Shape 5522"/>
          <p:cNvSpPr/>
          <p:nvPr/>
        </p:nvSpPr>
        <p:spPr>
          <a:xfrm>
            <a:off y="3462337" x="3432175"/>
            <a:ext cy="177800" cx="15716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Slow roll (aileron</a:t>
            </a:r>
            <a:r>
              <a:rPr strike="noStrike" u="none" b="0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</a:p>
        </p:txBody>
      </p:sp>
      <p:sp>
        <p:nvSpPr>
          <p:cNvPr id="5523" name="Shape 5523"/>
          <p:cNvSpPr/>
          <p:nvPr/>
        </p:nvSpPr>
        <p:spPr>
          <a:xfrm>
            <a:off y="3849687" x="3432175"/>
            <a:ext cy="155574" cx="15716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Half roll</a:t>
            </a:r>
          </a:p>
        </p:txBody>
      </p:sp>
      <p:sp>
        <p:nvSpPr>
          <p:cNvPr id="5524" name="Shape 5524"/>
          <p:cNvSpPr/>
          <p:nvPr/>
        </p:nvSpPr>
        <p:spPr>
          <a:xfrm>
            <a:off y="4211637" x="3432175"/>
            <a:ext cy="176212" cx="15716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  <a:r>
              <a:rPr strike="noStrike" u="none" b="0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1/2 rolls, reversed</a:t>
            </a:r>
          </a:p>
        </p:txBody>
      </p:sp>
      <p:sp>
        <p:nvSpPr>
          <p:cNvPr id="5525" name="Shape 5525"/>
          <p:cNvSpPr/>
          <p:nvPr/>
        </p:nvSpPr>
        <p:spPr>
          <a:xfrm>
            <a:off y="4643437" x="3432175"/>
            <a:ext cy="157162" cx="15716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2-point roll</a:t>
            </a:r>
          </a:p>
        </p:txBody>
      </p:sp>
      <p:sp>
        <p:nvSpPr>
          <p:cNvPr id="5526" name="Shape 5526"/>
          <p:cNvSpPr/>
          <p:nvPr/>
        </p:nvSpPr>
        <p:spPr>
          <a:xfrm>
            <a:off y="5014912" x="3432175"/>
            <a:ext cy="155574" cx="15716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4-point roll</a:t>
            </a:r>
          </a:p>
        </p:txBody>
      </p:sp>
      <p:sp>
        <p:nvSpPr>
          <p:cNvPr id="5527" name="Shape 5527"/>
          <p:cNvSpPr/>
          <p:nvPr/>
        </p:nvSpPr>
        <p:spPr>
          <a:xfrm>
            <a:off y="833437" x="6516687"/>
            <a:ext cy="155574" cx="15716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8-point roll</a:t>
            </a:r>
          </a:p>
        </p:txBody>
      </p:sp>
      <p:sp>
        <p:nvSpPr>
          <p:cNvPr id="5528" name="Shape 5528"/>
          <p:cNvSpPr/>
          <p:nvPr/>
        </p:nvSpPr>
        <p:spPr>
          <a:xfrm>
            <a:off y="1249362" x="6516687"/>
            <a:ext cy="155574" cx="15716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2 of 4-point roll</a:t>
            </a:r>
          </a:p>
        </p:txBody>
      </p:sp>
      <p:sp>
        <p:nvSpPr>
          <p:cNvPr id="5529" name="Shape 5529"/>
          <p:cNvSpPr/>
          <p:nvPr/>
        </p:nvSpPr>
        <p:spPr>
          <a:xfrm>
            <a:off y="1627187" x="6516687"/>
            <a:ext cy="157162" cx="15716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Knife-edge flight</a:t>
            </a:r>
          </a:p>
        </p:txBody>
      </p:sp>
      <p:sp>
        <p:nvSpPr>
          <p:cNvPr id="5530" name="Shape 5530"/>
          <p:cNvSpPr/>
          <p:nvPr/>
        </p:nvSpPr>
        <p:spPr>
          <a:xfrm>
            <a:off y="1997075" x="6516687"/>
            <a:ext cy="157162" cx="15716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3 of 2-point roll</a:t>
            </a:r>
          </a:p>
        </p:txBody>
      </p:sp>
      <p:sp>
        <p:nvSpPr>
          <p:cNvPr id="5531" name="Shape 5531"/>
          <p:cNvSpPr/>
          <p:nvPr/>
        </p:nvSpPr>
        <p:spPr>
          <a:xfrm>
            <a:off y="2414586" x="6502400"/>
            <a:ext cy="155574" cx="15700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Positive G snap roll</a:t>
            </a:r>
          </a:p>
        </p:txBody>
      </p:sp>
      <p:sp>
        <p:nvSpPr>
          <p:cNvPr id="5532" name="Shape 5532"/>
          <p:cNvSpPr/>
          <p:nvPr/>
        </p:nvSpPr>
        <p:spPr>
          <a:xfrm>
            <a:off y="2800350" x="6516687"/>
            <a:ext cy="157162" cx="15716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2 snaps opposite</a:t>
            </a:r>
          </a:p>
        </p:txBody>
      </p:sp>
      <p:sp>
        <p:nvSpPr>
          <p:cNvPr id="5533" name="Shape 5533"/>
          <p:cNvSpPr/>
          <p:nvPr/>
        </p:nvSpPr>
        <p:spPr>
          <a:xfrm>
            <a:off y="3170236" x="6516687"/>
            <a:ext cy="312737" cx="15716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 1/2 positive G snaps</a:t>
            </a:r>
          </a:p>
        </p:txBody>
      </p:sp>
      <p:sp>
        <p:nvSpPr>
          <p:cNvPr id="5534" name="Shape 5534"/>
          <p:cNvSpPr/>
          <p:nvPr/>
        </p:nvSpPr>
        <p:spPr>
          <a:xfrm>
            <a:off y="3540125" x="6516687"/>
            <a:ext cy="157162" cx="15716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Negative G snap roll</a:t>
            </a:r>
          </a:p>
        </p:txBody>
      </p:sp>
      <p:sp>
        <p:nvSpPr>
          <p:cNvPr id="5535" name="Shape 5535"/>
          <p:cNvSpPr/>
          <p:nvPr/>
        </p:nvSpPr>
        <p:spPr>
          <a:xfrm>
            <a:off y="3979862" x="6516687"/>
            <a:ext cy="490537" cx="180498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Loop with 2-point roll (contained to top of loop</a:t>
            </a:r>
            <a:r>
              <a:rPr strike="noStrike" u="none" b="0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</a:p>
        </p:txBody>
      </p:sp>
      <p:sp>
        <p:nvSpPr>
          <p:cNvPr id="5536" name="Shape 5536"/>
          <p:cNvSpPr/>
          <p:nvPr/>
        </p:nvSpPr>
        <p:spPr>
          <a:xfrm>
            <a:off y="4721225" x="6516687"/>
            <a:ext cy="312737" cx="180498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Rolling loop (roll is integrated with loop)</a:t>
            </a:r>
          </a:p>
        </p:txBody>
      </p:sp>
    </p:spTree>
  </p:cSld>
  <p:clrMapOvr>
    <a:masterClrMapping/>
  </p:clrMapOvr>
  <p:transition spd="slow">
    <p:cut/>
  </p:transition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5541" name="Shape 5541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542" name="Shape 5542"/>
          <p:cNvSpPr/>
          <p:nvPr/>
        </p:nvSpPr>
        <p:spPr>
          <a:xfrm>
            <a:off y="404812" x="2070100"/>
            <a:ext cy="600075" cx="675005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ATTITUDE vs. FLIGHT PATH</a:t>
            </a:r>
          </a:p>
        </p:txBody>
      </p:sp>
      <p:cxnSp>
        <p:nvCxnSpPr>
          <p:cNvPr id="5543" name="Shape 5543"/>
          <p:cNvCxnSpPr/>
          <p:nvPr/>
        </p:nvCxnSpPr>
        <p:spPr>
          <a:xfrm>
            <a:off y="1943100" x="1979611"/>
            <a:ext cy="3578224" cx="0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5544" name="Shape 5544"/>
          <p:cNvSpPr/>
          <p:nvPr/>
        </p:nvSpPr>
        <p:spPr>
          <a:xfrm>
            <a:off y="1695450" x="2268536"/>
            <a:ext cy="669925" cx="542925"/>
          </a:xfrm>
          <a:custGeom>
            <a:pathLst>
              <a:path w="325" extrusionOk="0" h="308">
                <a:moveTo>
                  <a:pt y="0" x="317"/>
                </a:moveTo>
                <a:lnTo>
                  <a:pt y="11" x="325"/>
                </a:lnTo>
                <a:lnTo>
                  <a:pt y="33" x="299"/>
                </a:lnTo>
                <a:lnTo>
                  <a:pt y="58" x="272"/>
                </a:lnTo>
                <a:lnTo>
                  <a:pt y="90" x="244"/>
                </a:lnTo>
                <a:lnTo>
                  <a:pt y="127" x="213"/>
                </a:lnTo>
                <a:lnTo>
                  <a:pt y="166" x="185"/>
                </a:lnTo>
                <a:lnTo>
                  <a:pt y="203" x="159"/>
                </a:lnTo>
                <a:lnTo>
                  <a:pt y="239" x="138"/>
                </a:lnTo>
                <a:lnTo>
                  <a:pt y="275" x="119"/>
                </a:lnTo>
                <a:lnTo>
                  <a:pt y="286" x="102"/>
                </a:lnTo>
                <a:lnTo>
                  <a:pt y="299" x="85"/>
                </a:lnTo>
                <a:lnTo>
                  <a:pt y="308" x="73"/>
                </a:lnTo>
                <a:lnTo>
                  <a:pt y="293" x="67"/>
                </a:lnTo>
                <a:lnTo>
                  <a:pt y="272" x="60"/>
                </a:lnTo>
                <a:lnTo>
                  <a:pt y="256" x="53"/>
                </a:lnTo>
                <a:lnTo>
                  <a:pt y="242" x="46"/>
                </a:lnTo>
                <a:lnTo>
                  <a:pt y="229" x="39"/>
                </a:lnTo>
                <a:lnTo>
                  <a:pt y="217" x="33"/>
                </a:lnTo>
                <a:lnTo>
                  <a:pt y="209" x="27"/>
                </a:lnTo>
                <a:lnTo>
                  <a:pt y="202" x="20"/>
                </a:lnTo>
                <a:lnTo>
                  <a:pt y="194" x="14"/>
                </a:lnTo>
                <a:lnTo>
                  <a:pt y="190" x="7"/>
                </a:lnTo>
                <a:lnTo>
                  <a:pt y="187" x="0"/>
                </a:lnTo>
                <a:lnTo>
                  <a:pt y="176" x="11"/>
                </a:lnTo>
                <a:lnTo>
                  <a:pt y="167" x="24"/>
                </a:lnTo>
                <a:lnTo>
                  <a:pt y="164" x="30"/>
                </a:lnTo>
                <a:lnTo>
                  <a:pt y="162" x="36"/>
                </a:lnTo>
                <a:lnTo>
                  <a:pt y="162" x="40"/>
                </a:lnTo>
                <a:lnTo>
                  <a:pt y="160" x="46"/>
                </a:lnTo>
                <a:lnTo>
                  <a:pt y="162" x="50"/>
                </a:lnTo>
                <a:lnTo>
                  <a:pt y="163" x="56"/>
                </a:lnTo>
                <a:lnTo>
                  <a:pt y="167" x="60"/>
                </a:lnTo>
                <a:lnTo>
                  <a:pt y="173" x="64"/>
                </a:lnTo>
                <a:lnTo>
                  <a:pt y="189" x="76"/>
                </a:lnTo>
                <a:lnTo>
                  <a:pt y="210" x="86"/>
                </a:lnTo>
                <a:lnTo>
                  <a:pt y="226" x="93"/>
                </a:lnTo>
                <a:lnTo>
                  <a:pt y="193" x="115"/>
                </a:lnTo>
                <a:lnTo>
                  <a:pt y="160" x="139"/>
                </a:lnTo>
                <a:lnTo>
                  <a:pt y="127" x="166"/>
                </a:lnTo>
                <a:lnTo>
                  <a:pt y="96" x="195"/>
                </a:lnTo>
                <a:lnTo>
                  <a:pt y="67" x="226"/>
                </a:lnTo>
                <a:lnTo>
                  <a:pt y="40" x="256"/>
                </a:lnTo>
                <a:lnTo>
                  <a:pt y="18" x="287"/>
                </a:lnTo>
                <a:lnTo>
                  <a:pt y="0" x="317"/>
                </a:lnTo>
                <a:close/>
              </a:path>
            </a:pathLst>
          </a:custGeom>
          <a:solidFill>
            <a:srgbClr val="02369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5545" name="Shape 5545"/>
          <p:cNvSpPr/>
          <p:nvPr/>
        </p:nvSpPr>
        <p:spPr>
          <a:xfrm>
            <a:off y="5405437" x="3148011"/>
            <a:ext cy="38099" cx="1587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cxnSp>
        <p:nvCxnSpPr>
          <p:cNvPr id="5546" name="Shape 5546"/>
          <p:cNvCxnSpPr/>
          <p:nvPr/>
        </p:nvCxnSpPr>
        <p:spPr>
          <a:xfrm>
            <a:off y="5389562" x="4375150"/>
            <a:ext cy="0" cx="3783011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5547" name="Shape 5547"/>
          <p:cNvSpPr/>
          <p:nvPr/>
        </p:nvSpPr>
        <p:spPr>
          <a:xfrm>
            <a:off y="4979987" x="2616200"/>
            <a:ext cy="671511" cx="541336"/>
          </a:xfrm>
          <a:custGeom>
            <a:pathLst>
              <a:path w="325" extrusionOk="0" h="308">
                <a:moveTo>
                  <a:pt y="0" x="317"/>
                </a:moveTo>
                <a:lnTo>
                  <a:pt y="11" x="325"/>
                </a:lnTo>
                <a:lnTo>
                  <a:pt y="33" x="299"/>
                </a:lnTo>
                <a:lnTo>
                  <a:pt y="58" x="272"/>
                </a:lnTo>
                <a:lnTo>
                  <a:pt y="90" x="244"/>
                </a:lnTo>
                <a:lnTo>
                  <a:pt y="127" x="213"/>
                </a:lnTo>
                <a:lnTo>
                  <a:pt y="166" x="185"/>
                </a:lnTo>
                <a:lnTo>
                  <a:pt y="203" x="159"/>
                </a:lnTo>
                <a:lnTo>
                  <a:pt y="239" x="138"/>
                </a:lnTo>
                <a:lnTo>
                  <a:pt y="275" x="119"/>
                </a:lnTo>
                <a:lnTo>
                  <a:pt y="286" x="102"/>
                </a:lnTo>
                <a:lnTo>
                  <a:pt y="299" x="85"/>
                </a:lnTo>
                <a:lnTo>
                  <a:pt y="308" x="73"/>
                </a:lnTo>
                <a:lnTo>
                  <a:pt y="293" x="67"/>
                </a:lnTo>
                <a:lnTo>
                  <a:pt y="272" x="60"/>
                </a:lnTo>
                <a:lnTo>
                  <a:pt y="256" x="53"/>
                </a:lnTo>
                <a:lnTo>
                  <a:pt y="242" x="46"/>
                </a:lnTo>
                <a:lnTo>
                  <a:pt y="229" x="39"/>
                </a:lnTo>
                <a:lnTo>
                  <a:pt y="217" x="33"/>
                </a:lnTo>
                <a:lnTo>
                  <a:pt y="209" x="27"/>
                </a:lnTo>
                <a:lnTo>
                  <a:pt y="202" x="20"/>
                </a:lnTo>
                <a:lnTo>
                  <a:pt y="194" x="14"/>
                </a:lnTo>
                <a:lnTo>
                  <a:pt y="190" x="7"/>
                </a:lnTo>
                <a:lnTo>
                  <a:pt y="187" x="0"/>
                </a:lnTo>
                <a:lnTo>
                  <a:pt y="176" x="11"/>
                </a:lnTo>
                <a:lnTo>
                  <a:pt y="167" x="24"/>
                </a:lnTo>
                <a:lnTo>
                  <a:pt y="164" x="30"/>
                </a:lnTo>
                <a:lnTo>
                  <a:pt y="162" x="36"/>
                </a:lnTo>
                <a:lnTo>
                  <a:pt y="162" x="40"/>
                </a:lnTo>
                <a:lnTo>
                  <a:pt y="160" x="46"/>
                </a:lnTo>
                <a:lnTo>
                  <a:pt y="162" x="50"/>
                </a:lnTo>
                <a:lnTo>
                  <a:pt y="163" x="56"/>
                </a:lnTo>
                <a:lnTo>
                  <a:pt y="167" x="60"/>
                </a:lnTo>
                <a:lnTo>
                  <a:pt y="173" x="64"/>
                </a:lnTo>
                <a:lnTo>
                  <a:pt y="189" x="76"/>
                </a:lnTo>
                <a:lnTo>
                  <a:pt y="210" x="86"/>
                </a:lnTo>
                <a:lnTo>
                  <a:pt y="226" x="93"/>
                </a:lnTo>
                <a:lnTo>
                  <a:pt y="193" x="115"/>
                </a:lnTo>
                <a:lnTo>
                  <a:pt y="160" x="139"/>
                </a:lnTo>
                <a:lnTo>
                  <a:pt y="127" x="166"/>
                </a:lnTo>
                <a:lnTo>
                  <a:pt y="96" x="195"/>
                </a:lnTo>
                <a:lnTo>
                  <a:pt y="67" x="226"/>
                </a:lnTo>
                <a:lnTo>
                  <a:pt y="40" x="256"/>
                </a:lnTo>
                <a:lnTo>
                  <a:pt y="18" x="287"/>
                </a:lnTo>
                <a:lnTo>
                  <a:pt y="0" x="317"/>
                </a:lnTo>
                <a:close/>
              </a:path>
            </a:pathLst>
          </a:custGeom>
          <a:solidFill>
            <a:srgbClr val="02369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cxnSp>
        <p:nvCxnSpPr>
          <p:cNvPr id="5548" name="Shape 5548"/>
          <p:cNvCxnSpPr/>
          <p:nvPr/>
        </p:nvCxnSpPr>
        <p:spPr>
          <a:xfrm>
            <a:off y="4826000" x="4422775"/>
            <a:ext cy="369886" cx="3781425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5549" name="Shape 5549"/>
          <p:cNvSpPr/>
          <p:nvPr/>
        </p:nvSpPr>
        <p:spPr>
          <a:xfrm>
            <a:off y="4519612" x="4495800"/>
            <a:ext cy="539749" cx="457199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cxnSp>
        <p:nvCxnSpPr>
          <p:cNvPr id="5550" name="Shape 5550"/>
          <p:cNvCxnSpPr/>
          <p:nvPr/>
        </p:nvCxnSpPr>
        <p:spPr>
          <a:xfrm>
            <a:off y="1943100" x="5702300"/>
            <a:ext cy="2838450" cx="0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5551" name="Shape 5551"/>
          <p:cNvSpPr/>
          <p:nvPr/>
        </p:nvSpPr>
        <p:spPr>
          <a:xfrm>
            <a:off y="2127250" x="4829175"/>
            <a:ext cy="669925" cx="541336"/>
          </a:xfrm>
          <a:custGeom>
            <a:pathLst>
              <a:path w="325" extrusionOk="0" h="308">
                <a:moveTo>
                  <a:pt y="0" x="317"/>
                </a:moveTo>
                <a:lnTo>
                  <a:pt y="11" x="325"/>
                </a:lnTo>
                <a:lnTo>
                  <a:pt y="33" x="299"/>
                </a:lnTo>
                <a:lnTo>
                  <a:pt y="58" x="272"/>
                </a:lnTo>
                <a:lnTo>
                  <a:pt y="90" x="244"/>
                </a:lnTo>
                <a:lnTo>
                  <a:pt y="127" x="213"/>
                </a:lnTo>
                <a:lnTo>
                  <a:pt y="166" x="185"/>
                </a:lnTo>
                <a:lnTo>
                  <a:pt y="203" x="159"/>
                </a:lnTo>
                <a:lnTo>
                  <a:pt y="239" x="138"/>
                </a:lnTo>
                <a:lnTo>
                  <a:pt y="275" x="119"/>
                </a:lnTo>
                <a:lnTo>
                  <a:pt y="286" x="102"/>
                </a:lnTo>
                <a:lnTo>
                  <a:pt y="299" x="85"/>
                </a:lnTo>
                <a:lnTo>
                  <a:pt y="308" x="73"/>
                </a:lnTo>
                <a:lnTo>
                  <a:pt y="293" x="67"/>
                </a:lnTo>
                <a:lnTo>
                  <a:pt y="272" x="60"/>
                </a:lnTo>
                <a:lnTo>
                  <a:pt y="256" x="53"/>
                </a:lnTo>
                <a:lnTo>
                  <a:pt y="242" x="46"/>
                </a:lnTo>
                <a:lnTo>
                  <a:pt y="229" x="39"/>
                </a:lnTo>
                <a:lnTo>
                  <a:pt y="217" x="33"/>
                </a:lnTo>
                <a:lnTo>
                  <a:pt y="209" x="27"/>
                </a:lnTo>
                <a:lnTo>
                  <a:pt y="202" x="20"/>
                </a:lnTo>
                <a:lnTo>
                  <a:pt y="194" x="14"/>
                </a:lnTo>
                <a:lnTo>
                  <a:pt y="190" x="7"/>
                </a:lnTo>
                <a:lnTo>
                  <a:pt y="187" x="0"/>
                </a:lnTo>
                <a:lnTo>
                  <a:pt y="176" x="11"/>
                </a:lnTo>
                <a:lnTo>
                  <a:pt y="167" x="24"/>
                </a:lnTo>
                <a:lnTo>
                  <a:pt y="164" x="30"/>
                </a:lnTo>
                <a:lnTo>
                  <a:pt y="162" x="36"/>
                </a:lnTo>
                <a:lnTo>
                  <a:pt y="162" x="40"/>
                </a:lnTo>
                <a:lnTo>
                  <a:pt y="160" x="46"/>
                </a:lnTo>
                <a:lnTo>
                  <a:pt y="162" x="50"/>
                </a:lnTo>
                <a:lnTo>
                  <a:pt y="163" x="56"/>
                </a:lnTo>
                <a:lnTo>
                  <a:pt y="167" x="60"/>
                </a:lnTo>
                <a:lnTo>
                  <a:pt y="173" x="64"/>
                </a:lnTo>
                <a:lnTo>
                  <a:pt y="189" x="76"/>
                </a:lnTo>
                <a:lnTo>
                  <a:pt y="210" x="86"/>
                </a:lnTo>
                <a:lnTo>
                  <a:pt y="226" x="93"/>
                </a:lnTo>
                <a:lnTo>
                  <a:pt y="193" x="115"/>
                </a:lnTo>
                <a:lnTo>
                  <a:pt y="160" x="139"/>
                </a:lnTo>
                <a:lnTo>
                  <a:pt y="127" x="166"/>
                </a:lnTo>
                <a:lnTo>
                  <a:pt y="96" x="195"/>
                </a:lnTo>
                <a:lnTo>
                  <a:pt y="67" x="226"/>
                </a:lnTo>
                <a:lnTo>
                  <a:pt y="40" x="256"/>
                </a:lnTo>
                <a:lnTo>
                  <a:pt y="18" x="287"/>
                </a:lnTo>
                <a:lnTo>
                  <a:pt y="0" x="317"/>
                </a:lnTo>
                <a:close/>
              </a:path>
            </a:pathLst>
          </a:custGeom>
          <a:solidFill>
            <a:srgbClr val="02369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5552" name="Shape 5552"/>
          <p:cNvSpPr/>
          <p:nvPr/>
        </p:nvSpPr>
        <p:spPr>
          <a:xfrm>
            <a:off y="3624262" x="1163637"/>
            <a:ext cy="539749" cx="457199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cxnSp>
        <p:nvCxnSpPr>
          <p:cNvPr id="5553" name="Shape 5553"/>
          <p:cNvCxnSpPr/>
          <p:nvPr/>
        </p:nvCxnSpPr>
        <p:spPr>
          <a:xfrm>
            <a:off y="2127250" x="1104900"/>
            <a:ext cy="3455986" cx="582612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5554" name="Shape 5554"/>
          <p:cNvSpPr/>
          <p:nvPr/>
        </p:nvSpPr>
        <p:spPr>
          <a:xfrm>
            <a:off y="2251075" x="7623175"/>
            <a:ext cy="538161" cx="458787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cxnSp>
        <p:nvCxnSpPr>
          <p:cNvPr id="5555" name="Shape 5555"/>
          <p:cNvCxnSpPr/>
          <p:nvPr/>
        </p:nvCxnSpPr>
        <p:spPr>
          <a:xfrm>
            <a:off y="2065336" x="7040561"/>
            <a:ext cy="2716211" cx="873125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grpSp>
        <p:nvGrpSpPr>
          <p:cNvPr id="5556" name="Shape 5556"/>
          <p:cNvGrpSpPr/>
          <p:nvPr/>
        </p:nvGrpSpPr>
        <p:grpSpPr>
          <a:xfrm>
            <a:off y="5220203" x="2951012"/>
            <a:ext cy="399042" cx="1330624"/>
            <a:chOff y="38575" x="13850"/>
            <a:chExt cy="2922850" cx="2972300"/>
          </a:xfrm>
        </p:grpSpPr>
        <p:sp>
          <p:nvSpPr>
            <p:cNvPr id="5557" name="Shape 5557"/>
            <p:cNvSpPr/>
            <p:nvPr/>
          </p:nvSpPr>
          <p:spPr>
            <a:xfrm>
              <a:off y="38575" x="116450"/>
              <a:ext cy="1919625" cx="2869700"/>
            </a:xfrm>
            <a:custGeom>
              <a:pathLst>
                <a:path w="114788" extrusionOk="0" h="76785">
                  <a:moveTo>
                    <a:pt y="18907" x="43697"/>
                  </a:moveTo>
                  <a:lnTo>
                    <a:pt y="32798" x="92163"/>
                  </a:lnTo>
                  <a:lnTo>
                    <a:pt y="32798" x="92828"/>
                  </a:lnTo>
                  <a:lnTo>
                    <a:pt y="32412" x="93494"/>
                  </a:lnTo>
                  <a:lnTo>
                    <a:pt y="32026" x="94048"/>
                  </a:lnTo>
                  <a:lnTo>
                    <a:pt y="31254" x="94381"/>
                  </a:lnTo>
                  <a:lnTo>
                    <a:pt y="7332" x="102699"/>
                  </a:lnTo>
                  <a:lnTo>
                    <a:pt y="4631" x="103586"/>
                  </a:lnTo>
                  <a:lnTo>
                    <a:pt y="2316" x="104584"/>
                  </a:lnTo>
                  <a:lnTo>
                    <a:pt y="1544" x="105139"/>
                  </a:lnTo>
                  <a:lnTo>
                    <a:pt y="1158" x="105693"/>
                  </a:lnTo>
                  <a:lnTo>
                    <a:pt y="772" x="106137"/>
                  </a:lnTo>
                  <a:lnTo>
                    <a:pt y="386" x="106691"/>
                  </a:lnTo>
                  <a:lnTo>
                    <a:pt y="0" x="113457"/>
                  </a:lnTo>
                  <a:lnTo>
                    <a:pt y="386" x="113789"/>
                  </a:lnTo>
                  <a:lnTo>
                    <a:pt y="772" x="114011"/>
                  </a:lnTo>
                  <a:lnTo>
                    <a:pt y="1158" x="114122"/>
                  </a:lnTo>
                  <a:lnTo>
                    <a:pt y="2316" x="114122"/>
                  </a:lnTo>
                  <a:lnTo>
                    <a:pt y="66367" x="114787"/>
                  </a:lnTo>
                  <a:lnTo>
                    <a:pt y="67139" x="114787"/>
                  </a:lnTo>
                  <a:lnTo>
                    <a:pt y="67525" x="114677"/>
                  </a:lnTo>
                  <a:lnTo>
                    <a:pt y="68296" x="114455"/>
                  </a:lnTo>
                  <a:lnTo>
                    <a:pt y="68296" x="114233"/>
                  </a:lnTo>
                  <a:lnTo>
                    <a:pt y="75627" x="50795"/>
                  </a:lnTo>
                  <a:lnTo>
                    <a:pt y="76013" x="45582"/>
                  </a:lnTo>
                  <a:lnTo>
                    <a:pt y="76399" x="39815"/>
                  </a:lnTo>
                  <a:lnTo>
                    <a:pt y="76399" x="33604"/>
                  </a:lnTo>
                  <a:lnTo>
                    <a:pt y="76785" x="27283"/>
                  </a:lnTo>
                  <a:lnTo>
                    <a:pt y="76785" x="21072"/>
                  </a:lnTo>
                  <a:lnTo>
                    <a:pt y="76399" x="14972"/>
                  </a:lnTo>
                  <a:lnTo>
                    <a:pt y="75242" x="9316"/>
                  </a:lnTo>
                  <a:lnTo>
                    <a:pt y="74084" x="4325"/>
                  </a:lnTo>
                  <a:lnTo>
                    <a:pt y="73698" x="3549"/>
                  </a:lnTo>
                  <a:lnTo>
                    <a:pt y="72541" x="2994"/>
                  </a:lnTo>
                  <a:lnTo>
                    <a:pt y="70997" x="2440"/>
                  </a:lnTo>
                  <a:lnTo>
                    <a:pt y="69454" x="1996"/>
                  </a:lnTo>
                  <a:lnTo>
                    <a:pt y="65981" x="1664"/>
                  </a:lnTo>
                  <a:lnTo>
                    <a:pt y="62894" x="1331"/>
                  </a:lnTo>
                  <a:lnTo>
                    <a:pt y="61737" x="1331"/>
                  </a:lnTo>
                  <a:lnTo>
                    <a:pt y="60965" x="1442"/>
                  </a:lnTo>
                  <a:lnTo>
                    <a:pt y="60579" x="1664"/>
                  </a:lnTo>
                  <a:lnTo>
                    <a:pt y="60193" x="1885"/>
                  </a:lnTo>
                  <a:lnTo>
                    <a:pt y="59422" x="1885"/>
                  </a:lnTo>
                  <a:lnTo>
                    <a:pt y="58264" x="1775"/>
                  </a:lnTo>
                  <a:lnTo>
                    <a:pt y="57107" x="887"/>
                  </a:lnTo>
                  <a:lnTo>
                    <a:pt y="55949" x="111"/>
                  </a:lnTo>
                  <a:lnTo>
                    <a:pt y="40129" x="0"/>
                  </a:lnTo>
                  <a:lnTo>
                    <a:pt y="38586" x="1442"/>
                  </a:lnTo>
                  <a:lnTo>
                    <a:pt y="37042" x="3105"/>
                  </a:lnTo>
                  <a:lnTo>
                    <a:pt y="35885" x="4991"/>
                  </a:lnTo>
                  <a:lnTo>
                    <a:pt y="34727" x="7209"/>
                  </a:lnTo>
                  <a:lnTo>
                    <a:pt y="33570" x="9538"/>
                  </a:lnTo>
                  <a:lnTo>
                    <a:pt y="32798" x="12200"/>
                  </a:lnTo>
                  <a:lnTo>
                    <a:pt y="31640" x="15083"/>
                  </a:lnTo>
                  <a:lnTo>
                    <a:pt y="30869" x="18410"/>
                  </a:lnTo>
                  <a:lnTo>
                    <a:pt y="27396" x="19963"/>
                  </a:lnTo>
                  <a:lnTo>
                    <a:pt y="24309" x="21516"/>
                  </a:lnTo>
                  <a:lnTo>
                    <a:pt y="21994" x="23068"/>
                  </a:lnTo>
                  <a:lnTo>
                    <a:pt y="20065" x="24621"/>
                  </a:lnTo>
                  <a:lnTo>
                    <a:pt y="18521" x="26174"/>
                  </a:lnTo>
                  <a:lnTo>
                    <a:pt y="17364" x="27837"/>
                  </a:lnTo>
                  <a:lnTo>
                    <a:pt y="16592" x="29390"/>
                  </a:lnTo>
                  <a:lnTo>
                    <a:pt y="16206" x="30943"/>
                  </a:lnTo>
                  <a:lnTo>
                    <a:pt y="16206" x="34159"/>
                  </a:lnTo>
                  <a:lnTo>
                    <a:pt y="16592" x="37375"/>
                  </a:lnTo>
                  <a:lnTo>
                    <a:pt y="17750" x="40481"/>
                  </a:lnTo>
                  <a:lnTo>
                    <a:pt y="18907" x="4369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58" name="Shape 5558"/>
            <p:cNvSpPr/>
            <p:nvPr/>
          </p:nvSpPr>
          <p:spPr>
            <a:xfrm>
              <a:off y="1340825" x="2445450"/>
              <a:ext cy="9675" cx="280075"/>
            </a:xfrm>
            <a:custGeom>
              <a:pathLst>
                <a:path w="11203" extrusionOk="0" fill="none" h="387">
                  <a:moveTo>
                    <a:pt y="386" x="1"/>
                  </a:moveTo>
                  <a:lnTo>
                    <a:pt y="0" x="11202"/>
                  </a:lnTo>
                </a:path>
              </a:pathLst>
            </a:custGeom>
            <a:noFill/>
            <a:ln w="27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59" name="Shape 5559"/>
            <p:cNvSpPr/>
            <p:nvPr/>
          </p:nvSpPr>
          <p:spPr>
            <a:xfrm>
              <a:off y="1041800" x="13850"/>
              <a:ext cy="385875" cx="102625"/>
            </a:xfrm>
            <a:custGeom>
              <a:pathLst>
                <a:path w="4105" extrusionOk="0" h="15435">
                  <a:moveTo>
                    <a:pt y="15434" x="4104"/>
                  </a:moveTo>
                  <a:lnTo>
                    <a:pt y="14277" x="2884"/>
                  </a:lnTo>
                  <a:lnTo>
                    <a:pt y="13119" x="1775"/>
                  </a:lnTo>
                  <a:lnTo>
                    <a:pt y="11190" x="777"/>
                  </a:lnTo>
                  <a:lnTo>
                    <a:pt y="9260" x="111"/>
                  </a:lnTo>
                  <a:lnTo>
                    <a:pt y="8875" x="1"/>
                  </a:lnTo>
                  <a:lnTo>
                    <a:pt y="8489" x="1"/>
                  </a:lnTo>
                  <a:lnTo>
                    <a:pt y="7717" x="1"/>
                  </a:lnTo>
                  <a:lnTo>
                    <a:pt y="7331" x="1"/>
                  </a:lnTo>
                  <a:lnTo>
                    <a:pt y="5016" x="777"/>
                  </a:lnTo>
                  <a:lnTo>
                    <a:pt y="3087" x="1553"/>
                  </a:lnTo>
                  <a:lnTo>
                    <a:pt y="1543" x="2662"/>
                  </a:lnTo>
                  <a:lnTo>
                    <a:pt y="0" x="3882"/>
                  </a:lnTo>
                  <a:lnTo>
                    <a:pt y="15434" x="410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60" name="Shape 5560"/>
            <p:cNvSpPr/>
            <p:nvPr/>
          </p:nvSpPr>
          <p:spPr>
            <a:xfrm>
              <a:off y="2604500" x="701475"/>
              <a:ext cy="356925" cx="102600"/>
            </a:xfrm>
            <a:custGeom>
              <a:pathLst>
                <a:path w="4104" extrusionOk="0" h="14277">
                  <a:moveTo>
                    <a:pt y="0" x="1886"/>
                  </a:moveTo>
                  <a:lnTo>
                    <a:pt y="0" x="2329"/>
                  </a:lnTo>
                  <a:lnTo>
                    <a:pt y="386" x="2773"/>
                  </a:lnTo>
                  <a:lnTo>
                    <a:pt y="772" x="3106"/>
                  </a:lnTo>
                  <a:lnTo>
                    <a:pt y="1929" x="3438"/>
                  </a:lnTo>
                  <a:lnTo>
                    <a:pt y="2701" x="3660"/>
                  </a:lnTo>
                  <a:lnTo>
                    <a:pt y="3859" x="3882"/>
                  </a:lnTo>
                  <a:lnTo>
                    <a:pt y="5402" x="3993"/>
                  </a:lnTo>
                  <a:lnTo>
                    <a:pt y="6560" x="4104"/>
                  </a:lnTo>
                  <a:lnTo>
                    <a:pt y="8103" x="3993"/>
                  </a:lnTo>
                  <a:lnTo>
                    <a:pt y="9646" x="3882"/>
                  </a:lnTo>
                  <a:lnTo>
                    <a:pt y="10804" x="3771"/>
                  </a:lnTo>
                  <a:lnTo>
                    <a:pt y="11961" x="3549"/>
                  </a:lnTo>
                  <a:lnTo>
                    <a:pt y="12733" x="3216"/>
                  </a:lnTo>
                  <a:lnTo>
                    <a:pt y="13505" x="2884"/>
                  </a:lnTo>
                  <a:lnTo>
                    <a:pt y="13891" x="2440"/>
                  </a:lnTo>
                  <a:lnTo>
                    <a:pt y="14277" x="2107"/>
                  </a:lnTo>
                  <a:lnTo>
                    <a:pt y="13891" x="1664"/>
                  </a:lnTo>
                  <a:lnTo>
                    <a:pt y="13505" x="1220"/>
                  </a:lnTo>
                  <a:lnTo>
                    <a:pt y="13119" x="887"/>
                  </a:lnTo>
                  <a:lnTo>
                    <a:pt y="12347" x="555"/>
                  </a:lnTo>
                  <a:lnTo>
                    <a:pt y="11190" x="333"/>
                  </a:lnTo>
                  <a:lnTo>
                    <a:pt y="10032" x="111"/>
                  </a:lnTo>
                  <a:lnTo>
                    <a:pt y="8489" x="0"/>
                  </a:lnTo>
                  <a:lnTo>
                    <a:pt y="7331" x="0"/>
                  </a:lnTo>
                  <a:lnTo>
                    <a:pt y="5788" x="0"/>
                  </a:lnTo>
                  <a:lnTo>
                    <a:pt y="4244" x="111"/>
                  </a:lnTo>
                  <a:lnTo>
                    <a:pt y="3087" x="222"/>
                  </a:lnTo>
                  <a:lnTo>
                    <a:pt y="1929" x="555"/>
                  </a:lnTo>
                  <a:lnTo>
                    <a:pt y="1158" x="776"/>
                  </a:lnTo>
                  <a:lnTo>
                    <a:pt y="386" x="1109"/>
                  </a:lnTo>
                  <a:lnTo>
                    <a:pt y="0" x="1553"/>
                  </a:lnTo>
                  <a:lnTo>
                    <a:pt y="0" x="188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61" name="Shape 5561"/>
            <p:cNvSpPr/>
            <p:nvPr/>
          </p:nvSpPr>
          <p:spPr>
            <a:xfrm>
              <a:off y="1282950" x="2448225"/>
              <a:ext cy="144725" cx="388200"/>
            </a:xfrm>
            <a:custGeom>
              <a:pathLst>
                <a:path w="15528" extrusionOk="0" h="5789">
                  <a:moveTo>
                    <a:pt y="3087" x="15528"/>
                  </a:moveTo>
                  <a:lnTo>
                    <a:pt y="2701" x="15528"/>
                  </a:lnTo>
                  <a:lnTo>
                    <a:pt y="772" x="9982"/>
                  </a:lnTo>
                  <a:lnTo>
                    <a:pt y="386" x="8430"/>
                  </a:lnTo>
                  <a:lnTo>
                    <a:pt y="0" x="7099"/>
                  </a:lnTo>
                  <a:lnTo>
                    <a:pt y="0" x="5990"/>
                  </a:lnTo>
                  <a:lnTo>
                    <a:pt y="0" x="5213"/>
                  </a:lnTo>
                  <a:lnTo>
                    <a:pt y="386" x="2884"/>
                  </a:lnTo>
                  <a:lnTo>
                    <a:pt y="1158" x="1221"/>
                  </a:lnTo>
                  <a:lnTo>
                    <a:pt y="1544" x="666"/>
                  </a:lnTo>
                  <a:lnTo>
                    <a:pt y="1930" x="333"/>
                  </a:lnTo>
                  <a:lnTo>
                    <a:pt y="2315" x="112"/>
                  </a:lnTo>
                  <a:lnTo>
                    <a:pt y="2701" x="1"/>
                  </a:lnTo>
                  <a:lnTo>
                    <a:pt y="3087" x="112"/>
                  </a:lnTo>
                  <a:lnTo>
                    <a:pt y="3473" x="333"/>
                  </a:lnTo>
                  <a:lnTo>
                    <a:pt y="4245" x="666"/>
                  </a:lnTo>
                  <a:lnTo>
                    <a:pt y="4631" x="1221"/>
                  </a:lnTo>
                  <a:lnTo>
                    <a:pt y="5402" x="2884"/>
                  </a:lnTo>
                  <a:lnTo>
                    <a:pt y="5788" x="5213"/>
                  </a:lnTo>
                  <a:lnTo>
                    <a:pt y="5788" x="5990"/>
                  </a:lnTo>
                  <a:lnTo>
                    <a:pt y="5788" x="6988"/>
                  </a:lnTo>
                  <a:lnTo>
                    <a:pt y="5402" x="8319"/>
                  </a:lnTo>
                  <a:lnTo>
                    <a:pt y="5016" x="9982"/>
                  </a:lnTo>
                  <a:lnTo>
                    <a:pt y="3087" x="15528"/>
                  </a:lnTo>
                  <a:lnTo>
                    <a:pt y="3087" x="155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62" name="Shape 5562"/>
            <p:cNvSpPr/>
            <p:nvPr/>
          </p:nvSpPr>
          <p:spPr>
            <a:xfrm>
              <a:off y="1427650" x="698700"/>
              <a:ext cy="289400" cx="709825"/>
            </a:xfrm>
            <a:custGeom>
              <a:pathLst>
                <a:path w="28393" extrusionOk="0" h="11576">
                  <a:moveTo>
                    <a:pt y="5788" x="28392"/>
                  </a:moveTo>
                  <a:lnTo>
                    <a:pt y="5788" x="28392"/>
                  </a:lnTo>
                  <a:lnTo>
                    <a:pt y="3473" x="22181"/>
                  </a:lnTo>
                  <a:lnTo>
                    <a:pt y="2315" x="18965"/>
                  </a:lnTo>
                  <a:lnTo>
                    <a:pt y="1158" x="15860"/>
                  </a:lnTo>
                  <a:lnTo>
                    <a:pt y="386" x="12754"/>
                  </a:lnTo>
                  <a:lnTo>
                    <a:pt y="0" x="9427"/>
                  </a:lnTo>
                  <a:lnTo>
                    <a:pt y="386" x="7098"/>
                  </a:lnTo>
                  <a:lnTo>
                    <a:pt y="772" x="5213"/>
                  </a:lnTo>
                  <a:lnTo>
                    <a:pt y="1544" x="3549"/>
                  </a:lnTo>
                  <a:lnTo>
                    <a:pt y="2315" x="2218"/>
                  </a:lnTo>
                  <a:lnTo>
                    <a:pt y="3087" x="1220"/>
                  </a:lnTo>
                  <a:lnTo>
                    <a:pt y="4244" x="555"/>
                  </a:lnTo>
                  <a:lnTo>
                    <a:pt y="5016" x="111"/>
                  </a:lnTo>
                  <a:lnTo>
                    <a:pt y="5788" x="0"/>
                  </a:lnTo>
                  <a:lnTo>
                    <a:pt y="6560" x="111"/>
                  </a:lnTo>
                  <a:lnTo>
                    <a:pt y="7717" x="555"/>
                  </a:lnTo>
                  <a:lnTo>
                    <a:pt y="8489" x="1220"/>
                  </a:lnTo>
                  <a:lnTo>
                    <a:pt y="9646" x="2218"/>
                  </a:lnTo>
                  <a:lnTo>
                    <a:pt y="10418" x="3549"/>
                  </a:lnTo>
                  <a:lnTo>
                    <a:pt y="10804" x="5102"/>
                  </a:lnTo>
                  <a:lnTo>
                    <a:pt y="11576" x="7098"/>
                  </a:lnTo>
                  <a:lnTo>
                    <a:pt y="11576" x="9427"/>
                  </a:lnTo>
                  <a:lnTo>
                    <a:pt y="11576" x="10869"/>
                  </a:lnTo>
                  <a:lnTo>
                    <a:pt y="11576" x="12865"/>
                  </a:lnTo>
                  <a:lnTo>
                    <a:pt y="11190" x="15305"/>
                  </a:lnTo>
                  <a:lnTo>
                    <a:pt y="10032" x="18189"/>
                  </a:lnTo>
                  <a:lnTo>
                    <a:pt y="6174" x="28392"/>
                  </a:lnTo>
                  <a:lnTo>
                    <a:pt y="5788" x="283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63" name="Shape 5563"/>
            <p:cNvSpPr/>
            <p:nvPr/>
          </p:nvSpPr>
          <p:spPr>
            <a:xfrm>
              <a:off y="1697725" x="626600"/>
              <a:ext cy="916425" cx="133125"/>
            </a:xfrm>
            <a:custGeom>
              <a:pathLst>
                <a:path w="5325" extrusionOk="0" h="36657">
                  <a:moveTo>
                    <a:pt y="1159" x="1"/>
                  </a:moveTo>
                  <a:lnTo>
                    <a:pt y="3859" x="1"/>
                  </a:lnTo>
                  <a:lnTo>
                    <a:pt y="35114" x="3882"/>
                  </a:lnTo>
                  <a:lnTo>
                    <a:pt y="35885" x="3993"/>
                  </a:lnTo>
                  <a:lnTo>
                    <a:pt y="36657" x="3993"/>
                  </a:lnTo>
                  <a:lnTo>
                    <a:pt y="36271" x="5324"/>
                  </a:lnTo>
                  <a:lnTo>
                    <a:pt y="35499" x="5324"/>
                  </a:lnTo>
                  <a:lnTo>
                    <a:pt y="34728" x="5324"/>
                  </a:lnTo>
                  <a:lnTo>
                    <a:pt y="3474" x="2441"/>
                  </a:lnTo>
                  <a:lnTo>
                    <a:pt y="773" x="2441"/>
                  </a:lnTo>
                  <a:lnTo>
                    <a:pt y="387" x="2330"/>
                  </a:lnTo>
                  <a:lnTo>
                    <a:pt y="1" x="2219"/>
                  </a:lnTo>
                  <a:lnTo>
                    <a:pt y="1" x="1221"/>
                  </a:lnTo>
                  <a:lnTo>
                    <a:pt y="1" x="333"/>
                  </a:lnTo>
                  <a:lnTo>
                    <a:pt y="387" x="112"/>
                  </a:lnTo>
                  <a:lnTo>
                    <a:pt y="1159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64" name="Shape 5564"/>
            <p:cNvSpPr/>
            <p:nvPr/>
          </p:nvSpPr>
          <p:spPr>
            <a:xfrm>
              <a:off y="1697725" x="626600"/>
              <a:ext cy="916425" cx="133125"/>
            </a:xfrm>
            <a:custGeom>
              <a:pathLst>
                <a:path w="5325" extrusionOk="0" fill="none" h="36657">
                  <a:moveTo>
                    <a:pt y="1159" x="1"/>
                  </a:moveTo>
                  <a:lnTo>
                    <a:pt y="3859" x="1"/>
                  </a:lnTo>
                  <a:lnTo>
                    <a:pt y="35114" x="3882"/>
                  </a:lnTo>
                  <a:lnTo>
                    <a:pt y="35885" x="3993"/>
                  </a:lnTo>
                  <a:lnTo>
                    <a:pt y="36657" x="3993"/>
                  </a:lnTo>
                  <a:lnTo>
                    <a:pt y="36271" x="5324"/>
                  </a:lnTo>
                  <a:lnTo>
                    <a:pt y="35499" x="5324"/>
                  </a:lnTo>
                  <a:lnTo>
                    <a:pt y="34728" x="5324"/>
                  </a:lnTo>
                  <a:lnTo>
                    <a:pt y="3474" x="2441"/>
                  </a:lnTo>
                  <a:lnTo>
                    <a:pt y="773" x="2441"/>
                  </a:lnTo>
                  <a:lnTo>
                    <a:pt y="387" x="2330"/>
                  </a:lnTo>
                  <a:lnTo>
                    <a:pt y="1" x="2219"/>
                  </a:lnTo>
                  <a:lnTo>
                    <a:pt y="1" x="1221"/>
                  </a:lnTo>
                  <a:lnTo>
                    <a:pt y="1" x="333"/>
                  </a:lnTo>
                  <a:lnTo>
                    <a:pt y="387" x="112"/>
                  </a:lnTo>
                  <a:lnTo>
                    <a:pt y="1159" x="1"/>
                  </a:lnTo>
                </a:path>
              </a:pathLst>
            </a:custGeom>
            <a:noFill/>
            <a:ln w="27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65" name="Shape 5565"/>
            <p:cNvSpPr/>
            <p:nvPr/>
          </p:nvSpPr>
          <p:spPr>
            <a:xfrm>
              <a:off y="2575550" x="662650"/>
              <a:ext cy="135075" cx="313325"/>
            </a:xfrm>
            <a:custGeom>
              <a:pathLst>
                <a:path w="12533" extrusionOk="0" h="5403">
                  <a:moveTo>
                    <a:pt y="4245" x="12089"/>
                  </a:moveTo>
                  <a:lnTo>
                    <a:pt y="2701" x="10093"/>
                  </a:lnTo>
                  <a:lnTo>
                    <a:pt y="1544" x="8207"/>
                  </a:lnTo>
                  <a:lnTo>
                    <a:pt y="772" x="6433"/>
                  </a:lnTo>
                  <a:lnTo>
                    <a:pt y="1" x="4769"/>
                  </a:lnTo>
                  <a:lnTo>
                    <a:pt y="1" x="3328"/>
                  </a:lnTo>
                  <a:lnTo>
                    <a:pt y="1" x="1997"/>
                  </a:lnTo>
                  <a:lnTo>
                    <a:pt y="772" x="888"/>
                  </a:lnTo>
                  <a:lnTo>
                    <a:pt y="1930" x="0"/>
                  </a:lnTo>
                  <a:lnTo>
                    <a:pt y="2701" x="333"/>
                  </a:lnTo>
                  <a:lnTo>
                    <a:pt y="3473" x="888"/>
                  </a:lnTo>
                  <a:lnTo>
                    <a:pt y="4245" x="1775"/>
                  </a:lnTo>
                  <a:lnTo>
                    <a:pt y="4631" x="2995"/>
                  </a:lnTo>
                  <a:lnTo>
                    <a:pt y="5017" x="6655"/>
                  </a:lnTo>
                  <a:lnTo>
                    <a:pt y="5402" x="12422"/>
                  </a:lnTo>
                  <a:lnTo>
                    <a:pt y="5017" x="12533"/>
                  </a:lnTo>
                  <a:lnTo>
                    <a:pt y="4631" x="12422"/>
                  </a:lnTo>
                  <a:lnTo>
                    <a:pt y="4245" x="12311"/>
                  </a:lnTo>
                  <a:lnTo>
                    <a:pt y="4245" x="1208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66" name="Shape 5566"/>
            <p:cNvSpPr/>
            <p:nvPr/>
          </p:nvSpPr>
          <p:spPr>
            <a:xfrm>
              <a:off y="2729900" x="676500"/>
              <a:ext cy="125425" cx="291175"/>
            </a:xfrm>
            <a:custGeom>
              <a:pathLst>
                <a:path w="11647" extrusionOk="0" h="5017">
                  <a:moveTo>
                    <a:pt y="3859" x="1"/>
                  </a:moveTo>
                  <a:lnTo>
                    <a:pt y="4630" x="1221"/>
                  </a:lnTo>
                  <a:lnTo>
                    <a:pt y="5016" x="2441"/>
                  </a:lnTo>
                  <a:lnTo>
                    <a:pt y="5016" x="3883"/>
                  </a:lnTo>
                  <a:lnTo>
                    <a:pt y="4630" x="5214"/>
                  </a:lnTo>
                  <a:lnTo>
                    <a:pt y="3087" x="8097"/>
                  </a:lnTo>
                  <a:lnTo>
                    <a:pt y="1158" x="11092"/>
                  </a:lnTo>
                  <a:lnTo>
                    <a:pt y="772" x="11424"/>
                  </a:lnTo>
                  <a:lnTo>
                    <a:pt y="0" x="11646"/>
                  </a:lnTo>
                  <a:lnTo>
                    <a:pt y="0" x="9872"/>
                  </a:lnTo>
                  <a:lnTo>
                    <a:pt y="386" x="6323"/>
                  </a:lnTo>
                  <a:lnTo>
                    <a:pt y="772" x="4326"/>
                  </a:lnTo>
                  <a:lnTo>
                    <a:pt y="1544" x="2441"/>
                  </a:lnTo>
                  <a:lnTo>
                    <a:pt y="1929" x="1665"/>
                  </a:lnTo>
                  <a:lnTo>
                    <a:pt y="2315" x="999"/>
                  </a:lnTo>
                  <a:lnTo>
                    <a:pt y="3087" x="445"/>
                  </a:lnTo>
                  <a:lnTo>
                    <a:pt y="3859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67" name="Shape 5567"/>
            <p:cNvSpPr/>
            <p:nvPr/>
          </p:nvSpPr>
          <p:spPr>
            <a:xfrm>
              <a:off y="2623775" x="632150"/>
              <a:ext cy="202600" cx="341050"/>
            </a:xfrm>
            <a:custGeom>
              <a:pathLst>
                <a:path w="13642" extrusionOk="0" h="8104">
                  <a:moveTo>
                    <a:pt y="1" x="1110"/>
                  </a:moveTo>
                  <a:lnTo>
                    <a:pt y="1544" x="2773"/>
                  </a:lnTo>
                  <a:lnTo>
                    <a:pt y="2316" x="4215"/>
                  </a:lnTo>
                  <a:lnTo>
                    <a:pt y="2702" x="5768"/>
                  </a:lnTo>
                  <a:lnTo>
                    <a:pt y="3088" x="7209"/>
                  </a:lnTo>
                  <a:lnTo>
                    <a:pt y="3088" x="10315"/>
                  </a:lnTo>
                  <a:lnTo>
                    <a:pt y="3473" x="13642"/>
                  </a:lnTo>
                  <a:lnTo>
                    <a:pt y="4245" x="13420"/>
                  </a:lnTo>
                  <a:lnTo>
                    <a:pt y="4631" x="9538"/>
                  </a:lnTo>
                  <a:lnTo>
                    <a:pt y="5017" x="6100"/>
                  </a:lnTo>
                  <a:lnTo>
                    <a:pt y="5789" x="4659"/>
                  </a:lnTo>
                  <a:lnTo>
                    <a:pt y="6174" x="3328"/>
                  </a:lnTo>
                  <a:lnTo>
                    <a:pt y="6946" x="2440"/>
                  </a:lnTo>
                  <a:lnTo>
                    <a:pt y="8104" x="1775"/>
                  </a:lnTo>
                  <a:lnTo>
                    <a:pt y="7332" x="1110"/>
                  </a:lnTo>
                  <a:lnTo>
                    <a:pt y="6560" x="555"/>
                  </a:lnTo>
                  <a:lnTo>
                    <a:pt y="5789" x="222"/>
                  </a:lnTo>
                  <a:lnTo>
                    <a:pt y="5403" x="111"/>
                  </a:lnTo>
                  <a:lnTo>
                    <a:pt y="4631" x="1"/>
                  </a:lnTo>
                  <a:lnTo>
                    <a:pt y="3859" x="1"/>
                  </a:lnTo>
                  <a:lnTo>
                    <a:pt y="3088" x="111"/>
                  </a:lnTo>
                  <a:lnTo>
                    <a:pt y="1930" x="333"/>
                  </a:lnTo>
                  <a:lnTo>
                    <a:pt y="1158" x="666"/>
                  </a:lnTo>
                  <a:lnTo>
                    <a:pt y="387" x="1110"/>
                  </a:lnTo>
                  <a:lnTo>
                    <a:pt y="1" x="111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grpSp>
        <p:nvGrpSpPr>
          <p:cNvPr id="5568" name="Shape 5568"/>
          <p:cNvGrpSpPr/>
          <p:nvPr/>
        </p:nvGrpSpPr>
        <p:grpSpPr>
          <a:xfrm>
            <a:off y="1427680" x="6422906"/>
            <a:ext cy="1417142" cx="1246424"/>
            <a:chOff y="11075" x="14850"/>
            <a:chExt cy="2972325" cx="2970300"/>
          </a:xfrm>
        </p:grpSpPr>
        <p:sp>
          <p:nvSpPr>
            <p:cNvPr id="5569" name="Shape 5569"/>
            <p:cNvSpPr/>
            <p:nvPr/>
          </p:nvSpPr>
          <p:spPr>
            <a:xfrm>
              <a:off y="2437650" x="867325"/>
              <a:ext cy="382300" cx="632675"/>
            </a:xfrm>
            <a:custGeom>
              <a:pathLst>
                <a:path w="25307" extrusionOk="0" h="15292">
                  <a:moveTo>
                    <a:pt y="15292" x="21149"/>
                  </a:moveTo>
                  <a:lnTo>
                    <a:pt y="15292" x="19604"/>
                  </a:lnTo>
                  <a:lnTo>
                    <a:pt y="14295" x="357"/>
                  </a:lnTo>
                  <a:lnTo>
                    <a:pt y="14184" x="119"/>
                  </a:lnTo>
                  <a:lnTo>
                    <a:pt y="14073" x="0"/>
                  </a:lnTo>
                  <a:lnTo>
                    <a:pt y="13962" x="0"/>
                  </a:lnTo>
                  <a:lnTo>
                    <a:pt y="13741" x="0"/>
                  </a:lnTo>
                  <a:lnTo>
                    <a:pt y="11857" x="0"/>
                  </a:lnTo>
                  <a:lnTo>
                    <a:pt y="9641" x="119"/>
                  </a:lnTo>
                  <a:lnTo>
                    <a:pt y="7425" x="357"/>
                  </a:lnTo>
                  <a:lnTo>
                    <a:pt y="5430" x="594"/>
                  </a:lnTo>
                  <a:lnTo>
                    <a:pt y="5098" x="713"/>
                  </a:lnTo>
                  <a:lnTo>
                    <a:pt y="4765" x="832"/>
                  </a:lnTo>
                  <a:lnTo>
                    <a:pt y="4544" x="1188"/>
                  </a:lnTo>
                  <a:lnTo>
                    <a:pt y="4433" x="1663"/>
                  </a:lnTo>
                  <a:lnTo>
                    <a:pt y="1" x="25307"/>
                  </a:lnTo>
                  <a:lnTo>
                    <a:pt y="10084" x="25188"/>
                  </a:lnTo>
                  <a:lnTo>
                    <a:pt y="10084" x="24357"/>
                  </a:lnTo>
                  <a:lnTo>
                    <a:pt y="11192" x="24475"/>
                  </a:lnTo>
                  <a:lnTo>
                    <a:pt y="15292" x="2114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70" name="Shape 5570"/>
            <p:cNvSpPr/>
            <p:nvPr/>
          </p:nvSpPr>
          <p:spPr>
            <a:xfrm>
              <a:off y="2437650" x="1511875"/>
              <a:ext cy="382300" cx="635650"/>
            </a:xfrm>
            <a:custGeom>
              <a:pathLst>
                <a:path w="25426" extrusionOk="0" h="15292">
                  <a:moveTo>
                    <a:pt y="15292" x="4159"/>
                  </a:moveTo>
                  <a:lnTo>
                    <a:pt y="15181" x="5822"/>
                  </a:lnTo>
                  <a:lnTo>
                    <a:pt y="14184" x="25070"/>
                  </a:lnTo>
                  <a:lnTo>
                    <a:pt y="14073" x="25188"/>
                  </a:lnTo>
                  <a:lnTo>
                    <a:pt y="13962" x="25307"/>
                  </a:lnTo>
                  <a:lnTo>
                    <a:pt y="13851" x="25426"/>
                  </a:lnTo>
                  <a:lnTo>
                    <a:pt y="13630" x="25426"/>
                  </a:lnTo>
                  <a:lnTo>
                    <a:pt y="11746" x="25307"/>
                  </a:lnTo>
                  <a:lnTo>
                    <a:pt y="9530" x="25188"/>
                  </a:lnTo>
                  <a:lnTo>
                    <a:pt y="7314" x="25070"/>
                  </a:lnTo>
                  <a:lnTo>
                    <a:pt y="5430" x="24832"/>
                  </a:lnTo>
                  <a:lnTo>
                    <a:pt y="5098" x="24713"/>
                  </a:lnTo>
                  <a:lnTo>
                    <a:pt y="4765" x="24475"/>
                  </a:lnTo>
                  <a:lnTo>
                    <a:pt y="4433" x="24119"/>
                  </a:lnTo>
                  <a:lnTo>
                    <a:pt y="4322" x="23763"/>
                  </a:lnTo>
                  <a:lnTo>
                    <a:pt y="1" x="0"/>
                  </a:lnTo>
                  <a:lnTo>
                    <a:pt y="10084" x="119"/>
                  </a:lnTo>
                  <a:lnTo>
                    <a:pt y="10084" x="951"/>
                  </a:lnTo>
                  <a:lnTo>
                    <a:pt y="11192" x="951"/>
                  </a:lnTo>
                  <a:lnTo>
                    <a:pt y="15292" x="41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71" name="Shape 5571"/>
            <p:cNvSpPr/>
            <p:nvPr/>
          </p:nvSpPr>
          <p:spPr>
            <a:xfrm>
              <a:off y="626025" x="1621775"/>
              <a:ext cy="141300" cx="243575"/>
            </a:xfrm>
            <a:custGeom>
              <a:pathLst>
                <a:path w="9743" extrusionOk="0" h="5652">
                  <a:moveTo>
                    <a:pt y="1" x="238"/>
                  </a:moveTo>
                  <a:lnTo>
                    <a:pt y="4211" x="9268"/>
                  </a:lnTo>
                  <a:lnTo>
                    <a:pt y="4322" x="9505"/>
                  </a:lnTo>
                  <a:lnTo>
                    <a:pt y="4322" x="9743"/>
                  </a:lnTo>
                  <a:lnTo>
                    <a:pt y="5652" x="9743"/>
                  </a:lnTo>
                  <a:lnTo>
                    <a:pt y="5652" x="9505"/>
                  </a:lnTo>
                  <a:lnTo>
                    <a:pt y="5652" x="9268"/>
                  </a:lnTo>
                  <a:lnTo>
                    <a:pt y="2438" x="238"/>
                  </a:lnTo>
                  <a:lnTo>
                    <a:pt y="2327" x="119"/>
                  </a:lnTo>
                  <a:lnTo>
                    <a:pt y="2106" x="0"/>
                  </a:lnTo>
                  <a:lnTo>
                    <a:pt y="1219" x="0"/>
                  </a:lnTo>
                  <a:lnTo>
                    <a:pt y="333" x="119"/>
                  </a:lnTo>
                  <a:lnTo>
                    <a:pt y="222" x="119"/>
                  </a:lnTo>
                  <a:lnTo>
                    <a:pt y="111" x="119"/>
                  </a:lnTo>
                  <a:lnTo>
                    <a:pt y="1" x="119"/>
                  </a:lnTo>
                  <a:lnTo>
                    <a:pt y="1" x="23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72" name="Shape 5572"/>
            <p:cNvSpPr/>
            <p:nvPr/>
          </p:nvSpPr>
          <p:spPr>
            <a:xfrm>
              <a:off y="626025" x="1621775"/>
              <a:ext cy="141300" cx="243575"/>
            </a:xfrm>
            <a:custGeom>
              <a:pathLst>
                <a:path w="9743" extrusionOk="0" fill="none" h="5652">
                  <a:moveTo>
                    <a:pt y="1" x="238"/>
                  </a:moveTo>
                  <a:lnTo>
                    <a:pt y="4211" x="9268"/>
                  </a:lnTo>
                  <a:lnTo>
                    <a:pt y="4322" x="9505"/>
                  </a:lnTo>
                  <a:lnTo>
                    <a:pt y="4322" x="9743"/>
                  </a:lnTo>
                  <a:lnTo>
                    <a:pt y="5652" x="9743"/>
                  </a:lnTo>
                  <a:lnTo>
                    <a:pt y="5652" x="9505"/>
                  </a:lnTo>
                  <a:lnTo>
                    <a:pt y="5652" x="9268"/>
                  </a:lnTo>
                  <a:lnTo>
                    <a:pt y="2438" x="238"/>
                  </a:lnTo>
                  <a:lnTo>
                    <a:pt y="2327" x="119"/>
                  </a:lnTo>
                  <a:lnTo>
                    <a:pt y="2106" x="0"/>
                  </a:lnTo>
                  <a:lnTo>
                    <a:pt y="1219" x="0"/>
                  </a:lnTo>
                  <a:lnTo>
                    <a:pt y="333" x="119"/>
                  </a:lnTo>
                  <a:lnTo>
                    <a:pt y="222" x="119"/>
                  </a:lnTo>
                  <a:lnTo>
                    <a:pt y="111" x="119"/>
                  </a:lnTo>
                  <a:lnTo>
                    <a:pt y="1" x="119"/>
                  </a:lnTo>
                  <a:lnTo>
                    <a:pt y="1" x="238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73" name="Shape 5573"/>
            <p:cNvSpPr/>
            <p:nvPr/>
          </p:nvSpPr>
          <p:spPr>
            <a:xfrm>
              <a:off y="626025" x="1134650"/>
              <a:ext cy="141300" cx="243575"/>
            </a:xfrm>
            <a:custGeom>
              <a:pathLst>
                <a:path w="9743" extrusionOk="0" h="5652">
                  <a:moveTo>
                    <a:pt y="1" x="9505"/>
                  </a:moveTo>
                  <a:lnTo>
                    <a:pt y="4211" x="475"/>
                  </a:lnTo>
                  <a:lnTo>
                    <a:pt y="4322" x="238"/>
                  </a:lnTo>
                  <a:lnTo>
                    <a:pt y="4322" x="0"/>
                  </a:lnTo>
                  <a:lnTo>
                    <a:pt y="5652" x="0"/>
                  </a:lnTo>
                  <a:lnTo>
                    <a:pt y="5652" x="357"/>
                  </a:lnTo>
                  <a:lnTo>
                    <a:pt y="5541" x="594"/>
                  </a:lnTo>
                  <a:lnTo>
                    <a:pt y="2327" x="9505"/>
                  </a:lnTo>
                  <a:lnTo>
                    <a:pt y="2217" x="9624"/>
                  </a:lnTo>
                  <a:lnTo>
                    <a:pt y="2106" x="9743"/>
                  </a:lnTo>
                  <a:lnTo>
                    <a:pt y="1109" x="9743"/>
                  </a:lnTo>
                  <a:lnTo>
                    <a:pt y="333" x="9743"/>
                  </a:lnTo>
                  <a:lnTo>
                    <a:pt y="111" x="9743"/>
                  </a:lnTo>
                  <a:lnTo>
                    <a:pt y="1" x="9743"/>
                  </a:lnTo>
                  <a:lnTo>
                    <a:pt y="1" x="9743"/>
                  </a:lnTo>
                  <a:lnTo>
                    <a:pt y="1" x="950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74" name="Shape 5574"/>
            <p:cNvSpPr/>
            <p:nvPr/>
          </p:nvSpPr>
          <p:spPr>
            <a:xfrm>
              <a:off y="626025" x="1134650"/>
              <a:ext cy="141300" cx="243575"/>
            </a:xfrm>
            <a:custGeom>
              <a:pathLst>
                <a:path w="9743" extrusionOk="0" fill="none" h="5652">
                  <a:moveTo>
                    <a:pt y="1" x="9505"/>
                  </a:moveTo>
                  <a:lnTo>
                    <a:pt y="4211" x="475"/>
                  </a:lnTo>
                  <a:lnTo>
                    <a:pt y="4322" x="238"/>
                  </a:lnTo>
                  <a:lnTo>
                    <a:pt y="4322" x="0"/>
                  </a:lnTo>
                  <a:lnTo>
                    <a:pt y="5652" x="0"/>
                  </a:lnTo>
                  <a:lnTo>
                    <a:pt y="5652" x="357"/>
                  </a:lnTo>
                  <a:lnTo>
                    <a:pt y="5541" x="594"/>
                  </a:lnTo>
                  <a:lnTo>
                    <a:pt y="2327" x="9505"/>
                  </a:lnTo>
                  <a:lnTo>
                    <a:pt y="2217" x="9624"/>
                  </a:lnTo>
                  <a:lnTo>
                    <a:pt y="2106" x="9743"/>
                  </a:lnTo>
                  <a:lnTo>
                    <a:pt y="1109" x="9743"/>
                  </a:lnTo>
                  <a:lnTo>
                    <a:pt y="333" x="9743"/>
                  </a:lnTo>
                  <a:lnTo>
                    <a:pt y="111" x="9743"/>
                  </a:lnTo>
                  <a:lnTo>
                    <a:pt y="1" x="9743"/>
                  </a:lnTo>
                  <a:lnTo>
                    <a:pt y="1" x="9743"/>
                  </a:lnTo>
                  <a:lnTo>
                    <a:pt y="1" x="9505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75" name="Shape 5575"/>
            <p:cNvSpPr/>
            <p:nvPr/>
          </p:nvSpPr>
          <p:spPr>
            <a:xfrm>
              <a:off y="623250" x="1823750"/>
              <a:ext cy="349050" cx="59425"/>
            </a:xfrm>
            <a:custGeom>
              <a:pathLst>
                <a:path w="2377" extrusionOk="0" h="13962">
                  <a:moveTo>
                    <a:pt y="1" x="1189"/>
                  </a:moveTo>
                  <a:lnTo>
                    <a:pt y="222" x="832"/>
                  </a:lnTo>
                  <a:lnTo>
                    <a:pt y="555" x="595"/>
                  </a:lnTo>
                  <a:lnTo>
                    <a:pt y="1109" x="357"/>
                  </a:lnTo>
                  <a:lnTo>
                    <a:pt y="1774" x="238"/>
                  </a:lnTo>
                  <a:lnTo>
                    <a:pt y="3436" x="0"/>
                  </a:lnTo>
                  <a:lnTo>
                    <a:pt y="5098" x="0"/>
                  </a:lnTo>
                  <a:lnTo>
                    <a:pt y="7314" x="0"/>
                  </a:lnTo>
                  <a:lnTo>
                    <a:pt y="10305" x="357"/>
                  </a:lnTo>
                  <a:lnTo>
                    <a:pt y="11635" x="476"/>
                  </a:lnTo>
                  <a:lnTo>
                    <a:pt y="12854" x="713"/>
                  </a:lnTo>
                  <a:lnTo>
                    <a:pt y="13630" x="951"/>
                  </a:lnTo>
                  <a:lnTo>
                    <a:pt y="13962" x="1189"/>
                  </a:lnTo>
                  <a:lnTo>
                    <a:pt y="13630" x="1426"/>
                  </a:lnTo>
                  <a:lnTo>
                    <a:pt y="12854" x="1664"/>
                  </a:lnTo>
                  <a:lnTo>
                    <a:pt y="11635" x="1783"/>
                  </a:lnTo>
                  <a:lnTo>
                    <a:pt y="10195" x="2020"/>
                  </a:lnTo>
                  <a:lnTo>
                    <a:pt y="7314" x="2258"/>
                  </a:lnTo>
                  <a:lnTo>
                    <a:pt y="5098" x="2377"/>
                  </a:lnTo>
                  <a:lnTo>
                    <a:pt y="3436" x="2258"/>
                  </a:lnTo>
                  <a:lnTo>
                    <a:pt y="1774" x="2139"/>
                  </a:lnTo>
                  <a:lnTo>
                    <a:pt y="1109" x="1901"/>
                  </a:lnTo>
                  <a:lnTo>
                    <a:pt y="555" x="1783"/>
                  </a:lnTo>
                  <a:lnTo>
                    <a:pt y="222" x="1426"/>
                  </a:lnTo>
                  <a:lnTo>
                    <a:pt y="1" x="118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76" name="Shape 5576"/>
            <p:cNvSpPr/>
            <p:nvPr/>
          </p:nvSpPr>
          <p:spPr>
            <a:xfrm>
              <a:off y="623250" x="1823750"/>
              <a:ext cy="349050" cx="59425"/>
            </a:xfrm>
            <a:custGeom>
              <a:pathLst>
                <a:path w="2377" extrusionOk="0" fill="none" h="13962">
                  <a:moveTo>
                    <a:pt y="1" x="1189"/>
                  </a:moveTo>
                  <a:lnTo>
                    <a:pt y="222" x="832"/>
                  </a:lnTo>
                  <a:lnTo>
                    <a:pt y="555" x="595"/>
                  </a:lnTo>
                  <a:lnTo>
                    <a:pt y="1109" x="357"/>
                  </a:lnTo>
                  <a:lnTo>
                    <a:pt y="1774" x="238"/>
                  </a:lnTo>
                  <a:lnTo>
                    <a:pt y="3436" x="0"/>
                  </a:lnTo>
                  <a:lnTo>
                    <a:pt y="5098" x="0"/>
                  </a:lnTo>
                  <a:lnTo>
                    <a:pt y="7314" x="0"/>
                  </a:lnTo>
                  <a:lnTo>
                    <a:pt y="10305" x="357"/>
                  </a:lnTo>
                  <a:lnTo>
                    <a:pt y="11635" x="476"/>
                  </a:lnTo>
                  <a:lnTo>
                    <a:pt y="12854" x="713"/>
                  </a:lnTo>
                  <a:lnTo>
                    <a:pt y="13630" x="951"/>
                  </a:lnTo>
                  <a:lnTo>
                    <a:pt y="13962" x="1189"/>
                  </a:lnTo>
                  <a:lnTo>
                    <a:pt y="13630" x="1426"/>
                  </a:lnTo>
                  <a:lnTo>
                    <a:pt y="12854" x="1664"/>
                  </a:lnTo>
                  <a:lnTo>
                    <a:pt y="11635" x="1783"/>
                  </a:lnTo>
                  <a:lnTo>
                    <a:pt y="10195" x="2020"/>
                  </a:lnTo>
                  <a:lnTo>
                    <a:pt y="7314" x="2258"/>
                  </a:lnTo>
                  <a:lnTo>
                    <a:pt y="5098" x="2377"/>
                  </a:lnTo>
                  <a:lnTo>
                    <a:pt y="3436" x="2258"/>
                  </a:lnTo>
                  <a:lnTo>
                    <a:pt y="1774" x="2139"/>
                  </a:lnTo>
                  <a:lnTo>
                    <a:pt y="1109" x="1901"/>
                  </a:lnTo>
                  <a:lnTo>
                    <a:pt y="555" x="1783"/>
                  </a:lnTo>
                  <a:lnTo>
                    <a:pt y="222" x="1426"/>
                  </a:lnTo>
                  <a:lnTo>
                    <a:pt y="1" x="1189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77" name="Shape 5577"/>
            <p:cNvSpPr/>
            <p:nvPr/>
          </p:nvSpPr>
          <p:spPr>
            <a:xfrm>
              <a:off y="626025" x="1116825"/>
              <a:ext cy="346275" cx="62400"/>
            </a:xfrm>
            <a:custGeom>
              <a:pathLst>
                <a:path w="2496" extrusionOk="0" h="13851">
                  <a:moveTo>
                    <a:pt y="1" x="1307"/>
                  </a:moveTo>
                  <a:lnTo>
                    <a:pt y="111" x="1545"/>
                  </a:lnTo>
                  <a:lnTo>
                    <a:pt y="555" x="1782"/>
                  </a:lnTo>
                  <a:lnTo>
                    <a:pt y="1109" x="2020"/>
                  </a:lnTo>
                  <a:lnTo>
                    <a:pt y="1773" x="2258"/>
                  </a:lnTo>
                  <a:lnTo>
                    <a:pt y="3435" x="2377"/>
                  </a:lnTo>
                  <a:lnTo>
                    <a:pt y="4987" x="2495"/>
                  </a:lnTo>
                  <a:lnTo>
                    <a:pt y="7203" x="2377"/>
                  </a:lnTo>
                  <a:lnTo>
                    <a:pt y="10194" x="2139"/>
                  </a:lnTo>
                  <a:lnTo>
                    <a:pt y="11635" x="1901"/>
                  </a:lnTo>
                  <a:lnTo>
                    <a:pt y="12743" x="1782"/>
                  </a:lnTo>
                  <a:lnTo>
                    <a:pt y="13629" x="1545"/>
                  </a:lnTo>
                  <a:lnTo>
                    <a:pt y="13851" x="1307"/>
                  </a:lnTo>
                  <a:lnTo>
                    <a:pt y="13629" x="1070"/>
                  </a:lnTo>
                  <a:lnTo>
                    <a:pt y="12743" x="832"/>
                  </a:lnTo>
                  <a:lnTo>
                    <a:pt y="11635" x="594"/>
                  </a:lnTo>
                  <a:lnTo>
                    <a:pt y="10194" x="476"/>
                  </a:lnTo>
                  <a:lnTo>
                    <a:pt y="7203" x="119"/>
                  </a:lnTo>
                  <a:lnTo>
                    <a:pt y="4987" x="0"/>
                  </a:lnTo>
                  <a:lnTo>
                    <a:pt y="3435" x="119"/>
                  </a:lnTo>
                  <a:lnTo>
                    <a:pt y="1773" x="238"/>
                  </a:lnTo>
                  <a:lnTo>
                    <a:pt y="1109" x="476"/>
                  </a:lnTo>
                  <a:lnTo>
                    <a:pt y="555" x="713"/>
                  </a:lnTo>
                  <a:lnTo>
                    <a:pt y="111" x="951"/>
                  </a:lnTo>
                  <a:lnTo>
                    <a:pt y="1" x="130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78" name="Shape 5578"/>
            <p:cNvSpPr/>
            <p:nvPr/>
          </p:nvSpPr>
          <p:spPr>
            <a:xfrm>
              <a:off y="626025" x="1116825"/>
              <a:ext cy="346275" cx="62400"/>
            </a:xfrm>
            <a:custGeom>
              <a:pathLst>
                <a:path w="2496" extrusionOk="0" fill="none" h="13851">
                  <a:moveTo>
                    <a:pt y="1" x="1307"/>
                  </a:moveTo>
                  <a:lnTo>
                    <a:pt y="111" x="1545"/>
                  </a:lnTo>
                  <a:lnTo>
                    <a:pt y="555" x="1782"/>
                  </a:lnTo>
                  <a:lnTo>
                    <a:pt y="1109" x="2020"/>
                  </a:lnTo>
                  <a:lnTo>
                    <a:pt y="1773" x="2258"/>
                  </a:lnTo>
                  <a:lnTo>
                    <a:pt y="3435" x="2377"/>
                  </a:lnTo>
                  <a:lnTo>
                    <a:pt y="4987" x="2495"/>
                  </a:lnTo>
                  <a:lnTo>
                    <a:pt y="7203" x="2377"/>
                  </a:lnTo>
                  <a:lnTo>
                    <a:pt y="10194" x="2139"/>
                  </a:lnTo>
                  <a:lnTo>
                    <a:pt y="11635" x="1901"/>
                  </a:lnTo>
                  <a:lnTo>
                    <a:pt y="12743" x="1782"/>
                  </a:lnTo>
                  <a:lnTo>
                    <a:pt y="13629" x="1545"/>
                  </a:lnTo>
                  <a:lnTo>
                    <a:pt y="13851" x="1307"/>
                  </a:lnTo>
                  <a:lnTo>
                    <a:pt y="13629" x="1070"/>
                  </a:lnTo>
                  <a:lnTo>
                    <a:pt y="12743" x="832"/>
                  </a:lnTo>
                  <a:lnTo>
                    <a:pt y="11635" x="594"/>
                  </a:lnTo>
                  <a:lnTo>
                    <a:pt y="10194" x="476"/>
                  </a:lnTo>
                  <a:lnTo>
                    <a:pt y="7203" x="119"/>
                  </a:lnTo>
                  <a:lnTo>
                    <a:pt y="4987" x="0"/>
                  </a:lnTo>
                  <a:lnTo>
                    <a:pt y="3435" x="119"/>
                  </a:lnTo>
                  <a:lnTo>
                    <a:pt y="1773" x="238"/>
                  </a:lnTo>
                  <a:lnTo>
                    <a:pt y="1109" x="476"/>
                  </a:lnTo>
                  <a:lnTo>
                    <a:pt y="555" x="713"/>
                  </a:lnTo>
                  <a:lnTo>
                    <a:pt y="111" x="951"/>
                  </a:lnTo>
                  <a:lnTo>
                    <a:pt y="1" x="1307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79" name="Shape 5579"/>
            <p:cNvSpPr/>
            <p:nvPr/>
          </p:nvSpPr>
          <p:spPr>
            <a:xfrm>
              <a:off y="678650" x="1500000"/>
              <a:ext cy="745175" cx="1485150"/>
            </a:xfrm>
            <a:custGeom>
              <a:pathLst>
                <a:path w="59406" extrusionOk="0" h="29807">
                  <a:moveTo>
                    <a:pt y="29807" x="0"/>
                  </a:moveTo>
                  <a:lnTo>
                    <a:pt y="24599" x="58574"/>
                  </a:lnTo>
                  <a:lnTo>
                    <a:pt y="24488" x="58931"/>
                  </a:lnTo>
                  <a:lnTo>
                    <a:pt y="24267" x="59287"/>
                  </a:lnTo>
                  <a:lnTo>
                    <a:pt y="24045" x="59406"/>
                  </a:lnTo>
                  <a:lnTo>
                    <a:pt y="23713" x="59406"/>
                  </a:lnTo>
                  <a:lnTo>
                    <a:pt y="20610" x="59287"/>
                  </a:lnTo>
                  <a:lnTo>
                    <a:pt y="17508" x="59050"/>
                  </a:lnTo>
                  <a:lnTo>
                    <a:pt y="14294" x="58693"/>
                  </a:lnTo>
                  <a:lnTo>
                    <a:pt y="11303" x="58099"/>
                  </a:lnTo>
                  <a:lnTo>
                    <a:pt y="10638" x="57861"/>
                  </a:lnTo>
                  <a:lnTo>
                    <a:pt y="10084" x="57267"/>
                  </a:lnTo>
                  <a:lnTo>
                    <a:pt y="9862" x="56911"/>
                  </a:lnTo>
                  <a:lnTo>
                    <a:pt y="9641" x="56554"/>
                  </a:lnTo>
                  <a:lnTo>
                    <a:pt y="9419" x="56079"/>
                  </a:lnTo>
                  <a:lnTo>
                    <a:pt y="9308" x="55604"/>
                  </a:lnTo>
                  <a:lnTo>
                    <a:pt y="1" x="0"/>
                  </a:lnTo>
                  <a:lnTo>
                    <a:pt y="29807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80" name="Shape 5580"/>
            <p:cNvSpPr/>
            <p:nvPr/>
          </p:nvSpPr>
          <p:spPr>
            <a:xfrm>
              <a:off y="678650" x="14850"/>
              <a:ext cy="745175" cx="1485175"/>
            </a:xfrm>
            <a:custGeom>
              <a:pathLst>
                <a:path w="59407" extrusionOk="0" h="29807">
                  <a:moveTo>
                    <a:pt y="29807" x="59406"/>
                  </a:moveTo>
                  <a:lnTo>
                    <a:pt y="24821" x="832"/>
                  </a:lnTo>
                  <a:lnTo>
                    <a:pt y="24710" x="475"/>
                  </a:lnTo>
                  <a:lnTo>
                    <a:pt y="24488" x="119"/>
                  </a:lnTo>
                  <a:lnTo>
                    <a:pt y="24267" x="0"/>
                  </a:lnTo>
                  <a:lnTo>
                    <a:pt y="23934" x="0"/>
                  </a:lnTo>
                  <a:lnTo>
                    <a:pt y="20832" x="119"/>
                  </a:lnTo>
                  <a:lnTo>
                    <a:pt y="17729" x="356"/>
                  </a:lnTo>
                  <a:lnTo>
                    <a:pt y="14627" x="713"/>
                  </a:lnTo>
                  <a:lnTo>
                    <a:pt y="11524" x="1188"/>
                  </a:lnTo>
                  <a:lnTo>
                    <a:pt y="10860" x="1545"/>
                  </a:lnTo>
                  <a:lnTo>
                    <a:pt y="10306" x="2020"/>
                  </a:lnTo>
                  <a:lnTo>
                    <a:pt y="10084" x="2376"/>
                  </a:lnTo>
                  <a:lnTo>
                    <a:pt y="9862" x="2733"/>
                  </a:lnTo>
                  <a:lnTo>
                    <a:pt y="9641" x="3208"/>
                  </a:lnTo>
                  <a:lnTo>
                    <a:pt y="9530" x="3683"/>
                  </a:lnTo>
                  <a:lnTo>
                    <a:pt y="1" x="59287"/>
                  </a:lnTo>
                  <a:lnTo>
                    <a:pt y="29807" x="5940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81" name="Shape 5581"/>
            <p:cNvSpPr/>
            <p:nvPr/>
          </p:nvSpPr>
          <p:spPr>
            <a:xfrm>
              <a:off y="119100" x="1381175"/>
              <a:ext cy="2864300" cx="243600"/>
            </a:xfrm>
            <a:custGeom>
              <a:pathLst>
                <a:path w="9744" extrusionOk="0" fill="none" h="114572">
                  <a:moveTo>
                    <a:pt y="114571" x="5347"/>
                  </a:moveTo>
                  <a:lnTo>
                    <a:pt y="34460" x="9505"/>
                  </a:lnTo>
                  <a:lnTo>
                    <a:pt y="32244" x="9505"/>
                  </a:lnTo>
                  <a:lnTo>
                    <a:pt y="30139" x="9624"/>
                  </a:lnTo>
                  <a:lnTo>
                    <a:pt y="27480" x="9624"/>
                  </a:lnTo>
                  <a:lnTo>
                    <a:pt y="23158" x="9624"/>
                  </a:lnTo>
                  <a:lnTo>
                    <a:pt y="19945" x="9743"/>
                  </a:lnTo>
                  <a:lnTo>
                    <a:pt y="16399" x="9624"/>
                  </a:lnTo>
                  <a:lnTo>
                    <a:pt y="12965" x="9387"/>
                  </a:lnTo>
                  <a:lnTo>
                    <a:pt y="9530" x="9149"/>
                  </a:lnTo>
                  <a:lnTo>
                    <a:pt y="6316" x="8793"/>
                  </a:lnTo>
                  <a:lnTo>
                    <a:pt y="3657" x="8436"/>
                  </a:lnTo>
                  <a:lnTo>
                    <a:pt y="2438" x="8080"/>
                  </a:lnTo>
                  <a:lnTo>
                    <a:pt y="1441" x="7842"/>
                  </a:lnTo>
                  <a:lnTo>
                    <a:pt y="555" x="7604"/>
                  </a:lnTo>
                  <a:lnTo>
                    <a:pt y="1" x="7248"/>
                  </a:lnTo>
                  <a:lnTo>
                    <a:pt y="1" x="2377"/>
                  </a:lnTo>
                  <a:lnTo>
                    <a:pt y="555" x="2020"/>
                  </a:lnTo>
                  <a:lnTo>
                    <a:pt y="1219" x="1783"/>
                  </a:lnTo>
                  <a:lnTo>
                    <a:pt y="2217" x="1545"/>
                  </a:lnTo>
                  <a:lnTo>
                    <a:pt y="3325" x="1307"/>
                  </a:lnTo>
                  <a:lnTo>
                    <a:pt y="5984" x="832"/>
                  </a:lnTo>
                  <a:lnTo>
                    <a:pt y="9197" x="476"/>
                  </a:lnTo>
                  <a:lnTo>
                    <a:pt y="12632" x="238"/>
                  </a:lnTo>
                  <a:lnTo>
                    <a:pt y="16289" x="1"/>
                  </a:lnTo>
                  <a:lnTo>
                    <a:pt y="19834" x="1"/>
                  </a:lnTo>
                  <a:lnTo>
                    <a:pt y="23158" x="1"/>
                  </a:lnTo>
                  <a:lnTo>
                    <a:pt y="27147" x="1"/>
                  </a:lnTo>
                  <a:lnTo>
                    <a:pt y="29474" x="1"/>
                  </a:lnTo>
                  <a:lnTo>
                    <a:pt y="31469" x="1"/>
                  </a:lnTo>
                  <a:lnTo>
                    <a:pt y="34460" x="119"/>
                  </a:lnTo>
                  <a:lnTo>
                    <a:pt y="114571" x="4753"/>
                  </a:lnTo>
                  <a:lnTo>
                    <a:pt y="114571" x="5347"/>
                  </a:lnTo>
                </a:path>
              </a:pathLst>
            </a:custGeom>
            <a:noFill/>
            <a:ln w="5950" cap="rnd">
              <a:solidFill>
                <a:srgbClr val="FFFFFF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82" name="Shape 5582"/>
            <p:cNvSpPr/>
            <p:nvPr/>
          </p:nvSpPr>
          <p:spPr>
            <a:xfrm>
              <a:off y="119100" x="1381175"/>
              <a:ext cy="2864300" cx="243600"/>
            </a:xfrm>
            <a:custGeom>
              <a:pathLst>
                <a:path w="9744" extrusionOk="0" h="114572">
                  <a:moveTo>
                    <a:pt y="114571" x="5347"/>
                  </a:moveTo>
                  <a:lnTo>
                    <a:pt y="34460" x="9505"/>
                  </a:lnTo>
                  <a:lnTo>
                    <a:pt y="32244" x="9505"/>
                  </a:lnTo>
                  <a:lnTo>
                    <a:pt y="30139" x="9624"/>
                  </a:lnTo>
                  <a:lnTo>
                    <a:pt y="27480" x="9624"/>
                  </a:lnTo>
                  <a:lnTo>
                    <a:pt y="23158" x="9624"/>
                  </a:lnTo>
                  <a:lnTo>
                    <a:pt y="19945" x="9743"/>
                  </a:lnTo>
                  <a:lnTo>
                    <a:pt y="16399" x="9624"/>
                  </a:lnTo>
                  <a:lnTo>
                    <a:pt y="12965" x="9387"/>
                  </a:lnTo>
                  <a:lnTo>
                    <a:pt y="9530" x="9149"/>
                  </a:lnTo>
                  <a:lnTo>
                    <a:pt y="6316" x="8793"/>
                  </a:lnTo>
                  <a:lnTo>
                    <a:pt y="3657" x="8436"/>
                  </a:lnTo>
                  <a:lnTo>
                    <a:pt y="2438" x="8080"/>
                  </a:lnTo>
                  <a:lnTo>
                    <a:pt y="1441" x="7842"/>
                  </a:lnTo>
                  <a:lnTo>
                    <a:pt y="555" x="7604"/>
                  </a:lnTo>
                  <a:lnTo>
                    <a:pt y="1" x="7248"/>
                  </a:lnTo>
                  <a:lnTo>
                    <a:pt y="1" x="2377"/>
                  </a:lnTo>
                  <a:lnTo>
                    <a:pt y="555" x="2020"/>
                  </a:lnTo>
                  <a:lnTo>
                    <a:pt y="1219" x="1783"/>
                  </a:lnTo>
                  <a:lnTo>
                    <a:pt y="2217" x="1545"/>
                  </a:lnTo>
                  <a:lnTo>
                    <a:pt y="3325" x="1307"/>
                  </a:lnTo>
                  <a:lnTo>
                    <a:pt y="5984" x="832"/>
                  </a:lnTo>
                  <a:lnTo>
                    <a:pt y="9197" x="476"/>
                  </a:lnTo>
                  <a:lnTo>
                    <a:pt y="12632" x="238"/>
                  </a:lnTo>
                  <a:lnTo>
                    <a:pt y="16289" x="1"/>
                  </a:lnTo>
                  <a:lnTo>
                    <a:pt y="19834" x="1"/>
                  </a:lnTo>
                  <a:lnTo>
                    <a:pt y="23158" x="1"/>
                  </a:lnTo>
                  <a:lnTo>
                    <a:pt y="27147" x="1"/>
                  </a:lnTo>
                  <a:lnTo>
                    <a:pt y="29474" x="1"/>
                  </a:lnTo>
                  <a:lnTo>
                    <a:pt y="31469" x="1"/>
                  </a:lnTo>
                  <a:lnTo>
                    <a:pt y="34460" x="119"/>
                  </a:lnTo>
                  <a:lnTo>
                    <a:pt y="114571" x="4753"/>
                  </a:lnTo>
                  <a:lnTo>
                    <a:pt y="114571" x="53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83" name="Shape 5583"/>
            <p:cNvSpPr/>
            <p:nvPr/>
          </p:nvSpPr>
          <p:spPr>
            <a:xfrm>
              <a:off y="11075" x="1440575"/>
              <a:ext cy="102500" cx="121825"/>
            </a:xfrm>
            <a:custGeom>
              <a:pathLst>
                <a:path w="4873" extrusionOk="0" h="4100">
                  <a:moveTo>
                    <a:pt y="4100" x="1"/>
                  </a:moveTo>
                  <a:lnTo>
                    <a:pt y="2881" x="476"/>
                  </a:lnTo>
                  <a:lnTo>
                    <a:pt y="1773" x="951"/>
                  </a:lnTo>
                  <a:lnTo>
                    <a:pt y="887" x="1427"/>
                  </a:lnTo>
                  <a:lnTo>
                    <a:pt y="222" x="2139"/>
                  </a:lnTo>
                  <a:lnTo>
                    <a:pt y="111" x="2258"/>
                  </a:lnTo>
                  <a:lnTo>
                    <a:pt y="0" x="2377"/>
                  </a:lnTo>
                  <a:lnTo>
                    <a:pt y="111" x="2615"/>
                  </a:lnTo>
                  <a:lnTo>
                    <a:pt y="111" x="2733"/>
                  </a:lnTo>
                  <a:lnTo>
                    <a:pt y="887" x="3327"/>
                  </a:lnTo>
                  <a:lnTo>
                    <a:pt y="1773" x="3922"/>
                  </a:lnTo>
                  <a:lnTo>
                    <a:pt y="2881" x="4397"/>
                  </a:lnTo>
                  <a:lnTo>
                    <a:pt y="4100" x="4872"/>
                  </a:lnTo>
                  <a:lnTo>
                    <a:pt y="4100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84" name="Shape 5584"/>
            <p:cNvSpPr/>
            <p:nvPr/>
          </p:nvSpPr>
          <p:spPr>
            <a:xfrm>
              <a:off y="576175" x="1384150"/>
              <a:ext cy="642675" cx="234675"/>
            </a:xfrm>
            <a:custGeom>
              <a:pathLst>
                <a:path w="9387" extrusionOk="0" h="25707">
                  <a:moveTo>
                    <a:pt y="25706" x="4634"/>
                  </a:moveTo>
                  <a:lnTo>
                    <a:pt y="25374" x="5347"/>
                  </a:lnTo>
                  <a:lnTo>
                    <a:pt y="24931" x="6060"/>
                  </a:lnTo>
                  <a:lnTo>
                    <a:pt y="24266" x="6535"/>
                  </a:lnTo>
                  <a:lnTo>
                    <a:pt y="23490" x="7010"/>
                  </a:lnTo>
                  <a:lnTo>
                    <a:pt y="22493" x="7485"/>
                  </a:lnTo>
                  <a:lnTo>
                    <a:pt y="21496" x="7842"/>
                  </a:lnTo>
                  <a:lnTo>
                    <a:pt y="20388" x="8080"/>
                  </a:lnTo>
                  <a:lnTo>
                    <a:pt y="19169" x="8317"/>
                  </a:lnTo>
                  <a:lnTo>
                    <a:pt y="16510" x="8792"/>
                  </a:lnTo>
                  <a:lnTo>
                    <a:pt y="13740" x="9030"/>
                  </a:lnTo>
                  <a:lnTo>
                    <a:pt y="10970" x="9149"/>
                  </a:lnTo>
                  <a:lnTo>
                    <a:pt y="8310" x="9386"/>
                  </a:lnTo>
                  <a:lnTo>
                    <a:pt y="7313" x="9386"/>
                  </a:lnTo>
                  <a:lnTo>
                    <a:pt y="6316" x="9386"/>
                  </a:lnTo>
                  <a:lnTo>
                    <a:pt y="5429" x="9268"/>
                  </a:lnTo>
                  <a:lnTo>
                    <a:pt y="4543" x="9149"/>
                  </a:lnTo>
                  <a:lnTo>
                    <a:pt y="3878" x="8911"/>
                  </a:lnTo>
                  <a:lnTo>
                    <a:pt y="3213" x="8674"/>
                  </a:lnTo>
                  <a:lnTo>
                    <a:pt y="2549" x="8317"/>
                  </a:lnTo>
                  <a:lnTo>
                    <a:pt y="1995" x="7961"/>
                  </a:lnTo>
                  <a:lnTo>
                    <a:pt y="1551" x="7604"/>
                  </a:lnTo>
                  <a:lnTo>
                    <a:pt y="1108" x="7248"/>
                  </a:lnTo>
                  <a:lnTo>
                    <a:pt y="776" x="6891"/>
                  </a:lnTo>
                  <a:lnTo>
                    <a:pt y="554" x="6416"/>
                  </a:lnTo>
                  <a:lnTo>
                    <a:pt y="111" x="5584"/>
                  </a:lnTo>
                  <a:lnTo>
                    <a:pt y="0" x="4634"/>
                  </a:lnTo>
                  <a:lnTo>
                    <a:pt y="111" x="3802"/>
                  </a:lnTo>
                  <a:lnTo>
                    <a:pt y="554" x="2971"/>
                  </a:lnTo>
                  <a:lnTo>
                    <a:pt y="776" x="2495"/>
                  </a:lnTo>
                  <a:lnTo>
                    <a:pt y="1108" x="2139"/>
                  </a:lnTo>
                  <a:lnTo>
                    <a:pt y="1551" x="1664"/>
                  </a:lnTo>
                  <a:lnTo>
                    <a:pt y="1995" x="1307"/>
                  </a:lnTo>
                  <a:lnTo>
                    <a:pt y="2549" x="1070"/>
                  </a:lnTo>
                  <a:lnTo>
                    <a:pt y="3213" x="713"/>
                  </a:lnTo>
                  <a:lnTo>
                    <a:pt y="3878" x="476"/>
                  </a:lnTo>
                  <a:lnTo>
                    <a:pt y="4654" x="238"/>
                  </a:lnTo>
                  <a:lnTo>
                    <a:pt y="5429" x="119"/>
                  </a:lnTo>
                  <a:lnTo>
                    <a:pt y="6316" x="0"/>
                  </a:lnTo>
                  <a:lnTo>
                    <a:pt y="7313" x="0"/>
                  </a:lnTo>
                  <a:lnTo>
                    <a:pt y="8310" x="0"/>
                  </a:lnTo>
                  <a:lnTo>
                    <a:pt y="10970" x="238"/>
                  </a:lnTo>
                  <a:lnTo>
                    <a:pt y="13740" x="357"/>
                  </a:lnTo>
                  <a:lnTo>
                    <a:pt y="16510" x="594"/>
                  </a:lnTo>
                  <a:lnTo>
                    <a:pt y="19169" x="951"/>
                  </a:lnTo>
                  <a:lnTo>
                    <a:pt y="20388" x="1188"/>
                  </a:lnTo>
                  <a:lnTo>
                    <a:pt y="21496" x="1545"/>
                  </a:lnTo>
                  <a:lnTo>
                    <a:pt y="22493" x="1783"/>
                  </a:lnTo>
                  <a:lnTo>
                    <a:pt y="23490" x="2258"/>
                  </a:lnTo>
                  <a:lnTo>
                    <a:pt y="24266" x="2733"/>
                  </a:lnTo>
                  <a:lnTo>
                    <a:pt y="24931" x="3327"/>
                  </a:lnTo>
                  <a:lnTo>
                    <a:pt y="25374" x="3921"/>
                  </a:lnTo>
                  <a:lnTo>
                    <a:pt y="25706" x="4634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85" name="Shape 5585"/>
            <p:cNvSpPr/>
            <p:nvPr/>
          </p:nvSpPr>
          <p:spPr>
            <a:xfrm>
              <a:off y="576175" x="1384150"/>
              <a:ext cy="642675" cx="234675"/>
            </a:xfrm>
            <a:custGeom>
              <a:pathLst>
                <a:path w="9387" extrusionOk="0" fill="none" h="25707">
                  <a:moveTo>
                    <a:pt y="25706" x="4634"/>
                  </a:moveTo>
                  <a:lnTo>
                    <a:pt y="25374" x="5347"/>
                  </a:lnTo>
                  <a:lnTo>
                    <a:pt y="24931" x="6060"/>
                  </a:lnTo>
                  <a:lnTo>
                    <a:pt y="24266" x="6535"/>
                  </a:lnTo>
                  <a:lnTo>
                    <a:pt y="23490" x="7010"/>
                  </a:lnTo>
                  <a:lnTo>
                    <a:pt y="22493" x="7485"/>
                  </a:lnTo>
                  <a:lnTo>
                    <a:pt y="21496" x="7842"/>
                  </a:lnTo>
                  <a:lnTo>
                    <a:pt y="20388" x="8080"/>
                  </a:lnTo>
                  <a:lnTo>
                    <a:pt y="19169" x="8317"/>
                  </a:lnTo>
                  <a:lnTo>
                    <a:pt y="16510" x="8792"/>
                  </a:lnTo>
                  <a:lnTo>
                    <a:pt y="13740" x="9030"/>
                  </a:lnTo>
                  <a:lnTo>
                    <a:pt y="10970" x="9149"/>
                  </a:lnTo>
                  <a:lnTo>
                    <a:pt y="8310" x="9386"/>
                  </a:lnTo>
                  <a:lnTo>
                    <a:pt y="7313" x="9386"/>
                  </a:lnTo>
                  <a:lnTo>
                    <a:pt y="6316" x="9386"/>
                  </a:lnTo>
                  <a:lnTo>
                    <a:pt y="5429" x="9268"/>
                  </a:lnTo>
                  <a:lnTo>
                    <a:pt y="4543" x="9149"/>
                  </a:lnTo>
                  <a:lnTo>
                    <a:pt y="3878" x="8911"/>
                  </a:lnTo>
                  <a:lnTo>
                    <a:pt y="3213" x="8674"/>
                  </a:lnTo>
                  <a:lnTo>
                    <a:pt y="2549" x="8317"/>
                  </a:lnTo>
                  <a:lnTo>
                    <a:pt y="1995" x="7961"/>
                  </a:lnTo>
                  <a:lnTo>
                    <a:pt y="1551" x="7604"/>
                  </a:lnTo>
                  <a:lnTo>
                    <a:pt y="1108" x="7248"/>
                  </a:lnTo>
                  <a:lnTo>
                    <a:pt y="776" x="6891"/>
                  </a:lnTo>
                  <a:lnTo>
                    <a:pt y="554" x="6416"/>
                  </a:lnTo>
                  <a:lnTo>
                    <a:pt y="111" x="5584"/>
                  </a:lnTo>
                  <a:lnTo>
                    <a:pt y="0" x="4634"/>
                  </a:lnTo>
                  <a:lnTo>
                    <a:pt y="111" x="3802"/>
                  </a:lnTo>
                  <a:lnTo>
                    <a:pt y="554" x="2971"/>
                  </a:lnTo>
                  <a:lnTo>
                    <a:pt y="776" x="2495"/>
                  </a:lnTo>
                  <a:lnTo>
                    <a:pt y="1108" x="2139"/>
                  </a:lnTo>
                  <a:lnTo>
                    <a:pt y="1551" x="1664"/>
                  </a:lnTo>
                  <a:lnTo>
                    <a:pt y="1995" x="1307"/>
                  </a:lnTo>
                  <a:lnTo>
                    <a:pt y="2549" x="1070"/>
                  </a:lnTo>
                  <a:lnTo>
                    <a:pt y="3213" x="713"/>
                  </a:lnTo>
                  <a:lnTo>
                    <a:pt y="3878" x="476"/>
                  </a:lnTo>
                  <a:lnTo>
                    <a:pt y="4654" x="238"/>
                  </a:lnTo>
                  <a:lnTo>
                    <a:pt y="5429" x="119"/>
                  </a:lnTo>
                  <a:lnTo>
                    <a:pt y="6316" x="0"/>
                  </a:lnTo>
                  <a:lnTo>
                    <a:pt y="7313" x="0"/>
                  </a:lnTo>
                  <a:lnTo>
                    <a:pt y="8310" x="0"/>
                  </a:lnTo>
                  <a:lnTo>
                    <a:pt y="10970" x="238"/>
                  </a:lnTo>
                  <a:lnTo>
                    <a:pt y="13740" x="357"/>
                  </a:lnTo>
                  <a:lnTo>
                    <a:pt y="16510" x="594"/>
                  </a:lnTo>
                  <a:lnTo>
                    <a:pt y="19169" x="951"/>
                  </a:lnTo>
                  <a:lnTo>
                    <a:pt y="20388" x="1188"/>
                  </a:lnTo>
                  <a:lnTo>
                    <a:pt y="21496" x="1545"/>
                  </a:lnTo>
                  <a:lnTo>
                    <a:pt y="22493" x="1783"/>
                  </a:lnTo>
                  <a:lnTo>
                    <a:pt y="23490" x="2258"/>
                  </a:lnTo>
                  <a:lnTo>
                    <a:pt y="24266" x="2733"/>
                  </a:lnTo>
                  <a:lnTo>
                    <a:pt y="24931" x="3327"/>
                  </a:lnTo>
                  <a:lnTo>
                    <a:pt y="25374" x="3921"/>
                  </a:lnTo>
                  <a:lnTo>
                    <a:pt y="25706" x="4634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grpSp>
        <p:nvGrpSpPr>
          <p:cNvPr id="5586" name="Shape 5586"/>
          <p:cNvGrpSpPr/>
          <p:nvPr/>
        </p:nvGrpSpPr>
        <p:grpSpPr>
          <a:xfrm rot="180000">
            <a:off y="4575678" x="3006575"/>
            <a:ext cy="399042" cx="1330624"/>
            <a:chOff y="38575" x="13850"/>
            <a:chExt cy="2922850" cx="2972300"/>
          </a:xfrm>
        </p:grpSpPr>
        <p:sp>
          <p:nvSpPr>
            <p:cNvPr id="5587" name="Shape 5587"/>
            <p:cNvSpPr/>
            <p:nvPr/>
          </p:nvSpPr>
          <p:spPr>
            <a:xfrm>
              <a:off y="38575" x="116450"/>
              <a:ext cy="1919625" cx="2869700"/>
            </a:xfrm>
            <a:custGeom>
              <a:pathLst>
                <a:path w="114788" extrusionOk="0" h="76785">
                  <a:moveTo>
                    <a:pt y="18907" x="43697"/>
                  </a:moveTo>
                  <a:lnTo>
                    <a:pt y="32798" x="92163"/>
                  </a:lnTo>
                  <a:lnTo>
                    <a:pt y="32798" x="92828"/>
                  </a:lnTo>
                  <a:lnTo>
                    <a:pt y="32412" x="93494"/>
                  </a:lnTo>
                  <a:lnTo>
                    <a:pt y="32026" x="94048"/>
                  </a:lnTo>
                  <a:lnTo>
                    <a:pt y="31254" x="94381"/>
                  </a:lnTo>
                  <a:lnTo>
                    <a:pt y="7332" x="102699"/>
                  </a:lnTo>
                  <a:lnTo>
                    <a:pt y="4631" x="103586"/>
                  </a:lnTo>
                  <a:lnTo>
                    <a:pt y="2316" x="104584"/>
                  </a:lnTo>
                  <a:lnTo>
                    <a:pt y="1544" x="105139"/>
                  </a:lnTo>
                  <a:lnTo>
                    <a:pt y="1158" x="105693"/>
                  </a:lnTo>
                  <a:lnTo>
                    <a:pt y="772" x="106137"/>
                  </a:lnTo>
                  <a:lnTo>
                    <a:pt y="386" x="106691"/>
                  </a:lnTo>
                  <a:lnTo>
                    <a:pt y="0" x="113457"/>
                  </a:lnTo>
                  <a:lnTo>
                    <a:pt y="386" x="113789"/>
                  </a:lnTo>
                  <a:lnTo>
                    <a:pt y="772" x="114011"/>
                  </a:lnTo>
                  <a:lnTo>
                    <a:pt y="1158" x="114122"/>
                  </a:lnTo>
                  <a:lnTo>
                    <a:pt y="2316" x="114122"/>
                  </a:lnTo>
                  <a:lnTo>
                    <a:pt y="66367" x="114787"/>
                  </a:lnTo>
                  <a:lnTo>
                    <a:pt y="67139" x="114787"/>
                  </a:lnTo>
                  <a:lnTo>
                    <a:pt y="67525" x="114677"/>
                  </a:lnTo>
                  <a:lnTo>
                    <a:pt y="68296" x="114455"/>
                  </a:lnTo>
                  <a:lnTo>
                    <a:pt y="68296" x="114233"/>
                  </a:lnTo>
                  <a:lnTo>
                    <a:pt y="75627" x="50795"/>
                  </a:lnTo>
                  <a:lnTo>
                    <a:pt y="76013" x="45582"/>
                  </a:lnTo>
                  <a:lnTo>
                    <a:pt y="76399" x="39815"/>
                  </a:lnTo>
                  <a:lnTo>
                    <a:pt y="76399" x="33604"/>
                  </a:lnTo>
                  <a:lnTo>
                    <a:pt y="76785" x="27283"/>
                  </a:lnTo>
                  <a:lnTo>
                    <a:pt y="76785" x="21072"/>
                  </a:lnTo>
                  <a:lnTo>
                    <a:pt y="76399" x="14972"/>
                  </a:lnTo>
                  <a:lnTo>
                    <a:pt y="75242" x="9316"/>
                  </a:lnTo>
                  <a:lnTo>
                    <a:pt y="74084" x="4325"/>
                  </a:lnTo>
                  <a:lnTo>
                    <a:pt y="73698" x="3549"/>
                  </a:lnTo>
                  <a:lnTo>
                    <a:pt y="72541" x="2994"/>
                  </a:lnTo>
                  <a:lnTo>
                    <a:pt y="70997" x="2440"/>
                  </a:lnTo>
                  <a:lnTo>
                    <a:pt y="69454" x="1996"/>
                  </a:lnTo>
                  <a:lnTo>
                    <a:pt y="65981" x="1664"/>
                  </a:lnTo>
                  <a:lnTo>
                    <a:pt y="62894" x="1331"/>
                  </a:lnTo>
                  <a:lnTo>
                    <a:pt y="61737" x="1331"/>
                  </a:lnTo>
                  <a:lnTo>
                    <a:pt y="60965" x="1442"/>
                  </a:lnTo>
                  <a:lnTo>
                    <a:pt y="60579" x="1664"/>
                  </a:lnTo>
                  <a:lnTo>
                    <a:pt y="60193" x="1885"/>
                  </a:lnTo>
                  <a:lnTo>
                    <a:pt y="59422" x="1885"/>
                  </a:lnTo>
                  <a:lnTo>
                    <a:pt y="58264" x="1775"/>
                  </a:lnTo>
                  <a:lnTo>
                    <a:pt y="57107" x="887"/>
                  </a:lnTo>
                  <a:lnTo>
                    <a:pt y="55949" x="111"/>
                  </a:lnTo>
                  <a:lnTo>
                    <a:pt y="40129" x="0"/>
                  </a:lnTo>
                  <a:lnTo>
                    <a:pt y="38586" x="1442"/>
                  </a:lnTo>
                  <a:lnTo>
                    <a:pt y="37042" x="3105"/>
                  </a:lnTo>
                  <a:lnTo>
                    <a:pt y="35885" x="4991"/>
                  </a:lnTo>
                  <a:lnTo>
                    <a:pt y="34727" x="7209"/>
                  </a:lnTo>
                  <a:lnTo>
                    <a:pt y="33570" x="9538"/>
                  </a:lnTo>
                  <a:lnTo>
                    <a:pt y="32798" x="12200"/>
                  </a:lnTo>
                  <a:lnTo>
                    <a:pt y="31640" x="15083"/>
                  </a:lnTo>
                  <a:lnTo>
                    <a:pt y="30869" x="18410"/>
                  </a:lnTo>
                  <a:lnTo>
                    <a:pt y="27396" x="19963"/>
                  </a:lnTo>
                  <a:lnTo>
                    <a:pt y="24309" x="21516"/>
                  </a:lnTo>
                  <a:lnTo>
                    <a:pt y="21994" x="23068"/>
                  </a:lnTo>
                  <a:lnTo>
                    <a:pt y="20065" x="24621"/>
                  </a:lnTo>
                  <a:lnTo>
                    <a:pt y="18521" x="26174"/>
                  </a:lnTo>
                  <a:lnTo>
                    <a:pt y="17364" x="27837"/>
                  </a:lnTo>
                  <a:lnTo>
                    <a:pt y="16592" x="29390"/>
                  </a:lnTo>
                  <a:lnTo>
                    <a:pt y="16206" x="30943"/>
                  </a:lnTo>
                  <a:lnTo>
                    <a:pt y="16206" x="34159"/>
                  </a:lnTo>
                  <a:lnTo>
                    <a:pt y="16592" x="37375"/>
                  </a:lnTo>
                  <a:lnTo>
                    <a:pt y="17750" x="40481"/>
                  </a:lnTo>
                  <a:lnTo>
                    <a:pt y="18907" x="4369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88" name="Shape 5588"/>
            <p:cNvSpPr/>
            <p:nvPr/>
          </p:nvSpPr>
          <p:spPr>
            <a:xfrm>
              <a:off y="1340825" x="2445450"/>
              <a:ext cy="9675" cx="280075"/>
            </a:xfrm>
            <a:custGeom>
              <a:pathLst>
                <a:path w="11203" extrusionOk="0" fill="none" h="387">
                  <a:moveTo>
                    <a:pt y="386" x="1"/>
                  </a:moveTo>
                  <a:lnTo>
                    <a:pt y="0" x="11202"/>
                  </a:lnTo>
                </a:path>
              </a:pathLst>
            </a:custGeom>
            <a:noFill/>
            <a:ln w="27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89" name="Shape 5589"/>
            <p:cNvSpPr/>
            <p:nvPr/>
          </p:nvSpPr>
          <p:spPr>
            <a:xfrm>
              <a:off y="1041800" x="13850"/>
              <a:ext cy="385875" cx="102625"/>
            </a:xfrm>
            <a:custGeom>
              <a:pathLst>
                <a:path w="4105" extrusionOk="0" h="15435">
                  <a:moveTo>
                    <a:pt y="15434" x="4104"/>
                  </a:moveTo>
                  <a:lnTo>
                    <a:pt y="14277" x="2884"/>
                  </a:lnTo>
                  <a:lnTo>
                    <a:pt y="13119" x="1775"/>
                  </a:lnTo>
                  <a:lnTo>
                    <a:pt y="11190" x="777"/>
                  </a:lnTo>
                  <a:lnTo>
                    <a:pt y="9260" x="111"/>
                  </a:lnTo>
                  <a:lnTo>
                    <a:pt y="8875" x="1"/>
                  </a:lnTo>
                  <a:lnTo>
                    <a:pt y="8489" x="1"/>
                  </a:lnTo>
                  <a:lnTo>
                    <a:pt y="7717" x="1"/>
                  </a:lnTo>
                  <a:lnTo>
                    <a:pt y="7331" x="1"/>
                  </a:lnTo>
                  <a:lnTo>
                    <a:pt y="5016" x="777"/>
                  </a:lnTo>
                  <a:lnTo>
                    <a:pt y="3087" x="1553"/>
                  </a:lnTo>
                  <a:lnTo>
                    <a:pt y="1543" x="2662"/>
                  </a:lnTo>
                  <a:lnTo>
                    <a:pt y="0" x="3882"/>
                  </a:lnTo>
                  <a:lnTo>
                    <a:pt y="15434" x="410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90" name="Shape 5590"/>
            <p:cNvSpPr/>
            <p:nvPr/>
          </p:nvSpPr>
          <p:spPr>
            <a:xfrm>
              <a:off y="2604500" x="701475"/>
              <a:ext cy="356925" cx="102600"/>
            </a:xfrm>
            <a:custGeom>
              <a:pathLst>
                <a:path w="4104" extrusionOk="0" h="14277">
                  <a:moveTo>
                    <a:pt y="0" x="1886"/>
                  </a:moveTo>
                  <a:lnTo>
                    <a:pt y="0" x="2329"/>
                  </a:lnTo>
                  <a:lnTo>
                    <a:pt y="386" x="2773"/>
                  </a:lnTo>
                  <a:lnTo>
                    <a:pt y="772" x="3106"/>
                  </a:lnTo>
                  <a:lnTo>
                    <a:pt y="1929" x="3438"/>
                  </a:lnTo>
                  <a:lnTo>
                    <a:pt y="2701" x="3660"/>
                  </a:lnTo>
                  <a:lnTo>
                    <a:pt y="3859" x="3882"/>
                  </a:lnTo>
                  <a:lnTo>
                    <a:pt y="5402" x="3993"/>
                  </a:lnTo>
                  <a:lnTo>
                    <a:pt y="6560" x="4104"/>
                  </a:lnTo>
                  <a:lnTo>
                    <a:pt y="8103" x="3993"/>
                  </a:lnTo>
                  <a:lnTo>
                    <a:pt y="9646" x="3882"/>
                  </a:lnTo>
                  <a:lnTo>
                    <a:pt y="10804" x="3771"/>
                  </a:lnTo>
                  <a:lnTo>
                    <a:pt y="11961" x="3549"/>
                  </a:lnTo>
                  <a:lnTo>
                    <a:pt y="12733" x="3216"/>
                  </a:lnTo>
                  <a:lnTo>
                    <a:pt y="13505" x="2884"/>
                  </a:lnTo>
                  <a:lnTo>
                    <a:pt y="13891" x="2440"/>
                  </a:lnTo>
                  <a:lnTo>
                    <a:pt y="14277" x="2107"/>
                  </a:lnTo>
                  <a:lnTo>
                    <a:pt y="13891" x="1664"/>
                  </a:lnTo>
                  <a:lnTo>
                    <a:pt y="13505" x="1220"/>
                  </a:lnTo>
                  <a:lnTo>
                    <a:pt y="13119" x="887"/>
                  </a:lnTo>
                  <a:lnTo>
                    <a:pt y="12347" x="555"/>
                  </a:lnTo>
                  <a:lnTo>
                    <a:pt y="11190" x="333"/>
                  </a:lnTo>
                  <a:lnTo>
                    <a:pt y="10032" x="111"/>
                  </a:lnTo>
                  <a:lnTo>
                    <a:pt y="8489" x="0"/>
                  </a:lnTo>
                  <a:lnTo>
                    <a:pt y="7331" x="0"/>
                  </a:lnTo>
                  <a:lnTo>
                    <a:pt y="5788" x="0"/>
                  </a:lnTo>
                  <a:lnTo>
                    <a:pt y="4244" x="111"/>
                  </a:lnTo>
                  <a:lnTo>
                    <a:pt y="3087" x="222"/>
                  </a:lnTo>
                  <a:lnTo>
                    <a:pt y="1929" x="555"/>
                  </a:lnTo>
                  <a:lnTo>
                    <a:pt y="1158" x="776"/>
                  </a:lnTo>
                  <a:lnTo>
                    <a:pt y="386" x="1109"/>
                  </a:lnTo>
                  <a:lnTo>
                    <a:pt y="0" x="1553"/>
                  </a:lnTo>
                  <a:lnTo>
                    <a:pt y="0" x="188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91" name="Shape 5591"/>
            <p:cNvSpPr/>
            <p:nvPr/>
          </p:nvSpPr>
          <p:spPr>
            <a:xfrm>
              <a:off y="1282950" x="2448225"/>
              <a:ext cy="144725" cx="388200"/>
            </a:xfrm>
            <a:custGeom>
              <a:pathLst>
                <a:path w="15528" extrusionOk="0" h="5789">
                  <a:moveTo>
                    <a:pt y="3087" x="15528"/>
                  </a:moveTo>
                  <a:lnTo>
                    <a:pt y="2701" x="15528"/>
                  </a:lnTo>
                  <a:lnTo>
                    <a:pt y="772" x="9982"/>
                  </a:lnTo>
                  <a:lnTo>
                    <a:pt y="386" x="8430"/>
                  </a:lnTo>
                  <a:lnTo>
                    <a:pt y="0" x="7099"/>
                  </a:lnTo>
                  <a:lnTo>
                    <a:pt y="0" x="5990"/>
                  </a:lnTo>
                  <a:lnTo>
                    <a:pt y="0" x="5213"/>
                  </a:lnTo>
                  <a:lnTo>
                    <a:pt y="386" x="2884"/>
                  </a:lnTo>
                  <a:lnTo>
                    <a:pt y="1158" x="1221"/>
                  </a:lnTo>
                  <a:lnTo>
                    <a:pt y="1544" x="666"/>
                  </a:lnTo>
                  <a:lnTo>
                    <a:pt y="1930" x="333"/>
                  </a:lnTo>
                  <a:lnTo>
                    <a:pt y="2315" x="112"/>
                  </a:lnTo>
                  <a:lnTo>
                    <a:pt y="2701" x="1"/>
                  </a:lnTo>
                  <a:lnTo>
                    <a:pt y="3087" x="112"/>
                  </a:lnTo>
                  <a:lnTo>
                    <a:pt y="3473" x="333"/>
                  </a:lnTo>
                  <a:lnTo>
                    <a:pt y="4245" x="666"/>
                  </a:lnTo>
                  <a:lnTo>
                    <a:pt y="4631" x="1221"/>
                  </a:lnTo>
                  <a:lnTo>
                    <a:pt y="5402" x="2884"/>
                  </a:lnTo>
                  <a:lnTo>
                    <a:pt y="5788" x="5213"/>
                  </a:lnTo>
                  <a:lnTo>
                    <a:pt y="5788" x="5990"/>
                  </a:lnTo>
                  <a:lnTo>
                    <a:pt y="5788" x="6988"/>
                  </a:lnTo>
                  <a:lnTo>
                    <a:pt y="5402" x="8319"/>
                  </a:lnTo>
                  <a:lnTo>
                    <a:pt y="5016" x="9982"/>
                  </a:lnTo>
                  <a:lnTo>
                    <a:pt y="3087" x="15528"/>
                  </a:lnTo>
                  <a:lnTo>
                    <a:pt y="3087" x="155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92" name="Shape 5592"/>
            <p:cNvSpPr/>
            <p:nvPr/>
          </p:nvSpPr>
          <p:spPr>
            <a:xfrm>
              <a:off y="1427650" x="698700"/>
              <a:ext cy="289400" cx="709825"/>
            </a:xfrm>
            <a:custGeom>
              <a:pathLst>
                <a:path w="28393" extrusionOk="0" h="11576">
                  <a:moveTo>
                    <a:pt y="5788" x="28392"/>
                  </a:moveTo>
                  <a:lnTo>
                    <a:pt y="5788" x="28392"/>
                  </a:lnTo>
                  <a:lnTo>
                    <a:pt y="3473" x="22181"/>
                  </a:lnTo>
                  <a:lnTo>
                    <a:pt y="2315" x="18965"/>
                  </a:lnTo>
                  <a:lnTo>
                    <a:pt y="1158" x="15860"/>
                  </a:lnTo>
                  <a:lnTo>
                    <a:pt y="386" x="12754"/>
                  </a:lnTo>
                  <a:lnTo>
                    <a:pt y="0" x="9427"/>
                  </a:lnTo>
                  <a:lnTo>
                    <a:pt y="386" x="7098"/>
                  </a:lnTo>
                  <a:lnTo>
                    <a:pt y="772" x="5213"/>
                  </a:lnTo>
                  <a:lnTo>
                    <a:pt y="1544" x="3549"/>
                  </a:lnTo>
                  <a:lnTo>
                    <a:pt y="2315" x="2218"/>
                  </a:lnTo>
                  <a:lnTo>
                    <a:pt y="3087" x="1220"/>
                  </a:lnTo>
                  <a:lnTo>
                    <a:pt y="4244" x="555"/>
                  </a:lnTo>
                  <a:lnTo>
                    <a:pt y="5016" x="111"/>
                  </a:lnTo>
                  <a:lnTo>
                    <a:pt y="5788" x="0"/>
                  </a:lnTo>
                  <a:lnTo>
                    <a:pt y="6560" x="111"/>
                  </a:lnTo>
                  <a:lnTo>
                    <a:pt y="7717" x="555"/>
                  </a:lnTo>
                  <a:lnTo>
                    <a:pt y="8489" x="1220"/>
                  </a:lnTo>
                  <a:lnTo>
                    <a:pt y="9646" x="2218"/>
                  </a:lnTo>
                  <a:lnTo>
                    <a:pt y="10418" x="3549"/>
                  </a:lnTo>
                  <a:lnTo>
                    <a:pt y="10804" x="5102"/>
                  </a:lnTo>
                  <a:lnTo>
                    <a:pt y="11576" x="7098"/>
                  </a:lnTo>
                  <a:lnTo>
                    <a:pt y="11576" x="9427"/>
                  </a:lnTo>
                  <a:lnTo>
                    <a:pt y="11576" x="10869"/>
                  </a:lnTo>
                  <a:lnTo>
                    <a:pt y="11576" x="12865"/>
                  </a:lnTo>
                  <a:lnTo>
                    <a:pt y="11190" x="15305"/>
                  </a:lnTo>
                  <a:lnTo>
                    <a:pt y="10032" x="18189"/>
                  </a:lnTo>
                  <a:lnTo>
                    <a:pt y="6174" x="28392"/>
                  </a:lnTo>
                  <a:lnTo>
                    <a:pt y="5788" x="283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93" name="Shape 5593"/>
            <p:cNvSpPr/>
            <p:nvPr/>
          </p:nvSpPr>
          <p:spPr>
            <a:xfrm>
              <a:off y="1697725" x="626600"/>
              <a:ext cy="916425" cx="133125"/>
            </a:xfrm>
            <a:custGeom>
              <a:pathLst>
                <a:path w="5325" extrusionOk="0" h="36657">
                  <a:moveTo>
                    <a:pt y="1159" x="1"/>
                  </a:moveTo>
                  <a:lnTo>
                    <a:pt y="3859" x="1"/>
                  </a:lnTo>
                  <a:lnTo>
                    <a:pt y="35114" x="3882"/>
                  </a:lnTo>
                  <a:lnTo>
                    <a:pt y="35885" x="3993"/>
                  </a:lnTo>
                  <a:lnTo>
                    <a:pt y="36657" x="3993"/>
                  </a:lnTo>
                  <a:lnTo>
                    <a:pt y="36271" x="5324"/>
                  </a:lnTo>
                  <a:lnTo>
                    <a:pt y="35499" x="5324"/>
                  </a:lnTo>
                  <a:lnTo>
                    <a:pt y="34728" x="5324"/>
                  </a:lnTo>
                  <a:lnTo>
                    <a:pt y="3474" x="2441"/>
                  </a:lnTo>
                  <a:lnTo>
                    <a:pt y="773" x="2441"/>
                  </a:lnTo>
                  <a:lnTo>
                    <a:pt y="387" x="2330"/>
                  </a:lnTo>
                  <a:lnTo>
                    <a:pt y="1" x="2219"/>
                  </a:lnTo>
                  <a:lnTo>
                    <a:pt y="1" x="1221"/>
                  </a:lnTo>
                  <a:lnTo>
                    <a:pt y="1" x="333"/>
                  </a:lnTo>
                  <a:lnTo>
                    <a:pt y="387" x="112"/>
                  </a:lnTo>
                  <a:lnTo>
                    <a:pt y="1159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94" name="Shape 5594"/>
            <p:cNvSpPr/>
            <p:nvPr/>
          </p:nvSpPr>
          <p:spPr>
            <a:xfrm>
              <a:off y="1697725" x="626600"/>
              <a:ext cy="916425" cx="133125"/>
            </a:xfrm>
            <a:custGeom>
              <a:pathLst>
                <a:path w="5325" extrusionOk="0" fill="none" h="36657">
                  <a:moveTo>
                    <a:pt y="1159" x="1"/>
                  </a:moveTo>
                  <a:lnTo>
                    <a:pt y="3859" x="1"/>
                  </a:lnTo>
                  <a:lnTo>
                    <a:pt y="35114" x="3882"/>
                  </a:lnTo>
                  <a:lnTo>
                    <a:pt y="35885" x="3993"/>
                  </a:lnTo>
                  <a:lnTo>
                    <a:pt y="36657" x="3993"/>
                  </a:lnTo>
                  <a:lnTo>
                    <a:pt y="36271" x="5324"/>
                  </a:lnTo>
                  <a:lnTo>
                    <a:pt y="35499" x="5324"/>
                  </a:lnTo>
                  <a:lnTo>
                    <a:pt y="34728" x="5324"/>
                  </a:lnTo>
                  <a:lnTo>
                    <a:pt y="3474" x="2441"/>
                  </a:lnTo>
                  <a:lnTo>
                    <a:pt y="773" x="2441"/>
                  </a:lnTo>
                  <a:lnTo>
                    <a:pt y="387" x="2330"/>
                  </a:lnTo>
                  <a:lnTo>
                    <a:pt y="1" x="2219"/>
                  </a:lnTo>
                  <a:lnTo>
                    <a:pt y="1" x="1221"/>
                  </a:lnTo>
                  <a:lnTo>
                    <a:pt y="1" x="333"/>
                  </a:lnTo>
                  <a:lnTo>
                    <a:pt y="387" x="112"/>
                  </a:lnTo>
                  <a:lnTo>
                    <a:pt y="1159" x="1"/>
                  </a:lnTo>
                </a:path>
              </a:pathLst>
            </a:custGeom>
            <a:noFill/>
            <a:ln w="27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95" name="Shape 5595"/>
            <p:cNvSpPr/>
            <p:nvPr/>
          </p:nvSpPr>
          <p:spPr>
            <a:xfrm>
              <a:off y="2575550" x="662650"/>
              <a:ext cy="135075" cx="313325"/>
            </a:xfrm>
            <a:custGeom>
              <a:pathLst>
                <a:path w="12533" extrusionOk="0" h="5403">
                  <a:moveTo>
                    <a:pt y="4245" x="12089"/>
                  </a:moveTo>
                  <a:lnTo>
                    <a:pt y="2701" x="10093"/>
                  </a:lnTo>
                  <a:lnTo>
                    <a:pt y="1544" x="8207"/>
                  </a:lnTo>
                  <a:lnTo>
                    <a:pt y="772" x="6433"/>
                  </a:lnTo>
                  <a:lnTo>
                    <a:pt y="1" x="4769"/>
                  </a:lnTo>
                  <a:lnTo>
                    <a:pt y="1" x="3328"/>
                  </a:lnTo>
                  <a:lnTo>
                    <a:pt y="1" x="1997"/>
                  </a:lnTo>
                  <a:lnTo>
                    <a:pt y="772" x="888"/>
                  </a:lnTo>
                  <a:lnTo>
                    <a:pt y="1930" x="0"/>
                  </a:lnTo>
                  <a:lnTo>
                    <a:pt y="2701" x="333"/>
                  </a:lnTo>
                  <a:lnTo>
                    <a:pt y="3473" x="888"/>
                  </a:lnTo>
                  <a:lnTo>
                    <a:pt y="4245" x="1775"/>
                  </a:lnTo>
                  <a:lnTo>
                    <a:pt y="4631" x="2995"/>
                  </a:lnTo>
                  <a:lnTo>
                    <a:pt y="5017" x="6655"/>
                  </a:lnTo>
                  <a:lnTo>
                    <a:pt y="5402" x="12422"/>
                  </a:lnTo>
                  <a:lnTo>
                    <a:pt y="5017" x="12533"/>
                  </a:lnTo>
                  <a:lnTo>
                    <a:pt y="4631" x="12422"/>
                  </a:lnTo>
                  <a:lnTo>
                    <a:pt y="4245" x="12311"/>
                  </a:lnTo>
                  <a:lnTo>
                    <a:pt y="4245" x="1208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96" name="Shape 5596"/>
            <p:cNvSpPr/>
            <p:nvPr/>
          </p:nvSpPr>
          <p:spPr>
            <a:xfrm>
              <a:off y="2729900" x="676500"/>
              <a:ext cy="125425" cx="291175"/>
            </a:xfrm>
            <a:custGeom>
              <a:pathLst>
                <a:path w="11647" extrusionOk="0" h="5017">
                  <a:moveTo>
                    <a:pt y="3859" x="1"/>
                  </a:moveTo>
                  <a:lnTo>
                    <a:pt y="4630" x="1221"/>
                  </a:lnTo>
                  <a:lnTo>
                    <a:pt y="5016" x="2441"/>
                  </a:lnTo>
                  <a:lnTo>
                    <a:pt y="5016" x="3883"/>
                  </a:lnTo>
                  <a:lnTo>
                    <a:pt y="4630" x="5214"/>
                  </a:lnTo>
                  <a:lnTo>
                    <a:pt y="3087" x="8097"/>
                  </a:lnTo>
                  <a:lnTo>
                    <a:pt y="1158" x="11092"/>
                  </a:lnTo>
                  <a:lnTo>
                    <a:pt y="772" x="11424"/>
                  </a:lnTo>
                  <a:lnTo>
                    <a:pt y="0" x="11646"/>
                  </a:lnTo>
                  <a:lnTo>
                    <a:pt y="0" x="9872"/>
                  </a:lnTo>
                  <a:lnTo>
                    <a:pt y="386" x="6323"/>
                  </a:lnTo>
                  <a:lnTo>
                    <a:pt y="772" x="4326"/>
                  </a:lnTo>
                  <a:lnTo>
                    <a:pt y="1544" x="2441"/>
                  </a:lnTo>
                  <a:lnTo>
                    <a:pt y="1929" x="1665"/>
                  </a:lnTo>
                  <a:lnTo>
                    <a:pt y="2315" x="999"/>
                  </a:lnTo>
                  <a:lnTo>
                    <a:pt y="3087" x="445"/>
                  </a:lnTo>
                  <a:lnTo>
                    <a:pt y="3859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597" name="Shape 5597"/>
            <p:cNvSpPr/>
            <p:nvPr/>
          </p:nvSpPr>
          <p:spPr>
            <a:xfrm>
              <a:off y="2623775" x="632150"/>
              <a:ext cy="202600" cx="341050"/>
            </a:xfrm>
            <a:custGeom>
              <a:pathLst>
                <a:path w="13642" extrusionOk="0" h="8104">
                  <a:moveTo>
                    <a:pt y="1" x="1110"/>
                  </a:moveTo>
                  <a:lnTo>
                    <a:pt y="1544" x="2773"/>
                  </a:lnTo>
                  <a:lnTo>
                    <a:pt y="2316" x="4215"/>
                  </a:lnTo>
                  <a:lnTo>
                    <a:pt y="2702" x="5768"/>
                  </a:lnTo>
                  <a:lnTo>
                    <a:pt y="3088" x="7209"/>
                  </a:lnTo>
                  <a:lnTo>
                    <a:pt y="3088" x="10315"/>
                  </a:lnTo>
                  <a:lnTo>
                    <a:pt y="3473" x="13642"/>
                  </a:lnTo>
                  <a:lnTo>
                    <a:pt y="4245" x="13420"/>
                  </a:lnTo>
                  <a:lnTo>
                    <a:pt y="4631" x="9538"/>
                  </a:lnTo>
                  <a:lnTo>
                    <a:pt y="5017" x="6100"/>
                  </a:lnTo>
                  <a:lnTo>
                    <a:pt y="5789" x="4659"/>
                  </a:lnTo>
                  <a:lnTo>
                    <a:pt y="6174" x="3328"/>
                  </a:lnTo>
                  <a:lnTo>
                    <a:pt y="6946" x="2440"/>
                  </a:lnTo>
                  <a:lnTo>
                    <a:pt y="8104" x="1775"/>
                  </a:lnTo>
                  <a:lnTo>
                    <a:pt y="7332" x="1110"/>
                  </a:lnTo>
                  <a:lnTo>
                    <a:pt y="6560" x="555"/>
                  </a:lnTo>
                  <a:lnTo>
                    <a:pt y="5789" x="222"/>
                  </a:lnTo>
                  <a:lnTo>
                    <a:pt y="5403" x="111"/>
                  </a:lnTo>
                  <a:lnTo>
                    <a:pt y="4631" x="1"/>
                  </a:lnTo>
                  <a:lnTo>
                    <a:pt y="3859" x="1"/>
                  </a:lnTo>
                  <a:lnTo>
                    <a:pt y="3088" x="111"/>
                  </a:lnTo>
                  <a:lnTo>
                    <a:pt y="1930" x="333"/>
                  </a:lnTo>
                  <a:lnTo>
                    <a:pt y="1158" x="666"/>
                  </a:lnTo>
                  <a:lnTo>
                    <a:pt y="387" x="1110"/>
                  </a:lnTo>
                  <a:lnTo>
                    <a:pt y="1" x="111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grpSp>
        <p:nvGrpSpPr>
          <p:cNvPr id="5598" name="Shape 5598"/>
          <p:cNvGrpSpPr/>
          <p:nvPr/>
        </p:nvGrpSpPr>
        <p:grpSpPr>
          <a:xfrm rot="900000">
            <a:off y="1427725" x="5048472"/>
            <a:ext cy="1417142" cx="1246423"/>
            <a:chOff y="11075" x="14850"/>
            <a:chExt cy="2972325" cx="2970300"/>
          </a:xfrm>
        </p:grpSpPr>
        <p:sp>
          <p:nvSpPr>
            <p:cNvPr id="5599" name="Shape 5599"/>
            <p:cNvSpPr/>
            <p:nvPr/>
          </p:nvSpPr>
          <p:spPr>
            <a:xfrm>
              <a:off y="2437650" x="867325"/>
              <a:ext cy="382300" cx="632675"/>
            </a:xfrm>
            <a:custGeom>
              <a:pathLst>
                <a:path w="25307" extrusionOk="0" h="15292">
                  <a:moveTo>
                    <a:pt y="15292" x="21149"/>
                  </a:moveTo>
                  <a:lnTo>
                    <a:pt y="15292" x="19604"/>
                  </a:lnTo>
                  <a:lnTo>
                    <a:pt y="14295" x="357"/>
                  </a:lnTo>
                  <a:lnTo>
                    <a:pt y="14184" x="119"/>
                  </a:lnTo>
                  <a:lnTo>
                    <a:pt y="14073" x="0"/>
                  </a:lnTo>
                  <a:lnTo>
                    <a:pt y="13962" x="0"/>
                  </a:lnTo>
                  <a:lnTo>
                    <a:pt y="13741" x="0"/>
                  </a:lnTo>
                  <a:lnTo>
                    <a:pt y="11857" x="0"/>
                  </a:lnTo>
                  <a:lnTo>
                    <a:pt y="9641" x="119"/>
                  </a:lnTo>
                  <a:lnTo>
                    <a:pt y="7425" x="357"/>
                  </a:lnTo>
                  <a:lnTo>
                    <a:pt y="5430" x="594"/>
                  </a:lnTo>
                  <a:lnTo>
                    <a:pt y="5098" x="713"/>
                  </a:lnTo>
                  <a:lnTo>
                    <a:pt y="4765" x="832"/>
                  </a:lnTo>
                  <a:lnTo>
                    <a:pt y="4544" x="1188"/>
                  </a:lnTo>
                  <a:lnTo>
                    <a:pt y="4433" x="1663"/>
                  </a:lnTo>
                  <a:lnTo>
                    <a:pt y="1" x="25307"/>
                  </a:lnTo>
                  <a:lnTo>
                    <a:pt y="10084" x="25188"/>
                  </a:lnTo>
                  <a:lnTo>
                    <a:pt y="10084" x="24357"/>
                  </a:lnTo>
                  <a:lnTo>
                    <a:pt y="11192" x="24475"/>
                  </a:lnTo>
                  <a:lnTo>
                    <a:pt y="15292" x="2114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00" name="Shape 5600"/>
            <p:cNvSpPr/>
            <p:nvPr/>
          </p:nvSpPr>
          <p:spPr>
            <a:xfrm>
              <a:off y="2437650" x="1511875"/>
              <a:ext cy="382300" cx="635650"/>
            </a:xfrm>
            <a:custGeom>
              <a:pathLst>
                <a:path w="25426" extrusionOk="0" h="15292">
                  <a:moveTo>
                    <a:pt y="15292" x="4159"/>
                  </a:moveTo>
                  <a:lnTo>
                    <a:pt y="15181" x="5822"/>
                  </a:lnTo>
                  <a:lnTo>
                    <a:pt y="14184" x="25070"/>
                  </a:lnTo>
                  <a:lnTo>
                    <a:pt y="14073" x="25188"/>
                  </a:lnTo>
                  <a:lnTo>
                    <a:pt y="13962" x="25307"/>
                  </a:lnTo>
                  <a:lnTo>
                    <a:pt y="13851" x="25426"/>
                  </a:lnTo>
                  <a:lnTo>
                    <a:pt y="13630" x="25426"/>
                  </a:lnTo>
                  <a:lnTo>
                    <a:pt y="11746" x="25307"/>
                  </a:lnTo>
                  <a:lnTo>
                    <a:pt y="9530" x="25188"/>
                  </a:lnTo>
                  <a:lnTo>
                    <a:pt y="7314" x="25070"/>
                  </a:lnTo>
                  <a:lnTo>
                    <a:pt y="5430" x="24832"/>
                  </a:lnTo>
                  <a:lnTo>
                    <a:pt y="5098" x="24713"/>
                  </a:lnTo>
                  <a:lnTo>
                    <a:pt y="4765" x="24475"/>
                  </a:lnTo>
                  <a:lnTo>
                    <a:pt y="4433" x="24119"/>
                  </a:lnTo>
                  <a:lnTo>
                    <a:pt y="4322" x="23763"/>
                  </a:lnTo>
                  <a:lnTo>
                    <a:pt y="1" x="0"/>
                  </a:lnTo>
                  <a:lnTo>
                    <a:pt y="10084" x="119"/>
                  </a:lnTo>
                  <a:lnTo>
                    <a:pt y="10084" x="951"/>
                  </a:lnTo>
                  <a:lnTo>
                    <a:pt y="11192" x="951"/>
                  </a:lnTo>
                  <a:lnTo>
                    <a:pt y="15292" x="41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01" name="Shape 5601"/>
            <p:cNvSpPr/>
            <p:nvPr/>
          </p:nvSpPr>
          <p:spPr>
            <a:xfrm>
              <a:off y="626025" x="1621775"/>
              <a:ext cy="141300" cx="243575"/>
            </a:xfrm>
            <a:custGeom>
              <a:pathLst>
                <a:path w="9743" extrusionOk="0" h="5652">
                  <a:moveTo>
                    <a:pt y="1" x="238"/>
                  </a:moveTo>
                  <a:lnTo>
                    <a:pt y="4211" x="9268"/>
                  </a:lnTo>
                  <a:lnTo>
                    <a:pt y="4322" x="9505"/>
                  </a:lnTo>
                  <a:lnTo>
                    <a:pt y="4322" x="9743"/>
                  </a:lnTo>
                  <a:lnTo>
                    <a:pt y="5652" x="9743"/>
                  </a:lnTo>
                  <a:lnTo>
                    <a:pt y="5652" x="9505"/>
                  </a:lnTo>
                  <a:lnTo>
                    <a:pt y="5652" x="9268"/>
                  </a:lnTo>
                  <a:lnTo>
                    <a:pt y="2438" x="238"/>
                  </a:lnTo>
                  <a:lnTo>
                    <a:pt y="2327" x="119"/>
                  </a:lnTo>
                  <a:lnTo>
                    <a:pt y="2106" x="0"/>
                  </a:lnTo>
                  <a:lnTo>
                    <a:pt y="1219" x="0"/>
                  </a:lnTo>
                  <a:lnTo>
                    <a:pt y="333" x="119"/>
                  </a:lnTo>
                  <a:lnTo>
                    <a:pt y="222" x="119"/>
                  </a:lnTo>
                  <a:lnTo>
                    <a:pt y="111" x="119"/>
                  </a:lnTo>
                  <a:lnTo>
                    <a:pt y="1" x="119"/>
                  </a:lnTo>
                  <a:lnTo>
                    <a:pt y="1" x="23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02" name="Shape 5602"/>
            <p:cNvSpPr/>
            <p:nvPr/>
          </p:nvSpPr>
          <p:spPr>
            <a:xfrm>
              <a:off y="626025" x="1621775"/>
              <a:ext cy="141300" cx="243575"/>
            </a:xfrm>
            <a:custGeom>
              <a:pathLst>
                <a:path w="9743" extrusionOk="0" fill="none" h="5652">
                  <a:moveTo>
                    <a:pt y="1" x="238"/>
                  </a:moveTo>
                  <a:lnTo>
                    <a:pt y="4211" x="9268"/>
                  </a:lnTo>
                  <a:lnTo>
                    <a:pt y="4322" x="9505"/>
                  </a:lnTo>
                  <a:lnTo>
                    <a:pt y="4322" x="9743"/>
                  </a:lnTo>
                  <a:lnTo>
                    <a:pt y="5652" x="9743"/>
                  </a:lnTo>
                  <a:lnTo>
                    <a:pt y="5652" x="9505"/>
                  </a:lnTo>
                  <a:lnTo>
                    <a:pt y="5652" x="9268"/>
                  </a:lnTo>
                  <a:lnTo>
                    <a:pt y="2438" x="238"/>
                  </a:lnTo>
                  <a:lnTo>
                    <a:pt y="2327" x="119"/>
                  </a:lnTo>
                  <a:lnTo>
                    <a:pt y="2106" x="0"/>
                  </a:lnTo>
                  <a:lnTo>
                    <a:pt y="1219" x="0"/>
                  </a:lnTo>
                  <a:lnTo>
                    <a:pt y="333" x="119"/>
                  </a:lnTo>
                  <a:lnTo>
                    <a:pt y="222" x="119"/>
                  </a:lnTo>
                  <a:lnTo>
                    <a:pt y="111" x="119"/>
                  </a:lnTo>
                  <a:lnTo>
                    <a:pt y="1" x="119"/>
                  </a:lnTo>
                  <a:lnTo>
                    <a:pt y="1" x="238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03" name="Shape 5603"/>
            <p:cNvSpPr/>
            <p:nvPr/>
          </p:nvSpPr>
          <p:spPr>
            <a:xfrm>
              <a:off y="626025" x="1134650"/>
              <a:ext cy="141300" cx="243575"/>
            </a:xfrm>
            <a:custGeom>
              <a:pathLst>
                <a:path w="9743" extrusionOk="0" h="5652">
                  <a:moveTo>
                    <a:pt y="1" x="9505"/>
                  </a:moveTo>
                  <a:lnTo>
                    <a:pt y="4211" x="475"/>
                  </a:lnTo>
                  <a:lnTo>
                    <a:pt y="4322" x="238"/>
                  </a:lnTo>
                  <a:lnTo>
                    <a:pt y="4322" x="0"/>
                  </a:lnTo>
                  <a:lnTo>
                    <a:pt y="5652" x="0"/>
                  </a:lnTo>
                  <a:lnTo>
                    <a:pt y="5652" x="357"/>
                  </a:lnTo>
                  <a:lnTo>
                    <a:pt y="5541" x="594"/>
                  </a:lnTo>
                  <a:lnTo>
                    <a:pt y="2327" x="9505"/>
                  </a:lnTo>
                  <a:lnTo>
                    <a:pt y="2217" x="9624"/>
                  </a:lnTo>
                  <a:lnTo>
                    <a:pt y="2106" x="9743"/>
                  </a:lnTo>
                  <a:lnTo>
                    <a:pt y="1109" x="9743"/>
                  </a:lnTo>
                  <a:lnTo>
                    <a:pt y="333" x="9743"/>
                  </a:lnTo>
                  <a:lnTo>
                    <a:pt y="111" x="9743"/>
                  </a:lnTo>
                  <a:lnTo>
                    <a:pt y="1" x="9743"/>
                  </a:lnTo>
                  <a:lnTo>
                    <a:pt y="1" x="9743"/>
                  </a:lnTo>
                  <a:lnTo>
                    <a:pt y="1" x="950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04" name="Shape 5604"/>
            <p:cNvSpPr/>
            <p:nvPr/>
          </p:nvSpPr>
          <p:spPr>
            <a:xfrm>
              <a:off y="626025" x="1134650"/>
              <a:ext cy="141300" cx="243575"/>
            </a:xfrm>
            <a:custGeom>
              <a:pathLst>
                <a:path w="9743" extrusionOk="0" fill="none" h="5652">
                  <a:moveTo>
                    <a:pt y="1" x="9505"/>
                  </a:moveTo>
                  <a:lnTo>
                    <a:pt y="4211" x="475"/>
                  </a:lnTo>
                  <a:lnTo>
                    <a:pt y="4322" x="238"/>
                  </a:lnTo>
                  <a:lnTo>
                    <a:pt y="4322" x="0"/>
                  </a:lnTo>
                  <a:lnTo>
                    <a:pt y="5652" x="0"/>
                  </a:lnTo>
                  <a:lnTo>
                    <a:pt y="5652" x="357"/>
                  </a:lnTo>
                  <a:lnTo>
                    <a:pt y="5541" x="594"/>
                  </a:lnTo>
                  <a:lnTo>
                    <a:pt y="2327" x="9505"/>
                  </a:lnTo>
                  <a:lnTo>
                    <a:pt y="2217" x="9624"/>
                  </a:lnTo>
                  <a:lnTo>
                    <a:pt y="2106" x="9743"/>
                  </a:lnTo>
                  <a:lnTo>
                    <a:pt y="1109" x="9743"/>
                  </a:lnTo>
                  <a:lnTo>
                    <a:pt y="333" x="9743"/>
                  </a:lnTo>
                  <a:lnTo>
                    <a:pt y="111" x="9743"/>
                  </a:lnTo>
                  <a:lnTo>
                    <a:pt y="1" x="9743"/>
                  </a:lnTo>
                  <a:lnTo>
                    <a:pt y="1" x="9743"/>
                  </a:lnTo>
                  <a:lnTo>
                    <a:pt y="1" x="9505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05" name="Shape 5605"/>
            <p:cNvSpPr/>
            <p:nvPr/>
          </p:nvSpPr>
          <p:spPr>
            <a:xfrm>
              <a:off y="623250" x="1823750"/>
              <a:ext cy="349050" cx="59425"/>
            </a:xfrm>
            <a:custGeom>
              <a:pathLst>
                <a:path w="2377" extrusionOk="0" h="13962">
                  <a:moveTo>
                    <a:pt y="1" x="1189"/>
                  </a:moveTo>
                  <a:lnTo>
                    <a:pt y="222" x="832"/>
                  </a:lnTo>
                  <a:lnTo>
                    <a:pt y="555" x="595"/>
                  </a:lnTo>
                  <a:lnTo>
                    <a:pt y="1109" x="357"/>
                  </a:lnTo>
                  <a:lnTo>
                    <a:pt y="1774" x="238"/>
                  </a:lnTo>
                  <a:lnTo>
                    <a:pt y="3436" x="0"/>
                  </a:lnTo>
                  <a:lnTo>
                    <a:pt y="5098" x="0"/>
                  </a:lnTo>
                  <a:lnTo>
                    <a:pt y="7314" x="0"/>
                  </a:lnTo>
                  <a:lnTo>
                    <a:pt y="10305" x="357"/>
                  </a:lnTo>
                  <a:lnTo>
                    <a:pt y="11635" x="476"/>
                  </a:lnTo>
                  <a:lnTo>
                    <a:pt y="12854" x="713"/>
                  </a:lnTo>
                  <a:lnTo>
                    <a:pt y="13630" x="951"/>
                  </a:lnTo>
                  <a:lnTo>
                    <a:pt y="13962" x="1189"/>
                  </a:lnTo>
                  <a:lnTo>
                    <a:pt y="13630" x="1426"/>
                  </a:lnTo>
                  <a:lnTo>
                    <a:pt y="12854" x="1664"/>
                  </a:lnTo>
                  <a:lnTo>
                    <a:pt y="11635" x="1783"/>
                  </a:lnTo>
                  <a:lnTo>
                    <a:pt y="10195" x="2020"/>
                  </a:lnTo>
                  <a:lnTo>
                    <a:pt y="7314" x="2258"/>
                  </a:lnTo>
                  <a:lnTo>
                    <a:pt y="5098" x="2377"/>
                  </a:lnTo>
                  <a:lnTo>
                    <a:pt y="3436" x="2258"/>
                  </a:lnTo>
                  <a:lnTo>
                    <a:pt y="1774" x="2139"/>
                  </a:lnTo>
                  <a:lnTo>
                    <a:pt y="1109" x="1901"/>
                  </a:lnTo>
                  <a:lnTo>
                    <a:pt y="555" x="1783"/>
                  </a:lnTo>
                  <a:lnTo>
                    <a:pt y="222" x="1426"/>
                  </a:lnTo>
                  <a:lnTo>
                    <a:pt y="1" x="118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06" name="Shape 5606"/>
            <p:cNvSpPr/>
            <p:nvPr/>
          </p:nvSpPr>
          <p:spPr>
            <a:xfrm>
              <a:off y="623250" x="1823750"/>
              <a:ext cy="349050" cx="59425"/>
            </a:xfrm>
            <a:custGeom>
              <a:pathLst>
                <a:path w="2377" extrusionOk="0" fill="none" h="13962">
                  <a:moveTo>
                    <a:pt y="1" x="1189"/>
                  </a:moveTo>
                  <a:lnTo>
                    <a:pt y="222" x="832"/>
                  </a:lnTo>
                  <a:lnTo>
                    <a:pt y="555" x="595"/>
                  </a:lnTo>
                  <a:lnTo>
                    <a:pt y="1109" x="357"/>
                  </a:lnTo>
                  <a:lnTo>
                    <a:pt y="1774" x="238"/>
                  </a:lnTo>
                  <a:lnTo>
                    <a:pt y="3436" x="0"/>
                  </a:lnTo>
                  <a:lnTo>
                    <a:pt y="5098" x="0"/>
                  </a:lnTo>
                  <a:lnTo>
                    <a:pt y="7314" x="0"/>
                  </a:lnTo>
                  <a:lnTo>
                    <a:pt y="10305" x="357"/>
                  </a:lnTo>
                  <a:lnTo>
                    <a:pt y="11635" x="476"/>
                  </a:lnTo>
                  <a:lnTo>
                    <a:pt y="12854" x="713"/>
                  </a:lnTo>
                  <a:lnTo>
                    <a:pt y="13630" x="951"/>
                  </a:lnTo>
                  <a:lnTo>
                    <a:pt y="13962" x="1189"/>
                  </a:lnTo>
                  <a:lnTo>
                    <a:pt y="13630" x="1426"/>
                  </a:lnTo>
                  <a:lnTo>
                    <a:pt y="12854" x="1664"/>
                  </a:lnTo>
                  <a:lnTo>
                    <a:pt y="11635" x="1783"/>
                  </a:lnTo>
                  <a:lnTo>
                    <a:pt y="10195" x="2020"/>
                  </a:lnTo>
                  <a:lnTo>
                    <a:pt y="7314" x="2258"/>
                  </a:lnTo>
                  <a:lnTo>
                    <a:pt y="5098" x="2377"/>
                  </a:lnTo>
                  <a:lnTo>
                    <a:pt y="3436" x="2258"/>
                  </a:lnTo>
                  <a:lnTo>
                    <a:pt y="1774" x="2139"/>
                  </a:lnTo>
                  <a:lnTo>
                    <a:pt y="1109" x="1901"/>
                  </a:lnTo>
                  <a:lnTo>
                    <a:pt y="555" x="1783"/>
                  </a:lnTo>
                  <a:lnTo>
                    <a:pt y="222" x="1426"/>
                  </a:lnTo>
                  <a:lnTo>
                    <a:pt y="1" x="1189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07" name="Shape 5607"/>
            <p:cNvSpPr/>
            <p:nvPr/>
          </p:nvSpPr>
          <p:spPr>
            <a:xfrm>
              <a:off y="626025" x="1116825"/>
              <a:ext cy="346275" cx="62400"/>
            </a:xfrm>
            <a:custGeom>
              <a:pathLst>
                <a:path w="2496" extrusionOk="0" h="13851">
                  <a:moveTo>
                    <a:pt y="1" x="1307"/>
                  </a:moveTo>
                  <a:lnTo>
                    <a:pt y="111" x="1545"/>
                  </a:lnTo>
                  <a:lnTo>
                    <a:pt y="555" x="1782"/>
                  </a:lnTo>
                  <a:lnTo>
                    <a:pt y="1109" x="2020"/>
                  </a:lnTo>
                  <a:lnTo>
                    <a:pt y="1773" x="2258"/>
                  </a:lnTo>
                  <a:lnTo>
                    <a:pt y="3435" x="2377"/>
                  </a:lnTo>
                  <a:lnTo>
                    <a:pt y="4987" x="2495"/>
                  </a:lnTo>
                  <a:lnTo>
                    <a:pt y="7203" x="2377"/>
                  </a:lnTo>
                  <a:lnTo>
                    <a:pt y="10194" x="2139"/>
                  </a:lnTo>
                  <a:lnTo>
                    <a:pt y="11635" x="1901"/>
                  </a:lnTo>
                  <a:lnTo>
                    <a:pt y="12743" x="1782"/>
                  </a:lnTo>
                  <a:lnTo>
                    <a:pt y="13629" x="1545"/>
                  </a:lnTo>
                  <a:lnTo>
                    <a:pt y="13851" x="1307"/>
                  </a:lnTo>
                  <a:lnTo>
                    <a:pt y="13629" x="1070"/>
                  </a:lnTo>
                  <a:lnTo>
                    <a:pt y="12743" x="832"/>
                  </a:lnTo>
                  <a:lnTo>
                    <a:pt y="11635" x="594"/>
                  </a:lnTo>
                  <a:lnTo>
                    <a:pt y="10194" x="476"/>
                  </a:lnTo>
                  <a:lnTo>
                    <a:pt y="7203" x="119"/>
                  </a:lnTo>
                  <a:lnTo>
                    <a:pt y="4987" x="0"/>
                  </a:lnTo>
                  <a:lnTo>
                    <a:pt y="3435" x="119"/>
                  </a:lnTo>
                  <a:lnTo>
                    <a:pt y="1773" x="238"/>
                  </a:lnTo>
                  <a:lnTo>
                    <a:pt y="1109" x="476"/>
                  </a:lnTo>
                  <a:lnTo>
                    <a:pt y="555" x="713"/>
                  </a:lnTo>
                  <a:lnTo>
                    <a:pt y="111" x="951"/>
                  </a:lnTo>
                  <a:lnTo>
                    <a:pt y="1" x="130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08" name="Shape 5608"/>
            <p:cNvSpPr/>
            <p:nvPr/>
          </p:nvSpPr>
          <p:spPr>
            <a:xfrm>
              <a:off y="626025" x="1116825"/>
              <a:ext cy="346275" cx="62400"/>
            </a:xfrm>
            <a:custGeom>
              <a:pathLst>
                <a:path w="2496" extrusionOk="0" fill="none" h="13851">
                  <a:moveTo>
                    <a:pt y="1" x="1307"/>
                  </a:moveTo>
                  <a:lnTo>
                    <a:pt y="111" x="1545"/>
                  </a:lnTo>
                  <a:lnTo>
                    <a:pt y="555" x="1782"/>
                  </a:lnTo>
                  <a:lnTo>
                    <a:pt y="1109" x="2020"/>
                  </a:lnTo>
                  <a:lnTo>
                    <a:pt y="1773" x="2258"/>
                  </a:lnTo>
                  <a:lnTo>
                    <a:pt y="3435" x="2377"/>
                  </a:lnTo>
                  <a:lnTo>
                    <a:pt y="4987" x="2495"/>
                  </a:lnTo>
                  <a:lnTo>
                    <a:pt y="7203" x="2377"/>
                  </a:lnTo>
                  <a:lnTo>
                    <a:pt y="10194" x="2139"/>
                  </a:lnTo>
                  <a:lnTo>
                    <a:pt y="11635" x="1901"/>
                  </a:lnTo>
                  <a:lnTo>
                    <a:pt y="12743" x="1782"/>
                  </a:lnTo>
                  <a:lnTo>
                    <a:pt y="13629" x="1545"/>
                  </a:lnTo>
                  <a:lnTo>
                    <a:pt y="13851" x="1307"/>
                  </a:lnTo>
                  <a:lnTo>
                    <a:pt y="13629" x="1070"/>
                  </a:lnTo>
                  <a:lnTo>
                    <a:pt y="12743" x="832"/>
                  </a:lnTo>
                  <a:lnTo>
                    <a:pt y="11635" x="594"/>
                  </a:lnTo>
                  <a:lnTo>
                    <a:pt y="10194" x="476"/>
                  </a:lnTo>
                  <a:lnTo>
                    <a:pt y="7203" x="119"/>
                  </a:lnTo>
                  <a:lnTo>
                    <a:pt y="4987" x="0"/>
                  </a:lnTo>
                  <a:lnTo>
                    <a:pt y="3435" x="119"/>
                  </a:lnTo>
                  <a:lnTo>
                    <a:pt y="1773" x="238"/>
                  </a:lnTo>
                  <a:lnTo>
                    <a:pt y="1109" x="476"/>
                  </a:lnTo>
                  <a:lnTo>
                    <a:pt y="555" x="713"/>
                  </a:lnTo>
                  <a:lnTo>
                    <a:pt y="111" x="951"/>
                  </a:lnTo>
                  <a:lnTo>
                    <a:pt y="1" x="1307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09" name="Shape 5609"/>
            <p:cNvSpPr/>
            <p:nvPr/>
          </p:nvSpPr>
          <p:spPr>
            <a:xfrm>
              <a:off y="678650" x="1500000"/>
              <a:ext cy="745175" cx="1485150"/>
            </a:xfrm>
            <a:custGeom>
              <a:pathLst>
                <a:path w="59406" extrusionOk="0" h="29807">
                  <a:moveTo>
                    <a:pt y="29807" x="0"/>
                  </a:moveTo>
                  <a:lnTo>
                    <a:pt y="24599" x="58574"/>
                  </a:lnTo>
                  <a:lnTo>
                    <a:pt y="24488" x="58931"/>
                  </a:lnTo>
                  <a:lnTo>
                    <a:pt y="24267" x="59287"/>
                  </a:lnTo>
                  <a:lnTo>
                    <a:pt y="24045" x="59406"/>
                  </a:lnTo>
                  <a:lnTo>
                    <a:pt y="23713" x="59406"/>
                  </a:lnTo>
                  <a:lnTo>
                    <a:pt y="20610" x="59287"/>
                  </a:lnTo>
                  <a:lnTo>
                    <a:pt y="17508" x="59050"/>
                  </a:lnTo>
                  <a:lnTo>
                    <a:pt y="14294" x="58693"/>
                  </a:lnTo>
                  <a:lnTo>
                    <a:pt y="11303" x="58099"/>
                  </a:lnTo>
                  <a:lnTo>
                    <a:pt y="10638" x="57861"/>
                  </a:lnTo>
                  <a:lnTo>
                    <a:pt y="10084" x="57267"/>
                  </a:lnTo>
                  <a:lnTo>
                    <a:pt y="9862" x="56911"/>
                  </a:lnTo>
                  <a:lnTo>
                    <a:pt y="9641" x="56554"/>
                  </a:lnTo>
                  <a:lnTo>
                    <a:pt y="9419" x="56079"/>
                  </a:lnTo>
                  <a:lnTo>
                    <a:pt y="9308" x="55604"/>
                  </a:lnTo>
                  <a:lnTo>
                    <a:pt y="1" x="0"/>
                  </a:lnTo>
                  <a:lnTo>
                    <a:pt y="29807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10" name="Shape 5610"/>
            <p:cNvSpPr/>
            <p:nvPr/>
          </p:nvSpPr>
          <p:spPr>
            <a:xfrm>
              <a:off y="678650" x="14850"/>
              <a:ext cy="745175" cx="1485175"/>
            </a:xfrm>
            <a:custGeom>
              <a:pathLst>
                <a:path w="59407" extrusionOk="0" h="29807">
                  <a:moveTo>
                    <a:pt y="29807" x="59406"/>
                  </a:moveTo>
                  <a:lnTo>
                    <a:pt y="24821" x="832"/>
                  </a:lnTo>
                  <a:lnTo>
                    <a:pt y="24710" x="475"/>
                  </a:lnTo>
                  <a:lnTo>
                    <a:pt y="24488" x="119"/>
                  </a:lnTo>
                  <a:lnTo>
                    <a:pt y="24267" x="0"/>
                  </a:lnTo>
                  <a:lnTo>
                    <a:pt y="23934" x="0"/>
                  </a:lnTo>
                  <a:lnTo>
                    <a:pt y="20832" x="119"/>
                  </a:lnTo>
                  <a:lnTo>
                    <a:pt y="17729" x="356"/>
                  </a:lnTo>
                  <a:lnTo>
                    <a:pt y="14627" x="713"/>
                  </a:lnTo>
                  <a:lnTo>
                    <a:pt y="11524" x="1188"/>
                  </a:lnTo>
                  <a:lnTo>
                    <a:pt y="10860" x="1545"/>
                  </a:lnTo>
                  <a:lnTo>
                    <a:pt y="10306" x="2020"/>
                  </a:lnTo>
                  <a:lnTo>
                    <a:pt y="10084" x="2376"/>
                  </a:lnTo>
                  <a:lnTo>
                    <a:pt y="9862" x="2733"/>
                  </a:lnTo>
                  <a:lnTo>
                    <a:pt y="9641" x="3208"/>
                  </a:lnTo>
                  <a:lnTo>
                    <a:pt y="9530" x="3683"/>
                  </a:lnTo>
                  <a:lnTo>
                    <a:pt y="1" x="59287"/>
                  </a:lnTo>
                  <a:lnTo>
                    <a:pt y="29807" x="5940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11" name="Shape 5611"/>
            <p:cNvSpPr/>
            <p:nvPr/>
          </p:nvSpPr>
          <p:spPr>
            <a:xfrm>
              <a:off y="119100" x="1381175"/>
              <a:ext cy="2864300" cx="243600"/>
            </a:xfrm>
            <a:custGeom>
              <a:pathLst>
                <a:path w="9744" extrusionOk="0" fill="none" h="114572">
                  <a:moveTo>
                    <a:pt y="114571" x="5347"/>
                  </a:moveTo>
                  <a:lnTo>
                    <a:pt y="34460" x="9505"/>
                  </a:lnTo>
                  <a:lnTo>
                    <a:pt y="32244" x="9505"/>
                  </a:lnTo>
                  <a:lnTo>
                    <a:pt y="30139" x="9624"/>
                  </a:lnTo>
                  <a:lnTo>
                    <a:pt y="27480" x="9624"/>
                  </a:lnTo>
                  <a:lnTo>
                    <a:pt y="23158" x="9624"/>
                  </a:lnTo>
                  <a:lnTo>
                    <a:pt y="19945" x="9743"/>
                  </a:lnTo>
                  <a:lnTo>
                    <a:pt y="16399" x="9624"/>
                  </a:lnTo>
                  <a:lnTo>
                    <a:pt y="12965" x="9387"/>
                  </a:lnTo>
                  <a:lnTo>
                    <a:pt y="9530" x="9149"/>
                  </a:lnTo>
                  <a:lnTo>
                    <a:pt y="6316" x="8793"/>
                  </a:lnTo>
                  <a:lnTo>
                    <a:pt y="3657" x="8436"/>
                  </a:lnTo>
                  <a:lnTo>
                    <a:pt y="2438" x="8080"/>
                  </a:lnTo>
                  <a:lnTo>
                    <a:pt y="1441" x="7842"/>
                  </a:lnTo>
                  <a:lnTo>
                    <a:pt y="555" x="7604"/>
                  </a:lnTo>
                  <a:lnTo>
                    <a:pt y="1" x="7248"/>
                  </a:lnTo>
                  <a:lnTo>
                    <a:pt y="1" x="2377"/>
                  </a:lnTo>
                  <a:lnTo>
                    <a:pt y="555" x="2020"/>
                  </a:lnTo>
                  <a:lnTo>
                    <a:pt y="1219" x="1783"/>
                  </a:lnTo>
                  <a:lnTo>
                    <a:pt y="2217" x="1545"/>
                  </a:lnTo>
                  <a:lnTo>
                    <a:pt y="3325" x="1307"/>
                  </a:lnTo>
                  <a:lnTo>
                    <a:pt y="5984" x="832"/>
                  </a:lnTo>
                  <a:lnTo>
                    <a:pt y="9197" x="476"/>
                  </a:lnTo>
                  <a:lnTo>
                    <a:pt y="12632" x="238"/>
                  </a:lnTo>
                  <a:lnTo>
                    <a:pt y="16289" x="1"/>
                  </a:lnTo>
                  <a:lnTo>
                    <a:pt y="19834" x="1"/>
                  </a:lnTo>
                  <a:lnTo>
                    <a:pt y="23158" x="1"/>
                  </a:lnTo>
                  <a:lnTo>
                    <a:pt y="27147" x="1"/>
                  </a:lnTo>
                  <a:lnTo>
                    <a:pt y="29474" x="1"/>
                  </a:lnTo>
                  <a:lnTo>
                    <a:pt y="31469" x="1"/>
                  </a:lnTo>
                  <a:lnTo>
                    <a:pt y="34460" x="119"/>
                  </a:lnTo>
                  <a:lnTo>
                    <a:pt y="114571" x="4753"/>
                  </a:lnTo>
                  <a:lnTo>
                    <a:pt y="114571" x="5347"/>
                  </a:lnTo>
                </a:path>
              </a:pathLst>
            </a:custGeom>
            <a:noFill/>
            <a:ln w="5950" cap="rnd">
              <a:solidFill>
                <a:srgbClr val="FFFFFF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12" name="Shape 5612"/>
            <p:cNvSpPr/>
            <p:nvPr/>
          </p:nvSpPr>
          <p:spPr>
            <a:xfrm>
              <a:off y="119100" x="1381175"/>
              <a:ext cy="2864300" cx="243600"/>
            </a:xfrm>
            <a:custGeom>
              <a:pathLst>
                <a:path w="9744" extrusionOk="0" h="114572">
                  <a:moveTo>
                    <a:pt y="114571" x="5347"/>
                  </a:moveTo>
                  <a:lnTo>
                    <a:pt y="34460" x="9505"/>
                  </a:lnTo>
                  <a:lnTo>
                    <a:pt y="32244" x="9505"/>
                  </a:lnTo>
                  <a:lnTo>
                    <a:pt y="30139" x="9624"/>
                  </a:lnTo>
                  <a:lnTo>
                    <a:pt y="27480" x="9624"/>
                  </a:lnTo>
                  <a:lnTo>
                    <a:pt y="23158" x="9624"/>
                  </a:lnTo>
                  <a:lnTo>
                    <a:pt y="19945" x="9743"/>
                  </a:lnTo>
                  <a:lnTo>
                    <a:pt y="16399" x="9624"/>
                  </a:lnTo>
                  <a:lnTo>
                    <a:pt y="12965" x="9387"/>
                  </a:lnTo>
                  <a:lnTo>
                    <a:pt y="9530" x="9149"/>
                  </a:lnTo>
                  <a:lnTo>
                    <a:pt y="6316" x="8793"/>
                  </a:lnTo>
                  <a:lnTo>
                    <a:pt y="3657" x="8436"/>
                  </a:lnTo>
                  <a:lnTo>
                    <a:pt y="2438" x="8080"/>
                  </a:lnTo>
                  <a:lnTo>
                    <a:pt y="1441" x="7842"/>
                  </a:lnTo>
                  <a:lnTo>
                    <a:pt y="555" x="7604"/>
                  </a:lnTo>
                  <a:lnTo>
                    <a:pt y="1" x="7248"/>
                  </a:lnTo>
                  <a:lnTo>
                    <a:pt y="1" x="2377"/>
                  </a:lnTo>
                  <a:lnTo>
                    <a:pt y="555" x="2020"/>
                  </a:lnTo>
                  <a:lnTo>
                    <a:pt y="1219" x="1783"/>
                  </a:lnTo>
                  <a:lnTo>
                    <a:pt y="2217" x="1545"/>
                  </a:lnTo>
                  <a:lnTo>
                    <a:pt y="3325" x="1307"/>
                  </a:lnTo>
                  <a:lnTo>
                    <a:pt y="5984" x="832"/>
                  </a:lnTo>
                  <a:lnTo>
                    <a:pt y="9197" x="476"/>
                  </a:lnTo>
                  <a:lnTo>
                    <a:pt y="12632" x="238"/>
                  </a:lnTo>
                  <a:lnTo>
                    <a:pt y="16289" x="1"/>
                  </a:lnTo>
                  <a:lnTo>
                    <a:pt y="19834" x="1"/>
                  </a:lnTo>
                  <a:lnTo>
                    <a:pt y="23158" x="1"/>
                  </a:lnTo>
                  <a:lnTo>
                    <a:pt y="27147" x="1"/>
                  </a:lnTo>
                  <a:lnTo>
                    <a:pt y="29474" x="1"/>
                  </a:lnTo>
                  <a:lnTo>
                    <a:pt y="31469" x="1"/>
                  </a:lnTo>
                  <a:lnTo>
                    <a:pt y="34460" x="119"/>
                  </a:lnTo>
                  <a:lnTo>
                    <a:pt y="114571" x="4753"/>
                  </a:lnTo>
                  <a:lnTo>
                    <a:pt y="114571" x="53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13" name="Shape 5613"/>
            <p:cNvSpPr/>
            <p:nvPr/>
          </p:nvSpPr>
          <p:spPr>
            <a:xfrm>
              <a:off y="11075" x="1440575"/>
              <a:ext cy="102500" cx="121825"/>
            </a:xfrm>
            <a:custGeom>
              <a:pathLst>
                <a:path w="4873" extrusionOk="0" h="4100">
                  <a:moveTo>
                    <a:pt y="4100" x="1"/>
                  </a:moveTo>
                  <a:lnTo>
                    <a:pt y="2881" x="476"/>
                  </a:lnTo>
                  <a:lnTo>
                    <a:pt y="1773" x="951"/>
                  </a:lnTo>
                  <a:lnTo>
                    <a:pt y="887" x="1427"/>
                  </a:lnTo>
                  <a:lnTo>
                    <a:pt y="222" x="2139"/>
                  </a:lnTo>
                  <a:lnTo>
                    <a:pt y="111" x="2258"/>
                  </a:lnTo>
                  <a:lnTo>
                    <a:pt y="0" x="2377"/>
                  </a:lnTo>
                  <a:lnTo>
                    <a:pt y="111" x="2615"/>
                  </a:lnTo>
                  <a:lnTo>
                    <a:pt y="111" x="2733"/>
                  </a:lnTo>
                  <a:lnTo>
                    <a:pt y="887" x="3327"/>
                  </a:lnTo>
                  <a:lnTo>
                    <a:pt y="1773" x="3922"/>
                  </a:lnTo>
                  <a:lnTo>
                    <a:pt y="2881" x="4397"/>
                  </a:lnTo>
                  <a:lnTo>
                    <a:pt y="4100" x="4872"/>
                  </a:lnTo>
                  <a:lnTo>
                    <a:pt y="4100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14" name="Shape 5614"/>
            <p:cNvSpPr/>
            <p:nvPr/>
          </p:nvSpPr>
          <p:spPr>
            <a:xfrm>
              <a:off y="576175" x="1384150"/>
              <a:ext cy="642675" cx="234675"/>
            </a:xfrm>
            <a:custGeom>
              <a:pathLst>
                <a:path w="9387" extrusionOk="0" h="25707">
                  <a:moveTo>
                    <a:pt y="25706" x="4634"/>
                  </a:moveTo>
                  <a:lnTo>
                    <a:pt y="25374" x="5347"/>
                  </a:lnTo>
                  <a:lnTo>
                    <a:pt y="24931" x="6060"/>
                  </a:lnTo>
                  <a:lnTo>
                    <a:pt y="24266" x="6535"/>
                  </a:lnTo>
                  <a:lnTo>
                    <a:pt y="23490" x="7010"/>
                  </a:lnTo>
                  <a:lnTo>
                    <a:pt y="22493" x="7485"/>
                  </a:lnTo>
                  <a:lnTo>
                    <a:pt y="21496" x="7842"/>
                  </a:lnTo>
                  <a:lnTo>
                    <a:pt y="20388" x="8080"/>
                  </a:lnTo>
                  <a:lnTo>
                    <a:pt y="19169" x="8317"/>
                  </a:lnTo>
                  <a:lnTo>
                    <a:pt y="16510" x="8792"/>
                  </a:lnTo>
                  <a:lnTo>
                    <a:pt y="13740" x="9030"/>
                  </a:lnTo>
                  <a:lnTo>
                    <a:pt y="10970" x="9149"/>
                  </a:lnTo>
                  <a:lnTo>
                    <a:pt y="8310" x="9386"/>
                  </a:lnTo>
                  <a:lnTo>
                    <a:pt y="7313" x="9386"/>
                  </a:lnTo>
                  <a:lnTo>
                    <a:pt y="6316" x="9386"/>
                  </a:lnTo>
                  <a:lnTo>
                    <a:pt y="5429" x="9268"/>
                  </a:lnTo>
                  <a:lnTo>
                    <a:pt y="4543" x="9149"/>
                  </a:lnTo>
                  <a:lnTo>
                    <a:pt y="3878" x="8911"/>
                  </a:lnTo>
                  <a:lnTo>
                    <a:pt y="3213" x="8674"/>
                  </a:lnTo>
                  <a:lnTo>
                    <a:pt y="2549" x="8317"/>
                  </a:lnTo>
                  <a:lnTo>
                    <a:pt y="1995" x="7961"/>
                  </a:lnTo>
                  <a:lnTo>
                    <a:pt y="1551" x="7604"/>
                  </a:lnTo>
                  <a:lnTo>
                    <a:pt y="1108" x="7248"/>
                  </a:lnTo>
                  <a:lnTo>
                    <a:pt y="776" x="6891"/>
                  </a:lnTo>
                  <a:lnTo>
                    <a:pt y="554" x="6416"/>
                  </a:lnTo>
                  <a:lnTo>
                    <a:pt y="111" x="5584"/>
                  </a:lnTo>
                  <a:lnTo>
                    <a:pt y="0" x="4634"/>
                  </a:lnTo>
                  <a:lnTo>
                    <a:pt y="111" x="3802"/>
                  </a:lnTo>
                  <a:lnTo>
                    <a:pt y="554" x="2971"/>
                  </a:lnTo>
                  <a:lnTo>
                    <a:pt y="776" x="2495"/>
                  </a:lnTo>
                  <a:lnTo>
                    <a:pt y="1108" x="2139"/>
                  </a:lnTo>
                  <a:lnTo>
                    <a:pt y="1551" x="1664"/>
                  </a:lnTo>
                  <a:lnTo>
                    <a:pt y="1995" x="1307"/>
                  </a:lnTo>
                  <a:lnTo>
                    <a:pt y="2549" x="1070"/>
                  </a:lnTo>
                  <a:lnTo>
                    <a:pt y="3213" x="713"/>
                  </a:lnTo>
                  <a:lnTo>
                    <a:pt y="3878" x="476"/>
                  </a:lnTo>
                  <a:lnTo>
                    <a:pt y="4654" x="238"/>
                  </a:lnTo>
                  <a:lnTo>
                    <a:pt y="5429" x="119"/>
                  </a:lnTo>
                  <a:lnTo>
                    <a:pt y="6316" x="0"/>
                  </a:lnTo>
                  <a:lnTo>
                    <a:pt y="7313" x="0"/>
                  </a:lnTo>
                  <a:lnTo>
                    <a:pt y="8310" x="0"/>
                  </a:lnTo>
                  <a:lnTo>
                    <a:pt y="10970" x="238"/>
                  </a:lnTo>
                  <a:lnTo>
                    <a:pt y="13740" x="357"/>
                  </a:lnTo>
                  <a:lnTo>
                    <a:pt y="16510" x="594"/>
                  </a:lnTo>
                  <a:lnTo>
                    <a:pt y="19169" x="951"/>
                  </a:lnTo>
                  <a:lnTo>
                    <a:pt y="20388" x="1188"/>
                  </a:lnTo>
                  <a:lnTo>
                    <a:pt y="21496" x="1545"/>
                  </a:lnTo>
                  <a:lnTo>
                    <a:pt y="22493" x="1783"/>
                  </a:lnTo>
                  <a:lnTo>
                    <a:pt y="23490" x="2258"/>
                  </a:lnTo>
                  <a:lnTo>
                    <a:pt y="24266" x="2733"/>
                  </a:lnTo>
                  <a:lnTo>
                    <a:pt y="24931" x="3327"/>
                  </a:lnTo>
                  <a:lnTo>
                    <a:pt y="25374" x="3921"/>
                  </a:lnTo>
                  <a:lnTo>
                    <a:pt y="25706" x="4634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15" name="Shape 5615"/>
            <p:cNvSpPr/>
            <p:nvPr/>
          </p:nvSpPr>
          <p:spPr>
            <a:xfrm>
              <a:off y="576175" x="1384150"/>
              <a:ext cy="642675" cx="234675"/>
            </a:xfrm>
            <a:custGeom>
              <a:pathLst>
                <a:path w="9387" extrusionOk="0" fill="none" h="25707">
                  <a:moveTo>
                    <a:pt y="25706" x="4634"/>
                  </a:moveTo>
                  <a:lnTo>
                    <a:pt y="25374" x="5347"/>
                  </a:lnTo>
                  <a:lnTo>
                    <a:pt y="24931" x="6060"/>
                  </a:lnTo>
                  <a:lnTo>
                    <a:pt y="24266" x="6535"/>
                  </a:lnTo>
                  <a:lnTo>
                    <a:pt y="23490" x="7010"/>
                  </a:lnTo>
                  <a:lnTo>
                    <a:pt y="22493" x="7485"/>
                  </a:lnTo>
                  <a:lnTo>
                    <a:pt y="21496" x="7842"/>
                  </a:lnTo>
                  <a:lnTo>
                    <a:pt y="20388" x="8080"/>
                  </a:lnTo>
                  <a:lnTo>
                    <a:pt y="19169" x="8317"/>
                  </a:lnTo>
                  <a:lnTo>
                    <a:pt y="16510" x="8792"/>
                  </a:lnTo>
                  <a:lnTo>
                    <a:pt y="13740" x="9030"/>
                  </a:lnTo>
                  <a:lnTo>
                    <a:pt y="10970" x="9149"/>
                  </a:lnTo>
                  <a:lnTo>
                    <a:pt y="8310" x="9386"/>
                  </a:lnTo>
                  <a:lnTo>
                    <a:pt y="7313" x="9386"/>
                  </a:lnTo>
                  <a:lnTo>
                    <a:pt y="6316" x="9386"/>
                  </a:lnTo>
                  <a:lnTo>
                    <a:pt y="5429" x="9268"/>
                  </a:lnTo>
                  <a:lnTo>
                    <a:pt y="4543" x="9149"/>
                  </a:lnTo>
                  <a:lnTo>
                    <a:pt y="3878" x="8911"/>
                  </a:lnTo>
                  <a:lnTo>
                    <a:pt y="3213" x="8674"/>
                  </a:lnTo>
                  <a:lnTo>
                    <a:pt y="2549" x="8317"/>
                  </a:lnTo>
                  <a:lnTo>
                    <a:pt y="1995" x="7961"/>
                  </a:lnTo>
                  <a:lnTo>
                    <a:pt y="1551" x="7604"/>
                  </a:lnTo>
                  <a:lnTo>
                    <a:pt y="1108" x="7248"/>
                  </a:lnTo>
                  <a:lnTo>
                    <a:pt y="776" x="6891"/>
                  </a:lnTo>
                  <a:lnTo>
                    <a:pt y="554" x="6416"/>
                  </a:lnTo>
                  <a:lnTo>
                    <a:pt y="111" x="5584"/>
                  </a:lnTo>
                  <a:lnTo>
                    <a:pt y="0" x="4634"/>
                  </a:lnTo>
                  <a:lnTo>
                    <a:pt y="111" x="3802"/>
                  </a:lnTo>
                  <a:lnTo>
                    <a:pt y="554" x="2971"/>
                  </a:lnTo>
                  <a:lnTo>
                    <a:pt y="776" x="2495"/>
                  </a:lnTo>
                  <a:lnTo>
                    <a:pt y="1108" x="2139"/>
                  </a:lnTo>
                  <a:lnTo>
                    <a:pt y="1551" x="1664"/>
                  </a:lnTo>
                  <a:lnTo>
                    <a:pt y="1995" x="1307"/>
                  </a:lnTo>
                  <a:lnTo>
                    <a:pt y="2549" x="1070"/>
                  </a:lnTo>
                  <a:lnTo>
                    <a:pt y="3213" x="713"/>
                  </a:lnTo>
                  <a:lnTo>
                    <a:pt y="3878" x="476"/>
                  </a:lnTo>
                  <a:lnTo>
                    <a:pt y="4654" x="238"/>
                  </a:lnTo>
                  <a:lnTo>
                    <a:pt y="5429" x="119"/>
                  </a:lnTo>
                  <a:lnTo>
                    <a:pt y="6316" x="0"/>
                  </a:lnTo>
                  <a:lnTo>
                    <a:pt y="7313" x="0"/>
                  </a:lnTo>
                  <a:lnTo>
                    <a:pt y="8310" x="0"/>
                  </a:lnTo>
                  <a:lnTo>
                    <a:pt y="10970" x="238"/>
                  </a:lnTo>
                  <a:lnTo>
                    <a:pt y="13740" x="357"/>
                  </a:lnTo>
                  <a:lnTo>
                    <a:pt y="16510" x="594"/>
                  </a:lnTo>
                  <a:lnTo>
                    <a:pt y="19169" x="951"/>
                  </a:lnTo>
                  <a:lnTo>
                    <a:pt y="20388" x="1188"/>
                  </a:lnTo>
                  <a:lnTo>
                    <a:pt y="21496" x="1545"/>
                  </a:lnTo>
                  <a:lnTo>
                    <a:pt y="22493" x="1783"/>
                  </a:lnTo>
                  <a:lnTo>
                    <a:pt y="23490" x="2258"/>
                  </a:lnTo>
                  <a:lnTo>
                    <a:pt y="24266" x="2733"/>
                  </a:lnTo>
                  <a:lnTo>
                    <a:pt y="24931" x="3327"/>
                  </a:lnTo>
                  <a:lnTo>
                    <a:pt y="25374" x="3921"/>
                  </a:lnTo>
                  <a:lnTo>
                    <a:pt y="25706" x="4634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grpSp>
        <p:nvGrpSpPr>
          <p:cNvPr id="5616" name="Shape 5616"/>
          <p:cNvGrpSpPr/>
          <p:nvPr/>
        </p:nvGrpSpPr>
        <p:grpSpPr>
          <a:xfrm rot="5400000">
            <a:off y="1888528" x="343909"/>
            <a:ext cy="375841" cx="1409266"/>
            <a:chOff y="38575" x="13850"/>
            <a:chExt cy="2922850" cx="2972300"/>
          </a:xfrm>
        </p:grpSpPr>
        <p:sp>
          <p:nvSpPr>
            <p:cNvPr id="5617" name="Shape 5617"/>
            <p:cNvSpPr/>
            <p:nvPr/>
          </p:nvSpPr>
          <p:spPr>
            <a:xfrm>
              <a:off y="38575" x="116450"/>
              <a:ext cy="1919625" cx="2869700"/>
            </a:xfrm>
            <a:custGeom>
              <a:pathLst>
                <a:path w="114788" extrusionOk="0" h="76785">
                  <a:moveTo>
                    <a:pt y="18907" x="43697"/>
                  </a:moveTo>
                  <a:lnTo>
                    <a:pt y="32798" x="92163"/>
                  </a:lnTo>
                  <a:lnTo>
                    <a:pt y="32798" x="92828"/>
                  </a:lnTo>
                  <a:lnTo>
                    <a:pt y="32412" x="93494"/>
                  </a:lnTo>
                  <a:lnTo>
                    <a:pt y="32026" x="94048"/>
                  </a:lnTo>
                  <a:lnTo>
                    <a:pt y="31254" x="94381"/>
                  </a:lnTo>
                  <a:lnTo>
                    <a:pt y="7332" x="102699"/>
                  </a:lnTo>
                  <a:lnTo>
                    <a:pt y="4631" x="103586"/>
                  </a:lnTo>
                  <a:lnTo>
                    <a:pt y="2316" x="104584"/>
                  </a:lnTo>
                  <a:lnTo>
                    <a:pt y="1544" x="105139"/>
                  </a:lnTo>
                  <a:lnTo>
                    <a:pt y="1158" x="105693"/>
                  </a:lnTo>
                  <a:lnTo>
                    <a:pt y="772" x="106137"/>
                  </a:lnTo>
                  <a:lnTo>
                    <a:pt y="386" x="106691"/>
                  </a:lnTo>
                  <a:lnTo>
                    <a:pt y="0" x="113457"/>
                  </a:lnTo>
                  <a:lnTo>
                    <a:pt y="386" x="113789"/>
                  </a:lnTo>
                  <a:lnTo>
                    <a:pt y="772" x="114011"/>
                  </a:lnTo>
                  <a:lnTo>
                    <a:pt y="1158" x="114122"/>
                  </a:lnTo>
                  <a:lnTo>
                    <a:pt y="2316" x="114122"/>
                  </a:lnTo>
                  <a:lnTo>
                    <a:pt y="66367" x="114787"/>
                  </a:lnTo>
                  <a:lnTo>
                    <a:pt y="67139" x="114787"/>
                  </a:lnTo>
                  <a:lnTo>
                    <a:pt y="67525" x="114677"/>
                  </a:lnTo>
                  <a:lnTo>
                    <a:pt y="68296" x="114455"/>
                  </a:lnTo>
                  <a:lnTo>
                    <a:pt y="68296" x="114233"/>
                  </a:lnTo>
                  <a:lnTo>
                    <a:pt y="75627" x="50795"/>
                  </a:lnTo>
                  <a:lnTo>
                    <a:pt y="76013" x="45582"/>
                  </a:lnTo>
                  <a:lnTo>
                    <a:pt y="76399" x="39815"/>
                  </a:lnTo>
                  <a:lnTo>
                    <a:pt y="76399" x="33604"/>
                  </a:lnTo>
                  <a:lnTo>
                    <a:pt y="76785" x="27283"/>
                  </a:lnTo>
                  <a:lnTo>
                    <a:pt y="76785" x="21072"/>
                  </a:lnTo>
                  <a:lnTo>
                    <a:pt y="76399" x="14972"/>
                  </a:lnTo>
                  <a:lnTo>
                    <a:pt y="75242" x="9316"/>
                  </a:lnTo>
                  <a:lnTo>
                    <a:pt y="74084" x="4325"/>
                  </a:lnTo>
                  <a:lnTo>
                    <a:pt y="73698" x="3549"/>
                  </a:lnTo>
                  <a:lnTo>
                    <a:pt y="72541" x="2994"/>
                  </a:lnTo>
                  <a:lnTo>
                    <a:pt y="70997" x="2440"/>
                  </a:lnTo>
                  <a:lnTo>
                    <a:pt y="69454" x="1996"/>
                  </a:lnTo>
                  <a:lnTo>
                    <a:pt y="65981" x="1664"/>
                  </a:lnTo>
                  <a:lnTo>
                    <a:pt y="62894" x="1331"/>
                  </a:lnTo>
                  <a:lnTo>
                    <a:pt y="61737" x="1331"/>
                  </a:lnTo>
                  <a:lnTo>
                    <a:pt y="60965" x="1442"/>
                  </a:lnTo>
                  <a:lnTo>
                    <a:pt y="60579" x="1664"/>
                  </a:lnTo>
                  <a:lnTo>
                    <a:pt y="60193" x="1885"/>
                  </a:lnTo>
                  <a:lnTo>
                    <a:pt y="59422" x="1885"/>
                  </a:lnTo>
                  <a:lnTo>
                    <a:pt y="58264" x="1775"/>
                  </a:lnTo>
                  <a:lnTo>
                    <a:pt y="57107" x="887"/>
                  </a:lnTo>
                  <a:lnTo>
                    <a:pt y="55949" x="111"/>
                  </a:lnTo>
                  <a:lnTo>
                    <a:pt y="40129" x="0"/>
                  </a:lnTo>
                  <a:lnTo>
                    <a:pt y="38586" x="1442"/>
                  </a:lnTo>
                  <a:lnTo>
                    <a:pt y="37042" x="3105"/>
                  </a:lnTo>
                  <a:lnTo>
                    <a:pt y="35885" x="4991"/>
                  </a:lnTo>
                  <a:lnTo>
                    <a:pt y="34727" x="7209"/>
                  </a:lnTo>
                  <a:lnTo>
                    <a:pt y="33570" x="9538"/>
                  </a:lnTo>
                  <a:lnTo>
                    <a:pt y="32798" x="12200"/>
                  </a:lnTo>
                  <a:lnTo>
                    <a:pt y="31640" x="15083"/>
                  </a:lnTo>
                  <a:lnTo>
                    <a:pt y="30869" x="18410"/>
                  </a:lnTo>
                  <a:lnTo>
                    <a:pt y="27396" x="19963"/>
                  </a:lnTo>
                  <a:lnTo>
                    <a:pt y="24309" x="21516"/>
                  </a:lnTo>
                  <a:lnTo>
                    <a:pt y="21994" x="23068"/>
                  </a:lnTo>
                  <a:lnTo>
                    <a:pt y="20065" x="24621"/>
                  </a:lnTo>
                  <a:lnTo>
                    <a:pt y="18521" x="26174"/>
                  </a:lnTo>
                  <a:lnTo>
                    <a:pt y="17364" x="27837"/>
                  </a:lnTo>
                  <a:lnTo>
                    <a:pt y="16592" x="29390"/>
                  </a:lnTo>
                  <a:lnTo>
                    <a:pt y="16206" x="30943"/>
                  </a:lnTo>
                  <a:lnTo>
                    <a:pt y="16206" x="34159"/>
                  </a:lnTo>
                  <a:lnTo>
                    <a:pt y="16592" x="37375"/>
                  </a:lnTo>
                  <a:lnTo>
                    <a:pt y="17750" x="40481"/>
                  </a:lnTo>
                  <a:lnTo>
                    <a:pt y="18907" x="4369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18" name="Shape 5618"/>
            <p:cNvSpPr/>
            <p:nvPr/>
          </p:nvSpPr>
          <p:spPr>
            <a:xfrm>
              <a:off y="1340825" x="2445450"/>
              <a:ext cy="9675" cx="280075"/>
            </a:xfrm>
            <a:custGeom>
              <a:pathLst>
                <a:path w="11203" extrusionOk="0" fill="none" h="387">
                  <a:moveTo>
                    <a:pt y="386" x="1"/>
                  </a:moveTo>
                  <a:lnTo>
                    <a:pt y="0" x="11202"/>
                  </a:lnTo>
                </a:path>
              </a:pathLst>
            </a:custGeom>
            <a:noFill/>
            <a:ln w="27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19" name="Shape 5619"/>
            <p:cNvSpPr/>
            <p:nvPr/>
          </p:nvSpPr>
          <p:spPr>
            <a:xfrm>
              <a:off y="1041800" x="13850"/>
              <a:ext cy="385875" cx="102625"/>
            </a:xfrm>
            <a:custGeom>
              <a:pathLst>
                <a:path w="4105" extrusionOk="0" h="15435">
                  <a:moveTo>
                    <a:pt y="15434" x="4104"/>
                  </a:moveTo>
                  <a:lnTo>
                    <a:pt y="14277" x="2884"/>
                  </a:lnTo>
                  <a:lnTo>
                    <a:pt y="13119" x="1775"/>
                  </a:lnTo>
                  <a:lnTo>
                    <a:pt y="11190" x="777"/>
                  </a:lnTo>
                  <a:lnTo>
                    <a:pt y="9260" x="111"/>
                  </a:lnTo>
                  <a:lnTo>
                    <a:pt y="8875" x="1"/>
                  </a:lnTo>
                  <a:lnTo>
                    <a:pt y="8489" x="1"/>
                  </a:lnTo>
                  <a:lnTo>
                    <a:pt y="7717" x="1"/>
                  </a:lnTo>
                  <a:lnTo>
                    <a:pt y="7331" x="1"/>
                  </a:lnTo>
                  <a:lnTo>
                    <a:pt y="5016" x="777"/>
                  </a:lnTo>
                  <a:lnTo>
                    <a:pt y="3087" x="1553"/>
                  </a:lnTo>
                  <a:lnTo>
                    <a:pt y="1543" x="2662"/>
                  </a:lnTo>
                  <a:lnTo>
                    <a:pt y="0" x="3882"/>
                  </a:lnTo>
                  <a:lnTo>
                    <a:pt y="15434" x="410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20" name="Shape 5620"/>
            <p:cNvSpPr/>
            <p:nvPr/>
          </p:nvSpPr>
          <p:spPr>
            <a:xfrm>
              <a:off y="2604500" x="701475"/>
              <a:ext cy="356925" cx="102600"/>
            </a:xfrm>
            <a:custGeom>
              <a:pathLst>
                <a:path w="4104" extrusionOk="0" h="14277">
                  <a:moveTo>
                    <a:pt y="0" x="1886"/>
                  </a:moveTo>
                  <a:lnTo>
                    <a:pt y="0" x="2329"/>
                  </a:lnTo>
                  <a:lnTo>
                    <a:pt y="386" x="2773"/>
                  </a:lnTo>
                  <a:lnTo>
                    <a:pt y="772" x="3106"/>
                  </a:lnTo>
                  <a:lnTo>
                    <a:pt y="1929" x="3438"/>
                  </a:lnTo>
                  <a:lnTo>
                    <a:pt y="2701" x="3660"/>
                  </a:lnTo>
                  <a:lnTo>
                    <a:pt y="3859" x="3882"/>
                  </a:lnTo>
                  <a:lnTo>
                    <a:pt y="5402" x="3993"/>
                  </a:lnTo>
                  <a:lnTo>
                    <a:pt y="6560" x="4104"/>
                  </a:lnTo>
                  <a:lnTo>
                    <a:pt y="8103" x="3993"/>
                  </a:lnTo>
                  <a:lnTo>
                    <a:pt y="9646" x="3882"/>
                  </a:lnTo>
                  <a:lnTo>
                    <a:pt y="10804" x="3771"/>
                  </a:lnTo>
                  <a:lnTo>
                    <a:pt y="11961" x="3549"/>
                  </a:lnTo>
                  <a:lnTo>
                    <a:pt y="12733" x="3216"/>
                  </a:lnTo>
                  <a:lnTo>
                    <a:pt y="13505" x="2884"/>
                  </a:lnTo>
                  <a:lnTo>
                    <a:pt y="13891" x="2440"/>
                  </a:lnTo>
                  <a:lnTo>
                    <a:pt y="14277" x="2107"/>
                  </a:lnTo>
                  <a:lnTo>
                    <a:pt y="13891" x="1664"/>
                  </a:lnTo>
                  <a:lnTo>
                    <a:pt y="13505" x="1220"/>
                  </a:lnTo>
                  <a:lnTo>
                    <a:pt y="13119" x="887"/>
                  </a:lnTo>
                  <a:lnTo>
                    <a:pt y="12347" x="555"/>
                  </a:lnTo>
                  <a:lnTo>
                    <a:pt y="11190" x="333"/>
                  </a:lnTo>
                  <a:lnTo>
                    <a:pt y="10032" x="111"/>
                  </a:lnTo>
                  <a:lnTo>
                    <a:pt y="8489" x="0"/>
                  </a:lnTo>
                  <a:lnTo>
                    <a:pt y="7331" x="0"/>
                  </a:lnTo>
                  <a:lnTo>
                    <a:pt y="5788" x="0"/>
                  </a:lnTo>
                  <a:lnTo>
                    <a:pt y="4244" x="111"/>
                  </a:lnTo>
                  <a:lnTo>
                    <a:pt y="3087" x="222"/>
                  </a:lnTo>
                  <a:lnTo>
                    <a:pt y="1929" x="555"/>
                  </a:lnTo>
                  <a:lnTo>
                    <a:pt y="1158" x="776"/>
                  </a:lnTo>
                  <a:lnTo>
                    <a:pt y="386" x="1109"/>
                  </a:lnTo>
                  <a:lnTo>
                    <a:pt y="0" x="1553"/>
                  </a:lnTo>
                  <a:lnTo>
                    <a:pt y="0" x="188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21" name="Shape 5621"/>
            <p:cNvSpPr/>
            <p:nvPr/>
          </p:nvSpPr>
          <p:spPr>
            <a:xfrm>
              <a:off y="1282950" x="2448225"/>
              <a:ext cy="144725" cx="388200"/>
            </a:xfrm>
            <a:custGeom>
              <a:pathLst>
                <a:path w="15528" extrusionOk="0" h="5789">
                  <a:moveTo>
                    <a:pt y="3087" x="15528"/>
                  </a:moveTo>
                  <a:lnTo>
                    <a:pt y="2701" x="15528"/>
                  </a:lnTo>
                  <a:lnTo>
                    <a:pt y="772" x="9982"/>
                  </a:lnTo>
                  <a:lnTo>
                    <a:pt y="386" x="8430"/>
                  </a:lnTo>
                  <a:lnTo>
                    <a:pt y="0" x="7099"/>
                  </a:lnTo>
                  <a:lnTo>
                    <a:pt y="0" x="5990"/>
                  </a:lnTo>
                  <a:lnTo>
                    <a:pt y="0" x="5213"/>
                  </a:lnTo>
                  <a:lnTo>
                    <a:pt y="386" x="2884"/>
                  </a:lnTo>
                  <a:lnTo>
                    <a:pt y="1158" x="1221"/>
                  </a:lnTo>
                  <a:lnTo>
                    <a:pt y="1544" x="666"/>
                  </a:lnTo>
                  <a:lnTo>
                    <a:pt y="1930" x="333"/>
                  </a:lnTo>
                  <a:lnTo>
                    <a:pt y="2315" x="112"/>
                  </a:lnTo>
                  <a:lnTo>
                    <a:pt y="2701" x="1"/>
                  </a:lnTo>
                  <a:lnTo>
                    <a:pt y="3087" x="112"/>
                  </a:lnTo>
                  <a:lnTo>
                    <a:pt y="3473" x="333"/>
                  </a:lnTo>
                  <a:lnTo>
                    <a:pt y="4245" x="666"/>
                  </a:lnTo>
                  <a:lnTo>
                    <a:pt y="4631" x="1221"/>
                  </a:lnTo>
                  <a:lnTo>
                    <a:pt y="5402" x="2884"/>
                  </a:lnTo>
                  <a:lnTo>
                    <a:pt y="5788" x="5213"/>
                  </a:lnTo>
                  <a:lnTo>
                    <a:pt y="5788" x="5990"/>
                  </a:lnTo>
                  <a:lnTo>
                    <a:pt y="5788" x="6988"/>
                  </a:lnTo>
                  <a:lnTo>
                    <a:pt y="5402" x="8319"/>
                  </a:lnTo>
                  <a:lnTo>
                    <a:pt y="5016" x="9982"/>
                  </a:lnTo>
                  <a:lnTo>
                    <a:pt y="3087" x="15528"/>
                  </a:lnTo>
                  <a:lnTo>
                    <a:pt y="3087" x="155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22" name="Shape 5622"/>
            <p:cNvSpPr/>
            <p:nvPr/>
          </p:nvSpPr>
          <p:spPr>
            <a:xfrm>
              <a:off y="1427650" x="698700"/>
              <a:ext cy="289400" cx="709825"/>
            </a:xfrm>
            <a:custGeom>
              <a:pathLst>
                <a:path w="28393" extrusionOk="0" h="11576">
                  <a:moveTo>
                    <a:pt y="5788" x="28392"/>
                  </a:moveTo>
                  <a:lnTo>
                    <a:pt y="5788" x="28392"/>
                  </a:lnTo>
                  <a:lnTo>
                    <a:pt y="3473" x="22181"/>
                  </a:lnTo>
                  <a:lnTo>
                    <a:pt y="2315" x="18965"/>
                  </a:lnTo>
                  <a:lnTo>
                    <a:pt y="1158" x="15860"/>
                  </a:lnTo>
                  <a:lnTo>
                    <a:pt y="386" x="12754"/>
                  </a:lnTo>
                  <a:lnTo>
                    <a:pt y="0" x="9427"/>
                  </a:lnTo>
                  <a:lnTo>
                    <a:pt y="386" x="7098"/>
                  </a:lnTo>
                  <a:lnTo>
                    <a:pt y="772" x="5213"/>
                  </a:lnTo>
                  <a:lnTo>
                    <a:pt y="1544" x="3549"/>
                  </a:lnTo>
                  <a:lnTo>
                    <a:pt y="2315" x="2218"/>
                  </a:lnTo>
                  <a:lnTo>
                    <a:pt y="3087" x="1220"/>
                  </a:lnTo>
                  <a:lnTo>
                    <a:pt y="4244" x="555"/>
                  </a:lnTo>
                  <a:lnTo>
                    <a:pt y="5016" x="111"/>
                  </a:lnTo>
                  <a:lnTo>
                    <a:pt y="5788" x="0"/>
                  </a:lnTo>
                  <a:lnTo>
                    <a:pt y="6560" x="111"/>
                  </a:lnTo>
                  <a:lnTo>
                    <a:pt y="7717" x="555"/>
                  </a:lnTo>
                  <a:lnTo>
                    <a:pt y="8489" x="1220"/>
                  </a:lnTo>
                  <a:lnTo>
                    <a:pt y="9646" x="2218"/>
                  </a:lnTo>
                  <a:lnTo>
                    <a:pt y="10418" x="3549"/>
                  </a:lnTo>
                  <a:lnTo>
                    <a:pt y="10804" x="5102"/>
                  </a:lnTo>
                  <a:lnTo>
                    <a:pt y="11576" x="7098"/>
                  </a:lnTo>
                  <a:lnTo>
                    <a:pt y="11576" x="9427"/>
                  </a:lnTo>
                  <a:lnTo>
                    <a:pt y="11576" x="10869"/>
                  </a:lnTo>
                  <a:lnTo>
                    <a:pt y="11576" x="12865"/>
                  </a:lnTo>
                  <a:lnTo>
                    <a:pt y="11190" x="15305"/>
                  </a:lnTo>
                  <a:lnTo>
                    <a:pt y="10032" x="18189"/>
                  </a:lnTo>
                  <a:lnTo>
                    <a:pt y="6174" x="28392"/>
                  </a:lnTo>
                  <a:lnTo>
                    <a:pt y="5788" x="283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23" name="Shape 5623"/>
            <p:cNvSpPr/>
            <p:nvPr/>
          </p:nvSpPr>
          <p:spPr>
            <a:xfrm>
              <a:off y="1697725" x="626600"/>
              <a:ext cy="916425" cx="133125"/>
            </a:xfrm>
            <a:custGeom>
              <a:pathLst>
                <a:path w="5325" extrusionOk="0" h="36657">
                  <a:moveTo>
                    <a:pt y="1159" x="1"/>
                  </a:moveTo>
                  <a:lnTo>
                    <a:pt y="3859" x="1"/>
                  </a:lnTo>
                  <a:lnTo>
                    <a:pt y="35114" x="3882"/>
                  </a:lnTo>
                  <a:lnTo>
                    <a:pt y="35885" x="3993"/>
                  </a:lnTo>
                  <a:lnTo>
                    <a:pt y="36657" x="3993"/>
                  </a:lnTo>
                  <a:lnTo>
                    <a:pt y="36271" x="5324"/>
                  </a:lnTo>
                  <a:lnTo>
                    <a:pt y="35499" x="5324"/>
                  </a:lnTo>
                  <a:lnTo>
                    <a:pt y="34728" x="5324"/>
                  </a:lnTo>
                  <a:lnTo>
                    <a:pt y="3474" x="2441"/>
                  </a:lnTo>
                  <a:lnTo>
                    <a:pt y="773" x="2441"/>
                  </a:lnTo>
                  <a:lnTo>
                    <a:pt y="387" x="2330"/>
                  </a:lnTo>
                  <a:lnTo>
                    <a:pt y="1" x="2219"/>
                  </a:lnTo>
                  <a:lnTo>
                    <a:pt y="1" x="1221"/>
                  </a:lnTo>
                  <a:lnTo>
                    <a:pt y="1" x="333"/>
                  </a:lnTo>
                  <a:lnTo>
                    <a:pt y="387" x="112"/>
                  </a:lnTo>
                  <a:lnTo>
                    <a:pt y="1159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24" name="Shape 5624"/>
            <p:cNvSpPr/>
            <p:nvPr/>
          </p:nvSpPr>
          <p:spPr>
            <a:xfrm>
              <a:off y="1697725" x="626600"/>
              <a:ext cy="916425" cx="133125"/>
            </a:xfrm>
            <a:custGeom>
              <a:pathLst>
                <a:path w="5325" extrusionOk="0" fill="none" h="36657">
                  <a:moveTo>
                    <a:pt y="1159" x="1"/>
                  </a:moveTo>
                  <a:lnTo>
                    <a:pt y="3859" x="1"/>
                  </a:lnTo>
                  <a:lnTo>
                    <a:pt y="35114" x="3882"/>
                  </a:lnTo>
                  <a:lnTo>
                    <a:pt y="35885" x="3993"/>
                  </a:lnTo>
                  <a:lnTo>
                    <a:pt y="36657" x="3993"/>
                  </a:lnTo>
                  <a:lnTo>
                    <a:pt y="36271" x="5324"/>
                  </a:lnTo>
                  <a:lnTo>
                    <a:pt y="35499" x="5324"/>
                  </a:lnTo>
                  <a:lnTo>
                    <a:pt y="34728" x="5324"/>
                  </a:lnTo>
                  <a:lnTo>
                    <a:pt y="3474" x="2441"/>
                  </a:lnTo>
                  <a:lnTo>
                    <a:pt y="773" x="2441"/>
                  </a:lnTo>
                  <a:lnTo>
                    <a:pt y="387" x="2330"/>
                  </a:lnTo>
                  <a:lnTo>
                    <a:pt y="1" x="2219"/>
                  </a:lnTo>
                  <a:lnTo>
                    <a:pt y="1" x="1221"/>
                  </a:lnTo>
                  <a:lnTo>
                    <a:pt y="1" x="333"/>
                  </a:lnTo>
                  <a:lnTo>
                    <a:pt y="387" x="112"/>
                  </a:lnTo>
                  <a:lnTo>
                    <a:pt y="1159" x="1"/>
                  </a:lnTo>
                </a:path>
              </a:pathLst>
            </a:custGeom>
            <a:noFill/>
            <a:ln w="27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25" name="Shape 5625"/>
            <p:cNvSpPr/>
            <p:nvPr/>
          </p:nvSpPr>
          <p:spPr>
            <a:xfrm>
              <a:off y="2575550" x="662650"/>
              <a:ext cy="135075" cx="313325"/>
            </a:xfrm>
            <a:custGeom>
              <a:pathLst>
                <a:path w="12533" extrusionOk="0" h="5403">
                  <a:moveTo>
                    <a:pt y="4245" x="12089"/>
                  </a:moveTo>
                  <a:lnTo>
                    <a:pt y="2701" x="10093"/>
                  </a:lnTo>
                  <a:lnTo>
                    <a:pt y="1544" x="8207"/>
                  </a:lnTo>
                  <a:lnTo>
                    <a:pt y="772" x="6433"/>
                  </a:lnTo>
                  <a:lnTo>
                    <a:pt y="1" x="4769"/>
                  </a:lnTo>
                  <a:lnTo>
                    <a:pt y="1" x="3328"/>
                  </a:lnTo>
                  <a:lnTo>
                    <a:pt y="1" x="1997"/>
                  </a:lnTo>
                  <a:lnTo>
                    <a:pt y="772" x="888"/>
                  </a:lnTo>
                  <a:lnTo>
                    <a:pt y="1930" x="0"/>
                  </a:lnTo>
                  <a:lnTo>
                    <a:pt y="2701" x="333"/>
                  </a:lnTo>
                  <a:lnTo>
                    <a:pt y="3473" x="888"/>
                  </a:lnTo>
                  <a:lnTo>
                    <a:pt y="4245" x="1775"/>
                  </a:lnTo>
                  <a:lnTo>
                    <a:pt y="4631" x="2995"/>
                  </a:lnTo>
                  <a:lnTo>
                    <a:pt y="5017" x="6655"/>
                  </a:lnTo>
                  <a:lnTo>
                    <a:pt y="5402" x="12422"/>
                  </a:lnTo>
                  <a:lnTo>
                    <a:pt y="5017" x="12533"/>
                  </a:lnTo>
                  <a:lnTo>
                    <a:pt y="4631" x="12422"/>
                  </a:lnTo>
                  <a:lnTo>
                    <a:pt y="4245" x="12311"/>
                  </a:lnTo>
                  <a:lnTo>
                    <a:pt y="4245" x="1208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26" name="Shape 5626"/>
            <p:cNvSpPr/>
            <p:nvPr/>
          </p:nvSpPr>
          <p:spPr>
            <a:xfrm>
              <a:off y="2729900" x="676500"/>
              <a:ext cy="125425" cx="291175"/>
            </a:xfrm>
            <a:custGeom>
              <a:pathLst>
                <a:path w="11647" extrusionOk="0" h="5017">
                  <a:moveTo>
                    <a:pt y="3859" x="1"/>
                  </a:moveTo>
                  <a:lnTo>
                    <a:pt y="4630" x="1221"/>
                  </a:lnTo>
                  <a:lnTo>
                    <a:pt y="5016" x="2441"/>
                  </a:lnTo>
                  <a:lnTo>
                    <a:pt y="5016" x="3883"/>
                  </a:lnTo>
                  <a:lnTo>
                    <a:pt y="4630" x="5214"/>
                  </a:lnTo>
                  <a:lnTo>
                    <a:pt y="3087" x="8097"/>
                  </a:lnTo>
                  <a:lnTo>
                    <a:pt y="1158" x="11092"/>
                  </a:lnTo>
                  <a:lnTo>
                    <a:pt y="772" x="11424"/>
                  </a:lnTo>
                  <a:lnTo>
                    <a:pt y="0" x="11646"/>
                  </a:lnTo>
                  <a:lnTo>
                    <a:pt y="0" x="9872"/>
                  </a:lnTo>
                  <a:lnTo>
                    <a:pt y="386" x="6323"/>
                  </a:lnTo>
                  <a:lnTo>
                    <a:pt y="772" x="4326"/>
                  </a:lnTo>
                  <a:lnTo>
                    <a:pt y="1544" x="2441"/>
                  </a:lnTo>
                  <a:lnTo>
                    <a:pt y="1929" x="1665"/>
                  </a:lnTo>
                  <a:lnTo>
                    <a:pt y="2315" x="999"/>
                  </a:lnTo>
                  <a:lnTo>
                    <a:pt y="3087" x="445"/>
                  </a:lnTo>
                  <a:lnTo>
                    <a:pt y="3859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27" name="Shape 5627"/>
            <p:cNvSpPr/>
            <p:nvPr/>
          </p:nvSpPr>
          <p:spPr>
            <a:xfrm>
              <a:off y="2623775" x="632150"/>
              <a:ext cy="202600" cx="341050"/>
            </a:xfrm>
            <a:custGeom>
              <a:pathLst>
                <a:path w="13642" extrusionOk="0" h="8104">
                  <a:moveTo>
                    <a:pt y="1" x="1110"/>
                  </a:moveTo>
                  <a:lnTo>
                    <a:pt y="1544" x="2773"/>
                  </a:lnTo>
                  <a:lnTo>
                    <a:pt y="2316" x="4215"/>
                  </a:lnTo>
                  <a:lnTo>
                    <a:pt y="2702" x="5768"/>
                  </a:lnTo>
                  <a:lnTo>
                    <a:pt y="3088" x="7209"/>
                  </a:lnTo>
                  <a:lnTo>
                    <a:pt y="3088" x="10315"/>
                  </a:lnTo>
                  <a:lnTo>
                    <a:pt y="3473" x="13642"/>
                  </a:lnTo>
                  <a:lnTo>
                    <a:pt y="4245" x="13420"/>
                  </a:lnTo>
                  <a:lnTo>
                    <a:pt y="4631" x="9538"/>
                  </a:lnTo>
                  <a:lnTo>
                    <a:pt y="5017" x="6100"/>
                  </a:lnTo>
                  <a:lnTo>
                    <a:pt y="5789" x="4659"/>
                  </a:lnTo>
                  <a:lnTo>
                    <a:pt y="6174" x="3328"/>
                  </a:lnTo>
                  <a:lnTo>
                    <a:pt y="6946" x="2440"/>
                  </a:lnTo>
                  <a:lnTo>
                    <a:pt y="8104" x="1775"/>
                  </a:lnTo>
                  <a:lnTo>
                    <a:pt y="7332" x="1110"/>
                  </a:lnTo>
                  <a:lnTo>
                    <a:pt y="6560" x="555"/>
                  </a:lnTo>
                  <a:lnTo>
                    <a:pt y="5789" x="222"/>
                  </a:lnTo>
                  <a:lnTo>
                    <a:pt y="5403" x="111"/>
                  </a:lnTo>
                  <a:lnTo>
                    <a:pt y="4631" x="1"/>
                  </a:lnTo>
                  <a:lnTo>
                    <a:pt y="3859" x="1"/>
                  </a:lnTo>
                  <a:lnTo>
                    <a:pt y="3088" x="111"/>
                  </a:lnTo>
                  <a:lnTo>
                    <a:pt y="1930" x="333"/>
                  </a:lnTo>
                  <a:lnTo>
                    <a:pt y="1158" x="666"/>
                  </a:lnTo>
                  <a:lnTo>
                    <a:pt y="387" x="1110"/>
                  </a:lnTo>
                  <a:lnTo>
                    <a:pt y="1" x="111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grpSp>
        <p:nvGrpSpPr>
          <p:cNvPr id="5628" name="Shape 5628"/>
          <p:cNvGrpSpPr/>
          <p:nvPr/>
        </p:nvGrpSpPr>
        <p:grpSpPr>
          <a:xfrm rot="6300000">
            <a:off y="1888528" x="1224972"/>
            <a:ext cy="375841" cx="1409266"/>
            <a:chOff y="38575" x="13850"/>
            <a:chExt cy="2922850" cx="2972300"/>
          </a:xfrm>
        </p:grpSpPr>
        <p:sp>
          <p:nvSpPr>
            <p:cNvPr id="5629" name="Shape 5629"/>
            <p:cNvSpPr/>
            <p:nvPr/>
          </p:nvSpPr>
          <p:spPr>
            <a:xfrm>
              <a:off y="38575" x="116450"/>
              <a:ext cy="1919625" cx="2869700"/>
            </a:xfrm>
            <a:custGeom>
              <a:pathLst>
                <a:path w="114788" extrusionOk="0" h="76785">
                  <a:moveTo>
                    <a:pt y="18907" x="43697"/>
                  </a:moveTo>
                  <a:lnTo>
                    <a:pt y="32798" x="92163"/>
                  </a:lnTo>
                  <a:lnTo>
                    <a:pt y="32798" x="92828"/>
                  </a:lnTo>
                  <a:lnTo>
                    <a:pt y="32412" x="93494"/>
                  </a:lnTo>
                  <a:lnTo>
                    <a:pt y="32026" x="94048"/>
                  </a:lnTo>
                  <a:lnTo>
                    <a:pt y="31254" x="94381"/>
                  </a:lnTo>
                  <a:lnTo>
                    <a:pt y="7332" x="102699"/>
                  </a:lnTo>
                  <a:lnTo>
                    <a:pt y="4631" x="103586"/>
                  </a:lnTo>
                  <a:lnTo>
                    <a:pt y="2316" x="104584"/>
                  </a:lnTo>
                  <a:lnTo>
                    <a:pt y="1544" x="105139"/>
                  </a:lnTo>
                  <a:lnTo>
                    <a:pt y="1158" x="105693"/>
                  </a:lnTo>
                  <a:lnTo>
                    <a:pt y="772" x="106137"/>
                  </a:lnTo>
                  <a:lnTo>
                    <a:pt y="386" x="106691"/>
                  </a:lnTo>
                  <a:lnTo>
                    <a:pt y="0" x="113457"/>
                  </a:lnTo>
                  <a:lnTo>
                    <a:pt y="386" x="113789"/>
                  </a:lnTo>
                  <a:lnTo>
                    <a:pt y="772" x="114011"/>
                  </a:lnTo>
                  <a:lnTo>
                    <a:pt y="1158" x="114122"/>
                  </a:lnTo>
                  <a:lnTo>
                    <a:pt y="2316" x="114122"/>
                  </a:lnTo>
                  <a:lnTo>
                    <a:pt y="66367" x="114787"/>
                  </a:lnTo>
                  <a:lnTo>
                    <a:pt y="67139" x="114787"/>
                  </a:lnTo>
                  <a:lnTo>
                    <a:pt y="67525" x="114677"/>
                  </a:lnTo>
                  <a:lnTo>
                    <a:pt y="68296" x="114455"/>
                  </a:lnTo>
                  <a:lnTo>
                    <a:pt y="68296" x="114233"/>
                  </a:lnTo>
                  <a:lnTo>
                    <a:pt y="75627" x="50795"/>
                  </a:lnTo>
                  <a:lnTo>
                    <a:pt y="76013" x="45582"/>
                  </a:lnTo>
                  <a:lnTo>
                    <a:pt y="76399" x="39815"/>
                  </a:lnTo>
                  <a:lnTo>
                    <a:pt y="76399" x="33604"/>
                  </a:lnTo>
                  <a:lnTo>
                    <a:pt y="76785" x="27283"/>
                  </a:lnTo>
                  <a:lnTo>
                    <a:pt y="76785" x="21072"/>
                  </a:lnTo>
                  <a:lnTo>
                    <a:pt y="76399" x="14972"/>
                  </a:lnTo>
                  <a:lnTo>
                    <a:pt y="75242" x="9316"/>
                  </a:lnTo>
                  <a:lnTo>
                    <a:pt y="74084" x="4325"/>
                  </a:lnTo>
                  <a:lnTo>
                    <a:pt y="73698" x="3549"/>
                  </a:lnTo>
                  <a:lnTo>
                    <a:pt y="72541" x="2994"/>
                  </a:lnTo>
                  <a:lnTo>
                    <a:pt y="70997" x="2440"/>
                  </a:lnTo>
                  <a:lnTo>
                    <a:pt y="69454" x="1996"/>
                  </a:lnTo>
                  <a:lnTo>
                    <a:pt y="65981" x="1664"/>
                  </a:lnTo>
                  <a:lnTo>
                    <a:pt y="62894" x="1331"/>
                  </a:lnTo>
                  <a:lnTo>
                    <a:pt y="61737" x="1331"/>
                  </a:lnTo>
                  <a:lnTo>
                    <a:pt y="60965" x="1442"/>
                  </a:lnTo>
                  <a:lnTo>
                    <a:pt y="60579" x="1664"/>
                  </a:lnTo>
                  <a:lnTo>
                    <a:pt y="60193" x="1885"/>
                  </a:lnTo>
                  <a:lnTo>
                    <a:pt y="59422" x="1885"/>
                  </a:lnTo>
                  <a:lnTo>
                    <a:pt y="58264" x="1775"/>
                  </a:lnTo>
                  <a:lnTo>
                    <a:pt y="57107" x="887"/>
                  </a:lnTo>
                  <a:lnTo>
                    <a:pt y="55949" x="111"/>
                  </a:lnTo>
                  <a:lnTo>
                    <a:pt y="40129" x="0"/>
                  </a:lnTo>
                  <a:lnTo>
                    <a:pt y="38586" x="1442"/>
                  </a:lnTo>
                  <a:lnTo>
                    <a:pt y="37042" x="3105"/>
                  </a:lnTo>
                  <a:lnTo>
                    <a:pt y="35885" x="4991"/>
                  </a:lnTo>
                  <a:lnTo>
                    <a:pt y="34727" x="7209"/>
                  </a:lnTo>
                  <a:lnTo>
                    <a:pt y="33570" x="9538"/>
                  </a:lnTo>
                  <a:lnTo>
                    <a:pt y="32798" x="12200"/>
                  </a:lnTo>
                  <a:lnTo>
                    <a:pt y="31640" x="15083"/>
                  </a:lnTo>
                  <a:lnTo>
                    <a:pt y="30869" x="18410"/>
                  </a:lnTo>
                  <a:lnTo>
                    <a:pt y="27396" x="19963"/>
                  </a:lnTo>
                  <a:lnTo>
                    <a:pt y="24309" x="21516"/>
                  </a:lnTo>
                  <a:lnTo>
                    <a:pt y="21994" x="23068"/>
                  </a:lnTo>
                  <a:lnTo>
                    <a:pt y="20065" x="24621"/>
                  </a:lnTo>
                  <a:lnTo>
                    <a:pt y="18521" x="26174"/>
                  </a:lnTo>
                  <a:lnTo>
                    <a:pt y="17364" x="27837"/>
                  </a:lnTo>
                  <a:lnTo>
                    <a:pt y="16592" x="29390"/>
                  </a:lnTo>
                  <a:lnTo>
                    <a:pt y="16206" x="30943"/>
                  </a:lnTo>
                  <a:lnTo>
                    <a:pt y="16206" x="34159"/>
                  </a:lnTo>
                  <a:lnTo>
                    <a:pt y="16592" x="37375"/>
                  </a:lnTo>
                  <a:lnTo>
                    <a:pt y="17750" x="40481"/>
                  </a:lnTo>
                  <a:lnTo>
                    <a:pt y="18907" x="4369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30" name="Shape 5630"/>
            <p:cNvSpPr/>
            <p:nvPr/>
          </p:nvSpPr>
          <p:spPr>
            <a:xfrm>
              <a:off y="1340825" x="2445450"/>
              <a:ext cy="9675" cx="280075"/>
            </a:xfrm>
            <a:custGeom>
              <a:pathLst>
                <a:path w="11203" extrusionOk="0" fill="none" h="387">
                  <a:moveTo>
                    <a:pt y="386" x="1"/>
                  </a:moveTo>
                  <a:lnTo>
                    <a:pt y="0" x="11202"/>
                  </a:lnTo>
                </a:path>
              </a:pathLst>
            </a:custGeom>
            <a:noFill/>
            <a:ln w="27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31" name="Shape 5631"/>
            <p:cNvSpPr/>
            <p:nvPr/>
          </p:nvSpPr>
          <p:spPr>
            <a:xfrm>
              <a:off y="1041800" x="13850"/>
              <a:ext cy="385875" cx="102625"/>
            </a:xfrm>
            <a:custGeom>
              <a:pathLst>
                <a:path w="4105" extrusionOk="0" h="15435">
                  <a:moveTo>
                    <a:pt y="15434" x="4104"/>
                  </a:moveTo>
                  <a:lnTo>
                    <a:pt y="14277" x="2884"/>
                  </a:lnTo>
                  <a:lnTo>
                    <a:pt y="13119" x="1775"/>
                  </a:lnTo>
                  <a:lnTo>
                    <a:pt y="11190" x="777"/>
                  </a:lnTo>
                  <a:lnTo>
                    <a:pt y="9260" x="111"/>
                  </a:lnTo>
                  <a:lnTo>
                    <a:pt y="8875" x="1"/>
                  </a:lnTo>
                  <a:lnTo>
                    <a:pt y="8489" x="1"/>
                  </a:lnTo>
                  <a:lnTo>
                    <a:pt y="7717" x="1"/>
                  </a:lnTo>
                  <a:lnTo>
                    <a:pt y="7331" x="1"/>
                  </a:lnTo>
                  <a:lnTo>
                    <a:pt y="5016" x="777"/>
                  </a:lnTo>
                  <a:lnTo>
                    <a:pt y="3087" x="1553"/>
                  </a:lnTo>
                  <a:lnTo>
                    <a:pt y="1543" x="2662"/>
                  </a:lnTo>
                  <a:lnTo>
                    <a:pt y="0" x="3882"/>
                  </a:lnTo>
                  <a:lnTo>
                    <a:pt y="15434" x="410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32" name="Shape 5632"/>
            <p:cNvSpPr/>
            <p:nvPr/>
          </p:nvSpPr>
          <p:spPr>
            <a:xfrm>
              <a:off y="2604500" x="701475"/>
              <a:ext cy="356925" cx="102600"/>
            </a:xfrm>
            <a:custGeom>
              <a:pathLst>
                <a:path w="4104" extrusionOk="0" h="14277">
                  <a:moveTo>
                    <a:pt y="0" x="1886"/>
                  </a:moveTo>
                  <a:lnTo>
                    <a:pt y="0" x="2329"/>
                  </a:lnTo>
                  <a:lnTo>
                    <a:pt y="386" x="2773"/>
                  </a:lnTo>
                  <a:lnTo>
                    <a:pt y="772" x="3106"/>
                  </a:lnTo>
                  <a:lnTo>
                    <a:pt y="1929" x="3438"/>
                  </a:lnTo>
                  <a:lnTo>
                    <a:pt y="2701" x="3660"/>
                  </a:lnTo>
                  <a:lnTo>
                    <a:pt y="3859" x="3882"/>
                  </a:lnTo>
                  <a:lnTo>
                    <a:pt y="5402" x="3993"/>
                  </a:lnTo>
                  <a:lnTo>
                    <a:pt y="6560" x="4104"/>
                  </a:lnTo>
                  <a:lnTo>
                    <a:pt y="8103" x="3993"/>
                  </a:lnTo>
                  <a:lnTo>
                    <a:pt y="9646" x="3882"/>
                  </a:lnTo>
                  <a:lnTo>
                    <a:pt y="10804" x="3771"/>
                  </a:lnTo>
                  <a:lnTo>
                    <a:pt y="11961" x="3549"/>
                  </a:lnTo>
                  <a:lnTo>
                    <a:pt y="12733" x="3216"/>
                  </a:lnTo>
                  <a:lnTo>
                    <a:pt y="13505" x="2884"/>
                  </a:lnTo>
                  <a:lnTo>
                    <a:pt y="13891" x="2440"/>
                  </a:lnTo>
                  <a:lnTo>
                    <a:pt y="14277" x="2107"/>
                  </a:lnTo>
                  <a:lnTo>
                    <a:pt y="13891" x="1664"/>
                  </a:lnTo>
                  <a:lnTo>
                    <a:pt y="13505" x="1220"/>
                  </a:lnTo>
                  <a:lnTo>
                    <a:pt y="13119" x="887"/>
                  </a:lnTo>
                  <a:lnTo>
                    <a:pt y="12347" x="555"/>
                  </a:lnTo>
                  <a:lnTo>
                    <a:pt y="11190" x="333"/>
                  </a:lnTo>
                  <a:lnTo>
                    <a:pt y="10032" x="111"/>
                  </a:lnTo>
                  <a:lnTo>
                    <a:pt y="8489" x="0"/>
                  </a:lnTo>
                  <a:lnTo>
                    <a:pt y="7331" x="0"/>
                  </a:lnTo>
                  <a:lnTo>
                    <a:pt y="5788" x="0"/>
                  </a:lnTo>
                  <a:lnTo>
                    <a:pt y="4244" x="111"/>
                  </a:lnTo>
                  <a:lnTo>
                    <a:pt y="3087" x="222"/>
                  </a:lnTo>
                  <a:lnTo>
                    <a:pt y="1929" x="555"/>
                  </a:lnTo>
                  <a:lnTo>
                    <a:pt y="1158" x="776"/>
                  </a:lnTo>
                  <a:lnTo>
                    <a:pt y="386" x="1109"/>
                  </a:lnTo>
                  <a:lnTo>
                    <a:pt y="0" x="1553"/>
                  </a:lnTo>
                  <a:lnTo>
                    <a:pt y="0" x="188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33" name="Shape 5633"/>
            <p:cNvSpPr/>
            <p:nvPr/>
          </p:nvSpPr>
          <p:spPr>
            <a:xfrm>
              <a:off y="1282950" x="2448225"/>
              <a:ext cy="144725" cx="388200"/>
            </a:xfrm>
            <a:custGeom>
              <a:pathLst>
                <a:path w="15528" extrusionOk="0" h="5789">
                  <a:moveTo>
                    <a:pt y="3087" x="15528"/>
                  </a:moveTo>
                  <a:lnTo>
                    <a:pt y="2701" x="15528"/>
                  </a:lnTo>
                  <a:lnTo>
                    <a:pt y="772" x="9982"/>
                  </a:lnTo>
                  <a:lnTo>
                    <a:pt y="386" x="8430"/>
                  </a:lnTo>
                  <a:lnTo>
                    <a:pt y="0" x="7099"/>
                  </a:lnTo>
                  <a:lnTo>
                    <a:pt y="0" x="5990"/>
                  </a:lnTo>
                  <a:lnTo>
                    <a:pt y="0" x="5213"/>
                  </a:lnTo>
                  <a:lnTo>
                    <a:pt y="386" x="2884"/>
                  </a:lnTo>
                  <a:lnTo>
                    <a:pt y="1158" x="1221"/>
                  </a:lnTo>
                  <a:lnTo>
                    <a:pt y="1544" x="666"/>
                  </a:lnTo>
                  <a:lnTo>
                    <a:pt y="1930" x="333"/>
                  </a:lnTo>
                  <a:lnTo>
                    <a:pt y="2315" x="112"/>
                  </a:lnTo>
                  <a:lnTo>
                    <a:pt y="2701" x="1"/>
                  </a:lnTo>
                  <a:lnTo>
                    <a:pt y="3087" x="112"/>
                  </a:lnTo>
                  <a:lnTo>
                    <a:pt y="3473" x="333"/>
                  </a:lnTo>
                  <a:lnTo>
                    <a:pt y="4245" x="666"/>
                  </a:lnTo>
                  <a:lnTo>
                    <a:pt y="4631" x="1221"/>
                  </a:lnTo>
                  <a:lnTo>
                    <a:pt y="5402" x="2884"/>
                  </a:lnTo>
                  <a:lnTo>
                    <a:pt y="5788" x="5213"/>
                  </a:lnTo>
                  <a:lnTo>
                    <a:pt y="5788" x="5990"/>
                  </a:lnTo>
                  <a:lnTo>
                    <a:pt y="5788" x="6988"/>
                  </a:lnTo>
                  <a:lnTo>
                    <a:pt y="5402" x="8319"/>
                  </a:lnTo>
                  <a:lnTo>
                    <a:pt y="5016" x="9982"/>
                  </a:lnTo>
                  <a:lnTo>
                    <a:pt y="3087" x="15528"/>
                  </a:lnTo>
                  <a:lnTo>
                    <a:pt y="3087" x="155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34" name="Shape 5634"/>
            <p:cNvSpPr/>
            <p:nvPr/>
          </p:nvSpPr>
          <p:spPr>
            <a:xfrm>
              <a:off y="1427650" x="698700"/>
              <a:ext cy="289400" cx="709825"/>
            </a:xfrm>
            <a:custGeom>
              <a:pathLst>
                <a:path w="28393" extrusionOk="0" h="11576">
                  <a:moveTo>
                    <a:pt y="5788" x="28392"/>
                  </a:moveTo>
                  <a:lnTo>
                    <a:pt y="5788" x="28392"/>
                  </a:lnTo>
                  <a:lnTo>
                    <a:pt y="3473" x="22181"/>
                  </a:lnTo>
                  <a:lnTo>
                    <a:pt y="2315" x="18965"/>
                  </a:lnTo>
                  <a:lnTo>
                    <a:pt y="1158" x="15860"/>
                  </a:lnTo>
                  <a:lnTo>
                    <a:pt y="386" x="12754"/>
                  </a:lnTo>
                  <a:lnTo>
                    <a:pt y="0" x="9427"/>
                  </a:lnTo>
                  <a:lnTo>
                    <a:pt y="386" x="7098"/>
                  </a:lnTo>
                  <a:lnTo>
                    <a:pt y="772" x="5213"/>
                  </a:lnTo>
                  <a:lnTo>
                    <a:pt y="1544" x="3549"/>
                  </a:lnTo>
                  <a:lnTo>
                    <a:pt y="2315" x="2218"/>
                  </a:lnTo>
                  <a:lnTo>
                    <a:pt y="3087" x="1220"/>
                  </a:lnTo>
                  <a:lnTo>
                    <a:pt y="4244" x="555"/>
                  </a:lnTo>
                  <a:lnTo>
                    <a:pt y="5016" x="111"/>
                  </a:lnTo>
                  <a:lnTo>
                    <a:pt y="5788" x="0"/>
                  </a:lnTo>
                  <a:lnTo>
                    <a:pt y="6560" x="111"/>
                  </a:lnTo>
                  <a:lnTo>
                    <a:pt y="7717" x="555"/>
                  </a:lnTo>
                  <a:lnTo>
                    <a:pt y="8489" x="1220"/>
                  </a:lnTo>
                  <a:lnTo>
                    <a:pt y="9646" x="2218"/>
                  </a:lnTo>
                  <a:lnTo>
                    <a:pt y="10418" x="3549"/>
                  </a:lnTo>
                  <a:lnTo>
                    <a:pt y="10804" x="5102"/>
                  </a:lnTo>
                  <a:lnTo>
                    <a:pt y="11576" x="7098"/>
                  </a:lnTo>
                  <a:lnTo>
                    <a:pt y="11576" x="9427"/>
                  </a:lnTo>
                  <a:lnTo>
                    <a:pt y="11576" x="10869"/>
                  </a:lnTo>
                  <a:lnTo>
                    <a:pt y="11576" x="12865"/>
                  </a:lnTo>
                  <a:lnTo>
                    <a:pt y="11190" x="15305"/>
                  </a:lnTo>
                  <a:lnTo>
                    <a:pt y="10032" x="18189"/>
                  </a:lnTo>
                  <a:lnTo>
                    <a:pt y="6174" x="28392"/>
                  </a:lnTo>
                  <a:lnTo>
                    <a:pt y="5788" x="283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35" name="Shape 5635"/>
            <p:cNvSpPr/>
            <p:nvPr/>
          </p:nvSpPr>
          <p:spPr>
            <a:xfrm>
              <a:off y="1697725" x="626600"/>
              <a:ext cy="916425" cx="133125"/>
            </a:xfrm>
            <a:custGeom>
              <a:pathLst>
                <a:path w="5325" extrusionOk="0" h="36657">
                  <a:moveTo>
                    <a:pt y="1159" x="1"/>
                  </a:moveTo>
                  <a:lnTo>
                    <a:pt y="3859" x="1"/>
                  </a:lnTo>
                  <a:lnTo>
                    <a:pt y="35114" x="3882"/>
                  </a:lnTo>
                  <a:lnTo>
                    <a:pt y="35885" x="3993"/>
                  </a:lnTo>
                  <a:lnTo>
                    <a:pt y="36657" x="3993"/>
                  </a:lnTo>
                  <a:lnTo>
                    <a:pt y="36271" x="5324"/>
                  </a:lnTo>
                  <a:lnTo>
                    <a:pt y="35499" x="5324"/>
                  </a:lnTo>
                  <a:lnTo>
                    <a:pt y="34728" x="5324"/>
                  </a:lnTo>
                  <a:lnTo>
                    <a:pt y="3474" x="2441"/>
                  </a:lnTo>
                  <a:lnTo>
                    <a:pt y="773" x="2441"/>
                  </a:lnTo>
                  <a:lnTo>
                    <a:pt y="387" x="2330"/>
                  </a:lnTo>
                  <a:lnTo>
                    <a:pt y="1" x="2219"/>
                  </a:lnTo>
                  <a:lnTo>
                    <a:pt y="1" x="1221"/>
                  </a:lnTo>
                  <a:lnTo>
                    <a:pt y="1" x="333"/>
                  </a:lnTo>
                  <a:lnTo>
                    <a:pt y="387" x="112"/>
                  </a:lnTo>
                  <a:lnTo>
                    <a:pt y="1159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36" name="Shape 5636"/>
            <p:cNvSpPr/>
            <p:nvPr/>
          </p:nvSpPr>
          <p:spPr>
            <a:xfrm>
              <a:off y="1697725" x="626600"/>
              <a:ext cy="916425" cx="133125"/>
            </a:xfrm>
            <a:custGeom>
              <a:pathLst>
                <a:path w="5325" extrusionOk="0" fill="none" h="36657">
                  <a:moveTo>
                    <a:pt y="1159" x="1"/>
                  </a:moveTo>
                  <a:lnTo>
                    <a:pt y="3859" x="1"/>
                  </a:lnTo>
                  <a:lnTo>
                    <a:pt y="35114" x="3882"/>
                  </a:lnTo>
                  <a:lnTo>
                    <a:pt y="35885" x="3993"/>
                  </a:lnTo>
                  <a:lnTo>
                    <a:pt y="36657" x="3993"/>
                  </a:lnTo>
                  <a:lnTo>
                    <a:pt y="36271" x="5324"/>
                  </a:lnTo>
                  <a:lnTo>
                    <a:pt y="35499" x="5324"/>
                  </a:lnTo>
                  <a:lnTo>
                    <a:pt y="34728" x="5324"/>
                  </a:lnTo>
                  <a:lnTo>
                    <a:pt y="3474" x="2441"/>
                  </a:lnTo>
                  <a:lnTo>
                    <a:pt y="773" x="2441"/>
                  </a:lnTo>
                  <a:lnTo>
                    <a:pt y="387" x="2330"/>
                  </a:lnTo>
                  <a:lnTo>
                    <a:pt y="1" x="2219"/>
                  </a:lnTo>
                  <a:lnTo>
                    <a:pt y="1" x="1221"/>
                  </a:lnTo>
                  <a:lnTo>
                    <a:pt y="1" x="333"/>
                  </a:lnTo>
                  <a:lnTo>
                    <a:pt y="387" x="112"/>
                  </a:lnTo>
                  <a:lnTo>
                    <a:pt y="1159" x="1"/>
                  </a:lnTo>
                </a:path>
              </a:pathLst>
            </a:custGeom>
            <a:noFill/>
            <a:ln w="27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37" name="Shape 5637"/>
            <p:cNvSpPr/>
            <p:nvPr/>
          </p:nvSpPr>
          <p:spPr>
            <a:xfrm>
              <a:off y="2575550" x="662650"/>
              <a:ext cy="135075" cx="313325"/>
            </a:xfrm>
            <a:custGeom>
              <a:pathLst>
                <a:path w="12533" extrusionOk="0" h="5403">
                  <a:moveTo>
                    <a:pt y="4245" x="12089"/>
                  </a:moveTo>
                  <a:lnTo>
                    <a:pt y="2701" x="10093"/>
                  </a:lnTo>
                  <a:lnTo>
                    <a:pt y="1544" x="8207"/>
                  </a:lnTo>
                  <a:lnTo>
                    <a:pt y="772" x="6433"/>
                  </a:lnTo>
                  <a:lnTo>
                    <a:pt y="1" x="4769"/>
                  </a:lnTo>
                  <a:lnTo>
                    <a:pt y="1" x="3328"/>
                  </a:lnTo>
                  <a:lnTo>
                    <a:pt y="1" x="1997"/>
                  </a:lnTo>
                  <a:lnTo>
                    <a:pt y="772" x="888"/>
                  </a:lnTo>
                  <a:lnTo>
                    <a:pt y="1930" x="0"/>
                  </a:lnTo>
                  <a:lnTo>
                    <a:pt y="2701" x="333"/>
                  </a:lnTo>
                  <a:lnTo>
                    <a:pt y="3473" x="888"/>
                  </a:lnTo>
                  <a:lnTo>
                    <a:pt y="4245" x="1775"/>
                  </a:lnTo>
                  <a:lnTo>
                    <a:pt y="4631" x="2995"/>
                  </a:lnTo>
                  <a:lnTo>
                    <a:pt y="5017" x="6655"/>
                  </a:lnTo>
                  <a:lnTo>
                    <a:pt y="5402" x="12422"/>
                  </a:lnTo>
                  <a:lnTo>
                    <a:pt y="5017" x="12533"/>
                  </a:lnTo>
                  <a:lnTo>
                    <a:pt y="4631" x="12422"/>
                  </a:lnTo>
                  <a:lnTo>
                    <a:pt y="4245" x="12311"/>
                  </a:lnTo>
                  <a:lnTo>
                    <a:pt y="4245" x="1208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38" name="Shape 5638"/>
            <p:cNvSpPr/>
            <p:nvPr/>
          </p:nvSpPr>
          <p:spPr>
            <a:xfrm>
              <a:off y="2729900" x="676500"/>
              <a:ext cy="125425" cx="291175"/>
            </a:xfrm>
            <a:custGeom>
              <a:pathLst>
                <a:path w="11647" extrusionOk="0" h="5017">
                  <a:moveTo>
                    <a:pt y="3859" x="1"/>
                  </a:moveTo>
                  <a:lnTo>
                    <a:pt y="4630" x="1221"/>
                  </a:lnTo>
                  <a:lnTo>
                    <a:pt y="5016" x="2441"/>
                  </a:lnTo>
                  <a:lnTo>
                    <a:pt y="5016" x="3883"/>
                  </a:lnTo>
                  <a:lnTo>
                    <a:pt y="4630" x="5214"/>
                  </a:lnTo>
                  <a:lnTo>
                    <a:pt y="3087" x="8097"/>
                  </a:lnTo>
                  <a:lnTo>
                    <a:pt y="1158" x="11092"/>
                  </a:lnTo>
                  <a:lnTo>
                    <a:pt y="772" x="11424"/>
                  </a:lnTo>
                  <a:lnTo>
                    <a:pt y="0" x="11646"/>
                  </a:lnTo>
                  <a:lnTo>
                    <a:pt y="0" x="9872"/>
                  </a:lnTo>
                  <a:lnTo>
                    <a:pt y="386" x="6323"/>
                  </a:lnTo>
                  <a:lnTo>
                    <a:pt y="772" x="4326"/>
                  </a:lnTo>
                  <a:lnTo>
                    <a:pt y="1544" x="2441"/>
                  </a:lnTo>
                  <a:lnTo>
                    <a:pt y="1929" x="1665"/>
                  </a:lnTo>
                  <a:lnTo>
                    <a:pt y="2315" x="999"/>
                  </a:lnTo>
                  <a:lnTo>
                    <a:pt y="3087" x="445"/>
                  </a:lnTo>
                  <a:lnTo>
                    <a:pt y="3859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5639" name="Shape 5639"/>
            <p:cNvSpPr/>
            <p:nvPr/>
          </p:nvSpPr>
          <p:spPr>
            <a:xfrm>
              <a:off y="2623775" x="632150"/>
              <a:ext cy="202600" cx="341050"/>
            </a:xfrm>
            <a:custGeom>
              <a:pathLst>
                <a:path w="13642" extrusionOk="0" h="8104">
                  <a:moveTo>
                    <a:pt y="1" x="1110"/>
                  </a:moveTo>
                  <a:lnTo>
                    <a:pt y="1544" x="2773"/>
                  </a:lnTo>
                  <a:lnTo>
                    <a:pt y="2316" x="4215"/>
                  </a:lnTo>
                  <a:lnTo>
                    <a:pt y="2702" x="5768"/>
                  </a:lnTo>
                  <a:lnTo>
                    <a:pt y="3088" x="7209"/>
                  </a:lnTo>
                  <a:lnTo>
                    <a:pt y="3088" x="10315"/>
                  </a:lnTo>
                  <a:lnTo>
                    <a:pt y="3473" x="13642"/>
                  </a:lnTo>
                  <a:lnTo>
                    <a:pt y="4245" x="13420"/>
                  </a:lnTo>
                  <a:lnTo>
                    <a:pt y="4631" x="9538"/>
                  </a:lnTo>
                  <a:lnTo>
                    <a:pt y="5017" x="6100"/>
                  </a:lnTo>
                  <a:lnTo>
                    <a:pt y="5789" x="4659"/>
                  </a:lnTo>
                  <a:lnTo>
                    <a:pt y="6174" x="3328"/>
                  </a:lnTo>
                  <a:lnTo>
                    <a:pt y="6946" x="2440"/>
                  </a:lnTo>
                  <a:lnTo>
                    <a:pt y="8104" x="1775"/>
                  </a:lnTo>
                  <a:lnTo>
                    <a:pt y="7332" x="1110"/>
                  </a:lnTo>
                  <a:lnTo>
                    <a:pt y="6560" x="555"/>
                  </a:lnTo>
                  <a:lnTo>
                    <a:pt y="5789" x="222"/>
                  </a:lnTo>
                  <a:lnTo>
                    <a:pt y="5403" x="111"/>
                  </a:lnTo>
                  <a:lnTo>
                    <a:pt y="4631" x="1"/>
                  </a:lnTo>
                  <a:lnTo>
                    <a:pt y="3859" x="1"/>
                  </a:lnTo>
                  <a:lnTo>
                    <a:pt y="3088" x="111"/>
                  </a:lnTo>
                  <a:lnTo>
                    <a:pt y="1930" x="333"/>
                  </a:lnTo>
                  <a:lnTo>
                    <a:pt y="1158" x="666"/>
                  </a:lnTo>
                  <a:lnTo>
                    <a:pt y="387" x="1110"/>
                  </a:lnTo>
                  <a:lnTo>
                    <a:pt y="1" x="111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</p:spTree>
  </p:cSld>
  <p:clrMapOvr>
    <a:masterClrMapping/>
  </p:clrMapOvr>
  <p:transition spd="slow">
    <p:cut/>
  </p:transition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5643" name="Shape 5643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644" name="Shape 5644"/>
          <p:cNvSpPr/>
          <p:nvPr/>
        </p:nvSpPr>
        <p:spPr>
          <a:xfrm>
            <a:off y="466725" x="2825750"/>
            <a:ext cy="652462" cx="376237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4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Windcorrection</a:t>
            </a:r>
          </a:p>
        </p:txBody>
      </p:sp>
      <p:sp>
        <p:nvSpPr>
          <p:cNvPr id="5645" name="Shape 5645"/>
          <p:cNvSpPr/>
          <p:nvPr/>
        </p:nvSpPr>
        <p:spPr>
          <a:xfrm>
            <a:off y="2376486" x="415925"/>
            <a:ext cy="1690687" cx="84042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Alle manoeuvres are required to be windcorrected</a:t>
            </a: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,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8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except</a:t>
            </a:r>
            <a:r>
              <a:rPr strike="noStrike" u="none" b="1" cap="none" baseline="0" sz="2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SNAPROLLS, SPINS, and STALL TURNS</a:t>
            </a:r>
          </a:p>
          <a:p>
            <a:r>
              <a:t/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strike="noStrike" u="none" b="1" cap="none" baseline="0" sz="2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the model aircraft is in stalled condition</a:t>
            </a: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</a:p>
        </p:txBody>
      </p:sp>
    </p:spTree>
  </p:cSld>
  <p:clrMapOvr>
    <a:masterClrMapping/>
  </p:clrMapOvr>
  <p:transition spd="slow">
    <p:cut/>
  </p:transition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5649" name="Shape 5649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5650" name="Shape 5650"/>
          <p:cNvSpPr/>
          <p:nvPr/>
        </p:nvSpPr>
        <p:spPr>
          <a:xfrm>
            <a:off y="0" x="0"/>
            <a:ext cy="5421311" cx="9164636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5651" name="Shape 5651"/>
          <p:cNvSpPr/>
          <p:nvPr/>
        </p:nvSpPr>
        <p:spPr>
          <a:xfrm>
            <a:off y="4856162" x="-22225"/>
            <a:ext cy="2028825" cx="9182099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ctr" anchorCtr="0">
            <a:noAutofit/>
          </a:bodyPr>
          <a:lstStyle/>
          <a:p/>
        </p:txBody>
      </p:sp>
      <p:grpSp>
        <p:nvGrpSpPr>
          <p:cNvPr id="5652" name="Shape 5652"/>
          <p:cNvGrpSpPr/>
          <p:nvPr/>
        </p:nvGrpSpPr>
        <p:grpSpPr>
          <a:xfrm>
            <a:off y="284789" x="268696"/>
            <a:ext cy="857580" cx="1827981"/>
            <a:chOff y="2001836" x="1200150"/>
            <a:chExt cy="2863850" cx="6477000"/>
          </a:xfrm>
        </p:grpSpPr>
        <p:grpSp>
          <p:nvGrpSpPr>
            <p:cNvPr id="5653" name="Shape 5653"/>
            <p:cNvGrpSpPr/>
            <p:nvPr/>
          </p:nvGrpSpPr>
          <p:grpSpPr>
            <a:xfrm>
              <a:off y="2001836" x="1200150"/>
              <a:ext cy="2863850" cx="6477000"/>
              <a:chOff y="2001836" x="1200150"/>
              <a:chExt cy="2863850" cx="6477000"/>
            </a:xfrm>
          </p:grpSpPr>
          <p:sp>
            <p:nvSpPr>
              <p:cNvPr id="5654" name="Shape 5654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55" name="Shape 5655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56" name="Shape 5656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57" name="Shape 5657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58" name="Shape 5658"/>
              <p:cNvSpPr/>
              <p:nvPr/>
            </p:nvSpPr>
            <p:spPr>
              <a:xfrm>
                <a:off y="2455861" x="2782886"/>
                <a:ext cy="271461" cx="136525"/>
              </a:xfrm>
              <a:custGeom>
                <a:pathLst>
                  <a:path w="86" extrusionOk="0" h="171">
                    <a:moveTo>
                      <a:pt y="41" x="81"/>
                    </a:moveTo>
                    <a:lnTo>
                      <a:pt y="32" x="82"/>
                    </a:lnTo>
                    <a:lnTo>
                      <a:pt y="25" x="84"/>
                    </a:lnTo>
                    <a:lnTo>
                      <a:pt y="19" x="84"/>
                    </a:lnTo>
                    <a:lnTo>
                      <a:pt y="14" x="82"/>
                    </a:lnTo>
                    <a:lnTo>
                      <a:pt y="8" x="81"/>
                    </a:lnTo>
                    <a:lnTo>
                      <a:pt y="5" x="79"/>
                    </a:lnTo>
                    <a:lnTo>
                      <a:pt y="2" x="76"/>
                    </a:lnTo>
                    <a:lnTo>
                      <a:pt y="0" x="72"/>
                    </a:lnTo>
                    <a:lnTo>
                      <a:pt y="0" x="74"/>
                    </a:lnTo>
                    <a:lnTo>
                      <a:pt y="2" x="79"/>
                    </a:lnTo>
                    <a:lnTo>
                      <a:pt y="3" x="81"/>
                    </a:lnTo>
                    <a:lnTo>
                      <a:pt y="7" x="82"/>
                    </a:lnTo>
                    <a:lnTo>
                      <a:pt y="10" x="84"/>
                    </a:lnTo>
                    <a:lnTo>
                      <a:pt y="20" x="86"/>
                    </a:lnTo>
                    <a:lnTo>
                      <a:pt y="32" x="84"/>
                    </a:lnTo>
                    <a:lnTo>
                      <a:pt y="44" x="81"/>
                    </a:lnTo>
                    <a:lnTo>
                      <a:pt y="59" x="76"/>
                    </a:lnTo>
                    <a:lnTo>
                      <a:pt y="74" x="69"/>
                    </a:lnTo>
                    <a:lnTo>
                      <a:pt y="90" x="62"/>
                    </a:lnTo>
                    <a:lnTo>
                      <a:pt y="118" x="45"/>
                    </a:lnTo>
                    <a:lnTo>
                      <a:pt y="145" x="28"/>
                    </a:lnTo>
                    <a:lnTo>
                      <a:pt y="156" x="20"/>
                    </a:lnTo>
                    <a:lnTo>
                      <a:pt y="164" x="11"/>
                    </a:lnTo>
                    <a:lnTo>
                      <a:pt y="169" x="5"/>
                    </a:lnTo>
                    <a:lnTo>
                      <a:pt y="171" x="0"/>
                    </a:lnTo>
                    <a:lnTo>
                      <a:pt y="41" x="8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59" name="Shape 5659"/>
              <p:cNvSpPr/>
              <p:nvPr/>
            </p:nvSpPr>
            <p:spPr>
              <a:xfrm>
                <a:off y="2474911" x="6092825"/>
                <a:ext cy="260350" cx="44450"/>
              </a:xfrm>
              <a:custGeom>
                <a:pathLst>
                  <a:path w="28" extrusionOk="0" h="164">
                    <a:moveTo>
                      <a:pt y="164" x="0"/>
                    </a:moveTo>
                    <a:lnTo>
                      <a:pt y="133" x="6"/>
                    </a:lnTo>
                    <a:lnTo>
                      <a:pt y="105" x="12"/>
                    </a:lnTo>
                    <a:lnTo>
                      <a:pt y="78" x="15"/>
                    </a:lnTo>
                    <a:lnTo>
                      <a:pt y="54" x="15"/>
                    </a:lnTo>
                    <a:lnTo>
                      <a:pt y="35" x="15"/>
                    </a:lnTo>
                    <a:lnTo>
                      <a:pt y="20" x="12"/>
                    </a:lnTo>
                    <a:lnTo>
                      <a:pt y="13" x="10"/>
                    </a:lnTo>
                    <a:lnTo>
                      <a:pt y="8" x="6"/>
                    </a:lnTo>
                    <a:lnTo>
                      <a:pt y="5" x="5"/>
                    </a:lnTo>
                    <a:lnTo>
                      <a:pt y="3" x="1"/>
                    </a:lnTo>
                    <a:lnTo>
                      <a:pt y="0" x="10"/>
                    </a:lnTo>
                    <a:lnTo>
                      <a:pt y="3" x="15"/>
                    </a:lnTo>
                    <a:lnTo>
                      <a:pt y="10" x="18"/>
                    </a:lnTo>
                    <a:lnTo>
                      <a:pt y="17" x="22"/>
                    </a:lnTo>
                    <a:lnTo>
                      <a:pt y="25" x="25"/>
                    </a:lnTo>
                    <a:lnTo>
                      <a:pt y="45" x="28"/>
                    </a:lnTo>
                    <a:lnTo>
                      <a:pt y="69" x="28"/>
                    </a:lnTo>
                    <a:lnTo>
                      <a:pt y="95" x="27"/>
                    </a:lnTo>
                    <a:lnTo>
                      <a:pt y="118" x="23"/>
                    </a:lnTo>
                    <a:lnTo>
                      <a:pt y="144" x="20"/>
                    </a:lnTo>
                    <a:lnTo>
                      <a:pt y="164" x="15"/>
                    </a:lnTo>
                    <a:lnTo>
                      <a:pt y="164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60" name="Shape 5660"/>
              <p:cNvSpPr/>
              <p:nvPr/>
            </p:nvSpPr>
            <p:spPr>
              <a:xfrm>
                <a:off y="2432050" x="2782886"/>
                <a:ext cy="295275" cx="277811"/>
              </a:xfrm>
              <a:custGeom>
                <a:pathLst>
                  <a:path w="175" extrusionOk="0" h="186">
                    <a:moveTo>
                      <a:pt y="7" x="172"/>
                    </a:moveTo>
                    <a:lnTo>
                      <a:pt y="5" x="160"/>
                    </a:lnTo>
                    <a:lnTo>
                      <a:pt y="3" x="141"/>
                    </a:lnTo>
                    <a:lnTo>
                      <a:pt y="0" x="125"/>
                    </a:lnTo>
                    <a:lnTo>
                      <a:pt y="0" x="118"/>
                    </a:lnTo>
                    <a:lnTo>
                      <a:pt y="0" x="116"/>
                    </a:lnTo>
                    <a:lnTo>
                      <a:pt y="7" x="96"/>
                    </a:lnTo>
                    <a:lnTo>
                      <a:pt y="15" x="74"/>
                    </a:lnTo>
                    <a:lnTo>
                      <a:pt y="17" x="79"/>
                    </a:lnTo>
                    <a:lnTo>
                      <a:pt y="18" x="81"/>
                    </a:lnTo>
                    <a:lnTo>
                      <a:pt y="22" x="82"/>
                    </a:lnTo>
                    <a:lnTo>
                      <a:pt y="25" x="84"/>
                    </a:lnTo>
                    <a:lnTo>
                      <a:pt y="35" x="86"/>
                    </a:lnTo>
                    <a:lnTo>
                      <a:pt y="47" x="84"/>
                    </a:lnTo>
                    <a:lnTo>
                      <a:pt y="59" x="81"/>
                    </a:lnTo>
                    <a:lnTo>
                      <a:pt y="74" x="76"/>
                    </a:lnTo>
                    <a:lnTo>
                      <a:pt y="89" x="69"/>
                    </a:lnTo>
                    <a:lnTo>
                      <a:pt y="105" x="62"/>
                    </a:lnTo>
                    <a:lnTo>
                      <a:pt y="133" x="45"/>
                    </a:lnTo>
                    <a:lnTo>
                      <a:pt y="160" x="28"/>
                    </a:lnTo>
                    <a:lnTo>
                      <a:pt y="171" x="20"/>
                    </a:lnTo>
                    <a:lnTo>
                      <a:pt y="179" x="11"/>
                    </a:lnTo>
                    <a:lnTo>
                      <a:pt y="184" x="5"/>
                    </a:lnTo>
                    <a:lnTo>
                      <a:pt y="186" x="0"/>
                    </a:lnTo>
                    <a:lnTo>
                      <a:pt y="186" x="3"/>
                    </a:lnTo>
                    <a:lnTo>
                      <a:pt y="118" x="91"/>
                    </a:lnTo>
                    <a:lnTo>
                      <a:pt y="74" x="146"/>
                    </a:lnTo>
                    <a:lnTo>
                      <a:pt y="66" x="155"/>
                    </a:lnTo>
                    <a:lnTo>
                      <a:pt y="57" x="163"/>
                    </a:lnTo>
                    <a:lnTo>
                      <a:pt y="49" x="168"/>
                    </a:lnTo>
                    <a:lnTo>
                      <a:pt y="40" x="172"/>
                    </a:lnTo>
                    <a:lnTo>
                      <a:pt y="32" x="175"/>
                    </a:lnTo>
                    <a:lnTo>
                      <a:pt y="25" x="175"/>
                    </a:lnTo>
                    <a:lnTo>
                      <a:pt y="15" x="173"/>
                    </a:lnTo>
                    <a:lnTo>
                      <a:pt y="7" x="17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61" name="Shape 5661"/>
              <p:cNvSpPr/>
              <p:nvPr/>
            </p:nvSpPr>
            <p:spPr>
              <a:xfrm>
                <a:off y="2408236" x="5797550"/>
                <a:ext cy="1104900" cx="587375"/>
              </a:xfrm>
              <a:custGeom>
                <a:pathLst>
                  <a:path w="370" extrusionOk="0" h="696">
                    <a:moveTo>
                      <a:pt y="1" x="366"/>
                    </a:moveTo>
                    <a:lnTo>
                      <a:pt y="0" x="351"/>
                    </a:lnTo>
                    <a:lnTo>
                      <a:pt y="0" x="328"/>
                    </a:lnTo>
                    <a:lnTo>
                      <a:pt y="0" x="307"/>
                    </a:lnTo>
                    <a:lnTo>
                      <a:pt y="0" x="297"/>
                    </a:lnTo>
                    <a:lnTo>
                      <a:pt y="1" x="284"/>
                    </a:lnTo>
                    <a:lnTo>
                      <a:pt y="5" x="272"/>
                    </a:lnTo>
                    <a:lnTo>
                      <a:pt y="42" x="196"/>
                    </a:lnTo>
                    <a:lnTo>
                      <a:pt y="49" x="201"/>
                    </a:lnTo>
                    <a:lnTo>
                      <a:pt y="57" x="206"/>
                    </a:lnTo>
                    <a:lnTo>
                      <a:pt y="71" x="209"/>
                    </a:lnTo>
                    <a:lnTo>
                      <a:pt y="86" x="211"/>
                    </a:lnTo>
                    <a:lnTo>
                      <a:pt y="103" x="211"/>
                    </a:lnTo>
                    <a:lnTo>
                      <a:pt y="121" x="209"/>
                    </a:lnTo>
                    <a:lnTo>
                      <a:pt y="143" x="208"/>
                    </a:lnTo>
                    <a:lnTo>
                      <a:pt y="165" x="203"/>
                    </a:lnTo>
                    <a:lnTo>
                      <a:pt y="216" x="192"/>
                    </a:lnTo>
                    <a:lnTo>
                      <a:pt y="270" x="179"/>
                    </a:lnTo>
                    <a:lnTo>
                      <a:pt y="326" x="162"/>
                    </a:lnTo>
                    <a:lnTo>
                      <a:pt y="385" x="144"/>
                    </a:lnTo>
                    <a:lnTo>
                      <a:pt y="441" x="123"/>
                    </a:lnTo>
                    <a:lnTo>
                      <a:pt y="496" x="101"/>
                    </a:lnTo>
                    <a:lnTo>
                      <a:pt y="549" x="81"/>
                    </a:lnTo>
                    <a:lnTo>
                      <a:pt y="594" x="61"/>
                    </a:lnTo>
                    <a:lnTo>
                      <a:pt y="633" x="42"/>
                    </a:lnTo>
                    <a:lnTo>
                      <a:pt y="665" x="25"/>
                    </a:lnTo>
                    <a:lnTo>
                      <a:pt y="677" x="17"/>
                    </a:lnTo>
                    <a:lnTo>
                      <a:pt y="686" x="10"/>
                    </a:lnTo>
                    <a:lnTo>
                      <a:pt y="692" x="5"/>
                    </a:lnTo>
                    <a:lnTo>
                      <a:pt y="696" x="0"/>
                    </a:lnTo>
                    <a:lnTo>
                      <a:pt y="692" x="3"/>
                    </a:lnTo>
                    <a:lnTo>
                      <a:pt y="542" x="103"/>
                    </a:lnTo>
                    <a:lnTo>
                      <a:pt y="419" x="184"/>
                    </a:lnTo>
                    <a:lnTo>
                      <a:pt y="319" x="252"/>
                    </a:lnTo>
                    <a:lnTo>
                      <a:pt y="236" x="302"/>
                    </a:lnTo>
                    <a:lnTo>
                      <a:pt y="201" x="322"/>
                    </a:lnTo>
                    <a:lnTo>
                      <a:pt y="169" x="338"/>
                    </a:lnTo>
                    <a:lnTo>
                      <a:pt y="138" x="351"/>
                    </a:lnTo>
                    <a:lnTo>
                      <a:pt y="109" x="361"/>
                    </a:lnTo>
                    <a:lnTo>
                      <a:pt y="82" x="366"/>
                    </a:lnTo>
                    <a:lnTo>
                      <a:pt y="55" x="370"/>
                    </a:lnTo>
                    <a:lnTo>
                      <a:pt y="28" x="370"/>
                    </a:lnTo>
                    <a:lnTo>
                      <a:pt y="1" x="366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62" name="Shape 5662"/>
              <p:cNvSpPr/>
              <p:nvPr/>
            </p:nvSpPr>
            <p:spPr>
              <a:xfrm>
                <a:off y="2474911" x="2843211"/>
                <a:ext cy="136525" cx="228600"/>
              </a:xfrm>
              <a:custGeom>
                <a:pathLst>
                  <a:path w="144" extrusionOk="0" h="86">
                    <a:moveTo>
                      <a:pt y="0" x="144"/>
                    </a:moveTo>
                    <a:lnTo>
                      <a:pt y="7" x="134"/>
                    </a:lnTo>
                    <a:lnTo>
                      <a:pt y="13" x="122"/>
                    </a:lnTo>
                    <a:lnTo>
                      <a:pt y="18" x="108"/>
                    </a:lnTo>
                    <a:lnTo>
                      <a:pt y="24" x="93"/>
                    </a:lnTo>
                    <a:lnTo>
                      <a:pt y="25" x="76"/>
                    </a:lnTo>
                    <a:lnTo>
                      <a:pt y="27" x="58"/>
                    </a:lnTo>
                    <a:lnTo>
                      <a:pt y="29" x="38"/>
                    </a:lnTo>
                    <a:lnTo>
                      <a:pt y="29" x="17"/>
                    </a:lnTo>
                    <a:lnTo>
                      <a:pt y="37" x="17"/>
                    </a:lnTo>
                    <a:lnTo>
                      <a:pt y="45" x="17"/>
                    </a:lnTo>
                    <a:lnTo>
                      <a:pt y="54" x="16"/>
                    </a:lnTo>
                    <a:lnTo>
                      <a:pt y="61" x="12"/>
                    </a:lnTo>
                    <a:lnTo>
                      <a:pt y="74" x="7"/>
                    </a:lnTo>
                    <a:lnTo>
                      <a:pt y="81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4" x="41"/>
                    </a:lnTo>
                    <a:lnTo>
                      <a:pt y="86" x="53"/>
                    </a:lnTo>
                    <a:lnTo>
                      <a:pt y="76" x="71"/>
                    </a:lnTo>
                    <a:lnTo>
                      <a:pt y="66" x="88"/>
                    </a:lnTo>
                    <a:lnTo>
                      <a:pt y="56" x="102"/>
                    </a:lnTo>
                    <a:lnTo>
                      <a:pt y="45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63" name="Shape 5663"/>
              <p:cNvSpPr/>
              <p:nvPr/>
            </p:nvSpPr>
            <p:spPr>
              <a:xfrm>
                <a:off y="2513011" x="6026150"/>
                <a:ext cy="536575" cx="385761"/>
              </a:xfrm>
              <a:custGeom>
                <a:pathLst>
                  <a:path w="243" extrusionOk="0" h="338">
                    <a:moveTo>
                      <a:pt y="0" x="243"/>
                    </a:moveTo>
                    <a:lnTo>
                      <a:pt y="16" x="233"/>
                    </a:lnTo>
                    <a:lnTo>
                      <a:pt y="32" x="222"/>
                    </a:lnTo>
                    <a:lnTo>
                      <a:pt y="47" x="211"/>
                    </a:lnTo>
                    <a:lnTo>
                      <a:pt y="59" x="199"/>
                    </a:lnTo>
                    <a:lnTo>
                      <a:pt y="71" x="185"/>
                    </a:lnTo>
                    <a:lnTo>
                      <a:pt y="81" x="172"/>
                    </a:lnTo>
                    <a:lnTo>
                      <a:pt y="89" x="158"/>
                    </a:lnTo>
                    <a:lnTo>
                      <a:pt y="96" x="143"/>
                    </a:lnTo>
                    <a:lnTo>
                      <a:pt y="103" x="128"/>
                    </a:lnTo>
                    <a:lnTo>
                      <a:pt y="108" x="113"/>
                    </a:lnTo>
                    <a:lnTo>
                      <a:pt y="111" x="96"/>
                    </a:lnTo>
                    <a:lnTo>
                      <a:pt y="114" x="79"/>
                    </a:lnTo>
                    <a:lnTo>
                      <a:pt y="116" x="60"/>
                    </a:lnTo>
                    <a:lnTo>
                      <a:pt y="116" x="42"/>
                    </a:lnTo>
                    <a:lnTo>
                      <a:pt y="116" x="21"/>
                    </a:lnTo>
                    <a:lnTo>
                      <a:pt y="116" x="1"/>
                    </a:lnTo>
                    <a:lnTo>
                      <a:pt y="152" x="8"/>
                    </a:lnTo>
                    <a:lnTo>
                      <a:pt y="187" x="11"/>
                    </a:lnTo>
                    <a:lnTo>
                      <a:pt y="221" x="13"/>
                    </a:lnTo>
                    <a:lnTo>
                      <a:pt y="253" x="13"/>
                    </a:lnTo>
                    <a:lnTo>
                      <a:pt y="282" x="13"/>
                    </a:lnTo>
                    <a:lnTo>
                      <a:pt y="305" x="10"/>
                    </a:lnTo>
                    <a:lnTo>
                      <a:pt y="324" x="5"/>
                    </a:lnTo>
                    <a:lnTo>
                      <a:pt y="336" x="0"/>
                    </a:lnTo>
                    <a:lnTo>
                      <a:pt y="338" x="13"/>
                    </a:lnTo>
                    <a:lnTo>
                      <a:pt y="338" x="21"/>
                    </a:lnTo>
                    <a:lnTo>
                      <a:pt y="336" x="28"/>
                    </a:lnTo>
                    <a:lnTo>
                      <a:pt y="338" x="42"/>
                    </a:lnTo>
                    <a:lnTo>
                      <a:pt y="297" x="79"/>
                    </a:lnTo>
                    <a:lnTo>
                      <a:pt y="258" x="114"/>
                    </a:lnTo>
                    <a:lnTo>
                      <a:pt y="219" x="145"/>
                    </a:lnTo>
                    <a:lnTo>
                      <a:pt y="180" x="173"/>
                    </a:lnTo>
                    <a:lnTo>
                      <a:pt y="160" x="185"/>
                    </a:lnTo>
                    <a:lnTo>
                      <a:pt y="138" x="197"/>
                    </a:lnTo>
                    <a:lnTo>
                      <a:pt y="118" x="207"/>
                    </a:lnTo>
                    <a:lnTo>
                      <a:pt y="96" x="217"/>
                    </a:lnTo>
                    <a:lnTo>
                      <a:pt y="72" x="224"/>
                    </a:lnTo>
                    <a:lnTo>
                      <a:pt y="49" x="233"/>
                    </a:lnTo>
                    <a:lnTo>
                      <a:pt y="25" x="238"/>
                    </a:lnTo>
                    <a:lnTo>
                      <a:pt y="0" x="24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64" name="Shape 5664"/>
              <p:cNvSpPr/>
              <p:nvPr/>
            </p:nvSpPr>
            <p:spPr>
              <a:xfrm>
                <a:off y="2482850" x="2851150"/>
                <a:ext cy="139700" cx="228600"/>
              </a:xfrm>
              <a:custGeom>
                <a:pathLst>
                  <a:path w="144" extrusionOk="0" h="88">
                    <a:moveTo>
                      <a:pt y="0" x="144"/>
                    </a:moveTo>
                    <a:lnTo>
                      <a:pt y="7" x="132"/>
                    </a:lnTo>
                    <a:lnTo>
                      <a:pt y="13" x="120"/>
                    </a:lnTo>
                    <a:lnTo>
                      <a:pt y="19" x="107"/>
                    </a:lnTo>
                    <a:lnTo>
                      <a:pt y="22" x="92"/>
                    </a:lnTo>
                    <a:lnTo>
                      <a:pt y="25" x="76"/>
                    </a:lnTo>
                    <a:lnTo>
                      <a:pt y="27" x="60"/>
                    </a:lnTo>
                    <a:lnTo>
                      <a:pt y="29" x="39"/>
                    </a:lnTo>
                    <a:lnTo>
                      <a:pt y="29" x="19"/>
                    </a:lnTo>
                    <a:lnTo>
                      <a:pt y="44" x="17"/>
                    </a:lnTo>
                    <a:lnTo>
                      <a:pt y="59" x="12"/>
                    </a:lnTo>
                    <a:lnTo>
                      <a:pt y="71" x="7"/>
                    </a:lnTo>
                    <a:lnTo>
                      <a:pt y="83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6" x="41"/>
                    </a:lnTo>
                    <a:lnTo>
                      <a:pt y="88" x="53"/>
                    </a:lnTo>
                    <a:lnTo>
                      <a:pt y="78" x="71"/>
                    </a:lnTo>
                    <a:lnTo>
                      <a:pt y="68" x="88"/>
                    </a:lnTo>
                    <a:lnTo>
                      <a:pt y="57" x="103"/>
                    </a:lnTo>
                    <a:lnTo>
                      <a:pt y="46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65" name="Shape 5665"/>
              <p:cNvSpPr/>
              <p:nvPr/>
            </p:nvSpPr>
            <p:spPr>
              <a:xfrm>
                <a:off y="2536825" x="6008687"/>
                <a:ext cy="546100" cx="419100"/>
              </a:xfrm>
              <a:custGeom>
                <a:pathLst>
                  <a:path w="264" extrusionOk="0" h="344">
                    <a:moveTo>
                      <a:pt y="0" x="264"/>
                    </a:moveTo>
                    <a:lnTo>
                      <a:pt y="15" x="252"/>
                    </a:lnTo>
                    <a:lnTo>
                      <a:pt y="28" x="240"/>
                    </a:lnTo>
                    <a:lnTo>
                      <a:pt y="42" x="228"/>
                    </a:lnTo>
                    <a:lnTo>
                      <a:pt y="54" x="215"/>
                    </a:lnTo>
                    <a:lnTo>
                      <a:pt y="64" x="203"/>
                    </a:lnTo>
                    <a:lnTo>
                      <a:pt y="72" x="189"/>
                    </a:lnTo>
                    <a:lnTo>
                      <a:pt y="81" x="178"/>
                    </a:lnTo>
                    <a:lnTo>
                      <a:pt y="88" x="162"/>
                    </a:lnTo>
                    <a:lnTo>
                      <a:pt y="94" x="149"/>
                    </a:lnTo>
                    <a:lnTo>
                      <a:pt y="99" x="134"/>
                    </a:lnTo>
                    <a:lnTo>
                      <a:pt y="103" x="119"/>
                    </a:lnTo>
                    <a:lnTo>
                      <a:pt y="106" x="102"/>
                    </a:lnTo>
                    <a:lnTo>
                      <a:pt y="111" x="66"/>
                    </a:lnTo>
                    <a:lnTo>
                      <a:pt y="113" x="26"/>
                    </a:lnTo>
                    <a:lnTo>
                      <a:pt y="135" x="31"/>
                    </a:lnTo>
                    <a:lnTo>
                      <a:pt y="155" x="36"/>
                    </a:lnTo>
                    <a:lnTo>
                      <a:pt y="174" x="38"/>
                    </a:lnTo>
                    <a:lnTo>
                      <a:pt y="192" x="39"/>
                    </a:lnTo>
                    <a:lnTo>
                      <a:pt y="209" x="41"/>
                    </a:lnTo>
                    <a:lnTo>
                      <a:pt y="226" x="41"/>
                    </a:lnTo>
                    <a:lnTo>
                      <a:pt y="241" x="39"/>
                    </a:lnTo>
                    <a:lnTo>
                      <a:pt y="257" x="38"/>
                    </a:lnTo>
                    <a:lnTo>
                      <a:pt y="270" x="36"/>
                    </a:lnTo>
                    <a:lnTo>
                      <a:pt y="282" x="32"/>
                    </a:lnTo>
                    <a:lnTo>
                      <a:pt y="294" x="29"/>
                    </a:lnTo>
                    <a:lnTo>
                      <a:pt y="304" x="24"/>
                    </a:lnTo>
                    <a:lnTo>
                      <a:pt y="314" x="19"/>
                    </a:lnTo>
                    <a:lnTo>
                      <a:pt y="323" x="12"/>
                    </a:lnTo>
                    <a:lnTo>
                      <a:pt y="329" x="7"/>
                    </a:lnTo>
                    <a:lnTo>
                      <a:pt y="336" x="0"/>
                    </a:lnTo>
                    <a:lnTo>
                      <a:pt y="339" x="17"/>
                    </a:lnTo>
                    <a:lnTo>
                      <a:pt y="339" x="31"/>
                    </a:lnTo>
                    <a:lnTo>
                      <a:pt y="341" x="44"/>
                    </a:lnTo>
                    <a:lnTo>
                      <a:pt y="344" x="61"/>
                    </a:lnTo>
                    <a:lnTo>
                      <a:pt y="304" x="98"/>
                    </a:lnTo>
                    <a:lnTo>
                      <a:pt y="265" x="134"/>
                    </a:lnTo>
                    <a:lnTo>
                      <a:pt y="245" x="149"/>
                    </a:lnTo>
                    <a:lnTo>
                      <a:pt y="224" x="166"/>
                    </a:lnTo>
                    <a:lnTo>
                      <a:pt y="204" x="179"/>
                    </a:lnTo>
                    <a:lnTo>
                      <a:pt y="184" x="193"/>
                    </a:lnTo>
                    <a:lnTo>
                      <a:pt y="162" x="206"/>
                    </a:lnTo>
                    <a:lnTo>
                      <a:pt y="140" x="217"/>
                    </a:lnTo>
                    <a:lnTo>
                      <a:pt y="118" x="228"/>
                    </a:lnTo>
                    <a:lnTo>
                      <a:pt y="96" x="237"/>
                    </a:lnTo>
                    <a:lnTo>
                      <a:pt y="72" x="245"/>
                    </a:lnTo>
                    <a:lnTo>
                      <a:pt y="49" x="252"/>
                    </a:lnTo>
                    <a:lnTo>
                      <a:pt y="25" x="259"/>
                    </a:lnTo>
                    <a:lnTo>
                      <a:pt y="0" x="26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66" name="Shape 5666"/>
              <p:cNvSpPr/>
              <p:nvPr/>
            </p:nvSpPr>
            <p:spPr>
              <a:xfrm>
                <a:off y="2482850" x="2857500"/>
                <a:ext cy="144461" cx="233361"/>
              </a:xfrm>
              <a:custGeom>
                <a:pathLst>
                  <a:path w="147" extrusionOk="0" h="91">
                    <a:moveTo>
                      <a:pt y="0" x="147"/>
                    </a:moveTo>
                    <a:lnTo>
                      <a:pt y="8" x="135"/>
                    </a:lnTo>
                    <a:lnTo>
                      <a:pt y="15" x="123"/>
                    </a:lnTo>
                    <a:lnTo>
                      <a:pt y="20" x="110"/>
                    </a:lnTo>
                    <a:lnTo>
                      <a:pt y="25" x="94"/>
                    </a:lnTo>
                    <a:lnTo>
                      <a:pt y="29" x="79"/>
                    </a:lnTo>
                    <a:lnTo>
                      <a:pt y="30" x="61"/>
                    </a:lnTo>
                    <a:lnTo>
                      <a:pt y="32" x="40"/>
                    </a:lnTo>
                    <a:lnTo>
                      <a:pt y="30" x="20"/>
                    </a:lnTo>
                    <a:lnTo>
                      <a:pt y="52" x="15"/>
                    </a:lnTo>
                    <a:lnTo>
                      <a:pt y="68" x="12"/>
                    </a:lnTo>
                    <a:lnTo>
                      <a:pt y="78" x="5"/>
                    </a:lnTo>
                    <a:lnTo>
                      <a:pt y="88" x="0"/>
                    </a:lnTo>
                    <a:lnTo>
                      <a:pt y="88" x="13"/>
                    </a:lnTo>
                    <a:lnTo>
                      <a:pt y="90" x="27"/>
                    </a:lnTo>
                    <a:lnTo>
                      <a:pt y="91" x="40"/>
                    </a:lnTo>
                    <a:lnTo>
                      <a:pt y="91" x="52"/>
                    </a:lnTo>
                    <a:lnTo>
                      <a:pt y="81" x="71"/>
                    </a:lnTo>
                    <a:lnTo>
                      <a:pt y="71" x="89"/>
                    </a:lnTo>
                    <a:lnTo>
                      <a:pt y="61" x="105"/>
                    </a:lnTo>
                    <a:lnTo>
                      <a:pt y="49" x="116"/>
                    </a:lnTo>
                    <a:lnTo>
                      <a:pt y="37" x="128"/>
                    </a:lnTo>
                    <a:lnTo>
                      <a:pt y="25" x="137"/>
                    </a:lnTo>
                    <a:lnTo>
                      <a:pt y="13" x="143"/>
                    </a:lnTo>
                    <a:lnTo>
                      <a:pt y="0" x="147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67" name="Shape 5667"/>
              <p:cNvSpPr/>
              <p:nvPr/>
            </p:nvSpPr>
            <p:spPr>
              <a:xfrm>
                <a:off y="2533650" x="6043612"/>
                <a:ext cy="582612" cx="400050"/>
              </a:xfrm>
              <a:custGeom>
                <a:pathLst>
                  <a:path w="252" extrusionOk="0" h="367">
                    <a:moveTo>
                      <a:pt y="0" x="252"/>
                    </a:moveTo>
                    <a:lnTo>
                      <a:pt y="30" x="228"/>
                    </a:lnTo>
                    <a:lnTo>
                      <a:pt y="56" x="205"/>
                    </a:lnTo>
                    <a:lnTo>
                      <a:pt y="68" x="193"/>
                    </a:lnTo>
                    <a:lnTo>
                      <a:pt y="78" x="181"/>
                    </a:lnTo>
                    <a:lnTo>
                      <a:pt y="86" x="167"/>
                    </a:lnTo>
                    <a:lnTo>
                      <a:pt y="95" x="154"/>
                    </a:lnTo>
                    <a:lnTo>
                      <a:pt y="101" x="140"/>
                    </a:lnTo>
                    <a:lnTo>
                      <a:pt y="107" x="127"/>
                    </a:lnTo>
                    <a:lnTo>
                      <a:pt y="112" x="110"/>
                    </a:lnTo>
                    <a:lnTo>
                      <a:pt y="115" x="95"/>
                    </a:lnTo>
                    <a:lnTo>
                      <a:pt y="118" x="78"/>
                    </a:lnTo>
                    <a:lnTo>
                      <a:pt y="120" x="59"/>
                    </a:lnTo>
                    <a:lnTo>
                      <a:pt y="122" x="39"/>
                    </a:lnTo>
                    <a:lnTo>
                      <a:pt y="123" x="19"/>
                    </a:lnTo>
                    <a:lnTo>
                      <a:pt y="161" x="26"/>
                    </a:lnTo>
                    <a:lnTo>
                      <a:pt y="194" x="27"/>
                    </a:lnTo>
                    <a:lnTo>
                      <a:pt y="226" x="27"/>
                    </a:lnTo>
                    <a:lnTo>
                      <a:pt y="254" x="26"/>
                    </a:lnTo>
                    <a:lnTo>
                      <a:pt y="279" x="21"/>
                    </a:lnTo>
                    <a:lnTo>
                      <a:pt y="303" x="14"/>
                    </a:lnTo>
                    <a:lnTo>
                      <a:pt y="326" x="7"/>
                    </a:lnTo>
                    <a:lnTo>
                      <a:pt y="346" x="0"/>
                    </a:lnTo>
                    <a:lnTo>
                      <a:pt y="352" x="22"/>
                    </a:lnTo>
                    <a:lnTo>
                      <a:pt y="357" x="48"/>
                    </a:lnTo>
                    <a:lnTo>
                      <a:pt y="362" x="73"/>
                    </a:lnTo>
                    <a:lnTo>
                      <a:pt y="367" x="97"/>
                    </a:lnTo>
                    <a:lnTo>
                      <a:pt y="346" x="115"/>
                    </a:lnTo>
                    <a:lnTo>
                      <a:pt y="325" x="132"/>
                    </a:lnTo>
                    <a:lnTo>
                      <a:pt y="303" x="149"/>
                    </a:lnTo>
                    <a:lnTo>
                      <a:pt y="279" x="164"/>
                    </a:lnTo>
                    <a:lnTo>
                      <a:pt y="257" x="178"/>
                    </a:lnTo>
                    <a:lnTo>
                      <a:pt y="233" x="191"/>
                    </a:lnTo>
                    <a:lnTo>
                      <a:pt y="210" x="203"/>
                    </a:lnTo>
                    <a:lnTo>
                      <a:pt y="184" x="213"/>
                    </a:lnTo>
                    <a:lnTo>
                      <a:pt y="161" x="222"/>
                    </a:lnTo>
                    <a:lnTo>
                      <a:pt y="137" x="228"/>
                    </a:lnTo>
                    <a:lnTo>
                      <a:pt y="113" x="235"/>
                    </a:lnTo>
                    <a:lnTo>
                      <a:pt y="90" x="242"/>
                    </a:lnTo>
                    <a:lnTo>
                      <a:pt y="66" x="245"/>
                    </a:lnTo>
                    <a:lnTo>
                      <a:pt y="44" x="249"/>
                    </a:lnTo>
                    <a:lnTo>
                      <a:pt y="22" x="252"/>
                    </a:lnTo>
                    <a:lnTo>
                      <a:pt y="0" x="252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68" name="Shape 5668"/>
              <p:cNvSpPr/>
              <p:nvPr/>
            </p:nvSpPr>
            <p:spPr>
              <a:xfrm>
                <a:off y="2444750" x="2705100"/>
                <a:ext cy="139700" cx="371475"/>
              </a:xfrm>
              <a:custGeom>
                <a:pathLst>
                  <a:path w="234" extrusionOk="0" h="88">
                    <a:moveTo>
                      <a:pt y="0" x="234"/>
                    </a:moveTo>
                    <a:lnTo>
                      <a:pt y="0" x="221"/>
                    </a:lnTo>
                    <a:lnTo>
                      <a:pt y="4" x="209"/>
                    </a:lnTo>
                    <a:lnTo>
                      <a:pt y="88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69" name="Shape 5669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70" name="Shape 5670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71" name="Shape 5671"/>
              <p:cNvSpPr/>
              <p:nvPr/>
            </p:nvSpPr>
            <p:spPr>
              <a:xfrm>
                <a:off y="2849561" x="1919286"/>
                <a:ext cy="1138237" cx="5432425"/>
              </a:xfrm>
              <a:custGeom>
                <a:pathLst>
                  <a:path w="3422" extrusionOk="0" h="717">
                    <a:moveTo>
                      <a:pt y="565" x="3422"/>
                    </a:moveTo>
                    <a:lnTo>
                      <a:pt y="585" x="3416"/>
                    </a:lnTo>
                    <a:lnTo>
                      <a:pt y="605" x="3410"/>
                    </a:lnTo>
                    <a:lnTo>
                      <a:pt y="626" x="3402"/>
                    </a:lnTo>
                    <a:lnTo>
                      <a:pt y="646" x="3394"/>
                    </a:lnTo>
                    <a:lnTo>
                      <a:pt y="663" x="3383"/>
                    </a:lnTo>
                    <a:lnTo>
                      <a:pt y="678" x="3372"/>
                    </a:lnTo>
                    <a:lnTo>
                      <a:pt y="685" x="3367"/>
                    </a:lnTo>
                    <a:lnTo>
                      <a:pt y="692" x="3360"/>
                    </a:lnTo>
                    <a:lnTo>
                      <a:pt y="697" x="3353"/>
                    </a:lnTo>
                    <a:lnTo>
                      <a:pt y="700" x="3346"/>
                    </a:lnTo>
                    <a:lnTo>
                      <a:pt y="707" x="3323"/>
                    </a:lnTo>
                    <a:lnTo>
                      <a:pt y="712" x="3299"/>
                    </a:lnTo>
                    <a:lnTo>
                      <a:pt y="715" x="3274"/>
                    </a:lnTo>
                    <a:lnTo>
                      <a:pt y="717" x="3247"/>
                    </a:lnTo>
                    <a:lnTo>
                      <a:pt y="717" x="3218"/>
                    </a:lnTo>
                    <a:lnTo>
                      <a:pt y="717" x="3188"/>
                    </a:lnTo>
                    <a:lnTo>
                      <a:pt y="717" x="3157"/>
                    </a:lnTo>
                    <a:lnTo>
                      <a:pt y="714" x="3127"/>
                    </a:lnTo>
                    <a:lnTo>
                      <a:pt y="709" x="3061"/>
                    </a:lnTo>
                    <a:lnTo>
                      <a:pt y="700" x="2995"/>
                    </a:lnTo>
                    <a:lnTo>
                      <a:pt y="690" x="2926"/>
                    </a:lnTo>
                    <a:lnTo>
                      <a:pt y="680" x="2857"/>
                    </a:lnTo>
                    <a:lnTo>
                      <a:pt y="666" x="2784"/>
                    </a:lnTo>
                    <a:lnTo>
                      <a:pt y="653" x="2713"/>
                    </a:lnTo>
                    <a:lnTo>
                      <a:pt y="638" x="2644"/>
                    </a:lnTo>
                    <a:lnTo>
                      <a:pt y="622" x="2573"/>
                    </a:lnTo>
                    <a:lnTo>
                      <a:pt y="607" x="2504"/>
                    </a:lnTo>
                    <a:lnTo>
                      <a:pt y="592" x="2436"/>
                    </a:lnTo>
                    <a:lnTo>
                      <a:pt y="577" x="2367"/>
                    </a:lnTo>
                    <a:lnTo>
                      <a:pt y="563" x="2296"/>
                    </a:lnTo>
                    <a:lnTo>
                      <a:pt y="357" x="1427"/>
                    </a:lnTo>
                    <a:lnTo>
                      <a:pt y="9" x="0"/>
                    </a:lnTo>
                    <a:lnTo>
                      <a:pt y="0" x="0"/>
                    </a:lnTo>
                    <a:lnTo>
                      <a:pt y="499" x="2375"/>
                    </a:lnTo>
                    <a:lnTo>
                      <a:pt y="502" x="2387"/>
                    </a:lnTo>
                    <a:lnTo>
                      <a:pt y="504" x="2391"/>
                    </a:lnTo>
                    <a:lnTo>
                      <a:pt y="506" x="2391"/>
                    </a:lnTo>
                    <a:lnTo>
                      <a:pt y="507" x="2387"/>
                    </a:lnTo>
                    <a:lnTo>
                      <a:pt y="507" x="2384"/>
                    </a:lnTo>
                    <a:lnTo>
                      <a:pt y="509" x="2384"/>
                    </a:lnTo>
                    <a:lnTo>
                      <a:pt y="511" x="2387"/>
                    </a:lnTo>
                    <a:lnTo>
                      <a:pt y="512" x="2399"/>
                    </a:lnTo>
                    <a:lnTo>
                      <a:pt y="524" x="2487"/>
                    </a:lnTo>
                    <a:lnTo>
                      <a:pt y="536" x="2600"/>
                    </a:lnTo>
                    <a:lnTo>
                      <a:pt y="546" x="2722"/>
                    </a:lnTo>
                    <a:lnTo>
                      <a:pt y="555" x="2847"/>
                    </a:lnTo>
                    <a:lnTo>
                      <a:pt y="560" x="2971"/>
                    </a:lnTo>
                    <a:lnTo>
                      <a:pt y="561" x="3034"/>
                    </a:lnTo>
                    <a:lnTo>
                      <a:pt y="561" x="3095"/>
                    </a:lnTo>
                    <a:lnTo>
                      <a:pt y="561" x="3152"/>
                    </a:lnTo>
                    <a:lnTo>
                      <a:pt y="560" x="3210"/>
                    </a:lnTo>
                    <a:lnTo>
                      <a:pt y="556" x="3264"/>
                    </a:lnTo>
                    <a:lnTo>
                      <a:pt y="553" x="3314"/>
                    </a:lnTo>
                    <a:lnTo>
                      <a:pt y="548" x="3361"/>
                    </a:lnTo>
                    <a:lnTo>
                      <a:pt y="540" x="3404"/>
                    </a:lnTo>
                    <a:lnTo>
                      <a:pt y="546" x="3407"/>
                    </a:lnTo>
                    <a:lnTo>
                      <a:pt y="553" x="3410"/>
                    </a:lnTo>
                    <a:lnTo>
                      <a:pt y="560" x="3416"/>
                    </a:lnTo>
                    <a:lnTo>
                      <a:pt y="565" x="342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72" name="Shape 5672"/>
              <p:cNvSpPr/>
              <p:nvPr/>
            </p:nvSpPr>
            <p:spPr>
              <a:xfrm>
                <a:off y="2860675" x="1919286"/>
                <a:ext cy="1177925" cx="5446711"/>
              </a:xfrm>
              <a:custGeom>
                <a:pathLst>
                  <a:path w="3431" extrusionOk="0" h="742">
                    <a:moveTo>
                      <a:pt y="558" x="3424"/>
                    </a:moveTo>
                    <a:lnTo>
                      <a:pt y="561" x="3427"/>
                    </a:lnTo>
                    <a:lnTo>
                      <a:pt y="563" x="3431"/>
                    </a:lnTo>
                    <a:lnTo>
                      <a:pt y="566" x="3426"/>
                    </a:lnTo>
                    <a:lnTo>
                      <a:pt y="570" x="3422"/>
                    </a:lnTo>
                    <a:lnTo>
                      <a:pt y="575" x="3419"/>
                    </a:lnTo>
                    <a:lnTo>
                      <a:pt y="582" x="3416"/>
                    </a:lnTo>
                    <a:lnTo>
                      <a:pt y="587" x="3416"/>
                    </a:lnTo>
                    <a:lnTo>
                      <a:pt y="593" x="3416"/>
                    </a:lnTo>
                    <a:lnTo>
                      <a:pt y="600" x="3417"/>
                    </a:lnTo>
                    <a:lnTo>
                      <a:pt y="607" x="3419"/>
                    </a:lnTo>
                    <a:lnTo>
                      <a:pt y="627" x="3414"/>
                    </a:lnTo>
                    <a:lnTo>
                      <a:pt y="646" x="3407"/>
                    </a:lnTo>
                    <a:lnTo>
                      <a:pt y="663" x="3400"/>
                    </a:lnTo>
                    <a:lnTo>
                      <a:pt y="680" x="3392"/>
                    </a:lnTo>
                    <a:lnTo>
                      <a:pt y="693" x="3382"/>
                    </a:lnTo>
                    <a:lnTo>
                      <a:pt y="707" x="3372"/>
                    </a:lnTo>
                    <a:lnTo>
                      <a:pt y="717" x="3360"/>
                    </a:lnTo>
                    <a:lnTo>
                      <a:pt y="725" x="3346"/>
                    </a:lnTo>
                    <a:lnTo>
                      <a:pt y="730" x="3323"/>
                    </a:lnTo>
                    <a:lnTo>
                      <a:pt y="735" x="3299"/>
                    </a:lnTo>
                    <a:lnTo>
                      <a:pt y="739" x="3274"/>
                    </a:lnTo>
                    <a:lnTo>
                      <a:pt y="740" x="3247"/>
                    </a:lnTo>
                    <a:lnTo>
                      <a:pt y="742" x="3218"/>
                    </a:lnTo>
                    <a:lnTo>
                      <a:pt y="742" x="3188"/>
                    </a:lnTo>
                    <a:lnTo>
                      <a:pt y="740" x="3157"/>
                    </a:lnTo>
                    <a:lnTo>
                      <a:pt y="739" x="3127"/>
                    </a:lnTo>
                    <a:lnTo>
                      <a:pt y="732" x="3061"/>
                    </a:lnTo>
                    <a:lnTo>
                      <a:pt y="725" x="2995"/>
                    </a:lnTo>
                    <a:lnTo>
                      <a:pt y="715" x="2926"/>
                    </a:lnTo>
                    <a:lnTo>
                      <a:pt y="705" x="2857"/>
                    </a:lnTo>
                    <a:lnTo>
                      <a:pt y="691" x="2784"/>
                    </a:lnTo>
                    <a:lnTo>
                      <a:pt y="678" x="2713"/>
                    </a:lnTo>
                    <a:lnTo>
                      <a:pt y="663" x="2644"/>
                    </a:lnTo>
                    <a:lnTo>
                      <a:pt y="647" x="2573"/>
                    </a:lnTo>
                    <a:lnTo>
                      <a:pt y="632" x="2504"/>
                    </a:lnTo>
                    <a:lnTo>
                      <a:pt y="617" x="2436"/>
                    </a:lnTo>
                    <a:lnTo>
                      <a:pt y="602" x="2367"/>
                    </a:lnTo>
                    <a:lnTo>
                      <a:pt y="587" x="2296"/>
                    </a:lnTo>
                    <a:lnTo>
                      <a:pt y="382" x="1427"/>
                    </a:lnTo>
                    <a:lnTo>
                      <a:pt y="34" x="0"/>
                    </a:lnTo>
                    <a:lnTo>
                      <a:pt y="0" x="0"/>
                    </a:lnTo>
                    <a:lnTo>
                      <a:pt y="524" x="2375"/>
                    </a:lnTo>
                    <a:lnTo>
                      <a:pt y="529" x="2408"/>
                    </a:lnTo>
                    <a:lnTo>
                      <a:pt y="533" x="2440"/>
                    </a:lnTo>
                    <a:lnTo>
                      <a:pt y="538" x="2472"/>
                    </a:lnTo>
                    <a:lnTo>
                      <a:pt y="541" x="2504"/>
                    </a:lnTo>
                    <a:lnTo>
                      <a:pt y="539" x="2505"/>
                    </a:lnTo>
                    <a:lnTo>
                      <a:pt y="538" x="2509"/>
                    </a:lnTo>
                    <a:lnTo>
                      <a:pt y="536" x="2514"/>
                    </a:lnTo>
                    <a:lnTo>
                      <a:pt y="536" x="2519"/>
                    </a:lnTo>
                    <a:lnTo>
                      <a:pt y="543" x="2585"/>
                    </a:lnTo>
                    <a:lnTo>
                      <a:pt y="546" x="2588"/>
                    </a:lnTo>
                    <a:lnTo>
                      <a:pt y="553" x="2590"/>
                    </a:lnTo>
                    <a:lnTo>
                      <a:pt y="563" x="2700"/>
                    </a:lnTo>
                    <a:lnTo>
                      <a:pt y="573" x="2806"/>
                    </a:lnTo>
                    <a:lnTo>
                      <a:pt y="578" x="2912"/>
                    </a:lnTo>
                    <a:lnTo>
                      <a:pt y="582" x="3015"/>
                    </a:lnTo>
                    <a:lnTo>
                      <a:pt y="582" x="3066"/>
                    </a:lnTo>
                    <a:lnTo>
                      <a:pt y="582" x="3115"/>
                    </a:lnTo>
                    <a:lnTo>
                      <a:pt y="580" x="3162"/>
                    </a:lnTo>
                    <a:lnTo>
                      <a:pt y="576" x="3210"/>
                    </a:lnTo>
                    <a:lnTo>
                      <a:pt y="573" x="3257"/>
                    </a:lnTo>
                    <a:lnTo>
                      <a:pt y="568" x="3301"/>
                    </a:lnTo>
                    <a:lnTo>
                      <a:pt y="561" x="3345"/>
                    </a:lnTo>
                    <a:lnTo>
                      <a:pt y="554" x="3385"/>
                    </a:lnTo>
                    <a:lnTo>
                      <a:pt y="558" x="3397"/>
                    </a:lnTo>
                    <a:lnTo>
                      <a:pt y="560" x="3405"/>
                    </a:lnTo>
                    <a:lnTo>
                      <a:pt y="560" x="3414"/>
                    </a:lnTo>
                    <a:lnTo>
                      <a:pt y="558" x="342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73" name="Shape 5673"/>
              <p:cNvSpPr/>
              <p:nvPr/>
            </p:nvSpPr>
            <p:spPr>
              <a:xfrm>
                <a:off y="2001836" x="1905000"/>
                <a:ext cy="1592262" cx="5489575"/>
              </a:xfrm>
              <a:custGeom>
                <a:pathLst>
                  <a:path w="3458" extrusionOk="0" h="1003">
                    <a:moveTo>
                      <a:pt y="39" x="0"/>
                    </a:moveTo>
                    <a:lnTo>
                      <a:pt y="12" x="0"/>
                    </a:lnTo>
                    <a:lnTo>
                      <a:pt y="7" x="0"/>
                    </a:lnTo>
                    <a:lnTo>
                      <a:pt y="2" x="2"/>
                    </a:lnTo>
                    <a:lnTo>
                      <a:pt y="0" x="6"/>
                    </a:lnTo>
                    <a:lnTo>
                      <a:pt y="0" x="11"/>
                    </a:lnTo>
                    <a:lnTo>
                      <a:pt y="4" x="51"/>
                    </a:lnTo>
                    <a:lnTo>
                      <a:pt y="7" x="92"/>
                    </a:lnTo>
                    <a:lnTo>
                      <a:pt y="12" x="132"/>
                    </a:lnTo>
                    <a:lnTo>
                      <a:pt y="19" x="173"/>
                    </a:lnTo>
                    <a:lnTo>
                      <a:pt y="24" x="181"/>
                    </a:lnTo>
                    <a:lnTo>
                      <a:pt y="27" x="188"/>
                    </a:lnTo>
                    <a:lnTo>
                      <a:pt y="33" x="195"/>
                    </a:lnTo>
                    <a:lnTo>
                      <a:pt y="39" x="200"/>
                    </a:lnTo>
                    <a:lnTo>
                      <a:pt y="337" x="463"/>
                    </a:lnTo>
                    <a:lnTo>
                      <a:pt y="349" x="475"/>
                    </a:lnTo>
                    <a:lnTo>
                      <a:pt y="359" x="487"/>
                    </a:lnTo>
                    <a:lnTo>
                      <a:pt y="364" x="493"/>
                    </a:lnTo>
                    <a:lnTo>
                      <a:pt y="367" x="502"/>
                    </a:lnTo>
                    <a:lnTo>
                      <a:pt y="371" x="510"/>
                    </a:lnTo>
                    <a:lnTo>
                      <a:pt y="372" x="521"/>
                    </a:lnTo>
                    <a:lnTo>
                      <a:pt y="377" x="559"/>
                    </a:lnTo>
                    <a:lnTo>
                      <a:pt y="381" x="608"/>
                    </a:lnTo>
                    <a:lnTo>
                      <a:pt y="384" x="666"/>
                    </a:lnTo>
                    <a:lnTo>
                      <a:pt y="389" x="732"/>
                    </a:lnTo>
                    <a:lnTo>
                      <a:pt y="393" x="804"/>
                    </a:lnTo>
                    <a:lnTo>
                      <a:pt y="396" x="884"/>
                    </a:lnTo>
                    <a:lnTo>
                      <a:pt y="401" x="966"/>
                    </a:lnTo>
                    <a:lnTo>
                      <a:pt y="404" x="1052"/>
                    </a:lnTo>
                    <a:lnTo>
                      <a:pt y="408" x="1140"/>
                    </a:lnTo>
                    <a:lnTo>
                      <a:pt y="409" x="1230"/>
                    </a:lnTo>
                    <a:lnTo>
                      <a:pt y="413" x="1317"/>
                    </a:lnTo>
                    <a:lnTo>
                      <a:pt y="416" x="1405"/>
                    </a:lnTo>
                    <a:lnTo>
                      <a:pt y="418" x="1490"/>
                    </a:lnTo>
                    <a:lnTo>
                      <a:pt y="420" x="1571"/>
                    </a:lnTo>
                    <a:lnTo>
                      <a:pt y="421" x="1647"/>
                    </a:lnTo>
                    <a:lnTo>
                      <a:pt y="423" x="1716"/>
                    </a:lnTo>
                    <a:lnTo>
                      <a:pt y="431" x="1712"/>
                    </a:lnTo>
                    <a:lnTo>
                      <a:pt y="442" x="1711"/>
                    </a:lnTo>
                    <a:lnTo>
                      <a:pt y="450" x="1712"/>
                    </a:lnTo>
                    <a:lnTo>
                      <a:pt y="458" x="1716"/>
                    </a:lnTo>
                    <a:lnTo>
                      <a:pt y="491" x="1741"/>
                    </a:lnTo>
                    <a:lnTo>
                      <a:pt y="523" x="1767"/>
                    </a:lnTo>
                    <a:lnTo>
                      <a:pt y="553" x="1795"/>
                    </a:lnTo>
                    <a:lnTo>
                      <a:pt y="583" x="1824"/>
                    </a:lnTo>
                    <a:lnTo>
                      <a:pt y="614" x="1854"/>
                    </a:lnTo>
                    <a:lnTo>
                      <a:pt y="643" x="1885"/>
                    </a:lnTo>
                    <a:lnTo>
                      <a:pt y="670" x="1918"/>
                    </a:lnTo>
                    <a:lnTo>
                      <a:pt y="698" x="1952"/>
                    </a:lnTo>
                    <a:lnTo>
                      <a:pt y="707" x="1962"/>
                    </a:lnTo>
                    <a:lnTo>
                      <a:pt y="714" x="1976"/>
                    </a:lnTo>
                    <a:lnTo>
                      <a:pt y="717" x="1991"/>
                    </a:lnTo>
                    <a:lnTo>
                      <a:pt y="722" x="2006"/>
                    </a:lnTo>
                    <a:lnTo>
                      <a:pt y="793" x="2452"/>
                    </a:lnTo>
                    <a:lnTo>
                      <a:pt y="793" x="2481"/>
                    </a:lnTo>
                    <a:lnTo>
                      <a:pt y="793" x="2506"/>
                    </a:lnTo>
                    <a:lnTo>
                      <a:pt y="791" x="2533"/>
                    </a:lnTo>
                    <a:lnTo>
                      <a:pt y="790" x="2557"/>
                    </a:lnTo>
                    <a:lnTo>
                      <a:pt y="786" x="2580"/>
                    </a:lnTo>
                    <a:lnTo>
                      <a:pt y="781" x="2602"/>
                    </a:lnTo>
                    <a:lnTo>
                      <a:pt y="776" x="2624"/>
                    </a:lnTo>
                    <a:lnTo>
                      <a:pt y="769" x="2643"/>
                    </a:lnTo>
                    <a:lnTo>
                      <a:pt y="761" x="2661"/>
                    </a:lnTo>
                    <a:lnTo>
                      <a:pt y="752" x="2680"/>
                    </a:lnTo>
                    <a:lnTo>
                      <a:pt y="742" x="2695"/>
                    </a:lnTo>
                    <a:lnTo>
                      <a:pt y="732" x="2710"/>
                    </a:lnTo>
                    <a:lnTo>
                      <a:pt y="720" x="2724"/>
                    </a:lnTo>
                    <a:lnTo>
                      <a:pt y="707" x="2737"/>
                    </a:lnTo>
                    <a:lnTo>
                      <a:pt y="693" x="2747"/>
                    </a:lnTo>
                    <a:lnTo>
                      <a:pt y="678" x="2759"/>
                    </a:lnTo>
                    <a:lnTo>
                      <a:pt y="680" x="2769"/>
                    </a:lnTo>
                    <a:lnTo>
                      <a:pt y="683" x="2783"/>
                    </a:lnTo>
                    <a:lnTo>
                      <a:pt y="709" x="2903"/>
                    </a:lnTo>
                    <a:lnTo>
                      <a:pt y="734" x="3011"/>
                    </a:lnTo>
                    <a:lnTo>
                      <a:pt y="759" x="3109"/>
                    </a:lnTo>
                    <a:lnTo>
                      <a:pt y="785" x="3195"/>
                    </a:lnTo>
                    <a:lnTo>
                      <a:pt y="798" x="3235"/>
                    </a:lnTo>
                    <a:lnTo>
                      <a:pt y="812" x="3274"/>
                    </a:lnTo>
                    <a:lnTo>
                      <a:pt y="825" x="3310"/>
                    </a:lnTo>
                    <a:lnTo>
                      <a:pt y="840" x="3343"/>
                    </a:lnTo>
                    <a:lnTo>
                      <a:pt y="854" x="3374"/>
                    </a:lnTo>
                    <a:lnTo>
                      <a:pt y="867" x="3404"/>
                    </a:lnTo>
                    <a:lnTo>
                      <a:pt y="881" x="3433"/>
                    </a:lnTo>
                    <a:lnTo>
                      <a:pt y="896" x="3458"/>
                    </a:lnTo>
                    <a:lnTo>
                      <a:pt y="906" x="3446"/>
                    </a:lnTo>
                    <a:lnTo>
                      <a:pt y="916" x="3436"/>
                    </a:lnTo>
                    <a:lnTo>
                      <a:pt y="928" x="3428"/>
                    </a:lnTo>
                    <a:lnTo>
                      <a:pt y="940" x="3421"/>
                    </a:lnTo>
                    <a:lnTo>
                      <a:pt y="954" x="3416"/>
                    </a:lnTo>
                    <a:lnTo>
                      <a:pt y="967" x="3411"/>
                    </a:lnTo>
                    <a:lnTo>
                      <a:pt y="981" x="3408"/>
                    </a:lnTo>
                    <a:lnTo>
                      <a:pt y="994" x="3404"/>
                    </a:lnTo>
                    <a:lnTo>
                      <a:pt y="1003" x="3403"/>
                    </a:lnTo>
                    <a:lnTo>
                      <a:pt y="996" x="3328"/>
                    </a:lnTo>
                    <a:lnTo>
                      <a:pt y="997" x="3315"/>
                    </a:lnTo>
                    <a:lnTo>
                      <a:pt y="999" x="3296"/>
                    </a:lnTo>
                    <a:lnTo>
                      <a:pt y="997" x="3276"/>
                    </a:lnTo>
                    <a:lnTo>
                      <a:pt y="994" x="3252"/>
                    </a:lnTo>
                    <a:lnTo>
                      <a:pt y="986" x="3203"/>
                    </a:lnTo>
                    <a:lnTo>
                      <a:pt y="979" x="3153"/>
                    </a:lnTo>
                    <a:lnTo>
                      <a:pt y="970" x="3095"/>
                    </a:lnTo>
                    <a:lnTo>
                      <a:pt y="962" x="3036"/>
                    </a:lnTo>
                    <a:lnTo>
                      <a:pt y="952" x="2972"/>
                    </a:lnTo>
                    <a:lnTo>
                      <a:pt y="942" x="2906"/>
                    </a:lnTo>
                    <a:lnTo>
                      <a:pt y="930" x="2839"/>
                    </a:lnTo>
                    <a:lnTo>
                      <a:pt y="918" x="2768"/>
                    </a:lnTo>
                    <a:lnTo>
                      <a:pt y="903" x="2693"/>
                    </a:lnTo>
                    <a:lnTo>
                      <a:pt y="889" x="2619"/>
                    </a:lnTo>
                    <a:lnTo>
                      <a:pt y="874" x="2540"/>
                    </a:lnTo>
                    <a:lnTo>
                      <a:pt y="857" x="2460"/>
                    </a:lnTo>
                    <a:lnTo>
                      <a:pt y="840" x="2378"/>
                    </a:lnTo>
                    <a:lnTo>
                      <a:pt y="822" x="2292"/>
                    </a:lnTo>
                    <a:lnTo>
                      <a:pt y="803" x="2206"/>
                    </a:lnTo>
                    <a:lnTo>
                      <a:pt y="785" x="2116"/>
                    </a:lnTo>
                    <a:lnTo>
                      <a:pt y="764" x="2025"/>
                    </a:lnTo>
                    <a:lnTo>
                      <a:pt y="742" x="1932"/>
                    </a:lnTo>
                    <a:lnTo>
                      <a:pt y="430" x="569"/>
                    </a:lnTo>
                    <a:lnTo>
                      <a:pt y="425" x="549"/>
                    </a:lnTo>
                    <a:lnTo>
                      <a:pt y="418" x="529"/>
                    </a:lnTo>
                    <a:lnTo>
                      <a:pt y="409" x="510"/>
                    </a:lnTo>
                    <a:lnTo>
                      <a:pt y="401" x="492"/>
                    </a:lnTo>
                    <a:lnTo>
                      <a:pt y="391" x="473"/>
                    </a:lnTo>
                    <a:lnTo>
                      <a:pt y="379" x="456"/>
                    </a:lnTo>
                    <a:lnTo>
                      <a:pt y="365" x="439"/>
                    </a:lnTo>
                    <a:lnTo>
                      <a:pt y="352" x="423"/>
                    </a:lnTo>
                    <a:lnTo>
                      <a:pt y="323" x="392"/>
                    </a:lnTo>
                    <a:lnTo>
                      <a:pt y="291" x="362"/>
                    </a:lnTo>
                    <a:lnTo>
                      <a:pt y="257" x="331"/>
                    </a:lnTo>
                    <a:lnTo>
                      <a:pt y="224" x="301"/>
                    </a:lnTo>
                    <a:lnTo>
                      <a:pt y="190" x="271"/>
                    </a:lnTo>
                    <a:lnTo>
                      <a:pt y="158" x="240"/>
                    </a:lnTo>
                    <a:lnTo>
                      <a:pt y="142" x="223"/>
                    </a:lnTo>
                    <a:lnTo>
                      <a:pt y="127" x="206"/>
                    </a:lnTo>
                    <a:lnTo>
                      <a:pt y="114" x="190"/>
                    </a:lnTo>
                    <a:lnTo>
                      <a:pt y="100" x="171"/>
                    </a:lnTo>
                    <a:lnTo>
                      <a:pt y="88" x="154"/>
                    </a:lnTo>
                    <a:lnTo>
                      <a:pt y="76" x="134"/>
                    </a:lnTo>
                    <a:lnTo>
                      <a:pt y="66" x="114"/>
                    </a:lnTo>
                    <a:lnTo>
                      <a:pt y="58" x="93"/>
                    </a:lnTo>
                    <a:lnTo>
                      <a:pt y="51" x="71"/>
                    </a:lnTo>
                    <a:lnTo>
                      <a:pt y="46" x="49"/>
                    </a:lnTo>
                    <a:lnTo>
                      <a:pt y="41" x="26"/>
                    </a:lnTo>
                    <a:lnTo>
                      <a:pt y="39" x="0"/>
                    </a:lnTo>
                    <a:close/>
                  </a:path>
                </a:pathLst>
              </a:custGeom>
              <a:solidFill>
                <a:srgbClr val="F8C4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74" name="Shape 5674"/>
              <p:cNvSpPr/>
              <p:nvPr/>
            </p:nvSpPr>
            <p:spPr>
              <a:xfrm>
                <a:off y="2649536" x="3752850"/>
                <a:ext cy="747712" cx="3192461"/>
              </a:xfrm>
              <a:custGeom>
                <a:pathLst>
                  <a:path w="2011" extrusionOk="0" h="471">
                    <a:moveTo>
                      <a:pt y="0" x="0"/>
                    </a:moveTo>
                    <a:lnTo>
                      <a:pt y="3" x="72"/>
                    </a:lnTo>
                    <a:lnTo>
                      <a:pt y="5" x="147"/>
                    </a:lnTo>
                    <a:lnTo>
                      <a:pt y="6" x="219"/>
                    </a:lnTo>
                    <a:lnTo>
                      <a:pt y="10" x="292"/>
                    </a:lnTo>
                    <a:lnTo>
                      <a:pt y="10" x="363"/>
                    </a:lnTo>
                    <a:lnTo>
                      <a:pt y="12" x="430"/>
                    </a:lnTo>
                    <a:lnTo>
                      <a:pt y="13" x="494"/>
                    </a:lnTo>
                    <a:lnTo>
                      <a:pt y="15" x="552"/>
                    </a:lnTo>
                    <a:lnTo>
                      <a:pt y="23" x="548"/>
                    </a:lnTo>
                    <a:lnTo>
                      <a:pt y="34" x="547"/>
                    </a:lnTo>
                    <a:lnTo>
                      <a:pt y="42" x="548"/>
                    </a:lnTo>
                    <a:lnTo>
                      <a:pt y="50" x="552"/>
                    </a:lnTo>
                    <a:lnTo>
                      <a:pt y="83" x="577"/>
                    </a:lnTo>
                    <a:lnTo>
                      <a:pt y="115" x="603"/>
                    </a:lnTo>
                    <a:lnTo>
                      <a:pt y="145" x="631"/>
                    </a:lnTo>
                    <a:lnTo>
                      <a:pt y="175" x="660"/>
                    </a:lnTo>
                    <a:lnTo>
                      <a:pt y="206" x="690"/>
                    </a:lnTo>
                    <a:lnTo>
                      <a:pt y="235" x="721"/>
                    </a:lnTo>
                    <a:lnTo>
                      <a:pt y="262" x="754"/>
                    </a:lnTo>
                    <a:lnTo>
                      <a:pt y="290" x="788"/>
                    </a:lnTo>
                    <a:lnTo>
                      <a:pt y="299" x="798"/>
                    </a:lnTo>
                    <a:lnTo>
                      <a:pt y="306" x="812"/>
                    </a:lnTo>
                    <a:lnTo>
                      <a:pt y="309" x="827"/>
                    </a:lnTo>
                    <a:lnTo>
                      <a:pt y="314" x="842"/>
                    </a:lnTo>
                    <a:lnTo>
                      <a:pt y="385" x="1288"/>
                    </a:lnTo>
                    <a:lnTo>
                      <a:pt y="385" x="1317"/>
                    </a:lnTo>
                    <a:lnTo>
                      <a:pt y="385" x="1342"/>
                    </a:lnTo>
                    <a:lnTo>
                      <a:pt y="383" x="1369"/>
                    </a:lnTo>
                    <a:lnTo>
                      <a:pt y="382" x="1393"/>
                    </a:lnTo>
                    <a:lnTo>
                      <a:pt y="378" x="1416"/>
                    </a:lnTo>
                    <a:lnTo>
                      <a:pt y="373" x="1438"/>
                    </a:lnTo>
                    <a:lnTo>
                      <a:pt y="368" x="1460"/>
                    </a:lnTo>
                    <a:lnTo>
                      <a:pt y="361" x="1479"/>
                    </a:lnTo>
                    <a:lnTo>
                      <a:pt y="353" x="1497"/>
                    </a:lnTo>
                    <a:lnTo>
                      <a:pt y="344" x="1516"/>
                    </a:lnTo>
                    <a:lnTo>
                      <a:pt y="334" x="1531"/>
                    </a:lnTo>
                    <a:lnTo>
                      <a:pt y="324" x="1546"/>
                    </a:lnTo>
                    <a:lnTo>
                      <a:pt y="312" x="1560"/>
                    </a:lnTo>
                    <a:lnTo>
                      <a:pt y="299" x="1573"/>
                    </a:lnTo>
                    <a:lnTo>
                      <a:pt y="285" x="1583"/>
                    </a:lnTo>
                    <a:lnTo>
                      <a:pt y="270" x="1595"/>
                    </a:lnTo>
                    <a:lnTo>
                      <a:pt y="272" x="1605"/>
                    </a:lnTo>
                    <a:lnTo>
                      <a:pt y="275" x="1619"/>
                    </a:lnTo>
                    <a:lnTo>
                      <a:pt y="287" x="1676"/>
                    </a:lnTo>
                    <a:lnTo>
                      <a:pt y="299" x="1730"/>
                    </a:lnTo>
                    <a:lnTo>
                      <a:pt y="311" x="1783"/>
                    </a:lnTo>
                    <a:lnTo>
                      <a:pt y="322" x="1833"/>
                    </a:lnTo>
                    <a:lnTo>
                      <a:pt y="334" x="1881"/>
                    </a:lnTo>
                    <a:lnTo>
                      <a:pt y="346" x="1926"/>
                    </a:lnTo>
                    <a:lnTo>
                      <a:pt y="358" x="1970"/>
                    </a:lnTo>
                    <a:lnTo>
                      <a:pt y="371" x="2011"/>
                    </a:lnTo>
                    <a:lnTo>
                      <a:pt y="383" x="1992"/>
                    </a:lnTo>
                    <a:lnTo>
                      <a:pt y="397" x="1973"/>
                    </a:lnTo>
                    <a:lnTo>
                      <a:pt y="407" x="1952"/>
                    </a:lnTo>
                    <a:lnTo>
                      <a:pt y="417" x="1930"/>
                    </a:lnTo>
                    <a:lnTo>
                      <a:pt y="426" x="1908"/>
                    </a:lnTo>
                    <a:lnTo>
                      <a:pt y="434" x="1884"/>
                    </a:lnTo>
                    <a:lnTo>
                      <a:pt y="441" x="1859"/>
                    </a:lnTo>
                    <a:lnTo>
                      <a:pt y="448" x="1833"/>
                    </a:lnTo>
                    <a:lnTo>
                      <a:pt y="458" x="1779"/>
                    </a:lnTo>
                    <a:lnTo>
                      <a:pt y="464" x="1725"/>
                    </a:lnTo>
                    <a:lnTo>
                      <a:pt y="469" x="1670"/>
                    </a:lnTo>
                    <a:lnTo>
                      <a:pt y="471" x="1614"/>
                    </a:lnTo>
                    <a:lnTo>
                      <a:pt y="471" x="1560"/>
                    </a:lnTo>
                    <a:lnTo>
                      <a:pt y="469" x="1506"/>
                    </a:lnTo>
                    <a:lnTo>
                      <a:pt y="466" x="1455"/>
                    </a:lnTo>
                    <a:lnTo>
                      <a:pt y="463" x="1408"/>
                    </a:lnTo>
                    <a:lnTo>
                      <a:pt y="453" x="1325"/>
                    </a:lnTo>
                    <a:lnTo>
                      <a:pt y="444" x="1268"/>
                    </a:lnTo>
                    <a:lnTo>
                      <a:pt y="431" x="1209"/>
                    </a:lnTo>
                    <a:lnTo>
                      <a:pt y="419" x="1148"/>
                    </a:lnTo>
                    <a:lnTo>
                      <a:pt y="405" x="1087"/>
                    </a:lnTo>
                    <a:lnTo>
                      <a:pt y="392" x="1026"/>
                    </a:lnTo>
                    <a:lnTo>
                      <a:pt y="378" x="962"/>
                    </a:lnTo>
                    <a:lnTo>
                      <a:pt y="365" x="898"/>
                    </a:lnTo>
                    <a:lnTo>
                      <a:pt y="350" x="834"/>
                    </a:lnTo>
                    <a:lnTo>
                      <a:pt y="334" x="768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75" name="Shape 5675"/>
              <p:cNvSpPr/>
              <p:nvPr/>
            </p:nvSpPr>
            <p:spPr>
              <a:xfrm>
                <a:off y="2670175" x="4430712"/>
                <a:ext cy="668337" cx="2214561"/>
              </a:xfrm>
              <a:custGeom>
                <a:pathLst>
                  <a:path w="1395" extrusionOk="0" h="421">
                    <a:moveTo>
                      <a:pt y="0" x="2"/>
                    </a:moveTo>
                    <a:lnTo>
                      <a:pt y="0" x="30"/>
                    </a:lnTo>
                    <a:lnTo>
                      <a:pt y="0" x="66"/>
                    </a:lnTo>
                    <a:lnTo>
                      <a:pt y="2" x="98"/>
                    </a:lnTo>
                    <a:lnTo>
                      <a:pt y="2" x="125"/>
                    </a:lnTo>
                    <a:lnTo>
                      <a:pt y="10" x="121"/>
                    </a:lnTo>
                    <a:lnTo>
                      <a:pt y="21" x="120"/>
                    </a:lnTo>
                    <a:lnTo>
                      <a:pt y="29" x="121"/>
                    </a:lnTo>
                    <a:lnTo>
                      <a:pt y="37" x="125"/>
                    </a:lnTo>
                    <a:lnTo>
                      <a:pt y="70" x="150"/>
                    </a:lnTo>
                    <a:lnTo>
                      <a:pt y="102" x="176"/>
                    </a:lnTo>
                    <a:lnTo>
                      <a:pt y="132" x="204"/>
                    </a:lnTo>
                    <a:lnTo>
                      <a:pt y="162" x="233"/>
                    </a:lnTo>
                    <a:lnTo>
                      <a:pt y="193" x="263"/>
                    </a:lnTo>
                    <a:lnTo>
                      <a:pt y="222" x="294"/>
                    </a:lnTo>
                    <a:lnTo>
                      <a:pt y="249" x="327"/>
                    </a:lnTo>
                    <a:lnTo>
                      <a:pt y="277" x="361"/>
                    </a:lnTo>
                    <a:lnTo>
                      <a:pt y="286" x="371"/>
                    </a:lnTo>
                    <a:lnTo>
                      <a:pt y="293" x="385"/>
                    </a:lnTo>
                    <a:lnTo>
                      <a:pt y="296" x="400"/>
                    </a:lnTo>
                    <a:lnTo>
                      <a:pt y="301" x="415"/>
                    </a:lnTo>
                    <a:lnTo>
                      <a:pt y="372" x="861"/>
                    </a:lnTo>
                    <a:lnTo>
                      <a:pt y="372" x="890"/>
                    </a:lnTo>
                    <a:lnTo>
                      <a:pt y="372" x="915"/>
                    </a:lnTo>
                    <a:lnTo>
                      <a:pt y="370" x="942"/>
                    </a:lnTo>
                    <a:lnTo>
                      <a:pt y="369" x="966"/>
                    </a:lnTo>
                    <a:lnTo>
                      <a:pt y="365" x="989"/>
                    </a:lnTo>
                    <a:lnTo>
                      <a:pt y="360" x="1011"/>
                    </a:lnTo>
                    <a:lnTo>
                      <a:pt y="355" x="1033"/>
                    </a:lnTo>
                    <a:lnTo>
                      <a:pt y="348" x="1052"/>
                    </a:lnTo>
                    <a:lnTo>
                      <a:pt y="340" x="1070"/>
                    </a:lnTo>
                    <a:lnTo>
                      <a:pt y="331" x="1089"/>
                    </a:lnTo>
                    <a:lnTo>
                      <a:pt y="321" x="1104"/>
                    </a:lnTo>
                    <a:lnTo>
                      <a:pt y="311" x="1119"/>
                    </a:lnTo>
                    <a:lnTo>
                      <a:pt y="299" x="1133"/>
                    </a:lnTo>
                    <a:lnTo>
                      <a:pt y="286" x="1146"/>
                    </a:lnTo>
                    <a:lnTo>
                      <a:pt y="272" x="1156"/>
                    </a:lnTo>
                    <a:lnTo>
                      <a:pt y="257" x="1168"/>
                    </a:lnTo>
                    <a:lnTo>
                      <a:pt y="259" x="1178"/>
                    </a:lnTo>
                    <a:lnTo>
                      <a:pt y="262" x="1192"/>
                    </a:lnTo>
                    <a:lnTo>
                      <a:pt y="272" x="1246"/>
                    </a:lnTo>
                    <a:lnTo>
                      <a:pt y="284" x="1297"/>
                    </a:lnTo>
                    <a:lnTo>
                      <a:pt y="294" x="1347"/>
                    </a:lnTo>
                    <a:lnTo>
                      <a:pt y="306" x="1395"/>
                    </a:lnTo>
                    <a:lnTo>
                      <a:pt y="316" x="1388"/>
                    </a:lnTo>
                    <a:lnTo>
                      <a:pt y="325" x="1381"/>
                    </a:lnTo>
                    <a:lnTo>
                      <a:pt y="333" x="1373"/>
                    </a:lnTo>
                    <a:lnTo>
                      <a:pt y="342" x="1361"/>
                    </a:lnTo>
                    <a:lnTo>
                      <a:pt y="348" x="1349"/>
                    </a:lnTo>
                    <a:lnTo>
                      <a:pt y="357" x="1335"/>
                    </a:lnTo>
                    <a:lnTo>
                      <a:pt y="364" x="1322"/>
                    </a:lnTo>
                    <a:lnTo>
                      <a:pt y="370" x="1307"/>
                    </a:lnTo>
                    <a:lnTo>
                      <a:pt y="382" x="1271"/>
                    </a:lnTo>
                    <a:lnTo>
                      <a:pt y="392" x="1234"/>
                    </a:lnTo>
                    <a:lnTo>
                      <a:pt y="401" x="1195"/>
                    </a:lnTo>
                    <a:lnTo>
                      <a:pt y="407" x="1153"/>
                    </a:lnTo>
                    <a:lnTo>
                      <a:pt y="413" x="1111"/>
                    </a:lnTo>
                    <a:lnTo>
                      <a:pt y="418" x="1067"/>
                    </a:lnTo>
                    <a:lnTo>
                      <a:pt y="421" x="1025"/>
                    </a:lnTo>
                    <a:lnTo>
                      <a:pt y="421" x="984"/>
                    </a:lnTo>
                    <a:lnTo>
                      <a:pt y="421" x="944"/>
                    </a:lnTo>
                    <a:lnTo>
                      <a:pt y="419" x="908"/>
                    </a:lnTo>
                    <a:lnTo>
                      <a:pt y="418" x="875"/>
                    </a:lnTo>
                    <a:lnTo>
                      <a:pt y="413" x="847"/>
                    </a:lnTo>
                    <a:lnTo>
                      <a:pt y="318" x="388"/>
                    </a:lnTo>
                    <a:lnTo>
                      <a:pt y="320" x="385"/>
                    </a:lnTo>
                    <a:lnTo>
                      <a:pt y="318" x="380"/>
                    </a:lnTo>
                    <a:lnTo>
                      <a:pt y="315" x="371"/>
                    </a:lnTo>
                    <a:lnTo>
                      <a:pt y="311" x="363"/>
                    </a:lnTo>
                    <a:lnTo>
                      <a:pt y="298" x="341"/>
                    </a:lnTo>
                    <a:lnTo>
                      <a:pt y="281" x="312"/>
                    </a:lnTo>
                    <a:lnTo>
                      <a:pt y="260" x="282"/>
                    </a:lnTo>
                    <a:lnTo>
                      <a:pt y="237" x="248"/>
                    </a:lnTo>
                    <a:lnTo>
                      <a:pt y="210" x="213"/>
                    </a:lnTo>
                    <a:lnTo>
                      <a:pt y="183" x="176"/>
                    </a:lnTo>
                    <a:lnTo>
                      <a:pt y="154" x="140"/>
                    </a:lnTo>
                    <a:lnTo>
                      <a:pt y="125" x="106"/>
                    </a:lnTo>
                    <a:lnTo>
                      <a:pt y="98" x="76"/>
                    </a:lnTo>
                    <a:lnTo>
                      <a:pt y="73" x="49"/>
                    </a:lnTo>
                    <a:lnTo>
                      <a:pt y="49" x="25"/>
                    </a:lnTo>
                    <a:lnTo>
                      <a:pt y="29" x="10"/>
                    </a:lnTo>
                    <a:lnTo>
                      <a:pt y="19" x="5"/>
                    </a:lnTo>
                    <a:lnTo>
                      <a:pt y="12" x="2"/>
                    </a:lnTo>
                    <a:lnTo>
                      <a:pt y="5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76" name="Shape 5676"/>
              <p:cNvSpPr/>
              <p:nvPr/>
            </p:nvSpPr>
            <p:spPr>
              <a:xfrm>
                <a:off y="2673350" x="4610100"/>
                <a:ext cy="603250" cx="1690686"/>
              </a:xfrm>
              <a:custGeom>
                <a:pathLst>
                  <a:path w="1065" extrusionOk="0" h="380">
                    <a:moveTo>
                      <a:pt y="0" x="5"/>
                    </a:moveTo>
                    <a:lnTo>
                      <a:pt y="0" x="12"/>
                    </a:lnTo>
                    <a:lnTo>
                      <a:pt y="8" x="8"/>
                    </a:lnTo>
                    <a:lnTo>
                      <a:pt y="19" x="7"/>
                    </a:lnTo>
                    <a:lnTo>
                      <a:pt y="27" x="8"/>
                    </a:lnTo>
                    <a:lnTo>
                      <a:pt y="35" x="12"/>
                    </a:lnTo>
                    <a:lnTo>
                      <a:pt y="68" x="37"/>
                    </a:lnTo>
                    <a:lnTo>
                      <a:pt y="100" x="63"/>
                    </a:lnTo>
                    <a:lnTo>
                      <a:pt y="130" x="91"/>
                    </a:lnTo>
                    <a:lnTo>
                      <a:pt y="160" x="120"/>
                    </a:lnTo>
                    <a:lnTo>
                      <a:pt y="191" x="150"/>
                    </a:lnTo>
                    <a:lnTo>
                      <a:pt y="220" x="181"/>
                    </a:lnTo>
                    <a:lnTo>
                      <a:pt y="247" x="214"/>
                    </a:lnTo>
                    <a:lnTo>
                      <a:pt y="275" x="248"/>
                    </a:lnTo>
                    <a:lnTo>
                      <a:pt y="284" x="258"/>
                    </a:lnTo>
                    <a:lnTo>
                      <a:pt y="291" x="272"/>
                    </a:lnTo>
                    <a:lnTo>
                      <a:pt y="294" x="287"/>
                    </a:lnTo>
                    <a:lnTo>
                      <a:pt y="299" x="302"/>
                    </a:lnTo>
                    <a:lnTo>
                      <a:pt y="370" x="748"/>
                    </a:lnTo>
                    <a:lnTo>
                      <a:pt y="370" x="777"/>
                    </a:lnTo>
                    <a:lnTo>
                      <a:pt y="370" x="802"/>
                    </a:lnTo>
                    <a:lnTo>
                      <a:pt y="368" x="829"/>
                    </a:lnTo>
                    <a:lnTo>
                      <a:pt y="367" x="853"/>
                    </a:lnTo>
                    <a:lnTo>
                      <a:pt y="363" x="876"/>
                    </a:lnTo>
                    <a:lnTo>
                      <a:pt y="358" x="898"/>
                    </a:lnTo>
                    <a:lnTo>
                      <a:pt y="353" x="920"/>
                    </a:lnTo>
                    <a:lnTo>
                      <a:pt y="346" x="939"/>
                    </a:lnTo>
                    <a:lnTo>
                      <a:pt y="338" x="957"/>
                    </a:lnTo>
                    <a:lnTo>
                      <a:pt y="329" x="976"/>
                    </a:lnTo>
                    <a:lnTo>
                      <a:pt y="319" x="991"/>
                    </a:lnTo>
                    <a:lnTo>
                      <a:pt y="309" x="1006"/>
                    </a:lnTo>
                    <a:lnTo>
                      <a:pt y="297" x="1020"/>
                    </a:lnTo>
                    <a:lnTo>
                      <a:pt y="284" x="1033"/>
                    </a:lnTo>
                    <a:lnTo>
                      <a:pt y="270" x="1043"/>
                    </a:lnTo>
                    <a:lnTo>
                      <a:pt y="255" x="1055"/>
                    </a:lnTo>
                    <a:lnTo>
                      <a:pt y="257" x="1060"/>
                    </a:lnTo>
                    <a:lnTo>
                      <a:pt y="257" x="1065"/>
                    </a:lnTo>
                    <a:lnTo>
                      <a:pt y="277" x="1052"/>
                    </a:lnTo>
                    <a:lnTo>
                      <a:pt y="296" x="1035"/>
                    </a:lnTo>
                    <a:lnTo>
                      <a:pt y="311" x="1016"/>
                    </a:lnTo>
                    <a:lnTo>
                      <a:pt y="324" x="998"/>
                    </a:lnTo>
                    <a:lnTo>
                      <a:pt y="336" x="978"/>
                    </a:lnTo>
                    <a:lnTo>
                      <a:pt y="346" x="956"/>
                    </a:lnTo>
                    <a:lnTo>
                      <a:pt y="356" x="934"/>
                    </a:lnTo>
                    <a:lnTo>
                      <a:pt y="363" x="910"/>
                    </a:lnTo>
                    <a:lnTo>
                      <a:pt y="368" x="888"/>
                    </a:lnTo>
                    <a:lnTo>
                      <a:pt y="373" x="866"/>
                    </a:lnTo>
                    <a:lnTo>
                      <a:pt y="377" x="844"/>
                    </a:lnTo>
                    <a:lnTo>
                      <a:pt y="378" x="822"/>
                    </a:lnTo>
                    <a:lnTo>
                      <a:pt y="380" x="802"/>
                    </a:lnTo>
                    <a:lnTo>
                      <a:pt y="380" x="782"/>
                    </a:lnTo>
                    <a:lnTo>
                      <a:pt y="378" x="763"/>
                    </a:lnTo>
                    <a:lnTo>
                      <a:pt y="377" x="748"/>
                    </a:lnTo>
                    <a:lnTo>
                      <a:pt y="304" x="299"/>
                    </a:lnTo>
                    <a:lnTo>
                      <a:pt y="301" x="284"/>
                    </a:lnTo>
                    <a:lnTo>
                      <a:pt y="296" x="269"/>
                    </a:lnTo>
                    <a:lnTo>
                      <a:pt y="289" x="255"/>
                    </a:lnTo>
                    <a:lnTo>
                      <a:pt y="280" x="243"/>
                    </a:lnTo>
                    <a:lnTo>
                      <a:pt y="258" x="216"/>
                    </a:lnTo>
                    <a:lnTo>
                      <a:pt y="231" x="186"/>
                    </a:lnTo>
                    <a:lnTo>
                      <a:pt y="203" x="154"/>
                    </a:lnTo>
                    <a:lnTo>
                      <a:pt y="171" x="120"/>
                    </a:lnTo>
                    <a:lnTo>
                      <a:pt y="137" x="88"/>
                    </a:lnTo>
                    <a:lnTo>
                      <a:pt y="103" x="56"/>
                    </a:lnTo>
                    <a:lnTo>
                      <a:pt y="71" x="29"/>
                    </a:lnTo>
                    <a:lnTo>
                      <a:pt y="39" x="7"/>
                    </a:lnTo>
                    <a:lnTo>
                      <a:pt y="32" x="3"/>
                    </a:lnTo>
                    <a:lnTo>
                      <a:pt y="25" x="0"/>
                    </a:lnTo>
                    <a:lnTo>
                      <a:pt y="20" x="0"/>
                    </a:lnTo>
                    <a:lnTo>
                      <a:pt y="17" x="0"/>
                    </a:lnTo>
                    <a:lnTo>
                      <a:pt y="8" x="2"/>
                    </a:lnTo>
                    <a:lnTo>
                      <a:pt y="0" x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77" name="Shape 5677"/>
              <p:cNvSpPr/>
              <p:nvPr/>
            </p:nvSpPr>
            <p:spPr>
              <a:xfrm>
                <a:off y="3421062" x="7389811"/>
                <a:ext cy="6350" cx="11111"/>
              </a:xfrm>
              <a:custGeom>
                <a:pathLst>
                  <a:path w="7" extrusionOk="0" h="4">
                    <a:moveTo>
                      <a:pt y="4" x="7"/>
                    </a:move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lnTo>
                      <a:pt y="2" x="5"/>
                    </a:lnTo>
                    <a:lnTo>
                      <a:pt y="4" x="7"/>
                    </a:lnTo>
                    <a:close/>
                  </a:path>
                </a:pathLst>
              </a:custGeom>
              <a:solidFill>
                <a:srgbClr val="5A575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78" name="Shape 5678"/>
              <p:cNvSpPr/>
              <p:nvPr/>
            </p:nvSpPr>
            <p:spPr>
              <a:xfrm>
                <a:off y="3424237" x="7386636"/>
                <a:ext cy="7936" cx="22225"/>
              </a:xfrm>
              <a:custGeom>
                <a:pathLst>
                  <a:path w="14" extrusionOk="0" h="5">
                    <a:moveTo>
                      <a:pt y="0" x="4"/>
                    </a:moveTo>
                    <a:lnTo>
                      <a:pt y="0" x="5"/>
                    </a:lnTo>
                    <a:lnTo>
                      <a:pt y="2" x="9"/>
                    </a:lnTo>
                    <a:lnTo>
                      <a:pt y="5" x="14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5B595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79" name="Shape 5679"/>
              <p:cNvSpPr/>
              <p:nvPr/>
            </p:nvSpPr>
            <p:spPr>
              <a:xfrm>
                <a:off y="3427412" x="7386636"/>
                <a:ext cy="7936" cx="30161"/>
              </a:xfrm>
              <a:custGeom>
                <a:pathLst>
                  <a:path w="19" extrusionOk="0" h="5">
                    <a:moveTo>
                      <a:pt y="0" x="2"/>
                    </a:moveTo>
                    <a:lnTo>
                      <a:pt y="0" x="9"/>
                    </a:lnTo>
                    <a:lnTo>
                      <a:pt y="3" x="14"/>
                    </a:lnTo>
                    <a:lnTo>
                      <a:pt y="5" x="19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5F5D5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80" name="Shape 5680"/>
              <p:cNvSpPr/>
              <p:nvPr/>
            </p:nvSpPr>
            <p:spPr>
              <a:xfrm>
                <a:off y="3427412" x="7385050"/>
                <a:ext cy="12700" cx="36511"/>
              </a:xfrm>
              <a:custGeom>
                <a:pathLst>
                  <a:path w="23" extrusionOk="0" h="8">
                    <a:moveTo>
                      <a:pt y="0" x="1"/>
                    </a:moveTo>
                    <a:lnTo>
                      <a:pt y="3" x="15"/>
                    </a:lnTo>
                    <a:lnTo>
                      <a:pt y="5" x="18"/>
                    </a:lnTo>
                    <a:lnTo>
                      <a:pt y="8" x="23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625F5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81" name="Shape 5681"/>
              <p:cNvSpPr/>
              <p:nvPr/>
            </p:nvSpPr>
            <p:spPr>
              <a:xfrm>
                <a:off y="3429000" x="7381875"/>
                <a:ext cy="14286" cx="42862"/>
              </a:xfrm>
              <a:custGeom>
                <a:pathLst>
                  <a:path w="27" extrusionOk="0" h="9">
                    <a:moveTo>
                      <a:pt y="0" x="3"/>
                    </a:moveTo>
                    <a:lnTo>
                      <a:pt y="4" x="22"/>
                    </a:lnTo>
                    <a:lnTo>
                      <a:pt y="6" x="23"/>
                    </a:lnTo>
                    <a:lnTo>
                      <a:pt y="7" x="27"/>
                    </a:lnTo>
                    <a:lnTo>
                      <a:pt y="9" x="27"/>
                    </a:lnTo>
                    <a:lnTo>
                      <a:pt y="9" x="27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64626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82" name="Shape 5682"/>
              <p:cNvSpPr/>
              <p:nvPr/>
            </p:nvSpPr>
            <p:spPr>
              <a:xfrm>
                <a:off y="3432175" x="7378700"/>
                <a:ext cy="14286" cx="46036"/>
              </a:xfrm>
              <a:custGeom>
                <a:pathLst>
                  <a:path w="29" extrusionOk="0" h="9">
                    <a:moveTo>
                      <a:pt y="0" x="4"/>
                    </a:moveTo>
                    <a:lnTo>
                      <a:pt y="5" x="27"/>
                    </a:lnTo>
                    <a:lnTo>
                      <a:pt y="5" x="27"/>
                    </a:lnTo>
                    <a:lnTo>
                      <a:pt y="5" x="29"/>
                    </a:lnTo>
                    <a:lnTo>
                      <a:pt y="7" x="29"/>
                    </a:lnTo>
                    <a:lnTo>
                      <a:pt y="9" x="29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68666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83" name="Shape 5683"/>
              <p:cNvSpPr/>
              <p:nvPr/>
            </p:nvSpPr>
            <p:spPr>
              <a:xfrm>
                <a:off y="3435350" x="7378700"/>
                <a:ext cy="12700" cx="46036"/>
              </a:xfrm>
              <a:custGeom>
                <a:pathLst>
                  <a:path w="29" extrusionOk="0" h="8">
                    <a:moveTo>
                      <a:pt y="0" x="2"/>
                    </a:moveTo>
                    <a:lnTo>
                      <a:pt y="5" x="29"/>
                    </a:lnTo>
                    <a:lnTo>
                      <a:pt y="7" x="29"/>
                    </a:lnTo>
                    <a:lnTo>
                      <a:pt y="8" x="2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A686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84" name="Shape 5684"/>
              <p:cNvSpPr/>
              <p:nvPr/>
            </p:nvSpPr>
            <p:spPr>
              <a:xfrm>
                <a:off y="3438525" x="7375525"/>
                <a:ext cy="12700" cx="49212"/>
              </a:xfrm>
              <a:custGeom>
                <a:pathLst>
                  <a:path w="31" extrusionOk="0" h="8">
                    <a:moveTo>
                      <a:pt y="0" x="2"/>
                    </a:moveTo>
                    <a:lnTo>
                      <a:pt y="5" x="31"/>
                    </a:lnTo>
                    <a:lnTo>
                      <a:pt y="6" x="31"/>
                    </a:lnTo>
                    <a:lnTo>
                      <a:pt y="8" x="31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85" name="Shape 5685"/>
              <p:cNvSpPr/>
              <p:nvPr/>
            </p:nvSpPr>
            <p:spPr>
              <a:xfrm>
                <a:off y="3440112" x="7373936"/>
                <a:ext cy="14286" cx="50800"/>
              </a:xfrm>
              <a:custGeom>
                <a:pathLst>
                  <a:path w="32" extrusionOk="0" h="9">
                    <a:moveTo>
                      <a:pt y="0" x="3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9" x="32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706E6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86" name="Shape 5686"/>
              <p:cNvSpPr/>
              <p:nvPr/>
            </p:nvSpPr>
            <p:spPr>
              <a:xfrm>
                <a:off y="3443287" x="7373936"/>
                <a:ext cy="12700" cx="53975"/>
              </a:xfrm>
              <a:custGeom>
                <a:pathLst>
                  <a:path w="34" extrusionOk="0" h="8">
                    <a:moveTo>
                      <a:pt y="0" x="1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8" x="3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71706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87" name="Shape 5687"/>
              <p:cNvSpPr/>
              <p:nvPr/>
            </p:nvSpPr>
            <p:spPr>
              <a:xfrm>
                <a:off y="3446462" x="7370761"/>
                <a:ext cy="12700" cx="57150"/>
              </a:xfrm>
              <a:custGeom>
                <a:pathLst>
                  <a:path w="36" extrusionOk="0" h="8">
                    <a:moveTo>
                      <a:pt y="0" x="2"/>
                    </a:moveTo>
                    <a:lnTo>
                      <a:pt y="5" x="34"/>
                    </a:lnTo>
                    <a:lnTo>
                      <a:pt y="6" x="36"/>
                    </a:lnTo>
                    <a:lnTo>
                      <a:pt y="8" x="3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73727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88" name="Shape 5688"/>
              <p:cNvSpPr/>
              <p:nvPr/>
            </p:nvSpPr>
            <p:spPr>
              <a:xfrm>
                <a:off y="3448050" x="7367586"/>
                <a:ext cy="14286" cx="60325"/>
              </a:xfrm>
              <a:custGeom>
                <a:pathLst>
                  <a:path w="38" extrusionOk="0" h="9">
                    <a:moveTo>
                      <a:pt y="0" x="4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9" x="38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77767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89" name="Shape 5689"/>
              <p:cNvSpPr/>
              <p:nvPr/>
            </p:nvSpPr>
            <p:spPr>
              <a:xfrm>
                <a:off y="3451225" x="7367586"/>
                <a:ext cy="23811" cx="120650"/>
              </a:xfrm>
              <a:custGeom>
                <a:pathLst>
                  <a:path w="76" extrusionOk="0" h="15">
                    <a:moveTo>
                      <a:pt y="0" x="2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8" x="38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  <a:moveTo>
                      <a:pt y="15" x="76"/>
                    </a:moveTo>
                    <a:lnTo>
                      <a:pt y="15" x="73"/>
                    </a:lnTo>
                    <a:lnTo>
                      <a:pt y="15" x="73"/>
                    </a:lnTo>
                    <a:lnTo>
                      <a:pt y="14" x="73"/>
                    </a:lnTo>
                    <a:lnTo>
                      <a:pt y="15" x="75"/>
                    </a:lnTo>
                    <a:lnTo>
                      <a:pt y="15" x="76"/>
                    </a:lnTo>
                    <a:close/>
                  </a:path>
                </a:pathLst>
              </a:custGeom>
              <a:solidFill>
                <a:srgbClr val="79787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90" name="Shape 5690"/>
              <p:cNvSpPr/>
              <p:nvPr/>
            </p:nvSpPr>
            <p:spPr>
              <a:xfrm>
                <a:off y="3451225" x="7366000"/>
                <a:ext cy="30161" cx="130175"/>
              </a:xfrm>
              <a:custGeom>
                <a:pathLst>
                  <a:path w="82" extrusionOk="0" h="19">
                    <a:moveTo>
                      <a:pt y="0" x="1"/>
                    </a:moveTo>
                    <a:lnTo>
                      <a:pt y="7" x="39"/>
                    </a:lnTo>
                    <a:lnTo>
                      <a:pt y="8" x="39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9" x="82"/>
                    </a:moveTo>
                    <a:lnTo>
                      <a:pt y="17" x="74"/>
                    </a:lnTo>
                    <a:lnTo>
                      <a:pt y="15" x="74"/>
                    </a:lnTo>
                    <a:lnTo>
                      <a:pt y="14" x="74"/>
                    </a:lnTo>
                    <a:lnTo>
                      <a:pt y="17" x="79"/>
                    </a:lnTo>
                    <a:lnTo>
                      <a:pt y="19" x="82"/>
                    </a:lnTo>
                    <a:close/>
                  </a:path>
                </a:pathLst>
              </a:custGeom>
              <a:solidFill>
                <a:srgbClr val="7C7A7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91" name="Shape 5691"/>
              <p:cNvSpPr/>
              <p:nvPr/>
            </p:nvSpPr>
            <p:spPr>
              <a:xfrm>
                <a:off y="3454400" x="7366000"/>
                <a:ext cy="31750" cx="141286"/>
              </a:xfrm>
              <a:custGeom>
                <a:pathLst>
                  <a:path w="89" extrusionOk="0" h="20">
                    <a:moveTo>
                      <a:pt y="0" x="1"/>
                    </a:moveTo>
                    <a:lnTo>
                      <a:pt y="6" x="39"/>
                    </a:lnTo>
                    <a:lnTo>
                      <a:pt y="8" x="40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  <a:moveTo>
                      <a:pt y="13" x="74"/>
                    </a:moveTo>
                    <a:lnTo>
                      <a:pt y="13" x="77"/>
                    </a:lnTo>
                    <a:lnTo>
                      <a:pt y="17" x="82"/>
                    </a:lnTo>
                    <a:lnTo>
                      <a:pt y="20" x="89"/>
                    </a:lnTo>
                    <a:lnTo>
                      <a:pt y="17" x="74"/>
                    </a:lnTo>
                    <a:lnTo>
                      <a:pt y="15" x="74"/>
                    </a:lnTo>
                    <a:lnTo>
                      <a:pt y="13" x="74"/>
                    </a:lnTo>
                    <a:close/>
                  </a:path>
                </a:pathLst>
              </a:custGeom>
              <a:solidFill>
                <a:srgbClr val="7F7E7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92" name="Shape 5692"/>
              <p:cNvSpPr/>
              <p:nvPr/>
            </p:nvSpPr>
            <p:spPr>
              <a:xfrm>
                <a:off y="3455987" x="7362825"/>
                <a:ext cy="33336" cx="152400"/>
              </a:xfrm>
              <a:custGeom>
                <a:pathLst>
                  <a:path w="96" extrusionOk="0" h="21">
                    <a:moveTo>
                      <a:pt y="0" x="2"/>
                    </a:moveTo>
                    <a:lnTo>
                      <a:pt y="7" x="42"/>
                    </a:lnTo>
                    <a:lnTo>
                      <a:pt y="9" x="42"/>
                    </a:lnTo>
                    <a:lnTo>
                      <a:pt y="12" x="42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4" x="76"/>
                    </a:moveTo>
                    <a:lnTo>
                      <a:pt y="16" x="84"/>
                    </a:lnTo>
                    <a:lnTo>
                      <a:pt y="17" x="90"/>
                    </a:lnTo>
                    <a:lnTo>
                      <a:pt y="21" x="96"/>
                    </a:lnTo>
                    <a:lnTo>
                      <a:pt y="17" x="76"/>
                    </a:lnTo>
                    <a:lnTo>
                      <a:pt y="16" x="76"/>
                    </a:lnTo>
                    <a:lnTo>
                      <a:pt y="14" x="76"/>
                    </a:lnTo>
                    <a:close/>
                  </a:path>
                </a:pathLst>
              </a:custGeom>
              <a:solidFill>
                <a:srgbClr val="82807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93" name="Shape 5693"/>
              <p:cNvSpPr/>
              <p:nvPr/>
            </p:nvSpPr>
            <p:spPr>
              <a:xfrm>
                <a:off y="3459162" x="7359650"/>
                <a:ext cy="34925" cx="161925"/>
              </a:xfrm>
              <a:custGeom>
                <a:pathLst>
                  <a:path w="102" extrusionOk="0" h="22">
                    <a:moveTo>
                      <a:pt y="0" x="4"/>
                    </a:moveTo>
                    <a:lnTo>
                      <a:pt y="7" x="44"/>
                    </a:lnTo>
                    <a:lnTo>
                      <a:pt y="10" x="44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  <a:moveTo>
                      <a:pt y="14" x="78"/>
                    </a:moveTo>
                    <a:lnTo>
                      <a:pt y="17" x="93"/>
                    </a:lnTo>
                    <a:lnTo>
                      <a:pt y="19" x="98"/>
                    </a:lnTo>
                    <a:lnTo>
                      <a:pt y="22" x="102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4" x="78"/>
                    </a:lnTo>
                    <a:close/>
                  </a:path>
                </a:pathLst>
              </a:custGeom>
              <a:solidFill>
                <a:srgbClr val="84828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94" name="Shape 5694"/>
              <p:cNvSpPr/>
              <p:nvPr/>
            </p:nvSpPr>
            <p:spPr>
              <a:xfrm>
                <a:off y="3462337" x="7359650"/>
                <a:ext cy="34925" cx="169861"/>
              </a:xfrm>
              <a:custGeom>
                <a:pathLst>
                  <a:path w="107" extrusionOk="0" h="22">
                    <a:moveTo>
                      <a:pt y="0" x="2"/>
                    </a:moveTo>
                    <a:lnTo>
                      <a:pt y="8" x="44"/>
                    </a:lnTo>
                    <a:lnTo>
                      <a:pt y="10" x="46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  <a:moveTo>
                      <a:pt y="13" x="78"/>
                    </a:moveTo>
                    <a:lnTo>
                      <a:pt y="17" x="98"/>
                    </a:lnTo>
                    <a:lnTo>
                      <a:pt y="20" x="102"/>
                    </a:lnTo>
                    <a:lnTo>
                      <a:pt y="22" x="107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3" x="78"/>
                    </a:lnTo>
                    <a:close/>
                  </a:path>
                </a:pathLst>
              </a:custGeom>
              <a:solidFill>
                <a:srgbClr val="88878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95" name="Shape 5695"/>
              <p:cNvSpPr/>
              <p:nvPr/>
            </p:nvSpPr>
            <p:spPr>
              <a:xfrm>
                <a:off y="3463925" x="7358061"/>
                <a:ext cy="38100" cx="179387"/>
              </a:xfrm>
              <a:custGeom>
                <a:pathLst>
                  <a:path w="113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1" x="47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3"/>
                    </a:lnTo>
                    <a:lnTo>
                      <a:pt y="21" x="108"/>
                    </a:lnTo>
                    <a:lnTo>
                      <a:pt y="24" x="113"/>
                    </a:lnTo>
                    <a:lnTo>
                      <a:pt y="17" x="79"/>
                    </a:lnTo>
                    <a:lnTo>
                      <a:pt y="16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96" name="Shape 5696"/>
              <p:cNvSpPr/>
              <p:nvPr/>
            </p:nvSpPr>
            <p:spPr>
              <a:xfrm>
                <a:off y="3467100" x="7358061"/>
                <a:ext cy="38100" cx="187325"/>
              </a:xfrm>
              <a:custGeom>
                <a:pathLst>
                  <a:path w="118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0" x="49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8"/>
                    </a:lnTo>
                    <a:lnTo>
                      <a:pt y="22" x="113"/>
                    </a:lnTo>
                    <a:lnTo>
                      <a:pt y="24" x="118"/>
                    </a:lnTo>
                    <a:lnTo>
                      <a:pt y="17" x="79"/>
                    </a:lnTo>
                    <a:lnTo>
                      <a:pt y="15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C8B8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97" name="Shape 5697"/>
              <p:cNvSpPr/>
              <p:nvPr/>
            </p:nvSpPr>
            <p:spPr>
              <a:xfrm>
                <a:off y="3470275" x="7354886"/>
                <a:ext cy="39686" cx="195261"/>
              </a:xfrm>
              <a:custGeom>
                <a:pathLst>
                  <a:path w="123" extrusionOk="0" h="25">
                    <a:moveTo>
                      <a:pt y="0" x="2"/>
                    </a:moveTo>
                    <a:lnTo>
                      <a:pt y="8" x="51"/>
                    </a:lnTo>
                    <a:lnTo>
                      <a:pt y="10" x="51"/>
                    </a:lnTo>
                    <a:lnTo>
                      <a:pt y="12" x="52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3" x="81"/>
                    </a:moveTo>
                    <a:lnTo>
                      <a:pt y="20" x="115"/>
                    </a:lnTo>
                    <a:lnTo>
                      <a:pt y="22" x="118"/>
                    </a:lnTo>
                    <a:lnTo>
                      <a:pt y="25" x="123"/>
                    </a:lnTo>
                    <a:lnTo>
                      <a:pt y="17" x="79"/>
                    </a:lnTo>
                    <a:lnTo>
                      <a:pt y="15" x="81"/>
                    </a:lnTo>
                    <a:lnTo>
                      <a:pt y="13" x="81"/>
                    </a:lnTo>
                    <a:close/>
                  </a:path>
                </a:pathLst>
              </a:custGeom>
              <a:solidFill>
                <a:srgbClr val="908F8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98" name="Shape 5698"/>
              <p:cNvSpPr/>
              <p:nvPr/>
            </p:nvSpPr>
            <p:spPr>
              <a:xfrm>
                <a:off y="3473450" x="7351711"/>
                <a:ext cy="39686" cx="206375"/>
              </a:xfrm>
              <a:custGeom>
                <a:pathLst>
                  <a:path w="130" extrusionOk="0" h="25">
                    <a:moveTo>
                      <a:pt y="0" x="4"/>
                    </a:moveTo>
                    <a:lnTo>
                      <a:pt y="8" x="53"/>
                    </a:lnTo>
                    <a:lnTo>
                      <a:pt y="10" x="54"/>
                    </a:lnTo>
                    <a:lnTo>
                      <a:pt y="11" x="5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4"/>
                    </a:lnTo>
                    <a:close/>
                    <a:moveTo>
                      <a:pt y="13" x="83"/>
                    </a:moveTo>
                    <a:lnTo>
                      <a:pt y="20" x="122"/>
                    </a:lnTo>
                    <a:lnTo>
                      <a:pt y="23" x="125"/>
                    </a:lnTo>
                    <a:lnTo>
                      <a:pt y="25" x="130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3"/>
                    </a:lnTo>
                    <a:close/>
                  </a:path>
                </a:pathLst>
              </a:custGeom>
              <a:solidFill>
                <a:srgbClr val="92919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699" name="Shape 5699"/>
              <p:cNvSpPr/>
              <p:nvPr/>
            </p:nvSpPr>
            <p:spPr>
              <a:xfrm>
                <a:off y="3475037" x="7351711"/>
                <a:ext cy="41275" cx="212725"/>
              </a:xfrm>
              <a:custGeom>
                <a:pathLst>
                  <a:path w="134" extrusionOk="0" h="26">
                    <a:moveTo>
                      <a:pt y="0" x="2"/>
                    </a:moveTo>
                    <a:lnTo>
                      <a:pt y="9" x="54"/>
                    </a:lnTo>
                    <a:lnTo>
                      <a:pt y="10" x="56"/>
                    </a:lnTo>
                    <a:lnTo>
                      <a:pt y="12" x="5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4" x="81"/>
                    </a:moveTo>
                    <a:lnTo>
                      <a:pt y="22" x="125"/>
                    </a:lnTo>
                    <a:lnTo>
                      <a:pt y="24" x="129"/>
                    </a:lnTo>
                    <a:lnTo>
                      <a:pt y="26" x="134"/>
                    </a:lnTo>
                    <a:lnTo>
                      <a:pt y="17" x="81"/>
                    </a:lnTo>
                    <a:lnTo>
                      <a:pt y="15" x="81"/>
                    </a:lnTo>
                    <a:lnTo>
                      <a:pt y="14" x="81"/>
                    </a:lnTo>
                    <a:close/>
                  </a:path>
                </a:pathLst>
              </a:custGeom>
              <a:solidFill>
                <a:srgbClr val="94939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00" name="Shape 5700"/>
              <p:cNvSpPr/>
              <p:nvPr/>
            </p:nvSpPr>
            <p:spPr>
              <a:xfrm>
                <a:off y="3478212" x="7350125"/>
                <a:ext cy="42862" cx="219075"/>
              </a:xfrm>
              <a:custGeom>
                <a:pathLst>
                  <a:path w="138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0" x="57"/>
                    </a:lnTo>
                    <a:lnTo>
                      <a:pt y="13" x="5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1"/>
                    </a:lnTo>
                    <a:lnTo>
                      <a:pt y="24" x="135"/>
                    </a:lnTo>
                    <a:lnTo>
                      <a:pt y="27" x="138"/>
                    </a:lnTo>
                    <a:lnTo>
                      <a:pt y="17" x="81"/>
                    </a:lnTo>
                    <a:lnTo>
                      <a:pt y="15" x="82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9989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01" name="Shape 5701"/>
              <p:cNvSpPr/>
              <p:nvPr/>
            </p:nvSpPr>
            <p:spPr>
              <a:xfrm>
                <a:off y="3481387" x="7350125"/>
                <a:ext cy="42862" cx="223837"/>
              </a:xfrm>
              <a:custGeom>
                <a:pathLst>
                  <a:path w="141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1" x="59"/>
                    </a:lnTo>
                    <a:lnTo>
                      <a:pt y="13" x="60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5"/>
                    </a:lnTo>
                    <a:lnTo>
                      <a:pt y="25" x="138"/>
                    </a:lnTo>
                    <a:lnTo>
                      <a:pt y="27" x="141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02" name="Shape 5702"/>
              <p:cNvSpPr/>
              <p:nvPr/>
            </p:nvSpPr>
            <p:spPr>
              <a:xfrm>
                <a:off y="3481387" x="7346950"/>
                <a:ext cy="47625" cx="234950"/>
              </a:xfrm>
              <a:custGeom>
                <a:pathLst>
                  <a:path w="148" extrusionOk="0" h="30">
                    <a:moveTo>
                      <a:pt y="0" x="2"/>
                    </a:moveTo>
                    <a:lnTo>
                      <a:pt y="11" x="61"/>
                    </a:lnTo>
                    <a:lnTo>
                      <a:pt y="13" x="62"/>
                    </a:lnTo>
                    <a:lnTo>
                      <a:pt y="15" x="6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5" x="140"/>
                    </a:lnTo>
                    <a:lnTo>
                      <a:pt y="27" x="143"/>
                    </a:lnTo>
                    <a:lnTo>
                      <a:pt y="30" x="148"/>
                    </a:lnTo>
                    <a:lnTo>
                      <a:pt y="18" x="81"/>
                    </a:lnTo>
                    <a:lnTo>
                      <a:pt y="16" x="83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9E9D9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03" name="Shape 5703"/>
              <p:cNvSpPr/>
              <p:nvPr/>
            </p:nvSpPr>
            <p:spPr>
              <a:xfrm>
                <a:off y="3482975" x="7346950"/>
                <a:ext cy="49212" cx="241300"/>
              </a:xfrm>
              <a:custGeom>
                <a:pathLst>
                  <a:path w="152" extrusionOk="0" h="31">
                    <a:moveTo>
                      <a:pt y="0" x="2"/>
                    </a:moveTo>
                    <a:lnTo>
                      <a:pt y="12" x="62"/>
                    </a:lnTo>
                    <a:lnTo>
                      <a:pt y="14" x="64"/>
                    </a:lnTo>
                    <a:lnTo>
                      <a:pt y="15" x="6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6" x="143"/>
                    </a:lnTo>
                    <a:lnTo>
                      <a:pt y="29" x="148"/>
                    </a:lnTo>
                    <a:lnTo>
                      <a:pt y="31" x="152"/>
                    </a:lnTo>
                    <a:lnTo>
                      <a:pt y="19" x="79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2A2A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04" name="Shape 5704"/>
              <p:cNvSpPr/>
              <p:nvPr/>
            </p:nvSpPr>
            <p:spPr>
              <a:xfrm>
                <a:off y="3486150" x="7343775"/>
                <a:ext cy="47625" cx="249237"/>
              </a:xfrm>
              <a:custGeom>
                <a:pathLst>
                  <a:path w="157" extrusionOk="0" h="30">
                    <a:moveTo>
                      <a:pt y="0" x="2"/>
                    </a:moveTo>
                    <a:lnTo>
                      <a:pt y="12" x="66"/>
                    </a:lnTo>
                    <a:lnTo>
                      <a:pt y="15" x="69"/>
                    </a:lnTo>
                    <a:lnTo>
                      <a:pt y="17" x="73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7" x="150"/>
                    </a:lnTo>
                    <a:lnTo>
                      <a:pt y="29" x="154"/>
                    </a:lnTo>
                    <a:lnTo>
                      <a:pt y="30" x="157"/>
                    </a:lnTo>
                    <a:lnTo>
                      <a:pt y="17" x="78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05" name="Shape 5705"/>
              <p:cNvSpPr/>
              <p:nvPr/>
            </p:nvSpPr>
            <p:spPr>
              <a:xfrm>
                <a:off y="3489325" x="7343775"/>
                <a:ext cy="50800" cx="255586"/>
              </a:xfrm>
              <a:custGeom>
                <a:pathLst>
                  <a:path w="161" extrusionOk="0" h="32">
                    <a:moveTo>
                      <a:pt y="0" x="2"/>
                    </a:moveTo>
                    <a:lnTo>
                      <a:pt y="11" x="69"/>
                    </a:lnTo>
                    <a:lnTo>
                      <a:pt y="15" x="73"/>
                    </a:lnTo>
                    <a:lnTo>
                      <a:pt y="15" x="76"/>
                    </a:lnTo>
                    <a:lnTo>
                      <a:pt y="15" x="78"/>
                    </a:lnTo>
                    <a:lnTo>
                      <a:pt y="15" x="81"/>
                    </a:lnTo>
                    <a:lnTo>
                      <a:pt y="27" x="154"/>
                    </a:lnTo>
                    <a:lnTo>
                      <a:pt y="28" x="157"/>
                    </a:lnTo>
                    <a:lnTo>
                      <a:pt y="32" x="16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06" name="Shape 5706"/>
              <p:cNvSpPr/>
              <p:nvPr/>
            </p:nvSpPr>
            <p:spPr>
              <a:xfrm>
                <a:off y="3490912" x="7342186"/>
                <a:ext cy="50800" cx="261936"/>
              </a:xfrm>
              <a:custGeom>
                <a:pathLst>
                  <a:path w="165" extrusionOk="0" h="32">
                    <a:moveTo>
                      <a:pt y="0" x="1"/>
                    </a:moveTo>
                    <a:lnTo>
                      <a:pt y="14" x="74"/>
                    </a:lnTo>
                    <a:lnTo>
                      <a:pt y="14" x="77"/>
                    </a:lnTo>
                    <a:lnTo>
                      <a:pt y="14" x="79"/>
                    </a:lnTo>
                    <a:lnTo>
                      <a:pt y="27" x="158"/>
                    </a:lnTo>
                    <a:lnTo>
                      <a:pt y="31" x="162"/>
                    </a:lnTo>
                    <a:lnTo>
                      <a:pt y="32" x="165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BAA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07" name="Shape 5707"/>
              <p:cNvSpPr/>
              <p:nvPr/>
            </p:nvSpPr>
            <p:spPr>
              <a:xfrm>
                <a:off y="3494087" x="7342186"/>
                <a:ext cy="53975" cx="266700"/>
              </a:xfrm>
              <a:custGeom>
                <a:pathLst>
                  <a:path w="168" extrusionOk="0" h="34">
                    <a:moveTo>
                      <a:pt y="0" x="1"/>
                    </a:moveTo>
                    <a:lnTo>
                      <a:pt y="29" x="162"/>
                    </a:lnTo>
                    <a:lnTo>
                      <a:pt y="30" x="165"/>
                    </a:lnTo>
                    <a:lnTo>
                      <a:pt y="34" x="16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08" name="Shape 5708"/>
              <p:cNvSpPr/>
              <p:nvPr/>
            </p:nvSpPr>
            <p:spPr>
              <a:xfrm>
                <a:off y="3497262" x="7342186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28" x="165"/>
                    </a:lnTo>
                    <a:lnTo>
                      <a:pt y="32" x="168"/>
                    </a:lnTo>
                    <a:lnTo>
                      <a:pt y="34" x="17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0AFA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09" name="Shape 5709"/>
              <p:cNvSpPr/>
              <p:nvPr/>
            </p:nvSpPr>
            <p:spPr>
              <a:xfrm>
                <a:off y="3498850" x="7339011"/>
                <a:ext cy="53975" cx="277811"/>
              </a:xfrm>
              <a:custGeom>
                <a:pathLst>
                  <a:path w="175" extrusionOk="0" h="34">
                    <a:moveTo>
                      <a:pt y="0" x="2"/>
                    </a:moveTo>
                    <a:lnTo>
                      <a:pt y="31" x="170"/>
                    </a:lnTo>
                    <a:lnTo>
                      <a:pt y="33" x="174"/>
                    </a:lnTo>
                    <a:lnTo>
                      <a:pt y="34" x="175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6B6B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10" name="Shape 5710"/>
              <p:cNvSpPr/>
              <p:nvPr/>
            </p:nvSpPr>
            <p:spPr>
              <a:xfrm>
                <a:off y="3502025" x="7339011"/>
                <a:ext cy="57150" cx="284162"/>
              </a:xfrm>
              <a:custGeom>
                <a:pathLst>
                  <a:path w="179" extrusionOk="0" h="36">
                    <a:moveTo>
                      <a:pt y="0" x="2"/>
                    </a:moveTo>
                    <a:lnTo>
                      <a:pt y="31" x="174"/>
                    </a:lnTo>
                    <a:lnTo>
                      <a:pt y="32" x="175"/>
                    </a:lnTo>
                    <a:lnTo>
                      <a:pt y="36" x="17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9B9B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11" name="Shape 5711"/>
              <p:cNvSpPr/>
              <p:nvPr/>
            </p:nvSpPr>
            <p:spPr>
              <a:xfrm>
                <a:off y="3505200" x="7335836"/>
                <a:ext cy="55561" cx="292100"/>
              </a:xfrm>
              <a:custGeom>
                <a:pathLst>
                  <a:path w="184" extrusionOk="0" h="35">
                    <a:moveTo>
                      <a:pt y="0" x="2"/>
                    </a:moveTo>
                    <a:lnTo>
                      <a:pt y="30" x="177"/>
                    </a:lnTo>
                    <a:lnTo>
                      <a:pt y="34" x="181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CBCB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12" name="Shape 5712"/>
              <p:cNvSpPr/>
              <p:nvPr/>
            </p:nvSpPr>
            <p:spPr>
              <a:xfrm>
                <a:off y="3506787" x="7335836"/>
                <a:ext cy="57150" cx="298450"/>
              </a:xfrm>
              <a:custGeom>
                <a:pathLst>
                  <a:path w="188" extrusionOk="0" h="36">
                    <a:moveTo>
                      <a:pt y="0" x="2"/>
                    </a:moveTo>
                    <a:lnTo>
                      <a:pt y="33" x="181"/>
                    </a:lnTo>
                    <a:lnTo>
                      <a:pt y="34" x="184"/>
                    </a:lnTo>
                    <a:lnTo>
                      <a:pt y="36" x="188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1C1C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13" name="Shape 5713"/>
              <p:cNvSpPr/>
              <p:nvPr/>
            </p:nvSpPr>
            <p:spPr>
              <a:xfrm>
                <a:off y="3509962" x="7332661"/>
                <a:ext cy="57150" cx="303212"/>
              </a:xfrm>
              <a:custGeom>
                <a:pathLst>
                  <a:path w="191" extrusionOk="0" h="36">
                    <a:moveTo>
                      <a:pt y="0" x="2"/>
                    </a:moveTo>
                    <a:lnTo>
                      <a:pt y="32" x="186"/>
                    </a:lnTo>
                    <a:lnTo>
                      <a:pt y="34" x="190"/>
                    </a:lnTo>
                    <a:lnTo>
                      <a:pt y="36" x="191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4C4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14" name="Shape 5714"/>
              <p:cNvSpPr/>
              <p:nvPr/>
            </p:nvSpPr>
            <p:spPr>
              <a:xfrm>
                <a:off y="3513137" x="7332661"/>
                <a:ext cy="58736" cx="309561"/>
              </a:xfrm>
              <a:custGeom>
                <a:pathLst>
                  <a:path w="195" extrusionOk="0" h="37">
                    <a:moveTo>
                      <a:pt y="0" x="2"/>
                    </a:moveTo>
                    <a:lnTo>
                      <a:pt y="32" x="190"/>
                    </a:lnTo>
                    <a:lnTo>
                      <a:pt y="34" x="191"/>
                    </a:lnTo>
                    <a:lnTo>
                      <a:pt y="37" x="19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7C6C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15" name="Shape 5715"/>
              <p:cNvSpPr/>
              <p:nvPr/>
            </p:nvSpPr>
            <p:spPr>
              <a:xfrm>
                <a:off y="3516312" x="7332661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2" x="191"/>
                    </a:lnTo>
                    <a:lnTo>
                      <a:pt y="35" x="195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16" name="Shape 5716"/>
              <p:cNvSpPr/>
              <p:nvPr/>
            </p:nvSpPr>
            <p:spPr>
              <a:xfrm>
                <a:off y="3517900" x="7331075"/>
                <a:ext cy="58736" cx="315912"/>
              </a:xfrm>
              <a:custGeom>
                <a:pathLst>
                  <a:path w="199" extrusionOk="0" h="37">
                    <a:moveTo>
                      <a:pt y="0" x="1"/>
                    </a:moveTo>
                    <a:lnTo>
                      <a:pt y="34" x="196"/>
                    </a:lnTo>
                    <a:lnTo>
                      <a:pt y="36" x="197"/>
                    </a:lnTo>
                    <a:lnTo>
                      <a:pt y="37" x="19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17" name="Shape 5717"/>
              <p:cNvSpPr/>
              <p:nvPr/>
            </p:nvSpPr>
            <p:spPr>
              <a:xfrm>
                <a:off y="3521075" x="7331075"/>
                <a:ext cy="61912" cx="320675"/>
              </a:xfrm>
              <a:custGeom>
                <a:pathLst>
                  <a:path w="202" extrusionOk="0" h="39">
                    <a:moveTo>
                      <a:pt y="0" x="1"/>
                    </a:moveTo>
                    <a:lnTo>
                      <a:pt y="34" x="197"/>
                    </a:lnTo>
                    <a:lnTo>
                      <a:pt y="35" x="199"/>
                    </a:lnTo>
                    <a:lnTo>
                      <a:pt y="39" x="202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18" name="Shape 5718"/>
              <p:cNvSpPr/>
              <p:nvPr/>
            </p:nvSpPr>
            <p:spPr>
              <a:xfrm>
                <a:off y="3521075" x="7327900"/>
                <a:ext cy="63500" cx="327025"/>
              </a:xfrm>
              <a:custGeom>
                <a:pathLst>
                  <a:path w="206" extrusionOk="0" h="40">
                    <a:moveTo>
                      <a:pt y="0" x="2"/>
                    </a:moveTo>
                    <a:lnTo>
                      <a:pt y="35" x="201"/>
                    </a:lnTo>
                    <a:lnTo>
                      <a:pt y="39" x="204"/>
                    </a:lnTo>
                    <a:lnTo>
                      <a:pt y="40" x="20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19" name="Shape 5719"/>
              <p:cNvSpPr/>
              <p:nvPr/>
            </p:nvSpPr>
            <p:spPr>
              <a:xfrm>
                <a:off y="3524250" x="7327900"/>
                <a:ext cy="63500" cx="330200"/>
              </a:xfrm>
              <a:custGeom>
                <a:pathLst>
                  <a:path w="208" extrusionOk="0" h="40">
                    <a:moveTo>
                      <a:pt y="0" x="2"/>
                    </a:moveTo>
                    <a:lnTo>
                      <a:pt y="37" x="204"/>
                    </a:lnTo>
                    <a:lnTo>
                      <a:pt y="38" x="206"/>
                    </a:lnTo>
                    <a:lnTo>
                      <a:pt y="40" x="208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20" name="Shape 5720"/>
              <p:cNvSpPr/>
              <p:nvPr/>
            </p:nvSpPr>
            <p:spPr>
              <a:xfrm>
                <a:off y="3525837" x="7327900"/>
                <a:ext cy="65086" cx="331787"/>
              </a:xfrm>
              <a:custGeom>
                <a:pathLst>
                  <a:path w="209" extrusionOk="0" h="41">
                    <a:moveTo>
                      <a:pt y="0" x="0"/>
                    </a:moveTo>
                    <a:lnTo>
                      <a:pt y="37" x="206"/>
                    </a:lnTo>
                    <a:lnTo>
                      <a:pt y="39" x="208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21" name="Shape 5721"/>
              <p:cNvSpPr/>
              <p:nvPr/>
            </p:nvSpPr>
            <p:spPr>
              <a:xfrm>
                <a:off y="3529012" x="7324725"/>
                <a:ext cy="65086" cx="341312"/>
              </a:xfrm>
              <a:custGeom>
                <a:pathLst>
                  <a:path w="215" extrusionOk="0" h="41">
                    <a:moveTo>
                      <a:pt y="0" x="2"/>
                    </a:moveTo>
                    <a:lnTo>
                      <a:pt y="37" x="210"/>
                    </a:lnTo>
                    <a:lnTo>
                      <a:pt y="39" x="211"/>
                    </a:lnTo>
                    <a:lnTo>
                      <a:pt y="41" x="213"/>
                    </a:lnTo>
                    <a:lnTo>
                      <a:pt y="41" x="213"/>
                    </a:lnTo>
                    <a:lnTo>
                      <a:pt y="41" x="21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22" name="Shape 5722"/>
              <p:cNvSpPr/>
              <p:nvPr/>
            </p:nvSpPr>
            <p:spPr>
              <a:xfrm>
                <a:off y="3532187" x="7324725"/>
                <a:ext cy="66675" cx="341312"/>
              </a:xfrm>
              <a:custGeom>
                <a:pathLst>
                  <a:path w="215" extrusionOk="0" h="42">
                    <a:moveTo>
                      <a:pt y="0" x="2"/>
                    </a:moveTo>
                    <a:lnTo>
                      <a:pt y="37" x="211"/>
                    </a:lnTo>
                    <a:lnTo>
                      <a:pt y="39" x="213"/>
                    </a:lnTo>
                    <a:lnTo>
                      <a:pt y="39" x="213"/>
                    </a:lnTo>
                    <a:lnTo>
                      <a:pt y="40" x="215"/>
                    </a:lnTo>
                    <a:lnTo>
                      <a:pt y="42" x="21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23" name="Shape 5723"/>
              <p:cNvSpPr/>
              <p:nvPr/>
            </p:nvSpPr>
            <p:spPr>
              <a:xfrm>
                <a:off y="3533775" x="7324725"/>
                <a:ext cy="68261" cx="342900"/>
              </a:xfrm>
              <a:custGeom>
                <a:pathLst>
                  <a:path w="216" extrusionOk="0" h="43">
                    <a:moveTo>
                      <a:pt y="0" x="0"/>
                    </a:moveTo>
                    <a:lnTo>
                      <a:pt y="38" x="215"/>
                    </a:lnTo>
                    <a:lnTo>
                      <a:pt y="41" x="215"/>
                    </a:lnTo>
                    <a:lnTo>
                      <a:pt y="43" x="21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24" name="Shape 5724"/>
              <p:cNvSpPr/>
              <p:nvPr/>
            </p:nvSpPr>
            <p:spPr>
              <a:xfrm>
                <a:off y="3536950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6"/>
                    </a:lnTo>
                    <a:lnTo>
                      <a:pt y="41" x="217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25" name="Shape 5725"/>
              <p:cNvSpPr/>
              <p:nvPr/>
            </p:nvSpPr>
            <p:spPr>
              <a:xfrm>
                <a:off y="3540125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7"/>
                    </a:lnTo>
                    <a:lnTo>
                      <a:pt y="40" x="219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26" name="Shape 5726"/>
              <p:cNvSpPr/>
              <p:nvPr/>
            </p:nvSpPr>
            <p:spPr>
              <a:xfrm>
                <a:off y="3541712" x="7323136"/>
                <a:ext cy="68261" cx="350836"/>
              </a:xfrm>
              <a:custGeom>
                <a:pathLst>
                  <a:path w="221" extrusionOk="0" h="43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19"/>
                    </a:lnTo>
                    <a:lnTo>
                      <a:pt y="43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27" name="Shape 5727"/>
              <p:cNvSpPr/>
              <p:nvPr/>
            </p:nvSpPr>
            <p:spPr>
              <a:xfrm>
                <a:off y="3544887" x="7323136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21"/>
                    </a:lnTo>
                    <a:lnTo>
                      <a:pt y="42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28" name="Shape 5728"/>
              <p:cNvSpPr/>
              <p:nvPr/>
            </p:nvSpPr>
            <p:spPr>
              <a:xfrm>
                <a:off y="3548062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9" x="223"/>
                    </a:lnTo>
                    <a:lnTo>
                      <a:pt y="40" x="223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29" name="Shape 5729"/>
              <p:cNvSpPr/>
              <p:nvPr/>
            </p:nvSpPr>
            <p:spPr>
              <a:xfrm>
                <a:off y="3551237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8" x="223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30" name="Shape 5730"/>
              <p:cNvSpPr/>
              <p:nvPr/>
            </p:nvSpPr>
            <p:spPr>
              <a:xfrm>
                <a:off y="3552825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1" x="225"/>
                    </a:lnTo>
                    <a:lnTo>
                      <a:pt y="42" x="225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31" name="Shape 5731"/>
              <p:cNvSpPr/>
              <p:nvPr/>
            </p:nvSpPr>
            <p:spPr>
              <a:xfrm>
                <a:off y="3556000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32" name="Shape 5732"/>
              <p:cNvSpPr/>
              <p:nvPr/>
            </p:nvSpPr>
            <p:spPr>
              <a:xfrm>
                <a:off y="3559175" x="7316786"/>
                <a:ext cy="66675" cx="360362"/>
              </a:xfrm>
              <a:custGeom>
                <a:pathLst>
                  <a:path w="227" extrusionOk="0" h="42">
                    <a:moveTo>
                      <a:pt y="0" x="2"/>
                    </a:moveTo>
                    <a:lnTo>
                      <a:pt y="38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33" name="Shape 5733"/>
              <p:cNvSpPr/>
              <p:nvPr/>
            </p:nvSpPr>
            <p:spPr>
              <a:xfrm>
                <a:off y="3560762" x="7316786"/>
                <a:ext cy="68261" cx="360362"/>
              </a:xfrm>
              <a:custGeom>
                <a:pathLst>
                  <a:path w="227" extrusionOk="0" h="43">
                    <a:moveTo>
                      <a:pt y="0" x="2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3" x="22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34" name="Shape 5734"/>
              <p:cNvSpPr/>
              <p:nvPr/>
            </p:nvSpPr>
            <p:spPr>
              <a:xfrm>
                <a:off y="3563937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35" name="Shape 5735"/>
              <p:cNvSpPr/>
              <p:nvPr/>
            </p:nvSpPr>
            <p:spPr>
              <a:xfrm>
                <a:off y="3567112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36" name="Shape 5736"/>
              <p:cNvSpPr/>
              <p:nvPr/>
            </p:nvSpPr>
            <p:spPr>
              <a:xfrm>
                <a:off y="3568700" x="7315200"/>
                <a:ext cy="68261" cx="361950"/>
              </a:xfrm>
              <a:custGeom>
                <a:pathLst>
                  <a:path w="228" extrusionOk="0" h="43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8"/>
                    </a:lnTo>
                    <a:lnTo>
                      <a:pt y="43" x="226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37" name="Shape 5737"/>
              <p:cNvSpPr/>
              <p:nvPr/>
            </p:nvSpPr>
            <p:spPr>
              <a:xfrm>
                <a:off y="3571875" x="7315200"/>
                <a:ext cy="66675" cx="361950"/>
              </a:xfrm>
              <a:custGeom>
                <a:pathLst>
                  <a:path w="228" extrusionOk="0" h="42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38" name="Shape 5738"/>
              <p:cNvSpPr/>
              <p:nvPr/>
            </p:nvSpPr>
            <p:spPr>
              <a:xfrm>
                <a:off y="3575050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0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39" name="Shape 5739"/>
              <p:cNvSpPr/>
              <p:nvPr/>
            </p:nvSpPr>
            <p:spPr>
              <a:xfrm>
                <a:off y="3576637" x="7315200"/>
                <a:ext cy="68261" cx="358775"/>
              </a:xfrm>
              <a:custGeom>
                <a:pathLst>
                  <a:path w="226" extrusionOk="0" h="43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6"/>
                    </a:lnTo>
                    <a:lnTo>
                      <a:pt y="43" x="22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40" name="Shape 5740"/>
              <p:cNvSpPr/>
              <p:nvPr/>
            </p:nvSpPr>
            <p:spPr>
              <a:xfrm>
                <a:off y="3579812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4"/>
                    </a:lnTo>
                    <a:lnTo>
                      <a:pt y="42" x="22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41" name="Shape 5741"/>
              <p:cNvSpPr/>
              <p:nvPr/>
            </p:nvSpPr>
            <p:spPr>
              <a:xfrm>
                <a:off y="3582987" x="7315200"/>
                <a:ext cy="66675" cx="355600"/>
              </a:xfrm>
              <a:custGeom>
                <a:pathLst>
                  <a:path w="224" extrusionOk="0" h="42">
                    <a:moveTo>
                      <a:pt y="0" x="0"/>
                    </a:moveTo>
                    <a:lnTo>
                      <a:pt y="39" x="224"/>
                    </a:lnTo>
                    <a:lnTo>
                      <a:pt y="40" x="224"/>
                    </a:lnTo>
                    <a:lnTo>
                      <a:pt y="42" x="22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42" name="Shape 5742"/>
              <p:cNvSpPr/>
              <p:nvPr/>
            </p:nvSpPr>
            <p:spPr>
              <a:xfrm>
                <a:off y="3584575" x="7315200"/>
                <a:ext cy="68261" cx="355600"/>
              </a:xfrm>
              <a:custGeom>
                <a:pathLst>
                  <a:path w="224" extrusionOk="0" h="43">
                    <a:moveTo>
                      <a:pt y="0" x="0"/>
                    </a:moveTo>
                    <a:lnTo>
                      <a:pt y="39" x="224"/>
                    </a:lnTo>
                    <a:lnTo>
                      <a:pt y="41" x="222"/>
                    </a:lnTo>
                    <a:lnTo>
                      <a:pt y="43" x="22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0F0E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43" name="Shape 5743"/>
              <p:cNvSpPr/>
              <p:nvPr/>
            </p:nvSpPr>
            <p:spPr>
              <a:xfrm>
                <a:off y="3587750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1" x="224"/>
                    </a:lnTo>
                    <a:lnTo>
                      <a:pt y="42" x="223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44" name="Shape 5744"/>
              <p:cNvSpPr/>
              <p:nvPr/>
            </p:nvSpPr>
            <p:spPr>
              <a:xfrm>
                <a:off y="3590925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0" x="223"/>
                    </a:lnTo>
                    <a:lnTo>
                      <a:pt y="42" x="22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45" name="Shape 5745"/>
              <p:cNvSpPr/>
              <p:nvPr/>
            </p:nvSpPr>
            <p:spPr>
              <a:xfrm>
                <a:off y="3594100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8" x="223"/>
                    </a:lnTo>
                    <a:lnTo>
                      <a:pt y="40" x="223"/>
                    </a:lnTo>
                    <a:lnTo>
                      <a:pt y="42" x="22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46" name="Shape 5746"/>
              <p:cNvSpPr/>
              <p:nvPr/>
            </p:nvSpPr>
            <p:spPr>
              <a:xfrm>
                <a:off y="3595687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9" x="223"/>
                    </a:lnTo>
                    <a:lnTo>
                      <a:pt y="41" x="221"/>
                    </a:lnTo>
                    <a:lnTo>
                      <a:pt y="42" x="21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47" name="Shape 5747"/>
              <p:cNvSpPr/>
              <p:nvPr/>
            </p:nvSpPr>
            <p:spPr>
              <a:xfrm>
                <a:off y="3598862" x="7312025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21"/>
                    </a:lnTo>
                    <a:lnTo>
                      <a:pt y="39" x="221"/>
                    </a:lnTo>
                    <a:lnTo>
                      <a:pt y="40" x="219"/>
                    </a:lnTo>
                    <a:lnTo>
                      <a:pt y="40" x="219"/>
                    </a:lnTo>
                    <a:lnTo>
                      <a:pt y="42" x="21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BE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48" name="Shape 5748"/>
              <p:cNvSpPr/>
              <p:nvPr/>
            </p:nvSpPr>
            <p:spPr>
              <a:xfrm>
                <a:off y="3602037" x="7312025"/>
                <a:ext cy="63500" cx="347661"/>
              </a:xfrm>
              <a:custGeom>
                <a:pathLst>
                  <a:path w="219" extrusionOk="0" h="40">
                    <a:moveTo>
                      <a:pt y="0" x="0"/>
                    </a:moveTo>
                    <a:lnTo>
                      <a:pt y="38" x="219"/>
                    </a:lnTo>
                    <a:lnTo>
                      <a:pt y="38" x="219"/>
                    </a:lnTo>
                    <a:lnTo>
                      <a:pt y="38" x="219"/>
                    </a:lnTo>
                    <a:lnTo>
                      <a:pt y="40" x="218"/>
                    </a:lnTo>
                    <a:lnTo>
                      <a:pt y="40" x="21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49" name="Shape 5749"/>
              <p:cNvSpPr/>
              <p:nvPr/>
            </p:nvSpPr>
            <p:spPr>
              <a:xfrm>
                <a:off y="3603625" x="7312025"/>
                <a:ext cy="65086" cx="346075"/>
              </a:xfrm>
              <a:custGeom>
                <a:pathLst>
                  <a:path w="218" extrusionOk="0" h="41">
                    <a:moveTo>
                      <a:pt y="0" x="0"/>
                    </a:moveTo>
                    <a:lnTo>
                      <a:pt y="39" x="218"/>
                    </a:lnTo>
                    <a:lnTo>
                      <a:pt y="39" x="216"/>
                    </a:lnTo>
                    <a:lnTo>
                      <a:pt y="41" x="21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50" name="Shape 5750"/>
              <p:cNvSpPr/>
              <p:nvPr/>
            </p:nvSpPr>
            <p:spPr>
              <a:xfrm>
                <a:off y="3606800" x="7312025"/>
                <a:ext cy="65086" cx="342900"/>
              </a:xfrm>
              <a:custGeom>
                <a:pathLst>
                  <a:path w="216" extrusionOk="0" h="41">
                    <a:moveTo>
                      <a:pt y="0" x="0"/>
                    </a:moveTo>
                    <a:lnTo>
                      <a:pt y="37" x="216"/>
                    </a:lnTo>
                    <a:lnTo>
                      <a:pt y="39" x="214"/>
                    </a:lnTo>
                    <a:lnTo>
                      <a:pt y="41" x="21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51" name="Shape 5751"/>
              <p:cNvSpPr/>
              <p:nvPr/>
            </p:nvSpPr>
            <p:spPr>
              <a:xfrm>
                <a:off y="3609975" x="7312025"/>
                <a:ext cy="63500" cx="339725"/>
              </a:xfrm>
              <a:custGeom>
                <a:pathLst>
                  <a:path w="214" extrusionOk="0" h="40">
                    <a:moveTo>
                      <a:pt y="0" x="0"/>
                    </a:moveTo>
                    <a:lnTo>
                      <a:pt y="37" x="214"/>
                    </a:lnTo>
                    <a:lnTo>
                      <a:pt y="39" x="213"/>
                    </a:lnTo>
                    <a:lnTo>
                      <a:pt y="40" x="21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52" name="Shape 5752"/>
              <p:cNvSpPr/>
              <p:nvPr/>
            </p:nvSpPr>
            <p:spPr>
              <a:xfrm>
                <a:off y="3611562" x="7312025"/>
                <a:ext cy="65086" cx="338136"/>
              </a:xfrm>
              <a:custGeom>
                <a:pathLst>
                  <a:path w="213" extrusionOk="0" h="41">
                    <a:moveTo>
                      <a:pt y="0" x="0"/>
                    </a:moveTo>
                    <a:lnTo>
                      <a:pt y="38" x="213"/>
                    </a:lnTo>
                    <a:lnTo>
                      <a:pt y="39" x="211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53" name="Shape 5753"/>
              <p:cNvSpPr/>
              <p:nvPr/>
            </p:nvSpPr>
            <p:spPr>
              <a:xfrm>
                <a:off y="3614737" x="7312025"/>
                <a:ext cy="61912" cx="334961"/>
              </a:xfrm>
              <a:custGeom>
                <a:pathLst>
                  <a:path w="211" extrusionOk="0" h="39">
                    <a:moveTo>
                      <a:pt y="0" x="0"/>
                    </a:moveTo>
                    <a:lnTo>
                      <a:pt y="37" x="211"/>
                    </a:lnTo>
                    <a:lnTo>
                      <a:pt y="39" x="209"/>
                    </a:lnTo>
                    <a:lnTo>
                      <a:pt y="39" x="20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54" name="Shape 5754"/>
              <p:cNvSpPr/>
              <p:nvPr/>
            </p:nvSpPr>
            <p:spPr>
              <a:xfrm>
                <a:off y="3617912" x="7312025"/>
                <a:ext cy="61912" cx="331787"/>
              </a:xfrm>
              <a:custGeom>
                <a:pathLst>
                  <a:path w="209" extrusionOk="0" h="39">
                    <a:moveTo>
                      <a:pt y="0" x="0"/>
                    </a:moveTo>
                    <a:lnTo>
                      <a:pt y="37" x="209"/>
                    </a:lnTo>
                    <a:lnTo>
                      <a:pt y="37" x="206"/>
                    </a:lnTo>
                    <a:lnTo>
                      <a:pt y="39" x="204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3E3E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55" name="Shape 5755"/>
              <p:cNvSpPr/>
              <p:nvPr/>
            </p:nvSpPr>
            <p:spPr>
              <a:xfrm>
                <a:off y="3619500" x="7312025"/>
                <a:ext cy="61912" cx="327025"/>
              </a:xfrm>
              <a:custGeom>
                <a:pathLst>
                  <a:path w="206" extrusionOk="0" h="39">
                    <a:moveTo>
                      <a:pt y="0" x="0"/>
                    </a:moveTo>
                    <a:lnTo>
                      <a:pt y="36" x="206"/>
                    </a:lnTo>
                    <a:lnTo>
                      <a:pt y="38" x="204"/>
                    </a:lnTo>
                    <a:lnTo>
                      <a:pt y="39" x="203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56" name="Shape 5756"/>
              <p:cNvSpPr/>
              <p:nvPr/>
            </p:nvSpPr>
            <p:spPr>
              <a:xfrm>
                <a:off y="3622675" x="7312025"/>
                <a:ext cy="61912" cx="323850"/>
              </a:xfrm>
              <a:custGeom>
                <a:pathLst>
                  <a:path w="204" extrusionOk="0" h="39">
                    <a:moveTo>
                      <a:pt y="0" x="0"/>
                    </a:moveTo>
                    <a:lnTo>
                      <a:pt y="36" x="204"/>
                    </a:lnTo>
                    <a:lnTo>
                      <a:pt y="37" x="203"/>
                    </a:lnTo>
                    <a:lnTo>
                      <a:pt y="39" x="20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57" name="Shape 5757"/>
              <p:cNvSpPr/>
              <p:nvPr/>
            </p:nvSpPr>
            <p:spPr>
              <a:xfrm>
                <a:off y="3625850" x="7312025"/>
                <a:ext cy="61912" cx="322261"/>
              </a:xfrm>
              <a:custGeom>
                <a:pathLst>
                  <a:path w="203" extrusionOk="0" h="39">
                    <a:moveTo>
                      <a:pt y="0" x="0"/>
                    </a:moveTo>
                    <a:lnTo>
                      <a:pt y="35" x="203"/>
                    </a:lnTo>
                    <a:lnTo>
                      <a:pt y="37" x="201"/>
                    </a:lnTo>
                    <a:lnTo>
                      <a:pt y="39" x="19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58" name="Shape 5758"/>
              <p:cNvSpPr/>
              <p:nvPr/>
            </p:nvSpPr>
            <p:spPr>
              <a:xfrm>
                <a:off y="3629025" x="7312025"/>
                <a:ext cy="58736" cx="319087"/>
              </a:xfrm>
              <a:custGeom>
                <a:pathLst>
                  <a:path w="201" extrusionOk="0" h="37">
                    <a:moveTo>
                      <a:pt y="0" x="0"/>
                    </a:moveTo>
                    <a:lnTo>
                      <a:pt y="35" x="201"/>
                    </a:lnTo>
                    <a:lnTo>
                      <a:pt y="37" x="197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59" name="Shape 5759"/>
              <p:cNvSpPr/>
              <p:nvPr/>
            </p:nvSpPr>
            <p:spPr>
              <a:xfrm>
                <a:off y="3630612" x="7312025"/>
                <a:ext cy="58736" cx="312736"/>
              </a:xfrm>
              <a:custGeom>
                <a:pathLst>
                  <a:path w="197" extrusionOk="0" h="37">
                    <a:moveTo>
                      <a:pt y="0" x="0"/>
                    </a:moveTo>
                    <a:lnTo>
                      <a:pt y="36" x="197"/>
                    </a:lnTo>
                    <a:lnTo>
                      <a:pt y="36" x="196"/>
                    </a:lnTo>
                    <a:lnTo>
                      <a:pt y="37" x="19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60" name="Shape 5760"/>
              <p:cNvSpPr/>
              <p:nvPr/>
            </p:nvSpPr>
            <p:spPr>
              <a:xfrm>
                <a:off y="3633787" x="7312025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4" x="196"/>
                    </a:lnTo>
                    <a:lnTo>
                      <a:pt y="35" x="194"/>
                    </a:lnTo>
                    <a:lnTo>
                      <a:pt y="37" x="191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61" name="Shape 5761"/>
              <p:cNvSpPr/>
              <p:nvPr/>
            </p:nvSpPr>
            <p:spPr>
              <a:xfrm>
                <a:off y="3636962" x="7312025"/>
                <a:ext cy="58736" cx="307975"/>
              </a:xfrm>
              <a:custGeom>
                <a:pathLst>
                  <a:path w="194" extrusionOk="0" h="37">
                    <a:moveTo>
                      <a:pt y="0" x="0"/>
                    </a:moveTo>
                    <a:lnTo>
                      <a:pt y="33" x="194"/>
                    </a:lnTo>
                    <a:lnTo>
                      <a:pt y="35" x="191"/>
                    </a:lnTo>
                    <a:lnTo>
                      <a:pt y="37" x="18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62" name="Shape 5762"/>
              <p:cNvSpPr/>
              <p:nvPr/>
            </p:nvSpPr>
            <p:spPr>
              <a:xfrm>
                <a:off y="3638550" x="7312025"/>
                <a:ext cy="58736" cx="303212"/>
              </a:xfrm>
              <a:custGeom>
                <a:pathLst>
                  <a:path w="191" extrusionOk="0" h="37">
                    <a:moveTo>
                      <a:pt y="0" x="0"/>
                    </a:moveTo>
                    <a:lnTo>
                      <a:pt y="34" x="191"/>
                    </a:lnTo>
                    <a:lnTo>
                      <a:pt y="36" x="189"/>
                    </a:lnTo>
                    <a:lnTo>
                      <a:pt y="37" x="18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63" name="Shape 5763"/>
              <p:cNvSpPr/>
              <p:nvPr/>
            </p:nvSpPr>
            <p:spPr>
              <a:xfrm>
                <a:off y="3641725" x="7312025"/>
                <a:ext cy="55561" cx="300036"/>
              </a:xfrm>
              <a:custGeom>
                <a:pathLst>
                  <a:path w="189" extrusionOk="0" h="35">
                    <a:moveTo>
                      <a:pt y="0" x="0"/>
                    </a:moveTo>
                    <a:lnTo>
                      <a:pt y="34" x="189"/>
                    </a:lnTo>
                    <a:lnTo>
                      <a:pt y="35" x="187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D9D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64" name="Shape 5764"/>
              <p:cNvSpPr/>
              <p:nvPr/>
            </p:nvSpPr>
            <p:spPr>
              <a:xfrm>
                <a:off y="3644900" x="7312025"/>
                <a:ext cy="55561" cx="296862"/>
              </a:xfrm>
              <a:custGeom>
                <a:pathLst>
                  <a:path w="187" extrusionOk="0" h="35">
                    <a:moveTo>
                      <a:pt y="0" x="0"/>
                    </a:moveTo>
                    <a:lnTo>
                      <a:pt y="33" x="187"/>
                    </a:lnTo>
                    <a:lnTo>
                      <a:pt y="33" x="184"/>
                    </a:lnTo>
                    <a:lnTo>
                      <a:pt y="35" x="18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8D8D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65" name="Shape 5765"/>
              <p:cNvSpPr/>
              <p:nvPr/>
            </p:nvSpPr>
            <p:spPr>
              <a:xfrm>
                <a:off y="3646487" x="7312025"/>
                <a:ext cy="57150" cx="292100"/>
              </a:xfrm>
              <a:custGeom>
                <a:pathLst>
                  <a:path w="184" extrusionOk="0" h="36">
                    <a:moveTo>
                      <a:pt y="0" x="0"/>
                    </a:moveTo>
                    <a:lnTo>
                      <a:pt y="32" x="184"/>
                    </a:lnTo>
                    <a:lnTo>
                      <a:pt y="34" x="182"/>
                    </a:lnTo>
                    <a:lnTo>
                      <a:pt y="36" x="17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7D6D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66" name="Shape 5766"/>
              <p:cNvSpPr/>
              <p:nvPr/>
            </p:nvSpPr>
            <p:spPr>
              <a:xfrm>
                <a:off y="3649662" x="7312025"/>
                <a:ext cy="57150" cx="288925"/>
              </a:xfrm>
              <a:custGeom>
                <a:pathLst>
                  <a:path w="182" extrusionOk="0" h="36">
                    <a:moveTo>
                      <a:pt y="0" x="0"/>
                    </a:moveTo>
                    <a:lnTo>
                      <a:pt y="32" x="182"/>
                    </a:lnTo>
                    <a:lnTo>
                      <a:pt y="34" x="179"/>
                    </a:lnTo>
                    <a:lnTo>
                      <a:pt y="36" x="177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67" name="Shape 5767"/>
              <p:cNvSpPr/>
              <p:nvPr/>
            </p:nvSpPr>
            <p:spPr>
              <a:xfrm>
                <a:off y="3652837" x="7312025"/>
                <a:ext cy="53975" cx="284162"/>
              </a:xfrm>
              <a:custGeom>
                <a:pathLst>
                  <a:path w="179" extrusionOk="0" h="34">
                    <a:moveTo>
                      <a:pt y="0" x="0"/>
                    </a:moveTo>
                    <a:lnTo>
                      <a:pt y="32" x="179"/>
                    </a:lnTo>
                    <a:lnTo>
                      <a:pt y="34" x="177"/>
                    </a:lnTo>
                    <a:lnTo>
                      <a:pt y="34" x="174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68" name="Shape 5768"/>
              <p:cNvSpPr/>
              <p:nvPr/>
            </p:nvSpPr>
            <p:spPr>
              <a:xfrm>
                <a:off y="3654425" x="7315200"/>
                <a:ext cy="53975" cx="277811"/>
              </a:xfrm>
              <a:custGeom>
                <a:pathLst>
                  <a:path w="175" extrusionOk="0" h="34">
                    <a:moveTo>
                      <a:pt y="0" x="0"/>
                    </a:moveTo>
                    <a:lnTo>
                      <a:pt y="33" x="175"/>
                    </a:lnTo>
                    <a:lnTo>
                      <a:pt y="33" x="172"/>
                    </a:lnTo>
                    <a:lnTo>
                      <a:pt y="34" x="170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4D3D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69" name="Shape 5769"/>
              <p:cNvSpPr/>
              <p:nvPr/>
            </p:nvSpPr>
            <p:spPr>
              <a:xfrm>
                <a:off y="3657600" x="7315200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31" x="172"/>
                    </a:lnTo>
                    <a:lnTo>
                      <a:pt y="32" x="170"/>
                    </a:lnTo>
                    <a:lnTo>
                      <a:pt y="34" x="16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70" name="Shape 5770"/>
              <p:cNvSpPr/>
              <p:nvPr/>
            </p:nvSpPr>
            <p:spPr>
              <a:xfrm>
                <a:off y="3660775" x="7315200"/>
                <a:ext cy="53975" cx="269875"/>
              </a:xfrm>
              <a:custGeom>
                <a:pathLst>
                  <a:path w="170" extrusionOk="0" h="34">
                    <a:moveTo>
                      <a:pt y="0" x="0"/>
                    </a:moveTo>
                    <a:lnTo>
                      <a:pt y="30" x="170"/>
                    </a:lnTo>
                    <a:lnTo>
                      <a:pt y="32" x="167"/>
                    </a:lnTo>
                    <a:lnTo>
                      <a:pt y="34" x="16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1D0D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71" name="Shape 5771"/>
              <p:cNvSpPr/>
              <p:nvPr/>
            </p:nvSpPr>
            <p:spPr>
              <a:xfrm>
                <a:off y="3662362" x="7315200"/>
                <a:ext cy="52386" cx="265112"/>
              </a:xfrm>
              <a:custGeom>
                <a:pathLst>
                  <a:path w="167" extrusionOk="0" h="33">
                    <a:moveTo>
                      <a:pt y="0" x="0"/>
                    </a:moveTo>
                    <a:lnTo>
                      <a:pt y="31" x="167"/>
                    </a:lnTo>
                    <a:lnTo>
                      <a:pt y="33" x="165"/>
                    </a:lnTo>
                    <a:lnTo>
                      <a:pt y="33" x="162"/>
                    </a:lnTo>
                    <a:lnTo>
                      <a:pt y="6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72" name="Shape 5772"/>
              <p:cNvSpPr/>
              <p:nvPr/>
            </p:nvSpPr>
            <p:spPr>
              <a:xfrm>
                <a:off y="3665537" x="7315200"/>
                <a:ext cy="50800" cx="261936"/>
              </a:xfrm>
              <a:custGeom>
                <a:pathLst>
                  <a:path w="165" extrusionOk="0" h="32">
                    <a:moveTo>
                      <a:pt y="0" x="0"/>
                    </a:moveTo>
                    <a:lnTo>
                      <a:pt y="31" x="165"/>
                    </a:lnTo>
                    <a:lnTo>
                      <a:pt y="31" x="162"/>
                    </a:lnTo>
                    <a:lnTo>
                      <a:pt y="32" x="160"/>
                    </a:lnTo>
                    <a:lnTo>
                      <a:pt y="5" x="1"/>
                    </a:lnTo>
                    <a:lnTo>
                      <a:pt y="4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73" name="Shape 5773"/>
              <p:cNvSpPr/>
              <p:nvPr/>
            </p:nvSpPr>
            <p:spPr>
              <a:xfrm>
                <a:off y="3671887" x="7316786"/>
                <a:ext cy="47625" cx="255586"/>
              </a:xfrm>
              <a:custGeom>
                <a:pathLst>
                  <a:path w="161" extrusionOk="0" h="30">
                    <a:moveTo>
                      <a:pt y="0" x="0"/>
                    </a:moveTo>
                    <a:lnTo>
                      <a:pt y="27" x="161"/>
                    </a:lnTo>
                    <a:lnTo>
                      <a:pt y="28" x="159"/>
                    </a:lnTo>
                    <a:lnTo>
                      <a:pt y="30" x="15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74" name="Shape 5774"/>
              <p:cNvSpPr/>
              <p:nvPr/>
            </p:nvSpPr>
            <p:spPr>
              <a:xfrm>
                <a:off y="3673475" x="7316786"/>
                <a:ext cy="49212" cx="252411"/>
              </a:xfrm>
              <a:custGeom>
                <a:pathLst>
                  <a:path w="159" extrusionOk="0" h="31">
                    <a:moveTo>
                      <a:pt y="0" x="0"/>
                    </a:moveTo>
                    <a:lnTo>
                      <a:pt y="27" x="159"/>
                    </a:lnTo>
                    <a:lnTo>
                      <a:pt y="29" x="156"/>
                    </a:lnTo>
                    <a:lnTo>
                      <a:pt y="31" x="15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ECEC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75" name="Shape 5775"/>
              <p:cNvSpPr/>
              <p:nvPr/>
            </p:nvSpPr>
            <p:spPr>
              <a:xfrm>
                <a:off y="3676650" x="7316786"/>
                <a:ext cy="46036" cx="247650"/>
              </a:xfrm>
              <a:custGeom>
                <a:pathLst>
                  <a:path w="156" extrusionOk="0" h="29">
                    <a:moveTo>
                      <a:pt y="0" x="0"/>
                    </a:moveTo>
                    <a:lnTo>
                      <a:pt y="27" x="156"/>
                    </a:lnTo>
                    <a:lnTo>
                      <a:pt y="29" x="152"/>
                    </a:lnTo>
                    <a:lnTo>
                      <a:pt y="29" x="151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DCDC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76" name="Shape 5776"/>
              <p:cNvSpPr/>
              <p:nvPr/>
            </p:nvSpPr>
            <p:spPr>
              <a:xfrm>
                <a:off y="3679825" x="7316786"/>
                <a:ext cy="44450" cx="241300"/>
              </a:xfrm>
              <a:custGeom>
                <a:pathLst>
                  <a:path w="152" extrusionOk="0" h="28">
                    <a:moveTo>
                      <a:pt y="0" x="0"/>
                    </a:moveTo>
                    <a:lnTo>
                      <a:pt y="27" x="152"/>
                    </a:lnTo>
                    <a:lnTo>
                      <a:pt y="27" x="151"/>
                    </a:lnTo>
                    <a:lnTo>
                      <a:pt y="28" x="14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77" name="Shape 5777"/>
              <p:cNvSpPr/>
              <p:nvPr/>
            </p:nvSpPr>
            <p:spPr>
              <a:xfrm>
                <a:off y="3681412" x="7319961"/>
                <a:ext cy="46036" cx="236537"/>
              </a:xfrm>
              <a:custGeom>
                <a:pathLst>
                  <a:path w="149" extrusionOk="0" h="29">
                    <a:moveTo>
                      <a:pt y="0" x="0"/>
                    </a:moveTo>
                    <a:lnTo>
                      <a:pt y="26" x="149"/>
                    </a:lnTo>
                    <a:lnTo>
                      <a:pt y="27" x="145"/>
                    </a:lnTo>
                    <a:lnTo>
                      <a:pt y="29" x="14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BCBC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78" name="Shape 5778"/>
              <p:cNvSpPr/>
              <p:nvPr/>
            </p:nvSpPr>
            <p:spPr>
              <a:xfrm>
                <a:off y="3684587" x="7319961"/>
                <a:ext cy="42862" cx="230187"/>
              </a:xfrm>
              <a:custGeom>
                <a:pathLst>
                  <a:path w="145" extrusionOk="0" h="27">
                    <a:moveTo>
                      <a:pt y="0" x="0"/>
                    </a:moveTo>
                    <a:lnTo>
                      <a:pt y="25" x="145"/>
                    </a:lnTo>
                    <a:lnTo>
                      <a:pt y="27" x="142"/>
                    </a:lnTo>
                    <a:lnTo>
                      <a:pt y="27" x="140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2C2C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79" name="Shape 5779"/>
              <p:cNvSpPr/>
              <p:nvPr/>
            </p:nvSpPr>
            <p:spPr>
              <a:xfrm>
                <a:off y="3687762" x="7319961"/>
                <a:ext cy="42862" cx="225425"/>
              </a:xfrm>
              <a:custGeom>
                <a:pathLst>
                  <a:path w="142" extrusionOk="0" h="27">
                    <a:moveTo>
                      <a:pt y="0" x="0"/>
                    </a:moveTo>
                    <a:lnTo>
                      <a:pt y="25" x="142"/>
                    </a:lnTo>
                    <a:lnTo>
                      <a:pt y="25" x="140"/>
                    </a:lnTo>
                    <a:lnTo>
                      <a:pt y="27" x="13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DBDB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80" name="Shape 5780"/>
              <p:cNvSpPr/>
              <p:nvPr/>
            </p:nvSpPr>
            <p:spPr>
              <a:xfrm>
                <a:off y="3689350" x="7323136"/>
                <a:ext cy="42862" cx="219075"/>
              </a:xfrm>
              <a:custGeom>
                <a:pathLst>
                  <a:path w="138" extrusionOk="0" h="27">
                    <a:moveTo>
                      <a:pt y="0" x="0"/>
                    </a:moveTo>
                    <a:lnTo>
                      <a:pt y="24" x="138"/>
                    </a:lnTo>
                    <a:lnTo>
                      <a:pt y="26" x="135"/>
                    </a:lnTo>
                    <a:lnTo>
                      <a:pt y="27" x="131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8B8B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81" name="Shape 5781"/>
              <p:cNvSpPr/>
              <p:nvPr/>
            </p:nvSpPr>
            <p:spPr>
              <a:xfrm>
                <a:off y="3692525" x="7323136"/>
                <a:ext cy="42862" cx="214311"/>
              </a:xfrm>
              <a:custGeom>
                <a:pathLst>
                  <a:path w="135" extrusionOk="0" h="27">
                    <a:moveTo>
                      <a:pt y="0" x="0"/>
                    </a:moveTo>
                    <a:lnTo>
                      <a:pt y="24" x="135"/>
                    </a:lnTo>
                    <a:lnTo>
                      <a:pt y="25" x="131"/>
                    </a:lnTo>
                    <a:lnTo>
                      <a:pt y="27" x="13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EADA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82" name="Shape 5782"/>
              <p:cNvSpPr/>
              <p:nvPr/>
            </p:nvSpPr>
            <p:spPr>
              <a:xfrm>
                <a:off y="3695700" x="7324725"/>
                <a:ext cy="39686" cx="206375"/>
              </a:xfrm>
              <a:custGeom>
                <a:pathLst>
                  <a:path w="130" extrusionOk="0" h="25">
                    <a:moveTo>
                      <a:pt y="0" x="0"/>
                    </a:moveTo>
                    <a:lnTo>
                      <a:pt y="23" x="130"/>
                    </a:lnTo>
                    <a:lnTo>
                      <a:pt y="25" x="129"/>
                    </a:lnTo>
                    <a:lnTo>
                      <a:pt y="25" x="125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AA9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83" name="Shape 5783"/>
              <p:cNvSpPr/>
              <p:nvPr/>
            </p:nvSpPr>
            <p:spPr>
              <a:xfrm>
                <a:off y="3697287" x="7324725"/>
                <a:ext cy="41275" cx="204786"/>
              </a:xfrm>
              <a:custGeom>
                <a:pathLst>
                  <a:path w="129" extrusionOk="0" h="26">
                    <a:moveTo>
                      <a:pt y="0" x="0"/>
                    </a:moveTo>
                    <a:lnTo>
                      <a:pt y="24" x="129"/>
                    </a:lnTo>
                    <a:lnTo>
                      <a:pt y="24" x="125"/>
                    </a:lnTo>
                    <a:lnTo>
                      <a:pt y="26" x="122"/>
                    </a:lnTo>
                    <a:lnTo>
                      <a:pt y="6" x="2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6A5A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84" name="Shape 5784"/>
              <p:cNvSpPr/>
              <p:nvPr/>
            </p:nvSpPr>
            <p:spPr>
              <a:xfrm>
                <a:off y="3700462" x="7327900"/>
                <a:ext cy="39686" cx="195261"/>
              </a:xfrm>
              <a:custGeom>
                <a:pathLst>
                  <a:path w="123" extrusionOk="0" h="25">
                    <a:moveTo>
                      <a:pt y="0" x="0"/>
                    </a:moveTo>
                    <a:lnTo>
                      <a:pt y="22" x="123"/>
                    </a:lnTo>
                    <a:lnTo>
                      <a:pt y="24" x="120"/>
                    </a:lnTo>
                    <a:lnTo>
                      <a:pt y="25" x="117"/>
                    </a:lnTo>
                    <a:lnTo>
                      <a:pt y="5" x="2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F9E9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85" name="Shape 5785"/>
              <p:cNvSpPr/>
              <p:nvPr/>
            </p:nvSpPr>
            <p:spPr>
              <a:xfrm>
                <a:off y="3706812" x="7327900"/>
                <a:ext cy="33336" cx="190500"/>
              </a:xfrm>
              <a:custGeom>
                <a:pathLst>
                  <a:path w="120" extrusionOk="0" h="21">
                    <a:moveTo>
                      <a:pt y="0" x="0"/>
                    </a:moveTo>
                    <a:lnTo>
                      <a:pt y="20" x="120"/>
                    </a:lnTo>
                    <a:lnTo>
                      <a:pt y="21" x="117"/>
                    </a:lnTo>
                    <a:lnTo>
                      <a:pt y="21" x="113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A9A9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86" name="Shape 5786"/>
              <p:cNvSpPr/>
              <p:nvPr/>
            </p:nvSpPr>
            <p:spPr>
              <a:xfrm>
                <a:off y="3708400" x="7331075"/>
                <a:ext cy="34925" cx="182561"/>
              </a:xfrm>
              <a:custGeom>
                <a:pathLst>
                  <a:path w="115" extrusionOk="0" h="22">
                    <a:moveTo>
                      <a:pt y="0" x="0"/>
                    </a:moveTo>
                    <a:lnTo>
                      <a:pt y="20" x="115"/>
                    </a:lnTo>
                    <a:lnTo>
                      <a:pt y="20" x="111"/>
                    </a:lnTo>
                    <a:lnTo>
                      <a:pt y="22" x="108"/>
                    </a:lnTo>
                    <a:lnTo>
                      <a:pt y="15" x="66"/>
                    </a:lnTo>
                    <a:lnTo>
                      <a:pt y="14" x="61"/>
                    </a:lnTo>
                    <a:lnTo>
                      <a:pt y="14" x="55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87" name="Shape 5787"/>
              <p:cNvSpPr/>
              <p:nvPr/>
            </p:nvSpPr>
            <p:spPr>
              <a:xfrm>
                <a:off y="3711575" x="7331075"/>
                <a:ext cy="34925" cx="176212"/>
              </a:xfrm>
              <a:custGeom>
                <a:pathLst>
                  <a:path w="111" extrusionOk="0" h="22">
                    <a:moveTo>
                      <a:pt y="0" x="0"/>
                    </a:moveTo>
                    <a:lnTo>
                      <a:pt y="18" x="111"/>
                    </a:lnTo>
                    <a:lnTo>
                      <a:pt y="20" x="108"/>
                    </a:lnTo>
                    <a:lnTo>
                      <a:pt y="22" x="106"/>
                    </a:lnTo>
                    <a:lnTo>
                      <a:pt y="15" x="67"/>
                    </a:lnTo>
                    <a:lnTo>
                      <a:pt y="12" x="64"/>
                    </a:lnTo>
                    <a:lnTo>
                      <a:pt y="12" x="61"/>
                    </a:lnTo>
                    <a:lnTo>
                      <a:pt y="12" x="55"/>
                    </a:lnTo>
                    <a:lnTo>
                      <a:pt y="12" x="5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8E8D8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88" name="Shape 5788"/>
              <p:cNvSpPr/>
              <p:nvPr/>
            </p:nvSpPr>
            <p:spPr>
              <a:xfrm>
                <a:off y="3714750" x="7332661"/>
                <a:ext cy="31750" cx="169861"/>
              </a:xfrm>
              <a:custGeom>
                <a:pathLst>
                  <a:path w="107" extrusionOk="0" h="20">
                    <a:moveTo>
                      <a:pt y="0" x="0"/>
                    </a:moveTo>
                    <a:lnTo>
                      <a:pt y="10" x="54"/>
                    </a:lnTo>
                    <a:lnTo>
                      <a:pt y="10" x="49"/>
                    </a:lnTo>
                    <a:lnTo>
                      <a:pt y="11" x="46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  <a:moveTo>
                      <a:pt y="11" x="65"/>
                    </a:moveTo>
                    <a:lnTo>
                      <a:pt y="18" x="107"/>
                    </a:lnTo>
                    <a:lnTo>
                      <a:pt y="20" x="103"/>
                    </a:lnTo>
                    <a:lnTo>
                      <a:pt y="20" x="102"/>
                    </a:lnTo>
                    <a:lnTo>
                      <a:pt y="15" x="68"/>
                    </a:lnTo>
                    <a:lnTo>
                      <a:pt y="13" x="66"/>
                    </a:lnTo>
                    <a:lnTo>
                      <a:pt y="11" x="65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89" name="Shape 5789"/>
              <p:cNvSpPr/>
              <p:nvPr/>
            </p:nvSpPr>
            <p:spPr>
              <a:xfrm>
                <a:off y="3716337" x="7332661"/>
                <a:ext cy="33336" cx="166686"/>
              </a:xfrm>
              <a:custGeom>
                <a:pathLst>
                  <a:path w="105" extrusionOk="0" h="21">
                    <a:moveTo>
                      <a:pt y="0" x="0"/>
                    </a:moveTo>
                    <a:lnTo>
                      <a:pt y="9" x="49"/>
                    </a:lnTo>
                    <a:lnTo>
                      <a:pt y="10" x="46"/>
                    </a:lnTo>
                    <a:lnTo>
                      <a:pt y="10" x="43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9" x="105"/>
                    </a:lnTo>
                    <a:lnTo>
                      <a:pt y="19" x="102"/>
                    </a:lnTo>
                    <a:lnTo>
                      <a:pt y="21" x="98"/>
                    </a:lnTo>
                    <a:lnTo>
                      <a:pt y="15" x="70"/>
                    </a:lnTo>
                    <a:lnTo>
                      <a:pt y="14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7868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90" name="Shape 5790"/>
              <p:cNvSpPr/>
              <p:nvPr/>
            </p:nvSpPr>
            <p:spPr>
              <a:xfrm>
                <a:off y="3719512" x="7335836"/>
                <a:ext cy="31750" cx="158750"/>
              </a:xfrm>
              <a:custGeom>
                <a:pathLst>
                  <a:path w="100" extrusionOk="0" h="20">
                    <a:moveTo>
                      <a:pt y="0" x="0"/>
                    </a:moveTo>
                    <a:lnTo>
                      <a:pt y="8" x="44"/>
                    </a:lnTo>
                    <a:lnTo>
                      <a:pt y="8" x="41"/>
                    </a:lnTo>
                    <a:lnTo>
                      <a:pt y="10" x="37"/>
                    </a:lnTo>
                    <a:lnTo>
                      <a:pt y="3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7" x="100"/>
                    </a:lnTo>
                    <a:lnTo>
                      <a:pt y="19" x="96"/>
                    </a:lnTo>
                    <a:lnTo>
                      <a:pt y="20" x="93"/>
                    </a:lnTo>
                    <a:lnTo>
                      <a:pt y="15" x="69"/>
                    </a:lnTo>
                    <a:lnTo>
                      <a:pt y="13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07F7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91" name="Shape 5791"/>
              <p:cNvSpPr/>
              <p:nvPr/>
            </p:nvSpPr>
            <p:spPr>
              <a:xfrm>
                <a:off y="3722687" x="7339011"/>
                <a:ext cy="28575" cx="149225"/>
              </a:xfrm>
              <a:custGeom>
                <a:pathLst>
                  <a:path w="94" extrusionOk="0" h="18">
                    <a:moveTo>
                      <a:pt y="0" x="0"/>
                    </a:moveTo>
                    <a:lnTo>
                      <a:pt y="6" x="39"/>
                    </a:lnTo>
                    <a:lnTo>
                      <a:pt y="8" x="35"/>
                    </a:lnTo>
                    <a:lnTo>
                      <a:pt y="10" x="34"/>
                    </a:lnTo>
                    <a:lnTo>
                      <a:pt y="5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  <a:moveTo>
                      <a:pt y="11" x="66"/>
                    </a:moveTo>
                    <a:lnTo>
                      <a:pt y="17" x="94"/>
                    </a:lnTo>
                    <a:lnTo>
                      <a:pt y="18" x="91"/>
                    </a:lnTo>
                    <a:lnTo>
                      <a:pt y="18" x="88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1" x="66"/>
                    </a:lnTo>
                    <a:close/>
                  </a:path>
                </a:pathLst>
              </a:custGeom>
              <a:solidFill>
                <a:srgbClr val="7D7B7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92" name="Shape 5792"/>
              <p:cNvSpPr/>
              <p:nvPr/>
            </p:nvSpPr>
            <p:spPr>
              <a:xfrm>
                <a:off y="3724275" x="7342186"/>
                <a:ext cy="30161" cx="141286"/>
              </a:xfrm>
              <a:custGeom>
                <a:pathLst>
                  <a:path w="89" extrusionOk="0" h="19">
                    <a:moveTo>
                      <a:pt y="0" x="0"/>
                    </a:moveTo>
                    <a:lnTo>
                      <a:pt y="7" x="33"/>
                    </a:lnTo>
                    <a:lnTo>
                      <a:pt y="9" x="32"/>
                    </a:lnTo>
                    <a:lnTo>
                      <a:pt y="10" x="28"/>
                    </a:lnTo>
                    <a:lnTo>
                      <a:pt y="5" x="1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  <a:moveTo>
                      <a:pt y="12" x="65"/>
                    </a:moveTo>
                    <a:lnTo>
                      <a:pt y="17" x="89"/>
                    </a:lnTo>
                    <a:lnTo>
                      <a:pt y="17" x="86"/>
                    </a:lnTo>
                    <a:lnTo>
                      <a:pt y="19" x="82"/>
                    </a:lnTo>
                    <a:lnTo>
                      <a:pt y="17" x="67"/>
                    </a:lnTo>
                    <a:lnTo>
                      <a:pt y="14" x="65"/>
                    </a:lnTo>
                    <a:lnTo>
                      <a:pt y="12" x="65"/>
                    </a:lnTo>
                    <a:close/>
                  </a:path>
                </a:pathLst>
              </a:custGeom>
              <a:solidFill>
                <a:srgbClr val="79777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93" name="Shape 5793"/>
              <p:cNvSpPr/>
              <p:nvPr/>
            </p:nvSpPr>
            <p:spPr>
              <a:xfrm>
                <a:off y="3730625" x="7342186"/>
                <a:ext cy="26987" cx="136525"/>
              </a:xfrm>
              <a:custGeom>
                <a:pathLst>
                  <a:path w="86" extrusionOk="0" h="17">
                    <a:moveTo>
                      <a:pt y="0" x="0"/>
                    </a:moveTo>
                    <a:lnTo>
                      <a:pt y="5" x="32"/>
                    </a:lnTo>
                    <a:lnTo>
                      <a:pt y="6" x="28"/>
                    </a:lnTo>
                    <a:lnTo>
                      <a:pt y="6" x="27"/>
                    </a:lnTo>
                    <a:lnTo>
                      <a:pt y="3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0" x="65"/>
                    </a:moveTo>
                    <a:lnTo>
                      <a:pt y="13" x="86"/>
                    </a:lnTo>
                    <a:lnTo>
                      <a:pt y="15" x="82"/>
                    </a:lnTo>
                    <a:lnTo>
                      <a:pt y="17" x="79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0" x="65"/>
                    </a:lnTo>
                    <a:close/>
                  </a:path>
                </a:pathLst>
              </a:custGeom>
              <a:solidFill>
                <a:srgbClr val="72707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94" name="Shape 5794"/>
              <p:cNvSpPr/>
              <p:nvPr/>
            </p:nvSpPr>
            <p:spPr>
              <a:xfrm>
                <a:off y="3732212" x="7343775"/>
                <a:ext cy="25400" cx="128586"/>
              </a:xfrm>
              <a:custGeom>
                <a:pathLst>
                  <a:path w="81" extrusionOk="0" h="16">
                    <a:moveTo>
                      <a:pt y="0" x="0"/>
                    </a:moveTo>
                    <a:lnTo>
                      <a:pt y="5" x="27"/>
                    </a:lnTo>
                    <a:lnTo>
                      <a:pt y="5" x="26"/>
                    </a:lnTo>
                    <a:lnTo>
                      <a:pt y="7" x="24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4" x="81"/>
                    </a:lnTo>
                    <a:lnTo>
                      <a:pt y="16" x="78"/>
                    </a:lnTo>
                    <a:lnTo>
                      <a:pt y="16" x="73"/>
                    </a:lnTo>
                    <a:lnTo>
                      <a:pt y="16" x="66"/>
                    </a:lnTo>
                    <a:lnTo>
                      <a:pt y="14" x="66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6F6D6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95" name="Shape 5795"/>
              <p:cNvSpPr/>
              <p:nvPr/>
            </p:nvSpPr>
            <p:spPr>
              <a:xfrm>
                <a:off y="3735387" x="7346950"/>
                <a:ext cy="23811" cx="120650"/>
              </a:xfrm>
              <a:custGeom>
                <a:pathLst>
                  <a:path w="76" extrusionOk="0" h="15">
                    <a:moveTo>
                      <a:pt y="0" x="0"/>
                    </a:moveTo>
                    <a:lnTo>
                      <a:pt y="3" x="24"/>
                    </a:lnTo>
                    <a:lnTo>
                      <a:pt y="5" x="22"/>
                    </a:lnTo>
                    <a:lnTo>
                      <a:pt y="7" x="18"/>
                    </a:lnTo>
                    <a:lnTo>
                      <a:pt y="3" x="3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4"/>
                    </a:moveTo>
                    <a:lnTo>
                      <a:pt y="14" x="76"/>
                    </a:lnTo>
                    <a:lnTo>
                      <a:pt y="14" x="71"/>
                    </a:lnTo>
                    <a:lnTo>
                      <a:pt y="15" x="67"/>
                    </a:lnTo>
                    <a:lnTo>
                      <a:pt y="15" x="64"/>
                    </a:lnTo>
                    <a:lnTo>
                      <a:pt y="14" x="64"/>
                    </a:lnTo>
                    <a:lnTo>
                      <a:pt y="12" x="64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96" name="Shape 5796"/>
              <p:cNvSpPr/>
              <p:nvPr/>
            </p:nvSpPr>
            <p:spPr>
              <a:xfrm>
                <a:off y="3738562" x="7350125"/>
                <a:ext cy="23811" cx="109536"/>
              </a:xfrm>
              <a:custGeom>
                <a:pathLst>
                  <a:path w="69" extrusionOk="0" h="15">
                    <a:moveTo>
                      <a:pt y="0" x="0"/>
                    </a:moveTo>
                    <a:lnTo>
                      <a:pt y="3" x="20"/>
                    </a:lnTo>
                    <a:lnTo>
                      <a:pt y="5" x="16"/>
                    </a:lnTo>
                    <a:lnTo>
                      <a:pt y="7" x="15"/>
                    </a:lnTo>
                    <a:lnTo>
                      <a:pt y="5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2" x="62"/>
                    </a:moveTo>
                    <a:lnTo>
                      <a:pt y="12" x="69"/>
                    </a:lnTo>
                    <a:lnTo>
                      <a:pt y="13" x="65"/>
                    </a:lnTo>
                    <a:lnTo>
                      <a:pt y="15" x="64"/>
                    </a:lnTo>
                    <a:lnTo>
                      <a:pt y="13" x="62"/>
                    </a:lnTo>
                    <a:lnTo>
                      <a:pt y="12" x="62"/>
                    </a:lnTo>
                    <a:close/>
                  </a:path>
                </a:pathLst>
              </a:custGeom>
              <a:solidFill>
                <a:srgbClr val="65626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97" name="Shape 5797"/>
              <p:cNvSpPr/>
              <p:nvPr/>
            </p:nvSpPr>
            <p:spPr>
              <a:xfrm>
                <a:off y="3740150" x="7351711"/>
                <a:ext cy="22225" cx="101600"/>
              </a:xfrm>
              <a:custGeom>
                <a:pathLst>
                  <a:path w="64" extrusionOk="0" h="14">
                    <a:moveTo>
                      <a:pt y="0" x="0"/>
                    </a:moveTo>
                    <a:lnTo>
                      <a:pt y="4" x="15"/>
                    </a:lnTo>
                    <a:lnTo>
                      <a:pt y="6" x="14"/>
                    </a:lnTo>
                    <a:lnTo>
                      <a:pt y="7" x="12"/>
                    </a:lnTo>
                    <a:lnTo>
                      <a:pt y="6" x="4"/>
                    </a:lnTo>
                    <a:lnTo>
                      <a:pt y="4" x="2"/>
                    </a:lnTo>
                    <a:lnTo>
                      <a:pt y="0" x="0"/>
                    </a:lnTo>
                    <a:close/>
                    <a:moveTo>
                      <a:pt y="12" x="61"/>
                    </a:moveTo>
                    <a:lnTo>
                      <a:pt y="12" x="64"/>
                    </a:lnTo>
                    <a:lnTo>
                      <a:pt y="12" x="63"/>
                    </a:lnTo>
                    <a:lnTo>
                      <a:pt y="14" x="63"/>
                    </a:lnTo>
                    <a:lnTo>
                      <a:pt y="12" x="61"/>
                    </a:lnTo>
                    <a:lnTo>
                      <a:pt y="12" x="61"/>
                    </a:lnTo>
                    <a:close/>
                  </a:path>
                </a:pathLst>
              </a:custGeom>
              <a:solidFill>
                <a:srgbClr val="615E5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98" name="Shape 5798"/>
              <p:cNvSpPr/>
              <p:nvPr/>
            </p:nvSpPr>
            <p:spPr>
              <a:xfrm>
                <a:off y="3746500" x="7354886"/>
                <a:ext cy="4761" cx="19050"/>
              </a:xfrm>
              <a:custGeom>
                <a:pathLst>
                  <a:path w="12" extrusionOk="0" h="3">
                    <a:moveTo>
                      <a:pt y="0" x="0"/>
                    </a:moveTo>
                    <a:lnTo>
                      <a:pt y="2" x="12"/>
                    </a:lnTo>
                    <a:lnTo>
                      <a:pt y="3" x="10"/>
                    </a:lnTo>
                    <a:lnTo>
                      <a:pt y="3" x="8"/>
                    </a:lnTo>
                    <a:lnTo>
                      <a:pt y="3" x="5"/>
                    </a:lnTo>
                    <a:lnTo>
                      <a:pt y="2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C5A5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799" name="Shape 5799"/>
              <p:cNvSpPr/>
              <p:nvPr/>
            </p:nvSpPr>
            <p:spPr>
              <a:xfrm>
                <a:off y="3749675" x="7358061"/>
                <a:ext cy="4761" cx="12700"/>
              </a:xfrm>
              <a:custGeom>
                <a:pathLst>
                  <a:path w="8" extrusionOk="0" h="3">
                    <a:moveTo>
                      <a:pt y="0" x="0"/>
                    </a:moveTo>
                    <a:lnTo>
                      <a:pt y="1" x="8"/>
                    </a:lnTo>
                    <a:lnTo>
                      <a:pt y="1" x="6"/>
                    </a:lnTo>
                    <a:lnTo>
                      <a:pt y="3" x="5"/>
                    </a:lnTo>
                    <a:lnTo>
                      <a:pt y="1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6535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00" name="Shape 5800"/>
              <p:cNvSpPr/>
              <p:nvPr/>
            </p:nvSpPr>
            <p:spPr>
              <a:xfrm>
                <a:off y="3751262" x="7362825"/>
                <a:ext cy="3175" cx="4761"/>
              </a:xfrm>
              <a:custGeom>
                <a:pathLst>
                  <a:path w="3" extrusionOk="0" h="2">
                    <a:moveTo>
                      <a:pt y="0" x="0"/>
                    </a:moveTo>
                    <a:lnTo>
                      <a:pt y="0" x="3"/>
                    </a:lnTo>
                    <a:lnTo>
                      <a:pt y="2" x="2"/>
                    </a:lnTo>
                    <a:lnTo>
                      <a:pt y="2" x="2"/>
                    </a:lnTo>
                    <a:lnTo>
                      <a:pt y="0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24F4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01" name="Shape 5801"/>
              <p:cNvSpPr/>
              <p:nvPr/>
            </p:nvSpPr>
            <p:spPr>
              <a:xfrm>
                <a:off y="3421062" x="7312025"/>
                <a:ext cy="341312" cx="365125"/>
              </a:xfrm>
              <a:custGeom>
                <a:pathLst>
                  <a:path w="230" extrusionOk="0" h="215">
                    <a:moveTo>
                      <a:pt y="109" x="221"/>
                    </a:moveTo>
                    <a:lnTo>
                      <a:pt y="114" x="224"/>
                    </a:lnTo>
                    <a:lnTo>
                      <a:pt y="119" x="228"/>
                    </a:lnTo>
                    <a:lnTo>
                      <a:pt y="125" x="230"/>
                    </a:lnTo>
                    <a:lnTo>
                      <a:pt y="131" x="230"/>
                    </a:lnTo>
                    <a:lnTo>
                      <a:pt y="136" x="228"/>
                    </a:lnTo>
                    <a:lnTo>
                      <a:pt y="141" x="226"/>
                    </a:lnTo>
                    <a:lnTo>
                      <a:pt y="147" x="224"/>
                    </a:lnTo>
                    <a:lnTo>
                      <a:pt y="152" x="219"/>
                    </a:lnTo>
                    <a:lnTo>
                      <a:pt y="161" x="208"/>
                    </a:lnTo>
                    <a:lnTo>
                      <a:pt y="171" x="192"/>
                    </a:lnTo>
                    <a:lnTo>
                      <a:pt y="180" x="176"/>
                    </a:lnTo>
                    <a:lnTo>
                      <a:pt y="188" x="159"/>
                    </a:lnTo>
                    <a:lnTo>
                      <a:pt y="203" x="122"/>
                    </a:lnTo>
                    <a:lnTo>
                      <a:pt y="215" x="88"/>
                    </a:lnTo>
                    <a:lnTo>
                      <a:pt y="205" x="84"/>
                    </a:lnTo>
                    <a:lnTo>
                      <a:pt y="198" x="81"/>
                    </a:lnTo>
                    <a:lnTo>
                      <a:pt y="195" x="76"/>
                    </a:lnTo>
                    <a:lnTo>
                      <a:pt y="193" x="69"/>
                    </a:lnTo>
                    <a:lnTo>
                      <a:pt y="195" x="62"/>
                    </a:lnTo>
                    <a:lnTo>
                      <a:pt y="198" x="52"/>
                    </a:lnTo>
                    <a:lnTo>
                      <a:pt y="203" x="44"/>
                    </a:lnTo>
                    <a:lnTo>
                      <a:pt y="210" x="34"/>
                    </a:lnTo>
                    <a:lnTo>
                      <a:pt y="201" x="25"/>
                    </a:lnTo>
                    <a:lnTo>
                      <a:pt y="191" x="17"/>
                    </a:lnTo>
                    <a:lnTo>
                      <a:pt y="181" x="12"/>
                    </a:lnTo>
                    <a:lnTo>
                      <a:pt y="171" x="7"/>
                    </a:lnTo>
                    <a:lnTo>
                      <a:pt y="158" x="3"/>
                    </a:lnTo>
                    <a:lnTo>
                      <a:pt y="146" x="0"/>
                    </a:lnTo>
                    <a:lnTo>
                      <a:pt y="132" x="0"/>
                    </a:lnTo>
                    <a:lnTo>
                      <a:pt y="119" x="0"/>
                    </a:lnTo>
                    <a:lnTo>
                      <a:pt y="103" x="2"/>
                    </a:lnTo>
                    <a:lnTo>
                      <a:pt y="90" x="3"/>
                    </a:lnTo>
                    <a:lnTo>
                      <a:pt y="75" x="8"/>
                    </a:lnTo>
                    <a:lnTo>
                      <a:pt y="60" x="13"/>
                    </a:lnTo>
                    <a:lnTo>
                      <a:pt y="44" x="20"/>
                    </a:lnTo>
                    <a:lnTo>
                      <a:pt y="29" x="29"/>
                    </a:lnTo>
                    <a:lnTo>
                      <a:pt y="16" x="39"/>
                    </a:lnTo>
                    <a:lnTo>
                      <a:pt y="0" x="51"/>
                    </a:lnTo>
                    <a:lnTo>
                      <a:pt y="7" x="61"/>
                    </a:lnTo>
                    <a:lnTo>
                      <a:pt y="12" x="71"/>
                    </a:lnTo>
                    <a:lnTo>
                      <a:pt y="27" x="73"/>
                    </a:lnTo>
                    <a:lnTo>
                      <a:pt y="41" x="78"/>
                    </a:lnTo>
                    <a:lnTo>
                      <a:pt y="51" x="84"/>
                    </a:lnTo>
                    <a:lnTo>
                      <a:pt y="56" x="91"/>
                    </a:lnTo>
                    <a:lnTo>
                      <a:pt y="58" x="94"/>
                    </a:lnTo>
                    <a:lnTo>
                      <a:pt y="58" x="98"/>
                    </a:lnTo>
                    <a:lnTo>
                      <a:pt y="58" x="101"/>
                    </a:lnTo>
                    <a:lnTo>
                      <a:pt y="56" x="103"/>
                    </a:lnTo>
                    <a:lnTo>
                      <a:pt y="53" x="106"/>
                    </a:lnTo>
                    <a:lnTo>
                      <a:pt y="48" x="108"/>
                    </a:lnTo>
                    <a:lnTo>
                      <a:pt y="41" x="108"/>
                    </a:lnTo>
                    <a:lnTo>
                      <a:pt y="33" x="108"/>
                    </a:lnTo>
                    <a:lnTo>
                      <a:pt y="48" x="137"/>
                    </a:lnTo>
                    <a:lnTo>
                      <a:pt y="66" x="169"/>
                    </a:lnTo>
                    <a:lnTo>
                      <a:pt y="76" x="184"/>
                    </a:lnTo>
                    <a:lnTo>
                      <a:pt y="88" x="199"/>
                    </a:lnTo>
                    <a:lnTo>
                      <a:pt y="98" x="211"/>
                    </a:lnTo>
                    <a:lnTo>
                      <a:pt y="109" x="22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02" name="Shape 5802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03" name="Shape 5803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04" name="Shape 5804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05" name="Shape 5805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06" name="Shape 5806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07" name="Shape 5807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08" name="Shape 5808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09" name="Shape 5809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cxnSp>
            <p:nvCxnSpPr>
              <p:cNvPr id="5810" name="Shape 5810"/>
              <p:cNvCxnSpPr/>
              <p:nvPr/>
            </p:nvCxnSpPr>
            <p:spPr>
              <a:xfrm rot="10800000" flipH="1">
                <a:off y="2408237" x="5770562"/>
                <a:ext cy="363536" cx="611187"/>
              </a:xfrm>
              <a:prstGeom prst="straightConnector1">
                <a:avLst/>
              </a:prstGeom>
              <a:solidFill>
                <a:srgbClr val="FFFFFF"/>
              </a:solidFill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</p:cxnSp>
          <p:sp>
            <p:nvSpPr>
              <p:cNvPr id="5811" name="Shape 5811"/>
              <p:cNvSpPr/>
              <p:nvPr/>
            </p:nvSpPr>
            <p:spPr>
              <a:xfrm>
                <a:off y="3692525" x="5689600"/>
                <a:ext cy="92075" cx="1665286"/>
              </a:xfrm>
              <a:custGeom>
                <a:pathLst>
                  <a:path w="1049" extrusionOk="0" h="58">
                    <a:moveTo>
                      <a:pt y="34" x="1049"/>
                    </a:moveTo>
                    <a:lnTo>
                      <a:pt y="36" x="1039"/>
                    </a:lnTo>
                    <a:lnTo>
                      <a:pt y="36" x="1030"/>
                    </a:lnTo>
                    <a:lnTo>
                      <a:pt y="34" x="1022"/>
                    </a:lnTo>
                    <a:lnTo>
                      <a:pt y="30" x="1010"/>
                    </a:lnTo>
                    <a:lnTo>
                      <a:pt y="37" x="970"/>
                    </a:lnTo>
                    <a:lnTo>
                      <a:pt y="44" x="926"/>
                    </a:lnTo>
                    <a:lnTo>
                      <a:pt y="49" x="882"/>
                    </a:lnTo>
                    <a:lnTo>
                      <a:pt y="52" x="835"/>
                    </a:lnTo>
                    <a:lnTo>
                      <a:pt y="56" x="787"/>
                    </a:lnTo>
                    <a:lnTo>
                      <a:pt y="58" x="740"/>
                    </a:lnTo>
                    <a:lnTo>
                      <a:pt y="58" x="691"/>
                    </a:lnTo>
                    <a:lnTo>
                      <a:pt y="58" x="640"/>
                    </a:lnTo>
                    <a:lnTo>
                      <a:pt y="54" x="537"/>
                    </a:lnTo>
                    <a:lnTo>
                      <a:pt y="49" x="431"/>
                    </a:lnTo>
                    <a:lnTo>
                      <a:pt y="39" x="325"/>
                    </a:lnTo>
                    <a:lnTo>
                      <a:pt y="29" x="215"/>
                    </a:lnTo>
                    <a:lnTo>
                      <a:pt y="22" x="213"/>
                    </a:lnTo>
                    <a:lnTo>
                      <a:pt y="19" x="210"/>
                    </a:lnTo>
                    <a:lnTo>
                      <a:pt y="12" x="144"/>
                    </a:lnTo>
                    <a:lnTo>
                      <a:pt y="12" x="139"/>
                    </a:lnTo>
                    <a:lnTo>
                      <a:pt y="14" x="134"/>
                    </a:lnTo>
                    <a:lnTo>
                      <a:pt y="15" x="130"/>
                    </a:lnTo>
                    <a:lnTo>
                      <a:pt y="17" x="129"/>
                    </a:lnTo>
                    <a:lnTo>
                      <a:pt y="14" x="97"/>
                    </a:lnTo>
                    <a:lnTo>
                      <a:pt y="9" x="65"/>
                    </a:lnTo>
                    <a:lnTo>
                      <a:pt y="5" x="33"/>
                    </a:lnTo>
                    <a:lnTo>
                      <a:pt y="0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12" name="Shape 5812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13" name="Shape 5813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14" name="Shape 5814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15" name="Shape 5815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16" name="Shape 5816"/>
              <p:cNvSpPr/>
              <p:nvPr/>
            </p:nvSpPr>
            <p:spPr>
              <a:xfrm>
                <a:off y="4392612" x="5087937"/>
                <a:ext cy="185736" cx="506412"/>
              </a:xfrm>
              <a:custGeom>
                <a:pathLst>
                  <a:path w="319" extrusionOk="0" h="117">
                    <a:moveTo>
                      <a:pt y="0" x="0"/>
                    </a:moveTo>
                    <a:lnTo>
                      <a:pt y="4" x="1"/>
                    </a:lnTo>
                    <a:lnTo>
                      <a:pt y="7" x="3"/>
                    </a:lnTo>
                    <a:lnTo>
                      <a:pt y="25" x="43"/>
                    </a:lnTo>
                    <a:lnTo>
                      <a:pt y="46" x="84"/>
                    </a:lnTo>
                    <a:lnTo>
                      <a:pt y="64" x="126"/>
                    </a:lnTo>
                    <a:lnTo>
                      <a:pt y="81" x="167"/>
                    </a:lnTo>
                    <a:lnTo>
                      <a:pt y="96" x="207"/>
                    </a:lnTo>
                    <a:lnTo>
                      <a:pt y="108" x="248"/>
                    </a:lnTo>
                    <a:lnTo>
                      <a:pt y="113" x="266"/>
                    </a:lnTo>
                    <a:lnTo>
                      <a:pt y="115" x="285"/>
                    </a:lnTo>
                    <a:lnTo>
                      <a:pt y="117" x="302"/>
                    </a:lnTo>
                    <a:lnTo>
                      <a:pt y="117" x="319"/>
                    </a:lnTo>
                    <a:lnTo>
                      <a:pt y="113" x="315"/>
                    </a:lnTo>
                    <a:lnTo>
                      <a:pt y="108" x="309"/>
                    </a:lnTo>
                    <a:lnTo>
                      <a:pt y="102" x="298"/>
                    </a:lnTo>
                    <a:lnTo>
                      <a:pt y="95" x="285"/>
                    </a:lnTo>
                    <a:lnTo>
                      <a:pt y="83" x="253"/>
                    </a:lnTo>
                    <a:lnTo>
                      <a:pt y="74" x="219"/>
                    </a:lnTo>
                    <a:lnTo>
                      <a:pt y="64" x="177"/>
                    </a:lnTo>
                    <a:lnTo>
                      <a:pt y="53" x="136"/>
                    </a:lnTo>
                    <a:lnTo>
                      <a:pt y="39" x="99"/>
                    </a:lnTo>
                    <a:lnTo>
                      <a:pt y="27" x="65"/>
                    </a:lnTo>
                    <a:lnTo>
                      <a:pt y="9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17" name="Shape 5817"/>
              <p:cNvSpPr/>
              <p:nvPr/>
            </p:nvSpPr>
            <p:spPr>
              <a:xfrm>
                <a:off y="4398962" x="5087937"/>
                <a:ext cy="179387" cx="457200"/>
              </a:xfrm>
              <a:custGeom>
                <a:pathLst>
                  <a:path w="288" extrusionOk="0" h="113">
                    <a:moveTo>
                      <a:pt y="0" x="0"/>
                    </a:moveTo>
                    <a:lnTo>
                      <a:pt y="23" x="38"/>
                    </a:lnTo>
                    <a:lnTo>
                      <a:pt y="43" x="76"/>
                    </a:lnTo>
                    <a:lnTo>
                      <a:pt y="62" x="113"/>
                    </a:lnTo>
                    <a:lnTo>
                      <a:pt y="77" x="150"/>
                    </a:lnTo>
                    <a:lnTo>
                      <a:pt y="91" x="185"/>
                    </a:lnTo>
                    <a:lnTo>
                      <a:pt y="101" x="221"/>
                    </a:lnTo>
                    <a:lnTo>
                      <a:pt y="108" x="255"/>
                    </a:lnTo>
                    <a:lnTo>
                      <a:pt y="113" x="288"/>
                    </a:lnTo>
                    <a:lnTo>
                      <a:pt y="109" x="287"/>
                    </a:lnTo>
                    <a:lnTo>
                      <a:pt y="104" x="282"/>
                    </a:lnTo>
                    <a:lnTo>
                      <a:pt y="98" x="275"/>
                    </a:lnTo>
                    <a:lnTo>
                      <a:pt y="92" x="266"/>
                    </a:lnTo>
                    <a:lnTo>
                      <a:pt y="87" x="258"/>
                    </a:lnTo>
                    <a:lnTo>
                      <a:pt y="82" x="246"/>
                    </a:lnTo>
                    <a:lnTo>
                      <a:pt y="77" x="233"/>
                    </a:lnTo>
                    <a:lnTo>
                      <a:pt y="72" x="219"/>
                    </a:lnTo>
                    <a:lnTo>
                      <a:pt y="49" x="138"/>
                    </a:lnTo>
                    <a:lnTo>
                      <a:pt y="25" x="65"/>
                    </a:lnTo>
                    <a:lnTo>
                      <a:pt y="6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18" name="Shape 5818"/>
              <p:cNvSpPr/>
              <p:nvPr/>
            </p:nvSpPr>
            <p:spPr>
              <a:xfrm>
                <a:off y="4371975" x="5100637"/>
                <a:ext cy="136525" cx="522286"/>
              </a:xfrm>
              <a:custGeom>
                <a:pathLst>
                  <a:path w="329" extrusionOk="0" h="86">
                    <a:moveTo>
                      <a:pt y="0" x="0"/>
                    </a:moveTo>
                    <a:lnTo>
                      <a:pt y="6" x="8"/>
                    </a:lnTo>
                    <a:lnTo>
                      <a:pt y="20" x="39"/>
                    </a:lnTo>
                    <a:lnTo>
                      <a:pt y="37" x="86"/>
                    </a:lnTo>
                    <a:lnTo>
                      <a:pt y="55" x="140"/>
                    </a:lnTo>
                    <a:lnTo>
                      <a:pt y="64" x="169"/>
                    </a:lnTo>
                    <a:lnTo>
                      <a:pt y="72" x="198"/>
                    </a:lnTo>
                    <a:lnTo>
                      <a:pt y="77" x="226"/>
                    </a:lnTo>
                    <a:lnTo>
                      <a:pt y="82" x="253"/>
                    </a:lnTo>
                    <a:lnTo>
                      <a:pt y="86" x="277"/>
                    </a:lnTo>
                    <a:lnTo>
                      <a:pt y="86" x="299"/>
                    </a:lnTo>
                    <a:lnTo>
                      <a:pt y="86" x="307"/>
                    </a:lnTo>
                    <a:lnTo>
                      <a:pt y="84" x="316"/>
                    </a:lnTo>
                    <a:lnTo>
                      <a:pt y="81" x="324"/>
                    </a:lnTo>
                    <a:lnTo>
                      <a:pt y="77" x="329"/>
                    </a:lnTo>
                    <a:lnTo>
                      <a:pt y="66" x="317"/>
                    </a:lnTo>
                    <a:lnTo>
                      <a:pt y="55" x="306"/>
                    </a:lnTo>
                    <a:lnTo>
                      <a:pt y="45" x="290"/>
                    </a:lnTo>
                    <a:lnTo>
                      <a:pt y="37" x="275"/>
                    </a:lnTo>
                    <a:lnTo>
                      <a:pt y="28" x="258"/>
                    </a:lnTo>
                    <a:lnTo>
                      <a:pt y="23" x="240"/>
                    </a:lnTo>
                    <a:lnTo>
                      <a:pt y="17" x="220"/>
                    </a:lnTo>
                    <a:lnTo>
                      <a:pt y="11" x="199"/>
                    </a:lnTo>
                    <a:lnTo>
                      <a:pt y="5" x="154"/>
                    </a:lnTo>
                    <a:lnTo>
                      <a:pt y="1" x="106"/>
                    </a:lnTo>
                    <a:lnTo>
                      <a:pt y="0" x="54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CF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19" name="Shape 5819"/>
              <p:cNvSpPr/>
              <p:nvPr/>
            </p:nvSpPr>
            <p:spPr>
              <a:xfrm>
                <a:off y="4373562" x="5095875"/>
                <a:ext cy="155575" cx="546100"/>
              </a:xfrm>
              <a:custGeom>
                <a:pathLst>
                  <a:path w="344" extrusionOk="0" h="98">
                    <a:moveTo>
                      <a:pt y="0" x="3"/>
                    </a:moveTo>
                    <a:lnTo>
                      <a:pt y="7" x="15"/>
                    </a:lnTo>
                    <a:lnTo>
                      <a:pt y="21" x="49"/>
                    </a:lnTo>
                    <a:lnTo>
                      <a:pt y="39" x="96"/>
                    </a:lnTo>
                    <a:lnTo>
                      <a:pt y="58" x="150"/>
                    </a:lnTo>
                    <a:lnTo>
                      <a:pt y="68" x="179"/>
                    </a:lnTo>
                    <a:lnTo>
                      <a:pt y="76" x="207"/>
                    </a:lnTo>
                    <a:lnTo>
                      <a:pt y="83" x="236"/>
                    </a:lnTo>
                    <a:lnTo>
                      <a:pt y="88" x="261"/>
                    </a:lnTo>
                    <a:lnTo>
                      <a:pt y="90" x="285"/>
                    </a:lnTo>
                    <a:lnTo>
                      <a:pt y="92" x="307"/>
                    </a:lnTo>
                    <a:lnTo>
                      <a:pt y="90" x="315"/>
                    </a:lnTo>
                    <a:lnTo>
                      <a:pt y="88" x="324"/>
                    </a:lnTo>
                    <a:lnTo>
                      <a:pt y="86" x="331"/>
                    </a:lnTo>
                    <a:lnTo>
                      <a:pt y="83" x="337"/>
                    </a:lnTo>
                    <a:lnTo>
                      <a:pt y="88" x="341"/>
                    </a:lnTo>
                    <a:lnTo>
                      <a:pt y="92" x="344"/>
                    </a:lnTo>
                    <a:lnTo>
                      <a:pt y="95" x="337"/>
                    </a:lnTo>
                    <a:lnTo>
                      <a:pt y="98" x="326"/>
                    </a:lnTo>
                    <a:lnTo>
                      <a:pt y="98" x="310"/>
                    </a:lnTo>
                    <a:lnTo>
                      <a:pt y="97" x="293"/>
                    </a:lnTo>
                    <a:lnTo>
                      <a:pt y="95" x="273"/>
                    </a:lnTo>
                    <a:lnTo>
                      <a:pt y="92" x="251"/>
                    </a:lnTo>
                    <a:lnTo>
                      <a:pt y="86" x="226"/>
                    </a:lnTo>
                    <a:lnTo>
                      <a:pt y="80" x="201"/>
                    </a:lnTo>
                    <a:lnTo>
                      <a:pt y="65" x="147"/>
                    </a:lnTo>
                    <a:lnTo>
                      <a:pt y="46" x="94"/>
                    </a:lnTo>
                    <a:lnTo>
                      <a:pt y="36" x="67"/>
                    </a:lnTo>
                    <a:lnTo>
                      <a:pt y="24" x="44"/>
                    </a:lnTo>
                    <a:lnTo>
                      <a:pt y="14" x="20"/>
                    </a:lnTo>
                    <a:lnTo>
                      <a:pt y="2" x="0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20" name="Shape 5820"/>
              <p:cNvSpPr/>
              <p:nvPr/>
            </p:nvSpPr>
            <p:spPr>
              <a:xfrm>
                <a:off y="4371975" x="5097462"/>
                <a:ext cy="149225" cx="536575"/>
              </a:xfrm>
              <a:custGeom>
                <a:pathLst>
                  <a:path w="338" extrusionOk="0" h="94">
                    <a:moveTo>
                      <a:pt y="0" x="2"/>
                    </a:moveTo>
                    <a:lnTo>
                      <a:pt y="6" x="10"/>
                    </a:lnTo>
                    <a:lnTo>
                      <a:pt y="20" x="41"/>
                    </a:lnTo>
                    <a:lnTo>
                      <a:pt y="37" x="88"/>
                    </a:lnTo>
                    <a:lnTo>
                      <a:pt y="55" x="142"/>
                    </a:lnTo>
                    <a:lnTo>
                      <a:pt y="64" x="171"/>
                    </a:lnTo>
                    <a:lnTo>
                      <a:pt y="72" x="200"/>
                    </a:lnTo>
                    <a:lnTo>
                      <a:pt y="77" x="228"/>
                    </a:lnTo>
                    <a:lnTo>
                      <a:pt y="82" x="255"/>
                    </a:lnTo>
                    <a:lnTo>
                      <a:pt y="86" x="279"/>
                    </a:lnTo>
                    <a:lnTo>
                      <a:pt y="86" x="301"/>
                    </a:lnTo>
                    <a:lnTo>
                      <a:pt y="86" x="309"/>
                    </a:lnTo>
                    <a:lnTo>
                      <a:pt y="84" x="318"/>
                    </a:lnTo>
                    <a:lnTo>
                      <a:pt y="81" x="326"/>
                    </a:lnTo>
                    <a:lnTo>
                      <a:pt y="77" x="331"/>
                    </a:lnTo>
                    <a:lnTo>
                      <a:pt y="82" x="335"/>
                    </a:lnTo>
                    <a:lnTo>
                      <a:pt y="87" x="338"/>
                    </a:lnTo>
                    <a:lnTo>
                      <a:pt y="91" x="331"/>
                    </a:lnTo>
                    <a:lnTo>
                      <a:pt y="93" x="321"/>
                    </a:lnTo>
                    <a:lnTo>
                      <a:pt y="94" x="306"/>
                    </a:lnTo>
                    <a:lnTo>
                      <a:pt y="93" x="289"/>
                    </a:lnTo>
                    <a:lnTo>
                      <a:pt y="91" x="269"/>
                    </a:lnTo>
                    <a:lnTo>
                      <a:pt y="87" x="247"/>
                    </a:lnTo>
                    <a:lnTo>
                      <a:pt y="82" x="223"/>
                    </a:lnTo>
                    <a:lnTo>
                      <a:pt y="77" x="198"/>
                    </a:lnTo>
                    <a:lnTo>
                      <a:pt y="62" x="146"/>
                    </a:lnTo>
                    <a:lnTo>
                      <a:pt y="44" x="93"/>
                    </a:lnTo>
                    <a:lnTo>
                      <a:pt y="35" x="68"/>
                    </a:lnTo>
                    <a:lnTo>
                      <a:pt y="23" x="44"/>
                    </a:lnTo>
                    <a:lnTo>
                      <a:pt y="13" x="22"/>
                    </a:lnTo>
                    <a:lnTo>
                      <a:pt y="1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21" name="Shape 5821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22" name="Shape 5822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23" name="Shape 5823"/>
              <p:cNvSpPr/>
              <p:nvPr/>
            </p:nvSpPr>
            <p:spPr>
              <a:xfrm>
                <a:off y="2686050" x="5400675"/>
                <a:ext cy="33336" cx="185736"/>
              </a:xfrm>
              <a:custGeom>
                <a:pathLst>
                  <a:path w="117" extrusionOk="0" h="21">
                    <a:moveTo>
                      <a:pt y="21" x="117"/>
                    </a:moveTo>
                    <a:lnTo>
                      <a:pt y="0" x="0"/>
                    </a:lnTo>
                    <a:lnTo>
                      <a:pt y="4" x="29"/>
                    </a:lnTo>
                    <a:lnTo>
                      <a:pt y="9" x="58"/>
                    </a:lnTo>
                    <a:lnTo>
                      <a:pt y="14" x="88"/>
                    </a:lnTo>
                    <a:lnTo>
                      <a:pt y="21" x="11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24" name="Shape 5824"/>
              <p:cNvSpPr/>
              <p:nvPr/>
            </p:nvSpPr>
            <p:spPr>
              <a:xfrm>
                <a:off y="2678111" x="5346700"/>
                <a:ext cy="50800" cx="287336"/>
              </a:xfrm>
              <a:custGeom>
                <a:pathLst>
                  <a:path w="181" extrusionOk="0" h="32">
                    <a:moveTo>
                      <a:pt y="32" x="181"/>
                    </a:moveTo>
                    <a:lnTo>
                      <a:pt y="0" x="0"/>
                    </a:lnTo>
                    <a:lnTo>
                      <a:pt y="7" x="46"/>
                    </a:lnTo>
                    <a:lnTo>
                      <a:pt y="14" x="92"/>
                    </a:lnTo>
                    <a:lnTo>
                      <a:pt y="22" x="137"/>
                    </a:lnTo>
                    <a:lnTo>
                      <a:pt y="32" x="181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25" name="Shape 5825"/>
              <p:cNvSpPr/>
              <p:nvPr/>
            </p:nvSpPr>
            <p:spPr>
              <a:xfrm>
                <a:off y="2676525" x="5307012"/>
                <a:ext cy="63500" cx="361950"/>
              </a:xfrm>
              <a:custGeom>
                <a:pathLst>
                  <a:path w="228" extrusionOk="0" h="40">
                    <a:moveTo>
                      <a:pt y="6" x="59"/>
                    </a:moveTo>
                    <a:lnTo>
                      <a:pt y="27" x="176"/>
                    </a:lnTo>
                    <a:lnTo>
                      <a:pt y="30" x="189"/>
                    </a:lnTo>
                    <a:lnTo>
                      <a:pt y="33" x="203"/>
                    </a:lnTo>
                    <a:lnTo>
                      <a:pt y="37" x="214"/>
                    </a:lnTo>
                    <a:lnTo>
                      <a:pt y="40" x="228"/>
                    </a:lnTo>
                    <a:lnTo>
                      <a:pt y="0" x="0"/>
                    </a:lnTo>
                    <a:lnTo>
                      <a:pt y="1" x="14"/>
                    </a:lnTo>
                    <a:lnTo>
                      <a:pt y="3" x="29"/>
                    </a:lnTo>
                    <a:lnTo>
                      <a:pt y="5" x="44"/>
                    </a:lnTo>
                    <a:lnTo>
                      <a:pt y="6" x="59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26" name="Shape 5826"/>
              <p:cNvSpPr/>
              <p:nvPr/>
            </p:nvSpPr>
            <p:spPr>
              <a:xfrm>
                <a:off y="2673350" x="5272087"/>
                <a:ext cy="74611" cx="427037"/>
              </a:xfrm>
              <a:custGeom>
                <a:pathLst>
                  <a:path w="269" extrusionOk="0" h="47">
                    <a:moveTo>
                      <a:pt y="3" x="47"/>
                    </a:moveTo>
                    <a:lnTo>
                      <a:pt y="35" x="228"/>
                    </a:lnTo>
                    <a:lnTo>
                      <a:pt y="42" x="248"/>
                    </a:lnTo>
                    <a:lnTo>
                      <a:pt y="47" x="269"/>
                    </a:lnTo>
                    <a:lnTo>
                      <a:pt y="0" x="0"/>
                    </a:lnTo>
                    <a:lnTo>
                      <a:pt y="2" x="24"/>
                    </a:lnTo>
                    <a:lnTo>
                      <a:pt y="3" x="4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27" name="Shape 5827"/>
              <p:cNvSpPr/>
              <p:nvPr/>
            </p:nvSpPr>
            <p:spPr>
              <a:xfrm>
                <a:off y="2673350" x="5243512"/>
                <a:ext cy="82550" cx="479425"/>
              </a:xfrm>
              <a:custGeom>
                <a:pathLst>
                  <a:path w="302" extrusionOk="0" h="52">
                    <a:moveTo>
                      <a:pt y="2" x="40"/>
                    </a:moveTo>
                    <a:lnTo>
                      <a:pt y="42" x="268"/>
                    </a:lnTo>
                    <a:lnTo>
                      <a:pt y="47" x="285"/>
                    </a:lnTo>
                    <a:lnTo>
                      <a:pt y="52" x="302"/>
                    </a:lnTo>
                    <a:lnTo>
                      <a:pt y="0" x="0"/>
                    </a:lnTo>
                    <a:lnTo>
                      <a:pt y="0" x="20"/>
                    </a:lnTo>
                    <a:lnTo>
                      <a:pt y="2" x="40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28" name="Shape 5828"/>
              <p:cNvSpPr/>
              <p:nvPr/>
            </p:nvSpPr>
            <p:spPr>
              <a:xfrm>
                <a:off y="2670175" x="5216525"/>
                <a:ext cy="93661" cx="530225"/>
              </a:xfrm>
              <a:custGeom>
                <a:pathLst>
                  <a:path w="334" extrusionOk="0" h="59">
                    <a:moveTo>
                      <a:pt y="2" x="35"/>
                    </a:moveTo>
                    <a:lnTo>
                      <a:pt y="49" x="304"/>
                    </a:lnTo>
                    <a:lnTo>
                      <a:pt y="54" x="319"/>
                    </a:lnTo>
                    <a:lnTo>
                      <a:pt y="59" x="334"/>
                    </a:lnTo>
                    <a:lnTo>
                      <a:pt y="0" x="0"/>
                    </a:lnTo>
                    <a:lnTo>
                      <a:pt y="2" x="18"/>
                    </a:lnTo>
                    <a:lnTo>
                      <a:pt y="2" x="35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29" name="Shape 5829"/>
              <p:cNvSpPr/>
              <p:nvPr/>
            </p:nvSpPr>
            <p:spPr>
              <a:xfrm>
                <a:off y="2670175" x="5191125"/>
                <a:ext cy="101600" cx="574675"/>
              </a:xfrm>
              <a:custGeom>
                <a:pathLst>
                  <a:path w="362" extrusionOk="0" h="64">
                    <a:moveTo>
                      <a:pt y="2" x="33"/>
                    </a:moveTo>
                    <a:lnTo>
                      <a:pt y="54" x="335"/>
                    </a:lnTo>
                    <a:lnTo>
                      <a:pt y="59" x="348"/>
                    </a:lnTo>
                    <a:lnTo>
                      <a:pt y="64" x="362"/>
                    </a:lnTo>
                    <a:lnTo>
                      <a:pt y="0" x="0"/>
                    </a:lnTo>
                    <a:lnTo>
                      <a:pt y="0" x="17"/>
                    </a:lnTo>
                    <a:lnTo>
                      <a:pt y="2" x="33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30" name="Shape 5830"/>
              <p:cNvSpPr/>
              <p:nvPr/>
            </p:nvSpPr>
            <p:spPr>
              <a:xfrm>
                <a:off y="2670175" x="5170487"/>
                <a:ext cy="107950" cx="614361"/>
              </a:xfrm>
              <a:custGeom>
                <a:pathLst>
                  <a:path w="387" extrusionOk="0" h="68">
                    <a:moveTo>
                      <a:pt y="0" x="29"/>
                    </a:moveTo>
                    <a:lnTo>
                      <a:pt y="59" x="363"/>
                    </a:lnTo>
                    <a:lnTo>
                      <a:pt y="64" x="375"/>
                    </a:lnTo>
                    <a:lnTo>
                      <a:pt y="68" x="38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9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31" name="Shape 5831"/>
              <p:cNvSpPr/>
              <p:nvPr/>
            </p:nvSpPr>
            <p:spPr>
              <a:xfrm>
                <a:off y="2670175" x="5146675"/>
                <a:ext cy="115886" cx="654050"/>
              </a:xfrm>
              <a:custGeom>
                <a:pathLst>
                  <a:path w="412" extrusionOk="0" h="73">
                    <a:moveTo>
                      <a:pt y="0" x="28"/>
                    </a:moveTo>
                    <a:lnTo>
                      <a:pt y="64" x="390"/>
                    </a:lnTo>
                    <a:lnTo>
                      <a:pt y="68" x="402"/>
                    </a:lnTo>
                    <a:lnTo>
                      <a:pt y="73" x="412"/>
                    </a:lnTo>
                    <a:lnTo>
                      <a:pt y="0" x="0"/>
                    </a:lnTo>
                    <a:lnTo>
                      <a:pt y="0" x="15"/>
                    </a:lnTo>
                    <a:lnTo>
                      <a:pt y="0" x="28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32" name="Shape 5832"/>
              <p:cNvSpPr/>
              <p:nvPr/>
            </p:nvSpPr>
            <p:spPr>
              <a:xfrm>
                <a:off y="2670175" x="5127625"/>
                <a:ext cy="120650" cx="692150"/>
              </a:xfrm>
              <a:custGeom>
                <a:pathLst>
                  <a:path w="436" extrusionOk="0" h="76">
                    <a:moveTo>
                      <a:pt y="0" x="27"/>
                    </a:moveTo>
                    <a:lnTo>
                      <a:pt y="68" x="414"/>
                    </a:lnTo>
                    <a:lnTo>
                      <a:pt y="73" x="424"/>
                    </a:lnTo>
                    <a:lnTo>
                      <a:pt y="76" x="436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33" name="Shape 5833"/>
              <p:cNvSpPr/>
              <p:nvPr/>
            </p:nvSpPr>
            <p:spPr>
              <a:xfrm>
                <a:off y="2670175" x="5105400"/>
                <a:ext cy="127000" cx="727075"/>
              </a:xfrm>
              <a:custGeom>
                <a:pathLst>
                  <a:path w="458" extrusionOk="0" h="80">
                    <a:moveTo>
                      <a:pt y="0" x="26"/>
                    </a:moveTo>
                    <a:lnTo>
                      <a:pt y="73" x="438"/>
                    </a:lnTo>
                    <a:lnTo>
                      <a:pt y="76" x="448"/>
                    </a:lnTo>
                    <a:lnTo>
                      <a:pt y="80" x="45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34" name="Shape 5834"/>
              <p:cNvSpPr/>
              <p:nvPr/>
            </p:nvSpPr>
            <p:spPr>
              <a:xfrm>
                <a:off y="2670175" x="5087937"/>
                <a:ext cy="134936" cx="760411"/>
              </a:xfrm>
              <a:custGeom>
                <a:pathLst>
                  <a:path w="479" extrusionOk="0" h="85">
                    <a:moveTo>
                      <a:pt y="0" x="25"/>
                    </a:moveTo>
                    <a:lnTo>
                      <a:pt y="76" x="461"/>
                    </a:lnTo>
                    <a:lnTo>
                      <a:pt y="80" x="469"/>
                    </a:lnTo>
                    <a:lnTo>
                      <a:pt y="85" x="479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35" name="Shape 5835"/>
              <p:cNvSpPr/>
              <p:nvPr/>
            </p:nvSpPr>
            <p:spPr>
              <a:xfrm>
                <a:off y="2670175" x="5068887"/>
                <a:ext cy="139700" cx="793750"/>
              </a:xfrm>
              <a:custGeom>
                <a:pathLst>
                  <a:path w="500" extrusionOk="0" h="88">
                    <a:moveTo>
                      <a:pt y="0" x="23"/>
                    </a:moveTo>
                    <a:lnTo>
                      <a:pt y="80" x="481"/>
                    </a:lnTo>
                    <a:lnTo>
                      <a:pt y="83" x="489"/>
                    </a:lnTo>
                    <a:lnTo>
                      <a:pt y="88" x="500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3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36" name="Shape 5836"/>
              <p:cNvSpPr/>
              <p:nvPr/>
            </p:nvSpPr>
            <p:spPr>
              <a:xfrm>
                <a:off y="2670175" x="5053012"/>
                <a:ext cy="144461" cx="822325"/>
              </a:xfrm>
              <a:custGeom>
                <a:pathLst>
                  <a:path w="518" extrusionOk="0" h="91">
                    <a:moveTo>
                      <a:pt y="0" x="22"/>
                    </a:moveTo>
                    <a:lnTo>
                      <a:pt y="85" x="501"/>
                    </a:lnTo>
                    <a:lnTo>
                      <a:pt y="88" x="510"/>
                    </a:lnTo>
                    <a:lnTo>
                      <a:pt y="91" x="518"/>
                    </a:lnTo>
                    <a:lnTo>
                      <a:pt y="0" x="0"/>
                    </a:lnTo>
                    <a:lnTo>
                      <a:pt y="0" x="11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37" name="Shape 5837"/>
              <p:cNvSpPr/>
              <p:nvPr/>
            </p:nvSpPr>
            <p:spPr>
              <a:xfrm>
                <a:off y="2670175" x="5033962"/>
                <a:ext cy="150812" cx="852486"/>
              </a:xfrm>
              <a:custGeom>
                <a:pathLst>
                  <a:path w="537" extrusionOk="0" h="95">
                    <a:moveTo>
                      <a:pt y="0" x="22"/>
                    </a:moveTo>
                    <a:lnTo>
                      <a:pt y="88" x="522"/>
                    </a:lnTo>
                    <a:lnTo>
                      <a:pt y="91" x="528"/>
                    </a:lnTo>
                    <a:lnTo>
                      <a:pt y="95" x="537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38" name="Shape 5838"/>
              <p:cNvSpPr/>
              <p:nvPr/>
            </p:nvSpPr>
            <p:spPr>
              <a:xfrm>
                <a:off y="2670175" x="5018087"/>
                <a:ext cy="155575" cx="881062"/>
              </a:xfrm>
              <a:custGeom>
                <a:pathLst>
                  <a:path w="555" extrusionOk="0" h="98">
                    <a:moveTo>
                      <a:pt y="0" x="22"/>
                    </a:moveTo>
                    <a:lnTo>
                      <a:pt y="91" x="540"/>
                    </a:lnTo>
                    <a:lnTo>
                      <a:pt y="95" x="547"/>
                    </a:lnTo>
                    <a:lnTo>
                      <a:pt y="98" x="555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39" name="Shape 5839"/>
              <p:cNvSpPr/>
              <p:nvPr/>
            </p:nvSpPr>
            <p:spPr>
              <a:xfrm>
                <a:off y="2670175" x="5002212"/>
                <a:ext cy="161925" cx="908050"/>
              </a:xfrm>
              <a:custGeom>
                <a:pathLst>
                  <a:path w="572" extrusionOk="0" h="102">
                    <a:moveTo>
                      <a:pt y="0" x="20"/>
                    </a:moveTo>
                    <a:lnTo>
                      <a:pt y="95" x="557"/>
                    </a:lnTo>
                    <a:lnTo>
                      <a:pt y="98" x="565"/>
                    </a:lnTo>
                    <a:lnTo>
                      <a:pt y="102" x="572"/>
                    </a:lnTo>
                    <a:lnTo>
                      <a:pt y="0" x="0"/>
                    </a:lnTo>
                    <a:lnTo>
                      <a:pt y="0" x="10"/>
                    </a:lnTo>
                    <a:lnTo>
                      <a:pt y="0" x="2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40" name="Shape 5840"/>
              <p:cNvSpPr/>
              <p:nvPr/>
            </p:nvSpPr>
            <p:spPr>
              <a:xfrm>
                <a:off y="2670175" x="4984750"/>
                <a:ext cy="166686" cx="936625"/>
              </a:xfrm>
              <a:custGeom>
                <a:pathLst>
                  <a:path w="590" extrusionOk="0" h="105">
                    <a:moveTo>
                      <a:pt y="0" x="21"/>
                    </a:moveTo>
                    <a:lnTo>
                      <a:pt y="98" x="576"/>
                    </a:lnTo>
                    <a:lnTo>
                      <a:pt y="102" x="583"/>
                    </a:lnTo>
                    <a:lnTo>
                      <a:pt y="105" x="590"/>
                    </a:lnTo>
                    <a:lnTo>
                      <a:pt y="2" x="0"/>
                    </a:lnTo>
                    <a:lnTo>
                      <a:pt y="0" x="11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41" name="Shape 5841"/>
              <p:cNvSpPr/>
              <p:nvPr/>
            </p:nvSpPr>
            <p:spPr>
              <a:xfrm>
                <a:off y="2670175" x="4975225"/>
                <a:ext cy="171450" cx="955675"/>
              </a:xfrm>
              <a:custGeom>
                <a:pathLst>
                  <a:path w="602" extrusionOk="0" h="108">
                    <a:moveTo>
                      <a:pt y="0" x="17"/>
                    </a:moveTo>
                    <a:lnTo>
                      <a:pt y="102" x="589"/>
                    </a:lnTo>
                    <a:lnTo>
                      <a:pt y="105" x="596"/>
                    </a:lnTo>
                    <a:lnTo>
                      <a:pt y="108" x="602"/>
                    </a:lnTo>
                    <a:lnTo>
                      <a:pt y="2" x="0"/>
                    </a:lnTo>
                    <a:lnTo>
                      <a:pt y="2" x="5"/>
                    </a:lnTo>
                    <a:lnTo>
                      <a:pt y="2" x="6"/>
                    </a:lnTo>
                    <a:lnTo>
                      <a:pt y="2" x="11"/>
                    </a:lnTo>
                    <a:lnTo>
                      <a:pt y="0" x="17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42" name="Shape 5842"/>
              <p:cNvSpPr/>
              <p:nvPr/>
            </p:nvSpPr>
            <p:spPr>
              <a:xfrm>
                <a:off y="2673350" x="4960937"/>
                <a:ext cy="174625" cx="981075"/>
              </a:xfrm>
              <a:custGeom>
                <a:pathLst>
                  <a:path w="618" extrusionOk="0" h="110">
                    <a:moveTo>
                      <a:pt y="0" x="15"/>
                    </a:moveTo>
                    <a:lnTo>
                      <a:pt y="103" x="605"/>
                    </a:lnTo>
                    <a:lnTo>
                      <a:pt y="106" x="611"/>
                    </a:lnTo>
                    <a:lnTo>
                      <a:pt y="110" x="618"/>
                    </a:lnTo>
                    <a:lnTo>
                      <a:pt y="2" x="0"/>
                    </a:lnTo>
                    <a:lnTo>
                      <a:pt y="0" x="10"/>
                    </a:lnTo>
                    <a:lnTo>
                      <a:pt y="0" x="15"/>
                    </a:lnTo>
                    <a:lnTo>
                      <a:pt y="0" x="15"/>
                    </a:lnTo>
                    <a:lnTo>
                      <a:pt y="0" x="15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43" name="Shape 5843"/>
              <p:cNvSpPr/>
              <p:nvPr/>
            </p:nvSpPr>
            <p:spPr>
              <a:xfrm>
                <a:off y="2673350" x="4941887"/>
                <a:ext cy="179387" cx="1011237"/>
              </a:xfrm>
              <a:custGeom>
                <a:pathLst>
                  <a:path w="637" extrusionOk="0" h="113">
                    <a:moveTo>
                      <a:pt y="0" x="21"/>
                    </a:moveTo>
                    <a:lnTo>
                      <a:pt y="106" x="623"/>
                    </a:lnTo>
                    <a:lnTo>
                      <a:pt y="110" x="630"/>
                    </a:lnTo>
                    <a:lnTo>
                      <a:pt y="113" x="637"/>
                    </a:lnTo>
                    <a:lnTo>
                      <a:pt y="2" x="0"/>
                    </a:lnTo>
                    <a:lnTo>
                      <a:pt y="2" x="14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44" name="Shape 5844"/>
              <p:cNvSpPr/>
              <p:nvPr/>
            </p:nvSpPr>
            <p:spPr>
              <a:xfrm>
                <a:off y="2676525" x="4926012"/>
                <a:ext cy="182561" cx="1038225"/>
              </a:xfrm>
              <a:custGeom>
                <a:pathLst>
                  <a:path w="654" extrusionOk="0" h="115">
                    <a:moveTo>
                      <a:pt y="0" x="22"/>
                    </a:moveTo>
                    <a:lnTo>
                      <a:pt y="108" x="640"/>
                    </a:lnTo>
                    <a:lnTo>
                      <a:pt y="111" x="647"/>
                    </a:lnTo>
                    <a:lnTo>
                      <a:pt y="115" x="65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45" name="Shape 5845"/>
              <p:cNvSpPr/>
              <p:nvPr/>
            </p:nvSpPr>
            <p:spPr>
              <a:xfrm>
                <a:off y="2676525" x="4906962"/>
                <a:ext cy="187325" cx="1066800"/>
              </a:xfrm>
              <a:custGeom>
                <a:pathLst>
                  <a:path w="672" extrusionOk="0" h="118">
                    <a:moveTo>
                      <a:pt y="0" x="22"/>
                    </a:moveTo>
                    <a:lnTo>
                      <a:pt y="111" x="659"/>
                    </a:lnTo>
                    <a:lnTo>
                      <a:pt y="115" x="666"/>
                    </a:lnTo>
                    <a:lnTo>
                      <a:pt y="118" x="672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5D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46" name="Shape 5846"/>
              <p:cNvSpPr/>
              <p:nvPr/>
            </p:nvSpPr>
            <p:spPr>
              <a:xfrm>
                <a:off y="2676525" x="4886325"/>
                <a:ext cy="192087" cx="1096961"/>
              </a:xfrm>
              <a:custGeom>
                <a:pathLst>
                  <a:path w="691" extrusionOk="0" h="121">
                    <a:moveTo>
                      <a:pt y="0" x="25"/>
                    </a:moveTo>
                    <a:lnTo>
                      <a:pt y="115" x="679"/>
                    </a:lnTo>
                    <a:lnTo>
                      <a:pt y="118" x="684"/>
                    </a:lnTo>
                    <a:lnTo>
                      <a:pt y="121" x="691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47" name="Shape 5847"/>
              <p:cNvSpPr/>
              <p:nvPr/>
            </p:nvSpPr>
            <p:spPr>
              <a:xfrm>
                <a:off y="2676525" x="4867275"/>
                <a:ext cy="198436" cx="1123950"/>
              </a:xfrm>
              <a:custGeom>
                <a:pathLst>
                  <a:path w="708" extrusionOk="0" h="125">
                    <a:moveTo>
                      <a:pt y="0" x="25"/>
                    </a:moveTo>
                    <a:lnTo>
                      <a:pt y="118" x="697"/>
                    </a:lnTo>
                    <a:lnTo>
                      <a:pt y="121" x="703"/>
                    </a:lnTo>
                    <a:lnTo>
                      <a:pt y="125" x="70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48" name="Shape 5848"/>
              <p:cNvSpPr/>
              <p:nvPr/>
            </p:nvSpPr>
            <p:spPr>
              <a:xfrm>
                <a:off y="2676525" x="4846637"/>
                <a:ext cy="203200" cx="1154112"/>
              </a:xfrm>
              <a:custGeom>
                <a:pathLst>
                  <a:path w="727" extrusionOk="0" h="128">
                    <a:moveTo>
                      <a:pt y="0" x="25"/>
                    </a:moveTo>
                    <a:lnTo>
                      <a:pt y="121" x="716"/>
                    </a:lnTo>
                    <a:lnTo>
                      <a:pt y="125" x="721"/>
                    </a:lnTo>
                    <a:lnTo>
                      <a:pt y="128" x="72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49" name="Shape 5849"/>
              <p:cNvSpPr/>
              <p:nvPr/>
            </p:nvSpPr>
            <p:spPr>
              <a:xfrm>
                <a:off y="2676525" x="4827587"/>
                <a:ext cy="207962" cx="1181100"/>
              </a:xfrm>
              <a:custGeom>
                <a:pathLst>
                  <a:path w="744" extrusionOk="0" h="131">
                    <a:moveTo>
                      <a:pt y="0" x="25"/>
                    </a:moveTo>
                    <a:lnTo>
                      <a:pt y="125" x="733"/>
                    </a:lnTo>
                    <a:lnTo>
                      <a:pt y="128" x="739"/>
                    </a:lnTo>
                    <a:lnTo>
                      <a:pt y="131" x="74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50" name="Shape 5850"/>
              <p:cNvSpPr/>
              <p:nvPr/>
            </p:nvSpPr>
            <p:spPr>
              <a:xfrm>
                <a:off y="2676525" x="4805362"/>
                <a:ext cy="214311" cx="1211261"/>
              </a:xfrm>
              <a:custGeom>
                <a:pathLst>
                  <a:path w="763" extrusionOk="0" h="135">
                    <a:moveTo>
                      <a:pt y="0" x="26"/>
                    </a:moveTo>
                    <a:lnTo>
                      <a:pt y="128" x="753"/>
                    </a:lnTo>
                    <a:lnTo>
                      <a:pt y="131" x="758"/>
                    </a:lnTo>
                    <a:lnTo>
                      <a:pt y="135" x="763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51" name="Shape 5851"/>
              <p:cNvSpPr/>
              <p:nvPr/>
            </p:nvSpPr>
            <p:spPr>
              <a:xfrm>
                <a:off y="2676525" x="4784725"/>
                <a:ext cy="219075" cx="1241425"/>
              </a:xfrm>
              <a:custGeom>
                <a:pathLst>
                  <a:path w="782" extrusionOk="0" h="138">
                    <a:moveTo>
                      <a:pt y="0" x="27"/>
                    </a:moveTo>
                    <a:lnTo>
                      <a:pt y="131" x="771"/>
                    </a:lnTo>
                    <a:lnTo>
                      <a:pt y="135" x="776"/>
                    </a:lnTo>
                    <a:lnTo>
                      <a:pt y="138" x="782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52" name="Shape 5852"/>
              <p:cNvSpPr/>
              <p:nvPr/>
            </p:nvSpPr>
            <p:spPr>
              <a:xfrm>
                <a:off y="2676525" x="4762500"/>
                <a:ext cy="222250" cx="1271586"/>
              </a:xfrm>
              <a:custGeom>
                <a:pathLst>
                  <a:path w="801" extrusionOk="0" h="140">
                    <a:moveTo>
                      <a:pt y="0" x="27"/>
                    </a:moveTo>
                    <a:lnTo>
                      <a:pt y="135" x="790"/>
                    </a:lnTo>
                    <a:lnTo>
                      <a:pt y="138" x="796"/>
                    </a:lnTo>
                    <a:lnTo>
                      <a:pt y="140" x="801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5853" name="Shape 5853"/>
              <p:cNvSpPr/>
              <p:nvPr/>
            </p:nvSpPr>
            <p:spPr>
              <a:xfrm>
                <a:off y="2676525" x="4741862"/>
                <a:ext cy="227011" cx="1301750"/>
              </a:xfrm>
              <a:custGeom>
                <a:pathLst>
                  <a:path w="820" extrusionOk="0" h="143">
                    <a:moveTo>
                      <a:pt y="0" x="27"/>
                    </a:moveTo>
                    <a:lnTo>
                      <a:pt y="138" x="809"/>
                    </a:lnTo>
                    <a:lnTo>
                      <a:pt y="140" x="815"/>
                    </a:lnTo>
                    <a:lnTo>
                      <a:pt y="143" x="820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</p:grpSp>
        <p:sp>
          <p:nvSpPr>
            <p:cNvPr id="5854" name="Shape 5854"/>
            <p:cNvSpPr/>
            <p:nvPr/>
          </p:nvSpPr>
          <p:spPr>
            <a:xfrm>
              <a:off y="2676525" x="4719637"/>
              <a:ext cy="233361" cx="1330325"/>
            </a:xfrm>
            <a:custGeom>
              <a:pathLst>
                <a:path w="838" extrusionOk="0" h="147">
                  <a:moveTo>
                    <a:pt y="0" x="27"/>
                  </a:moveTo>
                  <a:lnTo>
                    <a:pt y="140" x="828"/>
                  </a:lnTo>
                  <a:lnTo>
                    <a:pt y="143" x="833"/>
                  </a:lnTo>
                  <a:lnTo>
                    <a:pt y="147" x="838"/>
                  </a:lnTo>
                  <a:lnTo>
                    <a:pt y="0" x="0"/>
                  </a:lnTo>
                  <a:lnTo>
                    <a:pt y="0" x="14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55" name="Shape 5855"/>
            <p:cNvSpPr/>
            <p:nvPr/>
          </p:nvSpPr>
          <p:spPr>
            <a:xfrm>
              <a:off y="2673350" x="4699000"/>
              <a:ext cy="241300" cx="1358900"/>
            </a:xfrm>
            <a:custGeom>
              <a:pathLst>
                <a:path w="856" extrusionOk="0" h="152">
                  <a:moveTo>
                    <a:pt y="2" x="27"/>
                  </a:moveTo>
                  <a:lnTo>
                    <a:pt y="145" x="847"/>
                  </a:lnTo>
                  <a:lnTo>
                    <a:pt y="149" x="851"/>
                  </a:lnTo>
                  <a:lnTo>
                    <a:pt y="152" x="856"/>
                  </a:lnTo>
                  <a:lnTo>
                    <a:pt y="0" x="0"/>
                  </a:lnTo>
                  <a:lnTo>
                    <a:pt y="2" x="13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56" name="Shape 5856"/>
            <p:cNvSpPr/>
            <p:nvPr/>
          </p:nvSpPr>
          <p:spPr>
            <a:xfrm>
              <a:off y="2673350" x="4676775"/>
              <a:ext cy="246061" cx="1389061"/>
            </a:xfrm>
            <a:custGeom>
              <a:pathLst>
                <a:path w="875" extrusionOk="0" h="155">
                  <a:moveTo>
                    <a:pt y="2" x="27"/>
                  </a:moveTo>
                  <a:lnTo>
                    <a:pt y="149" x="865"/>
                  </a:lnTo>
                  <a:lnTo>
                    <a:pt y="152" x="870"/>
                  </a:lnTo>
                  <a:lnTo>
                    <a:pt y="155" x="875"/>
                  </a:lnTo>
                  <a:lnTo>
                    <a:pt y="0" x="0"/>
                  </a:lnTo>
                  <a:lnTo>
                    <a:pt y="0" x="14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57" name="Shape 5857"/>
            <p:cNvSpPr/>
            <p:nvPr/>
          </p:nvSpPr>
          <p:spPr>
            <a:xfrm>
              <a:off y="2673350" x="4656137"/>
              <a:ext cy="252411" cx="1417636"/>
            </a:xfrm>
            <a:custGeom>
              <a:pathLst>
                <a:path w="893" extrusionOk="0" h="159">
                  <a:moveTo>
                    <a:pt y="0" x="27"/>
                  </a:moveTo>
                  <a:lnTo>
                    <a:pt y="152" x="883"/>
                  </a:lnTo>
                  <a:lnTo>
                    <a:pt y="155" x="888"/>
                  </a:lnTo>
                  <a:lnTo>
                    <a:pt y="159" x="893"/>
                  </a:lnTo>
                  <a:lnTo>
                    <a:pt y="0" x="0"/>
                  </a:lnTo>
                  <a:lnTo>
                    <a:pt y="0" x="13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58" name="Shape 5858"/>
            <p:cNvSpPr/>
            <p:nvPr/>
          </p:nvSpPr>
          <p:spPr>
            <a:xfrm>
              <a:off y="2673350" x="4632325"/>
              <a:ext cy="254000" cx="1449386"/>
            </a:xfrm>
            <a:custGeom>
              <a:pathLst>
                <a:path w="913" extrusionOk="0" h="160">
                  <a:moveTo>
                    <a:pt y="0" x="28"/>
                  </a:moveTo>
                  <a:lnTo>
                    <a:pt y="155" x="903"/>
                  </a:lnTo>
                  <a:lnTo>
                    <a:pt y="159" x="908"/>
                  </a:lnTo>
                  <a:lnTo>
                    <a:pt y="160" x="913"/>
                  </a:lnTo>
                  <a:lnTo>
                    <a:pt y="0" x="0"/>
                  </a:lnTo>
                  <a:lnTo>
                    <a:pt y="0" x="15"/>
                  </a:lnTo>
                  <a:lnTo>
                    <a:pt y="0" x="28"/>
                  </a:lnTo>
                  <a:close/>
                </a:path>
              </a:pathLst>
            </a:custGeom>
            <a:solidFill>
              <a:srgbClr val="CBDF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59" name="Shape 5859"/>
            <p:cNvSpPr/>
            <p:nvPr/>
          </p:nvSpPr>
          <p:spPr>
            <a:xfrm>
              <a:off y="2673350" x="4629150"/>
              <a:ext cy="260350" cx="1457325"/>
            </a:xfrm>
            <a:custGeom>
              <a:pathLst>
                <a:path w="918" extrusionOk="0" h="164">
                  <a:moveTo>
                    <a:pt y="0" x="17"/>
                  </a:moveTo>
                  <a:lnTo>
                    <a:pt y="159" x="910"/>
                  </a:lnTo>
                  <a:lnTo>
                    <a:pt y="160" x="915"/>
                  </a:lnTo>
                  <a:lnTo>
                    <a:pt y="164" x="918"/>
                  </a:lnTo>
                  <a:lnTo>
                    <a:pt y="2" x="0"/>
                  </a:lnTo>
                  <a:lnTo>
                    <a:pt y="2" x="0"/>
                  </a:lnTo>
                  <a:lnTo>
                    <a:pt y="0" x="0"/>
                  </a:lnTo>
                  <a:lnTo>
                    <a:pt y="0" x="8"/>
                  </a:lnTo>
                  <a:lnTo>
                    <a:pt y="0" x="17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60" name="Shape 5860"/>
            <p:cNvSpPr/>
            <p:nvPr/>
          </p:nvSpPr>
          <p:spPr>
            <a:xfrm>
              <a:off y="2673350" x="4625975"/>
              <a:ext cy="265112" cx="1468436"/>
            </a:xfrm>
            <a:custGeom>
              <a:pathLst>
                <a:path w="925" extrusionOk="0" h="167">
                  <a:moveTo>
                    <a:pt y="0" x="4"/>
                  </a:moveTo>
                  <a:lnTo>
                    <a:pt y="160" x="917"/>
                  </a:lnTo>
                  <a:lnTo>
                    <a:pt y="164" x="920"/>
                  </a:lnTo>
                  <a:lnTo>
                    <a:pt y="167" x="925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2"/>
                  </a:lnTo>
                  <a:lnTo>
                    <a:pt y="0" x="4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61" name="Shape 5861"/>
            <p:cNvSpPr/>
            <p:nvPr/>
          </p:nvSpPr>
          <p:spPr>
            <a:xfrm>
              <a:off y="2676525" x="4622800"/>
              <a:ext cy="268287" cx="1479550"/>
            </a:xfrm>
            <a:custGeom>
              <a:pathLst>
                <a:path w="932" extrusionOk="0" h="169">
                  <a:moveTo>
                    <a:pt y="0" x="4"/>
                  </a:moveTo>
                  <a:lnTo>
                    <a:pt y="162" x="922"/>
                  </a:lnTo>
                  <a:lnTo>
                    <a:pt y="165" x="927"/>
                  </a:lnTo>
                  <a:lnTo>
                    <a:pt y="169" x="932"/>
                  </a:lnTo>
                  <a:lnTo>
                    <a:pt y="3" x="0"/>
                  </a:lnTo>
                  <a:lnTo>
                    <a:pt y="1" x="2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62" name="Shape 5862"/>
            <p:cNvSpPr/>
            <p:nvPr/>
          </p:nvSpPr>
          <p:spPr>
            <a:xfrm>
              <a:off y="2678111" x="4622800"/>
              <a:ext cy="268287" cx="1485900"/>
            </a:xfrm>
            <a:custGeom>
              <a:pathLst>
                <a:path w="936" extrusionOk="0" h="169">
                  <a:moveTo>
                    <a:pt y="0" x="2"/>
                  </a:moveTo>
                  <a:lnTo>
                    <a:pt y="164" x="927"/>
                  </a:lnTo>
                  <a:lnTo>
                    <a:pt y="168" x="932"/>
                  </a:lnTo>
                  <a:lnTo>
                    <a:pt y="169" x="936"/>
                  </a:lnTo>
                  <a:lnTo>
                    <a:pt y="5" x="0"/>
                  </a:lnTo>
                  <a:lnTo>
                    <a:pt y="2" x="0"/>
                  </a:lnTo>
                  <a:lnTo>
                    <a:pt y="0" x="2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63" name="Shape 5863"/>
            <p:cNvSpPr/>
            <p:nvPr/>
          </p:nvSpPr>
          <p:spPr>
            <a:xfrm>
              <a:off y="2681286" x="4621212"/>
              <a:ext cy="271461" cx="1495425"/>
            </a:xfrm>
            <a:custGeom>
              <a:pathLst>
                <a:path w="942" extrusionOk="0" h="171">
                  <a:moveTo>
                    <a:pt y="0" x="1"/>
                  </a:moveTo>
                  <a:lnTo>
                    <a:pt y="166" x="933"/>
                  </a:lnTo>
                  <a:lnTo>
                    <a:pt y="167" x="937"/>
                  </a:lnTo>
                  <a:lnTo>
                    <a:pt y="171" x="942"/>
                  </a:lnTo>
                  <a:lnTo>
                    <a:pt y="5" x="0"/>
                  </a:lnTo>
                  <a:lnTo>
                    <a:pt y="3" x="1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64" name="Shape 5864"/>
            <p:cNvSpPr/>
            <p:nvPr/>
          </p:nvSpPr>
          <p:spPr>
            <a:xfrm>
              <a:off y="2686050" x="4621212"/>
              <a:ext cy="271461" cx="1500186"/>
            </a:xfrm>
            <a:custGeom>
              <a:pathLst>
                <a:path w="945" extrusionOk="0" h="171">
                  <a:moveTo>
                    <a:pt y="0" x="1"/>
                  </a:moveTo>
                  <a:lnTo>
                    <a:pt y="164" x="937"/>
                  </a:lnTo>
                  <a:lnTo>
                    <a:pt y="168" x="942"/>
                  </a:lnTo>
                  <a:lnTo>
                    <a:pt y="171" x="945"/>
                  </a:lnTo>
                  <a:lnTo>
                    <a:pt y="4" x="0"/>
                  </a:lnTo>
                  <a:lnTo>
                    <a:pt y="2" x="0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65" name="Shape 5865"/>
            <p:cNvSpPr/>
            <p:nvPr/>
          </p:nvSpPr>
          <p:spPr>
            <a:xfrm>
              <a:off y="2689225" x="4621212"/>
              <a:ext cy="273050" cx="1508125"/>
            </a:xfrm>
            <a:custGeom>
              <a:pathLst>
                <a:path w="950" extrusionOk="0" h="172">
                  <a:moveTo>
                    <a:pt y="0" x="0"/>
                  </a:moveTo>
                  <a:lnTo>
                    <a:pt y="166" x="942"/>
                  </a:lnTo>
                  <a:lnTo>
                    <a:pt y="169" x="945"/>
                  </a:lnTo>
                  <a:lnTo>
                    <a:pt y="172" x="950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66" name="Shape 5866"/>
            <p:cNvSpPr/>
            <p:nvPr/>
          </p:nvSpPr>
          <p:spPr>
            <a:xfrm>
              <a:off y="2692400" x="4621212"/>
              <a:ext cy="273050" cx="1514475"/>
            </a:xfrm>
            <a:custGeom>
              <a:pathLst>
                <a:path w="954" extrusionOk="0" h="172">
                  <a:moveTo>
                    <a:pt y="0" x="0"/>
                  </a:moveTo>
                  <a:lnTo>
                    <a:pt y="167" x="945"/>
                  </a:lnTo>
                  <a:lnTo>
                    <a:pt y="170" x="950"/>
                  </a:lnTo>
                  <a:lnTo>
                    <a:pt y="172" x="954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67" name="Shape 5867"/>
            <p:cNvSpPr/>
            <p:nvPr/>
          </p:nvSpPr>
          <p:spPr>
            <a:xfrm>
              <a:off y="2693986" x="4621212"/>
              <a:ext cy="276225" cx="1519237"/>
            </a:xfrm>
            <a:custGeom>
              <a:pathLst>
                <a:path w="957" extrusionOk="0" h="174">
                  <a:moveTo>
                    <a:pt y="0" x="0"/>
                  </a:moveTo>
                  <a:lnTo>
                    <a:pt y="169" x="950"/>
                  </a:lnTo>
                  <a:lnTo>
                    <a:pt y="171" x="954"/>
                  </a:lnTo>
                  <a:lnTo>
                    <a:pt y="174" x="957"/>
                  </a:lnTo>
                  <a:lnTo>
                    <a:pt y="6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68" name="Shape 5868"/>
            <p:cNvSpPr/>
            <p:nvPr/>
          </p:nvSpPr>
          <p:spPr>
            <a:xfrm>
              <a:off y="2700336" x="4621212"/>
              <a:ext cy="276225" cx="1527175"/>
            </a:xfrm>
            <a:custGeom>
              <a:pathLst>
                <a:path w="962" extrusionOk="0" h="174">
                  <a:moveTo>
                    <a:pt y="0" x="0"/>
                  </a:moveTo>
                  <a:lnTo>
                    <a:pt y="167" x="954"/>
                  </a:lnTo>
                  <a:lnTo>
                    <a:pt y="170" x="957"/>
                  </a:lnTo>
                  <a:lnTo>
                    <a:pt y="174" x="962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69" name="Shape 5869"/>
            <p:cNvSpPr/>
            <p:nvPr/>
          </p:nvSpPr>
          <p:spPr>
            <a:xfrm>
              <a:off y="2703511" x="4621212"/>
              <a:ext cy="277811" cx="1533525"/>
            </a:xfrm>
            <a:custGeom>
              <a:pathLst>
                <a:path w="966" extrusionOk="0" h="175">
                  <a:moveTo>
                    <a:pt y="0" x="0"/>
                  </a:moveTo>
                  <a:lnTo>
                    <a:pt y="168" x="957"/>
                  </a:lnTo>
                  <a:lnTo>
                    <a:pt y="172" x="962"/>
                  </a:lnTo>
                  <a:lnTo>
                    <a:pt y="175" x="966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70" name="Shape 5870"/>
            <p:cNvSpPr/>
            <p:nvPr/>
          </p:nvSpPr>
          <p:spPr>
            <a:xfrm>
              <a:off y="2705100" x="4621212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1" x="962"/>
                  </a:lnTo>
                  <a:lnTo>
                    <a:pt y="174" x="966"/>
                  </a:lnTo>
                  <a:lnTo>
                    <a:pt y="176" x="969"/>
                  </a:lnTo>
                  <a:lnTo>
                    <a:pt y="5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71" name="Shape 5871"/>
            <p:cNvSpPr/>
            <p:nvPr/>
          </p:nvSpPr>
          <p:spPr>
            <a:xfrm>
              <a:off y="2711450" x="4621212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66"/>
                  </a:lnTo>
                  <a:lnTo>
                    <a:pt y="172" x="969"/>
                  </a:lnTo>
                  <a:lnTo>
                    <a:pt y="175" x="972"/>
                  </a:lnTo>
                  <a:lnTo>
                    <a:pt y="3" x="1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72" name="Shape 5872"/>
            <p:cNvSpPr/>
            <p:nvPr/>
          </p:nvSpPr>
          <p:spPr>
            <a:xfrm>
              <a:off y="2713036" x="4621212"/>
              <a:ext cy="282575" cx="1550987"/>
            </a:xfrm>
            <a:custGeom>
              <a:pathLst>
                <a:path w="977" extrusionOk="0" h="178">
                  <a:moveTo>
                    <a:pt y="0" x="0"/>
                  </a:moveTo>
                  <a:lnTo>
                    <a:pt y="171" x="969"/>
                  </a:lnTo>
                  <a:lnTo>
                    <a:pt y="174" x="972"/>
                  </a:lnTo>
                  <a:lnTo>
                    <a:pt y="178" x="977"/>
                  </a:lnTo>
                  <a:lnTo>
                    <a:pt y="5" x="1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73" name="Shape 5873"/>
            <p:cNvSpPr/>
            <p:nvPr/>
          </p:nvSpPr>
          <p:spPr>
            <a:xfrm>
              <a:off y="2716211" x="4622800"/>
              <a:ext cy="280986" cx="1555750"/>
            </a:xfrm>
            <a:custGeom>
              <a:pathLst>
                <a:path w="980" extrusionOk="0" h="177">
                  <a:moveTo>
                    <a:pt y="0" x="0"/>
                  </a:moveTo>
                  <a:lnTo>
                    <a:pt y="172" x="971"/>
                  </a:lnTo>
                  <a:lnTo>
                    <a:pt y="176" x="976"/>
                  </a:lnTo>
                  <a:lnTo>
                    <a:pt y="177" x="980"/>
                  </a:lnTo>
                  <a:lnTo>
                    <a:pt y="5" x="2"/>
                  </a:lnTo>
                  <a:lnTo>
                    <a:pt y="3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74" name="Shape 5874"/>
            <p:cNvSpPr/>
            <p:nvPr/>
          </p:nvSpPr>
          <p:spPr>
            <a:xfrm>
              <a:off y="2720975" x="4622800"/>
              <a:ext cy="282575" cx="1560512"/>
            </a:xfrm>
            <a:custGeom>
              <a:pathLst>
                <a:path w="983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80"/>
                  </a:lnTo>
                  <a:lnTo>
                    <a:pt y="178" x="983"/>
                  </a:lnTo>
                  <a:lnTo>
                    <a:pt y="5" x="4"/>
                  </a:lnTo>
                  <a:lnTo>
                    <a:pt y="5" x="4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75" name="Shape 5875"/>
            <p:cNvSpPr/>
            <p:nvPr/>
          </p:nvSpPr>
          <p:spPr>
            <a:xfrm>
              <a:off y="2724150" x="4625975"/>
              <a:ext cy="284162" cx="1563687"/>
            </a:xfrm>
            <a:custGeom>
              <a:pathLst>
                <a:path w="985" extrusionOk="0" h="179">
                  <a:moveTo>
                    <a:pt y="0" x="0"/>
                  </a:moveTo>
                  <a:lnTo>
                    <a:pt y="172" x="978"/>
                  </a:lnTo>
                  <a:lnTo>
                    <a:pt y="176" x="981"/>
                  </a:lnTo>
                  <a:lnTo>
                    <a:pt y="179" x="985"/>
                  </a:lnTo>
                  <a:lnTo>
                    <a:pt y="5" x="4"/>
                  </a:lnTo>
                  <a:lnTo>
                    <a:pt y="3" x="4"/>
                  </a:lnTo>
                  <a:lnTo>
                    <a:pt y="3" x="2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76" name="Shape 5876"/>
            <p:cNvSpPr/>
            <p:nvPr/>
          </p:nvSpPr>
          <p:spPr>
            <a:xfrm>
              <a:off y="2728911" x="4629150"/>
              <a:ext cy="282575" cx="1565275"/>
            </a:xfrm>
            <a:custGeom>
              <a:pathLst>
                <a:path w="986" extrusionOk="0" h="178">
                  <a:moveTo>
                    <a:pt y="0" x="0"/>
                  </a:moveTo>
                  <a:lnTo>
                    <a:pt y="173" x="979"/>
                  </a:lnTo>
                  <a:lnTo>
                    <a:pt y="176" x="983"/>
                  </a:lnTo>
                  <a:lnTo>
                    <a:pt y="178" x="986"/>
                  </a:lnTo>
                  <a:lnTo>
                    <a:pt y="5" x="3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77" name="Shape 5877"/>
            <p:cNvSpPr/>
            <p:nvPr/>
          </p:nvSpPr>
          <p:spPr>
            <a:xfrm>
              <a:off y="2732086" x="4632325"/>
              <a:ext cy="284162" cx="1566862"/>
            </a:xfrm>
            <a:custGeom>
              <a:pathLst>
                <a:path w="987" extrusionOk="0" h="179">
                  <a:moveTo>
                    <a:pt y="0" x="0"/>
                  </a:moveTo>
                  <a:lnTo>
                    <a:pt y="174" x="981"/>
                  </a:lnTo>
                  <a:lnTo>
                    <a:pt y="176" x="984"/>
                  </a:lnTo>
                  <a:lnTo>
                    <a:pt y="179" x="987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78" name="Shape 5878"/>
            <p:cNvSpPr/>
            <p:nvPr/>
          </p:nvSpPr>
          <p:spPr>
            <a:xfrm>
              <a:off y="2736850" x="4633912"/>
              <a:ext cy="285750" cx="1571625"/>
            </a:xfrm>
            <a:custGeom>
              <a:pathLst>
                <a:path w="990" extrusionOk="0" h="180">
                  <a:moveTo>
                    <a:pt y="0" x="0"/>
                  </a:moveTo>
                  <a:lnTo>
                    <a:pt y="173" x="983"/>
                  </a:lnTo>
                  <a:lnTo>
                    <a:pt y="176" x="986"/>
                  </a:lnTo>
                  <a:lnTo>
                    <a:pt y="180" x="990"/>
                  </a:lnTo>
                  <a:lnTo>
                    <a:pt y="6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79" name="Shape 5879"/>
            <p:cNvSpPr/>
            <p:nvPr/>
          </p:nvSpPr>
          <p:spPr>
            <a:xfrm>
              <a:off y="2740025" x="4637087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4"/>
                  </a:lnTo>
                  <a:lnTo>
                    <a:pt y="178" x="988"/>
                  </a:lnTo>
                  <a:lnTo>
                    <a:pt y="179" x="991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80" name="Shape 5880"/>
            <p:cNvSpPr/>
            <p:nvPr/>
          </p:nvSpPr>
          <p:spPr>
            <a:xfrm>
              <a:off y="2746375" x="464185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5"/>
                  </a:lnTo>
                  <a:lnTo>
                    <a:pt y="175" x="988"/>
                  </a:lnTo>
                  <a:lnTo>
                    <a:pt y="179" x="991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81" name="Shape 5881"/>
            <p:cNvSpPr/>
            <p:nvPr/>
          </p:nvSpPr>
          <p:spPr>
            <a:xfrm>
              <a:off y="2747961" x="4645025"/>
              <a:ext cy="287336" cx="1576387"/>
            </a:xfrm>
            <a:custGeom>
              <a:pathLst>
                <a:path w="993" extrusionOk="0" h="181">
                  <a:moveTo>
                    <a:pt y="0" x="0"/>
                  </a:moveTo>
                  <a:lnTo>
                    <a:pt y="174" x="986"/>
                  </a:lnTo>
                  <a:lnTo>
                    <a:pt y="178" x="989"/>
                  </a:lnTo>
                  <a:lnTo>
                    <a:pt y="181" x="993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82" name="Shape 5882"/>
            <p:cNvSpPr/>
            <p:nvPr/>
          </p:nvSpPr>
          <p:spPr>
            <a:xfrm>
              <a:off y="2754311" x="4648200"/>
              <a:ext cy="284162" cx="1577975"/>
            </a:xfrm>
            <a:custGeom>
              <a:pathLst>
                <a:path w="994" extrusionOk="0" h="179">
                  <a:moveTo>
                    <a:pt y="0" x="0"/>
                  </a:moveTo>
                  <a:lnTo>
                    <a:pt y="174" x="987"/>
                  </a:lnTo>
                  <a:lnTo>
                    <a:pt y="177" x="991"/>
                  </a:lnTo>
                  <a:lnTo>
                    <a:pt y="179" x="994"/>
                  </a:lnTo>
                  <a:lnTo>
                    <a:pt y="5" x="3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83" name="Shape 5883"/>
            <p:cNvSpPr/>
            <p:nvPr/>
          </p:nvSpPr>
          <p:spPr>
            <a:xfrm>
              <a:off y="2755900" x="4649787"/>
              <a:ext cy="287336" cx="1582737"/>
            </a:xfrm>
            <a:custGeom>
              <a:pathLst>
                <a:path w="997" extrusionOk="0" h="181">
                  <a:moveTo>
                    <a:pt y="0" x="0"/>
                  </a:moveTo>
                  <a:lnTo>
                    <a:pt y="176" x="990"/>
                  </a:lnTo>
                  <a:lnTo>
                    <a:pt y="178" x="993"/>
                  </a:lnTo>
                  <a:lnTo>
                    <a:pt y="181" x="997"/>
                  </a:lnTo>
                  <a:lnTo>
                    <a:pt y="5" x="4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84" name="Shape 5884"/>
            <p:cNvSpPr/>
            <p:nvPr/>
          </p:nvSpPr>
          <p:spPr>
            <a:xfrm>
              <a:off y="2762250" x="4652962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4" x="991"/>
                  </a:lnTo>
                  <a:lnTo>
                    <a:pt y="177" x="995"/>
                  </a:lnTo>
                  <a:lnTo>
                    <a:pt y="181" x="998"/>
                  </a:lnTo>
                  <a:lnTo>
                    <a:pt y="5" x="3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85" name="Shape 5885"/>
            <p:cNvSpPr/>
            <p:nvPr/>
          </p:nvSpPr>
          <p:spPr>
            <a:xfrm>
              <a:off y="2763836" x="4656137"/>
              <a:ext cy="287336" cx="1585912"/>
            </a:xfrm>
            <a:custGeom>
              <a:pathLst>
                <a:path w="999" extrusionOk="0" h="181">
                  <a:moveTo>
                    <a:pt y="0" x="0"/>
                  </a:moveTo>
                  <a:lnTo>
                    <a:pt y="176" x="993"/>
                  </a:lnTo>
                  <a:lnTo>
                    <a:pt y="180" x="996"/>
                  </a:lnTo>
                  <a:lnTo>
                    <a:pt y="181" x="999"/>
                  </a:lnTo>
                  <a:lnTo>
                    <a:pt y="5" x="5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86" name="Shape 5886"/>
            <p:cNvSpPr/>
            <p:nvPr/>
          </p:nvSpPr>
          <p:spPr>
            <a:xfrm>
              <a:off y="2770186" x="4657725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5"/>
                  </a:lnTo>
                  <a:lnTo>
                    <a:pt y="177" x="998"/>
                  </a:lnTo>
                  <a:lnTo>
                    <a:pt y="181" x="1002"/>
                  </a:lnTo>
                  <a:lnTo>
                    <a:pt y="5" x="6"/>
                  </a:lnTo>
                  <a:lnTo>
                    <a:pt y="1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87" name="Shape 5887"/>
            <p:cNvSpPr/>
            <p:nvPr/>
          </p:nvSpPr>
          <p:spPr>
            <a:xfrm>
              <a:off y="2771775" x="4664075"/>
              <a:ext cy="290511" cx="1589087"/>
            </a:xfrm>
            <a:custGeom>
              <a:pathLst>
                <a:path w="1001" extrusionOk="0" h="183">
                  <a:moveTo>
                    <a:pt y="0" x="0"/>
                  </a:moveTo>
                  <a:lnTo>
                    <a:pt y="176" x="994"/>
                  </a:lnTo>
                  <a:lnTo>
                    <a:pt y="180" x="998"/>
                  </a:lnTo>
                  <a:lnTo>
                    <a:pt y="183" x="1001"/>
                  </a:lnTo>
                  <a:lnTo>
                    <a:pt y="6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88" name="Shape 5888"/>
            <p:cNvSpPr/>
            <p:nvPr/>
          </p:nvSpPr>
          <p:spPr>
            <a:xfrm>
              <a:off y="2778125" x="4667250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6"/>
                  </a:lnTo>
                  <a:lnTo>
                    <a:pt y="179" x="999"/>
                  </a:lnTo>
                  <a:lnTo>
                    <a:pt y="181" x="1002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89" name="Shape 5889"/>
            <p:cNvSpPr/>
            <p:nvPr/>
          </p:nvSpPr>
          <p:spPr>
            <a:xfrm>
              <a:off y="2781300" x="4668837"/>
              <a:ext cy="288925" cx="1595437"/>
            </a:xfrm>
            <a:custGeom>
              <a:pathLst>
                <a:path w="1005" extrusionOk="0" h="182">
                  <a:moveTo>
                    <a:pt y="0" x="0"/>
                  </a:moveTo>
                  <a:lnTo>
                    <a:pt y="177" x="998"/>
                  </a:lnTo>
                  <a:lnTo>
                    <a:pt y="179" x="1000"/>
                  </a:lnTo>
                  <a:lnTo>
                    <a:pt y="180" x="1003"/>
                  </a:lnTo>
                  <a:lnTo>
                    <a:pt y="182" x="1003"/>
                  </a:lnTo>
                  <a:lnTo>
                    <a:pt y="182" x="1005"/>
                  </a:lnTo>
                  <a:lnTo>
                    <a:pt y="6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90" name="Shape 5890"/>
            <p:cNvSpPr/>
            <p:nvPr/>
          </p:nvSpPr>
          <p:spPr>
            <a:xfrm>
              <a:off y="2786061" x="4672012"/>
              <a:ext cy="288925" cx="1608137"/>
            </a:xfrm>
            <a:custGeom>
              <a:pathLst>
                <a:path w="1013" extrusionOk="0" h="182">
                  <a:moveTo>
                    <a:pt y="0" x="0"/>
                  </a:moveTo>
                  <a:lnTo>
                    <a:pt y="176" x="999"/>
                  </a:lnTo>
                  <a:lnTo>
                    <a:pt y="177" x="999"/>
                  </a:lnTo>
                  <a:lnTo>
                    <a:pt y="177" x="1001"/>
                  </a:lnTo>
                  <a:lnTo>
                    <a:pt y="181" x="1006"/>
                  </a:lnTo>
                  <a:lnTo>
                    <a:pt y="182" x="101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91" name="Shape 5891"/>
            <p:cNvSpPr/>
            <p:nvPr/>
          </p:nvSpPr>
          <p:spPr>
            <a:xfrm>
              <a:off y="2790825" x="4675187"/>
              <a:ext cy="290511" cx="1609725"/>
            </a:xfrm>
            <a:custGeom>
              <a:pathLst>
                <a:path w="1014" extrusionOk="0" h="183">
                  <a:moveTo>
                    <a:pt y="0" x="0"/>
                  </a:moveTo>
                  <a:lnTo>
                    <a:pt y="176" x="1001"/>
                  </a:lnTo>
                  <a:lnTo>
                    <a:pt y="178" x="1006"/>
                  </a:lnTo>
                  <a:lnTo>
                    <a:pt y="181" x="1014"/>
                  </a:lnTo>
                  <a:lnTo>
                    <a:pt y="181" x="1013"/>
                  </a:lnTo>
                  <a:lnTo>
                    <a:pt y="183" x="1013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92" name="Shape 5892"/>
            <p:cNvSpPr/>
            <p:nvPr/>
          </p:nvSpPr>
          <p:spPr>
            <a:xfrm>
              <a:off y="2794000" x="4679950"/>
              <a:ext cy="288925" cx="1604962"/>
            </a:xfrm>
            <a:custGeom>
              <a:pathLst>
                <a:path w="1011" extrusionOk="0" h="182">
                  <a:moveTo>
                    <a:pt y="0" x="0"/>
                  </a:moveTo>
                  <a:lnTo>
                    <a:pt y="177" x="1008"/>
                  </a:lnTo>
                  <a:lnTo>
                    <a:pt y="179" x="1010"/>
                  </a:lnTo>
                  <a:lnTo>
                    <a:pt y="179" x="1011"/>
                  </a:lnTo>
                  <a:lnTo>
                    <a:pt y="181" x="1010"/>
                  </a:lnTo>
                  <a:lnTo>
                    <a:pt y="182" x="1008"/>
                  </a:lnTo>
                  <a:lnTo>
                    <a:pt y="5" x="3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93" name="Shape 5893"/>
            <p:cNvSpPr/>
            <p:nvPr/>
          </p:nvSpPr>
          <p:spPr>
            <a:xfrm>
              <a:off y="2798761" x="4683125"/>
              <a:ext cy="287336" cx="1600200"/>
            </a:xfrm>
            <a:custGeom>
              <a:pathLst>
                <a:path w="1008" extrusionOk="0" h="181">
                  <a:moveTo>
                    <a:pt y="0" x="0"/>
                  </a:moveTo>
                  <a:lnTo>
                    <a:pt y="178" x="1008"/>
                  </a:lnTo>
                  <a:lnTo>
                    <a:pt y="179" x="1006"/>
                  </a:lnTo>
                  <a:lnTo>
                    <a:pt y="181" x="1004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94" name="Shape 5894"/>
            <p:cNvSpPr/>
            <p:nvPr/>
          </p:nvSpPr>
          <p:spPr>
            <a:xfrm>
              <a:off y="2801936" x="4684712"/>
              <a:ext cy="287336" cx="1595437"/>
            </a:xfrm>
            <a:custGeom>
              <a:pathLst>
                <a:path w="1005" extrusionOk="0" h="181">
                  <a:moveTo>
                    <a:pt y="0" x="0"/>
                  </a:moveTo>
                  <a:lnTo>
                    <a:pt y="177" x="1005"/>
                  </a:lnTo>
                  <a:lnTo>
                    <a:pt y="179" x="1003"/>
                  </a:lnTo>
                  <a:lnTo>
                    <a:pt y="181" x="100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95" name="Shape 5895"/>
            <p:cNvSpPr/>
            <p:nvPr/>
          </p:nvSpPr>
          <p:spPr>
            <a:xfrm>
              <a:off y="2806700" x="4687887"/>
              <a:ext cy="285750" cx="1589087"/>
            </a:xfrm>
            <a:custGeom>
              <a:pathLst>
                <a:path w="1001" extrusionOk="0" h="180">
                  <a:moveTo>
                    <a:pt y="0" x="0"/>
                  </a:moveTo>
                  <a:lnTo>
                    <a:pt y="176" x="1001"/>
                  </a:lnTo>
                  <a:lnTo>
                    <a:pt y="178" x="1001"/>
                  </a:lnTo>
                  <a:lnTo>
                    <a:pt y="180" x="1000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96" name="Shape 5896"/>
            <p:cNvSpPr/>
            <p:nvPr/>
          </p:nvSpPr>
          <p:spPr>
            <a:xfrm>
              <a:off y="2809875" x="4692650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6" x="998"/>
                  </a:lnTo>
                  <a:lnTo>
                    <a:pt y="178" x="997"/>
                  </a:lnTo>
                  <a:lnTo>
                    <a:pt y="181" x="995"/>
                  </a:lnTo>
                  <a:lnTo>
                    <a:pt y="5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97" name="Shape 5897"/>
            <p:cNvSpPr/>
            <p:nvPr/>
          </p:nvSpPr>
          <p:spPr>
            <a:xfrm>
              <a:off y="2814636" x="4695825"/>
              <a:ext cy="285750" cx="1579562"/>
            </a:xfrm>
            <a:custGeom>
              <a:pathLst>
                <a:path w="995" extrusionOk="0" h="180">
                  <a:moveTo>
                    <a:pt y="0" x="0"/>
                  </a:moveTo>
                  <a:lnTo>
                    <a:pt y="175" x="995"/>
                  </a:lnTo>
                  <a:lnTo>
                    <a:pt y="178" x="993"/>
                  </a:lnTo>
                  <a:lnTo>
                    <a:pt y="180" x="99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98" name="Shape 5898"/>
            <p:cNvSpPr/>
            <p:nvPr/>
          </p:nvSpPr>
          <p:spPr>
            <a:xfrm>
              <a:off y="2817811" x="469900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6" x="991"/>
                  </a:lnTo>
                  <a:lnTo>
                    <a:pt y="178" x="989"/>
                  </a:lnTo>
                  <a:lnTo>
                    <a:pt y="179" x="987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899" name="Shape 5899"/>
            <p:cNvSpPr/>
            <p:nvPr/>
          </p:nvSpPr>
          <p:spPr>
            <a:xfrm>
              <a:off y="2824161" x="4703762"/>
              <a:ext cy="280986" cx="1565275"/>
            </a:xfrm>
            <a:custGeom>
              <a:pathLst>
                <a:path w="986" extrusionOk="0" h="177">
                  <a:moveTo>
                    <a:pt y="0" x="0"/>
                  </a:moveTo>
                  <a:lnTo>
                    <a:pt y="174" x="986"/>
                  </a:lnTo>
                  <a:lnTo>
                    <a:pt y="175" x="984"/>
                  </a:lnTo>
                  <a:lnTo>
                    <a:pt y="177" x="983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00" name="Shape 5900"/>
            <p:cNvSpPr/>
            <p:nvPr/>
          </p:nvSpPr>
          <p:spPr>
            <a:xfrm>
              <a:off y="2825750" x="4706937"/>
              <a:ext cy="282575" cx="1558925"/>
            </a:xfrm>
            <a:custGeom>
              <a:pathLst>
                <a:path w="982" extrusionOk="0" h="178">
                  <a:moveTo>
                    <a:pt y="0" x="0"/>
                  </a:moveTo>
                  <a:lnTo>
                    <a:pt y="174" x="982"/>
                  </a:lnTo>
                  <a:lnTo>
                    <a:pt y="176" x="981"/>
                  </a:lnTo>
                  <a:lnTo>
                    <a:pt y="178" x="981"/>
                  </a:lnTo>
                  <a:lnTo>
                    <a:pt y="5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01" name="Shape 5901"/>
            <p:cNvSpPr/>
            <p:nvPr/>
          </p:nvSpPr>
          <p:spPr>
            <a:xfrm>
              <a:off y="2832100" x="4710112"/>
              <a:ext cy="277811" cx="1554162"/>
            </a:xfrm>
            <a:custGeom>
              <a:pathLst>
                <a:path w="979" extrusionOk="0" h="175">
                  <a:moveTo>
                    <a:pt y="0" x="0"/>
                  </a:moveTo>
                  <a:lnTo>
                    <a:pt y="172" x="979"/>
                  </a:lnTo>
                  <a:lnTo>
                    <a:pt y="174" x="979"/>
                  </a:lnTo>
                  <a:lnTo>
                    <a:pt y="175" x="977"/>
                  </a:lnTo>
                  <a:lnTo>
                    <a:pt y="5" x="5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02" name="Shape 5902"/>
            <p:cNvSpPr/>
            <p:nvPr/>
          </p:nvSpPr>
          <p:spPr>
            <a:xfrm>
              <a:off y="2833686" x="4714875"/>
              <a:ext cy="282575" cx="1549400"/>
            </a:xfrm>
            <a:custGeom>
              <a:pathLst>
                <a:path w="976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74"/>
                  </a:lnTo>
                  <a:lnTo>
                    <a:pt y="178" x="972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03" name="Shape 5903"/>
            <p:cNvSpPr/>
            <p:nvPr/>
          </p:nvSpPr>
          <p:spPr>
            <a:xfrm>
              <a:off y="2840036" x="4718050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72"/>
                  </a:lnTo>
                  <a:lnTo>
                    <a:pt y="174" x="970"/>
                  </a:lnTo>
                  <a:lnTo>
                    <a:pt y="175" x="969"/>
                  </a:lnTo>
                  <a:lnTo>
                    <a:pt y="5" x="5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04" name="Shape 5904"/>
            <p:cNvSpPr/>
            <p:nvPr/>
          </p:nvSpPr>
          <p:spPr>
            <a:xfrm>
              <a:off y="2841625" x="4719637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3" x="969"/>
                  </a:lnTo>
                  <a:lnTo>
                    <a:pt y="174" x="968"/>
                  </a:lnTo>
                  <a:lnTo>
                    <a:pt y="176" x="966"/>
                  </a:lnTo>
                  <a:lnTo>
                    <a:pt y="7" x="5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05" name="Shape 5905"/>
            <p:cNvSpPr/>
            <p:nvPr/>
          </p:nvSpPr>
          <p:spPr>
            <a:xfrm>
              <a:off y="2847975" x="4725987"/>
              <a:ext cy="276225" cx="1530350"/>
            </a:xfrm>
            <a:custGeom>
              <a:pathLst>
                <a:path w="964" extrusionOk="0" h="174">
                  <a:moveTo>
                    <a:pt y="0" x="0"/>
                  </a:moveTo>
                  <a:lnTo>
                    <a:pt y="170" x="964"/>
                  </a:lnTo>
                  <a:lnTo>
                    <a:pt y="172" x="962"/>
                  </a:lnTo>
                  <a:lnTo>
                    <a:pt y="174" x="960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06" name="Shape 5906"/>
            <p:cNvSpPr/>
            <p:nvPr/>
          </p:nvSpPr>
          <p:spPr>
            <a:xfrm>
              <a:off y="2852736" x="4727575"/>
              <a:ext cy="274637" cx="1525587"/>
            </a:xfrm>
            <a:custGeom>
              <a:pathLst>
                <a:path w="961" extrusionOk="0" h="173">
                  <a:moveTo>
                    <a:pt y="0" x="0"/>
                  </a:moveTo>
                  <a:lnTo>
                    <a:pt y="169" x="961"/>
                  </a:lnTo>
                  <a:lnTo>
                    <a:pt y="171" x="959"/>
                  </a:lnTo>
                  <a:lnTo>
                    <a:pt y="173" x="958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07" name="Shape 5907"/>
            <p:cNvSpPr/>
            <p:nvPr/>
          </p:nvSpPr>
          <p:spPr>
            <a:xfrm>
              <a:off y="2855911" x="4730750"/>
              <a:ext cy="273050" cx="1519237"/>
            </a:xfrm>
            <a:custGeom>
              <a:pathLst>
                <a:path w="957" extrusionOk="0" h="172">
                  <a:moveTo>
                    <a:pt y="0" x="0"/>
                  </a:moveTo>
                  <a:lnTo>
                    <a:pt y="169" x="957"/>
                  </a:lnTo>
                  <a:lnTo>
                    <a:pt y="171" x="956"/>
                  </a:lnTo>
                  <a:lnTo>
                    <a:pt y="172" x="95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08" name="Shape 5908"/>
            <p:cNvSpPr/>
            <p:nvPr/>
          </p:nvSpPr>
          <p:spPr>
            <a:xfrm>
              <a:off y="2860675" x="4735512"/>
              <a:ext cy="271461" cx="1512886"/>
            </a:xfrm>
            <a:custGeom>
              <a:pathLst>
                <a:path w="953" extrusionOk="0" h="171">
                  <a:moveTo>
                    <a:pt y="0" x="0"/>
                  </a:moveTo>
                  <a:lnTo>
                    <a:pt y="168" x="953"/>
                  </a:lnTo>
                  <a:lnTo>
                    <a:pt y="169" x="951"/>
                  </a:lnTo>
                  <a:lnTo>
                    <a:pt y="171" x="94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09" name="Shape 5909"/>
            <p:cNvSpPr/>
            <p:nvPr/>
          </p:nvSpPr>
          <p:spPr>
            <a:xfrm>
              <a:off y="2863850" x="4738687"/>
              <a:ext cy="271461" cx="1506536"/>
            </a:xfrm>
            <a:custGeom>
              <a:pathLst>
                <a:path w="949" extrusionOk="0" h="171">
                  <a:moveTo>
                    <a:pt y="0" x="0"/>
                  </a:moveTo>
                  <a:lnTo>
                    <a:pt y="167" x="949"/>
                  </a:lnTo>
                  <a:lnTo>
                    <a:pt y="169" x="947"/>
                  </a:lnTo>
                  <a:lnTo>
                    <a:pt y="171" x="94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10" name="Shape 5910"/>
            <p:cNvSpPr/>
            <p:nvPr/>
          </p:nvSpPr>
          <p:spPr>
            <a:xfrm>
              <a:off y="2868611" x="4743450"/>
              <a:ext cy="271461" cx="1498600"/>
            </a:xfrm>
            <a:custGeom>
              <a:pathLst>
                <a:path w="944" extrusionOk="0" h="171">
                  <a:moveTo>
                    <a:pt y="0" x="0"/>
                  </a:moveTo>
                  <a:lnTo>
                    <a:pt y="166" x="944"/>
                  </a:lnTo>
                  <a:lnTo>
                    <a:pt y="168" x="941"/>
                  </a:lnTo>
                  <a:lnTo>
                    <a:pt y="171" x="939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11" name="Shape 5911"/>
            <p:cNvSpPr/>
            <p:nvPr/>
          </p:nvSpPr>
          <p:spPr>
            <a:xfrm>
              <a:off y="2871786" x="4746625"/>
              <a:ext cy="271461" cx="1490661"/>
            </a:xfrm>
            <a:custGeom>
              <a:pathLst>
                <a:path w="939" extrusionOk="0" h="171">
                  <a:moveTo>
                    <a:pt y="0" x="0"/>
                  </a:moveTo>
                  <a:lnTo>
                    <a:pt y="166" x="939"/>
                  </a:lnTo>
                  <a:lnTo>
                    <a:pt y="169" x="937"/>
                  </a:lnTo>
                  <a:lnTo>
                    <a:pt y="171" x="936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12" name="Shape 5912"/>
            <p:cNvSpPr/>
            <p:nvPr/>
          </p:nvSpPr>
          <p:spPr>
            <a:xfrm>
              <a:off y="2876550" x="4749800"/>
              <a:ext cy="268287" cx="1484311"/>
            </a:xfrm>
            <a:custGeom>
              <a:pathLst>
                <a:path w="935" extrusionOk="0" h="169">
                  <a:moveTo>
                    <a:pt y="0" x="0"/>
                  </a:moveTo>
                  <a:lnTo>
                    <a:pt y="166" x="935"/>
                  </a:lnTo>
                  <a:lnTo>
                    <a:pt y="168" x="934"/>
                  </a:lnTo>
                  <a:lnTo>
                    <a:pt y="169" x="932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13" name="Shape 5913"/>
            <p:cNvSpPr/>
            <p:nvPr/>
          </p:nvSpPr>
          <p:spPr>
            <a:xfrm>
              <a:off y="2879725" x="4754562"/>
              <a:ext cy="268287" cx="1477961"/>
            </a:xfrm>
            <a:custGeom>
              <a:pathLst>
                <a:path w="931" extrusionOk="0" h="169">
                  <a:moveTo>
                    <a:pt y="0" x="0"/>
                  </a:moveTo>
                  <a:lnTo>
                    <a:pt y="166" x="931"/>
                  </a:lnTo>
                  <a:lnTo>
                    <a:pt y="167" x="929"/>
                  </a:lnTo>
                  <a:lnTo>
                    <a:pt y="169" x="927"/>
                  </a:lnTo>
                  <a:lnTo>
                    <a:pt y="7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14" name="Shape 5914"/>
            <p:cNvSpPr/>
            <p:nvPr/>
          </p:nvSpPr>
          <p:spPr>
            <a:xfrm>
              <a:off y="2884486" x="4757737"/>
              <a:ext cy="266700" cx="1471611"/>
            </a:xfrm>
            <a:custGeom>
              <a:pathLst>
                <a:path w="927" extrusionOk="0" h="168">
                  <a:moveTo>
                    <a:pt y="0" x="0"/>
                  </a:moveTo>
                  <a:lnTo>
                    <a:pt y="164" x="927"/>
                  </a:lnTo>
                  <a:lnTo>
                    <a:pt y="166" x="925"/>
                  </a:lnTo>
                  <a:lnTo>
                    <a:pt y="168" x="923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15" name="Shape 5915"/>
            <p:cNvSpPr/>
            <p:nvPr/>
          </p:nvSpPr>
          <p:spPr>
            <a:xfrm>
              <a:off y="2890836" x="4762500"/>
              <a:ext cy="261936" cx="1463675"/>
            </a:xfrm>
            <a:custGeom>
              <a:pathLst>
                <a:path w="922" extrusionOk="0" h="165">
                  <a:moveTo>
                    <a:pt y="0" x="0"/>
                  </a:moveTo>
                  <a:lnTo>
                    <a:pt y="162" x="922"/>
                  </a:lnTo>
                  <a:lnTo>
                    <a:pt y="164" x="920"/>
                  </a:lnTo>
                  <a:lnTo>
                    <a:pt y="165" x="917"/>
                  </a:lnTo>
                  <a:lnTo>
                    <a:pt y="5" x="5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16" name="Shape 5916"/>
            <p:cNvSpPr/>
            <p:nvPr/>
          </p:nvSpPr>
          <p:spPr>
            <a:xfrm>
              <a:off y="2892425" x="4765675"/>
              <a:ext cy="263525" cx="1457325"/>
            </a:xfrm>
            <a:custGeom>
              <a:pathLst>
                <a:path w="918" extrusionOk="0" h="166">
                  <a:moveTo>
                    <a:pt y="0" x="0"/>
                  </a:moveTo>
                  <a:lnTo>
                    <a:pt y="163" x="918"/>
                  </a:lnTo>
                  <a:lnTo>
                    <a:pt y="164" x="915"/>
                  </a:lnTo>
                  <a:lnTo>
                    <a:pt y="166" x="913"/>
                  </a:lnTo>
                  <a:lnTo>
                    <a:pt y="6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AF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17" name="Shape 5917"/>
            <p:cNvSpPr/>
            <p:nvPr/>
          </p:nvSpPr>
          <p:spPr>
            <a:xfrm>
              <a:off y="2898775" x="4770437"/>
              <a:ext cy="260350" cx="1447800"/>
            </a:xfrm>
            <a:custGeom>
              <a:pathLst>
                <a:path w="912" extrusionOk="0" h="164">
                  <a:moveTo>
                    <a:pt y="0" x="0"/>
                  </a:moveTo>
                  <a:lnTo>
                    <a:pt y="160" x="912"/>
                  </a:lnTo>
                  <a:lnTo>
                    <a:pt y="162" x="910"/>
                  </a:lnTo>
                  <a:lnTo>
                    <a:pt y="164" x="90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18" name="Shape 5918"/>
            <p:cNvSpPr/>
            <p:nvPr/>
          </p:nvSpPr>
          <p:spPr>
            <a:xfrm>
              <a:off y="2901950" x="4773612"/>
              <a:ext cy="258762" cx="1441450"/>
            </a:xfrm>
            <a:custGeom>
              <a:pathLst>
                <a:path w="908" extrusionOk="0" h="163">
                  <a:moveTo>
                    <a:pt y="0" x="0"/>
                  </a:moveTo>
                  <a:lnTo>
                    <a:pt y="160" x="908"/>
                  </a:lnTo>
                  <a:lnTo>
                    <a:pt y="162" x="907"/>
                  </a:lnTo>
                  <a:lnTo>
                    <a:pt y="163" x="905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19" name="Shape 5919"/>
            <p:cNvSpPr/>
            <p:nvPr/>
          </p:nvSpPr>
          <p:spPr>
            <a:xfrm>
              <a:off y="2906711" x="4778375"/>
              <a:ext cy="257175" cx="1435100"/>
            </a:xfrm>
            <a:custGeom>
              <a:pathLst>
                <a:path w="904" extrusionOk="0" h="162">
                  <a:moveTo>
                    <a:pt y="0" x="0"/>
                  </a:moveTo>
                  <a:lnTo>
                    <a:pt y="159" x="904"/>
                  </a:lnTo>
                  <a:lnTo>
                    <a:pt y="160" x="902"/>
                  </a:lnTo>
                  <a:lnTo>
                    <a:pt y="162" x="899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20" name="Shape 5920"/>
            <p:cNvSpPr/>
            <p:nvPr/>
          </p:nvSpPr>
          <p:spPr>
            <a:xfrm>
              <a:off y="2909886" x="4781550"/>
              <a:ext cy="257175" cx="1428750"/>
            </a:xfrm>
            <a:custGeom>
              <a:pathLst>
                <a:path w="900" extrusionOk="0" h="162">
                  <a:moveTo>
                    <a:pt y="0" x="0"/>
                  </a:moveTo>
                  <a:lnTo>
                    <a:pt y="158" x="900"/>
                  </a:lnTo>
                  <a:lnTo>
                    <a:pt y="160" x="897"/>
                  </a:lnTo>
                  <a:lnTo>
                    <a:pt y="162" x="895"/>
                  </a:lnTo>
                  <a:lnTo>
                    <a:pt y="6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21" name="Shape 5921"/>
            <p:cNvSpPr/>
            <p:nvPr/>
          </p:nvSpPr>
          <p:spPr>
            <a:xfrm>
              <a:off y="2914650" x="4786312"/>
              <a:ext cy="257175" cx="1419225"/>
            </a:xfrm>
            <a:custGeom>
              <a:pathLst>
                <a:path w="894" extrusionOk="0" h="162">
                  <a:moveTo>
                    <a:pt y="0" x="0"/>
                  </a:moveTo>
                  <a:lnTo>
                    <a:pt y="157" x="894"/>
                  </a:lnTo>
                  <a:lnTo>
                    <a:pt y="159" x="892"/>
                  </a:lnTo>
                  <a:lnTo>
                    <a:pt y="162" x="889"/>
                  </a:lnTo>
                  <a:lnTo>
                    <a:pt y="5" x="6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22" name="Shape 5922"/>
            <p:cNvSpPr/>
            <p:nvPr/>
          </p:nvSpPr>
          <p:spPr>
            <a:xfrm>
              <a:off y="2919411" x="4789487"/>
              <a:ext cy="255586" cx="1412875"/>
            </a:xfrm>
            <a:custGeom>
              <a:pathLst>
                <a:path w="890" extrusionOk="0" h="161">
                  <a:moveTo>
                    <a:pt y="0" x="0"/>
                  </a:moveTo>
                  <a:lnTo>
                    <a:pt y="156" x="890"/>
                  </a:lnTo>
                  <a:lnTo>
                    <a:pt y="159" x="887"/>
                  </a:lnTo>
                  <a:lnTo>
                    <a:pt y="161" x="885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23" name="Shape 5923"/>
            <p:cNvSpPr/>
            <p:nvPr/>
          </p:nvSpPr>
          <p:spPr>
            <a:xfrm>
              <a:off y="2922586" x="4795837"/>
              <a:ext cy="255586" cx="1401761"/>
            </a:xfrm>
            <a:custGeom>
              <a:pathLst>
                <a:path w="883" extrusionOk="0" h="161">
                  <a:moveTo>
                    <a:pt y="0" x="0"/>
                  </a:moveTo>
                  <a:lnTo>
                    <a:pt y="157" x="883"/>
                  </a:lnTo>
                  <a:lnTo>
                    <a:pt y="159" x="881"/>
                  </a:lnTo>
                  <a:lnTo>
                    <a:pt y="161" x="878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24" name="Shape 5924"/>
            <p:cNvSpPr/>
            <p:nvPr/>
          </p:nvSpPr>
          <p:spPr>
            <a:xfrm>
              <a:off y="2927350" x="4797425"/>
              <a:ext cy="252411" cx="1397000"/>
            </a:xfrm>
            <a:custGeom>
              <a:pathLst>
                <a:path w="880" extrusionOk="0" h="159">
                  <a:moveTo>
                    <a:pt y="0" x="0"/>
                  </a:moveTo>
                  <a:lnTo>
                    <a:pt y="156" x="880"/>
                  </a:lnTo>
                  <a:lnTo>
                    <a:pt y="158" x="877"/>
                  </a:lnTo>
                  <a:lnTo>
                    <a:pt y="159" x="875"/>
                  </a:lnTo>
                  <a:lnTo>
                    <a:pt y="6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25" name="Shape 5925"/>
            <p:cNvSpPr/>
            <p:nvPr/>
          </p:nvSpPr>
          <p:spPr>
            <a:xfrm>
              <a:off y="2930525" x="4803775"/>
              <a:ext cy="252411" cx="1385887"/>
            </a:xfrm>
            <a:custGeom>
              <a:pathLst>
                <a:path w="873" extrusionOk="0" h="159">
                  <a:moveTo>
                    <a:pt y="0" x="0"/>
                  </a:moveTo>
                  <a:lnTo>
                    <a:pt y="156" x="873"/>
                  </a:lnTo>
                  <a:lnTo>
                    <a:pt y="157" x="871"/>
                  </a:lnTo>
                  <a:lnTo>
                    <a:pt y="159" x="867"/>
                  </a:lnTo>
                  <a:lnTo>
                    <a:pt y="7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26" name="Shape 5926"/>
            <p:cNvSpPr/>
            <p:nvPr/>
          </p:nvSpPr>
          <p:spPr>
            <a:xfrm>
              <a:off y="2936875" x="4808537"/>
              <a:ext cy="249237" cx="1377950"/>
            </a:xfrm>
            <a:custGeom>
              <a:pathLst>
                <a:path w="868" extrusionOk="0" h="157">
                  <a:moveTo>
                    <a:pt y="0" x="0"/>
                  </a:moveTo>
                  <a:lnTo>
                    <a:pt y="153" x="868"/>
                  </a:lnTo>
                  <a:lnTo>
                    <a:pt y="155" x="864"/>
                  </a:lnTo>
                  <a:lnTo>
                    <a:pt y="157" x="86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27" name="Shape 5927"/>
            <p:cNvSpPr/>
            <p:nvPr/>
          </p:nvSpPr>
          <p:spPr>
            <a:xfrm>
              <a:off y="2941636" x="4811712"/>
              <a:ext cy="246061" cx="1368425"/>
            </a:xfrm>
            <a:custGeom>
              <a:pathLst>
                <a:path w="862" extrusionOk="0" h="155">
                  <a:moveTo>
                    <a:pt y="0" x="0"/>
                  </a:moveTo>
                  <a:lnTo>
                    <a:pt y="152" x="862"/>
                  </a:lnTo>
                  <a:lnTo>
                    <a:pt y="154" x="861"/>
                  </a:lnTo>
                  <a:lnTo>
                    <a:pt y="155" x="857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28" name="Shape 5928"/>
            <p:cNvSpPr/>
            <p:nvPr/>
          </p:nvSpPr>
          <p:spPr>
            <a:xfrm>
              <a:off y="2944811" x="4816475"/>
              <a:ext cy="246061" cx="1362075"/>
            </a:xfrm>
            <a:custGeom>
              <a:pathLst>
                <a:path w="858" extrusionOk="0" h="155">
                  <a:moveTo>
                    <a:pt y="0" x="0"/>
                  </a:moveTo>
                  <a:lnTo>
                    <a:pt y="152" x="858"/>
                  </a:lnTo>
                  <a:lnTo>
                    <a:pt y="153" x="854"/>
                  </a:lnTo>
                  <a:lnTo>
                    <a:pt y="155" x="851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29" name="Shape 5929"/>
            <p:cNvSpPr/>
            <p:nvPr/>
          </p:nvSpPr>
          <p:spPr>
            <a:xfrm>
              <a:off y="2949575" x="4821237"/>
              <a:ext cy="244475" cx="1350962"/>
            </a:xfrm>
            <a:custGeom>
              <a:pathLst>
                <a:path w="851" extrusionOk="0" h="154">
                  <a:moveTo>
                    <a:pt y="0" x="0"/>
                  </a:moveTo>
                  <a:lnTo>
                    <a:pt y="150" x="851"/>
                  </a:lnTo>
                  <a:lnTo>
                    <a:pt y="152" x="848"/>
                  </a:lnTo>
                  <a:lnTo>
                    <a:pt y="154" x="846"/>
                  </a:lnTo>
                  <a:lnTo>
                    <a:pt y="5" x="6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2ED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30" name="Shape 5930"/>
            <p:cNvSpPr/>
            <p:nvPr/>
          </p:nvSpPr>
          <p:spPr>
            <a:xfrm>
              <a:off y="2952750" x="4824412"/>
              <a:ext cy="242887" cx="1343025"/>
            </a:xfrm>
            <a:custGeom>
              <a:pathLst>
                <a:path w="846" extrusionOk="0" h="153">
                  <a:moveTo>
                    <a:pt y="0" x="0"/>
                  </a:moveTo>
                  <a:lnTo>
                    <a:pt y="150" x="846"/>
                  </a:lnTo>
                  <a:lnTo>
                    <a:pt y="152" x="844"/>
                  </a:lnTo>
                  <a:lnTo>
                    <a:pt y="153" x="841"/>
                  </a:lnTo>
                  <a:lnTo>
                    <a:pt y="6" x="5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31" name="Shape 5931"/>
            <p:cNvSpPr/>
            <p:nvPr/>
          </p:nvSpPr>
          <p:spPr>
            <a:xfrm>
              <a:off y="2957511" x="4830762"/>
              <a:ext cy="241300" cx="1333500"/>
            </a:xfrm>
            <a:custGeom>
              <a:pathLst>
                <a:path w="840" extrusionOk="0" h="152">
                  <a:moveTo>
                    <a:pt y="0" x="0"/>
                  </a:moveTo>
                  <a:lnTo>
                    <a:pt y="149" x="840"/>
                  </a:lnTo>
                  <a:lnTo>
                    <a:pt y="150" x="837"/>
                  </a:lnTo>
                  <a:lnTo>
                    <a:pt y="152" x="834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32" name="Shape 5932"/>
            <p:cNvSpPr/>
            <p:nvPr/>
          </p:nvSpPr>
          <p:spPr>
            <a:xfrm>
              <a:off y="2962275" x="4832350"/>
              <a:ext cy="239711" cx="1327150"/>
            </a:xfrm>
            <a:custGeom>
              <a:pathLst>
                <a:path w="836" extrusionOk="0" h="151">
                  <a:moveTo>
                    <a:pt y="0" x="0"/>
                  </a:moveTo>
                  <a:lnTo>
                    <a:pt y="147" x="836"/>
                  </a:lnTo>
                  <a:lnTo>
                    <a:pt y="149" x="833"/>
                  </a:lnTo>
                  <a:lnTo>
                    <a:pt y="151" x="829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33" name="Shape 5933"/>
            <p:cNvSpPr/>
            <p:nvPr/>
          </p:nvSpPr>
          <p:spPr>
            <a:xfrm>
              <a:off y="2965450" x="4838700"/>
              <a:ext cy="239711" cx="1316037"/>
            </a:xfrm>
            <a:custGeom>
              <a:pathLst>
                <a:path w="829" extrusionOk="0" h="151">
                  <a:moveTo>
                    <a:pt y="0" x="0"/>
                  </a:moveTo>
                  <a:lnTo>
                    <a:pt y="147" x="829"/>
                  </a:lnTo>
                  <a:lnTo>
                    <a:pt y="149" x="825"/>
                  </a:lnTo>
                  <a:lnTo>
                    <a:pt y="151" x="823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34" name="Shape 5934"/>
            <p:cNvSpPr/>
            <p:nvPr/>
          </p:nvSpPr>
          <p:spPr>
            <a:xfrm>
              <a:off y="2970211" x="4843462"/>
              <a:ext cy="236537" cx="1304925"/>
            </a:xfrm>
            <a:custGeom>
              <a:pathLst>
                <a:path w="822" extrusionOk="0" h="149">
                  <a:moveTo>
                    <a:pt y="0" x="0"/>
                  </a:moveTo>
                  <a:lnTo>
                    <a:pt y="146" x="822"/>
                  </a:lnTo>
                  <a:lnTo>
                    <a:pt y="148" x="819"/>
                  </a:lnTo>
                  <a:lnTo>
                    <a:pt y="149" x="817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35" name="Shape 5935"/>
            <p:cNvSpPr/>
            <p:nvPr/>
          </p:nvSpPr>
          <p:spPr>
            <a:xfrm>
              <a:off y="2973386" x="4848225"/>
              <a:ext cy="236537" cx="1296987"/>
            </a:xfrm>
            <a:custGeom>
              <a:pathLst>
                <a:path w="817" extrusionOk="0" h="149">
                  <a:moveTo>
                    <a:pt y="0" x="0"/>
                  </a:moveTo>
                  <a:lnTo>
                    <a:pt y="146" x="817"/>
                  </a:lnTo>
                  <a:lnTo>
                    <a:pt y="147" x="814"/>
                  </a:lnTo>
                  <a:lnTo>
                    <a:pt y="149" x="811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36" name="Shape 5936"/>
            <p:cNvSpPr/>
            <p:nvPr/>
          </p:nvSpPr>
          <p:spPr>
            <a:xfrm>
              <a:off y="2979736" x="4851400"/>
              <a:ext cy="233361" cx="1289050"/>
            </a:xfrm>
            <a:custGeom>
              <a:pathLst>
                <a:path w="812" extrusionOk="0" h="147">
                  <a:moveTo>
                    <a:pt y="0" x="0"/>
                  </a:moveTo>
                  <a:lnTo>
                    <a:pt y="143" x="812"/>
                  </a:lnTo>
                  <a:lnTo>
                    <a:pt y="145" x="809"/>
                  </a:lnTo>
                  <a:lnTo>
                    <a:pt y="147" x="80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37" name="Shape 5937"/>
            <p:cNvSpPr/>
            <p:nvPr/>
          </p:nvSpPr>
          <p:spPr>
            <a:xfrm>
              <a:off y="2984500" x="4856162"/>
              <a:ext cy="230187" cx="1279525"/>
            </a:xfrm>
            <a:custGeom>
              <a:pathLst>
                <a:path w="806" extrusionOk="0" h="145">
                  <a:moveTo>
                    <a:pt y="0" x="0"/>
                  </a:moveTo>
                  <a:lnTo>
                    <a:pt y="142" x="806"/>
                  </a:lnTo>
                  <a:lnTo>
                    <a:pt y="144" x="802"/>
                  </a:lnTo>
                  <a:lnTo>
                    <a:pt y="145" x="797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38" name="Shape 5938"/>
            <p:cNvSpPr/>
            <p:nvPr/>
          </p:nvSpPr>
          <p:spPr>
            <a:xfrm>
              <a:off y="2987675" x="4862512"/>
              <a:ext cy="227011" cx="1266825"/>
            </a:xfrm>
            <a:custGeom>
              <a:pathLst>
                <a:path w="798" extrusionOk="0" h="143">
                  <a:moveTo>
                    <a:pt y="0" x="0"/>
                  </a:moveTo>
                  <a:lnTo>
                    <a:pt y="142" x="798"/>
                  </a:lnTo>
                  <a:lnTo>
                    <a:pt y="143" x="793"/>
                  </a:lnTo>
                  <a:lnTo>
                    <a:pt y="143" x="790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39" name="Shape 5939"/>
            <p:cNvSpPr/>
            <p:nvPr/>
          </p:nvSpPr>
          <p:spPr>
            <a:xfrm>
              <a:off y="2992436" x="4864100"/>
              <a:ext cy="225425" cx="1257300"/>
            </a:xfrm>
            <a:custGeom>
              <a:pathLst>
                <a:path w="792" extrusionOk="0" h="142">
                  <a:moveTo>
                    <a:pt y="0" x="0"/>
                  </a:moveTo>
                  <a:lnTo>
                    <a:pt y="140" x="792"/>
                  </a:lnTo>
                  <a:lnTo>
                    <a:pt y="140" x="789"/>
                  </a:lnTo>
                  <a:lnTo>
                    <a:pt y="142" x="786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40" name="Shape 5940"/>
            <p:cNvSpPr/>
            <p:nvPr/>
          </p:nvSpPr>
          <p:spPr>
            <a:xfrm>
              <a:off y="2995611" x="4870450"/>
              <a:ext cy="225425" cx="1246186"/>
            </a:xfrm>
            <a:custGeom>
              <a:pathLst>
                <a:path w="785" extrusionOk="0" h="142">
                  <a:moveTo>
                    <a:pt y="0" x="0"/>
                  </a:moveTo>
                  <a:lnTo>
                    <a:pt y="138" x="785"/>
                  </a:lnTo>
                  <a:lnTo>
                    <a:pt y="140" x="782"/>
                  </a:lnTo>
                  <a:lnTo>
                    <a:pt y="142" x="778"/>
                  </a:lnTo>
                  <a:lnTo>
                    <a:pt y="6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41" name="Shape 5941"/>
            <p:cNvSpPr/>
            <p:nvPr/>
          </p:nvSpPr>
          <p:spPr>
            <a:xfrm>
              <a:off y="3000375" x="4875212"/>
              <a:ext cy="222250" cx="1236661"/>
            </a:xfrm>
            <a:custGeom>
              <a:pathLst>
                <a:path w="779" extrusionOk="0" h="140">
                  <a:moveTo>
                    <a:pt y="0" x="0"/>
                  </a:moveTo>
                  <a:lnTo>
                    <a:pt y="137" x="779"/>
                  </a:lnTo>
                  <a:lnTo>
                    <a:pt y="139" x="775"/>
                  </a:lnTo>
                  <a:lnTo>
                    <a:pt y="140" x="770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42" name="Shape 5942"/>
            <p:cNvSpPr/>
            <p:nvPr/>
          </p:nvSpPr>
          <p:spPr>
            <a:xfrm>
              <a:off y="3005136" x="4881562"/>
              <a:ext cy="220661" cx="1223961"/>
            </a:xfrm>
            <a:custGeom>
              <a:pathLst>
                <a:path w="771" extrusionOk="0" h="139">
                  <a:moveTo>
                    <a:pt y="0" x="0"/>
                  </a:moveTo>
                  <a:lnTo>
                    <a:pt y="136" x="771"/>
                  </a:lnTo>
                  <a:lnTo>
                    <a:pt y="137" x="766"/>
                  </a:lnTo>
                  <a:lnTo>
                    <a:pt y="139" x="763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43" name="Shape 5943"/>
            <p:cNvSpPr/>
            <p:nvPr/>
          </p:nvSpPr>
          <p:spPr>
            <a:xfrm>
              <a:off y="3008311" x="4886325"/>
              <a:ext cy="220661" cx="1211261"/>
            </a:xfrm>
            <a:custGeom>
              <a:pathLst>
                <a:path w="763" extrusionOk="0" h="139">
                  <a:moveTo>
                    <a:pt y="0" x="0"/>
                  </a:moveTo>
                  <a:lnTo>
                    <a:pt y="135" x="763"/>
                  </a:lnTo>
                  <a:lnTo>
                    <a:pt y="137" x="760"/>
                  </a:lnTo>
                  <a:lnTo>
                    <a:pt y="139" x="756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44" name="Shape 5944"/>
            <p:cNvSpPr/>
            <p:nvPr/>
          </p:nvSpPr>
          <p:spPr>
            <a:xfrm>
              <a:off y="3014661" x="4889500"/>
              <a:ext cy="215900" cx="1203325"/>
            </a:xfrm>
            <a:custGeom>
              <a:pathLst>
                <a:path w="758" extrusionOk="0" h="136">
                  <a:moveTo>
                    <a:pt y="0" x="0"/>
                  </a:moveTo>
                  <a:lnTo>
                    <a:pt y="133" x="758"/>
                  </a:lnTo>
                  <a:lnTo>
                    <a:pt y="135" x="753"/>
                  </a:lnTo>
                  <a:lnTo>
                    <a:pt y="136" x="749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45" name="Shape 5945"/>
            <p:cNvSpPr/>
            <p:nvPr/>
          </p:nvSpPr>
          <p:spPr>
            <a:xfrm>
              <a:off y="3019425" x="4894262"/>
              <a:ext cy="214311" cx="1192211"/>
            </a:xfrm>
            <a:custGeom>
              <a:pathLst>
                <a:path w="751" extrusionOk="0" h="135">
                  <a:moveTo>
                    <a:pt y="0" x="0"/>
                  </a:moveTo>
                  <a:lnTo>
                    <a:pt y="132" x="751"/>
                  </a:lnTo>
                  <a:lnTo>
                    <a:pt y="133" x="746"/>
                  </a:lnTo>
                  <a:lnTo>
                    <a:pt y="135" x="741"/>
                  </a:lnTo>
                  <a:lnTo>
                    <a:pt y="5" x="7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46" name="Shape 5946"/>
            <p:cNvSpPr/>
            <p:nvPr/>
          </p:nvSpPr>
          <p:spPr>
            <a:xfrm>
              <a:off y="3022600" x="4899025"/>
              <a:ext cy="211137" cx="1179512"/>
            </a:xfrm>
            <a:custGeom>
              <a:pathLst>
                <a:path w="743" extrusionOk="0" h="133">
                  <a:moveTo>
                    <a:pt y="0" x="0"/>
                  </a:moveTo>
                  <a:lnTo>
                    <a:pt y="131" x="743"/>
                  </a:lnTo>
                  <a:lnTo>
                    <a:pt y="133" x="738"/>
                  </a:lnTo>
                  <a:lnTo>
                    <a:pt y="133" x="735"/>
                  </a:lnTo>
                  <a:lnTo>
                    <a:pt y="6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47" name="Shape 5947"/>
            <p:cNvSpPr/>
            <p:nvPr/>
          </p:nvSpPr>
          <p:spPr>
            <a:xfrm>
              <a:off y="3027361" x="4905375"/>
              <a:ext cy="209550" cx="1165225"/>
            </a:xfrm>
            <a:custGeom>
              <a:pathLst>
                <a:path w="734" extrusionOk="0" h="132">
                  <a:moveTo>
                    <a:pt y="0" x="0"/>
                  </a:moveTo>
                  <a:lnTo>
                    <a:pt y="130" x="734"/>
                  </a:lnTo>
                  <a:lnTo>
                    <a:pt y="130" x="729"/>
                  </a:lnTo>
                  <a:lnTo>
                    <a:pt y="132" x="726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48" name="Shape 5948"/>
            <p:cNvSpPr/>
            <p:nvPr/>
          </p:nvSpPr>
          <p:spPr>
            <a:xfrm>
              <a:off y="3032125" x="4910137"/>
              <a:ext cy="206375" cx="1155700"/>
            </a:xfrm>
            <a:custGeom>
              <a:pathLst>
                <a:path w="728" extrusionOk="0" h="130">
                  <a:moveTo>
                    <a:pt y="0" x="0"/>
                  </a:moveTo>
                  <a:lnTo>
                    <a:pt y="127" x="728"/>
                  </a:lnTo>
                  <a:lnTo>
                    <a:pt y="129" x="723"/>
                  </a:lnTo>
                  <a:lnTo>
                    <a:pt y="130" x="718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49" name="Shape 5949"/>
            <p:cNvSpPr/>
            <p:nvPr/>
          </p:nvSpPr>
          <p:spPr>
            <a:xfrm>
              <a:off y="3035300" x="4916487"/>
              <a:ext cy="206375" cx="1141412"/>
            </a:xfrm>
            <a:custGeom>
              <a:pathLst>
                <a:path w="719" extrusionOk="0" h="130">
                  <a:moveTo>
                    <a:pt y="0" x="0"/>
                  </a:moveTo>
                  <a:lnTo>
                    <a:pt y="127" x="719"/>
                  </a:lnTo>
                  <a:lnTo>
                    <a:pt y="128" x="714"/>
                  </a:lnTo>
                  <a:lnTo>
                    <a:pt y="130" x="709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50" name="Shape 5950"/>
            <p:cNvSpPr/>
            <p:nvPr/>
          </p:nvSpPr>
          <p:spPr>
            <a:xfrm>
              <a:off y="3040061" x="4921250"/>
              <a:ext cy="204786" cx="1128712"/>
            </a:xfrm>
            <a:custGeom>
              <a:pathLst>
                <a:path w="711" extrusionOk="0" h="129">
                  <a:moveTo>
                    <a:pt y="0" x="0"/>
                  </a:moveTo>
                  <a:lnTo>
                    <a:pt y="125" x="711"/>
                  </a:lnTo>
                  <a:lnTo>
                    <a:pt y="127" x="706"/>
                  </a:lnTo>
                  <a:lnTo>
                    <a:pt y="129" x="70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51" name="Shape 5951"/>
            <p:cNvSpPr/>
            <p:nvPr/>
          </p:nvSpPr>
          <p:spPr>
            <a:xfrm>
              <a:off y="3043236" x="4924425"/>
              <a:ext cy="201612" cx="1117600"/>
            </a:xfrm>
            <a:custGeom>
              <a:pathLst>
                <a:path w="704" extrusionOk="0" h="127">
                  <a:moveTo>
                    <a:pt y="0" x="0"/>
                  </a:moveTo>
                  <a:lnTo>
                    <a:pt y="125" x="704"/>
                  </a:lnTo>
                  <a:lnTo>
                    <a:pt y="127" x="697"/>
                  </a:lnTo>
                  <a:lnTo>
                    <a:pt y="127" x="692"/>
                  </a:lnTo>
                  <a:lnTo>
                    <a:pt y="7" x="6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52" name="Shape 5952"/>
            <p:cNvSpPr/>
            <p:nvPr/>
          </p:nvSpPr>
          <p:spPr>
            <a:xfrm>
              <a:off y="3049586" x="4929187"/>
              <a:ext cy="198436" cx="1104900"/>
            </a:xfrm>
            <a:custGeom>
              <a:pathLst>
                <a:path w="696" extrusionOk="0" h="125">
                  <a:moveTo>
                    <a:pt y="0" x="0"/>
                  </a:moveTo>
                  <a:lnTo>
                    <a:pt y="123" x="696"/>
                  </a:lnTo>
                  <a:lnTo>
                    <a:pt y="123" x="689"/>
                  </a:lnTo>
                  <a:lnTo>
                    <a:pt y="125" x="684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53" name="Shape 5953"/>
            <p:cNvSpPr/>
            <p:nvPr/>
          </p:nvSpPr>
          <p:spPr>
            <a:xfrm>
              <a:off y="3054350" x="4933950"/>
              <a:ext cy="195261" cx="1089025"/>
            </a:xfrm>
            <a:custGeom>
              <a:pathLst>
                <a:path w="686" extrusionOk="0" h="123">
                  <a:moveTo>
                    <a:pt y="0" x="0"/>
                  </a:moveTo>
                  <a:lnTo>
                    <a:pt y="120" x="686"/>
                  </a:lnTo>
                  <a:lnTo>
                    <a:pt y="122" x="681"/>
                  </a:lnTo>
                  <a:lnTo>
                    <a:pt y="123" x="674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54" name="Shape 5954"/>
            <p:cNvSpPr/>
            <p:nvPr/>
          </p:nvSpPr>
          <p:spPr>
            <a:xfrm>
              <a:off y="3057525" x="4940300"/>
              <a:ext cy="192087" cx="1074736"/>
            </a:xfrm>
            <a:custGeom>
              <a:pathLst>
                <a:path w="677" extrusionOk="0" h="121">
                  <a:moveTo>
                    <a:pt y="0" x="0"/>
                  </a:moveTo>
                  <a:lnTo>
                    <a:pt y="120" x="677"/>
                  </a:lnTo>
                  <a:lnTo>
                    <a:pt y="121" x="670"/>
                  </a:lnTo>
                  <a:lnTo>
                    <a:pt y="121" x="665"/>
                  </a:lnTo>
                  <a:lnTo>
                    <a:pt y="6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55" name="Shape 5955"/>
            <p:cNvSpPr/>
            <p:nvPr/>
          </p:nvSpPr>
          <p:spPr>
            <a:xfrm>
              <a:off y="3062286" x="4945062"/>
              <a:ext cy="190500" cx="1058861"/>
            </a:xfrm>
            <a:custGeom>
              <a:pathLst>
                <a:path w="667" extrusionOk="0" h="120">
                  <a:moveTo>
                    <a:pt y="0" x="0"/>
                  </a:moveTo>
                  <a:lnTo>
                    <a:pt y="118" x="667"/>
                  </a:lnTo>
                  <a:lnTo>
                    <a:pt y="118" x="660"/>
                  </a:lnTo>
                  <a:lnTo>
                    <a:pt y="120" x="65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56" name="Shape 5956"/>
            <p:cNvSpPr/>
            <p:nvPr/>
          </p:nvSpPr>
          <p:spPr>
            <a:xfrm>
              <a:off y="3067050" x="4949825"/>
              <a:ext cy="188912" cx="1046161"/>
            </a:xfrm>
            <a:custGeom>
              <a:pathLst>
                <a:path w="659" extrusionOk="0" h="119">
                  <a:moveTo>
                    <a:pt y="0" x="0"/>
                  </a:moveTo>
                  <a:lnTo>
                    <a:pt y="115" x="659"/>
                  </a:lnTo>
                  <a:lnTo>
                    <a:pt y="117" x="652"/>
                  </a:lnTo>
                  <a:lnTo>
                    <a:pt y="119" x="645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57" name="Shape 5957"/>
            <p:cNvSpPr/>
            <p:nvPr/>
          </p:nvSpPr>
          <p:spPr>
            <a:xfrm>
              <a:off y="3070225" x="4956175"/>
              <a:ext cy="185736" cx="1028700"/>
            </a:xfrm>
            <a:custGeom>
              <a:pathLst>
                <a:path w="648" extrusionOk="0" h="117">
                  <a:moveTo>
                    <a:pt y="0" x="0"/>
                  </a:moveTo>
                  <a:lnTo>
                    <a:pt y="115" x="648"/>
                  </a:lnTo>
                  <a:lnTo>
                    <a:pt y="117" x="641"/>
                  </a:lnTo>
                  <a:lnTo>
                    <a:pt y="117" x="633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58" name="Shape 5958"/>
            <p:cNvSpPr/>
            <p:nvPr/>
          </p:nvSpPr>
          <p:spPr>
            <a:xfrm>
              <a:off y="3074986" x="4960937"/>
              <a:ext cy="182561" cx="1012825"/>
            </a:xfrm>
            <a:custGeom>
              <a:pathLst>
                <a:path w="638" extrusionOk="0" h="115">
                  <a:moveTo>
                    <a:pt y="0" x="0"/>
                  </a:moveTo>
                  <a:lnTo>
                    <a:pt y="114" x="638"/>
                  </a:lnTo>
                  <a:lnTo>
                    <a:pt y="114" x="630"/>
                  </a:lnTo>
                  <a:lnTo>
                    <a:pt y="115" x="623"/>
                  </a:lnTo>
                  <a:lnTo>
                    <a:pt y="5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2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59" name="Shape 5959"/>
            <p:cNvSpPr/>
            <p:nvPr/>
          </p:nvSpPr>
          <p:spPr>
            <a:xfrm>
              <a:off y="3081336" x="4967287"/>
              <a:ext cy="176212" cx="993775"/>
            </a:xfrm>
            <a:custGeom>
              <a:pathLst>
                <a:path w="626" extrusionOk="0" h="111">
                  <a:moveTo>
                    <a:pt y="0" x="0"/>
                  </a:moveTo>
                  <a:lnTo>
                    <a:pt y="110" x="626"/>
                  </a:lnTo>
                  <a:lnTo>
                    <a:pt y="111" x="619"/>
                  </a:lnTo>
                  <a:lnTo>
                    <a:pt y="111" x="611"/>
                  </a:lnTo>
                  <a:lnTo>
                    <a:pt y="5" x="6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60" name="Shape 5960"/>
            <p:cNvSpPr/>
            <p:nvPr/>
          </p:nvSpPr>
          <p:spPr>
            <a:xfrm>
              <a:off y="3082925" x="4972050"/>
              <a:ext cy="177800" cx="977900"/>
            </a:xfrm>
            <a:custGeom>
              <a:pathLst>
                <a:path w="616" extrusionOk="0" h="112">
                  <a:moveTo>
                    <a:pt y="0" x="0"/>
                  </a:moveTo>
                  <a:lnTo>
                    <a:pt y="110" x="616"/>
                  </a:lnTo>
                  <a:lnTo>
                    <a:pt y="110" x="608"/>
                  </a:lnTo>
                  <a:lnTo>
                    <a:pt y="112" x="599"/>
                  </a:lnTo>
                  <a:lnTo>
                    <a:pt y="7" x="7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61" name="Shape 5961"/>
            <p:cNvSpPr/>
            <p:nvPr/>
          </p:nvSpPr>
          <p:spPr>
            <a:xfrm>
              <a:off y="3089275" x="4976812"/>
              <a:ext cy="171450" cx="960436"/>
            </a:xfrm>
            <a:custGeom>
              <a:pathLst>
                <a:path w="605" extrusionOk="0" h="108">
                  <a:moveTo>
                    <a:pt y="0" x="0"/>
                  </a:moveTo>
                  <a:lnTo>
                    <a:pt y="106" x="605"/>
                  </a:lnTo>
                  <a:lnTo>
                    <a:pt y="108" x="596"/>
                  </a:lnTo>
                  <a:lnTo>
                    <a:pt y="108" x="588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62" name="Shape 5962"/>
            <p:cNvSpPr/>
            <p:nvPr/>
          </p:nvSpPr>
          <p:spPr>
            <a:xfrm>
              <a:off y="3094036" x="4983162"/>
              <a:ext cy="166686" cx="939800"/>
            </a:xfrm>
            <a:custGeom>
              <a:pathLst>
                <a:path w="592" extrusionOk="0" h="105">
                  <a:moveTo>
                    <a:pt y="0" x="0"/>
                  </a:moveTo>
                  <a:lnTo>
                    <a:pt y="105" x="592"/>
                  </a:lnTo>
                  <a:lnTo>
                    <a:pt y="105" x="582"/>
                  </a:lnTo>
                  <a:lnTo>
                    <a:pt y="105" x="574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63" name="Shape 5963"/>
            <p:cNvSpPr/>
            <p:nvPr/>
          </p:nvSpPr>
          <p:spPr>
            <a:xfrm>
              <a:off y="3097211" x="4987925"/>
              <a:ext cy="163511" cx="922337"/>
            </a:xfrm>
            <a:custGeom>
              <a:pathLst>
                <a:path w="581" extrusionOk="0" h="103">
                  <a:moveTo>
                    <a:pt y="0" x="0"/>
                  </a:moveTo>
                  <a:lnTo>
                    <a:pt y="103" x="581"/>
                  </a:lnTo>
                  <a:lnTo>
                    <a:pt y="103" x="571"/>
                  </a:lnTo>
                  <a:lnTo>
                    <a:pt y="103" x="559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64" name="Shape 5964"/>
            <p:cNvSpPr/>
            <p:nvPr/>
          </p:nvSpPr>
          <p:spPr>
            <a:xfrm>
              <a:off y="3101975" x="4992687"/>
              <a:ext cy="158750" cx="901700"/>
            </a:xfrm>
            <a:custGeom>
              <a:pathLst>
                <a:path w="568" extrusionOk="0" h="100">
                  <a:moveTo>
                    <a:pt y="0" x="0"/>
                  </a:moveTo>
                  <a:lnTo>
                    <a:pt y="100" x="568"/>
                  </a:lnTo>
                  <a:lnTo>
                    <a:pt y="100" x="556"/>
                  </a:lnTo>
                  <a:lnTo>
                    <a:pt y="100" x="544"/>
                  </a:lnTo>
                  <a:lnTo>
                    <a:pt y="5" x="7"/>
                  </a:lnTo>
                  <a:lnTo>
                    <a:pt y="5" x="7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65" name="Shape 5965"/>
            <p:cNvSpPr/>
            <p:nvPr/>
          </p:nvSpPr>
          <p:spPr>
            <a:xfrm>
              <a:off y="3108325" x="4999037"/>
              <a:ext cy="152400" cx="876300"/>
            </a:xfrm>
            <a:custGeom>
              <a:pathLst>
                <a:path w="552" extrusionOk="0" h="96">
                  <a:moveTo>
                    <a:pt y="0" x="0"/>
                  </a:moveTo>
                  <a:lnTo>
                    <a:pt y="96" x="552"/>
                  </a:lnTo>
                  <a:lnTo>
                    <a:pt y="96" x="540"/>
                  </a:lnTo>
                  <a:lnTo>
                    <a:pt y="96" x="528"/>
                  </a:lnTo>
                  <a:lnTo>
                    <a:pt y="5" x="7"/>
                  </a:lnTo>
                  <a:lnTo>
                    <a:pt y="3" x="5"/>
                  </a:lnTo>
                  <a:lnTo>
                    <a:pt y="1" x="3"/>
                  </a:lnTo>
                  <a:lnTo>
                    <a:pt y="0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66" name="Shape 5966"/>
            <p:cNvSpPr/>
            <p:nvPr/>
          </p:nvSpPr>
          <p:spPr>
            <a:xfrm>
              <a:off y="3109911" x="5003800"/>
              <a:ext cy="150812" cx="852486"/>
            </a:xfrm>
            <a:custGeom>
              <a:pathLst>
                <a:path w="537" extrusionOk="0" h="95">
                  <a:moveTo>
                    <a:pt y="0" x="0"/>
                  </a:moveTo>
                  <a:lnTo>
                    <a:pt y="95" x="537"/>
                  </a:lnTo>
                  <a:lnTo>
                    <a:pt y="95" x="524"/>
                  </a:lnTo>
                  <a:lnTo>
                    <a:pt y="95" x="510"/>
                  </a:lnTo>
                  <a:lnTo>
                    <a:pt y="7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67" name="Shape 5967"/>
            <p:cNvSpPr/>
            <p:nvPr/>
          </p:nvSpPr>
          <p:spPr>
            <a:xfrm>
              <a:off y="3116261" x="5010150"/>
              <a:ext cy="144461" cx="827087"/>
            </a:xfrm>
            <a:custGeom>
              <a:pathLst>
                <a:path w="521" extrusionOk="0" h="91">
                  <a:moveTo>
                    <a:pt y="0" x="0"/>
                  </a:moveTo>
                  <a:lnTo>
                    <a:pt y="91" x="521"/>
                  </a:lnTo>
                  <a:lnTo>
                    <a:pt y="91" x="508"/>
                  </a:lnTo>
                  <a:lnTo>
                    <a:pt y="91" x="496"/>
                  </a:lnTo>
                  <a:lnTo>
                    <a:pt y="83" x="449"/>
                  </a:lnTo>
                  <a:lnTo>
                    <a:pt y="7" x="8"/>
                  </a:lnTo>
                  <a:lnTo>
                    <a:pt y="3" x="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68" name="Shape 5968"/>
            <p:cNvSpPr/>
            <p:nvPr/>
          </p:nvSpPr>
          <p:spPr>
            <a:xfrm>
              <a:off y="3121025" x="5014912"/>
              <a:ext cy="139700" cx="798512"/>
            </a:xfrm>
            <a:custGeom>
              <a:pathLst>
                <a:path w="503" extrusionOk="0" h="88">
                  <a:moveTo>
                    <a:pt y="0" x="0"/>
                  </a:moveTo>
                  <a:lnTo>
                    <a:pt y="88" x="503"/>
                  </a:lnTo>
                  <a:lnTo>
                    <a:pt y="88" x="498"/>
                  </a:lnTo>
                  <a:lnTo>
                    <a:pt y="88" x="493"/>
                  </a:lnTo>
                  <a:lnTo>
                    <a:pt y="58" x="304"/>
                  </a:lnTo>
                  <a:lnTo>
                    <a:pt y="7" x="12"/>
                  </a:lnTo>
                  <a:lnTo>
                    <a:pt y="4" x="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69" name="Shape 5969"/>
            <p:cNvSpPr/>
            <p:nvPr/>
          </p:nvSpPr>
          <p:spPr>
            <a:xfrm>
              <a:off y="3127375" x="5022850"/>
              <a:ext cy="120650" cx="700086"/>
            </a:xfrm>
            <a:custGeom>
              <a:pathLst>
                <a:path w="441" extrusionOk="0" h="76">
                  <a:moveTo>
                    <a:pt y="0" x="0"/>
                  </a:moveTo>
                  <a:lnTo>
                    <a:pt y="76" x="441"/>
                  </a:lnTo>
                  <a:lnTo>
                    <a:pt y="32" x="159"/>
                  </a:lnTo>
                  <a:lnTo>
                    <a:pt y="6" x="19"/>
                  </a:lnTo>
                  <a:lnTo>
                    <a:pt y="3" x="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70" name="Shape 5970"/>
            <p:cNvSpPr/>
            <p:nvPr/>
          </p:nvSpPr>
          <p:spPr>
            <a:xfrm>
              <a:off y="3132136" x="5033962"/>
              <a:ext cy="80961" cx="463550"/>
            </a:xfrm>
            <a:custGeom>
              <a:pathLst>
                <a:path w="292" extrusionOk="0" h="51">
                  <a:moveTo>
                    <a:pt y="0" x="0"/>
                  </a:moveTo>
                  <a:lnTo>
                    <a:pt y="51" x="292"/>
                  </a:lnTo>
                  <a:lnTo>
                    <a:pt y="10" x="35"/>
                  </a:lnTo>
                  <a:lnTo>
                    <a:pt y="5" x="1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71" name="Shape 5971"/>
            <p:cNvSpPr/>
            <p:nvPr/>
          </p:nvSpPr>
          <p:spPr>
            <a:xfrm>
              <a:off y="3136900" x="5053012"/>
              <a:ext cy="41275" cx="222250"/>
            </a:xfrm>
            <a:custGeom>
              <a:pathLst>
                <a:path w="140" extrusionOk="0" h="26">
                  <a:moveTo>
                    <a:pt y="0" x="0"/>
                  </a:moveTo>
                  <a:lnTo>
                    <a:pt y="26" x="140"/>
                  </a:lnTo>
                  <a:lnTo>
                    <a:pt y="7" x="23"/>
                  </a:lnTo>
                  <a:lnTo>
                    <a:pt y="4" x="1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72" name="Shape 5972"/>
            <p:cNvSpPr/>
            <p:nvPr/>
          </p:nvSpPr>
          <p:spPr>
            <a:xfrm>
              <a:off y="2670175" x="4621212"/>
              <a:ext cy="590550" cx="1663700"/>
            </a:xfrm>
            <a:custGeom>
              <a:pathLst>
                <a:path w="1048" extrusionOk="0" h="372">
                  <a:moveTo>
                    <a:pt y="2" x="5"/>
                  </a:moveTo>
                  <a:lnTo>
                    <a:pt y="10" x="1"/>
                  </a:lnTo>
                  <a:lnTo>
                    <a:pt y="21" x="0"/>
                  </a:lnTo>
                  <a:lnTo>
                    <a:pt y="29" x="1"/>
                  </a:lnTo>
                  <a:lnTo>
                    <a:pt y="37" x="5"/>
                  </a:lnTo>
                  <a:lnTo>
                    <a:pt y="70" x="30"/>
                  </a:lnTo>
                  <a:lnTo>
                    <a:pt y="102" x="56"/>
                  </a:lnTo>
                  <a:lnTo>
                    <a:pt y="132" x="84"/>
                  </a:lnTo>
                  <a:lnTo>
                    <a:pt y="162" x="113"/>
                  </a:lnTo>
                  <a:lnTo>
                    <a:pt y="193" x="143"/>
                  </a:lnTo>
                  <a:lnTo>
                    <a:pt y="222" x="174"/>
                  </a:lnTo>
                  <a:lnTo>
                    <a:pt y="249" x="207"/>
                  </a:lnTo>
                  <a:lnTo>
                    <a:pt y="277" x="241"/>
                  </a:lnTo>
                  <a:lnTo>
                    <a:pt y="286" x="251"/>
                  </a:lnTo>
                  <a:lnTo>
                    <a:pt y="293" x="265"/>
                  </a:lnTo>
                  <a:lnTo>
                    <a:pt y="296" x="280"/>
                  </a:lnTo>
                  <a:lnTo>
                    <a:pt y="301" x="295"/>
                  </a:lnTo>
                  <a:lnTo>
                    <a:pt y="372" x="741"/>
                  </a:lnTo>
                  <a:lnTo>
                    <a:pt y="372" x="770"/>
                  </a:lnTo>
                  <a:lnTo>
                    <a:pt y="372" x="795"/>
                  </a:lnTo>
                  <a:lnTo>
                    <a:pt y="370" x="822"/>
                  </a:lnTo>
                  <a:lnTo>
                    <a:pt y="369" x="846"/>
                  </a:lnTo>
                  <a:lnTo>
                    <a:pt y="365" x="869"/>
                  </a:lnTo>
                  <a:lnTo>
                    <a:pt y="360" x="891"/>
                  </a:lnTo>
                  <a:lnTo>
                    <a:pt y="355" x="913"/>
                  </a:lnTo>
                  <a:lnTo>
                    <a:pt y="348" x="932"/>
                  </a:lnTo>
                  <a:lnTo>
                    <a:pt y="340" x="950"/>
                  </a:lnTo>
                  <a:lnTo>
                    <a:pt y="331" x="969"/>
                  </a:lnTo>
                  <a:lnTo>
                    <a:pt y="321" x="984"/>
                  </a:lnTo>
                  <a:lnTo>
                    <a:pt y="311" x="999"/>
                  </a:lnTo>
                  <a:lnTo>
                    <a:pt y="299" x="1013"/>
                  </a:lnTo>
                  <a:lnTo>
                    <a:pt y="286" x="1026"/>
                  </a:lnTo>
                  <a:lnTo>
                    <a:pt y="272" x="1036"/>
                  </a:lnTo>
                  <a:lnTo>
                    <a:pt y="257" x="1048"/>
                  </a:lnTo>
                  <a:lnTo>
                    <a:pt y="254" x="1038"/>
                  </a:lnTo>
                  <a:lnTo>
                    <a:pt y="250" x="1033"/>
                  </a:lnTo>
                  <a:lnTo>
                    <a:pt y="213" x="988"/>
                  </a:lnTo>
                  <a:lnTo>
                    <a:pt y="179" x="944"/>
                  </a:lnTo>
                  <a:lnTo>
                    <a:pt y="149" x="896"/>
                  </a:lnTo>
                  <a:lnTo>
                    <a:pt y="122" x="851"/>
                  </a:lnTo>
                  <a:lnTo>
                    <a:pt y="97" x="802"/>
                  </a:lnTo>
                  <a:lnTo>
                    <a:pt y="76" x="753"/>
                  </a:lnTo>
                  <a:lnTo>
                    <a:pt y="58" x="704"/>
                  </a:lnTo>
                  <a:lnTo>
                    <a:pt y="42" x="653"/>
                  </a:lnTo>
                  <a:lnTo>
                    <a:pt y="29" x="603"/>
                  </a:lnTo>
                  <a:lnTo>
                    <a:pt y="19" x="550"/>
                  </a:lnTo>
                  <a:lnTo>
                    <a:pt y="10" x="498"/>
                  </a:lnTo>
                  <a:lnTo>
                    <a:pt y="5" x="446"/>
                  </a:lnTo>
                  <a:lnTo>
                    <a:pt y="2" x="392"/>
                  </a:lnTo>
                  <a:lnTo>
                    <a:pt y="0" x="337"/>
                  </a:lnTo>
                  <a:lnTo>
                    <a:pt y="0" x="283"/>
                  </a:lnTo>
                  <a:lnTo>
                    <a:pt y="2" x="229"/>
                  </a:lnTo>
                  <a:lnTo>
                    <a:pt y="4" x="213"/>
                  </a:lnTo>
                  <a:lnTo>
                    <a:pt y="4" x="167"/>
                  </a:lnTo>
                  <a:lnTo>
                    <a:pt y="4" x="96"/>
                  </a:lnTo>
                  <a:lnTo>
                    <a:pt y="2" x="5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73" name="Shape 5973"/>
            <p:cNvSpPr/>
            <p:nvPr/>
          </p:nvSpPr>
          <p:spPr>
            <a:xfrm>
              <a:off y="2697161" x="4660900"/>
              <a:ext cy="395287" cx="1584325"/>
            </a:xfrm>
            <a:custGeom>
              <a:pathLst>
                <a:path w="998" extrusionOk="0" h="249">
                  <a:moveTo>
                    <a:pt y="25" x="14"/>
                  </a:moveTo>
                  <a:lnTo>
                    <a:pt y="29" x="186"/>
                  </a:lnTo>
                  <a:lnTo>
                    <a:pt y="32" x="328"/>
                  </a:lnTo>
                  <a:lnTo>
                    <a:pt y="34" x="390"/>
                  </a:lnTo>
                  <a:lnTo>
                    <a:pt y="36" x="448"/>
                  </a:lnTo>
                  <a:lnTo>
                    <a:pt y="41" x="502"/>
                  </a:lnTo>
                  <a:lnTo>
                    <a:pt y="47" x="552"/>
                  </a:lnTo>
                  <a:lnTo>
                    <a:pt y="51" x="578"/>
                  </a:lnTo>
                  <a:lnTo>
                    <a:pt y="56" x="603"/>
                  </a:lnTo>
                  <a:lnTo>
                    <a:pt y="63" x="628"/>
                  </a:lnTo>
                  <a:lnTo>
                    <a:pt y="69" x="654"/>
                  </a:lnTo>
                  <a:lnTo>
                    <a:pt y="76" x="679"/>
                  </a:lnTo>
                  <a:lnTo>
                    <a:pt y="86" x="704"/>
                  </a:lnTo>
                  <a:lnTo>
                    <a:pt y="96" x="730"/>
                  </a:lnTo>
                  <a:lnTo>
                    <a:pt y="107" x="755"/>
                  </a:lnTo>
                  <a:lnTo>
                    <a:pt y="134" x="811"/>
                  </a:lnTo>
                  <a:lnTo>
                    <a:pt y="166" x="868"/>
                  </a:lnTo>
                  <a:lnTo>
                    <a:pt y="203" x="930"/>
                  </a:lnTo>
                  <a:lnTo>
                    <a:pt y="249" x="998"/>
                  </a:lnTo>
                  <a:lnTo>
                    <a:pt y="223" x="969"/>
                  </a:lnTo>
                  <a:lnTo>
                    <a:pt y="200" x="941"/>
                  </a:lnTo>
                  <a:lnTo>
                    <a:pt y="179" x="912"/>
                  </a:lnTo>
                  <a:lnTo>
                    <a:pt y="159" x="883"/>
                  </a:lnTo>
                  <a:lnTo>
                    <a:pt y="140" x="853"/>
                  </a:lnTo>
                  <a:lnTo>
                    <a:pt y="123" x="824"/>
                  </a:lnTo>
                  <a:lnTo>
                    <a:pt y="108" x="795"/>
                  </a:lnTo>
                  <a:lnTo>
                    <a:pt y="95" x="765"/>
                  </a:lnTo>
                  <a:lnTo>
                    <a:pt y="81" x="736"/>
                  </a:lnTo>
                  <a:lnTo>
                    <a:pt y="69" x="706"/>
                  </a:lnTo>
                  <a:lnTo>
                    <a:pt y="59" x="675"/>
                  </a:lnTo>
                  <a:lnTo>
                    <a:pt y="51" x="645"/>
                  </a:lnTo>
                  <a:lnTo>
                    <a:pt y="42" x="615"/>
                  </a:lnTo>
                  <a:lnTo>
                    <a:pt y="34" x="584"/>
                  </a:lnTo>
                  <a:lnTo>
                    <a:pt y="29" x="554"/>
                  </a:lnTo>
                  <a:lnTo>
                    <a:pt y="24" x="524"/>
                  </a:lnTo>
                  <a:lnTo>
                    <a:pt y="15" x="461"/>
                  </a:lnTo>
                  <a:lnTo>
                    <a:pt y="9" x="399"/>
                  </a:lnTo>
                  <a:lnTo>
                    <a:pt y="5" x="334"/>
                  </a:lnTo>
                  <a:lnTo>
                    <a:pt y="4" x="270"/>
                  </a:lnTo>
                  <a:lnTo>
                    <a:pt y="2" x="139"/>
                  </a:lnTo>
                  <a:lnTo>
                    <a:pt y="0" x="2"/>
                  </a:lnTo>
                  <a:lnTo>
                    <a:pt y="2" x="0"/>
                  </a:lnTo>
                  <a:lnTo>
                    <a:pt y="4" x="0"/>
                  </a:lnTo>
                  <a:lnTo>
                    <a:pt y="9" x="4"/>
                  </a:lnTo>
                  <a:lnTo>
                    <a:pt y="12" x="9"/>
                  </a:lnTo>
                  <a:lnTo>
                    <a:pt y="17" x="12"/>
                  </a:lnTo>
                  <a:lnTo>
                    <a:pt y="22" x="15"/>
                  </a:lnTo>
                  <a:lnTo>
                    <a:pt y="22" x="15"/>
                  </a:lnTo>
                  <a:lnTo>
                    <a:pt y="24" x="17"/>
                  </a:lnTo>
                  <a:lnTo>
                    <a:pt y="25" x="15"/>
                  </a:lnTo>
                  <a:lnTo>
                    <a:pt y="25" x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74" name="Shape 5974"/>
            <p:cNvSpPr/>
            <p:nvPr/>
          </p:nvSpPr>
          <p:spPr>
            <a:xfrm>
              <a:off y="3351212" x="4310062"/>
              <a:ext cy="244475" cx="1557337"/>
            </a:xfrm>
            <a:custGeom>
              <a:pathLst>
                <a:path w="981" extrusionOk="0" h="154">
                  <a:moveTo>
                    <a:pt y="154" x="981"/>
                  </a:moveTo>
                  <a:lnTo>
                    <a:pt y="146" x="971"/>
                  </a:lnTo>
                  <a:lnTo>
                    <a:pt y="139" x="959"/>
                  </a:lnTo>
                  <a:lnTo>
                    <a:pt y="132" x="945"/>
                  </a:lnTo>
                  <a:lnTo>
                    <a:pt y="124" x="930"/>
                  </a:lnTo>
                  <a:lnTo>
                    <a:pt y="112" x="896"/>
                  </a:lnTo>
                  <a:lnTo>
                    <a:pt y="98" x="858"/>
                  </a:lnTo>
                  <a:lnTo>
                    <a:pt y="87" x="814"/>
                  </a:lnTo>
                  <a:lnTo>
                    <a:pt y="77" x="765"/>
                  </a:lnTo>
                  <a:lnTo>
                    <a:pt y="66" x="711"/>
                  </a:lnTo>
                  <a:lnTo>
                    <a:pt y="56" x="652"/>
                  </a:lnTo>
                  <a:lnTo>
                    <a:pt y="48" x="588"/>
                  </a:lnTo>
                  <a:lnTo>
                    <a:pt y="39" x="520"/>
                  </a:lnTo>
                  <a:lnTo>
                    <a:pt y="31" x="447"/>
                  </a:lnTo>
                  <a:lnTo>
                    <a:pt y="24" x="371"/>
                  </a:lnTo>
                  <a:lnTo>
                    <a:pt y="12" x="206"/>
                  </a:lnTo>
                  <a:lnTo>
                    <a:pt y="0" x="27"/>
                  </a:lnTo>
                  <a:lnTo>
                    <a:pt y="19" x="0"/>
                  </a:lnTo>
                  <a:lnTo>
                    <a:pt y="26" x="142"/>
                  </a:lnTo>
                  <a:lnTo>
                    <a:pt y="34" x="285"/>
                  </a:lnTo>
                  <a:lnTo>
                    <a:pt y="44" x="429"/>
                  </a:lnTo>
                  <a:lnTo>
                    <a:pt y="58" x="566"/>
                  </a:lnTo>
                  <a:lnTo>
                    <a:pt y="65" x="630"/>
                  </a:lnTo>
                  <a:lnTo>
                    <a:pt y="73" x="692"/>
                  </a:lnTo>
                  <a:lnTo>
                    <a:pt y="83" x="751"/>
                  </a:lnTo>
                  <a:lnTo>
                    <a:pt y="95" x="807"/>
                  </a:lnTo>
                  <a:lnTo>
                    <a:pt y="107" x="858"/>
                  </a:lnTo>
                  <a:lnTo>
                    <a:pt y="120" x="903"/>
                  </a:lnTo>
                  <a:lnTo>
                    <a:pt y="129" x="925"/>
                  </a:lnTo>
                  <a:lnTo>
                    <a:pt y="137" x="945"/>
                  </a:lnTo>
                  <a:lnTo>
                    <a:pt y="146" x="964"/>
                  </a:lnTo>
                  <a:lnTo>
                    <a:pt y="154" x="98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75" name="Shape 5975"/>
            <p:cNvSpPr/>
            <p:nvPr/>
          </p:nvSpPr>
          <p:spPr>
            <a:xfrm>
              <a:off y="2789236" x="2101850"/>
              <a:ext cy="93661" cx="552450"/>
            </a:xfrm>
            <a:custGeom>
              <a:pathLst>
                <a:path w="348" extrusionOk="0" h="59">
                  <a:moveTo>
                    <a:pt y="59" x="348"/>
                  </a:moveTo>
                  <a:lnTo>
                    <a:pt y="52" x="344"/>
                  </a:lnTo>
                  <a:lnTo>
                    <a:pt y="47" x="339"/>
                  </a:lnTo>
                  <a:lnTo>
                    <a:pt y="42" x="329"/>
                  </a:lnTo>
                  <a:lnTo>
                    <a:pt y="37" x="317"/>
                  </a:lnTo>
                  <a:lnTo>
                    <a:pt y="27" x="285"/>
                  </a:lnTo>
                  <a:lnTo>
                    <a:pt y="18" x="245"/>
                  </a:lnTo>
                  <a:lnTo>
                    <a:pt y="11" x="196"/>
                  </a:lnTo>
                  <a:lnTo>
                    <a:pt y="6" x="140"/>
                  </a:lnTo>
                  <a:lnTo>
                    <a:pt y="1" x="81"/>
                  </a:lnTo>
                  <a:lnTo>
                    <a:pt y="0" x="18"/>
                  </a:lnTo>
                  <a:lnTo>
                    <a:pt y="3" x="0"/>
                  </a:lnTo>
                  <a:lnTo>
                    <a:pt y="8" x="45"/>
                  </a:lnTo>
                  <a:lnTo>
                    <a:pt y="13" x="98"/>
                  </a:lnTo>
                  <a:lnTo>
                    <a:pt y="18" x="152"/>
                  </a:lnTo>
                  <a:lnTo>
                    <a:pt y="23" x="204"/>
                  </a:lnTo>
                  <a:lnTo>
                    <a:pt y="30" x="253"/>
                  </a:lnTo>
                  <a:lnTo>
                    <a:pt y="38" x="295"/>
                  </a:lnTo>
                  <a:lnTo>
                    <a:pt y="42" x="314"/>
                  </a:lnTo>
                  <a:lnTo>
                    <a:pt y="47" x="327"/>
                  </a:lnTo>
                  <a:lnTo>
                    <a:pt y="54" x="339"/>
                  </a:lnTo>
                  <a:lnTo>
                    <a:pt y="59" x="34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76" name="Shape 5976"/>
            <p:cNvSpPr/>
            <p:nvPr/>
          </p:nvSpPr>
          <p:spPr>
            <a:xfrm>
              <a:off y="3381375" x="4165600"/>
              <a:ext cy="220661" cx="1704975"/>
            </a:xfrm>
            <a:custGeom>
              <a:pathLst>
                <a:path w="1074" extrusionOk="0" h="139">
                  <a:moveTo>
                    <a:pt y="139" x="1070"/>
                  </a:moveTo>
                  <a:lnTo>
                    <a:pt y="137" x="1072"/>
                  </a:lnTo>
                  <a:lnTo>
                    <a:pt y="137" x="1074"/>
                  </a:lnTo>
                  <a:lnTo>
                    <a:pt y="128" x="1062"/>
                  </a:lnTo>
                  <a:lnTo>
                    <a:pt y="122" x="1050"/>
                  </a:lnTo>
                  <a:lnTo>
                    <a:pt y="113" x="1035"/>
                  </a:lnTo>
                  <a:lnTo>
                    <a:pt y="107" x="1020"/>
                  </a:lnTo>
                  <a:lnTo>
                    <a:pt y="95" x="984"/>
                  </a:lnTo>
                  <a:lnTo>
                    <a:pt y="83" x="942"/>
                  </a:lnTo>
                  <a:lnTo>
                    <a:pt y="71" x="895"/>
                  </a:lnTo>
                  <a:lnTo>
                    <a:pt y="61" x="842"/>
                  </a:lnTo>
                  <a:lnTo>
                    <a:pt y="52" x="787"/>
                  </a:lnTo>
                  <a:lnTo>
                    <a:pt y="44" x="724"/>
                  </a:lnTo>
                  <a:lnTo>
                    <a:pt y="37" x="658"/>
                  </a:lnTo>
                  <a:lnTo>
                    <a:pt y="30" x="587"/>
                  </a:lnTo>
                  <a:lnTo>
                    <a:pt y="24" x="513"/>
                  </a:lnTo>
                  <a:lnTo>
                    <a:pt y="19" x="435"/>
                  </a:lnTo>
                  <a:lnTo>
                    <a:pt y="8" x="270"/>
                  </a:lnTo>
                  <a:lnTo>
                    <a:pt y="0" x="91"/>
                  </a:lnTo>
                  <a:lnTo>
                    <a:pt y="63" x="0"/>
                  </a:lnTo>
                  <a:lnTo>
                    <a:pt y="56" x="121"/>
                  </a:lnTo>
                  <a:lnTo>
                    <a:pt y="52" x="263"/>
                  </a:lnTo>
                  <a:lnTo>
                    <a:pt y="51" x="341"/>
                  </a:lnTo>
                  <a:lnTo>
                    <a:pt y="51" x="420"/>
                  </a:lnTo>
                  <a:lnTo>
                    <a:pt y="51" x="500"/>
                  </a:lnTo>
                  <a:lnTo>
                    <a:pt y="54" x="579"/>
                  </a:lnTo>
                  <a:lnTo>
                    <a:pt y="58" x="658"/>
                  </a:lnTo>
                  <a:lnTo>
                    <a:pt y="63" x="734"/>
                  </a:lnTo>
                  <a:lnTo>
                    <a:pt y="69" x="805"/>
                  </a:lnTo>
                  <a:lnTo>
                    <a:pt y="79" x="873"/>
                  </a:lnTo>
                  <a:lnTo>
                    <a:pt y="85" x="905"/>
                  </a:lnTo>
                  <a:lnTo>
                    <a:pt y="90" x="933"/>
                  </a:lnTo>
                  <a:lnTo>
                    <a:pt y="96" x="962"/>
                  </a:lnTo>
                  <a:lnTo>
                    <a:pt y="103" x="987"/>
                  </a:lnTo>
                  <a:lnTo>
                    <a:pt y="112" x="1013"/>
                  </a:lnTo>
                  <a:lnTo>
                    <a:pt y="120" x="1035"/>
                  </a:lnTo>
                  <a:lnTo>
                    <a:pt y="130" x="1053"/>
                  </a:lnTo>
                  <a:lnTo>
                    <a:pt y="139" x="1070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77" name="Shape 5977"/>
            <p:cNvSpPr/>
            <p:nvPr/>
          </p:nvSpPr>
          <p:spPr>
            <a:xfrm>
              <a:off y="2794000" x="1974850"/>
              <a:ext cy="90486" cx="679450"/>
            </a:xfrm>
            <a:custGeom>
              <a:pathLst>
                <a:path w="428" extrusionOk="0" h="57">
                  <a:moveTo>
                    <a:pt y="57" x="426"/>
                  </a:moveTo>
                  <a:lnTo>
                    <a:pt y="56" x="426"/>
                  </a:lnTo>
                  <a:lnTo>
                    <a:pt y="56" x="428"/>
                  </a:lnTo>
                  <a:lnTo>
                    <a:pt y="51" x="422"/>
                  </a:lnTo>
                  <a:lnTo>
                    <a:pt y="44" x="416"/>
                  </a:lnTo>
                  <a:lnTo>
                    <a:pt y="39" x="404"/>
                  </a:lnTo>
                  <a:lnTo>
                    <a:pt y="34" x="389"/>
                  </a:lnTo>
                  <a:lnTo>
                    <a:pt y="25" x="352"/>
                  </a:lnTo>
                  <a:lnTo>
                    <a:pt y="17" x="306"/>
                  </a:lnTo>
                  <a:lnTo>
                    <a:pt y="10" x="252"/>
                  </a:lnTo>
                  <a:lnTo>
                    <a:pt y="5" x="195"/>
                  </a:lnTo>
                  <a:lnTo>
                    <a:pt y="2" x="135"/>
                  </a:lnTo>
                  <a:lnTo>
                    <a:pt y="0" x="76"/>
                  </a:lnTo>
                  <a:lnTo>
                    <a:pt y="15" x="0"/>
                  </a:lnTo>
                  <a:lnTo>
                    <a:pt y="12" x="44"/>
                  </a:lnTo>
                  <a:lnTo>
                    <a:pt y="12" x="103"/>
                  </a:lnTo>
                  <a:lnTo>
                    <a:pt y="13" x="171"/>
                  </a:lnTo>
                  <a:lnTo>
                    <a:pt y="17" x="240"/>
                  </a:lnTo>
                  <a:lnTo>
                    <a:pt y="19" x="274"/>
                  </a:lnTo>
                  <a:lnTo>
                    <a:pt y="22" x="306"/>
                  </a:lnTo>
                  <a:lnTo>
                    <a:pt y="27" x="336"/>
                  </a:lnTo>
                  <a:lnTo>
                    <a:pt y="30" x="363"/>
                  </a:lnTo>
                  <a:lnTo>
                    <a:pt y="37" x="385"/>
                  </a:lnTo>
                  <a:lnTo>
                    <a:pt y="42" x="404"/>
                  </a:lnTo>
                  <a:lnTo>
                    <a:pt y="46" x="412"/>
                  </a:lnTo>
                  <a:lnTo>
                    <a:pt y="49" x="417"/>
                  </a:lnTo>
                  <a:lnTo>
                    <a:pt y="52" x="422"/>
                  </a:lnTo>
                  <a:lnTo>
                    <a:pt y="57" x="426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78" name="Shape 5978"/>
            <p:cNvSpPr/>
            <p:nvPr/>
          </p:nvSpPr>
          <p:spPr>
            <a:xfrm>
              <a:off y="3478212" x="3948112"/>
              <a:ext cy="147637" cx="1900237"/>
            </a:xfrm>
            <a:custGeom>
              <a:pathLst>
                <a:path w="1197" extrusionOk="0" h="93">
                  <a:moveTo>
                    <a:pt y="91" x="1180"/>
                  </a:moveTo>
                  <a:lnTo>
                    <a:pt y="83" x="1197"/>
                  </a:lnTo>
                  <a:lnTo>
                    <a:pt y="73" x="1177"/>
                  </a:lnTo>
                  <a:lnTo>
                    <a:pt y="62" x="1155"/>
                  </a:lnTo>
                  <a:lnTo>
                    <a:pt y="54" x="1131"/>
                  </a:lnTo>
                  <a:lnTo>
                    <a:pt y="46" x="1106"/>
                  </a:lnTo>
                  <a:lnTo>
                    <a:pt y="39" x="1079"/>
                  </a:lnTo>
                  <a:lnTo>
                    <a:pt y="32" x="1049"/>
                  </a:lnTo>
                  <a:lnTo>
                    <a:pt y="27" x="1018"/>
                  </a:lnTo>
                  <a:lnTo>
                    <a:pt y="22" x="986"/>
                  </a:lnTo>
                  <a:lnTo>
                    <a:pt y="13" x="917"/>
                  </a:lnTo>
                  <a:lnTo>
                    <a:pt y="7" x="844"/>
                  </a:lnTo>
                  <a:lnTo>
                    <a:pt y="3" x="768"/>
                  </a:lnTo>
                  <a:lnTo>
                    <a:pt y="0" x="691"/>
                  </a:lnTo>
                  <a:lnTo>
                    <a:pt y="0" x="611"/>
                  </a:lnTo>
                  <a:lnTo>
                    <a:pt y="0" x="532"/>
                  </a:lnTo>
                  <a:lnTo>
                    <a:pt y="2" x="453"/>
                  </a:lnTo>
                  <a:lnTo>
                    <a:pt y="5" x="377"/>
                  </a:lnTo>
                  <a:lnTo>
                    <a:pt y="12" x="235"/>
                  </a:lnTo>
                  <a:lnTo>
                    <a:pt y="17" x="111"/>
                  </a:lnTo>
                  <a:lnTo>
                    <a:pt y="93" x="0"/>
                  </a:lnTo>
                  <a:lnTo>
                    <a:pt y="84" x="56"/>
                  </a:lnTo>
                  <a:lnTo>
                    <a:pt y="74" x="120"/>
                  </a:lnTo>
                  <a:lnTo>
                    <a:pt y="66" x="193"/>
                  </a:lnTo>
                  <a:lnTo>
                    <a:pt y="57" x="270"/>
                  </a:lnTo>
                  <a:lnTo>
                    <a:pt y="49" x="355"/>
                  </a:lnTo>
                  <a:lnTo>
                    <a:pt y="42" x="442"/>
                  </a:lnTo>
                  <a:lnTo>
                    <a:pt y="37" x="532"/>
                  </a:lnTo>
                  <a:lnTo>
                    <a:pt y="32" x="621"/>
                  </a:lnTo>
                  <a:lnTo>
                    <a:pt y="30" x="709"/>
                  </a:lnTo>
                  <a:lnTo>
                    <a:pt y="30" x="797"/>
                  </a:lnTo>
                  <a:lnTo>
                    <a:pt y="32" x="878"/>
                  </a:lnTo>
                  <a:lnTo>
                    <a:pt y="37" x="956"/>
                  </a:lnTo>
                  <a:lnTo>
                    <a:pt y="40" x="993"/>
                  </a:lnTo>
                  <a:lnTo>
                    <a:pt y="46" x="1027"/>
                  </a:lnTo>
                  <a:lnTo>
                    <a:pt y="51" x="1059"/>
                  </a:lnTo>
                  <a:lnTo>
                    <a:pt y="57" x="1087"/>
                  </a:lnTo>
                  <a:lnTo>
                    <a:pt y="64" x="1116"/>
                  </a:lnTo>
                  <a:lnTo>
                    <a:pt y="73" x="1140"/>
                  </a:lnTo>
                  <a:lnTo>
                    <a:pt y="81" x="1162"/>
                  </a:lnTo>
                  <a:lnTo>
                    <a:pt y="91" x="1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79" name="Shape 5979"/>
            <p:cNvSpPr/>
            <p:nvPr/>
          </p:nvSpPr>
          <p:spPr>
            <a:xfrm>
              <a:off y="2824161" x="1830386"/>
              <a:ext cy="66675" cx="812800"/>
            </a:xfrm>
            <a:custGeom>
              <a:pathLst>
                <a:path w="512" extrusionOk="0" h="42">
                  <a:moveTo>
                    <a:pt y="42" x="505"/>
                  </a:moveTo>
                  <a:lnTo>
                    <a:pt y="38" x="512"/>
                  </a:lnTo>
                  <a:lnTo>
                    <a:pt y="35" x="508"/>
                  </a:lnTo>
                  <a:lnTo>
                    <a:pt y="32" x="503"/>
                  </a:lnTo>
                  <a:lnTo>
                    <a:pt y="28" x="497"/>
                  </a:lnTo>
                  <a:lnTo>
                    <a:pt y="25" x="488"/>
                  </a:lnTo>
                  <a:lnTo>
                    <a:pt y="18" x="468"/>
                  </a:lnTo>
                  <a:lnTo>
                    <a:pt y="13" x="443"/>
                  </a:lnTo>
                  <a:lnTo>
                    <a:pt y="10" x="414"/>
                  </a:lnTo>
                  <a:lnTo>
                    <a:pt y="6" x="382"/>
                  </a:lnTo>
                  <a:lnTo>
                    <a:pt y="3" x="348"/>
                  </a:lnTo>
                  <a:lnTo>
                    <a:pt y="1" x="313"/>
                  </a:lnTo>
                  <a:lnTo>
                    <a:pt y="0" x="240"/>
                  </a:lnTo>
                  <a:lnTo>
                    <a:pt y="0" x="171"/>
                  </a:lnTo>
                  <a:lnTo>
                    <a:pt y="0" x="110"/>
                  </a:lnTo>
                  <a:lnTo>
                    <a:pt y="3" x="64"/>
                  </a:lnTo>
                  <a:lnTo>
                    <a:pt y="30" x="0"/>
                  </a:lnTo>
                  <a:lnTo>
                    <a:pt y="25" x="47"/>
                  </a:lnTo>
                  <a:lnTo>
                    <a:pt y="20" x="115"/>
                  </a:lnTo>
                  <a:lnTo>
                    <a:pt y="16" x="194"/>
                  </a:lnTo>
                  <a:lnTo>
                    <a:pt y="13" x="277"/>
                  </a:lnTo>
                  <a:lnTo>
                    <a:pt y="13" x="319"/>
                  </a:lnTo>
                  <a:lnTo>
                    <a:pt y="15" x="358"/>
                  </a:lnTo>
                  <a:lnTo>
                    <a:pt y="16" x="395"/>
                  </a:lnTo>
                  <a:lnTo>
                    <a:pt y="18" x="427"/>
                  </a:lnTo>
                  <a:lnTo>
                    <a:pt y="22" x="456"/>
                  </a:lnTo>
                  <a:lnTo>
                    <a:pt y="27" x="480"/>
                  </a:lnTo>
                  <a:lnTo>
                    <a:pt y="30" x="488"/>
                  </a:lnTo>
                  <a:lnTo>
                    <a:pt y="33" x="497"/>
                  </a:lnTo>
                  <a:lnTo>
                    <a:pt y="37" x="502"/>
                  </a:lnTo>
                  <a:lnTo>
                    <a:pt y="42" x="50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80" name="Shape 5980"/>
            <p:cNvSpPr/>
            <p:nvPr/>
          </p:nvSpPr>
          <p:spPr>
            <a:xfrm>
              <a:off y="3598862" x="2833686"/>
              <a:ext cy="1263650" cx="2967036"/>
            </a:xfrm>
            <a:custGeom>
              <a:pathLst>
                <a:path w="1869" extrusionOk="0" h="796">
                  <a:moveTo>
                    <a:pt y="776" x="376"/>
                  </a:moveTo>
                  <a:lnTo>
                    <a:pt y="782" x="363"/>
                  </a:lnTo>
                  <a:lnTo>
                    <a:pt y="787" x="347"/>
                  </a:lnTo>
                  <a:lnTo>
                    <a:pt y="792" x="332"/>
                  </a:lnTo>
                  <a:lnTo>
                    <a:pt y="794" x="317"/>
                  </a:lnTo>
                  <a:lnTo>
                    <a:pt y="796" x="302"/>
                  </a:lnTo>
                  <a:lnTo>
                    <a:pt y="796" x="285"/>
                  </a:lnTo>
                  <a:lnTo>
                    <a:pt y="796" x="268"/>
                  </a:lnTo>
                  <a:lnTo>
                    <a:pt y="794" x="248"/>
                  </a:lnTo>
                  <a:lnTo>
                    <a:pt y="782" x="189"/>
                  </a:lnTo>
                  <a:lnTo>
                    <a:pt y="771" x="123"/>
                  </a:lnTo>
                  <a:lnTo>
                    <a:pt y="757" x="59"/>
                  </a:lnTo>
                  <a:lnTo>
                    <a:pt y="743" x="0"/>
                  </a:lnTo>
                  <a:lnTo>
                    <a:pt y="732" x="3"/>
                  </a:lnTo>
                  <a:lnTo>
                    <a:pt y="720" x="11"/>
                  </a:lnTo>
                  <a:lnTo>
                    <a:pt y="708" x="23"/>
                  </a:lnTo>
                  <a:lnTo>
                    <a:pt y="694" x="42"/>
                  </a:lnTo>
                  <a:lnTo>
                    <a:pt y="671" x="140"/>
                  </a:lnTo>
                  <a:lnTo>
                    <a:pt y="644" x="241"/>
                  </a:lnTo>
                  <a:lnTo>
                    <a:pt y="613" x="346"/>
                  </a:lnTo>
                  <a:lnTo>
                    <a:pt y="578" x="454"/>
                  </a:lnTo>
                  <a:lnTo>
                    <a:pt y="542" x="565"/>
                  </a:lnTo>
                  <a:lnTo>
                    <a:pt y="502" x="678"/>
                  </a:lnTo>
                  <a:lnTo>
                    <a:pt y="460" x="792"/>
                  </a:lnTo>
                  <a:lnTo>
                    <a:pt y="416" x="908"/>
                  </a:lnTo>
                  <a:lnTo>
                    <a:pt y="368" x="1023"/>
                  </a:lnTo>
                  <a:lnTo>
                    <a:pt y="319" x="1139"/>
                  </a:lnTo>
                  <a:lnTo>
                    <a:pt y="269" x="1258"/>
                  </a:lnTo>
                  <a:lnTo>
                    <a:pt y="218" x="1372"/>
                  </a:lnTo>
                  <a:lnTo>
                    <a:pt y="164" x="1489"/>
                  </a:lnTo>
                  <a:lnTo>
                    <a:pt y="110" x="1602"/>
                  </a:lnTo>
                  <a:lnTo>
                    <a:pt y="56" x="1713"/>
                  </a:lnTo>
                  <a:lnTo>
                    <a:pt y="0" x="1825"/>
                  </a:lnTo>
                  <a:lnTo>
                    <a:pt y="5" x="1838"/>
                  </a:lnTo>
                  <a:lnTo>
                    <a:pt y="10" x="1850"/>
                  </a:lnTo>
                  <a:lnTo>
                    <a:pt y="17" x="1862"/>
                  </a:lnTo>
                  <a:lnTo>
                    <a:pt y="24" x="1869"/>
                  </a:lnTo>
                  <a:lnTo>
                    <a:pt y="776" x="376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81" name="Shape 5981"/>
            <p:cNvSpPr/>
            <p:nvPr/>
          </p:nvSpPr>
          <p:spPr>
            <a:xfrm>
              <a:off y="2879725" x="1393825"/>
              <a:ext cy="322261" cx="1227136"/>
            </a:xfrm>
            <a:custGeom>
              <a:pathLst>
                <a:path w="773" extrusionOk="0" h="203">
                  <a:moveTo>
                    <a:pt y="194" x="194"/>
                  </a:moveTo>
                  <a:lnTo>
                    <a:pt y="198" x="174"/>
                  </a:lnTo>
                  <a:lnTo>
                    <a:pt y="201" x="145"/>
                  </a:lnTo>
                  <a:lnTo>
                    <a:pt y="203" x="115"/>
                  </a:lnTo>
                  <a:lnTo>
                    <a:pt y="203" x="96"/>
                  </a:lnTo>
                  <a:lnTo>
                    <a:pt y="201" x="73"/>
                  </a:lnTo>
                  <a:lnTo>
                    <a:pt y="199" x="46"/>
                  </a:lnTo>
                  <a:lnTo>
                    <a:pt y="196" x="20"/>
                  </a:lnTo>
                  <a:lnTo>
                    <a:pt y="193" x="0"/>
                  </a:lnTo>
                  <a:lnTo>
                    <a:pt y="191" x="0"/>
                  </a:lnTo>
                  <a:lnTo>
                    <a:pt y="189" x="0"/>
                  </a:lnTo>
                  <a:lnTo>
                    <a:pt y="186" x="3"/>
                  </a:lnTo>
                  <a:lnTo>
                    <a:pt y="183" x="10"/>
                  </a:lnTo>
                  <a:lnTo>
                    <a:pt y="171" x="86"/>
                  </a:lnTo>
                  <a:lnTo>
                    <a:pt y="156" x="172"/>
                  </a:lnTo>
                  <a:lnTo>
                    <a:pt y="135" x="265"/>
                  </a:lnTo>
                  <a:lnTo>
                    <a:pt y="112" x="365"/>
                  </a:lnTo>
                  <a:lnTo>
                    <a:pt y="86" x="466"/>
                  </a:lnTo>
                  <a:lnTo>
                    <a:pt y="59" x="567"/>
                  </a:lnTo>
                  <a:lnTo>
                    <a:pt y="30" x="669"/>
                  </a:lnTo>
                  <a:lnTo>
                    <a:pt y="0" x="765"/>
                  </a:lnTo>
                  <a:lnTo>
                    <a:pt y="3" x="772"/>
                  </a:lnTo>
                  <a:lnTo>
                    <a:pt y="8" x="773"/>
                  </a:lnTo>
                  <a:lnTo>
                    <a:pt y="194" x="19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82" name="Shape 5982"/>
            <p:cNvSpPr/>
            <p:nvPr/>
          </p:nvSpPr>
          <p:spPr>
            <a:xfrm>
              <a:off y="3595687" x="2771775"/>
              <a:ext cy="1182687" cx="2959100"/>
            </a:xfrm>
            <a:custGeom>
              <a:pathLst>
                <a:path w="1864" extrusionOk="0" h="745">
                  <a:moveTo>
                    <a:pt y="685" x="39"/>
                  </a:moveTo>
                  <a:lnTo>
                    <a:pt y="690" x="29"/>
                  </a:lnTo>
                  <a:lnTo>
                    <a:pt y="695" x="20"/>
                  </a:lnTo>
                  <a:lnTo>
                    <a:pt y="702" x="13"/>
                  </a:lnTo>
                  <a:lnTo>
                    <a:pt y="710" x="10"/>
                  </a:lnTo>
                  <a:lnTo>
                    <a:pt y="724" x="3"/>
                  </a:lnTo>
                  <a:lnTo>
                    <a:pt y="737" x="0"/>
                  </a:lnTo>
                  <a:lnTo>
                    <a:pt y="745" x="39"/>
                  </a:lnTo>
                  <a:lnTo>
                    <a:pt y="734" x="42"/>
                  </a:lnTo>
                  <a:lnTo>
                    <a:pt y="722" x="50"/>
                  </a:lnTo>
                  <a:lnTo>
                    <a:pt y="710" x="62"/>
                  </a:lnTo>
                  <a:lnTo>
                    <a:pt y="696" x="81"/>
                  </a:lnTo>
                  <a:lnTo>
                    <a:pt y="673" x="179"/>
                  </a:lnTo>
                  <a:lnTo>
                    <a:pt y="646" x="280"/>
                  </a:lnTo>
                  <a:lnTo>
                    <a:pt y="615" x="385"/>
                  </a:lnTo>
                  <a:lnTo>
                    <a:pt y="580" x="493"/>
                  </a:lnTo>
                  <a:lnTo>
                    <a:pt y="544" x="604"/>
                  </a:lnTo>
                  <a:lnTo>
                    <a:pt y="504" x="717"/>
                  </a:lnTo>
                  <a:lnTo>
                    <a:pt y="462" x="831"/>
                  </a:lnTo>
                  <a:lnTo>
                    <a:pt y="418" x="947"/>
                  </a:lnTo>
                  <a:lnTo>
                    <a:pt y="370" x="1062"/>
                  </a:lnTo>
                  <a:lnTo>
                    <a:pt y="321" x="1178"/>
                  </a:lnTo>
                  <a:lnTo>
                    <a:pt y="271" x="1297"/>
                  </a:lnTo>
                  <a:lnTo>
                    <a:pt y="220" x="1411"/>
                  </a:lnTo>
                  <a:lnTo>
                    <a:pt y="166" x="1528"/>
                  </a:lnTo>
                  <a:lnTo>
                    <a:pt y="112" x="1641"/>
                  </a:lnTo>
                  <a:lnTo>
                    <a:pt y="58" x="1752"/>
                  </a:lnTo>
                  <a:lnTo>
                    <a:pt y="2" x="1864"/>
                  </a:lnTo>
                  <a:lnTo>
                    <a:pt y="0" x="1854"/>
                  </a:lnTo>
                  <a:lnTo>
                    <a:pt y="58" x="1727"/>
                  </a:lnTo>
                  <a:lnTo>
                    <a:pt y="115" x="1602"/>
                  </a:lnTo>
                  <a:lnTo>
                    <a:pt y="171" x="1479"/>
                  </a:lnTo>
                  <a:lnTo>
                    <a:pt y="227" x="1356"/>
                  </a:lnTo>
                  <a:lnTo>
                    <a:pt y="279" x="1234"/>
                  </a:lnTo>
                  <a:lnTo>
                    <a:pt y="330" x="1116"/>
                  </a:lnTo>
                  <a:lnTo>
                    <a:pt y="379" x="998"/>
                  </a:lnTo>
                  <a:lnTo>
                    <a:pt y="424" x="881"/>
                  </a:lnTo>
                  <a:lnTo>
                    <a:pt y="468" x="768"/>
                  </a:lnTo>
                  <a:lnTo>
                    <a:pt y="509" x="657"/>
                  </a:lnTo>
                  <a:lnTo>
                    <a:pt y="546" x="547"/>
                  </a:lnTo>
                  <a:lnTo>
                    <a:pt y="582" x="439"/>
                  </a:lnTo>
                  <a:lnTo>
                    <a:pt y="612" x="334"/>
                  </a:lnTo>
                  <a:lnTo>
                    <a:pt y="641" x="233"/>
                  </a:lnTo>
                  <a:lnTo>
                    <a:pt y="664" x="135"/>
                  </a:lnTo>
                  <a:lnTo>
                    <a:pt y="685" x="3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83" name="Shape 5983"/>
            <p:cNvSpPr/>
            <p:nvPr/>
          </p:nvSpPr>
          <p:spPr>
            <a:xfrm>
              <a:off y="2879725" x="1371600"/>
              <a:ext cy="306387" cx="1236661"/>
            </a:xfrm>
            <a:custGeom>
              <a:pathLst>
                <a:path w="779" extrusionOk="0" h="193">
                  <a:moveTo>
                    <a:pt y="179" x="17"/>
                  </a:moveTo>
                  <a:lnTo>
                    <a:pt y="181" x="9"/>
                  </a:lnTo>
                  <a:lnTo>
                    <a:pt y="184" x="4"/>
                  </a:lnTo>
                  <a:lnTo>
                    <a:pt y="188" x="2"/>
                  </a:lnTo>
                  <a:lnTo>
                    <a:pt y="191" x="0"/>
                  </a:lnTo>
                  <a:lnTo>
                    <a:pt y="193" x="14"/>
                  </a:lnTo>
                  <a:lnTo>
                    <a:pt y="191" x="14"/>
                  </a:lnTo>
                  <a:lnTo>
                    <a:pt y="189" x="14"/>
                  </a:lnTo>
                  <a:lnTo>
                    <a:pt y="186" x="17"/>
                  </a:lnTo>
                  <a:lnTo>
                    <a:pt y="183" x="24"/>
                  </a:lnTo>
                  <a:lnTo>
                    <a:pt y="171" x="100"/>
                  </a:lnTo>
                  <a:lnTo>
                    <a:pt y="156" x="186"/>
                  </a:lnTo>
                  <a:lnTo>
                    <a:pt y="135" x="279"/>
                  </a:lnTo>
                  <a:lnTo>
                    <a:pt y="112" x="379"/>
                  </a:lnTo>
                  <a:lnTo>
                    <a:pt y="86" x="480"/>
                  </a:lnTo>
                  <a:lnTo>
                    <a:pt y="59" x="581"/>
                  </a:lnTo>
                  <a:lnTo>
                    <a:pt y="30" x="683"/>
                  </a:lnTo>
                  <a:lnTo>
                    <a:pt y="0" x="779"/>
                  </a:lnTo>
                  <a:lnTo>
                    <a:pt y="0" x="777"/>
                  </a:lnTo>
                  <a:lnTo>
                    <a:pt y="30" x="669"/>
                  </a:lnTo>
                  <a:lnTo>
                    <a:pt y="59" x="563"/>
                  </a:lnTo>
                  <a:lnTo>
                    <a:pt y="88" x="458"/>
                  </a:lnTo>
                  <a:lnTo>
                    <a:pt y="113" x="357"/>
                  </a:lnTo>
                  <a:lnTo>
                    <a:pt y="135" x="261"/>
                  </a:lnTo>
                  <a:lnTo>
                    <a:pt y="154" x="171"/>
                  </a:lnTo>
                  <a:lnTo>
                    <a:pt y="169" x="90"/>
                  </a:lnTo>
                  <a:lnTo>
                    <a:pt y="179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84" name="Shape 5984"/>
            <p:cNvSpPr/>
            <p:nvPr/>
          </p:nvSpPr>
          <p:spPr>
            <a:xfrm>
              <a:off y="3590925" x="2428875"/>
              <a:ext cy="1154112" cx="3189286"/>
            </a:xfrm>
            <a:custGeom>
              <a:pathLst>
                <a:path w="2009" extrusionOk="0" h="727">
                  <a:moveTo>
                    <a:pt y="544" x="180"/>
                  </a:moveTo>
                  <a:lnTo>
                    <a:pt y="664" x="3"/>
                  </a:lnTo>
                  <a:lnTo>
                    <a:pt y="666" x="0"/>
                  </a:lnTo>
                  <a:lnTo>
                    <a:pt y="669" x="0"/>
                  </a:lnTo>
                  <a:lnTo>
                    <a:pt y="672" x="0"/>
                  </a:lnTo>
                  <a:lnTo>
                    <a:pt y="674" x="0"/>
                  </a:lnTo>
                  <a:lnTo>
                    <a:pt y="679" x="3"/>
                  </a:lnTo>
                  <a:lnTo>
                    <a:pt y="681" x="6"/>
                  </a:lnTo>
                  <a:lnTo>
                    <a:pt y="683" x="8"/>
                  </a:lnTo>
                  <a:lnTo>
                    <a:pt y="708" x="94"/>
                  </a:lnTo>
                  <a:lnTo>
                    <a:pt y="727" x="167"/>
                  </a:lnTo>
                  <a:lnTo>
                    <a:pt y="715" x="172"/>
                  </a:lnTo>
                  <a:lnTo>
                    <a:pt y="699" x="174"/>
                  </a:lnTo>
                  <a:lnTo>
                    <a:pt y="693" x="174"/>
                  </a:lnTo>
                  <a:lnTo>
                    <a:pt y="686" x="175"/>
                  </a:lnTo>
                  <a:lnTo>
                    <a:pt y="676" x="177"/>
                  </a:lnTo>
                  <a:lnTo>
                    <a:pt y="666" x="184"/>
                  </a:lnTo>
                  <a:lnTo>
                    <a:pt y="642" x="282"/>
                  </a:lnTo>
                  <a:lnTo>
                    <a:pt y="615" x="385"/>
                  </a:lnTo>
                  <a:lnTo>
                    <a:pt y="586" x="493"/>
                  </a:lnTo>
                  <a:lnTo>
                    <a:pt y="554" x="602"/>
                  </a:lnTo>
                  <a:lnTo>
                    <a:pt y="519" x="717"/>
                  </a:lnTo>
                  <a:lnTo>
                    <a:pt y="481" x="834"/>
                  </a:lnTo>
                  <a:lnTo>
                    <a:pt y="443" x="952"/>
                  </a:lnTo>
                  <a:lnTo>
                    <a:pt y="400" x="1072"/>
                  </a:lnTo>
                  <a:lnTo>
                    <a:pt y="356" x="1192"/>
                  </a:lnTo>
                  <a:lnTo>
                    <a:pt y="311" x="1313"/>
                  </a:lnTo>
                  <a:lnTo>
                    <a:pt y="263" x="1433"/>
                  </a:lnTo>
                  <a:lnTo>
                    <a:pt y="214" x="1553"/>
                  </a:lnTo>
                  <a:lnTo>
                    <a:pt y="164" x="1670"/>
                  </a:lnTo>
                  <a:lnTo>
                    <a:pt y="111" x="1786"/>
                  </a:lnTo>
                  <a:lnTo>
                    <a:pt y="57" x="1899"/>
                  </a:lnTo>
                  <a:lnTo>
                    <a:pt y="3" x="2009"/>
                  </a:lnTo>
                  <a:lnTo>
                    <a:pt y="0" x="1999"/>
                  </a:lnTo>
                  <a:lnTo>
                    <a:pt y="57" x="1872"/>
                  </a:lnTo>
                  <a:lnTo>
                    <a:pt y="110" x="1747"/>
                  </a:lnTo>
                  <a:lnTo>
                    <a:pt y="159" x="1624"/>
                  </a:lnTo>
                  <a:lnTo>
                    <a:pt y="204" x="1501"/>
                  </a:lnTo>
                  <a:lnTo>
                    <a:pt y="247" x="1379"/>
                  </a:lnTo>
                  <a:lnTo>
                    <a:pt y="285" x="1259"/>
                  </a:lnTo>
                  <a:lnTo>
                    <a:pt y="321" x="1141"/>
                  </a:lnTo>
                  <a:lnTo>
                    <a:pt y="355" x="1026"/>
                  </a:lnTo>
                  <a:lnTo>
                    <a:pt y="385" x="911"/>
                  </a:lnTo>
                  <a:lnTo>
                    <a:pt y="412" x="800"/>
                  </a:lnTo>
                  <a:lnTo>
                    <a:pt y="439" x="690"/>
                  </a:lnTo>
                  <a:lnTo>
                    <a:pt y="463" x="582"/>
                  </a:lnTo>
                  <a:lnTo>
                    <a:pt y="485" x="478"/>
                  </a:lnTo>
                  <a:lnTo>
                    <a:pt y="505" x="376"/>
                  </a:lnTo>
                  <a:lnTo>
                    <a:pt y="525" x="277"/>
                  </a:lnTo>
                  <a:lnTo>
                    <a:pt y="544" x="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85" name="Shape 5985"/>
            <p:cNvSpPr/>
            <p:nvPr/>
          </p:nvSpPr>
          <p:spPr>
            <a:xfrm>
              <a:off y="2876550" x="1203325"/>
              <a:ext cy="295275" cx="1373187"/>
            </a:xfrm>
            <a:custGeom>
              <a:pathLst>
                <a:path w="865" extrusionOk="0" h="186">
                  <a:moveTo>
                    <a:pt y="132" x="83"/>
                  </a:moveTo>
                  <a:lnTo>
                    <a:pt y="166" x="4"/>
                  </a:lnTo>
                  <a:lnTo>
                    <a:pt y="169" x="0"/>
                  </a:lnTo>
                  <a:lnTo>
                    <a:pt y="171" x="0"/>
                  </a:lnTo>
                  <a:lnTo>
                    <a:pt y="171" x="0"/>
                  </a:lnTo>
                  <a:lnTo>
                    <a:pt y="176" x="19"/>
                  </a:lnTo>
                  <a:lnTo>
                    <a:pt y="179" x="37"/>
                  </a:lnTo>
                  <a:lnTo>
                    <a:pt y="183" x="54"/>
                  </a:lnTo>
                  <a:lnTo>
                    <a:pt y="186" x="73"/>
                  </a:lnTo>
                  <a:lnTo>
                    <a:pt y="185" x="73"/>
                  </a:lnTo>
                  <a:lnTo>
                    <a:pt y="181" x="73"/>
                  </a:lnTo>
                  <a:lnTo>
                    <a:pt y="178" x="74"/>
                  </a:lnTo>
                  <a:lnTo>
                    <a:pt y="176" x="76"/>
                  </a:lnTo>
                  <a:lnTo>
                    <a:pt y="171" x="88"/>
                  </a:lnTo>
                  <a:lnTo>
                    <a:pt y="163" x="103"/>
                  </a:lnTo>
                  <a:lnTo>
                    <a:pt y="152" x="181"/>
                  </a:lnTo>
                  <a:lnTo>
                    <a:pt y="137" x="267"/>
                  </a:lnTo>
                  <a:lnTo>
                    <a:pt y="120" x="361"/>
                  </a:lnTo>
                  <a:lnTo>
                    <a:pt y="102" x="461"/>
                  </a:lnTo>
                  <a:lnTo>
                    <a:pt y="80" x="562"/>
                  </a:lnTo>
                  <a:lnTo>
                    <a:pt y="54" x="665"/>
                  </a:lnTo>
                  <a:lnTo>
                    <a:pt y="29" x="767"/>
                  </a:lnTo>
                  <a:lnTo>
                    <a:pt y="0" x="865"/>
                  </a:lnTo>
                  <a:lnTo>
                    <a:pt y="0" x="861"/>
                  </a:lnTo>
                  <a:lnTo>
                    <a:pt y="14" x="807"/>
                  </a:lnTo>
                  <a:lnTo>
                    <a:pt y="27" x="753"/>
                  </a:lnTo>
                  <a:lnTo>
                    <a:pt y="41" x="699"/>
                  </a:lnTo>
                  <a:lnTo>
                    <a:pt y="53" x="645"/>
                  </a:lnTo>
                  <a:lnTo>
                    <a:pt y="73" x="537"/>
                  </a:lnTo>
                  <a:lnTo>
                    <a:pt y="90" x="432"/>
                  </a:lnTo>
                  <a:lnTo>
                    <a:pt y="103" x="333"/>
                  </a:lnTo>
                  <a:lnTo>
                    <a:pt y="115" x="240"/>
                  </a:lnTo>
                  <a:lnTo>
                    <a:pt y="124" x="155"/>
                  </a:lnTo>
                  <a:lnTo>
                    <a:pt y="132" x="83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86" name="Shape 5986"/>
            <p:cNvSpPr/>
            <p:nvPr/>
          </p:nvSpPr>
          <p:spPr>
            <a:xfrm>
              <a:off y="3594100" x="2714625"/>
              <a:ext cy="860425" cx="2884486"/>
            </a:xfrm>
            <a:custGeom>
              <a:pathLst>
                <a:path w="1817" extrusionOk="0" h="542">
                  <a:moveTo>
                    <a:pt y="542" x="0"/>
                  </a:moveTo>
                  <a:lnTo>
                    <a:pt y="505" x="54"/>
                  </a:lnTo>
                  <a:lnTo>
                    <a:pt y="503" x="80"/>
                  </a:lnTo>
                  <a:lnTo>
                    <a:pt y="496" x="125"/>
                  </a:lnTo>
                  <a:lnTo>
                    <a:pt y="486" x="188"/>
                  </a:lnTo>
                  <a:lnTo>
                    <a:pt y="471" x="265"/>
                  </a:lnTo>
                  <a:lnTo>
                    <a:pt y="452" x="358"/>
                  </a:lnTo>
                  <a:lnTo>
                    <a:pt y="430" x="465"/>
                  </a:lnTo>
                  <a:lnTo>
                    <a:pt y="403" x="579"/>
                  </a:lnTo>
                  <a:lnTo>
                    <a:pt y="373" x="706"/>
                  </a:lnTo>
                  <a:lnTo>
                    <a:pt y="339" x="838"/>
                  </a:lnTo>
                  <a:lnTo>
                    <a:pt y="302" x="975"/>
                  </a:lnTo>
                  <a:lnTo>
                    <a:pt y="261" x="1116"/>
                  </a:lnTo>
                  <a:lnTo>
                    <a:pt y="216" x="1260"/>
                  </a:lnTo>
                  <a:lnTo>
                    <a:pt y="192" x="1333"/>
                  </a:lnTo>
                  <a:lnTo>
                    <a:pt y="167" x="1403"/>
                  </a:lnTo>
                  <a:lnTo>
                    <a:pt y="141" x="1474"/>
                  </a:lnTo>
                  <a:lnTo>
                    <a:pt y="114" x="1545"/>
                  </a:lnTo>
                  <a:lnTo>
                    <a:pt y="87" x="1614"/>
                  </a:lnTo>
                  <a:lnTo>
                    <a:pt y="59" x="1684"/>
                  </a:lnTo>
                  <a:lnTo>
                    <a:pt y="30" x="1751"/>
                  </a:lnTo>
                  <a:lnTo>
                    <a:pt y="0" x="1817"/>
                  </a:lnTo>
                  <a:lnTo>
                    <a:pt y="0" x="1817"/>
                  </a:lnTo>
                  <a:lnTo>
                    <a:pt y="55" x="1692"/>
                  </a:lnTo>
                  <a:lnTo>
                    <a:pt y="109" x="1567"/>
                  </a:lnTo>
                  <a:lnTo>
                    <a:pt y="158" x="1442"/>
                  </a:lnTo>
                  <a:lnTo>
                    <a:pt y="202" x="1321"/>
                  </a:lnTo>
                  <a:lnTo>
                    <a:pt y="245" x="1199"/>
                  </a:lnTo>
                  <a:lnTo>
                    <a:pt y="283" x="1079"/>
                  </a:lnTo>
                  <a:lnTo>
                    <a:pt y="319" x="961"/>
                  </a:lnTo>
                  <a:lnTo>
                    <a:pt y="353" x="845"/>
                  </a:lnTo>
                  <a:lnTo>
                    <a:pt y="383" x="731"/>
                  </a:lnTo>
                  <a:lnTo>
                    <a:pt y="410" x="620"/>
                  </a:lnTo>
                  <a:lnTo>
                    <a:pt y="437" x="510"/>
                  </a:lnTo>
                  <a:lnTo>
                    <a:pt y="461" x="402"/>
                  </a:lnTo>
                  <a:lnTo>
                    <a:pt y="483" x="298"/>
                  </a:lnTo>
                  <a:lnTo>
                    <a:pt y="503" x="196"/>
                  </a:lnTo>
                  <a:lnTo>
                    <a:pt y="523" x="97"/>
                  </a:lnTo>
                  <a:lnTo>
                    <a:pt y="54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87" name="Shape 5987"/>
            <p:cNvSpPr/>
            <p:nvPr/>
          </p:nvSpPr>
          <p:spPr>
            <a:xfrm>
              <a:off y="2876550" x="1335087"/>
              <a:ext cy="209550" cx="1235075"/>
            </a:xfrm>
            <a:custGeom>
              <a:pathLst>
                <a:path w="778" extrusionOk="0" h="132">
                  <a:moveTo>
                    <a:pt y="132" x="0"/>
                  </a:moveTo>
                  <a:lnTo>
                    <a:pt y="122" x="23"/>
                  </a:lnTo>
                  <a:lnTo>
                    <a:pt y="120" x="52"/>
                  </a:lnTo>
                  <a:lnTo>
                    <a:pt y="115" x="111"/>
                  </a:lnTo>
                  <a:lnTo>
                    <a:pt y="105" x="196"/>
                  </a:lnTo>
                  <a:lnTo>
                    <a:pt y="93" x="300"/>
                  </a:lnTo>
                  <a:lnTo>
                    <a:pt y="76" x="417"/>
                  </a:lnTo>
                  <a:lnTo>
                    <a:pt y="54" x="538"/>
                  </a:lnTo>
                  <a:lnTo>
                    <a:pt y="43" x="601"/>
                  </a:lnTo>
                  <a:lnTo>
                    <a:pt y="29" x="662"/>
                  </a:lnTo>
                  <a:lnTo>
                    <a:pt y="16" x="721"/>
                  </a:lnTo>
                  <a:lnTo>
                    <a:pt y="0" x="778"/>
                  </a:lnTo>
                  <a:lnTo>
                    <a:pt y="0" x="778"/>
                  </a:lnTo>
                  <a:lnTo>
                    <a:pt y="14" x="724"/>
                  </a:lnTo>
                  <a:lnTo>
                    <a:pt y="29" x="670"/>
                  </a:lnTo>
                  <a:lnTo>
                    <a:pt y="41" x="616"/>
                  </a:lnTo>
                  <a:lnTo>
                    <a:pt y="53" x="560"/>
                  </a:lnTo>
                  <a:lnTo>
                    <a:pt y="73" x="454"/>
                  </a:lnTo>
                  <a:lnTo>
                    <a:pt y="90" x="349"/>
                  </a:lnTo>
                  <a:lnTo>
                    <a:pt y="103" x="250"/>
                  </a:lnTo>
                  <a:lnTo>
                    <a:pt y="115" x="157"/>
                  </a:lnTo>
                  <a:lnTo>
                    <a:pt y="124" x="72"/>
                  </a:lnTo>
                  <a:lnTo>
                    <a:pt y="13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88" name="Shape 5988"/>
            <p:cNvSpPr/>
            <p:nvPr/>
          </p:nvSpPr>
          <p:spPr>
            <a:xfrm>
              <a:off y="3568700" x="3263900"/>
              <a:ext cy="896937" cx="2339975"/>
            </a:xfrm>
            <a:custGeom>
              <a:pathLst>
                <a:path w="1474" extrusionOk="0" h="565">
                  <a:moveTo>
                    <a:pt y="240" x="274"/>
                  </a:moveTo>
                  <a:lnTo>
                    <a:pt y="262" x="269"/>
                  </a:lnTo>
                  <a:lnTo>
                    <a:pt y="284" x="261"/>
                  </a:lnTo>
                  <a:lnTo>
                    <a:pt y="308" x="249"/>
                  </a:lnTo>
                  <a:lnTo>
                    <a:pt y="332" x="233"/>
                  </a:lnTo>
                  <a:lnTo>
                    <a:pt y="355" x="218"/>
                  </a:lnTo>
                  <a:lnTo>
                    <a:pt y="379" x="200"/>
                  </a:lnTo>
                  <a:lnTo>
                    <a:pt y="401" x="181"/>
                  </a:lnTo>
                  <a:lnTo>
                    <a:pt y="424" x="159"/>
                  </a:lnTo>
                  <a:lnTo>
                    <a:pt y="467" x="117"/>
                  </a:lnTo>
                  <a:lnTo>
                    <a:pt y="506" x="75"/>
                  </a:lnTo>
                  <a:lnTo>
                    <a:pt y="539" x="34"/>
                  </a:lnTo>
                  <a:lnTo>
                    <a:pt y="565" x="0"/>
                  </a:lnTo>
                  <a:lnTo>
                    <a:pt y="539" x="83"/>
                  </a:lnTo>
                  <a:lnTo>
                    <a:pt y="512" x="171"/>
                  </a:lnTo>
                  <a:lnTo>
                    <a:pt y="484" x="262"/>
                  </a:lnTo>
                  <a:lnTo>
                    <a:pt y="452" x="355"/>
                  </a:lnTo>
                  <a:lnTo>
                    <a:pt y="419" x="450"/>
                  </a:lnTo>
                  <a:lnTo>
                    <a:pt y="384" x="546"/>
                  </a:lnTo>
                  <a:lnTo>
                    <a:pt y="348" x="644"/>
                  </a:lnTo>
                  <a:lnTo>
                    <a:pt y="313" x="742"/>
                  </a:lnTo>
                  <a:lnTo>
                    <a:pt y="276" x="840"/>
                  </a:lnTo>
                  <a:lnTo>
                    <a:pt y="237" x="938"/>
                  </a:lnTo>
                  <a:lnTo>
                    <a:pt y="198" x="1032"/>
                  </a:lnTo>
                  <a:lnTo>
                    <a:pt y="159" x="1127"/>
                  </a:lnTo>
                  <a:lnTo>
                    <a:pt y="120" x="1219"/>
                  </a:lnTo>
                  <a:lnTo>
                    <a:pt y="81" x="1307"/>
                  </a:lnTo>
                  <a:lnTo>
                    <a:pt y="43" x="1393"/>
                  </a:lnTo>
                  <a:lnTo>
                    <a:pt y="4" x="1474"/>
                  </a:lnTo>
                  <a:lnTo>
                    <a:pt y="0" x="1454"/>
                  </a:lnTo>
                  <a:lnTo>
                    <a:pt y="27" x="1378"/>
                  </a:lnTo>
                  <a:lnTo>
                    <a:pt y="53" x="1301"/>
                  </a:lnTo>
                  <a:lnTo>
                    <a:pt y="78" x="1223"/>
                  </a:lnTo>
                  <a:lnTo>
                    <a:pt y="102" x="1144"/>
                  </a:lnTo>
                  <a:lnTo>
                    <a:pt y="124" x="1064"/>
                  </a:lnTo>
                  <a:lnTo>
                    <a:pt y="144" x="983"/>
                  </a:lnTo>
                  <a:lnTo>
                    <a:pt y="163" x="904"/>
                  </a:lnTo>
                  <a:lnTo>
                    <a:pt y="179" x="826"/>
                  </a:lnTo>
                  <a:lnTo>
                    <a:pt y="195" x="748"/>
                  </a:lnTo>
                  <a:lnTo>
                    <a:pt y="208" x="672"/>
                  </a:lnTo>
                  <a:lnTo>
                    <a:pt y="218" x="598"/>
                  </a:lnTo>
                  <a:lnTo>
                    <a:pt y="228" x="527"/>
                  </a:lnTo>
                  <a:lnTo>
                    <a:pt y="234" x="458"/>
                  </a:lnTo>
                  <a:lnTo>
                    <a:pt y="239" x="394"/>
                  </a:lnTo>
                  <a:lnTo>
                    <a:pt y="240" x="331"/>
                  </a:lnTo>
                  <a:lnTo>
                    <a:pt y="240" x="274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89" name="Shape 5989"/>
            <p:cNvSpPr/>
            <p:nvPr/>
          </p:nvSpPr>
          <p:spPr>
            <a:xfrm>
              <a:off y="2868611" x="1631950"/>
              <a:ext cy="214311" cx="944561"/>
            </a:xfrm>
            <a:custGeom>
              <a:pathLst>
                <a:path w="595" extrusionOk="0" h="135">
                  <a:moveTo>
                    <a:pt y="49" x="156"/>
                  </a:moveTo>
                  <a:lnTo>
                    <a:pt y="63" x="140"/>
                  </a:lnTo>
                  <a:lnTo>
                    <a:pt y="76" x="122"/>
                  </a:lnTo>
                  <a:lnTo>
                    <a:pt y="88" x="102"/>
                  </a:lnTo>
                  <a:lnTo>
                    <a:pt y="100" x="80"/>
                  </a:lnTo>
                  <a:lnTo>
                    <a:pt y="120" x="36"/>
                  </a:lnTo>
                  <a:lnTo>
                    <a:pt y="135" x="0"/>
                  </a:lnTo>
                  <a:lnTo>
                    <a:pt y="124" x="66"/>
                  </a:lnTo>
                  <a:lnTo>
                    <a:pt y="110" x="139"/>
                  </a:lnTo>
                  <a:lnTo>
                    <a:pt y="95" x="215"/>
                  </a:lnTo>
                  <a:lnTo>
                    <a:pt y="78" x="292"/>
                  </a:lnTo>
                  <a:lnTo>
                    <a:pt y="59" x="372"/>
                  </a:lnTo>
                  <a:lnTo>
                    <a:pt y="41" x="449"/>
                  </a:lnTo>
                  <a:lnTo>
                    <a:pt y="22" x="524"/>
                  </a:lnTo>
                  <a:lnTo>
                    <a:pt y="2" x="595"/>
                  </a:lnTo>
                  <a:lnTo>
                    <a:pt y="0" x="590"/>
                  </a:lnTo>
                  <a:lnTo>
                    <a:pt y="14" x="529"/>
                  </a:lnTo>
                  <a:lnTo>
                    <a:pt y="24" x="466"/>
                  </a:lnTo>
                  <a:lnTo>
                    <a:pt y="34" x="405"/>
                  </a:lnTo>
                  <a:lnTo>
                    <a:pt y="43" x="346"/>
                  </a:lnTo>
                  <a:lnTo>
                    <a:pt y="48" x="289"/>
                  </a:lnTo>
                  <a:lnTo>
                    <a:pt y="51" x="238"/>
                  </a:lnTo>
                  <a:lnTo>
                    <a:pt y="53" x="193"/>
                  </a:lnTo>
                  <a:lnTo>
                    <a:pt y="49" x="156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90" name="Shape 5990"/>
            <p:cNvSpPr/>
            <p:nvPr/>
          </p:nvSpPr>
          <p:spPr>
            <a:xfrm>
              <a:off y="3575050" x="3302000"/>
              <a:ext cy="930275" cx="2335211"/>
            </a:xfrm>
            <a:custGeom>
              <a:pathLst>
                <a:path w="1471" extrusionOk="0" h="586">
                  <a:moveTo>
                    <a:pt y="262" x="275"/>
                  </a:moveTo>
                  <a:lnTo>
                    <a:pt y="284" x="269"/>
                  </a:lnTo>
                  <a:lnTo>
                    <a:pt y="306" x="260"/>
                  </a:lnTo>
                  <a:lnTo>
                    <a:pt y="329" x="248"/>
                  </a:lnTo>
                  <a:lnTo>
                    <a:pt y="353" x="235"/>
                  </a:lnTo>
                  <a:lnTo>
                    <a:pt y="377" x="218"/>
                  </a:lnTo>
                  <a:lnTo>
                    <a:pt y="400" x="199"/>
                  </a:lnTo>
                  <a:lnTo>
                    <a:pt y="422" x="181"/>
                  </a:lnTo>
                  <a:lnTo>
                    <a:pt y="446" x="161"/>
                  </a:lnTo>
                  <a:lnTo>
                    <a:pt y="488" x="117"/>
                  </a:lnTo>
                  <a:lnTo>
                    <a:pt y="527" x="74"/>
                  </a:lnTo>
                  <a:lnTo>
                    <a:pt y="561" x="34"/>
                  </a:lnTo>
                  <a:lnTo>
                    <a:pt y="586" x="0"/>
                  </a:lnTo>
                  <a:lnTo>
                    <a:pt y="561" x="85"/>
                  </a:lnTo>
                  <a:lnTo>
                    <a:pt y="534" x="171"/>
                  </a:lnTo>
                  <a:lnTo>
                    <a:pt y="503" x="262"/>
                  </a:lnTo>
                  <a:lnTo>
                    <a:pt y="470" x="355"/>
                  </a:lnTo>
                  <a:lnTo>
                    <a:pt y="436" x="449"/>
                  </a:lnTo>
                  <a:lnTo>
                    <a:pt y="400" x="545"/>
                  </a:lnTo>
                  <a:lnTo>
                    <a:pt y="361" x="642"/>
                  </a:lnTo>
                  <a:lnTo>
                    <a:pt y="324" x="740"/>
                  </a:lnTo>
                  <a:lnTo>
                    <a:pt y="284" x="836"/>
                  </a:lnTo>
                  <a:lnTo>
                    <a:pt y="245" x="934"/>
                  </a:lnTo>
                  <a:lnTo>
                    <a:pt y="204" x="1028"/>
                  </a:lnTo>
                  <a:lnTo>
                    <a:pt y="164" x="1123"/>
                  </a:lnTo>
                  <a:lnTo>
                    <a:pt y="123" x="1214"/>
                  </a:lnTo>
                  <a:lnTo>
                    <a:pt y="83" x="1304"/>
                  </a:lnTo>
                  <a:lnTo>
                    <a:pt y="44" x="1388"/>
                  </a:lnTo>
                  <a:lnTo>
                    <a:pt y="5" x="1471"/>
                  </a:lnTo>
                  <a:lnTo>
                    <a:pt y="0" x="1449"/>
                  </a:lnTo>
                  <a:lnTo>
                    <a:pt y="27" x="1373"/>
                  </a:lnTo>
                  <a:lnTo>
                    <a:pt y="54" x="1297"/>
                  </a:lnTo>
                  <a:lnTo>
                    <a:pt y="81" x="1217"/>
                  </a:lnTo>
                  <a:lnTo>
                    <a:pt y="104" x="1140"/>
                  </a:lnTo>
                  <a:lnTo>
                    <a:pt y="128" x="1059"/>
                  </a:lnTo>
                  <a:lnTo>
                    <a:pt y="150" x="979"/>
                  </a:lnTo>
                  <a:lnTo>
                    <a:pt y="172" x="902"/>
                  </a:lnTo>
                  <a:lnTo>
                    <a:pt y="191" x="822"/>
                  </a:lnTo>
                  <a:lnTo>
                    <a:pt y="208" x="746"/>
                  </a:lnTo>
                  <a:lnTo>
                    <a:pt y="223" x="670"/>
                  </a:lnTo>
                  <a:lnTo>
                    <a:pt y="235" x="598"/>
                  </a:lnTo>
                  <a:lnTo>
                    <a:pt y="246" x="527"/>
                  </a:lnTo>
                  <a:lnTo>
                    <a:pt y="253" x="458"/>
                  </a:lnTo>
                  <a:lnTo>
                    <a:pt y="260" x="394"/>
                  </a:lnTo>
                  <a:lnTo>
                    <a:pt y="262" x="333"/>
                  </a:lnTo>
                  <a:lnTo>
                    <a:pt y="262" x="27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91" name="Shape 5991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5" x="32"/>
                  </a:lnTo>
                  <a:lnTo>
                    <a:pt y="12" x="67"/>
                  </a:lnTo>
                  <a:lnTo>
                    <a:pt y="18" x="106"/>
                  </a:lnTo>
                  <a:lnTo>
                    <a:pt y="27" x="153"/>
                  </a:lnTo>
                  <a:lnTo>
                    <a:pt y="35" x="206"/>
                  </a:lnTo>
                  <a:lnTo>
                    <a:pt y="44" x="268"/>
                  </a:lnTo>
                  <a:lnTo>
                    <a:pt y="54" x="339"/>
                  </a:lnTo>
                  <a:lnTo>
                    <a:pt y="62" x="420"/>
                  </a:lnTo>
                  <a:lnTo>
                    <a:pt y="64" x="439"/>
                  </a:lnTo>
                  <a:lnTo>
                    <a:pt y="64" x="459"/>
                  </a:lnTo>
                  <a:lnTo>
                    <a:pt y="64" x="476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92" name="Shape 5992"/>
            <p:cNvSpPr/>
            <p:nvPr/>
          </p:nvSpPr>
          <p:spPr>
            <a:xfrm>
              <a:off y="2871786" x="1646236"/>
              <a:ext cy="228600" cx="938211"/>
            </a:xfrm>
            <a:custGeom>
              <a:pathLst>
                <a:path w="591" extrusionOk="0" h="144">
                  <a:moveTo>
                    <a:pt y="54" x="153"/>
                  </a:moveTo>
                  <a:lnTo>
                    <a:pt y="68" x="138"/>
                  </a:lnTo>
                  <a:lnTo>
                    <a:pt y="79" x="120"/>
                  </a:lnTo>
                  <a:lnTo>
                    <a:pt y="93" x="99"/>
                  </a:lnTo>
                  <a:lnTo>
                    <a:pt y="106" x="79"/>
                  </a:lnTo>
                  <a:lnTo>
                    <a:pt y="128" x="35"/>
                  </a:lnTo>
                  <a:lnTo>
                    <a:pt y="144" x="0"/>
                  </a:lnTo>
                  <a:lnTo>
                    <a:pt y="132" x="66"/>
                  </a:lnTo>
                  <a:lnTo>
                    <a:pt y="117" x="136"/>
                  </a:lnTo>
                  <a:lnTo>
                    <a:pt y="100" x="212"/>
                  </a:lnTo>
                  <a:lnTo>
                    <a:pt y="81" x="290"/>
                  </a:lnTo>
                  <a:lnTo>
                    <a:pt y="62" x="368"/>
                  </a:lnTo>
                  <a:lnTo>
                    <a:pt y="42" x="445"/>
                  </a:lnTo>
                  <a:lnTo>
                    <a:pt y="22" x="520"/>
                  </a:lnTo>
                  <a:lnTo>
                    <a:pt y="2" x="591"/>
                  </a:lnTo>
                  <a:lnTo>
                    <a:pt y="0" x="586"/>
                  </a:lnTo>
                  <a:lnTo>
                    <a:pt y="13" x="525"/>
                  </a:lnTo>
                  <a:lnTo>
                    <a:pt y="25" x="462"/>
                  </a:lnTo>
                  <a:lnTo>
                    <a:pt y="35" x="402"/>
                  </a:lnTo>
                  <a:lnTo>
                    <a:pt y="44" x="342"/>
                  </a:lnTo>
                  <a:lnTo>
                    <a:pt y="51" x="287"/>
                  </a:lnTo>
                  <a:lnTo>
                    <a:pt y="54" x="236"/>
                  </a:lnTo>
                  <a:lnTo>
                    <a:pt y="56" x="190"/>
                  </a:lnTo>
                  <a:lnTo>
                    <a:pt y="54" x="1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93" name="Shape 5993"/>
            <p:cNvSpPr/>
            <p:nvPr/>
          </p:nvSpPr>
          <p:spPr>
            <a:xfrm>
              <a:off y="3579812" x="3328987"/>
              <a:ext cy="949325" cx="2327275"/>
            </a:xfrm>
            <a:custGeom>
              <a:pathLst>
                <a:path w="1466" extrusionOk="0" h="598">
                  <a:moveTo>
                    <a:pt y="272" x="275"/>
                  </a:moveTo>
                  <a:lnTo>
                    <a:pt y="294" x="270"/>
                  </a:lnTo>
                  <a:lnTo>
                    <a:pt y="318" x="260"/>
                  </a:lnTo>
                  <a:lnTo>
                    <a:pt y="340" x="248"/>
                  </a:lnTo>
                  <a:lnTo>
                    <a:pt y="363" x="235"/>
                  </a:lnTo>
                  <a:lnTo>
                    <a:pt y="387" x="218"/>
                  </a:lnTo>
                  <a:lnTo>
                    <a:pt y="411" x="201"/>
                  </a:lnTo>
                  <a:lnTo>
                    <a:pt y="434" x="181"/>
                  </a:lnTo>
                  <a:lnTo>
                    <a:pt y="456" x="160"/>
                  </a:lnTo>
                  <a:lnTo>
                    <a:pt y="500" x="118"/>
                  </a:lnTo>
                  <a:lnTo>
                    <a:pt y="539" x="74"/>
                  </a:lnTo>
                  <a:lnTo>
                    <a:pt y="571" x="35"/>
                  </a:lnTo>
                  <a:lnTo>
                    <a:pt y="598" x="0"/>
                  </a:lnTo>
                  <a:lnTo>
                    <a:pt y="573" x="84"/>
                  </a:lnTo>
                  <a:lnTo>
                    <a:pt y="544" x="171"/>
                  </a:lnTo>
                  <a:lnTo>
                    <a:pt y="512" x="262"/>
                  </a:lnTo>
                  <a:lnTo>
                    <a:pt y="480" x="355"/>
                  </a:lnTo>
                  <a:lnTo>
                    <a:pt y="445" x="447"/>
                  </a:lnTo>
                  <a:lnTo>
                    <a:pt y="407" x="544"/>
                  </a:lnTo>
                  <a:lnTo>
                    <a:pt y="368" x="640"/>
                  </a:lnTo>
                  <a:lnTo>
                    <a:pt y="330" x="738"/>
                  </a:lnTo>
                  <a:lnTo>
                    <a:pt y="289" x="834"/>
                  </a:lnTo>
                  <a:lnTo>
                    <a:pt y="247" x="930"/>
                  </a:lnTo>
                  <a:lnTo>
                    <a:pt y="206" x="1025"/>
                  </a:lnTo>
                  <a:lnTo>
                    <a:pt y="164" x="1119"/>
                  </a:lnTo>
                  <a:lnTo>
                    <a:pt y="123" x="1211"/>
                  </a:lnTo>
                  <a:lnTo>
                    <a:pt y="83" x="1298"/>
                  </a:lnTo>
                  <a:lnTo>
                    <a:pt y="42" x="1384"/>
                  </a:lnTo>
                  <a:lnTo>
                    <a:pt y="3" x="1466"/>
                  </a:lnTo>
                  <a:lnTo>
                    <a:pt y="0" x="1444"/>
                  </a:lnTo>
                  <a:lnTo>
                    <a:pt y="27" x="1369"/>
                  </a:lnTo>
                  <a:lnTo>
                    <a:pt y="54" x="1292"/>
                  </a:lnTo>
                  <a:lnTo>
                    <a:pt y="81" x="1214"/>
                  </a:lnTo>
                  <a:lnTo>
                    <a:pt y="107" x="1135"/>
                  </a:lnTo>
                  <a:lnTo>
                    <a:pt y="130" x="1057"/>
                  </a:lnTo>
                  <a:lnTo>
                    <a:pt y="154" x="978"/>
                  </a:lnTo>
                  <a:lnTo>
                    <a:pt y="176" x="898"/>
                  </a:lnTo>
                  <a:lnTo>
                    <a:pt y="196" x="821"/>
                  </a:lnTo>
                  <a:lnTo>
                    <a:pt y="215" x="745"/>
                  </a:lnTo>
                  <a:lnTo>
                    <a:pt y="230" x="670"/>
                  </a:lnTo>
                  <a:lnTo>
                    <a:pt y="243" x="596"/>
                  </a:lnTo>
                  <a:lnTo>
                    <a:pt y="255" x="527"/>
                  </a:lnTo>
                  <a:lnTo>
                    <a:pt y="264" x="458"/>
                  </a:lnTo>
                  <a:lnTo>
                    <a:pt y="270" x="393"/>
                  </a:lnTo>
                  <a:lnTo>
                    <a:pt y="272" x="333"/>
                  </a:lnTo>
                  <a:lnTo>
                    <a:pt y="272" x="27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94" name="Shape 5994"/>
            <p:cNvSpPr/>
            <p:nvPr/>
          </p:nvSpPr>
          <p:spPr>
            <a:xfrm>
              <a:off y="2871786" x="1635125"/>
              <a:ext cy="244475" cx="954086"/>
            </a:xfrm>
            <a:custGeom>
              <a:pathLst>
                <a:path w="601" extrusionOk="0" h="154">
                  <a:moveTo>
                    <a:pt y="61" x="165"/>
                  </a:moveTo>
                  <a:lnTo>
                    <a:pt y="74" x="150"/>
                  </a:lnTo>
                  <a:lnTo>
                    <a:pt y="88" x="130"/>
                  </a:lnTo>
                  <a:lnTo>
                    <a:pt y="101" x="108"/>
                  </a:lnTo>
                  <a:lnTo>
                    <a:pt y="113" x="84"/>
                  </a:lnTo>
                  <a:lnTo>
                    <a:pt y="137" x="39"/>
                  </a:lnTo>
                  <a:lnTo>
                    <a:pt y="154" x="0"/>
                  </a:lnTo>
                  <a:lnTo>
                    <a:pt y="140" x="67"/>
                  </a:lnTo>
                  <a:lnTo>
                    <a:pt y="125" x="140"/>
                  </a:lnTo>
                  <a:lnTo>
                    <a:pt y="106" x="216"/>
                  </a:lnTo>
                  <a:lnTo>
                    <a:pt y="86" x="295"/>
                  </a:lnTo>
                  <a:lnTo>
                    <a:pt y="66" x="375"/>
                  </a:lnTo>
                  <a:lnTo>
                    <a:pt y="44" x="454"/>
                  </a:lnTo>
                  <a:lnTo>
                    <a:pt y="22" x="530"/>
                  </a:lnTo>
                  <a:lnTo>
                    <a:pt y="2" x="601"/>
                  </a:lnTo>
                  <a:lnTo>
                    <a:pt y="0" x="596"/>
                  </a:lnTo>
                  <a:lnTo>
                    <a:pt y="13" x="535"/>
                  </a:lnTo>
                  <a:lnTo>
                    <a:pt y="27" x="473"/>
                  </a:lnTo>
                  <a:lnTo>
                    <a:pt y="39" x="412"/>
                  </a:lnTo>
                  <a:lnTo>
                    <a:pt y="47" x="353"/>
                  </a:lnTo>
                  <a:lnTo>
                    <a:pt y="56" x="299"/>
                  </a:lnTo>
                  <a:lnTo>
                    <a:pt y="61" x="246"/>
                  </a:lnTo>
                  <a:lnTo>
                    <a:pt y="62" x="203"/>
                  </a:lnTo>
                  <a:lnTo>
                    <a:pt y="61" x="16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95" name="Shape 5995"/>
            <p:cNvSpPr/>
            <p:nvPr/>
          </p:nvSpPr>
          <p:spPr>
            <a:xfrm>
              <a:off y="3625850" x="2706686"/>
              <a:ext cy="1128712" cx="1517650"/>
            </a:xfrm>
            <a:custGeom>
              <a:pathLst>
                <a:path w="956" extrusionOk="0" h="711">
                  <a:moveTo>
                    <a:pt y="711" x="9"/>
                  </a:moveTo>
                  <a:lnTo>
                    <a:pt y="701" x="5"/>
                  </a:lnTo>
                  <a:lnTo>
                    <a:pt y="689" x="2"/>
                  </a:lnTo>
                  <a:lnTo>
                    <a:pt y="679" x="0"/>
                  </a:lnTo>
                  <a:lnTo>
                    <a:pt y="669" x="0"/>
                  </a:lnTo>
                  <a:lnTo>
                    <a:pt y="657" x="2"/>
                  </a:lnTo>
                  <a:lnTo>
                    <a:pt y="647" x="7"/>
                  </a:lnTo>
                  <a:lnTo>
                    <a:pt y="637" x="14"/>
                  </a:lnTo>
                  <a:lnTo>
                    <a:pt y="628" x="24"/>
                  </a:lnTo>
                  <a:lnTo>
                    <a:pt y="12" x="956"/>
                  </a:lnTo>
                  <a:lnTo>
                    <a:pt y="0" x="782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96" name="Shape 5996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97" name="Shape 5997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98" name="Shape 5998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5999" name="Shape 5999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000" name="Shape 6000"/>
            <p:cNvSpPr/>
            <p:nvPr/>
          </p:nvSpPr>
          <p:spPr>
            <a:xfrm>
              <a:off y="2786061" x="1319212"/>
              <a:ext cy="388937" cx="896937"/>
            </a:xfrm>
            <a:custGeom>
              <a:pathLst>
                <a:path w="565" extrusionOk="0" h="245">
                  <a:moveTo>
                    <a:pt y="0" x="565"/>
                  </a:moveTo>
                  <a:lnTo>
                    <a:pt y="231" x="6"/>
                  </a:lnTo>
                  <a:lnTo>
                    <a:pt y="235" x="3"/>
                  </a:lnTo>
                  <a:lnTo>
                    <a:pt y="238" x="1"/>
                  </a:lnTo>
                  <a:lnTo>
                    <a:pt y="242" x="0"/>
                  </a:lnTo>
                  <a:lnTo>
                    <a:pt y="245" x="1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001" name="Shape 6001"/>
            <p:cNvSpPr/>
            <p:nvPr/>
          </p:nvSpPr>
          <p:spPr>
            <a:xfrm>
              <a:off y="2174875" x="1908175"/>
              <a:ext cy="385761" cx="228600"/>
            </a:xfrm>
            <a:custGeom>
              <a:pathLst>
                <a:path w="144" extrusionOk="0" h="243">
                  <a:moveTo>
                    <a:pt y="0" x="0"/>
                  </a:moveTo>
                  <a:lnTo>
                    <a:pt y="211" x="4"/>
                  </a:lnTo>
                  <a:lnTo>
                    <a:pt y="243" x="140"/>
                  </a:lnTo>
                  <a:lnTo>
                    <a:pt y="180" x="144"/>
                  </a:lnTo>
                  <a:lnTo>
                    <a:pt y="103" x="127"/>
                  </a:lnTo>
                  <a:lnTo>
                    <a:pt y="37" x="101"/>
                  </a:lnTo>
                  <a:lnTo>
                    <a:pt y="28" x="95"/>
                  </a:lnTo>
                  <a:lnTo>
                    <a:pt y="20" x="73"/>
                  </a:lnTo>
                  <a:lnTo>
                    <a:pt y="11" x="49"/>
                  </a:lnTo>
                  <a:lnTo>
                    <a:pt y="5" x="2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002" name="Shape 6002"/>
            <p:cNvSpPr/>
            <p:nvPr/>
          </p:nvSpPr>
          <p:spPr>
            <a:xfrm>
              <a:off y="2136775" x="2000250"/>
              <a:ext cy="1512886" cx="5308600"/>
            </a:xfrm>
            <a:custGeom>
              <a:pathLst>
                <a:path w="3344" extrusionOk="0" h="953">
                  <a:moveTo>
                    <a:pt y="953" x="3344"/>
                  </a:moveTo>
                  <a:lnTo>
                    <a:pt y="946" x="3343"/>
                  </a:lnTo>
                  <a:lnTo>
                    <a:pt y="943" x="3304"/>
                  </a:lnTo>
                  <a:lnTo>
                    <a:pt y="945" x="3272"/>
                  </a:lnTo>
                  <a:lnTo>
                    <a:pt y="941" x="3228"/>
                  </a:lnTo>
                  <a:lnTo>
                    <a:pt y="936" x="3175"/>
                  </a:lnTo>
                  <a:lnTo>
                    <a:pt y="929" x="3115"/>
                  </a:lnTo>
                  <a:lnTo>
                    <a:pt y="923" x="3050"/>
                  </a:lnTo>
                  <a:lnTo>
                    <a:pt y="912" x="2985"/>
                  </a:lnTo>
                  <a:lnTo>
                    <a:pt y="904" x="2919"/>
                  </a:lnTo>
                  <a:lnTo>
                    <a:pt y="896" x="2856"/>
                  </a:lnTo>
                  <a:lnTo>
                    <a:pt y="863" x="2698"/>
                  </a:lnTo>
                  <a:lnTo>
                    <a:pt y="833" x="2542"/>
                  </a:lnTo>
                  <a:lnTo>
                    <a:pt y="801" x="2389"/>
                  </a:lnTo>
                  <a:lnTo>
                    <a:pt y="769" x="2237"/>
                  </a:lnTo>
                  <a:lnTo>
                    <a:pt y="737" x="2086"/>
                  </a:lnTo>
                  <a:lnTo>
                    <a:pt y="703" x="1938"/>
                  </a:lnTo>
                  <a:lnTo>
                    <a:pt y="671" x="1791"/>
                  </a:lnTo>
                  <a:lnTo>
                    <a:pt y="639" x="1644"/>
                  </a:lnTo>
                  <a:lnTo>
                    <a:pt y="605" x="1499"/>
                  </a:lnTo>
                  <a:lnTo>
                    <a:pt y="573" x="1354"/>
                  </a:lnTo>
                  <a:lnTo>
                    <a:pt y="539" x="1210"/>
                  </a:lnTo>
                  <a:lnTo>
                    <a:pt y="505" x="1067"/>
                  </a:lnTo>
                  <a:lnTo>
                    <a:pt y="471" x="923"/>
                  </a:lnTo>
                  <a:lnTo>
                    <a:pt y="439" x="778"/>
                  </a:lnTo>
                  <a:lnTo>
                    <a:pt y="406" x="634"/>
                  </a:lnTo>
                  <a:lnTo>
                    <a:pt y="372" x="489"/>
                  </a:lnTo>
                  <a:lnTo>
                    <a:pt y="367" x="467"/>
                  </a:lnTo>
                  <a:lnTo>
                    <a:pt y="360" x="447"/>
                  </a:lnTo>
                  <a:lnTo>
                    <a:pt y="353" x="427"/>
                  </a:lnTo>
                  <a:lnTo>
                    <a:pt y="346" x="408"/>
                  </a:lnTo>
                  <a:lnTo>
                    <a:pt y="336" x="391"/>
                  </a:lnTo>
                  <a:lnTo>
                    <a:pt y="328" x="374"/>
                  </a:lnTo>
                  <a:lnTo>
                    <a:pt y="318" x="359"/>
                  </a:lnTo>
                  <a:lnTo>
                    <a:pt y="306" x="344"/>
                  </a:lnTo>
                  <a:lnTo>
                    <a:pt y="282" x="315"/>
                  </a:lnTo>
                  <a:lnTo>
                    <a:pt y="257" x="290"/>
                  </a:lnTo>
                  <a:lnTo>
                    <a:pt y="230" x="265"/>
                  </a:lnTo>
                  <a:lnTo>
                    <a:pt y="201" x="241"/>
                  </a:lnTo>
                  <a:lnTo>
                    <a:pt y="172" x="217"/>
                  </a:lnTo>
                  <a:lnTo>
                    <a:pt y="144" x="194"/>
                  </a:lnTo>
                  <a:lnTo>
                    <a:pt y="115" x="168"/>
                  </a:lnTo>
                  <a:lnTo>
                    <a:pt y="88" x="141"/>
                  </a:lnTo>
                  <a:lnTo>
                    <a:pt y="76" x="126"/>
                  </a:lnTo>
                  <a:lnTo>
                    <a:pt y="62" x="111"/>
                  </a:lnTo>
                  <a:lnTo>
                    <a:pt y="51" x="96"/>
                  </a:lnTo>
                  <a:lnTo>
                    <a:pt y="39" x="79"/>
                  </a:lnTo>
                  <a:lnTo>
                    <a:pt y="29" x="60"/>
                  </a:lnTo>
                  <a:lnTo>
                    <a:pt y="19" x="42"/>
                  </a:lnTo>
                  <a:lnTo>
                    <a:pt y="8" x="22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59"/>
                  </a:lnTo>
                  <a:lnTo>
                    <a:pt y="142" x="65"/>
                  </a:lnTo>
                  <a:lnTo>
                    <a:pt y="164" x="70"/>
                  </a:lnTo>
                  <a:lnTo>
                    <a:pt y="184" x="74"/>
                  </a:lnTo>
                  <a:lnTo>
                    <a:pt y="203" x="77"/>
                  </a:lnTo>
                  <a:lnTo>
                    <a:pt y="221" x="77"/>
                  </a:lnTo>
                  <a:lnTo>
                    <a:pt y="240" x="79"/>
                  </a:lnTo>
                  <a:lnTo>
                    <a:pt y="257" x="77"/>
                  </a:lnTo>
                  <a:lnTo>
                    <a:pt y="289" x="74"/>
                  </a:lnTo>
                  <a:lnTo>
                    <a:pt y="316" x="69"/>
                  </a:lnTo>
                  <a:lnTo>
                    <a:pt y="355" x="243"/>
                  </a:lnTo>
                  <a:lnTo>
                    <a:pt y="392" x="420"/>
                  </a:lnTo>
                  <a:lnTo>
                    <a:pt y="431" x="597"/>
                  </a:lnTo>
                  <a:lnTo>
                    <a:pt y="470" x="775"/>
                  </a:lnTo>
                  <a:lnTo>
                    <a:pt y="509" x="954"/>
                  </a:lnTo>
                  <a:lnTo>
                    <a:pt y="546" x="1132"/>
                  </a:lnTo>
                  <a:lnTo>
                    <a:pt y="585" x="1311"/>
                  </a:lnTo>
                  <a:lnTo>
                    <a:pt y="622" x="1489"/>
                  </a:lnTo>
                  <a:lnTo>
                    <a:pt y="659" x="1664"/>
                  </a:lnTo>
                  <a:lnTo>
                    <a:pt y="696" x="1840"/>
                  </a:lnTo>
                  <a:lnTo>
                    <a:pt y="732" x="2012"/>
                  </a:lnTo>
                  <a:lnTo>
                    <a:pt y="765" x="2183"/>
                  </a:lnTo>
                  <a:lnTo>
                    <a:pt y="799" x="2350"/>
                  </a:lnTo>
                  <a:lnTo>
                    <a:pt y="833" x="2514"/>
                  </a:lnTo>
                  <a:lnTo>
                    <a:pt y="865" x="2674"/>
                  </a:lnTo>
                  <a:lnTo>
                    <a:pt y="896" x="2831"/>
                  </a:lnTo>
                  <a:lnTo>
                    <a:pt y="904" x="2899"/>
                  </a:lnTo>
                  <a:lnTo>
                    <a:pt y="914" x="2968"/>
                  </a:lnTo>
                  <a:lnTo>
                    <a:pt y="924" x="3034"/>
                  </a:lnTo>
                  <a:lnTo>
                    <a:pt y="933" x="3099"/>
                  </a:lnTo>
                  <a:lnTo>
                    <a:pt y="941" x="3162"/>
                  </a:lnTo>
                  <a:lnTo>
                    <a:pt y="948" x="3219"/>
                  </a:lnTo>
                  <a:lnTo>
                    <a:pt y="953" x="3270"/>
                  </a:lnTo>
                  <a:lnTo>
                    <a:pt y="953" x="3314"/>
                  </a:lnTo>
                  <a:lnTo>
                    <a:pt y="953" x="33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003" name="Shape 6003"/>
            <p:cNvSpPr/>
            <p:nvPr/>
          </p:nvSpPr>
          <p:spPr>
            <a:xfrm>
              <a:off y="2619375" x="1916111"/>
              <a:ext cy="1084261" cx="5400675"/>
            </a:xfrm>
            <a:custGeom>
              <a:pathLst>
                <a:path w="3402" extrusionOk="0" h="683">
                  <a:moveTo>
                    <a:pt y="676" x="3402"/>
                  </a:moveTo>
                  <a:lnTo>
                    <a:pt y="668" x="3399"/>
                  </a:lnTo>
                  <a:lnTo>
                    <a:pt y="673" x="3338"/>
                  </a:lnTo>
                  <a:lnTo>
                    <a:pt y="673" x="3325"/>
                  </a:lnTo>
                  <a:lnTo>
                    <a:pt y="673" x="3309"/>
                  </a:lnTo>
                  <a:lnTo>
                    <a:pt y="671" x="3291"/>
                  </a:lnTo>
                  <a:lnTo>
                    <a:pt y="668" x="3271"/>
                  </a:lnTo>
                  <a:lnTo>
                    <a:pt y="661" x="3225"/>
                  </a:lnTo>
                  <a:lnTo>
                    <a:pt y="649" x="3174"/>
                  </a:lnTo>
                  <a:lnTo>
                    <a:pt y="637" x="3119"/>
                  </a:lnTo>
                  <a:lnTo>
                    <a:pt y="625" x="3060"/>
                  </a:lnTo>
                  <a:lnTo>
                    <a:pt y="614" x="2999"/>
                  </a:lnTo>
                  <a:lnTo>
                    <a:pt y="605" x="2938"/>
                  </a:lnTo>
                  <a:lnTo>
                    <a:pt y="570" x="2762"/>
                  </a:lnTo>
                  <a:lnTo>
                    <a:pt y="536" x="2582"/>
                  </a:lnTo>
                  <a:lnTo>
                    <a:pt y="499" x="2401"/>
                  </a:lnTo>
                  <a:lnTo>
                    <a:pt y="463" x="2215"/>
                  </a:lnTo>
                  <a:lnTo>
                    <a:pt y="426" x="2030"/>
                  </a:lnTo>
                  <a:lnTo>
                    <a:pt y="389" x="1842"/>
                  </a:lnTo>
                  <a:lnTo>
                    <a:pt y="352" x="1655"/>
                  </a:lnTo>
                  <a:lnTo>
                    <a:pt y="313" x="1467"/>
                  </a:lnTo>
                  <a:lnTo>
                    <a:pt y="274" x="1278"/>
                  </a:lnTo>
                  <a:lnTo>
                    <a:pt y="235" x="1091"/>
                  </a:lnTo>
                  <a:lnTo>
                    <a:pt y="196" x="904"/>
                  </a:lnTo>
                  <a:lnTo>
                    <a:pt y="157" x="718"/>
                  </a:lnTo>
                  <a:lnTo>
                    <a:pt y="118" x="535"/>
                  </a:lnTo>
                  <a:lnTo>
                    <a:pt y="80" x="353"/>
                  </a:lnTo>
                  <a:lnTo>
                    <a:pt y="39" x="176"/>
                  </a:lnTo>
                  <a:lnTo>
                    <a:pt y="0" x="0"/>
                  </a:lnTo>
                  <a:lnTo>
                    <a:pt y="34" x="0"/>
                  </a:lnTo>
                  <a:lnTo>
                    <a:pt y="71" x="178"/>
                  </a:lnTo>
                  <a:lnTo>
                    <a:pt y="110" x="362"/>
                  </a:lnTo>
                  <a:lnTo>
                    <a:pt y="149" x="551"/>
                  </a:lnTo>
                  <a:lnTo>
                    <a:pt y="188" x="745"/>
                  </a:lnTo>
                  <a:lnTo>
                    <a:pt y="228" x="941"/>
                  </a:lnTo>
                  <a:lnTo>
                    <a:pt y="267" x="1140"/>
                  </a:lnTo>
                  <a:lnTo>
                    <a:pt y="306" x="1339"/>
                  </a:lnTo>
                  <a:lnTo>
                    <a:pt y="345" x="1538"/>
                  </a:lnTo>
                  <a:lnTo>
                    <a:pt y="382" x="1736"/>
                  </a:lnTo>
                  <a:lnTo>
                    <a:pt y="421" x="1932"/>
                  </a:lnTo>
                  <a:lnTo>
                    <a:pt y="456" x="2124"/>
                  </a:lnTo>
                  <a:lnTo>
                    <a:pt y="492" x="2312"/>
                  </a:lnTo>
                  <a:lnTo>
                    <a:pt y="527" x="2496"/>
                  </a:lnTo>
                  <a:lnTo>
                    <a:pt y="561" x="2671"/>
                  </a:lnTo>
                  <a:lnTo>
                    <a:pt y="592" x="2838"/>
                  </a:lnTo>
                  <a:lnTo>
                    <a:pt y="622" x="2999"/>
                  </a:lnTo>
                  <a:lnTo>
                    <a:pt y="636" x="3056"/>
                  </a:lnTo>
                  <a:lnTo>
                    <a:pt y="646" x="3103"/>
                  </a:lnTo>
                  <a:lnTo>
                    <a:pt y="656" x="3146"/>
                  </a:lnTo>
                  <a:lnTo>
                    <a:pt y="666" x="3183"/>
                  </a:lnTo>
                  <a:lnTo>
                    <a:pt y="673" x="3218"/>
                  </a:lnTo>
                  <a:lnTo>
                    <a:pt y="678" x="3252"/>
                  </a:lnTo>
                  <a:lnTo>
                    <a:pt y="681" x="3286"/>
                  </a:lnTo>
                  <a:lnTo>
                    <a:pt y="683" x="3325"/>
                  </a:lnTo>
                  <a:lnTo>
                    <a:pt y="676" x="3402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004" name="Shape 6004"/>
            <p:cNvSpPr/>
            <p:nvPr/>
          </p:nvSpPr>
          <p:spPr>
            <a:xfrm>
              <a:off y="2109786" x="2008186"/>
              <a:ext cy="1531937" cx="5300661"/>
            </a:xfrm>
            <a:custGeom>
              <a:pathLst>
                <a:path w="3339" extrusionOk="0" h="965">
                  <a:moveTo>
                    <a:pt y="965" x="3339"/>
                  </a:moveTo>
                  <a:lnTo>
                    <a:pt y="957" x="3338"/>
                  </a:lnTo>
                  <a:lnTo>
                    <a:pt y="953" x="3297"/>
                  </a:lnTo>
                  <a:lnTo>
                    <a:pt y="955" x="3267"/>
                  </a:lnTo>
                  <a:lnTo>
                    <a:pt y="953" x="3224"/>
                  </a:lnTo>
                  <a:lnTo>
                    <a:pt y="948" x="3175"/>
                  </a:lnTo>
                  <a:lnTo>
                    <a:pt y="941" x="3118"/>
                  </a:lnTo>
                  <a:lnTo>
                    <a:pt y="933" x="3059"/>
                  </a:lnTo>
                  <a:lnTo>
                    <a:pt y="924" x="2995"/>
                  </a:lnTo>
                  <a:lnTo>
                    <a:pt y="916" x="2931"/>
                  </a:lnTo>
                  <a:lnTo>
                    <a:pt y="908" x="2870"/>
                  </a:lnTo>
                  <a:lnTo>
                    <a:pt y="877" x="2711"/>
                  </a:lnTo>
                  <a:lnTo>
                    <a:pt y="845" x="2554"/>
                  </a:lnTo>
                  <a:lnTo>
                    <a:pt y="813" x="2401"/>
                  </a:lnTo>
                  <a:lnTo>
                    <a:pt y="779" x="2249"/>
                  </a:lnTo>
                  <a:lnTo>
                    <a:pt y="747" x="2098"/>
                  </a:lnTo>
                  <a:lnTo>
                    <a:pt y="713" x="1950"/>
                  </a:lnTo>
                  <a:lnTo>
                    <a:pt y="679" x="1803"/>
                  </a:lnTo>
                  <a:lnTo>
                    <a:pt y="647" x="1656"/>
                  </a:lnTo>
                  <a:lnTo>
                    <a:pt y="613" x="1511"/>
                  </a:lnTo>
                  <a:lnTo>
                    <a:pt y="580" x="1366"/>
                  </a:lnTo>
                  <a:lnTo>
                    <a:pt y="546" x="1222"/>
                  </a:lnTo>
                  <a:lnTo>
                    <a:pt y="512" x="1079"/>
                  </a:lnTo>
                  <a:lnTo>
                    <a:pt y="478" x="935"/>
                  </a:lnTo>
                  <a:lnTo>
                    <a:pt y="443" x="790"/>
                  </a:lnTo>
                  <a:lnTo>
                    <a:pt y="409" x="646"/>
                  </a:lnTo>
                  <a:lnTo>
                    <a:pt y="375" x="501"/>
                  </a:lnTo>
                  <a:lnTo>
                    <a:pt y="372" x="479"/>
                  </a:lnTo>
                  <a:lnTo>
                    <a:pt y="365" x="459"/>
                  </a:lnTo>
                  <a:lnTo>
                    <a:pt y="358" x="439"/>
                  </a:lnTo>
                  <a:lnTo>
                    <a:pt y="350" x="420"/>
                  </a:lnTo>
                  <a:lnTo>
                    <a:pt y="341" x="401"/>
                  </a:lnTo>
                  <a:lnTo>
                    <a:pt y="331" x="385"/>
                  </a:lnTo>
                  <a:lnTo>
                    <a:pt y="321" x="369"/>
                  </a:lnTo>
                  <a:lnTo>
                    <a:pt y="309" x="354"/>
                  </a:lnTo>
                  <a:lnTo>
                    <a:pt y="286" x="324"/>
                  </a:lnTo>
                  <a:lnTo>
                    <a:pt y="260" x="298"/>
                  </a:lnTo>
                  <a:lnTo>
                    <a:pt y="232" x="271"/>
                  </a:lnTo>
                  <a:lnTo>
                    <a:pt y="205" x="248"/>
                  </a:lnTo>
                  <a:lnTo>
                    <a:pt y="174" x="223"/>
                  </a:lnTo>
                  <a:lnTo>
                    <a:pt y="145" x="197"/>
                  </a:lnTo>
                  <a:lnTo>
                    <a:pt y="117" x="170"/>
                  </a:lnTo>
                  <a:lnTo>
                    <a:pt y="90" x="141"/>
                  </a:lnTo>
                  <a:lnTo>
                    <a:pt y="76" x="126"/>
                  </a:lnTo>
                  <a:lnTo>
                    <a:pt y="64" x="111"/>
                  </a:lnTo>
                  <a:lnTo>
                    <a:pt y="52" x="94"/>
                  </a:lnTo>
                  <a:lnTo>
                    <a:pt y="41" x="77"/>
                  </a:lnTo>
                  <a:lnTo>
                    <a:pt y="29" x="59"/>
                  </a:lnTo>
                  <a:lnTo>
                    <a:pt y="19" x="40"/>
                  </a:lnTo>
                  <a:lnTo>
                    <a:pt y="10" x="20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60"/>
                  </a:lnTo>
                  <a:lnTo>
                    <a:pt y="142" x="67"/>
                  </a:lnTo>
                  <a:lnTo>
                    <a:pt y="162" x="74"/>
                  </a:lnTo>
                  <a:lnTo>
                    <a:pt y="183" x="79"/>
                  </a:lnTo>
                  <a:lnTo>
                    <a:pt y="221" x="87"/>
                  </a:lnTo>
                  <a:lnTo>
                    <a:pt y="257" x="91"/>
                  </a:lnTo>
                  <a:lnTo>
                    <a:pt y="291" x="91"/>
                  </a:lnTo>
                  <a:lnTo>
                    <a:pt y="323" x="89"/>
                  </a:lnTo>
                  <a:lnTo>
                    <a:pt y="362" x="265"/>
                  </a:lnTo>
                  <a:lnTo>
                    <a:pt y="399" x="440"/>
                  </a:lnTo>
                  <a:lnTo>
                    <a:pt y="438" x="616"/>
                  </a:lnTo>
                  <a:lnTo>
                    <a:pt y="477" x="793"/>
                  </a:lnTo>
                  <a:lnTo>
                    <a:pt y="515" x="969"/>
                  </a:lnTo>
                  <a:lnTo>
                    <a:pt y="554" x="1146"/>
                  </a:lnTo>
                  <a:lnTo>
                    <a:pt y="593" x="1322"/>
                  </a:lnTo>
                  <a:lnTo>
                    <a:pt y="632" x="1497"/>
                  </a:lnTo>
                  <a:lnTo>
                    <a:pt y="669" x="1671"/>
                  </a:lnTo>
                  <a:lnTo>
                    <a:pt y="706" x="1843"/>
                  </a:lnTo>
                  <a:lnTo>
                    <a:pt y="744" x="2014"/>
                  </a:lnTo>
                  <a:lnTo>
                    <a:pt y="779" x="2183"/>
                  </a:lnTo>
                  <a:lnTo>
                    <a:pt y="813" x="2348"/>
                  </a:lnTo>
                  <a:lnTo>
                    <a:pt y="847" x="2512"/>
                  </a:lnTo>
                  <a:lnTo>
                    <a:pt y="879" x="2671"/>
                  </a:lnTo>
                  <a:lnTo>
                    <a:pt y="908" x="2828"/>
                  </a:lnTo>
                  <a:lnTo>
                    <a:pt y="918" x="2895"/>
                  </a:lnTo>
                  <a:lnTo>
                    <a:pt y="928" x="2963"/>
                  </a:lnTo>
                  <a:lnTo>
                    <a:pt y="936" x="3030"/>
                  </a:lnTo>
                  <a:lnTo>
                    <a:pt y="946" x="3094"/>
                  </a:lnTo>
                  <a:lnTo>
                    <a:pt y="953" x="3157"/>
                  </a:lnTo>
                  <a:lnTo>
                    <a:pt y="960" x="3214"/>
                  </a:lnTo>
                  <a:lnTo>
                    <a:pt y="963" x="3265"/>
                  </a:lnTo>
                  <a:lnTo>
                    <a:pt y="965" x="3309"/>
                  </a:lnTo>
                  <a:lnTo>
                    <a:pt y="965" x="3339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005" name="Shape 6005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3" x="50"/>
                  </a:lnTo>
                  <a:lnTo>
                    <a:pt y="3" x="103"/>
                  </a:lnTo>
                  <a:lnTo>
                    <a:pt y="5" x="153"/>
                  </a:lnTo>
                  <a:lnTo>
                    <a:pt y="5" x="204"/>
                  </a:lnTo>
                  <a:lnTo>
                    <a:pt y="5" x="253"/>
                  </a:lnTo>
                  <a:lnTo>
                    <a:pt y="3" x="303"/>
                  </a:lnTo>
                  <a:lnTo>
                    <a:pt y="3" x="354"/>
                  </a:lnTo>
                  <a:lnTo>
                    <a:pt y="0" x="403"/>
                  </a:lnTo>
                  <a:lnTo>
                    <a:pt y="7" x="418"/>
                  </a:lnTo>
                  <a:lnTo>
                    <a:pt y="12" x="430"/>
                  </a:lnTo>
                  <a:lnTo>
                    <a:pt y="18" x="444"/>
                  </a:lnTo>
                  <a:lnTo>
                    <a:pt y="27" x="454"/>
                  </a:lnTo>
                  <a:lnTo>
                    <a:pt y="42" x="474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</a:path>
              </a:pathLst>
            </a:custGeom>
            <a:noFill/>
            <a:ln w="9525" cap="rnd">
              <a:solidFill>
                <a:srgbClr val="969595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006" name="Shape 6006"/>
            <p:cNvSpPr/>
            <p:nvPr/>
          </p:nvSpPr>
          <p:spPr>
            <a:xfrm>
              <a:off y="2020886" x="2103436"/>
              <a:ext cy="760411" cx="120650"/>
            </a:xfrm>
            <a:custGeom>
              <a:pathLst>
                <a:path w="76" extrusionOk="0" h="479">
                  <a:moveTo>
                    <a:pt y="0" x="7"/>
                  </a:moveTo>
                  <a:lnTo>
                    <a:pt y="2" x="4"/>
                  </a:lnTo>
                  <a:lnTo>
                    <a:pt y="5" x="2"/>
                  </a:lnTo>
                  <a:lnTo>
                    <a:pt y="9" x="0"/>
                  </a:lnTo>
                  <a:lnTo>
                    <a:pt y="12" x="0"/>
                  </a:lnTo>
                  <a:lnTo>
                    <a:pt y="479" x="76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007" name="Shape 6007"/>
            <p:cNvSpPr/>
            <p:nvPr/>
          </p:nvSpPr>
          <p:spPr>
            <a:xfrm>
              <a:off y="2455861" x="3032125"/>
              <a:ext cy="163511" cx="230187"/>
            </a:xfrm>
            <a:custGeom>
              <a:pathLst>
                <a:path w="145" extrusionOk="0" h="103">
                  <a:moveTo>
                    <a:pt y="0" x="64"/>
                  </a:moveTo>
                  <a:lnTo>
                    <a:pt y="7" x="65"/>
                  </a:lnTo>
                  <a:lnTo>
                    <a:pt y="14" x="67"/>
                  </a:lnTo>
                  <a:lnTo>
                    <a:pt y="19" x="67"/>
                  </a:lnTo>
                  <a:lnTo>
                    <a:pt y="25" x="67"/>
                  </a:lnTo>
                  <a:lnTo>
                    <a:pt y="39" x="62"/>
                  </a:lnTo>
                  <a:lnTo>
                    <a:pt y="51" x="54"/>
                  </a:lnTo>
                  <a:lnTo>
                    <a:pt y="63" x="44"/>
                  </a:lnTo>
                  <a:lnTo>
                    <a:pt y="76" x="30"/>
                  </a:lnTo>
                  <a:lnTo>
                    <a:pt y="88" x="15"/>
                  </a:lnTo>
                  <a:lnTo>
                    <a:pt y="101" x="0"/>
                  </a:lnTo>
                  <a:lnTo>
                    <a:pt y="101" x="20"/>
                  </a:lnTo>
                  <a:lnTo>
                    <a:pt y="103" x="40"/>
                  </a:lnTo>
                  <a:lnTo>
                    <a:pt y="44" x="138"/>
                  </a:lnTo>
                  <a:lnTo>
                    <a:pt y="39" x="141"/>
                  </a:lnTo>
                  <a:lnTo>
                    <a:pt y="36" x="145"/>
                  </a:lnTo>
                  <a:lnTo>
                    <a:pt y="32" x="145"/>
                  </a:lnTo>
                  <a:lnTo>
                    <a:pt y="29" x="145"/>
                  </a:lnTo>
                  <a:lnTo>
                    <a:pt y="25" x="145"/>
                  </a:lnTo>
                  <a:lnTo>
                    <a:pt y="24" x="141"/>
                  </a:lnTo>
                  <a:lnTo>
                    <a:pt y="20" x="138"/>
                  </a:lnTo>
                  <a:lnTo>
                    <a:pt y="19" x="133"/>
                  </a:lnTo>
                  <a:lnTo>
                    <a:pt y="14" x="116"/>
                  </a:lnTo>
                  <a:lnTo>
                    <a:pt y="8" x="99"/>
                  </a:lnTo>
                  <a:lnTo>
                    <a:pt y="3" x="81"/>
                  </a:lnTo>
                  <a:lnTo>
                    <a:pt y="0" x="6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008" name="Shape 6008"/>
            <p:cNvSpPr/>
            <p:nvPr/>
          </p:nvSpPr>
          <p:spPr>
            <a:xfrm>
              <a:off y="2413000" x="6296025"/>
              <a:ext cy="681037" cx="579437"/>
            </a:xfrm>
            <a:custGeom>
              <a:pathLst>
                <a:path w="365" extrusionOk="0" h="429">
                  <a:moveTo>
                    <a:pt y="0" x="138"/>
                  </a:moveTo>
                  <a:lnTo>
                    <a:pt y="25" x="142"/>
                  </a:lnTo>
                  <a:lnTo>
                    <a:pt y="51" x="144"/>
                  </a:lnTo>
                  <a:lnTo>
                    <a:pt y="78" x="142"/>
                  </a:lnTo>
                  <a:lnTo>
                    <a:pt y="103" x="140"/>
                  </a:lnTo>
                  <a:lnTo>
                    <a:pt y="130" x="135"/>
                  </a:lnTo>
                  <a:lnTo>
                    <a:pt y="157" x="128"/>
                  </a:lnTo>
                  <a:lnTo>
                    <a:pt y="183" x="120"/>
                  </a:lnTo>
                  <a:lnTo>
                    <a:pt y="210" x="111"/>
                  </a:lnTo>
                  <a:lnTo>
                    <a:pt y="237" x="101"/>
                  </a:lnTo>
                  <a:lnTo>
                    <a:pt y="264" x="88"/>
                  </a:lnTo>
                  <a:lnTo>
                    <a:pt y="291" x="76"/>
                  </a:lnTo>
                  <a:lnTo>
                    <a:pt y="316" x="63"/>
                  </a:lnTo>
                  <a:lnTo>
                    <a:pt y="368" x="32"/>
                  </a:lnTo>
                  <a:lnTo>
                    <a:pt y="421" x="0"/>
                  </a:lnTo>
                  <a:lnTo>
                    <a:pt y="424" x="22"/>
                  </a:lnTo>
                  <a:lnTo>
                    <a:pt y="429" x="51"/>
                  </a:lnTo>
                  <a:lnTo>
                    <a:pt y="68" x="358"/>
                  </a:lnTo>
                  <a:lnTo>
                    <a:pt y="61" x="363"/>
                  </a:lnTo>
                  <a:lnTo>
                    <a:pt y="54" x="365"/>
                  </a:lnTo>
                  <a:lnTo>
                    <a:pt y="49" x="365"/>
                  </a:lnTo>
                  <a:lnTo>
                    <a:pt y="44" x="361"/>
                  </a:lnTo>
                  <a:lnTo>
                    <a:pt y="41" x="358"/>
                  </a:lnTo>
                  <a:lnTo>
                    <a:pt y="37" x="355"/>
                  </a:lnTo>
                  <a:lnTo>
                    <a:pt y="35" x="350"/>
                  </a:lnTo>
                  <a:lnTo>
                    <a:pt y="32" x="344"/>
                  </a:lnTo>
                  <a:lnTo>
                    <a:pt y="24" x="317"/>
                  </a:lnTo>
                  <a:lnTo>
                    <a:pt y="15" x="287"/>
                  </a:lnTo>
                  <a:lnTo>
                    <a:pt y="10" x="257"/>
                  </a:lnTo>
                  <a:lnTo>
                    <a:pt y="7" x="226"/>
                  </a:lnTo>
                  <a:lnTo>
                    <a:pt y="2" x="172"/>
                  </a:lnTo>
                  <a:lnTo>
                    <a:pt y="0" x="138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009" name="Shape 6009"/>
            <p:cNvSpPr/>
            <p:nvPr/>
          </p:nvSpPr>
          <p:spPr>
            <a:xfrm>
              <a:off y="2451100" x="3021011"/>
              <a:ext cy="165100" cx="120650"/>
            </a:xfrm>
            <a:custGeom>
              <a:pathLst>
                <a:path w="76" extrusionOk="0" h="104">
                  <a:moveTo>
                    <a:pt y="3" x="71"/>
                  </a:moveTo>
                  <a:lnTo>
                    <a:pt y="10" x="72"/>
                  </a:lnTo>
                  <a:lnTo>
                    <a:pt y="17" x="74"/>
                  </a:lnTo>
                  <a:lnTo>
                    <a:pt y="22" x="74"/>
                  </a:lnTo>
                  <a:lnTo>
                    <a:pt y="28" x="74"/>
                  </a:lnTo>
                  <a:lnTo>
                    <a:pt y="42" x="69"/>
                  </a:lnTo>
                  <a:lnTo>
                    <a:pt y="54" x="61"/>
                  </a:lnTo>
                  <a:lnTo>
                    <a:pt y="66" x="51"/>
                  </a:lnTo>
                  <a:lnTo>
                    <a:pt y="79" x="37"/>
                  </a:lnTo>
                  <a:lnTo>
                    <a:pt y="91" x="22"/>
                  </a:lnTo>
                  <a:lnTo>
                    <a:pt y="104" x="7"/>
                  </a:lnTo>
                  <a:lnTo>
                    <a:pt y="104" x="10"/>
                  </a:lnTo>
                  <a:lnTo>
                    <a:pt y="103" x="5"/>
                  </a:lnTo>
                  <a:lnTo>
                    <a:pt y="103" x="0"/>
                  </a:lnTo>
                  <a:lnTo>
                    <a:pt y="103" x="2"/>
                  </a:lnTo>
                  <a:lnTo>
                    <a:pt y="91" x="18"/>
                  </a:lnTo>
                  <a:lnTo>
                    <a:pt y="77" x="34"/>
                  </a:lnTo>
                  <a:lnTo>
                    <a:pt y="64" x="47"/>
                  </a:lnTo>
                  <a:lnTo>
                    <a:pt y="50" x="57"/>
                  </a:lnTo>
                  <a:lnTo>
                    <a:pt y="37" x="66"/>
                  </a:lnTo>
                  <a:lnTo>
                    <a:pt y="25" x="71"/>
                  </a:lnTo>
                  <a:lnTo>
                    <a:pt y="18" x="71"/>
                  </a:lnTo>
                  <a:lnTo>
                    <a:pt y="13" x="71"/>
                  </a:lnTo>
                  <a:lnTo>
                    <a:pt y="8" x="69"/>
                  </a:lnTo>
                  <a:lnTo>
                    <a:pt y="3" x="66"/>
                  </a:lnTo>
                  <a:lnTo>
                    <a:pt y="1" x="59"/>
                  </a:lnTo>
                  <a:lnTo>
                    <a:pt y="0" x="59"/>
                  </a:lnTo>
                  <a:lnTo>
                    <a:pt y="0" x="62"/>
                  </a:lnTo>
                  <a:lnTo>
                    <a:pt y="1" x="67"/>
                  </a:lnTo>
                  <a:lnTo>
                    <a:pt y="3" x="72"/>
                  </a:lnTo>
                  <a:lnTo>
                    <a:pt y="5" x="76"/>
                  </a:lnTo>
                  <a:lnTo>
                    <a:pt y="5" x="76"/>
                  </a:lnTo>
                  <a:lnTo>
                    <a:pt y="3" x="7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010" name="Shape 6010"/>
            <p:cNvSpPr/>
            <p:nvPr/>
          </p:nvSpPr>
          <p:spPr>
            <a:xfrm>
              <a:off y="2413000" x="6288087"/>
              <a:ext cy="665161" cx="236537"/>
            </a:xfrm>
            <a:custGeom>
              <a:pathLst>
                <a:path w="149" extrusionOk="0" h="419">
                  <a:moveTo>
                    <a:pt y="0" x="143"/>
                  </a:moveTo>
                  <a:lnTo>
                    <a:pt y="25" x="147"/>
                  </a:lnTo>
                  <a:lnTo>
                    <a:pt y="51" x="149"/>
                  </a:lnTo>
                  <a:lnTo>
                    <a:pt y="78" x="149"/>
                  </a:lnTo>
                  <a:lnTo>
                    <a:pt y="103" x="145"/>
                  </a:lnTo>
                  <a:lnTo>
                    <a:pt y="130" x="140"/>
                  </a:lnTo>
                  <a:lnTo>
                    <a:pt y="157" x="133"/>
                  </a:lnTo>
                  <a:lnTo>
                    <a:pt y="183" x="127"/>
                  </a:lnTo>
                  <a:lnTo>
                    <a:pt y="210" x="116"/>
                  </a:lnTo>
                  <a:lnTo>
                    <a:pt y="237" x="106"/>
                  </a:lnTo>
                  <a:lnTo>
                    <a:pt y="264" x="95"/>
                  </a:lnTo>
                  <a:lnTo>
                    <a:pt y="291" x="81"/>
                  </a:lnTo>
                  <a:lnTo>
                    <a:pt y="316" x="68"/>
                  </a:lnTo>
                  <a:lnTo>
                    <a:pt y="368" x="37"/>
                  </a:lnTo>
                  <a:lnTo>
                    <a:pt y="419" x="7"/>
                  </a:lnTo>
                  <a:lnTo>
                    <a:pt y="419" x="0"/>
                  </a:lnTo>
                  <a:lnTo>
                    <a:pt y="395" x="17"/>
                  </a:lnTo>
                  <a:lnTo>
                    <a:pt y="368" x="32"/>
                  </a:lnTo>
                  <a:lnTo>
                    <a:pt y="343" x="49"/>
                  </a:lnTo>
                  <a:lnTo>
                    <a:pt y="314" x="62"/>
                  </a:lnTo>
                  <a:lnTo>
                    <a:pt y="287" x="78"/>
                  </a:lnTo>
                  <a:lnTo>
                    <a:pt y="259" x="89"/>
                  </a:lnTo>
                  <a:lnTo>
                    <a:pt y="230" x="101"/>
                  </a:lnTo>
                  <a:lnTo>
                    <a:pt y="201" x="113"/>
                  </a:lnTo>
                  <a:lnTo>
                    <a:pt y="172" x="122"/>
                  </a:lnTo>
                  <a:lnTo>
                    <a:pt y="144" x="130"/>
                  </a:lnTo>
                  <a:lnTo>
                    <a:pt y="117" x="135"/>
                  </a:lnTo>
                  <a:lnTo>
                    <a:pt y="90" x="138"/>
                  </a:lnTo>
                  <a:lnTo>
                    <a:pt y="64" x="140"/>
                  </a:lnTo>
                  <a:lnTo>
                    <a:pt y="41" x="140"/>
                  </a:lnTo>
                  <a:lnTo>
                    <a:pt y="19" x="138"/>
                  </a:lnTo>
                  <a:lnTo>
                    <a:pt y="0" x="132"/>
                  </a:lnTo>
                  <a:lnTo>
                    <a:pt y="0" x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011" name="Shape 6011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012" name="Shape 6012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sp>
        <p:nvSpPr>
          <p:cNvPr id="6013" name="Shape 6013"/>
          <p:cNvSpPr/>
          <p:nvPr/>
        </p:nvSpPr>
        <p:spPr>
          <a:xfrm>
            <a:off y="342900" x="3175000"/>
            <a:ext cy="601661" cx="367188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Wind Correction</a:t>
            </a:r>
          </a:p>
        </p:txBody>
      </p:sp>
      <p:sp>
        <p:nvSpPr>
          <p:cNvPr id="6014" name="Shape 6014"/>
          <p:cNvSpPr/>
          <p:nvPr/>
        </p:nvSpPr>
        <p:spPr>
          <a:xfrm>
            <a:off y="1282700" x="1765300"/>
            <a:ext cy="627061" cx="574992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Flight path of model aircraft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must describe correct geometric shape</a:t>
            </a:r>
          </a:p>
        </p:txBody>
      </p:sp>
      <p:grpSp>
        <p:nvGrpSpPr>
          <p:cNvPr id="6015" name="Shape 6015"/>
          <p:cNvGrpSpPr/>
          <p:nvPr/>
        </p:nvGrpSpPr>
        <p:grpSpPr>
          <a:xfrm>
            <a:off y="2127055" x="1427531"/>
            <a:ext cy="2765812" cx="6280861"/>
            <a:chOff y="18500" x="7725"/>
            <a:chExt cy="2963000" cx="2986750"/>
          </a:xfrm>
        </p:grpSpPr>
        <p:sp>
          <p:nvSpPr>
            <p:cNvPr id="6016" name="Shape 6016"/>
            <p:cNvSpPr/>
            <p:nvPr/>
          </p:nvSpPr>
          <p:spPr>
            <a:xfrm>
              <a:off y="1295150" x="2890475"/>
              <a:ext cy="459925" cx="96275"/>
            </a:xfrm>
            <a:custGeom>
              <a:pathLst>
                <a:path w="3851" extrusionOk="0" h="18397">
                  <a:moveTo>
                    <a:pt y="6555" x="1903"/>
                  </a:moveTo>
                  <a:lnTo>
                    <a:pt y="14273" x="1107"/>
                  </a:lnTo>
                  <a:lnTo>
                    <a:pt y="14485" x="1062"/>
                  </a:lnTo>
                  <a:lnTo>
                    <a:pt y="14590" x="1018"/>
                  </a:lnTo>
                  <a:lnTo>
                    <a:pt y="15542" x="399"/>
                  </a:lnTo>
                  <a:lnTo>
                    <a:pt y="15753" x="222"/>
                  </a:lnTo>
                  <a:lnTo>
                    <a:pt y="16071" x="177"/>
                  </a:lnTo>
                  <a:lnTo>
                    <a:pt y="17128" x="0"/>
                  </a:lnTo>
                  <a:lnTo>
                    <a:pt y="17234" x="0"/>
                  </a:lnTo>
                  <a:lnTo>
                    <a:pt y="17234" x="45"/>
                  </a:lnTo>
                  <a:lnTo>
                    <a:pt y="18397" x="1195"/>
                  </a:lnTo>
                  <a:lnTo>
                    <a:pt y="18291" x="1239"/>
                  </a:lnTo>
                  <a:lnTo>
                    <a:pt y="18291" x="1284"/>
                  </a:lnTo>
                  <a:lnTo>
                    <a:pt y="8458" x="2832"/>
                  </a:lnTo>
                  <a:lnTo>
                    <a:pt y="6767" x="3098"/>
                  </a:lnTo>
                  <a:lnTo>
                    <a:pt y="4864" x="3363"/>
                  </a:lnTo>
                  <a:lnTo>
                    <a:pt y="2961" x="3629"/>
                  </a:lnTo>
                  <a:lnTo>
                    <a:pt y="1269" x="3850"/>
                  </a:lnTo>
                  <a:lnTo>
                    <a:pt y="1057" x="3850"/>
                  </a:lnTo>
                  <a:lnTo>
                    <a:pt y="846" x="3806"/>
                  </a:lnTo>
                  <a:lnTo>
                    <a:pt y="740" x="3762"/>
                  </a:lnTo>
                  <a:lnTo>
                    <a:pt y="635" x="3717"/>
                  </a:lnTo>
                  <a:lnTo>
                    <a:pt y="635" x="3673"/>
                  </a:lnTo>
                  <a:lnTo>
                    <a:pt y="635" x="3629"/>
                  </a:lnTo>
                  <a:lnTo>
                    <a:pt y="635" x="3629"/>
                  </a:lnTo>
                  <a:lnTo>
                    <a:pt y="635" x="3629"/>
                  </a:lnTo>
                  <a:lnTo>
                    <a:pt y="423" x="3585"/>
                  </a:lnTo>
                  <a:lnTo>
                    <a:pt y="317" x="3585"/>
                  </a:lnTo>
                  <a:lnTo>
                    <a:pt y="0" x="3319"/>
                  </a:lnTo>
                  <a:lnTo>
                    <a:pt y="1057" x="3054"/>
                  </a:lnTo>
                  <a:lnTo>
                    <a:pt y="2749" x="2700"/>
                  </a:lnTo>
                  <a:lnTo>
                    <a:pt y="3172" x="2523"/>
                  </a:lnTo>
                  <a:lnTo>
                    <a:pt y="3595" x="2390"/>
                  </a:lnTo>
                  <a:lnTo>
                    <a:pt y="4018" x="2257"/>
                  </a:lnTo>
                  <a:lnTo>
                    <a:pt y="4546" x="2169"/>
                  </a:lnTo>
                  <a:lnTo>
                    <a:pt y="5498" x="2036"/>
                  </a:lnTo>
                  <a:lnTo>
                    <a:pt y="6555" x="19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17" name="Shape 6017"/>
            <p:cNvSpPr/>
            <p:nvPr/>
          </p:nvSpPr>
          <p:spPr>
            <a:xfrm>
              <a:off y="1281925" x="2973450"/>
              <a:ext cy="21175" cx="6650"/>
            </a:xfrm>
            <a:custGeom>
              <a:pathLst>
                <a:path w="266" extrusionOk="0" h="847">
                  <a:moveTo>
                    <a:pt y="846" x="266"/>
                  </a:moveTo>
                  <a:lnTo>
                    <a:pt y="423" x="266"/>
                  </a:lnTo>
                  <a:lnTo>
                    <a:pt y="106" x="266"/>
                  </a:lnTo>
                  <a:lnTo>
                    <a:pt y="106" x="266"/>
                  </a:lnTo>
                  <a:lnTo>
                    <a:pt y="106" x="221"/>
                  </a:lnTo>
                  <a:lnTo>
                    <a:pt y="1" x="221"/>
                  </a:lnTo>
                  <a:lnTo>
                    <a:pt y="106" x="221"/>
                  </a:lnTo>
                  <a:lnTo>
                    <a:pt y="212" x="89"/>
                  </a:lnTo>
                  <a:lnTo>
                    <a:pt y="529" x="0"/>
                  </a:lnTo>
                  <a:lnTo>
                    <a:pt y="846" x="26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18" name="Shape 6018"/>
            <p:cNvSpPr/>
            <p:nvPr/>
          </p:nvSpPr>
          <p:spPr>
            <a:xfrm>
              <a:off y="1414075" x="2987825"/>
              <a:ext cy="15900" cx="6650"/>
            </a:xfrm>
            <a:custGeom>
              <a:pathLst>
                <a:path w="266" extrusionOk="0" h="636">
                  <a:moveTo>
                    <a:pt y="212" x="0"/>
                  </a:moveTo>
                  <a:lnTo>
                    <a:pt y="424" x="0"/>
                  </a:lnTo>
                  <a:lnTo>
                    <a:pt y="635" x="89"/>
                  </a:lnTo>
                  <a:lnTo>
                    <a:pt y="635" x="222"/>
                  </a:lnTo>
                  <a:lnTo>
                    <a:pt y="424" x="266"/>
                  </a:lnTo>
                  <a:lnTo>
                    <a:pt y="212" x="266"/>
                  </a:lnTo>
                  <a:lnTo>
                    <a:pt y="1" x="177"/>
                  </a:lnTo>
                  <a:lnTo>
                    <a:pt y="1" x="89"/>
                  </a:lnTo>
                  <a:lnTo>
                    <a:pt y="21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19" name="Shape 6019"/>
            <p:cNvSpPr/>
            <p:nvPr/>
          </p:nvSpPr>
          <p:spPr>
            <a:xfrm>
              <a:off y="1385000" x="2972325"/>
              <a:ext cy="37050" cx="16625"/>
            </a:xfrm>
            <a:custGeom>
              <a:pathLst>
                <a:path w="665" extrusionOk="0" h="1482">
                  <a:moveTo>
                    <a:pt y="107" x="89"/>
                  </a:moveTo>
                  <a:lnTo>
                    <a:pt y="107" x="134"/>
                  </a:lnTo>
                  <a:lnTo>
                    <a:pt y="1164" x="620"/>
                  </a:lnTo>
                  <a:lnTo>
                    <a:pt y="1164" x="665"/>
                  </a:lnTo>
                  <a:lnTo>
                    <a:pt y="1270" x="665"/>
                  </a:lnTo>
                  <a:lnTo>
                    <a:pt y="1481" x="620"/>
                  </a:lnTo>
                  <a:lnTo>
                    <a:pt y="1375" x="620"/>
                  </a:lnTo>
                  <a:lnTo>
                    <a:pt y="1375" x="576"/>
                  </a:lnTo>
                  <a:lnTo>
                    <a:pt y="530" x="89"/>
                  </a:lnTo>
                  <a:lnTo>
                    <a:pt y="424" x="45"/>
                  </a:lnTo>
                  <a:lnTo>
                    <a:pt y="424" x="1"/>
                  </a:lnTo>
                  <a:lnTo>
                    <a:pt y="424" x="1"/>
                  </a:lnTo>
                  <a:lnTo>
                    <a:pt y="212" x="45"/>
                  </a:lnTo>
                  <a:lnTo>
                    <a:pt y="107" x="45"/>
                  </a:lnTo>
                  <a:lnTo>
                    <a:pt y="1" x="89"/>
                  </a:lnTo>
                  <a:lnTo>
                    <a:pt y="107" x="8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20" name="Shape 6020"/>
            <p:cNvSpPr/>
            <p:nvPr/>
          </p:nvSpPr>
          <p:spPr>
            <a:xfrm>
              <a:off y="1406150" x="2984500"/>
              <a:ext cy="50250" cx="6675"/>
            </a:xfrm>
            <a:custGeom>
              <a:pathLst>
                <a:path w="267" extrusionOk="0" h="2010">
                  <a:moveTo>
                    <a:pt y="1904" x="1"/>
                  </a:moveTo>
                  <a:lnTo>
                    <a:pt y="1269" x="45"/>
                  </a:lnTo>
                  <a:lnTo>
                    <a:pt y="741" x="89"/>
                  </a:lnTo>
                  <a:lnTo>
                    <a:pt y="318" x="178"/>
                  </a:lnTo>
                  <a:lnTo>
                    <a:pt y="1" x="266"/>
                  </a:lnTo>
                  <a:lnTo>
                    <a:pt y="529" x="222"/>
                  </a:lnTo>
                  <a:lnTo>
                    <a:pt y="2010" x="45"/>
                  </a:lnTo>
                  <a:lnTo>
                    <a:pt y="2010" x="1"/>
                  </a:lnTo>
                  <a:lnTo>
                    <a:pt y="1904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21" name="Shape 6021"/>
            <p:cNvSpPr/>
            <p:nvPr/>
          </p:nvSpPr>
          <p:spPr>
            <a:xfrm>
              <a:off y="1411450" x="2985600"/>
              <a:ext cy="44950" cx="8875"/>
            </a:xfrm>
            <a:custGeom>
              <a:pathLst>
                <a:path w="355" extrusionOk="0" h="1798">
                  <a:moveTo>
                    <a:pt y="0" x="355"/>
                  </a:moveTo>
                  <a:lnTo>
                    <a:pt y="846" x="222"/>
                  </a:lnTo>
                  <a:lnTo>
                    <a:pt y="1692" x="45"/>
                  </a:lnTo>
                  <a:lnTo>
                    <a:pt y="1692" x="1"/>
                  </a:lnTo>
                  <a:lnTo>
                    <a:pt y="1798" x="1"/>
                  </a:lnTo>
                  <a:lnTo>
                    <a:pt y="952" x="134"/>
                  </a:lnTo>
                  <a:lnTo>
                    <a:pt y="0" x="35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22" name="Shape 6022"/>
            <p:cNvSpPr/>
            <p:nvPr/>
          </p:nvSpPr>
          <p:spPr>
            <a:xfrm>
              <a:off y="1403500" x="2985600"/>
              <a:ext cy="52900" cx="8875"/>
            </a:xfrm>
            <a:custGeom>
              <a:pathLst>
                <a:path w="355" extrusionOk="0" h="2116">
                  <a:moveTo>
                    <a:pt y="107" x="222"/>
                  </a:moveTo>
                  <a:lnTo>
                    <a:pt y="1058" x="134"/>
                  </a:lnTo>
                  <a:lnTo>
                    <a:pt y="2116" x="1"/>
                  </a:lnTo>
                  <a:lnTo>
                    <a:pt y="2116" x="1"/>
                  </a:lnTo>
                  <a:lnTo>
                    <a:pt y="953" x="178"/>
                  </a:lnTo>
                  <a:lnTo>
                    <a:pt y="318" x="355"/>
                  </a:lnTo>
                  <a:lnTo>
                    <a:pt y="107" x="355"/>
                  </a:lnTo>
                  <a:lnTo>
                    <a:pt y="1" x="311"/>
                  </a:lnTo>
                  <a:lnTo>
                    <a:pt y="1" x="266"/>
                  </a:lnTo>
                  <a:lnTo>
                    <a:pt y="107" x="222"/>
                  </a:lnTo>
                  <a:lnTo>
                    <a:pt y="107" x="2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23" name="Shape 6023"/>
            <p:cNvSpPr/>
            <p:nvPr/>
          </p:nvSpPr>
          <p:spPr>
            <a:xfrm>
              <a:off y="1260775" x="1225650"/>
              <a:ext cy="473150" cx="35425"/>
            </a:xfrm>
            <a:custGeom>
              <a:pathLst>
                <a:path w="1417" extrusionOk="0" h="18926">
                  <a:moveTo>
                    <a:pt y="7296" x="266"/>
                  </a:moveTo>
                  <a:lnTo>
                    <a:pt y="15225" x="620"/>
                  </a:lnTo>
                  <a:lnTo>
                    <a:pt y="15437" x="620"/>
                  </a:lnTo>
                  <a:lnTo>
                    <a:pt y="15648" x="620"/>
                  </a:lnTo>
                  <a:lnTo>
                    <a:pt y="17023" x="133"/>
                  </a:lnTo>
                  <a:lnTo>
                    <a:pt y="17340" x="45"/>
                  </a:lnTo>
                  <a:lnTo>
                    <a:pt y="17657" x="1"/>
                  </a:lnTo>
                  <a:lnTo>
                    <a:pt y="18820" x="1"/>
                  </a:lnTo>
                  <a:lnTo>
                    <a:pt y="18820" x="1"/>
                  </a:lnTo>
                  <a:lnTo>
                    <a:pt y="18926" x="45"/>
                  </a:lnTo>
                  <a:lnTo>
                    <a:pt y="18926" x="1328"/>
                  </a:lnTo>
                  <a:lnTo>
                    <a:pt y="18926" x="1328"/>
                  </a:lnTo>
                  <a:lnTo>
                    <a:pt y="18820" x="1372"/>
                  </a:lnTo>
                  <a:lnTo>
                    <a:pt y="8353" x="1416"/>
                  </a:lnTo>
                  <a:lnTo>
                    <a:pt y="6556" x="1416"/>
                  </a:lnTo>
                  <a:lnTo>
                    <a:pt y="4547" x="1416"/>
                  </a:lnTo>
                  <a:lnTo>
                    <a:pt y="2432" x="1372"/>
                  </a:lnTo>
                  <a:lnTo>
                    <a:pt y="741" x="1328"/>
                  </a:lnTo>
                  <a:lnTo>
                    <a:pt y="529" x="1284"/>
                  </a:lnTo>
                  <a:lnTo>
                    <a:pt y="318" x="1239"/>
                  </a:lnTo>
                  <a:lnTo>
                    <a:pt y="318" x="1151"/>
                  </a:lnTo>
                  <a:lnTo>
                    <a:pt y="212" x="1107"/>
                  </a:lnTo>
                  <a:lnTo>
                    <a:pt y="212" x="1062"/>
                  </a:lnTo>
                  <a:lnTo>
                    <a:pt y="318" x="1062"/>
                  </a:lnTo>
                  <a:lnTo>
                    <a:pt y="318" x="1018"/>
                  </a:lnTo>
                  <a:lnTo>
                    <a:pt y="318" x="1018"/>
                  </a:lnTo>
                  <a:lnTo>
                    <a:pt y="212" x="974"/>
                  </a:lnTo>
                  <a:lnTo>
                    <a:pt y="1" x="974"/>
                  </a:lnTo>
                  <a:lnTo>
                    <a:pt y="1" x="664"/>
                  </a:lnTo>
                  <a:lnTo>
                    <a:pt y="1269" x="532"/>
                  </a:lnTo>
                  <a:lnTo>
                    <a:pt y="3067" x="487"/>
                  </a:lnTo>
                  <a:lnTo>
                    <a:pt y="3595" x="355"/>
                  </a:lnTo>
                  <a:lnTo>
                    <a:pt y="4124" x="266"/>
                  </a:lnTo>
                  <a:lnTo>
                    <a:pt y="4653" x="222"/>
                  </a:lnTo>
                  <a:lnTo>
                    <a:pt y="5181" x="222"/>
                  </a:lnTo>
                  <a:lnTo>
                    <a:pt y="6239" x="222"/>
                  </a:lnTo>
                  <a:lnTo>
                    <a:pt y="7296" x="26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24" name="Shape 6024"/>
            <p:cNvSpPr/>
            <p:nvPr/>
          </p:nvSpPr>
          <p:spPr>
            <a:xfrm>
              <a:off y="1244925" x="1242250"/>
              <a:ext cy="15875" cx="7750"/>
            </a:xfrm>
            <a:custGeom>
              <a:pathLst>
                <a:path w="310" extrusionOk="0" h="635">
                  <a:moveTo>
                    <a:pt y="635" x="310"/>
                  </a:moveTo>
                  <a:lnTo>
                    <a:pt y="318" x="222"/>
                  </a:lnTo>
                  <a:lnTo>
                    <a:pt y="0" x="177"/>
                  </a:lnTo>
                  <a:lnTo>
                    <a:pt y="0" x="177"/>
                  </a:lnTo>
                  <a:lnTo>
                    <a:pt y="0" x="133"/>
                  </a:lnTo>
                  <a:lnTo>
                    <a:pt y="0" x="133"/>
                  </a:lnTo>
                  <a:lnTo>
                    <a:pt y="0" x="133"/>
                  </a:lnTo>
                  <a:lnTo>
                    <a:pt y="212" x="45"/>
                  </a:lnTo>
                  <a:lnTo>
                    <a:pt y="635" x="0"/>
                  </a:lnTo>
                  <a:lnTo>
                    <a:pt y="635" x="31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25" name="Shape 6025"/>
            <p:cNvSpPr/>
            <p:nvPr/>
          </p:nvSpPr>
          <p:spPr>
            <a:xfrm>
              <a:off y="1355925" x="1273225"/>
              <a:ext cy="18525" cx="7750"/>
            </a:xfrm>
            <a:custGeom>
              <a:pathLst>
                <a:path w="310" extrusionOk="0" h="741">
                  <a:moveTo>
                    <a:pt y="318" x="0"/>
                  </a:moveTo>
                  <a:lnTo>
                    <a:pt y="635" x="44"/>
                  </a:lnTo>
                  <a:lnTo>
                    <a:pt y="741" x="177"/>
                  </a:lnTo>
                  <a:lnTo>
                    <a:pt y="635" x="266"/>
                  </a:lnTo>
                  <a:lnTo>
                    <a:pt y="318" x="310"/>
                  </a:lnTo>
                  <a:lnTo>
                    <a:pt y="107" x="266"/>
                  </a:lnTo>
                  <a:lnTo>
                    <a:pt y="1" x="177"/>
                  </a:lnTo>
                  <a:lnTo>
                    <a:pt y="107" x="44"/>
                  </a:lnTo>
                  <a:lnTo>
                    <a:pt y="318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26" name="Shape 6026"/>
            <p:cNvSpPr/>
            <p:nvPr/>
          </p:nvSpPr>
          <p:spPr>
            <a:xfrm>
              <a:off y="1345350" x="1255525"/>
              <a:ext cy="21175" cx="18825"/>
            </a:xfrm>
            <a:custGeom>
              <a:pathLst>
                <a:path w="753" extrusionOk="0" h="847">
                  <a:moveTo>
                    <a:pt y="1" x="44"/>
                  </a:moveTo>
                  <a:lnTo>
                    <a:pt y="1" x="89"/>
                  </a:lnTo>
                  <a:lnTo>
                    <a:pt y="635" x="708"/>
                  </a:lnTo>
                  <a:lnTo>
                    <a:pt y="635" x="708"/>
                  </a:lnTo>
                  <a:lnTo>
                    <a:pt y="635" x="752"/>
                  </a:lnTo>
                  <a:lnTo>
                    <a:pt y="847" x="752"/>
                  </a:lnTo>
                  <a:lnTo>
                    <a:pt y="847" x="708"/>
                  </a:lnTo>
                  <a:lnTo>
                    <a:pt y="847" x="708"/>
                  </a:lnTo>
                  <a:lnTo>
                    <a:pt y="424" x="89"/>
                  </a:lnTo>
                  <a:lnTo>
                    <a:pt y="424" x="44"/>
                  </a:lnTo>
                  <a:lnTo>
                    <a:pt y="424" x="0"/>
                  </a:lnTo>
                  <a:lnTo>
                    <a:pt y="318" x="0"/>
                  </a:lnTo>
                  <a:lnTo>
                    <a:pt y="212" x="0"/>
                  </a:lnTo>
                  <a:lnTo>
                    <a:pt y="1" x="0"/>
                  </a:lnTo>
                  <a:lnTo>
                    <a:pt y="1" x="0"/>
                  </a:lnTo>
                  <a:lnTo>
                    <a:pt y="1" x="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27" name="Shape 6027"/>
            <p:cNvSpPr/>
            <p:nvPr/>
          </p:nvSpPr>
          <p:spPr>
            <a:xfrm>
              <a:off y="1350650" x="1273225"/>
              <a:ext cy="50250" cx="3325"/>
            </a:xfrm>
            <a:custGeom>
              <a:pathLst>
                <a:path w="133" extrusionOk="0" h="2010">
                  <a:moveTo>
                    <a:pt y="2009" x="89"/>
                  </a:moveTo>
                  <a:lnTo>
                    <a:pt y="1375" x="44"/>
                  </a:lnTo>
                  <a:lnTo>
                    <a:pt y="741" x="0"/>
                  </a:lnTo>
                  <a:lnTo>
                    <a:pt y="318" x="0"/>
                  </a:lnTo>
                  <a:lnTo>
                    <a:pt y="0" x="44"/>
                  </a:lnTo>
                  <a:lnTo>
                    <a:pt y="423" x="89"/>
                  </a:lnTo>
                  <a:lnTo>
                    <a:pt y="2009" x="133"/>
                  </a:lnTo>
                  <a:lnTo>
                    <a:pt y="2009" x="89"/>
                  </a:lnTo>
                  <a:lnTo>
                    <a:pt y="2009" x="8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28" name="Shape 6028"/>
            <p:cNvSpPr/>
            <p:nvPr/>
          </p:nvSpPr>
          <p:spPr>
            <a:xfrm>
              <a:off y="1353300" x="1276525"/>
              <a:ext cy="47600" cx="2250"/>
            </a:xfrm>
            <a:custGeom>
              <a:pathLst>
                <a:path w="90" extrusionOk="0" h="1904">
                  <a:moveTo>
                    <a:pt y="0" x="45"/>
                  </a:moveTo>
                  <a:lnTo>
                    <a:pt y="846" x="89"/>
                  </a:lnTo>
                  <a:lnTo>
                    <a:pt y="1798" x="1"/>
                  </a:lnTo>
                  <a:lnTo>
                    <a:pt y="1903" x="1"/>
                  </a:lnTo>
                  <a:lnTo>
                    <a:pt y="1903" x="1"/>
                  </a:lnTo>
                  <a:lnTo>
                    <a:pt y="1057" x="1"/>
                  </a:lnTo>
                  <a:lnTo>
                    <a:pt y="0" x="4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29" name="Shape 6029"/>
            <p:cNvSpPr/>
            <p:nvPr/>
          </p:nvSpPr>
          <p:spPr>
            <a:xfrm>
              <a:off y="1345350" x="1274325"/>
              <a:ext cy="55550" cx="3350"/>
            </a:xfrm>
            <a:custGeom>
              <a:pathLst>
                <a:path w="134" extrusionOk="0" h="2222">
                  <a:moveTo>
                    <a:pt y="212" x="0"/>
                  </a:moveTo>
                  <a:lnTo>
                    <a:pt y="1164" x="45"/>
                  </a:lnTo>
                  <a:lnTo>
                    <a:pt y="2221" x="89"/>
                  </a:lnTo>
                  <a:lnTo>
                    <a:pt y="2221" x="89"/>
                  </a:lnTo>
                  <a:lnTo>
                    <a:pt y="953" x="89"/>
                  </a:lnTo>
                  <a:lnTo>
                    <a:pt y="318" x="133"/>
                  </a:lnTo>
                  <a:lnTo>
                    <a:pt y="107" x="133"/>
                  </a:lnTo>
                  <a:lnTo>
                    <a:pt y="1" x="89"/>
                  </a:lnTo>
                  <a:lnTo>
                    <a:pt y="107" x="45"/>
                  </a:lnTo>
                  <a:lnTo>
                    <a:pt y="212" x="0"/>
                  </a:lnTo>
                  <a:lnTo>
                    <a:pt y="21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30" name="Shape 6030"/>
            <p:cNvSpPr/>
            <p:nvPr/>
          </p:nvSpPr>
          <p:spPr>
            <a:xfrm>
              <a:off y="1250200" x="1649325"/>
              <a:ext cy="452025" cx="96275"/>
            </a:xfrm>
            <a:custGeom>
              <a:pathLst>
                <a:path w="3851" extrusionOk="0" h="18081">
                  <a:moveTo>
                    <a:pt y="10891" x="2965"/>
                  </a:moveTo>
                  <a:lnTo>
                    <a:pt y="3913" x="1284"/>
                  </a:lnTo>
                  <a:lnTo>
                    <a:pt y="3701" x="1239"/>
                  </a:lnTo>
                  <a:lnTo>
                    <a:pt y="3596" x="1239"/>
                  </a:lnTo>
                  <a:lnTo>
                    <a:pt y="1904" x="1416"/>
                  </a:lnTo>
                  <a:lnTo>
                    <a:pt y="1481" x="1461"/>
                  </a:lnTo>
                  <a:lnTo>
                    <a:pt y="1164" x="1416"/>
                  </a:lnTo>
                  <a:lnTo>
                    <a:pt y="107" x="1239"/>
                  </a:lnTo>
                  <a:lnTo>
                    <a:pt y="1" x="1195"/>
                  </a:lnTo>
                  <a:lnTo>
                    <a:pt y="1" x="1195"/>
                  </a:lnTo>
                  <a:lnTo>
                    <a:pt y="1270" x="0"/>
                  </a:lnTo>
                  <a:lnTo>
                    <a:pt y="1270" x="0"/>
                  </a:lnTo>
                  <a:lnTo>
                    <a:pt y="1375" x="0"/>
                  </a:lnTo>
                  <a:lnTo>
                    <a:pt y="10996" x="1726"/>
                  </a:lnTo>
                  <a:lnTo>
                    <a:pt y="12582" x="2036"/>
                  </a:lnTo>
                  <a:lnTo>
                    <a:pt y="14485" x="2390"/>
                  </a:lnTo>
                  <a:lnTo>
                    <a:pt y="16283" x="2788"/>
                  </a:lnTo>
                  <a:lnTo>
                    <a:pt y="17869" x="3142"/>
                  </a:lnTo>
                  <a:lnTo>
                    <a:pt y="18080" x="3186"/>
                  </a:lnTo>
                  <a:lnTo>
                    <a:pt y="18080" x="3275"/>
                  </a:lnTo>
                  <a:lnTo>
                    <a:pt y="18080" x="3363"/>
                  </a:lnTo>
                  <a:lnTo>
                    <a:pt y="18080" x="3408"/>
                  </a:lnTo>
                  <a:lnTo>
                    <a:pt y="18080" x="3452"/>
                  </a:lnTo>
                  <a:lnTo>
                    <a:pt y="17974" x="3452"/>
                  </a:lnTo>
                  <a:lnTo>
                    <a:pt y="17974" x="3452"/>
                  </a:lnTo>
                  <a:lnTo>
                    <a:pt y="17974" x="3496"/>
                  </a:lnTo>
                  <a:lnTo>
                    <a:pt y="18080" x="3540"/>
                  </a:lnTo>
                  <a:lnTo>
                    <a:pt y="18080" x="3585"/>
                  </a:lnTo>
                  <a:lnTo>
                    <a:pt y="17869" x="3850"/>
                  </a:lnTo>
                  <a:lnTo>
                    <a:pt y="16706" x="3762"/>
                  </a:lnTo>
                  <a:lnTo>
                    <a:pt y="14908" x="3496"/>
                  </a:lnTo>
                  <a:lnTo>
                    <a:pt y="14274" x="3496"/>
                  </a:lnTo>
                  <a:lnTo>
                    <a:pt y="13745" x="3496"/>
                  </a:lnTo>
                  <a:lnTo>
                    <a:pt y="13217" x="3452"/>
                  </a:lnTo>
                  <a:lnTo>
                    <a:pt y="12688" x="3363"/>
                  </a:lnTo>
                  <a:lnTo>
                    <a:pt y="11736" x="3186"/>
                  </a:lnTo>
                  <a:lnTo>
                    <a:pt y="10891" x="296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31" name="Shape 6031"/>
            <p:cNvSpPr/>
            <p:nvPr/>
          </p:nvSpPr>
          <p:spPr>
            <a:xfrm>
              <a:off y="1696900" x="1738925"/>
              <a:ext cy="18525" cx="7775"/>
            </a:xfrm>
            <a:custGeom>
              <a:pathLst>
                <a:path w="311" extrusionOk="0" h="741">
                  <a:moveTo>
                    <a:pt y="318" x="1"/>
                  </a:moveTo>
                  <a:lnTo>
                    <a:pt y="635" x="133"/>
                  </a:lnTo>
                  <a:lnTo>
                    <a:pt y="741" x="222"/>
                  </a:lnTo>
                  <a:lnTo>
                    <a:pt y="741" x="222"/>
                  </a:lnTo>
                  <a:lnTo>
                    <a:pt y="741" x="266"/>
                  </a:lnTo>
                  <a:lnTo>
                    <a:pt y="741" x="266"/>
                  </a:lnTo>
                  <a:lnTo>
                    <a:pt y="741" x="266"/>
                  </a:lnTo>
                  <a:lnTo>
                    <a:pt y="424" x="310"/>
                  </a:lnTo>
                  <a:lnTo>
                    <a:pt y="1" x="266"/>
                  </a:lnTo>
                  <a:lnTo>
                    <a:pt y="318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32" name="Shape 6032"/>
            <p:cNvSpPr/>
            <p:nvPr/>
          </p:nvSpPr>
          <p:spPr>
            <a:xfrm>
              <a:off y="1628175" x="1692475"/>
              <a:ext cy="15900" cx="6650"/>
            </a:xfrm>
            <a:custGeom>
              <a:pathLst>
                <a:path w="266" extrusionOk="0" h="636">
                  <a:moveTo>
                    <a:pt y="212" x="266"/>
                  </a:moveTo>
                  <a:lnTo>
                    <a:pt y="1" x="177"/>
                  </a:lnTo>
                  <a:lnTo>
                    <a:pt y="1" x="89"/>
                  </a:lnTo>
                  <a:lnTo>
                    <a:pt y="212" x="0"/>
                  </a:lnTo>
                  <a:lnTo>
                    <a:pt y="424" x="0"/>
                  </a:lnTo>
                  <a:lnTo>
                    <a:pt y="635" x="89"/>
                  </a:lnTo>
                  <a:lnTo>
                    <a:pt y="635" x="177"/>
                  </a:lnTo>
                  <a:lnTo>
                    <a:pt y="424" x="266"/>
                  </a:lnTo>
                  <a:lnTo>
                    <a:pt y="212" x="26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33" name="Shape 6033"/>
            <p:cNvSpPr/>
            <p:nvPr/>
          </p:nvSpPr>
          <p:spPr>
            <a:xfrm>
              <a:off y="1625550" x="1699100"/>
              <a:ext cy="10575" cx="19950"/>
            </a:xfrm>
            <a:custGeom>
              <a:pathLst>
                <a:path w="798" extrusionOk="0" h="423">
                  <a:moveTo>
                    <a:pt y="317" x="753"/>
                  </a:moveTo>
                  <a:lnTo>
                    <a:pt y="423" x="709"/>
                  </a:lnTo>
                  <a:lnTo>
                    <a:pt y="423" x="45"/>
                  </a:lnTo>
                  <a:lnTo>
                    <a:pt y="423" x="45"/>
                  </a:lnTo>
                  <a:lnTo>
                    <a:pt y="423" x="1"/>
                  </a:lnTo>
                  <a:lnTo>
                    <a:pt y="211" x="1"/>
                  </a:lnTo>
                  <a:lnTo>
                    <a:pt y="211" x="1"/>
                  </a:lnTo>
                  <a:lnTo>
                    <a:pt y="211" x="1"/>
                  </a:lnTo>
                  <a:lnTo>
                    <a:pt y="0" x="664"/>
                  </a:lnTo>
                  <a:lnTo>
                    <a:pt y="0" x="709"/>
                  </a:lnTo>
                  <a:lnTo>
                    <a:pt y="0" x="709"/>
                  </a:lnTo>
                  <a:lnTo>
                    <a:pt y="0" x="753"/>
                  </a:lnTo>
                  <a:lnTo>
                    <a:pt y="106" x="753"/>
                  </a:lnTo>
                  <a:lnTo>
                    <a:pt y="211" x="797"/>
                  </a:lnTo>
                  <a:lnTo>
                    <a:pt y="317" x="797"/>
                  </a:lnTo>
                  <a:lnTo>
                    <a:pt y="317" x="7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34" name="Shape 6034"/>
            <p:cNvSpPr/>
            <p:nvPr/>
          </p:nvSpPr>
          <p:spPr>
            <a:xfrm>
              <a:off y="1601750" x="1690250"/>
              <a:ext cy="44950" cx="11100"/>
            </a:xfrm>
            <a:custGeom>
              <a:pathLst>
                <a:path w="444" extrusionOk="0" h="1798">
                  <a:moveTo>
                    <a:pt y="0" x="45"/>
                  </a:moveTo>
                  <a:lnTo>
                    <a:pt y="529" x="222"/>
                  </a:lnTo>
                  <a:lnTo>
                    <a:pt y="1058" x="355"/>
                  </a:lnTo>
                  <a:lnTo>
                    <a:pt y="1481" x="399"/>
                  </a:lnTo>
                  <a:lnTo>
                    <a:pt y="1798" x="443"/>
                  </a:lnTo>
                  <a:lnTo>
                    <a:pt y="1375" x="310"/>
                  </a:lnTo>
                  <a:lnTo>
                    <a:pt y="0" x="1"/>
                  </a:lnTo>
                  <a:lnTo>
                    <a:pt y="0" x="45"/>
                  </a:lnTo>
                  <a:lnTo>
                    <a:pt y="0" x="4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35" name="Shape 6035"/>
            <p:cNvSpPr/>
            <p:nvPr/>
          </p:nvSpPr>
          <p:spPr>
            <a:xfrm>
              <a:off y="1601750" x="1690250"/>
              <a:ext cy="47600" cx="6675"/>
            </a:xfrm>
            <a:custGeom>
              <a:pathLst>
                <a:path w="267" extrusionOk="0" h="1904">
                  <a:moveTo>
                    <a:pt y="1904" x="266"/>
                  </a:moveTo>
                  <a:lnTo>
                    <a:pt y="1058" x="133"/>
                  </a:lnTo>
                  <a:lnTo>
                    <a:pt y="106" x="1"/>
                  </a:lnTo>
                  <a:lnTo>
                    <a:pt y="106" x="1"/>
                  </a:lnTo>
                  <a:lnTo>
                    <a:pt y="0" x="1"/>
                  </a:lnTo>
                  <a:lnTo>
                    <a:pt y="846" x="133"/>
                  </a:lnTo>
                  <a:lnTo>
                    <a:pt y="1904" x="26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36" name="Shape 6036"/>
            <p:cNvSpPr/>
            <p:nvPr/>
          </p:nvSpPr>
          <p:spPr>
            <a:xfrm>
              <a:off y="1601750" x="1690250"/>
              <a:ext cy="50250" cx="11100"/>
            </a:xfrm>
            <a:custGeom>
              <a:pathLst>
                <a:path w="444" extrusionOk="0" h="2010">
                  <a:moveTo>
                    <a:pt y="1798" x="443"/>
                  </a:moveTo>
                  <a:lnTo>
                    <a:pt y="952" x="222"/>
                  </a:lnTo>
                  <a:lnTo>
                    <a:pt y="0" x="1"/>
                  </a:lnTo>
                  <a:lnTo>
                    <a:pt y="0" x="1"/>
                  </a:lnTo>
                  <a:lnTo>
                    <a:pt y="1163" x="222"/>
                  </a:lnTo>
                  <a:lnTo>
                    <a:pt y="1904" x="266"/>
                  </a:lnTo>
                  <a:lnTo>
                    <a:pt y="2009" x="355"/>
                  </a:lnTo>
                  <a:lnTo>
                    <a:pt y="2009" x="399"/>
                  </a:lnTo>
                  <a:lnTo>
                    <a:pt y="2009" x="443"/>
                  </a:lnTo>
                  <a:lnTo>
                    <a:pt y="1798" x="443"/>
                  </a:lnTo>
                  <a:lnTo>
                    <a:pt y="1798" x="4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37" name="Shape 6037"/>
            <p:cNvSpPr/>
            <p:nvPr/>
          </p:nvSpPr>
          <p:spPr>
            <a:xfrm>
              <a:off y="1223775" x="66350"/>
              <a:ext cy="473150" cx="34325"/>
            </a:xfrm>
            <a:custGeom>
              <a:pathLst>
                <a:path w="1373" extrusionOk="0" h="18926">
                  <a:moveTo>
                    <a:pt y="11630" x="1151"/>
                  </a:moveTo>
                  <a:lnTo>
                    <a:pt y="3701" x="753"/>
                  </a:lnTo>
                  <a:lnTo>
                    <a:pt y="3490" x="753"/>
                  </a:lnTo>
                  <a:lnTo>
                    <a:pt y="3278" x="797"/>
                  </a:lnTo>
                  <a:lnTo>
                    <a:pt y="1904" x="1240"/>
                  </a:lnTo>
                  <a:lnTo>
                    <a:pt y="1586" x="1328"/>
                  </a:lnTo>
                  <a:lnTo>
                    <a:pt y="1269" x="1373"/>
                  </a:lnTo>
                  <a:lnTo>
                    <a:pt y="106" x="1373"/>
                  </a:lnTo>
                  <a:lnTo>
                    <a:pt y="1" x="1328"/>
                  </a:lnTo>
                  <a:lnTo>
                    <a:pt y="1" x="1328"/>
                  </a:lnTo>
                  <a:lnTo>
                    <a:pt y="1" x="45"/>
                  </a:lnTo>
                  <a:lnTo>
                    <a:pt y="1" x="1"/>
                  </a:lnTo>
                  <a:lnTo>
                    <a:pt y="106" x="1"/>
                  </a:lnTo>
                  <a:lnTo>
                    <a:pt y="10573" x="1"/>
                  </a:lnTo>
                  <a:lnTo>
                    <a:pt y="12371" x="1"/>
                  </a:lnTo>
                  <a:lnTo>
                    <a:pt y="14379" x="45"/>
                  </a:lnTo>
                  <a:lnTo>
                    <a:pt y="16494" x="89"/>
                  </a:lnTo>
                  <a:lnTo>
                    <a:pt y="18186" x="134"/>
                  </a:lnTo>
                  <a:lnTo>
                    <a:pt y="18397" x="178"/>
                  </a:lnTo>
                  <a:lnTo>
                    <a:pt y="18608" x="222"/>
                  </a:lnTo>
                  <a:lnTo>
                    <a:pt y="18608" x="311"/>
                  </a:lnTo>
                  <a:lnTo>
                    <a:pt y="18714" x="355"/>
                  </a:lnTo>
                  <a:lnTo>
                    <a:pt y="18714" x="399"/>
                  </a:lnTo>
                  <a:lnTo>
                    <a:pt y="18608" x="443"/>
                  </a:lnTo>
                  <a:lnTo>
                    <a:pt y="18608" x="443"/>
                  </a:lnTo>
                  <a:lnTo>
                    <a:pt y="18608" x="443"/>
                  </a:lnTo>
                  <a:lnTo>
                    <a:pt y="18714" x="488"/>
                  </a:lnTo>
                  <a:lnTo>
                    <a:pt y="18820" x="532"/>
                  </a:lnTo>
                  <a:lnTo>
                    <a:pt y="18926" x="842"/>
                  </a:lnTo>
                  <a:lnTo>
                    <a:pt y="17657" x="930"/>
                  </a:lnTo>
                  <a:lnTo>
                    <a:pt y="15860" x="974"/>
                  </a:lnTo>
                  <a:lnTo>
                    <a:pt y="15331" x="1107"/>
                  </a:lnTo>
                  <a:lnTo>
                    <a:pt y="14802" x="1151"/>
                  </a:lnTo>
                  <a:lnTo>
                    <a:pt y="14274" x="1196"/>
                  </a:lnTo>
                  <a:lnTo>
                    <a:pt y="13745" x="1240"/>
                  </a:lnTo>
                  <a:lnTo>
                    <a:pt y="12688" x="1196"/>
                  </a:lnTo>
                  <a:lnTo>
                    <a:pt y="11630" x="1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38" name="Shape 6038"/>
            <p:cNvSpPr/>
            <p:nvPr/>
          </p:nvSpPr>
          <p:spPr>
            <a:xfrm>
              <a:off y="1696900" x="79625"/>
              <a:ext cy="15900" cx="7775"/>
            </a:xfrm>
            <a:custGeom>
              <a:pathLst>
                <a:path w="311" extrusionOk="0" h="636">
                  <a:moveTo>
                    <a:pt y="1" x="1"/>
                  </a:moveTo>
                  <a:lnTo>
                    <a:pt y="318" x="45"/>
                  </a:lnTo>
                  <a:lnTo>
                    <a:pt y="635" x="134"/>
                  </a:lnTo>
                  <a:lnTo>
                    <a:pt y="635" x="134"/>
                  </a:lnTo>
                  <a:lnTo>
                    <a:pt y="635" x="134"/>
                  </a:lnTo>
                  <a:lnTo>
                    <a:pt y="635" x="134"/>
                  </a:lnTo>
                  <a:lnTo>
                    <a:pt y="635" x="178"/>
                  </a:lnTo>
                  <a:lnTo>
                    <a:pt y="318" x="222"/>
                  </a:lnTo>
                  <a:lnTo>
                    <a:pt y="1" x="311"/>
                  </a:lnTo>
                  <a:lnTo>
                    <a:pt y="1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39" name="Shape 6039"/>
            <p:cNvSpPr/>
            <p:nvPr/>
          </p:nvSpPr>
          <p:spPr>
            <a:xfrm>
              <a:off y="1585900" x="47550"/>
              <a:ext cy="15875" cx="6675"/>
            </a:xfrm>
            <a:custGeom>
              <a:pathLst>
                <a:path w="267" extrusionOk="0" h="635">
                  <a:moveTo>
                    <a:pt y="317" x="266"/>
                  </a:moveTo>
                  <a:lnTo>
                    <a:pt y="106" x="222"/>
                  </a:lnTo>
                  <a:lnTo>
                    <a:pt y="0" x="133"/>
                  </a:lnTo>
                  <a:lnTo>
                    <a:pt y="106" x="45"/>
                  </a:lnTo>
                  <a:lnTo>
                    <a:pt y="317" x="1"/>
                  </a:lnTo>
                  <a:lnTo>
                    <a:pt y="529" x="45"/>
                  </a:lnTo>
                  <a:lnTo>
                    <a:pt y="634" x="133"/>
                  </a:lnTo>
                  <a:lnTo>
                    <a:pt y="529" x="222"/>
                  </a:lnTo>
                  <a:lnTo>
                    <a:pt y="317" x="26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40" name="Shape 6040"/>
            <p:cNvSpPr/>
            <p:nvPr/>
          </p:nvSpPr>
          <p:spPr>
            <a:xfrm>
              <a:off y="1591175" x="54200"/>
              <a:ext cy="21175" cx="18825"/>
            </a:xfrm>
            <a:custGeom>
              <a:pathLst>
                <a:path w="753" extrusionOk="0" h="847">
                  <a:moveTo>
                    <a:pt y="846" x="708"/>
                  </a:moveTo>
                  <a:lnTo>
                    <a:pt y="846" x="664"/>
                  </a:lnTo>
                  <a:lnTo>
                    <a:pt y="212" x="44"/>
                  </a:lnTo>
                  <a:lnTo>
                    <a:pt y="212" x="44"/>
                  </a:lnTo>
                  <a:lnTo>
                    <a:pt y="212" x="0"/>
                  </a:lnTo>
                  <a:lnTo>
                    <a:pt y="1" x="0"/>
                  </a:lnTo>
                  <a:lnTo>
                    <a:pt y="1" x="44"/>
                  </a:lnTo>
                  <a:lnTo>
                    <a:pt y="1" x="44"/>
                  </a:lnTo>
                  <a:lnTo>
                    <a:pt y="423" x="664"/>
                  </a:lnTo>
                  <a:lnTo>
                    <a:pt y="423" x="708"/>
                  </a:lnTo>
                  <a:lnTo>
                    <a:pt y="423" x="752"/>
                  </a:lnTo>
                  <a:lnTo>
                    <a:pt y="529" x="752"/>
                  </a:lnTo>
                  <a:lnTo>
                    <a:pt y="635" x="752"/>
                  </a:lnTo>
                  <a:lnTo>
                    <a:pt y="846" x="752"/>
                  </a:lnTo>
                  <a:lnTo>
                    <a:pt y="846" x="752"/>
                  </a:lnTo>
                  <a:lnTo>
                    <a:pt y="846" x="70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41" name="Shape 6041"/>
            <p:cNvSpPr/>
            <p:nvPr/>
          </p:nvSpPr>
          <p:spPr>
            <a:xfrm>
              <a:off y="1556825" x="51975"/>
              <a:ext cy="50225" cx="3350"/>
            </a:xfrm>
            <a:custGeom>
              <a:pathLst>
                <a:path w="134" extrusionOk="0" h="2009">
                  <a:moveTo>
                    <a:pt y="0" x="1"/>
                  </a:moveTo>
                  <a:lnTo>
                    <a:pt y="740" x="89"/>
                  </a:lnTo>
                  <a:lnTo>
                    <a:pt y="1269" x="133"/>
                  </a:lnTo>
                  <a:lnTo>
                    <a:pt y="1692" x="133"/>
                  </a:lnTo>
                  <a:lnTo>
                    <a:pt y="2009" x="89"/>
                  </a:lnTo>
                  <a:lnTo>
                    <a:pt y="1586" x="45"/>
                  </a:lnTo>
                  <a:lnTo>
                    <a:pt y="0" x="1"/>
                  </a:lnTo>
                  <a:lnTo>
                    <a:pt y="0" x="1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42" name="Shape 6042"/>
            <p:cNvSpPr/>
            <p:nvPr/>
          </p:nvSpPr>
          <p:spPr>
            <a:xfrm>
              <a:off y="1556825" x="49775"/>
              <a:ext cy="50225" cx="2225"/>
            </a:xfrm>
            <a:custGeom>
              <a:pathLst>
                <a:path w="89" extrusionOk="0" h="2009">
                  <a:moveTo>
                    <a:pt y="2009" x="44"/>
                  </a:moveTo>
                  <a:lnTo>
                    <a:pt y="1057" x="0"/>
                  </a:lnTo>
                  <a:lnTo>
                    <a:pt y="106" x="44"/>
                  </a:lnTo>
                  <a:lnTo>
                    <a:pt y="106" x="44"/>
                  </a:lnTo>
                  <a:lnTo>
                    <a:pt y="0" x="89"/>
                  </a:lnTo>
                  <a:lnTo>
                    <a:pt y="846" x="89"/>
                  </a:lnTo>
                  <a:lnTo>
                    <a:pt y="2009" x="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43" name="Shape 6043"/>
            <p:cNvSpPr/>
            <p:nvPr/>
          </p:nvSpPr>
          <p:spPr>
            <a:xfrm>
              <a:off y="1556825" x="50875"/>
              <a:ext cy="55525" cx="3350"/>
            </a:xfrm>
            <a:custGeom>
              <a:pathLst>
                <a:path w="134" extrusionOk="0" h="2221">
                  <a:moveTo>
                    <a:pt y="2009" x="133"/>
                  </a:moveTo>
                  <a:lnTo>
                    <a:pt y="1057" x="45"/>
                  </a:lnTo>
                  <a:lnTo>
                    <a:pt y="0" x="45"/>
                  </a:lnTo>
                  <a:lnTo>
                    <a:pt y="0" x="45"/>
                  </a:lnTo>
                  <a:lnTo>
                    <a:pt y="1269" x="45"/>
                  </a:lnTo>
                  <a:lnTo>
                    <a:pt y="2009" x="0"/>
                  </a:lnTo>
                  <a:lnTo>
                    <a:pt y="2220" x="0"/>
                  </a:lnTo>
                  <a:lnTo>
                    <a:pt y="2220" x="45"/>
                  </a:lnTo>
                  <a:lnTo>
                    <a:pt y="2220" x="89"/>
                  </a:lnTo>
                  <a:lnTo>
                    <a:pt y="2115" x="133"/>
                  </a:lnTo>
                  <a:lnTo>
                    <a:pt y="2009" x="13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44" name="Shape 6044"/>
            <p:cNvSpPr/>
            <p:nvPr/>
          </p:nvSpPr>
          <p:spPr>
            <a:xfrm>
              <a:off y="18500" x="1704625"/>
              <a:ext cy="1289875" cx="1241175"/>
            </a:xfrm>
            <a:custGeom>
              <a:pathLst>
                <a:path w="49647" extrusionOk="0" fill="none" h="51595">
                  <a:moveTo>
                    <a:pt y="48634" x="1"/>
                  </a:moveTo>
                  <a:lnTo>
                    <a:pt y="17656" x="1"/>
                  </a:lnTo>
                  <a:lnTo>
                    <a:pt y="15859" x="45"/>
                  </a:lnTo>
                  <a:lnTo>
                    <a:pt y="14167" x="134"/>
                  </a:lnTo>
                  <a:lnTo>
                    <a:pt y="12476" x="311"/>
                  </a:lnTo>
                  <a:lnTo>
                    <a:pt y="10784" x="576"/>
                  </a:lnTo>
                  <a:lnTo>
                    <a:pt y="9304" x="886"/>
                  </a:lnTo>
                  <a:lnTo>
                    <a:pt y="7824" x="1284"/>
                  </a:lnTo>
                  <a:lnTo>
                    <a:pt y="6449" x="1682"/>
                  </a:lnTo>
                  <a:lnTo>
                    <a:pt y="5181" x="2169"/>
                  </a:lnTo>
                  <a:lnTo>
                    <a:pt y="4018" x="2700"/>
                  </a:lnTo>
                  <a:lnTo>
                    <a:pt y="2960" x="3275"/>
                  </a:lnTo>
                  <a:lnTo>
                    <a:pt y="2115" x="3895"/>
                  </a:lnTo>
                  <a:lnTo>
                    <a:pt y="1375" x="4514"/>
                  </a:lnTo>
                  <a:lnTo>
                    <a:pt y="740" x="5222"/>
                  </a:lnTo>
                  <a:lnTo>
                    <a:pt y="317" x="5930"/>
                  </a:lnTo>
                  <a:lnTo>
                    <a:pt y="0" x="6638"/>
                  </a:lnTo>
                  <a:lnTo>
                    <a:pt y="0" x="7434"/>
                  </a:lnTo>
                  <a:lnTo>
                    <a:pt y="0" x="42213"/>
                  </a:lnTo>
                  <a:lnTo>
                    <a:pt y="0" x="42965"/>
                  </a:lnTo>
                  <a:lnTo>
                    <a:pt y="317" x="43718"/>
                  </a:lnTo>
                  <a:lnTo>
                    <a:pt y="740" x="44426"/>
                  </a:lnTo>
                  <a:lnTo>
                    <a:pt y="1375" x="45089"/>
                  </a:lnTo>
                  <a:lnTo>
                    <a:pt y="2115" x="45753"/>
                  </a:lnTo>
                  <a:lnTo>
                    <a:pt y="2960" x="46373"/>
                  </a:lnTo>
                  <a:lnTo>
                    <a:pt y="4018" x="46948"/>
                  </a:lnTo>
                  <a:lnTo>
                    <a:pt y="5181" x="47479"/>
                  </a:lnTo>
                  <a:lnTo>
                    <a:pt y="6449" x="47965"/>
                  </a:lnTo>
                  <a:lnTo>
                    <a:pt y="7824" x="48364"/>
                  </a:lnTo>
                  <a:lnTo>
                    <a:pt y="9304" x="48762"/>
                  </a:lnTo>
                  <a:lnTo>
                    <a:pt y="10784" x="49072"/>
                  </a:lnTo>
                  <a:lnTo>
                    <a:pt y="12476" x="49293"/>
                  </a:lnTo>
                  <a:lnTo>
                    <a:pt y="14167" x="49514"/>
                  </a:lnTo>
                  <a:lnTo>
                    <a:pt y="15859" x="49603"/>
                  </a:lnTo>
                  <a:lnTo>
                    <a:pt y="17656" x="49647"/>
                  </a:lnTo>
                  <a:lnTo>
                    <a:pt y="51595" x="49647"/>
                  </a:lnTo>
                </a:path>
              </a:pathLst>
            </a:custGeom>
            <a:noFill/>
            <a:ln w="44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45" name="Shape 6045"/>
            <p:cNvSpPr/>
            <p:nvPr/>
          </p:nvSpPr>
          <p:spPr>
            <a:xfrm>
              <a:off y="1710125" x="1704625"/>
              <a:ext cy="1271375" cx="1241175"/>
            </a:xfrm>
            <a:custGeom>
              <a:pathLst>
                <a:path w="49647" extrusionOk="0" fill="none" h="50855">
                  <a:moveTo>
                    <a:pt y="0" x="49647"/>
                  </a:moveTo>
                  <a:lnTo>
                    <a:pt y="33199" x="49647"/>
                  </a:lnTo>
                  <a:lnTo>
                    <a:pt y="34996" x="49603"/>
                  </a:lnTo>
                  <a:lnTo>
                    <a:pt y="36688" x="49514"/>
                  </a:lnTo>
                  <a:lnTo>
                    <a:pt y="38379" x="49293"/>
                  </a:lnTo>
                  <a:lnTo>
                    <a:pt y="40071" x="49072"/>
                  </a:lnTo>
                  <a:lnTo>
                    <a:pt y="41551" x="48762"/>
                  </a:lnTo>
                  <a:lnTo>
                    <a:pt y="43031" x="48364"/>
                  </a:lnTo>
                  <a:lnTo>
                    <a:pt y="44406" x="47965"/>
                  </a:lnTo>
                  <a:lnTo>
                    <a:pt y="45674" x="47479"/>
                  </a:lnTo>
                  <a:lnTo>
                    <a:pt y="46837" x="46948"/>
                  </a:lnTo>
                  <a:lnTo>
                    <a:pt y="47895" x="46373"/>
                  </a:lnTo>
                  <a:lnTo>
                    <a:pt y="48740" x="45753"/>
                  </a:lnTo>
                  <a:lnTo>
                    <a:pt y="49480" x="45089"/>
                  </a:lnTo>
                  <a:lnTo>
                    <a:pt y="50115" x="44426"/>
                  </a:lnTo>
                  <a:lnTo>
                    <a:pt y="50538" x="43718"/>
                  </a:lnTo>
                  <a:lnTo>
                    <a:pt y="50855" x="42965"/>
                  </a:lnTo>
                  <a:lnTo>
                    <a:pt y="50855" x="42213"/>
                  </a:lnTo>
                  <a:lnTo>
                    <a:pt y="50855" x="7434"/>
                  </a:lnTo>
                  <a:lnTo>
                    <a:pt y="50855" x="6638"/>
                  </a:lnTo>
                  <a:lnTo>
                    <a:pt y="50538" x="5930"/>
                  </a:lnTo>
                  <a:lnTo>
                    <a:pt y="50115" x="5222"/>
                  </a:lnTo>
                  <a:lnTo>
                    <a:pt y="49480" x="4514"/>
                  </a:lnTo>
                  <a:lnTo>
                    <a:pt y="48740" x="3895"/>
                  </a:lnTo>
                  <a:lnTo>
                    <a:pt y="47895" x="3275"/>
                  </a:lnTo>
                  <a:lnTo>
                    <a:pt y="46837" x="2700"/>
                  </a:lnTo>
                  <a:lnTo>
                    <a:pt y="45674" x="2169"/>
                  </a:lnTo>
                  <a:lnTo>
                    <a:pt y="44406" x="1682"/>
                  </a:lnTo>
                  <a:lnTo>
                    <a:pt y="43031" x="1284"/>
                  </a:lnTo>
                  <a:lnTo>
                    <a:pt y="41551" x="886"/>
                  </a:lnTo>
                  <a:lnTo>
                    <a:pt y="40071" x="576"/>
                  </a:lnTo>
                  <a:lnTo>
                    <a:pt y="38379" x="311"/>
                  </a:lnTo>
                  <a:lnTo>
                    <a:pt y="36688" x="134"/>
                  </a:lnTo>
                  <a:lnTo>
                    <a:pt y="34996" x="45"/>
                  </a:lnTo>
                  <a:lnTo>
                    <a:pt y="33199" x="1"/>
                  </a:lnTo>
                  <a:lnTo>
                    <a:pt y="740" x="1"/>
                  </a:lnTo>
                </a:path>
              </a:pathLst>
            </a:custGeom>
            <a:noFill/>
            <a:ln w="44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46" name="Shape 6046"/>
            <p:cNvSpPr/>
            <p:nvPr/>
          </p:nvSpPr>
          <p:spPr>
            <a:xfrm>
              <a:off y="18500" x="110600"/>
              <a:ext cy="1215875" cx="1117300"/>
            </a:xfrm>
            <a:custGeom>
              <a:pathLst>
                <a:path w="44692" extrusionOk="0" fill="none" h="48635">
                  <a:moveTo>
                    <a:pt y="48634" x="1"/>
                  </a:moveTo>
                  <a:lnTo>
                    <a:pt y="17656" x="2390"/>
                  </a:lnTo>
                  <a:lnTo>
                    <a:pt y="15859" x="2567"/>
                  </a:lnTo>
                  <a:lnTo>
                    <a:pt y="14167" x="2788"/>
                  </a:lnTo>
                  <a:lnTo>
                    <a:pt y="12476" x="3010"/>
                  </a:lnTo>
                  <a:lnTo>
                    <a:pt y="10890" x="3319"/>
                  </a:lnTo>
                  <a:lnTo>
                    <a:pt y="9304" x="3673"/>
                  </a:lnTo>
                  <a:lnTo>
                    <a:pt y="7824" x="4072"/>
                  </a:lnTo>
                  <a:lnTo>
                    <a:pt y="6449" x="4514"/>
                  </a:lnTo>
                  <a:lnTo>
                    <a:pt y="5181" x="5001"/>
                  </a:lnTo>
                  <a:lnTo>
                    <a:pt y="4018" x="5532"/>
                  </a:lnTo>
                  <a:lnTo>
                    <a:pt y="3066" x="6107"/>
                  </a:lnTo>
                  <a:lnTo>
                    <a:pt y="2115" x="6726"/>
                  </a:lnTo>
                  <a:lnTo>
                    <a:pt y="1375" x="7390"/>
                  </a:lnTo>
                  <a:lnTo>
                    <a:pt y="740" x="8054"/>
                  </a:lnTo>
                  <a:lnTo>
                    <a:pt y="317" x="8806"/>
                  </a:lnTo>
                  <a:lnTo>
                    <a:pt y="0" x="9558"/>
                  </a:lnTo>
                  <a:lnTo>
                    <a:pt y="0" x="10355"/>
                  </a:lnTo>
                  <a:lnTo>
                    <a:pt y="0" x="34204"/>
                  </a:lnTo>
                  <a:lnTo>
                    <a:pt y="0" x="35001"/>
                  </a:lnTo>
                  <a:lnTo>
                    <a:pt y="317" x="35753"/>
                  </a:lnTo>
                  <a:lnTo>
                    <a:pt y="740" x="36461"/>
                  </a:lnTo>
                  <a:lnTo>
                    <a:pt y="1375" x="37169"/>
                  </a:lnTo>
                  <a:lnTo>
                    <a:pt y="2115" x="37833"/>
                  </a:lnTo>
                  <a:lnTo>
                    <a:pt y="3066" x="38408"/>
                  </a:lnTo>
                  <a:lnTo>
                    <a:pt y="4123" x="38983"/>
                  </a:lnTo>
                  <a:lnTo>
                    <a:pt y="5181" x="39514"/>
                  </a:lnTo>
                  <a:lnTo>
                    <a:pt y="6449" x="40001"/>
                  </a:lnTo>
                  <a:lnTo>
                    <a:pt y="7824" x="40443"/>
                  </a:lnTo>
                  <a:lnTo>
                    <a:pt y="9304" x="40841"/>
                  </a:lnTo>
                  <a:lnTo>
                    <a:pt y="10890" x="41195"/>
                  </a:lnTo>
                  <a:lnTo>
                    <a:pt y="12476" x="41505"/>
                  </a:lnTo>
                  <a:lnTo>
                    <a:pt y="14167" x="41771"/>
                  </a:lnTo>
                  <a:lnTo>
                    <a:pt y="15859" x="41992"/>
                  </a:lnTo>
                  <a:lnTo>
                    <a:pt y="17656" x="42169"/>
                  </a:lnTo>
                  <a:lnTo>
                    <a:pt y="47789" x="44691"/>
                  </a:lnTo>
                </a:path>
              </a:pathLst>
            </a:custGeom>
            <a:noFill/>
            <a:ln w="44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47" name="Shape 6047"/>
            <p:cNvSpPr/>
            <p:nvPr/>
          </p:nvSpPr>
          <p:spPr>
            <a:xfrm>
              <a:off y="1728625" x="7725"/>
              <a:ext cy="1252875" cx="1326350"/>
            </a:xfrm>
            <a:custGeom>
              <a:pathLst>
                <a:path w="53054" extrusionOk="0" fill="none" h="50115">
                  <a:moveTo>
                    <a:pt y="1903" x="50620"/>
                  </a:moveTo>
                  <a:lnTo>
                    <a:pt y="29181" x="52921"/>
                  </a:lnTo>
                  <a:lnTo>
                    <a:pt y="30344" x="53010"/>
                  </a:lnTo>
                  <a:lnTo>
                    <a:pt y="31507" x="53054"/>
                  </a:lnTo>
                  <a:lnTo>
                    <a:pt y="32670" x="53054"/>
                  </a:lnTo>
                  <a:lnTo>
                    <a:pt y="33727" x="53054"/>
                  </a:lnTo>
                  <a:lnTo>
                    <a:pt y="34785" x="53054"/>
                  </a:lnTo>
                  <a:lnTo>
                    <a:pt y="35842" x="52965"/>
                  </a:lnTo>
                  <a:lnTo>
                    <a:pt y="36899" x="52877"/>
                  </a:lnTo>
                  <a:lnTo>
                    <a:pt y="37851" x="52788"/>
                  </a:lnTo>
                  <a:lnTo>
                    <a:pt y="38802" x="52656"/>
                  </a:lnTo>
                  <a:lnTo>
                    <a:pt y="39754" x="52479"/>
                  </a:lnTo>
                  <a:lnTo>
                    <a:pt y="40599" x="52302"/>
                  </a:lnTo>
                  <a:lnTo>
                    <a:pt y="41445" x="52125"/>
                  </a:lnTo>
                  <a:lnTo>
                    <a:pt y="42291" x="51903"/>
                  </a:lnTo>
                  <a:lnTo>
                    <a:pt y="43031" x="51682"/>
                  </a:lnTo>
                  <a:lnTo>
                    <a:pt y="43771" x="51417"/>
                  </a:lnTo>
                  <a:lnTo>
                    <a:pt y="44406" x="51151"/>
                  </a:lnTo>
                  <a:lnTo>
                    <a:pt y="45780" x="50576"/>
                  </a:lnTo>
                  <a:lnTo>
                    <a:pt y="46837" x="49912"/>
                  </a:lnTo>
                  <a:lnTo>
                    <a:pt y="47895" x="49204"/>
                  </a:lnTo>
                  <a:lnTo>
                    <a:pt y="48635" x="48496"/>
                  </a:lnTo>
                  <a:lnTo>
                    <a:pt y="49269" x="47700"/>
                  </a:lnTo>
                  <a:lnTo>
                    <a:pt y="49798" x="46903"/>
                  </a:lnTo>
                  <a:lnTo>
                    <a:pt y="50115" x="46107"/>
                  </a:lnTo>
                  <a:lnTo>
                    <a:pt y="50115" x="45310"/>
                  </a:lnTo>
                  <a:lnTo>
                    <a:pt y="50115" x="7877"/>
                  </a:lnTo>
                  <a:lnTo>
                    <a:pt y="50009" x="7036"/>
                  </a:lnTo>
                  <a:lnTo>
                    <a:pt y="49798" x="6240"/>
                  </a:lnTo>
                  <a:lnTo>
                    <a:pt y="49269" x="5443"/>
                  </a:lnTo>
                  <a:lnTo>
                    <a:pt y="48529" x="4647"/>
                  </a:lnTo>
                  <a:lnTo>
                    <a:pt y="47683" x="3939"/>
                  </a:lnTo>
                  <a:lnTo>
                    <a:pt y="46626" x="3231"/>
                  </a:lnTo>
                  <a:lnTo>
                    <a:pt y="45463" x="2567"/>
                  </a:lnTo>
                  <a:lnTo>
                    <a:pt y="44088" x="1992"/>
                  </a:lnTo>
                  <a:lnTo>
                    <a:pt y="43348" x="1726"/>
                  </a:lnTo>
                  <a:lnTo>
                    <a:pt y="42608" x="1461"/>
                  </a:lnTo>
                  <a:lnTo>
                    <a:pt y="41868" x="1195"/>
                  </a:lnTo>
                  <a:lnTo>
                    <a:pt y="41022" x="974"/>
                  </a:lnTo>
                  <a:lnTo>
                    <a:pt y="40177" x="797"/>
                  </a:lnTo>
                  <a:lnTo>
                    <a:pt y="39225" x="620"/>
                  </a:lnTo>
                  <a:lnTo>
                    <a:pt y="38379" x="443"/>
                  </a:lnTo>
                  <a:lnTo>
                    <a:pt y="37428" x="310"/>
                  </a:lnTo>
                  <a:lnTo>
                    <a:pt y="36370" x="178"/>
                  </a:lnTo>
                  <a:lnTo>
                    <a:pt y="35419" x="89"/>
                  </a:lnTo>
                  <a:lnTo>
                    <a:pt y="34362" x="45"/>
                  </a:lnTo>
                  <a:lnTo>
                    <a:pt y="33304" x="1"/>
                  </a:lnTo>
                  <a:lnTo>
                    <a:pt y="32247" x="1"/>
                  </a:lnTo>
                  <a:lnTo>
                    <a:pt y="31190" x="1"/>
                  </a:lnTo>
                  <a:lnTo>
                    <a:pt y="30027" x="45"/>
                  </a:lnTo>
                  <a:lnTo>
                    <a:pt y="28970" x="133"/>
                  </a:lnTo>
                  <a:lnTo>
                    <a:pt y="0" x="2390"/>
                  </a:lnTo>
                </a:path>
              </a:pathLst>
            </a:custGeom>
            <a:noFill/>
            <a:ln w="44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sp>
        <p:nvSpPr>
          <p:cNvPr id="6048" name="Shape 6048"/>
          <p:cNvSpPr/>
          <p:nvPr/>
        </p:nvSpPr>
        <p:spPr>
          <a:xfrm>
            <a:off y="2330450" x="303212"/>
            <a:ext cy="627061" cx="1333499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Fuselage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attitude</a:t>
            </a:r>
          </a:p>
        </p:txBody>
      </p:sp>
      <p:sp>
        <p:nvSpPr>
          <p:cNvPr id="6049" name="Shape 6049"/>
          <p:cNvSpPr/>
          <p:nvPr/>
        </p:nvSpPr>
        <p:spPr>
          <a:xfrm>
            <a:off y="1404937" x="7696200"/>
            <a:ext cy="627061" cx="83661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Flight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path</a:t>
            </a:r>
          </a:p>
        </p:txBody>
      </p:sp>
      <p:sp>
        <p:nvSpPr>
          <p:cNvPr id="6050" name="Shape 6050"/>
          <p:cNvSpPr/>
          <p:nvPr/>
        </p:nvSpPr>
        <p:spPr>
          <a:xfrm flipH="1">
            <a:off y="2146300" x="7700962"/>
            <a:ext cy="925512" cx="465136"/>
          </a:xfrm>
          <a:custGeom>
            <a:pathLst>
              <a:path w="408" extrusionOk="0" h="363">
                <a:moveTo>
                  <a:pt y="0" x="0"/>
                </a:moveTo>
                <a:lnTo>
                  <a:pt y="81" x="19"/>
                </a:lnTo>
                <a:lnTo>
                  <a:pt y="162" x="59"/>
                </a:lnTo>
                <a:lnTo>
                  <a:pt y="223" x="109"/>
                </a:lnTo>
                <a:lnTo>
                  <a:pt y="271" x="167"/>
                </a:lnTo>
                <a:lnTo>
                  <a:pt y="318" x="260"/>
                </a:lnTo>
                <a:lnTo>
                  <a:pt y="363" x="408"/>
                </a:lnTo>
              </a:path>
            </a:pathLst>
          </a:custGeom>
          <a:noFill/>
          <a:ln w="38100" cap="flat">
            <a:solidFill>
              <a:srgbClr val="FF0000">
                <a:alpha val="65490"/>
              </a:srgbClr>
            </a:solidFill>
            <a:prstDash val="solid"/>
            <a:miter/>
            <a:headEnd w="lg" len="lg" type="none"/>
            <a:tailEnd w="lg" len="lg" type="triangle"/>
          </a:ln>
        </p:spPr>
        <p:txBody>
          <a:bodyPr bIns="45700" rIns="91425" lIns="91425" tIns="45700" anchor="ctr" anchorCtr="0">
            <a:noAutofit/>
          </a:bodyPr>
          <a:lstStyle/>
          <a:p/>
        </p:txBody>
      </p:sp>
      <p:sp>
        <p:nvSpPr>
          <p:cNvPr id="6051" name="Shape 6051"/>
          <p:cNvSpPr/>
          <p:nvPr/>
        </p:nvSpPr>
        <p:spPr>
          <a:xfrm>
            <a:off y="3059111" x="946150"/>
            <a:ext cy="493712" cx="522287"/>
          </a:xfrm>
          <a:custGeom>
            <a:pathLst>
              <a:path w="408" extrusionOk="0" h="363">
                <a:moveTo>
                  <a:pt y="0" x="0"/>
                </a:moveTo>
                <a:lnTo>
                  <a:pt y="81" x="19"/>
                </a:lnTo>
                <a:lnTo>
                  <a:pt y="162" x="59"/>
                </a:lnTo>
                <a:lnTo>
                  <a:pt y="223" x="109"/>
                </a:lnTo>
                <a:lnTo>
                  <a:pt y="271" x="167"/>
                </a:lnTo>
                <a:lnTo>
                  <a:pt y="318" x="260"/>
                </a:lnTo>
                <a:lnTo>
                  <a:pt y="363" x="408"/>
                </a:lnTo>
              </a:path>
            </a:pathLst>
          </a:custGeom>
          <a:noFill/>
          <a:ln w="38100" cap="flat">
            <a:solidFill>
              <a:srgbClr val="FF0000">
                <a:alpha val="65490"/>
              </a:srgbClr>
            </a:solidFill>
            <a:prstDash val="solid"/>
            <a:miter/>
            <a:headEnd w="lg" len="lg" type="none"/>
            <a:tailEnd w="lg" len="lg" type="triangle"/>
          </a:ln>
        </p:spPr>
        <p:txBody>
          <a:bodyPr bIns="45700" rIns="91425" lIns="91425" tIns="45700" anchor="ctr" anchorCtr="0">
            <a:noAutofit/>
          </a:bodyPr>
          <a:lstStyle/>
          <a:p/>
        </p:txBody>
      </p:sp>
      <p:sp>
        <p:nvSpPr>
          <p:cNvPr id="6052" name="Shape 6052"/>
          <p:cNvSpPr/>
          <p:nvPr/>
        </p:nvSpPr>
        <p:spPr>
          <a:xfrm>
            <a:off y="3157536" x="6080125"/>
            <a:ext cy="827086" cx="714375"/>
          </a:xfrm>
          <a:custGeom>
            <a:pathLst>
              <a:path w="325" extrusionOk="0" h="308">
                <a:moveTo>
                  <a:pt y="0" x="317"/>
                </a:moveTo>
                <a:lnTo>
                  <a:pt y="11" x="325"/>
                </a:lnTo>
                <a:lnTo>
                  <a:pt y="33" x="299"/>
                </a:lnTo>
                <a:lnTo>
                  <a:pt y="58" x="272"/>
                </a:lnTo>
                <a:lnTo>
                  <a:pt y="90" x="244"/>
                </a:lnTo>
                <a:lnTo>
                  <a:pt y="127" x="213"/>
                </a:lnTo>
                <a:lnTo>
                  <a:pt y="166" x="185"/>
                </a:lnTo>
                <a:lnTo>
                  <a:pt y="203" x="159"/>
                </a:lnTo>
                <a:lnTo>
                  <a:pt y="239" x="138"/>
                </a:lnTo>
                <a:lnTo>
                  <a:pt y="275" x="119"/>
                </a:lnTo>
                <a:lnTo>
                  <a:pt y="286" x="102"/>
                </a:lnTo>
                <a:lnTo>
                  <a:pt y="299" x="85"/>
                </a:lnTo>
                <a:lnTo>
                  <a:pt y="308" x="73"/>
                </a:lnTo>
                <a:lnTo>
                  <a:pt y="293" x="67"/>
                </a:lnTo>
                <a:lnTo>
                  <a:pt y="272" x="60"/>
                </a:lnTo>
                <a:lnTo>
                  <a:pt y="256" x="53"/>
                </a:lnTo>
                <a:lnTo>
                  <a:pt y="242" x="46"/>
                </a:lnTo>
                <a:lnTo>
                  <a:pt y="229" x="39"/>
                </a:lnTo>
                <a:lnTo>
                  <a:pt y="217" x="33"/>
                </a:lnTo>
                <a:lnTo>
                  <a:pt y="209" x="27"/>
                </a:lnTo>
                <a:lnTo>
                  <a:pt y="202" x="20"/>
                </a:lnTo>
                <a:lnTo>
                  <a:pt y="194" x="14"/>
                </a:lnTo>
                <a:lnTo>
                  <a:pt y="190" x="7"/>
                </a:lnTo>
                <a:lnTo>
                  <a:pt y="187" x="0"/>
                </a:lnTo>
                <a:lnTo>
                  <a:pt y="176" x="11"/>
                </a:lnTo>
                <a:lnTo>
                  <a:pt y="167" x="24"/>
                </a:lnTo>
                <a:lnTo>
                  <a:pt y="164" x="30"/>
                </a:lnTo>
                <a:lnTo>
                  <a:pt y="162" x="36"/>
                </a:lnTo>
                <a:lnTo>
                  <a:pt y="162" x="40"/>
                </a:lnTo>
                <a:lnTo>
                  <a:pt y="160" x="46"/>
                </a:lnTo>
                <a:lnTo>
                  <a:pt y="162" x="50"/>
                </a:lnTo>
                <a:lnTo>
                  <a:pt y="163" x="56"/>
                </a:lnTo>
                <a:lnTo>
                  <a:pt y="167" x="60"/>
                </a:lnTo>
                <a:lnTo>
                  <a:pt y="173" x="64"/>
                </a:lnTo>
                <a:lnTo>
                  <a:pt y="189" x="76"/>
                </a:lnTo>
                <a:lnTo>
                  <a:pt y="210" x="86"/>
                </a:lnTo>
                <a:lnTo>
                  <a:pt y="226" x="93"/>
                </a:lnTo>
                <a:lnTo>
                  <a:pt y="193" x="115"/>
                </a:lnTo>
                <a:lnTo>
                  <a:pt y="160" x="139"/>
                </a:lnTo>
                <a:lnTo>
                  <a:pt y="127" x="166"/>
                </a:lnTo>
                <a:lnTo>
                  <a:pt y="96" x="195"/>
                </a:lnTo>
                <a:lnTo>
                  <a:pt y="67" x="226"/>
                </a:lnTo>
                <a:lnTo>
                  <a:pt y="40" x="256"/>
                </a:lnTo>
                <a:lnTo>
                  <a:pt y="18" x="287"/>
                </a:lnTo>
                <a:lnTo>
                  <a:pt y="0" x="317"/>
                </a:lnTo>
                <a:close/>
              </a:path>
            </a:pathLst>
          </a:custGeom>
          <a:solidFill>
            <a:srgbClr val="02369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053" name="Shape 6053"/>
          <p:cNvSpPr/>
          <p:nvPr/>
        </p:nvSpPr>
        <p:spPr>
          <a:xfrm>
            <a:off y="3289300" x="2505075"/>
            <a:ext cy="666750" cx="606424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</p:spTree>
  </p:cSld>
  <p:clrMapOvr>
    <a:masterClrMapping/>
  </p:clrMapOvr>
  <p:transition spd="slow">
    <p:cut/>
  </p:transition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6059" name="Shape 6059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cxnSp>
        <p:nvCxnSpPr>
          <p:cNvPr id="6060" name="Shape 6060"/>
          <p:cNvCxnSpPr/>
          <p:nvPr/>
        </p:nvCxnSpPr>
        <p:spPr>
          <a:xfrm>
            <a:off y="4964112" x="0"/>
            <a:ext cy="0" cx="738187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6061" name="Shape 6061"/>
          <p:cNvSpPr/>
          <p:nvPr/>
        </p:nvSpPr>
        <p:spPr>
          <a:xfrm>
            <a:off y="247650" x="1685925"/>
            <a:ext cy="601661" cx="71342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 POINT PER 15</a:t>
            </a:r>
            <a:r>
              <a:rPr strike="noStrike" u="none" b="1" cap="none" baseline="3000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  <a:r>
              <a:rPr strike="noStrike" u="none" b="1" cap="none" baseline="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DEVIATION</a:t>
            </a:r>
          </a:p>
        </p:txBody>
      </p:sp>
      <p:cxnSp>
        <p:nvCxnSpPr>
          <p:cNvPr id="6062" name="Shape 6062"/>
          <p:cNvCxnSpPr/>
          <p:nvPr/>
        </p:nvCxnSpPr>
        <p:spPr>
          <a:xfrm>
            <a:off y="2592386" x="2851150"/>
            <a:ext cy="0" cx="1689100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6063" name="Shape 6063"/>
          <p:cNvSpPr/>
          <p:nvPr/>
        </p:nvSpPr>
        <p:spPr>
          <a:xfrm>
            <a:off y="1049337" x="2735261"/>
            <a:ext cy="354012" cx="186213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Up to 15</a:t>
            </a:r>
            <a:r>
              <a:rPr strike="noStrike" u="none" b="1" cap="none" baseline="3000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error =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 point downgrade</a:t>
            </a:r>
          </a:p>
        </p:txBody>
      </p:sp>
      <p:cxnSp>
        <p:nvCxnSpPr>
          <p:cNvPr id="6064" name="Shape 6064"/>
          <p:cNvCxnSpPr/>
          <p:nvPr/>
        </p:nvCxnSpPr>
        <p:spPr>
          <a:xfrm rot="10800000" flipH="1">
            <a:off y="4919661" x="1911350"/>
            <a:ext cy="255587" cx="925511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6065" name="Shape 6065"/>
          <p:cNvSpPr/>
          <p:nvPr/>
        </p:nvSpPr>
        <p:spPr>
          <a:xfrm>
            <a:off y="3208336" x="3490912"/>
            <a:ext cy="539749" cx="458787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cxnSp>
        <p:nvCxnSpPr>
          <p:cNvPr id="6066" name="Shape 6066"/>
          <p:cNvCxnSpPr/>
          <p:nvPr/>
        </p:nvCxnSpPr>
        <p:spPr>
          <a:xfrm>
            <a:off y="2592386" x="4859337"/>
            <a:ext cy="0" cx="1657350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6067" name="Shape 6067"/>
          <p:cNvSpPr/>
          <p:nvPr/>
        </p:nvSpPr>
        <p:spPr>
          <a:xfrm>
            <a:off y="1049337" x="4772025"/>
            <a:ext cy="354012" cx="186213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Up to 30</a:t>
            </a:r>
            <a:r>
              <a:rPr strike="noStrike" u="none" b="1" cap="none" baseline="3000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error =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2 point downgrade</a:t>
            </a:r>
          </a:p>
        </p:txBody>
      </p:sp>
      <p:cxnSp>
        <p:nvCxnSpPr>
          <p:cNvPr id="6068" name="Shape 6068"/>
          <p:cNvCxnSpPr/>
          <p:nvPr/>
        </p:nvCxnSpPr>
        <p:spPr>
          <a:xfrm rot="10800000" flipH="1">
            <a:off y="5019675" x="4081462"/>
            <a:ext cy="433386" cx="733425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6069" name="Shape 6069"/>
          <p:cNvSpPr/>
          <p:nvPr/>
        </p:nvSpPr>
        <p:spPr>
          <a:xfrm>
            <a:off y="3333750" x="5295900"/>
            <a:ext cy="539749" cx="457199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cxnSp>
        <p:nvCxnSpPr>
          <p:cNvPr id="6070" name="Shape 6070"/>
          <p:cNvCxnSpPr/>
          <p:nvPr/>
        </p:nvCxnSpPr>
        <p:spPr>
          <a:xfrm>
            <a:off y="2592386" x="6807200"/>
            <a:ext cy="0" cx="1571624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cxnSp>
        <p:nvCxnSpPr>
          <p:cNvPr id="6071" name="Shape 6071"/>
          <p:cNvCxnSpPr/>
          <p:nvPr/>
        </p:nvCxnSpPr>
        <p:spPr>
          <a:xfrm rot="10800000" flipH="1">
            <a:off y="5170487" x="6807200"/>
            <a:ext cy="323850" cx="317500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6072" name="Shape 6072"/>
          <p:cNvSpPr/>
          <p:nvPr/>
        </p:nvSpPr>
        <p:spPr>
          <a:xfrm>
            <a:off y="3455987" x="7332661"/>
            <a:ext cy="539749" cx="457199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073" name="Shape 6073"/>
          <p:cNvSpPr/>
          <p:nvPr/>
        </p:nvSpPr>
        <p:spPr>
          <a:xfrm>
            <a:off y="1522412" x="698500"/>
            <a:ext cy="741361" cx="1512886"/>
          </a:xfrm>
          <a:custGeom>
            <a:pathLst>
              <a:path w="1248" extrusionOk="0" h="576">
                <a:moveTo>
                  <a:pt y="0" x="288"/>
                </a:moveTo>
                <a:lnTo>
                  <a:pt y="288" x="288"/>
                </a:lnTo>
                <a:lnTo>
                  <a:pt y="288" x="0"/>
                </a:lnTo>
                <a:lnTo>
                  <a:pt y="576" x="624"/>
                </a:lnTo>
                <a:lnTo>
                  <a:pt y="288" x="1248"/>
                </a:lnTo>
                <a:lnTo>
                  <a:pt y="288" x="960"/>
                </a:lnTo>
                <a:lnTo>
                  <a:pt y="0" x="960"/>
                </a:lnTo>
                <a:lnTo>
                  <a:pt y="0" x="288"/>
                </a:lnTo>
                <a:close/>
              </a:path>
            </a:pathLst>
          </a:custGeom>
          <a:solidFill>
            <a:schemeClr val="lt1">
              <a:alpha val="65490"/>
            </a:schemeClr>
          </a:solidFill>
          <a:ln w="9525" cap="flat">
            <a:solidFill>
              <a:schemeClr val="dk1">
                <a:alpha val="65490"/>
              </a:schemeClr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ctr" anchorCtr="0">
            <a:noAutofit/>
          </a:bodyPr>
          <a:lstStyle/>
          <a:p/>
        </p:txBody>
      </p:sp>
      <p:sp>
        <p:nvSpPr>
          <p:cNvPr id="6074" name="Shape 6074"/>
          <p:cNvSpPr/>
          <p:nvPr/>
        </p:nvSpPr>
        <p:spPr>
          <a:xfrm>
            <a:off y="3579812" x="698500"/>
            <a:ext cy="739775" cx="1512886"/>
          </a:xfrm>
          <a:custGeom>
            <a:pathLst>
              <a:path w="1248" extrusionOk="0" h="576">
                <a:moveTo>
                  <a:pt y="0" x="288"/>
                </a:moveTo>
                <a:lnTo>
                  <a:pt y="288" x="288"/>
                </a:lnTo>
                <a:lnTo>
                  <a:pt y="288" x="0"/>
                </a:lnTo>
                <a:lnTo>
                  <a:pt y="576" x="624"/>
                </a:lnTo>
                <a:lnTo>
                  <a:pt y="288" x="1248"/>
                </a:lnTo>
                <a:lnTo>
                  <a:pt y="288" x="960"/>
                </a:lnTo>
                <a:lnTo>
                  <a:pt y="0" x="960"/>
                </a:lnTo>
                <a:lnTo>
                  <a:pt y="0" x="288"/>
                </a:lnTo>
                <a:close/>
              </a:path>
            </a:pathLst>
          </a:custGeom>
          <a:solidFill>
            <a:schemeClr val="lt1">
              <a:alpha val="65490"/>
            </a:schemeClr>
          </a:solidFill>
          <a:ln w="9525" cap="flat">
            <a:solidFill>
              <a:schemeClr val="dk1">
                <a:alpha val="65490"/>
              </a:schemeClr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ctr" anchorCtr="0">
            <a:noAutofit/>
          </a:bodyPr>
          <a:lstStyle/>
          <a:p/>
        </p:txBody>
      </p:sp>
      <p:sp>
        <p:nvSpPr>
          <p:cNvPr id="6075" name="Shape 6075"/>
          <p:cNvSpPr/>
          <p:nvPr/>
        </p:nvSpPr>
        <p:spPr>
          <a:xfrm>
            <a:off y="1049337" x="639762"/>
            <a:ext cy="354012" cx="186372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Perfect geometry =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No downgrade</a:t>
            </a:r>
          </a:p>
        </p:txBody>
      </p:sp>
      <p:sp>
        <p:nvSpPr>
          <p:cNvPr id="6076" name="Shape 6076"/>
          <p:cNvSpPr/>
          <p:nvPr/>
        </p:nvSpPr>
        <p:spPr>
          <a:xfrm>
            <a:off y="1592262" x="1143000"/>
            <a:ext cy="469899" cx="63817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Wings level -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roll axis</a:t>
            </a:r>
          </a:p>
        </p:txBody>
      </p:sp>
      <p:sp>
        <p:nvSpPr>
          <p:cNvPr id="6077" name="Shape 6077"/>
          <p:cNvSpPr/>
          <p:nvPr/>
        </p:nvSpPr>
        <p:spPr>
          <a:xfrm>
            <a:off y="3617912" x="1046162"/>
            <a:ext cy="469899" cx="81438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Horizontal lines -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pitch axis</a:t>
            </a:r>
          </a:p>
        </p:txBody>
      </p:sp>
      <p:sp>
        <p:nvSpPr>
          <p:cNvPr id="6078" name="Shape 6078"/>
          <p:cNvSpPr/>
          <p:nvPr/>
        </p:nvSpPr>
        <p:spPr>
          <a:xfrm>
            <a:off y="2776536" x="1279525"/>
            <a:ext cy="673099" cx="542925"/>
          </a:xfrm>
          <a:custGeom>
            <a:pathLst>
              <a:path w="325" extrusionOk="0" h="308">
                <a:moveTo>
                  <a:pt y="0" x="317"/>
                </a:moveTo>
                <a:lnTo>
                  <a:pt y="11" x="325"/>
                </a:lnTo>
                <a:lnTo>
                  <a:pt y="33" x="299"/>
                </a:lnTo>
                <a:lnTo>
                  <a:pt y="58" x="272"/>
                </a:lnTo>
                <a:lnTo>
                  <a:pt y="90" x="244"/>
                </a:lnTo>
                <a:lnTo>
                  <a:pt y="127" x="213"/>
                </a:lnTo>
                <a:lnTo>
                  <a:pt y="166" x="185"/>
                </a:lnTo>
                <a:lnTo>
                  <a:pt y="203" x="159"/>
                </a:lnTo>
                <a:lnTo>
                  <a:pt y="239" x="138"/>
                </a:lnTo>
                <a:lnTo>
                  <a:pt y="275" x="119"/>
                </a:lnTo>
                <a:lnTo>
                  <a:pt y="286" x="102"/>
                </a:lnTo>
                <a:lnTo>
                  <a:pt y="299" x="85"/>
                </a:lnTo>
                <a:lnTo>
                  <a:pt y="308" x="73"/>
                </a:lnTo>
                <a:lnTo>
                  <a:pt y="293" x="67"/>
                </a:lnTo>
                <a:lnTo>
                  <a:pt y="272" x="60"/>
                </a:lnTo>
                <a:lnTo>
                  <a:pt y="256" x="53"/>
                </a:lnTo>
                <a:lnTo>
                  <a:pt y="242" x="46"/>
                </a:lnTo>
                <a:lnTo>
                  <a:pt y="229" x="39"/>
                </a:lnTo>
                <a:lnTo>
                  <a:pt y="217" x="33"/>
                </a:lnTo>
                <a:lnTo>
                  <a:pt y="209" x="27"/>
                </a:lnTo>
                <a:lnTo>
                  <a:pt y="202" x="20"/>
                </a:lnTo>
                <a:lnTo>
                  <a:pt y="194" x="14"/>
                </a:lnTo>
                <a:lnTo>
                  <a:pt y="190" x="7"/>
                </a:lnTo>
                <a:lnTo>
                  <a:pt y="187" x="0"/>
                </a:lnTo>
                <a:lnTo>
                  <a:pt y="176" x="11"/>
                </a:lnTo>
                <a:lnTo>
                  <a:pt y="167" x="24"/>
                </a:lnTo>
                <a:lnTo>
                  <a:pt y="164" x="30"/>
                </a:lnTo>
                <a:lnTo>
                  <a:pt y="162" x="36"/>
                </a:lnTo>
                <a:lnTo>
                  <a:pt y="162" x="40"/>
                </a:lnTo>
                <a:lnTo>
                  <a:pt y="160" x="46"/>
                </a:lnTo>
                <a:lnTo>
                  <a:pt y="162" x="50"/>
                </a:lnTo>
                <a:lnTo>
                  <a:pt y="163" x="56"/>
                </a:lnTo>
                <a:lnTo>
                  <a:pt y="167" x="60"/>
                </a:lnTo>
                <a:lnTo>
                  <a:pt y="173" x="64"/>
                </a:lnTo>
                <a:lnTo>
                  <a:pt y="189" x="76"/>
                </a:lnTo>
                <a:lnTo>
                  <a:pt y="210" x="86"/>
                </a:lnTo>
                <a:lnTo>
                  <a:pt y="226" x="93"/>
                </a:lnTo>
                <a:lnTo>
                  <a:pt y="193" x="115"/>
                </a:lnTo>
                <a:lnTo>
                  <a:pt y="160" x="139"/>
                </a:lnTo>
                <a:lnTo>
                  <a:pt y="127" x="166"/>
                </a:lnTo>
                <a:lnTo>
                  <a:pt y="96" x="195"/>
                </a:lnTo>
                <a:lnTo>
                  <a:pt y="67" x="226"/>
                </a:lnTo>
                <a:lnTo>
                  <a:pt y="40" x="256"/>
                </a:lnTo>
                <a:lnTo>
                  <a:pt y="18" x="287"/>
                </a:lnTo>
                <a:lnTo>
                  <a:pt y="0" x="317"/>
                </a:lnTo>
                <a:close/>
              </a:path>
            </a:pathLst>
          </a:custGeom>
          <a:solidFill>
            <a:srgbClr val="02369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079" name="Shape 6079"/>
          <p:cNvSpPr/>
          <p:nvPr/>
        </p:nvSpPr>
        <p:spPr>
          <a:xfrm>
            <a:off y="2336800" x="665162"/>
            <a:ext cy="522286" cx="1587499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</p:sp>
      <p:grpSp>
        <p:nvGrpSpPr>
          <p:cNvPr id="6080" name="Shape 6080"/>
          <p:cNvGrpSpPr/>
          <p:nvPr/>
        </p:nvGrpSpPr>
        <p:grpSpPr>
          <a:xfrm>
            <a:off y="4475527" x="754003"/>
            <a:ext cy="507175" cx="1690804"/>
            <a:chOff y="38575" x="13850"/>
            <a:chExt cy="2913200" cx="2972300"/>
          </a:xfrm>
        </p:grpSpPr>
        <p:sp>
          <p:nvSpPr>
            <p:cNvPr id="6081" name="Shape 6081"/>
            <p:cNvSpPr/>
            <p:nvPr/>
          </p:nvSpPr>
          <p:spPr>
            <a:xfrm>
              <a:off y="38575" x="13850"/>
              <a:ext cy="1919625" cx="2869700"/>
            </a:xfrm>
            <a:custGeom>
              <a:pathLst>
                <a:path w="114788" extrusionOk="0" h="76785">
                  <a:moveTo>
                    <a:pt y="18907" x="71091"/>
                  </a:moveTo>
                  <a:lnTo>
                    <a:pt y="32798" x="22625"/>
                  </a:lnTo>
                  <a:lnTo>
                    <a:pt y="32798" x="21960"/>
                  </a:lnTo>
                  <a:lnTo>
                    <a:pt y="32412" x="21294"/>
                  </a:lnTo>
                  <a:lnTo>
                    <a:pt y="32026" x="20740"/>
                  </a:lnTo>
                  <a:lnTo>
                    <a:pt y="31254" x="20407"/>
                  </a:lnTo>
                  <a:lnTo>
                    <a:pt y="7332" x="12089"/>
                  </a:lnTo>
                  <a:lnTo>
                    <a:pt y="4631" x="11091"/>
                  </a:lnTo>
                  <a:lnTo>
                    <a:pt y="2316" x="10204"/>
                  </a:lnTo>
                  <a:lnTo>
                    <a:pt y="1544" x="9649"/>
                  </a:lnTo>
                  <a:lnTo>
                    <a:pt y="1158" x="9095"/>
                  </a:lnTo>
                  <a:lnTo>
                    <a:pt y="772" x="8651"/>
                  </a:lnTo>
                  <a:lnTo>
                    <a:pt y="386" x="8097"/>
                  </a:lnTo>
                  <a:lnTo>
                    <a:pt y="0" x="1331"/>
                  </a:lnTo>
                  <a:lnTo>
                    <a:pt y="386" x="999"/>
                  </a:lnTo>
                  <a:lnTo>
                    <a:pt y="772" x="777"/>
                  </a:lnTo>
                  <a:lnTo>
                    <a:pt y="1158" x="666"/>
                  </a:lnTo>
                  <a:lnTo>
                    <a:pt y="2316" x="666"/>
                  </a:lnTo>
                  <a:lnTo>
                    <a:pt y="66367" x="1"/>
                  </a:lnTo>
                  <a:lnTo>
                    <a:pt y="67139" x="1"/>
                  </a:lnTo>
                  <a:lnTo>
                    <a:pt y="67525" x="111"/>
                  </a:lnTo>
                  <a:lnTo>
                    <a:pt y="68296" x="333"/>
                  </a:lnTo>
                  <a:lnTo>
                    <a:pt y="68296" x="555"/>
                  </a:lnTo>
                  <a:lnTo>
                    <a:pt y="75627" x="63993"/>
                  </a:lnTo>
                  <a:lnTo>
                    <a:pt y="76013" x="69206"/>
                  </a:lnTo>
                  <a:lnTo>
                    <a:pt y="76399" x="74973"/>
                  </a:lnTo>
                  <a:lnTo>
                    <a:pt y="76399" x="81184"/>
                  </a:lnTo>
                  <a:lnTo>
                    <a:pt y="76785" x="87505"/>
                  </a:lnTo>
                  <a:lnTo>
                    <a:pt y="76785" x="93716"/>
                  </a:lnTo>
                  <a:lnTo>
                    <a:pt y="76399" x="99816"/>
                  </a:lnTo>
                  <a:lnTo>
                    <a:pt y="75242" x="105472"/>
                  </a:lnTo>
                  <a:lnTo>
                    <a:pt y="74084" x="110463"/>
                  </a:lnTo>
                  <a:lnTo>
                    <a:pt y="73698" x="111239"/>
                  </a:lnTo>
                  <a:lnTo>
                    <a:pt y="72541" x="111794"/>
                  </a:lnTo>
                  <a:lnTo>
                    <a:pt y="70997" x="112348"/>
                  </a:lnTo>
                  <a:lnTo>
                    <a:pt y="69454" x="112792"/>
                  </a:lnTo>
                  <a:lnTo>
                    <a:pt y="65981" x="113124"/>
                  </a:lnTo>
                  <a:lnTo>
                    <a:pt y="62894" x="113457"/>
                  </a:lnTo>
                  <a:lnTo>
                    <a:pt y="61737" x="113457"/>
                  </a:lnTo>
                  <a:lnTo>
                    <a:pt y="60965" x="113346"/>
                  </a:lnTo>
                  <a:lnTo>
                    <a:pt y="60579" x="113124"/>
                  </a:lnTo>
                  <a:lnTo>
                    <a:pt y="60193" x="112903"/>
                  </a:lnTo>
                  <a:lnTo>
                    <a:pt y="59422" x="112903"/>
                  </a:lnTo>
                  <a:lnTo>
                    <a:pt y="58264" x="113013"/>
                  </a:lnTo>
                  <a:lnTo>
                    <a:pt y="57107" x="113901"/>
                  </a:lnTo>
                  <a:lnTo>
                    <a:pt y="55949" x="114677"/>
                  </a:lnTo>
                  <a:lnTo>
                    <a:pt y="40129" x="114788"/>
                  </a:lnTo>
                  <a:lnTo>
                    <a:pt y="38586" x="113346"/>
                  </a:lnTo>
                  <a:lnTo>
                    <a:pt y="37042" x="111683"/>
                  </a:lnTo>
                  <a:lnTo>
                    <a:pt y="35885" x="109797"/>
                  </a:lnTo>
                  <a:lnTo>
                    <a:pt y="34727" x="107579"/>
                  </a:lnTo>
                  <a:lnTo>
                    <a:pt y="33570" x="105250"/>
                  </a:lnTo>
                  <a:lnTo>
                    <a:pt y="32798" x="102588"/>
                  </a:lnTo>
                  <a:lnTo>
                    <a:pt y="31640" x="99705"/>
                  </a:lnTo>
                  <a:lnTo>
                    <a:pt y="30869" x="96378"/>
                  </a:lnTo>
                  <a:lnTo>
                    <a:pt y="27396" x="94825"/>
                  </a:lnTo>
                  <a:lnTo>
                    <a:pt y="24309" x="93272"/>
                  </a:lnTo>
                  <a:lnTo>
                    <a:pt y="21994" x="91720"/>
                  </a:lnTo>
                  <a:lnTo>
                    <a:pt y="20065" x="90167"/>
                  </a:lnTo>
                  <a:lnTo>
                    <a:pt y="18521" x="88614"/>
                  </a:lnTo>
                  <a:lnTo>
                    <a:pt y="17364" x="86951"/>
                  </a:lnTo>
                  <a:lnTo>
                    <a:pt y="16592" x="85398"/>
                  </a:lnTo>
                  <a:lnTo>
                    <a:pt y="16206" x="83845"/>
                  </a:lnTo>
                  <a:lnTo>
                    <a:pt y="16206" x="80629"/>
                  </a:lnTo>
                  <a:lnTo>
                    <a:pt y="16592" x="77413"/>
                  </a:lnTo>
                  <a:lnTo>
                    <a:pt y="17750" x="74307"/>
                  </a:lnTo>
                  <a:lnTo>
                    <a:pt y="18907" x="710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82" name="Shape 6082"/>
            <p:cNvSpPr/>
            <p:nvPr/>
          </p:nvSpPr>
          <p:spPr>
            <a:xfrm>
              <a:off y="1340825" x="274475"/>
              <a:ext cy="9675" cx="280075"/>
            </a:xfrm>
            <a:custGeom>
              <a:pathLst>
                <a:path w="11203" extrusionOk="0" fill="none" h="387">
                  <a:moveTo>
                    <a:pt y="386" x="11202"/>
                  </a:moveTo>
                  <a:lnTo>
                    <a:pt y="0" x="1"/>
                  </a:lnTo>
                </a:path>
              </a:pathLst>
            </a:custGeom>
            <a:noFill/>
            <a:ln w="27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83" name="Shape 6083"/>
            <p:cNvSpPr/>
            <p:nvPr/>
          </p:nvSpPr>
          <p:spPr>
            <a:xfrm>
              <a:off y="1041800" x="2883525"/>
              <a:ext cy="385875" cx="102625"/>
            </a:xfrm>
            <a:custGeom>
              <a:pathLst>
                <a:path w="4105" extrusionOk="0" h="15435">
                  <a:moveTo>
                    <a:pt y="15434" x="1"/>
                  </a:moveTo>
                  <a:lnTo>
                    <a:pt y="14277" x="1221"/>
                  </a:lnTo>
                  <a:lnTo>
                    <a:pt y="13119" x="2330"/>
                  </a:lnTo>
                  <a:lnTo>
                    <a:pt y="11190" x="3328"/>
                  </a:lnTo>
                  <a:lnTo>
                    <a:pt y="9260" x="3994"/>
                  </a:lnTo>
                  <a:lnTo>
                    <a:pt y="8875" x="4104"/>
                  </a:lnTo>
                  <a:lnTo>
                    <a:pt y="8489" x="4104"/>
                  </a:lnTo>
                  <a:lnTo>
                    <a:pt y="7717" x="4104"/>
                  </a:lnTo>
                  <a:lnTo>
                    <a:pt y="7331" x="4104"/>
                  </a:lnTo>
                  <a:lnTo>
                    <a:pt y="5016" x="3328"/>
                  </a:lnTo>
                  <a:lnTo>
                    <a:pt y="3087" x="2552"/>
                  </a:lnTo>
                  <a:lnTo>
                    <a:pt y="1543" x="1443"/>
                  </a:lnTo>
                  <a:lnTo>
                    <a:pt y="0" x="223"/>
                  </a:lnTo>
                  <a:lnTo>
                    <a:pt y="15434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84" name="Shape 6084"/>
            <p:cNvSpPr/>
            <p:nvPr/>
          </p:nvSpPr>
          <p:spPr>
            <a:xfrm>
              <a:off y="2604500" x="2195925"/>
              <a:ext cy="347275" cx="102600"/>
            </a:xfrm>
            <a:custGeom>
              <a:pathLst>
                <a:path w="4104" extrusionOk="0" h="13891">
                  <a:moveTo>
                    <a:pt y="0" x="2218"/>
                  </a:moveTo>
                  <a:lnTo>
                    <a:pt y="0" x="1775"/>
                  </a:lnTo>
                  <a:lnTo>
                    <a:pt y="386" x="1331"/>
                  </a:lnTo>
                  <a:lnTo>
                    <a:pt y="772" x="998"/>
                  </a:lnTo>
                  <a:lnTo>
                    <a:pt y="1929" x="666"/>
                  </a:lnTo>
                  <a:lnTo>
                    <a:pt y="2701" x="444"/>
                  </a:lnTo>
                  <a:lnTo>
                    <a:pt y="3859" x="222"/>
                  </a:lnTo>
                  <a:lnTo>
                    <a:pt y="5402" x="111"/>
                  </a:lnTo>
                  <a:lnTo>
                    <a:pt y="6560" x="0"/>
                  </a:lnTo>
                  <a:lnTo>
                    <a:pt y="8103" x="111"/>
                  </a:lnTo>
                  <a:lnTo>
                    <a:pt y="9646" x="222"/>
                  </a:lnTo>
                  <a:lnTo>
                    <a:pt y="10804" x="333"/>
                  </a:lnTo>
                  <a:lnTo>
                    <a:pt y="11961" x="555"/>
                  </a:lnTo>
                  <a:lnTo>
                    <a:pt y="12733" x="888"/>
                  </a:lnTo>
                  <a:lnTo>
                    <a:pt y="13505" x="1220"/>
                  </a:lnTo>
                  <a:lnTo>
                    <a:pt y="13891" x="1664"/>
                  </a:lnTo>
                  <a:lnTo>
                    <a:pt y="13891" x="1997"/>
                  </a:lnTo>
                  <a:lnTo>
                    <a:pt y="13891" x="2440"/>
                  </a:lnTo>
                  <a:lnTo>
                    <a:pt y="13505" x="2884"/>
                  </a:lnTo>
                  <a:lnTo>
                    <a:pt y="13119" x="3217"/>
                  </a:lnTo>
                  <a:lnTo>
                    <a:pt y="12347" x="3549"/>
                  </a:lnTo>
                  <a:lnTo>
                    <a:pt y="11190" x="3771"/>
                  </a:lnTo>
                  <a:lnTo>
                    <a:pt y="10032" x="3993"/>
                  </a:lnTo>
                  <a:lnTo>
                    <a:pt y="8489" x="4104"/>
                  </a:lnTo>
                  <a:lnTo>
                    <a:pt y="7331" x="4104"/>
                  </a:lnTo>
                  <a:lnTo>
                    <a:pt y="5788" x="4104"/>
                  </a:lnTo>
                  <a:lnTo>
                    <a:pt y="4244" x="3993"/>
                  </a:lnTo>
                  <a:lnTo>
                    <a:pt y="3087" x="3882"/>
                  </a:lnTo>
                  <a:lnTo>
                    <a:pt y="1929" x="3549"/>
                  </a:lnTo>
                  <a:lnTo>
                    <a:pt y="1158" x="3328"/>
                  </a:lnTo>
                  <a:lnTo>
                    <a:pt y="386" x="2995"/>
                  </a:lnTo>
                  <a:lnTo>
                    <a:pt y="0" x="2551"/>
                  </a:lnTo>
                  <a:lnTo>
                    <a:pt y="0" x="22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85" name="Shape 6085"/>
            <p:cNvSpPr/>
            <p:nvPr/>
          </p:nvSpPr>
          <p:spPr>
            <a:xfrm>
              <a:off y="1282950" x="163575"/>
              <a:ext cy="144725" cx="388200"/>
            </a:xfrm>
            <a:custGeom>
              <a:pathLst>
                <a:path w="15528" extrusionOk="0" h="5789">
                  <a:moveTo>
                    <a:pt y="3087" x="0"/>
                  </a:moveTo>
                  <a:lnTo>
                    <a:pt y="2701" x="0"/>
                  </a:lnTo>
                  <a:lnTo>
                    <a:pt y="772" x="5546"/>
                  </a:lnTo>
                  <a:lnTo>
                    <a:pt y="386" x="7098"/>
                  </a:lnTo>
                  <a:lnTo>
                    <a:pt y="0" x="8429"/>
                  </a:lnTo>
                  <a:lnTo>
                    <a:pt y="0" x="9538"/>
                  </a:lnTo>
                  <a:lnTo>
                    <a:pt y="0" x="10315"/>
                  </a:lnTo>
                  <a:lnTo>
                    <a:pt y="386" x="12644"/>
                  </a:lnTo>
                  <a:lnTo>
                    <a:pt y="1158" x="14307"/>
                  </a:lnTo>
                  <a:lnTo>
                    <a:pt y="1544" x="14862"/>
                  </a:lnTo>
                  <a:lnTo>
                    <a:pt y="1930" x="15195"/>
                  </a:lnTo>
                  <a:lnTo>
                    <a:pt y="2315" x="15416"/>
                  </a:lnTo>
                  <a:lnTo>
                    <a:pt y="2701" x="15527"/>
                  </a:lnTo>
                  <a:lnTo>
                    <a:pt y="3087" x="15416"/>
                  </a:lnTo>
                  <a:lnTo>
                    <a:pt y="3473" x="15195"/>
                  </a:lnTo>
                  <a:lnTo>
                    <a:pt y="4245" x="14862"/>
                  </a:lnTo>
                  <a:lnTo>
                    <a:pt y="4631" x="14307"/>
                  </a:lnTo>
                  <a:lnTo>
                    <a:pt y="5402" x="12644"/>
                  </a:lnTo>
                  <a:lnTo>
                    <a:pt y="5788" x="10315"/>
                  </a:lnTo>
                  <a:lnTo>
                    <a:pt y="5788" x="9538"/>
                  </a:lnTo>
                  <a:lnTo>
                    <a:pt y="5788" x="8540"/>
                  </a:lnTo>
                  <a:lnTo>
                    <a:pt y="5402" x="7209"/>
                  </a:lnTo>
                  <a:lnTo>
                    <a:pt y="5016" x="5546"/>
                  </a:lnTo>
                  <a:lnTo>
                    <a:pt y="3087" x="0"/>
                  </a:lnTo>
                  <a:lnTo>
                    <a:pt y="3087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86" name="Shape 6086"/>
            <p:cNvSpPr/>
            <p:nvPr/>
          </p:nvSpPr>
          <p:spPr>
            <a:xfrm>
              <a:off y="1427650" x="1591475"/>
              <a:ext cy="289400" cx="709825"/>
            </a:xfrm>
            <a:custGeom>
              <a:pathLst>
                <a:path w="28393" extrusionOk="0" h="11576">
                  <a:moveTo>
                    <a:pt y="5788" x="1"/>
                  </a:moveTo>
                  <a:lnTo>
                    <a:pt y="5788" x="1"/>
                  </a:lnTo>
                  <a:lnTo>
                    <a:pt y="3473" x="6212"/>
                  </a:lnTo>
                  <a:lnTo>
                    <a:pt y="2315" x="9428"/>
                  </a:lnTo>
                  <a:lnTo>
                    <a:pt y="1158" x="12533"/>
                  </a:lnTo>
                  <a:lnTo>
                    <a:pt y="386" x="15639"/>
                  </a:lnTo>
                  <a:lnTo>
                    <a:pt y="0" x="18966"/>
                  </a:lnTo>
                  <a:lnTo>
                    <a:pt y="386" x="21295"/>
                  </a:lnTo>
                  <a:lnTo>
                    <a:pt y="772" x="23180"/>
                  </a:lnTo>
                  <a:lnTo>
                    <a:pt y="1544" x="24844"/>
                  </a:lnTo>
                  <a:lnTo>
                    <a:pt y="2315" x="26175"/>
                  </a:lnTo>
                  <a:lnTo>
                    <a:pt y="3087" x="27173"/>
                  </a:lnTo>
                  <a:lnTo>
                    <a:pt y="4244" x="27838"/>
                  </a:lnTo>
                  <a:lnTo>
                    <a:pt y="5016" x="28282"/>
                  </a:lnTo>
                  <a:lnTo>
                    <a:pt y="5788" x="28393"/>
                  </a:lnTo>
                  <a:lnTo>
                    <a:pt y="6560" x="28282"/>
                  </a:lnTo>
                  <a:lnTo>
                    <a:pt y="7717" x="27838"/>
                  </a:lnTo>
                  <a:lnTo>
                    <a:pt y="8489" x="27173"/>
                  </a:lnTo>
                  <a:lnTo>
                    <a:pt y="9646" x="26175"/>
                  </a:lnTo>
                  <a:lnTo>
                    <a:pt y="10418" x="24844"/>
                  </a:lnTo>
                  <a:lnTo>
                    <a:pt y="10804" x="23291"/>
                  </a:lnTo>
                  <a:lnTo>
                    <a:pt y="11576" x="21295"/>
                  </a:lnTo>
                  <a:lnTo>
                    <a:pt y="11576" x="18966"/>
                  </a:lnTo>
                  <a:lnTo>
                    <a:pt y="11576" x="17524"/>
                  </a:lnTo>
                  <a:lnTo>
                    <a:pt y="11576" x="15528"/>
                  </a:lnTo>
                  <a:lnTo>
                    <a:pt y="11190" x="13088"/>
                  </a:lnTo>
                  <a:lnTo>
                    <a:pt y="10032" x="10204"/>
                  </a:lnTo>
                  <a:lnTo>
                    <a:pt y="6174" x="1"/>
                  </a:lnTo>
                  <a:lnTo>
                    <a:pt y="5788" x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87" name="Shape 6087"/>
            <p:cNvSpPr/>
            <p:nvPr/>
          </p:nvSpPr>
          <p:spPr>
            <a:xfrm>
              <a:off y="1697725" x="2240275"/>
              <a:ext cy="916425" cx="133125"/>
            </a:xfrm>
            <a:custGeom>
              <a:pathLst>
                <a:path w="5325" extrusionOk="0" h="36657">
                  <a:moveTo>
                    <a:pt y="1159" x="5324"/>
                  </a:moveTo>
                  <a:lnTo>
                    <a:pt y="3859" x="5324"/>
                  </a:lnTo>
                  <a:lnTo>
                    <a:pt y="35114" x="1443"/>
                  </a:lnTo>
                  <a:lnTo>
                    <a:pt y="35885" x="1332"/>
                  </a:lnTo>
                  <a:lnTo>
                    <a:pt y="36657" x="1332"/>
                  </a:lnTo>
                  <a:lnTo>
                    <a:pt y="36271" x="1"/>
                  </a:lnTo>
                  <a:lnTo>
                    <a:pt y="35499" x="1"/>
                  </a:lnTo>
                  <a:lnTo>
                    <a:pt y="34728" x="1"/>
                  </a:lnTo>
                  <a:lnTo>
                    <a:pt y="3474" x="2884"/>
                  </a:lnTo>
                  <a:lnTo>
                    <a:pt y="773" x="2884"/>
                  </a:lnTo>
                  <a:lnTo>
                    <a:pt y="387" x="2995"/>
                  </a:lnTo>
                  <a:lnTo>
                    <a:pt y="1" x="3106"/>
                  </a:lnTo>
                  <a:lnTo>
                    <a:pt y="1" x="4104"/>
                  </a:lnTo>
                  <a:lnTo>
                    <a:pt y="1" x="4992"/>
                  </a:lnTo>
                  <a:lnTo>
                    <a:pt y="387" x="5213"/>
                  </a:lnTo>
                  <a:lnTo>
                    <a:pt y="1159" x="532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88" name="Shape 6088"/>
            <p:cNvSpPr/>
            <p:nvPr/>
          </p:nvSpPr>
          <p:spPr>
            <a:xfrm>
              <a:off y="1697725" x="2240275"/>
              <a:ext cy="916425" cx="133125"/>
            </a:xfrm>
            <a:custGeom>
              <a:pathLst>
                <a:path w="5325" extrusionOk="0" fill="none" h="36657">
                  <a:moveTo>
                    <a:pt y="1159" x="5324"/>
                  </a:moveTo>
                  <a:lnTo>
                    <a:pt y="3859" x="5324"/>
                  </a:lnTo>
                  <a:lnTo>
                    <a:pt y="35114" x="1443"/>
                  </a:lnTo>
                  <a:lnTo>
                    <a:pt y="35885" x="1332"/>
                  </a:lnTo>
                  <a:lnTo>
                    <a:pt y="36657" x="1332"/>
                  </a:lnTo>
                  <a:lnTo>
                    <a:pt y="36271" x="1"/>
                  </a:lnTo>
                  <a:lnTo>
                    <a:pt y="35499" x="1"/>
                  </a:lnTo>
                  <a:lnTo>
                    <a:pt y="34728" x="1"/>
                  </a:lnTo>
                  <a:lnTo>
                    <a:pt y="3474" x="2884"/>
                  </a:lnTo>
                  <a:lnTo>
                    <a:pt y="773" x="2884"/>
                  </a:lnTo>
                  <a:lnTo>
                    <a:pt y="387" x="2995"/>
                  </a:lnTo>
                  <a:lnTo>
                    <a:pt y="1" x="3106"/>
                  </a:lnTo>
                  <a:lnTo>
                    <a:pt y="1" x="4104"/>
                  </a:lnTo>
                  <a:lnTo>
                    <a:pt y="1" x="4992"/>
                  </a:lnTo>
                  <a:lnTo>
                    <a:pt y="387" x="5213"/>
                  </a:lnTo>
                  <a:lnTo>
                    <a:pt y="1159" x="5324"/>
                  </a:lnTo>
                </a:path>
              </a:pathLst>
            </a:custGeom>
            <a:noFill/>
            <a:ln w="27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89" name="Shape 6089"/>
            <p:cNvSpPr/>
            <p:nvPr/>
          </p:nvSpPr>
          <p:spPr>
            <a:xfrm>
              <a:off y="2575550" x="2024025"/>
              <a:ext cy="135075" cx="313325"/>
            </a:xfrm>
            <a:custGeom>
              <a:pathLst>
                <a:path w="12533" extrusionOk="0" h="5403">
                  <a:moveTo>
                    <a:pt y="4245" x="444"/>
                  </a:moveTo>
                  <a:lnTo>
                    <a:pt y="2701" x="2440"/>
                  </a:lnTo>
                  <a:lnTo>
                    <a:pt y="1544" x="4326"/>
                  </a:lnTo>
                  <a:lnTo>
                    <a:pt y="772" x="6100"/>
                  </a:lnTo>
                  <a:lnTo>
                    <a:pt y="1" x="7764"/>
                  </a:lnTo>
                  <a:lnTo>
                    <a:pt y="1" x="9205"/>
                  </a:lnTo>
                  <a:lnTo>
                    <a:pt y="1" x="10536"/>
                  </a:lnTo>
                  <a:lnTo>
                    <a:pt y="772" x="11645"/>
                  </a:lnTo>
                  <a:lnTo>
                    <a:pt y="1930" x="12533"/>
                  </a:lnTo>
                  <a:lnTo>
                    <a:pt y="2701" x="12200"/>
                  </a:lnTo>
                  <a:lnTo>
                    <a:pt y="3473" x="11645"/>
                  </a:lnTo>
                  <a:lnTo>
                    <a:pt y="4245" x="10758"/>
                  </a:lnTo>
                  <a:lnTo>
                    <a:pt y="4631" x="9538"/>
                  </a:lnTo>
                  <a:lnTo>
                    <a:pt y="5017" x="5878"/>
                  </a:lnTo>
                  <a:lnTo>
                    <a:pt y="5402" x="111"/>
                  </a:lnTo>
                  <a:lnTo>
                    <a:pt y="5017" x="0"/>
                  </a:lnTo>
                  <a:lnTo>
                    <a:pt y="4631" x="111"/>
                  </a:lnTo>
                  <a:lnTo>
                    <a:pt y="4245" x="222"/>
                  </a:lnTo>
                  <a:lnTo>
                    <a:pt y="4245" x="4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90" name="Shape 6090"/>
            <p:cNvSpPr/>
            <p:nvPr/>
          </p:nvSpPr>
          <p:spPr>
            <a:xfrm>
              <a:off y="2729900" x="2032325"/>
              <a:ext cy="125425" cx="291150"/>
            </a:xfrm>
            <a:custGeom>
              <a:pathLst>
                <a:path w="11646" extrusionOk="0" h="5017">
                  <a:moveTo>
                    <a:pt y="3859" x="11646"/>
                  </a:moveTo>
                  <a:lnTo>
                    <a:pt y="4630" x="10426"/>
                  </a:lnTo>
                  <a:lnTo>
                    <a:pt y="5016" x="9206"/>
                  </a:lnTo>
                  <a:lnTo>
                    <a:pt y="5016" x="7764"/>
                  </a:lnTo>
                  <a:lnTo>
                    <a:pt y="4630" x="6433"/>
                  </a:lnTo>
                  <a:lnTo>
                    <a:pt y="3087" x="3550"/>
                  </a:lnTo>
                  <a:lnTo>
                    <a:pt y="1158" x="555"/>
                  </a:lnTo>
                  <a:lnTo>
                    <a:pt y="772" x="223"/>
                  </a:lnTo>
                  <a:lnTo>
                    <a:pt y="0" x="1"/>
                  </a:lnTo>
                  <a:lnTo>
                    <a:pt y="0" x="1775"/>
                  </a:lnTo>
                  <a:lnTo>
                    <a:pt y="386" x="5324"/>
                  </a:lnTo>
                  <a:lnTo>
                    <a:pt y="772" x="7321"/>
                  </a:lnTo>
                  <a:lnTo>
                    <a:pt y="1544" x="9206"/>
                  </a:lnTo>
                  <a:lnTo>
                    <a:pt y="1929" x="9982"/>
                  </a:lnTo>
                  <a:lnTo>
                    <a:pt y="2315" x="10648"/>
                  </a:lnTo>
                  <a:lnTo>
                    <a:pt y="3087" x="11202"/>
                  </a:lnTo>
                  <a:lnTo>
                    <a:pt y="3859" x="1164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91" name="Shape 6091"/>
            <p:cNvSpPr/>
            <p:nvPr/>
          </p:nvSpPr>
          <p:spPr>
            <a:xfrm>
              <a:off y="2623775" x="2026800"/>
              <a:ext cy="202600" cx="341050"/>
            </a:xfrm>
            <a:custGeom>
              <a:pathLst>
                <a:path w="13642" extrusionOk="0" h="8104">
                  <a:moveTo>
                    <a:pt y="1" x="12532"/>
                  </a:moveTo>
                  <a:lnTo>
                    <a:pt y="1544" x="10869"/>
                  </a:lnTo>
                  <a:lnTo>
                    <a:pt y="2316" x="9427"/>
                  </a:lnTo>
                  <a:lnTo>
                    <a:pt y="2702" x="7874"/>
                  </a:lnTo>
                  <a:lnTo>
                    <a:pt y="3088" x="6433"/>
                  </a:lnTo>
                  <a:lnTo>
                    <a:pt y="3088" x="3327"/>
                  </a:lnTo>
                  <a:lnTo>
                    <a:pt y="3473" x="0"/>
                  </a:lnTo>
                  <a:lnTo>
                    <a:pt y="4245" x="222"/>
                  </a:lnTo>
                  <a:lnTo>
                    <a:pt y="4631" x="4104"/>
                  </a:lnTo>
                  <a:lnTo>
                    <a:pt y="5017" x="7542"/>
                  </a:lnTo>
                  <a:lnTo>
                    <a:pt y="5789" x="8983"/>
                  </a:lnTo>
                  <a:lnTo>
                    <a:pt y="6174" x="10314"/>
                  </a:lnTo>
                  <a:lnTo>
                    <a:pt y="6946" x="11202"/>
                  </a:lnTo>
                  <a:lnTo>
                    <a:pt y="8104" x="11867"/>
                  </a:lnTo>
                  <a:lnTo>
                    <a:pt y="7332" x="12532"/>
                  </a:lnTo>
                  <a:lnTo>
                    <a:pt y="6560" x="13087"/>
                  </a:lnTo>
                  <a:lnTo>
                    <a:pt y="5789" x="13420"/>
                  </a:lnTo>
                  <a:lnTo>
                    <a:pt y="5403" x="13531"/>
                  </a:lnTo>
                  <a:lnTo>
                    <a:pt y="4631" x="13641"/>
                  </a:lnTo>
                  <a:lnTo>
                    <a:pt y="3859" x="13641"/>
                  </a:lnTo>
                  <a:lnTo>
                    <a:pt y="3088" x="13531"/>
                  </a:lnTo>
                  <a:lnTo>
                    <a:pt y="1930" x="13309"/>
                  </a:lnTo>
                  <a:lnTo>
                    <a:pt y="1158" x="12976"/>
                  </a:lnTo>
                  <a:lnTo>
                    <a:pt y="387" x="12532"/>
                  </a:lnTo>
                  <a:lnTo>
                    <a:pt y="1" x="125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sp>
        <p:nvSpPr>
          <p:cNvPr id="6092" name="Shape 6092"/>
          <p:cNvSpPr/>
          <p:nvPr/>
        </p:nvSpPr>
        <p:spPr>
          <a:xfrm rot="-960000">
            <a:off y="2330449" x="2894011"/>
            <a:ext cy="525462" cx="1587499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</p:sp>
      <p:sp>
        <p:nvSpPr>
          <p:cNvPr id="6093" name="Shape 6093"/>
          <p:cNvSpPr/>
          <p:nvPr/>
        </p:nvSpPr>
        <p:spPr>
          <a:xfrm rot="-1799999">
            <a:off y="2366961" x="4870449"/>
            <a:ext cy="523875" cx="1587499"/>
          </a:xfrm>
          <a:prstGeom prst="rect">
            <a:avLst/>
          </a:prstGeom>
          <a:blipFill>
            <a:blip r:embed="rId5"/>
            <a:stretch>
              <a:fillRect/>
            </a:stretch>
          </a:blipFill>
        </p:spPr>
      </p:sp>
      <p:sp>
        <p:nvSpPr>
          <p:cNvPr id="6094" name="Shape 6094"/>
          <p:cNvSpPr/>
          <p:nvPr/>
        </p:nvSpPr>
        <p:spPr>
          <a:xfrm rot="-2700000">
            <a:off y="2354261" x="6900862"/>
            <a:ext cy="523875" cx="1589086"/>
          </a:xfrm>
          <a:prstGeom prst="rect">
            <a:avLst/>
          </a:prstGeom>
          <a:blipFill>
            <a:blip r:embed="rId6"/>
            <a:stretch>
              <a:fillRect/>
            </a:stretch>
          </a:blipFill>
        </p:spPr>
      </p:sp>
      <p:grpSp>
        <p:nvGrpSpPr>
          <p:cNvPr id="6095" name="Shape 6095"/>
          <p:cNvGrpSpPr/>
          <p:nvPr/>
        </p:nvGrpSpPr>
        <p:grpSpPr>
          <a:xfrm rot="-839999">
            <a:off y="4416795" x="2842943"/>
            <a:ext cy="505634" cx="1689232"/>
            <a:chOff y="38575" x="13850"/>
            <a:chExt cy="2913200" cx="2972300"/>
          </a:xfrm>
        </p:grpSpPr>
        <p:sp>
          <p:nvSpPr>
            <p:cNvPr id="6096" name="Shape 6096"/>
            <p:cNvSpPr/>
            <p:nvPr/>
          </p:nvSpPr>
          <p:spPr>
            <a:xfrm>
              <a:off y="38575" x="13850"/>
              <a:ext cy="1919625" cx="2869700"/>
            </a:xfrm>
            <a:custGeom>
              <a:pathLst>
                <a:path w="114788" extrusionOk="0" h="76785">
                  <a:moveTo>
                    <a:pt y="18907" x="71091"/>
                  </a:moveTo>
                  <a:lnTo>
                    <a:pt y="32798" x="22625"/>
                  </a:lnTo>
                  <a:lnTo>
                    <a:pt y="32798" x="21960"/>
                  </a:lnTo>
                  <a:lnTo>
                    <a:pt y="32412" x="21294"/>
                  </a:lnTo>
                  <a:lnTo>
                    <a:pt y="32026" x="20740"/>
                  </a:lnTo>
                  <a:lnTo>
                    <a:pt y="31254" x="20407"/>
                  </a:lnTo>
                  <a:lnTo>
                    <a:pt y="7332" x="12089"/>
                  </a:lnTo>
                  <a:lnTo>
                    <a:pt y="4631" x="11091"/>
                  </a:lnTo>
                  <a:lnTo>
                    <a:pt y="2316" x="10204"/>
                  </a:lnTo>
                  <a:lnTo>
                    <a:pt y="1544" x="9649"/>
                  </a:lnTo>
                  <a:lnTo>
                    <a:pt y="1158" x="9095"/>
                  </a:lnTo>
                  <a:lnTo>
                    <a:pt y="772" x="8651"/>
                  </a:lnTo>
                  <a:lnTo>
                    <a:pt y="386" x="8097"/>
                  </a:lnTo>
                  <a:lnTo>
                    <a:pt y="0" x="1331"/>
                  </a:lnTo>
                  <a:lnTo>
                    <a:pt y="386" x="999"/>
                  </a:lnTo>
                  <a:lnTo>
                    <a:pt y="772" x="777"/>
                  </a:lnTo>
                  <a:lnTo>
                    <a:pt y="1158" x="666"/>
                  </a:lnTo>
                  <a:lnTo>
                    <a:pt y="2316" x="666"/>
                  </a:lnTo>
                  <a:lnTo>
                    <a:pt y="66367" x="1"/>
                  </a:lnTo>
                  <a:lnTo>
                    <a:pt y="67139" x="1"/>
                  </a:lnTo>
                  <a:lnTo>
                    <a:pt y="67525" x="111"/>
                  </a:lnTo>
                  <a:lnTo>
                    <a:pt y="68296" x="333"/>
                  </a:lnTo>
                  <a:lnTo>
                    <a:pt y="68296" x="555"/>
                  </a:lnTo>
                  <a:lnTo>
                    <a:pt y="75627" x="63993"/>
                  </a:lnTo>
                  <a:lnTo>
                    <a:pt y="76013" x="69206"/>
                  </a:lnTo>
                  <a:lnTo>
                    <a:pt y="76399" x="74973"/>
                  </a:lnTo>
                  <a:lnTo>
                    <a:pt y="76399" x="81184"/>
                  </a:lnTo>
                  <a:lnTo>
                    <a:pt y="76785" x="87505"/>
                  </a:lnTo>
                  <a:lnTo>
                    <a:pt y="76785" x="93716"/>
                  </a:lnTo>
                  <a:lnTo>
                    <a:pt y="76399" x="99816"/>
                  </a:lnTo>
                  <a:lnTo>
                    <a:pt y="75242" x="105472"/>
                  </a:lnTo>
                  <a:lnTo>
                    <a:pt y="74084" x="110463"/>
                  </a:lnTo>
                  <a:lnTo>
                    <a:pt y="73698" x="111239"/>
                  </a:lnTo>
                  <a:lnTo>
                    <a:pt y="72541" x="111794"/>
                  </a:lnTo>
                  <a:lnTo>
                    <a:pt y="70997" x="112348"/>
                  </a:lnTo>
                  <a:lnTo>
                    <a:pt y="69454" x="112792"/>
                  </a:lnTo>
                  <a:lnTo>
                    <a:pt y="65981" x="113124"/>
                  </a:lnTo>
                  <a:lnTo>
                    <a:pt y="62894" x="113457"/>
                  </a:lnTo>
                  <a:lnTo>
                    <a:pt y="61737" x="113457"/>
                  </a:lnTo>
                  <a:lnTo>
                    <a:pt y="60965" x="113346"/>
                  </a:lnTo>
                  <a:lnTo>
                    <a:pt y="60579" x="113124"/>
                  </a:lnTo>
                  <a:lnTo>
                    <a:pt y="60193" x="112903"/>
                  </a:lnTo>
                  <a:lnTo>
                    <a:pt y="59422" x="112903"/>
                  </a:lnTo>
                  <a:lnTo>
                    <a:pt y="58264" x="113013"/>
                  </a:lnTo>
                  <a:lnTo>
                    <a:pt y="57107" x="113901"/>
                  </a:lnTo>
                  <a:lnTo>
                    <a:pt y="55949" x="114677"/>
                  </a:lnTo>
                  <a:lnTo>
                    <a:pt y="40129" x="114788"/>
                  </a:lnTo>
                  <a:lnTo>
                    <a:pt y="38586" x="113346"/>
                  </a:lnTo>
                  <a:lnTo>
                    <a:pt y="37042" x="111683"/>
                  </a:lnTo>
                  <a:lnTo>
                    <a:pt y="35885" x="109797"/>
                  </a:lnTo>
                  <a:lnTo>
                    <a:pt y="34727" x="107579"/>
                  </a:lnTo>
                  <a:lnTo>
                    <a:pt y="33570" x="105250"/>
                  </a:lnTo>
                  <a:lnTo>
                    <a:pt y="32798" x="102588"/>
                  </a:lnTo>
                  <a:lnTo>
                    <a:pt y="31640" x="99705"/>
                  </a:lnTo>
                  <a:lnTo>
                    <a:pt y="30869" x="96378"/>
                  </a:lnTo>
                  <a:lnTo>
                    <a:pt y="27396" x="94825"/>
                  </a:lnTo>
                  <a:lnTo>
                    <a:pt y="24309" x="93272"/>
                  </a:lnTo>
                  <a:lnTo>
                    <a:pt y="21994" x="91720"/>
                  </a:lnTo>
                  <a:lnTo>
                    <a:pt y="20065" x="90167"/>
                  </a:lnTo>
                  <a:lnTo>
                    <a:pt y="18521" x="88614"/>
                  </a:lnTo>
                  <a:lnTo>
                    <a:pt y="17364" x="86951"/>
                  </a:lnTo>
                  <a:lnTo>
                    <a:pt y="16592" x="85398"/>
                  </a:lnTo>
                  <a:lnTo>
                    <a:pt y="16206" x="83845"/>
                  </a:lnTo>
                  <a:lnTo>
                    <a:pt y="16206" x="80629"/>
                  </a:lnTo>
                  <a:lnTo>
                    <a:pt y="16592" x="77413"/>
                  </a:lnTo>
                  <a:lnTo>
                    <a:pt y="17750" x="74307"/>
                  </a:lnTo>
                  <a:lnTo>
                    <a:pt y="18907" x="710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97" name="Shape 6097"/>
            <p:cNvSpPr/>
            <p:nvPr/>
          </p:nvSpPr>
          <p:spPr>
            <a:xfrm>
              <a:off y="1340825" x="274475"/>
              <a:ext cy="9675" cx="280075"/>
            </a:xfrm>
            <a:custGeom>
              <a:pathLst>
                <a:path w="11203" extrusionOk="0" fill="none" h="387">
                  <a:moveTo>
                    <a:pt y="386" x="11202"/>
                  </a:moveTo>
                  <a:lnTo>
                    <a:pt y="0" x="1"/>
                  </a:lnTo>
                </a:path>
              </a:pathLst>
            </a:custGeom>
            <a:noFill/>
            <a:ln w="27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98" name="Shape 6098"/>
            <p:cNvSpPr/>
            <p:nvPr/>
          </p:nvSpPr>
          <p:spPr>
            <a:xfrm>
              <a:off y="1041800" x="2883525"/>
              <a:ext cy="385875" cx="102625"/>
            </a:xfrm>
            <a:custGeom>
              <a:pathLst>
                <a:path w="4105" extrusionOk="0" h="15435">
                  <a:moveTo>
                    <a:pt y="15434" x="1"/>
                  </a:moveTo>
                  <a:lnTo>
                    <a:pt y="14277" x="1221"/>
                  </a:lnTo>
                  <a:lnTo>
                    <a:pt y="13119" x="2330"/>
                  </a:lnTo>
                  <a:lnTo>
                    <a:pt y="11190" x="3328"/>
                  </a:lnTo>
                  <a:lnTo>
                    <a:pt y="9260" x="3994"/>
                  </a:lnTo>
                  <a:lnTo>
                    <a:pt y="8875" x="4104"/>
                  </a:lnTo>
                  <a:lnTo>
                    <a:pt y="8489" x="4104"/>
                  </a:lnTo>
                  <a:lnTo>
                    <a:pt y="7717" x="4104"/>
                  </a:lnTo>
                  <a:lnTo>
                    <a:pt y="7331" x="4104"/>
                  </a:lnTo>
                  <a:lnTo>
                    <a:pt y="5016" x="3328"/>
                  </a:lnTo>
                  <a:lnTo>
                    <a:pt y="3087" x="2552"/>
                  </a:lnTo>
                  <a:lnTo>
                    <a:pt y="1543" x="1443"/>
                  </a:lnTo>
                  <a:lnTo>
                    <a:pt y="0" x="223"/>
                  </a:lnTo>
                  <a:lnTo>
                    <a:pt y="15434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099" name="Shape 6099"/>
            <p:cNvSpPr/>
            <p:nvPr/>
          </p:nvSpPr>
          <p:spPr>
            <a:xfrm>
              <a:off y="2604500" x="2195925"/>
              <a:ext cy="347275" cx="102600"/>
            </a:xfrm>
            <a:custGeom>
              <a:pathLst>
                <a:path w="4104" extrusionOk="0" h="13891">
                  <a:moveTo>
                    <a:pt y="0" x="2218"/>
                  </a:moveTo>
                  <a:lnTo>
                    <a:pt y="0" x="1775"/>
                  </a:lnTo>
                  <a:lnTo>
                    <a:pt y="386" x="1331"/>
                  </a:lnTo>
                  <a:lnTo>
                    <a:pt y="772" x="998"/>
                  </a:lnTo>
                  <a:lnTo>
                    <a:pt y="1929" x="666"/>
                  </a:lnTo>
                  <a:lnTo>
                    <a:pt y="2701" x="444"/>
                  </a:lnTo>
                  <a:lnTo>
                    <a:pt y="3859" x="222"/>
                  </a:lnTo>
                  <a:lnTo>
                    <a:pt y="5402" x="111"/>
                  </a:lnTo>
                  <a:lnTo>
                    <a:pt y="6560" x="0"/>
                  </a:lnTo>
                  <a:lnTo>
                    <a:pt y="8103" x="111"/>
                  </a:lnTo>
                  <a:lnTo>
                    <a:pt y="9646" x="222"/>
                  </a:lnTo>
                  <a:lnTo>
                    <a:pt y="10804" x="333"/>
                  </a:lnTo>
                  <a:lnTo>
                    <a:pt y="11961" x="555"/>
                  </a:lnTo>
                  <a:lnTo>
                    <a:pt y="12733" x="888"/>
                  </a:lnTo>
                  <a:lnTo>
                    <a:pt y="13505" x="1220"/>
                  </a:lnTo>
                  <a:lnTo>
                    <a:pt y="13891" x="1664"/>
                  </a:lnTo>
                  <a:lnTo>
                    <a:pt y="13891" x="1997"/>
                  </a:lnTo>
                  <a:lnTo>
                    <a:pt y="13891" x="2440"/>
                  </a:lnTo>
                  <a:lnTo>
                    <a:pt y="13505" x="2884"/>
                  </a:lnTo>
                  <a:lnTo>
                    <a:pt y="13119" x="3217"/>
                  </a:lnTo>
                  <a:lnTo>
                    <a:pt y="12347" x="3549"/>
                  </a:lnTo>
                  <a:lnTo>
                    <a:pt y="11190" x="3771"/>
                  </a:lnTo>
                  <a:lnTo>
                    <a:pt y="10032" x="3993"/>
                  </a:lnTo>
                  <a:lnTo>
                    <a:pt y="8489" x="4104"/>
                  </a:lnTo>
                  <a:lnTo>
                    <a:pt y="7331" x="4104"/>
                  </a:lnTo>
                  <a:lnTo>
                    <a:pt y="5788" x="4104"/>
                  </a:lnTo>
                  <a:lnTo>
                    <a:pt y="4244" x="3993"/>
                  </a:lnTo>
                  <a:lnTo>
                    <a:pt y="3087" x="3882"/>
                  </a:lnTo>
                  <a:lnTo>
                    <a:pt y="1929" x="3549"/>
                  </a:lnTo>
                  <a:lnTo>
                    <a:pt y="1158" x="3328"/>
                  </a:lnTo>
                  <a:lnTo>
                    <a:pt y="386" x="2995"/>
                  </a:lnTo>
                  <a:lnTo>
                    <a:pt y="0" x="2551"/>
                  </a:lnTo>
                  <a:lnTo>
                    <a:pt y="0" x="22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00" name="Shape 6100"/>
            <p:cNvSpPr/>
            <p:nvPr/>
          </p:nvSpPr>
          <p:spPr>
            <a:xfrm>
              <a:off y="1282950" x="163575"/>
              <a:ext cy="144725" cx="388200"/>
            </a:xfrm>
            <a:custGeom>
              <a:pathLst>
                <a:path w="15528" extrusionOk="0" h="5789">
                  <a:moveTo>
                    <a:pt y="3087" x="0"/>
                  </a:moveTo>
                  <a:lnTo>
                    <a:pt y="2701" x="0"/>
                  </a:lnTo>
                  <a:lnTo>
                    <a:pt y="772" x="5546"/>
                  </a:lnTo>
                  <a:lnTo>
                    <a:pt y="386" x="7098"/>
                  </a:lnTo>
                  <a:lnTo>
                    <a:pt y="0" x="8429"/>
                  </a:lnTo>
                  <a:lnTo>
                    <a:pt y="0" x="9538"/>
                  </a:lnTo>
                  <a:lnTo>
                    <a:pt y="0" x="10315"/>
                  </a:lnTo>
                  <a:lnTo>
                    <a:pt y="386" x="12644"/>
                  </a:lnTo>
                  <a:lnTo>
                    <a:pt y="1158" x="14307"/>
                  </a:lnTo>
                  <a:lnTo>
                    <a:pt y="1544" x="14862"/>
                  </a:lnTo>
                  <a:lnTo>
                    <a:pt y="1930" x="15195"/>
                  </a:lnTo>
                  <a:lnTo>
                    <a:pt y="2315" x="15416"/>
                  </a:lnTo>
                  <a:lnTo>
                    <a:pt y="2701" x="15527"/>
                  </a:lnTo>
                  <a:lnTo>
                    <a:pt y="3087" x="15416"/>
                  </a:lnTo>
                  <a:lnTo>
                    <a:pt y="3473" x="15195"/>
                  </a:lnTo>
                  <a:lnTo>
                    <a:pt y="4245" x="14862"/>
                  </a:lnTo>
                  <a:lnTo>
                    <a:pt y="4631" x="14307"/>
                  </a:lnTo>
                  <a:lnTo>
                    <a:pt y="5402" x="12644"/>
                  </a:lnTo>
                  <a:lnTo>
                    <a:pt y="5788" x="10315"/>
                  </a:lnTo>
                  <a:lnTo>
                    <a:pt y="5788" x="9538"/>
                  </a:lnTo>
                  <a:lnTo>
                    <a:pt y="5788" x="8540"/>
                  </a:lnTo>
                  <a:lnTo>
                    <a:pt y="5402" x="7209"/>
                  </a:lnTo>
                  <a:lnTo>
                    <a:pt y="5016" x="5546"/>
                  </a:lnTo>
                  <a:lnTo>
                    <a:pt y="3087" x="0"/>
                  </a:lnTo>
                  <a:lnTo>
                    <a:pt y="3087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01" name="Shape 6101"/>
            <p:cNvSpPr/>
            <p:nvPr/>
          </p:nvSpPr>
          <p:spPr>
            <a:xfrm>
              <a:off y="1427650" x="1591475"/>
              <a:ext cy="289400" cx="709825"/>
            </a:xfrm>
            <a:custGeom>
              <a:pathLst>
                <a:path w="28393" extrusionOk="0" h="11576">
                  <a:moveTo>
                    <a:pt y="5788" x="1"/>
                  </a:moveTo>
                  <a:lnTo>
                    <a:pt y="5788" x="1"/>
                  </a:lnTo>
                  <a:lnTo>
                    <a:pt y="3473" x="6212"/>
                  </a:lnTo>
                  <a:lnTo>
                    <a:pt y="2315" x="9428"/>
                  </a:lnTo>
                  <a:lnTo>
                    <a:pt y="1158" x="12533"/>
                  </a:lnTo>
                  <a:lnTo>
                    <a:pt y="386" x="15639"/>
                  </a:lnTo>
                  <a:lnTo>
                    <a:pt y="0" x="18966"/>
                  </a:lnTo>
                  <a:lnTo>
                    <a:pt y="386" x="21295"/>
                  </a:lnTo>
                  <a:lnTo>
                    <a:pt y="772" x="23180"/>
                  </a:lnTo>
                  <a:lnTo>
                    <a:pt y="1544" x="24844"/>
                  </a:lnTo>
                  <a:lnTo>
                    <a:pt y="2315" x="26175"/>
                  </a:lnTo>
                  <a:lnTo>
                    <a:pt y="3087" x="27173"/>
                  </a:lnTo>
                  <a:lnTo>
                    <a:pt y="4244" x="27838"/>
                  </a:lnTo>
                  <a:lnTo>
                    <a:pt y="5016" x="28282"/>
                  </a:lnTo>
                  <a:lnTo>
                    <a:pt y="5788" x="28393"/>
                  </a:lnTo>
                  <a:lnTo>
                    <a:pt y="6560" x="28282"/>
                  </a:lnTo>
                  <a:lnTo>
                    <a:pt y="7717" x="27838"/>
                  </a:lnTo>
                  <a:lnTo>
                    <a:pt y="8489" x="27173"/>
                  </a:lnTo>
                  <a:lnTo>
                    <a:pt y="9646" x="26175"/>
                  </a:lnTo>
                  <a:lnTo>
                    <a:pt y="10418" x="24844"/>
                  </a:lnTo>
                  <a:lnTo>
                    <a:pt y="10804" x="23291"/>
                  </a:lnTo>
                  <a:lnTo>
                    <a:pt y="11576" x="21295"/>
                  </a:lnTo>
                  <a:lnTo>
                    <a:pt y="11576" x="18966"/>
                  </a:lnTo>
                  <a:lnTo>
                    <a:pt y="11576" x="17524"/>
                  </a:lnTo>
                  <a:lnTo>
                    <a:pt y="11576" x="15528"/>
                  </a:lnTo>
                  <a:lnTo>
                    <a:pt y="11190" x="13088"/>
                  </a:lnTo>
                  <a:lnTo>
                    <a:pt y="10032" x="10204"/>
                  </a:lnTo>
                  <a:lnTo>
                    <a:pt y="6174" x="1"/>
                  </a:lnTo>
                  <a:lnTo>
                    <a:pt y="5788" x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02" name="Shape 6102"/>
            <p:cNvSpPr/>
            <p:nvPr/>
          </p:nvSpPr>
          <p:spPr>
            <a:xfrm>
              <a:off y="1697725" x="2240275"/>
              <a:ext cy="916425" cx="133125"/>
            </a:xfrm>
            <a:custGeom>
              <a:pathLst>
                <a:path w="5325" extrusionOk="0" h="36657">
                  <a:moveTo>
                    <a:pt y="1159" x="5324"/>
                  </a:moveTo>
                  <a:lnTo>
                    <a:pt y="3859" x="5324"/>
                  </a:lnTo>
                  <a:lnTo>
                    <a:pt y="35114" x="1443"/>
                  </a:lnTo>
                  <a:lnTo>
                    <a:pt y="35885" x="1332"/>
                  </a:lnTo>
                  <a:lnTo>
                    <a:pt y="36657" x="1332"/>
                  </a:lnTo>
                  <a:lnTo>
                    <a:pt y="36271" x="1"/>
                  </a:lnTo>
                  <a:lnTo>
                    <a:pt y="35499" x="1"/>
                  </a:lnTo>
                  <a:lnTo>
                    <a:pt y="34728" x="1"/>
                  </a:lnTo>
                  <a:lnTo>
                    <a:pt y="3474" x="2884"/>
                  </a:lnTo>
                  <a:lnTo>
                    <a:pt y="773" x="2884"/>
                  </a:lnTo>
                  <a:lnTo>
                    <a:pt y="387" x="2995"/>
                  </a:lnTo>
                  <a:lnTo>
                    <a:pt y="1" x="3106"/>
                  </a:lnTo>
                  <a:lnTo>
                    <a:pt y="1" x="4104"/>
                  </a:lnTo>
                  <a:lnTo>
                    <a:pt y="1" x="4992"/>
                  </a:lnTo>
                  <a:lnTo>
                    <a:pt y="387" x="5213"/>
                  </a:lnTo>
                  <a:lnTo>
                    <a:pt y="1159" x="532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03" name="Shape 6103"/>
            <p:cNvSpPr/>
            <p:nvPr/>
          </p:nvSpPr>
          <p:spPr>
            <a:xfrm>
              <a:off y="1697725" x="2240275"/>
              <a:ext cy="916425" cx="133125"/>
            </a:xfrm>
            <a:custGeom>
              <a:pathLst>
                <a:path w="5325" extrusionOk="0" fill="none" h="36657">
                  <a:moveTo>
                    <a:pt y="1159" x="5324"/>
                  </a:moveTo>
                  <a:lnTo>
                    <a:pt y="3859" x="5324"/>
                  </a:lnTo>
                  <a:lnTo>
                    <a:pt y="35114" x="1443"/>
                  </a:lnTo>
                  <a:lnTo>
                    <a:pt y="35885" x="1332"/>
                  </a:lnTo>
                  <a:lnTo>
                    <a:pt y="36657" x="1332"/>
                  </a:lnTo>
                  <a:lnTo>
                    <a:pt y="36271" x="1"/>
                  </a:lnTo>
                  <a:lnTo>
                    <a:pt y="35499" x="1"/>
                  </a:lnTo>
                  <a:lnTo>
                    <a:pt y="34728" x="1"/>
                  </a:lnTo>
                  <a:lnTo>
                    <a:pt y="3474" x="2884"/>
                  </a:lnTo>
                  <a:lnTo>
                    <a:pt y="773" x="2884"/>
                  </a:lnTo>
                  <a:lnTo>
                    <a:pt y="387" x="2995"/>
                  </a:lnTo>
                  <a:lnTo>
                    <a:pt y="1" x="3106"/>
                  </a:lnTo>
                  <a:lnTo>
                    <a:pt y="1" x="4104"/>
                  </a:lnTo>
                  <a:lnTo>
                    <a:pt y="1" x="4992"/>
                  </a:lnTo>
                  <a:lnTo>
                    <a:pt y="387" x="5213"/>
                  </a:lnTo>
                  <a:lnTo>
                    <a:pt y="1159" x="5324"/>
                  </a:lnTo>
                </a:path>
              </a:pathLst>
            </a:custGeom>
            <a:noFill/>
            <a:ln w="27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04" name="Shape 6104"/>
            <p:cNvSpPr/>
            <p:nvPr/>
          </p:nvSpPr>
          <p:spPr>
            <a:xfrm>
              <a:off y="2575550" x="2024025"/>
              <a:ext cy="135075" cx="313325"/>
            </a:xfrm>
            <a:custGeom>
              <a:pathLst>
                <a:path w="12533" extrusionOk="0" h="5403">
                  <a:moveTo>
                    <a:pt y="4245" x="444"/>
                  </a:moveTo>
                  <a:lnTo>
                    <a:pt y="2701" x="2440"/>
                  </a:lnTo>
                  <a:lnTo>
                    <a:pt y="1544" x="4326"/>
                  </a:lnTo>
                  <a:lnTo>
                    <a:pt y="772" x="6100"/>
                  </a:lnTo>
                  <a:lnTo>
                    <a:pt y="1" x="7764"/>
                  </a:lnTo>
                  <a:lnTo>
                    <a:pt y="1" x="9205"/>
                  </a:lnTo>
                  <a:lnTo>
                    <a:pt y="1" x="10536"/>
                  </a:lnTo>
                  <a:lnTo>
                    <a:pt y="772" x="11645"/>
                  </a:lnTo>
                  <a:lnTo>
                    <a:pt y="1930" x="12533"/>
                  </a:lnTo>
                  <a:lnTo>
                    <a:pt y="2701" x="12200"/>
                  </a:lnTo>
                  <a:lnTo>
                    <a:pt y="3473" x="11645"/>
                  </a:lnTo>
                  <a:lnTo>
                    <a:pt y="4245" x="10758"/>
                  </a:lnTo>
                  <a:lnTo>
                    <a:pt y="4631" x="9538"/>
                  </a:lnTo>
                  <a:lnTo>
                    <a:pt y="5017" x="5878"/>
                  </a:lnTo>
                  <a:lnTo>
                    <a:pt y="5402" x="111"/>
                  </a:lnTo>
                  <a:lnTo>
                    <a:pt y="5017" x="0"/>
                  </a:lnTo>
                  <a:lnTo>
                    <a:pt y="4631" x="111"/>
                  </a:lnTo>
                  <a:lnTo>
                    <a:pt y="4245" x="222"/>
                  </a:lnTo>
                  <a:lnTo>
                    <a:pt y="4245" x="4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05" name="Shape 6105"/>
            <p:cNvSpPr/>
            <p:nvPr/>
          </p:nvSpPr>
          <p:spPr>
            <a:xfrm>
              <a:off y="2729900" x="2032325"/>
              <a:ext cy="125425" cx="291150"/>
            </a:xfrm>
            <a:custGeom>
              <a:pathLst>
                <a:path w="11646" extrusionOk="0" h="5017">
                  <a:moveTo>
                    <a:pt y="3859" x="11646"/>
                  </a:moveTo>
                  <a:lnTo>
                    <a:pt y="4630" x="10426"/>
                  </a:lnTo>
                  <a:lnTo>
                    <a:pt y="5016" x="9206"/>
                  </a:lnTo>
                  <a:lnTo>
                    <a:pt y="5016" x="7764"/>
                  </a:lnTo>
                  <a:lnTo>
                    <a:pt y="4630" x="6433"/>
                  </a:lnTo>
                  <a:lnTo>
                    <a:pt y="3087" x="3550"/>
                  </a:lnTo>
                  <a:lnTo>
                    <a:pt y="1158" x="555"/>
                  </a:lnTo>
                  <a:lnTo>
                    <a:pt y="772" x="223"/>
                  </a:lnTo>
                  <a:lnTo>
                    <a:pt y="0" x="1"/>
                  </a:lnTo>
                  <a:lnTo>
                    <a:pt y="0" x="1775"/>
                  </a:lnTo>
                  <a:lnTo>
                    <a:pt y="386" x="5324"/>
                  </a:lnTo>
                  <a:lnTo>
                    <a:pt y="772" x="7321"/>
                  </a:lnTo>
                  <a:lnTo>
                    <a:pt y="1544" x="9206"/>
                  </a:lnTo>
                  <a:lnTo>
                    <a:pt y="1929" x="9982"/>
                  </a:lnTo>
                  <a:lnTo>
                    <a:pt y="2315" x="10648"/>
                  </a:lnTo>
                  <a:lnTo>
                    <a:pt y="3087" x="11202"/>
                  </a:lnTo>
                  <a:lnTo>
                    <a:pt y="3859" x="1164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06" name="Shape 6106"/>
            <p:cNvSpPr/>
            <p:nvPr/>
          </p:nvSpPr>
          <p:spPr>
            <a:xfrm>
              <a:off y="2623775" x="2026800"/>
              <a:ext cy="202600" cx="341050"/>
            </a:xfrm>
            <a:custGeom>
              <a:pathLst>
                <a:path w="13642" extrusionOk="0" h="8104">
                  <a:moveTo>
                    <a:pt y="1" x="12532"/>
                  </a:moveTo>
                  <a:lnTo>
                    <a:pt y="1544" x="10869"/>
                  </a:lnTo>
                  <a:lnTo>
                    <a:pt y="2316" x="9427"/>
                  </a:lnTo>
                  <a:lnTo>
                    <a:pt y="2702" x="7874"/>
                  </a:lnTo>
                  <a:lnTo>
                    <a:pt y="3088" x="6433"/>
                  </a:lnTo>
                  <a:lnTo>
                    <a:pt y="3088" x="3327"/>
                  </a:lnTo>
                  <a:lnTo>
                    <a:pt y="3473" x="0"/>
                  </a:lnTo>
                  <a:lnTo>
                    <a:pt y="4245" x="222"/>
                  </a:lnTo>
                  <a:lnTo>
                    <a:pt y="4631" x="4104"/>
                  </a:lnTo>
                  <a:lnTo>
                    <a:pt y="5017" x="7542"/>
                  </a:lnTo>
                  <a:lnTo>
                    <a:pt y="5789" x="8983"/>
                  </a:lnTo>
                  <a:lnTo>
                    <a:pt y="6174" x="10314"/>
                  </a:lnTo>
                  <a:lnTo>
                    <a:pt y="6946" x="11202"/>
                  </a:lnTo>
                  <a:lnTo>
                    <a:pt y="8104" x="11867"/>
                  </a:lnTo>
                  <a:lnTo>
                    <a:pt y="7332" x="12532"/>
                  </a:lnTo>
                  <a:lnTo>
                    <a:pt y="6560" x="13087"/>
                  </a:lnTo>
                  <a:lnTo>
                    <a:pt y="5789" x="13420"/>
                  </a:lnTo>
                  <a:lnTo>
                    <a:pt y="5403" x="13531"/>
                  </a:lnTo>
                  <a:lnTo>
                    <a:pt y="4631" x="13641"/>
                  </a:lnTo>
                  <a:lnTo>
                    <a:pt y="3859" x="13641"/>
                  </a:lnTo>
                  <a:lnTo>
                    <a:pt y="3088" x="13531"/>
                  </a:lnTo>
                  <a:lnTo>
                    <a:pt y="1930" x="13309"/>
                  </a:lnTo>
                  <a:lnTo>
                    <a:pt y="1158" x="12976"/>
                  </a:lnTo>
                  <a:lnTo>
                    <a:pt y="387" x="12532"/>
                  </a:lnTo>
                  <a:lnTo>
                    <a:pt y="1" x="125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grpSp>
        <p:nvGrpSpPr>
          <p:cNvPr id="6107" name="Shape 6107"/>
          <p:cNvGrpSpPr/>
          <p:nvPr/>
        </p:nvGrpSpPr>
        <p:grpSpPr>
          <a:xfrm rot="-1799999">
            <a:off y="4350186" x="4800115"/>
            <a:ext cy="504092" cx="1689232"/>
            <a:chOff y="38575" x="13850"/>
            <a:chExt cy="2913200" cx="2972300"/>
          </a:xfrm>
        </p:grpSpPr>
        <p:sp>
          <p:nvSpPr>
            <p:cNvPr id="6108" name="Shape 6108"/>
            <p:cNvSpPr/>
            <p:nvPr/>
          </p:nvSpPr>
          <p:spPr>
            <a:xfrm>
              <a:off y="38575" x="13850"/>
              <a:ext cy="1919625" cx="2869700"/>
            </a:xfrm>
            <a:custGeom>
              <a:pathLst>
                <a:path w="114788" extrusionOk="0" h="76785">
                  <a:moveTo>
                    <a:pt y="18907" x="71091"/>
                  </a:moveTo>
                  <a:lnTo>
                    <a:pt y="32798" x="22625"/>
                  </a:lnTo>
                  <a:lnTo>
                    <a:pt y="32798" x="21960"/>
                  </a:lnTo>
                  <a:lnTo>
                    <a:pt y="32412" x="21294"/>
                  </a:lnTo>
                  <a:lnTo>
                    <a:pt y="32026" x="20740"/>
                  </a:lnTo>
                  <a:lnTo>
                    <a:pt y="31254" x="20407"/>
                  </a:lnTo>
                  <a:lnTo>
                    <a:pt y="7332" x="12089"/>
                  </a:lnTo>
                  <a:lnTo>
                    <a:pt y="4631" x="11091"/>
                  </a:lnTo>
                  <a:lnTo>
                    <a:pt y="2316" x="10204"/>
                  </a:lnTo>
                  <a:lnTo>
                    <a:pt y="1544" x="9649"/>
                  </a:lnTo>
                  <a:lnTo>
                    <a:pt y="1158" x="9095"/>
                  </a:lnTo>
                  <a:lnTo>
                    <a:pt y="772" x="8651"/>
                  </a:lnTo>
                  <a:lnTo>
                    <a:pt y="386" x="8097"/>
                  </a:lnTo>
                  <a:lnTo>
                    <a:pt y="0" x="1331"/>
                  </a:lnTo>
                  <a:lnTo>
                    <a:pt y="386" x="999"/>
                  </a:lnTo>
                  <a:lnTo>
                    <a:pt y="772" x="777"/>
                  </a:lnTo>
                  <a:lnTo>
                    <a:pt y="1158" x="666"/>
                  </a:lnTo>
                  <a:lnTo>
                    <a:pt y="2316" x="666"/>
                  </a:lnTo>
                  <a:lnTo>
                    <a:pt y="66367" x="1"/>
                  </a:lnTo>
                  <a:lnTo>
                    <a:pt y="67139" x="1"/>
                  </a:lnTo>
                  <a:lnTo>
                    <a:pt y="67525" x="111"/>
                  </a:lnTo>
                  <a:lnTo>
                    <a:pt y="68296" x="333"/>
                  </a:lnTo>
                  <a:lnTo>
                    <a:pt y="68296" x="555"/>
                  </a:lnTo>
                  <a:lnTo>
                    <a:pt y="75627" x="63993"/>
                  </a:lnTo>
                  <a:lnTo>
                    <a:pt y="76013" x="69206"/>
                  </a:lnTo>
                  <a:lnTo>
                    <a:pt y="76399" x="74973"/>
                  </a:lnTo>
                  <a:lnTo>
                    <a:pt y="76399" x="81184"/>
                  </a:lnTo>
                  <a:lnTo>
                    <a:pt y="76785" x="87505"/>
                  </a:lnTo>
                  <a:lnTo>
                    <a:pt y="76785" x="93716"/>
                  </a:lnTo>
                  <a:lnTo>
                    <a:pt y="76399" x="99816"/>
                  </a:lnTo>
                  <a:lnTo>
                    <a:pt y="75242" x="105472"/>
                  </a:lnTo>
                  <a:lnTo>
                    <a:pt y="74084" x="110463"/>
                  </a:lnTo>
                  <a:lnTo>
                    <a:pt y="73698" x="111239"/>
                  </a:lnTo>
                  <a:lnTo>
                    <a:pt y="72541" x="111794"/>
                  </a:lnTo>
                  <a:lnTo>
                    <a:pt y="70997" x="112348"/>
                  </a:lnTo>
                  <a:lnTo>
                    <a:pt y="69454" x="112792"/>
                  </a:lnTo>
                  <a:lnTo>
                    <a:pt y="65981" x="113124"/>
                  </a:lnTo>
                  <a:lnTo>
                    <a:pt y="62894" x="113457"/>
                  </a:lnTo>
                  <a:lnTo>
                    <a:pt y="61737" x="113457"/>
                  </a:lnTo>
                  <a:lnTo>
                    <a:pt y="60965" x="113346"/>
                  </a:lnTo>
                  <a:lnTo>
                    <a:pt y="60579" x="113124"/>
                  </a:lnTo>
                  <a:lnTo>
                    <a:pt y="60193" x="112903"/>
                  </a:lnTo>
                  <a:lnTo>
                    <a:pt y="59422" x="112903"/>
                  </a:lnTo>
                  <a:lnTo>
                    <a:pt y="58264" x="113013"/>
                  </a:lnTo>
                  <a:lnTo>
                    <a:pt y="57107" x="113901"/>
                  </a:lnTo>
                  <a:lnTo>
                    <a:pt y="55949" x="114677"/>
                  </a:lnTo>
                  <a:lnTo>
                    <a:pt y="40129" x="114788"/>
                  </a:lnTo>
                  <a:lnTo>
                    <a:pt y="38586" x="113346"/>
                  </a:lnTo>
                  <a:lnTo>
                    <a:pt y="37042" x="111683"/>
                  </a:lnTo>
                  <a:lnTo>
                    <a:pt y="35885" x="109797"/>
                  </a:lnTo>
                  <a:lnTo>
                    <a:pt y="34727" x="107579"/>
                  </a:lnTo>
                  <a:lnTo>
                    <a:pt y="33570" x="105250"/>
                  </a:lnTo>
                  <a:lnTo>
                    <a:pt y="32798" x="102588"/>
                  </a:lnTo>
                  <a:lnTo>
                    <a:pt y="31640" x="99705"/>
                  </a:lnTo>
                  <a:lnTo>
                    <a:pt y="30869" x="96378"/>
                  </a:lnTo>
                  <a:lnTo>
                    <a:pt y="27396" x="94825"/>
                  </a:lnTo>
                  <a:lnTo>
                    <a:pt y="24309" x="93272"/>
                  </a:lnTo>
                  <a:lnTo>
                    <a:pt y="21994" x="91720"/>
                  </a:lnTo>
                  <a:lnTo>
                    <a:pt y="20065" x="90167"/>
                  </a:lnTo>
                  <a:lnTo>
                    <a:pt y="18521" x="88614"/>
                  </a:lnTo>
                  <a:lnTo>
                    <a:pt y="17364" x="86951"/>
                  </a:lnTo>
                  <a:lnTo>
                    <a:pt y="16592" x="85398"/>
                  </a:lnTo>
                  <a:lnTo>
                    <a:pt y="16206" x="83845"/>
                  </a:lnTo>
                  <a:lnTo>
                    <a:pt y="16206" x="80629"/>
                  </a:lnTo>
                  <a:lnTo>
                    <a:pt y="16592" x="77413"/>
                  </a:lnTo>
                  <a:lnTo>
                    <a:pt y="17750" x="74307"/>
                  </a:lnTo>
                  <a:lnTo>
                    <a:pt y="18907" x="710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09" name="Shape 6109"/>
            <p:cNvSpPr/>
            <p:nvPr/>
          </p:nvSpPr>
          <p:spPr>
            <a:xfrm>
              <a:off y="1340825" x="274475"/>
              <a:ext cy="9675" cx="280075"/>
            </a:xfrm>
            <a:custGeom>
              <a:pathLst>
                <a:path w="11203" extrusionOk="0" fill="none" h="387">
                  <a:moveTo>
                    <a:pt y="386" x="11202"/>
                  </a:moveTo>
                  <a:lnTo>
                    <a:pt y="0" x="1"/>
                  </a:lnTo>
                </a:path>
              </a:pathLst>
            </a:custGeom>
            <a:noFill/>
            <a:ln w="27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10" name="Shape 6110"/>
            <p:cNvSpPr/>
            <p:nvPr/>
          </p:nvSpPr>
          <p:spPr>
            <a:xfrm>
              <a:off y="1041800" x="2883525"/>
              <a:ext cy="385875" cx="102625"/>
            </a:xfrm>
            <a:custGeom>
              <a:pathLst>
                <a:path w="4105" extrusionOk="0" h="15435">
                  <a:moveTo>
                    <a:pt y="15434" x="1"/>
                  </a:moveTo>
                  <a:lnTo>
                    <a:pt y="14277" x="1221"/>
                  </a:lnTo>
                  <a:lnTo>
                    <a:pt y="13119" x="2330"/>
                  </a:lnTo>
                  <a:lnTo>
                    <a:pt y="11190" x="3328"/>
                  </a:lnTo>
                  <a:lnTo>
                    <a:pt y="9260" x="3994"/>
                  </a:lnTo>
                  <a:lnTo>
                    <a:pt y="8875" x="4104"/>
                  </a:lnTo>
                  <a:lnTo>
                    <a:pt y="8489" x="4104"/>
                  </a:lnTo>
                  <a:lnTo>
                    <a:pt y="7717" x="4104"/>
                  </a:lnTo>
                  <a:lnTo>
                    <a:pt y="7331" x="4104"/>
                  </a:lnTo>
                  <a:lnTo>
                    <a:pt y="5016" x="3328"/>
                  </a:lnTo>
                  <a:lnTo>
                    <a:pt y="3087" x="2552"/>
                  </a:lnTo>
                  <a:lnTo>
                    <a:pt y="1543" x="1443"/>
                  </a:lnTo>
                  <a:lnTo>
                    <a:pt y="0" x="223"/>
                  </a:lnTo>
                  <a:lnTo>
                    <a:pt y="15434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11" name="Shape 6111"/>
            <p:cNvSpPr/>
            <p:nvPr/>
          </p:nvSpPr>
          <p:spPr>
            <a:xfrm>
              <a:off y="2604500" x="2195925"/>
              <a:ext cy="347275" cx="102600"/>
            </a:xfrm>
            <a:custGeom>
              <a:pathLst>
                <a:path w="4104" extrusionOk="0" h="13891">
                  <a:moveTo>
                    <a:pt y="0" x="2218"/>
                  </a:moveTo>
                  <a:lnTo>
                    <a:pt y="0" x="1775"/>
                  </a:lnTo>
                  <a:lnTo>
                    <a:pt y="386" x="1331"/>
                  </a:lnTo>
                  <a:lnTo>
                    <a:pt y="772" x="998"/>
                  </a:lnTo>
                  <a:lnTo>
                    <a:pt y="1929" x="666"/>
                  </a:lnTo>
                  <a:lnTo>
                    <a:pt y="2701" x="444"/>
                  </a:lnTo>
                  <a:lnTo>
                    <a:pt y="3859" x="222"/>
                  </a:lnTo>
                  <a:lnTo>
                    <a:pt y="5402" x="111"/>
                  </a:lnTo>
                  <a:lnTo>
                    <a:pt y="6560" x="0"/>
                  </a:lnTo>
                  <a:lnTo>
                    <a:pt y="8103" x="111"/>
                  </a:lnTo>
                  <a:lnTo>
                    <a:pt y="9646" x="222"/>
                  </a:lnTo>
                  <a:lnTo>
                    <a:pt y="10804" x="333"/>
                  </a:lnTo>
                  <a:lnTo>
                    <a:pt y="11961" x="555"/>
                  </a:lnTo>
                  <a:lnTo>
                    <a:pt y="12733" x="888"/>
                  </a:lnTo>
                  <a:lnTo>
                    <a:pt y="13505" x="1220"/>
                  </a:lnTo>
                  <a:lnTo>
                    <a:pt y="13891" x="1664"/>
                  </a:lnTo>
                  <a:lnTo>
                    <a:pt y="13891" x="1997"/>
                  </a:lnTo>
                  <a:lnTo>
                    <a:pt y="13891" x="2440"/>
                  </a:lnTo>
                  <a:lnTo>
                    <a:pt y="13505" x="2884"/>
                  </a:lnTo>
                  <a:lnTo>
                    <a:pt y="13119" x="3217"/>
                  </a:lnTo>
                  <a:lnTo>
                    <a:pt y="12347" x="3549"/>
                  </a:lnTo>
                  <a:lnTo>
                    <a:pt y="11190" x="3771"/>
                  </a:lnTo>
                  <a:lnTo>
                    <a:pt y="10032" x="3993"/>
                  </a:lnTo>
                  <a:lnTo>
                    <a:pt y="8489" x="4104"/>
                  </a:lnTo>
                  <a:lnTo>
                    <a:pt y="7331" x="4104"/>
                  </a:lnTo>
                  <a:lnTo>
                    <a:pt y="5788" x="4104"/>
                  </a:lnTo>
                  <a:lnTo>
                    <a:pt y="4244" x="3993"/>
                  </a:lnTo>
                  <a:lnTo>
                    <a:pt y="3087" x="3882"/>
                  </a:lnTo>
                  <a:lnTo>
                    <a:pt y="1929" x="3549"/>
                  </a:lnTo>
                  <a:lnTo>
                    <a:pt y="1158" x="3328"/>
                  </a:lnTo>
                  <a:lnTo>
                    <a:pt y="386" x="2995"/>
                  </a:lnTo>
                  <a:lnTo>
                    <a:pt y="0" x="2551"/>
                  </a:lnTo>
                  <a:lnTo>
                    <a:pt y="0" x="22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12" name="Shape 6112"/>
            <p:cNvSpPr/>
            <p:nvPr/>
          </p:nvSpPr>
          <p:spPr>
            <a:xfrm>
              <a:off y="1282950" x="163575"/>
              <a:ext cy="144725" cx="388200"/>
            </a:xfrm>
            <a:custGeom>
              <a:pathLst>
                <a:path w="15528" extrusionOk="0" h="5789">
                  <a:moveTo>
                    <a:pt y="3087" x="0"/>
                  </a:moveTo>
                  <a:lnTo>
                    <a:pt y="2701" x="0"/>
                  </a:lnTo>
                  <a:lnTo>
                    <a:pt y="772" x="5546"/>
                  </a:lnTo>
                  <a:lnTo>
                    <a:pt y="386" x="7098"/>
                  </a:lnTo>
                  <a:lnTo>
                    <a:pt y="0" x="8429"/>
                  </a:lnTo>
                  <a:lnTo>
                    <a:pt y="0" x="9538"/>
                  </a:lnTo>
                  <a:lnTo>
                    <a:pt y="0" x="10315"/>
                  </a:lnTo>
                  <a:lnTo>
                    <a:pt y="386" x="12644"/>
                  </a:lnTo>
                  <a:lnTo>
                    <a:pt y="1158" x="14307"/>
                  </a:lnTo>
                  <a:lnTo>
                    <a:pt y="1544" x="14862"/>
                  </a:lnTo>
                  <a:lnTo>
                    <a:pt y="1930" x="15195"/>
                  </a:lnTo>
                  <a:lnTo>
                    <a:pt y="2315" x="15416"/>
                  </a:lnTo>
                  <a:lnTo>
                    <a:pt y="2701" x="15527"/>
                  </a:lnTo>
                  <a:lnTo>
                    <a:pt y="3087" x="15416"/>
                  </a:lnTo>
                  <a:lnTo>
                    <a:pt y="3473" x="15195"/>
                  </a:lnTo>
                  <a:lnTo>
                    <a:pt y="4245" x="14862"/>
                  </a:lnTo>
                  <a:lnTo>
                    <a:pt y="4631" x="14307"/>
                  </a:lnTo>
                  <a:lnTo>
                    <a:pt y="5402" x="12644"/>
                  </a:lnTo>
                  <a:lnTo>
                    <a:pt y="5788" x="10315"/>
                  </a:lnTo>
                  <a:lnTo>
                    <a:pt y="5788" x="9538"/>
                  </a:lnTo>
                  <a:lnTo>
                    <a:pt y="5788" x="8540"/>
                  </a:lnTo>
                  <a:lnTo>
                    <a:pt y="5402" x="7209"/>
                  </a:lnTo>
                  <a:lnTo>
                    <a:pt y="5016" x="5546"/>
                  </a:lnTo>
                  <a:lnTo>
                    <a:pt y="3087" x="0"/>
                  </a:lnTo>
                  <a:lnTo>
                    <a:pt y="3087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13" name="Shape 6113"/>
            <p:cNvSpPr/>
            <p:nvPr/>
          </p:nvSpPr>
          <p:spPr>
            <a:xfrm>
              <a:off y="1427650" x="1591475"/>
              <a:ext cy="289400" cx="709825"/>
            </a:xfrm>
            <a:custGeom>
              <a:pathLst>
                <a:path w="28393" extrusionOk="0" h="11576">
                  <a:moveTo>
                    <a:pt y="5788" x="1"/>
                  </a:moveTo>
                  <a:lnTo>
                    <a:pt y="5788" x="1"/>
                  </a:lnTo>
                  <a:lnTo>
                    <a:pt y="3473" x="6212"/>
                  </a:lnTo>
                  <a:lnTo>
                    <a:pt y="2315" x="9428"/>
                  </a:lnTo>
                  <a:lnTo>
                    <a:pt y="1158" x="12533"/>
                  </a:lnTo>
                  <a:lnTo>
                    <a:pt y="386" x="15639"/>
                  </a:lnTo>
                  <a:lnTo>
                    <a:pt y="0" x="18966"/>
                  </a:lnTo>
                  <a:lnTo>
                    <a:pt y="386" x="21295"/>
                  </a:lnTo>
                  <a:lnTo>
                    <a:pt y="772" x="23180"/>
                  </a:lnTo>
                  <a:lnTo>
                    <a:pt y="1544" x="24844"/>
                  </a:lnTo>
                  <a:lnTo>
                    <a:pt y="2315" x="26175"/>
                  </a:lnTo>
                  <a:lnTo>
                    <a:pt y="3087" x="27173"/>
                  </a:lnTo>
                  <a:lnTo>
                    <a:pt y="4244" x="27838"/>
                  </a:lnTo>
                  <a:lnTo>
                    <a:pt y="5016" x="28282"/>
                  </a:lnTo>
                  <a:lnTo>
                    <a:pt y="5788" x="28393"/>
                  </a:lnTo>
                  <a:lnTo>
                    <a:pt y="6560" x="28282"/>
                  </a:lnTo>
                  <a:lnTo>
                    <a:pt y="7717" x="27838"/>
                  </a:lnTo>
                  <a:lnTo>
                    <a:pt y="8489" x="27173"/>
                  </a:lnTo>
                  <a:lnTo>
                    <a:pt y="9646" x="26175"/>
                  </a:lnTo>
                  <a:lnTo>
                    <a:pt y="10418" x="24844"/>
                  </a:lnTo>
                  <a:lnTo>
                    <a:pt y="10804" x="23291"/>
                  </a:lnTo>
                  <a:lnTo>
                    <a:pt y="11576" x="21295"/>
                  </a:lnTo>
                  <a:lnTo>
                    <a:pt y="11576" x="18966"/>
                  </a:lnTo>
                  <a:lnTo>
                    <a:pt y="11576" x="17524"/>
                  </a:lnTo>
                  <a:lnTo>
                    <a:pt y="11576" x="15528"/>
                  </a:lnTo>
                  <a:lnTo>
                    <a:pt y="11190" x="13088"/>
                  </a:lnTo>
                  <a:lnTo>
                    <a:pt y="10032" x="10204"/>
                  </a:lnTo>
                  <a:lnTo>
                    <a:pt y="6174" x="1"/>
                  </a:lnTo>
                  <a:lnTo>
                    <a:pt y="5788" x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14" name="Shape 6114"/>
            <p:cNvSpPr/>
            <p:nvPr/>
          </p:nvSpPr>
          <p:spPr>
            <a:xfrm>
              <a:off y="1697725" x="2240275"/>
              <a:ext cy="916425" cx="133125"/>
            </a:xfrm>
            <a:custGeom>
              <a:pathLst>
                <a:path w="5325" extrusionOk="0" h="36657">
                  <a:moveTo>
                    <a:pt y="1159" x="5324"/>
                  </a:moveTo>
                  <a:lnTo>
                    <a:pt y="3859" x="5324"/>
                  </a:lnTo>
                  <a:lnTo>
                    <a:pt y="35114" x="1443"/>
                  </a:lnTo>
                  <a:lnTo>
                    <a:pt y="35885" x="1332"/>
                  </a:lnTo>
                  <a:lnTo>
                    <a:pt y="36657" x="1332"/>
                  </a:lnTo>
                  <a:lnTo>
                    <a:pt y="36271" x="1"/>
                  </a:lnTo>
                  <a:lnTo>
                    <a:pt y="35499" x="1"/>
                  </a:lnTo>
                  <a:lnTo>
                    <a:pt y="34728" x="1"/>
                  </a:lnTo>
                  <a:lnTo>
                    <a:pt y="3474" x="2884"/>
                  </a:lnTo>
                  <a:lnTo>
                    <a:pt y="773" x="2884"/>
                  </a:lnTo>
                  <a:lnTo>
                    <a:pt y="387" x="2995"/>
                  </a:lnTo>
                  <a:lnTo>
                    <a:pt y="1" x="3106"/>
                  </a:lnTo>
                  <a:lnTo>
                    <a:pt y="1" x="4104"/>
                  </a:lnTo>
                  <a:lnTo>
                    <a:pt y="1" x="4992"/>
                  </a:lnTo>
                  <a:lnTo>
                    <a:pt y="387" x="5213"/>
                  </a:lnTo>
                  <a:lnTo>
                    <a:pt y="1159" x="532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15" name="Shape 6115"/>
            <p:cNvSpPr/>
            <p:nvPr/>
          </p:nvSpPr>
          <p:spPr>
            <a:xfrm>
              <a:off y="1697725" x="2240275"/>
              <a:ext cy="916425" cx="133125"/>
            </a:xfrm>
            <a:custGeom>
              <a:pathLst>
                <a:path w="5325" extrusionOk="0" fill="none" h="36657">
                  <a:moveTo>
                    <a:pt y="1159" x="5324"/>
                  </a:moveTo>
                  <a:lnTo>
                    <a:pt y="3859" x="5324"/>
                  </a:lnTo>
                  <a:lnTo>
                    <a:pt y="35114" x="1443"/>
                  </a:lnTo>
                  <a:lnTo>
                    <a:pt y="35885" x="1332"/>
                  </a:lnTo>
                  <a:lnTo>
                    <a:pt y="36657" x="1332"/>
                  </a:lnTo>
                  <a:lnTo>
                    <a:pt y="36271" x="1"/>
                  </a:lnTo>
                  <a:lnTo>
                    <a:pt y="35499" x="1"/>
                  </a:lnTo>
                  <a:lnTo>
                    <a:pt y="34728" x="1"/>
                  </a:lnTo>
                  <a:lnTo>
                    <a:pt y="3474" x="2884"/>
                  </a:lnTo>
                  <a:lnTo>
                    <a:pt y="773" x="2884"/>
                  </a:lnTo>
                  <a:lnTo>
                    <a:pt y="387" x="2995"/>
                  </a:lnTo>
                  <a:lnTo>
                    <a:pt y="1" x="3106"/>
                  </a:lnTo>
                  <a:lnTo>
                    <a:pt y="1" x="4104"/>
                  </a:lnTo>
                  <a:lnTo>
                    <a:pt y="1" x="4992"/>
                  </a:lnTo>
                  <a:lnTo>
                    <a:pt y="387" x="5213"/>
                  </a:lnTo>
                  <a:lnTo>
                    <a:pt y="1159" x="5324"/>
                  </a:lnTo>
                </a:path>
              </a:pathLst>
            </a:custGeom>
            <a:noFill/>
            <a:ln w="27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16" name="Shape 6116"/>
            <p:cNvSpPr/>
            <p:nvPr/>
          </p:nvSpPr>
          <p:spPr>
            <a:xfrm>
              <a:off y="2575550" x="2024025"/>
              <a:ext cy="135075" cx="313325"/>
            </a:xfrm>
            <a:custGeom>
              <a:pathLst>
                <a:path w="12533" extrusionOk="0" h="5403">
                  <a:moveTo>
                    <a:pt y="4245" x="444"/>
                  </a:moveTo>
                  <a:lnTo>
                    <a:pt y="2701" x="2440"/>
                  </a:lnTo>
                  <a:lnTo>
                    <a:pt y="1544" x="4326"/>
                  </a:lnTo>
                  <a:lnTo>
                    <a:pt y="772" x="6100"/>
                  </a:lnTo>
                  <a:lnTo>
                    <a:pt y="1" x="7764"/>
                  </a:lnTo>
                  <a:lnTo>
                    <a:pt y="1" x="9205"/>
                  </a:lnTo>
                  <a:lnTo>
                    <a:pt y="1" x="10536"/>
                  </a:lnTo>
                  <a:lnTo>
                    <a:pt y="772" x="11645"/>
                  </a:lnTo>
                  <a:lnTo>
                    <a:pt y="1930" x="12533"/>
                  </a:lnTo>
                  <a:lnTo>
                    <a:pt y="2701" x="12200"/>
                  </a:lnTo>
                  <a:lnTo>
                    <a:pt y="3473" x="11645"/>
                  </a:lnTo>
                  <a:lnTo>
                    <a:pt y="4245" x="10758"/>
                  </a:lnTo>
                  <a:lnTo>
                    <a:pt y="4631" x="9538"/>
                  </a:lnTo>
                  <a:lnTo>
                    <a:pt y="5017" x="5878"/>
                  </a:lnTo>
                  <a:lnTo>
                    <a:pt y="5402" x="111"/>
                  </a:lnTo>
                  <a:lnTo>
                    <a:pt y="5017" x="0"/>
                  </a:lnTo>
                  <a:lnTo>
                    <a:pt y="4631" x="111"/>
                  </a:lnTo>
                  <a:lnTo>
                    <a:pt y="4245" x="222"/>
                  </a:lnTo>
                  <a:lnTo>
                    <a:pt y="4245" x="4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17" name="Shape 6117"/>
            <p:cNvSpPr/>
            <p:nvPr/>
          </p:nvSpPr>
          <p:spPr>
            <a:xfrm>
              <a:off y="2729900" x="2032325"/>
              <a:ext cy="125425" cx="291150"/>
            </a:xfrm>
            <a:custGeom>
              <a:pathLst>
                <a:path w="11646" extrusionOk="0" h="5017">
                  <a:moveTo>
                    <a:pt y="3859" x="11646"/>
                  </a:moveTo>
                  <a:lnTo>
                    <a:pt y="4630" x="10426"/>
                  </a:lnTo>
                  <a:lnTo>
                    <a:pt y="5016" x="9206"/>
                  </a:lnTo>
                  <a:lnTo>
                    <a:pt y="5016" x="7764"/>
                  </a:lnTo>
                  <a:lnTo>
                    <a:pt y="4630" x="6433"/>
                  </a:lnTo>
                  <a:lnTo>
                    <a:pt y="3087" x="3550"/>
                  </a:lnTo>
                  <a:lnTo>
                    <a:pt y="1158" x="555"/>
                  </a:lnTo>
                  <a:lnTo>
                    <a:pt y="772" x="223"/>
                  </a:lnTo>
                  <a:lnTo>
                    <a:pt y="0" x="1"/>
                  </a:lnTo>
                  <a:lnTo>
                    <a:pt y="0" x="1775"/>
                  </a:lnTo>
                  <a:lnTo>
                    <a:pt y="386" x="5324"/>
                  </a:lnTo>
                  <a:lnTo>
                    <a:pt y="772" x="7321"/>
                  </a:lnTo>
                  <a:lnTo>
                    <a:pt y="1544" x="9206"/>
                  </a:lnTo>
                  <a:lnTo>
                    <a:pt y="1929" x="9982"/>
                  </a:lnTo>
                  <a:lnTo>
                    <a:pt y="2315" x="10648"/>
                  </a:lnTo>
                  <a:lnTo>
                    <a:pt y="3087" x="11202"/>
                  </a:lnTo>
                  <a:lnTo>
                    <a:pt y="3859" x="1164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18" name="Shape 6118"/>
            <p:cNvSpPr/>
            <p:nvPr/>
          </p:nvSpPr>
          <p:spPr>
            <a:xfrm>
              <a:off y="2623775" x="2026800"/>
              <a:ext cy="202600" cx="341050"/>
            </a:xfrm>
            <a:custGeom>
              <a:pathLst>
                <a:path w="13642" extrusionOk="0" h="8104">
                  <a:moveTo>
                    <a:pt y="1" x="12532"/>
                  </a:moveTo>
                  <a:lnTo>
                    <a:pt y="1544" x="10869"/>
                  </a:lnTo>
                  <a:lnTo>
                    <a:pt y="2316" x="9427"/>
                  </a:lnTo>
                  <a:lnTo>
                    <a:pt y="2702" x="7874"/>
                  </a:lnTo>
                  <a:lnTo>
                    <a:pt y="3088" x="6433"/>
                  </a:lnTo>
                  <a:lnTo>
                    <a:pt y="3088" x="3327"/>
                  </a:lnTo>
                  <a:lnTo>
                    <a:pt y="3473" x="0"/>
                  </a:lnTo>
                  <a:lnTo>
                    <a:pt y="4245" x="222"/>
                  </a:lnTo>
                  <a:lnTo>
                    <a:pt y="4631" x="4104"/>
                  </a:lnTo>
                  <a:lnTo>
                    <a:pt y="5017" x="7542"/>
                  </a:lnTo>
                  <a:lnTo>
                    <a:pt y="5789" x="8983"/>
                  </a:lnTo>
                  <a:lnTo>
                    <a:pt y="6174" x="10314"/>
                  </a:lnTo>
                  <a:lnTo>
                    <a:pt y="6946" x="11202"/>
                  </a:lnTo>
                  <a:lnTo>
                    <a:pt y="8104" x="11867"/>
                  </a:lnTo>
                  <a:lnTo>
                    <a:pt y="7332" x="12532"/>
                  </a:lnTo>
                  <a:lnTo>
                    <a:pt y="6560" x="13087"/>
                  </a:lnTo>
                  <a:lnTo>
                    <a:pt y="5789" x="13420"/>
                  </a:lnTo>
                  <a:lnTo>
                    <a:pt y="5403" x="13531"/>
                  </a:lnTo>
                  <a:lnTo>
                    <a:pt y="4631" x="13641"/>
                  </a:lnTo>
                  <a:lnTo>
                    <a:pt y="3859" x="13641"/>
                  </a:lnTo>
                  <a:lnTo>
                    <a:pt y="3088" x="13531"/>
                  </a:lnTo>
                  <a:lnTo>
                    <a:pt y="1930" x="13309"/>
                  </a:lnTo>
                  <a:lnTo>
                    <a:pt y="1158" x="12976"/>
                  </a:lnTo>
                  <a:lnTo>
                    <a:pt y="387" x="12532"/>
                  </a:lnTo>
                  <a:lnTo>
                    <a:pt y="1" x="125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grpSp>
        <p:nvGrpSpPr>
          <p:cNvPr id="6119" name="Shape 6119"/>
          <p:cNvGrpSpPr/>
          <p:nvPr/>
        </p:nvGrpSpPr>
        <p:grpSpPr>
          <a:xfrm rot="-2579999">
            <a:off y="4278903" x="6965317"/>
            <a:ext cy="507175" cx="1690804"/>
            <a:chOff y="38575" x="13850"/>
            <a:chExt cy="2913200" cx="2972300"/>
          </a:xfrm>
        </p:grpSpPr>
        <p:sp>
          <p:nvSpPr>
            <p:cNvPr id="6120" name="Shape 6120"/>
            <p:cNvSpPr/>
            <p:nvPr/>
          </p:nvSpPr>
          <p:spPr>
            <a:xfrm>
              <a:off y="38575" x="13850"/>
              <a:ext cy="1919625" cx="2869700"/>
            </a:xfrm>
            <a:custGeom>
              <a:pathLst>
                <a:path w="114788" extrusionOk="0" h="76785">
                  <a:moveTo>
                    <a:pt y="18907" x="71091"/>
                  </a:moveTo>
                  <a:lnTo>
                    <a:pt y="32798" x="22625"/>
                  </a:lnTo>
                  <a:lnTo>
                    <a:pt y="32798" x="21960"/>
                  </a:lnTo>
                  <a:lnTo>
                    <a:pt y="32412" x="21294"/>
                  </a:lnTo>
                  <a:lnTo>
                    <a:pt y="32026" x="20740"/>
                  </a:lnTo>
                  <a:lnTo>
                    <a:pt y="31254" x="20407"/>
                  </a:lnTo>
                  <a:lnTo>
                    <a:pt y="7332" x="12089"/>
                  </a:lnTo>
                  <a:lnTo>
                    <a:pt y="4631" x="11091"/>
                  </a:lnTo>
                  <a:lnTo>
                    <a:pt y="2316" x="10204"/>
                  </a:lnTo>
                  <a:lnTo>
                    <a:pt y="1544" x="9649"/>
                  </a:lnTo>
                  <a:lnTo>
                    <a:pt y="1158" x="9095"/>
                  </a:lnTo>
                  <a:lnTo>
                    <a:pt y="772" x="8651"/>
                  </a:lnTo>
                  <a:lnTo>
                    <a:pt y="386" x="8097"/>
                  </a:lnTo>
                  <a:lnTo>
                    <a:pt y="0" x="1331"/>
                  </a:lnTo>
                  <a:lnTo>
                    <a:pt y="386" x="999"/>
                  </a:lnTo>
                  <a:lnTo>
                    <a:pt y="772" x="777"/>
                  </a:lnTo>
                  <a:lnTo>
                    <a:pt y="1158" x="666"/>
                  </a:lnTo>
                  <a:lnTo>
                    <a:pt y="2316" x="666"/>
                  </a:lnTo>
                  <a:lnTo>
                    <a:pt y="66367" x="1"/>
                  </a:lnTo>
                  <a:lnTo>
                    <a:pt y="67139" x="1"/>
                  </a:lnTo>
                  <a:lnTo>
                    <a:pt y="67525" x="111"/>
                  </a:lnTo>
                  <a:lnTo>
                    <a:pt y="68296" x="333"/>
                  </a:lnTo>
                  <a:lnTo>
                    <a:pt y="68296" x="555"/>
                  </a:lnTo>
                  <a:lnTo>
                    <a:pt y="75627" x="63993"/>
                  </a:lnTo>
                  <a:lnTo>
                    <a:pt y="76013" x="69206"/>
                  </a:lnTo>
                  <a:lnTo>
                    <a:pt y="76399" x="74973"/>
                  </a:lnTo>
                  <a:lnTo>
                    <a:pt y="76399" x="81184"/>
                  </a:lnTo>
                  <a:lnTo>
                    <a:pt y="76785" x="87505"/>
                  </a:lnTo>
                  <a:lnTo>
                    <a:pt y="76785" x="93716"/>
                  </a:lnTo>
                  <a:lnTo>
                    <a:pt y="76399" x="99816"/>
                  </a:lnTo>
                  <a:lnTo>
                    <a:pt y="75242" x="105472"/>
                  </a:lnTo>
                  <a:lnTo>
                    <a:pt y="74084" x="110463"/>
                  </a:lnTo>
                  <a:lnTo>
                    <a:pt y="73698" x="111239"/>
                  </a:lnTo>
                  <a:lnTo>
                    <a:pt y="72541" x="111794"/>
                  </a:lnTo>
                  <a:lnTo>
                    <a:pt y="70997" x="112348"/>
                  </a:lnTo>
                  <a:lnTo>
                    <a:pt y="69454" x="112792"/>
                  </a:lnTo>
                  <a:lnTo>
                    <a:pt y="65981" x="113124"/>
                  </a:lnTo>
                  <a:lnTo>
                    <a:pt y="62894" x="113457"/>
                  </a:lnTo>
                  <a:lnTo>
                    <a:pt y="61737" x="113457"/>
                  </a:lnTo>
                  <a:lnTo>
                    <a:pt y="60965" x="113346"/>
                  </a:lnTo>
                  <a:lnTo>
                    <a:pt y="60579" x="113124"/>
                  </a:lnTo>
                  <a:lnTo>
                    <a:pt y="60193" x="112903"/>
                  </a:lnTo>
                  <a:lnTo>
                    <a:pt y="59422" x="112903"/>
                  </a:lnTo>
                  <a:lnTo>
                    <a:pt y="58264" x="113013"/>
                  </a:lnTo>
                  <a:lnTo>
                    <a:pt y="57107" x="113901"/>
                  </a:lnTo>
                  <a:lnTo>
                    <a:pt y="55949" x="114677"/>
                  </a:lnTo>
                  <a:lnTo>
                    <a:pt y="40129" x="114788"/>
                  </a:lnTo>
                  <a:lnTo>
                    <a:pt y="38586" x="113346"/>
                  </a:lnTo>
                  <a:lnTo>
                    <a:pt y="37042" x="111683"/>
                  </a:lnTo>
                  <a:lnTo>
                    <a:pt y="35885" x="109797"/>
                  </a:lnTo>
                  <a:lnTo>
                    <a:pt y="34727" x="107579"/>
                  </a:lnTo>
                  <a:lnTo>
                    <a:pt y="33570" x="105250"/>
                  </a:lnTo>
                  <a:lnTo>
                    <a:pt y="32798" x="102588"/>
                  </a:lnTo>
                  <a:lnTo>
                    <a:pt y="31640" x="99705"/>
                  </a:lnTo>
                  <a:lnTo>
                    <a:pt y="30869" x="96378"/>
                  </a:lnTo>
                  <a:lnTo>
                    <a:pt y="27396" x="94825"/>
                  </a:lnTo>
                  <a:lnTo>
                    <a:pt y="24309" x="93272"/>
                  </a:lnTo>
                  <a:lnTo>
                    <a:pt y="21994" x="91720"/>
                  </a:lnTo>
                  <a:lnTo>
                    <a:pt y="20065" x="90167"/>
                  </a:lnTo>
                  <a:lnTo>
                    <a:pt y="18521" x="88614"/>
                  </a:lnTo>
                  <a:lnTo>
                    <a:pt y="17364" x="86951"/>
                  </a:lnTo>
                  <a:lnTo>
                    <a:pt y="16592" x="85398"/>
                  </a:lnTo>
                  <a:lnTo>
                    <a:pt y="16206" x="83845"/>
                  </a:lnTo>
                  <a:lnTo>
                    <a:pt y="16206" x="80629"/>
                  </a:lnTo>
                  <a:lnTo>
                    <a:pt y="16592" x="77413"/>
                  </a:lnTo>
                  <a:lnTo>
                    <a:pt y="17750" x="74307"/>
                  </a:lnTo>
                  <a:lnTo>
                    <a:pt y="18907" x="710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21" name="Shape 6121"/>
            <p:cNvSpPr/>
            <p:nvPr/>
          </p:nvSpPr>
          <p:spPr>
            <a:xfrm>
              <a:off y="1340825" x="274475"/>
              <a:ext cy="9675" cx="280075"/>
            </a:xfrm>
            <a:custGeom>
              <a:pathLst>
                <a:path w="11203" extrusionOk="0" fill="none" h="387">
                  <a:moveTo>
                    <a:pt y="386" x="11202"/>
                  </a:moveTo>
                  <a:lnTo>
                    <a:pt y="0" x="1"/>
                  </a:lnTo>
                </a:path>
              </a:pathLst>
            </a:custGeom>
            <a:noFill/>
            <a:ln w="27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22" name="Shape 6122"/>
            <p:cNvSpPr/>
            <p:nvPr/>
          </p:nvSpPr>
          <p:spPr>
            <a:xfrm>
              <a:off y="1041800" x="2883525"/>
              <a:ext cy="385875" cx="102625"/>
            </a:xfrm>
            <a:custGeom>
              <a:pathLst>
                <a:path w="4105" extrusionOk="0" h="15435">
                  <a:moveTo>
                    <a:pt y="15434" x="1"/>
                  </a:moveTo>
                  <a:lnTo>
                    <a:pt y="14277" x="1221"/>
                  </a:lnTo>
                  <a:lnTo>
                    <a:pt y="13119" x="2330"/>
                  </a:lnTo>
                  <a:lnTo>
                    <a:pt y="11190" x="3328"/>
                  </a:lnTo>
                  <a:lnTo>
                    <a:pt y="9260" x="3994"/>
                  </a:lnTo>
                  <a:lnTo>
                    <a:pt y="8875" x="4104"/>
                  </a:lnTo>
                  <a:lnTo>
                    <a:pt y="8489" x="4104"/>
                  </a:lnTo>
                  <a:lnTo>
                    <a:pt y="7717" x="4104"/>
                  </a:lnTo>
                  <a:lnTo>
                    <a:pt y="7331" x="4104"/>
                  </a:lnTo>
                  <a:lnTo>
                    <a:pt y="5016" x="3328"/>
                  </a:lnTo>
                  <a:lnTo>
                    <a:pt y="3087" x="2552"/>
                  </a:lnTo>
                  <a:lnTo>
                    <a:pt y="1543" x="1443"/>
                  </a:lnTo>
                  <a:lnTo>
                    <a:pt y="0" x="223"/>
                  </a:lnTo>
                  <a:lnTo>
                    <a:pt y="15434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23" name="Shape 6123"/>
            <p:cNvSpPr/>
            <p:nvPr/>
          </p:nvSpPr>
          <p:spPr>
            <a:xfrm>
              <a:off y="2604500" x="2195925"/>
              <a:ext cy="347275" cx="102600"/>
            </a:xfrm>
            <a:custGeom>
              <a:pathLst>
                <a:path w="4104" extrusionOk="0" h="13891">
                  <a:moveTo>
                    <a:pt y="0" x="2218"/>
                  </a:moveTo>
                  <a:lnTo>
                    <a:pt y="0" x="1775"/>
                  </a:lnTo>
                  <a:lnTo>
                    <a:pt y="386" x="1331"/>
                  </a:lnTo>
                  <a:lnTo>
                    <a:pt y="772" x="998"/>
                  </a:lnTo>
                  <a:lnTo>
                    <a:pt y="1929" x="666"/>
                  </a:lnTo>
                  <a:lnTo>
                    <a:pt y="2701" x="444"/>
                  </a:lnTo>
                  <a:lnTo>
                    <a:pt y="3859" x="222"/>
                  </a:lnTo>
                  <a:lnTo>
                    <a:pt y="5402" x="111"/>
                  </a:lnTo>
                  <a:lnTo>
                    <a:pt y="6560" x="0"/>
                  </a:lnTo>
                  <a:lnTo>
                    <a:pt y="8103" x="111"/>
                  </a:lnTo>
                  <a:lnTo>
                    <a:pt y="9646" x="222"/>
                  </a:lnTo>
                  <a:lnTo>
                    <a:pt y="10804" x="333"/>
                  </a:lnTo>
                  <a:lnTo>
                    <a:pt y="11961" x="555"/>
                  </a:lnTo>
                  <a:lnTo>
                    <a:pt y="12733" x="888"/>
                  </a:lnTo>
                  <a:lnTo>
                    <a:pt y="13505" x="1220"/>
                  </a:lnTo>
                  <a:lnTo>
                    <a:pt y="13891" x="1664"/>
                  </a:lnTo>
                  <a:lnTo>
                    <a:pt y="13891" x="1997"/>
                  </a:lnTo>
                  <a:lnTo>
                    <a:pt y="13891" x="2440"/>
                  </a:lnTo>
                  <a:lnTo>
                    <a:pt y="13505" x="2884"/>
                  </a:lnTo>
                  <a:lnTo>
                    <a:pt y="13119" x="3217"/>
                  </a:lnTo>
                  <a:lnTo>
                    <a:pt y="12347" x="3549"/>
                  </a:lnTo>
                  <a:lnTo>
                    <a:pt y="11190" x="3771"/>
                  </a:lnTo>
                  <a:lnTo>
                    <a:pt y="10032" x="3993"/>
                  </a:lnTo>
                  <a:lnTo>
                    <a:pt y="8489" x="4104"/>
                  </a:lnTo>
                  <a:lnTo>
                    <a:pt y="7331" x="4104"/>
                  </a:lnTo>
                  <a:lnTo>
                    <a:pt y="5788" x="4104"/>
                  </a:lnTo>
                  <a:lnTo>
                    <a:pt y="4244" x="3993"/>
                  </a:lnTo>
                  <a:lnTo>
                    <a:pt y="3087" x="3882"/>
                  </a:lnTo>
                  <a:lnTo>
                    <a:pt y="1929" x="3549"/>
                  </a:lnTo>
                  <a:lnTo>
                    <a:pt y="1158" x="3328"/>
                  </a:lnTo>
                  <a:lnTo>
                    <a:pt y="386" x="2995"/>
                  </a:lnTo>
                  <a:lnTo>
                    <a:pt y="0" x="2551"/>
                  </a:lnTo>
                  <a:lnTo>
                    <a:pt y="0" x="22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24" name="Shape 6124"/>
            <p:cNvSpPr/>
            <p:nvPr/>
          </p:nvSpPr>
          <p:spPr>
            <a:xfrm>
              <a:off y="1282950" x="163575"/>
              <a:ext cy="144725" cx="388200"/>
            </a:xfrm>
            <a:custGeom>
              <a:pathLst>
                <a:path w="15528" extrusionOk="0" h="5789">
                  <a:moveTo>
                    <a:pt y="3087" x="0"/>
                  </a:moveTo>
                  <a:lnTo>
                    <a:pt y="2701" x="0"/>
                  </a:lnTo>
                  <a:lnTo>
                    <a:pt y="772" x="5546"/>
                  </a:lnTo>
                  <a:lnTo>
                    <a:pt y="386" x="7098"/>
                  </a:lnTo>
                  <a:lnTo>
                    <a:pt y="0" x="8429"/>
                  </a:lnTo>
                  <a:lnTo>
                    <a:pt y="0" x="9538"/>
                  </a:lnTo>
                  <a:lnTo>
                    <a:pt y="0" x="10315"/>
                  </a:lnTo>
                  <a:lnTo>
                    <a:pt y="386" x="12644"/>
                  </a:lnTo>
                  <a:lnTo>
                    <a:pt y="1158" x="14307"/>
                  </a:lnTo>
                  <a:lnTo>
                    <a:pt y="1544" x="14862"/>
                  </a:lnTo>
                  <a:lnTo>
                    <a:pt y="1930" x="15195"/>
                  </a:lnTo>
                  <a:lnTo>
                    <a:pt y="2315" x="15416"/>
                  </a:lnTo>
                  <a:lnTo>
                    <a:pt y="2701" x="15527"/>
                  </a:lnTo>
                  <a:lnTo>
                    <a:pt y="3087" x="15416"/>
                  </a:lnTo>
                  <a:lnTo>
                    <a:pt y="3473" x="15195"/>
                  </a:lnTo>
                  <a:lnTo>
                    <a:pt y="4245" x="14862"/>
                  </a:lnTo>
                  <a:lnTo>
                    <a:pt y="4631" x="14307"/>
                  </a:lnTo>
                  <a:lnTo>
                    <a:pt y="5402" x="12644"/>
                  </a:lnTo>
                  <a:lnTo>
                    <a:pt y="5788" x="10315"/>
                  </a:lnTo>
                  <a:lnTo>
                    <a:pt y="5788" x="9538"/>
                  </a:lnTo>
                  <a:lnTo>
                    <a:pt y="5788" x="8540"/>
                  </a:lnTo>
                  <a:lnTo>
                    <a:pt y="5402" x="7209"/>
                  </a:lnTo>
                  <a:lnTo>
                    <a:pt y="5016" x="5546"/>
                  </a:lnTo>
                  <a:lnTo>
                    <a:pt y="3087" x="0"/>
                  </a:lnTo>
                  <a:lnTo>
                    <a:pt y="3087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25" name="Shape 6125"/>
            <p:cNvSpPr/>
            <p:nvPr/>
          </p:nvSpPr>
          <p:spPr>
            <a:xfrm>
              <a:off y="1427650" x="1591475"/>
              <a:ext cy="289400" cx="709825"/>
            </a:xfrm>
            <a:custGeom>
              <a:pathLst>
                <a:path w="28393" extrusionOk="0" h="11576">
                  <a:moveTo>
                    <a:pt y="5788" x="1"/>
                  </a:moveTo>
                  <a:lnTo>
                    <a:pt y="5788" x="1"/>
                  </a:lnTo>
                  <a:lnTo>
                    <a:pt y="3473" x="6212"/>
                  </a:lnTo>
                  <a:lnTo>
                    <a:pt y="2315" x="9428"/>
                  </a:lnTo>
                  <a:lnTo>
                    <a:pt y="1158" x="12533"/>
                  </a:lnTo>
                  <a:lnTo>
                    <a:pt y="386" x="15639"/>
                  </a:lnTo>
                  <a:lnTo>
                    <a:pt y="0" x="18966"/>
                  </a:lnTo>
                  <a:lnTo>
                    <a:pt y="386" x="21295"/>
                  </a:lnTo>
                  <a:lnTo>
                    <a:pt y="772" x="23180"/>
                  </a:lnTo>
                  <a:lnTo>
                    <a:pt y="1544" x="24844"/>
                  </a:lnTo>
                  <a:lnTo>
                    <a:pt y="2315" x="26175"/>
                  </a:lnTo>
                  <a:lnTo>
                    <a:pt y="3087" x="27173"/>
                  </a:lnTo>
                  <a:lnTo>
                    <a:pt y="4244" x="27838"/>
                  </a:lnTo>
                  <a:lnTo>
                    <a:pt y="5016" x="28282"/>
                  </a:lnTo>
                  <a:lnTo>
                    <a:pt y="5788" x="28393"/>
                  </a:lnTo>
                  <a:lnTo>
                    <a:pt y="6560" x="28282"/>
                  </a:lnTo>
                  <a:lnTo>
                    <a:pt y="7717" x="27838"/>
                  </a:lnTo>
                  <a:lnTo>
                    <a:pt y="8489" x="27173"/>
                  </a:lnTo>
                  <a:lnTo>
                    <a:pt y="9646" x="26175"/>
                  </a:lnTo>
                  <a:lnTo>
                    <a:pt y="10418" x="24844"/>
                  </a:lnTo>
                  <a:lnTo>
                    <a:pt y="10804" x="23291"/>
                  </a:lnTo>
                  <a:lnTo>
                    <a:pt y="11576" x="21295"/>
                  </a:lnTo>
                  <a:lnTo>
                    <a:pt y="11576" x="18966"/>
                  </a:lnTo>
                  <a:lnTo>
                    <a:pt y="11576" x="17524"/>
                  </a:lnTo>
                  <a:lnTo>
                    <a:pt y="11576" x="15528"/>
                  </a:lnTo>
                  <a:lnTo>
                    <a:pt y="11190" x="13088"/>
                  </a:lnTo>
                  <a:lnTo>
                    <a:pt y="10032" x="10204"/>
                  </a:lnTo>
                  <a:lnTo>
                    <a:pt y="6174" x="1"/>
                  </a:lnTo>
                  <a:lnTo>
                    <a:pt y="5788" x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26" name="Shape 6126"/>
            <p:cNvSpPr/>
            <p:nvPr/>
          </p:nvSpPr>
          <p:spPr>
            <a:xfrm>
              <a:off y="1697725" x="2240275"/>
              <a:ext cy="916425" cx="133125"/>
            </a:xfrm>
            <a:custGeom>
              <a:pathLst>
                <a:path w="5325" extrusionOk="0" h="36657">
                  <a:moveTo>
                    <a:pt y="1159" x="5324"/>
                  </a:moveTo>
                  <a:lnTo>
                    <a:pt y="3859" x="5324"/>
                  </a:lnTo>
                  <a:lnTo>
                    <a:pt y="35114" x="1443"/>
                  </a:lnTo>
                  <a:lnTo>
                    <a:pt y="35885" x="1332"/>
                  </a:lnTo>
                  <a:lnTo>
                    <a:pt y="36657" x="1332"/>
                  </a:lnTo>
                  <a:lnTo>
                    <a:pt y="36271" x="1"/>
                  </a:lnTo>
                  <a:lnTo>
                    <a:pt y="35499" x="1"/>
                  </a:lnTo>
                  <a:lnTo>
                    <a:pt y="34728" x="1"/>
                  </a:lnTo>
                  <a:lnTo>
                    <a:pt y="3474" x="2884"/>
                  </a:lnTo>
                  <a:lnTo>
                    <a:pt y="773" x="2884"/>
                  </a:lnTo>
                  <a:lnTo>
                    <a:pt y="387" x="2995"/>
                  </a:lnTo>
                  <a:lnTo>
                    <a:pt y="1" x="3106"/>
                  </a:lnTo>
                  <a:lnTo>
                    <a:pt y="1" x="4104"/>
                  </a:lnTo>
                  <a:lnTo>
                    <a:pt y="1" x="4992"/>
                  </a:lnTo>
                  <a:lnTo>
                    <a:pt y="387" x="5213"/>
                  </a:lnTo>
                  <a:lnTo>
                    <a:pt y="1159" x="532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27" name="Shape 6127"/>
            <p:cNvSpPr/>
            <p:nvPr/>
          </p:nvSpPr>
          <p:spPr>
            <a:xfrm>
              <a:off y="1697725" x="2240275"/>
              <a:ext cy="916425" cx="133125"/>
            </a:xfrm>
            <a:custGeom>
              <a:pathLst>
                <a:path w="5325" extrusionOk="0" fill="none" h="36657">
                  <a:moveTo>
                    <a:pt y="1159" x="5324"/>
                  </a:moveTo>
                  <a:lnTo>
                    <a:pt y="3859" x="5324"/>
                  </a:lnTo>
                  <a:lnTo>
                    <a:pt y="35114" x="1443"/>
                  </a:lnTo>
                  <a:lnTo>
                    <a:pt y="35885" x="1332"/>
                  </a:lnTo>
                  <a:lnTo>
                    <a:pt y="36657" x="1332"/>
                  </a:lnTo>
                  <a:lnTo>
                    <a:pt y="36271" x="1"/>
                  </a:lnTo>
                  <a:lnTo>
                    <a:pt y="35499" x="1"/>
                  </a:lnTo>
                  <a:lnTo>
                    <a:pt y="34728" x="1"/>
                  </a:lnTo>
                  <a:lnTo>
                    <a:pt y="3474" x="2884"/>
                  </a:lnTo>
                  <a:lnTo>
                    <a:pt y="773" x="2884"/>
                  </a:lnTo>
                  <a:lnTo>
                    <a:pt y="387" x="2995"/>
                  </a:lnTo>
                  <a:lnTo>
                    <a:pt y="1" x="3106"/>
                  </a:lnTo>
                  <a:lnTo>
                    <a:pt y="1" x="4104"/>
                  </a:lnTo>
                  <a:lnTo>
                    <a:pt y="1" x="4992"/>
                  </a:lnTo>
                  <a:lnTo>
                    <a:pt y="387" x="5213"/>
                  </a:lnTo>
                  <a:lnTo>
                    <a:pt y="1159" x="5324"/>
                  </a:lnTo>
                </a:path>
              </a:pathLst>
            </a:custGeom>
            <a:noFill/>
            <a:ln w="27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28" name="Shape 6128"/>
            <p:cNvSpPr/>
            <p:nvPr/>
          </p:nvSpPr>
          <p:spPr>
            <a:xfrm>
              <a:off y="2575550" x="2024025"/>
              <a:ext cy="135075" cx="313325"/>
            </a:xfrm>
            <a:custGeom>
              <a:pathLst>
                <a:path w="12533" extrusionOk="0" h="5403">
                  <a:moveTo>
                    <a:pt y="4245" x="444"/>
                  </a:moveTo>
                  <a:lnTo>
                    <a:pt y="2701" x="2440"/>
                  </a:lnTo>
                  <a:lnTo>
                    <a:pt y="1544" x="4326"/>
                  </a:lnTo>
                  <a:lnTo>
                    <a:pt y="772" x="6100"/>
                  </a:lnTo>
                  <a:lnTo>
                    <a:pt y="1" x="7764"/>
                  </a:lnTo>
                  <a:lnTo>
                    <a:pt y="1" x="9205"/>
                  </a:lnTo>
                  <a:lnTo>
                    <a:pt y="1" x="10536"/>
                  </a:lnTo>
                  <a:lnTo>
                    <a:pt y="772" x="11645"/>
                  </a:lnTo>
                  <a:lnTo>
                    <a:pt y="1930" x="12533"/>
                  </a:lnTo>
                  <a:lnTo>
                    <a:pt y="2701" x="12200"/>
                  </a:lnTo>
                  <a:lnTo>
                    <a:pt y="3473" x="11645"/>
                  </a:lnTo>
                  <a:lnTo>
                    <a:pt y="4245" x="10758"/>
                  </a:lnTo>
                  <a:lnTo>
                    <a:pt y="4631" x="9538"/>
                  </a:lnTo>
                  <a:lnTo>
                    <a:pt y="5017" x="5878"/>
                  </a:lnTo>
                  <a:lnTo>
                    <a:pt y="5402" x="111"/>
                  </a:lnTo>
                  <a:lnTo>
                    <a:pt y="5017" x="0"/>
                  </a:lnTo>
                  <a:lnTo>
                    <a:pt y="4631" x="111"/>
                  </a:lnTo>
                  <a:lnTo>
                    <a:pt y="4245" x="222"/>
                  </a:lnTo>
                  <a:lnTo>
                    <a:pt y="4245" x="4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29" name="Shape 6129"/>
            <p:cNvSpPr/>
            <p:nvPr/>
          </p:nvSpPr>
          <p:spPr>
            <a:xfrm>
              <a:off y="2729900" x="2032325"/>
              <a:ext cy="125425" cx="291150"/>
            </a:xfrm>
            <a:custGeom>
              <a:pathLst>
                <a:path w="11646" extrusionOk="0" h="5017">
                  <a:moveTo>
                    <a:pt y="3859" x="11646"/>
                  </a:moveTo>
                  <a:lnTo>
                    <a:pt y="4630" x="10426"/>
                  </a:lnTo>
                  <a:lnTo>
                    <a:pt y="5016" x="9206"/>
                  </a:lnTo>
                  <a:lnTo>
                    <a:pt y="5016" x="7764"/>
                  </a:lnTo>
                  <a:lnTo>
                    <a:pt y="4630" x="6433"/>
                  </a:lnTo>
                  <a:lnTo>
                    <a:pt y="3087" x="3550"/>
                  </a:lnTo>
                  <a:lnTo>
                    <a:pt y="1158" x="555"/>
                  </a:lnTo>
                  <a:lnTo>
                    <a:pt y="772" x="223"/>
                  </a:lnTo>
                  <a:lnTo>
                    <a:pt y="0" x="1"/>
                  </a:lnTo>
                  <a:lnTo>
                    <a:pt y="0" x="1775"/>
                  </a:lnTo>
                  <a:lnTo>
                    <a:pt y="386" x="5324"/>
                  </a:lnTo>
                  <a:lnTo>
                    <a:pt y="772" x="7321"/>
                  </a:lnTo>
                  <a:lnTo>
                    <a:pt y="1544" x="9206"/>
                  </a:lnTo>
                  <a:lnTo>
                    <a:pt y="1929" x="9982"/>
                  </a:lnTo>
                  <a:lnTo>
                    <a:pt y="2315" x="10648"/>
                  </a:lnTo>
                  <a:lnTo>
                    <a:pt y="3087" x="11202"/>
                  </a:lnTo>
                  <a:lnTo>
                    <a:pt y="3859" x="1164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30" name="Shape 6130"/>
            <p:cNvSpPr/>
            <p:nvPr/>
          </p:nvSpPr>
          <p:spPr>
            <a:xfrm>
              <a:off y="2623775" x="2026800"/>
              <a:ext cy="202600" cx="341050"/>
            </a:xfrm>
            <a:custGeom>
              <a:pathLst>
                <a:path w="13642" extrusionOk="0" h="8104">
                  <a:moveTo>
                    <a:pt y="1" x="12532"/>
                  </a:moveTo>
                  <a:lnTo>
                    <a:pt y="1544" x="10869"/>
                  </a:lnTo>
                  <a:lnTo>
                    <a:pt y="2316" x="9427"/>
                  </a:lnTo>
                  <a:lnTo>
                    <a:pt y="2702" x="7874"/>
                  </a:lnTo>
                  <a:lnTo>
                    <a:pt y="3088" x="6433"/>
                  </a:lnTo>
                  <a:lnTo>
                    <a:pt y="3088" x="3327"/>
                  </a:lnTo>
                  <a:lnTo>
                    <a:pt y="3473" x="0"/>
                  </a:lnTo>
                  <a:lnTo>
                    <a:pt y="4245" x="222"/>
                  </a:lnTo>
                  <a:lnTo>
                    <a:pt y="4631" x="4104"/>
                  </a:lnTo>
                  <a:lnTo>
                    <a:pt y="5017" x="7542"/>
                  </a:lnTo>
                  <a:lnTo>
                    <a:pt y="5789" x="8983"/>
                  </a:lnTo>
                  <a:lnTo>
                    <a:pt y="6174" x="10314"/>
                  </a:lnTo>
                  <a:lnTo>
                    <a:pt y="6946" x="11202"/>
                  </a:lnTo>
                  <a:lnTo>
                    <a:pt y="8104" x="11867"/>
                  </a:lnTo>
                  <a:lnTo>
                    <a:pt y="7332" x="12532"/>
                  </a:lnTo>
                  <a:lnTo>
                    <a:pt y="6560" x="13087"/>
                  </a:lnTo>
                  <a:lnTo>
                    <a:pt y="5789" x="13420"/>
                  </a:lnTo>
                  <a:lnTo>
                    <a:pt y="5403" x="13531"/>
                  </a:lnTo>
                  <a:lnTo>
                    <a:pt y="4631" x="13641"/>
                  </a:lnTo>
                  <a:lnTo>
                    <a:pt y="3859" x="13641"/>
                  </a:lnTo>
                  <a:lnTo>
                    <a:pt y="3088" x="13531"/>
                  </a:lnTo>
                  <a:lnTo>
                    <a:pt y="1930" x="13309"/>
                  </a:lnTo>
                  <a:lnTo>
                    <a:pt y="1158" x="12976"/>
                  </a:lnTo>
                  <a:lnTo>
                    <a:pt y="387" x="12532"/>
                  </a:lnTo>
                  <a:lnTo>
                    <a:pt y="1" x="125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sp>
        <p:nvSpPr>
          <p:cNvPr id="6131" name="Shape 6131"/>
          <p:cNvSpPr/>
          <p:nvPr/>
        </p:nvSpPr>
        <p:spPr>
          <a:xfrm>
            <a:off y="1146175" x="6840536"/>
            <a:ext cy="354012" cx="186213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Up to 45</a:t>
            </a:r>
            <a:r>
              <a:rPr strike="noStrike" u="none" b="1" cap="none" baseline="3000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error =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3 point downgrade</a:t>
            </a:r>
          </a:p>
        </p:txBody>
      </p:sp>
    </p:spTree>
  </p:cSld>
  <p:clrMapOvr>
    <a:masterClrMapping/>
  </p:clrMapOvr>
  <p:transition spd="slow">
    <p:cut/>
  </p:transition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6137" name="Shape 6137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138" name="Shape 6138"/>
          <p:cNvSpPr/>
          <p:nvPr/>
        </p:nvSpPr>
        <p:spPr>
          <a:xfrm>
            <a:off y="247650" x="1627187"/>
            <a:ext cy="601661" cx="742632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 POINT PER 15</a:t>
            </a:r>
            <a:r>
              <a:rPr strike="noStrike" u="none" b="1" cap="none" baseline="3000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  <a:r>
              <a:rPr strike="noStrike" u="none" b="1" cap="none" baseline="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DEVIATION</a:t>
            </a:r>
          </a:p>
        </p:txBody>
      </p:sp>
      <p:sp>
        <p:nvSpPr>
          <p:cNvPr id="6139" name="Shape 6139"/>
          <p:cNvSpPr/>
          <p:nvPr/>
        </p:nvSpPr>
        <p:spPr>
          <a:xfrm>
            <a:off y="1049337" x="2735261"/>
            <a:ext cy="354012" cx="186213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Up to 15</a:t>
            </a:r>
            <a:r>
              <a:rPr strike="noStrike" u="none" b="1" cap="none" baseline="3000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error =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 point downgrade</a:t>
            </a:r>
          </a:p>
        </p:txBody>
      </p:sp>
      <p:cxnSp>
        <p:nvCxnSpPr>
          <p:cNvPr id="6140" name="Shape 6140"/>
          <p:cNvCxnSpPr/>
          <p:nvPr/>
        </p:nvCxnSpPr>
        <p:spPr>
          <a:xfrm rot="10800000" flipH="1">
            <a:off y="1912936" x="2982911"/>
            <a:ext cy="2916236" cx="682625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cxnSp>
        <p:nvCxnSpPr>
          <p:cNvPr id="6141" name="Shape 6141"/>
          <p:cNvCxnSpPr/>
          <p:nvPr/>
        </p:nvCxnSpPr>
        <p:spPr>
          <a:xfrm rot="10800000" flipH="1">
            <a:off y="4259262" x="3113086"/>
            <a:ext cy="1419225" cx="350837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6142" name="Shape 6142"/>
          <p:cNvSpPr/>
          <p:nvPr/>
        </p:nvSpPr>
        <p:spPr>
          <a:xfrm>
            <a:off y="1976436" x="3840162"/>
            <a:ext cy="539749" cx="458787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143" name="Shape 6143"/>
          <p:cNvSpPr/>
          <p:nvPr/>
        </p:nvSpPr>
        <p:spPr>
          <a:xfrm>
            <a:off y="4259262" x="3724275"/>
            <a:ext cy="539749" cx="457199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144" name="Shape 6144"/>
          <p:cNvSpPr/>
          <p:nvPr/>
        </p:nvSpPr>
        <p:spPr>
          <a:xfrm>
            <a:off y="1049337" x="4772025"/>
            <a:ext cy="354012" cx="186213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Up to 30</a:t>
            </a:r>
            <a:r>
              <a:rPr strike="noStrike" u="none" b="1" cap="none" baseline="3000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error =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2 point downgrade</a:t>
            </a:r>
          </a:p>
        </p:txBody>
      </p:sp>
      <p:cxnSp>
        <p:nvCxnSpPr>
          <p:cNvPr id="6145" name="Shape 6145"/>
          <p:cNvCxnSpPr/>
          <p:nvPr/>
        </p:nvCxnSpPr>
        <p:spPr>
          <a:xfrm rot="9840000" flipH="1">
            <a:off y="1912937" x="4794249"/>
            <a:ext cy="2530474" cx="582612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cxnSp>
        <p:nvCxnSpPr>
          <p:cNvPr id="6146" name="Shape 6146"/>
          <p:cNvCxnSpPr/>
          <p:nvPr/>
        </p:nvCxnSpPr>
        <p:spPr>
          <a:xfrm rot="9839999" flipH="1">
            <a:off y="4137025" x="4859336"/>
            <a:ext cy="1419224" cx="350836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6147" name="Shape 6147"/>
          <p:cNvSpPr/>
          <p:nvPr/>
        </p:nvSpPr>
        <p:spPr>
          <a:xfrm>
            <a:off y="1976436" x="5761037"/>
            <a:ext cy="539749" cx="458787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148" name="Shape 6148"/>
          <p:cNvSpPr/>
          <p:nvPr/>
        </p:nvSpPr>
        <p:spPr>
          <a:xfrm>
            <a:off y="4383087" x="5527675"/>
            <a:ext cy="538161" cx="458787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cxnSp>
        <p:nvCxnSpPr>
          <p:cNvPr id="6149" name="Shape 6149"/>
          <p:cNvCxnSpPr/>
          <p:nvPr/>
        </p:nvCxnSpPr>
        <p:spPr>
          <a:xfrm rot="8939999" flipH="1">
            <a:off y="1766886" x="6665912"/>
            <a:ext cy="1930400" cx="476249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cxnSp>
        <p:nvCxnSpPr>
          <p:cNvPr id="6150" name="Shape 6150"/>
          <p:cNvCxnSpPr/>
          <p:nvPr/>
        </p:nvCxnSpPr>
        <p:spPr>
          <a:xfrm rot="8939999" flipH="1">
            <a:off y="4232274" x="6707186"/>
            <a:ext cy="1236662" cx="306387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6151" name="Shape 6151"/>
          <p:cNvSpPr/>
          <p:nvPr/>
        </p:nvSpPr>
        <p:spPr>
          <a:xfrm>
            <a:off y="1976436" x="7681911"/>
            <a:ext cy="539749" cx="457199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152" name="Shape 6152"/>
          <p:cNvSpPr/>
          <p:nvPr/>
        </p:nvSpPr>
        <p:spPr>
          <a:xfrm>
            <a:off y="4505325" x="7564436"/>
            <a:ext cy="539749" cx="460374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153" name="Shape 6153"/>
          <p:cNvSpPr/>
          <p:nvPr/>
        </p:nvSpPr>
        <p:spPr>
          <a:xfrm>
            <a:off y="3579812" x="174625"/>
            <a:ext cy="1604961" cx="930275"/>
          </a:xfrm>
          <a:prstGeom prst="rightArrow">
            <a:avLst>
              <a:gd fmla="val 50000" name="adj1"/>
              <a:gd fmla="val 50000" name="adj2"/>
            </a:avLst>
          </a:prstGeom>
          <a:solidFill>
            <a:schemeClr val="lt1"/>
          </a:solidFill>
          <a:ln w="9525" cap="rnd">
            <a:solidFill>
              <a:schemeClr val="dk1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ctr" anchorCtr="0">
            <a:noAutofit/>
          </a:bodyPr>
          <a:lstStyle/>
          <a:p/>
        </p:txBody>
      </p:sp>
      <p:sp>
        <p:nvSpPr>
          <p:cNvPr id="6154" name="Shape 6154"/>
          <p:cNvSpPr/>
          <p:nvPr/>
        </p:nvSpPr>
        <p:spPr>
          <a:xfrm>
            <a:off y="1544637" x="174625"/>
            <a:ext cy="1603375" cx="930275"/>
          </a:xfrm>
          <a:prstGeom prst="rightArrow">
            <a:avLst>
              <a:gd fmla="val 50000" name="adj1"/>
              <a:gd fmla="val 50000" name="adj2"/>
            </a:avLst>
          </a:prstGeom>
          <a:solidFill>
            <a:schemeClr val="lt1"/>
          </a:solidFill>
          <a:ln w="9525" cap="rnd">
            <a:solidFill>
              <a:schemeClr val="dk1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ctr" anchorCtr="0">
            <a:noAutofit/>
          </a:bodyPr>
          <a:lstStyle/>
          <a:p/>
        </p:txBody>
      </p:sp>
      <p:sp>
        <p:nvSpPr>
          <p:cNvPr id="6155" name="Shape 6155"/>
          <p:cNvSpPr/>
          <p:nvPr/>
        </p:nvSpPr>
        <p:spPr>
          <a:xfrm>
            <a:off y="1049337" x="639762"/>
            <a:ext cy="354012" cx="186372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Perfect geometry =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No downgrade</a:t>
            </a:r>
          </a:p>
        </p:txBody>
      </p:sp>
      <p:sp>
        <p:nvSpPr>
          <p:cNvPr id="6156" name="Shape 6156"/>
          <p:cNvSpPr/>
          <p:nvPr/>
        </p:nvSpPr>
        <p:spPr>
          <a:xfrm>
            <a:off y="1990725" x="207962"/>
            <a:ext cy="708024" cx="63976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Vertical lines -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pitch axis</a:t>
            </a:r>
          </a:p>
        </p:txBody>
      </p:sp>
      <p:sp>
        <p:nvSpPr>
          <p:cNvPr id="6157" name="Shape 6157"/>
          <p:cNvSpPr/>
          <p:nvPr/>
        </p:nvSpPr>
        <p:spPr>
          <a:xfrm>
            <a:off y="4024312" x="207962"/>
            <a:ext cy="706436" cx="63976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Vertical lines -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yaw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axis</a:t>
            </a:r>
          </a:p>
        </p:txBody>
      </p:sp>
      <p:cxnSp>
        <p:nvCxnSpPr>
          <p:cNvPr id="6158" name="Shape 6158"/>
          <p:cNvCxnSpPr/>
          <p:nvPr/>
        </p:nvCxnSpPr>
        <p:spPr>
          <a:xfrm>
            <a:off y="2098675" x="1582737"/>
            <a:ext cy="3517899" cx="0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6159" name="Shape 6159"/>
          <p:cNvSpPr/>
          <p:nvPr/>
        </p:nvSpPr>
        <p:spPr>
          <a:xfrm>
            <a:off y="1789111" x="1804986"/>
            <a:ext cy="673099" cx="541336"/>
          </a:xfrm>
          <a:custGeom>
            <a:pathLst>
              <a:path w="325" extrusionOk="0" h="308">
                <a:moveTo>
                  <a:pt y="0" x="317"/>
                </a:moveTo>
                <a:lnTo>
                  <a:pt y="11" x="325"/>
                </a:lnTo>
                <a:lnTo>
                  <a:pt y="33" x="299"/>
                </a:lnTo>
                <a:lnTo>
                  <a:pt y="58" x="272"/>
                </a:lnTo>
                <a:lnTo>
                  <a:pt y="90" x="244"/>
                </a:lnTo>
                <a:lnTo>
                  <a:pt y="127" x="213"/>
                </a:lnTo>
                <a:lnTo>
                  <a:pt y="166" x="185"/>
                </a:lnTo>
                <a:lnTo>
                  <a:pt y="203" x="159"/>
                </a:lnTo>
                <a:lnTo>
                  <a:pt y="239" x="138"/>
                </a:lnTo>
                <a:lnTo>
                  <a:pt y="275" x="119"/>
                </a:lnTo>
                <a:lnTo>
                  <a:pt y="286" x="102"/>
                </a:lnTo>
                <a:lnTo>
                  <a:pt y="299" x="85"/>
                </a:lnTo>
                <a:lnTo>
                  <a:pt y="308" x="73"/>
                </a:lnTo>
                <a:lnTo>
                  <a:pt y="293" x="67"/>
                </a:lnTo>
                <a:lnTo>
                  <a:pt y="272" x="60"/>
                </a:lnTo>
                <a:lnTo>
                  <a:pt y="256" x="53"/>
                </a:lnTo>
                <a:lnTo>
                  <a:pt y="242" x="46"/>
                </a:lnTo>
                <a:lnTo>
                  <a:pt y="229" x="39"/>
                </a:lnTo>
                <a:lnTo>
                  <a:pt y="217" x="33"/>
                </a:lnTo>
                <a:lnTo>
                  <a:pt y="209" x="27"/>
                </a:lnTo>
                <a:lnTo>
                  <a:pt y="202" x="20"/>
                </a:lnTo>
                <a:lnTo>
                  <a:pt y="194" x="14"/>
                </a:lnTo>
                <a:lnTo>
                  <a:pt y="190" x="7"/>
                </a:lnTo>
                <a:lnTo>
                  <a:pt y="187" x="0"/>
                </a:lnTo>
                <a:lnTo>
                  <a:pt y="176" x="11"/>
                </a:lnTo>
                <a:lnTo>
                  <a:pt y="167" x="24"/>
                </a:lnTo>
                <a:lnTo>
                  <a:pt y="164" x="30"/>
                </a:lnTo>
                <a:lnTo>
                  <a:pt y="162" x="36"/>
                </a:lnTo>
                <a:lnTo>
                  <a:pt y="162" x="40"/>
                </a:lnTo>
                <a:lnTo>
                  <a:pt y="160" x="46"/>
                </a:lnTo>
                <a:lnTo>
                  <a:pt y="162" x="50"/>
                </a:lnTo>
                <a:lnTo>
                  <a:pt y="163" x="56"/>
                </a:lnTo>
                <a:lnTo>
                  <a:pt y="167" x="60"/>
                </a:lnTo>
                <a:lnTo>
                  <a:pt y="173" x="64"/>
                </a:lnTo>
                <a:lnTo>
                  <a:pt y="189" x="76"/>
                </a:lnTo>
                <a:lnTo>
                  <a:pt y="210" x="86"/>
                </a:lnTo>
                <a:lnTo>
                  <a:pt y="226" x="93"/>
                </a:lnTo>
                <a:lnTo>
                  <a:pt y="193" x="115"/>
                </a:lnTo>
                <a:lnTo>
                  <a:pt y="160" x="139"/>
                </a:lnTo>
                <a:lnTo>
                  <a:pt y="127" x="166"/>
                </a:lnTo>
                <a:lnTo>
                  <a:pt y="96" x="195"/>
                </a:lnTo>
                <a:lnTo>
                  <a:pt y="67" x="226"/>
                </a:lnTo>
                <a:lnTo>
                  <a:pt y="40" x="256"/>
                </a:lnTo>
                <a:lnTo>
                  <a:pt y="18" x="287"/>
                </a:lnTo>
                <a:lnTo>
                  <a:pt y="0" x="317"/>
                </a:lnTo>
                <a:close/>
              </a:path>
            </a:pathLst>
          </a:custGeom>
          <a:solidFill>
            <a:srgbClr val="02369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160" name="Shape 6160"/>
          <p:cNvSpPr/>
          <p:nvPr/>
        </p:nvSpPr>
        <p:spPr>
          <a:xfrm>
            <a:off y="4505325" x="1746250"/>
            <a:ext cy="671511" cx="541336"/>
          </a:xfrm>
          <a:custGeom>
            <a:pathLst>
              <a:path w="325" extrusionOk="0" h="308">
                <a:moveTo>
                  <a:pt y="0" x="317"/>
                </a:moveTo>
                <a:lnTo>
                  <a:pt y="11" x="325"/>
                </a:lnTo>
                <a:lnTo>
                  <a:pt y="33" x="299"/>
                </a:lnTo>
                <a:lnTo>
                  <a:pt y="58" x="272"/>
                </a:lnTo>
                <a:lnTo>
                  <a:pt y="90" x="244"/>
                </a:lnTo>
                <a:lnTo>
                  <a:pt y="127" x="213"/>
                </a:lnTo>
                <a:lnTo>
                  <a:pt y="166" x="185"/>
                </a:lnTo>
                <a:lnTo>
                  <a:pt y="203" x="159"/>
                </a:lnTo>
                <a:lnTo>
                  <a:pt y="239" x="138"/>
                </a:lnTo>
                <a:lnTo>
                  <a:pt y="275" x="119"/>
                </a:lnTo>
                <a:lnTo>
                  <a:pt y="286" x="102"/>
                </a:lnTo>
                <a:lnTo>
                  <a:pt y="299" x="85"/>
                </a:lnTo>
                <a:lnTo>
                  <a:pt y="308" x="73"/>
                </a:lnTo>
                <a:lnTo>
                  <a:pt y="293" x="67"/>
                </a:lnTo>
                <a:lnTo>
                  <a:pt y="272" x="60"/>
                </a:lnTo>
                <a:lnTo>
                  <a:pt y="256" x="53"/>
                </a:lnTo>
                <a:lnTo>
                  <a:pt y="242" x="46"/>
                </a:lnTo>
                <a:lnTo>
                  <a:pt y="229" x="39"/>
                </a:lnTo>
                <a:lnTo>
                  <a:pt y="217" x="33"/>
                </a:lnTo>
                <a:lnTo>
                  <a:pt y="209" x="27"/>
                </a:lnTo>
                <a:lnTo>
                  <a:pt y="202" x="20"/>
                </a:lnTo>
                <a:lnTo>
                  <a:pt y="194" x="14"/>
                </a:lnTo>
                <a:lnTo>
                  <a:pt y="190" x="7"/>
                </a:lnTo>
                <a:lnTo>
                  <a:pt y="187" x="0"/>
                </a:lnTo>
                <a:lnTo>
                  <a:pt y="176" x="11"/>
                </a:lnTo>
                <a:lnTo>
                  <a:pt y="167" x="24"/>
                </a:lnTo>
                <a:lnTo>
                  <a:pt y="164" x="30"/>
                </a:lnTo>
                <a:lnTo>
                  <a:pt y="162" x="36"/>
                </a:lnTo>
                <a:lnTo>
                  <a:pt y="162" x="40"/>
                </a:lnTo>
                <a:lnTo>
                  <a:pt y="160" x="46"/>
                </a:lnTo>
                <a:lnTo>
                  <a:pt y="162" x="50"/>
                </a:lnTo>
                <a:lnTo>
                  <a:pt y="163" x="56"/>
                </a:lnTo>
                <a:lnTo>
                  <a:pt y="167" x="60"/>
                </a:lnTo>
                <a:lnTo>
                  <a:pt y="173" x="64"/>
                </a:lnTo>
                <a:lnTo>
                  <a:pt y="189" x="76"/>
                </a:lnTo>
                <a:lnTo>
                  <a:pt y="210" x="86"/>
                </a:lnTo>
                <a:lnTo>
                  <a:pt y="226" x="93"/>
                </a:lnTo>
                <a:lnTo>
                  <a:pt y="193" x="115"/>
                </a:lnTo>
                <a:lnTo>
                  <a:pt y="160" x="139"/>
                </a:lnTo>
                <a:lnTo>
                  <a:pt y="127" x="166"/>
                </a:lnTo>
                <a:lnTo>
                  <a:pt y="96" x="195"/>
                </a:lnTo>
                <a:lnTo>
                  <a:pt y="67" x="226"/>
                </a:lnTo>
                <a:lnTo>
                  <a:pt y="40" x="256"/>
                </a:lnTo>
                <a:lnTo>
                  <a:pt y="18" x="287"/>
                </a:lnTo>
                <a:lnTo>
                  <a:pt y="0" x="317"/>
                </a:lnTo>
                <a:close/>
              </a:path>
            </a:pathLst>
          </a:custGeom>
          <a:solidFill>
            <a:srgbClr val="02369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grpSp>
        <p:nvGrpSpPr>
          <p:cNvPr id="6161" name="Shape 6161"/>
          <p:cNvGrpSpPr/>
          <p:nvPr/>
        </p:nvGrpSpPr>
        <p:grpSpPr>
          <a:xfrm rot="899999">
            <a:off y="3286687" x="2900576"/>
            <a:ext cy="1417142" cx="1244852"/>
            <a:chOff y="11075" x="14850"/>
            <a:chExt cy="2972325" cx="2970300"/>
          </a:xfrm>
        </p:grpSpPr>
        <p:sp>
          <p:nvSpPr>
            <p:cNvPr id="6162" name="Shape 6162"/>
            <p:cNvSpPr/>
            <p:nvPr/>
          </p:nvSpPr>
          <p:spPr>
            <a:xfrm>
              <a:off y="2437650" x="867325"/>
              <a:ext cy="382300" cx="632675"/>
            </a:xfrm>
            <a:custGeom>
              <a:pathLst>
                <a:path w="25307" extrusionOk="0" h="15292">
                  <a:moveTo>
                    <a:pt y="15292" x="21149"/>
                  </a:moveTo>
                  <a:lnTo>
                    <a:pt y="15292" x="19604"/>
                  </a:lnTo>
                  <a:lnTo>
                    <a:pt y="14295" x="357"/>
                  </a:lnTo>
                  <a:lnTo>
                    <a:pt y="14184" x="119"/>
                  </a:lnTo>
                  <a:lnTo>
                    <a:pt y="14073" x="0"/>
                  </a:lnTo>
                  <a:lnTo>
                    <a:pt y="13962" x="0"/>
                  </a:lnTo>
                  <a:lnTo>
                    <a:pt y="13741" x="0"/>
                  </a:lnTo>
                  <a:lnTo>
                    <a:pt y="11857" x="0"/>
                  </a:lnTo>
                  <a:lnTo>
                    <a:pt y="9641" x="119"/>
                  </a:lnTo>
                  <a:lnTo>
                    <a:pt y="7425" x="357"/>
                  </a:lnTo>
                  <a:lnTo>
                    <a:pt y="5430" x="594"/>
                  </a:lnTo>
                  <a:lnTo>
                    <a:pt y="5098" x="713"/>
                  </a:lnTo>
                  <a:lnTo>
                    <a:pt y="4765" x="832"/>
                  </a:lnTo>
                  <a:lnTo>
                    <a:pt y="4544" x="1188"/>
                  </a:lnTo>
                  <a:lnTo>
                    <a:pt y="4433" x="1663"/>
                  </a:lnTo>
                  <a:lnTo>
                    <a:pt y="1" x="25307"/>
                  </a:lnTo>
                  <a:lnTo>
                    <a:pt y="10084" x="25188"/>
                  </a:lnTo>
                  <a:lnTo>
                    <a:pt y="10084" x="24357"/>
                  </a:lnTo>
                  <a:lnTo>
                    <a:pt y="11192" x="24475"/>
                  </a:lnTo>
                  <a:lnTo>
                    <a:pt y="15292" x="2114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63" name="Shape 6163"/>
            <p:cNvSpPr/>
            <p:nvPr/>
          </p:nvSpPr>
          <p:spPr>
            <a:xfrm>
              <a:off y="2437650" x="1511875"/>
              <a:ext cy="382300" cx="635650"/>
            </a:xfrm>
            <a:custGeom>
              <a:pathLst>
                <a:path w="25426" extrusionOk="0" h="15292">
                  <a:moveTo>
                    <a:pt y="15292" x="4159"/>
                  </a:moveTo>
                  <a:lnTo>
                    <a:pt y="15181" x="5822"/>
                  </a:lnTo>
                  <a:lnTo>
                    <a:pt y="14184" x="25070"/>
                  </a:lnTo>
                  <a:lnTo>
                    <a:pt y="14073" x="25188"/>
                  </a:lnTo>
                  <a:lnTo>
                    <a:pt y="13962" x="25307"/>
                  </a:lnTo>
                  <a:lnTo>
                    <a:pt y="13851" x="25426"/>
                  </a:lnTo>
                  <a:lnTo>
                    <a:pt y="13630" x="25426"/>
                  </a:lnTo>
                  <a:lnTo>
                    <a:pt y="11746" x="25307"/>
                  </a:lnTo>
                  <a:lnTo>
                    <a:pt y="9530" x="25188"/>
                  </a:lnTo>
                  <a:lnTo>
                    <a:pt y="7314" x="25070"/>
                  </a:lnTo>
                  <a:lnTo>
                    <a:pt y="5430" x="24832"/>
                  </a:lnTo>
                  <a:lnTo>
                    <a:pt y="5098" x="24713"/>
                  </a:lnTo>
                  <a:lnTo>
                    <a:pt y="4765" x="24475"/>
                  </a:lnTo>
                  <a:lnTo>
                    <a:pt y="4433" x="24119"/>
                  </a:lnTo>
                  <a:lnTo>
                    <a:pt y="4322" x="23763"/>
                  </a:lnTo>
                  <a:lnTo>
                    <a:pt y="1" x="0"/>
                  </a:lnTo>
                  <a:lnTo>
                    <a:pt y="10084" x="119"/>
                  </a:lnTo>
                  <a:lnTo>
                    <a:pt y="10084" x="951"/>
                  </a:lnTo>
                  <a:lnTo>
                    <a:pt y="11192" x="951"/>
                  </a:lnTo>
                  <a:lnTo>
                    <a:pt y="15292" x="41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64" name="Shape 6164"/>
            <p:cNvSpPr/>
            <p:nvPr/>
          </p:nvSpPr>
          <p:spPr>
            <a:xfrm>
              <a:off y="626025" x="1621775"/>
              <a:ext cy="141300" cx="243575"/>
            </a:xfrm>
            <a:custGeom>
              <a:pathLst>
                <a:path w="9743" extrusionOk="0" h="5652">
                  <a:moveTo>
                    <a:pt y="1" x="238"/>
                  </a:moveTo>
                  <a:lnTo>
                    <a:pt y="4211" x="9268"/>
                  </a:lnTo>
                  <a:lnTo>
                    <a:pt y="4322" x="9505"/>
                  </a:lnTo>
                  <a:lnTo>
                    <a:pt y="4322" x="9743"/>
                  </a:lnTo>
                  <a:lnTo>
                    <a:pt y="5652" x="9743"/>
                  </a:lnTo>
                  <a:lnTo>
                    <a:pt y="5652" x="9505"/>
                  </a:lnTo>
                  <a:lnTo>
                    <a:pt y="5652" x="9268"/>
                  </a:lnTo>
                  <a:lnTo>
                    <a:pt y="2438" x="238"/>
                  </a:lnTo>
                  <a:lnTo>
                    <a:pt y="2327" x="119"/>
                  </a:lnTo>
                  <a:lnTo>
                    <a:pt y="2106" x="0"/>
                  </a:lnTo>
                  <a:lnTo>
                    <a:pt y="1219" x="0"/>
                  </a:lnTo>
                  <a:lnTo>
                    <a:pt y="333" x="119"/>
                  </a:lnTo>
                  <a:lnTo>
                    <a:pt y="222" x="119"/>
                  </a:lnTo>
                  <a:lnTo>
                    <a:pt y="111" x="119"/>
                  </a:lnTo>
                  <a:lnTo>
                    <a:pt y="1" x="119"/>
                  </a:lnTo>
                  <a:lnTo>
                    <a:pt y="1" x="23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65" name="Shape 6165"/>
            <p:cNvSpPr/>
            <p:nvPr/>
          </p:nvSpPr>
          <p:spPr>
            <a:xfrm>
              <a:off y="626025" x="1621775"/>
              <a:ext cy="141300" cx="243575"/>
            </a:xfrm>
            <a:custGeom>
              <a:pathLst>
                <a:path w="9743" extrusionOk="0" fill="none" h="5652">
                  <a:moveTo>
                    <a:pt y="1" x="238"/>
                  </a:moveTo>
                  <a:lnTo>
                    <a:pt y="4211" x="9268"/>
                  </a:lnTo>
                  <a:lnTo>
                    <a:pt y="4322" x="9505"/>
                  </a:lnTo>
                  <a:lnTo>
                    <a:pt y="4322" x="9743"/>
                  </a:lnTo>
                  <a:lnTo>
                    <a:pt y="5652" x="9743"/>
                  </a:lnTo>
                  <a:lnTo>
                    <a:pt y="5652" x="9505"/>
                  </a:lnTo>
                  <a:lnTo>
                    <a:pt y="5652" x="9268"/>
                  </a:lnTo>
                  <a:lnTo>
                    <a:pt y="2438" x="238"/>
                  </a:lnTo>
                  <a:lnTo>
                    <a:pt y="2327" x="119"/>
                  </a:lnTo>
                  <a:lnTo>
                    <a:pt y="2106" x="0"/>
                  </a:lnTo>
                  <a:lnTo>
                    <a:pt y="1219" x="0"/>
                  </a:lnTo>
                  <a:lnTo>
                    <a:pt y="333" x="119"/>
                  </a:lnTo>
                  <a:lnTo>
                    <a:pt y="222" x="119"/>
                  </a:lnTo>
                  <a:lnTo>
                    <a:pt y="111" x="119"/>
                  </a:lnTo>
                  <a:lnTo>
                    <a:pt y="1" x="119"/>
                  </a:lnTo>
                  <a:lnTo>
                    <a:pt y="1" x="238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66" name="Shape 6166"/>
            <p:cNvSpPr/>
            <p:nvPr/>
          </p:nvSpPr>
          <p:spPr>
            <a:xfrm>
              <a:off y="626025" x="1134650"/>
              <a:ext cy="141300" cx="243575"/>
            </a:xfrm>
            <a:custGeom>
              <a:pathLst>
                <a:path w="9743" extrusionOk="0" h="5652">
                  <a:moveTo>
                    <a:pt y="1" x="9505"/>
                  </a:moveTo>
                  <a:lnTo>
                    <a:pt y="4211" x="475"/>
                  </a:lnTo>
                  <a:lnTo>
                    <a:pt y="4322" x="238"/>
                  </a:lnTo>
                  <a:lnTo>
                    <a:pt y="4322" x="0"/>
                  </a:lnTo>
                  <a:lnTo>
                    <a:pt y="5652" x="0"/>
                  </a:lnTo>
                  <a:lnTo>
                    <a:pt y="5652" x="357"/>
                  </a:lnTo>
                  <a:lnTo>
                    <a:pt y="5541" x="594"/>
                  </a:lnTo>
                  <a:lnTo>
                    <a:pt y="2327" x="9505"/>
                  </a:lnTo>
                  <a:lnTo>
                    <a:pt y="2217" x="9624"/>
                  </a:lnTo>
                  <a:lnTo>
                    <a:pt y="2106" x="9743"/>
                  </a:lnTo>
                  <a:lnTo>
                    <a:pt y="1109" x="9743"/>
                  </a:lnTo>
                  <a:lnTo>
                    <a:pt y="333" x="9743"/>
                  </a:lnTo>
                  <a:lnTo>
                    <a:pt y="111" x="9743"/>
                  </a:lnTo>
                  <a:lnTo>
                    <a:pt y="1" x="9743"/>
                  </a:lnTo>
                  <a:lnTo>
                    <a:pt y="1" x="9743"/>
                  </a:lnTo>
                  <a:lnTo>
                    <a:pt y="1" x="950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67" name="Shape 6167"/>
            <p:cNvSpPr/>
            <p:nvPr/>
          </p:nvSpPr>
          <p:spPr>
            <a:xfrm>
              <a:off y="626025" x="1134650"/>
              <a:ext cy="141300" cx="243575"/>
            </a:xfrm>
            <a:custGeom>
              <a:pathLst>
                <a:path w="9743" extrusionOk="0" fill="none" h="5652">
                  <a:moveTo>
                    <a:pt y="1" x="9505"/>
                  </a:moveTo>
                  <a:lnTo>
                    <a:pt y="4211" x="475"/>
                  </a:lnTo>
                  <a:lnTo>
                    <a:pt y="4322" x="238"/>
                  </a:lnTo>
                  <a:lnTo>
                    <a:pt y="4322" x="0"/>
                  </a:lnTo>
                  <a:lnTo>
                    <a:pt y="5652" x="0"/>
                  </a:lnTo>
                  <a:lnTo>
                    <a:pt y="5652" x="357"/>
                  </a:lnTo>
                  <a:lnTo>
                    <a:pt y="5541" x="594"/>
                  </a:lnTo>
                  <a:lnTo>
                    <a:pt y="2327" x="9505"/>
                  </a:lnTo>
                  <a:lnTo>
                    <a:pt y="2217" x="9624"/>
                  </a:lnTo>
                  <a:lnTo>
                    <a:pt y="2106" x="9743"/>
                  </a:lnTo>
                  <a:lnTo>
                    <a:pt y="1109" x="9743"/>
                  </a:lnTo>
                  <a:lnTo>
                    <a:pt y="333" x="9743"/>
                  </a:lnTo>
                  <a:lnTo>
                    <a:pt y="111" x="9743"/>
                  </a:lnTo>
                  <a:lnTo>
                    <a:pt y="1" x="9743"/>
                  </a:lnTo>
                  <a:lnTo>
                    <a:pt y="1" x="9743"/>
                  </a:lnTo>
                  <a:lnTo>
                    <a:pt y="1" x="9505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68" name="Shape 6168"/>
            <p:cNvSpPr/>
            <p:nvPr/>
          </p:nvSpPr>
          <p:spPr>
            <a:xfrm>
              <a:off y="623250" x="1823750"/>
              <a:ext cy="349050" cx="59425"/>
            </a:xfrm>
            <a:custGeom>
              <a:pathLst>
                <a:path w="2377" extrusionOk="0" h="13962">
                  <a:moveTo>
                    <a:pt y="1" x="1189"/>
                  </a:moveTo>
                  <a:lnTo>
                    <a:pt y="222" x="832"/>
                  </a:lnTo>
                  <a:lnTo>
                    <a:pt y="555" x="595"/>
                  </a:lnTo>
                  <a:lnTo>
                    <a:pt y="1109" x="357"/>
                  </a:lnTo>
                  <a:lnTo>
                    <a:pt y="1774" x="238"/>
                  </a:lnTo>
                  <a:lnTo>
                    <a:pt y="3436" x="0"/>
                  </a:lnTo>
                  <a:lnTo>
                    <a:pt y="5098" x="0"/>
                  </a:lnTo>
                  <a:lnTo>
                    <a:pt y="7314" x="0"/>
                  </a:lnTo>
                  <a:lnTo>
                    <a:pt y="10305" x="357"/>
                  </a:lnTo>
                  <a:lnTo>
                    <a:pt y="11635" x="476"/>
                  </a:lnTo>
                  <a:lnTo>
                    <a:pt y="12854" x="713"/>
                  </a:lnTo>
                  <a:lnTo>
                    <a:pt y="13630" x="951"/>
                  </a:lnTo>
                  <a:lnTo>
                    <a:pt y="13962" x="1189"/>
                  </a:lnTo>
                  <a:lnTo>
                    <a:pt y="13630" x="1426"/>
                  </a:lnTo>
                  <a:lnTo>
                    <a:pt y="12854" x="1664"/>
                  </a:lnTo>
                  <a:lnTo>
                    <a:pt y="11635" x="1783"/>
                  </a:lnTo>
                  <a:lnTo>
                    <a:pt y="10195" x="2020"/>
                  </a:lnTo>
                  <a:lnTo>
                    <a:pt y="7314" x="2258"/>
                  </a:lnTo>
                  <a:lnTo>
                    <a:pt y="5098" x="2377"/>
                  </a:lnTo>
                  <a:lnTo>
                    <a:pt y="3436" x="2258"/>
                  </a:lnTo>
                  <a:lnTo>
                    <a:pt y="1774" x="2139"/>
                  </a:lnTo>
                  <a:lnTo>
                    <a:pt y="1109" x="1901"/>
                  </a:lnTo>
                  <a:lnTo>
                    <a:pt y="555" x="1783"/>
                  </a:lnTo>
                  <a:lnTo>
                    <a:pt y="222" x="1426"/>
                  </a:lnTo>
                  <a:lnTo>
                    <a:pt y="1" x="118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69" name="Shape 6169"/>
            <p:cNvSpPr/>
            <p:nvPr/>
          </p:nvSpPr>
          <p:spPr>
            <a:xfrm>
              <a:off y="623250" x="1823750"/>
              <a:ext cy="349050" cx="59425"/>
            </a:xfrm>
            <a:custGeom>
              <a:pathLst>
                <a:path w="2377" extrusionOk="0" fill="none" h="13962">
                  <a:moveTo>
                    <a:pt y="1" x="1189"/>
                  </a:moveTo>
                  <a:lnTo>
                    <a:pt y="222" x="832"/>
                  </a:lnTo>
                  <a:lnTo>
                    <a:pt y="555" x="595"/>
                  </a:lnTo>
                  <a:lnTo>
                    <a:pt y="1109" x="357"/>
                  </a:lnTo>
                  <a:lnTo>
                    <a:pt y="1774" x="238"/>
                  </a:lnTo>
                  <a:lnTo>
                    <a:pt y="3436" x="0"/>
                  </a:lnTo>
                  <a:lnTo>
                    <a:pt y="5098" x="0"/>
                  </a:lnTo>
                  <a:lnTo>
                    <a:pt y="7314" x="0"/>
                  </a:lnTo>
                  <a:lnTo>
                    <a:pt y="10305" x="357"/>
                  </a:lnTo>
                  <a:lnTo>
                    <a:pt y="11635" x="476"/>
                  </a:lnTo>
                  <a:lnTo>
                    <a:pt y="12854" x="713"/>
                  </a:lnTo>
                  <a:lnTo>
                    <a:pt y="13630" x="951"/>
                  </a:lnTo>
                  <a:lnTo>
                    <a:pt y="13962" x="1189"/>
                  </a:lnTo>
                  <a:lnTo>
                    <a:pt y="13630" x="1426"/>
                  </a:lnTo>
                  <a:lnTo>
                    <a:pt y="12854" x="1664"/>
                  </a:lnTo>
                  <a:lnTo>
                    <a:pt y="11635" x="1783"/>
                  </a:lnTo>
                  <a:lnTo>
                    <a:pt y="10195" x="2020"/>
                  </a:lnTo>
                  <a:lnTo>
                    <a:pt y="7314" x="2258"/>
                  </a:lnTo>
                  <a:lnTo>
                    <a:pt y="5098" x="2377"/>
                  </a:lnTo>
                  <a:lnTo>
                    <a:pt y="3436" x="2258"/>
                  </a:lnTo>
                  <a:lnTo>
                    <a:pt y="1774" x="2139"/>
                  </a:lnTo>
                  <a:lnTo>
                    <a:pt y="1109" x="1901"/>
                  </a:lnTo>
                  <a:lnTo>
                    <a:pt y="555" x="1783"/>
                  </a:lnTo>
                  <a:lnTo>
                    <a:pt y="222" x="1426"/>
                  </a:lnTo>
                  <a:lnTo>
                    <a:pt y="1" x="1189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70" name="Shape 6170"/>
            <p:cNvSpPr/>
            <p:nvPr/>
          </p:nvSpPr>
          <p:spPr>
            <a:xfrm>
              <a:off y="626025" x="1116825"/>
              <a:ext cy="346275" cx="62400"/>
            </a:xfrm>
            <a:custGeom>
              <a:pathLst>
                <a:path w="2496" extrusionOk="0" h="13851">
                  <a:moveTo>
                    <a:pt y="1" x="1307"/>
                  </a:moveTo>
                  <a:lnTo>
                    <a:pt y="111" x="1545"/>
                  </a:lnTo>
                  <a:lnTo>
                    <a:pt y="555" x="1782"/>
                  </a:lnTo>
                  <a:lnTo>
                    <a:pt y="1109" x="2020"/>
                  </a:lnTo>
                  <a:lnTo>
                    <a:pt y="1773" x="2258"/>
                  </a:lnTo>
                  <a:lnTo>
                    <a:pt y="3435" x="2377"/>
                  </a:lnTo>
                  <a:lnTo>
                    <a:pt y="4987" x="2495"/>
                  </a:lnTo>
                  <a:lnTo>
                    <a:pt y="7203" x="2377"/>
                  </a:lnTo>
                  <a:lnTo>
                    <a:pt y="10194" x="2139"/>
                  </a:lnTo>
                  <a:lnTo>
                    <a:pt y="11635" x="1901"/>
                  </a:lnTo>
                  <a:lnTo>
                    <a:pt y="12743" x="1782"/>
                  </a:lnTo>
                  <a:lnTo>
                    <a:pt y="13629" x="1545"/>
                  </a:lnTo>
                  <a:lnTo>
                    <a:pt y="13851" x="1307"/>
                  </a:lnTo>
                  <a:lnTo>
                    <a:pt y="13629" x="1070"/>
                  </a:lnTo>
                  <a:lnTo>
                    <a:pt y="12743" x="832"/>
                  </a:lnTo>
                  <a:lnTo>
                    <a:pt y="11635" x="594"/>
                  </a:lnTo>
                  <a:lnTo>
                    <a:pt y="10194" x="476"/>
                  </a:lnTo>
                  <a:lnTo>
                    <a:pt y="7203" x="119"/>
                  </a:lnTo>
                  <a:lnTo>
                    <a:pt y="4987" x="0"/>
                  </a:lnTo>
                  <a:lnTo>
                    <a:pt y="3435" x="119"/>
                  </a:lnTo>
                  <a:lnTo>
                    <a:pt y="1773" x="238"/>
                  </a:lnTo>
                  <a:lnTo>
                    <a:pt y="1109" x="476"/>
                  </a:lnTo>
                  <a:lnTo>
                    <a:pt y="555" x="713"/>
                  </a:lnTo>
                  <a:lnTo>
                    <a:pt y="111" x="951"/>
                  </a:lnTo>
                  <a:lnTo>
                    <a:pt y="1" x="130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71" name="Shape 6171"/>
            <p:cNvSpPr/>
            <p:nvPr/>
          </p:nvSpPr>
          <p:spPr>
            <a:xfrm>
              <a:off y="626025" x="1116825"/>
              <a:ext cy="346275" cx="62400"/>
            </a:xfrm>
            <a:custGeom>
              <a:pathLst>
                <a:path w="2496" extrusionOk="0" fill="none" h="13851">
                  <a:moveTo>
                    <a:pt y="1" x="1307"/>
                  </a:moveTo>
                  <a:lnTo>
                    <a:pt y="111" x="1545"/>
                  </a:lnTo>
                  <a:lnTo>
                    <a:pt y="555" x="1782"/>
                  </a:lnTo>
                  <a:lnTo>
                    <a:pt y="1109" x="2020"/>
                  </a:lnTo>
                  <a:lnTo>
                    <a:pt y="1773" x="2258"/>
                  </a:lnTo>
                  <a:lnTo>
                    <a:pt y="3435" x="2377"/>
                  </a:lnTo>
                  <a:lnTo>
                    <a:pt y="4987" x="2495"/>
                  </a:lnTo>
                  <a:lnTo>
                    <a:pt y="7203" x="2377"/>
                  </a:lnTo>
                  <a:lnTo>
                    <a:pt y="10194" x="2139"/>
                  </a:lnTo>
                  <a:lnTo>
                    <a:pt y="11635" x="1901"/>
                  </a:lnTo>
                  <a:lnTo>
                    <a:pt y="12743" x="1782"/>
                  </a:lnTo>
                  <a:lnTo>
                    <a:pt y="13629" x="1545"/>
                  </a:lnTo>
                  <a:lnTo>
                    <a:pt y="13851" x="1307"/>
                  </a:lnTo>
                  <a:lnTo>
                    <a:pt y="13629" x="1070"/>
                  </a:lnTo>
                  <a:lnTo>
                    <a:pt y="12743" x="832"/>
                  </a:lnTo>
                  <a:lnTo>
                    <a:pt y="11635" x="594"/>
                  </a:lnTo>
                  <a:lnTo>
                    <a:pt y="10194" x="476"/>
                  </a:lnTo>
                  <a:lnTo>
                    <a:pt y="7203" x="119"/>
                  </a:lnTo>
                  <a:lnTo>
                    <a:pt y="4987" x="0"/>
                  </a:lnTo>
                  <a:lnTo>
                    <a:pt y="3435" x="119"/>
                  </a:lnTo>
                  <a:lnTo>
                    <a:pt y="1773" x="238"/>
                  </a:lnTo>
                  <a:lnTo>
                    <a:pt y="1109" x="476"/>
                  </a:lnTo>
                  <a:lnTo>
                    <a:pt y="555" x="713"/>
                  </a:lnTo>
                  <a:lnTo>
                    <a:pt y="111" x="951"/>
                  </a:lnTo>
                  <a:lnTo>
                    <a:pt y="1" x="1307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72" name="Shape 6172"/>
            <p:cNvSpPr/>
            <p:nvPr/>
          </p:nvSpPr>
          <p:spPr>
            <a:xfrm>
              <a:off y="678650" x="1500000"/>
              <a:ext cy="745175" cx="1485150"/>
            </a:xfrm>
            <a:custGeom>
              <a:pathLst>
                <a:path w="59406" extrusionOk="0" h="29807">
                  <a:moveTo>
                    <a:pt y="29807" x="0"/>
                  </a:moveTo>
                  <a:lnTo>
                    <a:pt y="24599" x="58574"/>
                  </a:lnTo>
                  <a:lnTo>
                    <a:pt y="24488" x="58931"/>
                  </a:lnTo>
                  <a:lnTo>
                    <a:pt y="24267" x="59287"/>
                  </a:lnTo>
                  <a:lnTo>
                    <a:pt y="24045" x="59406"/>
                  </a:lnTo>
                  <a:lnTo>
                    <a:pt y="23713" x="59406"/>
                  </a:lnTo>
                  <a:lnTo>
                    <a:pt y="20610" x="59287"/>
                  </a:lnTo>
                  <a:lnTo>
                    <a:pt y="17508" x="59050"/>
                  </a:lnTo>
                  <a:lnTo>
                    <a:pt y="14294" x="58693"/>
                  </a:lnTo>
                  <a:lnTo>
                    <a:pt y="11303" x="58099"/>
                  </a:lnTo>
                  <a:lnTo>
                    <a:pt y="10638" x="57861"/>
                  </a:lnTo>
                  <a:lnTo>
                    <a:pt y="10084" x="57267"/>
                  </a:lnTo>
                  <a:lnTo>
                    <a:pt y="9862" x="56911"/>
                  </a:lnTo>
                  <a:lnTo>
                    <a:pt y="9641" x="56554"/>
                  </a:lnTo>
                  <a:lnTo>
                    <a:pt y="9419" x="56079"/>
                  </a:lnTo>
                  <a:lnTo>
                    <a:pt y="9308" x="55604"/>
                  </a:lnTo>
                  <a:lnTo>
                    <a:pt y="1" x="0"/>
                  </a:lnTo>
                  <a:lnTo>
                    <a:pt y="29807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73" name="Shape 6173"/>
            <p:cNvSpPr/>
            <p:nvPr/>
          </p:nvSpPr>
          <p:spPr>
            <a:xfrm>
              <a:off y="678650" x="14850"/>
              <a:ext cy="745175" cx="1485175"/>
            </a:xfrm>
            <a:custGeom>
              <a:pathLst>
                <a:path w="59407" extrusionOk="0" h="29807">
                  <a:moveTo>
                    <a:pt y="29807" x="59406"/>
                  </a:moveTo>
                  <a:lnTo>
                    <a:pt y="24821" x="832"/>
                  </a:lnTo>
                  <a:lnTo>
                    <a:pt y="24710" x="475"/>
                  </a:lnTo>
                  <a:lnTo>
                    <a:pt y="24488" x="119"/>
                  </a:lnTo>
                  <a:lnTo>
                    <a:pt y="24267" x="0"/>
                  </a:lnTo>
                  <a:lnTo>
                    <a:pt y="23934" x="0"/>
                  </a:lnTo>
                  <a:lnTo>
                    <a:pt y="20832" x="119"/>
                  </a:lnTo>
                  <a:lnTo>
                    <a:pt y="17729" x="356"/>
                  </a:lnTo>
                  <a:lnTo>
                    <a:pt y="14627" x="713"/>
                  </a:lnTo>
                  <a:lnTo>
                    <a:pt y="11524" x="1188"/>
                  </a:lnTo>
                  <a:lnTo>
                    <a:pt y="10860" x="1545"/>
                  </a:lnTo>
                  <a:lnTo>
                    <a:pt y="10306" x="2020"/>
                  </a:lnTo>
                  <a:lnTo>
                    <a:pt y="10084" x="2376"/>
                  </a:lnTo>
                  <a:lnTo>
                    <a:pt y="9862" x="2733"/>
                  </a:lnTo>
                  <a:lnTo>
                    <a:pt y="9641" x="3208"/>
                  </a:lnTo>
                  <a:lnTo>
                    <a:pt y="9530" x="3683"/>
                  </a:lnTo>
                  <a:lnTo>
                    <a:pt y="1" x="59287"/>
                  </a:lnTo>
                  <a:lnTo>
                    <a:pt y="29807" x="5940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74" name="Shape 6174"/>
            <p:cNvSpPr/>
            <p:nvPr/>
          </p:nvSpPr>
          <p:spPr>
            <a:xfrm>
              <a:off y="119100" x="1381175"/>
              <a:ext cy="2864300" cx="243600"/>
            </a:xfrm>
            <a:custGeom>
              <a:pathLst>
                <a:path w="9744" extrusionOk="0" fill="none" h="114572">
                  <a:moveTo>
                    <a:pt y="114571" x="5347"/>
                  </a:moveTo>
                  <a:lnTo>
                    <a:pt y="34460" x="9505"/>
                  </a:lnTo>
                  <a:lnTo>
                    <a:pt y="32244" x="9505"/>
                  </a:lnTo>
                  <a:lnTo>
                    <a:pt y="30139" x="9624"/>
                  </a:lnTo>
                  <a:lnTo>
                    <a:pt y="27480" x="9624"/>
                  </a:lnTo>
                  <a:lnTo>
                    <a:pt y="23158" x="9624"/>
                  </a:lnTo>
                  <a:lnTo>
                    <a:pt y="19945" x="9743"/>
                  </a:lnTo>
                  <a:lnTo>
                    <a:pt y="16399" x="9624"/>
                  </a:lnTo>
                  <a:lnTo>
                    <a:pt y="12965" x="9387"/>
                  </a:lnTo>
                  <a:lnTo>
                    <a:pt y="9530" x="9149"/>
                  </a:lnTo>
                  <a:lnTo>
                    <a:pt y="6316" x="8793"/>
                  </a:lnTo>
                  <a:lnTo>
                    <a:pt y="3657" x="8436"/>
                  </a:lnTo>
                  <a:lnTo>
                    <a:pt y="2438" x="8080"/>
                  </a:lnTo>
                  <a:lnTo>
                    <a:pt y="1441" x="7842"/>
                  </a:lnTo>
                  <a:lnTo>
                    <a:pt y="555" x="7604"/>
                  </a:lnTo>
                  <a:lnTo>
                    <a:pt y="1" x="7248"/>
                  </a:lnTo>
                  <a:lnTo>
                    <a:pt y="1" x="2377"/>
                  </a:lnTo>
                  <a:lnTo>
                    <a:pt y="555" x="2020"/>
                  </a:lnTo>
                  <a:lnTo>
                    <a:pt y="1219" x="1783"/>
                  </a:lnTo>
                  <a:lnTo>
                    <a:pt y="2217" x="1545"/>
                  </a:lnTo>
                  <a:lnTo>
                    <a:pt y="3325" x="1307"/>
                  </a:lnTo>
                  <a:lnTo>
                    <a:pt y="5984" x="832"/>
                  </a:lnTo>
                  <a:lnTo>
                    <a:pt y="9197" x="476"/>
                  </a:lnTo>
                  <a:lnTo>
                    <a:pt y="12632" x="238"/>
                  </a:lnTo>
                  <a:lnTo>
                    <a:pt y="16289" x="1"/>
                  </a:lnTo>
                  <a:lnTo>
                    <a:pt y="19834" x="1"/>
                  </a:lnTo>
                  <a:lnTo>
                    <a:pt y="23158" x="1"/>
                  </a:lnTo>
                  <a:lnTo>
                    <a:pt y="27147" x="1"/>
                  </a:lnTo>
                  <a:lnTo>
                    <a:pt y="29474" x="1"/>
                  </a:lnTo>
                  <a:lnTo>
                    <a:pt y="31469" x="1"/>
                  </a:lnTo>
                  <a:lnTo>
                    <a:pt y="34460" x="119"/>
                  </a:lnTo>
                  <a:lnTo>
                    <a:pt y="114571" x="4753"/>
                  </a:lnTo>
                  <a:lnTo>
                    <a:pt y="114571" x="5347"/>
                  </a:lnTo>
                </a:path>
              </a:pathLst>
            </a:custGeom>
            <a:noFill/>
            <a:ln w="5950" cap="rnd">
              <a:solidFill>
                <a:srgbClr val="FFFFFF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75" name="Shape 6175"/>
            <p:cNvSpPr/>
            <p:nvPr/>
          </p:nvSpPr>
          <p:spPr>
            <a:xfrm>
              <a:off y="119100" x="1381175"/>
              <a:ext cy="2864300" cx="243600"/>
            </a:xfrm>
            <a:custGeom>
              <a:pathLst>
                <a:path w="9744" extrusionOk="0" h="114572">
                  <a:moveTo>
                    <a:pt y="114571" x="5347"/>
                  </a:moveTo>
                  <a:lnTo>
                    <a:pt y="34460" x="9505"/>
                  </a:lnTo>
                  <a:lnTo>
                    <a:pt y="32244" x="9505"/>
                  </a:lnTo>
                  <a:lnTo>
                    <a:pt y="30139" x="9624"/>
                  </a:lnTo>
                  <a:lnTo>
                    <a:pt y="27480" x="9624"/>
                  </a:lnTo>
                  <a:lnTo>
                    <a:pt y="23158" x="9624"/>
                  </a:lnTo>
                  <a:lnTo>
                    <a:pt y="19945" x="9743"/>
                  </a:lnTo>
                  <a:lnTo>
                    <a:pt y="16399" x="9624"/>
                  </a:lnTo>
                  <a:lnTo>
                    <a:pt y="12965" x="9387"/>
                  </a:lnTo>
                  <a:lnTo>
                    <a:pt y="9530" x="9149"/>
                  </a:lnTo>
                  <a:lnTo>
                    <a:pt y="6316" x="8793"/>
                  </a:lnTo>
                  <a:lnTo>
                    <a:pt y="3657" x="8436"/>
                  </a:lnTo>
                  <a:lnTo>
                    <a:pt y="2438" x="8080"/>
                  </a:lnTo>
                  <a:lnTo>
                    <a:pt y="1441" x="7842"/>
                  </a:lnTo>
                  <a:lnTo>
                    <a:pt y="555" x="7604"/>
                  </a:lnTo>
                  <a:lnTo>
                    <a:pt y="1" x="7248"/>
                  </a:lnTo>
                  <a:lnTo>
                    <a:pt y="1" x="2377"/>
                  </a:lnTo>
                  <a:lnTo>
                    <a:pt y="555" x="2020"/>
                  </a:lnTo>
                  <a:lnTo>
                    <a:pt y="1219" x="1783"/>
                  </a:lnTo>
                  <a:lnTo>
                    <a:pt y="2217" x="1545"/>
                  </a:lnTo>
                  <a:lnTo>
                    <a:pt y="3325" x="1307"/>
                  </a:lnTo>
                  <a:lnTo>
                    <a:pt y="5984" x="832"/>
                  </a:lnTo>
                  <a:lnTo>
                    <a:pt y="9197" x="476"/>
                  </a:lnTo>
                  <a:lnTo>
                    <a:pt y="12632" x="238"/>
                  </a:lnTo>
                  <a:lnTo>
                    <a:pt y="16289" x="1"/>
                  </a:lnTo>
                  <a:lnTo>
                    <a:pt y="19834" x="1"/>
                  </a:lnTo>
                  <a:lnTo>
                    <a:pt y="23158" x="1"/>
                  </a:lnTo>
                  <a:lnTo>
                    <a:pt y="27147" x="1"/>
                  </a:lnTo>
                  <a:lnTo>
                    <a:pt y="29474" x="1"/>
                  </a:lnTo>
                  <a:lnTo>
                    <a:pt y="31469" x="1"/>
                  </a:lnTo>
                  <a:lnTo>
                    <a:pt y="34460" x="119"/>
                  </a:lnTo>
                  <a:lnTo>
                    <a:pt y="114571" x="4753"/>
                  </a:lnTo>
                  <a:lnTo>
                    <a:pt y="114571" x="53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76" name="Shape 6176"/>
            <p:cNvSpPr/>
            <p:nvPr/>
          </p:nvSpPr>
          <p:spPr>
            <a:xfrm>
              <a:off y="11075" x="1440575"/>
              <a:ext cy="102500" cx="121825"/>
            </a:xfrm>
            <a:custGeom>
              <a:pathLst>
                <a:path w="4873" extrusionOk="0" h="4100">
                  <a:moveTo>
                    <a:pt y="4100" x="1"/>
                  </a:moveTo>
                  <a:lnTo>
                    <a:pt y="2881" x="476"/>
                  </a:lnTo>
                  <a:lnTo>
                    <a:pt y="1773" x="951"/>
                  </a:lnTo>
                  <a:lnTo>
                    <a:pt y="887" x="1427"/>
                  </a:lnTo>
                  <a:lnTo>
                    <a:pt y="222" x="2139"/>
                  </a:lnTo>
                  <a:lnTo>
                    <a:pt y="111" x="2258"/>
                  </a:lnTo>
                  <a:lnTo>
                    <a:pt y="0" x="2377"/>
                  </a:lnTo>
                  <a:lnTo>
                    <a:pt y="111" x="2615"/>
                  </a:lnTo>
                  <a:lnTo>
                    <a:pt y="111" x="2733"/>
                  </a:lnTo>
                  <a:lnTo>
                    <a:pt y="887" x="3327"/>
                  </a:lnTo>
                  <a:lnTo>
                    <a:pt y="1773" x="3922"/>
                  </a:lnTo>
                  <a:lnTo>
                    <a:pt y="2881" x="4397"/>
                  </a:lnTo>
                  <a:lnTo>
                    <a:pt y="4100" x="4872"/>
                  </a:lnTo>
                  <a:lnTo>
                    <a:pt y="4100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77" name="Shape 6177"/>
            <p:cNvSpPr/>
            <p:nvPr/>
          </p:nvSpPr>
          <p:spPr>
            <a:xfrm>
              <a:off y="576175" x="1384150"/>
              <a:ext cy="642675" cx="234675"/>
            </a:xfrm>
            <a:custGeom>
              <a:pathLst>
                <a:path w="9387" extrusionOk="0" h="25707">
                  <a:moveTo>
                    <a:pt y="25706" x="4634"/>
                  </a:moveTo>
                  <a:lnTo>
                    <a:pt y="25374" x="5347"/>
                  </a:lnTo>
                  <a:lnTo>
                    <a:pt y="24931" x="6060"/>
                  </a:lnTo>
                  <a:lnTo>
                    <a:pt y="24266" x="6535"/>
                  </a:lnTo>
                  <a:lnTo>
                    <a:pt y="23490" x="7010"/>
                  </a:lnTo>
                  <a:lnTo>
                    <a:pt y="22493" x="7485"/>
                  </a:lnTo>
                  <a:lnTo>
                    <a:pt y="21496" x="7842"/>
                  </a:lnTo>
                  <a:lnTo>
                    <a:pt y="20388" x="8080"/>
                  </a:lnTo>
                  <a:lnTo>
                    <a:pt y="19169" x="8317"/>
                  </a:lnTo>
                  <a:lnTo>
                    <a:pt y="16510" x="8792"/>
                  </a:lnTo>
                  <a:lnTo>
                    <a:pt y="13740" x="9030"/>
                  </a:lnTo>
                  <a:lnTo>
                    <a:pt y="10970" x="9149"/>
                  </a:lnTo>
                  <a:lnTo>
                    <a:pt y="8310" x="9386"/>
                  </a:lnTo>
                  <a:lnTo>
                    <a:pt y="7313" x="9386"/>
                  </a:lnTo>
                  <a:lnTo>
                    <a:pt y="6316" x="9386"/>
                  </a:lnTo>
                  <a:lnTo>
                    <a:pt y="5429" x="9268"/>
                  </a:lnTo>
                  <a:lnTo>
                    <a:pt y="4543" x="9149"/>
                  </a:lnTo>
                  <a:lnTo>
                    <a:pt y="3878" x="8911"/>
                  </a:lnTo>
                  <a:lnTo>
                    <a:pt y="3213" x="8674"/>
                  </a:lnTo>
                  <a:lnTo>
                    <a:pt y="2549" x="8317"/>
                  </a:lnTo>
                  <a:lnTo>
                    <a:pt y="1995" x="7961"/>
                  </a:lnTo>
                  <a:lnTo>
                    <a:pt y="1551" x="7604"/>
                  </a:lnTo>
                  <a:lnTo>
                    <a:pt y="1108" x="7248"/>
                  </a:lnTo>
                  <a:lnTo>
                    <a:pt y="776" x="6891"/>
                  </a:lnTo>
                  <a:lnTo>
                    <a:pt y="554" x="6416"/>
                  </a:lnTo>
                  <a:lnTo>
                    <a:pt y="111" x="5584"/>
                  </a:lnTo>
                  <a:lnTo>
                    <a:pt y="0" x="4634"/>
                  </a:lnTo>
                  <a:lnTo>
                    <a:pt y="111" x="3802"/>
                  </a:lnTo>
                  <a:lnTo>
                    <a:pt y="554" x="2971"/>
                  </a:lnTo>
                  <a:lnTo>
                    <a:pt y="776" x="2495"/>
                  </a:lnTo>
                  <a:lnTo>
                    <a:pt y="1108" x="2139"/>
                  </a:lnTo>
                  <a:lnTo>
                    <a:pt y="1551" x="1664"/>
                  </a:lnTo>
                  <a:lnTo>
                    <a:pt y="1995" x="1307"/>
                  </a:lnTo>
                  <a:lnTo>
                    <a:pt y="2549" x="1070"/>
                  </a:lnTo>
                  <a:lnTo>
                    <a:pt y="3213" x="713"/>
                  </a:lnTo>
                  <a:lnTo>
                    <a:pt y="3878" x="476"/>
                  </a:lnTo>
                  <a:lnTo>
                    <a:pt y="4654" x="238"/>
                  </a:lnTo>
                  <a:lnTo>
                    <a:pt y="5429" x="119"/>
                  </a:lnTo>
                  <a:lnTo>
                    <a:pt y="6316" x="0"/>
                  </a:lnTo>
                  <a:lnTo>
                    <a:pt y="7313" x="0"/>
                  </a:lnTo>
                  <a:lnTo>
                    <a:pt y="8310" x="0"/>
                  </a:lnTo>
                  <a:lnTo>
                    <a:pt y="10970" x="238"/>
                  </a:lnTo>
                  <a:lnTo>
                    <a:pt y="13740" x="357"/>
                  </a:lnTo>
                  <a:lnTo>
                    <a:pt y="16510" x="594"/>
                  </a:lnTo>
                  <a:lnTo>
                    <a:pt y="19169" x="951"/>
                  </a:lnTo>
                  <a:lnTo>
                    <a:pt y="20388" x="1188"/>
                  </a:lnTo>
                  <a:lnTo>
                    <a:pt y="21496" x="1545"/>
                  </a:lnTo>
                  <a:lnTo>
                    <a:pt y="22493" x="1783"/>
                  </a:lnTo>
                  <a:lnTo>
                    <a:pt y="23490" x="2258"/>
                  </a:lnTo>
                  <a:lnTo>
                    <a:pt y="24266" x="2733"/>
                  </a:lnTo>
                  <a:lnTo>
                    <a:pt y="24931" x="3327"/>
                  </a:lnTo>
                  <a:lnTo>
                    <a:pt y="25374" x="3921"/>
                  </a:lnTo>
                  <a:lnTo>
                    <a:pt y="25706" x="4634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78" name="Shape 6178"/>
            <p:cNvSpPr/>
            <p:nvPr/>
          </p:nvSpPr>
          <p:spPr>
            <a:xfrm>
              <a:off y="576175" x="1384150"/>
              <a:ext cy="642675" cx="234675"/>
            </a:xfrm>
            <a:custGeom>
              <a:pathLst>
                <a:path w="9387" extrusionOk="0" fill="none" h="25707">
                  <a:moveTo>
                    <a:pt y="25706" x="4634"/>
                  </a:moveTo>
                  <a:lnTo>
                    <a:pt y="25374" x="5347"/>
                  </a:lnTo>
                  <a:lnTo>
                    <a:pt y="24931" x="6060"/>
                  </a:lnTo>
                  <a:lnTo>
                    <a:pt y="24266" x="6535"/>
                  </a:lnTo>
                  <a:lnTo>
                    <a:pt y="23490" x="7010"/>
                  </a:lnTo>
                  <a:lnTo>
                    <a:pt y="22493" x="7485"/>
                  </a:lnTo>
                  <a:lnTo>
                    <a:pt y="21496" x="7842"/>
                  </a:lnTo>
                  <a:lnTo>
                    <a:pt y="20388" x="8080"/>
                  </a:lnTo>
                  <a:lnTo>
                    <a:pt y="19169" x="8317"/>
                  </a:lnTo>
                  <a:lnTo>
                    <a:pt y="16510" x="8792"/>
                  </a:lnTo>
                  <a:lnTo>
                    <a:pt y="13740" x="9030"/>
                  </a:lnTo>
                  <a:lnTo>
                    <a:pt y="10970" x="9149"/>
                  </a:lnTo>
                  <a:lnTo>
                    <a:pt y="8310" x="9386"/>
                  </a:lnTo>
                  <a:lnTo>
                    <a:pt y="7313" x="9386"/>
                  </a:lnTo>
                  <a:lnTo>
                    <a:pt y="6316" x="9386"/>
                  </a:lnTo>
                  <a:lnTo>
                    <a:pt y="5429" x="9268"/>
                  </a:lnTo>
                  <a:lnTo>
                    <a:pt y="4543" x="9149"/>
                  </a:lnTo>
                  <a:lnTo>
                    <a:pt y="3878" x="8911"/>
                  </a:lnTo>
                  <a:lnTo>
                    <a:pt y="3213" x="8674"/>
                  </a:lnTo>
                  <a:lnTo>
                    <a:pt y="2549" x="8317"/>
                  </a:lnTo>
                  <a:lnTo>
                    <a:pt y="1995" x="7961"/>
                  </a:lnTo>
                  <a:lnTo>
                    <a:pt y="1551" x="7604"/>
                  </a:lnTo>
                  <a:lnTo>
                    <a:pt y="1108" x="7248"/>
                  </a:lnTo>
                  <a:lnTo>
                    <a:pt y="776" x="6891"/>
                  </a:lnTo>
                  <a:lnTo>
                    <a:pt y="554" x="6416"/>
                  </a:lnTo>
                  <a:lnTo>
                    <a:pt y="111" x="5584"/>
                  </a:lnTo>
                  <a:lnTo>
                    <a:pt y="0" x="4634"/>
                  </a:lnTo>
                  <a:lnTo>
                    <a:pt y="111" x="3802"/>
                  </a:lnTo>
                  <a:lnTo>
                    <a:pt y="554" x="2971"/>
                  </a:lnTo>
                  <a:lnTo>
                    <a:pt y="776" x="2495"/>
                  </a:lnTo>
                  <a:lnTo>
                    <a:pt y="1108" x="2139"/>
                  </a:lnTo>
                  <a:lnTo>
                    <a:pt y="1551" x="1664"/>
                  </a:lnTo>
                  <a:lnTo>
                    <a:pt y="1995" x="1307"/>
                  </a:lnTo>
                  <a:lnTo>
                    <a:pt y="2549" x="1070"/>
                  </a:lnTo>
                  <a:lnTo>
                    <a:pt y="3213" x="713"/>
                  </a:lnTo>
                  <a:lnTo>
                    <a:pt y="3878" x="476"/>
                  </a:lnTo>
                  <a:lnTo>
                    <a:pt y="4654" x="238"/>
                  </a:lnTo>
                  <a:lnTo>
                    <a:pt y="5429" x="119"/>
                  </a:lnTo>
                  <a:lnTo>
                    <a:pt y="6316" x="0"/>
                  </a:lnTo>
                  <a:lnTo>
                    <a:pt y="7313" x="0"/>
                  </a:lnTo>
                  <a:lnTo>
                    <a:pt y="8310" x="0"/>
                  </a:lnTo>
                  <a:lnTo>
                    <a:pt y="10970" x="238"/>
                  </a:lnTo>
                  <a:lnTo>
                    <a:pt y="13740" x="357"/>
                  </a:lnTo>
                  <a:lnTo>
                    <a:pt y="16510" x="594"/>
                  </a:lnTo>
                  <a:lnTo>
                    <a:pt y="19169" x="951"/>
                  </a:lnTo>
                  <a:lnTo>
                    <a:pt y="20388" x="1188"/>
                  </a:lnTo>
                  <a:lnTo>
                    <a:pt y="21496" x="1545"/>
                  </a:lnTo>
                  <a:lnTo>
                    <a:pt y="22493" x="1783"/>
                  </a:lnTo>
                  <a:lnTo>
                    <a:pt y="23490" x="2258"/>
                  </a:lnTo>
                  <a:lnTo>
                    <a:pt y="24266" x="2733"/>
                  </a:lnTo>
                  <a:lnTo>
                    <a:pt y="24931" x="3327"/>
                  </a:lnTo>
                  <a:lnTo>
                    <a:pt y="25374" x="3921"/>
                  </a:lnTo>
                  <a:lnTo>
                    <a:pt y="25706" x="4634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grpSp>
        <p:nvGrpSpPr>
          <p:cNvPr id="6179" name="Shape 6179"/>
          <p:cNvGrpSpPr/>
          <p:nvPr/>
        </p:nvGrpSpPr>
        <p:grpSpPr>
          <a:xfrm rot="5400000" flipH="1">
            <a:off y="2013961" x="894779"/>
            <a:ext cy="377388" cx="1410838"/>
            <a:chOff y="38575" x="13850"/>
            <a:chExt cy="2922850" cx="2972300"/>
          </a:xfrm>
        </p:grpSpPr>
        <p:sp>
          <p:nvSpPr>
            <p:cNvPr id="6180" name="Shape 6180"/>
            <p:cNvSpPr/>
            <p:nvPr/>
          </p:nvSpPr>
          <p:spPr>
            <a:xfrm>
              <a:off y="38575" x="116450"/>
              <a:ext cy="1919625" cx="2869700"/>
            </a:xfrm>
            <a:custGeom>
              <a:pathLst>
                <a:path w="114788" extrusionOk="0" h="76785">
                  <a:moveTo>
                    <a:pt y="18907" x="43697"/>
                  </a:moveTo>
                  <a:lnTo>
                    <a:pt y="32798" x="92163"/>
                  </a:lnTo>
                  <a:lnTo>
                    <a:pt y="32798" x="92828"/>
                  </a:lnTo>
                  <a:lnTo>
                    <a:pt y="32412" x="93494"/>
                  </a:lnTo>
                  <a:lnTo>
                    <a:pt y="32026" x="94048"/>
                  </a:lnTo>
                  <a:lnTo>
                    <a:pt y="31254" x="94381"/>
                  </a:lnTo>
                  <a:lnTo>
                    <a:pt y="7332" x="102699"/>
                  </a:lnTo>
                  <a:lnTo>
                    <a:pt y="4631" x="103586"/>
                  </a:lnTo>
                  <a:lnTo>
                    <a:pt y="2316" x="104584"/>
                  </a:lnTo>
                  <a:lnTo>
                    <a:pt y="1544" x="105139"/>
                  </a:lnTo>
                  <a:lnTo>
                    <a:pt y="1158" x="105693"/>
                  </a:lnTo>
                  <a:lnTo>
                    <a:pt y="772" x="106137"/>
                  </a:lnTo>
                  <a:lnTo>
                    <a:pt y="386" x="106691"/>
                  </a:lnTo>
                  <a:lnTo>
                    <a:pt y="0" x="113457"/>
                  </a:lnTo>
                  <a:lnTo>
                    <a:pt y="386" x="113789"/>
                  </a:lnTo>
                  <a:lnTo>
                    <a:pt y="772" x="114011"/>
                  </a:lnTo>
                  <a:lnTo>
                    <a:pt y="1158" x="114122"/>
                  </a:lnTo>
                  <a:lnTo>
                    <a:pt y="2316" x="114122"/>
                  </a:lnTo>
                  <a:lnTo>
                    <a:pt y="66367" x="114787"/>
                  </a:lnTo>
                  <a:lnTo>
                    <a:pt y="67139" x="114787"/>
                  </a:lnTo>
                  <a:lnTo>
                    <a:pt y="67525" x="114677"/>
                  </a:lnTo>
                  <a:lnTo>
                    <a:pt y="68296" x="114455"/>
                  </a:lnTo>
                  <a:lnTo>
                    <a:pt y="68296" x="114233"/>
                  </a:lnTo>
                  <a:lnTo>
                    <a:pt y="75627" x="50795"/>
                  </a:lnTo>
                  <a:lnTo>
                    <a:pt y="76013" x="45582"/>
                  </a:lnTo>
                  <a:lnTo>
                    <a:pt y="76399" x="39815"/>
                  </a:lnTo>
                  <a:lnTo>
                    <a:pt y="76399" x="33604"/>
                  </a:lnTo>
                  <a:lnTo>
                    <a:pt y="76785" x="27283"/>
                  </a:lnTo>
                  <a:lnTo>
                    <a:pt y="76785" x="21072"/>
                  </a:lnTo>
                  <a:lnTo>
                    <a:pt y="76399" x="14972"/>
                  </a:lnTo>
                  <a:lnTo>
                    <a:pt y="75242" x="9316"/>
                  </a:lnTo>
                  <a:lnTo>
                    <a:pt y="74084" x="4325"/>
                  </a:lnTo>
                  <a:lnTo>
                    <a:pt y="73698" x="3549"/>
                  </a:lnTo>
                  <a:lnTo>
                    <a:pt y="72541" x="2994"/>
                  </a:lnTo>
                  <a:lnTo>
                    <a:pt y="70997" x="2440"/>
                  </a:lnTo>
                  <a:lnTo>
                    <a:pt y="69454" x="1996"/>
                  </a:lnTo>
                  <a:lnTo>
                    <a:pt y="65981" x="1664"/>
                  </a:lnTo>
                  <a:lnTo>
                    <a:pt y="62894" x="1331"/>
                  </a:lnTo>
                  <a:lnTo>
                    <a:pt y="61737" x="1331"/>
                  </a:lnTo>
                  <a:lnTo>
                    <a:pt y="60965" x="1442"/>
                  </a:lnTo>
                  <a:lnTo>
                    <a:pt y="60579" x="1664"/>
                  </a:lnTo>
                  <a:lnTo>
                    <a:pt y="60193" x="1885"/>
                  </a:lnTo>
                  <a:lnTo>
                    <a:pt y="59422" x="1885"/>
                  </a:lnTo>
                  <a:lnTo>
                    <a:pt y="58264" x="1775"/>
                  </a:lnTo>
                  <a:lnTo>
                    <a:pt y="57107" x="887"/>
                  </a:lnTo>
                  <a:lnTo>
                    <a:pt y="55949" x="111"/>
                  </a:lnTo>
                  <a:lnTo>
                    <a:pt y="40129" x="0"/>
                  </a:lnTo>
                  <a:lnTo>
                    <a:pt y="38586" x="1442"/>
                  </a:lnTo>
                  <a:lnTo>
                    <a:pt y="37042" x="3105"/>
                  </a:lnTo>
                  <a:lnTo>
                    <a:pt y="35885" x="4991"/>
                  </a:lnTo>
                  <a:lnTo>
                    <a:pt y="34727" x="7209"/>
                  </a:lnTo>
                  <a:lnTo>
                    <a:pt y="33570" x="9538"/>
                  </a:lnTo>
                  <a:lnTo>
                    <a:pt y="32798" x="12200"/>
                  </a:lnTo>
                  <a:lnTo>
                    <a:pt y="31640" x="15083"/>
                  </a:lnTo>
                  <a:lnTo>
                    <a:pt y="30869" x="18410"/>
                  </a:lnTo>
                  <a:lnTo>
                    <a:pt y="27396" x="19963"/>
                  </a:lnTo>
                  <a:lnTo>
                    <a:pt y="24309" x="21516"/>
                  </a:lnTo>
                  <a:lnTo>
                    <a:pt y="21994" x="23068"/>
                  </a:lnTo>
                  <a:lnTo>
                    <a:pt y="20065" x="24621"/>
                  </a:lnTo>
                  <a:lnTo>
                    <a:pt y="18521" x="26174"/>
                  </a:lnTo>
                  <a:lnTo>
                    <a:pt y="17364" x="27837"/>
                  </a:lnTo>
                  <a:lnTo>
                    <a:pt y="16592" x="29390"/>
                  </a:lnTo>
                  <a:lnTo>
                    <a:pt y="16206" x="30943"/>
                  </a:lnTo>
                  <a:lnTo>
                    <a:pt y="16206" x="34159"/>
                  </a:lnTo>
                  <a:lnTo>
                    <a:pt y="16592" x="37375"/>
                  </a:lnTo>
                  <a:lnTo>
                    <a:pt y="17750" x="40481"/>
                  </a:lnTo>
                  <a:lnTo>
                    <a:pt y="18907" x="4369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81" name="Shape 6181"/>
            <p:cNvSpPr/>
            <p:nvPr/>
          </p:nvSpPr>
          <p:spPr>
            <a:xfrm>
              <a:off y="1340825" x="2445450"/>
              <a:ext cy="9675" cx="280075"/>
            </a:xfrm>
            <a:custGeom>
              <a:pathLst>
                <a:path w="11203" extrusionOk="0" fill="none" h="387">
                  <a:moveTo>
                    <a:pt y="386" x="1"/>
                  </a:moveTo>
                  <a:lnTo>
                    <a:pt y="0" x="11202"/>
                  </a:lnTo>
                </a:path>
              </a:pathLst>
            </a:custGeom>
            <a:noFill/>
            <a:ln w="27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82" name="Shape 6182"/>
            <p:cNvSpPr/>
            <p:nvPr/>
          </p:nvSpPr>
          <p:spPr>
            <a:xfrm>
              <a:off y="1041800" x="13850"/>
              <a:ext cy="385875" cx="102625"/>
            </a:xfrm>
            <a:custGeom>
              <a:pathLst>
                <a:path w="4105" extrusionOk="0" h="15435">
                  <a:moveTo>
                    <a:pt y="15434" x="4104"/>
                  </a:moveTo>
                  <a:lnTo>
                    <a:pt y="14277" x="2884"/>
                  </a:lnTo>
                  <a:lnTo>
                    <a:pt y="13119" x="1775"/>
                  </a:lnTo>
                  <a:lnTo>
                    <a:pt y="11190" x="777"/>
                  </a:lnTo>
                  <a:lnTo>
                    <a:pt y="9260" x="111"/>
                  </a:lnTo>
                  <a:lnTo>
                    <a:pt y="8875" x="1"/>
                  </a:lnTo>
                  <a:lnTo>
                    <a:pt y="8489" x="1"/>
                  </a:lnTo>
                  <a:lnTo>
                    <a:pt y="7717" x="1"/>
                  </a:lnTo>
                  <a:lnTo>
                    <a:pt y="7331" x="1"/>
                  </a:lnTo>
                  <a:lnTo>
                    <a:pt y="5016" x="777"/>
                  </a:lnTo>
                  <a:lnTo>
                    <a:pt y="3087" x="1553"/>
                  </a:lnTo>
                  <a:lnTo>
                    <a:pt y="1543" x="2662"/>
                  </a:lnTo>
                  <a:lnTo>
                    <a:pt y="0" x="3882"/>
                  </a:lnTo>
                  <a:lnTo>
                    <a:pt y="15434" x="410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83" name="Shape 6183"/>
            <p:cNvSpPr/>
            <p:nvPr/>
          </p:nvSpPr>
          <p:spPr>
            <a:xfrm>
              <a:off y="2604500" x="701475"/>
              <a:ext cy="356925" cx="102600"/>
            </a:xfrm>
            <a:custGeom>
              <a:pathLst>
                <a:path w="4104" extrusionOk="0" h="14277">
                  <a:moveTo>
                    <a:pt y="0" x="1886"/>
                  </a:moveTo>
                  <a:lnTo>
                    <a:pt y="0" x="2329"/>
                  </a:lnTo>
                  <a:lnTo>
                    <a:pt y="386" x="2773"/>
                  </a:lnTo>
                  <a:lnTo>
                    <a:pt y="772" x="3106"/>
                  </a:lnTo>
                  <a:lnTo>
                    <a:pt y="1929" x="3438"/>
                  </a:lnTo>
                  <a:lnTo>
                    <a:pt y="2701" x="3660"/>
                  </a:lnTo>
                  <a:lnTo>
                    <a:pt y="3859" x="3882"/>
                  </a:lnTo>
                  <a:lnTo>
                    <a:pt y="5402" x="3993"/>
                  </a:lnTo>
                  <a:lnTo>
                    <a:pt y="6560" x="4104"/>
                  </a:lnTo>
                  <a:lnTo>
                    <a:pt y="8103" x="3993"/>
                  </a:lnTo>
                  <a:lnTo>
                    <a:pt y="9646" x="3882"/>
                  </a:lnTo>
                  <a:lnTo>
                    <a:pt y="10804" x="3771"/>
                  </a:lnTo>
                  <a:lnTo>
                    <a:pt y="11961" x="3549"/>
                  </a:lnTo>
                  <a:lnTo>
                    <a:pt y="12733" x="3216"/>
                  </a:lnTo>
                  <a:lnTo>
                    <a:pt y="13505" x="2884"/>
                  </a:lnTo>
                  <a:lnTo>
                    <a:pt y="13891" x="2440"/>
                  </a:lnTo>
                  <a:lnTo>
                    <a:pt y="14277" x="2107"/>
                  </a:lnTo>
                  <a:lnTo>
                    <a:pt y="13891" x="1664"/>
                  </a:lnTo>
                  <a:lnTo>
                    <a:pt y="13505" x="1220"/>
                  </a:lnTo>
                  <a:lnTo>
                    <a:pt y="13119" x="887"/>
                  </a:lnTo>
                  <a:lnTo>
                    <a:pt y="12347" x="555"/>
                  </a:lnTo>
                  <a:lnTo>
                    <a:pt y="11190" x="333"/>
                  </a:lnTo>
                  <a:lnTo>
                    <a:pt y="10032" x="111"/>
                  </a:lnTo>
                  <a:lnTo>
                    <a:pt y="8489" x="0"/>
                  </a:lnTo>
                  <a:lnTo>
                    <a:pt y="7331" x="0"/>
                  </a:lnTo>
                  <a:lnTo>
                    <a:pt y="5788" x="0"/>
                  </a:lnTo>
                  <a:lnTo>
                    <a:pt y="4244" x="111"/>
                  </a:lnTo>
                  <a:lnTo>
                    <a:pt y="3087" x="222"/>
                  </a:lnTo>
                  <a:lnTo>
                    <a:pt y="1929" x="555"/>
                  </a:lnTo>
                  <a:lnTo>
                    <a:pt y="1158" x="776"/>
                  </a:lnTo>
                  <a:lnTo>
                    <a:pt y="386" x="1109"/>
                  </a:lnTo>
                  <a:lnTo>
                    <a:pt y="0" x="1553"/>
                  </a:lnTo>
                  <a:lnTo>
                    <a:pt y="0" x="188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84" name="Shape 6184"/>
            <p:cNvSpPr/>
            <p:nvPr/>
          </p:nvSpPr>
          <p:spPr>
            <a:xfrm>
              <a:off y="1282950" x="2448225"/>
              <a:ext cy="144725" cx="388200"/>
            </a:xfrm>
            <a:custGeom>
              <a:pathLst>
                <a:path w="15528" extrusionOk="0" h="5789">
                  <a:moveTo>
                    <a:pt y="3087" x="15528"/>
                  </a:moveTo>
                  <a:lnTo>
                    <a:pt y="2701" x="15528"/>
                  </a:lnTo>
                  <a:lnTo>
                    <a:pt y="772" x="9982"/>
                  </a:lnTo>
                  <a:lnTo>
                    <a:pt y="386" x="8430"/>
                  </a:lnTo>
                  <a:lnTo>
                    <a:pt y="0" x="7099"/>
                  </a:lnTo>
                  <a:lnTo>
                    <a:pt y="0" x="5990"/>
                  </a:lnTo>
                  <a:lnTo>
                    <a:pt y="0" x="5213"/>
                  </a:lnTo>
                  <a:lnTo>
                    <a:pt y="386" x="2884"/>
                  </a:lnTo>
                  <a:lnTo>
                    <a:pt y="1158" x="1221"/>
                  </a:lnTo>
                  <a:lnTo>
                    <a:pt y="1544" x="666"/>
                  </a:lnTo>
                  <a:lnTo>
                    <a:pt y="1930" x="333"/>
                  </a:lnTo>
                  <a:lnTo>
                    <a:pt y="2315" x="112"/>
                  </a:lnTo>
                  <a:lnTo>
                    <a:pt y="2701" x="1"/>
                  </a:lnTo>
                  <a:lnTo>
                    <a:pt y="3087" x="112"/>
                  </a:lnTo>
                  <a:lnTo>
                    <a:pt y="3473" x="333"/>
                  </a:lnTo>
                  <a:lnTo>
                    <a:pt y="4245" x="666"/>
                  </a:lnTo>
                  <a:lnTo>
                    <a:pt y="4631" x="1221"/>
                  </a:lnTo>
                  <a:lnTo>
                    <a:pt y="5402" x="2884"/>
                  </a:lnTo>
                  <a:lnTo>
                    <a:pt y="5788" x="5213"/>
                  </a:lnTo>
                  <a:lnTo>
                    <a:pt y="5788" x="5990"/>
                  </a:lnTo>
                  <a:lnTo>
                    <a:pt y="5788" x="6988"/>
                  </a:lnTo>
                  <a:lnTo>
                    <a:pt y="5402" x="8319"/>
                  </a:lnTo>
                  <a:lnTo>
                    <a:pt y="5016" x="9982"/>
                  </a:lnTo>
                  <a:lnTo>
                    <a:pt y="3087" x="15528"/>
                  </a:lnTo>
                  <a:lnTo>
                    <a:pt y="3087" x="155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85" name="Shape 6185"/>
            <p:cNvSpPr/>
            <p:nvPr/>
          </p:nvSpPr>
          <p:spPr>
            <a:xfrm>
              <a:off y="1427650" x="698700"/>
              <a:ext cy="289400" cx="709825"/>
            </a:xfrm>
            <a:custGeom>
              <a:pathLst>
                <a:path w="28393" extrusionOk="0" h="11576">
                  <a:moveTo>
                    <a:pt y="5788" x="28392"/>
                  </a:moveTo>
                  <a:lnTo>
                    <a:pt y="5788" x="28392"/>
                  </a:lnTo>
                  <a:lnTo>
                    <a:pt y="3473" x="22181"/>
                  </a:lnTo>
                  <a:lnTo>
                    <a:pt y="2315" x="18965"/>
                  </a:lnTo>
                  <a:lnTo>
                    <a:pt y="1158" x="15860"/>
                  </a:lnTo>
                  <a:lnTo>
                    <a:pt y="386" x="12754"/>
                  </a:lnTo>
                  <a:lnTo>
                    <a:pt y="0" x="9427"/>
                  </a:lnTo>
                  <a:lnTo>
                    <a:pt y="386" x="7098"/>
                  </a:lnTo>
                  <a:lnTo>
                    <a:pt y="772" x="5213"/>
                  </a:lnTo>
                  <a:lnTo>
                    <a:pt y="1544" x="3549"/>
                  </a:lnTo>
                  <a:lnTo>
                    <a:pt y="2315" x="2218"/>
                  </a:lnTo>
                  <a:lnTo>
                    <a:pt y="3087" x="1220"/>
                  </a:lnTo>
                  <a:lnTo>
                    <a:pt y="4244" x="555"/>
                  </a:lnTo>
                  <a:lnTo>
                    <a:pt y="5016" x="111"/>
                  </a:lnTo>
                  <a:lnTo>
                    <a:pt y="5788" x="0"/>
                  </a:lnTo>
                  <a:lnTo>
                    <a:pt y="6560" x="111"/>
                  </a:lnTo>
                  <a:lnTo>
                    <a:pt y="7717" x="555"/>
                  </a:lnTo>
                  <a:lnTo>
                    <a:pt y="8489" x="1220"/>
                  </a:lnTo>
                  <a:lnTo>
                    <a:pt y="9646" x="2218"/>
                  </a:lnTo>
                  <a:lnTo>
                    <a:pt y="10418" x="3549"/>
                  </a:lnTo>
                  <a:lnTo>
                    <a:pt y="10804" x="5102"/>
                  </a:lnTo>
                  <a:lnTo>
                    <a:pt y="11576" x="7098"/>
                  </a:lnTo>
                  <a:lnTo>
                    <a:pt y="11576" x="9427"/>
                  </a:lnTo>
                  <a:lnTo>
                    <a:pt y="11576" x="10869"/>
                  </a:lnTo>
                  <a:lnTo>
                    <a:pt y="11576" x="12865"/>
                  </a:lnTo>
                  <a:lnTo>
                    <a:pt y="11190" x="15305"/>
                  </a:lnTo>
                  <a:lnTo>
                    <a:pt y="10032" x="18189"/>
                  </a:lnTo>
                  <a:lnTo>
                    <a:pt y="6174" x="28392"/>
                  </a:lnTo>
                  <a:lnTo>
                    <a:pt y="5788" x="283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86" name="Shape 6186"/>
            <p:cNvSpPr/>
            <p:nvPr/>
          </p:nvSpPr>
          <p:spPr>
            <a:xfrm>
              <a:off y="1697725" x="626600"/>
              <a:ext cy="916425" cx="133125"/>
            </a:xfrm>
            <a:custGeom>
              <a:pathLst>
                <a:path w="5325" extrusionOk="0" h="36657">
                  <a:moveTo>
                    <a:pt y="1159" x="1"/>
                  </a:moveTo>
                  <a:lnTo>
                    <a:pt y="3859" x="1"/>
                  </a:lnTo>
                  <a:lnTo>
                    <a:pt y="35114" x="3882"/>
                  </a:lnTo>
                  <a:lnTo>
                    <a:pt y="35885" x="3993"/>
                  </a:lnTo>
                  <a:lnTo>
                    <a:pt y="36657" x="3993"/>
                  </a:lnTo>
                  <a:lnTo>
                    <a:pt y="36271" x="5324"/>
                  </a:lnTo>
                  <a:lnTo>
                    <a:pt y="35499" x="5324"/>
                  </a:lnTo>
                  <a:lnTo>
                    <a:pt y="34728" x="5324"/>
                  </a:lnTo>
                  <a:lnTo>
                    <a:pt y="3474" x="2441"/>
                  </a:lnTo>
                  <a:lnTo>
                    <a:pt y="773" x="2441"/>
                  </a:lnTo>
                  <a:lnTo>
                    <a:pt y="387" x="2330"/>
                  </a:lnTo>
                  <a:lnTo>
                    <a:pt y="1" x="2219"/>
                  </a:lnTo>
                  <a:lnTo>
                    <a:pt y="1" x="1221"/>
                  </a:lnTo>
                  <a:lnTo>
                    <a:pt y="1" x="333"/>
                  </a:lnTo>
                  <a:lnTo>
                    <a:pt y="387" x="112"/>
                  </a:lnTo>
                  <a:lnTo>
                    <a:pt y="1159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87" name="Shape 6187"/>
            <p:cNvSpPr/>
            <p:nvPr/>
          </p:nvSpPr>
          <p:spPr>
            <a:xfrm>
              <a:off y="1697725" x="626600"/>
              <a:ext cy="916425" cx="133125"/>
            </a:xfrm>
            <a:custGeom>
              <a:pathLst>
                <a:path w="5325" extrusionOk="0" fill="none" h="36657">
                  <a:moveTo>
                    <a:pt y="1159" x="1"/>
                  </a:moveTo>
                  <a:lnTo>
                    <a:pt y="3859" x="1"/>
                  </a:lnTo>
                  <a:lnTo>
                    <a:pt y="35114" x="3882"/>
                  </a:lnTo>
                  <a:lnTo>
                    <a:pt y="35885" x="3993"/>
                  </a:lnTo>
                  <a:lnTo>
                    <a:pt y="36657" x="3993"/>
                  </a:lnTo>
                  <a:lnTo>
                    <a:pt y="36271" x="5324"/>
                  </a:lnTo>
                  <a:lnTo>
                    <a:pt y="35499" x="5324"/>
                  </a:lnTo>
                  <a:lnTo>
                    <a:pt y="34728" x="5324"/>
                  </a:lnTo>
                  <a:lnTo>
                    <a:pt y="3474" x="2441"/>
                  </a:lnTo>
                  <a:lnTo>
                    <a:pt y="773" x="2441"/>
                  </a:lnTo>
                  <a:lnTo>
                    <a:pt y="387" x="2330"/>
                  </a:lnTo>
                  <a:lnTo>
                    <a:pt y="1" x="2219"/>
                  </a:lnTo>
                  <a:lnTo>
                    <a:pt y="1" x="1221"/>
                  </a:lnTo>
                  <a:lnTo>
                    <a:pt y="1" x="333"/>
                  </a:lnTo>
                  <a:lnTo>
                    <a:pt y="387" x="112"/>
                  </a:lnTo>
                  <a:lnTo>
                    <a:pt y="1159" x="1"/>
                  </a:lnTo>
                </a:path>
              </a:pathLst>
            </a:custGeom>
            <a:noFill/>
            <a:ln w="27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88" name="Shape 6188"/>
            <p:cNvSpPr/>
            <p:nvPr/>
          </p:nvSpPr>
          <p:spPr>
            <a:xfrm>
              <a:off y="2575550" x="662650"/>
              <a:ext cy="135075" cx="313325"/>
            </a:xfrm>
            <a:custGeom>
              <a:pathLst>
                <a:path w="12533" extrusionOk="0" h="5403">
                  <a:moveTo>
                    <a:pt y="4245" x="12089"/>
                  </a:moveTo>
                  <a:lnTo>
                    <a:pt y="2701" x="10093"/>
                  </a:lnTo>
                  <a:lnTo>
                    <a:pt y="1544" x="8207"/>
                  </a:lnTo>
                  <a:lnTo>
                    <a:pt y="772" x="6433"/>
                  </a:lnTo>
                  <a:lnTo>
                    <a:pt y="1" x="4769"/>
                  </a:lnTo>
                  <a:lnTo>
                    <a:pt y="1" x="3328"/>
                  </a:lnTo>
                  <a:lnTo>
                    <a:pt y="1" x="1997"/>
                  </a:lnTo>
                  <a:lnTo>
                    <a:pt y="772" x="888"/>
                  </a:lnTo>
                  <a:lnTo>
                    <a:pt y="1930" x="0"/>
                  </a:lnTo>
                  <a:lnTo>
                    <a:pt y="2701" x="333"/>
                  </a:lnTo>
                  <a:lnTo>
                    <a:pt y="3473" x="888"/>
                  </a:lnTo>
                  <a:lnTo>
                    <a:pt y="4245" x="1775"/>
                  </a:lnTo>
                  <a:lnTo>
                    <a:pt y="4631" x="2995"/>
                  </a:lnTo>
                  <a:lnTo>
                    <a:pt y="5017" x="6655"/>
                  </a:lnTo>
                  <a:lnTo>
                    <a:pt y="5402" x="12422"/>
                  </a:lnTo>
                  <a:lnTo>
                    <a:pt y="5017" x="12533"/>
                  </a:lnTo>
                  <a:lnTo>
                    <a:pt y="4631" x="12422"/>
                  </a:lnTo>
                  <a:lnTo>
                    <a:pt y="4245" x="12311"/>
                  </a:lnTo>
                  <a:lnTo>
                    <a:pt y="4245" x="1208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89" name="Shape 6189"/>
            <p:cNvSpPr/>
            <p:nvPr/>
          </p:nvSpPr>
          <p:spPr>
            <a:xfrm>
              <a:off y="2729900" x="676500"/>
              <a:ext cy="125425" cx="291175"/>
            </a:xfrm>
            <a:custGeom>
              <a:pathLst>
                <a:path w="11647" extrusionOk="0" h="5017">
                  <a:moveTo>
                    <a:pt y="3859" x="1"/>
                  </a:moveTo>
                  <a:lnTo>
                    <a:pt y="4630" x="1221"/>
                  </a:lnTo>
                  <a:lnTo>
                    <a:pt y="5016" x="2441"/>
                  </a:lnTo>
                  <a:lnTo>
                    <a:pt y="5016" x="3883"/>
                  </a:lnTo>
                  <a:lnTo>
                    <a:pt y="4630" x="5214"/>
                  </a:lnTo>
                  <a:lnTo>
                    <a:pt y="3087" x="8097"/>
                  </a:lnTo>
                  <a:lnTo>
                    <a:pt y="1158" x="11092"/>
                  </a:lnTo>
                  <a:lnTo>
                    <a:pt y="772" x="11424"/>
                  </a:lnTo>
                  <a:lnTo>
                    <a:pt y="0" x="11646"/>
                  </a:lnTo>
                  <a:lnTo>
                    <a:pt y="0" x="9872"/>
                  </a:lnTo>
                  <a:lnTo>
                    <a:pt y="386" x="6323"/>
                  </a:lnTo>
                  <a:lnTo>
                    <a:pt y="772" x="4326"/>
                  </a:lnTo>
                  <a:lnTo>
                    <a:pt y="1544" x="2441"/>
                  </a:lnTo>
                  <a:lnTo>
                    <a:pt y="1929" x="1665"/>
                  </a:lnTo>
                  <a:lnTo>
                    <a:pt y="2315" x="999"/>
                  </a:lnTo>
                  <a:lnTo>
                    <a:pt y="3087" x="445"/>
                  </a:lnTo>
                  <a:lnTo>
                    <a:pt y="3859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90" name="Shape 6190"/>
            <p:cNvSpPr/>
            <p:nvPr/>
          </p:nvSpPr>
          <p:spPr>
            <a:xfrm>
              <a:off y="2623775" x="632150"/>
              <a:ext cy="202600" cx="341050"/>
            </a:xfrm>
            <a:custGeom>
              <a:pathLst>
                <a:path w="13642" extrusionOk="0" h="8104">
                  <a:moveTo>
                    <a:pt y="1" x="1110"/>
                  </a:moveTo>
                  <a:lnTo>
                    <a:pt y="1544" x="2773"/>
                  </a:lnTo>
                  <a:lnTo>
                    <a:pt y="2316" x="4215"/>
                  </a:lnTo>
                  <a:lnTo>
                    <a:pt y="2702" x="5768"/>
                  </a:lnTo>
                  <a:lnTo>
                    <a:pt y="3088" x="7209"/>
                  </a:lnTo>
                  <a:lnTo>
                    <a:pt y="3088" x="10315"/>
                  </a:lnTo>
                  <a:lnTo>
                    <a:pt y="3473" x="13642"/>
                  </a:lnTo>
                  <a:lnTo>
                    <a:pt y="4245" x="13420"/>
                  </a:lnTo>
                  <a:lnTo>
                    <a:pt y="4631" x="9538"/>
                  </a:lnTo>
                  <a:lnTo>
                    <a:pt y="5017" x="6100"/>
                  </a:lnTo>
                  <a:lnTo>
                    <a:pt y="5789" x="4659"/>
                  </a:lnTo>
                  <a:lnTo>
                    <a:pt y="6174" x="3328"/>
                  </a:lnTo>
                  <a:lnTo>
                    <a:pt y="6946" x="2440"/>
                  </a:lnTo>
                  <a:lnTo>
                    <a:pt y="8104" x="1775"/>
                  </a:lnTo>
                  <a:lnTo>
                    <a:pt y="7332" x="1110"/>
                  </a:lnTo>
                  <a:lnTo>
                    <a:pt y="6560" x="555"/>
                  </a:lnTo>
                  <a:lnTo>
                    <a:pt y="5789" x="222"/>
                  </a:lnTo>
                  <a:lnTo>
                    <a:pt y="5403" x="111"/>
                  </a:lnTo>
                  <a:lnTo>
                    <a:pt y="4631" x="1"/>
                  </a:lnTo>
                  <a:lnTo>
                    <a:pt y="3859" x="1"/>
                  </a:lnTo>
                  <a:lnTo>
                    <a:pt y="3088" x="111"/>
                  </a:lnTo>
                  <a:lnTo>
                    <a:pt y="1930" x="333"/>
                  </a:lnTo>
                  <a:lnTo>
                    <a:pt y="1158" x="666"/>
                  </a:lnTo>
                  <a:lnTo>
                    <a:pt y="387" x="1110"/>
                  </a:lnTo>
                  <a:lnTo>
                    <a:pt y="1" x="111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grpSp>
        <p:nvGrpSpPr>
          <p:cNvPr id="6191" name="Shape 6191"/>
          <p:cNvGrpSpPr/>
          <p:nvPr/>
        </p:nvGrpSpPr>
        <p:grpSpPr>
          <a:xfrm>
            <a:off y="3356492" x="957143"/>
            <a:ext cy="1417142" cx="1246424"/>
            <a:chOff y="11075" x="14850"/>
            <a:chExt cy="2972325" cx="2970300"/>
          </a:xfrm>
        </p:grpSpPr>
        <p:sp>
          <p:nvSpPr>
            <p:cNvPr id="6192" name="Shape 6192"/>
            <p:cNvSpPr/>
            <p:nvPr/>
          </p:nvSpPr>
          <p:spPr>
            <a:xfrm>
              <a:off y="2437650" x="867325"/>
              <a:ext cy="382300" cx="632675"/>
            </a:xfrm>
            <a:custGeom>
              <a:pathLst>
                <a:path w="25307" extrusionOk="0" h="15292">
                  <a:moveTo>
                    <a:pt y="15292" x="21149"/>
                  </a:moveTo>
                  <a:lnTo>
                    <a:pt y="15292" x="19604"/>
                  </a:lnTo>
                  <a:lnTo>
                    <a:pt y="14295" x="357"/>
                  </a:lnTo>
                  <a:lnTo>
                    <a:pt y="14184" x="119"/>
                  </a:lnTo>
                  <a:lnTo>
                    <a:pt y="14073" x="0"/>
                  </a:lnTo>
                  <a:lnTo>
                    <a:pt y="13962" x="0"/>
                  </a:lnTo>
                  <a:lnTo>
                    <a:pt y="13741" x="0"/>
                  </a:lnTo>
                  <a:lnTo>
                    <a:pt y="11857" x="0"/>
                  </a:lnTo>
                  <a:lnTo>
                    <a:pt y="9641" x="119"/>
                  </a:lnTo>
                  <a:lnTo>
                    <a:pt y="7425" x="357"/>
                  </a:lnTo>
                  <a:lnTo>
                    <a:pt y="5430" x="594"/>
                  </a:lnTo>
                  <a:lnTo>
                    <a:pt y="5098" x="713"/>
                  </a:lnTo>
                  <a:lnTo>
                    <a:pt y="4765" x="832"/>
                  </a:lnTo>
                  <a:lnTo>
                    <a:pt y="4544" x="1188"/>
                  </a:lnTo>
                  <a:lnTo>
                    <a:pt y="4433" x="1663"/>
                  </a:lnTo>
                  <a:lnTo>
                    <a:pt y="1" x="25307"/>
                  </a:lnTo>
                  <a:lnTo>
                    <a:pt y="10084" x="25188"/>
                  </a:lnTo>
                  <a:lnTo>
                    <a:pt y="10084" x="24357"/>
                  </a:lnTo>
                  <a:lnTo>
                    <a:pt y="11192" x="24475"/>
                  </a:lnTo>
                  <a:lnTo>
                    <a:pt y="15292" x="2114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93" name="Shape 6193"/>
            <p:cNvSpPr/>
            <p:nvPr/>
          </p:nvSpPr>
          <p:spPr>
            <a:xfrm>
              <a:off y="2437650" x="1511875"/>
              <a:ext cy="382300" cx="635650"/>
            </a:xfrm>
            <a:custGeom>
              <a:pathLst>
                <a:path w="25426" extrusionOk="0" h="15292">
                  <a:moveTo>
                    <a:pt y="15292" x="4159"/>
                  </a:moveTo>
                  <a:lnTo>
                    <a:pt y="15181" x="5822"/>
                  </a:lnTo>
                  <a:lnTo>
                    <a:pt y="14184" x="25070"/>
                  </a:lnTo>
                  <a:lnTo>
                    <a:pt y="14073" x="25188"/>
                  </a:lnTo>
                  <a:lnTo>
                    <a:pt y="13962" x="25307"/>
                  </a:lnTo>
                  <a:lnTo>
                    <a:pt y="13851" x="25426"/>
                  </a:lnTo>
                  <a:lnTo>
                    <a:pt y="13630" x="25426"/>
                  </a:lnTo>
                  <a:lnTo>
                    <a:pt y="11746" x="25307"/>
                  </a:lnTo>
                  <a:lnTo>
                    <a:pt y="9530" x="25188"/>
                  </a:lnTo>
                  <a:lnTo>
                    <a:pt y="7314" x="25070"/>
                  </a:lnTo>
                  <a:lnTo>
                    <a:pt y="5430" x="24832"/>
                  </a:lnTo>
                  <a:lnTo>
                    <a:pt y="5098" x="24713"/>
                  </a:lnTo>
                  <a:lnTo>
                    <a:pt y="4765" x="24475"/>
                  </a:lnTo>
                  <a:lnTo>
                    <a:pt y="4433" x="24119"/>
                  </a:lnTo>
                  <a:lnTo>
                    <a:pt y="4322" x="23763"/>
                  </a:lnTo>
                  <a:lnTo>
                    <a:pt y="1" x="0"/>
                  </a:lnTo>
                  <a:lnTo>
                    <a:pt y="10084" x="119"/>
                  </a:lnTo>
                  <a:lnTo>
                    <a:pt y="10084" x="951"/>
                  </a:lnTo>
                  <a:lnTo>
                    <a:pt y="11192" x="951"/>
                  </a:lnTo>
                  <a:lnTo>
                    <a:pt y="15292" x="41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94" name="Shape 6194"/>
            <p:cNvSpPr/>
            <p:nvPr/>
          </p:nvSpPr>
          <p:spPr>
            <a:xfrm>
              <a:off y="626025" x="1621775"/>
              <a:ext cy="141300" cx="243575"/>
            </a:xfrm>
            <a:custGeom>
              <a:pathLst>
                <a:path w="9743" extrusionOk="0" h="5652">
                  <a:moveTo>
                    <a:pt y="1" x="238"/>
                  </a:moveTo>
                  <a:lnTo>
                    <a:pt y="4211" x="9268"/>
                  </a:lnTo>
                  <a:lnTo>
                    <a:pt y="4322" x="9505"/>
                  </a:lnTo>
                  <a:lnTo>
                    <a:pt y="4322" x="9743"/>
                  </a:lnTo>
                  <a:lnTo>
                    <a:pt y="5652" x="9743"/>
                  </a:lnTo>
                  <a:lnTo>
                    <a:pt y="5652" x="9505"/>
                  </a:lnTo>
                  <a:lnTo>
                    <a:pt y="5652" x="9268"/>
                  </a:lnTo>
                  <a:lnTo>
                    <a:pt y="2438" x="238"/>
                  </a:lnTo>
                  <a:lnTo>
                    <a:pt y="2327" x="119"/>
                  </a:lnTo>
                  <a:lnTo>
                    <a:pt y="2106" x="0"/>
                  </a:lnTo>
                  <a:lnTo>
                    <a:pt y="1219" x="0"/>
                  </a:lnTo>
                  <a:lnTo>
                    <a:pt y="333" x="119"/>
                  </a:lnTo>
                  <a:lnTo>
                    <a:pt y="222" x="119"/>
                  </a:lnTo>
                  <a:lnTo>
                    <a:pt y="111" x="119"/>
                  </a:lnTo>
                  <a:lnTo>
                    <a:pt y="1" x="119"/>
                  </a:lnTo>
                  <a:lnTo>
                    <a:pt y="1" x="23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95" name="Shape 6195"/>
            <p:cNvSpPr/>
            <p:nvPr/>
          </p:nvSpPr>
          <p:spPr>
            <a:xfrm>
              <a:off y="626025" x="1621775"/>
              <a:ext cy="141300" cx="243575"/>
            </a:xfrm>
            <a:custGeom>
              <a:pathLst>
                <a:path w="9743" extrusionOk="0" fill="none" h="5652">
                  <a:moveTo>
                    <a:pt y="1" x="238"/>
                  </a:moveTo>
                  <a:lnTo>
                    <a:pt y="4211" x="9268"/>
                  </a:lnTo>
                  <a:lnTo>
                    <a:pt y="4322" x="9505"/>
                  </a:lnTo>
                  <a:lnTo>
                    <a:pt y="4322" x="9743"/>
                  </a:lnTo>
                  <a:lnTo>
                    <a:pt y="5652" x="9743"/>
                  </a:lnTo>
                  <a:lnTo>
                    <a:pt y="5652" x="9505"/>
                  </a:lnTo>
                  <a:lnTo>
                    <a:pt y="5652" x="9268"/>
                  </a:lnTo>
                  <a:lnTo>
                    <a:pt y="2438" x="238"/>
                  </a:lnTo>
                  <a:lnTo>
                    <a:pt y="2327" x="119"/>
                  </a:lnTo>
                  <a:lnTo>
                    <a:pt y="2106" x="0"/>
                  </a:lnTo>
                  <a:lnTo>
                    <a:pt y="1219" x="0"/>
                  </a:lnTo>
                  <a:lnTo>
                    <a:pt y="333" x="119"/>
                  </a:lnTo>
                  <a:lnTo>
                    <a:pt y="222" x="119"/>
                  </a:lnTo>
                  <a:lnTo>
                    <a:pt y="111" x="119"/>
                  </a:lnTo>
                  <a:lnTo>
                    <a:pt y="1" x="119"/>
                  </a:lnTo>
                  <a:lnTo>
                    <a:pt y="1" x="238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96" name="Shape 6196"/>
            <p:cNvSpPr/>
            <p:nvPr/>
          </p:nvSpPr>
          <p:spPr>
            <a:xfrm>
              <a:off y="626025" x="1134650"/>
              <a:ext cy="141300" cx="243575"/>
            </a:xfrm>
            <a:custGeom>
              <a:pathLst>
                <a:path w="9743" extrusionOk="0" h="5652">
                  <a:moveTo>
                    <a:pt y="1" x="9505"/>
                  </a:moveTo>
                  <a:lnTo>
                    <a:pt y="4211" x="475"/>
                  </a:lnTo>
                  <a:lnTo>
                    <a:pt y="4322" x="238"/>
                  </a:lnTo>
                  <a:lnTo>
                    <a:pt y="4322" x="0"/>
                  </a:lnTo>
                  <a:lnTo>
                    <a:pt y="5652" x="0"/>
                  </a:lnTo>
                  <a:lnTo>
                    <a:pt y="5652" x="357"/>
                  </a:lnTo>
                  <a:lnTo>
                    <a:pt y="5541" x="594"/>
                  </a:lnTo>
                  <a:lnTo>
                    <a:pt y="2327" x="9505"/>
                  </a:lnTo>
                  <a:lnTo>
                    <a:pt y="2217" x="9624"/>
                  </a:lnTo>
                  <a:lnTo>
                    <a:pt y="2106" x="9743"/>
                  </a:lnTo>
                  <a:lnTo>
                    <a:pt y="1109" x="9743"/>
                  </a:lnTo>
                  <a:lnTo>
                    <a:pt y="333" x="9743"/>
                  </a:lnTo>
                  <a:lnTo>
                    <a:pt y="111" x="9743"/>
                  </a:lnTo>
                  <a:lnTo>
                    <a:pt y="1" x="9743"/>
                  </a:lnTo>
                  <a:lnTo>
                    <a:pt y="1" x="9743"/>
                  </a:lnTo>
                  <a:lnTo>
                    <a:pt y="1" x="950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97" name="Shape 6197"/>
            <p:cNvSpPr/>
            <p:nvPr/>
          </p:nvSpPr>
          <p:spPr>
            <a:xfrm>
              <a:off y="626025" x="1134650"/>
              <a:ext cy="141300" cx="243575"/>
            </a:xfrm>
            <a:custGeom>
              <a:pathLst>
                <a:path w="9743" extrusionOk="0" fill="none" h="5652">
                  <a:moveTo>
                    <a:pt y="1" x="9505"/>
                  </a:moveTo>
                  <a:lnTo>
                    <a:pt y="4211" x="475"/>
                  </a:lnTo>
                  <a:lnTo>
                    <a:pt y="4322" x="238"/>
                  </a:lnTo>
                  <a:lnTo>
                    <a:pt y="4322" x="0"/>
                  </a:lnTo>
                  <a:lnTo>
                    <a:pt y="5652" x="0"/>
                  </a:lnTo>
                  <a:lnTo>
                    <a:pt y="5652" x="357"/>
                  </a:lnTo>
                  <a:lnTo>
                    <a:pt y="5541" x="594"/>
                  </a:lnTo>
                  <a:lnTo>
                    <a:pt y="2327" x="9505"/>
                  </a:lnTo>
                  <a:lnTo>
                    <a:pt y="2217" x="9624"/>
                  </a:lnTo>
                  <a:lnTo>
                    <a:pt y="2106" x="9743"/>
                  </a:lnTo>
                  <a:lnTo>
                    <a:pt y="1109" x="9743"/>
                  </a:lnTo>
                  <a:lnTo>
                    <a:pt y="333" x="9743"/>
                  </a:lnTo>
                  <a:lnTo>
                    <a:pt y="111" x="9743"/>
                  </a:lnTo>
                  <a:lnTo>
                    <a:pt y="1" x="9743"/>
                  </a:lnTo>
                  <a:lnTo>
                    <a:pt y="1" x="9743"/>
                  </a:lnTo>
                  <a:lnTo>
                    <a:pt y="1" x="9505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98" name="Shape 6198"/>
            <p:cNvSpPr/>
            <p:nvPr/>
          </p:nvSpPr>
          <p:spPr>
            <a:xfrm>
              <a:off y="623250" x="1823750"/>
              <a:ext cy="349050" cx="59425"/>
            </a:xfrm>
            <a:custGeom>
              <a:pathLst>
                <a:path w="2377" extrusionOk="0" h="13962">
                  <a:moveTo>
                    <a:pt y="1" x="1189"/>
                  </a:moveTo>
                  <a:lnTo>
                    <a:pt y="222" x="832"/>
                  </a:lnTo>
                  <a:lnTo>
                    <a:pt y="555" x="595"/>
                  </a:lnTo>
                  <a:lnTo>
                    <a:pt y="1109" x="357"/>
                  </a:lnTo>
                  <a:lnTo>
                    <a:pt y="1774" x="238"/>
                  </a:lnTo>
                  <a:lnTo>
                    <a:pt y="3436" x="0"/>
                  </a:lnTo>
                  <a:lnTo>
                    <a:pt y="5098" x="0"/>
                  </a:lnTo>
                  <a:lnTo>
                    <a:pt y="7314" x="0"/>
                  </a:lnTo>
                  <a:lnTo>
                    <a:pt y="10305" x="357"/>
                  </a:lnTo>
                  <a:lnTo>
                    <a:pt y="11635" x="476"/>
                  </a:lnTo>
                  <a:lnTo>
                    <a:pt y="12854" x="713"/>
                  </a:lnTo>
                  <a:lnTo>
                    <a:pt y="13630" x="951"/>
                  </a:lnTo>
                  <a:lnTo>
                    <a:pt y="13962" x="1189"/>
                  </a:lnTo>
                  <a:lnTo>
                    <a:pt y="13630" x="1426"/>
                  </a:lnTo>
                  <a:lnTo>
                    <a:pt y="12854" x="1664"/>
                  </a:lnTo>
                  <a:lnTo>
                    <a:pt y="11635" x="1783"/>
                  </a:lnTo>
                  <a:lnTo>
                    <a:pt y="10195" x="2020"/>
                  </a:lnTo>
                  <a:lnTo>
                    <a:pt y="7314" x="2258"/>
                  </a:lnTo>
                  <a:lnTo>
                    <a:pt y="5098" x="2377"/>
                  </a:lnTo>
                  <a:lnTo>
                    <a:pt y="3436" x="2258"/>
                  </a:lnTo>
                  <a:lnTo>
                    <a:pt y="1774" x="2139"/>
                  </a:lnTo>
                  <a:lnTo>
                    <a:pt y="1109" x="1901"/>
                  </a:lnTo>
                  <a:lnTo>
                    <a:pt y="555" x="1783"/>
                  </a:lnTo>
                  <a:lnTo>
                    <a:pt y="222" x="1426"/>
                  </a:lnTo>
                  <a:lnTo>
                    <a:pt y="1" x="118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199" name="Shape 6199"/>
            <p:cNvSpPr/>
            <p:nvPr/>
          </p:nvSpPr>
          <p:spPr>
            <a:xfrm>
              <a:off y="623250" x="1823750"/>
              <a:ext cy="349050" cx="59425"/>
            </a:xfrm>
            <a:custGeom>
              <a:pathLst>
                <a:path w="2377" extrusionOk="0" fill="none" h="13962">
                  <a:moveTo>
                    <a:pt y="1" x="1189"/>
                  </a:moveTo>
                  <a:lnTo>
                    <a:pt y="222" x="832"/>
                  </a:lnTo>
                  <a:lnTo>
                    <a:pt y="555" x="595"/>
                  </a:lnTo>
                  <a:lnTo>
                    <a:pt y="1109" x="357"/>
                  </a:lnTo>
                  <a:lnTo>
                    <a:pt y="1774" x="238"/>
                  </a:lnTo>
                  <a:lnTo>
                    <a:pt y="3436" x="0"/>
                  </a:lnTo>
                  <a:lnTo>
                    <a:pt y="5098" x="0"/>
                  </a:lnTo>
                  <a:lnTo>
                    <a:pt y="7314" x="0"/>
                  </a:lnTo>
                  <a:lnTo>
                    <a:pt y="10305" x="357"/>
                  </a:lnTo>
                  <a:lnTo>
                    <a:pt y="11635" x="476"/>
                  </a:lnTo>
                  <a:lnTo>
                    <a:pt y="12854" x="713"/>
                  </a:lnTo>
                  <a:lnTo>
                    <a:pt y="13630" x="951"/>
                  </a:lnTo>
                  <a:lnTo>
                    <a:pt y="13962" x="1189"/>
                  </a:lnTo>
                  <a:lnTo>
                    <a:pt y="13630" x="1426"/>
                  </a:lnTo>
                  <a:lnTo>
                    <a:pt y="12854" x="1664"/>
                  </a:lnTo>
                  <a:lnTo>
                    <a:pt y="11635" x="1783"/>
                  </a:lnTo>
                  <a:lnTo>
                    <a:pt y="10195" x="2020"/>
                  </a:lnTo>
                  <a:lnTo>
                    <a:pt y="7314" x="2258"/>
                  </a:lnTo>
                  <a:lnTo>
                    <a:pt y="5098" x="2377"/>
                  </a:lnTo>
                  <a:lnTo>
                    <a:pt y="3436" x="2258"/>
                  </a:lnTo>
                  <a:lnTo>
                    <a:pt y="1774" x="2139"/>
                  </a:lnTo>
                  <a:lnTo>
                    <a:pt y="1109" x="1901"/>
                  </a:lnTo>
                  <a:lnTo>
                    <a:pt y="555" x="1783"/>
                  </a:lnTo>
                  <a:lnTo>
                    <a:pt y="222" x="1426"/>
                  </a:lnTo>
                  <a:lnTo>
                    <a:pt y="1" x="1189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00" name="Shape 6200"/>
            <p:cNvSpPr/>
            <p:nvPr/>
          </p:nvSpPr>
          <p:spPr>
            <a:xfrm>
              <a:off y="626025" x="1116825"/>
              <a:ext cy="346275" cx="62400"/>
            </a:xfrm>
            <a:custGeom>
              <a:pathLst>
                <a:path w="2496" extrusionOk="0" h="13851">
                  <a:moveTo>
                    <a:pt y="1" x="1307"/>
                  </a:moveTo>
                  <a:lnTo>
                    <a:pt y="111" x="1545"/>
                  </a:lnTo>
                  <a:lnTo>
                    <a:pt y="555" x="1782"/>
                  </a:lnTo>
                  <a:lnTo>
                    <a:pt y="1109" x="2020"/>
                  </a:lnTo>
                  <a:lnTo>
                    <a:pt y="1773" x="2258"/>
                  </a:lnTo>
                  <a:lnTo>
                    <a:pt y="3435" x="2377"/>
                  </a:lnTo>
                  <a:lnTo>
                    <a:pt y="4987" x="2495"/>
                  </a:lnTo>
                  <a:lnTo>
                    <a:pt y="7203" x="2377"/>
                  </a:lnTo>
                  <a:lnTo>
                    <a:pt y="10194" x="2139"/>
                  </a:lnTo>
                  <a:lnTo>
                    <a:pt y="11635" x="1901"/>
                  </a:lnTo>
                  <a:lnTo>
                    <a:pt y="12743" x="1782"/>
                  </a:lnTo>
                  <a:lnTo>
                    <a:pt y="13629" x="1545"/>
                  </a:lnTo>
                  <a:lnTo>
                    <a:pt y="13851" x="1307"/>
                  </a:lnTo>
                  <a:lnTo>
                    <a:pt y="13629" x="1070"/>
                  </a:lnTo>
                  <a:lnTo>
                    <a:pt y="12743" x="832"/>
                  </a:lnTo>
                  <a:lnTo>
                    <a:pt y="11635" x="594"/>
                  </a:lnTo>
                  <a:lnTo>
                    <a:pt y="10194" x="476"/>
                  </a:lnTo>
                  <a:lnTo>
                    <a:pt y="7203" x="119"/>
                  </a:lnTo>
                  <a:lnTo>
                    <a:pt y="4987" x="0"/>
                  </a:lnTo>
                  <a:lnTo>
                    <a:pt y="3435" x="119"/>
                  </a:lnTo>
                  <a:lnTo>
                    <a:pt y="1773" x="238"/>
                  </a:lnTo>
                  <a:lnTo>
                    <a:pt y="1109" x="476"/>
                  </a:lnTo>
                  <a:lnTo>
                    <a:pt y="555" x="713"/>
                  </a:lnTo>
                  <a:lnTo>
                    <a:pt y="111" x="951"/>
                  </a:lnTo>
                  <a:lnTo>
                    <a:pt y="1" x="130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01" name="Shape 6201"/>
            <p:cNvSpPr/>
            <p:nvPr/>
          </p:nvSpPr>
          <p:spPr>
            <a:xfrm>
              <a:off y="626025" x="1116825"/>
              <a:ext cy="346275" cx="62400"/>
            </a:xfrm>
            <a:custGeom>
              <a:pathLst>
                <a:path w="2496" extrusionOk="0" fill="none" h="13851">
                  <a:moveTo>
                    <a:pt y="1" x="1307"/>
                  </a:moveTo>
                  <a:lnTo>
                    <a:pt y="111" x="1545"/>
                  </a:lnTo>
                  <a:lnTo>
                    <a:pt y="555" x="1782"/>
                  </a:lnTo>
                  <a:lnTo>
                    <a:pt y="1109" x="2020"/>
                  </a:lnTo>
                  <a:lnTo>
                    <a:pt y="1773" x="2258"/>
                  </a:lnTo>
                  <a:lnTo>
                    <a:pt y="3435" x="2377"/>
                  </a:lnTo>
                  <a:lnTo>
                    <a:pt y="4987" x="2495"/>
                  </a:lnTo>
                  <a:lnTo>
                    <a:pt y="7203" x="2377"/>
                  </a:lnTo>
                  <a:lnTo>
                    <a:pt y="10194" x="2139"/>
                  </a:lnTo>
                  <a:lnTo>
                    <a:pt y="11635" x="1901"/>
                  </a:lnTo>
                  <a:lnTo>
                    <a:pt y="12743" x="1782"/>
                  </a:lnTo>
                  <a:lnTo>
                    <a:pt y="13629" x="1545"/>
                  </a:lnTo>
                  <a:lnTo>
                    <a:pt y="13851" x="1307"/>
                  </a:lnTo>
                  <a:lnTo>
                    <a:pt y="13629" x="1070"/>
                  </a:lnTo>
                  <a:lnTo>
                    <a:pt y="12743" x="832"/>
                  </a:lnTo>
                  <a:lnTo>
                    <a:pt y="11635" x="594"/>
                  </a:lnTo>
                  <a:lnTo>
                    <a:pt y="10194" x="476"/>
                  </a:lnTo>
                  <a:lnTo>
                    <a:pt y="7203" x="119"/>
                  </a:lnTo>
                  <a:lnTo>
                    <a:pt y="4987" x="0"/>
                  </a:lnTo>
                  <a:lnTo>
                    <a:pt y="3435" x="119"/>
                  </a:lnTo>
                  <a:lnTo>
                    <a:pt y="1773" x="238"/>
                  </a:lnTo>
                  <a:lnTo>
                    <a:pt y="1109" x="476"/>
                  </a:lnTo>
                  <a:lnTo>
                    <a:pt y="555" x="713"/>
                  </a:lnTo>
                  <a:lnTo>
                    <a:pt y="111" x="951"/>
                  </a:lnTo>
                  <a:lnTo>
                    <a:pt y="1" x="1307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02" name="Shape 6202"/>
            <p:cNvSpPr/>
            <p:nvPr/>
          </p:nvSpPr>
          <p:spPr>
            <a:xfrm>
              <a:off y="678650" x="1500000"/>
              <a:ext cy="745175" cx="1485150"/>
            </a:xfrm>
            <a:custGeom>
              <a:pathLst>
                <a:path w="59406" extrusionOk="0" h="29807">
                  <a:moveTo>
                    <a:pt y="29807" x="0"/>
                  </a:moveTo>
                  <a:lnTo>
                    <a:pt y="24599" x="58574"/>
                  </a:lnTo>
                  <a:lnTo>
                    <a:pt y="24488" x="58931"/>
                  </a:lnTo>
                  <a:lnTo>
                    <a:pt y="24267" x="59287"/>
                  </a:lnTo>
                  <a:lnTo>
                    <a:pt y="24045" x="59406"/>
                  </a:lnTo>
                  <a:lnTo>
                    <a:pt y="23713" x="59406"/>
                  </a:lnTo>
                  <a:lnTo>
                    <a:pt y="20610" x="59287"/>
                  </a:lnTo>
                  <a:lnTo>
                    <a:pt y="17508" x="59050"/>
                  </a:lnTo>
                  <a:lnTo>
                    <a:pt y="14294" x="58693"/>
                  </a:lnTo>
                  <a:lnTo>
                    <a:pt y="11303" x="58099"/>
                  </a:lnTo>
                  <a:lnTo>
                    <a:pt y="10638" x="57861"/>
                  </a:lnTo>
                  <a:lnTo>
                    <a:pt y="10084" x="57267"/>
                  </a:lnTo>
                  <a:lnTo>
                    <a:pt y="9862" x="56911"/>
                  </a:lnTo>
                  <a:lnTo>
                    <a:pt y="9641" x="56554"/>
                  </a:lnTo>
                  <a:lnTo>
                    <a:pt y="9419" x="56079"/>
                  </a:lnTo>
                  <a:lnTo>
                    <a:pt y="9308" x="55604"/>
                  </a:lnTo>
                  <a:lnTo>
                    <a:pt y="1" x="0"/>
                  </a:lnTo>
                  <a:lnTo>
                    <a:pt y="29807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03" name="Shape 6203"/>
            <p:cNvSpPr/>
            <p:nvPr/>
          </p:nvSpPr>
          <p:spPr>
            <a:xfrm>
              <a:off y="678650" x="14850"/>
              <a:ext cy="745175" cx="1485175"/>
            </a:xfrm>
            <a:custGeom>
              <a:pathLst>
                <a:path w="59407" extrusionOk="0" h="29807">
                  <a:moveTo>
                    <a:pt y="29807" x="59406"/>
                  </a:moveTo>
                  <a:lnTo>
                    <a:pt y="24821" x="832"/>
                  </a:lnTo>
                  <a:lnTo>
                    <a:pt y="24710" x="475"/>
                  </a:lnTo>
                  <a:lnTo>
                    <a:pt y="24488" x="119"/>
                  </a:lnTo>
                  <a:lnTo>
                    <a:pt y="24267" x="0"/>
                  </a:lnTo>
                  <a:lnTo>
                    <a:pt y="23934" x="0"/>
                  </a:lnTo>
                  <a:lnTo>
                    <a:pt y="20832" x="119"/>
                  </a:lnTo>
                  <a:lnTo>
                    <a:pt y="17729" x="356"/>
                  </a:lnTo>
                  <a:lnTo>
                    <a:pt y="14627" x="713"/>
                  </a:lnTo>
                  <a:lnTo>
                    <a:pt y="11524" x="1188"/>
                  </a:lnTo>
                  <a:lnTo>
                    <a:pt y="10860" x="1545"/>
                  </a:lnTo>
                  <a:lnTo>
                    <a:pt y="10306" x="2020"/>
                  </a:lnTo>
                  <a:lnTo>
                    <a:pt y="10084" x="2376"/>
                  </a:lnTo>
                  <a:lnTo>
                    <a:pt y="9862" x="2733"/>
                  </a:lnTo>
                  <a:lnTo>
                    <a:pt y="9641" x="3208"/>
                  </a:lnTo>
                  <a:lnTo>
                    <a:pt y="9530" x="3683"/>
                  </a:lnTo>
                  <a:lnTo>
                    <a:pt y="1" x="59287"/>
                  </a:lnTo>
                  <a:lnTo>
                    <a:pt y="29807" x="5940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04" name="Shape 6204"/>
            <p:cNvSpPr/>
            <p:nvPr/>
          </p:nvSpPr>
          <p:spPr>
            <a:xfrm>
              <a:off y="119100" x="1381175"/>
              <a:ext cy="2864300" cx="243600"/>
            </a:xfrm>
            <a:custGeom>
              <a:pathLst>
                <a:path w="9744" extrusionOk="0" fill="none" h="114572">
                  <a:moveTo>
                    <a:pt y="114571" x="5347"/>
                  </a:moveTo>
                  <a:lnTo>
                    <a:pt y="34460" x="9505"/>
                  </a:lnTo>
                  <a:lnTo>
                    <a:pt y="32244" x="9505"/>
                  </a:lnTo>
                  <a:lnTo>
                    <a:pt y="30139" x="9624"/>
                  </a:lnTo>
                  <a:lnTo>
                    <a:pt y="27480" x="9624"/>
                  </a:lnTo>
                  <a:lnTo>
                    <a:pt y="23158" x="9624"/>
                  </a:lnTo>
                  <a:lnTo>
                    <a:pt y="19945" x="9743"/>
                  </a:lnTo>
                  <a:lnTo>
                    <a:pt y="16399" x="9624"/>
                  </a:lnTo>
                  <a:lnTo>
                    <a:pt y="12965" x="9387"/>
                  </a:lnTo>
                  <a:lnTo>
                    <a:pt y="9530" x="9149"/>
                  </a:lnTo>
                  <a:lnTo>
                    <a:pt y="6316" x="8793"/>
                  </a:lnTo>
                  <a:lnTo>
                    <a:pt y="3657" x="8436"/>
                  </a:lnTo>
                  <a:lnTo>
                    <a:pt y="2438" x="8080"/>
                  </a:lnTo>
                  <a:lnTo>
                    <a:pt y="1441" x="7842"/>
                  </a:lnTo>
                  <a:lnTo>
                    <a:pt y="555" x="7604"/>
                  </a:lnTo>
                  <a:lnTo>
                    <a:pt y="1" x="7248"/>
                  </a:lnTo>
                  <a:lnTo>
                    <a:pt y="1" x="2377"/>
                  </a:lnTo>
                  <a:lnTo>
                    <a:pt y="555" x="2020"/>
                  </a:lnTo>
                  <a:lnTo>
                    <a:pt y="1219" x="1783"/>
                  </a:lnTo>
                  <a:lnTo>
                    <a:pt y="2217" x="1545"/>
                  </a:lnTo>
                  <a:lnTo>
                    <a:pt y="3325" x="1307"/>
                  </a:lnTo>
                  <a:lnTo>
                    <a:pt y="5984" x="832"/>
                  </a:lnTo>
                  <a:lnTo>
                    <a:pt y="9197" x="476"/>
                  </a:lnTo>
                  <a:lnTo>
                    <a:pt y="12632" x="238"/>
                  </a:lnTo>
                  <a:lnTo>
                    <a:pt y="16289" x="1"/>
                  </a:lnTo>
                  <a:lnTo>
                    <a:pt y="19834" x="1"/>
                  </a:lnTo>
                  <a:lnTo>
                    <a:pt y="23158" x="1"/>
                  </a:lnTo>
                  <a:lnTo>
                    <a:pt y="27147" x="1"/>
                  </a:lnTo>
                  <a:lnTo>
                    <a:pt y="29474" x="1"/>
                  </a:lnTo>
                  <a:lnTo>
                    <a:pt y="31469" x="1"/>
                  </a:lnTo>
                  <a:lnTo>
                    <a:pt y="34460" x="119"/>
                  </a:lnTo>
                  <a:lnTo>
                    <a:pt y="114571" x="4753"/>
                  </a:lnTo>
                  <a:lnTo>
                    <a:pt y="114571" x="5347"/>
                  </a:lnTo>
                </a:path>
              </a:pathLst>
            </a:custGeom>
            <a:noFill/>
            <a:ln w="5950" cap="rnd">
              <a:solidFill>
                <a:srgbClr val="FFFFFF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05" name="Shape 6205"/>
            <p:cNvSpPr/>
            <p:nvPr/>
          </p:nvSpPr>
          <p:spPr>
            <a:xfrm>
              <a:off y="119100" x="1381175"/>
              <a:ext cy="2864300" cx="243600"/>
            </a:xfrm>
            <a:custGeom>
              <a:pathLst>
                <a:path w="9744" extrusionOk="0" h="114572">
                  <a:moveTo>
                    <a:pt y="114571" x="5347"/>
                  </a:moveTo>
                  <a:lnTo>
                    <a:pt y="34460" x="9505"/>
                  </a:lnTo>
                  <a:lnTo>
                    <a:pt y="32244" x="9505"/>
                  </a:lnTo>
                  <a:lnTo>
                    <a:pt y="30139" x="9624"/>
                  </a:lnTo>
                  <a:lnTo>
                    <a:pt y="27480" x="9624"/>
                  </a:lnTo>
                  <a:lnTo>
                    <a:pt y="23158" x="9624"/>
                  </a:lnTo>
                  <a:lnTo>
                    <a:pt y="19945" x="9743"/>
                  </a:lnTo>
                  <a:lnTo>
                    <a:pt y="16399" x="9624"/>
                  </a:lnTo>
                  <a:lnTo>
                    <a:pt y="12965" x="9387"/>
                  </a:lnTo>
                  <a:lnTo>
                    <a:pt y="9530" x="9149"/>
                  </a:lnTo>
                  <a:lnTo>
                    <a:pt y="6316" x="8793"/>
                  </a:lnTo>
                  <a:lnTo>
                    <a:pt y="3657" x="8436"/>
                  </a:lnTo>
                  <a:lnTo>
                    <a:pt y="2438" x="8080"/>
                  </a:lnTo>
                  <a:lnTo>
                    <a:pt y="1441" x="7842"/>
                  </a:lnTo>
                  <a:lnTo>
                    <a:pt y="555" x="7604"/>
                  </a:lnTo>
                  <a:lnTo>
                    <a:pt y="1" x="7248"/>
                  </a:lnTo>
                  <a:lnTo>
                    <a:pt y="1" x="2377"/>
                  </a:lnTo>
                  <a:lnTo>
                    <a:pt y="555" x="2020"/>
                  </a:lnTo>
                  <a:lnTo>
                    <a:pt y="1219" x="1783"/>
                  </a:lnTo>
                  <a:lnTo>
                    <a:pt y="2217" x="1545"/>
                  </a:lnTo>
                  <a:lnTo>
                    <a:pt y="3325" x="1307"/>
                  </a:lnTo>
                  <a:lnTo>
                    <a:pt y="5984" x="832"/>
                  </a:lnTo>
                  <a:lnTo>
                    <a:pt y="9197" x="476"/>
                  </a:lnTo>
                  <a:lnTo>
                    <a:pt y="12632" x="238"/>
                  </a:lnTo>
                  <a:lnTo>
                    <a:pt y="16289" x="1"/>
                  </a:lnTo>
                  <a:lnTo>
                    <a:pt y="19834" x="1"/>
                  </a:lnTo>
                  <a:lnTo>
                    <a:pt y="23158" x="1"/>
                  </a:lnTo>
                  <a:lnTo>
                    <a:pt y="27147" x="1"/>
                  </a:lnTo>
                  <a:lnTo>
                    <a:pt y="29474" x="1"/>
                  </a:lnTo>
                  <a:lnTo>
                    <a:pt y="31469" x="1"/>
                  </a:lnTo>
                  <a:lnTo>
                    <a:pt y="34460" x="119"/>
                  </a:lnTo>
                  <a:lnTo>
                    <a:pt y="114571" x="4753"/>
                  </a:lnTo>
                  <a:lnTo>
                    <a:pt y="114571" x="53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06" name="Shape 6206"/>
            <p:cNvSpPr/>
            <p:nvPr/>
          </p:nvSpPr>
          <p:spPr>
            <a:xfrm>
              <a:off y="11075" x="1440575"/>
              <a:ext cy="102500" cx="121825"/>
            </a:xfrm>
            <a:custGeom>
              <a:pathLst>
                <a:path w="4873" extrusionOk="0" h="4100">
                  <a:moveTo>
                    <a:pt y="4100" x="1"/>
                  </a:moveTo>
                  <a:lnTo>
                    <a:pt y="2881" x="476"/>
                  </a:lnTo>
                  <a:lnTo>
                    <a:pt y="1773" x="951"/>
                  </a:lnTo>
                  <a:lnTo>
                    <a:pt y="887" x="1427"/>
                  </a:lnTo>
                  <a:lnTo>
                    <a:pt y="222" x="2139"/>
                  </a:lnTo>
                  <a:lnTo>
                    <a:pt y="111" x="2258"/>
                  </a:lnTo>
                  <a:lnTo>
                    <a:pt y="0" x="2377"/>
                  </a:lnTo>
                  <a:lnTo>
                    <a:pt y="111" x="2615"/>
                  </a:lnTo>
                  <a:lnTo>
                    <a:pt y="111" x="2733"/>
                  </a:lnTo>
                  <a:lnTo>
                    <a:pt y="887" x="3327"/>
                  </a:lnTo>
                  <a:lnTo>
                    <a:pt y="1773" x="3922"/>
                  </a:lnTo>
                  <a:lnTo>
                    <a:pt y="2881" x="4397"/>
                  </a:lnTo>
                  <a:lnTo>
                    <a:pt y="4100" x="4872"/>
                  </a:lnTo>
                  <a:lnTo>
                    <a:pt y="4100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07" name="Shape 6207"/>
            <p:cNvSpPr/>
            <p:nvPr/>
          </p:nvSpPr>
          <p:spPr>
            <a:xfrm>
              <a:off y="576175" x="1384150"/>
              <a:ext cy="642675" cx="234675"/>
            </a:xfrm>
            <a:custGeom>
              <a:pathLst>
                <a:path w="9387" extrusionOk="0" h="25707">
                  <a:moveTo>
                    <a:pt y="25706" x="4634"/>
                  </a:moveTo>
                  <a:lnTo>
                    <a:pt y="25374" x="5347"/>
                  </a:lnTo>
                  <a:lnTo>
                    <a:pt y="24931" x="6060"/>
                  </a:lnTo>
                  <a:lnTo>
                    <a:pt y="24266" x="6535"/>
                  </a:lnTo>
                  <a:lnTo>
                    <a:pt y="23490" x="7010"/>
                  </a:lnTo>
                  <a:lnTo>
                    <a:pt y="22493" x="7485"/>
                  </a:lnTo>
                  <a:lnTo>
                    <a:pt y="21496" x="7842"/>
                  </a:lnTo>
                  <a:lnTo>
                    <a:pt y="20388" x="8080"/>
                  </a:lnTo>
                  <a:lnTo>
                    <a:pt y="19169" x="8317"/>
                  </a:lnTo>
                  <a:lnTo>
                    <a:pt y="16510" x="8792"/>
                  </a:lnTo>
                  <a:lnTo>
                    <a:pt y="13740" x="9030"/>
                  </a:lnTo>
                  <a:lnTo>
                    <a:pt y="10970" x="9149"/>
                  </a:lnTo>
                  <a:lnTo>
                    <a:pt y="8310" x="9386"/>
                  </a:lnTo>
                  <a:lnTo>
                    <a:pt y="7313" x="9386"/>
                  </a:lnTo>
                  <a:lnTo>
                    <a:pt y="6316" x="9386"/>
                  </a:lnTo>
                  <a:lnTo>
                    <a:pt y="5429" x="9268"/>
                  </a:lnTo>
                  <a:lnTo>
                    <a:pt y="4543" x="9149"/>
                  </a:lnTo>
                  <a:lnTo>
                    <a:pt y="3878" x="8911"/>
                  </a:lnTo>
                  <a:lnTo>
                    <a:pt y="3213" x="8674"/>
                  </a:lnTo>
                  <a:lnTo>
                    <a:pt y="2549" x="8317"/>
                  </a:lnTo>
                  <a:lnTo>
                    <a:pt y="1995" x="7961"/>
                  </a:lnTo>
                  <a:lnTo>
                    <a:pt y="1551" x="7604"/>
                  </a:lnTo>
                  <a:lnTo>
                    <a:pt y="1108" x="7248"/>
                  </a:lnTo>
                  <a:lnTo>
                    <a:pt y="776" x="6891"/>
                  </a:lnTo>
                  <a:lnTo>
                    <a:pt y="554" x="6416"/>
                  </a:lnTo>
                  <a:lnTo>
                    <a:pt y="111" x="5584"/>
                  </a:lnTo>
                  <a:lnTo>
                    <a:pt y="0" x="4634"/>
                  </a:lnTo>
                  <a:lnTo>
                    <a:pt y="111" x="3802"/>
                  </a:lnTo>
                  <a:lnTo>
                    <a:pt y="554" x="2971"/>
                  </a:lnTo>
                  <a:lnTo>
                    <a:pt y="776" x="2495"/>
                  </a:lnTo>
                  <a:lnTo>
                    <a:pt y="1108" x="2139"/>
                  </a:lnTo>
                  <a:lnTo>
                    <a:pt y="1551" x="1664"/>
                  </a:lnTo>
                  <a:lnTo>
                    <a:pt y="1995" x="1307"/>
                  </a:lnTo>
                  <a:lnTo>
                    <a:pt y="2549" x="1070"/>
                  </a:lnTo>
                  <a:lnTo>
                    <a:pt y="3213" x="713"/>
                  </a:lnTo>
                  <a:lnTo>
                    <a:pt y="3878" x="476"/>
                  </a:lnTo>
                  <a:lnTo>
                    <a:pt y="4654" x="238"/>
                  </a:lnTo>
                  <a:lnTo>
                    <a:pt y="5429" x="119"/>
                  </a:lnTo>
                  <a:lnTo>
                    <a:pt y="6316" x="0"/>
                  </a:lnTo>
                  <a:lnTo>
                    <a:pt y="7313" x="0"/>
                  </a:lnTo>
                  <a:lnTo>
                    <a:pt y="8310" x="0"/>
                  </a:lnTo>
                  <a:lnTo>
                    <a:pt y="10970" x="238"/>
                  </a:lnTo>
                  <a:lnTo>
                    <a:pt y="13740" x="357"/>
                  </a:lnTo>
                  <a:lnTo>
                    <a:pt y="16510" x="594"/>
                  </a:lnTo>
                  <a:lnTo>
                    <a:pt y="19169" x="951"/>
                  </a:lnTo>
                  <a:lnTo>
                    <a:pt y="20388" x="1188"/>
                  </a:lnTo>
                  <a:lnTo>
                    <a:pt y="21496" x="1545"/>
                  </a:lnTo>
                  <a:lnTo>
                    <a:pt y="22493" x="1783"/>
                  </a:lnTo>
                  <a:lnTo>
                    <a:pt y="23490" x="2258"/>
                  </a:lnTo>
                  <a:lnTo>
                    <a:pt y="24266" x="2733"/>
                  </a:lnTo>
                  <a:lnTo>
                    <a:pt y="24931" x="3327"/>
                  </a:lnTo>
                  <a:lnTo>
                    <a:pt y="25374" x="3921"/>
                  </a:lnTo>
                  <a:lnTo>
                    <a:pt y="25706" x="4634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08" name="Shape 6208"/>
            <p:cNvSpPr/>
            <p:nvPr/>
          </p:nvSpPr>
          <p:spPr>
            <a:xfrm>
              <a:off y="576175" x="1384150"/>
              <a:ext cy="642675" cx="234675"/>
            </a:xfrm>
            <a:custGeom>
              <a:pathLst>
                <a:path w="9387" extrusionOk="0" fill="none" h="25707">
                  <a:moveTo>
                    <a:pt y="25706" x="4634"/>
                  </a:moveTo>
                  <a:lnTo>
                    <a:pt y="25374" x="5347"/>
                  </a:lnTo>
                  <a:lnTo>
                    <a:pt y="24931" x="6060"/>
                  </a:lnTo>
                  <a:lnTo>
                    <a:pt y="24266" x="6535"/>
                  </a:lnTo>
                  <a:lnTo>
                    <a:pt y="23490" x="7010"/>
                  </a:lnTo>
                  <a:lnTo>
                    <a:pt y="22493" x="7485"/>
                  </a:lnTo>
                  <a:lnTo>
                    <a:pt y="21496" x="7842"/>
                  </a:lnTo>
                  <a:lnTo>
                    <a:pt y="20388" x="8080"/>
                  </a:lnTo>
                  <a:lnTo>
                    <a:pt y="19169" x="8317"/>
                  </a:lnTo>
                  <a:lnTo>
                    <a:pt y="16510" x="8792"/>
                  </a:lnTo>
                  <a:lnTo>
                    <a:pt y="13740" x="9030"/>
                  </a:lnTo>
                  <a:lnTo>
                    <a:pt y="10970" x="9149"/>
                  </a:lnTo>
                  <a:lnTo>
                    <a:pt y="8310" x="9386"/>
                  </a:lnTo>
                  <a:lnTo>
                    <a:pt y="7313" x="9386"/>
                  </a:lnTo>
                  <a:lnTo>
                    <a:pt y="6316" x="9386"/>
                  </a:lnTo>
                  <a:lnTo>
                    <a:pt y="5429" x="9268"/>
                  </a:lnTo>
                  <a:lnTo>
                    <a:pt y="4543" x="9149"/>
                  </a:lnTo>
                  <a:lnTo>
                    <a:pt y="3878" x="8911"/>
                  </a:lnTo>
                  <a:lnTo>
                    <a:pt y="3213" x="8674"/>
                  </a:lnTo>
                  <a:lnTo>
                    <a:pt y="2549" x="8317"/>
                  </a:lnTo>
                  <a:lnTo>
                    <a:pt y="1995" x="7961"/>
                  </a:lnTo>
                  <a:lnTo>
                    <a:pt y="1551" x="7604"/>
                  </a:lnTo>
                  <a:lnTo>
                    <a:pt y="1108" x="7248"/>
                  </a:lnTo>
                  <a:lnTo>
                    <a:pt y="776" x="6891"/>
                  </a:lnTo>
                  <a:lnTo>
                    <a:pt y="554" x="6416"/>
                  </a:lnTo>
                  <a:lnTo>
                    <a:pt y="111" x="5584"/>
                  </a:lnTo>
                  <a:lnTo>
                    <a:pt y="0" x="4634"/>
                  </a:lnTo>
                  <a:lnTo>
                    <a:pt y="111" x="3802"/>
                  </a:lnTo>
                  <a:lnTo>
                    <a:pt y="554" x="2971"/>
                  </a:lnTo>
                  <a:lnTo>
                    <a:pt y="776" x="2495"/>
                  </a:lnTo>
                  <a:lnTo>
                    <a:pt y="1108" x="2139"/>
                  </a:lnTo>
                  <a:lnTo>
                    <a:pt y="1551" x="1664"/>
                  </a:lnTo>
                  <a:lnTo>
                    <a:pt y="1995" x="1307"/>
                  </a:lnTo>
                  <a:lnTo>
                    <a:pt y="2549" x="1070"/>
                  </a:lnTo>
                  <a:lnTo>
                    <a:pt y="3213" x="713"/>
                  </a:lnTo>
                  <a:lnTo>
                    <a:pt y="3878" x="476"/>
                  </a:lnTo>
                  <a:lnTo>
                    <a:pt y="4654" x="238"/>
                  </a:lnTo>
                  <a:lnTo>
                    <a:pt y="5429" x="119"/>
                  </a:lnTo>
                  <a:lnTo>
                    <a:pt y="6316" x="0"/>
                  </a:lnTo>
                  <a:lnTo>
                    <a:pt y="7313" x="0"/>
                  </a:lnTo>
                  <a:lnTo>
                    <a:pt y="8310" x="0"/>
                  </a:lnTo>
                  <a:lnTo>
                    <a:pt y="10970" x="238"/>
                  </a:lnTo>
                  <a:lnTo>
                    <a:pt y="13740" x="357"/>
                  </a:lnTo>
                  <a:lnTo>
                    <a:pt y="16510" x="594"/>
                  </a:lnTo>
                  <a:lnTo>
                    <a:pt y="19169" x="951"/>
                  </a:lnTo>
                  <a:lnTo>
                    <a:pt y="20388" x="1188"/>
                  </a:lnTo>
                  <a:lnTo>
                    <a:pt y="21496" x="1545"/>
                  </a:lnTo>
                  <a:lnTo>
                    <a:pt y="22493" x="1783"/>
                  </a:lnTo>
                  <a:lnTo>
                    <a:pt y="23490" x="2258"/>
                  </a:lnTo>
                  <a:lnTo>
                    <a:pt y="24266" x="2733"/>
                  </a:lnTo>
                  <a:lnTo>
                    <a:pt y="24931" x="3327"/>
                  </a:lnTo>
                  <a:lnTo>
                    <a:pt y="25374" x="3921"/>
                  </a:lnTo>
                  <a:lnTo>
                    <a:pt y="25706" x="4634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grpSp>
        <p:nvGrpSpPr>
          <p:cNvPr id="6209" name="Shape 6209"/>
          <p:cNvGrpSpPr/>
          <p:nvPr/>
        </p:nvGrpSpPr>
        <p:grpSpPr>
          <a:xfrm rot="1739999">
            <a:off y="3258226" x="4882073"/>
            <a:ext cy="1415569" cx="1244852"/>
            <a:chOff y="11075" x="14850"/>
            <a:chExt cy="2972325" cx="2970300"/>
          </a:xfrm>
        </p:grpSpPr>
        <p:sp>
          <p:nvSpPr>
            <p:cNvPr id="6210" name="Shape 6210"/>
            <p:cNvSpPr/>
            <p:nvPr/>
          </p:nvSpPr>
          <p:spPr>
            <a:xfrm>
              <a:off y="2437650" x="867325"/>
              <a:ext cy="382300" cx="632675"/>
            </a:xfrm>
            <a:custGeom>
              <a:pathLst>
                <a:path w="25307" extrusionOk="0" h="15292">
                  <a:moveTo>
                    <a:pt y="15292" x="21149"/>
                  </a:moveTo>
                  <a:lnTo>
                    <a:pt y="15292" x="19604"/>
                  </a:lnTo>
                  <a:lnTo>
                    <a:pt y="14295" x="357"/>
                  </a:lnTo>
                  <a:lnTo>
                    <a:pt y="14184" x="119"/>
                  </a:lnTo>
                  <a:lnTo>
                    <a:pt y="14073" x="0"/>
                  </a:lnTo>
                  <a:lnTo>
                    <a:pt y="13962" x="0"/>
                  </a:lnTo>
                  <a:lnTo>
                    <a:pt y="13741" x="0"/>
                  </a:lnTo>
                  <a:lnTo>
                    <a:pt y="11857" x="0"/>
                  </a:lnTo>
                  <a:lnTo>
                    <a:pt y="9641" x="119"/>
                  </a:lnTo>
                  <a:lnTo>
                    <a:pt y="7425" x="357"/>
                  </a:lnTo>
                  <a:lnTo>
                    <a:pt y="5430" x="594"/>
                  </a:lnTo>
                  <a:lnTo>
                    <a:pt y="5098" x="713"/>
                  </a:lnTo>
                  <a:lnTo>
                    <a:pt y="4765" x="832"/>
                  </a:lnTo>
                  <a:lnTo>
                    <a:pt y="4544" x="1188"/>
                  </a:lnTo>
                  <a:lnTo>
                    <a:pt y="4433" x="1663"/>
                  </a:lnTo>
                  <a:lnTo>
                    <a:pt y="1" x="25307"/>
                  </a:lnTo>
                  <a:lnTo>
                    <a:pt y="10084" x="25188"/>
                  </a:lnTo>
                  <a:lnTo>
                    <a:pt y="10084" x="24357"/>
                  </a:lnTo>
                  <a:lnTo>
                    <a:pt y="11192" x="24475"/>
                  </a:lnTo>
                  <a:lnTo>
                    <a:pt y="15292" x="2114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11" name="Shape 6211"/>
            <p:cNvSpPr/>
            <p:nvPr/>
          </p:nvSpPr>
          <p:spPr>
            <a:xfrm>
              <a:off y="2437650" x="1511875"/>
              <a:ext cy="382300" cx="635650"/>
            </a:xfrm>
            <a:custGeom>
              <a:pathLst>
                <a:path w="25426" extrusionOk="0" h="15292">
                  <a:moveTo>
                    <a:pt y="15292" x="4159"/>
                  </a:moveTo>
                  <a:lnTo>
                    <a:pt y="15181" x="5822"/>
                  </a:lnTo>
                  <a:lnTo>
                    <a:pt y="14184" x="25070"/>
                  </a:lnTo>
                  <a:lnTo>
                    <a:pt y="14073" x="25188"/>
                  </a:lnTo>
                  <a:lnTo>
                    <a:pt y="13962" x="25307"/>
                  </a:lnTo>
                  <a:lnTo>
                    <a:pt y="13851" x="25426"/>
                  </a:lnTo>
                  <a:lnTo>
                    <a:pt y="13630" x="25426"/>
                  </a:lnTo>
                  <a:lnTo>
                    <a:pt y="11746" x="25307"/>
                  </a:lnTo>
                  <a:lnTo>
                    <a:pt y="9530" x="25188"/>
                  </a:lnTo>
                  <a:lnTo>
                    <a:pt y="7314" x="25070"/>
                  </a:lnTo>
                  <a:lnTo>
                    <a:pt y="5430" x="24832"/>
                  </a:lnTo>
                  <a:lnTo>
                    <a:pt y="5098" x="24713"/>
                  </a:lnTo>
                  <a:lnTo>
                    <a:pt y="4765" x="24475"/>
                  </a:lnTo>
                  <a:lnTo>
                    <a:pt y="4433" x="24119"/>
                  </a:lnTo>
                  <a:lnTo>
                    <a:pt y="4322" x="23763"/>
                  </a:lnTo>
                  <a:lnTo>
                    <a:pt y="1" x="0"/>
                  </a:lnTo>
                  <a:lnTo>
                    <a:pt y="10084" x="119"/>
                  </a:lnTo>
                  <a:lnTo>
                    <a:pt y="10084" x="951"/>
                  </a:lnTo>
                  <a:lnTo>
                    <a:pt y="11192" x="951"/>
                  </a:lnTo>
                  <a:lnTo>
                    <a:pt y="15292" x="41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12" name="Shape 6212"/>
            <p:cNvSpPr/>
            <p:nvPr/>
          </p:nvSpPr>
          <p:spPr>
            <a:xfrm>
              <a:off y="626025" x="1621775"/>
              <a:ext cy="141300" cx="243575"/>
            </a:xfrm>
            <a:custGeom>
              <a:pathLst>
                <a:path w="9743" extrusionOk="0" h="5652">
                  <a:moveTo>
                    <a:pt y="1" x="238"/>
                  </a:moveTo>
                  <a:lnTo>
                    <a:pt y="4211" x="9268"/>
                  </a:lnTo>
                  <a:lnTo>
                    <a:pt y="4322" x="9505"/>
                  </a:lnTo>
                  <a:lnTo>
                    <a:pt y="4322" x="9743"/>
                  </a:lnTo>
                  <a:lnTo>
                    <a:pt y="5652" x="9743"/>
                  </a:lnTo>
                  <a:lnTo>
                    <a:pt y="5652" x="9505"/>
                  </a:lnTo>
                  <a:lnTo>
                    <a:pt y="5652" x="9268"/>
                  </a:lnTo>
                  <a:lnTo>
                    <a:pt y="2438" x="238"/>
                  </a:lnTo>
                  <a:lnTo>
                    <a:pt y="2327" x="119"/>
                  </a:lnTo>
                  <a:lnTo>
                    <a:pt y="2106" x="0"/>
                  </a:lnTo>
                  <a:lnTo>
                    <a:pt y="1219" x="0"/>
                  </a:lnTo>
                  <a:lnTo>
                    <a:pt y="333" x="119"/>
                  </a:lnTo>
                  <a:lnTo>
                    <a:pt y="222" x="119"/>
                  </a:lnTo>
                  <a:lnTo>
                    <a:pt y="111" x="119"/>
                  </a:lnTo>
                  <a:lnTo>
                    <a:pt y="1" x="119"/>
                  </a:lnTo>
                  <a:lnTo>
                    <a:pt y="1" x="23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13" name="Shape 6213"/>
            <p:cNvSpPr/>
            <p:nvPr/>
          </p:nvSpPr>
          <p:spPr>
            <a:xfrm>
              <a:off y="626025" x="1621775"/>
              <a:ext cy="141300" cx="243575"/>
            </a:xfrm>
            <a:custGeom>
              <a:pathLst>
                <a:path w="9743" extrusionOk="0" fill="none" h="5652">
                  <a:moveTo>
                    <a:pt y="1" x="238"/>
                  </a:moveTo>
                  <a:lnTo>
                    <a:pt y="4211" x="9268"/>
                  </a:lnTo>
                  <a:lnTo>
                    <a:pt y="4322" x="9505"/>
                  </a:lnTo>
                  <a:lnTo>
                    <a:pt y="4322" x="9743"/>
                  </a:lnTo>
                  <a:lnTo>
                    <a:pt y="5652" x="9743"/>
                  </a:lnTo>
                  <a:lnTo>
                    <a:pt y="5652" x="9505"/>
                  </a:lnTo>
                  <a:lnTo>
                    <a:pt y="5652" x="9268"/>
                  </a:lnTo>
                  <a:lnTo>
                    <a:pt y="2438" x="238"/>
                  </a:lnTo>
                  <a:lnTo>
                    <a:pt y="2327" x="119"/>
                  </a:lnTo>
                  <a:lnTo>
                    <a:pt y="2106" x="0"/>
                  </a:lnTo>
                  <a:lnTo>
                    <a:pt y="1219" x="0"/>
                  </a:lnTo>
                  <a:lnTo>
                    <a:pt y="333" x="119"/>
                  </a:lnTo>
                  <a:lnTo>
                    <a:pt y="222" x="119"/>
                  </a:lnTo>
                  <a:lnTo>
                    <a:pt y="111" x="119"/>
                  </a:lnTo>
                  <a:lnTo>
                    <a:pt y="1" x="119"/>
                  </a:lnTo>
                  <a:lnTo>
                    <a:pt y="1" x="238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14" name="Shape 6214"/>
            <p:cNvSpPr/>
            <p:nvPr/>
          </p:nvSpPr>
          <p:spPr>
            <a:xfrm>
              <a:off y="626025" x="1134650"/>
              <a:ext cy="141300" cx="243575"/>
            </a:xfrm>
            <a:custGeom>
              <a:pathLst>
                <a:path w="9743" extrusionOk="0" h="5652">
                  <a:moveTo>
                    <a:pt y="1" x="9505"/>
                  </a:moveTo>
                  <a:lnTo>
                    <a:pt y="4211" x="475"/>
                  </a:lnTo>
                  <a:lnTo>
                    <a:pt y="4322" x="238"/>
                  </a:lnTo>
                  <a:lnTo>
                    <a:pt y="4322" x="0"/>
                  </a:lnTo>
                  <a:lnTo>
                    <a:pt y="5652" x="0"/>
                  </a:lnTo>
                  <a:lnTo>
                    <a:pt y="5652" x="357"/>
                  </a:lnTo>
                  <a:lnTo>
                    <a:pt y="5541" x="594"/>
                  </a:lnTo>
                  <a:lnTo>
                    <a:pt y="2327" x="9505"/>
                  </a:lnTo>
                  <a:lnTo>
                    <a:pt y="2217" x="9624"/>
                  </a:lnTo>
                  <a:lnTo>
                    <a:pt y="2106" x="9743"/>
                  </a:lnTo>
                  <a:lnTo>
                    <a:pt y="1109" x="9743"/>
                  </a:lnTo>
                  <a:lnTo>
                    <a:pt y="333" x="9743"/>
                  </a:lnTo>
                  <a:lnTo>
                    <a:pt y="111" x="9743"/>
                  </a:lnTo>
                  <a:lnTo>
                    <a:pt y="1" x="9743"/>
                  </a:lnTo>
                  <a:lnTo>
                    <a:pt y="1" x="9743"/>
                  </a:lnTo>
                  <a:lnTo>
                    <a:pt y="1" x="950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15" name="Shape 6215"/>
            <p:cNvSpPr/>
            <p:nvPr/>
          </p:nvSpPr>
          <p:spPr>
            <a:xfrm>
              <a:off y="626025" x="1134650"/>
              <a:ext cy="141300" cx="243575"/>
            </a:xfrm>
            <a:custGeom>
              <a:pathLst>
                <a:path w="9743" extrusionOk="0" fill="none" h="5652">
                  <a:moveTo>
                    <a:pt y="1" x="9505"/>
                  </a:moveTo>
                  <a:lnTo>
                    <a:pt y="4211" x="475"/>
                  </a:lnTo>
                  <a:lnTo>
                    <a:pt y="4322" x="238"/>
                  </a:lnTo>
                  <a:lnTo>
                    <a:pt y="4322" x="0"/>
                  </a:lnTo>
                  <a:lnTo>
                    <a:pt y="5652" x="0"/>
                  </a:lnTo>
                  <a:lnTo>
                    <a:pt y="5652" x="357"/>
                  </a:lnTo>
                  <a:lnTo>
                    <a:pt y="5541" x="594"/>
                  </a:lnTo>
                  <a:lnTo>
                    <a:pt y="2327" x="9505"/>
                  </a:lnTo>
                  <a:lnTo>
                    <a:pt y="2217" x="9624"/>
                  </a:lnTo>
                  <a:lnTo>
                    <a:pt y="2106" x="9743"/>
                  </a:lnTo>
                  <a:lnTo>
                    <a:pt y="1109" x="9743"/>
                  </a:lnTo>
                  <a:lnTo>
                    <a:pt y="333" x="9743"/>
                  </a:lnTo>
                  <a:lnTo>
                    <a:pt y="111" x="9743"/>
                  </a:lnTo>
                  <a:lnTo>
                    <a:pt y="1" x="9743"/>
                  </a:lnTo>
                  <a:lnTo>
                    <a:pt y="1" x="9743"/>
                  </a:lnTo>
                  <a:lnTo>
                    <a:pt y="1" x="9505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16" name="Shape 6216"/>
            <p:cNvSpPr/>
            <p:nvPr/>
          </p:nvSpPr>
          <p:spPr>
            <a:xfrm>
              <a:off y="623250" x="1823750"/>
              <a:ext cy="349050" cx="59425"/>
            </a:xfrm>
            <a:custGeom>
              <a:pathLst>
                <a:path w="2377" extrusionOk="0" h="13962">
                  <a:moveTo>
                    <a:pt y="1" x="1189"/>
                  </a:moveTo>
                  <a:lnTo>
                    <a:pt y="222" x="832"/>
                  </a:lnTo>
                  <a:lnTo>
                    <a:pt y="555" x="595"/>
                  </a:lnTo>
                  <a:lnTo>
                    <a:pt y="1109" x="357"/>
                  </a:lnTo>
                  <a:lnTo>
                    <a:pt y="1774" x="238"/>
                  </a:lnTo>
                  <a:lnTo>
                    <a:pt y="3436" x="0"/>
                  </a:lnTo>
                  <a:lnTo>
                    <a:pt y="5098" x="0"/>
                  </a:lnTo>
                  <a:lnTo>
                    <a:pt y="7314" x="0"/>
                  </a:lnTo>
                  <a:lnTo>
                    <a:pt y="10305" x="357"/>
                  </a:lnTo>
                  <a:lnTo>
                    <a:pt y="11635" x="476"/>
                  </a:lnTo>
                  <a:lnTo>
                    <a:pt y="12854" x="713"/>
                  </a:lnTo>
                  <a:lnTo>
                    <a:pt y="13630" x="951"/>
                  </a:lnTo>
                  <a:lnTo>
                    <a:pt y="13962" x="1189"/>
                  </a:lnTo>
                  <a:lnTo>
                    <a:pt y="13630" x="1426"/>
                  </a:lnTo>
                  <a:lnTo>
                    <a:pt y="12854" x="1664"/>
                  </a:lnTo>
                  <a:lnTo>
                    <a:pt y="11635" x="1783"/>
                  </a:lnTo>
                  <a:lnTo>
                    <a:pt y="10195" x="2020"/>
                  </a:lnTo>
                  <a:lnTo>
                    <a:pt y="7314" x="2258"/>
                  </a:lnTo>
                  <a:lnTo>
                    <a:pt y="5098" x="2377"/>
                  </a:lnTo>
                  <a:lnTo>
                    <a:pt y="3436" x="2258"/>
                  </a:lnTo>
                  <a:lnTo>
                    <a:pt y="1774" x="2139"/>
                  </a:lnTo>
                  <a:lnTo>
                    <a:pt y="1109" x="1901"/>
                  </a:lnTo>
                  <a:lnTo>
                    <a:pt y="555" x="1783"/>
                  </a:lnTo>
                  <a:lnTo>
                    <a:pt y="222" x="1426"/>
                  </a:lnTo>
                  <a:lnTo>
                    <a:pt y="1" x="118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17" name="Shape 6217"/>
            <p:cNvSpPr/>
            <p:nvPr/>
          </p:nvSpPr>
          <p:spPr>
            <a:xfrm>
              <a:off y="623250" x="1823750"/>
              <a:ext cy="349050" cx="59425"/>
            </a:xfrm>
            <a:custGeom>
              <a:pathLst>
                <a:path w="2377" extrusionOk="0" fill="none" h="13962">
                  <a:moveTo>
                    <a:pt y="1" x="1189"/>
                  </a:moveTo>
                  <a:lnTo>
                    <a:pt y="222" x="832"/>
                  </a:lnTo>
                  <a:lnTo>
                    <a:pt y="555" x="595"/>
                  </a:lnTo>
                  <a:lnTo>
                    <a:pt y="1109" x="357"/>
                  </a:lnTo>
                  <a:lnTo>
                    <a:pt y="1774" x="238"/>
                  </a:lnTo>
                  <a:lnTo>
                    <a:pt y="3436" x="0"/>
                  </a:lnTo>
                  <a:lnTo>
                    <a:pt y="5098" x="0"/>
                  </a:lnTo>
                  <a:lnTo>
                    <a:pt y="7314" x="0"/>
                  </a:lnTo>
                  <a:lnTo>
                    <a:pt y="10305" x="357"/>
                  </a:lnTo>
                  <a:lnTo>
                    <a:pt y="11635" x="476"/>
                  </a:lnTo>
                  <a:lnTo>
                    <a:pt y="12854" x="713"/>
                  </a:lnTo>
                  <a:lnTo>
                    <a:pt y="13630" x="951"/>
                  </a:lnTo>
                  <a:lnTo>
                    <a:pt y="13962" x="1189"/>
                  </a:lnTo>
                  <a:lnTo>
                    <a:pt y="13630" x="1426"/>
                  </a:lnTo>
                  <a:lnTo>
                    <a:pt y="12854" x="1664"/>
                  </a:lnTo>
                  <a:lnTo>
                    <a:pt y="11635" x="1783"/>
                  </a:lnTo>
                  <a:lnTo>
                    <a:pt y="10195" x="2020"/>
                  </a:lnTo>
                  <a:lnTo>
                    <a:pt y="7314" x="2258"/>
                  </a:lnTo>
                  <a:lnTo>
                    <a:pt y="5098" x="2377"/>
                  </a:lnTo>
                  <a:lnTo>
                    <a:pt y="3436" x="2258"/>
                  </a:lnTo>
                  <a:lnTo>
                    <a:pt y="1774" x="2139"/>
                  </a:lnTo>
                  <a:lnTo>
                    <a:pt y="1109" x="1901"/>
                  </a:lnTo>
                  <a:lnTo>
                    <a:pt y="555" x="1783"/>
                  </a:lnTo>
                  <a:lnTo>
                    <a:pt y="222" x="1426"/>
                  </a:lnTo>
                  <a:lnTo>
                    <a:pt y="1" x="1189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18" name="Shape 6218"/>
            <p:cNvSpPr/>
            <p:nvPr/>
          </p:nvSpPr>
          <p:spPr>
            <a:xfrm>
              <a:off y="626025" x="1116825"/>
              <a:ext cy="346275" cx="62400"/>
            </a:xfrm>
            <a:custGeom>
              <a:pathLst>
                <a:path w="2496" extrusionOk="0" h="13851">
                  <a:moveTo>
                    <a:pt y="1" x="1307"/>
                  </a:moveTo>
                  <a:lnTo>
                    <a:pt y="111" x="1545"/>
                  </a:lnTo>
                  <a:lnTo>
                    <a:pt y="555" x="1782"/>
                  </a:lnTo>
                  <a:lnTo>
                    <a:pt y="1109" x="2020"/>
                  </a:lnTo>
                  <a:lnTo>
                    <a:pt y="1773" x="2258"/>
                  </a:lnTo>
                  <a:lnTo>
                    <a:pt y="3435" x="2377"/>
                  </a:lnTo>
                  <a:lnTo>
                    <a:pt y="4987" x="2495"/>
                  </a:lnTo>
                  <a:lnTo>
                    <a:pt y="7203" x="2377"/>
                  </a:lnTo>
                  <a:lnTo>
                    <a:pt y="10194" x="2139"/>
                  </a:lnTo>
                  <a:lnTo>
                    <a:pt y="11635" x="1901"/>
                  </a:lnTo>
                  <a:lnTo>
                    <a:pt y="12743" x="1782"/>
                  </a:lnTo>
                  <a:lnTo>
                    <a:pt y="13629" x="1545"/>
                  </a:lnTo>
                  <a:lnTo>
                    <a:pt y="13851" x="1307"/>
                  </a:lnTo>
                  <a:lnTo>
                    <a:pt y="13629" x="1070"/>
                  </a:lnTo>
                  <a:lnTo>
                    <a:pt y="12743" x="832"/>
                  </a:lnTo>
                  <a:lnTo>
                    <a:pt y="11635" x="594"/>
                  </a:lnTo>
                  <a:lnTo>
                    <a:pt y="10194" x="476"/>
                  </a:lnTo>
                  <a:lnTo>
                    <a:pt y="7203" x="119"/>
                  </a:lnTo>
                  <a:lnTo>
                    <a:pt y="4987" x="0"/>
                  </a:lnTo>
                  <a:lnTo>
                    <a:pt y="3435" x="119"/>
                  </a:lnTo>
                  <a:lnTo>
                    <a:pt y="1773" x="238"/>
                  </a:lnTo>
                  <a:lnTo>
                    <a:pt y="1109" x="476"/>
                  </a:lnTo>
                  <a:lnTo>
                    <a:pt y="555" x="713"/>
                  </a:lnTo>
                  <a:lnTo>
                    <a:pt y="111" x="951"/>
                  </a:lnTo>
                  <a:lnTo>
                    <a:pt y="1" x="130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19" name="Shape 6219"/>
            <p:cNvSpPr/>
            <p:nvPr/>
          </p:nvSpPr>
          <p:spPr>
            <a:xfrm>
              <a:off y="626025" x="1116825"/>
              <a:ext cy="346275" cx="62400"/>
            </a:xfrm>
            <a:custGeom>
              <a:pathLst>
                <a:path w="2496" extrusionOk="0" fill="none" h="13851">
                  <a:moveTo>
                    <a:pt y="1" x="1307"/>
                  </a:moveTo>
                  <a:lnTo>
                    <a:pt y="111" x="1545"/>
                  </a:lnTo>
                  <a:lnTo>
                    <a:pt y="555" x="1782"/>
                  </a:lnTo>
                  <a:lnTo>
                    <a:pt y="1109" x="2020"/>
                  </a:lnTo>
                  <a:lnTo>
                    <a:pt y="1773" x="2258"/>
                  </a:lnTo>
                  <a:lnTo>
                    <a:pt y="3435" x="2377"/>
                  </a:lnTo>
                  <a:lnTo>
                    <a:pt y="4987" x="2495"/>
                  </a:lnTo>
                  <a:lnTo>
                    <a:pt y="7203" x="2377"/>
                  </a:lnTo>
                  <a:lnTo>
                    <a:pt y="10194" x="2139"/>
                  </a:lnTo>
                  <a:lnTo>
                    <a:pt y="11635" x="1901"/>
                  </a:lnTo>
                  <a:lnTo>
                    <a:pt y="12743" x="1782"/>
                  </a:lnTo>
                  <a:lnTo>
                    <a:pt y="13629" x="1545"/>
                  </a:lnTo>
                  <a:lnTo>
                    <a:pt y="13851" x="1307"/>
                  </a:lnTo>
                  <a:lnTo>
                    <a:pt y="13629" x="1070"/>
                  </a:lnTo>
                  <a:lnTo>
                    <a:pt y="12743" x="832"/>
                  </a:lnTo>
                  <a:lnTo>
                    <a:pt y="11635" x="594"/>
                  </a:lnTo>
                  <a:lnTo>
                    <a:pt y="10194" x="476"/>
                  </a:lnTo>
                  <a:lnTo>
                    <a:pt y="7203" x="119"/>
                  </a:lnTo>
                  <a:lnTo>
                    <a:pt y="4987" x="0"/>
                  </a:lnTo>
                  <a:lnTo>
                    <a:pt y="3435" x="119"/>
                  </a:lnTo>
                  <a:lnTo>
                    <a:pt y="1773" x="238"/>
                  </a:lnTo>
                  <a:lnTo>
                    <a:pt y="1109" x="476"/>
                  </a:lnTo>
                  <a:lnTo>
                    <a:pt y="555" x="713"/>
                  </a:lnTo>
                  <a:lnTo>
                    <a:pt y="111" x="951"/>
                  </a:lnTo>
                  <a:lnTo>
                    <a:pt y="1" x="1307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20" name="Shape 6220"/>
            <p:cNvSpPr/>
            <p:nvPr/>
          </p:nvSpPr>
          <p:spPr>
            <a:xfrm>
              <a:off y="678650" x="1500000"/>
              <a:ext cy="745175" cx="1485150"/>
            </a:xfrm>
            <a:custGeom>
              <a:pathLst>
                <a:path w="59406" extrusionOk="0" h="29807">
                  <a:moveTo>
                    <a:pt y="29807" x="0"/>
                  </a:moveTo>
                  <a:lnTo>
                    <a:pt y="24599" x="58574"/>
                  </a:lnTo>
                  <a:lnTo>
                    <a:pt y="24488" x="58931"/>
                  </a:lnTo>
                  <a:lnTo>
                    <a:pt y="24267" x="59287"/>
                  </a:lnTo>
                  <a:lnTo>
                    <a:pt y="24045" x="59406"/>
                  </a:lnTo>
                  <a:lnTo>
                    <a:pt y="23713" x="59406"/>
                  </a:lnTo>
                  <a:lnTo>
                    <a:pt y="20610" x="59287"/>
                  </a:lnTo>
                  <a:lnTo>
                    <a:pt y="17508" x="59050"/>
                  </a:lnTo>
                  <a:lnTo>
                    <a:pt y="14294" x="58693"/>
                  </a:lnTo>
                  <a:lnTo>
                    <a:pt y="11303" x="58099"/>
                  </a:lnTo>
                  <a:lnTo>
                    <a:pt y="10638" x="57861"/>
                  </a:lnTo>
                  <a:lnTo>
                    <a:pt y="10084" x="57267"/>
                  </a:lnTo>
                  <a:lnTo>
                    <a:pt y="9862" x="56911"/>
                  </a:lnTo>
                  <a:lnTo>
                    <a:pt y="9641" x="56554"/>
                  </a:lnTo>
                  <a:lnTo>
                    <a:pt y="9419" x="56079"/>
                  </a:lnTo>
                  <a:lnTo>
                    <a:pt y="9308" x="55604"/>
                  </a:lnTo>
                  <a:lnTo>
                    <a:pt y="1" x="0"/>
                  </a:lnTo>
                  <a:lnTo>
                    <a:pt y="29807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21" name="Shape 6221"/>
            <p:cNvSpPr/>
            <p:nvPr/>
          </p:nvSpPr>
          <p:spPr>
            <a:xfrm>
              <a:off y="678650" x="14850"/>
              <a:ext cy="745175" cx="1485175"/>
            </a:xfrm>
            <a:custGeom>
              <a:pathLst>
                <a:path w="59407" extrusionOk="0" h="29807">
                  <a:moveTo>
                    <a:pt y="29807" x="59406"/>
                  </a:moveTo>
                  <a:lnTo>
                    <a:pt y="24821" x="832"/>
                  </a:lnTo>
                  <a:lnTo>
                    <a:pt y="24710" x="475"/>
                  </a:lnTo>
                  <a:lnTo>
                    <a:pt y="24488" x="119"/>
                  </a:lnTo>
                  <a:lnTo>
                    <a:pt y="24267" x="0"/>
                  </a:lnTo>
                  <a:lnTo>
                    <a:pt y="23934" x="0"/>
                  </a:lnTo>
                  <a:lnTo>
                    <a:pt y="20832" x="119"/>
                  </a:lnTo>
                  <a:lnTo>
                    <a:pt y="17729" x="356"/>
                  </a:lnTo>
                  <a:lnTo>
                    <a:pt y="14627" x="713"/>
                  </a:lnTo>
                  <a:lnTo>
                    <a:pt y="11524" x="1188"/>
                  </a:lnTo>
                  <a:lnTo>
                    <a:pt y="10860" x="1545"/>
                  </a:lnTo>
                  <a:lnTo>
                    <a:pt y="10306" x="2020"/>
                  </a:lnTo>
                  <a:lnTo>
                    <a:pt y="10084" x="2376"/>
                  </a:lnTo>
                  <a:lnTo>
                    <a:pt y="9862" x="2733"/>
                  </a:lnTo>
                  <a:lnTo>
                    <a:pt y="9641" x="3208"/>
                  </a:lnTo>
                  <a:lnTo>
                    <a:pt y="9530" x="3683"/>
                  </a:lnTo>
                  <a:lnTo>
                    <a:pt y="1" x="59287"/>
                  </a:lnTo>
                  <a:lnTo>
                    <a:pt y="29807" x="5940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22" name="Shape 6222"/>
            <p:cNvSpPr/>
            <p:nvPr/>
          </p:nvSpPr>
          <p:spPr>
            <a:xfrm>
              <a:off y="119100" x="1381175"/>
              <a:ext cy="2864300" cx="243600"/>
            </a:xfrm>
            <a:custGeom>
              <a:pathLst>
                <a:path w="9744" extrusionOk="0" fill="none" h="114572">
                  <a:moveTo>
                    <a:pt y="114571" x="5347"/>
                  </a:moveTo>
                  <a:lnTo>
                    <a:pt y="34460" x="9505"/>
                  </a:lnTo>
                  <a:lnTo>
                    <a:pt y="32244" x="9505"/>
                  </a:lnTo>
                  <a:lnTo>
                    <a:pt y="30139" x="9624"/>
                  </a:lnTo>
                  <a:lnTo>
                    <a:pt y="27480" x="9624"/>
                  </a:lnTo>
                  <a:lnTo>
                    <a:pt y="23158" x="9624"/>
                  </a:lnTo>
                  <a:lnTo>
                    <a:pt y="19945" x="9743"/>
                  </a:lnTo>
                  <a:lnTo>
                    <a:pt y="16399" x="9624"/>
                  </a:lnTo>
                  <a:lnTo>
                    <a:pt y="12965" x="9387"/>
                  </a:lnTo>
                  <a:lnTo>
                    <a:pt y="9530" x="9149"/>
                  </a:lnTo>
                  <a:lnTo>
                    <a:pt y="6316" x="8793"/>
                  </a:lnTo>
                  <a:lnTo>
                    <a:pt y="3657" x="8436"/>
                  </a:lnTo>
                  <a:lnTo>
                    <a:pt y="2438" x="8080"/>
                  </a:lnTo>
                  <a:lnTo>
                    <a:pt y="1441" x="7842"/>
                  </a:lnTo>
                  <a:lnTo>
                    <a:pt y="555" x="7604"/>
                  </a:lnTo>
                  <a:lnTo>
                    <a:pt y="1" x="7248"/>
                  </a:lnTo>
                  <a:lnTo>
                    <a:pt y="1" x="2377"/>
                  </a:lnTo>
                  <a:lnTo>
                    <a:pt y="555" x="2020"/>
                  </a:lnTo>
                  <a:lnTo>
                    <a:pt y="1219" x="1783"/>
                  </a:lnTo>
                  <a:lnTo>
                    <a:pt y="2217" x="1545"/>
                  </a:lnTo>
                  <a:lnTo>
                    <a:pt y="3325" x="1307"/>
                  </a:lnTo>
                  <a:lnTo>
                    <a:pt y="5984" x="832"/>
                  </a:lnTo>
                  <a:lnTo>
                    <a:pt y="9197" x="476"/>
                  </a:lnTo>
                  <a:lnTo>
                    <a:pt y="12632" x="238"/>
                  </a:lnTo>
                  <a:lnTo>
                    <a:pt y="16289" x="1"/>
                  </a:lnTo>
                  <a:lnTo>
                    <a:pt y="19834" x="1"/>
                  </a:lnTo>
                  <a:lnTo>
                    <a:pt y="23158" x="1"/>
                  </a:lnTo>
                  <a:lnTo>
                    <a:pt y="27147" x="1"/>
                  </a:lnTo>
                  <a:lnTo>
                    <a:pt y="29474" x="1"/>
                  </a:lnTo>
                  <a:lnTo>
                    <a:pt y="31469" x="1"/>
                  </a:lnTo>
                  <a:lnTo>
                    <a:pt y="34460" x="119"/>
                  </a:lnTo>
                  <a:lnTo>
                    <a:pt y="114571" x="4753"/>
                  </a:lnTo>
                  <a:lnTo>
                    <a:pt y="114571" x="5347"/>
                  </a:lnTo>
                </a:path>
              </a:pathLst>
            </a:custGeom>
            <a:noFill/>
            <a:ln w="5950" cap="rnd">
              <a:solidFill>
                <a:srgbClr val="FFFFFF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23" name="Shape 6223"/>
            <p:cNvSpPr/>
            <p:nvPr/>
          </p:nvSpPr>
          <p:spPr>
            <a:xfrm>
              <a:off y="119100" x="1381175"/>
              <a:ext cy="2864300" cx="243600"/>
            </a:xfrm>
            <a:custGeom>
              <a:pathLst>
                <a:path w="9744" extrusionOk="0" h="114572">
                  <a:moveTo>
                    <a:pt y="114571" x="5347"/>
                  </a:moveTo>
                  <a:lnTo>
                    <a:pt y="34460" x="9505"/>
                  </a:lnTo>
                  <a:lnTo>
                    <a:pt y="32244" x="9505"/>
                  </a:lnTo>
                  <a:lnTo>
                    <a:pt y="30139" x="9624"/>
                  </a:lnTo>
                  <a:lnTo>
                    <a:pt y="27480" x="9624"/>
                  </a:lnTo>
                  <a:lnTo>
                    <a:pt y="23158" x="9624"/>
                  </a:lnTo>
                  <a:lnTo>
                    <a:pt y="19945" x="9743"/>
                  </a:lnTo>
                  <a:lnTo>
                    <a:pt y="16399" x="9624"/>
                  </a:lnTo>
                  <a:lnTo>
                    <a:pt y="12965" x="9387"/>
                  </a:lnTo>
                  <a:lnTo>
                    <a:pt y="9530" x="9149"/>
                  </a:lnTo>
                  <a:lnTo>
                    <a:pt y="6316" x="8793"/>
                  </a:lnTo>
                  <a:lnTo>
                    <a:pt y="3657" x="8436"/>
                  </a:lnTo>
                  <a:lnTo>
                    <a:pt y="2438" x="8080"/>
                  </a:lnTo>
                  <a:lnTo>
                    <a:pt y="1441" x="7842"/>
                  </a:lnTo>
                  <a:lnTo>
                    <a:pt y="555" x="7604"/>
                  </a:lnTo>
                  <a:lnTo>
                    <a:pt y="1" x="7248"/>
                  </a:lnTo>
                  <a:lnTo>
                    <a:pt y="1" x="2377"/>
                  </a:lnTo>
                  <a:lnTo>
                    <a:pt y="555" x="2020"/>
                  </a:lnTo>
                  <a:lnTo>
                    <a:pt y="1219" x="1783"/>
                  </a:lnTo>
                  <a:lnTo>
                    <a:pt y="2217" x="1545"/>
                  </a:lnTo>
                  <a:lnTo>
                    <a:pt y="3325" x="1307"/>
                  </a:lnTo>
                  <a:lnTo>
                    <a:pt y="5984" x="832"/>
                  </a:lnTo>
                  <a:lnTo>
                    <a:pt y="9197" x="476"/>
                  </a:lnTo>
                  <a:lnTo>
                    <a:pt y="12632" x="238"/>
                  </a:lnTo>
                  <a:lnTo>
                    <a:pt y="16289" x="1"/>
                  </a:lnTo>
                  <a:lnTo>
                    <a:pt y="19834" x="1"/>
                  </a:lnTo>
                  <a:lnTo>
                    <a:pt y="23158" x="1"/>
                  </a:lnTo>
                  <a:lnTo>
                    <a:pt y="27147" x="1"/>
                  </a:lnTo>
                  <a:lnTo>
                    <a:pt y="29474" x="1"/>
                  </a:lnTo>
                  <a:lnTo>
                    <a:pt y="31469" x="1"/>
                  </a:lnTo>
                  <a:lnTo>
                    <a:pt y="34460" x="119"/>
                  </a:lnTo>
                  <a:lnTo>
                    <a:pt y="114571" x="4753"/>
                  </a:lnTo>
                  <a:lnTo>
                    <a:pt y="114571" x="53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24" name="Shape 6224"/>
            <p:cNvSpPr/>
            <p:nvPr/>
          </p:nvSpPr>
          <p:spPr>
            <a:xfrm>
              <a:off y="11075" x="1440575"/>
              <a:ext cy="102500" cx="121825"/>
            </a:xfrm>
            <a:custGeom>
              <a:pathLst>
                <a:path w="4873" extrusionOk="0" h="4100">
                  <a:moveTo>
                    <a:pt y="4100" x="1"/>
                  </a:moveTo>
                  <a:lnTo>
                    <a:pt y="2881" x="476"/>
                  </a:lnTo>
                  <a:lnTo>
                    <a:pt y="1773" x="951"/>
                  </a:lnTo>
                  <a:lnTo>
                    <a:pt y="887" x="1427"/>
                  </a:lnTo>
                  <a:lnTo>
                    <a:pt y="222" x="2139"/>
                  </a:lnTo>
                  <a:lnTo>
                    <a:pt y="111" x="2258"/>
                  </a:lnTo>
                  <a:lnTo>
                    <a:pt y="0" x="2377"/>
                  </a:lnTo>
                  <a:lnTo>
                    <a:pt y="111" x="2615"/>
                  </a:lnTo>
                  <a:lnTo>
                    <a:pt y="111" x="2733"/>
                  </a:lnTo>
                  <a:lnTo>
                    <a:pt y="887" x="3327"/>
                  </a:lnTo>
                  <a:lnTo>
                    <a:pt y="1773" x="3922"/>
                  </a:lnTo>
                  <a:lnTo>
                    <a:pt y="2881" x="4397"/>
                  </a:lnTo>
                  <a:lnTo>
                    <a:pt y="4100" x="4872"/>
                  </a:lnTo>
                  <a:lnTo>
                    <a:pt y="4100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25" name="Shape 6225"/>
            <p:cNvSpPr/>
            <p:nvPr/>
          </p:nvSpPr>
          <p:spPr>
            <a:xfrm>
              <a:off y="576175" x="1384150"/>
              <a:ext cy="642675" cx="234675"/>
            </a:xfrm>
            <a:custGeom>
              <a:pathLst>
                <a:path w="9387" extrusionOk="0" h="25707">
                  <a:moveTo>
                    <a:pt y="25706" x="4634"/>
                  </a:moveTo>
                  <a:lnTo>
                    <a:pt y="25374" x="5347"/>
                  </a:lnTo>
                  <a:lnTo>
                    <a:pt y="24931" x="6060"/>
                  </a:lnTo>
                  <a:lnTo>
                    <a:pt y="24266" x="6535"/>
                  </a:lnTo>
                  <a:lnTo>
                    <a:pt y="23490" x="7010"/>
                  </a:lnTo>
                  <a:lnTo>
                    <a:pt y="22493" x="7485"/>
                  </a:lnTo>
                  <a:lnTo>
                    <a:pt y="21496" x="7842"/>
                  </a:lnTo>
                  <a:lnTo>
                    <a:pt y="20388" x="8080"/>
                  </a:lnTo>
                  <a:lnTo>
                    <a:pt y="19169" x="8317"/>
                  </a:lnTo>
                  <a:lnTo>
                    <a:pt y="16510" x="8792"/>
                  </a:lnTo>
                  <a:lnTo>
                    <a:pt y="13740" x="9030"/>
                  </a:lnTo>
                  <a:lnTo>
                    <a:pt y="10970" x="9149"/>
                  </a:lnTo>
                  <a:lnTo>
                    <a:pt y="8310" x="9386"/>
                  </a:lnTo>
                  <a:lnTo>
                    <a:pt y="7313" x="9386"/>
                  </a:lnTo>
                  <a:lnTo>
                    <a:pt y="6316" x="9386"/>
                  </a:lnTo>
                  <a:lnTo>
                    <a:pt y="5429" x="9268"/>
                  </a:lnTo>
                  <a:lnTo>
                    <a:pt y="4543" x="9149"/>
                  </a:lnTo>
                  <a:lnTo>
                    <a:pt y="3878" x="8911"/>
                  </a:lnTo>
                  <a:lnTo>
                    <a:pt y="3213" x="8674"/>
                  </a:lnTo>
                  <a:lnTo>
                    <a:pt y="2549" x="8317"/>
                  </a:lnTo>
                  <a:lnTo>
                    <a:pt y="1995" x="7961"/>
                  </a:lnTo>
                  <a:lnTo>
                    <a:pt y="1551" x="7604"/>
                  </a:lnTo>
                  <a:lnTo>
                    <a:pt y="1108" x="7248"/>
                  </a:lnTo>
                  <a:lnTo>
                    <a:pt y="776" x="6891"/>
                  </a:lnTo>
                  <a:lnTo>
                    <a:pt y="554" x="6416"/>
                  </a:lnTo>
                  <a:lnTo>
                    <a:pt y="111" x="5584"/>
                  </a:lnTo>
                  <a:lnTo>
                    <a:pt y="0" x="4634"/>
                  </a:lnTo>
                  <a:lnTo>
                    <a:pt y="111" x="3802"/>
                  </a:lnTo>
                  <a:lnTo>
                    <a:pt y="554" x="2971"/>
                  </a:lnTo>
                  <a:lnTo>
                    <a:pt y="776" x="2495"/>
                  </a:lnTo>
                  <a:lnTo>
                    <a:pt y="1108" x="2139"/>
                  </a:lnTo>
                  <a:lnTo>
                    <a:pt y="1551" x="1664"/>
                  </a:lnTo>
                  <a:lnTo>
                    <a:pt y="1995" x="1307"/>
                  </a:lnTo>
                  <a:lnTo>
                    <a:pt y="2549" x="1070"/>
                  </a:lnTo>
                  <a:lnTo>
                    <a:pt y="3213" x="713"/>
                  </a:lnTo>
                  <a:lnTo>
                    <a:pt y="3878" x="476"/>
                  </a:lnTo>
                  <a:lnTo>
                    <a:pt y="4654" x="238"/>
                  </a:lnTo>
                  <a:lnTo>
                    <a:pt y="5429" x="119"/>
                  </a:lnTo>
                  <a:lnTo>
                    <a:pt y="6316" x="0"/>
                  </a:lnTo>
                  <a:lnTo>
                    <a:pt y="7313" x="0"/>
                  </a:lnTo>
                  <a:lnTo>
                    <a:pt y="8310" x="0"/>
                  </a:lnTo>
                  <a:lnTo>
                    <a:pt y="10970" x="238"/>
                  </a:lnTo>
                  <a:lnTo>
                    <a:pt y="13740" x="357"/>
                  </a:lnTo>
                  <a:lnTo>
                    <a:pt y="16510" x="594"/>
                  </a:lnTo>
                  <a:lnTo>
                    <a:pt y="19169" x="951"/>
                  </a:lnTo>
                  <a:lnTo>
                    <a:pt y="20388" x="1188"/>
                  </a:lnTo>
                  <a:lnTo>
                    <a:pt y="21496" x="1545"/>
                  </a:lnTo>
                  <a:lnTo>
                    <a:pt y="22493" x="1783"/>
                  </a:lnTo>
                  <a:lnTo>
                    <a:pt y="23490" x="2258"/>
                  </a:lnTo>
                  <a:lnTo>
                    <a:pt y="24266" x="2733"/>
                  </a:lnTo>
                  <a:lnTo>
                    <a:pt y="24931" x="3327"/>
                  </a:lnTo>
                  <a:lnTo>
                    <a:pt y="25374" x="3921"/>
                  </a:lnTo>
                  <a:lnTo>
                    <a:pt y="25706" x="4634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26" name="Shape 6226"/>
            <p:cNvSpPr/>
            <p:nvPr/>
          </p:nvSpPr>
          <p:spPr>
            <a:xfrm>
              <a:off y="576175" x="1384150"/>
              <a:ext cy="642675" cx="234675"/>
            </a:xfrm>
            <a:custGeom>
              <a:pathLst>
                <a:path w="9387" extrusionOk="0" fill="none" h="25707">
                  <a:moveTo>
                    <a:pt y="25706" x="4634"/>
                  </a:moveTo>
                  <a:lnTo>
                    <a:pt y="25374" x="5347"/>
                  </a:lnTo>
                  <a:lnTo>
                    <a:pt y="24931" x="6060"/>
                  </a:lnTo>
                  <a:lnTo>
                    <a:pt y="24266" x="6535"/>
                  </a:lnTo>
                  <a:lnTo>
                    <a:pt y="23490" x="7010"/>
                  </a:lnTo>
                  <a:lnTo>
                    <a:pt y="22493" x="7485"/>
                  </a:lnTo>
                  <a:lnTo>
                    <a:pt y="21496" x="7842"/>
                  </a:lnTo>
                  <a:lnTo>
                    <a:pt y="20388" x="8080"/>
                  </a:lnTo>
                  <a:lnTo>
                    <a:pt y="19169" x="8317"/>
                  </a:lnTo>
                  <a:lnTo>
                    <a:pt y="16510" x="8792"/>
                  </a:lnTo>
                  <a:lnTo>
                    <a:pt y="13740" x="9030"/>
                  </a:lnTo>
                  <a:lnTo>
                    <a:pt y="10970" x="9149"/>
                  </a:lnTo>
                  <a:lnTo>
                    <a:pt y="8310" x="9386"/>
                  </a:lnTo>
                  <a:lnTo>
                    <a:pt y="7313" x="9386"/>
                  </a:lnTo>
                  <a:lnTo>
                    <a:pt y="6316" x="9386"/>
                  </a:lnTo>
                  <a:lnTo>
                    <a:pt y="5429" x="9268"/>
                  </a:lnTo>
                  <a:lnTo>
                    <a:pt y="4543" x="9149"/>
                  </a:lnTo>
                  <a:lnTo>
                    <a:pt y="3878" x="8911"/>
                  </a:lnTo>
                  <a:lnTo>
                    <a:pt y="3213" x="8674"/>
                  </a:lnTo>
                  <a:lnTo>
                    <a:pt y="2549" x="8317"/>
                  </a:lnTo>
                  <a:lnTo>
                    <a:pt y="1995" x="7961"/>
                  </a:lnTo>
                  <a:lnTo>
                    <a:pt y="1551" x="7604"/>
                  </a:lnTo>
                  <a:lnTo>
                    <a:pt y="1108" x="7248"/>
                  </a:lnTo>
                  <a:lnTo>
                    <a:pt y="776" x="6891"/>
                  </a:lnTo>
                  <a:lnTo>
                    <a:pt y="554" x="6416"/>
                  </a:lnTo>
                  <a:lnTo>
                    <a:pt y="111" x="5584"/>
                  </a:lnTo>
                  <a:lnTo>
                    <a:pt y="0" x="4634"/>
                  </a:lnTo>
                  <a:lnTo>
                    <a:pt y="111" x="3802"/>
                  </a:lnTo>
                  <a:lnTo>
                    <a:pt y="554" x="2971"/>
                  </a:lnTo>
                  <a:lnTo>
                    <a:pt y="776" x="2495"/>
                  </a:lnTo>
                  <a:lnTo>
                    <a:pt y="1108" x="2139"/>
                  </a:lnTo>
                  <a:lnTo>
                    <a:pt y="1551" x="1664"/>
                  </a:lnTo>
                  <a:lnTo>
                    <a:pt y="1995" x="1307"/>
                  </a:lnTo>
                  <a:lnTo>
                    <a:pt y="2549" x="1070"/>
                  </a:lnTo>
                  <a:lnTo>
                    <a:pt y="3213" x="713"/>
                  </a:lnTo>
                  <a:lnTo>
                    <a:pt y="3878" x="476"/>
                  </a:lnTo>
                  <a:lnTo>
                    <a:pt y="4654" x="238"/>
                  </a:lnTo>
                  <a:lnTo>
                    <a:pt y="5429" x="119"/>
                  </a:lnTo>
                  <a:lnTo>
                    <a:pt y="6316" x="0"/>
                  </a:lnTo>
                  <a:lnTo>
                    <a:pt y="7313" x="0"/>
                  </a:lnTo>
                  <a:lnTo>
                    <a:pt y="8310" x="0"/>
                  </a:lnTo>
                  <a:lnTo>
                    <a:pt y="10970" x="238"/>
                  </a:lnTo>
                  <a:lnTo>
                    <a:pt y="13740" x="357"/>
                  </a:lnTo>
                  <a:lnTo>
                    <a:pt y="16510" x="594"/>
                  </a:lnTo>
                  <a:lnTo>
                    <a:pt y="19169" x="951"/>
                  </a:lnTo>
                  <a:lnTo>
                    <a:pt y="20388" x="1188"/>
                  </a:lnTo>
                  <a:lnTo>
                    <a:pt y="21496" x="1545"/>
                  </a:lnTo>
                  <a:lnTo>
                    <a:pt y="22493" x="1783"/>
                  </a:lnTo>
                  <a:lnTo>
                    <a:pt y="23490" x="2258"/>
                  </a:lnTo>
                  <a:lnTo>
                    <a:pt y="24266" x="2733"/>
                  </a:lnTo>
                  <a:lnTo>
                    <a:pt y="24931" x="3327"/>
                  </a:lnTo>
                  <a:lnTo>
                    <a:pt y="25374" x="3921"/>
                  </a:lnTo>
                  <a:lnTo>
                    <a:pt y="25706" x="4634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grpSp>
        <p:nvGrpSpPr>
          <p:cNvPr id="6227" name="Shape 6227"/>
          <p:cNvGrpSpPr/>
          <p:nvPr/>
        </p:nvGrpSpPr>
        <p:grpSpPr>
          <a:xfrm rot="2640000">
            <a:off y="3191755" x="7122320"/>
            <a:ext cy="1415569" cx="1246424"/>
            <a:chOff y="11075" x="14850"/>
            <a:chExt cy="2972325" cx="2970300"/>
          </a:xfrm>
        </p:grpSpPr>
        <p:sp>
          <p:nvSpPr>
            <p:cNvPr id="6228" name="Shape 6228"/>
            <p:cNvSpPr/>
            <p:nvPr/>
          </p:nvSpPr>
          <p:spPr>
            <a:xfrm>
              <a:off y="2437650" x="867325"/>
              <a:ext cy="382300" cx="632675"/>
            </a:xfrm>
            <a:custGeom>
              <a:pathLst>
                <a:path w="25307" extrusionOk="0" h="15292">
                  <a:moveTo>
                    <a:pt y="15292" x="21149"/>
                  </a:moveTo>
                  <a:lnTo>
                    <a:pt y="15292" x="19604"/>
                  </a:lnTo>
                  <a:lnTo>
                    <a:pt y="14295" x="357"/>
                  </a:lnTo>
                  <a:lnTo>
                    <a:pt y="14184" x="119"/>
                  </a:lnTo>
                  <a:lnTo>
                    <a:pt y="14073" x="0"/>
                  </a:lnTo>
                  <a:lnTo>
                    <a:pt y="13962" x="0"/>
                  </a:lnTo>
                  <a:lnTo>
                    <a:pt y="13741" x="0"/>
                  </a:lnTo>
                  <a:lnTo>
                    <a:pt y="11857" x="0"/>
                  </a:lnTo>
                  <a:lnTo>
                    <a:pt y="9641" x="119"/>
                  </a:lnTo>
                  <a:lnTo>
                    <a:pt y="7425" x="357"/>
                  </a:lnTo>
                  <a:lnTo>
                    <a:pt y="5430" x="594"/>
                  </a:lnTo>
                  <a:lnTo>
                    <a:pt y="5098" x="713"/>
                  </a:lnTo>
                  <a:lnTo>
                    <a:pt y="4765" x="832"/>
                  </a:lnTo>
                  <a:lnTo>
                    <a:pt y="4544" x="1188"/>
                  </a:lnTo>
                  <a:lnTo>
                    <a:pt y="4433" x="1663"/>
                  </a:lnTo>
                  <a:lnTo>
                    <a:pt y="1" x="25307"/>
                  </a:lnTo>
                  <a:lnTo>
                    <a:pt y="10084" x="25188"/>
                  </a:lnTo>
                  <a:lnTo>
                    <a:pt y="10084" x="24357"/>
                  </a:lnTo>
                  <a:lnTo>
                    <a:pt y="11192" x="24475"/>
                  </a:lnTo>
                  <a:lnTo>
                    <a:pt y="15292" x="2114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29" name="Shape 6229"/>
            <p:cNvSpPr/>
            <p:nvPr/>
          </p:nvSpPr>
          <p:spPr>
            <a:xfrm>
              <a:off y="2437650" x="1511875"/>
              <a:ext cy="382300" cx="635650"/>
            </a:xfrm>
            <a:custGeom>
              <a:pathLst>
                <a:path w="25426" extrusionOk="0" h="15292">
                  <a:moveTo>
                    <a:pt y="15292" x="4159"/>
                  </a:moveTo>
                  <a:lnTo>
                    <a:pt y="15181" x="5822"/>
                  </a:lnTo>
                  <a:lnTo>
                    <a:pt y="14184" x="25070"/>
                  </a:lnTo>
                  <a:lnTo>
                    <a:pt y="14073" x="25188"/>
                  </a:lnTo>
                  <a:lnTo>
                    <a:pt y="13962" x="25307"/>
                  </a:lnTo>
                  <a:lnTo>
                    <a:pt y="13851" x="25426"/>
                  </a:lnTo>
                  <a:lnTo>
                    <a:pt y="13630" x="25426"/>
                  </a:lnTo>
                  <a:lnTo>
                    <a:pt y="11746" x="25307"/>
                  </a:lnTo>
                  <a:lnTo>
                    <a:pt y="9530" x="25188"/>
                  </a:lnTo>
                  <a:lnTo>
                    <a:pt y="7314" x="25070"/>
                  </a:lnTo>
                  <a:lnTo>
                    <a:pt y="5430" x="24832"/>
                  </a:lnTo>
                  <a:lnTo>
                    <a:pt y="5098" x="24713"/>
                  </a:lnTo>
                  <a:lnTo>
                    <a:pt y="4765" x="24475"/>
                  </a:lnTo>
                  <a:lnTo>
                    <a:pt y="4433" x="24119"/>
                  </a:lnTo>
                  <a:lnTo>
                    <a:pt y="4322" x="23763"/>
                  </a:lnTo>
                  <a:lnTo>
                    <a:pt y="1" x="0"/>
                  </a:lnTo>
                  <a:lnTo>
                    <a:pt y="10084" x="119"/>
                  </a:lnTo>
                  <a:lnTo>
                    <a:pt y="10084" x="951"/>
                  </a:lnTo>
                  <a:lnTo>
                    <a:pt y="11192" x="951"/>
                  </a:lnTo>
                  <a:lnTo>
                    <a:pt y="15292" x="41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30" name="Shape 6230"/>
            <p:cNvSpPr/>
            <p:nvPr/>
          </p:nvSpPr>
          <p:spPr>
            <a:xfrm>
              <a:off y="626025" x="1621775"/>
              <a:ext cy="141300" cx="243575"/>
            </a:xfrm>
            <a:custGeom>
              <a:pathLst>
                <a:path w="9743" extrusionOk="0" h="5652">
                  <a:moveTo>
                    <a:pt y="1" x="238"/>
                  </a:moveTo>
                  <a:lnTo>
                    <a:pt y="4211" x="9268"/>
                  </a:lnTo>
                  <a:lnTo>
                    <a:pt y="4322" x="9505"/>
                  </a:lnTo>
                  <a:lnTo>
                    <a:pt y="4322" x="9743"/>
                  </a:lnTo>
                  <a:lnTo>
                    <a:pt y="5652" x="9743"/>
                  </a:lnTo>
                  <a:lnTo>
                    <a:pt y="5652" x="9505"/>
                  </a:lnTo>
                  <a:lnTo>
                    <a:pt y="5652" x="9268"/>
                  </a:lnTo>
                  <a:lnTo>
                    <a:pt y="2438" x="238"/>
                  </a:lnTo>
                  <a:lnTo>
                    <a:pt y="2327" x="119"/>
                  </a:lnTo>
                  <a:lnTo>
                    <a:pt y="2106" x="0"/>
                  </a:lnTo>
                  <a:lnTo>
                    <a:pt y="1219" x="0"/>
                  </a:lnTo>
                  <a:lnTo>
                    <a:pt y="333" x="119"/>
                  </a:lnTo>
                  <a:lnTo>
                    <a:pt y="222" x="119"/>
                  </a:lnTo>
                  <a:lnTo>
                    <a:pt y="111" x="119"/>
                  </a:lnTo>
                  <a:lnTo>
                    <a:pt y="1" x="119"/>
                  </a:lnTo>
                  <a:lnTo>
                    <a:pt y="1" x="23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31" name="Shape 6231"/>
            <p:cNvSpPr/>
            <p:nvPr/>
          </p:nvSpPr>
          <p:spPr>
            <a:xfrm>
              <a:off y="626025" x="1621775"/>
              <a:ext cy="141300" cx="243575"/>
            </a:xfrm>
            <a:custGeom>
              <a:pathLst>
                <a:path w="9743" extrusionOk="0" fill="none" h="5652">
                  <a:moveTo>
                    <a:pt y="1" x="238"/>
                  </a:moveTo>
                  <a:lnTo>
                    <a:pt y="4211" x="9268"/>
                  </a:lnTo>
                  <a:lnTo>
                    <a:pt y="4322" x="9505"/>
                  </a:lnTo>
                  <a:lnTo>
                    <a:pt y="4322" x="9743"/>
                  </a:lnTo>
                  <a:lnTo>
                    <a:pt y="5652" x="9743"/>
                  </a:lnTo>
                  <a:lnTo>
                    <a:pt y="5652" x="9505"/>
                  </a:lnTo>
                  <a:lnTo>
                    <a:pt y="5652" x="9268"/>
                  </a:lnTo>
                  <a:lnTo>
                    <a:pt y="2438" x="238"/>
                  </a:lnTo>
                  <a:lnTo>
                    <a:pt y="2327" x="119"/>
                  </a:lnTo>
                  <a:lnTo>
                    <a:pt y="2106" x="0"/>
                  </a:lnTo>
                  <a:lnTo>
                    <a:pt y="1219" x="0"/>
                  </a:lnTo>
                  <a:lnTo>
                    <a:pt y="333" x="119"/>
                  </a:lnTo>
                  <a:lnTo>
                    <a:pt y="222" x="119"/>
                  </a:lnTo>
                  <a:lnTo>
                    <a:pt y="111" x="119"/>
                  </a:lnTo>
                  <a:lnTo>
                    <a:pt y="1" x="119"/>
                  </a:lnTo>
                  <a:lnTo>
                    <a:pt y="1" x="238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32" name="Shape 6232"/>
            <p:cNvSpPr/>
            <p:nvPr/>
          </p:nvSpPr>
          <p:spPr>
            <a:xfrm>
              <a:off y="626025" x="1134650"/>
              <a:ext cy="141300" cx="243575"/>
            </a:xfrm>
            <a:custGeom>
              <a:pathLst>
                <a:path w="9743" extrusionOk="0" h="5652">
                  <a:moveTo>
                    <a:pt y="1" x="9505"/>
                  </a:moveTo>
                  <a:lnTo>
                    <a:pt y="4211" x="475"/>
                  </a:lnTo>
                  <a:lnTo>
                    <a:pt y="4322" x="238"/>
                  </a:lnTo>
                  <a:lnTo>
                    <a:pt y="4322" x="0"/>
                  </a:lnTo>
                  <a:lnTo>
                    <a:pt y="5652" x="0"/>
                  </a:lnTo>
                  <a:lnTo>
                    <a:pt y="5652" x="357"/>
                  </a:lnTo>
                  <a:lnTo>
                    <a:pt y="5541" x="594"/>
                  </a:lnTo>
                  <a:lnTo>
                    <a:pt y="2327" x="9505"/>
                  </a:lnTo>
                  <a:lnTo>
                    <a:pt y="2217" x="9624"/>
                  </a:lnTo>
                  <a:lnTo>
                    <a:pt y="2106" x="9743"/>
                  </a:lnTo>
                  <a:lnTo>
                    <a:pt y="1109" x="9743"/>
                  </a:lnTo>
                  <a:lnTo>
                    <a:pt y="333" x="9743"/>
                  </a:lnTo>
                  <a:lnTo>
                    <a:pt y="111" x="9743"/>
                  </a:lnTo>
                  <a:lnTo>
                    <a:pt y="1" x="9743"/>
                  </a:lnTo>
                  <a:lnTo>
                    <a:pt y="1" x="9743"/>
                  </a:lnTo>
                  <a:lnTo>
                    <a:pt y="1" x="950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33" name="Shape 6233"/>
            <p:cNvSpPr/>
            <p:nvPr/>
          </p:nvSpPr>
          <p:spPr>
            <a:xfrm>
              <a:off y="626025" x="1134650"/>
              <a:ext cy="141300" cx="243575"/>
            </a:xfrm>
            <a:custGeom>
              <a:pathLst>
                <a:path w="9743" extrusionOk="0" fill="none" h="5652">
                  <a:moveTo>
                    <a:pt y="1" x="9505"/>
                  </a:moveTo>
                  <a:lnTo>
                    <a:pt y="4211" x="475"/>
                  </a:lnTo>
                  <a:lnTo>
                    <a:pt y="4322" x="238"/>
                  </a:lnTo>
                  <a:lnTo>
                    <a:pt y="4322" x="0"/>
                  </a:lnTo>
                  <a:lnTo>
                    <a:pt y="5652" x="0"/>
                  </a:lnTo>
                  <a:lnTo>
                    <a:pt y="5652" x="357"/>
                  </a:lnTo>
                  <a:lnTo>
                    <a:pt y="5541" x="594"/>
                  </a:lnTo>
                  <a:lnTo>
                    <a:pt y="2327" x="9505"/>
                  </a:lnTo>
                  <a:lnTo>
                    <a:pt y="2217" x="9624"/>
                  </a:lnTo>
                  <a:lnTo>
                    <a:pt y="2106" x="9743"/>
                  </a:lnTo>
                  <a:lnTo>
                    <a:pt y="1109" x="9743"/>
                  </a:lnTo>
                  <a:lnTo>
                    <a:pt y="333" x="9743"/>
                  </a:lnTo>
                  <a:lnTo>
                    <a:pt y="111" x="9743"/>
                  </a:lnTo>
                  <a:lnTo>
                    <a:pt y="1" x="9743"/>
                  </a:lnTo>
                  <a:lnTo>
                    <a:pt y="1" x="9743"/>
                  </a:lnTo>
                  <a:lnTo>
                    <a:pt y="1" x="9505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34" name="Shape 6234"/>
            <p:cNvSpPr/>
            <p:nvPr/>
          </p:nvSpPr>
          <p:spPr>
            <a:xfrm>
              <a:off y="623250" x="1823750"/>
              <a:ext cy="349050" cx="59425"/>
            </a:xfrm>
            <a:custGeom>
              <a:pathLst>
                <a:path w="2377" extrusionOk="0" h="13962">
                  <a:moveTo>
                    <a:pt y="1" x="1189"/>
                  </a:moveTo>
                  <a:lnTo>
                    <a:pt y="222" x="832"/>
                  </a:lnTo>
                  <a:lnTo>
                    <a:pt y="555" x="595"/>
                  </a:lnTo>
                  <a:lnTo>
                    <a:pt y="1109" x="357"/>
                  </a:lnTo>
                  <a:lnTo>
                    <a:pt y="1774" x="238"/>
                  </a:lnTo>
                  <a:lnTo>
                    <a:pt y="3436" x="0"/>
                  </a:lnTo>
                  <a:lnTo>
                    <a:pt y="5098" x="0"/>
                  </a:lnTo>
                  <a:lnTo>
                    <a:pt y="7314" x="0"/>
                  </a:lnTo>
                  <a:lnTo>
                    <a:pt y="10305" x="357"/>
                  </a:lnTo>
                  <a:lnTo>
                    <a:pt y="11635" x="476"/>
                  </a:lnTo>
                  <a:lnTo>
                    <a:pt y="12854" x="713"/>
                  </a:lnTo>
                  <a:lnTo>
                    <a:pt y="13630" x="951"/>
                  </a:lnTo>
                  <a:lnTo>
                    <a:pt y="13962" x="1189"/>
                  </a:lnTo>
                  <a:lnTo>
                    <a:pt y="13630" x="1426"/>
                  </a:lnTo>
                  <a:lnTo>
                    <a:pt y="12854" x="1664"/>
                  </a:lnTo>
                  <a:lnTo>
                    <a:pt y="11635" x="1783"/>
                  </a:lnTo>
                  <a:lnTo>
                    <a:pt y="10195" x="2020"/>
                  </a:lnTo>
                  <a:lnTo>
                    <a:pt y="7314" x="2258"/>
                  </a:lnTo>
                  <a:lnTo>
                    <a:pt y="5098" x="2377"/>
                  </a:lnTo>
                  <a:lnTo>
                    <a:pt y="3436" x="2258"/>
                  </a:lnTo>
                  <a:lnTo>
                    <a:pt y="1774" x="2139"/>
                  </a:lnTo>
                  <a:lnTo>
                    <a:pt y="1109" x="1901"/>
                  </a:lnTo>
                  <a:lnTo>
                    <a:pt y="555" x="1783"/>
                  </a:lnTo>
                  <a:lnTo>
                    <a:pt y="222" x="1426"/>
                  </a:lnTo>
                  <a:lnTo>
                    <a:pt y="1" x="118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35" name="Shape 6235"/>
            <p:cNvSpPr/>
            <p:nvPr/>
          </p:nvSpPr>
          <p:spPr>
            <a:xfrm>
              <a:off y="623250" x="1823750"/>
              <a:ext cy="349050" cx="59425"/>
            </a:xfrm>
            <a:custGeom>
              <a:pathLst>
                <a:path w="2377" extrusionOk="0" fill="none" h="13962">
                  <a:moveTo>
                    <a:pt y="1" x="1189"/>
                  </a:moveTo>
                  <a:lnTo>
                    <a:pt y="222" x="832"/>
                  </a:lnTo>
                  <a:lnTo>
                    <a:pt y="555" x="595"/>
                  </a:lnTo>
                  <a:lnTo>
                    <a:pt y="1109" x="357"/>
                  </a:lnTo>
                  <a:lnTo>
                    <a:pt y="1774" x="238"/>
                  </a:lnTo>
                  <a:lnTo>
                    <a:pt y="3436" x="0"/>
                  </a:lnTo>
                  <a:lnTo>
                    <a:pt y="5098" x="0"/>
                  </a:lnTo>
                  <a:lnTo>
                    <a:pt y="7314" x="0"/>
                  </a:lnTo>
                  <a:lnTo>
                    <a:pt y="10305" x="357"/>
                  </a:lnTo>
                  <a:lnTo>
                    <a:pt y="11635" x="476"/>
                  </a:lnTo>
                  <a:lnTo>
                    <a:pt y="12854" x="713"/>
                  </a:lnTo>
                  <a:lnTo>
                    <a:pt y="13630" x="951"/>
                  </a:lnTo>
                  <a:lnTo>
                    <a:pt y="13962" x="1189"/>
                  </a:lnTo>
                  <a:lnTo>
                    <a:pt y="13630" x="1426"/>
                  </a:lnTo>
                  <a:lnTo>
                    <a:pt y="12854" x="1664"/>
                  </a:lnTo>
                  <a:lnTo>
                    <a:pt y="11635" x="1783"/>
                  </a:lnTo>
                  <a:lnTo>
                    <a:pt y="10195" x="2020"/>
                  </a:lnTo>
                  <a:lnTo>
                    <a:pt y="7314" x="2258"/>
                  </a:lnTo>
                  <a:lnTo>
                    <a:pt y="5098" x="2377"/>
                  </a:lnTo>
                  <a:lnTo>
                    <a:pt y="3436" x="2258"/>
                  </a:lnTo>
                  <a:lnTo>
                    <a:pt y="1774" x="2139"/>
                  </a:lnTo>
                  <a:lnTo>
                    <a:pt y="1109" x="1901"/>
                  </a:lnTo>
                  <a:lnTo>
                    <a:pt y="555" x="1783"/>
                  </a:lnTo>
                  <a:lnTo>
                    <a:pt y="222" x="1426"/>
                  </a:lnTo>
                  <a:lnTo>
                    <a:pt y="1" x="1189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36" name="Shape 6236"/>
            <p:cNvSpPr/>
            <p:nvPr/>
          </p:nvSpPr>
          <p:spPr>
            <a:xfrm>
              <a:off y="626025" x="1116825"/>
              <a:ext cy="346275" cx="62400"/>
            </a:xfrm>
            <a:custGeom>
              <a:pathLst>
                <a:path w="2496" extrusionOk="0" h="13851">
                  <a:moveTo>
                    <a:pt y="1" x="1307"/>
                  </a:moveTo>
                  <a:lnTo>
                    <a:pt y="111" x="1545"/>
                  </a:lnTo>
                  <a:lnTo>
                    <a:pt y="555" x="1782"/>
                  </a:lnTo>
                  <a:lnTo>
                    <a:pt y="1109" x="2020"/>
                  </a:lnTo>
                  <a:lnTo>
                    <a:pt y="1773" x="2258"/>
                  </a:lnTo>
                  <a:lnTo>
                    <a:pt y="3435" x="2377"/>
                  </a:lnTo>
                  <a:lnTo>
                    <a:pt y="4987" x="2495"/>
                  </a:lnTo>
                  <a:lnTo>
                    <a:pt y="7203" x="2377"/>
                  </a:lnTo>
                  <a:lnTo>
                    <a:pt y="10194" x="2139"/>
                  </a:lnTo>
                  <a:lnTo>
                    <a:pt y="11635" x="1901"/>
                  </a:lnTo>
                  <a:lnTo>
                    <a:pt y="12743" x="1782"/>
                  </a:lnTo>
                  <a:lnTo>
                    <a:pt y="13629" x="1545"/>
                  </a:lnTo>
                  <a:lnTo>
                    <a:pt y="13851" x="1307"/>
                  </a:lnTo>
                  <a:lnTo>
                    <a:pt y="13629" x="1070"/>
                  </a:lnTo>
                  <a:lnTo>
                    <a:pt y="12743" x="832"/>
                  </a:lnTo>
                  <a:lnTo>
                    <a:pt y="11635" x="594"/>
                  </a:lnTo>
                  <a:lnTo>
                    <a:pt y="10194" x="476"/>
                  </a:lnTo>
                  <a:lnTo>
                    <a:pt y="7203" x="119"/>
                  </a:lnTo>
                  <a:lnTo>
                    <a:pt y="4987" x="0"/>
                  </a:lnTo>
                  <a:lnTo>
                    <a:pt y="3435" x="119"/>
                  </a:lnTo>
                  <a:lnTo>
                    <a:pt y="1773" x="238"/>
                  </a:lnTo>
                  <a:lnTo>
                    <a:pt y="1109" x="476"/>
                  </a:lnTo>
                  <a:lnTo>
                    <a:pt y="555" x="713"/>
                  </a:lnTo>
                  <a:lnTo>
                    <a:pt y="111" x="951"/>
                  </a:lnTo>
                  <a:lnTo>
                    <a:pt y="1" x="130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37" name="Shape 6237"/>
            <p:cNvSpPr/>
            <p:nvPr/>
          </p:nvSpPr>
          <p:spPr>
            <a:xfrm>
              <a:off y="626025" x="1116825"/>
              <a:ext cy="346275" cx="62400"/>
            </a:xfrm>
            <a:custGeom>
              <a:pathLst>
                <a:path w="2496" extrusionOk="0" fill="none" h="13851">
                  <a:moveTo>
                    <a:pt y="1" x="1307"/>
                  </a:moveTo>
                  <a:lnTo>
                    <a:pt y="111" x="1545"/>
                  </a:lnTo>
                  <a:lnTo>
                    <a:pt y="555" x="1782"/>
                  </a:lnTo>
                  <a:lnTo>
                    <a:pt y="1109" x="2020"/>
                  </a:lnTo>
                  <a:lnTo>
                    <a:pt y="1773" x="2258"/>
                  </a:lnTo>
                  <a:lnTo>
                    <a:pt y="3435" x="2377"/>
                  </a:lnTo>
                  <a:lnTo>
                    <a:pt y="4987" x="2495"/>
                  </a:lnTo>
                  <a:lnTo>
                    <a:pt y="7203" x="2377"/>
                  </a:lnTo>
                  <a:lnTo>
                    <a:pt y="10194" x="2139"/>
                  </a:lnTo>
                  <a:lnTo>
                    <a:pt y="11635" x="1901"/>
                  </a:lnTo>
                  <a:lnTo>
                    <a:pt y="12743" x="1782"/>
                  </a:lnTo>
                  <a:lnTo>
                    <a:pt y="13629" x="1545"/>
                  </a:lnTo>
                  <a:lnTo>
                    <a:pt y="13851" x="1307"/>
                  </a:lnTo>
                  <a:lnTo>
                    <a:pt y="13629" x="1070"/>
                  </a:lnTo>
                  <a:lnTo>
                    <a:pt y="12743" x="832"/>
                  </a:lnTo>
                  <a:lnTo>
                    <a:pt y="11635" x="594"/>
                  </a:lnTo>
                  <a:lnTo>
                    <a:pt y="10194" x="476"/>
                  </a:lnTo>
                  <a:lnTo>
                    <a:pt y="7203" x="119"/>
                  </a:lnTo>
                  <a:lnTo>
                    <a:pt y="4987" x="0"/>
                  </a:lnTo>
                  <a:lnTo>
                    <a:pt y="3435" x="119"/>
                  </a:lnTo>
                  <a:lnTo>
                    <a:pt y="1773" x="238"/>
                  </a:lnTo>
                  <a:lnTo>
                    <a:pt y="1109" x="476"/>
                  </a:lnTo>
                  <a:lnTo>
                    <a:pt y="555" x="713"/>
                  </a:lnTo>
                  <a:lnTo>
                    <a:pt y="111" x="951"/>
                  </a:lnTo>
                  <a:lnTo>
                    <a:pt y="1" x="1307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38" name="Shape 6238"/>
            <p:cNvSpPr/>
            <p:nvPr/>
          </p:nvSpPr>
          <p:spPr>
            <a:xfrm>
              <a:off y="678650" x="1500000"/>
              <a:ext cy="745175" cx="1485150"/>
            </a:xfrm>
            <a:custGeom>
              <a:pathLst>
                <a:path w="59406" extrusionOk="0" h="29807">
                  <a:moveTo>
                    <a:pt y="29807" x="0"/>
                  </a:moveTo>
                  <a:lnTo>
                    <a:pt y="24599" x="58574"/>
                  </a:lnTo>
                  <a:lnTo>
                    <a:pt y="24488" x="58931"/>
                  </a:lnTo>
                  <a:lnTo>
                    <a:pt y="24267" x="59287"/>
                  </a:lnTo>
                  <a:lnTo>
                    <a:pt y="24045" x="59406"/>
                  </a:lnTo>
                  <a:lnTo>
                    <a:pt y="23713" x="59406"/>
                  </a:lnTo>
                  <a:lnTo>
                    <a:pt y="20610" x="59287"/>
                  </a:lnTo>
                  <a:lnTo>
                    <a:pt y="17508" x="59050"/>
                  </a:lnTo>
                  <a:lnTo>
                    <a:pt y="14294" x="58693"/>
                  </a:lnTo>
                  <a:lnTo>
                    <a:pt y="11303" x="58099"/>
                  </a:lnTo>
                  <a:lnTo>
                    <a:pt y="10638" x="57861"/>
                  </a:lnTo>
                  <a:lnTo>
                    <a:pt y="10084" x="57267"/>
                  </a:lnTo>
                  <a:lnTo>
                    <a:pt y="9862" x="56911"/>
                  </a:lnTo>
                  <a:lnTo>
                    <a:pt y="9641" x="56554"/>
                  </a:lnTo>
                  <a:lnTo>
                    <a:pt y="9419" x="56079"/>
                  </a:lnTo>
                  <a:lnTo>
                    <a:pt y="9308" x="55604"/>
                  </a:lnTo>
                  <a:lnTo>
                    <a:pt y="1" x="0"/>
                  </a:lnTo>
                  <a:lnTo>
                    <a:pt y="29807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39" name="Shape 6239"/>
            <p:cNvSpPr/>
            <p:nvPr/>
          </p:nvSpPr>
          <p:spPr>
            <a:xfrm>
              <a:off y="678650" x="14850"/>
              <a:ext cy="745175" cx="1485175"/>
            </a:xfrm>
            <a:custGeom>
              <a:pathLst>
                <a:path w="59407" extrusionOk="0" h="29807">
                  <a:moveTo>
                    <a:pt y="29807" x="59406"/>
                  </a:moveTo>
                  <a:lnTo>
                    <a:pt y="24821" x="832"/>
                  </a:lnTo>
                  <a:lnTo>
                    <a:pt y="24710" x="475"/>
                  </a:lnTo>
                  <a:lnTo>
                    <a:pt y="24488" x="119"/>
                  </a:lnTo>
                  <a:lnTo>
                    <a:pt y="24267" x="0"/>
                  </a:lnTo>
                  <a:lnTo>
                    <a:pt y="23934" x="0"/>
                  </a:lnTo>
                  <a:lnTo>
                    <a:pt y="20832" x="119"/>
                  </a:lnTo>
                  <a:lnTo>
                    <a:pt y="17729" x="356"/>
                  </a:lnTo>
                  <a:lnTo>
                    <a:pt y="14627" x="713"/>
                  </a:lnTo>
                  <a:lnTo>
                    <a:pt y="11524" x="1188"/>
                  </a:lnTo>
                  <a:lnTo>
                    <a:pt y="10860" x="1545"/>
                  </a:lnTo>
                  <a:lnTo>
                    <a:pt y="10306" x="2020"/>
                  </a:lnTo>
                  <a:lnTo>
                    <a:pt y="10084" x="2376"/>
                  </a:lnTo>
                  <a:lnTo>
                    <a:pt y="9862" x="2733"/>
                  </a:lnTo>
                  <a:lnTo>
                    <a:pt y="9641" x="3208"/>
                  </a:lnTo>
                  <a:lnTo>
                    <a:pt y="9530" x="3683"/>
                  </a:lnTo>
                  <a:lnTo>
                    <a:pt y="1" x="59287"/>
                  </a:lnTo>
                  <a:lnTo>
                    <a:pt y="29807" x="5940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40" name="Shape 6240"/>
            <p:cNvSpPr/>
            <p:nvPr/>
          </p:nvSpPr>
          <p:spPr>
            <a:xfrm>
              <a:off y="119100" x="1381175"/>
              <a:ext cy="2864300" cx="243600"/>
            </a:xfrm>
            <a:custGeom>
              <a:pathLst>
                <a:path w="9744" extrusionOk="0" fill="none" h="114572">
                  <a:moveTo>
                    <a:pt y="114571" x="5347"/>
                  </a:moveTo>
                  <a:lnTo>
                    <a:pt y="34460" x="9505"/>
                  </a:lnTo>
                  <a:lnTo>
                    <a:pt y="32244" x="9505"/>
                  </a:lnTo>
                  <a:lnTo>
                    <a:pt y="30139" x="9624"/>
                  </a:lnTo>
                  <a:lnTo>
                    <a:pt y="27480" x="9624"/>
                  </a:lnTo>
                  <a:lnTo>
                    <a:pt y="23158" x="9624"/>
                  </a:lnTo>
                  <a:lnTo>
                    <a:pt y="19945" x="9743"/>
                  </a:lnTo>
                  <a:lnTo>
                    <a:pt y="16399" x="9624"/>
                  </a:lnTo>
                  <a:lnTo>
                    <a:pt y="12965" x="9387"/>
                  </a:lnTo>
                  <a:lnTo>
                    <a:pt y="9530" x="9149"/>
                  </a:lnTo>
                  <a:lnTo>
                    <a:pt y="6316" x="8793"/>
                  </a:lnTo>
                  <a:lnTo>
                    <a:pt y="3657" x="8436"/>
                  </a:lnTo>
                  <a:lnTo>
                    <a:pt y="2438" x="8080"/>
                  </a:lnTo>
                  <a:lnTo>
                    <a:pt y="1441" x="7842"/>
                  </a:lnTo>
                  <a:lnTo>
                    <a:pt y="555" x="7604"/>
                  </a:lnTo>
                  <a:lnTo>
                    <a:pt y="1" x="7248"/>
                  </a:lnTo>
                  <a:lnTo>
                    <a:pt y="1" x="2377"/>
                  </a:lnTo>
                  <a:lnTo>
                    <a:pt y="555" x="2020"/>
                  </a:lnTo>
                  <a:lnTo>
                    <a:pt y="1219" x="1783"/>
                  </a:lnTo>
                  <a:lnTo>
                    <a:pt y="2217" x="1545"/>
                  </a:lnTo>
                  <a:lnTo>
                    <a:pt y="3325" x="1307"/>
                  </a:lnTo>
                  <a:lnTo>
                    <a:pt y="5984" x="832"/>
                  </a:lnTo>
                  <a:lnTo>
                    <a:pt y="9197" x="476"/>
                  </a:lnTo>
                  <a:lnTo>
                    <a:pt y="12632" x="238"/>
                  </a:lnTo>
                  <a:lnTo>
                    <a:pt y="16289" x="1"/>
                  </a:lnTo>
                  <a:lnTo>
                    <a:pt y="19834" x="1"/>
                  </a:lnTo>
                  <a:lnTo>
                    <a:pt y="23158" x="1"/>
                  </a:lnTo>
                  <a:lnTo>
                    <a:pt y="27147" x="1"/>
                  </a:lnTo>
                  <a:lnTo>
                    <a:pt y="29474" x="1"/>
                  </a:lnTo>
                  <a:lnTo>
                    <a:pt y="31469" x="1"/>
                  </a:lnTo>
                  <a:lnTo>
                    <a:pt y="34460" x="119"/>
                  </a:lnTo>
                  <a:lnTo>
                    <a:pt y="114571" x="4753"/>
                  </a:lnTo>
                  <a:lnTo>
                    <a:pt y="114571" x="5347"/>
                  </a:lnTo>
                </a:path>
              </a:pathLst>
            </a:custGeom>
            <a:noFill/>
            <a:ln w="5950" cap="rnd">
              <a:solidFill>
                <a:srgbClr val="FFFFFF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41" name="Shape 6241"/>
            <p:cNvSpPr/>
            <p:nvPr/>
          </p:nvSpPr>
          <p:spPr>
            <a:xfrm>
              <a:off y="119100" x="1381175"/>
              <a:ext cy="2864300" cx="243600"/>
            </a:xfrm>
            <a:custGeom>
              <a:pathLst>
                <a:path w="9744" extrusionOk="0" h="114572">
                  <a:moveTo>
                    <a:pt y="114571" x="5347"/>
                  </a:moveTo>
                  <a:lnTo>
                    <a:pt y="34460" x="9505"/>
                  </a:lnTo>
                  <a:lnTo>
                    <a:pt y="32244" x="9505"/>
                  </a:lnTo>
                  <a:lnTo>
                    <a:pt y="30139" x="9624"/>
                  </a:lnTo>
                  <a:lnTo>
                    <a:pt y="27480" x="9624"/>
                  </a:lnTo>
                  <a:lnTo>
                    <a:pt y="23158" x="9624"/>
                  </a:lnTo>
                  <a:lnTo>
                    <a:pt y="19945" x="9743"/>
                  </a:lnTo>
                  <a:lnTo>
                    <a:pt y="16399" x="9624"/>
                  </a:lnTo>
                  <a:lnTo>
                    <a:pt y="12965" x="9387"/>
                  </a:lnTo>
                  <a:lnTo>
                    <a:pt y="9530" x="9149"/>
                  </a:lnTo>
                  <a:lnTo>
                    <a:pt y="6316" x="8793"/>
                  </a:lnTo>
                  <a:lnTo>
                    <a:pt y="3657" x="8436"/>
                  </a:lnTo>
                  <a:lnTo>
                    <a:pt y="2438" x="8080"/>
                  </a:lnTo>
                  <a:lnTo>
                    <a:pt y="1441" x="7842"/>
                  </a:lnTo>
                  <a:lnTo>
                    <a:pt y="555" x="7604"/>
                  </a:lnTo>
                  <a:lnTo>
                    <a:pt y="1" x="7248"/>
                  </a:lnTo>
                  <a:lnTo>
                    <a:pt y="1" x="2377"/>
                  </a:lnTo>
                  <a:lnTo>
                    <a:pt y="555" x="2020"/>
                  </a:lnTo>
                  <a:lnTo>
                    <a:pt y="1219" x="1783"/>
                  </a:lnTo>
                  <a:lnTo>
                    <a:pt y="2217" x="1545"/>
                  </a:lnTo>
                  <a:lnTo>
                    <a:pt y="3325" x="1307"/>
                  </a:lnTo>
                  <a:lnTo>
                    <a:pt y="5984" x="832"/>
                  </a:lnTo>
                  <a:lnTo>
                    <a:pt y="9197" x="476"/>
                  </a:lnTo>
                  <a:lnTo>
                    <a:pt y="12632" x="238"/>
                  </a:lnTo>
                  <a:lnTo>
                    <a:pt y="16289" x="1"/>
                  </a:lnTo>
                  <a:lnTo>
                    <a:pt y="19834" x="1"/>
                  </a:lnTo>
                  <a:lnTo>
                    <a:pt y="23158" x="1"/>
                  </a:lnTo>
                  <a:lnTo>
                    <a:pt y="27147" x="1"/>
                  </a:lnTo>
                  <a:lnTo>
                    <a:pt y="29474" x="1"/>
                  </a:lnTo>
                  <a:lnTo>
                    <a:pt y="31469" x="1"/>
                  </a:lnTo>
                  <a:lnTo>
                    <a:pt y="34460" x="119"/>
                  </a:lnTo>
                  <a:lnTo>
                    <a:pt y="114571" x="4753"/>
                  </a:lnTo>
                  <a:lnTo>
                    <a:pt y="114571" x="53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42" name="Shape 6242"/>
            <p:cNvSpPr/>
            <p:nvPr/>
          </p:nvSpPr>
          <p:spPr>
            <a:xfrm>
              <a:off y="11075" x="1440575"/>
              <a:ext cy="102500" cx="121825"/>
            </a:xfrm>
            <a:custGeom>
              <a:pathLst>
                <a:path w="4873" extrusionOk="0" h="4100">
                  <a:moveTo>
                    <a:pt y="4100" x="1"/>
                  </a:moveTo>
                  <a:lnTo>
                    <a:pt y="2881" x="476"/>
                  </a:lnTo>
                  <a:lnTo>
                    <a:pt y="1773" x="951"/>
                  </a:lnTo>
                  <a:lnTo>
                    <a:pt y="887" x="1427"/>
                  </a:lnTo>
                  <a:lnTo>
                    <a:pt y="222" x="2139"/>
                  </a:lnTo>
                  <a:lnTo>
                    <a:pt y="111" x="2258"/>
                  </a:lnTo>
                  <a:lnTo>
                    <a:pt y="0" x="2377"/>
                  </a:lnTo>
                  <a:lnTo>
                    <a:pt y="111" x="2615"/>
                  </a:lnTo>
                  <a:lnTo>
                    <a:pt y="111" x="2733"/>
                  </a:lnTo>
                  <a:lnTo>
                    <a:pt y="887" x="3327"/>
                  </a:lnTo>
                  <a:lnTo>
                    <a:pt y="1773" x="3922"/>
                  </a:lnTo>
                  <a:lnTo>
                    <a:pt y="2881" x="4397"/>
                  </a:lnTo>
                  <a:lnTo>
                    <a:pt y="4100" x="4872"/>
                  </a:lnTo>
                  <a:lnTo>
                    <a:pt y="4100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43" name="Shape 6243"/>
            <p:cNvSpPr/>
            <p:nvPr/>
          </p:nvSpPr>
          <p:spPr>
            <a:xfrm>
              <a:off y="576175" x="1384150"/>
              <a:ext cy="642675" cx="234675"/>
            </a:xfrm>
            <a:custGeom>
              <a:pathLst>
                <a:path w="9387" extrusionOk="0" h="25707">
                  <a:moveTo>
                    <a:pt y="25706" x="4634"/>
                  </a:moveTo>
                  <a:lnTo>
                    <a:pt y="25374" x="5347"/>
                  </a:lnTo>
                  <a:lnTo>
                    <a:pt y="24931" x="6060"/>
                  </a:lnTo>
                  <a:lnTo>
                    <a:pt y="24266" x="6535"/>
                  </a:lnTo>
                  <a:lnTo>
                    <a:pt y="23490" x="7010"/>
                  </a:lnTo>
                  <a:lnTo>
                    <a:pt y="22493" x="7485"/>
                  </a:lnTo>
                  <a:lnTo>
                    <a:pt y="21496" x="7842"/>
                  </a:lnTo>
                  <a:lnTo>
                    <a:pt y="20388" x="8080"/>
                  </a:lnTo>
                  <a:lnTo>
                    <a:pt y="19169" x="8317"/>
                  </a:lnTo>
                  <a:lnTo>
                    <a:pt y="16510" x="8792"/>
                  </a:lnTo>
                  <a:lnTo>
                    <a:pt y="13740" x="9030"/>
                  </a:lnTo>
                  <a:lnTo>
                    <a:pt y="10970" x="9149"/>
                  </a:lnTo>
                  <a:lnTo>
                    <a:pt y="8310" x="9386"/>
                  </a:lnTo>
                  <a:lnTo>
                    <a:pt y="7313" x="9386"/>
                  </a:lnTo>
                  <a:lnTo>
                    <a:pt y="6316" x="9386"/>
                  </a:lnTo>
                  <a:lnTo>
                    <a:pt y="5429" x="9268"/>
                  </a:lnTo>
                  <a:lnTo>
                    <a:pt y="4543" x="9149"/>
                  </a:lnTo>
                  <a:lnTo>
                    <a:pt y="3878" x="8911"/>
                  </a:lnTo>
                  <a:lnTo>
                    <a:pt y="3213" x="8674"/>
                  </a:lnTo>
                  <a:lnTo>
                    <a:pt y="2549" x="8317"/>
                  </a:lnTo>
                  <a:lnTo>
                    <a:pt y="1995" x="7961"/>
                  </a:lnTo>
                  <a:lnTo>
                    <a:pt y="1551" x="7604"/>
                  </a:lnTo>
                  <a:lnTo>
                    <a:pt y="1108" x="7248"/>
                  </a:lnTo>
                  <a:lnTo>
                    <a:pt y="776" x="6891"/>
                  </a:lnTo>
                  <a:lnTo>
                    <a:pt y="554" x="6416"/>
                  </a:lnTo>
                  <a:lnTo>
                    <a:pt y="111" x="5584"/>
                  </a:lnTo>
                  <a:lnTo>
                    <a:pt y="0" x="4634"/>
                  </a:lnTo>
                  <a:lnTo>
                    <a:pt y="111" x="3802"/>
                  </a:lnTo>
                  <a:lnTo>
                    <a:pt y="554" x="2971"/>
                  </a:lnTo>
                  <a:lnTo>
                    <a:pt y="776" x="2495"/>
                  </a:lnTo>
                  <a:lnTo>
                    <a:pt y="1108" x="2139"/>
                  </a:lnTo>
                  <a:lnTo>
                    <a:pt y="1551" x="1664"/>
                  </a:lnTo>
                  <a:lnTo>
                    <a:pt y="1995" x="1307"/>
                  </a:lnTo>
                  <a:lnTo>
                    <a:pt y="2549" x="1070"/>
                  </a:lnTo>
                  <a:lnTo>
                    <a:pt y="3213" x="713"/>
                  </a:lnTo>
                  <a:lnTo>
                    <a:pt y="3878" x="476"/>
                  </a:lnTo>
                  <a:lnTo>
                    <a:pt y="4654" x="238"/>
                  </a:lnTo>
                  <a:lnTo>
                    <a:pt y="5429" x="119"/>
                  </a:lnTo>
                  <a:lnTo>
                    <a:pt y="6316" x="0"/>
                  </a:lnTo>
                  <a:lnTo>
                    <a:pt y="7313" x="0"/>
                  </a:lnTo>
                  <a:lnTo>
                    <a:pt y="8310" x="0"/>
                  </a:lnTo>
                  <a:lnTo>
                    <a:pt y="10970" x="238"/>
                  </a:lnTo>
                  <a:lnTo>
                    <a:pt y="13740" x="357"/>
                  </a:lnTo>
                  <a:lnTo>
                    <a:pt y="16510" x="594"/>
                  </a:lnTo>
                  <a:lnTo>
                    <a:pt y="19169" x="951"/>
                  </a:lnTo>
                  <a:lnTo>
                    <a:pt y="20388" x="1188"/>
                  </a:lnTo>
                  <a:lnTo>
                    <a:pt y="21496" x="1545"/>
                  </a:lnTo>
                  <a:lnTo>
                    <a:pt y="22493" x="1783"/>
                  </a:lnTo>
                  <a:lnTo>
                    <a:pt y="23490" x="2258"/>
                  </a:lnTo>
                  <a:lnTo>
                    <a:pt y="24266" x="2733"/>
                  </a:lnTo>
                  <a:lnTo>
                    <a:pt y="24931" x="3327"/>
                  </a:lnTo>
                  <a:lnTo>
                    <a:pt y="25374" x="3921"/>
                  </a:lnTo>
                  <a:lnTo>
                    <a:pt y="25706" x="4634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44" name="Shape 6244"/>
            <p:cNvSpPr/>
            <p:nvPr/>
          </p:nvSpPr>
          <p:spPr>
            <a:xfrm>
              <a:off y="576175" x="1384150"/>
              <a:ext cy="642675" cx="234675"/>
            </a:xfrm>
            <a:custGeom>
              <a:pathLst>
                <a:path w="9387" extrusionOk="0" fill="none" h="25707">
                  <a:moveTo>
                    <a:pt y="25706" x="4634"/>
                  </a:moveTo>
                  <a:lnTo>
                    <a:pt y="25374" x="5347"/>
                  </a:lnTo>
                  <a:lnTo>
                    <a:pt y="24931" x="6060"/>
                  </a:lnTo>
                  <a:lnTo>
                    <a:pt y="24266" x="6535"/>
                  </a:lnTo>
                  <a:lnTo>
                    <a:pt y="23490" x="7010"/>
                  </a:lnTo>
                  <a:lnTo>
                    <a:pt y="22493" x="7485"/>
                  </a:lnTo>
                  <a:lnTo>
                    <a:pt y="21496" x="7842"/>
                  </a:lnTo>
                  <a:lnTo>
                    <a:pt y="20388" x="8080"/>
                  </a:lnTo>
                  <a:lnTo>
                    <a:pt y="19169" x="8317"/>
                  </a:lnTo>
                  <a:lnTo>
                    <a:pt y="16510" x="8792"/>
                  </a:lnTo>
                  <a:lnTo>
                    <a:pt y="13740" x="9030"/>
                  </a:lnTo>
                  <a:lnTo>
                    <a:pt y="10970" x="9149"/>
                  </a:lnTo>
                  <a:lnTo>
                    <a:pt y="8310" x="9386"/>
                  </a:lnTo>
                  <a:lnTo>
                    <a:pt y="7313" x="9386"/>
                  </a:lnTo>
                  <a:lnTo>
                    <a:pt y="6316" x="9386"/>
                  </a:lnTo>
                  <a:lnTo>
                    <a:pt y="5429" x="9268"/>
                  </a:lnTo>
                  <a:lnTo>
                    <a:pt y="4543" x="9149"/>
                  </a:lnTo>
                  <a:lnTo>
                    <a:pt y="3878" x="8911"/>
                  </a:lnTo>
                  <a:lnTo>
                    <a:pt y="3213" x="8674"/>
                  </a:lnTo>
                  <a:lnTo>
                    <a:pt y="2549" x="8317"/>
                  </a:lnTo>
                  <a:lnTo>
                    <a:pt y="1995" x="7961"/>
                  </a:lnTo>
                  <a:lnTo>
                    <a:pt y="1551" x="7604"/>
                  </a:lnTo>
                  <a:lnTo>
                    <a:pt y="1108" x="7248"/>
                  </a:lnTo>
                  <a:lnTo>
                    <a:pt y="776" x="6891"/>
                  </a:lnTo>
                  <a:lnTo>
                    <a:pt y="554" x="6416"/>
                  </a:lnTo>
                  <a:lnTo>
                    <a:pt y="111" x="5584"/>
                  </a:lnTo>
                  <a:lnTo>
                    <a:pt y="0" x="4634"/>
                  </a:lnTo>
                  <a:lnTo>
                    <a:pt y="111" x="3802"/>
                  </a:lnTo>
                  <a:lnTo>
                    <a:pt y="554" x="2971"/>
                  </a:lnTo>
                  <a:lnTo>
                    <a:pt y="776" x="2495"/>
                  </a:lnTo>
                  <a:lnTo>
                    <a:pt y="1108" x="2139"/>
                  </a:lnTo>
                  <a:lnTo>
                    <a:pt y="1551" x="1664"/>
                  </a:lnTo>
                  <a:lnTo>
                    <a:pt y="1995" x="1307"/>
                  </a:lnTo>
                  <a:lnTo>
                    <a:pt y="2549" x="1070"/>
                  </a:lnTo>
                  <a:lnTo>
                    <a:pt y="3213" x="713"/>
                  </a:lnTo>
                  <a:lnTo>
                    <a:pt y="3878" x="476"/>
                  </a:lnTo>
                  <a:lnTo>
                    <a:pt y="4654" x="238"/>
                  </a:lnTo>
                  <a:lnTo>
                    <a:pt y="5429" x="119"/>
                  </a:lnTo>
                  <a:lnTo>
                    <a:pt y="6316" x="0"/>
                  </a:lnTo>
                  <a:lnTo>
                    <a:pt y="7313" x="0"/>
                  </a:lnTo>
                  <a:lnTo>
                    <a:pt y="8310" x="0"/>
                  </a:lnTo>
                  <a:lnTo>
                    <a:pt y="10970" x="238"/>
                  </a:lnTo>
                  <a:lnTo>
                    <a:pt y="13740" x="357"/>
                  </a:lnTo>
                  <a:lnTo>
                    <a:pt y="16510" x="594"/>
                  </a:lnTo>
                  <a:lnTo>
                    <a:pt y="19169" x="951"/>
                  </a:lnTo>
                  <a:lnTo>
                    <a:pt y="20388" x="1188"/>
                  </a:lnTo>
                  <a:lnTo>
                    <a:pt y="21496" x="1545"/>
                  </a:lnTo>
                  <a:lnTo>
                    <a:pt y="22493" x="1783"/>
                  </a:lnTo>
                  <a:lnTo>
                    <a:pt y="23490" x="2258"/>
                  </a:lnTo>
                  <a:lnTo>
                    <a:pt y="24266" x="2733"/>
                  </a:lnTo>
                  <a:lnTo>
                    <a:pt y="24931" x="3327"/>
                  </a:lnTo>
                  <a:lnTo>
                    <a:pt y="25374" x="3921"/>
                  </a:lnTo>
                  <a:lnTo>
                    <a:pt y="25706" x="4634"/>
                  </a:lnTo>
                </a:path>
              </a:pathLst>
            </a:custGeom>
            <a:noFill/>
            <a:ln w="29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grpSp>
        <p:nvGrpSpPr>
          <p:cNvPr id="6245" name="Shape 6245"/>
          <p:cNvGrpSpPr/>
          <p:nvPr/>
        </p:nvGrpSpPr>
        <p:grpSpPr>
          <a:xfrm rot="4559999" flipH="1">
            <a:off y="2008385" x="2900600"/>
            <a:ext cy="375841" cx="1413984"/>
            <a:chOff y="38575" x="13850"/>
            <a:chExt cy="2922850" cx="2972300"/>
          </a:xfrm>
        </p:grpSpPr>
        <p:sp>
          <p:nvSpPr>
            <p:cNvPr id="6246" name="Shape 6246"/>
            <p:cNvSpPr/>
            <p:nvPr/>
          </p:nvSpPr>
          <p:spPr>
            <a:xfrm>
              <a:off y="38575" x="116450"/>
              <a:ext cy="1919625" cx="2869700"/>
            </a:xfrm>
            <a:custGeom>
              <a:pathLst>
                <a:path w="114788" extrusionOk="0" h="76785">
                  <a:moveTo>
                    <a:pt y="18907" x="43697"/>
                  </a:moveTo>
                  <a:lnTo>
                    <a:pt y="32798" x="92163"/>
                  </a:lnTo>
                  <a:lnTo>
                    <a:pt y="32798" x="92828"/>
                  </a:lnTo>
                  <a:lnTo>
                    <a:pt y="32412" x="93494"/>
                  </a:lnTo>
                  <a:lnTo>
                    <a:pt y="32026" x="94048"/>
                  </a:lnTo>
                  <a:lnTo>
                    <a:pt y="31254" x="94381"/>
                  </a:lnTo>
                  <a:lnTo>
                    <a:pt y="7332" x="102699"/>
                  </a:lnTo>
                  <a:lnTo>
                    <a:pt y="4631" x="103586"/>
                  </a:lnTo>
                  <a:lnTo>
                    <a:pt y="2316" x="104584"/>
                  </a:lnTo>
                  <a:lnTo>
                    <a:pt y="1544" x="105139"/>
                  </a:lnTo>
                  <a:lnTo>
                    <a:pt y="1158" x="105693"/>
                  </a:lnTo>
                  <a:lnTo>
                    <a:pt y="772" x="106137"/>
                  </a:lnTo>
                  <a:lnTo>
                    <a:pt y="386" x="106691"/>
                  </a:lnTo>
                  <a:lnTo>
                    <a:pt y="0" x="113457"/>
                  </a:lnTo>
                  <a:lnTo>
                    <a:pt y="386" x="113789"/>
                  </a:lnTo>
                  <a:lnTo>
                    <a:pt y="772" x="114011"/>
                  </a:lnTo>
                  <a:lnTo>
                    <a:pt y="1158" x="114122"/>
                  </a:lnTo>
                  <a:lnTo>
                    <a:pt y="2316" x="114122"/>
                  </a:lnTo>
                  <a:lnTo>
                    <a:pt y="66367" x="114787"/>
                  </a:lnTo>
                  <a:lnTo>
                    <a:pt y="67139" x="114787"/>
                  </a:lnTo>
                  <a:lnTo>
                    <a:pt y="67525" x="114677"/>
                  </a:lnTo>
                  <a:lnTo>
                    <a:pt y="68296" x="114455"/>
                  </a:lnTo>
                  <a:lnTo>
                    <a:pt y="68296" x="114233"/>
                  </a:lnTo>
                  <a:lnTo>
                    <a:pt y="75627" x="50795"/>
                  </a:lnTo>
                  <a:lnTo>
                    <a:pt y="76013" x="45582"/>
                  </a:lnTo>
                  <a:lnTo>
                    <a:pt y="76399" x="39815"/>
                  </a:lnTo>
                  <a:lnTo>
                    <a:pt y="76399" x="33604"/>
                  </a:lnTo>
                  <a:lnTo>
                    <a:pt y="76785" x="27283"/>
                  </a:lnTo>
                  <a:lnTo>
                    <a:pt y="76785" x="21072"/>
                  </a:lnTo>
                  <a:lnTo>
                    <a:pt y="76399" x="14972"/>
                  </a:lnTo>
                  <a:lnTo>
                    <a:pt y="75242" x="9316"/>
                  </a:lnTo>
                  <a:lnTo>
                    <a:pt y="74084" x="4325"/>
                  </a:lnTo>
                  <a:lnTo>
                    <a:pt y="73698" x="3549"/>
                  </a:lnTo>
                  <a:lnTo>
                    <a:pt y="72541" x="2994"/>
                  </a:lnTo>
                  <a:lnTo>
                    <a:pt y="70997" x="2440"/>
                  </a:lnTo>
                  <a:lnTo>
                    <a:pt y="69454" x="1996"/>
                  </a:lnTo>
                  <a:lnTo>
                    <a:pt y="65981" x="1664"/>
                  </a:lnTo>
                  <a:lnTo>
                    <a:pt y="62894" x="1331"/>
                  </a:lnTo>
                  <a:lnTo>
                    <a:pt y="61737" x="1331"/>
                  </a:lnTo>
                  <a:lnTo>
                    <a:pt y="60965" x="1442"/>
                  </a:lnTo>
                  <a:lnTo>
                    <a:pt y="60579" x="1664"/>
                  </a:lnTo>
                  <a:lnTo>
                    <a:pt y="60193" x="1885"/>
                  </a:lnTo>
                  <a:lnTo>
                    <a:pt y="59422" x="1885"/>
                  </a:lnTo>
                  <a:lnTo>
                    <a:pt y="58264" x="1775"/>
                  </a:lnTo>
                  <a:lnTo>
                    <a:pt y="57107" x="887"/>
                  </a:lnTo>
                  <a:lnTo>
                    <a:pt y="55949" x="111"/>
                  </a:lnTo>
                  <a:lnTo>
                    <a:pt y="40129" x="0"/>
                  </a:lnTo>
                  <a:lnTo>
                    <a:pt y="38586" x="1442"/>
                  </a:lnTo>
                  <a:lnTo>
                    <a:pt y="37042" x="3105"/>
                  </a:lnTo>
                  <a:lnTo>
                    <a:pt y="35885" x="4991"/>
                  </a:lnTo>
                  <a:lnTo>
                    <a:pt y="34727" x="7209"/>
                  </a:lnTo>
                  <a:lnTo>
                    <a:pt y="33570" x="9538"/>
                  </a:lnTo>
                  <a:lnTo>
                    <a:pt y="32798" x="12200"/>
                  </a:lnTo>
                  <a:lnTo>
                    <a:pt y="31640" x="15083"/>
                  </a:lnTo>
                  <a:lnTo>
                    <a:pt y="30869" x="18410"/>
                  </a:lnTo>
                  <a:lnTo>
                    <a:pt y="27396" x="19963"/>
                  </a:lnTo>
                  <a:lnTo>
                    <a:pt y="24309" x="21516"/>
                  </a:lnTo>
                  <a:lnTo>
                    <a:pt y="21994" x="23068"/>
                  </a:lnTo>
                  <a:lnTo>
                    <a:pt y="20065" x="24621"/>
                  </a:lnTo>
                  <a:lnTo>
                    <a:pt y="18521" x="26174"/>
                  </a:lnTo>
                  <a:lnTo>
                    <a:pt y="17364" x="27837"/>
                  </a:lnTo>
                  <a:lnTo>
                    <a:pt y="16592" x="29390"/>
                  </a:lnTo>
                  <a:lnTo>
                    <a:pt y="16206" x="30943"/>
                  </a:lnTo>
                  <a:lnTo>
                    <a:pt y="16206" x="34159"/>
                  </a:lnTo>
                  <a:lnTo>
                    <a:pt y="16592" x="37375"/>
                  </a:lnTo>
                  <a:lnTo>
                    <a:pt y="17750" x="40481"/>
                  </a:lnTo>
                  <a:lnTo>
                    <a:pt y="18907" x="4369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47" name="Shape 6247"/>
            <p:cNvSpPr/>
            <p:nvPr/>
          </p:nvSpPr>
          <p:spPr>
            <a:xfrm>
              <a:off y="1340825" x="2445450"/>
              <a:ext cy="9675" cx="280075"/>
            </a:xfrm>
            <a:custGeom>
              <a:pathLst>
                <a:path w="11203" extrusionOk="0" fill="none" h="387">
                  <a:moveTo>
                    <a:pt y="386" x="1"/>
                  </a:moveTo>
                  <a:lnTo>
                    <a:pt y="0" x="11202"/>
                  </a:lnTo>
                </a:path>
              </a:pathLst>
            </a:custGeom>
            <a:noFill/>
            <a:ln w="27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48" name="Shape 6248"/>
            <p:cNvSpPr/>
            <p:nvPr/>
          </p:nvSpPr>
          <p:spPr>
            <a:xfrm>
              <a:off y="1041800" x="13850"/>
              <a:ext cy="385875" cx="102625"/>
            </a:xfrm>
            <a:custGeom>
              <a:pathLst>
                <a:path w="4105" extrusionOk="0" h="15435">
                  <a:moveTo>
                    <a:pt y="15434" x="4104"/>
                  </a:moveTo>
                  <a:lnTo>
                    <a:pt y="14277" x="2884"/>
                  </a:lnTo>
                  <a:lnTo>
                    <a:pt y="13119" x="1775"/>
                  </a:lnTo>
                  <a:lnTo>
                    <a:pt y="11190" x="777"/>
                  </a:lnTo>
                  <a:lnTo>
                    <a:pt y="9260" x="111"/>
                  </a:lnTo>
                  <a:lnTo>
                    <a:pt y="8875" x="1"/>
                  </a:lnTo>
                  <a:lnTo>
                    <a:pt y="8489" x="1"/>
                  </a:lnTo>
                  <a:lnTo>
                    <a:pt y="7717" x="1"/>
                  </a:lnTo>
                  <a:lnTo>
                    <a:pt y="7331" x="1"/>
                  </a:lnTo>
                  <a:lnTo>
                    <a:pt y="5016" x="777"/>
                  </a:lnTo>
                  <a:lnTo>
                    <a:pt y="3087" x="1553"/>
                  </a:lnTo>
                  <a:lnTo>
                    <a:pt y="1543" x="2662"/>
                  </a:lnTo>
                  <a:lnTo>
                    <a:pt y="0" x="3882"/>
                  </a:lnTo>
                  <a:lnTo>
                    <a:pt y="15434" x="410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49" name="Shape 6249"/>
            <p:cNvSpPr/>
            <p:nvPr/>
          </p:nvSpPr>
          <p:spPr>
            <a:xfrm>
              <a:off y="2604500" x="701475"/>
              <a:ext cy="356925" cx="102600"/>
            </a:xfrm>
            <a:custGeom>
              <a:pathLst>
                <a:path w="4104" extrusionOk="0" h="14277">
                  <a:moveTo>
                    <a:pt y="0" x="1886"/>
                  </a:moveTo>
                  <a:lnTo>
                    <a:pt y="0" x="2329"/>
                  </a:lnTo>
                  <a:lnTo>
                    <a:pt y="386" x="2773"/>
                  </a:lnTo>
                  <a:lnTo>
                    <a:pt y="772" x="3106"/>
                  </a:lnTo>
                  <a:lnTo>
                    <a:pt y="1929" x="3438"/>
                  </a:lnTo>
                  <a:lnTo>
                    <a:pt y="2701" x="3660"/>
                  </a:lnTo>
                  <a:lnTo>
                    <a:pt y="3859" x="3882"/>
                  </a:lnTo>
                  <a:lnTo>
                    <a:pt y="5402" x="3993"/>
                  </a:lnTo>
                  <a:lnTo>
                    <a:pt y="6560" x="4104"/>
                  </a:lnTo>
                  <a:lnTo>
                    <a:pt y="8103" x="3993"/>
                  </a:lnTo>
                  <a:lnTo>
                    <a:pt y="9646" x="3882"/>
                  </a:lnTo>
                  <a:lnTo>
                    <a:pt y="10804" x="3771"/>
                  </a:lnTo>
                  <a:lnTo>
                    <a:pt y="11961" x="3549"/>
                  </a:lnTo>
                  <a:lnTo>
                    <a:pt y="12733" x="3216"/>
                  </a:lnTo>
                  <a:lnTo>
                    <a:pt y="13505" x="2884"/>
                  </a:lnTo>
                  <a:lnTo>
                    <a:pt y="13891" x="2440"/>
                  </a:lnTo>
                  <a:lnTo>
                    <a:pt y="14277" x="2107"/>
                  </a:lnTo>
                  <a:lnTo>
                    <a:pt y="13891" x="1664"/>
                  </a:lnTo>
                  <a:lnTo>
                    <a:pt y="13505" x="1220"/>
                  </a:lnTo>
                  <a:lnTo>
                    <a:pt y="13119" x="887"/>
                  </a:lnTo>
                  <a:lnTo>
                    <a:pt y="12347" x="555"/>
                  </a:lnTo>
                  <a:lnTo>
                    <a:pt y="11190" x="333"/>
                  </a:lnTo>
                  <a:lnTo>
                    <a:pt y="10032" x="111"/>
                  </a:lnTo>
                  <a:lnTo>
                    <a:pt y="8489" x="0"/>
                  </a:lnTo>
                  <a:lnTo>
                    <a:pt y="7331" x="0"/>
                  </a:lnTo>
                  <a:lnTo>
                    <a:pt y="5788" x="0"/>
                  </a:lnTo>
                  <a:lnTo>
                    <a:pt y="4244" x="111"/>
                  </a:lnTo>
                  <a:lnTo>
                    <a:pt y="3087" x="222"/>
                  </a:lnTo>
                  <a:lnTo>
                    <a:pt y="1929" x="555"/>
                  </a:lnTo>
                  <a:lnTo>
                    <a:pt y="1158" x="776"/>
                  </a:lnTo>
                  <a:lnTo>
                    <a:pt y="386" x="1109"/>
                  </a:lnTo>
                  <a:lnTo>
                    <a:pt y="0" x="1553"/>
                  </a:lnTo>
                  <a:lnTo>
                    <a:pt y="0" x="188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50" name="Shape 6250"/>
            <p:cNvSpPr/>
            <p:nvPr/>
          </p:nvSpPr>
          <p:spPr>
            <a:xfrm>
              <a:off y="1282950" x="2448225"/>
              <a:ext cy="144725" cx="388200"/>
            </a:xfrm>
            <a:custGeom>
              <a:pathLst>
                <a:path w="15528" extrusionOk="0" h="5789">
                  <a:moveTo>
                    <a:pt y="3087" x="15528"/>
                  </a:moveTo>
                  <a:lnTo>
                    <a:pt y="2701" x="15528"/>
                  </a:lnTo>
                  <a:lnTo>
                    <a:pt y="772" x="9982"/>
                  </a:lnTo>
                  <a:lnTo>
                    <a:pt y="386" x="8430"/>
                  </a:lnTo>
                  <a:lnTo>
                    <a:pt y="0" x="7099"/>
                  </a:lnTo>
                  <a:lnTo>
                    <a:pt y="0" x="5990"/>
                  </a:lnTo>
                  <a:lnTo>
                    <a:pt y="0" x="5213"/>
                  </a:lnTo>
                  <a:lnTo>
                    <a:pt y="386" x="2884"/>
                  </a:lnTo>
                  <a:lnTo>
                    <a:pt y="1158" x="1221"/>
                  </a:lnTo>
                  <a:lnTo>
                    <a:pt y="1544" x="666"/>
                  </a:lnTo>
                  <a:lnTo>
                    <a:pt y="1930" x="333"/>
                  </a:lnTo>
                  <a:lnTo>
                    <a:pt y="2315" x="112"/>
                  </a:lnTo>
                  <a:lnTo>
                    <a:pt y="2701" x="1"/>
                  </a:lnTo>
                  <a:lnTo>
                    <a:pt y="3087" x="112"/>
                  </a:lnTo>
                  <a:lnTo>
                    <a:pt y="3473" x="333"/>
                  </a:lnTo>
                  <a:lnTo>
                    <a:pt y="4245" x="666"/>
                  </a:lnTo>
                  <a:lnTo>
                    <a:pt y="4631" x="1221"/>
                  </a:lnTo>
                  <a:lnTo>
                    <a:pt y="5402" x="2884"/>
                  </a:lnTo>
                  <a:lnTo>
                    <a:pt y="5788" x="5213"/>
                  </a:lnTo>
                  <a:lnTo>
                    <a:pt y="5788" x="5990"/>
                  </a:lnTo>
                  <a:lnTo>
                    <a:pt y="5788" x="6988"/>
                  </a:lnTo>
                  <a:lnTo>
                    <a:pt y="5402" x="8319"/>
                  </a:lnTo>
                  <a:lnTo>
                    <a:pt y="5016" x="9982"/>
                  </a:lnTo>
                  <a:lnTo>
                    <a:pt y="3087" x="15528"/>
                  </a:lnTo>
                  <a:lnTo>
                    <a:pt y="3087" x="155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51" name="Shape 6251"/>
            <p:cNvSpPr/>
            <p:nvPr/>
          </p:nvSpPr>
          <p:spPr>
            <a:xfrm>
              <a:off y="1427650" x="698700"/>
              <a:ext cy="289400" cx="709825"/>
            </a:xfrm>
            <a:custGeom>
              <a:pathLst>
                <a:path w="28393" extrusionOk="0" h="11576">
                  <a:moveTo>
                    <a:pt y="5788" x="28392"/>
                  </a:moveTo>
                  <a:lnTo>
                    <a:pt y="5788" x="28392"/>
                  </a:lnTo>
                  <a:lnTo>
                    <a:pt y="3473" x="22181"/>
                  </a:lnTo>
                  <a:lnTo>
                    <a:pt y="2315" x="18965"/>
                  </a:lnTo>
                  <a:lnTo>
                    <a:pt y="1158" x="15860"/>
                  </a:lnTo>
                  <a:lnTo>
                    <a:pt y="386" x="12754"/>
                  </a:lnTo>
                  <a:lnTo>
                    <a:pt y="0" x="9427"/>
                  </a:lnTo>
                  <a:lnTo>
                    <a:pt y="386" x="7098"/>
                  </a:lnTo>
                  <a:lnTo>
                    <a:pt y="772" x="5213"/>
                  </a:lnTo>
                  <a:lnTo>
                    <a:pt y="1544" x="3549"/>
                  </a:lnTo>
                  <a:lnTo>
                    <a:pt y="2315" x="2218"/>
                  </a:lnTo>
                  <a:lnTo>
                    <a:pt y="3087" x="1220"/>
                  </a:lnTo>
                  <a:lnTo>
                    <a:pt y="4244" x="555"/>
                  </a:lnTo>
                  <a:lnTo>
                    <a:pt y="5016" x="111"/>
                  </a:lnTo>
                  <a:lnTo>
                    <a:pt y="5788" x="0"/>
                  </a:lnTo>
                  <a:lnTo>
                    <a:pt y="6560" x="111"/>
                  </a:lnTo>
                  <a:lnTo>
                    <a:pt y="7717" x="555"/>
                  </a:lnTo>
                  <a:lnTo>
                    <a:pt y="8489" x="1220"/>
                  </a:lnTo>
                  <a:lnTo>
                    <a:pt y="9646" x="2218"/>
                  </a:lnTo>
                  <a:lnTo>
                    <a:pt y="10418" x="3549"/>
                  </a:lnTo>
                  <a:lnTo>
                    <a:pt y="10804" x="5102"/>
                  </a:lnTo>
                  <a:lnTo>
                    <a:pt y="11576" x="7098"/>
                  </a:lnTo>
                  <a:lnTo>
                    <a:pt y="11576" x="9427"/>
                  </a:lnTo>
                  <a:lnTo>
                    <a:pt y="11576" x="10869"/>
                  </a:lnTo>
                  <a:lnTo>
                    <a:pt y="11576" x="12865"/>
                  </a:lnTo>
                  <a:lnTo>
                    <a:pt y="11190" x="15305"/>
                  </a:lnTo>
                  <a:lnTo>
                    <a:pt y="10032" x="18189"/>
                  </a:lnTo>
                  <a:lnTo>
                    <a:pt y="6174" x="28392"/>
                  </a:lnTo>
                  <a:lnTo>
                    <a:pt y="5788" x="283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52" name="Shape 6252"/>
            <p:cNvSpPr/>
            <p:nvPr/>
          </p:nvSpPr>
          <p:spPr>
            <a:xfrm>
              <a:off y="1697725" x="626600"/>
              <a:ext cy="916425" cx="133125"/>
            </a:xfrm>
            <a:custGeom>
              <a:pathLst>
                <a:path w="5325" extrusionOk="0" h="36657">
                  <a:moveTo>
                    <a:pt y="1159" x="1"/>
                  </a:moveTo>
                  <a:lnTo>
                    <a:pt y="3859" x="1"/>
                  </a:lnTo>
                  <a:lnTo>
                    <a:pt y="35114" x="3882"/>
                  </a:lnTo>
                  <a:lnTo>
                    <a:pt y="35885" x="3993"/>
                  </a:lnTo>
                  <a:lnTo>
                    <a:pt y="36657" x="3993"/>
                  </a:lnTo>
                  <a:lnTo>
                    <a:pt y="36271" x="5324"/>
                  </a:lnTo>
                  <a:lnTo>
                    <a:pt y="35499" x="5324"/>
                  </a:lnTo>
                  <a:lnTo>
                    <a:pt y="34728" x="5324"/>
                  </a:lnTo>
                  <a:lnTo>
                    <a:pt y="3474" x="2441"/>
                  </a:lnTo>
                  <a:lnTo>
                    <a:pt y="773" x="2441"/>
                  </a:lnTo>
                  <a:lnTo>
                    <a:pt y="387" x="2330"/>
                  </a:lnTo>
                  <a:lnTo>
                    <a:pt y="1" x="2219"/>
                  </a:lnTo>
                  <a:lnTo>
                    <a:pt y="1" x="1221"/>
                  </a:lnTo>
                  <a:lnTo>
                    <a:pt y="1" x="333"/>
                  </a:lnTo>
                  <a:lnTo>
                    <a:pt y="387" x="112"/>
                  </a:lnTo>
                  <a:lnTo>
                    <a:pt y="1159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53" name="Shape 6253"/>
            <p:cNvSpPr/>
            <p:nvPr/>
          </p:nvSpPr>
          <p:spPr>
            <a:xfrm>
              <a:off y="1697725" x="626600"/>
              <a:ext cy="916425" cx="133125"/>
            </a:xfrm>
            <a:custGeom>
              <a:pathLst>
                <a:path w="5325" extrusionOk="0" fill="none" h="36657">
                  <a:moveTo>
                    <a:pt y="1159" x="1"/>
                  </a:moveTo>
                  <a:lnTo>
                    <a:pt y="3859" x="1"/>
                  </a:lnTo>
                  <a:lnTo>
                    <a:pt y="35114" x="3882"/>
                  </a:lnTo>
                  <a:lnTo>
                    <a:pt y="35885" x="3993"/>
                  </a:lnTo>
                  <a:lnTo>
                    <a:pt y="36657" x="3993"/>
                  </a:lnTo>
                  <a:lnTo>
                    <a:pt y="36271" x="5324"/>
                  </a:lnTo>
                  <a:lnTo>
                    <a:pt y="35499" x="5324"/>
                  </a:lnTo>
                  <a:lnTo>
                    <a:pt y="34728" x="5324"/>
                  </a:lnTo>
                  <a:lnTo>
                    <a:pt y="3474" x="2441"/>
                  </a:lnTo>
                  <a:lnTo>
                    <a:pt y="773" x="2441"/>
                  </a:lnTo>
                  <a:lnTo>
                    <a:pt y="387" x="2330"/>
                  </a:lnTo>
                  <a:lnTo>
                    <a:pt y="1" x="2219"/>
                  </a:lnTo>
                  <a:lnTo>
                    <a:pt y="1" x="1221"/>
                  </a:lnTo>
                  <a:lnTo>
                    <a:pt y="1" x="333"/>
                  </a:lnTo>
                  <a:lnTo>
                    <a:pt y="387" x="112"/>
                  </a:lnTo>
                  <a:lnTo>
                    <a:pt y="1159" x="1"/>
                  </a:lnTo>
                </a:path>
              </a:pathLst>
            </a:custGeom>
            <a:noFill/>
            <a:ln w="27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54" name="Shape 6254"/>
            <p:cNvSpPr/>
            <p:nvPr/>
          </p:nvSpPr>
          <p:spPr>
            <a:xfrm>
              <a:off y="2575550" x="662650"/>
              <a:ext cy="135075" cx="313325"/>
            </a:xfrm>
            <a:custGeom>
              <a:pathLst>
                <a:path w="12533" extrusionOk="0" h="5403">
                  <a:moveTo>
                    <a:pt y="4245" x="12089"/>
                  </a:moveTo>
                  <a:lnTo>
                    <a:pt y="2701" x="10093"/>
                  </a:lnTo>
                  <a:lnTo>
                    <a:pt y="1544" x="8207"/>
                  </a:lnTo>
                  <a:lnTo>
                    <a:pt y="772" x="6433"/>
                  </a:lnTo>
                  <a:lnTo>
                    <a:pt y="1" x="4769"/>
                  </a:lnTo>
                  <a:lnTo>
                    <a:pt y="1" x="3328"/>
                  </a:lnTo>
                  <a:lnTo>
                    <a:pt y="1" x="1997"/>
                  </a:lnTo>
                  <a:lnTo>
                    <a:pt y="772" x="888"/>
                  </a:lnTo>
                  <a:lnTo>
                    <a:pt y="1930" x="0"/>
                  </a:lnTo>
                  <a:lnTo>
                    <a:pt y="2701" x="333"/>
                  </a:lnTo>
                  <a:lnTo>
                    <a:pt y="3473" x="888"/>
                  </a:lnTo>
                  <a:lnTo>
                    <a:pt y="4245" x="1775"/>
                  </a:lnTo>
                  <a:lnTo>
                    <a:pt y="4631" x="2995"/>
                  </a:lnTo>
                  <a:lnTo>
                    <a:pt y="5017" x="6655"/>
                  </a:lnTo>
                  <a:lnTo>
                    <a:pt y="5402" x="12422"/>
                  </a:lnTo>
                  <a:lnTo>
                    <a:pt y="5017" x="12533"/>
                  </a:lnTo>
                  <a:lnTo>
                    <a:pt y="4631" x="12422"/>
                  </a:lnTo>
                  <a:lnTo>
                    <a:pt y="4245" x="12311"/>
                  </a:lnTo>
                  <a:lnTo>
                    <a:pt y="4245" x="1208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55" name="Shape 6255"/>
            <p:cNvSpPr/>
            <p:nvPr/>
          </p:nvSpPr>
          <p:spPr>
            <a:xfrm>
              <a:off y="2729900" x="676500"/>
              <a:ext cy="125425" cx="291175"/>
            </a:xfrm>
            <a:custGeom>
              <a:pathLst>
                <a:path w="11647" extrusionOk="0" h="5017">
                  <a:moveTo>
                    <a:pt y="3859" x="1"/>
                  </a:moveTo>
                  <a:lnTo>
                    <a:pt y="4630" x="1221"/>
                  </a:lnTo>
                  <a:lnTo>
                    <a:pt y="5016" x="2441"/>
                  </a:lnTo>
                  <a:lnTo>
                    <a:pt y="5016" x="3883"/>
                  </a:lnTo>
                  <a:lnTo>
                    <a:pt y="4630" x="5214"/>
                  </a:lnTo>
                  <a:lnTo>
                    <a:pt y="3087" x="8097"/>
                  </a:lnTo>
                  <a:lnTo>
                    <a:pt y="1158" x="11092"/>
                  </a:lnTo>
                  <a:lnTo>
                    <a:pt y="772" x="11424"/>
                  </a:lnTo>
                  <a:lnTo>
                    <a:pt y="0" x="11646"/>
                  </a:lnTo>
                  <a:lnTo>
                    <a:pt y="0" x="9872"/>
                  </a:lnTo>
                  <a:lnTo>
                    <a:pt y="386" x="6323"/>
                  </a:lnTo>
                  <a:lnTo>
                    <a:pt y="772" x="4326"/>
                  </a:lnTo>
                  <a:lnTo>
                    <a:pt y="1544" x="2441"/>
                  </a:lnTo>
                  <a:lnTo>
                    <a:pt y="1929" x="1665"/>
                  </a:lnTo>
                  <a:lnTo>
                    <a:pt y="2315" x="999"/>
                  </a:lnTo>
                  <a:lnTo>
                    <a:pt y="3087" x="445"/>
                  </a:lnTo>
                  <a:lnTo>
                    <a:pt y="3859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56" name="Shape 6256"/>
            <p:cNvSpPr/>
            <p:nvPr/>
          </p:nvSpPr>
          <p:spPr>
            <a:xfrm>
              <a:off y="2623775" x="632150"/>
              <a:ext cy="202600" cx="341050"/>
            </a:xfrm>
            <a:custGeom>
              <a:pathLst>
                <a:path w="13642" extrusionOk="0" h="8104">
                  <a:moveTo>
                    <a:pt y="1" x="1110"/>
                  </a:moveTo>
                  <a:lnTo>
                    <a:pt y="1544" x="2773"/>
                  </a:lnTo>
                  <a:lnTo>
                    <a:pt y="2316" x="4215"/>
                  </a:lnTo>
                  <a:lnTo>
                    <a:pt y="2702" x="5768"/>
                  </a:lnTo>
                  <a:lnTo>
                    <a:pt y="3088" x="7209"/>
                  </a:lnTo>
                  <a:lnTo>
                    <a:pt y="3088" x="10315"/>
                  </a:lnTo>
                  <a:lnTo>
                    <a:pt y="3473" x="13642"/>
                  </a:lnTo>
                  <a:lnTo>
                    <a:pt y="4245" x="13420"/>
                  </a:lnTo>
                  <a:lnTo>
                    <a:pt y="4631" x="9538"/>
                  </a:lnTo>
                  <a:lnTo>
                    <a:pt y="5017" x="6100"/>
                  </a:lnTo>
                  <a:lnTo>
                    <a:pt y="5789" x="4659"/>
                  </a:lnTo>
                  <a:lnTo>
                    <a:pt y="6174" x="3328"/>
                  </a:lnTo>
                  <a:lnTo>
                    <a:pt y="6946" x="2440"/>
                  </a:lnTo>
                  <a:lnTo>
                    <a:pt y="8104" x="1775"/>
                  </a:lnTo>
                  <a:lnTo>
                    <a:pt y="7332" x="1110"/>
                  </a:lnTo>
                  <a:lnTo>
                    <a:pt y="6560" x="555"/>
                  </a:lnTo>
                  <a:lnTo>
                    <a:pt y="5789" x="222"/>
                  </a:lnTo>
                  <a:lnTo>
                    <a:pt y="5403" x="111"/>
                  </a:lnTo>
                  <a:lnTo>
                    <a:pt y="4631" x="1"/>
                  </a:lnTo>
                  <a:lnTo>
                    <a:pt y="3859" x="1"/>
                  </a:lnTo>
                  <a:lnTo>
                    <a:pt y="3088" x="111"/>
                  </a:lnTo>
                  <a:lnTo>
                    <a:pt y="1930" x="333"/>
                  </a:lnTo>
                  <a:lnTo>
                    <a:pt y="1158" x="666"/>
                  </a:lnTo>
                  <a:lnTo>
                    <a:pt y="387" x="1110"/>
                  </a:lnTo>
                  <a:lnTo>
                    <a:pt y="1" x="111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grpSp>
        <p:nvGrpSpPr>
          <p:cNvPr id="6257" name="Shape 6257"/>
          <p:cNvGrpSpPr/>
          <p:nvPr/>
        </p:nvGrpSpPr>
        <p:grpSpPr>
          <a:xfrm rot="3659999" flipH="1">
            <a:off y="1931391" x="4960374"/>
            <a:ext cy="375841" cx="1412412"/>
            <a:chOff y="38575" x="13850"/>
            <a:chExt cy="2922850" cx="2972300"/>
          </a:xfrm>
        </p:grpSpPr>
        <p:sp>
          <p:nvSpPr>
            <p:cNvPr id="6258" name="Shape 6258"/>
            <p:cNvSpPr/>
            <p:nvPr/>
          </p:nvSpPr>
          <p:spPr>
            <a:xfrm>
              <a:off y="38575" x="116450"/>
              <a:ext cy="1919625" cx="2869700"/>
            </a:xfrm>
            <a:custGeom>
              <a:pathLst>
                <a:path w="114788" extrusionOk="0" h="76785">
                  <a:moveTo>
                    <a:pt y="18907" x="43697"/>
                  </a:moveTo>
                  <a:lnTo>
                    <a:pt y="32798" x="92163"/>
                  </a:lnTo>
                  <a:lnTo>
                    <a:pt y="32798" x="92828"/>
                  </a:lnTo>
                  <a:lnTo>
                    <a:pt y="32412" x="93494"/>
                  </a:lnTo>
                  <a:lnTo>
                    <a:pt y="32026" x="94048"/>
                  </a:lnTo>
                  <a:lnTo>
                    <a:pt y="31254" x="94381"/>
                  </a:lnTo>
                  <a:lnTo>
                    <a:pt y="7332" x="102699"/>
                  </a:lnTo>
                  <a:lnTo>
                    <a:pt y="4631" x="103586"/>
                  </a:lnTo>
                  <a:lnTo>
                    <a:pt y="2316" x="104584"/>
                  </a:lnTo>
                  <a:lnTo>
                    <a:pt y="1544" x="105139"/>
                  </a:lnTo>
                  <a:lnTo>
                    <a:pt y="1158" x="105693"/>
                  </a:lnTo>
                  <a:lnTo>
                    <a:pt y="772" x="106137"/>
                  </a:lnTo>
                  <a:lnTo>
                    <a:pt y="386" x="106691"/>
                  </a:lnTo>
                  <a:lnTo>
                    <a:pt y="0" x="113457"/>
                  </a:lnTo>
                  <a:lnTo>
                    <a:pt y="386" x="113789"/>
                  </a:lnTo>
                  <a:lnTo>
                    <a:pt y="772" x="114011"/>
                  </a:lnTo>
                  <a:lnTo>
                    <a:pt y="1158" x="114122"/>
                  </a:lnTo>
                  <a:lnTo>
                    <a:pt y="2316" x="114122"/>
                  </a:lnTo>
                  <a:lnTo>
                    <a:pt y="66367" x="114787"/>
                  </a:lnTo>
                  <a:lnTo>
                    <a:pt y="67139" x="114787"/>
                  </a:lnTo>
                  <a:lnTo>
                    <a:pt y="67525" x="114677"/>
                  </a:lnTo>
                  <a:lnTo>
                    <a:pt y="68296" x="114455"/>
                  </a:lnTo>
                  <a:lnTo>
                    <a:pt y="68296" x="114233"/>
                  </a:lnTo>
                  <a:lnTo>
                    <a:pt y="75627" x="50795"/>
                  </a:lnTo>
                  <a:lnTo>
                    <a:pt y="76013" x="45582"/>
                  </a:lnTo>
                  <a:lnTo>
                    <a:pt y="76399" x="39815"/>
                  </a:lnTo>
                  <a:lnTo>
                    <a:pt y="76399" x="33604"/>
                  </a:lnTo>
                  <a:lnTo>
                    <a:pt y="76785" x="27283"/>
                  </a:lnTo>
                  <a:lnTo>
                    <a:pt y="76785" x="21072"/>
                  </a:lnTo>
                  <a:lnTo>
                    <a:pt y="76399" x="14972"/>
                  </a:lnTo>
                  <a:lnTo>
                    <a:pt y="75242" x="9316"/>
                  </a:lnTo>
                  <a:lnTo>
                    <a:pt y="74084" x="4325"/>
                  </a:lnTo>
                  <a:lnTo>
                    <a:pt y="73698" x="3549"/>
                  </a:lnTo>
                  <a:lnTo>
                    <a:pt y="72541" x="2994"/>
                  </a:lnTo>
                  <a:lnTo>
                    <a:pt y="70997" x="2440"/>
                  </a:lnTo>
                  <a:lnTo>
                    <a:pt y="69454" x="1996"/>
                  </a:lnTo>
                  <a:lnTo>
                    <a:pt y="65981" x="1664"/>
                  </a:lnTo>
                  <a:lnTo>
                    <a:pt y="62894" x="1331"/>
                  </a:lnTo>
                  <a:lnTo>
                    <a:pt y="61737" x="1331"/>
                  </a:lnTo>
                  <a:lnTo>
                    <a:pt y="60965" x="1442"/>
                  </a:lnTo>
                  <a:lnTo>
                    <a:pt y="60579" x="1664"/>
                  </a:lnTo>
                  <a:lnTo>
                    <a:pt y="60193" x="1885"/>
                  </a:lnTo>
                  <a:lnTo>
                    <a:pt y="59422" x="1885"/>
                  </a:lnTo>
                  <a:lnTo>
                    <a:pt y="58264" x="1775"/>
                  </a:lnTo>
                  <a:lnTo>
                    <a:pt y="57107" x="887"/>
                  </a:lnTo>
                  <a:lnTo>
                    <a:pt y="55949" x="111"/>
                  </a:lnTo>
                  <a:lnTo>
                    <a:pt y="40129" x="0"/>
                  </a:lnTo>
                  <a:lnTo>
                    <a:pt y="38586" x="1442"/>
                  </a:lnTo>
                  <a:lnTo>
                    <a:pt y="37042" x="3105"/>
                  </a:lnTo>
                  <a:lnTo>
                    <a:pt y="35885" x="4991"/>
                  </a:lnTo>
                  <a:lnTo>
                    <a:pt y="34727" x="7209"/>
                  </a:lnTo>
                  <a:lnTo>
                    <a:pt y="33570" x="9538"/>
                  </a:lnTo>
                  <a:lnTo>
                    <a:pt y="32798" x="12200"/>
                  </a:lnTo>
                  <a:lnTo>
                    <a:pt y="31640" x="15083"/>
                  </a:lnTo>
                  <a:lnTo>
                    <a:pt y="30869" x="18410"/>
                  </a:lnTo>
                  <a:lnTo>
                    <a:pt y="27396" x="19963"/>
                  </a:lnTo>
                  <a:lnTo>
                    <a:pt y="24309" x="21516"/>
                  </a:lnTo>
                  <a:lnTo>
                    <a:pt y="21994" x="23068"/>
                  </a:lnTo>
                  <a:lnTo>
                    <a:pt y="20065" x="24621"/>
                  </a:lnTo>
                  <a:lnTo>
                    <a:pt y="18521" x="26174"/>
                  </a:lnTo>
                  <a:lnTo>
                    <a:pt y="17364" x="27837"/>
                  </a:lnTo>
                  <a:lnTo>
                    <a:pt y="16592" x="29390"/>
                  </a:lnTo>
                  <a:lnTo>
                    <a:pt y="16206" x="30943"/>
                  </a:lnTo>
                  <a:lnTo>
                    <a:pt y="16206" x="34159"/>
                  </a:lnTo>
                  <a:lnTo>
                    <a:pt y="16592" x="37375"/>
                  </a:lnTo>
                  <a:lnTo>
                    <a:pt y="17750" x="40481"/>
                  </a:lnTo>
                  <a:lnTo>
                    <a:pt y="18907" x="4369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59" name="Shape 6259"/>
            <p:cNvSpPr/>
            <p:nvPr/>
          </p:nvSpPr>
          <p:spPr>
            <a:xfrm>
              <a:off y="1340825" x="2445450"/>
              <a:ext cy="9675" cx="280075"/>
            </a:xfrm>
            <a:custGeom>
              <a:pathLst>
                <a:path w="11203" extrusionOk="0" fill="none" h="387">
                  <a:moveTo>
                    <a:pt y="386" x="1"/>
                  </a:moveTo>
                  <a:lnTo>
                    <a:pt y="0" x="11202"/>
                  </a:lnTo>
                </a:path>
              </a:pathLst>
            </a:custGeom>
            <a:noFill/>
            <a:ln w="27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60" name="Shape 6260"/>
            <p:cNvSpPr/>
            <p:nvPr/>
          </p:nvSpPr>
          <p:spPr>
            <a:xfrm>
              <a:off y="1041800" x="13850"/>
              <a:ext cy="385875" cx="102625"/>
            </a:xfrm>
            <a:custGeom>
              <a:pathLst>
                <a:path w="4105" extrusionOk="0" h="15435">
                  <a:moveTo>
                    <a:pt y="15434" x="4104"/>
                  </a:moveTo>
                  <a:lnTo>
                    <a:pt y="14277" x="2884"/>
                  </a:lnTo>
                  <a:lnTo>
                    <a:pt y="13119" x="1775"/>
                  </a:lnTo>
                  <a:lnTo>
                    <a:pt y="11190" x="777"/>
                  </a:lnTo>
                  <a:lnTo>
                    <a:pt y="9260" x="111"/>
                  </a:lnTo>
                  <a:lnTo>
                    <a:pt y="8875" x="1"/>
                  </a:lnTo>
                  <a:lnTo>
                    <a:pt y="8489" x="1"/>
                  </a:lnTo>
                  <a:lnTo>
                    <a:pt y="7717" x="1"/>
                  </a:lnTo>
                  <a:lnTo>
                    <a:pt y="7331" x="1"/>
                  </a:lnTo>
                  <a:lnTo>
                    <a:pt y="5016" x="777"/>
                  </a:lnTo>
                  <a:lnTo>
                    <a:pt y="3087" x="1553"/>
                  </a:lnTo>
                  <a:lnTo>
                    <a:pt y="1543" x="2662"/>
                  </a:lnTo>
                  <a:lnTo>
                    <a:pt y="0" x="3882"/>
                  </a:lnTo>
                  <a:lnTo>
                    <a:pt y="15434" x="410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61" name="Shape 6261"/>
            <p:cNvSpPr/>
            <p:nvPr/>
          </p:nvSpPr>
          <p:spPr>
            <a:xfrm>
              <a:off y="2604500" x="701475"/>
              <a:ext cy="356925" cx="102600"/>
            </a:xfrm>
            <a:custGeom>
              <a:pathLst>
                <a:path w="4104" extrusionOk="0" h="14277">
                  <a:moveTo>
                    <a:pt y="0" x="1886"/>
                  </a:moveTo>
                  <a:lnTo>
                    <a:pt y="0" x="2329"/>
                  </a:lnTo>
                  <a:lnTo>
                    <a:pt y="386" x="2773"/>
                  </a:lnTo>
                  <a:lnTo>
                    <a:pt y="772" x="3106"/>
                  </a:lnTo>
                  <a:lnTo>
                    <a:pt y="1929" x="3438"/>
                  </a:lnTo>
                  <a:lnTo>
                    <a:pt y="2701" x="3660"/>
                  </a:lnTo>
                  <a:lnTo>
                    <a:pt y="3859" x="3882"/>
                  </a:lnTo>
                  <a:lnTo>
                    <a:pt y="5402" x="3993"/>
                  </a:lnTo>
                  <a:lnTo>
                    <a:pt y="6560" x="4104"/>
                  </a:lnTo>
                  <a:lnTo>
                    <a:pt y="8103" x="3993"/>
                  </a:lnTo>
                  <a:lnTo>
                    <a:pt y="9646" x="3882"/>
                  </a:lnTo>
                  <a:lnTo>
                    <a:pt y="10804" x="3771"/>
                  </a:lnTo>
                  <a:lnTo>
                    <a:pt y="11961" x="3549"/>
                  </a:lnTo>
                  <a:lnTo>
                    <a:pt y="12733" x="3216"/>
                  </a:lnTo>
                  <a:lnTo>
                    <a:pt y="13505" x="2884"/>
                  </a:lnTo>
                  <a:lnTo>
                    <a:pt y="13891" x="2440"/>
                  </a:lnTo>
                  <a:lnTo>
                    <a:pt y="14277" x="2107"/>
                  </a:lnTo>
                  <a:lnTo>
                    <a:pt y="13891" x="1664"/>
                  </a:lnTo>
                  <a:lnTo>
                    <a:pt y="13505" x="1220"/>
                  </a:lnTo>
                  <a:lnTo>
                    <a:pt y="13119" x="887"/>
                  </a:lnTo>
                  <a:lnTo>
                    <a:pt y="12347" x="555"/>
                  </a:lnTo>
                  <a:lnTo>
                    <a:pt y="11190" x="333"/>
                  </a:lnTo>
                  <a:lnTo>
                    <a:pt y="10032" x="111"/>
                  </a:lnTo>
                  <a:lnTo>
                    <a:pt y="8489" x="0"/>
                  </a:lnTo>
                  <a:lnTo>
                    <a:pt y="7331" x="0"/>
                  </a:lnTo>
                  <a:lnTo>
                    <a:pt y="5788" x="0"/>
                  </a:lnTo>
                  <a:lnTo>
                    <a:pt y="4244" x="111"/>
                  </a:lnTo>
                  <a:lnTo>
                    <a:pt y="3087" x="222"/>
                  </a:lnTo>
                  <a:lnTo>
                    <a:pt y="1929" x="555"/>
                  </a:lnTo>
                  <a:lnTo>
                    <a:pt y="1158" x="776"/>
                  </a:lnTo>
                  <a:lnTo>
                    <a:pt y="386" x="1109"/>
                  </a:lnTo>
                  <a:lnTo>
                    <a:pt y="0" x="1553"/>
                  </a:lnTo>
                  <a:lnTo>
                    <a:pt y="0" x="188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62" name="Shape 6262"/>
            <p:cNvSpPr/>
            <p:nvPr/>
          </p:nvSpPr>
          <p:spPr>
            <a:xfrm>
              <a:off y="1282950" x="2448225"/>
              <a:ext cy="144725" cx="388200"/>
            </a:xfrm>
            <a:custGeom>
              <a:pathLst>
                <a:path w="15528" extrusionOk="0" h="5789">
                  <a:moveTo>
                    <a:pt y="3087" x="15528"/>
                  </a:moveTo>
                  <a:lnTo>
                    <a:pt y="2701" x="15528"/>
                  </a:lnTo>
                  <a:lnTo>
                    <a:pt y="772" x="9982"/>
                  </a:lnTo>
                  <a:lnTo>
                    <a:pt y="386" x="8430"/>
                  </a:lnTo>
                  <a:lnTo>
                    <a:pt y="0" x="7099"/>
                  </a:lnTo>
                  <a:lnTo>
                    <a:pt y="0" x="5990"/>
                  </a:lnTo>
                  <a:lnTo>
                    <a:pt y="0" x="5213"/>
                  </a:lnTo>
                  <a:lnTo>
                    <a:pt y="386" x="2884"/>
                  </a:lnTo>
                  <a:lnTo>
                    <a:pt y="1158" x="1221"/>
                  </a:lnTo>
                  <a:lnTo>
                    <a:pt y="1544" x="666"/>
                  </a:lnTo>
                  <a:lnTo>
                    <a:pt y="1930" x="333"/>
                  </a:lnTo>
                  <a:lnTo>
                    <a:pt y="2315" x="112"/>
                  </a:lnTo>
                  <a:lnTo>
                    <a:pt y="2701" x="1"/>
                  </a:lnTo>
                  <a:lnTo>
                    <a:pt y="3087" x="112"/>
                  </a:lnTo>
                  <a:lnTo>
                    <a:pt y="3473" x="333"/>
                  </a:lnTo>
                  <a:lnTo>
                    <a:pt y="4245" x="666"/>
                  </a:lnTo>
                  <a:lnTo>
                    <a:pt y="4631" x="1221"/>
                  </a:lnTo>
                  <a:lnTo>
                    <a:pt y="5402" x="2884"/>
                  </a:lnTo>
                  <a:lnTo>
                    <a:pt y="5788" x="5213"/>
                  </a:lnTo>
                  <a:lnTo>
                    <a:pt y="5788" x="5990"/>
                  </a:lnTo>
                  <a:lnTo>
                    <a:pt y="5788" x="6988"/>
                  </a:lnTo>
                  <a:lnTo>
                    <a:pt y="5402" x="8319"/>
                  </a:lnTo>
                  <a:lnTo>
                    <a:pt y="5016" x="9982"/>
                  </a:lnTo>
                  <a:lnTo>
                    <a:pt y="3087" x="15528"/>
                  </a:lnTo>
                  <a:lnTo>
                    <a:pt y="3087" x="155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63" name="Shape 6263"/>
            <p:cNvSpPr/>
            <p:nvPr/>
          </p:nvSpPr>
          <p:spPr>
            <a:xfrm>
              <a:off y="1427650" x="698700"/>
              <a:ext cy="289400" cx="709825"/>
            </a:xfrm>
            <a:custGeom>
              <a:pathLst>
                <a:path w="28393" extrusionOk="0" h="11576">
                  <a:moveTo>
                    <a:pt y="5788" x="28392"/>
                  </a:moveTo>
                  <a:lnTo>
                    <a:pt y="5788" x="28392"/>
                  </a:lnTo>
                  <a:lnTo>
                    <a:pt y="3473" x="22181"/>
                  </a:lnTo>
                  <a:lnTo>
                    <a:pt y="2315" x="18965"/>
                  </a:lnTo>
                  <a:lnTo>
                    <a:pt y="1158" x="15860"/>
                  </a:lnTo>
                  <a:lnTo>
                    <a:pt y="386" x="12754"/>
                  </a:lnTo>
                  <a:lnTo>
                    <a:pt y="0" x="9427"/>
                  </a:lnTo>
                  <a:lnTo>
                    <a:pt y="386" x="7098"/>
                  </a:lnTo>
                  <a:lnTo>
                    <a:pt y="772" x="5213"/>
                  </a:lnTo>
                  <a:lnTo>
                    <a:pt y="1544" x="3549"/>
                  </a:lnTo>
                  <a:lnTo>
                    <a:pt y="2315" x="2218"/>
                  </a:lnTo>
                  <a:lnTo>
                    <a:pt y="3087" x="1220"/>
                  </a:lnTo>
                  <a:lnTo>
                    <a:pt y="4244" x="555"/>
                  </a:lnTo>
                  <a:lnTo>
                    <a:pt y="5016" x="111"/>
                  </a:lnTo>
                  <a:lnTo>
                    <a:pt y="5788" x="0"/>
                  </a:lnTo>
                  <a:lnTo>
                    <a:pt y="6560" x="111"/>
                  </a:lnTo>
                  <a:lnTo>
                    <a:pt y="7717" x="555"/>
                  </a:lnTo>
                  <a:lnTo>
                    <a:pt y="8489" x="1220"/>
                  </a:lnTo>
                  <a:lnTo>
                    <a:pt y="9646" x="2218"/>
                  </a:lnTo>
                  <a:lnTo>
                    <a:pt y="10418" x="3549"/>
                  </a:lnTo>
                  <a:lnTo>
                    <a:pt y="10804" x="5102"/>
                  </a:lnTo>
                  <a:lnTo>
                    <a:pt y="11576" x="7098"/>
                  </a:lnTo>
                  <a:lnTo>
                    <a:pt y="11576" x="9427"/>
                  </a:lnTo>
                  <a:lnTo>
                    <a:pt y="11576" x="10869"/>
                  </a:lnTo>
                  <a:lnTo>
                    <a:pt y="11576" x="12865"/>
                  </a:lnTo>
                  <a:lnTo>
                    <a:pt y="11190" x="15305"/>
                  </a:lnTo>
                  <a:lnTo>
                    <a:pt y="10032" x="18189"/>
                  </a:lnTo>
                  <a:lnTo>
                    <a:pt y="6174" x="28392"/>
                  </a:lnTo>
                  <a:lnTo>
                    <a:pt y="5788" x="283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64" name="Shape 6264"/>
            <p:cNvSpPr/>
            <p:nvPr/>
          </p:nvSpPr>
          <p:spPr>
            <a:xfrm>
              <a:off y="1697725" x="626600"/>
              <a:ext cy="916425" cx="133125"/>
            </a:xfrm>
            <a:custGeom>
              <a:pathLst>
                <a:path w="5325" extrusionOk="0" h="36657">
                  <a:moveTo>
                    <a:pt y="1159" x="1"/>
                  </a:moveTo>
                  <a:lnTo>
                    <a:pt y="3859" x="1"/>
                  </a:lnTo>
                  <a:lnTo>
                    <a:pt y="35114" x="3882"/>
                  </a:lnTo>
                  <a:lnTo>
                    <a:pt y="35885" x="3993"/>
                  </a:lnTo>
                  <a:lnTo>
                    <a:pt y="36657" x="3993"/>
                  </a:lnTo>
                  <a:lnTo>
                    <a:pt y="36271" x="5324"/>
                  </a:lnTo>
                  <a:lnTo>
                    <a:pt y="35499" x="5324"/>
                  </a:lnTo>
                  <a:lnTo>
                    <a:pt y="34728" x="5324"/>
                  </a:lnTo>
                  <a:lnTo>
                    <a:pt y="3474" x="2441"/>
                  </a:lnTo>
                  <a:lnTo>
                    <a:pt y="773" x="2441"/>
                  </a:lnTo>
                  <a:lnTo>
                    <a:pt y="387" x="2330"/>
                  </a:lnTo>
                  <a:lnTo>
                    <a:pt y="1" x="2219"/>
                  </a:lnTo>
                  <a:lnTo>
                    <a:pt y="1" x="1221"/>
                  </a:lnTo>
                  <a:lnTo>
                    <a:pt y="1" x="333"/>
                  </a:lnTo>
                  <a:lnTo>
                    <a:pt y="387" x="112"/>
                  </a:lnTo>
                  <a:lnTo>
                    <a:pt y="1159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65" name="Shape 6265"/>
            <p:cNvSpPr/>
            <p:nvPr/>
          </p:nvSpPr>
          <p:spPr>
            <a:xfrm>
              <a:off y="1697725" x="626600"/>
              <a:ext cy="916425" cx="133125"/>
            </a:xfrm>
            <a:custGeom>
              <a:pathLst>
                <a:path w="5325" extrusionOk="0" fill="none" h="36657">
                  <a:moveTo>
                    <a:pt y="1159" x="1"/>
                  </a:moveTo>
                  <a:lnTo>
                    <a:pt y="3859" x="1"/>
                  </a:lnTo>
                  <a:lnTo>
                    <a:pt y="35114" x="3882"/>
                  </a:lnTo>
                  <a:lnTo>
                    <a:pt y="35885" x="3993"/>
                  </a:lnTo>
                  <a:lnTo>
                    <a:pt y="36657" x="3993"/>
                  </a:lnTo>
                  <a:lnTo>
                    <a:pt y="36271" x="5324"/>
                  </a:lnTo>
                  <a:lnTo>
                    <a:pt y="35499" x="5324"/>
                  </a:lnTo>
                  <a:lnTo>
                    <a:pt y="34728" x="5324"/>
                  </a:lnTo>
                  <a:lnTo>
                    <a:pt y="3474" x="2441"/>
                  </a:lnTo>
                  <a:lnTo>
                    <a:pt y="773" x="2441"/>
                  </a:lnTo>
                  <a:lnTo>
                    <a:pt y="387" x="2330"/>
                  </a:lnTo>
                  <a:lnTo>
                    <a:pt y="1" x="2219"/>
                  </a:lnTo>
                  <a:lnTo>
                    <a:pt y="1" x="1221"/>
                  </a:lnTo>
                  <a:lnTo>
                    <a:pt y="1" x="333"/>
                  </a:lnTo>
                  <a:lnTo>
                    <a:pt y="387" x="112"/>
                  </a:lnTo>
                  <a:lnTo>
                    <a:pt y="1159" x="1"/>
                  </a:lnTo>
                </a:path>
              </a:pathLst>
            </a:custGeom>
            <a:noFill/>
            <a:ln w="27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66" name="Shape 6266"/>
            <p:cNvSpPr/>
            <p:nvPr/>
          </p:nvSpPr>
          <p:spPr>
            <a:xfrm>
              <a:off y="2575550" x="662650"/>
              <a:ext cy="135075" cx="313325"/>
            </a:xfrm>
            <a:custGeom>
              <a:pathLst>
                <a:path w="12533" extrusionOk="0" h="5403">
                  <a:moveTo>
                    <a:pt y="4245" x="12089"/>
                  </a:moveTo>
                  <a:lnTo>
                    <a:pt y="2701" x="10093"/>
                  </a:lnTo>
                  <a:lnTo>
                    <a:pt y="1544" x="8207"/>
                  </a:lnTo>
                  <a:lnTo>
                    <a:pt y="772" x="6433"/>
                  </a:lnTo>
                  <a:lnTo>
                    <a:pt y="1" x="4769"/>
                  </a:lnTo>
                  <a:lnTo>
                    <a:pt y="1" x="3328"/>
                  </a:lnTo>
                  <a:lnTo>
                    <a:pt y="1" x="1997"/>
                  </a:lnTo>
                  <a:lnTo>
                    <a:pt y="772" x="888"/>
                  </a:lnTo>
                  <a:lnTo>
                    <a:pt y="1930" x="0"/>
                  </a:lnTo>
                  <a:lnTo>
                    <a:pt y="2701" x="333"/>
                  </a:lnTo>
                  <a:lnTo>
                    <a:pt y="3473" x="888"/>
                  </a:lnTo>
                  <a:lnTo>
                    <a:pt y="4245" x="1775"/>
                  </a:lnTo>
                  <a:lnTo>
                    <a:pt y="4631" x="2995"/>
                  </a:lnTo>
                  <a:lnTo>
                    <a:pt y="5017" x="6655"/>
                  </a:lnTo>
                  <a:lnTo>
                    <a:pt y="5402" x="12422"/>
                  </a:lnTo>
                  <a:lnTo>
                    <a:pt y="5017" x="12533"/>
                  </a:lnTo>
                  <a:lnTo>
                    <a:pt y="4631" x="12422"/>
                  </a:lnTo>
                  <a:lnTo>
                    <a:pt y="4245" x="12311"/>
                  </a:lnTo>
                  <a:lnTo>
                    <a:pt y="4245" x="1208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67" name="Shape 6267"/>
            <p:cNvSpPr/>
            <p:nvPr/>
          </p:nvSpPr>
          <p:spPr>
            <a:xfrm>
              <a:off y="2729900" x="676500"/>
              <a:ext cy="125425" cx="291175"/>
            </a:xfrm>
            <a:custGeom>
              <a:pathLst>
                <a:path w="11647" extrusionOk="0" h="5017">
                  <a:moveTo>
                    <a:pt y="3859" x="1"/>
                  </a:moveTo>
                  <a:lnTo>
                    <a:pt y="4630" x="1221"/>
                  </a:lnTo>
                  <a:lnTo>
                    <a:pt y="5016" x="2441"/>
                  </a:lnTo>
                  <a:lnTo>
                    <a:pt y="5016" x="3883"/>
                  </a:lnTo>
                  <a:lnTo>
                    <a:pt y="4630" x="5214"/>
                  </a:lnTo>
                  <a:lnTo>
                    <a:pt y="3087" x="8097"/>
                  </a:lnTo>
                  <a:lnTo>
                    <a:pt y="1158" x="11092"/>
                  </a:lnTo>
                  <a:lnTo>
                    <a:pt y="772" x="11424"/>
                  </a:lnTo>
                  <a:lnTo>
                    <a:pt y="0" x="11646"/>
                  </a:lnTo>
                  <a:lnTo>
                    <a:pt y="0" x="9872"/>
                  </a:lnTo>
                  <a:lnTo>
                    <a:pt y="386" x="6323"/>
                  </a:lnTo>
                  <a:lnTo>
                    <a:pt y="772" x="4326"/>
                  </a:lnTo>
                  <a:lnTo>
                    <a:pt y="1544" x="2441"/>
                  </a:lnTo>
                  <a:lnTo>
                    <a:pt y="1929" x="1665"/>
                  </a:lnTo>
                  <a:lnTo>
                    <a:pt y="2315" x="999"/>
                  </a:lnTo>
                  <a:lnTo>
                    <a:pt y="3087" x="445"/>
                  </a:lnTo>
                  <a:lnTo>
                    <a:pt y="3859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68" name="Shape 6268"/>
            <p:cNvSpPr/>
            <p:nvPr/>
          </p:nvSpPr>
          <p:spPr>
            <a:xfrm>
              <a:off y="2623775" x="632150"/>
              <a:ext cy="202600" cx="341050"/>
            </a:xfrm>
            <a:custGeom>
              <a:pathLst>
                <a:path w="13642" extrusionOk="0" h="8104">
                  <a:moveTo>
                    <a:pt y="1" x="1110"/>
                  </a:moveTo>
                  <a:lnTo>
                    <a:pt y="1544" x="2773"/>
                  </a:lnTo>
                  <a:lnTo>
                    <a:pt y="2316" x="4215"/>
                  </a:lnTo>
                  <a:lnTo>
                    <a:pt y="2702" x="5768"/>
                  </a:lnTo>
                  <a:lnTo>
                    <a:pt y="3088" x="7209"/>
                  </a:lnTo>
                  <a:lnTo>
                    <a:pt y="3088" x="10315"/>
                  </a:lnTo>
                  <a:lnTo>
                    <a:pt y="3473" x="13642"/>
                  </a:lnTo>
                  <a:lnTo>
                    <a:pt y="4245" x="13420"/>
                  </a:lnTo>
                  <a:lnTo>
                    <a:pt y="4631" x="9538"/>
                  </a:lnTo>
                  <a:lnTo>
                    <a:pt y="5017" x="6100"/>
                  </a:lnTo>
                  <a:lnTo>
                    <a:pt y="5789" x="4659"/>
                  </a:lnTo>
                  <a:lnTo>
                    <a:pt y="6174" x="3328"/>
                  </a:lnTo>
                  <a:lnTo>
                    <a:pt y="6946" x="2440"/>
                  </a:lnTo>
                  <a:lnTo>
                    <a:pt y="8104" x="1775"/>
                  </a:lnTo>
                  <a:lnTo>
                    <a:pt y="7332" x="1110"/>
                  </a:lnTo>
                  <a:lnTo>
                    <a:pt y="6560" x="555"/>
                  </a:lnTo>
                  <a:lnTo>
                    <a:pt y="5789" x="222"/>
                  </a:lnTo>
                  <a:lnTo>
                    <a:pt y="5403" x="111"/>
                  </a:lnTo>
                  <a:lnTo>
                    <a:pt y="4631" x="1"/>
                  </a:lnTo>
                  <a:lnTo>
                    <a:pt y="3859" x="1"/>
                  </a:lnTo>
                  <a:lnTo>
                    <a:pt y="3088" x="111"/>
                  </a:lnTo>
                  <a:lnTo>
                    <a:pt y="1930" x="333"/>
                  </a:lnTo>
                  <a:lnTo>
                    <a:pt y="1158" x="666"/>
                  </a:lnTo>
                  <a:lnTo>
                    <a:pt y="387" x="1110"/>
                  </a:lnTo>
                  <a:lnTo>
                    <a:pt y="1" x="111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grpSp>
        <p:nvGrpSpPr>
          <p:cNvPr id="6269" name="Shape 6269"/>
          <p:cNvGrpSpPr/>
          <p:nvPr/>
        </p:nvGrpSpPr>
        <p:grpSpPr>
          <a:xfrm rot="2700000" flipH="1">
            <a:off y="1334347" x="7401117"/>
            <a:ext cy="1387366" cx="382200"/>
            <a:chOff y="38575" x="13850"/>
            <a:chExt cy="2922850" cx="2972300"/>
          </a:xfrm>
        </p:grpSpPr>
        <p:sp>
          <p:nvSpPr>
            <p:cNvPr id="6270" name="Shape 6270"/>
            <p:cNvSpPr/>
            <p:nvPr/>
          </p:nvSpPr>
          <p:spPr>
            <a:xfrm>
              <a:off y="38575" x="116450"/>
              <a:ext cy="1919625" cx="2869700"/>
            </a:xfrm>
            <a:custGeom>
              <a:pathLst>
                <a:path w="114788" extrusionOk="0" h="76785">
                  <a:moveTo>
                    <a:pt y="18907" x="43697"/>
                  </a:moveTo>
                  <a:lnTo>
                    <a:pt y="32798" x="92163"/>
                  </a:lnTo>
                  <a:lnTo>
                    <a:pt y="32798" x="92828"/>
                  </a:lnTo>
                  <a:lnTo>
                    <a:pt y="32412" x="93494"/>
                  </a:lnTo>
                  <a:lnTo>
                    <a:pt y="32026" x="94048"/>
                  </a:lnTo>
                  <a:lnTo>
                    <a:pt y="31254" x="94381"/>
                  </a:lnTo>
                  <a:lnTo>
                    <a:pt y="7332" x="102699"/>
                  </a:lnTo>
                  <a:lnTo>
                    <a:pt y="4631" x="103586"/>
                  </a:lnTo>
                  <a:lnTo>
                    <a:pt y="2316" x="104584"/>
                  </a:lnTo>
                  <a:lnTo>
                    <a:pt y="1544" x="105139"/>
                  </a:lnTo>
                  <a:lnTo>
                    <a:pt y="1158" x="105693"/>
                  </a:lnTo>
                  <a:lnTo>
                    <a:pt y="772" x="106137"/>
                  </a:lnTo>
                  <a:lnTo>
                    <a:pt y="386" x="106691"/>
                  </a:lnTo>
                  <a:lnTo>
                    <a:pt y="0" x="113457"/>
                  </a:lnTo>
                  <a:lnTo>
                    <a:pt y="386" x="113789"/>
                  </a:lnTo>
                  <a:lnTo>
                    <a:pt y="772" x="114011"/>
                  </a:lnTo>
                  <a:lnTo>
                    <a:pt y="1158" x="114122"/>
                  </a:lnTo>
                  <a:lnTo>
                    <a:pt y="2316" x="114122"/>
                  </a:lnTo>
                  <a:lnTo>
                    <a:pt y="66367" x="114787"/>
                  </a:lnTo>
                  <a:lnTo>
                    <a:pt y="67139" x="114787"/>
                  </a:lnTo>
                  <a:lnTo>
                    <a:pt y="67525" x="114677"/>
                  </a:lnTo>
                  <a:lnTo>
                    <a:pt y="68296" x="114455"/>
                  </a:lnTo>
                  <a:lnTo>
                    <a:pt y="68296" x="114233"/>
                  </a:lnTo>
                  <a:lnTo>
                    <a:pt y="75627" x="50795"/>
                  </a:lnTo>
                  <a:lnTo>
                    <a:pt y="76013" x="45582"/>
                  </a:lnTo>
                  <a:lnTo>
                    <a:pt y="76399" x="39815"/>
                  </a:lnTo>
                  <a:lnTo>
                    <a:pt y="76399" x="33604"/>
                  </a:lnTo>
                  <a:lnTo>
                    <a:pt y="76785" x="27283"/>
                  </a:lnTo>
                  <a:lnTo>
                    <a:pt y="76785" x="21072"/>
                  </a:lnTo>
                  <a:lnTo>
                    <a:pt y="76399" x="14972"/>
                  </a:lnTo>
                  <a:lnTo>
                    <a:pt y="75242" x="9316"/>
                  </a:lnTo>
                  <a:lnTo>
                    <a:pt y="74084" x="4325"/>
                  </a:lnTo>
                  <a:lnTo>
                    <a:pt y="73698" x="3549"/>
                  </a:lnTo>
                  <a:lnTo>
                    <a:pt y="72541" x="2994"/>
                  </a:lnTo>
                  <a:lnTo>
                    <a:pt y="70997" x="2440"/>
                  </a:lnTo>
                  <a:lnTo>
                    <a:pt y="69454" x="1996"/>
                  </a:lnTo>
                  <a:lnTo>
                    <a:pt y="65981" x="1664"/>
                  </a:lnTo>
                  <a:lnTo>
                    <a:pt y="62894" x="1331"/>
                  </a:lnTo>
                  <a:lnTo>
                    <a:pt y="61737" x="1331"/>
                  </a:lnTo>
                  <a:lnTo>
                    <a:pt y="60965" x="1442"/>
                  </a:lnTo>
                  <a:lnTo>
                    <a:pt y="60579" x="1664"/>
                  </a:lnTo>
                  <a:lnTo>
                    <a:pt y="60193" x="1885"/>
                  </a:lnTo>
                  <a:lnTo>
                    <a:pt y="59422" x="1885"/>
                  </a:lnTo>
                  <a:lnTo>
                    <a:pt y="58264" x="1775"/>
                  </a:lnTo>
                  <a:lnTo>
                    <a:pt y="57107" x="887"/>
                  </a:lnTo>
                  <a:lnTo>
                    <a:pt y="55949" x="111"/>
                  </a:lnTo>
                  <a:lnTo>
                    <a:pt y="40129" x="0"/>
                  </a:lnTo>
                  <a:lnTo>
                    <a:pt y="38586" x="1442"/>
                  </a:lnTo>
                  <a:lnTo>
                    <a:pt y="37042" x="3105"/>
                  </a:lnTo>
                  <a:lnTo>
                    <a:pt y="35885" x="4991"/>
                  </a:lnTo>
                  <a:lnTo>
                    <a:pt y="34727" x="7209"/>
                  </a:lnTo>
                  <a:lnTo>
                    <a:pt y="33570" x="9538"/>
                  </a:lnTo>
                  <a:lnTo>
                    <a:pt y="32798" x="12200"/>
                  </a:lnTo>
                  <a:lnTo>
                    <a:pt y="31640" x="15083"/>
                  </a:lnTo>
                  <a:lnTo>
                    <a:pt y="30869" x="18410"/>
                  </a:lnTo>
                  <a:lnTo>
                    <a:pt y="27396" x="19963"/>
                  </a:lnTo>
                  <a:lnTo>
                    <a:pt y="24309" x="21516"/>
                  </a:lnTo>
                  <a:lnTo>
                    <a:pt y="21994" x="23068"/>
                  </a:lnTo>
                  <a:lnTo>
                    <a:pt y="20065" x="24621"/>
                  </a:lnTo>
                  <a:lnTo>
                    <a:pt y="18521" x="26174"/>
                  </a:lnTo>
                  <a:lnTo>
                    <a:pt y="17364" x="27837"/>
                  </a:lnTo>
                  <a:lnTo>
                    <a:pt y="16592" x="29390"/>
                  </a:lnTo>
                  <a:lnTo>
                    <a:pt y="16206" x="30943"/>
                  </a:lnTo>
                  <a:lnTo>
                    <a:pt y="16206" x="34159"/>
                  </a:lnTo>
                  <a:lnTo>
                    <a:pt y="16592" x="37375"/>
                  </a:lnTo>
                  <a:lnTo>
                    <a:pt y="17750" x="40481"/>
                  </a:lnTo>
                  <a:lnTo>
                    <a:pt y="18907" x="4369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71" name="Shape 6271"/>
            <p:cNvSpPr/>
            <p:nvPr/>
          </p:nvSpPr>
          <p:spPr>
            <a:xfrm>
              <a:off y="1340825" x="2445450"/>
              <a:ext cy="9675" cx="280075"/>
            </a:xfrm>
            <a:custGeom>
              <a:pathLst>
                <a:path w="11203" extrusionOk="0" fill="none" h="387">
                  <a:moveTo>
                    <a:pt y="386" x="1"/>
                  </a:moveTo>
                  <a:lnTo>
                    <a:pt y="0" x="11202"/>
                  </a:lnTo>
                </a:path>
              </a:pathLst>
            </a:custGeom>
            <a:noFill/>
            <a:ln w="27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72" name="Shape 6272"/>
            <p:cNvSpPr/>
            <p:nvPr/>
          </p:nvSpPr>
          <p:spPr>
            <a:xfrm>
              <a:off y="1041800" x="13850"/>
              <a:ext cy="385875" cx="102625"/>
            </a:xfrm>
            <a:custGeom>
              <a:pathLst>
                <a:path w="4105" extrusionOk="0" h="15435">
                  <a:moveTo>
                    <a:pt y="15434" x="4104"/>
                  </a:moveTo>
                  <a:lnTo>
                    <a:pt y="14277" x="2884"/>
                  </a:lnTo>
                  <a:lnTo>
                    <a:pt y="13119" x="1775"/>
                  </a:lnTo>
                  <a:lnTo>
                    <a:pt y="11190" x="777"/>
                  </a:lnTo>
                  <a:lnTo>
                    <a:pt y="9260" x="111"/>
                  </a:lnTo>
                  <a:lnTo>
                    <a:pt y="8875" x="1"/>
                  </a:lnTo>
                  <a:lnTo>
                    <a:pt y="8489" x="1"/>
                  </a:lnTo>
                  <a:lnTo>
                    <a:pt y="7717" x="1"/>
                  </a:lnTo>
                  <a:lnTo>
                    <a:pt y="7331" x="1"/>
                  </a:lnTo>
                  <a:lnTo>
                    <a:pt y="5016" x="777"/>
                  </a:lnTo>
                  <a:lnTo>
                    <a:pt y="3087" x="1553"/>
                  </a:lnTo>
                  <a:lnTo>
                    <a:pt y="1543" x="2662"/>
                  </a:lnTo>
                  <a:lnTo>
                    <a:pt y="0" x="3882"/>
                  </a:lnTo>
                  <a:lnTo>
                    <a:pt y="15434" x="410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73" name="Shape 6273"/>
            <p:cNvSpPr/>
            <p:nvPr/>
          </p:nvSpPr>
          <p:spPr>
            <a:xfrm>
              <a:off y="2604500" x="701475"/>
              <a:ext cy="356925" cx="102600"/>
            </a:xfrm>
            <a:custGeom>
              <a:pathLst>
                <a:path w="4104" extrusionOk="0" h="14277">
                  <a:moveTo>
                    <a:pt y="0" x="1886"/>
                  </a:moveTo>
                  <a:lnTo>
                    <a:pt y="0" x="2329"/>
                  </a:lnTo>
                  <a:lnTo>
                    <a:pt y="386" x="2773"/>
                  </a:lnTo>
                  <a:lnTo>
                    <a:pt y="772" x="3106"/>
                  </a:lnTo>
                  <a:lnTo>
                    <a:pt y="1929" x="3438"/>
                  </a:lnTo>
                  <a:lnTo>
                    <a:pt y="2701" x="3660"/>
                  </a:lnTo>
                  <a:lnTo>
                    <a:pt y="3859" x="3882"/>
                  </a:lnTo>
                  <a:lnTo>
                    <a:pt y="5402" x="3993"/>
                  </a:lnTo>
                  <a:lnTo>
                    <a:pt y="6560" x="4104"/>
                  </a:lnTo>
                  <a:lnTo>
                    <a:pt y="8103" x="3993"/>
                  </a:lnTo>
                  <a:lnTo>
                    <a:pt y="9646" x="3882"/>
                  </a:lnTo>
                  <a:lnTo>
                    <a:pt y="10804" x="3771"/>
                  </a:lnTo>
                  <a:lnTo>
                    <a:pt y="11961" x="3549"/>
                  </a:lnTo>
                  <a:lnTo>
                    <a:pt y="12733" x="3216"/>
                  </a:lnTo>
                  <a:lnTo>
                    <a:pt y="13505" x="2884"/>
                  </a:lnTo>
                  <a:lnTo>
                    <a:pt y="13891" x="2440"/>
                  </a:lnTo>
                  <a:lnTo>
                    <a:pt y="14277" x="2107"/>
                  </a:lnTo>
                  <a:lnTo>
                    <a:pt y="13891" x="1664"/>
                  </a:lnTo>
                  <a:lnTo>
                    <a:pt y="13505" x="1220"/>
                  </a:lnTo>
                  <a:lnTo>
                    <a:pt y="13119" x="887"/>
                  </a:lnTo>
                  <a:lnTo>
                    <a:pt y="12347" x="555"/>
                  </a:lnTo>
                  <a:lnTo>
                    <a:pt y="11190" x="333"/>
                  </a:lnTo>
                  <a:lnTo>
                    <a:pt y="10032" x="111"/>
                  </a:lnTo>
                  <a:lnTo>
                    <a:pt y="8489" x="0"/>
                  </a:lnTo>
                  <a:lnTo>
                    <a:pt y="7331" x="0"/>
                  </a:lnTo>
                  <a:lnTo>
                    <a:pt y="5788" x="0"/>
                  </a:lnTo>
                  <a:lnTo>
                    <a:pt y="4244" x="111"/>
                  </a:lnTo>
                  <a:lnTo>
                    <a:pt y="3087" x="222"/>
                  </a:lnTo>
                  <a:lnTo>
                    <a:pt y="1929" x="555"/>
                  </a:lnTo>
                  <a:lnTo>
                    <a:pt y="1158" x="776"/>
                  </a:lnTo>
                  <a:lnTo>
                    <a:pt y="386" x="1109"/>
                  </a:lnTo>
                  <a:lnTo>
                    <a:pt y="0" x="1553"/>
                  </a:lnTo>
                  <a:lnTo>
                    <a:pt y="0" x="188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74" name="Shape 6274"/>
            <p:cNvSpPr/>
            <p:nvPr/>
          </p:nvSpPr>
          <p:spPr>
            <a:xfrm>
              <a:off y="1282950" x="2448225"/>
              <a:ext cy="144725" cx="388200"/>
            </a:xfrm>
            <a:custGeom>
              <a:pathLst>
                <a:path w="15528" extrusionOk="0" h="5789">
                  <a:moveTo>
                    <a:pt y="3087" x="15528"/>
                  </a:moveTo>
                  <a:lnTo>
                    <a:pt y="2701" x="15528"/>
                  </a:lnTo>
                  <a:lnTo>
                    <a:pt y="772" x="9982"/>
                  </a:lnTo>
                  <a:lnTo>
                    <a:pt y="386" x="8430"/>
                  </a:lnTo>
                  <a:lnTo>
                    <a:pt y="0" x="7099"/>
                  </a:lnTo>
                  <a:lnTo>
                    <a:pt y="0" x="5990"/>
                  </a:lnTo>
                  <a:lnTo>
                    <a:pt y="0" x="5213"/>
                  </a:lnTo>
                  <a:lnTo>
                    <a:pt y="386" x="2884"/>
                  </a:lnTo>
                  <a:lnTo>
                    <a:pt y="1158" x="1221"/>
                  </a:lnTo>
                  <a:lnTo>
                    <a:pt y="1544" x="666"/>
                  </a:lnTo>
                  <a:lnTo>
                    <a:pt y="1930" x="333"/>
                  </a:lnTo>
                  <a:lnTo>
                    <a:pt y="2315" x="112"/>
                  </a:lnTo>
                  <a:lnTo>
                    <a:pt y="2701" x="1"/>
                  </a:lnTo>
                  <a:lnTo>
                    <a:pt y="3087" x="112"/>
                  </a:lnTo>
                  <a:lnTo>
                    <a:pt y="3473" x="333"/>
                  </a:lnTo>
                  <a:lnTo>
                    <a:pt y="4245" x="666"/>
                  </a:lnTo>
                  <a:lnTo>
                    <a:pt y="4631" x="1221"/>
                  </a:lnTo>
                  <a:lnTo>
                    <a:pt y="5402" x="2884"/>
                  </a:lnTo>
                  <a:lnTo>
                    <a:pt y="5788" x="5213"/>
                  </a:lnTo>
                  <a:lnTo>
                    <a:pt y="5788" x="5990"/>
                  </a:lnTo>
                  <a:lnTo>
                    <a:pt y="5788" x="6988"/>
                  </a:lnTo>
                  <a:lnTo>
                    <a:pt y="5402" x="8319"/>
                  </a:lnTo>
                  <a:lnTo>
                    <a:pt y="5016" x="9982"/>
                  </a:lnTo>
                  <a:lnTo>
                    <a:pt y="3087" x="15528"/>
                  </a:lnTo>
                  <a:lnTo>
                    <a:pt y="3087" x="155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75" name="Shape 6275"/>
            <p:cNvSpPr/>
            <p:nvPr/>
          </p:nvSpPr>
          <p:spPr>
            <a:xfrm>
              <a:off y="1427650" x="698700"/>
              <a:ext cy="289400" cx="709825"/>
            </a:xfrm>
            <a:custGeom>
              <a:pathLst>
                <a:path w="28393" extrusionOk="0" h="11576">
                  <a:moveTo>
                    <a:pt y="5788" x="28392"/>
                  </a:moveTo>
                  <a:lnTo>
                    <a:pt y="5788" x="28392"/>
                  </a:lnTo>
                  <a:lnTo>
                    <a:pt y="3473" x="22181"/>
                  </a:lnTo>
                  <a:lnTo>
                    <a:pt y="2315" x="18965"/>
                  </a:lnTo>
                  <a:lnTo>
                    <a:pt y="1158" x="15860"/>
                  </a:lnTo>
                  <a:lnTo>
                    <a:pt y="386" x="12754"/>
                  </a:lnTo>
                  <a:lnTo>
                    <a:pt y="0" x="9427"/>
                  </a:lnTo>
                  <a:lnTo>
                    <a:pt y="386" x="7098"/>
                  </a:lnTo>
                  <a:lnTo>
                    <a:pt y="772" x="5213"/>
                  </a:lnTo>
                  <a:lnTo>
                    <a:pt y="1544" x="3549"/>
                  </a:lnTo>
                  <a:lnTo>
                    <a:pt y="2315" x="2218"/>
                  </a:lnTo>
                  <a:lnTo>
                    <a:pt y="3087" x="1220"/>
                  </a:lnTo>
                  <a:lnTo>
                    <a:pt y="4244" x="555"/>
                  </a:lnTo>
                  <a:lnTo>
                    <a:pt y="5016" x="111"/>
                  </a:lnTo>
                  <a:lnTo>
                    <a:pt y="5788" x="0"/>
                  </a:lnTo>
                  <a:lnTo>
                    <a:pt y="6560" x="111"/>
                  </a:lnTo>
                  <a:lnTo>
                    <a:pt y="7717" x="555"/>
                  </a:lnTo>
                  <a:lnTo>
                    <a:pt y="8489" x="1220"/>
                  </a:lnTo>
                  <a:lnTo>
                    <a:pt y="9646" x="2218"/>
                  </a:lnTo>
                  <a:lnTo>
                    <a:pt y="10418" x="3549"/>
                  </a:lnTo>
                  <a:lnTo>
                    <a:pt y="10804" x="5102"/>
                  </a:lnTo>
                  <a:lnTo>
                    <a:pt y="11576" x="7098"/>
                  </a:lnTo>
                  <a:lnTo>
                    <a:pt y="11576" x="9427"/>
                  </a:lnTo>
                  <a:lnTo>
                    <a:pt y="11576" x="10869"/>
                  </a:lnTo>
                  <a:lnTo>
                    <a:pt y="11576" x="12865"/>
                  </a:lnTo>
                  <a:lnTo>
                    <a:pt y="11190" x="15305"/>
                  </a:lnTo>
                  <a:lnTo>
                    <a:pt y="10032" x="18189"/>
                  </a:lnTo>
                  <a:lnTo>
                    <a:pt y="6174" x="28392"/>
                  </a:lnTo>
                  <a:lnTo>
                    <a:pt y="5788" x="283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76" name="Shape 6276"/>
            <p:cNvSpPr/>
            <p:nvPr/>
          </p:nvSpPr>
          <p:spPr>
            <a:xfrm>
              <a:off y="1697725" x="626600"/>
              <a:ext cy="916425" cx="133125"/>
            </a:xfrm>
            <a:custGeom>
              <a:pathLst>
                <a:path w="5325" extrusionOk="0" h="36657">
                  <a:moveTo>
                    <a:pt y="1159" x="1"/>
                  </a:moveTo>
                  <a:lnTo>
                    <a:pt y="3859" x="1"/>
                  </a:lnTo>
                  <a:lnTo>
                    <a:pt y="35114" x="3882"/>
                  </a:lnTo>
                  <a:lnTo>
                    <a:pt y="35885" x="3993"/>
                  </a:lnTo>
                  <a:lnTo>
                    <a:pt y="36657" x="3993"/>
                  </a:lnTo>
                  <a:lnTo>
                    <a:pt y="36271" x="5324"/>
                  </a:lnTo>
                  <a:lnTo>
                    <a:pt y="35499" x="5324"/>
                  </a:lnTo>
                  <a:lnTo>
                    <a:pt y="34728" x="5324"/>
                  </a:lnTo>
                  <a:lnTo>
                    <a:pt y="3474" x="2441"/>
                  </a:lnTo>
                  <a:lnTo>
                    <a:pt y="773" x="2441"/>
                  </a:lnTo>
                  <a:lnTo>
                    <a:pt y="387" x="2330"/>
                  </a:lnTo>
                  <a:lnTo>
                    <a:pt y="1" x="2219"/>
                  </a:lnTo>
                  <a:lnTo>
                    <a:pt y="1" x="1221"/>
                  </a:lnTo>
                  <a:lnTo>
                    <a:pt y="1" x="333"/>
                  </a:lnTo>
                  <a:lnTo>
                    <a:pt y="387" x="112"/>
                  </a:lnTo>
                  <a:lnTo>
                    <a:pt y="1159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77" name="Shape 6277"/>
            <p:cNvSpPr/>
            <p:nvPr/>
          </p:nvSpPr>
          <p:spPr>
            <a:xfrm>
              <a:off y="1697725" x="626600"/>
              <a:ext cy="916425" cx="133125"/>
            </a:xfrm>
            <a:custGeom>
              <a:pathLst>
                <a:path w="5325" extrusionOk="0" fill="none" h="36657">
                  <a:moveTo>
                    <a:pt y="1159" x="1"/>
                  </a:moveTo>
                  <a:lnTo>
                    <a:pt y="3859" x="1"/>
                  </a:lnTo>
                  <a:lnTo>
                    <a:pt y="35114" x="3882"/>
                  </a:lnTo>
                  <a:lnTo>
                    <a:pt y="35885" x="3993"/>
                  </a:lnTo>
                  <a:lnTo>
                    <a:pt y="36657" x="3993"/>
                  </a:lnTo>
                  <a:lnTo>
                    <a:pt y="36271" x="5324"/>
                  </a:lnTo>
                  <a:lnTo>
                    <a:pt y="35499" x="5324"/>
                  </a:lnTo>
                  <a:lnTo>
                    <a:pt y="34728" x="5324"/>
                  </a:lnTo>
                  <a:lnTo>
                    <a:pt y="3474" x="2441"/>
                  </a:lnTo>
                  <a:lnTo>
                    <a:pt y="773" x="2441"/>
                  </a:lnTo>
                  <a:lnTo>
                    <a:pt y="387" x="2330"/>
                  </a:lnTo>
                  <a:lnTo>
                    <a:pt y="1" x="2219"/>
                  </a:lnTo>
                  <a:lnTo>
                    <a:pt y="1" x="1221"/>
                  </a:lnTo>
                  <a:lnTo>
                    <a:pt y="1" x="333"/>
                  </a:lnTo>
                  <a:lnTo>
                    <a:pt y="387" x="112"/>
                  </a:lnTo>
                  <a:lnTo>
                    <a:pt y="1159" x="1"/>
                  </a:lnTo>
                </a:path>
              </a:pathLst>
            </a:custGeom>
            <a:noFill/>
            <a:ln w="27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78" name="Shape 6278"/>
            <p:cNvSpPr/>
            <p:nvPr/>
          </p:nvSpPr>
          <p:spPr>
            <a:xfrm>
              <a:off y="2575550" x="662650"/>
              <a:ext cy="135075" cx="313325"/>
            </a:xfrm>
            <a:custGeom>
              <a:pathLst>
                <a:path w="12533" extrusionOk="0" h="5403">
                  <a:moveTo>
                    <a:pt y="4245" x="12089"/>
                  </a:moveTo>
                  <a:lnTo>
                    <a:pt y="2701" x="10093"/>
                  </a:lnTo>
                  <a:lnTo>
                    <a:pt y="1544" x="8207"/>
                  </a:lnTo>
                  <a:lnTo>
                    <a:pt y="772" x="6433"/>
                  </a:lnTo>
                  <a:lnTo>
                    <a:pt y="1" x="4769"/>
                  </a:lnTo>
                  <a:lnTo>
                    <a:pt y="1" x="3328"/>
                  </a:lnTo>
                  <a:lnTo>
                    <a:pt y="1" x="1997"/>
                  </a:lnTo>
                  <a:lnTo>
                    <a:pt y="772" x="888"/>
                  </a:lnTo>
                  <a:lnTo>
                    <a:pt y="1930" x="0"/>
                  </a:lnTo>
                  <a:lnTo>
                    <a:pt y="2701" x="333"/>
                  </a:lnTo>
                  <a:lnTo>
                    <a:pt y="3473" x="888"/>
                  </a:lnTo>
                  <a:lnTo>
                    <a:pt y="4245" x="1775"/>
                  </a:lnTo>
                  <a:lnTo>
                    <a:pt y="4631" x="2995"/>
                  </a:lnTo>
                  <a:lnTo>
                    <a:pt y="5017" x="6655"/>
                  </a:lnTo>
                  <a:lnTo>
                    <a:pt y="5402" x="12422"/>
                  </a:lnTo>
                  <a:lnTo>
                    <a:pt y="5017" x="12533"/>
                  </a:lnTo>
                  <a:lnTo>
                    <a:pt y="4631" x="12422"/>
                  </a:lnTo>
                  <a:lnTo>
                    <a:pt y="4245" x="12311"/>
                  </a:lnTo>
                  <a:lnTo>
                    <a:pt y="4245" x="1208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79" name="Shape 6279"/>
            <p:cNvSpPr/>
            <p:nvPr/>
          </p:nvSpPr>
          <p:spPr>
            <a:xfrm>
              <a:off y="2729900" x="676500"/>
              <a:ext cy="125425" cx="291175"/>
            </a:xfrm>
            <a:custGeom>
              <a:pathLst>
                <a:path w="11647" extrusionOk="0" h="5017">
                  <a:moveTo>
                    <a:pt y="3859" x="1"/>
                  </a:moveTo>
                  <a:lnTo>
                    <a:pt y="4630" x="1221"/>
                  </a:lnTo>
                  <a:lnTo>
                    <a:pt y="5016" x="2441"/>
                  </a:lnTo>
                  <a:lnTo>
                    <a:pt y="5016" x="3883"/>
                  </a:lnTo>
                  <a:lnTo>
                    <a:pt y="4630" x="5214"/>
                  </a:lnTo>
                  <a:lnTo>
                    <a:pt y="3087" x="8097"/>
                  </a:lnTo>
                  <a:lnTo>
                    <a:pt y="1158" x="11092"/>
                  </a:lnTo>
                  <a:lnTo>
                    <a:pt y="772" x="11424"/>
                  </a:lnTo>
                  <a:lnTo>
                    <a:pt y="0" x="11646"/>
                  </a:lnTo>
                  <a:lnTo>
                    <a:pt y="0" x="9872"/>
                  </a:lnTo>
                  <a:lnTo>
                    <a:pt y="386" x="6323"/>
                  </a:lnTo>
                  <a:lnTo>
                    <a:pt y="772" x="4326"/>
                  </a:lnTo>
                  <a:lnTo>
                    <a:pt y="1544" x="2441"/>
                  </a:lnTo>
                  <a:lnTo>
                    <a:pt y="1929" x="1665"/>
                  </a:lnTo>
                  <a:lnTo>
                    <a:pt y="2315" x="999"/>
                  </a:lnTo>
                  <a:lnTo>
                    <a:pt y="3087" x="445"/>
                  </a:lnTo>
                  <a:lnTo>
                    <a:pt y="3859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280" name="Shape 6280"/>
            <p:cNvSpPr/>
            <p:nvPr/>
          </p:nvSpPr>
          <p:spPr>
            <a:xfrm>
              <a:off y="2623775" x="632150"/>
              <a:ext cy="202600" cx="341050"/>
            </a:xfrm>
            <a:custGeom>
              <a:pathLst>
                <a:path w="13642" extrusionOk="0" h="8104">
                  <a:moveTo>
                    <a:pt y="1" x="1110"/>
                  </a:moveTo>
                  <a:lnTo>
                    <a:pt y="1544" x="2773"/>
                  </a:lnTo>
                  <a:lnTo>
                    <a:pt y="2316" x="4215"/>
                  </a:lnTo>
                  <a:lnTo>
                    <a:pt y="2702" x="5768"/>
                  </a:lnTo>
                  <a:lnTo>
                    <a:pt y="3088" x="7209"/>
                  </a:lnTo>
                  <a:lnTo>
                    <a:pt y="3088" x="10315"/>
                  </a:lnTo>
                  <a:lnTo>
                    <a:pt y="3473" x="13642"/>
                  </a:lnTo>
                  <a:lnTo>
                    <a:pt y="4245" x="13420"/>
                  </a:lnTo>
                  <a:lnTo>
                    <a:pt y="4631" x="9538"/>
                  </a:lnTo>
                  <a:lnTo>
                    <a:pt y="5017" x="6100"/>
                  </a:lnTo>
                  <a:lnTo>
                    <a:pt y="5789" x="4659"/>
                  </a:lnTo>
                  <a:lnTo>
                    <a:pt y="6174" x="3328"/>
                  </a:lnTo>
                  <a:lnTo>
                    <a:pt y="6946" x="2440"/>
                  </a:lnTo>
                  <a:lnTo>
                    <a:pt y="8104" x="1775"/>
                  </a:lnTo>
                  <a:lnTo>
                    <a:pt y="7332" x="1110"/>
                  </a:lnTo>
                  <a:lnTo>
                    <a:pt y="6560" x="555"/>
                  </a:lnTo>
                  <a:lnTo>
                    <a:pt y="5789" x="222"/>
                  </a:lnTo>
                  <a:lnTo>
                    <a:pt y="5403" x="111"/>
                  </a:lnTo>
                  <a:lnTo>
                    <a:pt y="4631" x="1"/>
                  </a:lnTo>
                  <a:lnTo>
                    <a:pt y="3859" x="1"/>
                  </a:lnTo>
                  <a:lnTo>
                    <a:pt y="3088" x="111"/>
                  </a:lnTo>
                  <a:lnTo>
                    <a:pt y="1930" x="333"/>
                  </a:lnTo>
                  <a:lnTo>
                    <a:pt y="1158" x="666"/>
                  </a:lnTo>
                  <a:lnTo>
                    <a:pt y="387" x="1110"/>
                  </a:lnTo>
                  <a:lnTo>
                    <a:pt y="1" x="111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</p:spTree>
  </p:cSld>
  <p:clrMapOvr>
    <a:masterClrMapping/>
  </p:clrMapOvr>
  <p:transition spd="slow">
    <p:cut/>
  </p:transition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6286" name="Shape 6286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287" name="Shape 6287"/>
          <p:cNvSpPr/>
          <p:nvPr/>
        </p:nvSpPr>
        <p:spPr>
          <a:xfrm>
            <a:off y="2503486" x="615950"/>
            <a:ext cy="1123950" cx="8262936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1650"/>
              </a:spcBef>
              <a:spcAft>
                <a:spcPts val="0"/>
              </a:spcAft>
              <a:buNone/>
            </a:pPr>
            <a:r>
              <a:rPr strike="noStrike" u="none" b="1" cap="none" baseline="0" sz="3300" lang="en-US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In general, lines must be judged more critically than deviations in yaw and roll.</a:t>
            </a:r>
          </a:p>
        </p:txBody>
      </p:sp>
      <p:sp>
        <p:nvSpPr>
          <p:cNvPr id="6288" name="Shape 6288"/>
          <p:cNvSpPr/>
          <p:nvPr/>
        </p:nvSpPr>
        <p:spPr>
          <a:xfrm>
            <a:off y="247650" x="1685925"/>
            <a:ext cy="601661" cx="71342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 POINT PER 15</a:t>
            </a:r>
            <a:r>
              <a:rPr strike="noStrike" u="none" b="1" cap="none" baseline="3000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  <a:r>
              <a:rPr strike="noStrike" u="none" b="1" cap="none" baseline="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DEVIATION</a:t>
            </a:r>
          </a:p>
        </p:txBody>
      </p:sp>
    </p:spTree>
  </p:cSld>
  <p:clrMapOvr>
    <a:masterClrMapping/>
  </p:clrMapOvr>
  <p:transition spd="slow">
    <p:cut/>
  </p:transition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6292" name="Shape 6292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293" name="Shape 6293"/>
          <p:cNvSpPr/>
          <p:nvPr/>
        </p:nvSpPr>
        <p:spPr>
          <a:xfrm>
            <a:off y="1698625" x="3857625"/>
            <a:ext cy="339724" cx="197802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Horizontal</a:t>
            </a:r>
          </a:p>
        </p:txBody>
      </p:sp>
      <p:cxnSp>
        <p:nvCxnSpPr>
          <p:cNvPr id="6294" name="Shape 6294"/>
          <p:cNvCxnSpPr/>
          <p:nvPr/>
        </p:nvCxnSpPr>
        <p:spPr>
          <a:xfrm>
            <a:off y="2128836" x="3275011"/>
            <a:ext cy="0" cx="2909887"/>
          </a:xfrm>
          <a:prstGeom prst="straightConnector1">
            <a:avLst/>
          </a:prstGeom>
          <a:noFill/>
          <a:ln w="38100" cap="rnd">
            <a:solidFill>
              <a:schemeClr val="dk1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6295" name="Shape 6295"/>
          <p:cNvSpPr/>
          <p:nvPr/>
        </p:nvSpPr>
        <p:spPr>
          <a:xfrm>
            <a:off y="3348037" x="1760536"/>
            <a:ext cy="341311" cx="64135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2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90</a:t>
            </a:r>
            <a:r>
              <a:rPr strike="noStrike" u="none" b="0" cap="none" baseline="30000" sz="2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</a:p>
        </p:txBody>
      </p:sp>
      <p:cxnSp>
        <p:nvCxnSpPr>
          <p:cNvPr id="6296" name="Shape 6296"/>
          <p:cNvCxnSpPr/>
          <p:nvPr/>
        </p:nvCxnSpPr>
        <p:spPr>
          <a:xfrm rot="-5400000">
            <a:off y="3440906" x="1793080"/>
            <a:ext cy="0" cx="1233487"/>
          </a:xfrm>
          <a:prstGeom prst="straightConnector1">
            <a:avLst/>
          </a:prstGeom>
          <a:noFill/>
          <a:ln w="38100" cap="rnd">
            <a:solidFill>
              <a:schemeClr val="dk1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6297" name="Shape 6297"/>
          <p:cNvSpPr/>
          <p:nvPr/>
        </p:nvSpPr>
        <p:spPr>
          <a:xfrm>
            <a:off y="3348037" x="5686425"/>
            <a:ext cy="341311" cx="64135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2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45</a:t>
            </a:r>
            <a:r>
              <a:rPr strike="noStrike" u="none" b="0" cap="none" baseline="30000" sz="2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</a:p>
        </p:txBody>
      </p:sp>
      <p:cxnSp>
        <p:nvCxnSpPr>
          <p:cNvPr id="6298" name="Shape 6298"/>
          <p:cNvCxnSpPr/>
          <p:nvPr/>
        </p:nvCxnSpPr>
        <p:spPr>
          <a:xfrm rot="-3599999">
            <a:off y="3486149" x="3641724"/>
            <a:ext cy="1587" cx="1357311"/>
          </a:xfrm>
          <a:prstGeom prst="straightConnector1">
            <a:avLst/>
          </a:prstGeom>
          <a:noFill/>
          <a:ln w="38100" cap="rnd">
            <a:solidFill>
              <a:schemeClr val="dk1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6299" name="Shape 6299"/>
          <p:cNvSpPr/>
          <p:nvPr/>
        </p:nvSpPr>
        <p:spPr>
          <a:xfrm>
            <a:off y="3348037" x="3681412"/>
            <a:ext cy="341311" cx="63976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2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60</a:t>
            </a:r>
            <a:r>
              <a:rPr strike="noStrike" u="none" b="0" cap="none" baseline="30000" sz="2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</a:p>
        </p:txBody>
      </p:sp>
      <p:cxnSp>
        <p:nvCxnSpPr>
          <p:cNvPr id="6300" name="Shape 6300"/>
          <p:cNvCxnSpPr/>
          <p:nvPr/>
        </p:nvCxnSpPr>
        <p:spPr>
          <a:xfrm rot="-2700000">
            <a:off y="3481387" x="5659436"/>
            <a:ext cy="0" cx="1512887"/>
          </a:xfrm>
          <a:prstGeom prst="straightConnector1">
            <a:avLst/>
          </a:prstGeom>
          <a:noFill/>
          <a:ln w="38100" cap="rnd">
            <a:solidFill>
              <a:schemeClr val="dk1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6301" name="Shape 6301"/>
          <p:cNvSpPr/>
          <p:nvPr/>
        </p:nvSpPr>
        <p:spPr>
          <a:xfrm>
            <a:off y="525462" x="4552950"/>
            <a:ext cy="547687" cx="1878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LINES</a:t>
            </a:r>
          </a:p>
        </p:txBody>
      </p:sp>
    </p:spTree>
  </p:cSld>
  <p:clrMapOvr>
    <a:masterClrMapping/>
  </p:clrMapOvr>
  <p:transition spd="slow">
    <p:cut/>
  </p:transition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6305" name="Shape 6305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306" name="Shape 6306"/>
          <p:cNvSpPr/>
          <p:nvPr/>
        </p:nvSpPr>
        <p:spPr>
          <a:xfrm>
            <a:off y="528637" x="4979987"/>
            <a:ext cy="600075" cx="1878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LINES</a:t>
            </a:r>
          </a:p>
        </p:txBody>
      </p:sp>
      <p:grpSp>
        <p:nvGrpSpPr>
          <p:cNvPr id="6307" name="Shape 6307"/>
          <p:cNvGrpSpPr/>
          <p:nvPr/>
        </p:nvGrpSpPr>
        <p:grpSpPr>
          <a:xfrm>
            <a:off y="2347911" x="2724150"/>
            <a:ext cy="2995612" cx="4186236"/>
            <a:chOff y="1862136" x="3370262"/>
            <a:chExt cy="3494088" cx="5181599"/>
          </a:xfrm>
        </p:grpSpPr>
        <p:sp>
          <p:nvSpPr>
            <p:cNvPr id="6308" name="Shape 6308"/>
            <p:cNvSpPr/>
            <p:nvPr/>
          </p:nvSpPr>
          <p:spPr>
            <a:xfrm>
              <a:off y="2828925" x="3443287"/>
              <a:ext cy="177800" cx="41275"/>
            </a:xfrm>
            <a:custGeom>
              <a:pathLst>
                <a:path w="28" extrusionOk="0" h="118">
                  <a:moveTo>
                    <a:pt y="103" x="3"/>
                  </a:moveTo>
                  <a:lnTo>
                    <a:pt y="85" x="2"/>
                  </a:lnTo>
                  <a:lnTo>
                    <a:pt y="60" x="0"/>
                  </a:lnTo>
                  <a:lnTo>
                    <a:pt y="36" x="0"/>
                  </a:lnTo>
                  <a:lnTo>
                    <a:pt y="15" x="0"/>
                  </a:lnTo>
                  <a:lnTo>
                    <a:pt y="8" x="2"/>
                  </a:lnTo>
                  <a:lnTo>
                    <a:pt y="3" x="4"/>
                  </a:lnTo>
                  <a:lnTo>
                    <a:pt y="1" x="6"/>
                  </a:lnTo>
                  <a:lnTo>
                    <a:pt y="0" x="7"/>
                  </a:lnTo>
                  <a:lnTo>
                    <a:pt y="1" x="10"/>
                  </a:lnTo>
                  <a:lnTo>
                    <a:pt y="4" x="10"/>
                  </a:lnTo>
                  <a:lnTo>
                    <a:pt y="8" x="13"/>
                  </a:lnTo>
                  <a:lnTo>
                    <a:pt y="17" x="13"/>
                  </a:lnTo>
                  <a:lnTo>
                    <a:pt y="20" x="15"/>
                  </a:lnTo>
                  <a:lnTo>
                    <a:pt y="24" x="15"/>
                  </a:lnTo>
                  <a:lnTo>
                    <a:pt y="30" x="17"/>
                  </a:lnTo>
                  <a:lnTo>
                    <a:pt y="37" x="19"/>
                  </a:lnTo>
                  <a:lnTo>
                    <a:pt y="47" x="17"/>
                  </a:lnTo>
                  <a:lnTo>
                    <a:pt y="56" x="16"/>
                  </a:lnTo>
                  <a:lnTo>
                    <a:pt y="93" x="13"/>
                  </a:lnTo>
                  <a:lnTo>
                    <a:pt y="108" x="28"/>
                  </a:lnTo>
                  <a:lnTo>
                    <a:pt y="118" x="28"/>
                  </a:lnTo>
                  <a:lnTo>
                    <a:pt y="116" x="3"/>
                  </a:lnTo>
                  <a:lnTo>
                    <a:pt y="103" x="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09" name="Shape 6309"/>
            <p:cNvSpPr/>
            <p:nvPr/>
          </p:nvSpPr>
          <p:spPr>
            <a:xfrm>
              <a:off y="3883025" x="4703762"/>
              <a:ext cy="179387" cx="41274"/>
            </a:xfrm>
            <a:custGeom>
              <a:pathLst>
                <a:path w="27" extrusionOk="0" h="119">
                  <a:moveTo>
                    <a:pt y="14" x="3"/>
                  </a:moveTo>
                  <a:lnTo>
                    <a:pt y="34" x="1"/>
                  </a:lnTo>
                  <a:lnTo>
                    <a:pt y="59" x="0"/>
                  </a:lnTo>
                  <a:lnTo>
                    <a:pt y="83" x="0"/>
                  </a:lnTo>
                  <a:lnTo>
                    <a:pt y="104" x="0"/>
                  </a:lnTo>
                  <a:lnTo>
                    <a:pt y="109" x="1"/>
                  </a:lnTo>
                  <a:lnTo>
                    <a:pt y="115" x="4"/>
                  </a:lnTo>
                  <a:lnTo>
                    <a:pt y="117" x="6"/>
                  </a:lnTo>
                  <a:lnTo>
                    <a:pt y="119" x="7"/>
                  </a:lnTo>
                  <a:lnTo>
                    <a:pt y="117" x="10"/>
                  </a:lnTo>
                  <a:lnTo>
                    <a:pt y="115" x="10"/>
                  </a:lnTo>
                  <a:lnTo>
                    <a:pt y="109" x="11"/>
                  </a:lnTo>
                  <a:lnTo>
                    <a:pt y="102" x="13"/>
                  </a:lnTo>
                  <a:lnTo>
                    <a:pt y="98" x="13"/>
                  </a:lnTo>
                  <a:lnTo>
                    <a:pt y="95" x="14"/>
                  </a:lnTo>
                  <a:lnTo>
                    <a:pt y="89" x="17"/>
                  </a:lnTo>
                  <a:lnTo>
                    <a:pt y="81" x="19"/>
                  </a:lnTo>
                  <a:lnTo>
                    <a:pt y="72" x="17"/>
                  </a:lnTo>
                  <a:lnTo>
                    <a:pt y="62" x="16"/>
                  </a:lnTo>
                  <a:lnTo>
                    <a:pt y="24" x="13"/>
                  </a:lnTo>
                  <a:lnTo>
                    <a:pt y="10" x="26"/>
                  </a:lnTo>
                  <a:lnTo>
                    <a:pt y="0" x="27"/>
                  </a:lnTo>
                  <a:lnTo>
                    <a:pt y="1" x="3"/>
                  </a:lnTo>
                  <a:lnTo>
                    <a:pt y="14" x="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10" name="Shape 6310"/>
            <p:cNvSpPr/>
            <p:nvPr/>
          </p:nvSpPr>
          <p:spPr>
            <a:xfrm>
              <a:off y="4702175" x="4384675"/>
              <a:ext cy="41274" cx="176211"/>
            </a:xfrm>
            <a:custGeom>
              <a:pathLst>
                <a:path w="118" extrusionOk="0" h="27">
                  <a:moveTo>
                    <a:pt y="3" x="103"/>
                  </a:moveTo>
                  <a:lnTo>
                    <a:pt y="1" x="85"/>
                  </a:lnTo>
                  <a:lnTo>
                    <a:pt y="0" x="60"/>
                  </a:lnTo>
                  <a:lnTo>
                    <a:pt y="0" x="36"/>
                  </a:lnTo>
                  <a:lnTo>
                    <a:pt y="0" x="15"/>
                  </a:lnTo>
                  <a:lnTo>
                    <a:pt y="1" x="8"/>
                  </a:lnTo>
                  <a:lnTo>
                    <a:pt y="4" x="4"/>
                  </a:lnTo>
                  <a:lnTo>
                    <a:pt y="6" x="1"/>
                  </a:lnTo>
                  <a:lnTo>
                    <a:pt y="7" x="0"/>
                  </a:lnTo>
                  <a:lnTo>
                    <a:pt y="10" x="1"/>
                  </a:lnTo>
                  <a:lnTo>
                    <a:pt y="10" x="4"/>
                  </a:lnTo>
                  <a:lnTo>
                    <a:pt y="11" x="8"/>
                  </a:lnTo>
                  <a:lnTo>
                    <a:pt y="13" x="17"/>
                  </a:lnTo>
                  <a:lnTo>
                    <a:pt y="13" x="20"/>
                  </a:lnTo>
                  <a:lnTo>
                    <a:pt y="14" x="24"/>
                  </a:lnTo>
                  <a:lnTo>
                    <a:pt y="17" x="30"/>
                  </a:lnTo>
                  <a:lnTo>
                    <a:pt y="19" x="37"/>
                  </a:lnTo>
                  <a:lnTo>
                    <a:pt y="17" x="47"/>
                  </a:lnTo>
                  <a:lnTo>
                    <a:pt y="16" x="56"/>
                  </a:lnTo>
                  <a:lnTo>
                    <a:pt y="13" x="93"/>
                  </a:lnTo>
                  <a:lnTo>
                    <a:pt y="26" x="108"/>
                  </a:lnTo>
                  <a:lnTo>
                    <a:pt y="27" x="118"/>
                  </a:lnTo>
                  <a:lnTo>
                    <a:pt y="3" x="116"/>
                  </a:lnTo>
                  <a:lnTo>
                    <a:pt y="3" x="1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11" name="Shape 6311"/>
            <p:cNvSpPr/>
            <p:nvPr/>
          </p:nvSpPr>
          <p:spPr>
            <a:xfrm>
              <a:off y="4678362" x="5268912"/>
              <a:ext cy="42861" cx="177800"/>
            </a:xfrm>
            <a:custGeom>
              <a:pathLst>
                <a:path w="118" extrusionOk="0" h="29">
                  <a:moveTo>
                    <a:pt y="26" x="15"/>
                  </a:moveTo>
                  <a:lnTo>
                    <a:pt y="26" x="33"/>
                  </a:lnTo>
                  <a:lnTo>
                    <a:pt y="27" x="58"/>
                  </a:lnTo>
                  <a:lnTo>
                    <a:pt y="29" x="82"/>
                  </a:lnTo>
                  <a:lnTo>
                    <a:pt y="27" x="102"/>
                  </a:lnTo>
                  <a:lnTo>
                    <a:pt y="26" x="110"/>
                  </a:lnTo>
                  <a:lnTo>
                    <a:pt y="25" x="114"/>
                  </a:lnTo>
                  <a:lnTo>
                    <a:pt y="23" x="117"/>
                  </a:lnTo>
                  <a:lnTo>
                    <a:pt y="20" x="118"/>
                  </a:lnTo>
                  <a:lnTo>
                    <a:pt y="19" x="117"/>
                  </a:lnTo>
                  <a:lnTo>
                    <a:pt y="17" x="114"/>
                  </a:lnTo>
                  <a:lnTo>
                    <a:pt y="16" x="110"/>
                  </a:lnTo>
                  <a:lnTo>
                    <a:pt y="14" x="101"/>
                  </a:lnTo>
                  <a:lnTo>
                    <a:pt y="14" x="98"/>
                  </a:lnTo>
                  <a:lnTo>
                    <a:pt y="13" x="94"/>
                  </a:lnTo>
                  <a:lnTo>
                    <a:pt y="10" x="88"/>
                  </a:lnTo>
                  <a:lnTo>
                    <a:pt y="9" x="81"/>
                  </a:lnTo>
                  <a:lnTo>
                    <a:pt y="10" x="71"/>
                  </a:lnTo>
                  <a:lnTo>
                    <a:pt y="13" x="62"/>
                  </a:lnTo>
                  <a:lnTo>
                    <a:pt y="16" x="25"/>
                  </a:lnTo>
                  <a:lnTo>
                    <a:pt y="2" x="10"/>
                  </a:lnTo>
                  <a:lnTo>
                    <a:pt y="0" x="0"/>
                  </a:lnTo>
                  <a:lnTo>
                    <a:pt y="25" x="2"/>
                  </a:lnTo>
                  <a:lnTo>
                    <a:pt y="26" x="1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12" name="Shape 6312"/>
            <p:cNvSpPr/>
            <p:nvPr/>
          </p:nvSpPr>
          <p:spPr>
            <a:xfrm>
              <a:off y="4699000" x="4310062"/>
              <a:ext cy="28575" cx="52387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13" name="Shape 6313"/>
            <p:cNvSpPr/>
            <p:nvPr/>
          </p:nvSpPr>
          <p:spPr>
            <a:xfrm>
              <a:off y="4699000" x="4178300"/>
              <a:ext cy="28575" cx="52387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14" name="Shape 6314"/>
            <p:cNvSpPr/>
            <p:nvPr/>
          </p:nvSpPr>
          <p:spPr>
            <a:xfrm>
              <a:off y="4699000" x="4083050"/>
              <a:ext cy="28575" cx="15875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15" name="Shape 6315"/>
            <p:cNvSpPr/>
            <p:nvPr/>
          </p:nvSpPr>
          <p:spPr>
            <a:xfrm>
              <a:off y="4467225" x="3584575"/>
              <a:ext cy="147636" cx="128587"/>
            </a:xfrm>
            <a:custGeom>
              <a:pathLst>
                <a:path w="86" extrusionOk="0" h="98">
                  <a:moveTo>
                    <a:pt y="69" x="78"/>
                  </a:moveTo>
                  <a:lnTo>
                    <a:pt y="55" x="63"/>
                  </a:lnTo>
                  <a:lnTo>
                    <a:pt y="37" x="47"/>
                  </a:lnTo>
                  <a:lnTo>
                    <a:pt y="20" x="30"/>
                  </a:lnTo>
                  <a:lnTo>
                    <a:pt y="6" x="16"/>
                  </a:lnTo>
                  <a:lnTo>
                    <a:pt y="1" x="10"/>
                  </a:lnTo>
                  <a:lnTo>
                    <a:pt y="0" x="4"/>
                  </a:lnTo>
                  <a:lnTo>
                    <a:pt y="0" x="3"/>
                  </a:lnTo>
                  <a:lnTo>
                    <a:pt y="0" x="0"/>
                  </a:lnTo>
                  <a:lnTo>
                    <a:pt y="3" x="0"/>
                  </a:lnTo>
                  <a:lnTo>
                    <a:pt y="4" x="0"/>
                  </a:lnTo>
                  <a:lnTo>
                    <a:pt y="10" x="3"/>
                  </a:lnTo>
                  <a:lnTo>
                    <a:pt y="16" x="7"/>
                  </a:lnTo>
                  <a:lnTo>
                    <a:pt y="19" x="10"/>
                  </a:lnTo>
                  <a:lnTo>
                    <a:pt y="21" x="11"/>
                  </a:lnTo>
                  <a:lnTo>
                    <a:pt y="29" x="14"/>
                  </a:lnTo>
                  <a:lnTo>
                    <a:pt y="34" x="19"/>
                  </a:lnTo>
                  <a:lnTo>
                    <a:pt y="40" x="26"/>
                  </a:lnTo>
                  <a:lnTo>
                    <a:pt y="46" x="34"/>
                  </a:lnTo>
                  <a:lnTo>
                    <a:pt y="69" x="63"/>
                  </a:lnTo>
                  <a:lnTo>
                    <a:pt y="89" x="63"/>
                  </a:lnTo>
                  <a:lnTo>
                    <a:pt y="98" x="70"/>
                  </a:lnTo>
                  <a:lnTo>
                    <a:pt y="79" x="86"/>
                  </a:lnTo>
                  <a:lnTo>
                    <a:pt y="69" x="7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16" name="Shape 6316"/>
            <p:cNvSpPr/>
            <p:nvPr/>
          </p:nvSpPr>
          <p:spPr>
            <a:xfrm>
              <a:off y="2309811" x="4411662"/>
              <a:ext cy="122236" cx="150811"/>
            </a:xfrm>
            <a:custGeom>
              <a:pathLst>
                <a:path w="101" extrusionOk="0" h="82">
                  <a:moveTo>
                    <a:pt y="8" x="28"/>
                  </a:moveTo>
                  <a:lnTo>
                    <a:pt y="21" x="42"/>
                  </a:lnTo>
                  <a:lnTo>
                    <a:pt y="36" x="61"/>
                  </a:lnTo>
                  <a:lnTo>
                    <a:pt y="53" x="80"/>
                  </a:lnTo>
                  <a:lnTo>
                    <a:pt y="66" x="94"/>
                  </a:lnTo>
                  <a:lnTo>
                    <a:pt y="72" x="98"/>
                  </a:lnTo>
                  <a:lnTo>
                    <a:pt y="78" x="100"/>
                  </a:lnTo>
                  <a:lnTo>
                    <a:pt y="79" x="101"/>
                  </a:lnTo>
                  <a:lnTo>
                    <a:pt y="82" x="101"/>
                  </a:lnTo>
                  <a:lnTo>
                    <a:pt y="82" x="98"/>
                  </a:lnTo>
                  <a:lnTo>
                    <a:pt y="82" x="95"/>
                  </a:lnTo>
                  <a:lnTo>
                    <a:pt y="79" x="91"/>
                  </a:lnTo>
                  <a:lnTo>
                    <a:pt y="75" x="84"/>
                  </a:lnTo>
                  <a:lnTo>
                    <a:pt y="73" x="81"/>
                  </a:lnTo>
                  <a:lnTo>
                    <a:pt y="70" x="78"/>
                  </a:lnTo>
                  <a:lnTo>
                    <a:pt y="69" x="71"/>
                  </a:lnTo>
                  <a:lnTo>
                    <a:pt y="65" x="65"/>
                  </a:lnTo>
                  <a:lnTo>
                    <a:pt y="57" x="59"/>
                  </a:lnTo>
                  <a:lnTo>
                    <a:pt y="50" x="54"/>
                  </a:lnTo>
                  <a:lnTo>
                    <a:pt y="23" x="28"/>
                  </a:lnTo>
                  <a:lnTo>
                    <a:pt y="23" x="8"/>
                  </a:lnTo>
                  <a:lnTo>
                    <a:pt y="17" x="0"/>
                  </a:lnTo>
                  <a:lnTo>
                    <a:pt y="0" x="18"/>
                  </a:lnTo>
                  <a:lnTo>
                    <a:pt y="8" x="2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17" name="Shape 6317"/>
            <p:cNvSpPr/>
            <p:nvPr/>
          </p:nvSpPr>
          <p:spPr>
            <a:xfrm>
              <a:off y="3025775" x="3441700"/>
              <a:ext cy="1058862" cx="25399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18" name="Shape 6318"/>
            <p:cNvSpPr/>
            <p:nvPr/>
          </p:nvSpPr>
          <p:spPr>
            <a:xfrm>
              <a:off y="4699000" x="4027487"/>
              <a:ext cy="30162" cx="55561"/>
            </a:xfrm>
            <a:custGeom>
              <a:pathLst>
                <a:path w="36" extrusionOk="0" h="20">
                  <a:moveTo>
                    <a:pt y="19" x="0"/>
                  </a:moveTo>
                  <a:lnTo>
                    <a:pt y="19" x="15"/>
                  </a:lnTo>
                  <a:lnTo>
                    <a:pt y="20" x="36"/>
                  </a:lnTo>
                  <a:lnTo>
                    <a:pt y="1" x="36"/>
                  </a:lnTo>
                  <a:lnTo>
                    <a:pt y="1" x="15"/>
                  </a:lnTo>
                  <a:lnTo>
                    <a:pt y="0" x="2"/>
                  </a:lnTo>
                  <a:lnTo>
                    <a:pt y="19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19" name="Shape 6319"/>
            <p:cNvSpPr/>
            <p:nvPr/>
          </p:nvSpPr>
          <p:spPr>
            <a:xfrm>
              <a:off y="4675187" x="3897312"/>
              <a:ext cy="38099" cx="57149"/>
            </a:xfrm>
            <a:custGeom>
              <a:pathLst>
                <a:path w="38" extrusionOk="0" h="26">
                  <a:moveTo>
                    <a:pt y="17" x="0"/>
                  </a:moveTo>
                  <a:lnTo>
                    <a:pt y="22" x="17"/>
                  </a:lnTo>
                  <a:lnTo>
                    <a:pt y="26" x="34"/>
                  </a:lnTo>
                  <a:lnTo>
                    <a:pt y="9" x="38"/>
                  </a:lnTo>
                  <a:lnTo>
                    <a:pt y="5" x="21"/>
                  </a:lnTo>
                  <a:lnTo>
                    <a:pt y="0" x="4"/>
                  </a:lnTo>
                  <a:lnTo>
                    <a:pt y="17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20" name="Shape 6320"/>
            <p:cNvSpPr/>
            <p:nvPr/>
          </p:nvSpPr>
          <p:spPr>
            <a:xfrm>
              <a:off y="4625975" x="3775075"/>
              <a:ext cy="46036" cx="57149"/>
            </a:xfrm>
            <a:custGeom>
              <a:pathLst>
                <a:path w="38" extrusionOk="0" h="32">
                  <a:moveTo>
                    <a:pt y="14" x="0"/>
                  </a:moveTo>
                  <a:lnTo>
                    <a:pt y="17" x="2"/>
                  </a:lnTo>
                  <a:lnTo>
                    <a:pt y="26" x="20"/>
                  </a:lnTo>
                  <a:lnTo>
                    <a:pt y="32" x="31"/>
                  </a:lnTo>
                  <a:lnTo>
                    <a:pt y="14" x="38"/>
                  </a:lnTo>
                  <a:lnTo>
                    <a:pt y="10" x="28"/>
                  </a:lnTo>
                  <a:lnTo>
                    <a:pt y="2" x="10"/>
                  </a:lnTo>
                  <a:lnTo>
                    <a:pt y="0" x="7"/>
                  </a:lnTo>
                  <a:lnTo>
                    <a:pt y="14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21" name="Shape 6321"/>
            <p:cNvSpPr/>
            <p:nvPr/>
          </p:nvSpPr>
          <p:spPr>
            <a:xfrm>
              <a:off y="4549775" x="3663950"/>
              <a:ext cy="53974" cx="57149"/>
            </a:xfrm>
            <a:custGeom>
              <a:pathLst>
                <a:path w="38" extrusionOk="0" h="36">
                  <a:moveTo>
                    <a:pt y="14" x="0"/>
                  </a:moveTo>
                  <a:lnTo>
                    <a:pt y="21" x="7"/>
                  </a:lnTo>
                  <a:lnTo>
                    <a:pt y="33" x="23"/>
                  </a:lnTo>
                  <a:lnTo>
                    <a:pt y="36" x="27"/>
                  </a:lnTo>
                  <a:lnTo>
                    <a:pt y="21" x="38"/>
                  </a:lnTo>
                  <a:lnTo>
                    <a:pt y="20" x="35"/>
                  </a:lnTo>
                  <a:lnTo>
                    <a:pt y="7" x="19"/>
                  </a:lnTo>
                  <a:lnTo>
                    <a:pt y="0" x="10"/>
                  </a:lnTo>
                  <a:lnTo>
                    <a:pt y="14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22" name="Shape 6322"/>
            <p:cNvSpPr/>
            <p:nvPr/>
          </p:nvSpPr>
          <p:spPr>
            <a:xfrm>
              <a:off y="4457700" x="3570287"/>
              <a:ext cy="53975" cx="55561"/>
            </a:xfrm>
            <a:custGeom>
              <a:pathLst>
                <a:path w="36" extrusionOk="0" h="37">
                  <a:moveTo>
                    <a:pt y="10" x="0"/>
                  </a:moveTo>
                  <a:lnTo>
                    <a:pt y="24" x="12"/>
                  </a:lnTo>
                  <a:lnTo>
                    <a:pt y="37" x="23"/>
                  </a:lnTo>
                  <a:lnTo>
                    <a:pt y="26" x="36"/>
                  </a:lnTo>
                  <a:lnTo>
                    <a:pt y="13" x="25"/>
                  </a:lnTo>
                  <a:lnTo>
                    <a:pt y="0" x="13"/>
                  </a:lnTo>
                  <a:lnTo>
                    <a:pt y="1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23" name="Shape 6323"/>
            <p:cNvSpPr/>
            <p:nvPr/>
          </p:nvSpPr>
          <p:spPr>
            <a:xfrm>
              <a:off y="4344987" x="3502025"/>
              <a:ext cy="60325" cx="47625"/>
            </a:xfrm>
            <a:custGeom>
              <a:pathLst>
                <a:path w="32" extrusionOk="0" h="39">
                  <a:moveTo>
                    <a:pt y="7" x="0"/>
                  </a:moveTo>
                  <a:lnTo>
                    <a:pt y="12" x="1"/>
                  </a:lnTo>
                  <a:lnTo>
                    <a:pt y="30" x="12"/>
                  </a:lnTo>
                  <a:lnTo>
                    <a:pt y="39" x="16"/>
                  </a:lnTo>
                  <a:lnTo>
                    <a:pt y="30" x="32"/>
                  </a:lnTo>
                  <a:lnTo>
                    <a:pt y="22" x="26"/>
                  </a:lnTo>
                  <a:lnTo>
                    <a:pt y="5" x="17"/>
                  </a:lnTo>
                  <a:lnTo>
                    <a:pt y="0" x="16"/>
                  </a:lnTo>
                  <a:lnTo>
                    <a:pt y="7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24" name="Shape 6324"/>
            <p:cNvSpPr/>
            <p:nvPr/>
          </p:nvSpPr>
          <p:spPr>
            <a:xfrm>
              <a:off y="4222750" x="3457575"/>
              <a:ext cy="57149" cx="39686"/>
            </a:xfrm>
            <a:custGeom>
              <a:pathLst>
                <a:path w="26" extrusionOk="0" h="39">
                  <a:moveTo>
                    <a:pt y="4" x="0"/>
                  </a:moveTo>
                  <a:lnTo>
                    <a:pt y="14" x="3"/>
                  </a:lnTo>
                  <a:lnTo>
                    <a:pt y="35" x="8"/>
                  </a:lnTo>
                  <a:lnTo>
                    <a:pt y="39" x="10"/>
                  </a:lnTo>
                  <a:lnTo>
                    <a:pt y="33" x="26"/>
                  </a:lnTo>
                  <a:lnTo>
                    <a:pt y="30" x="26"/>
                  </a:lnTo>
                  <a:lnTo>
                    <a:pt y="10" x="20"/>
                  </a:lnTo>
                  <a:lnTo>
                    <a:pt y="0" x="17"/>
                  </a:lnTo>
                  <a:lnTo>
                    <a:pt y="4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25" name="Shape 6325"/>
            <p:cNvSpPr/>
            <p:nvPr/>
          </p:nvSpPr>
          <p:spPr>
            <a:xfrm>
              <a:off y="4095750" x="3441700"/>
              <a:ext cy="53974" cx="26987"/>
            </a:xfrm>
            <a:custGeom>
              <a:pathLst>
                <a:path w="18" extrusionOk="0" h="36">
                  <a:moveTo>
                    <a:pt y="0" x="0"/>
                  </a:moveTo>
                  <a:lnTo>
                    <a:pt y="14" x="0"/>
                  </a:lnTo>
                  <a:lnTo>
                    <a:pt y="36" x="1"/>
                  </a:lnTo>
                  <a:lnTo>
                    <a:pt y="35" x="18"/>
                  </a:lnTo>
                  <a:lnTo>
                    <a:pt y="14" x="17"/>
                  </a:lnTo>
                  <a:lnTo>
                    <a:pt y="0" x="1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cxnSp>
          <p:nvCxnSpPr>
            <p:cNvPr id="6326" name="Shape 6326"/>
            <p:cNvCxnSpPr/>
            <p:nvPr/>
          </p:nvCxnSpPr>
          <p:spPr>
            <a:xfrm>
              <a:off y="4716462" x="4083050"/>
              <a:ext cy="1587" cx="1587"/>
            </a:xfrm>
            <a:prstGeom prst="straightConnector1">
              <a:avLst/>
            </a:prstGeom>
            <a:solidFill>
              <a:srgbClr val="FFFFFF"/>
            </a:solidFill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</p:cxnSp>
        <p:sp>
          <p:nvSpPr>
            <p:cNvPr id="6327" name="Shape 6327"/>
            <p:cNvSpPr/>
            <p:nvPr/>
          </p:nvSpPr>
          <p:spPr>
            <a:xfrm>
              <a:off y="2844800" x="4699000"/>
              <a:ext cy="1004887" cx="30161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28" name="Shape 6328"/>
            <p:cNvSpPr/>
            <p:nvPr/>
          </p:nvSpPr>
          <p:spPr>
            <a:xfrm>
              <a:off y="4084637" x="4699000"/>
              <a:ext cy="631825" cx="530225"/>
            </a:xfrm>
            <a:custGeom>
              <a:pathLst>
                <a:path w="352" extrusionOk="0" h="421">
                  <a:moveTo>
                    <a:pt y="403" x="352"/>
                  </a:moveTo>
                  <a:lnTo>
                    <a:pt y="400" x="334"/>
                  </a:lnTo>
                  <a:lnTo>
                    <a:pt y="395" x="317"/>
                  </a:lnTo>
                  <a:lnTo>
                    <a:pt y="390" x="300"/>
                  </a:lnTo>
                  <a:lnTo>
                    <a:pt y="385" x="283"/>
                  </a:lnTo>
                  <a:lnTo>
                    <a:pt y="377" x="267"/>
                  </a:lnTo>
                  <a:lnTo>
                    <a:pt y="370" x="251"/>
                  </a:lnTo>
                  <a:lnTo>
                    <a:pt y="362" x="235"/>
                  </a:lnTo>
                  <a:lnTo>
                    <a:pt y="353" x="219"/>
                  </a:lnTo>
                  <a:lnTo>
                    <a:pt y="344" x="205"/>
                  </a:lnTo>
                  <a:lnTo>
                    <a:pt y="334" x="190"/>
                  </a:lnTo>
                  <a:lnTo>
                    <a:pt y="324" x="176"/>
                  </a:lnTo>
                  <a:lnTo>
                    <a:pt y="313" x="163"/>
                  </a:lnTo>
                  <a:lnTo>
                    <a:pt y="301" x="150"/>
                  </a:lnTo>
                  <a:lnTo>
                    <a:pt y="289" x="137"/>
                  </a:lnTo>
                  <a:lnTo>
                    <a:pt y="276" x="126"/>
                  </a:lnTo>
                  <a:lnTo>
                    <a:pt y="264" x="114"/>
                  </a:lnTo>
                  <a:lnTo>
                    <a:pt y="249" x="103"/>
                  </a:lnTo>
                  <a:lnTo>
                    <a:pt y="235" x="93"/>
                  </a:lnTo>
                  <a:lnTo>
                    <a:pt y="220" x="84"/>
                  </a:lnTo>
                  <a:lnTo>
                    <a:pt y="206" x="74"/>
                  </a:lnTo>
                  <a:lnTo>
                    <a:pt y="190" x="65"/>
                  </a:lnTo>
                  <a:lnTo>
                    <a:pt y="174" x="58"/>
                  </a:lnTo>
                  <a:lnTo>
                    <a:pt y="158" x="51"/>
                  </a:lnTo>
                  <a:lnTo>
                    <a:pt y="142" x="44"/>
                  </a:lnTo>
                  <a:lnTo>
                    <a:pt y="125" x="38"/>
                  </a:lnTo>
                  <a:lnTo>
                    <a:pt y="108" x="33"/>
                  </a:lnTo>
                  <a:lnTo>
                    <a:pt y="91" x="29"/>
                  </a:lnTo>
                  <a:lnTo>
                    <a:pt y="73" x="25"/>
                  </a:lnTo>
                  <a:lnTo>
                    <a:pt y="56" x="22"/>
                  </a:lnTo>
                  <a:lnTo>
                    <a:pt y="37" x="21"/>
                  </a:lnTo>
                  <a:lnTo>
                    <a:pt y="19" x="19"/>
                  </a:lnTo>
                  <a:lnTo>
                    <a:pt y="0" x="19"/>
                  </a:lnTo>
                  <a:lnTo>
                    <a:pt y="0" x="0"/>
                  </a:lnTo>
                  <a:lnTo>
                    <a:pt y="20" x="2"/>
                  </a:lnTo>
                  <a:lnTo>
                    <a:pt y="39" x="3"/>
                  </a:lnTo>
                  <a:lnTo>
                    <a:pt y="57" x="5"/>
                  </a:lnTo>
                  <a:lnTo>
                    <a:pt y="76" x="8"/>
                  </a:lnTo>
                  <a:lnTo>
                    <a:pt y="95" x="12"/>
                  </a:lnTo>
                  <a:lnTo>
                    <a:pt y="114" x="16"/>
                  </a:lnTo>
                  <a:lnTo>
                    <a:pt y="131" x="22"/>
                  </a:lnTo>
                  <a:lnTo>
                    <a:pt y="148" x="28"/>
                  </a:lnTo>
                  <a:lnTo>
                    <a:pt y="166" x="35"/>
                  </a:lnTo>
                  <a:lnTo>
                    <a:pt y="183" x="42"/>
                  </a:lnTo>
                  <a:lnTo>
                    <a:pt y="199" x="49"/>
                  </a:lnTo>
                  <a:lnTo>
                    <a:pt y="215" x="59"/>
                  </a:lnTo>
                  <a:lnTo>
                    <a:pt y="230" x="68"/>
                  </a:lnTo>
                  <a:lnTo>
                    <a:pt y="245" x="78"/>
                  </a:lnTo>
                  <a:lnTo>
                    <a:pt y="261" x="90"/>
                  </a:lnTo>
                  <a:lnTo>
                    <a:pt y="275" x="101"/>
                  </a:lnTo>
                  <a:lnTo>
                    <a:pt y="288" x="113"/>
                  </a:lnTo>
                  <a:lnTo>
                    <a:pt y="301" x="126"/>
                  </a:lnTo>
                  <a:lnTo>
                    <a:pt y="314" x="139"/>
                  </a:lnTo>
                  <a:lnTo>
                    <a:pt y="325" x="152"/>
                  </a:lnTo>
                  <a:lnTo>
                    <a:pt y="337" x="166"/>
                  </a:lnTo>
                  <a:lnTo>
                    <a:pt y="349" x="180"/>
                  </a:lnTo>
                  <a:lnTo>
                    <a:pt y="359" x="195"/>
                  </a:lnTo>
                  <a:lnTo>
                    <a:pt y="369" x="211"/>
                  </a:lnTo>
                  <a:lnTo>
                    <a:pt y="377" x="226"/>
                  </a:lnTo>
                  <a:lnTo>
                    <a:pt y="386" x="244"/>
                  </a:lnTo>
                  <a:lnTo>
                    <a:pt y="393" x="260"/>
                  </a:lnTo>
                  <a:lnTo>
                    <a:pt y="400" x="277"/>
                  </a:lnTo>
                  <a:lnTo>
                    <a:pt y="406" x="294"/>
                  </a:lnTo>
                  <a:lnTo>
                    <a:pt y="412" x="311"/>
                  </a:lnTo>
                  <a:lnTo>
                    <a:pt y="418" x="330"/>
                  </a:lnTo>
                  <a:lnTo>
                    <a:pt y="421" x="349"/>
                  </a:lnTo>
                  <a:lnTo>
                    <a:pt y="403" x="35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29" name="Shape 6329"/>
            <p:cNvSpPr/>
            <p:nvPr/>
          </p:nvSpPr>
          <p:spPr>
            <a:xfrm>
              <a:off y="2203450" x="3443287"/>
              <a:ext cy="595312" cx="642937"/>
            </a:xfrm>
            <a:custGeom>
              <a:pathLst>
                <a:path w="428" extrusionOk="0" h="396">
                  <a:moveTo>
                    <a:pt y="0" x="428"/>
                  </a:moveTo>
                  <a:lnTo>
                    <a:pt y="0" x="428"/>
                  </a:lnTo>
                  <a:lnTo>
                    <a:pt y="0" x="406"/>
                  </a:lnTo>
                  <a:lnTo>
                    <a:pt y="2" x="386"/>
                  </a:lnTo>
                  <a:lnTo>
                    <a:pt y="5" x="366"/>
                  </a:lnTo>
                  <a:lnTo>
                    <a:pt y="7" x="346"/>
                  </a:lnTo>
                  <a:lnTo>
                    <a:pt y="12" x="326"/>
                  </a:lnTo>
                  <a:lnTo>
                    <a:pt y="17" x="307"/>
                  </a:lnTo>
                  <a:lnTo>
                    <a:pt y="23" x="287"/>
                  </a:lnTo>
                  <a:lnTo>
                    <a:pt y="30" x="268"/>
                  </a:lnTo>
                  <a:lnTo>
                    <a:pt y="38" x="251"/>
                  </a:lnTo>
                  <a:lnTo>
                    <a:pt y="46" x="232"/>
                  </a:lnTo>
                  <a:lnTo>
                    <a:pt y="56" x="215"/>
                  </a:lnTo>
                  <a:lnTo>
                    <a:pt y="66" x="199"/>
                  </a:lnTo>
                  <a:lnTo>
                    <a:pt y="78" x="182"/>
                  </a:lnTo>
                  <a:lnTo>
                    <a:pt y="90" x="166"/>
                  </a:lnTo>
                  <a:lnTo>
                    <a:pt y="101" x="151"/>
                  </a:lnTo>
                  <a:lnTo>
                    <a:pt y="114" x="137"/>
                  </a:lnTo>
                  <a:lnTo>
                    <a:pt y="128" x="123"/>
                  </a:lnTo>
                  <a:lnTo>
                    <a:pt y="143" x="108"/>
                  </a:lnTo>
                  <a:lnTo>
                    <a:pt y="157" x="97"/>
                  </a:lnTo>
                  <a:lnTo>
                    <a:pt y="173" x="84"/>
                  </a:lnTo>
                  <a:lnTo>
                    <a:pt y="189" x="72"/>
                  </a:lnTo>
                  <a:lnTo>
                    <a:pt y="206" x="62"/>
                  </a:lnTo>
                  <a:lnTo>
                    <a:pt y="222" x="52"/>
                  </a:lnTo>
                  <a:lnTo>
                    <a:pt y="241" x="43"/>
                  </a:lnTo>
                  <a:lnTo>
                    <a:pt y="258" x="35"/>
                  </a:lnTo>
                  <a:lnTo>
                    <a:pt y="277" x="28"/>
                  </a:lnTo>
                  <a:lnTo>
                    <a:pt y="296" x="20"/>
                  </a:lnTo>
                  <a:lnTo>
                    <a:pt y="314" x="15"/>
                  </a:lnTo>
                  <a:lnTo>
                    <a:pt y="335" x="10"/>
                  </a:lnTo>
                  <a:lnTo>
                    <a:pt y="355" x="6"/>
                  </a:lnTo>
                  <a:lnTo>
                    <a:pt y="375" x="3"/>
                  </a:lnTo>
                  <a:lnTo>
                    <a:pt y="395" x="0"/>
                  </a:lnTo>
                  <a:lnTo>
                    <a:pt y="396" x="19"/>
                  </a:lnTo>
                  <a:lnTo>
                    <a:pt y="376" x="20"/>
                  </a:lnTo>
                  <a:lnTo>
                    <a:pt y="358" x="23"/>
                  </a:lnTo>
                  <a:lnTo>
                    <a:pt y="339" x="28"/>
                  </a:lnTo>
                  <a:lnTo>
                    <a:pt y="320" x="32"/>
                  </a:lnTo>
                  <a:lnTo>
                    <a:pt y="301" x="38"/>
                  </a:lnTo>
                  <a:lnTo>
                    <a:pt y="283" x="43"/>
                  </a:lnTo>
                  <a:lnTo>
                    <a:pt y="265" x="51"/>
                  </a:lnTo>
                  <a:lnTo>
                    <a:pt y="248" x="59"/>
                  </a:lnTo>
                  <a:lnTo>
                    <a:pt y="231" x="68"/>
                  </a:lnTo>
                  <a:lnTo>
                    <a:pt y="215" x="76"/>
                  </a:lnTo>
                  <a:lnTo>
                    <a:pt y="199" x="87"/>
                  </a:lnTo>
                  <a:lnTo>
                    <a:pt y="183" x="98"/>
                  </a:lnTo>
                  <a:lnTo>
                    <a:pt y="169" x="110"/>
                  </a:lnTo>
                  <a:lnTo>
                    <a:pt y="154" x="123"/>
                  </a:lnTo>
                  <a:lnTo>
                    <a:pt y="140" x="134"/>
                  </a:lnTo>
                  <a:lnTo>
                    <a:pt y="127" x="149"/>
                  </a:lnTo>
                  <a:lnTo>
                    <a:pt y="115" x="163"/>
                  </a:lnTo>
                  <a:lnTo>
                    <a:pt y="103" x="177"/>
                  </a:lnTo>
                  <a:lnTo>
                    <a:pt y="92" x="192"/>
                  </a:lnTo>
                  <a:lnTo>
                    <a:pt y="81" x="208"/>
                  </a:lnTo>
                  <a:lnTo>
                    <a:pt y="72" x="223"/>
                  </a:lnTo>
                  <a:lnTo>
                    <a:pt y="62" x="241"/>
                  </a:lnTo>
                  <a:lnTo>
                    <a:pt y="54" x="258"/>
                  </a:lnTo>
                  <a:lnTo>
                    <a:pt y="46" x="275"/>
                  </a:lnTo>
                  <a:lnTo>
                    <a:pt y="41" x="293"/>
                  </a:lnTo>
                  <a:lnTo>
                    <a:pt y="33" x="311"/>
                  </a:lnTo>
                  <a:lnTo>
                    <a:pt y="29" x="330"/>
                  </a:lnTo>
                  <a:lnTo>
                    <a:pt y="25" x="349"/>
                  </a:lnTo>
                  <a:lnTo>
                    <a:pt y="22" x="369"/>
                  </a:lnTo>
                  <a:lnTo>
                    <a:pt y="19" x="388"/>
                  </a:lnTo>
                  <a:lnTo>
                    <a:pt y="17" x="408"/>
                  </a:lnTo>
                  <a:lnTo>
                    <a:pt y="17" x="428"/>
                  </a:lnTo>
                  <a:lnTo>
                    <a:pt y="17" x="428"/>
                  </a:lnTo>
                  <a:lnTo>
                    <a:pt y="0" x="42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30" name="Shape 6330"/>
            <p:cNvSpPr/>
            <p:nvPr/>
          </p:nvSpPr>
          <p:spPr>
            <a:xfrm>
              <a:off y="2203450" x="4086225"/>
              <a:ext cy="111124" cx="328611"/>
            </a:xfrm>
            <a:custGeom>
              <a:pathLst>
                <a:path w="220" extrusionOk="0" h="75">
                  <a:moveTo>
                    <a:pt y="61" x="220"/>
                  </a:moveTo>
                  <a:lnTo>
                    <a:pt y="46" x="196"/>
                  </a:lnTo>
                  <a:lnTo>
                    <a:pt y="35" x="170"/>
                  </a:lnTo>
                  <a:lnTo>
                    <a:pt y="25" x="144"/>
                  </a:lnTo>
                  <a:lnTo>
                    <a:pt y="16" x="117"/>
                  </a:lnTo>
                  <a:lnTo>
                    <a:pt y="9" x="88"/>
                  </a:lnTo>
                  <a:lnTo>
                    <a:pt y="3" x="59"/>
                  </a:lnTo>
                  <a:lnTo>
                    <a:pt y="0" x="30"/>
                  </a:lnTo>
                  <a:lnTo>
                    <a:pt y="0" x="0"/>
                  </a:lnTo>
                  <a:lnTo>
                    <a:pt y="17" x="0"/>
                  </a:lnTo>
                  <a:lnTo>
                    <a:pt y="17" x="29"/>
                  </a:lnTo>
                  <a:lnTo>
                    <a:pt y="20" x="58"/>
                  </a:lnTo>
                  <a:lnTo>
                    <a:pt y="26" x="85"/>
                  </a:lnTo>
                  <a:lnTo>
                    <a:pt y="32" x="111"/>
                  </a:lnTo>
                  <a:lnTo>
                    <a:pt y="41" x="138"/>
                  </a:lnTo>
                  <a:lnTo>
                    <a:pt y="51" x="163"/>
                  </a:lnTo>
                  <a:lnTo>
                    <a:pt y="62" x="187"/>
                  </a:lnTo>
                  <a:lnTo>
                    <a:pt y="75" x="212"/>
                  </a:lnTo>
                  <a:lnTo>
                    <a:pt y="61" x="22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31" name="Shape 6331"/>
            <p:cNvSpPr/>
            <p:nvPr/>
          </p:nvSpPr>
          <p:spPr>
            <a:xfrm>
              <a:off y="2441575" x="4562475"/>
              <a:ext cy="403224" cx="166686"/>
            </a:xfrm>
            <a:custGeom>
              <a:pathLst>
                <a:path w="111" extrusionOk="0" h="269">
                  <a:moveTo>
                    <a:pt y="269" x="111"/>
                  </a:moveTo>
                  <a:lnTo>
                    <a:pt y="250" x="110"/>
                  </a:lnTo>
                  <a:lnTo>
                    <a:pt y="232" x="108"/>
                  </a:lnTo>
                  <a:lnTo>
                    <a:pt y="213" x="107"/>
                  </a:lnTo>
                  <a:lnTo>
                    <a:pt y="194" x="104"/>
                  </a:lnTo>
                  <a:lnTo>
                    <a:pt y="176" x="101"/>
                  </a:lnTo>
                  <a:lnTo>
                    <a:pt y="158" x="97"/>
                  </a:lnTo>
                  <a:lnTo>
                    <a:pt y="141" x="91"/>
                  </a:lnTo>
                  <a:lnTo>
                    <a:pt y="124" x="85"/>
                  </a:lnTo>
                  <a:lnTo>
                    <a:pt y="106" x="78"/>
                  </a:lnTo>
                  <a:lnTo>
                    <a:pt y="90" x="71"/>
                  </a:lnTo>
                  <a:lnTo>
                    <a:pt y="75" x="64"/>
                  </a:lnTo>
                  <a:lnTo>
                    <a:pt y="59" x="55"/>
                  </a:lnTo>
                  <a:lnTo>
                    <a:pt y="43" x="46"/>
                  </a:lnTo>
                  <a:lnTo>
                    <a:pt y="29" x="36"/>
                  </a:lnTo>
                  <a:lnTo>
                    <a:pt y="13" x="26"/>
                  </a:lnTo>
                  <a:lnTo>
                    <a:pt y="0" x="15"/>
                  </a:lnTo>
                  <a:lnTo>
                    <a:pt y="10" x="0"/>
                  </a:lnTo>
                  <a:lnTo>
                    <a:pt y="24" x="12"/>
                  </a:lnTo>
                  <a:lnTo>
                    <a:pt y="37" x="22"/>
                  </a:lnTo>
                  <a:lnTo>
                    <a:pt y="52" x="30"/>
                  </a:lnTo>
                  <a:lnTo>
                    <a:pt y="67" x="39"/>
                  </a:lnTo>
                  <a:lnTo>
                    <a:pt y="82" x="48"/>
                  </a:lnTo>
                  <a:lnTo>
                    <a:pt y="98" x="55"/>
                  </a:lnTo>
                  <a:lnTo>
                    <a:pt y="114" x="62"/>
                  </a:lnTo>
                  <a:lnTo>
                    <a:pt y="129" x="68"/>
                  </a:lnTo>
                  <a:lnTo>
                    <a:pt y="147" x="74"/>
                  </a:lnTo>
                  <a:lnTo>
                    <a:pt y="163" x="79"/>
                  </a:lnTo>
                  <a:lnTo>
                    <a:pt y="180" x="84"/>
                  </a:lnTo>
                  <a:lnTo>
                    <a:pt y="197" x="87"/>
                  </a:lnTo>
                  <a:lnTo>
                    <a:pt y="214" x="89"/>
                  </a:lnTo>
                  <a:lnTo>
                    <a:pt y="233" x="91"/>
                  </a:lnTo>
                  <a:lnTo>
                    <a:pt y="250" x="92"/>
                  </a:lnTo>
                  <a:lnTo>
                    <a:pt y="269" x="92"/>
                  </a:lnTo>
                  <a:lnTo>
                    <a:pt y="269" x="11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32" name="Shape 6332"/>
            <p:cNvSpPr/>
            <p:nvPr/>
          </p:nvSpPr>
          <p:spPr>
            <a:xfrm>
              <a:off y="3344862" x="4637087"/>
              <a:ext cy="293687" cx="157162"/>
            </a:xfrm>
            <a:custGeom>
              <a:pathLst>
                <a:path w="105" extrusionOk="0" h="196">
                  <a:moveTo>
                    <a:pt y="0" x="53"/>
                  </a:moveTo>
                  <a:lnTo>
                    <a:pt y="5" x="53"/>
                  </a:lnTo>
                  <a:lnTo>
                    <a:pt y="11" x="55"/>
                  </a:lnTo>
                  <a:lnTo>
                    <a:pt y="17" x="58"/>
                  </a:lnTo>
                  <a:lnTo>
                    <a:pt y="23" x="62"/>
                  </a:lnTo>
                  <a:lnTo>
                    <a:pt y="33" x="69"/>
                  </a:lnTo>
                  <a:lnTo>
                    <a:pt y="44" x="79"/>
                  </a:lnTo>
                  <a:lnTo>
                    <a:pt y="54" x="89"/>
                  </a:lnTo>
                  <a:lnTo>
                    <a:pt y="67" x="98"/>
                  </a:lnTo>
                  <a:lnTo>
                    <a:pt y="75" x="101"/>
                  </a:lnTo>
                  <a:lnTo>
                    <a:pt y="82" x="104"/>
                  </a:lnTo>
                  <a:lnTo>
                    <a:pt y="90" x="105"/>
                  </a:lnTo>
                  <a:lnTo>
                    <a:pt y="98" x="105"/>
                  </a:lnTo>
                  <a:lnTo>
                    <a:pt y="108" x="105"/>
                  </a:lnTo>
                  <a:lnTo>
                    <a:pt y="115" x="104"/>
                  </a:lnTo>
                  <a:lnTo>
                    <a:pt y="122" x="101"/>
                  </a:lnTo>
                  <a:lnTo>
                    <a:pt y="129" x="98"/>
                  </a:lnTo>
                  <a:lnTo>
                    <a:pt y="142" x="89"/>
                  </a:lnTo>
                  <a:lnTo>
                    <a:pt y="152" x="79"/>
                  </a:lnTo>
                  <a:lnTo>
                    <a:pt y="164" x="69"/>
                  </a:lnTo>
                  <a:lnTo>
                    <a:pt y="174" x="62"/>
                  </a:lnTo>
                  <a:lnTo>
                    <a:pt y="178" x="58"/>
                  </a:lnTo>
                  <a:lnTo>
                    <a:pt y="184" x="55"/>
                  </a:lnTo>
                  <a:lnTo>
                    <a:pt y="190" x="53"/>
                  </a:lnTo>
                  <a:lnTo>
                    <a:pt y="196" x="53"/>
                  </a:lnTo>
                  <a:lnTo>
                    <a:pt y="190" x="52"/>
                  </a:lnTo>
                  <a:lnTo>
                    <a:pt y="184" x="51"/>
                  </a:lnTo>
                  <a:lnTo>
                    <a:pt y="178" x="48"/>
                  </a:lnTo>
                  <a:lnTo>
                    <a:pt y="174" x="45"/>
                  </a:lnTo>
                  <a:lnTo>
                    <a:pt y="164" x="36"/>
                  </a:lnTo>
                  <a:lnTo>
                    <a:pt y="152" x="26"/>
                  </a:lnTo>
                  <a:lnTo>
                    <a:pt y="142" x="17"/>
                  </a:lnTo>
                  <a:lnTo>
                    <a:pt y="129" x="9"/>
                  </a:lnTo>
                  <a:lnTo>
                    <a:pt y="122" x="6"/>
                  </a:lnTo>
                  <a:lnTo>
                    <a:pt y="115" x="3"/>
                  </a:lnTo>
                  <a:lnTo>
                    <a:pt y="108" x="2"/>
                  </a:lnTo>
                  <a:lnTo>
                    <a:pt y="98" x="0"/>
                  </a:lnTo>
                  <a:lnTo>
                    <a:pt y="90" x="2"/>
                  </a:lnTo>
                  <a:lnTo>
                    <a:pt y="82" x="3"/>
                  </a:lnTo>
                  <a:lnTo>
                    <a:pt y="75" x="6"/>
                  </a:lnTo>
                  <a:lnTo>
                    <a:pt y="67" x="9"/>
                  </a:lnTo>
                  <a:lnTo>
                    <a:pt y="54" x="17"/>
                  </a:lnTo>
                  <a:lnTo>
                    <a:pt y="44" x="26"/>
                  </a:lnTo>
                  <a:lnTo>
                    <a:pt y="33" x="36"/>
                  </a:lnTo>
                  <a:lnTo>
                    <a:pt y="23" x="45"/>
                  </a:lnTo>
                  <a:lnTo>
                    <a:pt y="17" x="48"/>
                  </a:lnTo>
                  <a:lnTo>
                    <a:pt y="11" x="51"/>
                  </a:lnTo>
                  <a:lnTo>
                    <a:pt y="5" x="52"/>
                  </a:lnTo>
                  <a:lnTo>
                    <a:pt y="0" x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33" name="Shape 6333"/>
            <p:cNvSpPr/>
            <p:nvPr/>
          </p:nvSpPr>
          <p:spPr>
            <a:xfrm>
              <a:off y="3344862" x="4710112"/>
              <a:ext cy="146049" cx="90487"/>
            </a:xfrm>
            <a:custGeom>
              <a:pathLst>
                <a:path w="61" extrusionOk="0" h="98">
                  <a:moveTo>
                    <a:pt y="98" x="61"/>
                  </a:moveTo>
                  <a:lnTo>
                    <a:pt y="98" x="61"/>
                  </a:lnTo>
                  <a:lnTo>
                    <a:pt y="89" x="61"/>
                  </a:lnTo>
                  <a:lnTo>
                    <a:pt y="80" x="59"/>
                  </a:lnTo>
                  <a:lnTo>
                    <a:pt y="73" x="56"/>
                  </a:lnTo>
                  <a:lnTo>
                    <a:pt y="66" x="52"/>
                  </a:lnTo>
                  <a:lnTo>
                    <a:pt y="53" x="43"/>
                  </a:lnTo>
                  <a:lnTo>
                    <a:pt y="41" x="33"/>
                  </a:lnTo>
                  <a:lnTo>
                    <a:pt y="30" x="25"/>
                  </a:lnTo>
                  <a:lnTo>
                    <a:pt y="20" x="16"/>
                  </a:lnTo>
                  <a:lnTo>
                    <a:pt y="15" x="13"/>
                  </a:lnTo>
                  <a:lnTo>
                    <a:pt y="10" x="10"/>
                  </a:lnTo>
                  <a:lnTo>
                    <a:pt y="5" x="9"/>
                  </a:lnTo>
                  <a:lnTo>
                    <a:pt y="0" x="9"/>
                  </a:lnTo>
                  <a:lnTo>
                    <a:pt y="0" x="0"/>
                  </a:lnTo>
                  <a:lnTo>
                    <a:pt y="7" x="0"/>
                  </a:lnTo>
                  <a:lnTo>
                    <a:pt y="13" x="3"/>
                  </a:lnTo>
                  <a:lnTo>
                    <a:pt y="20" x="6"/>
                  </a:lnTo>
                  <a:lnTo>
                    <a:pt y="26" x="9"/>
                  </a:lnTo>
                  <a:lnTo>
                    <a:pt y="36" x="17"/>
                  </a:lnTo>
                  <a:lnTo>
                    <a:pt y="46" x="27"/>
                  </a:lnTo>
                  <a:lnTo>
                    <a:pt y="57" x="38"/>
                  </a:lnTo>
                  <a:lnTo>
                    <a:pt y="70" x="45"/>
                  </a:lnTo>
                  <a:lnTo>
                    <a:pt y="76" x="48"/>
                  </a:lnTo>
                  <a:lnTo>
                    <a:pt y="83" x="51"/>
                  </a:lnTo>
                  <a:lnTo>
                    <a:pt y="90" x="52"/>
                  </a:lnTo>
                  <a:lnTo>
                    <a:pt y="98" x="53"/>
                  </a:lnTo>
                  <a:lnTo>
                    <a:pt y="98" x="53"/>
                  </a:lnTo>
                  <a:lnTo>
                    <a:pt y="98" x="6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34" name="Shape 6334"/>
            <p:cNvSpPr/>
            <p:nvPr/>
          </p:nvSpPr>
          <p:spPr>
            <a:xfrm>
              <a:off y="3490912" x="4710112"/>
              <a:ext cy="147636" cx="90487"/>
            </a:xfrm>
            <a:custGeom>
              <a:pathLst>
                <a:path w="61" extrusionOk="0" h="98">
                  <a:moveTo>
                    <a:pt y="98" x="0"/>
                  </a:moveTo>
                  <a:lnTo>
                    <a:pt y="98" x="9"/>
                  </a:lnTo>
                  <a:lnTo>
                    <a:pt y="93" x="9"/>
                  </a:lnTo>
                  <a:lnTo>
                    <a:pt y="87" x="10"/>
                  </a:lnTo>
                  <a:lnTo>
                    <a:pt y="83" x="13"/>
                  </a:lnTo>
                  <a:lnTo>
                    <a:pt y="79" x="16"/>
                  </a:lnTo>
                  <a:lnTo>
                    <a:pt y="69" x="25"/>
                  </a:lnTo>
                  <a:lnTo>
                    <a:pt y="57" x="33"/>
                  </a:lnTo>
                  <a:lnTo>
                    <a:pt y="46" x="43"/>
                  </a:lnTo>
                  <a:lnTo>
                    <a:pt y="34" x="52"/>
                  </a:lnTo>
                  <a:lnTo>
                    <a:pt y="26" x="56"/>
                  </a:lnTo>
                  <a:lnTo>
                    <a:pt y="18" x="59"/>
                  </a:lnTo>
                  <a:lnTo>
                    <a:pt y="10" x="61"/>
                  </a:lnTo>
                  <a:lnTo>
                    <a:pt y="0" x="61"/>
                  </a:lnTo>
                  <a:lnTo>
                    <a:pt y="0" x="53"/>
                  </a:lnTo>
                  <a:lnTo>
                    <a:pt y="8" x="52"/>
                  </a:lnTo>
                  <a:lnTo>
                    <a:pt y="15" x="51"/>
                  </a:lnTo>
                  <a:lnTo>
                    <a:pt y="23" x="48"/>
                  </a:lnTo>
                  <a:lnTo>
                    <a:pt y="28" x="45"/>
                  </a:lnTo>
                  <a:lnTo>
                    <a:pt y="41" x="38"/>
                  </a:lnTo>
                  <a:lnTo>
                    <a:pt y="51" x="27"/>
                  </a:lnTo>
                  <a:lnTo>
                    <a:pt y="63" x="17"/>
                  </a:lnTo>
                  <a:lnTo>
                    <a:pt y="73" x="9"/>
                  </a:lnTo>
                  <a:lnTo>
                    <a:pt y="79" x="6"/>
                  </a:lnTo>
                  <a:lnTo>
                    <a:pt y="85" x="3"/>
                  </a:lnTo>
                  <a:lnTo>
                    <a:pt y="92" x="0"/>
                  </a:lnTo>
                  <a:lnTo>
                    <a:pt y="98" x="0"/>
                  </a:lnTo>
                  <a:lnTo>
                    <a:pt y="98" x="9"/>
                  </a:lnTo>
                  <a:lnTo>
                    <a:pt y="98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35" name="Shape 6335"/>
            <p:cNvSpPr/>
            <p:nvPr/>
          </p:nvSpPr>
          <p:spPr>
            <a:xfrm>
              <a:off y="3490912" x="4629150"/>
              <a:ext cy="147636" cx="95250"/>
            </a:xfrm>
            <a:custGeom>
              <a:pathLst>
                <a:path w="62" extrusionOk="0" h="98">
                  <a:moveTo>
                    <a:pt y="0" x="0"/>
                  </a:moveTo>
                  <a:lnTo>
                    <a:pt y="0" x="0"/>
                  </a:lnTo>
                  <a:lnTo>
                    <a:pt y="10" x="1"/>
                  </a:lnTo>
                  <a:lnTo>
                    <a:pt y="18" x="3"/>
                  </a:lnTo>
                  <a:lnTo>
                    <a:pt y="26" x="6"/>
                  </a:lnTo>
                  <a:lnTo>
                    <a:pt y="34" x="8"/>
                  </a:lnTo>
                  <a:lnTo>
                    <a:pt y="46" x="17"/>
                  </a:lnTo>
                  <a:lnTo>
                    <a:pt y="57" x="27"/>
                  </a:lnTo>
                  <a:lnTo>
                    <a:pt y="69" x="37"/>
                  </a:lnTo>
                  <a:lnTo>
                    <a:pt y="79" x="46"/>
                  </a:lnTo>
                  <a:lnTo>
                    <a:pt y="83" x="49"/>
                  </a:lnTo>
                  <a:lnTo>
                    <a:pt y="87" x="50"/>
                  </a:lnTo>
                  <a:lnTo>
                    <a:pt y="93" x="53"/>
                  </a:lnTo>
                  <a:lnTo>
                    <a:pt y="98" x="53"/>
                  </a:lnTo>
                  <a:lnTo>
                    <a:pt y="98" x="62"/>
                  </a:lnTo>
                  <a:lnTo>
                    <a:pt y="92" x="60"/>
                  </a:lnTo>
                  <a:lnTo>
                    <a:pt y="85" x="59"/>
                  </a:lnTo>
                  <a:lnTo>
                    <a:pt y="79" x="56"/>
                  </a:lnTo>
                  <a:lnTo>
                    <a:pt y="73" x="52"/>
                  </a:lnTo>
                  <a:lnTo>
                    <a:pt y="63" x="43"/>
                  </a:lnTo>
                  <a:lnTo>
                    <a:pt y="51" x="34"/>
                  </a:lnTo>
                  <a:lnTo>
                    <a:pt y="41" x="24"/>
                  </a:lnTo>
                  <a:lnTo>
                    <a:pt y="28" x="16"/>
                  </a:lnTo>
                  <a:lnTo>
                    <a:pt y="23" x="13"/>
                  </a:lnTo>
                  <a:lnTo>
                    <a:pt y="15" x="11"/>
                  </a:lnTo>
                  <a:lnTo>
                    <a:pt y="8" x="10"/>
                  </a:lnTo>
                  <a:lnTo>
                    <a:pt y="0" x="8"/>
                  </a:lnTo>
                  <a:lnTo>
                    <a:pt y="0" x="8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36" name="Shape 6336"/>
            <p:cNvSpPr/>
            <p:nvPr/>
          </p:nvSpPr>
          <p:spPr>
            <a:xfrm>
              <a:off y="3344862" x="4629150"/>
              <a:ext cy="146049" cx="95250"/>
            </a:xfrm>
            <a:custGeom>
              <a:pathLst>
                <a:path w="62" extrusionOk="0" h="98">
                  <a:moveTo>
                    <a:pt y="0" x="62"/>
                  </a:moveTo>
                  <a:lnTo>
                    <a:pt y="0" x="53"/>
                  </a:lnTo>
                  <a:lnTo>
                    <a:pt y="5" x="53"/>
                  </a:lnTo>
                  <a:lnTo>
                    <a:pt y="10" x="50"/>
                  </a:lnTo>
                  <a:lnTo>
                    <a:pt y="15" x="49"/>
                  </a:lnTo>
                  <a:lnTo>
                    <a:pt y="20" x="46"/>
                  </a:lnTo>
                  <a:lnTo>
                    <a:pt y="30" x="37"/>
                  </a:lnTo>
                  <a:lnTo>
                    <a:pt y="41" x="27"/>
                  </a:lnTo>
                  <a:lnTo>
                    <a:pt y="53" x="17"/>
                  </a:lnTo>
                  <a:lnTo>
                    <a:pt y="66" x="8"/>
                  </a:lnTo>
                  <a:lnTo>
                    <a:pt y="73" x="6"/>
                  </a:lnTo>
                  <a:lnTo>
                    <a:pt y="80" x="3"/>
                  </a:lnTo>
                  <a:lnTo>
                    <a:pt y="89" x="1"/>
                  </a:lnTo>
                  <a:lnTo>
                    <a:pt y="98" x="0"/>
                  </a:lnTo>
                  <a:lnTo>
                    <a:pt y="98" x="8"/>
                  </a:lnTo>
                  <a:lnTo>
                    <a:pt y="90" x="10"/>
                  </a:lnTo>
                  <a:lnTo>
                    <a:pt y="83" x="11"/>
                  </a:lnTo>
                  <a:lnTo>
                    <a:pt y="76" x="13"/>
                  </a:lnTo>
                  <a:lnTo>
                    <a:pt y="70" x="16"/>
                  </a:lnTo>
                  <a:lnTo>
                    <a:pt y="57" x="24"/>
                  </a:lnTo>
                  <a:lnTo>
                    <a:pt y="46" x="34"/>
                  </a:lnTo>
                  <a:lnTo>
                    <a:pt y="36" x="43"/>
                  </a:lnTo>
                  <a:lnTo>
                    <a:pt y="26" x="52"/>
                  </a:lnTo>
                  <a:lnTo>
                    <a:pt y="20" x="56"/>
                  </a:lnTo>
                  <a:lnTo>
                    <a:pt y="13" x="59"/>
                  </a:lnTo>
                  <a:lnTo>
                    <a:pt y="7" x="60"/>
                  </a:lnTo>
                  <a:lnTo>
                    <a:pt y="0" x="62"/>
                  </a:lnTo>
                  <a:lnTo>
                    <a:pt y="0" x="53"/>
                  </a:lnTo>
                  <a:lnTo>
                    <a:pt y="0" x="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37" name="Shape 6337"/>
            <p:cNvSpPr/>
            <p:nvPr/>
          </p:nvSpPr>
          <p:spPr>
            <a:xfrm>
              <a:off y="3403600" x="4640262"/>
              <a:ext cy="160337" cx="153987"/>
            </a:xfrm>
            <a:custGeom>
              <a:pathLst>
                <a:path w="103" extrusionOk="0" h="108">
                  <a:moveTo>
                    <a:pt y="108" x="51"/>
                  </a:moveTo>
                  <a:lnTo>
                    <a:pt y="95" x="49"/>
                  </a:lnTo>
                  <a:lnTo>
                    <a:pt y="79" x="47"/>
                  </a:lnTo>
                  <a:lnTo>
                    <a:pt y="68" x="1"/>
                  </a:lnTo>
                  <a:lnTo>
                    <a:pt y="56" x="0"/>
                  </a:lnTo>
                  <a:lnTo>
                    <a:pt y="55" x="46"/>
                  </a:lnTo>
                  <a:lnTo>
                    <a:pt y="36" x="47"/>
                  </a:lnTo>
                  <a:lnTo>
                    <a:pt y="16" x="49"/>
                  </a:lnTo>
                  <a:lnTo>
                    <a:pt y="10" x="34"/>
                  </a:lnTo>
                  <a:lnTo>
                    <a:pt y="6" x="34"/>
                  </a:lnTo>
                  <a:lnTo>
                    <a:pt y="4" x="50"/>
                  </a:lnTo>
                  <a:lnTo>
                    <a:pt y="0" x="51"/>
                  </a:lnTo>
                  <a:lnTo>
                    <a:pt y="4" x="53"/>
                  </a:lnTo>
                  <a:lnTo>
                    <a:pt y="6" x="69"/>
                  </a:lnTo>
                  <a:lnTo>
                    <a:pt y="10" x="69"/>
                  </a:lnTo>
                  <a:lnTo>
                    <a:pt y="16" x="54"/>
                  </a:lnTo>
                  <a:lnTo>
                    <a:pt y="36" x="56"/>
                  </a:lnTo>
                  <a:lnTo>
                    <a:pt y="55" x="57"/>
                  </a:lnTo>
                  <a:lnTo>
                    <a:pt y="56" x="103"/>
                  </a:lnTo>
                  <a:lnTo>
                    <a:pt y="68" x="102"/>
                  </a:lnTo>
                  <a:lnTo>
                    <a:pt y="79" x="56"/>
                  </a:lnTo>
                  <a:lnTo>
                    <a:pt y="95" x="54"/>
                  </a:lnTo>
                  <a:lnTo>
                    <a:pt y="108" x="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38" name="Shape 6338"/>
            <p:cNvSpPr/>
            <p:nvPr/>
          </p:nvSpPr>
          <p:spPr>
            <a:xfrm>
              <a:off y="3197225" x="3375025"/>
              <a:ext cy="539749" cx="158750"/>
            </a:xfrm>
            <a:custGeom>
              <a:pathLst>
                <a:path w="107" extrusionOk="0" h="359">
                  <a:moveTo>
                    <a:pt y="98" x="107"/>
                  </a:moveTo>
                  <a:lnTo>
                    <a:pt y="261" x="107"/>
                  </a:lnTo>
                  <a:lnTo>
                    <a:pt y="269" x="105"/>
                  </a:lnTo>
                  <a:lnTo>
                    <a:pt y="277" x="104"/>
                  </a:lnTo>
                  <a:lnTo>
                    <a:pt y="285" x="101"/>
                  </a:lnTo>
                  <a:lnTo>
                    <a:pt y="291" x="98"/>
                  </a:lnTo>
                  <a:lnTo>
                    <a:pt y="304" x="89"/>
                  </a:lnTo>
                  <a:lnTo>
                    <a:pt y="316" x="79"/>
                  </a:lnTo>
                  <a:lnTo>
                    <a:pt y="327" x="71"/>
                  </a:lnTo>
                  <a:lnTo>
                    <a:pt y="337" x="62"/>
                  </a:lnTo>
                  <a:lnTo>
                    <a:pt y="342" x="59"/>
                  </a:lnTo>
                  <a:lnTo>
                    <a:pt y="347" x="56"/>
                  </a:lnTo>
                  <a:lnTo>
                    <a:pt y="353" x="55"/>
                  </a:lnTo>
                  <a:lnTo>
                    <a:pt y="359" x="53"/>
                  </a:lnTo>
                  <a:lnTo>
                    <a:pt y="353" x="53"/>
                  </a:lnTo>
                  <a:lnTo>
                    <a:pt y="347" x="52"/>
                  </a:lnTo>
                  <a:lnTo>
                    <a:pt y="342" x="49"/>
                  </a:lnTo>
                  <a:lnTo>
                    <a:pt y="337" x="46"/>
                  </a:lnTo>
                  <a:lnTo>
                    <a:pt y="327" x="38"/>
                  </a:lnTo>
                  <a:lnTo>
                    <a:pt y="316" x="27"/>
                  </a:lnTo>
                  <a:lnTo>
                    <a:pt y="304" x="17"/>
                  </a:lnTo>
                  <a:lnTo>
                    <a:pt y="291" x="9"/>
                  </a:lnTo>
                  <a:lnTo>
                    <a:pt y="285" x="6"/>
                  </a:lnTo>
                  <a:lnTo>
                    <a:pt y="277" x="3"/>
                  </a:lnTo>
                  <a:lnTo>
                    <a:pt y="269" x="2"/>
                  </a:lnTo>
                  <a:lnTo>
                    <a:pt y="261" x="2"/>
                  </a:lnTo>
                  <a:lnTo>
                    <a:pt y="98" x="0"/>
                  </a:lnTo>
                  <a:lnTo>
                    <a:pt y="89" x="2"/>
                  </a:lnTo>
                  <a:lnTo>
                    <a:pt y="81" x="3"/>
                  </a:lnTo>
                  <a:lnTo>
                    <a:pt y="74" x="6"/>
                  </a:lnTo>
                  <a:lnTo>
                    <a:pt y="68" x="9"/>
                  </a:lnTo>
                  <a:lnTo>
                    <a:pt y="55" x="17"/>
                  </a:lnTo>
                  <a:lnTo>
                    <a:pt y="43" x="27"/>
                  </a:lnTo>
                  <a:lnTo>
                    <a:pt y="33" x="38"/>
                  </a:lnTo>
                  <a:lnTo>
                    <a:pt y="23" x="46"/>
                  </a:lnTo>
                  <a:lnTo>
                    <a:pt y="17" x="49"/>
                  </a:lnTo>
                  <a:lnTo>
                    <a:pt y="13" x="52"/>
                  </a:lnTo>
                  <a:lnTo>
                    <a:pt y="7" x="53"/>
                  </a:lnTo>
                  <a:lnTo>
                    <a:pt y="0" x="53"/>
                  </a:lnTo>
                  <a:lnTo>
                    <a:pt y="7" x="55"/>
                  </a:lnTo>
                  <a:lnTo>
                    <a:pt y="13" x="56"/>
                  </a:lnTo>
                  <a:lnTo>
                    <a:pt y="17" x="59"/>
                  </a:lnTo>
                  <a:lnTo>
                    <a:pt y="23" x="62"/>
                  </a:lnTo>
                  <a:lnTo>
                    <a:pt y="33" x="71"/>
                  </a:lnTo>
                  <a:lnTo>
                    <a:pt y="43" x="81"/>
                  </a:lnTo>
                  <a:lnTo>
                    <a:pt y="55" x="89"/>
                  </a:lnTo>
                  <a:lnTo>
                    <a:pt y="68" x="98"/>
                  </a:lnTo>
                  <a:lnTo>
                    <a:pt y="74" x="101"/>
                  </a:lnTo>
                  <a:lnTo>
                    <a:pt y="81" x="104"/>
                  </a:lnTo>
                  <a:lnTo>
                    <a:pt y="89" x="105"/>
                  </a:lnTo>
                  <a:lnTo>
                    <a:pt y="98" x="10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39" name="Shape 6339"/>
            <p:cNvSpPr/>
            <p:nvPr/>
          </p:nvSpPr>
          <p:spPr>
            <a:xfrm>
              <a:off y="3344862" x="3527425"/>
              <a:ext cy="244475" cx="14286"/>
            </a:xfrm>
            <a:custGeom>
              <a:pathLst>
                <a:path w="9" extrusionOk="0" h="163">
                  <a:moveTo>
                    <a:pt y="163" x="0"/>
                  </a:moveTo>
                  <a:lnTo>
                    <a:pt y="163" x="9"/>
                  </a:lnTo>
                  <a:lnTo>
                    <a:pt y="0" x="9"/>
                  </a:lnTo>
                  <a:lnTo>
                    <a:pt y="0" x="0"/>
                  </a:lnTo>
                  <a:lnTo>
                    <a:pt y="163" x="0"/>
                  </a:lnTo>
                  <a:lnTo>
                    <a:pt y="163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40" name="Shape 6340"/>
            <p:cNvSpPr/>
            <p:nvPr/>
          </p:nvSpPr>
          <p:spPr>
            <a:xfrm>
              <a:off y="3589337" x="3446462"/>
              <a:ext cy="147636" cx="95250"/>
            </a:xfrm>
            <a:custGeom>
              <a:pathLst>
                <a:path w="62" extrusionOk="0" h="98">
                  <a:moveTo>
                    <a:pt y="98" x="0"/>
                  </a:moveTo>
                  <a:lnTo>
                    <a:pt y="98" x="9"/>
                  </a:lnTo>
                  <a:lnTo>
                    <a:pt y="94" x="10"/>
                  </a:lnTo>
                  <a:lnTo>
                    <a:pt y="88" x="12"/>
                  </a:lnTo>
                  <a:lnTo>
                    <a:pt y="83" x="13"/>
                  </a:lnTo>
                  <a:lnTo>
                    <a:pt y="79" x="16"/>
                  </a:lnTo>
                  <a:lnTo>
                    <a:pt y="68" x="25"/>
                  </a:lnTo>
                  <a:lnTo>
                    <a:pt y="57" x="35"/>
                  </a:lnTo>
                  <a:lnTo>
                    <a:pt y="46" x="45"/>
                  </a:lnTo>
                  <a:lnTo>
                    <a:pt y="33" x="53"/>
                  </a:lnTo>
                  <a:lnTo>
                    <a:pt y="26" x="56"/>
                  </a:lnTo>
                  <a:lnTo>
                    <a:pt y="17" x="59"/>
                  </a:lnTo>
                  <a:lnTo>
                    <a:pt y="8" x="61"/>
                  </a:lnTo>
                  <a:lnTo>
                    <a:pt y="0" x="62"/>
                  </a:lnTo>
                  <a:lnTo>
                    <a:pt y="0" x="53"/>
                  </a:lnTo>
                  <a:lnTo>
                    <a:pt y="8" x="52"/>
                  </a:lnTo>
                  <a:lnTo>
                    <a:pt y="16" x="50"/>
                  </a:lnTo>
                  <a:lnTo>
                    <a:pt y="21" x="49"/>
                  </a:lnTo>
                  <a:lnTo>
                    <a:pt y="29" x="45"/>
                  </a:lnTo>
                  <a:lnTo>
                    <a:pt y="40" x="37"/>
                  </a:lnTo>
                  <a:lnTo>
                    <a:pt y="52" x="27"/>
                  </a:lnTo>
                  <a:lnTo>
                    <a:pt y="63" x="19"/>
                  </a:lnTo>
                  <a:lnTo>
                    <a:pt y="73" x="10"/>
                  </a:lnTo>
                  <a:lnTo>
                    <a:pt y="79" x="6"/>
                  </a:lnTo>
                  <a:lnTo>
                    <a:pt y="85" x="3"/>
                  </a:lnTo>
                  <a:lnTo>
                    <a:pt y="92" x="1"/>
                  </a:lnTo>
                  <a:lnTo>
                    <a:pt y="98" x="0"/>
                  </a:lnTo>
                  <a:lnTo>
                    <a:pt y="98" x="9"/>
                  </a:lnTo>
                  <a:lnTo>
                    <a:pt y="98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41" name="Shape 6341"/>
            <p:cNvSpPr/>
            <p:nvPr/>
          </p:nvSpPr>
          <p:spPr>
            <a:xfrm>
              <a:off y="3589337" x="3370262"/>
              <a:ext cy="147636" cx="90487"/>
            </a:xfrm>
            <a:custGeom>
              <a:pathLst>
                <a:path w="61" extrusionOk="0" h="98">
                  <a:moveTo>
                    <a:pt y="0" x="0"/>
                  </a:moveTo>
                  <a:lnTo>
                    <a:pt y="0" x="0"/>
                  </a:lnTo>
                  <a:lnTo>
                    <a:pt y="8" x="0"/>
                  </a:lnTo>
                  <a:lnTo>
                    <a:pt y="17" x="3"/>
                  </a:lnTo>
                  <a:lnTo>
                    <a:pt y="26" x="5"/>
                  </a:lnTo>
                  <a:lnTo>
                    <a:pt y="33" x="9"/>
                  </a:lnTo>
                  <a:lnTo>
                    <a:pt y="46" x="17"/>
                  </a:lnTo>
                  <a:lnTo>
                    <a:pt y="57" x="28"/>
                  </a:lnTo>
                  <a:lnTo>
                    <a:pt y="68" x="36"/>
                  </a:lnTo>
                  <a:lnTo>
                    <a:pt y="79" x="45"/>
                  </a:lnTo>
                  <a:lnTo>
                    <a:pt y="83" x="48"/>
                  </a:lnTo>
                  <a:lnTo>
                    <a:pt y="88" x="51"/>
                  </a:lnTo>
                  <a:lnTo>
                    <a:pt y="94" x="52"/>
                  </a:lnTo>
                  <a:lnTo>
                    <a:pt y="98" x="52"/>
                  </a:lnTo>
                  <a:lnTo>
                    <a:pt y="98" x="61"/>
                  </a:lnTo>
                  <a:lnTo>
                    <a:pt y="92" x="61"/>
                  </a:lnTo>
                  <a:lnTo>
                    <a:pt y="85" x="58"/>
                  </a:lnTo>
                  <a:lnTo>
                    <a:pt y="79" x="55"/>
                  </a:lnTo>
                  <a:lnTo>
                    <a:pt y="73" x="52"/>
                  </a:lnTo>
                  <a:lnTo>
                    <a:pt y="63" x="43"/>
                  </a:lnTo>
                  <a:lnTo>
                    <a:pt y="52" x="33"/>
                  </a:lnTo>
                  <a:lnTo>
                    <a:pt y="40" x="25"/>
                  </a:lnTo>
                  <a:lnTo>
                    <a:pt y="29" x="16"/>
                  </a:lnTo>
                  <a:lnTo>
                    <a:pt y="21" x="13"/>
                  </a:lnTo>
                  <a:lnTo>
                    <a:pt y="16" x="10"/>
                  </a:lnTo>
                  <a:lnTo>
                    <a:pt y="8" x="9"/>
                  </a:lnTo>
                  <a:lnTo>
                    <a:pt y="0" x="9"/>
                  </a:lnTo>
                  <a:lnTo>
                    <a:pt y="0" x="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42" name="Shape 6342"/>
            <p:cNvSpPr/>
            <p:nvPr/>
          </p:nvSpPr>
          <p:spPr>
            <a:xfrm>
              <a:off y="3344862" x="3370262"/>
              <a:ext cy="244475" cx="12699"/>
            </a:xfrm>
            <a:custGeom>
              <a:pathLst>
                <a:path w="9" extrusionOk="0" h="163">
                  <a:moveTo>
                    <a:pt y="0" x="7"/>
                  </a:moveTo>
                  <a:lnTo>
                    <a:pt y="0" x="0"/>
                  </a:lnTo>
                  <a:lnTo>
                    <a:pt y="163" x="0"/>
                  </a:lnTo>
                  <a:lnTo>
                    <a:pt y="163" x="9"/>
                  </a:lnTo>
                  <a:lnTo>
                    <a:pt y="0" x="7"/>
                  </a:lnTo>
                  <a:lnTo>
                    <a:pt y="0" x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43" name="Shape 6343"/>
            <p:cNvSpPr/>
            <p:nvPr/>
          </p:nvSpPr>
          <p:spPr>
            <a:xfrm>
              <a:off y="3197225" x="3370262"/>
              <a:ext cy="147636" cx="90487"/>
            </a:xfrm>
            <a:custGeom>
              <a:pathLst>
                <a:path w="61" extrusionOk="0" h="98">
                  <a:moveTo>
                    <a:pt y="0" x="61"/>
                  </a:moveTo>
                  <a:lnTo>
                    <a:pt y="0" x="52"/>
                  </a:lnTo>
                  <a:lnTo>
                    <a:pt y="6" x="52"/>
                  </a:lnTo>
                  <a:lnTo>
                    <a:pt y="12" x="51"/>
                  </a:lnTo>
                  <a:lnTo>
                    <a:pt y="16" x="48"/>
                  </a:lnTo>
                  <a:lnTo>
                    <a:pt y="20" x="45"/>
                  </a:lnTo>
                  <a:lnTo>
                    <a:pt y="30" x="36"/>
                  </a:lnTo>
                  <a:lnTo>
                    <a:pt y="40" x="28"/>
                  </a:lnTo>
                  <a:lnTo>
                    <a:pt y="52" x="17"/>
                  </a:lnTo>
                  <a:lnTo>
                    <a:pt y="65" x="9"/>
                  </a:lnTo>
                  <a:lnTo>
                    <a:pt y="72" x="5"/>
                  </a:lnTo>
                  <a:lnTo>
                    <a:pt y="81" x="2"/>
                  </a:lnTo>
                  <a:lnTo>
                    <a:pt y="89" x="0"/>
                  </a:lnTo>
                  <a:lnTo>
                    <a:pt y="98" x="0"/>
                  </a:lnTo>
                  <a:lnTo>
                    <a:pt y="98" x="7"/>
                  </a:lnTo>
                  <a:lnTo>
                    <a:pt y="89" x="9"/>
                  </a:lnTo>
                  <a:lnTo>
                    <a:pt y="82" x="10"/>
                  </a:lnTo>
                  <a:lnTo>
                    <a:pt y="76" x="13"/>
                  </a:lnTo>
                  <a:lnTo>
                    <a:pt y="69" x="16"/>
                  </a:lnTo>
                  <a:lnTo>
                    <a:pt y="58" x="23"/>
                  </a:lnTo>
                  <a:lnTo>
                    <a:pt y="46" x="33"/>
                  </a:lnTo>
                  <a:lnTo>
                    <a:pt y="36" x="43"/>
                  </a:lnTo>
                  <a:lnTo>
                    <a:pt y="26" x="52"/>
                  </a:lnTo>
                  <a:lnTo>
                    <a:pt y="20" x="55"/>
                  </a:lnTo>
                  <a:lnTo>
                    <a:pt y="14" x="58"/>
                  </a:lnTo>
                  <a:lnTo>
                    <a:pt y="7" x="61"/>
                  </a:lnTo>
                  <a:lnTo>
                    <a:pt y="0" x="61"/>
                  </a:lnTo>
                  <a:lnTo>
                    <a:pt y="0" x="52"/>
                  </a:lnTo>
                  <a:lnTo>
                    <a:pt y="0" x="6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44" name="Shape 6344"/>
            <p:cNvSpPr/>
            <p:nvPr/>
          </p:nvSpPr>
          <p:spPr>
            <a:xfrm>
              <a:off y="3197225" x="3446462"/>
              <a:ext cy="147636" cx="95250"/>
            </a:xfrm>
            <a:custGeom>
              <a:pathLst>
                <a:path w="62" extrusionOk="0" h="98">
                  <a:moveTo>
                    <a:pt y="98" x="62"/>
                  </a:moveTo>
                  <a:lnTo>
                    <a:pt y="98" x="62"/>
                  </a:lnTo>
                  <a:lnTo>
                    <a:pt y="89" x="61"/>
                  </a:lnTo>
                  <a:lnTo>
                    <a:pt y="81" x="59"/>
                  </a:lnTo>
                  <a:lnTo>
                    <a:pt y="72" x="56"/>
                  </a:lnTo>
                  <a:lnTo>
                    <a:pt y="65" x="53"/>
                  </a:lnTo>
                  <a:lnTo>
                    <a:pt y="52" x="45"/>
                  </a:lnTo>
                  <a:lnTo>
                    <a:pt y="40" x="35"/>
                  </a:lnTo>
                  <a:lnTo>
                    <a:pt y="30" x="25"/>
                  </a:lnTo>
                  <a:lnTo>
                    <a:pt y="20" x="16"/>
                  </a:lnTo>
                  <a:lnTo>
                    <a:pt y="16" x="13"/>
                  </a:lnTo>
                  <a:lnTo>
                    <a:pt y="12" x="12"/>
                  </a:lnTo>
                  <a:lnTo>
                    <a:pt y="6" x="10"/>
                  </a:lnTo>
                  <a:lnTo>
                    <a:pt y="0" x="9"/>
                  </a:lnTo>
                  <a:lnTo>
                    <a:pt y="0" x="0"/>
                  </a:lnTo>
                  <a:lnTo>
                    <a:pt y="7" x="1"/>
                  </a:lnTo>
                  <a:lnTo>
                    <a:pt y="14" x="3"/>
                  </a:lnTo>
                  <a:lnTo>
                    <a:pt y="20" x="6"/>
                  </a:lnTo>
                  <a:lnTo>
                    <a:pt y="26" x="10"/>
                  </a:lnTo>
                  <a:lnTo>
                    <a:pt y="36" x="19"/>
                  </a:lnTo>
                  <a:lnTo>
                    <a:pt y="46" x="27"/>
                  </a:lnTo>
                  <a:lnTo>
                    <a:pt y="58" x="37"/>
                  </a:lnTo>
                  <a:lnTo>
                    <a:pt y="69" x="46"/>
                  </a:lnTo>
                  <a:lnTo>
                    <a:pt y="75" x="49"/>
                  </a:lnTo>
                  <a:lnTo>
                    <a:pt y="82" x="50"/>
                  </a:lnTo>
                  <a:lnTo>
                    <a:pt y="89" x="52"/>
                  </a:lnTo>
                  <a:lnTo>
                    <a:pt y="98" x="53"/>
                  </a:lnTo>
                  <a:lnTo>
                    <a:pt y="98" x="53"/>
                  </a:lnTo>
                  <a:lnTo>
                    <a:pt y="98" x="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45" name="Shape 6345"/>
            <p:cNvSpPr/>
            <p:nvPr/>
          </p:nvSpPr>
          <p:spPr>
            <a:xfrm>
              <a:off y="3522662" x="3376612"/>
              <a:ext cy="160337" cx="155575"/>
            </a:xfrm>
            <a:custGeom>
              <a:pathLst>
                <a:path w="103" extrusionOk="0" h="108">
                  <a:moveTo>
                    <a:pt y="0" x="51"/>
                  </a:moveTo>
                  <a:lnTo>
                    <a:pt y="13" x="54"/>
                  </a:lnTo>
                  <a:lnTo>
                    <a:pt y="29" x="56"/>
                  </a:lnTo>
                  <a:lnTo>
                    <a:pt y="41" x="102"/>
                  </a:lnTo>
                  <a:lnTo>
                    <a:pt y="52" x="103"/>
                  </a:lnTo>
                  <a:lnTo>
                    <a:pt y="53" x="57"/>
                  </a:lnTo>
                  <a:lnTo>
                    <a:pt y="72" x="56"/>
                  </a:lnTo>
                  <a:lnTo>
                    <a:pt y="92" x="54"/>
                  </a:lnTo>
                  <a:lnTo>
                    <a:pt y="98" x="69"/>
                  </a:lnTo>
                  <a:lnTo>
                    <a:pt y="102" x="70"/>
                  </a:lnTo>
                  <a:lnTo>
                    <a:pt y="104" x="53"/>
                  </a:lnTo>
                  <a:lnTo>
                    <a:pt y="108" x="51"/>
                  </a:lnTo>
                  <a:lnTo>
                    <a:pt y="104" x="50"/>
                  </a:lnTo>
                  <a:lnTo>
                    <a:pt y="102" x="34"/>
                  </a:lnTo>
                  <a:lnTo>
                    <a:pt y="98" x="34"/>
                  </a:lnTo>
                  <a:lnTo>
                    <a:pt y="92" x="48"/>
                  </a:lnTo>
                  <a:lnTo>
                    <a:pt y="72" x="47"/>
                  </a:lnTo>
                  <a:lnTo>
                    <a:pt y="53" x="47"/>
                  </a:lnTo>
                  <a:lnTo>
                    <a:pt y="52" x="0"/>
                  </a:lnTo>
                  <a:lnTo>
                    <a:pt y="41" x="1"/>
                  </a:lnTo>
                  <a:lnTo>
                    <a:pt y="29" x="47"/>
                  </a:lnTo>
                  <a:lnTo>
                    <a:pt y="13" x="48"/>
                  </a:lnTo>
                  <a:lnTo>
                    <a:pt y="0" x="51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46" name="Shape 6346"/>
            <p:cNvSpPr/>
            <p:nvPr/>
          </p:nvSpPr>
          <p:spPr>
            <a:xfrm>
              <a:off y="3522662" x="3376612"/>
              <a:ext cy="160337" cx="155575"/>
            </a:xfrm>
            <a:custGeom>
              <a:pathLst>
                <a:path w="103" extrusionOk="0" h="108">
                  <a:moveTo>
                    <a:pt y="0" x="51"/>
                  </a:moveTo>
                  <a:lnTo>
                    <a:pt y="13" x="54"/>
                  </a:lnTo>
                  <a:lnTo>
                    <a:pt y="29" x="56"/>
                  </a:lnTo>
                  <a:lnTo>
                    <a:pt y="41" x="102"/>
                  </a:lnTo>
                  <a:lnTo>
                    <a:pt y="52" x="103"/>
                  </a:lnTo>
                  <a:lnTo>
                    <a:pt y="53" x="57"/>
                  </a:lnTo>
                  <a:lnTo>
                    <a:pt y="72" x="56"/>
                  </a:lnTo>
                  <a:lnTo>
                    <a:pt y="92" x="54"/>
                  </a:lnTo>
                  <a:lnTo>
                    <a:pt y="98" x="69"/>
                  </a:lnTo>
                  <a:lnTo>
                    <a:pt y="102" x="70"/>
                  </a:lnTo>
                  <a:lnTo>
                    <a:pt y="104" x="53"/>
                  </a:lnTo>
                  <a:lnTo>
                    <a:pt y="108" x="51"/>
                  </a:lnTo>
                  <a:lnTo>
                    <a:pt y="104" x="50"/>
                  </a:lnTo>
                  <a:lnTo>
                    <a:pt y="102" x="34"/>
                  </a:lnTo>
                  <a:lnTo>
                    <a:pt y="98" x="34"/>
                  </a:lnTo>
                  <a:lnTo>
                    <a:pt y="92" x="48"/>
                  </a:lnTo>
                  <a:lnTo>
                    <a:pt y="72" x="47"/>
                  </a:lnTo>
                  <a:lnTo>
                    <a:pt y="53" x="47"/>
                  </a:lnTo>
                  <a:lnTo>
                    <a:pt y="52" x="0"/>
                  </a:lnTo>
                  <a:lnTo>
                    <a:pt y="41" x="1"/>
                  </a:lnTo>
                  <a:lnTo>
                    <a:pt y="29" x="47"/>
                  </a:lnTo>
                  <a:lnTo>
                    <a:pt y="13" x="48"/>
                  </a:lnTo>
                  <a:lnTo>
                    <a:pt y="0" x="51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47" name="Shape 6347"/>
            <p:cNvSpPr/>
            <p:nvPr/>
          </p:nvSpPr>
          <p:spPr>
            <a:xfrm>
              <a:off y="3270250" x="3376612"/>
              <a:ext cy="163511" cx="155575"/>
            </a:xfrm>
            <a:custGeom>
              <a:pathLst>
                <a:path w="103" extrusionOk="0" h="109">
                  <a:moveTo>
                    <a:pt y="0" x="51"/>
                  </a:moveTo>
                  <a:lnTo>
                    <a:pt y="14" x="54"/>
                  </a:lnTo>
                  <a:lnTo>
                    <a:pt y="30" x="56"/>
                  </a:lnTo>
                  <a:lnTo>
                    <a:pt y="41" x="102"/>
                  </a:lnTo>
                  <a:lnTo>
                    <a:pt y="51" x="103"/>
                  </a:lnTo>
                  <a:lnTo>
                    <a:pt y="53" x="57"/>
                  </a:lnTo>
                  <a:lnTo>
                    <a:pt y="73" x="56"/>
                  </a:lnTo>
                  <a:lnTo>
                    <a:pt y="93" x="54"/>
                  </a:lnTo>
                  <a:lnTo>
                    <a:pt y="99" x="69"/>
                  </a:lnTo>
                  <a:lnTo>
                    <a:pt y="103" x="70"/>
                  </a:lnTo>
                  <a:lnTo>
                    <a:pt y="103" x="53"/>
                  </a:lnTo>
                  <a:lnTo>
                    <a:pt y="109" x="51"/>
                  </a:lnTo>
                  <a:lnTo>
                    <a:pt y="103" x="50"/>
                  </a:lnTo>
                  <a:lnTo>
                    <a:pt y="103" x="34"/>
                  </a:lnTo>
                  <a:lnTo>
                    <a:pt y="99" x="34"/>
                  </a:lnTo>
                  <a:lnTo>
                    <a:pt y="93" x="48"/>
                  </a:lnTo>
                  <a:lnTo>
                    <a:pt y="73" x="47"/>
                  </a:lnTo>
                  <a:lnTo>
                    <a:pt y="53" x="47"/>
                  </a:lnTo>
                  <a:lnTo>
                    <a:pt y="51" x="0"/>
                  </a:lnTo>
                  <a:lnTo>
                    <a:pt y="41" x="1"/>
                  </a:lnTo>
                  <a:lnTo>
                    <a:pt y="30" x="47"/>
                  </a:lnTo>
                  <a:lnTo>
                    <a:pt y="14" x="48"/>
                  </a:lnTo>
                  <a:lnTo>
                    <a:pt y="0" x="51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48" name="Shape 6348"/>
            <p:cNvSpPr/>
            <p:nvPr/>
          </p:nvSpPr>
          <p:spPr>
            <a:xfrm>
              <a:off y="3270250" x="3376612"/>
              <a:ext cy="163511" cx="155575"/>
            </a:xfrm>
            <a:custGeom>
              <a:pathLst>
                <a:path w="103" extrusionOk="0" h="109">
                  <a:moveTo>
                    <a:pt y="0" x="51"/>
                  </a:moveTo>
                  <a:lnTo>
                    <a:pt y="14" x="54"/>
                  </a:lnTo>
                  <a:lnTo>
                    <a:pt y="30" x="56"/>
                  </a:lnTo>
                  <a:lnTo>
                    <a:pt y="41" x="102"/>
                  </a:lnTo>
                  <a:lnTo>
                    <a:pt y="51" x="103"/>
                  </a:lnTo>
                  <a:lnTo>
                    <a:pt y="53" x="57"/>
                  </a:lnTo>
                  <a:lnTo>
                    <a:pt y="73" x="56"/>
                  </a:lnTo>
                  <a:lnTo>
                    <a:pt y="93" x="54"/>
                  </a:lnTo>
                  <a:lnTo>
                    <a:pt y="99" x="69"/>
                  </a:lnTo>
                  <a:lnTo>
                    <a:pt y="103" x="70"/>
                  </a:lnTo>
                  <a:lnTo>
                    <a:pt y="103" x="53"/>
                  </a:lnTo>
                  <a:lnTo>
                    <a:pt y="109" x="51"/>
                  </a:lnTo>
                  <a:lnTo>
                    <a:pt y="103" x="50"/>
                  </a:lnTo>
                  <a:lnTo>
                    <a:pt y="103" x="34"/>
                  </a:lnTo>
                  <a:lnTo>
                    <a:pt y="99" x="34"/>
                  </a:lnTo>
                  <a:lnTo>
                    <a:pt y="93" x="48"/>
                  </a:lnTo>
                  <a:lnTo>
                    <a:pt y="73" x="47"/>
                  </a:lnTo>
                  <a:lnTo>
                    <a:pt y="53" x="47"/>
                  </a:lnTo>
                  <a:lnTo>
                    <a:pt y="51" x="0"/>
                  </a:lnTo>
                  <a:lnTo>
                    <a:pt y="41" x="1"/>
                  </a:lnTo>
                  <a:lnTo>
                    <a:pt y="30" x="47"/>
                  </a:lnTo>
                  <a:lnTo>
                    <a:pt y="14" x="48"/>
                  </a:lnTo>
                  <a:lnTo>
                    <a:pt y="0" x="51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49" name="Shape 6349"/>
            <p:cNvSpPr/>
            <p:nvPr/>
          </p:nvSpPr>
          <p:spPr>
            <a:xfrm>
              <a:off y="2482850" x="8374061"/>
              <a:ext cy="39686" cx="177800"/>
            </a:xfrm>
            <a:custGeom>
              <a:pathLst>
                <a:path w="118" extrusionOk="0" h="27">
                  <a:moveTo>
                    <a:pt y="3" x="14"/>
                  </a:moveTo>
                  <a:lnTo>
                    <a:pt y="2" x="34"/>
                  </a:lnTo>
                  <a:lnTo>
                    <a:pt y="0" x="59"/>
                  </a:lnTo>
                  <a:lnTo>
                    <a:pt y="0" x="82"/>
                  </a:lnTo>
                  <a:lnTo>
                    <a:pt y="0" x="102"/>
                  </a:lnTo>
                  <a:lnTo>
                    <a:pt y="2" x="109"/>
                  </a:lnTo>
                  <a:lnTo>
                    <a:pt y="4" x="115"/>
                  </a:lnTo>
                  <a:lnTo>
                    <a:pt y="6" x="116"/>
                  </a:lnTo>
                  <a:lnTo>
                    <a:pt y="7" x="118"/>
                  </a:lnTo>
                  <a:lnTo>
                    <a:pt y="10" x="116"/>
                  </a:lnTo>
                  <a:lnTo>
                    <a:pt y="10" x="115"/>
                  </a:lnTo>
                  <a:lnTo>
                    <a:pt y="12" x="109"/>
                  </a:lnTo>
                  <a:lnTo>
                    <a:pt y="13" x="101"/>
                  </a:lnTo>
                  <a:lnTo>
                    <a:pt y="13" x="98"/>
                  </a:lnTo>
                  <a:lnTo>
                    <a:pt y="14" x="93"/>
                  </a:lnTo>
                  <a:lnTo>
                    <a:pt y="17" x="88"/>
                  </a:lnTo>
                  <a:lnTo>
                    <a:pt y="19" x="80"/>
                  </a:lnTo>
                  <a:lnTo>
                    <a:pt y="17" x="70"/>
                  </a:lnTo>
                  <a:lnTo>
                    <a:pt y="16" x="62"/>
                  </a:lnTo>
                  <a:lnTo>
                    <a:pt y="13" x="24"/>
                  </a:lnTo>
                  <a:lnTo>
                    <a:pt y="26" x="10"/>
                  </a:lnTo>
                  <a:lnTo>
                    <a:pt y="27" x="0"/>
                  </a:lnTo>
                  <a:lnTo>
                    <a:pt y="3" x="1"/>
                  </a:lnTo>
                  <a:lnTo>
                    <a:pt y="3" x="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50" name="Shape 6350"/>
            <p:cNvSpPr/>
            <p:nvPr/>
          </p:nvSpPr>
          <p:spPr>
            <a:xfrm>
              <a:off y="2740025" x="7561261"/>
              <a:ext cy="147636" cx="130174"/>
            </a:xfrm>
            <a:custGeom>
              <a:pathLst>
                <a:path w="87" extrusionOk="0" h="98">
                  <a:moveTo>
                    <a:pt y="70" x="9"/>
                  </a:moveTo>
                  <a:lnTo>
                    <a:pt y="56" x="22"/>
                  </a:lnTo>
                  <a:lnTo>
                    <a:pt y="37" x="39"/>
                  </a:lnTo>
                  <a:lnTo>
                    <a:pt y="20" x="55"/>
                  </a:lnTo>
                  <a:lnTo>
                    <a:pt y="7" x="69"/>
                  </a:lnTo>
                  <a:lnTo>
                    <a:pt y="2" x="75"/>
                  </a:lnTo>
                  <a:lnTo>
                    <a:pt y="0" x="81"/>
                  </a:lnTo>
                  <a:lnTo>
                    <a:pt y="0" x="82"/>
                  </a:lnTo>
                  <a:lnTo>
                    <a:pt y="0" x="87"/>
                  </a:lnTo>
                  <a:lnTo>
                    <a:pt y="2" x="87"/>
                  </a:lnTo>
                  <a:lnTo>
                    <a:pt y="5" x="85"/>
                  </a:lnTo>
                  <a:lnTo>
                    <a:pt y="10" x="82"/>
                  </a:lnTo>
                  <a:lnTo>
                    <a:pt y="15" x="78"/>
                  </a:lnTo>
                  <a:lnTo>
                    <a:pt y="18" x="75"/>
                  </a:lnTo>
                  <a:lnTo>
                    <a:pt y="23" x="74"/>
                  </a:lnTo>
                  <a:lnTo>
                    <a:pt y="28" x="72"/>
                  </a:lnTo>
                  <a:lnTo>
                    <a:pt y="34" x="66"/>
                  </a:lnTo>
                  <a:lnTo>
                    <a:pt y="40" x="59"/>
                  </a:lnTo>
                  <a:lnTo>
                    <a:pt y="46" x="52"/>
                  </a:lnTo>
                  <a:lnTo>
                    <a:pt y="70" x="23"/>
                  </a:lnTo>
                  <a:lnTo>
                    <a:pt y="90" x="23"/>
                  </a:lnTo>
                  <a:lnTo>
                    <a:pt y="98" x="16"/>
                  </a:lnTo>
                  <a:lnTo>
                    <a:pt y="80" x="0"/>
                  </a:lnTo>
                  <a:lnTo>
                    <a:pt y="70" x="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51" name="Shape 6351"/>
            <p:cNvSpPr/>
            <p:nvPr/>
          </p:nvSpPr>
          <p:spPr>
            <a:xfrm>
              <a:off y="4330700" x="5956300"/>
              <a:ext cy="126999" cx="149225"/>
            </a:xfrm>
            <a:custGeom>
              <a:pathLst>
                <a:path w="99" extrusionOk="0" h="85">
                  <a:moveTo>
                    <a:pt y="76" x="27"/>
                  </a:moveTo>
                  <a:lnTo>
                    <a:pt y="63" x="43"/>
                  </a:lnTo>
                  <a:lnTo>
                    <a:pt y="48" x="61"/>
                  </a:lnTo>
                  <a:lnTo>
                    <a:pt y="30" x="79"/>
                  </a:lnTo>
                  <a:lnTo>
                    <a:pt y="16" x="92"/>
                  </a:lnTo>
                  <a:lnTo>
                    <a:pt y="10" x="97"/>
                  </a:lnTo>
                  <a:lnTo>
                    <a:pt y="4" x="98"/>
                  </a:lnTo>
                  <a:lnTo>
                    <a:pt y="3" x="99"/>
                  </a:lnTo>
                  <a:lnTo>
                    <a:pt y="0" x="99"/>
                  </a:lnTo>
                  <a:lnTo>
                    <a:pt y="0" x="97"/>
                  </a:lnTo>
                  <a:lnTo>
                    <a:pt y="0" x="94"/>
                  </a:lnTo>
                  <a:lnTo>
                    <a:pt y="3" x="89"/>
                  </a:lnTo>
                  <a:lnTo>
                    <a:pt y="7" x="82"/>
                  </a:lnTo>
                  <a:lnTo>
                    <a:pt y="10" x="79"/>
                  </a:lnTo>
                  <a:lnTo>
                    <a:pt y="12" x="76"/>
                  </a:lnTo>
                  <a:lnTo>
                    <a:pt y="13" x="71"/>
                  </a:lnTo>
                  <a:lnTo>
                    <a:pt y="19" x="63"/>
                  </a:lnTo>
                  <a:lnTo>
                    <a:pt y="26" x="58"/>
                  </a:lnTo>
                  <a:lnTo>
                    <a:pt y="35" x="53"/>
                  </a:lnTo>
                  <a:lnTo>
                    <a:pt y="62" x="29"/>
                  </a:lnTo>
                  <a:lnTo>
                    <a:pt y="62" x="9"/>
                  </a:lnTo>
                  <a:lnTo>
                    <a:pt y="69" x="0"/>
                  </a:lnTo>
                  <a:lnTo>
                    <a:pt y="85" x="19"/>
                  </a:lnTo>
                  <a:lnTo>
                    <a:pt y="76" x="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52" name="Shape 6352"/>
            <p:cNvSpPr/>
            <p:nvPr/>
          </p:nvSpPr>
          <p:spPr>
            <a:xfrm>
              <a:off y="2668586" x="7710486"/>
              <a:ext cy="52387" cx="58737"/>
            </a:xfrm>
            <a:custGeom>
              <a:pathLst>
                <a:path w="38" extrusionOk="0" h="35">
                  <a:moveTo>
                    <a:pt y="0" x="28"/>
                  </a:moveTo>
                  <a:lnTo>
                    <a:pt y="4" x="21"/>
                  </a:lnTo>
                  <a:lnTo>
                    <a:pt y="22" x="0"/>
                  </a:lnTo>
                  <a:lnTo>
                    <a:pt y="35" x="11"/>
                  </a:lnTo>
                  <a:lnTo>
                    <a:pt y="19" x="31"/>
                  </a:lnTo>
                  <a:lnTo>
                    <a:pt y="13" x="38"/>
                  </a:lnTo>
                  <a:lnTo>
                    <a:pt y="0" x="2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53" name="Shape 6353"/>
            <p:cNvSpPr/>
            <p:nvPr/>
          </p:nvSpPr>
          <p:spPr>
            <a:xfrm>
              <a:off y="2595561" x="7818436"/>
              <a:ext cy="49212" cx="60325"/>
            </a:xfrm>
            <a:custGeom>
              <a:pathLst>
                <a:path w="40" extrusionOk="0" h="33">
                  <a:moveTo>
                    <a:pt y="0" x="31"/>
                  </a:moveTo>
                  <a:lnTo>
                    <a:pt y="9" x="15"/>
                  </a:lnTo>
                  <a:lnTo>
                    <a:pt y="19" x="0"/>
                  </a:lnTo>
                  <a:lnTo>
                    <a:pt y="33" x="10"/>
                  </a:lnTo>
                  <a:lnTo>
                    <a:pt y="23" x="24"/>
                  </a:lnTo>
                  <a:lnTo>
                    <a:pt y="16" x="40"/>
                  </a:lnTo>
                  <a:lnTo>
                    <a:pt y="0" x="3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54" name="Shape 6354"/>
            <p:cNvSpPr/>
            <p:nvPr/>
          </p:nvSpPr>
          <p:spPr>
            <a:xfrm>
              <a:off y="2538411" x="7939086"/>
              <a:ext cy="46037" cx="57149"/>
            </a:xfrm>
            <a:custGeom>
              <a:pathLst>
                <a:path w="39" extrusionOk="0" h="30">
                  <a:moveTo>
                    <a:pt y="0" x="33"/>
                  </a:moveTo>
                  <a:lnTo>
                    <a:pt y="0" x="33"/>
                  </a:lnTo>
                  <a:lnTo>
                    <a:pt y="10" x="8"/>
                  </a:lnTo>
                  <a:lnTo>
                    <a:pt y="14" x="0"/>
                  </a:lnTo>
                  <a:lnTo>
                    <a:pt y="30" x="7"/>
                  </a:lnTo>
                  <a:lnTo>
                    <a:pt y="25" x="16"/>
                  </a:lnTo>
                  <a:lnTo>
                    <a:pt y="15" x="39"/>
                  </a:lnTo>
                  <a:lnTo>
                    <a:pt y="15" x="39"/>
                  </a:lnTo>
                  <a:lnTo>
                    <a:pt y="0" x="3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55" name="Shape 6355"/>
            <p:cNvSpPr/>
            <p:nvPr/>
          </p:nvSpPr>
          <p:spPr>
            <a:xfrm>
              <a:off y="2501900" x="8061325"/>
              <a:ext cy="36512" cx="58736"/>
            </a:xfrm>
            <a:custGeom>
              <a:pathLst>
                <a:path w="39" extrusionOk="0" h="25">
                  <a:moveTo>
                    <a:pt y="0" x="35"/>
                  </a:moveTo>
                  <a:lnTo>
                    <a:pt y="1" x="26"/>
                  </a:lnTo>
                  <a:lnTo>
                    <a:pt y="7" x="0"/>
                  </a:lnTo>
                  <a:lnTo>
                    <a:pt y="25" x="6"/>
                  </a:lnTo>
                  <a:lnTo>
                    <a:pt y="19" x="31"/>
                  </a:lnTo>
                  <a:lnTo>
                    <a:pt y="16" x="39"/>
                  </a:lnTo>
                  <a:lnTo>
                    <a:pt y="0" x="3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56" name="Shape 6356"/>
            <p:cNvSpPr/>
            <p:nvPr/>
          </p:nvSpPr>
          <p:spPr>
            <a:xfrm>
              <a:off y="2482850" x="8194675"/>
              <a:ext cy="30162" cx="57149"/>
            </a:xfrm>
            <a:custGeom>
              <a:pathLst>
                <a:path w="38" extrusionOk="0" h="20">
                  <a:moveTo>
                    <a:pt y="0" x="36"/>
                  </a:moveTo>
                  <a:lnTo>
                    <a:pt y="2" x="17"/>
                  </a:lnTo>
                  <a:lnTo>
                    <a:pt y="3" x="0"/>
                  </a:lnTo>
                  <a:lnTo>
                    <a:pt y="20" x="3"/>
                  </a:lnTo>
                  <a:lnTo>
                    <a:pt y="19" x="19"/>
                  </a:lnTo>
                  <a:lnTo>
                    <a:pt y="17" x="38"/>
                  </a:lnTo>
                  <a:lnTo>
                    <a:pt y="0" x="3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57" name="Shape 6357"/>
            <p:cNvSpPr/>
            <p:nvPr/>
          </p:nvSpPr>
          <p:spPr>
            <a:xfrm>
              <a:off y="4471987" x="5470525"/>
              <a:ext cy="246061" cx="495299"/>
            </a:xfrm>
            <a:custGeom>
              <a:pathLst>
                <a:path w="331" extrusionOk="0" h="164">
                  <a:moveTo>
                    <a:pt y="0" x="320"/>
                  </a:moveTo>
                  <a:lnTo>
                    <a:pt y="14" x="304"/>
                  </a:lnTo>
                  <a:lnTo>
                    <a:pt y="27" x="287"/>
                  </a:lnTo>
                  <a:lnTo>
                    <a:pt y="40" x="268"/>
                  </a:lnTo>
                  <a:lnTo>
                    <a:pt y="53" x="249"/>
                  </a:lnTo>
                  <a:lnTo>
                    <a:pt y="65" x="230"/>
                  </a:lnTo>
                  <a:lnTo>
                    <a:pt y="76" x="210"/>
                  </a:lnTo>
                  <a:lnTo>
                    <a:pt y="86" x="192"/>
                  </a:lnTo>
                  <a:lnTo>
                    <a:pt y="96" x="170"/>
                  </a:lnTo>
                  <a:lnTo>
                    <a:pt y="105" x="150"/>
                  </a:lnTo>
                  <a:lnTo>
                    <a:pt y="114" x="130"/>
                  </a:lnTo>
                  <a:lnTo>
                    <a:pt y="121" x="108"/>
                  </a:lnTo>
                  <a:lnTo>
                    <a:pt y="128" x="86"/>
                  </a:lnTo>
                  <a:lnTo>
                    <a:pt y="134" x="65"/>
                  </a:lnTo>
                  <a:lnTo>
                    <a:pt y="138" x="43"/>
                  </a:lnTo>
                  <a:lnTo>
                    <a:pt y="142" x="22"/>
                  </a:lnTo>
                  <a:lnTo>
                    <a:pt y="147" x="0"/>
                  </a:lnTo>
                  <a:lnTo>
                    <a:pt y="164" x="2"/>
                  </a:lnTo>
                  <a:lnTo>
                    <a:pt y="160" x="25"/>
                  </a:lnTo>
                  <a:lnTo>
                    <a:pt y="155" x="48"/>
                  </a:lnTo>
                  <a:lnTo>
                    <a:pt y="151" x="69"/>
                  </a:lnTo>
                  <a:lnTo>
                    <a:pt y="144" x="91"/>
                  </a:lnTo>
                  <a:lnTo>
                    <a:pt y="138" x="114"/>
                  </a:lnTo>
                  <a:lnTo>
                    <a:pt y="129" x="135"/>
                  </a:lnTo>
                  <a:lnTo>
                    <a:pt y="121" x="157"/>
                  </a:lnTo>
                  <a:lnTo>
                    <a:pt y="112" x="179"/>
                  </a:lnTo>
                  <a:lnTo>
                    <a:pt y="102" x="199"/>
                  </a:lnTo>
                  <a:lnTo>
                    <a:pt y="91" x="219"/>
                  </a:lnTo>
                  <a:lnTo>
                    <a:pt y="80" x="239"/>
                  </a:lnTo>
                  <a:lnTo>
                    <a:pt y="67" x="259"/>
                  </a:lnTo>
                  <a:lnTo>
                    <a:pt y="55" x="278"/>
                  </a:lnTo>
                  <a:lnTo>
                    <a:pt y="42" x="297"/>
                  </a:lnTo>
                  <a:lnTo>
                    <a:pt y="27" x="314"/>
                  </a:lnTo>
                  <a:lnTo>
                    <a:pt y="13" x="331"/>
                  </a:lnTo>
                  <a:lnTo>
                    <a:pt y="0" x="32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58" name="Shape 6358"/>
            <p:cNvSpPr/>
            <p:nvPr/>
          </p:nvSpPr>
          <p:spPr>
            <a:xfrm>
              <a:off y="3281362" x="6116637"/>
              <a:ext cy="1039811" cx="1035050"/>
            </a:xfrm>
            <a:custGeom>
              <a:pathLst>
                <a:path w="690" extrusionOk="0" h="694">
                  <a:moveTo>
                    <a:pt y="694" x="13"/>
                  </a:moveTo>
                  <a:lnTo>
                    <a:pt y="13" x="690"/>
                  </a:lnTo>
                  <a:lnTo>
                    <a:pt y="0" x="677"/>
                  </a:lnTo>
                  <a:lnTo>
                    <a:pt y="681" x="0"/>
                  </a:lnTo>
                  <a:lnTo>
                    <a:pt y="694" x="1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59" name="Shape 6359"/>
            <p:cNvSpPr/>
            <p:nvPr/>
          </p:nvSpPr>
          <p:spPr>
            <a:xfrm>
              <a:off y="2895600" x="7478711"/>
              <a:ext cy="57149" cx="57149"/>
            </a:xfrm>
            <a:custGeom>
              <a:pathLst>
                <a:path w="38" extrusionOk="0" h="37">
                  <a:moveTo>
                    <a:pt y="37" x="12"/>
                  </a:moveTo>
                  <a:lnTo>
                    <a:pt y="26" x="0"/>
                  </a:lnTo>
                  <a:lnTo>
                    <a:pt y="0" x="25"/>
                  </a:lnTo>
                  <a:lnTo>
                    <a:pt y="13" x="38"/>
                  </a:lnTo>
                  <a:lnTo>
                    <a:pt y="37" x="1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60" name="Shape 6360"/>
            <p:cNvSpPr/>
            <p:nvPr/>
          </p:nvSpPr>
          <p:spPr>
            <a:xfrm>
              <a:off y="2965450" x="7412036"/>
              <a:ext cy="57149" cx="58737"/>
            </a:xfrm>
            <a:custGeom>
              <a:pathLst>
                <a:path w="38" extrusionOk="0" h="38">
                  <a:moveTo>
                    <a:pt y="38" x="12"/>
                  </a:moveTo>
                  <a:lnTo>
                    <a:pt y="25" x="0"/>
                  </a:lnTo>
                  <a:lnTo>
                    <a:pt y="0" x="25"/>
                  </a:lnTo>
                  <a:lnTo>
                    <a:pt y="12" x="38"/>
                  </a:lnTo>
                  <a:lnTo>
                    <a:pt y="38" x="1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61" name="Shape 6361"/>
            <p:cNvSpPr/>
            <p:nvPr/>
          </p:nvSpPr>
          <p:spPr>
            <a:xfrm>
              <a:off y="4079875" x="6442075"/>
              <a:ext cy="117475" cx="123825"/>
            </a:xfrm>
            <a:custGeom>
              <a:pathLst>
                <a:path w="82" extrusionOk="0" h="78">
                  <a:moveTo>
                    <a:pt y="17" x="82"/>
                  </a:moveTo>
                  <a:lnTo>
                    <a:pt y="0" x="0"/>
                  </a:lnTo>
                  <a:lnTo>
                    <a:pt y="78" x="29"/>
                  </a:lnTo>
                  <a:lnTo>
                    <a:pt y="17" x="82"/>
                  </a:lnTo>
                  <a:lnTo>
                    <a:pt y="0" x="0"/>
                  </a:lnTo>
                  <a:lnTo>
                    <a:pt y="17" x="8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62" name="Shape 6362"/>
            <p:cNvSpPr/>
            <p:nvPr/>
          </p:nvSpPr>
          <p:spPr>
            <a:xfrm>
              <a:off y="3997325" x="6510337"/>
              <a:ext cy="214312" cx="1008061"/>
            </a:xfrm>
            <a:custGeom>
              <a:pathLst>
                <a:path w="671" extrusionOk="0" h="143">
                  <a:moveTo>
                    <a:pt y="104" x="661"/>
                  </a:moveTo>
                  <a:lnTo>
                    <a:pt y="92" x="671"/>
                  </a:lnTo>
                  <a:lnTo>
                    <a:pt y="69" x="638"/>
                  </a:lnTo>
                  <a:lnTo>
                    <a:pt y="49" x="608"/>
                  </a:lnTo>
                  <a:lnTo>
                    <a:pt y="33" x="578"/>
                  </a:lnTo>
                  <a:lnTo>
                    <a:pt y="20" x="549"/>
                  </a:lnTo>
                  <a:lnTo>
                    <a:pt y="12" x="522"/>
                  </a:lnTo>
                  <a:lnTo>
                    <a:pt y="5" x="494"/>
                  </a:lnTo>
                  <a:lnTo>
                    <a:pt y="0" x="468"/>
                  </a:lnTo>
                  <a:lnTo>
                    <a:pt y="0" x="444"/>
                  </a:lnTo>
                  <a:lnTo>
                    <a:pt y="0" x="419"/>
                  </a:lnTo>
                  <a:lnTo>
                    <a:pt y="3" x="396"/>
                  </a:lnTo>
                  <a:lnTo>
                    <a:pt y="9" x="373"/>
                  </a:lnTo>
                  <a:lnTo>
                    <a:pt y="15" x="352"/>
                  </a:lnTo>
                  <a:lnTo>
                    <a:pt y="22" x="330"/>
                  </a:lnTo>
                  <a:lnTo>
                    <a:pt y="30" x="310"/>
                  </a:lnTo>
                  <a:lnTo>
                    <a:pt y="41" x="291"/>
                  </a:lnTo>
                  <a:lnTo>
                    <a:pt y="51" x="271"/>
                  </a:lnTo>
                  <a:lnTo>
                    <a:pt y="71" x="235"/>
                  </a:lnTo>
                  <a:lnTo>
                    <a:pt y="91" x="200"/>
                  </a:lnTo>
                  <a:lnTo>
                    <a:pt y="100" x="183"/>
                  </a:lnTo>
                  <a:lnTo>
                    <a:pt y="107" x="166"/>
                  </a:lnTo>
                  <a:lnTo>
                    <a:pt y="114" x="150"/>
                  </a:lnTo>
                  <a:lnTo>
                    <a:pt y="120" x="134"/>
                  </a:lnTo>
                  <a:lnTo>
                    <a:pt y="124" x="118"/>
                  </a:lnTo>
                  <a:lnTo>
                    <a:pt y="127" x="104"/>
                  </a:lnTo>
                  <a:lnTo>
                    <a:pt y="127" x="88"/>
                  </a:lnTo>
                  <a:lnTo>
                    <a:pt y="126" x="72"/>
                  </a:lnTo>
                  <a:lnTo>
                    <a:pt y="121" x="58"/>
                  </a:lnTo>
                  <a:lnTo>
                    <a:pt y="115" x="42"/>
                  </a:lnTo>
                  <a:lnTo>
                    <a:pt y="105" x="26"/>
                  </a:lnTo>
                  <a:lnTo>
                    <a:pt y="94" x="10"/>
                  </a:lnTo>
                  <a:lnTo>
                    <a:pt y="105" x="0"/>
                  </a:lnTo>
                  <a:lnTo>
                    <a:pt y="118" x="18"/>
                  </a:lnTo>
                  <a:lnTo>
                    <a:pt y="128" x="35"/>
                  </a:lnTo>
                  <a:lnTo>
                    <a:pt y="136" x="52"/>
                  </a:lnTo>
                  <a:lnTo>
                    <a:pt y="140" x="69"/>
                  </a:lnTo>
                  <a:lnTo>
                    <a:pt y="143" x="88"/>
                  </a:lnTo>
                  <a:lnTo>
                    <a:pt y="141" x="104"/>
                  </a:lnTo>
                  <a:lnTo>
                    <a:pt y="140" x="121"/>
                  </a:lnTo>
                  <a:lnTo>
                    <a:pt y="134" x="138"/>
                  </a:lnTo>
                  <a:lnTo>
                    <a:pt y="128" x="156"/>
                  </a:lnTo>
                  <a:lnTo>
                    <a:pt y="121" x="173"/>
                  </a:lnTo>
                  <a:lnTo>
                    <a:pt y="113" x="190"/>
                  </a:lnTo>
                  <a:lnTo>
                    <a:pt y="104" x="208"/>
                  </a:lnTo>
                  <a:lnTo>
                    <a:pt y="84" x="242"/>
                  </a:lnTo>
                  <a:lnTo>
                    <a:pt y="64" x="278"/>
                  </a:lnTo>
                  <a:lnTo>
                    <a:pt y="54" x="297"/>
                  </a:lnTo>
                  <a:lnTo>
                    <a:pt y="45" x="317"/>
                  </a:lnTo>
                  <a:lnTo>
                    <a:pt y="36" x="336"/>
                  </a:lnTo>
                  <a:lnTo>
                    <a:pt y="29" x="356"/>
                  </a:lnTo>
                  <a:lnTo>
                    <a:pt y="23" x="378"/>
                  </a:lnTo>
                  <a:lnTo>
                    <a:pt y="19" x="399"/>
                  </a:lnTo>
                  <a:lnTo>
                    <a:pt y="16" x="421"/>
                  </a:lnTo>
                  <a:lnTo>
                    <a:pt y="15" x="444"/>
                  </a:lnTo>
                  <a:lnTo>
                    <a:pt y="16" x="467"/>
                  </a:lnTo>
                  <a:lnTo>
                    <a:pt y="19" x="491"/>
                  </a:lnTo>
                  <a:lnTo>
                    <a:pt y="26" x="517"/>
                  </a:lnTo>
                  <a:lnTo>
                    <a:pt y="35" x="543"/>
                  </a:lnTo>
                  <a:lnTo>
                    <a:pt y="46" x="572"/>
                  </a:lnTo>
                  <a:lnTo>
                    <a:pt y="62" x="601"/>
                  </a:lnTo>
                  <a:lnTo>
                    <a:pt y="81" x="630"/>
                  </a:lnTo>
                  <a:lnTo>
                    <a:pt y="104" x="661"/>
                  </a:lnTo>
                  <a:lnTo>
                    <a:pt y="92" x="671"/>
                  </a:lnTo>
                  <a:lnTo>
                    <a:pt y="104" x="66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63" name="Shape 6363"/>
            <p:cNvSpPr/>
            <p:nvPr/>
          </p:nvSpPr>
          <p:spPr>
            <a:xfrm>
              <a:off y="3213100" x="7262811"/>
              <a:ext cy="939799" cx="255587"/>
            </a:xfrm>
            <a:custGeom>
              <a:pathLst>
                <a:path w="170" extrusionOk="0" h="627">
                  <a:moveTo>
                    <a:pt y="12" x="78"/>
                  </a:moveTo>
                  <a:lnTo>
                    <a:pt y="28" x="93"/>
                  </a:lnTo>
                  <a:lnTo>
                    <a:pt y="43" x="103"/>
                  </a:lnTo>
                  <a:lnTo>
                    <a:pt y="58" x="110"/>
                  </a:lnTo>
                  <a:lnTo>
                    <a:pt y="74" x="114"/>
                  </a:lnTo>
                  <a:lnTo>
                    <a:pt y="87" x="116"/>
                  </a:lnTo>
                  <a:lnTo>
                    <a:pt y="101" x="114"/>
                  </a:lnTo>
                  <a:lnTo>
                    <a:pt y="115" x="111"/>
                  </a:lnTo>
                  <a:lnTo>
                    <a:pt y="130" x="107"/>
                  </a:lnTo>
                  <a:lnTo>
                    <a:pt y="144" x="101"/>
                  </a:lnTo>
                  <a:lnTo>
                    <a:pt y="159" x="94"/>
                  </a:lnTo>
                  <a:lnTo>
                    <a:pt y="173" x="85"/>
                  </a:lnTo>
                  <a:lnTo>
                    <a:pt y="187" x="77"/>
                  </a:lnTo>
                  <a:lnTo>
                    <a:pt y="219" x="57"/>
                  </a:lnTo>
                  <a:lnTo>
                    <a:pt y="252" x="36"/>
                  </a:lnTo>
                  <a:lnTo>
                    <a:pt y="270" x="28"/>
                  </a:lnTo>
                  <a:lnTo>
                    <a:pt y="287" x="19"/>
                  </a:lnTo>
                  <a:lnTo>
                    <a:pt y="306" x="12"/>
                  </a:lnTo>
                  <a:lnTo>
                    <a:pt y="324" x="6"/>
                  </a:lnTo>
                  <a:lnTo>
                    <a:pt y="345" x="3"/>
                  </a:lnTo>
                  <a:lnTo>
                    <a:pt y="365" x="0"/>
                  </a:lnTo>
                  <a:lnTo>
                    <a:pt y="386" x="2"/>
                  </a:lnTo>
                  <a:lnTo>
                    <a:pt y="409" x="5"/>
                  </a:lnTo>
                  <a:lnTo>
                    <a:pt y="432" x="12"/>
                  </a:lnTo>
                  <a:lnTo>
                    <a:pt y="457" x="21"/>
                  </a:lnTo>
                  <a:lnTo>
                    <a:pt y="483" x="34"/>
                  </a:lnTo>
                  <a:lnTo>
                    <a:pt y="509" x="51"/>
                  </a:lnTo>
                  <a:lnTo>
                    <a:pt y="538" x="71"/>
                  </a:lnTo>
                  <a:lnTo>
                    <a:pt y="565" x="97"/>
                  </a:lnTo>
                  <a:lnTo>
                    <a:pt y="595" x="126"/>
                  </a:lnTo>
                  <a:lnTo>
                    <a:pt y="627" x="160"/>
                  </a:lnTo>
                  <a:lnTo>
                    <a:pt y="615" x="170"/>
                  </a:lnTo>
                  <a:lnTo>
                    <a:pt y="585" x="136"/>
                  </a:lnTo>
                  <a:lnTo>
                    <a:pt y="555" x="107"/>
                  </a:lnTo>
                  <a:lnTo>
                    <a:pt y="528" x="84"/>
                  </a:lnTo>
                  <a:lnTo>
                    <a:pt y="500" x="64"/>
                  </a:lnTo>
                  <a:lnTo>
                    <a:pt y="476" x="48"/>
                  </a:lnTo>
                  <a:lnTo>
                    <a:pt y="451" x="35"/>
                  </a:lnTo>
                  <a:lnTo>
                    <a:pt y="428" x="26"/>
                  </a:lnTo>
                  <a:lnTo>
                    <a:pt y="406" x="21"/>
                  </a:lnTo>
                  <a:lnTo>
                    <a:pt y="385" x="16"/>
                  </a:lnTo>
                  <a:lnTo>
                    <a:pt y="365" x="16"/>
                  </a:lnTo>
                  <a:lnTo>
                    <a:pt y="346" x="18"/>
                  </a:lnTo>
                  <a:lnTo>
                    <a:pt y="327" x="22"/>
                  </a:lnTo>
                  <a:lnTo>
                    <a:pt y="310" x="26"/>
                  </a:lnTo>
                  <a:lnTo>
                    <a:pt y="293" x="34"/>
                  </a:lnTo>
                  <a:lnTo>
                    <a:pt y="275" x="41"/>
                  </a:lnTo>
                  <a:lnTo>
                    <a:pt y="259" x="49"/>
                  </a:lnTo>
                  <a:lnTo>
                    <a:pt y="228" x="70"/>
                  </a:lnTo>
                  <a:lnTo>
                    <a:pt y="196" x="90"/>
                  </a:lnTo>
                  <a:lnTo>
                    <a:pt y="182" x="98"/>
                  </a:lnTo>
                  <a:lnTo>
                    <a:pt y="166" x="107"/>
                  </a:lnTo>
                  <a:lnTo>
                    <a:pt y="150" x="116"/>
                  </a:lnTo>
                  <a:lnTo>
                    <a:pt y="136" x="121"/>
                  </a:lnTo>
                  <a:lnTo>
                    <a:pt y="120" x="127"/>
                  </a:lnTo>
                  <a:lnTo>
                    <a:pt y="102" x="130"/>
                  </a:lnTo>
                  <a:lnTo>
                    <a:pt y="87" x="130"/>
                  </a:lnTo>
                  <a:lnTo>
                    <a:pt y="69" x="129"/>
                  </a:lnTo>
                  <a:lnTo>
                    <a:pt y="53" x="124"/>
                  </a:lnTo>
                  <a:lnTo>
                    <a:pt y="36" x="116"/>
                  </a:lnTo>
                  <a:lnTo>
                    <a:pt y="19" x="104"/>
                  </a:lnTo>
                  <a:lnTo>
                    <a:pt y="0" x="90"/>
                  </a:lnTo>
                  <a:lnTo>
                    <a:pt y="12" x="78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64" name="Shape 6364"/>
            <p:cNvSpPr/>
            <p:nvPr/>
          </p:nvSpPr>
          <p:spPr>
            <a:xfrm>
              <a:off y="3040061" x="7339011"/>
              <a:ext cy="52387" cx="55562"/>
            </a:xfrm>
            <a:custGeom>
              <a:pathLst>
                <a:path w="37" extrusionOk="0" h="36">
                  <a:moveTo>
                    <a:pt y="36" x="13"/>
                  </a:moveTo>
                  <a:lnTo>
                    <a:pt y="25" x="0"/>
                  </a:lnTo>
                  <a:lnTo>
                    <a:pt y="0" x="26"/>
                  </a:lnTo>
                  <a:lnTo>
                    <a:pt y="12" x="37"/>
                  </a:lnTo>
                  <a:lnTo>
                    <a:pt y="36" x="1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65" name="Shape 6365"/>
            <p:cNvSpPr/>
            <p:nvPr/>
          </p:nvSpPr>
          <p:spPr>
            <a:xfrm>
              <a:off y="3132136" x="7262811"/>
              <a:ext cy="42862" cx="38099"/>
            </a:xfrm>
            <a:custGeom>
              <a:pathLst>
                <a:path w="26" extrusionOk="0" h="28">
                  <a:moveTo>
                    <a:pt y="28" x="12"/>
                  </a:moveTo>
                  <a:lnTo>
                    <a:pt y="12" x="26"/>
                  </a:lnTo>
                  <a:lnTo>
                    <a:pt y="0" x="15"/>
                  </a:lnTo>
                  <a:lnTo>
                    <a:pt y="15" x="0"/>
                  </a:lnTo>
                  <a:lnTo>
                    <a:pt y="28" x="1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66" name="Shape 6366"/>
            <p:cNvSpPr/>
            <p:nvPr/>
          </p:nvSpPr>
          <p:spPr>
            <a:xfrm>
              <a:off y="3409950" x="6881811"/>
              <a:ext cy="144462" cx="142874"/>
            </a:xfrm>
            <a:custGeom>
              <a:pathLst>
                <a:path w="95" extrusionOk="0" h="95">
                  <a:moveTo>
                    <a:pt y="95" x="0"/>
                  </a:moveTo>
                  <a:lnTo>
                    <a:pt y="91" x="2"/>
                  </a:lnTo>
                  <a:lnTo>
                    <a:pt y="88" x="4"/>
                  </a:lnTo>
                  <a:lnTo>
                    <a:pt y="84" x="5"/>
                  </a:lnTo>
                  <a:lnTo>
                    <a:pt y="78" x="5"/>
                  </a:lnTo>
                  <a:lnTo>
                    <a:pt y="67" x="4"/>
                  </a:lnTo>
                  <a:lnTo>
                    <a:pt y="55" x="2"/>
                  </a:lnTo>
                  <a:lnTo>
                    <a:pt y="43" x="1"/>
                  </a:lnTo>
                  <a:lnTo>
                    <a:pt y="31" x="1"/>
                  </a:lnTo>
                  <a:lnTo>
                    <a:pt y="25" x="2"/>
                  </a:lnTo>
                  <a:lnTo>
                    <a:pt y="20" x="4"/>
                  </a:lnTo>
                  <a:lnTo>
                    <a:pt y="15" x="7"/>
                  </a:lnTo>
                  <a:lnTo>
                    <a:pt y="10" x="10"/>
                  </a:lnTo>
                  <a:lnTo>
                    <a:pt y="6" x="14"/>
                  </a:lnTo>
                  <a:lnTo>
                    <a:pt y="5" x="20"/>
                  </a:lnTo>
                  <a:lnTo>
                    <a:pt y="2" x="25"/>
                  </a:lnTo>
                  <a:lnTo>
                    <a:pt y="2" x="31"/>
                  </a:lnTo>
                  <a:lnTo>
                    <a:pt y="2" x="43"/>
                  </a:lnTo>
                  <a:lnTo>
                    <a:pt y="3" x="54"/>
                  </a:lnTo>
                  <a:lnTo>
                    <a:pt y="5" x="67"/>
                  </a:lnTo>
                  <a:lnTo>
                    <a:pt y="6" x="77"/>
                  </a:lnTo>
                  <a:lnTo>
                    <a:pt y="6" x="82"/>
                  </a:lnTo>
                  <a:lnTo>
                    <a:pt y="5" x="87"/>
                  </a:lnTo>
                  <a:lnTo>
                    <a:pt y="3" x="90"/>
                  </a:lnTo>
                  <a:lnTo>
                    <a:pt y="0" x="95"/>
                  </a:lnTo>
                  <a:lnTo>
                    <a:pt y="5" x="92"/>
                  </a:lnTo>
                  <a:lnTo>
                    <a:pt y="7" x="90"/>
                  </a:lnTo>
                  <a:lnTo>
                    <a:pt y="13" x="89"/>
                  </a:lnTo>
                  <a:lnTo>
                    <a:pt y="18" x="89"/>
                  </a:lnTo>
                  <a:lnTo>
                    <a:pt y="28" x="90"/>
                  </a:lnTo>
                  <a:lnTo>
                    <a:pt y="41" x="92"/>
                  </a:lnTo>
                  <a:lnTo>
                    <a:pt y="52" x="93"/>
                  </a:lnTo>
                  <a:lnTo>
                    <a:pt y="64" x="93"/>
                  </a:lnTo>
                  <a:lnTo>
                    <a:pt y="69" x="93"/>
                  </a:lnTo>
                  <a:lnTo>
                    <a:pt y="75" x="90"/>
                  </a:lnTo>
                  <a:lnTo>
                    <a:pt y="81" x="89"/>
                  </a:lnTo>
                  <a:lnTo>
                    <a:pt y="85" x="85"/>
                  </a:lnTo>
                  <a:lnTo>
                    <a:pt y="88" x="80"/>
                  </a:lnTo>
                  <a:lnTo>
                    <a:pt y="91" x="74"/>
                  </a:lnTo>
                  <a:lnTo>
                    <a:pt y="92" x="70"/>
                  </a:lnTo>
                  <a:lnTo>
                    <a:pt y="94" x="64"/>
                  </a:lnTo>
                  <a:lnTo>
                    <a:pt y="94" x="51"/>
                  </a:lnTo>
                  <a:lnTo>
                    <a:pt y="92" x="40"/>
                  </a:lnTo>
                  <a:lnTo>
                    <a:pt y="91" x="28"/>
                  </a:lnTo>
                  <a:lnTo>
                    <a:pt y="90" x="17"/>
                  </a:lnTo>
                  <a:lnTo>
                    <a:pt y="90" x="11"/>
                  </a:lnTo>
                  <a:lnTo>
                    <a:pt y="91" x="7"/>
                  </a:lnTo>
                  <a:lnTo>
                    <a:pt y="92" x="4"/>
                  </a:lnTo>
                  <a:lnTo>
                    <a:pt y="95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67" name="Shape 6367"/>
            <p:cNvSpPr/>
            <p:nvPr/>
          </p:nvSpPr>
          <p:spPr>
            <a:xfrm>
              <a:off y="3421062" x="6877050"/>
              <a:ext cy="136525" cx="25400"/>
            </a:xfrm>
            <a:custGeom>
              <a:pathLst>
                <a:path w="16" extrusionOk="0" h="91">
                  <a:moveTo>
                    <a:pt y="0" x="10"/>
                  </a:moveTo>
                  <a:lnTo>
                    <a:pt y="0" x="10"/>
                  </a:lnTo>
                  <a:lnTo>
                    <a:pt y="6" x="5"/>
                  </a:lnTo>
                  <a:lnTo>
                    <a:pt y="11" x="3"/>
                  </a:lnTo>
                  <a:lnTo>
                    <a:pt y="18" x="1"/>
                  </a:lnTo>
                  <a:lnTo>
                    <a:pt y="24" x="0"/>
                  </a:lnTo>
                  <a:lnTo>
                    <a:pt y="36" x="0"/>
                  </a:lnTo>
                  <a:lnTo>
                    <a:pt y="49" x="1"/>
                  </a:lnTo>
                  <a:lnTo>
                    <a:pt y="61" x="3"/>
                  </a:lnTo>
                  <a:lnTo>
                    <a:pt y="71" x="4"/>
                  </a:lnTo>
                  <a:lnTo>
                    <a:pt y="75" x="4"/>
                  </a:lnTo>
                  <a:lnTo>
                    <a:pt y="80" x="3"/>
                  </a:lnTo>
                  <a:lnTo>
                    <a:pt y="83" x="3"/>
                  </a:lnTo>
                  <a:lnTo>
                    <a:pt y="84" x="0"/>
                  </a:lnTo>
                  <a:lnTo>
                    <a:pt y="91" x="7"/>
                  </a:lnTo>
                  <a:lnTo>
                    <a:pt y="87" x="10"/>
                  </a:lnTo>
                  <a:lnTo>
                    <a:pt y="81" x="11"/>
                  </a:lnTo>
                  <a:lnTo>
                    <a:pt y="77" x="13"/>
                  </a:lnTo>
                  <a:lnTo>
                    <a:pt y="71" x="13"/>
                  </a:lnTo>
                  <a:lnTo>
                    <a:pt y="60" x="11"/>
                  </a:lnTo>
                  <a:lnTo>
                    <a:pt y="48" x="10"/>
                  </a:lnTo>
                  <a:lnTo>
                    <a:pt y="35" x="8"/>
                  </a:lnTo>
                  <a:lnTo>
                    <a:pt y="24" x="8"/>
                  </a:lnTo>
                  <a:lnTo>
                    <a:pt y="19" x="10"/>
                  </a:lnTo>
                  <a:lnTo>
                    <a:pt y="15" x="11"/>
                  </a:lnTo>
                  <a:lnTo>
                    <a:pt y="11" x="13"/>
                  </a:lnTo>
                  <a:lnTo>
                    <a:pt y="6" x="16"/>
                  </a:lnTo>
                  <a:lnTo>
                    <a:pt y="6" x="16"/>
                  </a:lnTo>
                  <a:lnTo>
                    <a:pt y="0" x="1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68" name="Shape 6368"/>
            <p:cNvSpPr/>
            <p:nvPr/>
          </p:nvSpPr>
          <p:spPr>
            <a:xfrm>
              <a:off y="3406775" x="6891336"/>
              <a:ext cy="23811" cx="134937"/>
            </a:xfrm>
            <a:custGeom>
              <a:pathLst>
                <a:path w="90" extrusionOk="0" h="16">
                  <a:moveTo>
                    <a:pt y="8" x="90"/>
                  </a:moveTo>
                  <a:lnTo>
                    <a:pt y="0" x="83"/>
                  </a:lnTo>
                  <a:lnTo>
                    <a:pt y="3" x="82"/>
                  </a:lnTo>
                  <a:lnTo>
                    <a:pt y="3" x="79"/>
                  </a:lnTo>
                  <a:lnTo>
                    <a:pt y="5" x="75"/>
                  </a:lnTo>
                  <a:lnTo>
                    <a:pt y="5" x="70"/>
                  </a:lnTo>
                  <a:lnTo>
                    <a:pt y="3" x="60"/>
                  </a:lnTo>
                  <a:lnTo>
                    <a:pt y="2" x="49"/>
                  </a:lnTo>
                  <a:lnTo>
                    <a:pt y="0" x="36"/>
                  </a:lnTo>
                  <a:lnTo>
                    <a:pt y="0" x="23"/>
                  </a:lnTo>
                  <a:lnTo>
                    <a:pt y="0" x="17"/>
                  </a:lnTo>
                  <a:lnTo>
                    <a:pt y="3" x="11"/>
                  </a:lnTo>
                  <a:lnTo>
                    <a:pt y="6" x="6"/>
                  </a:lnTo>
                  <a:lnTo>
                    <a:pt y="10" x="0"/>
                  </a:lnTo>
                  <a:lnTo>
                    <a:pt y="16" x="6"/>
                  </a:lnTo>
                  <a:lnTo>
                    <a:pt y="13" x="10"/>
                  </a:lnTo>
                  <a:lnTo>
                    <a:pt y="10" x="14"/>
                  </a:lnTo>
                  <a:lnTo>
                    <a:pt y="9" x="18"/>
                  </a:lnTo>
                  <a:lnTo>
                    <a:pt y="9" x="24"/>
                  </a:lnTo>
                  <a:lnTo>
                    <a:pt y="9" x="36"/>
                  </a:lnTo>
                  <a:lnTo>
                    <a:pt y="10" x="47"/>
                  </a:lnTo>
                  <a:lnTo>
                    <a:pt y="12" x="59"/>
                  </a:lnTo>
                  <a:lnTo>
                    <a:pt y="13" x="70"/>
                  </a:lnTo>
                  <a:lnTo>
                    <a:pt y="13" x="76"/>
                  </a:lnTo>
                  <a:lnTo>
                    <a:pt y="12" x="80"/>
                  </a:lnTo>
                  <a:lnTo>
                    <a:pt y="10" x="86"/>
                  </a:lnTo>
                  <a:lnTo>
                    <a:pt y="8" x="90"/>
                  </a:lnTo>
                  <a:lnTo>
                    <a:pt y="0" x="83"/>
                  </a:lnTo>
                  <a:lnTo>
                    <a:pt y="8" x="9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69" name="Shape 6369"/>
            <p:cNvSpPr/>
            <p:nvPr/>
          </p:nvSpPr>
          <p:spPr>
            <a:xfrm>
              <a:off y="3406775" x="7004050"/>
              <a:ext cy="136525" cx="22224"/>
            </a:xfrm>
            <a:custGeom>
              <a:pathLst>
                <a:path w="15" extrusionOk="0" h="91">
                  <a:moveTo>
                    <a:pt y="91" x="5"/>
                  </a:moveTo>
                  <a:lnTo>
                    <a:pt y="91" x="5"/>
                  </a:lnTo>
                  <a:lnTo>
                    <a:pt y="85" x="10"/>
                  </a:lnTo>
                  <a:lnTo>
                    <a:pt y="80" x="13"/>
                  </a:lnTo>
                  <a:lnTo>
                    <a:pt y="74" x="15"/>
                  </a:lnTo>
                  <a:lnTo>
                    <a:pt y="68" x="15"/>
                  </a:lnTo>
                  <a:lnTo>
                    <a:pt y="55" x="15"/>
                  </a:lnTo>
                  <a:lnTo>
                    <a:pt y="42" x="14"/>
                  </a:lnTo>
                  <a:lnTo>
                    <a:pt y="31" x="13"/>
                  </a:lnTo>
                  <a:lnTo>
                    <a:pt y="21" x="11"/>
                  </a:lnTo>
                  <a:lnTo>
                    <a:pt y="16" x="11"/>
                  </a:lnTo>
                  <a:lnTo>
                    <a:pt y="12" x="13"/>
                  </a:lnTo>
                  <a:lnTo>
                    <a:pt y="9" x="13"/>
                  </a:lnTo>
                  <a:lnTo>
                    <a:pt y="8" x="15"/>
                  </a:lnTo>
                  <a:lnTo>
                    <a:pt y="0" x="8"/>
                  </a:lnTo>
                  <a:lnTo>
                    <a:pt y="5" x="5"/>
                  </a:lnTo>
                  <a:lnTo>
                    <a:pt y="10" x="4"/>
                  </a:lnTo>
                  <a:lnTo>
                    <a:pt y="15" x="3"/>
                  </a:lnTo>
                  <a:lnTo>
                    <a:pt y="21" x="3"/>
                  </a:lnTo>
                  <a:lnTo>
                    <a:pt y="32" x="4"/>
                  </a:lnTo>
                  <a:lnTo>
                    <a:pt y="44" x="5"/>
                  </a:lnTo>
                  <a:lnTo>
                    <a:pt y="55" x="7"/>
                  </a:lnTo>
                  <a:lnTo>
                    <a:pt y="67" x="7"/>
                  </a:lnTo>
                  <a:lnTo>
                    <a:pt y="72" x="7"/>
                  </a:lnTo>
                  <a:lnTo>
                    <a:pt y="77" x="5"/>
                  </a:lnTo>
                  <a:lnTo>
                    <a:pt y="81" x="3"/>
                  </a:lnTo>
                  <a:lnTo>
                    <a:pt y="85" x="0"/>
                  </a:lnTo>
                  <a:lnTo>
                    <a:pt y="85" x="0"/>
                  </a:lnTo>
                  <a:lnTo>
                    <a:pt y="91" x="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70" name="Shape 6370"/>
            <p:cNvSpPr/>
            <p:nvPr/>
          </p:nvSpPr>
          <p:spPr>
            <a:xfrm>
              <a:off y="3533775" x="6877050"/>
              <a:ext cy="23811" cx="134937"/>
            </a:xfrm>
            <a:custGeom>
              <a:pathLst>
                <a:path w="90" extrusionOk="0" h="16">
                  <a:moveTo>
                    <a:pt y="9" x="0"/>
                  </a:moveTo>
                  <a:lnTo>
                    <a:pt y="16" x="7"/>
                  </a:lnTo>
                  <a:lnTo>
                    <a:pt y="13" x="8"/>
                  </a:lnTo>
                  <a:lnTo>
                    <a:pt y="13" x="11"/>
                  </a:lnTo>
                  <a:lnTo>
                    <a:pt y="12" x="16"/>
                  </a:lnTo>
                  <a:lnTo>
                    <a:pt y="12" x="20"/>
                  </a:lnTo>
                  <a:lnTo>
                    <a:pt y="13" x="30"/>
                  </a:lnTo>
                  <a:lnTo>
                    <a:pt y="15" x="41"/>
                  </a:lnTo>
                  <a:lnTo>
                    <a:pt y="16" x="54"/>
                  </a:lnTo>
                  <a:lnTo>
                    <a:pt y="16" x="67"/>
                  </a:lnTo>
                  <a:lnTo>
                    <a:pt y="15" x="73"/>
                  </a:lnTo>
                  <a:lnTo>
                    <a:pt y="13" x="80"/>
                  </a:lnTo>
                  <a:lnTo>
                    <a:pt y="10" x="86"/>
                  </a:lnTo>
                  <a:lnTo>
                    <a:pt y="6" x="90"/>
                  </a:lnTo>
                  <a:lnTo>
                    <a:pt y="0" x="85"/>
                  </a:lnTo>
                  <a:lnTo>
                    <a:pt y="3" x="80"/>
                  </a:lnTo>
                  <a:lnTo>
                    <a:pt y="5" x="76"/>
                  </a:lnTo>
                  <a:lnTo>
                    <a:pt y="6" x="72"/>
                  </a:lnTo>
                  <a:lnTo>
                    <a:pt y="8" x="67"/>
                  </a:lnTo>
                  <a:lnTo>
                    <a:pt y="8" x="56"/>
                  </a:lnTo>
                  <a:lnTo>
                    <a:pt y="6" x="43"/>
                  </a:lnTo>
                  <a:lnTo>
                    <a:pt y="5" x="31"/>
                  </a:lnTo>
                  <a:lnTo>
                    <a:pt y="3" x="20"/>
                  </a:lnTo>
                  <a:lnTo>
                    <a:pt y="3" x="14"/>
                  </a:lnTo>
                  <a:lnTo>
                    <a:pt y="5" x="10"/>
                  </a:lnTo>
                  <a:lnTo>
                    <a:pt y="6" x="4"/>
                  </a:lnTo>
                  <a:lnTo>
                    <a:pt y="9" x="0"/>
                  </a:lnTo>
                  <a:lnTo>
                    <a:pt y="16" x="7"/>
                  </a:lnTo>
                  <a:lnTo>
                    <a:pt y="9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71" name="Shape 6371"/>
            <p:cNvSpPr/>
            <p:nvPr/>
          </p:nvSpPr>
          <p:spPr>
            <a:xfrm>
              <a:off y="3273425" x="7019925"/>
              <a:ext cy="142874" cx="142874"/>
            </a:xfrm>
            <a:custGeom>
              <a:pathLst>
                <a:path w="95" extrusionOk="0" h="94">
                  <a:moveTo>
                    <a:pt y="94" x="0"/>
                  </a:moveTo>
                  <a:lnTo>
                    <a:pt y="91" x="3"/>
                  </a:lnTo>
                  <a:lnTo>
                    <a:pt y="87" x="4"/>
                  </a:lnTo>
                  <a:lnTo>
                    <a:pt y="83" x="5"/>
                  </a:lnTo>
                  <a:lnTo>
                    <a:pt y="78" x="5"/>
                  </a:lnTo>
                  <a:lnTo>
                    <a:pt y="67" x="4"/>
                  </a:lnTo>
                  <a:lnTo>
                    <a:pt y="55" x="3"/>
                  </a:lnTo>
                  <a:lnTo>
                    <a:pt y="42" x="1"/>
                  </a:lnTo>
                  <a:lnTo>
                    <a:pt y="31" x="1"/>
                  </a:lnTo>
                  <a:lnTo>
                    <a:pt y="25" x="3"/>
                  </a:lnTo>
                  <a:lnTo>
                    <a:pt y="19" x="4"/>
                  </a:lnTo>
                  <a:lnTo>
                    <a:pt y="15" x="7"/>
                  </a:lnTo>
                  <a:lnTo>
                    <a:pt y="11" x="10"/>
                  </a:lnTo>
                  <a:lnTo>
                    <a:pt y="6" x="14"/>
                  </a:lnTo>
                  <a:lnTo>
                    <a:pt y="3" x="20"/>
                  </a:lnTo>
                  <a:lnTo>
                    <a:pt y="2" x="26"/>
                  </a:lnTo>
                  <a:lnTo>
                    <a:pt y="0" x="31"/>
                  </a:lnTo>
                  <a:lnTo>
                    <a:pt y="0" x="43"/>
                  </a:lnTo>
                  <a:lnTo>
                    <a:pt y="2" x="54"/>
                  </a:lnTo>
                  <a:lnTo>
                    <a:pt y="5" x="67"/>
                  </a:lnTo>
                  <a:lnTo>
                    <a:pt y="5" x="77"/>
                  </a:lnTo>
                  <a:lnTo>
                    <a:pt y="5" x="83"/>
                  </a:lnTo>
                  <a:lnTo>
                    <a:pt y="5" x="88"/>
                  </a:lnTo>
                  <a:lnTo>
                    <a:pt y="3" x="90"/>
                  </a:lnTo>
                  <a:lnTo>
                    <a:pt y="0" x="95"/>
                  </a:lnTo>
                  <a:lnTo>
                    <a:pt y="3" x="92"/>
                  </a:lnTo>
                  <a:lnTo>
                    <a:pt y="8" x="90"/>
                  </a:lnTo>
                  <a:lnTo>
                    <a:pt y="12" x="89"/>
                  </a:lnTo>
                  <a:lnTo>
                    <a:pt y="18" x="89"/>
                  </a:lnTo>
                  <a:lnTo>
                    <a:pt y="28" x="90"/>
                  </a:lnTo>
                  <a:lnTo>
                    <a:pt y="39" x="92"/>
                  </a:lnTo>
                  <a:lnTo>
                    <a:pt y="52" x="93"/>
                  </a:lnTo>
                  <a:lnTo>
                    <a:pt y="64" x="93"/>
                  </a:lnTo>
                  <a:lnTo>
                    <a:pt y="70" x="93"/>
                  </a:lnTo>
                  <a:lnTo>
                    <a:pt y="75" x="90"/>
                  </a:lnTo>
                  <a:lnTo>
                    <a:pt y="80" x="89"/>
                  </a:lnTo>
                  <a:lnTo>
                    <a:pt y="84" x="85"/>
                  </a:lnTo>
                  <a:lnTo>
                    <a:pt y="88" x="80"/>
                  </a:lnTo>
                  <a:lnTo>
                    <a:pt y="91" x="75"/>
                  </a:lnTo>
                  <a:lnTo>
                    <a:pt y="93" x="70"/>
                  </a:lnTo>
                  <a:lnTo>
                    <a:pt y="94" x="65"/>
                  </a:lnTo>
                  <a:lnTo>
                    <a:pt y="94" x="52"/>
                  </a:lnTo>
                  <a:lnTo>
                    <a:pt y="93" x="40"/>
                  </a:lnTo>
                  <a:lnTo>
                    <a:pt y="91" x="29"/>
                  </a:lnTo>
                  <a:lnTo>
                    <a:pt y="90" x="17"/>
                  </a:lnTo>
                  <a:lnTo>
                    <a:pt y="90" x="11"/>
                  </a:lnTo>
                  <a:lnTo>
                    <a:pt y="91" x="7"/>
                  </a:lnTo>
                  <a:lnTo>
                    <a:pt y="93" x="4"/>
                  </a:lnTo>
                  <a:lnTo>
                    <a:pt y="94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72" name="Shape 6372"/>
            <p:cNvSpPr/>
            <p:nvPr/>
          </p:nvSpPr>
          <p:spPr>
            <a:xfrm>
              <a:off y="3286125" x="7015161"/>
              <a:ext cy="133349" cx="23811"/>
            </a:xfrm>
            <a:custGeom>
              <a:pathLst>
                <a:path w="16" extrusionOk="0" h="89">
                  <a:moveTo>
                    <a:pt y="0" x="10"/>
                  </a:moveTo>
                  <a:lnTo>
                    <a:pt y="0" x="10"/>
                  </a:lnTo>
                  <a:lnTo>
                    <a:pt y="4" x="6"/>
                  </a:lnTo>
                  <a:lnTo>
                    <a:pt y="10" x="3"/>
                  </a:lnTo>
                  <a:lnTo>
                    <a:pt y="16" x="1"/>
                  </a:lnTo>
                  <a:lnTo>
                    <a:pt y="23" x="0"/>
                  </a:lnTo>
                  <a:lnTo>
                    <a:pt y="34" x="0"/>
                  </a:lnTo>
                  <a:lnTo>
                    <a:pt y="47" x="1"/>
                  </a:lnTo>
                  <a:lnTo>
                    <a:pt y="59" x="3"/>
                  </a:lnTo>
                  <a:lnTo>
                    <a:pt y="70" x="4"/>
                  </a:lnTo>
                  <a:lnTo>
                    <a:pt y="75" x="4"/>
                  </a:lnTo>
                  <a:lnTo>
                    <a:pt y="79" x="3"/>
                  </a:lnTo>
                  <a:lnTo>
                    <a:pt y="82" x="3"/>
                  </a:lnTo>
                  <a:lnTo>
                    <a:pt y="83" x="0"/>
                  </a:lnTo>
                  <a:lnTo>
                    <a:pt y="89" x="7"/>
                  </a:lnTo>
                  <a:lnTo>
                    <a:pt y="85" x="10"/>
                  </a:lnTo>
                  <a:lnTo>
                    <a:pt y="80" x="11"/>
                  </a:lnTo>
                  <a:lnTo>
                    <a:pt y="75" x="13"/>
                  </a:lnTo>
                  <a:lnTo>
                    <a:pt y="70" x="13"/>
                  </a:lnTo>
                  <a:lnTo>
                    <a:pt y="59" x="11"/>
                  </a:lnTo>
                  <a:lnTo>
                    <a:pt y="46" x="10"/>
                  </a:lnTo>
                  <a:lnTo>
                    <a:pt y="34" x="8"/>
                  </a:lnTo>
                  <a:lnTo>
                    <a:pt y="23" x="8"/>
                  </a:lnTo>
                  <a:lnTo>
                    <a:pt y="18" x="10"/>
                  </a:lnTo>
                  <a:lnTo>
                    <a:pt y="13" x="11"/>
                  </a:lnTo>
                  <a:lnTo>
                    <a:pt y="8" x="13"/>
                  </a:lnTo>
                  <a:lnTo>
                    <a:pt y="5" x="16"/>
                  </a:lnTo>
                  <a:lnTo>
                    <a:pt y="5" x="16"/>
                  </a:lnTo>
                  <a:lnTo>
                    <a:pt y="0" x="1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73" name="Shape 6373"/>
            <p:cNvSpPr/>
            <p:nvPr/>
          </p:nvSpPr>
          <p:spPr>
            <a:xfrm>
              <a:off y="3268661" x="7031036"/>
              <a:ext cy="25399" cx="136525"/>
            </a:xfrm>
            <a:custGeom>
              <a:pathLst>
                <a:path w="91" extrusionOk="0" h="17">
                  <a:moveTo>
                    <a:pt y="7" x="91"/>
                  </a:moveTo>
                  <a:lnTo>
                    <a:pt y="2" x="85"/>
                  </a:lnTo>
                  <a:lnTo>
                    <a:pt y="3" x="82"/>
                  </a:lnTo>
                  <a:lnTo>
                    <a:pt y="4" x="79"/>
                  </a:lnTo>
                  <a:lnTo>
                    <a:pt y="4" x="75"/>
                  </a:lnTo>
                  <a:lnTo>
                    <a:pt y="6" x="70"/>
                  </a:lnTo>
                  <a:lnTo>
                    <a:pt y="4" x="60"/>
                  </a:lnTo>
                  <a:lnTo>
                    <a:pt y="3" x="49"/>
                  </a:lnTo>
                  <a:lnTo>
                    <a:pt y="0" x="36"/>
                  </a:lnTo>
                  <a:lnTo>
                    <a:pt y="0" x="23"/>
                  </a:lnTo>
                  <a:lnTo>
                    <a:pt y="2" x="17"/>
                  </a:lnTo>
                  <a:lnTo>
                    <a:pt y="3" x="11"/>
                  </a:lnTo>
                  <a:lnTo>
                    <a:pt y="7" x="6"/>
                  </a:lnTo>
                  <a:lnTo>
                    <a:pt y="12" x="0"/>
                  </a:lnTo>
                  <a:lnTo>
                    <a:pt y="17" x="6"/>
                  </a:lnTo>
                  <a:lnTo>
                    <a:pt y="15" x="10"/>
                  </a:lnTo>
                  <a:lnTo>
                    <a:pt y="12" x="14"/>
                  </a:lnTo>
                  <a:lnTo>
                    <a:pt y="10" x="19"/>
                  </a:lnTo>
                  <a:lnTo>
                    <a:pt y="9" x="24"/>
                  </a:lnTo>
                  <a:lnTo>
                    <a:pt y="9" x="36"/>
                  </a:lnTo>
                  <a:lnTo>
                    <a:pt y="10" x="47"/>
                  </a:lnTo>
                  <a:lnTo>
                    <a:pt y="13" x="59"/>
                  </a:lnTo>
                  <a:lnTo>
                    <a:pt y="13" x="70"/>
                  </a:lnTo>
                  <a:lnTo>
                    <a:pt y="13" x="76"/>
                  </a:lnTo>
                  <a:lnTo>
                    <a:pt y="13" x="81"/>
                  </a:lnTo>
                  <a:lnTo>
                    <a:pt y="10" x="86"/>
                  </a:lnTo>
                  <a:lnTo>
                    <a:pt y="7" x="91"/>
                  </a:lnTo>
                  <a:lnTo>
                    <a:pt y="2" x="85"/>
                  </a:lnTo>
                  <a:lnTo>
                    <a:pt y="7" x="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74" name="Shape 6374"/>
            <p:cNvSpPr/>
            <p:nvPr/>
          </p:nvSpPr>
          <p:spPr>
            <a:xfrm>
              <a:off y="3270250" x="7143750"/>
              <a:ext cy="136524" cx="23811"/>
            </a:xfrm>
            <a:custGeom>
              <a:pathLst>
                <a:path w="16" extrusionOk="0" h="90">
                  <a:moveTo>
                    <a:pt y="90" x="6"/>
                  </a:moveTo>
                  <a:lnTo>
                    <a:pt y="90" x="6"/>
                  </a:lnTo>
                  <a:lnTo>
                    <a:pt y="85" x="10"/>
                  </a:lnTo>
                  <a:lnTo>
                    <a:pt y="79" x="13"/>
                  </a:lnTo>
                  <a:lnTo>
                    <a:pt y="73" x="16"/>
                  </a:lnTo>
                  <a:lnTo>
                    <a:pt y="66" x="16"/>
                  </a:lnTo>
                  <a:lnTo>
                    <a:pt y="54" x="16"/>
                  </a:lnTo>
                  <a:lnTo>
                    <a:pt y="41" x="14"/>
                  </a:lnTo>
                  <a:lnTo>
                    <a:pt y="30" x="13"/>
                  </a:lnTo>
                  <a:lnTo>
                    <a:pt y="18" x="11"/>
                  </a:lnTo>
                  <a:lnTo>
                    <a:pt y="14" x="11"/>
                  </a:lnTo>
                  <a:lnTo>
                    <a:pt y="11" x="13"/>
                  </a:lnTo>
                  <a:lnTo>
                    <a:pt y="8" x="13"/>
                  </a:lnTo>
                  <a:lnTo>
                    <a:pt y="5" x="16"/>
                  </a:lnTo>
                  <a:lnTo>
                    <a:pt y="0" x="10"/>
                  </a:lnTo>
                  <a:lnTo>
                    <a:pt y="4" x="6"/>
                  </a:lnTo>
                  <a:lnTo>
                    <a:pt y="8" x="4"/>
                  </a:lnTo>
                  <a:lnTo>
                    <a:pt y="14" x="3"/>
                  </a:lnTo>
                  <a:lnTo>
                    <a:pt y="20" x="3"/>
                  </a:lnTo>
                  <a:lnTo>
                    <a:pt y="31" x="4"/>
                  </a:lnTo>
                  <a:lnTo>
                    <a:pt y="43" x="6"/>
                  </a:lnTo>
                  <a:lnTo>
                    <a:pt y="54" x="7"/>
                  </a:lnTo>
                  <a:lnTo>
                    <a:pt y="66" x="7"/>
                  </a:lnTo>
                  <a:lnTo>
                    <a:pt y="70" x="7"/>
                  </a:lnTo>
                  <a:lnTo>
                    <a:pt y="76" x="6"/>
                  </a:lnTo>
                  <a:lnTo>
                    <a:pt y="80" x="3"/>
                  </a:lnTo>
                  <a:lnTo>
                    <a:pt y="83" x="0"/>
                  </a:lnTo>
                  <a:lnTo>
                    <a:pt y="83" x="0"/>
                  </a:lnTo>
                  <a:lnTo>
                    <a:pt y="90" x="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75" name="Shape 6375"/>
            <p:cNvSpPr/>
            <p:nvPr/>
          </p:nvSpPr>
          <p:spPr>
            <a:xfrm>
              <a:off y="3397250" x="7015161"/>
              <a:ext cy="23812" cx="136525"/>
            </a:xfrm>
            <a:custGeom>
              <a:pathLst>
                <a:path w="91" extrusionOk="0" h="17">
                  <a:moveTo>
                    <a:pt y="10" x="0"/>
                  </a:moveTo>
                  <a:lnTo>
                    <a:pt y="16" x="7"/>
                  </a:lnTo>
                  <a:lnTo>
                    <a:pt y="15" x="8"/>
                  </a:lnTo>
                  <a:lnTo>
                    <a:pt y="13" x="11"/>
                  </a:lnTo>
                  <a:lnTo>
                    <a:pt y="13" x="16"/>
                  </a:lnTo>
                  <a:lnTo>
                    <a:pt y="13" x="20"/>
                  </a:lnTo>
                  <a:lnTo>
                    <a:pt y="13" x="30"/>
                  </a:lnTo>
                  <a:lnTo>
                    <a:pt y="16" x="42"/>
                  </a:lnTo>
                  <a:lnTo>
                    <a:pt y="17" x="55"/>
                  </a:lnTo>
                  <a:lnTo>
                    <a:pt y="17" x="68"/>
                  </a:lnTo>
                  <a:lnTo>
                    <a:pt y="16" x="73"/>
                  </a:lnTo>
                  <a:lnTo>
                    <a:pt y="15" x="80"/>
                  </a:lnTo>
                  <a:lnTo>
                    <a:pt y="10" x="86"/>
                  </a:lnTo>
                  <a:lnTo>
                    <a:pt y="7" x="91"/>
                  </a:lnTo>
                  <a:lnTo>
                    <a:pt y="0" x="85"/>
                  </a:lnTo>
                  <a:lnTo>
                    <a:pt y="5" x="80"/>
                  </a:lnTo>
                  <a:lnTo>
                    <a:pt y="6" x="76"/>
                  </a:lnTo>
                  <a:lnTo>
                    <a:pt y="7" x="72"/>
                  </a:lnTo>
                  <a:lnTo>
                    <a:pt y="9" x="68"/>
                  </a:lnTo>
                  <a:lnTo>
                    <a:pt y="9" x="56"/>
                  </a:lnTo>
                  <a:lnTo>
                    <a:pt y="7" x="43"/>
                  </a:lnTo>
                  <a:lnTo>
                    <a:pt y="6" x="32"/>
                  </a:lnTo>
                  <a:lnTo>
                    <a:pt y="5" x="20"/>
                  </a:lnTo>
                  <a:lnTo>
                    <a:pt y="5" x="14"/>
                  </a:lnTo>
                  <a:lnTo>
                    <a:pt y="6" x="10"/>
                  </a:lnTo>
                  <a:lnTo>
                    <a:pt y="7" x="4"/>
                  </a:lnTo>
                  <a:lnTo>
                    <a:pt y="10" x="0"/>
                  </a:lnTo>
                  <a:lnTo>
                    <a:pt y="16" x="7"/>
                  </a:lnTo>
                  <a:lnTo>
                    <a:pt y="1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76" name="Shape 6376"/>
            <p:cNvSpPr/>
            <p:nvPr/>
          </p:nvSpPr>
          <p:spPr>
            <a:xfrm>
              <a:off y="3133725" x="7159625"/>
              <a:ext cy="139699" cx="141286"/>
            </a:xfrm>
            <a:custGeom>
              <a:pathLst>
                <a:path w="94" extrusionOk="0" h="93">
                  <a:moveTo>
                    <a:pt y="93" x="0"/>
                  </a:moveTo>
                  <a:lnTo>
                    <a:pt y="91" x="3"/>
                  </a:lnTo>
                  <a:lnTo>
                    <a:pt y="86" x="5"/>
                  </a:lnTo>
                  <a:lnTo>
                    <a:pt y="82" x="5"/>
                  </a:lnTo>
                  <a:lnTo>
                    <a:pt y="76" x="6"/>
                  </a:lnTo>
                  <a:lnTo>
                    <a:pt y="66" x="5"/>
                  </a:lnTo>
                  <a:lnTo>
                    <a:pt y="53" x="3"/>
                  </a:lnTo>
                  <a:lnTo>
                    <a:pt y="42" x="2"/>
                  </a:lnTo>
                  <a:lnTo>
                    <a:pt y="30" x="2"/>
                  </a:lnTo>
                  <a:lnTo>
                    <a:pt y="24" x="2"/>
                  </a:lnTo>
                  <a:lnTo>
                    <a:pt y="19" x="5"/>
                  </a:lnTo>
                  <a:lnTo>
                    <a:pt y="13" x="6"/>
                  </a:lnTo>
                  <a:lnTo>
                    <a:pt y="8" x="10"/>
                  </a:lnTo>
                  <a:lnTo>
                    <a:pt y="6" x="15"/>
                  </a:lnTo>
                  <a:lnTo>
                    <a:pt y="3" x="20"/>
                  </a:lnTo>
                  <a:lnTo>
                    <a:pt y="1" x="25"/>
                  </a:lnTo>
                  <a:lnTo>
                    <a:pt y="0" x="31"/>
                  </a:lnTo>
                  <a:lnTo>
                    <a:pt y="0" x="44"/>
                  </a:lnTo>
                  <a:lnTo>
                    <a:pt y="1" x="55"/>
                  </a:lnTo>
                  <a:lnTo>
                    <a:pt y="3" x="67"/>
                  </a:lnTo>
                  <a:lnTo>
                    <a:pt y="4" x="78"/>
                  </a:lnTo>
                  <a:lnTo>
                    <a:pt y="4" x="82"/>
                  </a:lnTo>
                  <a:lnTo>
                    <a:pt y="3" x="87"/>
                  </a:lnTo>
                  <a:lnTo>
                    <a:pt y="1" x="91"/>
                  </a:lnTo>
                  <a:lnTo>
                    <a:pt y="0" x="94"/>
                  </a:lnTo>
                  <a:lnTo>
                    <a:pt y="3" x="93"/>
                  </a:lnTo>
                  <a:lnTo>
                    <a:pt y="7" x="91"/>
                  </a:lnTo>
                  <a:lnTo>
                    <a:pt y="11" x="90"/>
                  </a:lnTo>
                  <a:lnTo>
                    <a:pt y="16" x="90"/>
                  </a:lnTo>
                  <a:lnTo>
                    <a:pt y="27" x="91"/>
                  </a:lnTo>
                  <a:lnTo>
                    <a:pt y="39" x="93"/>
                  </a:lnTo>
                  <a:lnTo>
                    <a:pt y="50" x="94"/>
                  </a:lnTo>
                  <a:lnTo>
                    <a:pt y="63" x="94"/>
                  </a:lnTo>
                  <a:lnTo>
                    <a:pt y="69" x="93"/>
                  </a:lnTo>
                  <a:lnTo>
                    <a:pt y="73" x="91"/>
                  </a:lnTo>
                  <a:lnTo>
                    <a:pt y="79" x="88"/>
                  </a:lnTo>
                  <a:lnTo>
                    <a:pt y="83" x="85"/>
                  </a:lnTo>
                  <a:lnTo>
                    <a:pt y="88" x="81"/>
                  </a:lnTo>
                  <a:lnTo>
                    <a:pt y="89" x="75"/>
                  </a:lnTo>
                  <a:lnTo>
                    <a:pt y="92" x="69"/>
                  </a:lnTo>
                  <a:lnTo>
                    <a:pt y="92" x="64"/>
                  </a:lnTo>
                  <a:lnTo>
                    <a:pt y="92" x="52"/>
                  </a:lnTo>
                  <a:lnTo>
                    <a:pt y="91" x="41"/>
                  </a:lnTo>
                  <a:lnTo>
                    <a:pt y="89" x="28"/>
                  </a:lnTo>
                  <a:lnTo>
                    <a:pt y="89" x="18"/>
                  </a:lnTo>
                  <a:lnTo>
                    <a:pt y="89" x="12"/>
                  </a:lnTo>
                  <a:lnTo>
                    <a:pt y="89" x="8"/>
                  </a:lnTo>
                  <a:lnTo>
                    <a:pt y="91" x="3"/>
                  </a:lnTo>
                  <a:lnTo>
                    <a:pt y="93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77" name="Shape 6377"/>
            <p:cNvSpPr/>
            <p:nvPr/>
          </p:nvSpPr>
          <p:spPr>
            <a:xfrm>
              <a:off y="3144836" x="7154861"/>
              <a:ext cy="134937" cx="23811"/>
            </a:xfrm>
            <a:custGeom>
              <a:pathLst>
                <a:path w="16" extrusionOk="0" h="90">
                  <a:moveTo>
                    <a:pt y="0" x="11"/>
                  </a:moveTo>
                  <a:lnTo>
                    <a:pt y="0" x="11"/>
                  </a:lnTo>
                  <a:lnTo>
                    <a:pt y="5" x="6"/>
                  </a:lnTo>
                  <a:lnTo>
                    <a:pt y="11" x="3"/>
                  </a:lnTo>
                  <a:lnTo>
                    <a:pt y="17" x="0"/>
                  </a:lnTo>
                  <a:lnTo>
                    <a:pt y="23" x="0"/>
                  </a:lnTo>
                  <a:lnTo>
                    <a:pt y="36" x="0"/>
                  </a:lnTo>
                  <a:lnTo>
                    <a:pt y="49" x="2"/>
                  </a:lnTo>
                  <a:lnTo>
                    <a:pt y="60" x="3"/>
                  </a:lnTo>
                  <a:lnTo>
                    <a:pt y="72" x="5"/>
                  </a:lnTo>
                  <a:lnTo>
                    <a:pt y="76" x="3"/>
                  </a:lnTo>
                  <a:lnTo>
                    <a:pt y="79" x="3"/>
                  </a:lnTo>
                  <a:lnTo>
                    <a:pt y="82" x="2"/>
                  </a:lnTo>
                  <a:lnTo>
                    <a:pt y="85" x="0"/>
                  </a:lnTo>
                  <a:lnTo>
                    <a:pt y="90" x="6"/>
                  </a:lnTo>
                  <a:lnTo>
                    <a:pt y="86" x="9"/>
                  </a:lnTo>
                  <a:lnTo>
                    <a:pt y="82" x="12"/>
                  </a:lnTo>
                  <a:lnTo>
                    <a:pt y="76" x="12"/>
                  </a:lnTo>
                  <a:lnTo>
                    <a:pt y="70" x="12"/>
                  </a:lnTo>
                  <a:lnTo>
                    <a:pt y="59" x="12"/>
                  </a:lnTo>
                  <a:lnTo>
                    <a:pt y="47" x="11"/>
                  </a:lnTo>
                  <a:lnTo>
                    <a:pt y="36" x="9"/>
                  </a:lnTo>
                  <a:lnTo>
                    <a:pt y="24" x="9"/>
                  </a:lnTo>
                  <a:lnTo>
                    <a:pt y="18" x="9"/>
                  </a:lnTo>
                  <a:lnTo>
                    <a:pt y="14" x="11"/>
                  </a:lnTo>
                  <a:lnTo>
                    <a:pt y="10" x="13"/>
                  </a:lnTo>
                  <a:lnTo>
                    <a:pt y="5" x="16"/>
                  </a:lnTo>
                  <a:lnTo>
                    <a:pt y="5" x="16"/>
                  </a:lnTo>
                  <a:lnTo>
                    <a:pt y="0" x="1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78" name="Shape 6378"/>
            <p:cNvSpPr/>
            <p:nvPr/>
          </p:nvSpPr>
          <p:spPr>
            <a:xfrm>
              <a:off y="3128961" x="7170736"/>
              <a:ext cy="22224" cx="133349"/>
            </a:xfrm>
            <a:custGeom>
              <a:pathLst>
                <a:path w="89" extrusionOk="0" h="15">
                  <a:moveTo>
                    <a:pt y="7" x="89"/>
                  </a:moveTo>
                  <a:lnTo>
                    <a:pt y="1" x="83"/>
                  </a:lnTo>
                  <a:lnTo>
                    <a:pt y="2" x="82"/>
                  </a:lnTo>
                  <a:lnTo>
                    <a:pt y="4" x="79"/>
                  </a:lnTo>
                  <a:lnTo>
                    <a:pt y="4" x="74"/>
                  </a:lnTo>
                  <a:lnTo>
                    <a:pt y="4" x="70"/>
                  </a:lnTo>
                  <a:lnTo>
                    <a:pt y="2" x="60"/>
                  </a:lnTo>
                  <a:lnTo>
                    <a:pt y="1" x="47"/>
                  </a:lnTo>
                  <a:lnTo>
                    <a:pt y="0" x="36"/>
                  </a:lnTo>
                  <a:lnTo>
                    <a:pt y="0" x="23"/>
                  </a:lnTo>
                  <a:lnTo>
                    <a:pt y="1" x="17"/>
                  </a:lnTo>
                  <a:lnTo>
                    <a:pt y="2" x="10"/>
                  </a:lnTo>
                  <a:lnTo>
                    <a:pt y="5" x="4"/>
                  </a:lnTo>
                  <a:lnTo>
                    <a:pt y="10" x="0"/>
                  </a:lnTo>
                  <a:lnTo>
                    <a:pt y="15" x="5"/>
                  </a:lnTo>
                  <a:lnTo>
                    <a:pt y="12" x="10"/>
                  </a:lnTo>
                  <a:lnTo>
                    <a:pt y="11" x="14"/>
                  </a:lnTo>
                  <a:lnTo>
                    <a:pt y="10" x="18"/>
                  </a:lnTo>
                  <a:lnTo>
                    <a:pt y="8" x="23"/>
                  </a:lnTo>
                  <a:lnTo>
                    <a:pt y="8" x="34"/>
                  </a:lnTo>
                  <a:lnTo>
                    <a:pt y="10" x="47"/>
                  </a:lnTo>
                  <a:lnTo>
                    <a:pt y="11" x="59"/>
                  </a:lnTo>
                  <a:lnTo>
                    <a:pt y="12" x="70"/>
                  </a:lnTo>
                  <a:lnTo>
                    <a:pt y="12" x="74"/>
                  </a:lnTo>
                  <a:lnTo>
                    <a:pt y="11" x="80"/>
                  </a:lnTo>
                  <a:lnTo>
                    <a:pt y="10" x="85"/>
                  </a:lnTo>
                  <a:lnTo>
                    <a:pt y="7" x="89"/>
                  </a:lnTo>
                  <a:lnTo>
                    <a:pt y="1" x="83"/>
                  </a:lnTo>
                  <a:lnTo>
                    <a:pt y="7" x="8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79" name="Shape 6379"/>
            <p:cNvSpPr/>
            <p:nvPr/>
          </p:nvSpPr>
          <p:spPr>
            <a:xfrm>
              <a:off y="3130550" x="7281861"/>
              <a:ext cy="133349" cx="23811"/>
            </a:xfrm>
            <a:custGeom>
              <a:pathLst>
                <a:path w="16" extrusionOk="0" h="89">
                  <a:moveTo>
                    <a:pt y="89" x="6"/>
                  </a:moveTo>
                  <a:lnTo>
                    <a:pt y="89" x="6"/>
                  </a:lnTo>
                  <a:lnTo>
                    <a:pt y="85" x="11"/>
                  </a:lnTo>
                  <a:lnTo>
                    <a:pt y="79" x="13"/>
                  </a:lnTo>
                  <a:lnTo>
                    <a:pt y="72" x="15"/>
                  </a:lnTo>
                  <a:lnTo>
                    <a:pt y="66" x="16"/>
                  </a:lnTo>
                  <a:lnTo>
                    <a:pt y="53" x="16"/>
                  </a:lnTo>
                  <a:lnTo>
                    <a:pt y="42" x="15"/>
                  </a:lnTo>
                  <a:lnTo>
                    <a:pt y="29" x="13"/>
                  </a:lnTo>
                  <a:lnTo>
                    <a:pt y="19" x="12"/>
                  </a:lnTo>
                  <a:lnTo>
                    <a:pt y="14" x="12"/>
                  </a:lnTo>
                  <a:lnTo>
                    <a:pt y="11" x="12"/>
                  </a:lnTo>
                  <a:lnTo>
                    <a:pt y="7" x="13"/>
                  </a:lnTo>
                  <a:lnTo>
                    <a:pt y="6" x="15"/>
                  </a:lnTo>
                  <a:lnTo>
                    <a:pt y="0" x="9"/>
                  </a:lnTo>
                  <a:lnTo>
                    <a:pt y="4" x="6"/>
                  </a:lnTo>
                  <a:lnTo>
                    <a:pt y="9" x="5"/>
                  </a:lnTo>
                  <a:lnTo>
                    <a:pt y="14" x="3"/>
                  </a:lnTo>
                  <a:lnTo>
                    <a:pt y="19" x="3"/>
                  </a:lnTo>
                  <a:lnTo>
                    <a:pt y="30" x="5"/>
                  </a:lnTo>
                  <a:lnTo>
                    <a:pt y="42" x="6"/>
                  </a:lnTo>
                  <a:lnTo>
                    <a:pt y="55" x="8"/>
                  </a:lnTo>
                  <a:lnTo>
                    <a:pt y="66" x="8"/>
                  </a:lnTo>
                  <a:lnTo>
                    <a:pt y="71" x="6"/>
                  </a:lnTo>
                  <a:lnTo>
                    <a:pt y="75" x="5"/>
                  </a:lnTo>
                  <a:lnTo>
                    <a:pt y="79" x="3"/>
                  </a:lnTo>
                  <a:lnTo>
                    <a:pt y="84" x="0"/>
                  </a:lnTo>
                  <a:lnTo>
                    <a:pt y="84" x="0"/>
                  </a:lnTo>
                  <a:lnTo>
                    <a:pt y="89" x="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80" name="Shape 6380"/>
            <p:cNvSpPr/>
            <p:nvPr/>
          </p:nvSpPr>
          <p:spPr>
            <a:xfrm>
              <a:off y="3255961" x="7154861"/>
              <a:ext cy="23811" cx="136525"/>
            </a:xfrm>
            <a:custGeom>
              <a:pathLst>
                <a:path w="91" extrusionOk="0" h="15">
                  <a:moveTo>
                    <a:pt y="10" x="0"/>
                  </a:moveTo>
                  <a:lnTo>
                    <a:pt y="15" x="6"/>
                  </a:lnTo>
                  <a:lnTo>
                    <a:pt y="14" x="9"/>
                  </a:lnTo>
                  <a:lnTo>
                    <a:pt y="12" x="12"/>
                  </a:lnTo>
                  <a:lnTo>
                    <a:pt y="12" x="15"/>
                  </a:lnTo>
                  <a:lnTo>
                    <a:pt y="11" x="19"/>
                  </a:lnTo>
                  <a:lnTo>
                    <a:pt y="12" x="31"/>
                  </a:lnTo>
                  <a:lnTo>
                    <a:pt y="14" x="42"/>
                  </a:lnTo>
                  <a:lnTo>
                    <a:pt y="15" x="55"/>
                  </a:lnTo>
                  <a:lnTo>
                    <a:pt y="15" x="68"/>
                  </a:lnTo>
                  <a:lnTo>
                    <a:pt y="15" x="74"/>
                  </a:lnTo>
                  <a:lnTo>
                    <a:pt y="12" x="80"/>
                  </a:lnTo>
                  <a:lnTo>
                    <a:pt y="10" x="85"/>
                  </a:lnTo>
                  <a:lnTo>
                    <a:pt y="5" x="91"/>
                  </a:lnTo>
                  <a:lnTo>
                    <a:pt y="0" x="85"/>
                  </a:lnTo>
                  <a:lnTo>
                    <a:pt y="2" x="81"/>
                  </a:lnTo>
                  <a:lnTo>
                    <a:pt y="5" x="77"/>
                  </a:lnTo>
                  <a:lnTo>
                    <a:pt y="7" x="72"/>
                  </a:lnTo>
                  <a:lnTo>
                    <a:pt y="7" x="67"/>
                  </a:lnTo>
                  <a:lnTo>
                    <a:pt y="7" x="55"/>
                  </a:lnTo>
                  <a:lnTo>
                    <a:pt y="5" x="44"/>
                  </a:lnTo>
                  <a:lnTo>
                    <a:pt y="4" x="32"/>
                  </a:lnTo>
                  <a:lnTo>
                    <a:pt y="4" x="21"/>
                  </a:lnTo>
                  <a:lnTo>
                    <a:pt y="4" x="15"/>
                  </a:lnTo>
                  <a:lnTo>
                    <a:pt y="4" x="9"/>
                  </a:lnTo>
                  <a:lnTo>
                    <a:pt y="7" x="5"/>
                  </a:lnTo>
                  <a:lnTo>
                    <a:pt y="10" x="0"/>
                  </a:lnTo>
                  <a:lnTo>
                    <a:pt y="15" x="6"/>
                  </a:lnTo>
                  <a:lnTo>
                    <a:pt y="1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81" name="Shape 6381"/>
            <p:cNvSpPr/>
            <p:nvPr/>
          </p:nvSpPr>
          <p:spPr>
            <a:xfrm>
              <a:off y="3417887" x="6883400"/>
              <a:ext cy="138111" cx="138111"/>
            </a:xfrm>
            <a:custGeom>
              <a:pathLst>
                <a:path w="92" extrusionOk="0" h="92">
                  <a:moveTo>
                    <a:pt y="5" x="85"/>
                  </a:moveTo>
                  <a:lnTo>
                    <a:pt y="18" x="79"/>
                  </a:lnTo>
                  <a:lnTo>
                    <a:pt y="30" x="69"/>
                  </a:lnTo>
                  <a:lnTo>
                    <a:pt y="70" x="92"/>
                  </a:lnTo>
                  <a:lnTo>
                    <a:pt y="79" x="86"/>
                  </a:lnTo>
                  <a:lnTo>
                    <a:pt y="47" x="52"/>
                  </a:lnTo>
                  <a:lnTo>
                    <a:pt y="60" x="37"/>
                  </a:lnTo>
                  <a:lnTo>
                    <a:pt y="73" x="22"/>
                  </a:lnTo>
                  <a:lnTo>
                    <a:pt y="89" x="29"/>
                  </a:lnTo>
                  <a:lnTo>
                    <a:pt y="92" x="26"/>
                  </a:lnTo>
                  <a:lnTo>
                    <a:pt y="80" x="13"/>
                  </a:lnTo>
                  <a:lnTo>
                    <a:pt y="83" x="9"/>
                  </a:lnTo>
                  <a:lnTo>
                    <a:pt y="79" x="12"/>
                  </a:lnTo>
                  <a:lnTo>
                    <a:pt y="66" x="0"/>
                  </a:lnTo>
                  <a:lnTo>
                    <a:pt y="63" x="3"/>
                  </a:lnTo>
                  <a:lnTo>
                    <a:pt y="70" x="19"/>
                  </a:lnTo>
                  <a:lnTo>
                    <a:pt y="54" x="32"/>
                  </a:lnTo>
                  <a:lnTo>
                    <a:pt y="40" x="45"/>
                  </a:lnTo>
                  <a:lnTo>
                    <a:pt y="5" x="13"/>
                  </a:lnTo>
                  <a:lnTo>
                    <a:pt y="0" x="22"/>
                  </a:lnTo>
                  <a:lnTo>
                    <a:pt y="23" x="62"/>
                  </a:lnTo>
                  <a:lnTo>
                    <a:pt y="13" x="73"/>
                  </a:lnTo>
                  <a:lnTo>
                    <a:pt y="5" x="85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82" name="Shape 6382"/>
            <p:cNvSpPr/>
            <p:nvPr/>
          </p:nvSpPr>
          <p:spPr>
            <a:xfrm>
              <a:off y="3417887" x="6883400"/>
              <a:ext cy="138111" cx="138111"/>
            </a:xfrm>
            <a:custGeom>
              <a:pathLst>
                <a:path w="92" extrusionOk="0" h="92">
                  <a:moveTo>
                    <a:pt y="5" x="85"/>
                  </a:moveTo>
                  <a:lnTo>
                    <a:pt y="18" x="79"/>
                  </a:lnTo>
                  <a:lnTo>
                    <a:pt y="30" x="69"/>
                  </a:lnTo>
                  <a:lnTo>
                    <a:pt y="70" x="92"/>
                  </a:lnTo>
                  <a:lnTo>
                    <a:pt y="79" x="86"/>
                  </a:lnTo>
                  <a:lnTo>
                    <a:pt y="47" x="52"/>
                  </a:lnTo>
                  <a:lnTo>
                    <a:pt y="60" x="37"/>
                  </a:lnTo>
                  <a:lnTo>
                    <a:pt y="73" x="22"/>
                  </a:lnTo>
                  <a:lnTo>
                    <a:pt y="89" x="29"/>
                  </a:lnTo>
                  <a:lnTo>
                    <a:pt y="92" x="26"/>
                  </a:lnTo>
                  <a:lnTo>
                    <a:pt y="80" x="13"/>
                  </a:lnTo>
                  <a:lnTo>
                    <a:pt y="83" x="9"/>
                  </a:lnTo>
                  <a:lnTo>
                    <a:pt y="79" x="12"/>
                  </a:lnTo>
                  <a:lnTo>
                    <a:pt y="66" x="0"/>
                  </a:lnTo>
                  <a:lnTo>
                    <a:pt y="63" x="3"/>
                  </a:lnTo>
                  <a:lnTo>
                    <a:pt y="70" x="19"/>
                  </a:lnTo>
                  <a:lnTo>
                    <a:pt y="54" x="32"/>
                  </a:lnTo>
                  <a:lnTo>
                    <a:pt y="40" x="45"/>
                  </a:lnTo>
                  <a:lnTo>
                    <a:pt y="5" x="13"/>
                  </a:lnTo>
                  <a:lnTo>
                    <a:pt y="0" x="22"/>
                  </a:lnTo>
                  <a:lnTo>
                    <a:pt y="23" x="62"/>
                  </a:lnTo>
                  <a:lnTo>
                    <a:pt y="13" x="73"/>
                  </a:lnTo>
                  <a:lnTo>
                    <a:pt y="5" x="85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83" name="Shape 6383"/>
            <p:cNvSpPr/>
            <p:nvPr/>
          </p:nvSpPr>
          <p:spPr>
            <a:xfrm>
              <a:off y="3279775" x="7021511"/>
              <a:ext cy="138112" cx="138111"/>
            </a:xfrm>
            <a:custGeom>
              <a:pathLst>
                <a:path w="92" extrusionOk="0" h="93">
                  <a:moveTo>
                    <a:pt y="6" x="85"/>
                  </a:moveTo>
                  <a:lnTo>
                    <a:pt y="19" x="79"/>
                  </a:lnTo>
                  <a:lnTo>
                    <a:pt y="31" x="69"/>
                  </a:lnTo>
                  <a:lnTo>
                    <a:pt y="71" x="92"/>
                  </a:lnTo>
                  <a:lnTo>
                    <a:pt y="80" x="87"/>
                  </a:lnTo>
                  <a:lnTo>
                    <a:pt y="48" x="52"/>
                  </a:lnTo>
                  <a:lnTo>
                    <a:pt y="61" x="38"/>
                  </a:lnTo>
                  <a:lnTo>
                    <a:pt y="74" x="22"/>
                  </a:lnTo>
                  <a:lnTo>
                    <a:pt y="90" x="29"/>
                  </a:lnTo>
                  <a:lnTo>
                    <a:pt y="93" x="26"/>
                  </a:lnTo>
                  <a:lnTo>
                    <a:pt y="81" x="13"/>
                  </a:lnTo>
                  <a:lnTo>
                    <a:pt y="84" x="9"/>
                  </a:lnTo>
                  <a:lnTo>
                    <a:pt y="80" x="12"/>
                  </a:lnTo>
                  <a:lnTo>
                    <a:pt y="67" x="0"/>
                  </a:lnTo>
                  <a:lnTo>
                    <a:pt y="64" x="3"/>
                  </a:lnTo>
                  <a:lnTo>
                    <a:pt y="71" x="19"/>
                  </a:lnTo>
                  <a:lnTo>
                    <a:pt y="55" x="32"/>
                  </a:lnTo>
                  <a:lnTo>
                    <a:pt y="41" x="45"/>
                  </a:lnTo>
                  <a:lnTo>
                    <a:pt y="6" x="13"/>
                  </a:lnTo>
                  <a:lnTo>
                    <a:pt y="0" x="22"/>
                  </a:lnTo>
                  <a:lnTo>
                    <a:pt y="23" x="62"/>
                  </a:lnTo>
                  <a:lnTo>
                    <a:pt y="13" x="74"/>
                  </a:lnTo>
                  <a:lnTo>
                    <a:pt y="6" x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84" name="Shape 6384"/>
            <p:cNvSpPr/>
            <p:nvPr/>
          </p:nvSpPr>
          <p:spPr>
            <a:xfrm>
              <a:off y="3135311" x="7162800"/>
              <a:ext cy="138111" cx="138111"/>
            </a:xfrm>
            <a:custGeom>
              <a:pathLst>
                <a:path w="92" extrusionOk="0" h="92">
                  <a:moveTo>
                    <a:pt y="7" x="85"/>
                  </a:moveTo>
                  <a:lnTo>
                    <a:pt y="19" x="78"/>
                  </a:lnTo>
                  <a:lnTo>
                    <a:pt y="32" x="67"/>
                  </a:lnTo>
                  <a:lnTo>
                    <a:pt y="72" x="92"/>
                  </a:lnTo>
                  <a:lnTo>
                    <a:pt y="81" x="85"/>
                  </a:lnTo>
                  <a:lnTo>
                    <a:pt y="49" x="52"/>
                  </a:lnTo>
                  <a:lnTo>
                    <a:pt y="62" x="36"/>
                  </a:lnTo>
                  <a:lnTo>
                    <a:pt y="75" x="21"/>
                  </a:lnTo>
                  <a:lnTo>
                    <a:pt y="90" x="29"/>
                  </a:lnTo>
                  <a:lnTo>
                    <a:pt y="92" x="26"/>
                  </a:lnTo>
                  <a:lnTo>
                    <a:pt y="81" x="13"/>
                  </a:lnTo>
                  <a:lnTo>
                    <a:pt y="84" x="8"/>
                  </a:lnTo>
                  <a:lnTo>
                    <a:pt y="80" x="11"/>
                  </a:lnTo>
                  <a:lnTo>
                    <a:pt y="68" x="0"/>
                  </a:lnTo>
                  <a:lnTo>
                    <a:pt y="65" x="3"/>
                  </a:lnTo>
                  <a:lnTo>
                    <a:pt y="71" x="18"/>
                  </a:lnTo>
                  <a:lnTo>
                    <a:pt y="56" x="30"/>
                  </a:lnTo>
                  <a:lnTo>
                    <a:pt y="42" x="43"/>
                  </a:lnTo>
                  <a:lnTo>
                    <a:pt y="7" x="11"/>
                  </a:lnTo>
                  <a:lnTo>
                    <a:pt y="0" x="21"/>
                  </a:lnTo>
                  <a:lnTo>
                    <a:pt y="25" x="62"/>
                  </a:lnTo>
                  <a:lnTo>
                    <a:pt y="15" x="73"/>
                  </a:lnTo>
                  <a:lnTo>
                    <a:pt y="7" x="85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85" name="Shape 6385"/>
            <p:cNvSpPr/>
            <p:nvPr/>
          </p:nvSpPr>
          <p:spPr>
            <a:xfrm>
              <a:off y="3135311" x="7162800"/>
              <a:ext cy="138111" cx="138111"/>
            </a:xfrm>
            <a:custGeom>
              <a:pathLst>
                <a:path w="92" extrusionOk="0" h="92">
                  <a:moveTo>
                    <a:pt y="7" x="85"/>
                  </a:moveTo>
                  <a:lnTo>
                    <a:pt y="19" x="78"/>
                  </a:lnTo>
                  <a:lnTo>
                    <a:pt y="32" x="67"/>
                  </a:lnTo>
                  <a:lnTo>
                    <a:pt y="72" x="92"/>
                  </a:lnTo>
                  <a:lnTo>
                    <a:pt y="81" x="85"/>
                  </a:lnTo>
                  <a:lnTo>
                    <a:pt y="49" x="52"/>
                  </a:lnTo>
                  <a:lnTo>
                    <a:pt y="62" x="36"/>
                  </a:lnTo>
                  <a:lnTo>
                    <a:pt y="75" x="21"/>
                  </a:lnTo>
                  <a:lnTo>
                    <a:pt y="90" x="29"/>
                  </a:lnTo>
                  <a:lnTo>
                    <a:pt y="92" x="26"/>
                  </a:lnTo>
                  <a:lnTo>
                    <a:pt y="81" x="13"/>
                  </a:lnTo>
                  <a:lnTo>
                    <a:pt y="84" x="8"/>
                  </a:lnTo>
                  <a:lnTo>
                    <a:pt y="80" x="11"/>
                  </a:lnTo>
                  <a:lnTo>
                    <a:pt y="68" x="0"/>
                  </a:lnTo>
                  <a:lnTo>
                    <a:pt y="65" x="3"/>
                  </a:lnTo>
                  <a:lnTo>
                    <a:pt y="71" x="18"/>
                  </a:lnTo>
                  <a:lnTo>
                    <a:pt y="56" x="30"/>
                  </a:lnTo>
                  <a:lnTo>
                    <a:pt y="42" x="43"/>
                  </a:lnTo>
                  <a:lnTo>
                    <a:pt y="7" x="11"/>
                  </a:lnTo>
                  <a:lnTo>
                    <a:pt y="0" x="21"/>
                  </a:lnTo>
                  <a:lnTo>
                    <a:pt y="25" x="62"/>
                  </a:lnTo>
                  <a:lnTo>
                    <a:pt y="15" x="73"/>
                  </a:lnTo>
                  <a:lnTo>
                    <a:pt y="7" x="85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86" name="Shape 6386"/>
            <p:cNvSpPr/>
            <p:nvPr/>
          </p:nvSpPr>
          <p:spPr>
            <a:xfrm>
              <a:off y="3122611" x="7324725"/>
              <a:ext cy="120649" cx="117475"/>
            </a:xfrm>
            <a:custGeom>
              <a:pathLst>
                <a:path w="78" extrusionOk="0" h="81">
                  <a:moveTo>
                    <a:pt y="81" x="20"/>
                  </a:moveTo>
                  <a:lnTo>
                    <a:pt y="0" x="0"/>
                  </a:lnTo>
                  <a:lnTo>
                    <a:pt y="26" x="78"/>
                  </a:lnTo>
                  <a:lnTo>
                    <a:pt y="81" x="20"/>
                  </a:lnTo>
                  <a:lnTo>
                    <a:pt y="0" x="0"/>
                  </a:lnTo>
                  <a:lnTo>
                    <a:pt y="81" x="2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87" name="Shape 6387"/>
            <p:cNvSpPr/>
            <p:nvPr/>
          </p:nvSpPr>
          <p:spPr>
            <a:xfrm>
              <a:off y="4213225" x="6570661"/>
              <a:ext cy="1143000" cx="1438275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Line after and</a:t>
              </a:r>
            </a:p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Before roll =</a:t>
              </a:r>
            </a:p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not equal…</a:t>
              </a:r>
            </a:p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minus </a:t>
              </a:r>
            </a:p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2 points!</a:t>
              </a:r>
            </a:p>
          </p:txBody>
        </p:sp>
        <p:sp>
          <p:nvSpPr>
            <p:cNvPr id="6388" name="Shape 6388"/>
            <p:cNvSpPr/>
            <p:nvPr/>
          </p:nvSpPr>
          <p:spPr>
            <a:xfrm>
              <a:off y="1862136" x="5070475"/>
              <a:ext cy="1600199" cx="1438275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No line</a:t>
              </a:r>
            </a:p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between</a:t>
              </a:r>
            </a:p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manoeuvres…</a:t>
              </a:r>
            </a:p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= minus</a:t>
              </a:r>
            </a:p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1 point here…</a:t>
              </a:r>
            </a:p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and minus 1 point here!</a:t>
              </a:r>
            </a:p>
          </p:txBody>
        </p:sp>
        <p:sp>
          <p:nvSpPr>
            <p:cNvPr id="6389" name="Shape 6389"/>
            <p:cNvSpPr/>
            <p:nvPr/>
          </p:nvSpPr>
          <p:spPr>
            <a:xfrm rot="10800000" flipH="1">
              <a:off y="3698875" x="5545137"/>
              <a:ext cy="681036" cx="339724"/>
            </a:xfrm>
            <a:custGeom>
              <a:pathLst>
                <a:path w="608" extrusionOk="0" h="960">
                  <a:moveTo>
                    <a:pt y="960" x="0"/>
                  </a:moveTo>
                  <a:cubicBezTo>
                    <a:pt y="863" x="12"/>
                    <a:pt y="520" x="31"/>
                    <a:pt y="376" x="80"/>
                  </a:cubicBezTo>
                  <a:cubicBezTo>
                    <a:pt y="232" x="129"/>
                    <a:pt y="159" x="208"/>
                    <a:pt y="96" x="296"/>
                  </a:cubicBezTo>
                  <a:cubicBezTo>
                    <a:pt y="33" x="384"/>
                    <a:pt y="20" x="543"/>
                    <a:pt y="0" x="608"/>
                  </a:cubicBezTo>
                </a:path>
              </a:pathLst>
            </a:custGeom>
            <a:noFill/>
            <a:ln w="28575" cap="flat">
              <a:solidFill>
                <a:srgbClr val="FF0000">
                  <a:alpha val="65490"/>
                </a:srgbClr>
              </a:solidFill>
              <a:prstDash val="solid"/>
              <a:miter/>
              <a:headEnd w="lg" len="lg" type="none"/>
              <a:tailEnd w="lg" len="lg" type="triangle"/>
            </a:ln>
          </p:spPr>
          <p:txBody>
            <a:bodyPr bIns="45700" rIns="91425" lIns="91425" tIns="45700" anchor="ctr" anchorCtr="0">
              <a:noAutofit/>
            </a:bodyPr>
            <a:lstStyle/>
            <a:p/>
          </p:txBody>
        </p:sp>
        <p:sp>
          <p:nvSpPr>
            <p:cNvPr id="6390" name="Shape 6390"/>
            <p:cNvSpPr/>
            <p:nvPr/>
          </p:nvSpPr>
          <p:spPr>
            <a:xfrm rot="10800000">
              <a:off y="3698875" x="5137149"/>
              <a:ext cy="681036" cx="409575"/>
            </a:xfrm>
            <a:custGeom>
              <a:pathLst>
                <a:path w="608" extrusionOk="0" h="960">
                  <a:moveTo>
                    <a:pt y="960" x="0"/>
                  </a:moveTo>
                  <a:cubicBezTo>
                    <a:pt y="863" x="12"/>
                    <a:pt y="520" x="31"/>
                    <a:pt y="376" x="80"/>
                  </a:cubicBezTo>
                  <a:cubicBezTo>
                    <a:pt y="232" x="129"/>
                    <a:pt y="159" x="208"/>
                    <a:pt y="96" x="296"/>
                  </a:cubicBezTo>
                  <a:cubicBezTo>
                    <a:pt y="33" x="384"/>
                    <a:pt y="20" x="543"/>
                    <a:pt y="0" x="608"/>
                  </a:cubicBezTo>
                </a:path>
              </a:pathLst>
            </a:custGeom>
            <a:noFill/>
            <a:ln w="28575" cap="flat">
              <a:solidFill>
                <a:srgbClr val="FF0000">
                  <a:alpha val="65490"/>
                </a:srgbClr>
              </a:solidFill>
              <a:prstDash val="solid"/>
              <a:miter/>
              <a:headEnd w="lg" len="lg" type="none"/>
              <a:tailEnd w="lg" len="lg" type="triangle"/>
            </a:ln>
          </p:spPr>
          <p:txBody>
            <a:bodyPr bIns="45700" rIns="91425" lIns="91425" tIns="45700" anchor="ctr" anchorCtr="0">
              <a:noAutofit/>
            </a:bodyPr>
            <a:lstStyle/>
            <a:p/>
          </p:txBody>
        </p:sp>
        <p:sp>
          <p:nvSpPr>
            <p:cNvPr id="6391" name="Shape 6391"/>
            <p:cNvSpPr/>
            <p:nvPr/>
          </p:nvSpPr>
          <p:spPr>
            <a:xfrm>
              <a:off y="4789487" x="5346700"/>
              <a:ext cy="463549" cx="384174"/>
            </a:xfrm>
            <a:custGeom>
              <a:pathLst>
                <a:path w="235" extrusionOk="0" h="219">
                  <a:moveTo>
                    <a:pt y="159" x="116"/>
                  </a:moveTo>
                  <a:lnTo>
                    <a:pt y="164" x="113"/>
                  </a:lnTo>
                  <a:lnTo>
                    <a:pt y="176" x="103"/>
                  </a:lnTo>
                  <a:lnTo>
                    <a:pt y="188" x="94"/>
                  </a:lnTo>
                  <a:lnTo>
                    <a:pt y="198" x="87"/>
                  </a:lnTo>
                  <a:lnTo>
                    <a:pt y="205" x="79"/>
                  </a:lnTo>
                  <a:lnTo>
                    <a:pt y="212" x="71"/>
                  </a:lnTo>
                  <a:lnTo>
                    <a:pt y="217" x="64"/>
                  </a:lnTo>
                  <a:lnTo>
                    <a:pt y="218" x="59"/>
                  </a:lnTo>
                  <a:lnTo>
                    <a:pt y="219" x="53"/>
                  </a:lnTo>
                  <a:lnTo>
                    <a:pt y="219" x="46"/>
                  </a:lnTo>
                  <a:lnTo>
                    <a:pt y="217" x="38"/>
                  </a:lnTo>
                  <a:lnTo>
                    <a:pt y="214" x="33"/>
                  </a:lnTo>
                  <a:lnTo>
                    <a:pt y="208" x="26"/>
                  </a:lnTo>
                  <a:lnTo>
                    <a:pt y="202" x="18"/>
                  </a:lnTo>
                  <a:lnTo>
                    <a:pt y="195" x="13"/>
                  </a:lnTo>
                  <a:lnTo>
                    <a:pt y="186" x="6"/>
                  </a:lnTo>
                  <a:lnTo>
                    <a:pt y="175" x="0"/>
                  </a:lnTo>
                  <a:lnTo>
                    <a:pt y="176" x="3"/>
                  </a:lnTo>
                  <a:lnTo>
                    <a:pt y="176" x="4"/>
                  </a:lnTo>
                  <a:lnTo>
                    <a:pt y="175" x="13"/>
                  </a:lnTo>
                  <a:lnTo>
                    <a:pt y="174" x="20"/>
                  </a:lnTo>
                  <a:lnTo>
                    <a:pt y="169" x="28"/>
                  </a:lnTo>
                  <a:lnTo>
                    <a:pt y="164" x="37"/>
                  </a:lnTo>
                  <a:lnTo>
                    <a:pt y="158" x="46"/>
                  </a:lnTo>
                  <a:lnTo>
                    <a:pt y="149" x="54"/>
                  </a:lnTo>
                  <a:lnTo>
                    <a:pt y="139" x="64"/>
                  </a:lnTo>
                  <a:lnTo>
                    <a:pt y="129" x="73"/>
                  </a:lnTo>
                  <a:lnTo>
                    <a:pt y="121" x="79"/>
                  </a:lnTo>
                  <a:lnTo>
                    <a:pt y="112" x="71"/>
                  </a:lnTo>
                  <a:lnTo>
                    <a:pt y="95" x="56"/>
                  </a:lnTo>
                  <a:lnTo>
                    <a:pt y="78" x="46"/>
                  </a:lnTo>
                  <a:lnTo>
                    <a:pt y="70" x="41"/>
                  </a:lnTo>
                  <a:lnTo>
                    <a:pt y="63" x="38"/>
                  </a:lnTo>
                  <a:lnTo>
                    <a:pt y="56" x="37"/>
                  </a:lnTo>
                  <a:lnTo>
                    <a:pt y="50" x="37"/>
                  </a:lnTo>
                  <a:lnTo>
                    <a:pt y="45" x="37"/>
                  </a:lnTo>
                  <a:lnTo>
                    <a:pt y="39" x="38"/>
                  </a:lnTo>
                  <a:lnTo>
                    <a:pt y="33" x="41"/>
                  </a:lnTo>
                  <a:lnTo>
                    <a:pt y="27" x="46"/>
                  </a:lnTo>
                  <a:lnTo>
                    <a:pt y="15" x="57"/>
                  </a:lnTo>
                  <a:lnTo>
                    <a:pt y="0" x="74"/>
                  </a:lnTo>
                  <a:lnTo>
                    <a:pt y="19" x="79"/>
                  </a:lnTo>
                  <a:lnTo>
                    <a:pt y="36" x="86"/>
                  </a:lnTo>
                  <a:lnTo>
                    <a:pt y="55" x="94"/>
                  </a:lnTo>
                  <a:lnTo>
                    <a:pt y="72" x="106"/>
                  </a:lnTo>
                  <a:lnTo>
                    <a:pt y="80" x="113"/>
                  </a:lnTo>
                  <a:lnTo>
                    <a:pt y="73" x="119"/>
                  </a:lnTo>
                  <a:lnTo>
                    <a:pt y="62" x="129"/>
                  </a:lnTo>
                  <a:lnTo>
                    <a:pt y="52" x="139"/>
                  </a:lnTo>
                  <a:lnTo>
                    <a:pt y="43" x="147"/>
                  </a:lnTo>
                  <a:lnTo>
                    <a:pt y="36" x="156"/>
                  </a:lnTo>
                  <a:lnTo>
                    <a:pt y="30" x="166"/>
                  </a:lnTo>
                  <a:lnTo>
                    <a:pt y="26" x="173"/>
                  </a:lnTo>
                  <a:lnTo>
                    <a:pt y="25" x="182"/>
                  </a:lnTo>
                  <a:lnTo>
                    <a:pt y="23" x="190"/>
                  </a:lnTo>
                  <a:lnTo>
                    <a:pt y="23" x="196"/>
                  </a:lnTo>
                  <a:lnTo>
                    <a:pt y="26" x="202"/>
                  </a:lnTo>
                  <a:lnTo>
                    <a:pt y="29" x="208"/>
                  </a:lnTo>
                  <a:lnTo>
                    <a:pt y="33" x="212"/>
                  </a:lnTo>
                  <a:lnTo>
                    <a:pt y="37" x="216"/>
                  </a:lnTo>
                  <a:lnTo>
                    <a:pt y="45" x="220"/>
                  </a:lnTo>
                  <a:lnTo>
                    <a:pt y="52" x="225"/>
                  </a:lnTo>
                  <a:lnTo>
                    <a:pt y="60" x="228"/>
                  </a:lnTo>
                  <a:lnTo>
                    <a:pt y="60" x="225"/>
                  </a:lnTo>
                  <a:lnTo>
                    <a:pt y="60" x="223"/>
                  </a:lnTo>
                  <a:lnTo>
                    <a:pt y="62" x="216"/>
                  </a:lnTo>
                  <a:lnTo>
                    <a:pt y="65" x="209"/>
                  </a:lnTo>
                  <a:lnTo>
                    <a:pt y="69" x="200"/>
                  </a:lnTo>
                  <a:lnTo>
                    <a:pt y="76" x="190"/>
                  </a:lnTo>
                  <a:lnTo>
                    <a:pt y="83" x="182"/>
                  </a:lnTo>
                  <a:lnTo>
                    <a:pt y="92" x="172"/>
                  </a:lnTo>
                  <a:lnTo>
                    <a:pt y="101" x="165"/>
                  </a:lnTo>
                  <a:lnTo>
                    <a:pt y="109" x="156"/>
                  </a:lnTo>
                  <a:lnTo>
                    <a:pt y="119" x="149"/>
                  </a:lnTo>
                  <a:lnTo>
                    <a:pt y="126" x="156"/>
                  </a:lnTo>
                  <a:lnTo>
                    <a:pt y="135" x="166"/>
                  </a:lnTo>
                  <a:lnTo>
                    <a:pt y="142" x="176"/>
                  </a:lnTo>
                  <a:lnTo>
                    <a:pt y="148" x="185"/>
                  </a:lnTo>
                  <a:lnTo>
                    <a:pt y="154" x="195"/>
                  </a:lnTo>
                  <a:lnTo>
                    <a:pt y="158" x="205"/>
                  </a:lnTo>
                  <a:lnTo>
                    <a:pt y="161" x="215"/>
                  </a:lnTo>
                  <a:lnTo>
                    <a:pt y="162" x="225"/>
                  </a:lnTo>
                  <a:lnTo>
                    <a:pt y="162" x="235"/>
                  </a:lnTo>
                  <a:lnTo>
                    <a:pt y="174" x="229"/>
                  </a:lnTo>
                  <a:lnTo>
                    <a:pt y="182" x="223"/>
                  </a:lnTo>
                  <a:lnTo>
                    <a:pt y="189" x="218"/>
                  </a:lnTo>
                  <a:lnTo>
                    <a:pt y="197" x="212"/>
                  </a:lnTo>
                  <a:lnTo>
                    <a:pt y="201" x="206"/>
                  </a:lnTo>
                  <a:lnTo>
                    <a:pt y="204" x="200"/>
                  </a:lnTo>
                  <a:lnTo>
                    <a:pt y="207" x="195"/>
                  </a:lnTo>
                  <a:lnTo>
                    <a:pt y="207" x="189"/>
                  </a:lnTo>
                  <a:lnTo>
                    <a:pt y="207" x="183"/>
                  </a:lnTo>
                  <a:lnTo>
                    <a:pt y="205" x="178"/>
                  </a:lnTo>
                  <a:lnTo>
                    <a:pt y="202" x="170"/>
                  </a:lnTo>
                  <a:lnTo>
                    <a:pt y="198" x="163"/>
                  </a:lnTo>
                  <a:lnTo>
                    <a:pt y="185" x="146"/>
                  </a:lnTo>
                  <a:lnTo>
                    <a:pt y="169" x="127"/>
                  </a:lnTo>
                  <a:lnTo>
                    <a:pt y="159" x="11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92" name="Shape 6392"/>
            <p:cNvSpPr/>
            <p:nvPr/>
          </p:nvSpPr>
          <p:spPr>
            <a:xfrm>
              <a:off y="2484436" x="7002461"/>
              <a:ext cy="463549" cx="384174"/>
            </a:xfrm>
            <a:custGeom>
              <a:pathLst>
                <a:path w="235" extrusionOk="0" h="219">
                  <a:moveTo>
                    <a:pt y="159" x="116"/>
                  </a:moveTo>
                  <a:lnTo>
                    <a:pt y="164" x="113"/>
                  </a:lnTo>
                  <a:lnTo>
                    <a:pt y="176" x="103"/>
                  </a:lnTo>
                  <a:lnTo>
                    <a:pt y="188" x="94"/>
                  </a:lnTo>
                  <a:lnTo>
                    <a:pt y="198" x="87"/>
                  </a:lnTo>
                  <a:lnTo>
                    <a:pt y="205" x="79"/>
                  </a:lnTo>
                  <a:lnTo>
                    <a:pt y="212" x="71"/>
                  </a:lnTo>
                  <a:lnTo>
                    <a:pt y="217" x="64"/>
                  </a:lnTo>
                  <a:lnTo>
                    <a:pt y="218" x="59"/>
                  </a:lnTo>
                  <a:lnTo>
                    <a:pt y="219" x="53"/>
                  </a:lnTo>
                  <a:lnTo>
                    <a:pt y="219" x="46"/>
                  </a:lnTo>
                  <a:lnTo>
                    <a:pt y="217" x="38"/>
                  </a:lnTo>
                  <a:lnTo>
                    <a:pt y="214" x="33"/>
                  </a:lnTo>
                  <a:lnTo>
                    <a:pt y="208" x="26"/>
                  </a:lnTo>
                  <a:lnTo>
                    <a:pt y="202" x="18"/>
                  </a:lnTo>
                  <a:lnTo>
                    <a:pt y="195" x="13"/>
                  </a:lnTo>
                  <a:lnTo>
                    <a:pt y="186" x="6"/>
                  </a:lnTo>
                  <a:lnTo>
                    <a:pt y="175" x="0"/>
                  </a:lnTo>
                  <a:lnTo>
                    <a:pt y="176" x="3"/>
                  </a:lnTo>
                  <a:lnTo>
                    <a:pt y="176" x="4"/>
                  </a:lnTo>
                  <a:lnTo>
                    <a:pt y="175" x="13"/>
                  </a:lnTo>
                  <a:lnTo>
                    <a:pt y="174" x="20"/>
                  </a:lnTo>
                  <a:lnTo>
                    <a:pt y="169" x="28"/>
                  </a:lnTo>
                  <a:lnTo>
                    <a:pt y="164" x="37"/>
                  </a:lnTo>
                  <a:lnTo>
                    <a:pt y="158" x="46"/>
                  </a:lnTo>
                  <a:lnTo>
                    <a:pt y="149" x="54"/>
                  </a:lnTo>
                  <a:lnTo>
                    <a:pt y="139" x="64"/>
                  </a:lnTo>
                  <a:lnTo>
                    <a:pt y="129" x="73"/>
                  </a:lnTo>
                  <a:lnTo>
                    <a:pt y="121" x="79"/>
                  </a:lnTo>
                  <a:lnTo>
                    <a:pt y="112" x="71"/>
                  </a:lnTo>
                  <a:lnTo>
                    <a:pt y="95" x="56"/>
                  </a:lnTo>
                  <a:lnTo>
                    <a:pt y="78" x="46"/>
                  </a:lnTo>
                  <a:lnTo>
                    <a:pt y="70" x="41"/>
                  </a:lnTo>
                  <a:lnTo>
                    <a:pt y="63" x="38"/>
                  </a:lnTo>
                  <a:lnTo>
                    <a:pt y="56" x="37"/>
                  </a:lnTo>
                  <a:lnTo>
                    <a:pt y="50" x="37"/>
                  </a:lnTo>
                  <a:lnTo>
                    <a:pt y="45" x="37"/>
                  </a:lnTo>
                  <a:lnTo>
                    <a:pt y="39" x="38"/>
                  </a:lnTo>
                  <a:lnTo>
                    <a:pt y="33" x="41"/>
                  </a:lnTo>
                  <a:lnTo>
                    <a:pt y="27" x="46"/>
                  </a:lnTo>
                  <a:lnTo>
                    <a:pt y="15" x="57"/>
                  </a:lnTo>
                  <a:lnTo>
                    <a:pt y="0" x="74"/>
                  </a:lnTo>
                  <a:lnTo>
                    <a:pt y="19" x="79"/>
                  </a:lnTo>
                  <a:lnTo>
                    <a:pt y="36" x="86"/>
                  </a:lnTo>
                  <a:lnTo>
                    <a:pt y="55" x="94"/>
                  </a:lnTo>
                  <a:lnTo>
                    <a:pt y="72" x="106"/>
                  </a:lnTo>
                  <a:lnTo>
                    <a:pt y="80" x="113"/>
                  </a:lnTo>
                  <a:lnTo>
                    <a:pt y="73" x="119"/>
                  </a:lnTo>
                  <a:lnTo>
                    <a:pt y="62" x="129"/>
                  </a:lnTo>
                  <a:lnTo>
                    <a:pt y="52" x="139"/>
                  </a:lnTo>
                  <a:lnTo>
                    <a:pt y="43" x="147"/>
                  </a:lnTo>
                  <a:lnTo>
                    <a:pt y="36" x="156"/>
                  </a:lnTo>
                  <a:lnTo>
                    <a:pt y="30" x="166"/>
                  </a:lnTo>
                  <a:lnTo>
                    <a:pt y="26" x="173"/>
                  </a:lnTo>
                  <a:lnTo>
                    <a:pt y="25" x="182"/>
                  </a:lnTo>
                  <a:lnTo>
                    <a:pt y="23" x="190"/>
                  </a:lnTo>
                  <a:lnTo>
                    <a:pt y="23" x="196"/>
                  </a:lnTo>
                  <a:lnTo>
                    <a:pt y="26" x="202"/>
                  </a:lnTo>
                  <a:lnTo>
                    <a:pt y="29" x="208"/>
                  </a:lnTo>
                  <a:lnTo>
                    <a:pt y="33" x="212"/>
                  </a:lnTo>
                  <a:lnTo>
                    <a:pt y="37" x="216"/>
                  </a:lnTo>
                  <a:lnTo>
                    <a:pt y="45" x="220"/>
                  </a:lnTo>
                  <a:lnTo>
                    <a:pt y="52" x="225"/>
                  </a:lnTo>
                  <a:lnTo>
                    <a:pt y="60" x="228"/>
                  </a:lnTo>
                  <a:lnTo>
                    <a:pt y="60" x="225"/>
                  </a:lnTo>
                  <a:lnTo>
                    <a:pt y="60" x="223"/>
                  </a:lnTo>
                  <a:lnTo>
                    <a:pt y="62" x="216"/>
                  </a:lnTo>
                  <a:lnTo>
                    <a:pt y="65" x="209"/>
                  </a:lnTo>
                  <a:lnTo>
                    <a:pt y="69" x="200"/>
                  </a:lnTo>
                  <a:lnTo>
                    <a:pt y="76" x="190"/>
                  </a:lnTo>
                  <a:lnTo>
                    <a:pt y="83" x="182"/>
                  </a:lnTo>
                  <a:lnTo>
                    <a:pt y="92" x="172"/>
                  </a:lnTo>
                  <a:lnTo>
                    <a:pt y="101" x="165"/>
                  </a:lnTo>
                  <a:lnTo>
                    <a:pt y="109" x="156"/>
                  </a:lnTo>
                  <a:lnTo>
                    <a:pt y="119" x="149"/>
                  </a:lnTo>
                  <a:lnTo>
                    <a:pt y="126" x="156"/>
                  </a:lnTo>
                  <a:lnTo>
                    <a:pt y="135" x="166"/>
                  </a:lnTo>
                  <a:lnTo>
                    <a:pt y="142" x="176"/>
                  </a:lnTo>
                  <a:lnTo>
                    <a:pt y="148" x="185"/>
                  </a:lnTo>
                  <a:lnTo>
                    <a:pt y="154" x="195"/>
                  </a:lnTo>
                  <a:lnTo>
                    <a:pt y="158" x="205"/>
                  </a:lnTo>
                  <a:lnTo>
                    <a:pt y="161" x="215"/>
                  </a:lnTo>
                  <a:lnTo>
                    <a:pt y="162" x="225"/>
                  </a:lnTo>
                  <a:lnTo>
                    <a:pt y="162" x="235"/>
                  </a:lnTo>
                  <a:lnTo>
                    <a:pt y="174" x="229"/>
                  </a:lnTo>
                  <a:lnTo>
                    <a:pt y="182" x="223"/>
                  </a:lnTo>
                  <a:lnTo>
                    <a:pt y="189" x="218"/>
                  </a:lnTo>
                  <a:lnTo>
                    <a:pt y="197" x="212"/>
                  </a:lnTo>
                  <a:lnTo>
                    <a:pt y="201" x="206"/>
                  </a:lnTo>
                  <a:lnTo>
                    <a:pt y="204" x="200"/>
                  </a:lnTo>
                  <a:lnTo>
                    <a:pt y="207" x="195"/>
                  </a:lnTo>
                  <a:lnTo>
                    <a:pt y="207" x="189"/>
                  </a:lnTo>
                  <a:lnTo>
                    <a:pt y="207" x="183"/>
                  </a:lnTo>
                  <a:lnTo>
                    <a:pt y="205" x="178"/>
                  </a:lnTo>
                  <a:lnTo>
                    <a:pt y="202" x="170"/>
                  </a:lnTo>
                  <a:lnTo>
                    <a:pt y="198" x="163"/>
                  </a:lnTo>
                  <a:lnTo>
                    <a:pt y="185" x="146"/>
                  </a:lnTo>
                  <a:lnTo>
                    <a:pt y="169" x="127"/>
                  </a:lnTo>
                  <a:lnTo>
                    <a:pt y="159" x="11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grpSp>
        <p:nvGrpSpPr>
          <p:cNvPr id="6393" name="Shape 6393"/>
          <p:cNvGrpSpPr/>
          <p:nvPr/>
        </p:nvGrpSpPr>
        <p:grpSpPr>
          <a:xfrm>
            <a:off y="1957386" x="7027861"/>
            <a:ext cy="3570286" cx="1519466"/>
            <a:chOff y="1404937" x="8696325"/>
            <a:chExt cy="4165600" cx="1881970"/>
          </a:xfrm>
        </p:grpSpPr>
        <p:sp>
          <p:nvSpPr>
            <p:cNvPr id="6394" name="Shape 6394"/>
            <p:cNvSpPr/>
            <p:nvPr/>
          </p:nvSpPr>
          <p:spPr>
            <a:xfrm>
              <a:off y="5545137" x="8696325"/>
              <a:ext cy="25399" cx="800099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95" name="Shape 6395"/>
            <p:cNvSpPr/>
            <p:nvPr/>
          </p:nvSpPr>
          <p:spPr>
            <a:xfrm>
              <a:off y="5219700" x="9925050"/>
              <a:ext cy="149224" cx="115886"/>
            </a:xfrm>
            <a:custGeom>
              <a:pathLst>
                <a:path w="78" extrusionOk="0" h="100">
                  <a:moveTo>
                    <a:pt y="90" x="27"/>
                  </a:moveTo>
                  <a:lnTo>
                    <a:pt y="74" x="39"/>
                  </a:lnTo>
                  <a:lnTo>
                    <a:pt y="54" x="52"/>
                  </a:lnTo>
                  <a:lnTo>
                    <a:pt y="35" x="65"/>
                  </a:lnTo>
                  <a:lnTo>
                    <a:pt y="18" x="73"/>
                  </a:lnTo>
                  <a:lnTo>
                    <a:pt y="12" x="76"/>
                  </a:lnTo>
                  <a:lnTo>
                    <a:pt y="6" x="78"/>
                  </a:lnTo>
                  <a:lnTo>
                    <a:pt y="3" x="78"/>
                  </a:lnTo>
                  <a:lnTo>
                    <a:pt y="0" x="76"/>
                  </a:lnTo>
                  <a:lnTo>
                    <a:pt y="2" x="73"/>
                  </a:lnTo>
                  <a:lnTo>
                    <a:pt y="3" x="72"/>
                  </a:lnTo>
                  <a:lnTo>
                    <a:pt y="6" x="68"/>
                  </a:lnTo>
                  <a:lnTo>
                    <a:pt y="12" x="63"/>
                  </a:lnTo>
                  <a:lnTo>
                    <a:pt y="15" x="60"/>
                  </a:lnTo>
                  <a:lnTo>
                    <a:pt y="18" x="58"/>
                  </a:lnTo>
                  <a:lnTo>
                    <a:pt y="21" x="53"/>
                  </a:lnTo>
                  <a:lnTo>
                    <a:pt y="26" x="48"/>
                  </a:lnTo>
                  <a:lnTo>
                    <a:pt y="35" x="45"/>
                  </a:lnTo>
                  <a:lnTo>
                    <a:pt y="44" x="42"/>
                  </a:lnTo>
                  <a:lnTo>
                    <a:pt y="75" x="24"/>
                  </a:lnTo>
                  <a:lnTo>
                    <a:pt y="80" x="6"/>
                  </a:lnTo>
                  <a:lnTo>
                    <a:pt y="88" x="0"/>
                  </a:lnTo>
                  <a:lnTo>
                    <a:pt y="100" x="22"/>
                  </a:lnTo>
                  <a:lnTo>
                    <a:pt y="90" x="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96" name="Shape 6396"/>
            <p:cNvSpPr/>
            <p:nvPr/>
          </p:nvSpPr>
          <p:spPr>
            <a:xfrm>
              <a:off y="3154361" x="10088561"/>
              <a:ext cy="169861" cx="41275"/>
            </a:xfrm>
            <a:custGeom>
              <a:pathLst>
                <a:path w="28" extrusionOk="0" h="114">
                  <a:moveTo>
                    <a:pt y="101" x="3"/>
                  </a:moveTo>
                  <a:lnTo>
                    <a:pt y="81" x="3"/>
                  </a:lnTo>
                  <a:lnTo>
                    <a:pt y="57" x="2"/>
                  </a:lnTo>
                  <a:lnTo>
                    <a:pt y="34" x="0"/>
                  </a:lnTo>
                  <a:lnTo>
                    <a:pt y="16" x="2"/>
                  </a:lnTo>
                  <a:lnTo>
                    <a:pt y="8" x="3"/>
                  </a:lnTo>
                  <a:lnTo>
                    <a:pt y="3" x="5"/>
                  </a:lnTo>
                  <a:lnTo>
                    <a:pt y="1" x="6"/>
                  </a:lnTo>
                  <a:lnTo>
                    <a:pt y="0" x="9"/>
                  </a:lnTo>
                  <a:lnTo>
                    <a:pt y="1" x="11"/>
                  </a:lnTo>
                  <a:lnTo>
                    <a:pt y="4" x="12"/>
                  </a:lnTo>
                  <a:lnTo>
                    <a:pt y="8" x="13"/>
                  </a:lnTo>
                  <a:lnTo>
                    <a:pt y="16" x="15"/>
                  </a:lnTo>
                  <a:lnTo>
                    <a:pt y="20" x="15"/>
                  </a:lnTo>
                  <a:lnTo>
                    <a:pt y="23" x="15"/>
                  </a:lnTo>
                  <a:lnTo>
                    <a:pt y="29" x="18"/>
                  </a:lnTo>
                  <a:lnTo>
                    <a:pt y="36" x="19"/>
                  </a:lnTo>
                  <a:lnTo>
                    <a:pt y="46" x="18"/>
                  </a:lnTo>
                  <a:lnTo>
                    <a:pt y="55" x="16"/>
                  </a:lnTo>
                  <a:lnTo>
                    <a:pt y="91" x="13"/>
                  </a:lnTo>
                  <a:lnTo>
                    <a:pt y="104" x="26"/>
                  </a:lnTo>
                  <a:lnTo>
                    <a:pt y="114" x="28"/>
                  </a:lnTo>
                  <a:lnTo>
                    <a:pt y="112" x="5"/>
                  </a:lnTo>
                  <a:lnTo>
                    <a:pt y="101" x="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97" name="Shape 6397"/>
            <p:cNvSpPr/>
            <p:nvPr/>
          </p:nvSpPr>
          <p:spPr>
            <a:xfrm>
              <a:off y="4318000" x="10072686"/>
              <a:ext cy="174625" cx="39686"/>
            </a:xfrm>
            <a:custGeom>
              <a:pathLst>
                <a:path w="26" extrusionOk="0" h="116">
                  <a:moveTo>
                    <a:pt y="101" x="25"/>
                  </a:moveTo>
                  <a:lnTo>
                    <a:pt y="83" x="25"/>
                  </a:lnTo>
                  <a:lnTo>
                    <a:pt y="60" x="26"/>
                  </a:lnTo>
                  <a:lnTo>
                    <a:pt y="35" x="26"/>
                  </a:lnTo>
                  <a:lnTo>
                    <a:pt y="16" x="26"/>
                  </a:lnTo>
                  <a:lnTo>
                    <a:pt y="9" x="25"/>
                  </a:lnTo>
                  <a:lnTo>
                    <a:pt y="5" x="22"/>
                  </a:lnTo>
                  <a:lnTo>
                    <a:pt y="3" x="22"/>
                  </a:lnTo>
                  <a:lnTo>
                    <a:pt y="0" x="19"/>
                  </a:lnTo>
                  <a:lnTo>
                    <a:pt y="3" x="18"/>
                  </a:lnTo>
                  <a:lnTo>
                    <a:pt y="5" x="16"/>
                  </a:lnTo>
                  <a:lnTo>
                    <a:pt y="11" x="15"/>
                  </a:lnTo>
                  <a:lnTo>
                    <a:pt y="18" x="13"/>
                  </a:lnTo>
                  <a:lnTo>
                    <a:pt y="21" x="13"/>
                  </a:lnTo>
                  <a:lnTo>
                    <a:pt y="25" x="12"/>
                  </a:lnTo>
                  <a:lnTo>
                    <a:pt y="29" x="9"/>
                  </a:lnTo>
                  <a:lnTo>
                    <a:pt y="38" x="9"/>
                  </a:lnTo>
                  <a:lnTo>
                    <a:pt y="47" x="9"/>
                  </a:lnTo>
                  <a:lnTo>
                    <a:pt y="55" x="12"/>
                  </a:lnTo>
                  <a:lnTo>
                    <a:pt y="91" x="15"/>
                  </a:lnTo>
                  <a:lnTo>
                    <a:pt y="106" x="0"/>
                  </a:lnTo>
                  <a:lnTo>
                    <a:pt y="116" x="0"/>
                  </a:lnTo>
                  <a:lnTo>
                    <a:pt y="114" x="23"/>
                  </a:lnTo>
                  <a:lnTo>
                    <a:pt y="101" x="2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98" name="Shape 6398"/>
            <p:cNvSpPr/>
            <p:nvPr/>
          </p:nvSpPr>
          <p:spPr>
            <a:xfrm>
              <a:off y="3335337" x="10088561"/>
              <a:ext cy="965199" cx="26987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399" name="Shape 6399"/>
            <p:cNvSpPr/>
            <p:nvPr/>
          </p:nvSpPr>
          <p:spPr>
            <a:xfrm>
              <a:off y="4503737" x="10088561"/>
              <a:ext cy="446086" cx="26987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00" name="Shape 6400"/>
            <p:cNvSpPr/>
            <p:nvPr/>
          </p:nvSpPr>
          <p:spPr>
            <a:xfrm>
              <a:off y="5368925" x="9496425"/>
              <a:ext cy="201611" cx="441324"/>
            </a:xfrm>
            <a:custGeom>
              <a:pathLst>
                <a:path w="294" extrusionOk="0" h="134">
                  <a:moveTo>
                    <a:pt y="0" x="281"/>
                  </a:moveTo>
                  <a:lnTo>
                    <a:pt y="13" x="266"/>
                  </a:lnTo>
                  <a:lnTo>
                    <a:pt y="26" x="252"/>
                  </a:lnTo>
                  <a:lnTo>
                    <a:pt y="37" x="237"/>
                  </a:lnTo>
                  <a:lnTo>
                    <a:pt y="49" x="222"/>
                  </a:lnTo>
                  <a:lnTo>
                    <a:pt y="59" x="206"/>
                  </a:lnTo>
                  <a:lnTo>
                    <a:pt y="68" x="190"/>
                  </a:lnTo>
                  <a:lnTo>
                    <a:pt y="78" x="173"/>
                  </a:lnTo>
                  <a:lnTo>
                    <a:pt y="85" x="154"/>
                  </a:lnTo>
                  <a:lnTo>
                    <a:pt y="92" x="137"/>
                  </a:lnTo>
                  <a:lnTo>
                    <a:pt y="99" x="118"/>
                  </a:lnTo>
                  <a:lnTo>
                    <a:pt y="104" x="99"/>
                  </a:lnTo>
                  <a:lnTo>
                    <a:pt y="109" x="80"/>
                  </a:lnTo>
                  <a:lnTo>
                    <a:pt y="112" x="60"/>
                  </a:lnTo>
                  <a:lnTo>
                    <a:pt y="115" x="42"/>
                  </a:lnTo>
                  <a:lnTo>
                    <a:pt y="117" x="21"/>
                  </a:lnTo>
                  <a:lnTo>
                    <a:pt y="117" x="0"/>
                  </a:lnTo>
                  <a:lnTo>
                    <a:pt y="134" x="0"/>
                  </a:lnTo>
                  <a:lnTo>
                    <a:pt y="134" x="21"/>
                  </a:lnTo>
                  <a:lnTo>
                    <a:pt y="132" x="43"/>
                  </a:lnTo>
                  <a:lnTo>
                    <a:pt y="129" x="63"/>
                  </a:lnTo>
                  <a:lnTo>
                    <a:pt y="125" x="83"/>
                  </a:lnTo>
                  <a:lnTo>
                    <a:pt y="121" x="104"/>
                  </a:lnTo>
                  <a:lnTo>
                    <a:pt y="115" x="124"/>
                  </a:lnTo>
                  <a:lnTo>
                    <a:pt y="109" x="142"/>
                  </a:lnTo>
                  <a:lnTo>
                    <a:pt y="101" x="161"/>
                  </a:lnTo>
                  <a:lnTo>
                    <a:pt y="93" x="180"/>
                  </a:lnTo>
                  <a:lnTo>
                    <a:pt y="83" x="197"/>
                  </a:lnTo>
                  <a:lnTo>
                    <a:pt y="73" x="214"/>
                  </a:lnTo>
                  <a:lnTo>
                    <a:pt y="63" x="232"/>
                  </a:lnTo>
                  <a:lnTo>
                    <a:pt y="52" x="248"/>
                  </a:lnTo>
                  <a:lnTo>
                    <a:pt y="39" x="263"/>
                  </a:lnTo>
                  <a:lnTo>
                    <a:pt y="26" x="279"/>
                  </a:lnTo>
                  <a:lnTo>
                    <a:pt y="11" x="294"/>
                  </a:lnTo>
                  <a:lnTo>
                    <a:pt y="0" x="28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01" name="Shape 6401"/>
            <p:cNvSpPr/>
            <p:nvPr/>
          </p:nvSpPr>
          <p:spPr>
            <a:xfrm>
              <a:off y="4953000" x="10031411"/>
              <a:ext cy="269874" cx="84137"/>
            </a:xfrm>
            <a:custGeom>
              <a:pathLst>
                <a:path w="57" extrusionOk="0" h="180">
                  <a:moveTo>
                    <a:pt y="0" x="40"/>
                  </a:moveTo>
                  <a:lnTo>
                    <a:pt y="23" x="38"/>
                  </a:lnTo>
                  <a:lnTo>
                    <a:pt y="46" x="37"/>
                  </a:lnTo>
                  <a:lnTo>
                    <a:pt y="67" x="33"/>
                  </a:lnTo>
                  <a:lnTo>
                    <a:pt y="89" x="28"/>
                  </a:lnTo>
                  <a:lnTo>
                    <a:pt y="111" x="23"/>
                  </a:lnTo>
                  <a:lnTo>
                    <a:pt y="132" x="17"/>
                  </a:lnTo>
                  <a:lnTo>
                    <a:pt y="152" x="8"/>
                  </a:lnTo>
                  <a:lnTo>
                    <a:pt y="173" x="0"/>
                  </a:lnTo>
                  <a:lnTo>
                    <a:pt y="180" x="15"/>
                  </a:lnTo>
                  <a:lnTo>
                    <a:pt y="160" x="24"/>
                  </a:lnTo>
                  <a:lnTo>
                    <a:pt y="138" x="33"/>
                  </a:lnTo>
                  <a:lnTo>
                    <a:pt y="116" x="40"/>
                  </a:lnTo>
                  <a:lnTo>
                    <a:pt y="93" x="46"/>
                  </a:lnTo>
                  <a:lnTo>
                    <a:pt y="70" x="51"/>
                  </a:lnTo>
                  <a:lnTo>
                    <a:pt y="47" x="54"/>
                  </a:lnTo>
                  <a:lnTo>
                    <a:pt y="24" x="56"/>
                  </a:lnTo>
                  <a:lnTo>
                    <a:pt y="0" x="57"/>
                  </a:lnTo>
                  <a:lnTo>
                    <a:pt y="0" x="4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02" name="Shape 6402"/>
            <p:cNvSpPr/>
            <p:nvPr/>
          </p:nvSpPr>
          <p:spPr>
            <a:xfrm>
              <a:off y="3355975" x="10026650"/>
              <a:ext cy="517525" cx="152399"/>
            </a:xfrm>
            <a:custGeom>
              <a:pathLst>
                <a:path w="102" extrusionOk="0" h="345">
                  <a:moveTo>
                    <a:pt y="94" x="0"/>
                  </a:moveTo>
                  <a:lnTo>
                    <a:pt y="251" x="0"/>
                  </a:lnTo>
                  <a:lnTo>
                    <a:pt y="258" x="0"/>
                  </a:lnTo>
                  <a:lnTo>
                    <a:pt y="267" x="3"/>
                  </a:lnTo>
                  <a:lnTo>
                    <a:pt y="274" x="4"/>
                  </a:lnTo>
                  <a:lnTo>
                    <a:pt y="280" x="8"/>
                  </a:lnTo>
                  <a:lnTo>
                    <a:pt y="293" x="16"/>
                  </a:lnTo>
                  <a:lnTo>
                    <a:pt y="303" x="26"/>
                  </a:lnTo>
                  <a:lnTo>
                    <a:pt y="313" x="34"/>
                  </a:lnTo>
                  <a:lnTo>
                    <a:pt y="323" x="43"/>
                  </a:lnTo>
                  <a:lnTo>
                    <a:pt y="329" x="46"/>
                  </a:lnTo>
                  <a:lnTo>
                    <a:pt y="335" x="49"/>
                  </a:lnTo>
                  <a:lnTo>
                    <a:pt y="339" x="50"/>
                  </a:lnTo>
                  <a:lnTo>
                    <a:pt y="345" x="50"/>
                  </a:lnTo>
                  <a:lnTo>
                    <a:pt y="339" x="52"/>
                  </a:lnTo>
                  <a:lnTo>
                    <a:pt y="335" x="53"/>
                  </a:lnTo>
                  <a:lnTo>
                    <a:pt y="329" x="54"/>
                  </a:lnTo>
                  <a:lnTo>
                    <a:pt y="323" x="59"/>
                  </a:lnTo>
                  <a:lnTo>
                    <a:pt y="313" x="66"/>
                  </a:lnTo>
                  <a:lnTo>
                    <a:pt y="303" x="76"/>
                  </a:lnTo>
                  <a:lnTo>
                    <a:pt y="293" x="85"/>
                  </a:lnTo>
                  <a:lnTo>
                    <a:pt y="280" x="93"/>
                  </a:lnTo>
                  <a:lnTo>
                    <a:pt y="274" x="96"/>
                  </a:lnTo>
                  <a:lnTo>
                    <a:pt y="267" x="99"/>
                  </a:lnTo>
                  <a:lnTo>
                    <a:pt y="258" x="100"/>
                  </a:lnTo>
                  <a:lnTo>
                    <a:pt y="251" x="100"/>
                  </a:lnTo>
                  <a:lnTo>
                    <a:pt y="94" x="102"/>
                  </a:lnTo>
                  <a:lnTo>
                    <a:pt y="85" x="100"/>
                  </a:lnTo>
                  <a:lnTo>
                    <a:pt y="78" x="99"/>
                  </a:lnTo>
                  <a:lnTo>
                    <a:pt y="71" x="96"/>
                  </a:lnTo>
                  <a:lnTo>
                    <a:pt y="64" x="93"/>
                  </a:lnTo>
                  <a:lnTo>
                    <a:pt y="52" x="85"/>
                  </a:lnTo>
                  <a:lnTo>
                    <a:pt y="42" x="76"/>
                  </a:lnTo>
                  <a:lnTo>
                    <a:pt y="32" x="66"/>
                  </a:lnTo>
                  <a:lnTo>
                    <a:pt y="22" x="59"/>
                  </a:lnTo>
                  <a:lnTo>
                    <a:pt y="16" x="54"/>
                  </a:lnTo>
                  <a:lnTo>
                    <a:pt y="12" x="53"/>
                  </a:lnTo>
                  <a:lnTo>
                    <a:pt y="6" x="52"/>
                  </a:lnTo>
                  <a:lnTo>
                    <a:pt y="0" x="50"/>
                  </a:lnTo>
                  <a:lnTo>
                    <a:pt y="6" x="50"/>
                  </a:lnTo>
                  <a:lnTo>
                    <a:pt y="12" x="49"/>
                  </a:lnTo>
                  <a:lnTo>
                    <a:pt y="16" x="46"/>
                  </a:lnTo>
                  <a:lnTo>
                    <a:pt y="22" x="43"/>
                  </a:lnTo>
                  <a:lnTo>
                    <a:pt y="32" x="34"/>
                  </a:lnTo>
                  <a:lnTo>
                    <a:pt y="42" x="24"/>
                  </a:lnTo>
                  <a:lnTo>
                    <a:pt y="52" x="16"/>
                  </a:lnTo>
                  <a:lnTo>
                    <a:pt y="64" x="7"/>
                  </a:lnTo>
                  <a:lnTo>
                    <a:pt y="71" x="4"/>
                  </a:lnTo>
                  <a:lnTo>
                    <a:pt y="78" x="1"/>
                  </a:lnTo>
                  <a:lnTo>
                    <a:pt y="85" x="0"/>
                  </a:lnTo>
                  <a:lnTo>
                    <a:pt y="94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03" name="Shape 6403"/>
            <p:cNvSpPr/>
            <p:nvPr/>
          </p:nvSpPr>
          <p:spPr>
            <a:xfrm>
              <a:off y="3497262" x="10018711"/>
              <a:ext cy="234949" cx="14286"/>
            </a:xfrm>
            <a:custGeom>
              <a:pathLst>
                <a:path w="9" extrusionOk="0" h="157">
                  <a:moveTo>
                    <a:pt y="157" x="0"/>
                  </a:moveTo>
                  <a:lnTo>
                    <a:pt y="157" x="9"/>
                  </a:lnTo>
                  <a:lnTo>
                    <a:pt y="0" x="9"/>
                  </a:lnTo>
                  <a:lnTo>
                    <a:pt y="0" x="0"/>
                  </a:lnTo>
                  <a:lnTo>
                    <a:pt y="157" x="0"/>
                  </a:lnTo>
                  <a:lnTo>
                    <a:pt y="157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04" name="Shape 6404"/>
            <p:cNvSpPr/>
            <p:nvPr/>
          </p:nvSpPr>
          <p:spPr>
            <a:xfrm>
              <a:off y="3732212" x="10018711"/>
              <a:ext cy="141286" cx="88900"/>
            </a:xfrm>
            <a:custGeom>
              <a:pathLst>
                <a:path w="59" extrusionOk="0" h="94">
                  <a:moveTo>
                    <a:pt y="94" x="51"/>
                  </a:moveTo>
                  <a:lnTo>
                    <a:pt y="94" x="59"/>
                  </a:lnTo>
                  <a:lnTo>
                    <a:pt y="88" x="59"/>
                  </a:lnTo>
                  <a:lnTo>
                    <a:pt y="81" x="57"/>
                  </a:lnTo>
                  <a:lnTo>
                    <a:pt y="76" x="54"/>
                  </a:lnTo>
                  <a:lnTo>
                    <a:pt y="71" x="51"/>
                  </a:lnTo>
                  <a:lnTo>
                    <a:pt y="61" x="42"/>
                  </a:lnTo>
                  <a:lnTo>
                    <a:pt y="49" x="33"/>
                  </a:lnTo>
                  <a:lnTo>
                    <a:pt y="39" x="25"/>
                  </a:lnTo>
                  <a:lnTo>
                    <a:pt y="27" x="16"/>
                  </a:lnTo>
                  <a:lnTo>
                    <a:pt y="20" x="13"/>
                  </a:lnTo>
                  <a:lnTo>
                    <a:pt y="14" x="10"/>
                  </a:lnTo>
                  <a:lnTo>
                    <a:pt y="7" x="9"/>
                  </a:lnTo>
                  <a:lnTo>
                    <a:pt y="0" x="9"/>
                  </a:lnTo>
                  <a:lnTo>
                    <a:pt y="0" x="0"/>
                  </a:lnTo>
                  <a:lnTo>
                    <a:pt y="9" x="2"/>
                  </a:lnTo>
                  <a:lnTo>
                    <a:pt y="16" x="3"/>
                  </a:lnTo>
                  <a:lnTo>
                    <a:pt y="24" x="6"/>
                  </a:lnTo>
                  <a:lnTo>
                    <a:pt y="32" x="9"/>
                  </a:lnTo>
                  <a:lnTo>
                    <a:pt y="43" x="18"/>
                  </a:lnTo>
                  <a:lnTo>
                    <a:pt y="55" x="26"/>
                  </a:lnTo>
                  <a:lnTo>
                    <a:pt y="65" x="36"/>
                  </a:lnTo>
                  <a:lnTo>
                    <a:pt y="75" x="44"/>
                  </a:lnTo>
                  <a:lnTo>
                    <a:pt y="79" x="46"/>
                  </a:lnTo>
                  <a:lnTo>
                    <a:pt y="85" x="49"/>
                  </a:lnTo>
                  <a:lnTo>
                    <a:pt y="89" x="51"/>
                  </a:lnTo>
                  <a:lnTo>
                    <a:pt y="94" x="51"/>
                  </a:lnTo>
                  <a:lnTo>
                    <a:pt y="94" x="59"/>
                  </a:lnTo>
                  <a:lnTo>
                    <a:pt y="94" x="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05" name="Shape 6405"/>
            <p:cNvSpPr/>
            <p:nvPr/>
          </p:nvSpPr>
          <p:spPr>
            <a:xfrm>
              <a:off y="3732212" x="10094911"/>
              <a:ext cy="141286" cx="88900"/>
            </a:xfrm>
            <a:custGeom>
              <a:pathLst>
                <a:path w="59" extrusionOk="0" h="94">
                  <a:moveTo>
                    <a:pt y="0" x="50"/>
                  </a:moveTo>
                  <a:lnTo>
                    <a:pt y="0" x="50"/>
                  </a:lnTo>
                  <a:lnTo>
                    <a:pt y="7" x="50"/>
                  </a:lnTo>
                  <a:lnTo>
                    <a:pt y="14" x="49"/>
                  </a:lnTo>
                  <a:lnTo>
                    <a:pt y="20" x="46"/>
                  </a:lnTo>
                  <a:lnTo>
                    <a:pt y="27" x="43"/>
                  </a:lnTo>
                  <a:lnTo>
                    <a:pt y="39" x="36"/>
                  </a:lnTo>
                  <a:lnTo>
                    <a:pt y="49" x="26"/>
                  </a:lnTo>
                  <a:lnTo>
                    <a:pt y="61" x="17"/>
                  </a:lnTo>
                  <a:lnTo>
                    <a:pt y="71" x="8"/>
                  </a:lnTo>
                  <a:lnTo>
                    <a:pt y="76" x="6"/>
                  </a:lnTo>
                  <a:lnTo>
                    <a:pt y="81" x="3"/>
                  </a:lnTo>
                  <a:lnTo>
                    <a:pt y="88" x="1"/>
                  </a:lnTo>
                  <a:lnTo>
                    <a:pt y="94" x="0"/>
                  </a:lnTo>
                  <a:lnTo>
                    <a:pt y="94" x="8"/>
                  </a:lnTo>
                  <a:lnTo>
                    <a:pt y="89" x="8"/>
                  </a:lnTo>
                  <a:lnTo>
                    <a:pt y="85" x="10"/>
                  </a:lnTo>
                  <a:lnTo>
                    <a:pt y="79" x="13"/>
                  </a:lnTo>
                  <a:lnTo>
                    <a:pt y="75" x="16"/>
                  </a:lnTo>
                  <a:lnTo>
                    <a:pt y="65" x="23"/>
                  </a:lnTo>
                  <a:lnTo>
                    <a:pt y="55" x="33"/>
                  </a:lnTo>
                  <a:lnTo>
                    <a:pt y="43" x="42"/>
                  </a:lnTo>
                  <a:lnTo>
                    <a:pt y="32" x="50"/>
                  </a:lnTo>
                  <a:lnTo>
                    <a:pt y="24" x="54"/>
                  </a:lnTo>
                  <a:lnTo>
                    <a:pt y="16" x="57"/>
                  </a:lnTo>
                  <a:lnTo>
                    <a:pt y="9" x="59"/>
                  </a:lnTo>
                  <a:lnTo>
                    <a:pt y="0" x="59"/>
                  </a:lnTo>
                  <a:lnTo>
                    <a:pt y="0" x="59"/>
                  </a:lnTo>
                  <a:lnTo>
                    <a:pt y="0" x="5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06" name="Shape 6406"/>
            <p:cNvSpPr/>
            <p:nvPr/>
          </p:nvSpPr>
          <p:spPr>
            <a:xfrm>
              <a:off y="3497262" x="10169525"/>
              <a:ext cy="234949" cx="14286"/>
            </a:xfrm>
            <a:custGeom>
              <a:pathLst>
                <a:path w="9" extrusionOk="0" h="157">
                  <a:moveTo>
                    <a:pt y="0" x="9"/>
                  </a:moveTo>
                  <a:lnTo>
                    <a:pt y="0" x="2"/>
                  </a:lnTo>
                  <a:lnTo>
                    <a:pt y="157" x="0"/>
                  </a:lnTo>
                  <a:lnTo>
                    <a:pt y="157" x="9"/>
                  </a:lnTo>
                  <a:lnTo>
                    <a:pt y="0" x="9"/>
                  </a:lnTo>
                  <a:lnTo>
                    <a:pt y="0" x="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07" name="Shape 6407"/>
            <p:cNvSpPr/>
            <p:nvPr/>
          </p:nvSpPr>
          <p:spPr>
            <a:xfrm>
              <a:off y="3355975" x="10094911"/>
              <a:ext cy="141286" cx="88900"/>
            </a:xfrm>
            <a:custGeom>
              <a:pathLst>
                <a:path w="59" extrusionOk="0" h="94">
                  <a:moveTo>
                    <a:pt y="0" x="8"/>
                  </a:moveTo>
                  <a:lnTo>
                    <a:pt y="0" x="0"/>
                  </a:lnTo>
                  <a:lnTo>
                    <a:pt y="7" x="1"/>
                  </a:lnTo>
                  <a:lnTo>
                    <a:pt y="13" x="3"/>
                  </a:lnTo>
                  <a:lnTo>
                    <a:pt y="19" x="6"/>
                  </a:lnTo>
                  <a:lnTo>
                    <a:pt y="25" x="8"/>
                  </a:lnTo>
                  <a:lnTo>
                    <a:pt y="35" x="17"/>
                  </a:lnTo>
                  <a:lnTo>
                    <a:pt y="45" x="27"/>
                  </a:lnTo>
                  <a:lnTo>
                    <a:pt y="55" x="36"/>
                  </a:lnTo>
                  <a:lnTo>
                    <a:pt y="67" x="44"/>
                  </a:lnTo>
                  <a:lnTo>
                    <a:pt y="72" x="47"/>
                  </a:lnTo>
                  <a:lnTo>
                    <a:pt y="80" x="49"/>
                  </a:lnTo>
                  <a:lnTo>
                    <a:pt y="85" x="50"/>
                  </a:lnTo>
                  <a:lnTo>
                    <a:pt y="94" x="52"/>
                  </a:lnTo>
                  <a:lnTo>
                    <a:pt y="94" x="59"/>
                  </a:lnTo>
                  <a:lnTo>
                    <a:pt y="85" x="59"/>
                  </a:lnTo>
                  <a:lnTo>
                    <a:pt y="77" x="57"/>
                  </a:lnTo>
                  <a:lnTo>
                    <a:pt y="69" x="54"/>
                  </a:lnTo>
                  <a:lnTo>
                    <a:pt y="62" x="52"/>
                  </a:lnTo>
                  <a:lnTo>
                    <a:pt y="49" x="43"/>
                  </a:lnTo>
                  <a:lnTo>
                    <a:pt y="39" x="33"/>
                  </a:lnTo>
                  <a:lnTo>
                    <a:pt y="29" x="24"/>
                  </a:lnTo>
                  <a:lnTo>
                    <a:pt y="19" x="16"/>
                  </a:lnTo>
                  <a:lnTo>
                    <a:pt y="15" x="13"/>
                  </a:lnTo>
                  <a:lnTo>
                    <a:pt y="10" x="10"/>
                  </a:lnTo>
                  <a:lnTo>
                    <a:pt y="5" x="8"/>
                  </a:lnTo>
                  <a:lnTo>
                    <a:pt y="0" x="8"/>
                  </a:lnTo>
                  <a:lnTo>
                    <a:pt y="0" x="0"/>
                  </a:lnTo>
                  <a:lnTo>
                    <a:pt y="0" x="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08" name="Shape 6408"/>
            <p:cNvSpPr/>
            <p:nvPr/>
          </p:nvSpPr>
          <p:spPr>
            <a:xfrm>
              <a:off y="3355975" x="10018711"/>
              <a:ext cy="141286" cx="88900"/>
            </a:xfrm>
            <a:custGeom>
              <a:pathLst>
                <a:path w="59" extrusionOk="0" h="94">
                  <a:moveTo>
                    <a:pt y="94" x="9"/>
                  </a:moveTo>
                  <a:lnTo>
                    <a:pt y="94" x="9"/>
                  </a:lnTo>
                  <a:lnTo>
                    <a:pt y="85" x="9"/>
                  </a:lnTo>
                  <a:lnTo>
                    <a:pt y="80" x="10"/>
                  </a:lnTo>
                  <a:lnTo>
                    <a:pt y="72" x="13"/>
                  </a:lnTo>
                  <a:lnTo>
                    <a:pt y="67" x="16"/>
                  </a:lnTo>
                  <a:lnTo>
                    <a:pt y="55" x="23"/>
                  </a:lnTo>
                  <a:lnTo>
                    <a:pt y="45" x="33"/>
                  </a:lnTo>
                  <a:lnTo>
                    <a:pt y="35" x="42"/>
                  </a:lnTo>
                  <a:lnTo>
                    <a:pt y="25" x="51"/>
                  </a:lnTo>
                  <a:lnTo>
                    <a:pt y="19" x="54"/>
                  </a:lnTo>
                  <a:lnTo>
                    <a:pt y="13" x="57"/>
                  </a:lnTo>
                  <a:lnTo>
                    <a:pt y="7" x="59"/>
                  </a:lnTo>
                  <a:lnTo>
                    <a:pt y="0" x="59"/>
                  </a:lnTo>
                  <a:lnTo>
                    <a:pt y="0" x="51"/>
                  </a:lnTo>
                  <a:lnTo>
                    <a:pt y="5" x="51"/>
                  </a:lnTo>
                  <a:lnTo>
                    <a:pt y="10" x="49"/>
                  </a:lnTo>
                  <a:lnTo>
                    <a:pt y="15" x="46"/>
                  </a:lnTo>
                  <a:lnTo>
                    <a:pt y="19" x="44"/>
                  </a:lnTo>
                  <a:lnTo>
                    <a:pt y="29" x="36"/>
                  </a:lnTo>
                  <a:lnTo>
                    <a:pt y="39" x="26"/>
                  </a:lnTo>
                  <a:lnTo>
                    <a:pt y="49" x="18"/>
                  </a:lnTo>
                  <a:lnTo>
                    <a:pt y="62" x="9"/>
                  </a:lnTo>
                  <a:lnTo>
                    <a:pt y="69" x="5"/>
                  </a:lnTo>
                  <a:lnTo>
                    <a:pt y="77" x="3"/>
                  </a:lnTo>
                  <a:lnTo>
                    <a:pt y="85" x="0"/>
                  </a:lnTo>
                  <a:lnTo>
                    <a:pt y="94" x="0"/>
                  </a:lnTo>
                  <a:lnTo>
                    <a:pt y="94" x="0"/>
                  </a:lnTo>
                  <a:lnTo>
                    <a:pt y="94" x="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09" name="Shape 6409"/>
            <p:cNvSpPr/>
            <p:nvPr/>
          </p:nvSpPr>
          <p:spPr>
            <a:xfrm>
              <a:off y="3668712" x="10028236"/>
              <a:ext cy="155575" cx="147637"/>
            </a:xfrm>
            <a:custGeom>
              <a:pathLst>
                <a:path w="99" extrusionOk="0" h="104">
                  <a:moveTo>
                    <a:pt y="0" x="49"/>
                  </a:moveTo>
                  <a:lnTo>
                    <a:pt y="11" x="46"/>
                  </a:lnTo>
                  <a:lnTo>
                    <a:pt y="27" x="45"/>
                  </a:lnTo>
                  <a:lnTo>
                    <a:pt y="39" x="2"/>
                  </a:lnTo>
                  <a:lnTo>
                    <a:pt y="49" x="0"/>
                  </a:lnTo>
                  <a:lnTo>
                    <a:pt y="50" x="45"/>
                  </a:lnTo>
                  <a:lnTo>
                    <a:pt y="69" x="46"/>
                  </a:lnTo>
                  <a:lnTo>
                    <a:pt y="88" x="48"/>
                  </a:lnTo>
                  <a:lnTo>
                    <a:pt y="93" x="32"/>
                  </a:lnTo>
                  <a:lnTo>
                    <a:pt y="98" x="32"/>
                  </a:lnTo>
                  <a:lnTo>
                    <a:pt y="99" x="49"/>
                  </a:lnTo>
                  <a:lnTo>
                    <a:pt y="104" x="49"/>
                  </a:lnTo>
                  <a:lnTo>
                    <a:pt y="99" x="51"/>
                  </a:lnTo>
                  <a:lnTo>
                    <a:pt y="98" x="66"/>
                  </a:lnTo>
                  <a:lnTo>
                    <a:pt y="93" x="66"/>
                  </a:lnTo>
                  <a:lnTo>
                    <a:pt y="88" x="52"/>
                  </a:lnTo>
                  <a:lnTo>
                    <a:pt y="69" x="53"/>
                  </a:lnTo>
                  <a:lnTo>
                    <a:pt y="50" x="55"/>
                  </a:lnTo>
                  <a:lnTo>
                    <a:pt y="49" x="99"/>
                  </a:lnTo>
                  <a:lnTo>
                    <a:pt y="39" x="98"/>
                  </a:lnTo>
                  <a:lnTo>
                    <a:pt y="27" x="53"/>
                  </a:lnTo>
                  <a:lnTo>
                    <a:pt y="11" x="53"/>
                  </a:lnTo>
                  <a:lnTo>
                    <a:pt y="0" x="49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10" name="Shape 6410"/>
            <p:cNvSpPr/>
            <p:nvPr/>
          </p:nvSpPr>
          <p:spPr>
            <a:xfrm>
              <a:off y="3668712" x="10028236"/>
              <a:ext cy="155575" cx="147637"/>
            </a:xfrm>
            <a:custGeom>
              <a:pathLst>
                <a:path w="99" extrusionOk="0" h="104">
                  <a:moveTo>
                    <a:pt y="0" x="49"/>
                  </a:moveTo>
                  <a:lnTo>
                    <a:pt y="11" x="46"/>
                  </a:lnTo>
                  <a:lnTo>
                    <a:pt y="27" x="45"/>
                  </a:lnTo>
                  <a:lnTo>
                    <a:pt y="39" x="2"/>
                  </a:lnTo>
                  <a:lnTo>
                    <a:pt y="49" x="0"/>
                  </a:lnTo>
                  <a:lnTo>
                    <a:pt y="50" x="45"/>
                  </a:lnTo>
                  <a:lnTo>
                    <a:pt y="69" x="46"/>
                  </a:lnTo>
                  <a:lnTo>
                    <a:pt y="88" x="48"/>
                  </a:lnTo>
                  <a:lnTo>
                    <a:pt y="93" x="32"/>
                  </a:lnTo>
                  <a:lnTo>
                    <a:pt y="98" x="32"/>
                  </a:lnTo>
                  <a:lnTo>
                    <a:pt y="99" x="49"/>
                  </a:lnTo>
                  <a:lnTo>
                    <a:pt y="104" x="49"/>
                  </a:lnTo>
                  <a:lnTo>
                    <a:pt y="99" x="51"/>
                  </a:lnTo>
                  <a:lnTo>
                    <a:pt y="98" x="66"/>
                  </a:lnTo>
                  <a:lnTo>
                    <a:pt y="93" x="66"/>
                  </a:lnTo>
                  <a:lnTo>
                    <a:pt y="88" x="52"/>
                  </a:lnTo>
                  <a:lnTo>
                    <a:pt y="69" x="53"/>
                  </a:lnTo>
                  <a:lnTo>
                    <a:pt y="50" x="55"/>
                  </a:lnTo>
                  <a:lnTo>
                    <a:pt y="49" x="99"/>
                  </a:lnTo>
                  <a:lnTo>
                    <a:pt y="39" x="98"/>
                  </a:lnTo>
                  <a:lnTo>
                    <a:pt y="27" x="53"/>
                  </a:lnTo>
                  <a:lnTo>
                    <a:pt y="11" x="53"/>
                  </a:lnTo>
                  <a:lnTo>
                    <a:pt y="0" x="49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11" name="Shape 6411"/>
            <p:cNvSpPr/>
            <p:nvPr/>
          </p:nvSpPr>
          <p:spPr>
            <a:xfrm>
              <a:off y="3425825" x="10028236"/>
              <a:ext cy="155575" cx="147637"/>
            </a:xfrm>
            <a:custGeom>
              <a:pathLst>
                <a:path w="99" extrusionOk="0" h="104">
                  <a:moveTo>
                    <a:pt y="0" x="49"/>
                  </a:moveTo>
                  <a:lnTo>
                    <a:pt y="12" x="46"/>
                  </a:lnTo>
                  <a:lnTo>
                    <a:pt y="28" x="45"/>
                  </a:lnTo>
                  <a:lnTo>
                    <a:pt y="39" x="2"/>
                  </a:lnTo>
                  <a:lnTo>
                    <a:pt y="49" x="0"/>
                  </a:lnTo>
                  <a:lnTo>
                    <a:pt y="51" x="45"/>
                  </a:lnTo>
                  <a:lnTo>
                    <a:pt y="70" x="46"/>
                  </a:lnTo>
                  <a:lnTo>
                    <a:pt y="88" x="48"/>
                  </a:lnTo>
                  <a:lnTo>
                    <a:pt y="94" x="32"/>
                  </a:lnTo>
                  <a:lnTo>
                    <a:pt y="98" x="32"/>
                  </a:lnTo>
                  <a:lnTo>
                    <a:pt y="100" x="49"/>
                  </a:lnTo>
                  <a:lnTo>
                    <a:pt y="104" x="49"/>
                  </a:lnTo>
                  <a:lnTo>
                    <a:pt y="100" x="51"/>
                  </a:lnTo>
                  <a:lnTo>
                    <a:pt y="98" x="66"/>
                  </a:lnTo>
                  <a:lnTo>
                    <a:pt y="94" x="66"/>
                  </a:lnTo>
                  <a:lnTo>
                    <a:pt y="88" x="52"/>
                  </a:lnTo>
                  <a:lnTo>
                    <a:pt y="70" x="53"/>
                  </a:lnTo>
                  <a:lnTo>
                    <a:pt y="51" x="55"/>
                  </a:lnTo>
                  <a:lnTo>
                    <a:pt y="49" x="99"/>
                  </a:lnTo>
                  <a:lnTo>
                    <a:pt y="39" x="98"/>
                  </a:lnTo>
                  <a:lnTo>
                    <a:pt y="28" x="53"/>
                  </a:lnTo>
                  <a:lnTo>
                    <a:pt y="12" x="53"/>
                  </a:lnTo>
                  <a:lnTo>
                    <a:pt y="0" x="49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12" name="Shape 6412"/>
            <p:cNvSpPr/>
            <p:nvPr/>
          </p:nvSpPr>
          <p:spPr>
            <a:xfrm>
              <a:off y="3425825" x="10028236"/>
              <a:ext cy="155575" cx="147637"/>
            </a:xfrm>
            <a:custGeom>
              <a:pathLst>
                <a:path w="99" extrusionOk="0" h="104">
                  <a:moveTo>
                    <a:pt y="0" x="49"/>
                  </a:moveTo>
                  <a:lnTo>
                    <a:pt y="12" x="46"/>
                  </a:lnTo>
                  <a:lnTo>
                    <a:pt y="28" x="45"/>
                  </a:lnTo>
                  <a:lnTo>
                    <a:pt y="39" x="2"/>
                  </a:lnTo>
                  <a:lnTo>
                    <a:pt y="49" x="0"/>
                  </a:lnTo>
                  <a:lnTo>
                    <a:pt y="51" x="45"/>
                  </a:lnTo>
                  <a:lnTo>
                    <a:pt y="70" x="46"/>
                  </a:lnTo>
                  <a:lnTo>
                    <a:pt y="88" x="48"/>
                  </a:lnTo>
                  <a:lnTo>
                    <a:pt y="94" x="32"/>
                  </a:lnTo>
                  <a:lnTo>
                    <a:pt y="98" x="32"/>
                  </a:lnTo>
                  <a:lnTo>
                    <a:pt y="100" x="49"/>
                  </a:lnTo>
                  <a:lnTo>
                    <a:pt y="104" x="49"/>
                  </a:lnTo>
                  <a:lnTo>
                    <a:pt y="100" x="51"/>
                  </a:lnTo>
                  <a:lnTo>
                    <a:pt y="98" x="66"/>
                  </a:lnTo>
                  <a:lnTo>
                    <a:pt y="94" x="66"/>
                  </a:lnTo>
                  <a:lnTo>
                    <a:pt y="88" x="52"/>
                  </a:lnTo>
                  <a:lnTo>
                    <a:pt y="70" x="53"/>
                  </a:lnTo>
                  <a:lnTo>
                    <a:pt y="51" x="55"/>
                  </a:lnTo>
                  <a:lnTo>
                    <a:pt y="49" x="99"/>
                  </a:lnTo>
                  <a:lnTo>
                    <a:pt y="39" x="98"/>
                  </a:lnTo>
                  <a:lnTo>
                    <a:pt y="28" x="53"/>
                  </a:lnTo>
                  <a:lnTo>
                    <a:pt y="12" x="53"/>
                  </a:lnTo>
                  <a:lnTo>
                    <a:pt y="0" x="49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13" name="Shape 6413"/>
            <p:cNvSpPr/>
            <p:nvPr/>
          </p:nvSpPr>
          <p:spPr>
            <a:xfrm>
              <a:off y="1404937" x="9163050"/>
              <a:ext cy="914400" cx="1208086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No line</a:t>
              </a:r>
            </a:p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after roll… = minus</a:t>
              </a:r>
            </a:p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3 points!</a:t>
              </a:r>
            </a:p>
          </p:txBody>
        </p:sp>
        <p:sp>
          <p:nvSpPr>
            <p:cNvPr id="6414" name="Shape 6414"/>
            <p:cNvSpPr/>
            <p:nvPr/>
          </p:nvSpPr>
          <p:spPr>
            <a:xfrm rot="2520000">
              <a:off y="2628899" x="9883774"/>
              <a:ext cy="574674" cx="576262"/>
            </a:xfrm>
            <a:custGeom>
              <a:pathLst>
                <a:path w="363" extrusionOk="0" h="362">
                  <a:moveTo>
                    <a:pt y="0" x="0"/>
                  </a:moveTo>
                  <a:cubicBezTo>
                    <a:pt y="27" x="47"/>
                    <a:pt y="105" x="221"/>
                    <a:pt y="165" x="282"/>
                  </a:cubicBezTo>
                  <a:cubicBezTo>
                    <a:pt y="225" x="343"/>
                    <a:pt y="321" x="346"/>
                    <a:pt y="362" x="363"/>
                  </a:cubicBezTo>
                </a:path>
              </a:pathLst>
            </a:custGeom>
            <a:noFill/>
            <a:ln w="19050" cap="flat">
              <a:solidFill>
                <a:srgbClr val="FF0000">
                  <a:alpha val="65490"/>
                </a:srgbClr>
              </a:solidFill>
              <a:prstDash val="solid"/>
              <a:miter/>
              <a:headEnd w="lg" len="lg" type="none"/>
              <a:tailEnd w="lg" len="lg" type="triangle"/>
            </a:ln>
          </p:spPr>
          <p:txBody>
            <a:bodyPr bIns="45700" rIns="91425" lIns="91425" tIns="45700" anchor="ctr" anchorCtr="0">
              <a:noAutofit/>
            </a:bodyPr>
            <a:lstStyle/>
            <a:p/>
          </p:txBody>
        </p:sp>
        <p:sp>
          <p:nvSpPr>
            <p:cNvPr id="6415" name="Shape 6415"/>
            <p:cNvSpPr/>
            <p:nvPr/>
          </p:nvSpPr>
          <p:spPr>
            <a:xfrm>
              <a:off y="2916236" x="9523411"/>
              <a:ext cy="463549" cx="384174"/>
            </a:xfrm>
            <a:custGeom>
              <a:pathLst>
                <a:path w="235" extrusionOk="0" h="219">
                  <a:moveTo>
                    <a:pt y="159" x="116"/>
                  </a:moveTo>
                  <a:lnTo>
                    <a:pt y="164" x="113"/>
                  </a:lnTo>
                  <a:lnTo>
                    <a:pt y="176" x="103"/>
                  </a:lnTo>
                  <a:lnTo>
                    <a:pt y="188" x="94"/>
                  </a:lnTo>
                  <a:lnTo>
                    <a:pt y="198" x="87"/>
                  </a:lnTo>
                  <a:lnTo>
                    <a:pt y="205" x="79"/>
                  </a:lnTo>
                  <a:lnTo>
                    <a:pt y="212" x="71"/>
                  </a:lnTo>
                  <a:lnTo>
                    <a:pt y="217" x="64"/>
                  </a:lnTo>
                  <a:lnTo>
                    <a:pt y="218" x="59"/>
                  </a:lnTo>
                  <a:lnTo>
                    <a:pt y="219" x="53"/>
                  </a:lnTo>
                  <a:lnTo>
                    <a:pt y="219" x="46"/>
                  </a:lnTo>
                  <a:lnTo>
                    <a:pt y="217" x="38"/>
                  </a:lnTo>
                  <a:lnTo>
                    <a:pt y="214" x="33"/>
                  </a:lnTo>
                  <a:lnTo>
                    <a:pt y="208" x="26"/>
                  </a:lnTo>
                  <a:lnTo>
                    <a:pt y="202" x="18"/>
                  </a:lnTo>
                  <a:lnTo>
                    <a:pt y="195" x="13"/>
                  </a:lnTo>
                  <a:lnTo>
                    <a:pt y="186" x="6"/>
                  </a:lnTo>
                  <a:lnTo>
                    <a:pt y="175" x="0"/>
                  </a:lnTo>
                  <a:lnTo>
                    <a:pt y="176" x="3"/>
                  </a:lnTo>
                  <a:lnTo>
                    <a:pt y="176" x="4"/>
                  </a:lnTo>
                  <a:lnTo>
                    <a:pt y="175" x="13"/>
                  </a:lnTo>
                  <a:lnTo>
                    <a:pt y="174" x="20"/>
                  </a:lnTo>
                  <a:lnTo>
                    <a:pt y="169" x="28"/>
                  </a:lnTo>
                  <a:lnTo>
                    <a:pt y="164" x="37"/>
                  </a:lnTo>
                  <a:lnTo>
                    <a:pt y="158" x="46"/>
                  </a:lnTo>
                  <a:lnTo>
                    <a:pt y="149" x="54"/>
                  </a:lnTo>
                  <a:lnTo>
                    <a:pt y="139" x="64"/>
                  </a:lnTo>
                  <a:lnTo>
                    <a:pt y="129" x="73"/>
                  </a:lnTo>
                  <a:lnTo>
                    <a:pt y="121" x="79"/>
                  </a:lnTo>
                  <a:lnTo>
                    <a:pt y="112" x="71"/>
                  </a:lnTo>
                  <a:lnTo>
                    <a:pt y="95" x="56"/>
                  </a:lnTo>
                  <a:lnTo>
                    <a:pt y="78" x="46"/>
                  </a:lnTo>
                  <a:lnTo>
                    <a:pt y="70" x="41"/>
                  </a:lnTo>
                  <a:lnTo>
                    <a:pt y="63" x="38"/>
                  </a:lnTo>
                  <a:lnTo>
                    <a:pt y="56" x="37"/>
                  </a:lnTo>
                  <a:lnTo>
                    <a:pt y="50" x="37"/>
                  </a:lnTo>
                  <a:lnTo>
                    <a:pt y="45" x="37"/>
                  </a:lnTo>
                  <a:lnTo>
                    <a:pt y="39" x="38"/>
                  </a:lnTo>
                  <a:lnTo>
                    <a:pt y="33" x="41"/>
                  </a:lnTo>
                  <a:lnTo>
                    <a:pt y="27" x="46"/>
                  </a:lnTo>
                  <a:lnTo>
                    <a:pt y="15" x="57"/>
                  </a:lnTo>
                  <a:lnTo>
                    <a:pt y="0" x="74"/>
                  </a:lnTo>
                  <a:lnTo>
                    <a:pt y="19" x="79"/>
                  </a:lnTo>
                  <a:lnTo>
                    <a:pt y="36" x="86"/>
                  </a:lnTo>
                  <a:lnTo>
                    <a:pt y="55" x="94"/>
                  </a:lnTo>
                  <a:lnTo>
                    <a:pt y="72" x="106"/>
                  </a:lnTo>
                  <a:lnTo>
                    <a:pt y="80" x="113"/>
                  </a:lnTo>
                  <a:lnTo>
                    <a:pt y="73" x="119"/>
                  </a:lnTo>
                  <a:lnTo>
                    <a:pt y="62" x="129"/>
                  </a:lnTo>
                  <a:lnTo>
                    <a:pt y="52" x="139"/>
                  </a:lnTo>
                  <a:lnTo>
                    <a:pt y="43" x="147"/>
                  </a:lnTo>
                  <a:lnTo>
                    <a:pt y="36" x="156"/>
                  </a:lnTo>
                  <a:lnTo>
                    <a:pt y="30" x="166"/>
                  </a:lnTo>
                  <a:lnTo>
                    <a:pt y="26" x="173"/>
                  </a:lnTo>
                  <a:lnTo>
                    <a:pt y="25" x="182"/>
                  </a:lnTo>
                  <a:lnTo>
                    <a:pt y="23" x="190"/>
                  </a:lnTo>
                  <a:lnTo>
                    <a:pt y="23" x="196"/>
                  </a:lnTo>
                  <a:lnTo>
                    <a:pt y="26" x="202"/>
                  </a:lnTo>
                  <a:lnTo>
                    <a:pt y="29" x="208"/>
                  </a:lnTo>
                  <a:lnTo>
                    <a:pt y="33" x="212"/>
                  </a:lnTo>
                  <a:lnTo>
                    <a:pt y="37" x="216"/>
                  </a:lnTo>
                  <a:lnTo>
                    <a:pt y="45" x="220"/>
                  </a:lnTo>
                  <a:lnTo>
                    <a:pt y="52" x="225"/>
                  </a:lnTo>
                  <a:lnTo>
                    <a:pt y="60" x="228"/>
                  </a:lnTo>
                  <a:lnTo>
                    <a:pt y="60" x="225"/>
                  </a:lnTo>
                  <a:lnTo>
                    <a:pt y="60" x="223"/>
                  </a:lnTo>
                  <a:lnTo>
                    <a:pt y="62" x="216"/>
                  </a:lnTo>
                  <a:lnTo>
                    <a:pt y="65" x="209"/>
                  </a:lnTo>
                  <a:lnTo>
                    <a:pt y="69" x="200"/>
                  </a:lnTo>
                  <a:lnTo>
                    <a:pt y="76" x="190"/>
                  </a:lnTo>
                  <a:lnTo>
                    <a:pt y="83" x="182"/>
                  </a:lnTo>
                  <a:lnTo>
                    <a:pt y="92" x="172"/>
                  </a:lnTo>
                  <a:lnTo>
                    <a:pt y="101" x="165"/>
                  </a:lnTo>
                  <a:lnTo>
                    <a:pt y="109" x="156"/>
                  </a:lnTo>
                  <a:lnTo>
                    <a:pt y="119" x="149"/>
                  </a:lnTo>
                  <a:lnTo>
                    <a:pt y="126" x="156"/>
                  </a:lnTo>
                  <a:lnTo>
                    <a:pt y="135" x="166"/>
                  </a:lnTo>
                  <a:lnTo>
                    <a:pt y="142" x="176"/>
                  </a:lnTo>
                  <a:lnTo>
                    <a:pt y="148" x="185"/>
                  </a:lnTo>
                  <a:lnTo>
                    <a:pt y="154" x="195"/>
                  </a:lnTo>
                  <a:lnTo>
                    <a:pt y="158" x="205"/>
                  </a:lnTo>
                  <a:lnTo>
                    <a:pt y="161" x="215"/>
                  </a:lnTo>
                  <a:lnTo>
                    <a:pt y="162" x="225"/>
                  </a:lnTo>
                  <a:lnTo>
                    <a:pt y="162" x="235"/>
                  </a:lnTo>
                  <a:lnTo>
                    <a:pt y="174" x="229"/>
                  </a:lnTo>
                  <a:lnTo>
                    <a:pt y="182" x="223"/>
                  </a:lnTo>
                  <a:lnTo>
                    <a:pt y="189" x="218"/>
                  </a:lnTo>
                  <a:lnTo>
                    <a:pt y="197" x="212"/>
                  </a:lnTo>
                  <a:lnTo>
                    <a:pt y="201" x="206"/>
                  </a:lnTo>
                  <a:lnTo>
                    <a:pt y="204" x="200"/>
                  </a:lnTo>
                  <a:lnTo>
                    <a:pt y="207" x="195"/>
                  </a:lnTo>
                  <a:lnTo>
                    <a:pt y="207" x="189"/>
                  </a:lnTo>
                  <a:lnTo>
                    <a:pt y="207" x="183"/>
                  </a:lnTo>
                  <a:lnTo>
                    <a:pt y="205" x="178"/>
                  </a:lnTo>
                  <a:lnTo>
                    <a:pt y="202" x="170"/>
                  </a:lnTo>
                  <a:lnTo>
                    <a:pt y="198" x="163"/>
                  </a:lnTo>
                  <a:lnTo>
                    <a:pt y="185" x="146"/>
                  </a:lnTo>
                  <a:lnTo>
                    <a:pt y="169" x="127"/>
                  </a:lnTo>
                  <a:lnTo>
                    <a:pt y="159" x="11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grpSp>
        <p:nvGrpSpPr>
          <p:cNvPr id="6416" name="Shape 6416"/>
          <p:cNvGrpSpPr/>
          <p:nvPr/>
        </p:nvGrpSpPr>
        <p:grpSpPr>
          <a:xfrm>
            <a:off y="1392237" x="163284"/>
            <a:ext cy="3689350" cx="2503714"/>
            <a:chOff y="684212" x="190064"/>
            <a:chExt cy="4303712" cx="3099235"/>
          </a:xfrm>
        </p:grpSpPr>
        <p:sp>
          <p:nvSpPr>
            <p:cNvPr id="6417" name="Shape 6417"/>
            <p:cNvSpPr/>
            <p:nvPr/>
          </p:nvSpPr>
          <p:spPr>
            <a:xfrm>
              <a:off y="684212" x="1314450"/>
              <a:ext cy="685799" cx="1974850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FF0000"/>
                  </a:solidFill>
                  <a:latin typeface="Arial"/>
                  <a:ea typeface="Arial"/>
                  <a:cs typeface="Arial"/>
                  <a:sym typeface="Arial"/>
                </a:rPr>
                <a:t>Minor</a:t>
              </a: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 mis-relation between line lengths = minus 1 point!</a:t>
              </a:r>
            </a:p>
          </p:txBody>
        </p:sp>
        <p:sp>
          <p:nvSpPr>
            <p:cNvPr id="6418" name="Shape 6418"/>
            <p:cNvSpPr/>
            <p:nvPr/>
          </p:nvSpPr>
          <p:spPr>
            <a:xfrm>
              <a:off y="3205161" x="1460500"/>
              <a:ext cy="1257300" cx="1165224"/>
            </a:xfrm>
            <a:custGeom>
              <a:pathLst>
                <a:path w="608" extrusionOk="0" h="960">
                  <a:moveTo>
                    <a:pt y="960" x="0"/>
                  </a:moveTo>
                  <a:cubicBezTo>
                    <a:pt y="863" x="12"/>
                    <a:pt y="520" x="31"/>
                    <a:pt y="376" x="80"/>
                  </a:cubicBezTo>
                  <a:cubicBezTo>
                    <a:pt y="232" x="129"/>
                    <a:pt y="159" x="208"/>
                    <a:pt y="96" x="296"/>
                  </a:cubicBezTo>
                  <a:cubicBezTo>
                    <a:pt y="33" x="384"/>
                    <a:pt y="20" x="543"/>
                    <a:pt y="0" x="608"/>
                  </a:cubicBezTo>
                </a:path>
              </a:pathLst>
            </a:custGeom>
            <a:noFill/>
            <a:ln w="28575" cap="flat">
              <a:solidFill>
                <a:srgbClr val="FF0000">
                  <a:alpha val="65490"/>
                </a:srgbClr>
              </a:solidFill>
              <a:prstDash val="solid"/>
              <a:miter/>
              <a:headEnd w="lg" len="lg" type="none"/>
              <a:tailEnd w="lg" len="lg" type="triangle"/>
            </a:ln>
          </p:spPr>
          <p:txBody>
            <a:bodyPr bIns="45700" rIns="91425" lIns="91425" tIns="45700" anchor="ctr" anchorCtr="0">
              <a:noAutofit/>
            </a:bodyPr>
            <a:lstStyle/>
            <a:p/>
          </p:txBody>
        </p:sp>
        <p:sp>
          <p:nvSpPr>
            <p:cNvPr id="6419" name="Shape 6419"/>
            <p:cNvSpPr/>
            <p:nvPr/>
          </p:nvSpPr>
          <p:spPr>
            <a:xfrm flipH="1">
              <a:off y="3205161" x="309561"/>
              <a:ext cy="1292225" cx="1168400"/>
            </a:xfrm>
            <a:custGeom>
              <a:pathLst>
                <a:path w="608" extrusionOk="0" h="960">
                  <a:moveTo>
                    <a:pt y="960" x="0"/>
                  </a:moveTo>
                  <a:cubicBezTo>
                    <a:pt y="863" x="12"/>
                    <a:pt y="520" x="31"/>
                    <a:pt y="376" x="80"/>
                  </a:cubicBezTo>
                  <a:cubicBezTo>
                    <a:pt y="232" x="129"/>
                    <a:pt y="159" x="208"/>
                    <a:pt y="96" x="296"/>
                  </a:cubicBezTo>
                  <a:cubicBezTo>
                    <a:pt y="33" x="384"/>
                    <a:pt y="20" x="543"/>
                    <a:pt y="0" x="608"/>
                  </a:cubicBezTo>
                </a:path>
              </a:pathLst>
            </a:custGeom>
            <a:noFill/>
            <a:ln w="28575" cap="flat">
              <a:solidFill>
                <a:srgbClr val="FF0000">
                  <a:alpha val="65490"/>
                </a:srgbClr>
              </a:solidFill>
              <a:prstDash val="solid"/>
              <a:miter/>
              <a:headEnd w="lg" len="lg" type="none"/>
              <a:tailEnd w="lg" len="lg" type="triangle"/>
            </a:ln>
          </p:spPr>
          <p:txBody>
            <a:bodyPr bIns="45700" rIns="91425" lIns="91425" tIns="45700" anchor="ctr" anchorCtr="0">
              <a:noAutofit/>
            </a:bodyPr>
            <a:lstStyle/>
            <a:p/>
          </p:txBody>
        </p:sp>
        <p:grpSp>
          <p:nvGrpSpPr>
            <p:cNvPr id="6420" name="Shape 6420"/>
            <p:cNvGrpSpPr/>
            <p:nvPr/>
          </p:nvGrpSpPr>
          <p:grpSpPr>
            <a:xfrm>
              <a:off y="1385538" x="190064"/>
              <a:ext cy="2526408" cx="2556746"/>
              <a:chOff y="14525" x="17900"/>
              <a:chExt cy="2970950" cx="2964200"/>
            </a:xfrm>
          </p:grpSpPr>
          <p:sp>
            <p:nvSpPr>
              <p:cNvPr id="6421" name="Shape 6421"/>
              <p:cNvSpPr/>
              <p:nvPr/>
            </p:nvSpPr>
            <p:spPr>
              <a:xfrm>
                <a:off y="1285700" x="2849450"/>
                <a:ext cy="454025" cx="89625"/>
              </a:xfrm>
              <a:custGeom>
                <a:pathLst>
                  <a:path w="3585" extrusionOk="0" h="18161">
                    <a:moveTo>
                      <a:pt y="6829" x="1004"/>
                    </a:moveTo>
                    <a:lnTo>
                      <a:pt y="14528" x="1578"/>
                    </a:lnTo>
                    <a:lnTo>
                      <a:pt y="14819" x="1434"/>
                    </a:lnTo>
                    <a:lnTo>
                      <a:pt y="14964" x="1434"/>
                    </a:lnTo>
                    <a:lnTo>
                      <a:pt y="16272" x="287"/>
                    </a:lnTo>
                    <a:lnTo>
                      <a:pt y="16562" x="144"/>
                    </a:lnTo>
                    <a:lnTo>
                      <a:pt y="16853" x="0"/>
                    </a:lnTo>
                    <a:lnTo>
                      <a:pt y="17870" x="0"/>
                    </a:lnTo>
                    <a:lnTo>
                      <a:pt y="18015" x="0"/>
                    </a:lnTo>
                    <a:lnTo>
                      <a:pt y="18015" x="144"/>
                    </a:lnTo>
                    <a:lnTo>
                      <a:pt y="18160" x="3011"/>
                    </a:lnTo>
                    <a:lnTo>
                      <a:pt y="18160" x="3011"/>
                    </a:lnTo>
                    <a:lnTo>
                      <a:pt y="18015" x="3155"/>
                    </a:lnTo>
                    <a:lnTo>
                      <a:pt y="7991" x="3441"/>
                    </a:lnTo>
                    <a:lnTo>
                      <a:pt y="6248" x="3585"/>
                    </a:lnTo>
                    <a:lnTo>
                      <a:pt y="4359" x="3585"/>
                    </a:lnTo>
                    <a:lnTo>
                      <a:pt y="2325" x="3585"/>
                    </a:lnTo>
                    <a:lnTo>
                      <a:pt y="727" x="3441"/>
                    </a:lnTo>
                    <a:lnTo>
                      <a:pt y="436" x="3441"/>
                    </a:lnTo>
                    <a:lnTo>
                      <a:pt y="291" x="3298"/>
                    </a:lnTo>
                    <a:lnTo>
                      <a:pt y="291" x="3155"/>
                    </a:lnTo>
                    <a:lnTo>
                      <a:pt y="146" x="3011"/>
                    </a:lnTo>
                    <a:lnTo>
                      <a:pt y="146" x="2868"/>
                    </a:lnTo>
                    <a:lnTo>
                      <a:pt y="291" x="2868"/>
                    </a:lnTo>
                    <a:lnTo>
                      <a:pt y="291" x="2868"/>
                    </a:lnTo>
                    <a:lnTo>
                      <a:pt y="291" x="2725"/>
                    </a:lnTo>
                    <a:lnTo>
                      <a:pt y="146" x="2725"/>
                    </a:lnTo>
                    <a:lnTo>
                      <a:pt y="1" x="2725"/>
                    </a:lnTo>
                    <a:lnTo>
                      <a:pt y="1" x="2008"/>
                    </a:lnTo>
                    <a:lnTo>
                      <a:pt y="1018" x="1721"/>
                    </a:lnTo>
                    <a:lnTo>
                      <a:pt y="2906" x="1578"/>
                    </a:lnTo>
                    <a:lnTo>
                      <a:pt y="3342" x="1291"/>
                    </a:lnTo>
                    <a:lnTo>
                      <a:pt y="3923" x="1004"/>
                    </a:lnTo>
                    <a:lnTo>
                      <a:pt y="4359" x="861"/>
                    </a:lnTo>
                    <a:lnTo>
                      <a:pt y="4795" x="861"/>
                    </a:lnTo>
                    <a:lnTo>
                      <a:pt y="5812" x="861"/>
                    </a:lnTo>
                    <a:lnTo>
                      <a:pt y="6829" x="100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422" name="Shape 6422"/>
              <p:cNvSpPr/>
              <p:nvPr/>
            </p:nvSpPr>
            <p:spPr>
              <a:xfrm>
                <a:off y="1267550" x="2899625"/>
                <a:ext cy="18175" cx="17950"/>
              </a:xfrm>
              <a:custGeom>
                <a:pathLst>
                  <a:path w="718" extrusionOk="0" h="727">
                    <a:moveTo>
                      <a:pt y="727" x="718"/>
                    </a:moveTo>
                    <a:lnTo>
                      <a:pt y="291" x="574"/>
                    </a:lnTo>
                    <a:lnTo>
                      <a:pt y="0" x="431"/>
                    </a:lnTo>
                    <a:lnTo>
                      <a:pt y="0" x="287"/>
                    </a:lnTo>
                    <a:lnTo>
                      <a:pt y="0" x="287"/>
                    </a:lnTo>
                    <a:lnTo>
                      <a:pt y="0" x="287"/>
                    </a:lnTo>
                    <a:lnTo>
                      <a:pt y="0" x="287"/>
                    </a:lnTo>
                    <a:lnTo>
                      <a:pt y="291" x="144"/>
                    </a:lnTo>
                    <a:lnTo>
                      <a:pt y="581" x="1"/>
                    </a:lnTo>
                    <a:lnTo>
                      <a:pt y="727" x="718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423" name="Shape 6423"/>
              <p:cNvSpPr/>
              <p:nvPr/>
            </p:nvSpPr>
            <p:spPr>
              <a:xfrm>
                <a:off y="1376500" x="2967725"/>
                <a:ext cy="18175" cx="14375"/>
              </a:xfrm>
              <a:custGeom>
                <a:pathLst>
                  <a:path w="575" extrusionOk="0" h="727">
                    <a:moveTo>
                      <a:pt y="291" x="1"/>
                    </a:moveTo>
                    <a:lnTo>
                      <a:pt y="582" x="144"/>
                    </a:lnTo>
                    <a:lnTo>
                      <a:pt y="727" x="287"/>
                    </a:lnTo>
                    <a:lnTo>
                      <a:pt y="582" x="574"/>
                    </a:lnTo>
                    <a:lnTo>
                      <a:pt y="436" x="574"/>
                    </a:lnTo>
                    <a:lnTo>
                      <a:pt y="146" x="574"/>
                    </a:lnTo>
                    <a:lnTo>
                      <a:pt y="1" x="287"/>
                    </a:lnTo>
                    <a:lnTo>
                      <a:pt y="146" x="144"/>
                    </a:lnTo>
                    <a:lnTo>
                      <a:pt y="291" x="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424" name="Shape 6424"/>
              <p:cNvSpPr/>
              <p:nvPr/>
            </p:nvSpPr>
            <p:spPr>
              <a:xfrm>
                <a:off y="1365600" x="2928300"/>
                <a:ext cy="21825" cx="39450"/>
              </a:xfrm>
              <a:custGeom>
                <a:pathLst>
                  <a:path w="1578" extrusionOk="0" h="873">
                    <a:moveTo>
                      <a:pt y="1" x="1"/>
                    </a:moveTo>
                    <a:lnTo>
                      <a:pt y="1" x="144"/>
                    </a:lnTo>
                    <a:lnTo>
                      <a:pt y="582" x="1578"/>
                    </a:lnTo>
                    <a:lnTo>
                      <a:pt y="582" x="1578"/>
                    </a:lnTo>
                    <a:lnTo>
                      <a:pt y="582" x="1578"/>
                    </a:lnTo>
                    <a:lnTo>
                      <a:pt y="872" x="1578"/>
                    </a:lnTo>
                    <a:lnTo>
                      <a:pt y="872" x="1578"/>
                    </a:lnTo>
                    <a:lnTo>
                      <a:pt y="872" x="1578"/>
                    </a:lnTo>
                    <a:lnTo>
                      <a:pt y="437" x="144"/>
                    </a:lnTo>
                    <a:lnTo>
                      <a:pt y="437" x="1"/>
                    </a:lnTo>
                    <a:lnTo>
                      <a:pt y="437" x="1"/>
                    </a:lnTo>
                    <a:lnTo>
                      <a:pt y="291" x="1"/>
                    </a:lnTo>
                    <a:lnTo>
                      <a:pt y="146" x="1"/>
                    </a:lnTo>
                    <a:lnTo>
                      <a:pt y="1" x="1"/>
                    </a:lnTo>
                    <a:lnTo>
                      <a:pt y="1" x="1"/>
                    </a:lnTo>
                    <a:lnTo>
                      <a:pt y="1" x="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425" name="Shape 6425"/>
              <p:cNvSpPr/>
              <p:nvPr/>
            </p:nvSpPr>
            <p:spPr>
              <a:xfrm>
                <a:off y="1372875" x="2967725"/>
                <a:ext cy="47225" cx="3625"/>
              </a:xfrm>
              <a:custGeom>
                <a:pathLst>
                  <a:path w="145" extrusionOk="0" h="1889">
                    <a:moveTo>
                      <a:pt y="1889" x="144"/>
                    </a:moveTo>
                    <a:lnTo>
                      <a:pt y="727" x="1"/>
                    </a:lnTo>
                    <a:lnTo>
                      <a:pt y="0" x="1"/>
                    </a:lnTo>
                    <a:lnTo>
                      <a:pt y="436" x="144"/>
                    </a:lnTo>
                    <a:lnTo>
                      <a:pt y="1889" x="144"/>
                    </a:lnTo>
                    <a:lnTo>
                      <a:pt y="1889" x="144"/>
                    </a:lnTo>
                    <a:lnTo>
                      <a:pt y="1889" x="14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426" name="Shape 6426"/>
              <p:cNvSpPr/>
              <p:nvPr/>
            </p:nvSpPr>
            <p:spPr>
              <a:xfrm>
                <a:off y="1372875" x="2974900"/>
                <a:ext cy="47225" cx="3600"/>
              </a:xfrm>
              <a:custGeom>
                <a:pathLst>
                  <a:path w="144" extrusionOk="0" h="1889">
                    <a:moveTo>
                      <a:pt y="0" x="144"/>
                    </a:moveTo>
                    <a:lnTo>
                      <a:pt y="872" x="144"/>
                    </a:lnTo>
                    <a:lnTo>
                      <a:pt y="1744" x="0"/>
                    </a:lnTo>
                    <a:lnTo>
                      <a:pt y="1889" x="0"/>
                    </a:lnTo>
                    <a:lnTo>
                      <a:pt y="1889" x="0"/>
                    </a:lnTo>
                    <a:lnTo>
                      <a:pt y="1017" x="0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427" name="Shape 6427"/>
              <p:cNvSpPr/>
              <p:nvPr/>
            </p:nvSpPr>
            <p:spPr>
              <a:xfrm>
                <a:off y="1365600" x="2967725"/>
                <a:ext cy="54500" cx="10775"/>
              </a:xfrm>
              <a:custGeom>
                <a:pathLst>
                  <a:path w="431" extrusionOk="0" h="2180">
                    <a:moveTo>
                      <a:pt y="291" x="1"/>
                    </a:moveTo>
                    <a:lnTo>
                      <a:pt y="1163" x="144"/>
                    </a:lnTo>
                    <a:lnTo>
                      <a:pt y="2180" x="144"/>
                    </a:lnTo>
                    <a:lnTo>
                      <a:pt y="2180" x="287"/>
                    </a:lnTo>
                    <a:lnTo>
                      <a:pt y="1018" x="287"/>
                    </a:lnTo>
                    <a:lnTo>
                      <a:pt y="291" x="431"/>
                    </a:lnTo>
                    <a:lnTo>
                      <a:pt y="146" x="287"/>
                    </a:lnTo>
                    <a:lnTo>
                      <a:pt y="1" x="287"/>
                    </a:lnTo>
                    <a:lnTo>
                      <a:pt y="146" x="144"/>
                    </a:lnTo>
                    <a:lnTo>
                      <a:pt y="291" x="1"/>
                    </a:lnTo>
                    <a:lnTo>
                      <a:pt y="291" x="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428" name="Shape 6428"/>
              <p:cNvSpPr/>
              <p:nvPr/>
            </p:nvSpPr>
            <p:spPr>
              <a:xfrm>
                <a:off y="1271175" x="60925"/>
                <a:ext cy="454025" cx="82450"/>
              </a:xfrm>
              <a:custGeom>
                <a:pathLst>
                  <a:path w="3298" extrusionOk="0" h="18161">
                    <a:moveTo>
                      <a:pt y="11187" x="2581"/>
                    </a:moveTo>
                    <a:lnTo>
                      <a:pt y="3632" x="1864"/>
                    </a:lnTo>
                    <a:lnTo>
                      <a:pt y="3342" x="1864"/>
                    </a:lnTo>
                    <a:lnTo>
                      <a:pt y="3197" x="1864"/>
                    </a:lnTo>
                    <a:lnTo>
                      <a:pt y="1889" x="3011"/>
                    </a:lnTo>
                    <a:lnTo>
                      <a:pt y="1599" x="3154"/>
                    </a:lnTo>
                    <a:lnTo>
                      <a:pt y="1308" x="3298"/>
                    </a:lnTo>
                    <a:lnTo>
                      <a:pt y="146" x="3298"/>
                    </a:lnTo>
                    <a:lnTo>
                      <a:pt y="146" x="3154"/>
                    </a:lnTo>
                    <a:lnTo>
                      <a:pt y="146" x="3154"/>
                    </a:lnTo>
                    <a:lnTo>
                      <a:pt y="0" x="287"/>
                    </a:lnTo>
                    <a:lnTo>
                      <a:pt y="0" x="144"/>
                    </a:lnTo>
                    <a:lnTo>
                      <a:pt y="146" x="144"/>
                    </a:lnTo>
                    <a:lnTo>
                      <a:pt y="10170" x="0"/>
                    </a:lnTo>
                    <a:lnTo>
                      <a:pt y="11913" x="0"/>
                    </a:lnTo>
                    <a:lnTo>
                      <a:pt y="13947" x="0"/>
                    </a:lnTo>
                    <a:lnTo>
                      <a:pt y="15836" x="0"/>
                    </a:lnTo>
                    <a:lnTo>
                      <a:pt y="17579" x="144"/>
                    </a:lnTo>
                    <a:lnTo>
                      <a:pt y="17724" x="287"/>
                    </a:lnTo>
                    <a:lnTo>
                      <a:pt y="17870" x="430"/>
                    </a:lnTo>
                    <a:lnTo>
                      <a:pt y="17870" x="574"/>
                    </a:lnTo>
                    <a:lnTo>
                      <a:pt y="18015" x="717"/>
                    </a:lnTo>
                    <a:lnTo>
                      <a:pt y="18015" x="717"/>
                    </a:lnTo>
                    <a:lnTo>
                      <a:pt y="17870" x="860"/>
                    </a:lnTo>
                    <a:lnTo>
                      <a:pt y="17870" x="860"/>
                    </a:lnTo>
                    <a:lnTo>
                      <a:pt y="17870" x="860"/>
                    </a:lnTo>
                    <a:lnTo>
                      <a:pt y="18015" x="1004"/>
                    </a:lnTo>
                    <a:lnTo>
                      <a:pt y="18160" x="1004"/>
                    </a:lnTo>
                    <a:lnTo>
                      <a:pt y="18160" x="1721"/>
                    </a:lnTo>
                    <a:lnTo>
                      <a:pt y="16998" x="2007"/>
                    </a:lnTo>
                    <a:lnTo>
                      <a:pt y="15255" x="2151"/>
                    </a:lnTo>
                    <a:lnTo>
                      <a:pt y="14819" x="2438"/>
                    </a:lnTo>
                    <a:lnTo>
                      <a:pt y="14238" x="2581"/>
                    </a:lnTo>
                    <a:lnTo>
                      <a:pt y="13802" x="2724"/>
                    </a:lnTo>
                    <a:lnTo>
                      <a:pt y="13221" x="2724"/>
                    </a:lnTo>
                    <a:lnTo>
                      <a:pt y="12204" x="2724"/>
                    </a:lnTo>
                    <a:lnTo>
                      <a:pt y="11187" x="258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429" name="Shape 6429"/>
              <p:cNvSpPr/>
              <p:nvPr/>
            </p:nvSpPr>
            <p:spPr>
              <a:xfrm>
                <a:off y="1725175" x="86000"/>
                <a:ext cy="18175" cx="17950"/>
              </a:xfrm>
              <a:custGeom>
                <a:pathLst>
                  <a:path w="718" extrusionOk="0" h="727">
                    <a:moveTo>
                      <a:pt y="0" x="1"/>
                    </a:moveTo>
                    <a:lnTo>
                      <a:pt y="436" x="144"/>
                    </a:lnTo>
                    <a:lnTo>
                      <a:pt y="727" x="288"/>
                    </a:lnTo>
                    <a:lnTo>
                      <a:pt y="727" x="288"/>
                    </a:lnTo>
                    <a:lnTo>
                      <a:pt y="727" x="288"/>
                    </a:lnTo>
                    <a:lnTo>
                      <a:pt y="727" x="431"/>
                    </a:lnTo>
                    <a:lnTo>
                      <a:pt y="727" x="431"/>
                    </a:lnTo>
                    <a:lnTo>
                      <a:pt y="436" x="574"/>
                    </a:lnTo>
                    <a:lnTo>
                      <a:pt y="0" x="718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430" name="Shape 6430"/>
              <p:cNvSpPr/>
              <p:nvPr/>
            </p:nvSpPr>
            <p:spPr>
              <a:xfrm>
                <a:off y="1619850" x="17900"/>
                <a:ext cy="14550" cx="14375"/>
              </a:xfrm>
              <a:custGeom>
                <a:pathLst>
                  <a:path w="575" extrusionOk="0" h="582">
                    <a:moveTo>
                      <a:pt y="291" x="574"/>
                    </a:moveTo>
                    <a:lnTo>
                      <a:pt y="0" x="431"/>
                    </a:lnTo>
                    <a:lnTo>
                      <a:pt y="0" x="288"/>
                    </a:lnTo>
                    <a:lnTo>
                      <a:pt y="0" x="1"/>
                    </a:lnTo>
                    <a:lnTo>
                      <a:pt y="291" x="1"/>
                    </a:lnTo>
                    <a:lnTo>
                      <a:pt y="436" x="1"/>
                    </a:lnTo>
                    <a:lnTo>
                      <a:pt y="581" x="288"/>
                    </a:lnTo>
                    <a:lnTo>
                      <a:pt y="436" x="431"/>
                    </a:lnTo>
                    <a:lnTo>
                      <a:pt y="291" x="57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431" name="Shape 6431"/>
              <p:cNvSpPr/>
              <p:nvPr/>
            </p:nvSpPr>
            <p:spPr>
              <a:xfrm>
                <a:off y="1623475" x="32250"/>
                <a:ext cy="21825" cx="39450"/>
              </a:xfrm>
              <a:custGeom>
                <a:pathLst>
                  <a:path w="1578" extrusionOk="0" h="873">
                    <a:moveTo>
                      <a:pt y="872" x="1577"/>
                    </a:moveTo>
                    <a:lnTo>
                      <a:pt y="872" x="1434"/>
                    </a:lnTo>
                    <a:lnTo>
                      <a:pt y="291" x="0"/>
                    </a:lnTo>
                    <a:lnTo>
                      <a:pt y="291" x="0"/>
                    </a:lnTo>
                    <a:lnTo>
                      <a:pt y="291" x="0"/>
                    </a:lnTo>
                    <a:lnTo>
                      <a:pt y="0" x="0"/>
                    </a:lnTo>
                    <a:lnTo>
                      <a:pt y="0" x="0"/>
                    </a:lnTo>
                    <a:lnTo>
                      <a:pt y="0" x="0"/>
                    </a:lnTo>
                    <a:lnTo>
                      <a:pt y="436" x="1434"/>
                    </a:lnTo>
                    <a:lnTo>
                      <a:pt y="436" x="1577"/>
                    </a:lnTo>
                    <a:lnTo>
                      <a:pt y="582" x="1577"/>
                    </a:lnTo>
                    <a:lnTo>
                      <a:pt y="582" x="1577"/>
                    </a:lnTo>
                    <a:lnTo>
                      <a:pt y="727" x="1577"/>
                    </a:lnTo>
                    <a:lnTo>
                      <a:pt y="872" x="1577"/>
                    </a:lnTo>
                    <a:lnTo>
                      <a:pt y="872" x="1577"/>
                    </a:lnTo>
                    <a:lnTo>
                      <a:pt y="872" x="157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432" name="Shape 6432"/>
              <p:cNvSpPr/>
              <p:nvPr/>
            </p:nvSpPr>
            <p:spPr>
              <a:xfrm>
                <a:off y="1590775" x="25075"/>
                <a:ext cy="50875" cx="7200"/>
              </a:xfrm>
              <a:custGeom>
                <a:pathLst>
                  <a:path w="288" extrusionOk="0" h="2035">
                    <a:moveTo>
                      <a:pt y="1" x="144"/>
                    </a:moveTo>
                    <a:lnTo>
                      <a:pt y="1163" x="287"/>
                    </a:lnTo>
                    <a:lnTo>
                      <a:pt y="2035" x="287"/>
                    </a:lnTo>
                    <a:lnTo>
                      <a:pt y="1454" x="144"/>
                    </a:lnTo>
                    <a:lnTo>
                      <a:pt y="1" x="1"/>
                    </a:lnTo>
                    <a:lnTo>
                      <a:pt y="1" x="144"/>
                    </a:lnTo>
                    <a:lnTo>
                      <a:pt y="1" x="14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433" name="Shape 6433"/>
              <p:cNvSpPr/>
              <p:nvPr/>
            </p:nvSpPr>
            <p:spPr>
              <a:xfrm>
                <a:off y="1590775" x="21500"/>
                <a:ext cy="47250" cx="3600"/>
              </a:xfrm>
              <a:custGeom>
                <a:pathLst>
                  <a:path w="144" extrusionOk="0" h="1890">
                    <a:moveTo>
                      <a:pt y="1890" x="0"/>
                    </a:moveTo>
                    <a:lnTo>
                      <a:pt y="1018" x="0"/>
                    </a:lnTo>
                    <a:lnTo>
                      <a:pt y="146" x="144"/>
                    </a:lnTo>
                    <a:lnTo>
                      <a:pt y="146" x="144"/>
                    </a:lnTo>
                    <a:lnTo>
                      <a:pt y="1" x="144"/>
                    </a:lnTo>
                    <a:lnTo>
                      <a:pt y="873" x="144"/>
                    </a:lnTo>
                    <a:lnTo>
                      <a:pt y="1890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434" name="Shape 6434"/>
              <p:cNvSpPr/>
              <p:nvPr/>
            </p:nvSpPr>
            <p:spPr>
              <a:xfrm>
                <a:off y="1590775" x="21500"/>
                <a:ext cy="54525" cx="10775"/>
              </a:xfrm>
              <a:custGeom>
                <a:pathLst>
                  <a:path w="431" extrusionOk="0" h="2181">
                    <a:moveTo>
                      <a:pt y="2035" x="430"/>
                    </a:moveTo>
                    <a:lnTo>
                      <a:pt y="1018" x="287"/>
                    </a:lnTo>
                    <a:lnTo>
                      <a:pt y="1" x="144"/>
                    </a:lnTo>
                    <a:lnTo>
                      <a:pt y="1" x="144"/>
                    </a:lnTo>
                    <a:lnTo>
                      <a:pt y="1163" x="144"/>
                    </a:lnTo>
                    <a:lnTo>
                      <a:pt y="1890" x="0"/>
                    </a:lnTo>
                    <a:lnTo>
                      <a:pt y="2035" x="144"/>
                    </a:lnTo>
                    <a:lnTo>
                      <a:pt y="2180" x="287"/>
                    </a:lnTo>
                    <a:lnTo>
                      <a:pt y="2180" x="287"/>
                    </a:lnTo>
                    <a:lnTo>
                      <a:pt y="2035" x="430"/>
                    </a:lnTo>
                    <a:lnTo>
                      <a:pt y="2035" x="43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435" name="Shape 6435"/>
              <p:cNvSpPr/>
              <p:nvPr/>
            </p:nvSpPr>
            <p:spPr>
              <a:xfrm>
                <a:off y="1765125" x="86000"/>
                <a:ext cy="1220350" cx="2828000"/>
              </a:xfrm>
              <a:custGeom>
                <a:pathLst>
                  <a:path w="113120" extrusionOk="0" h="48814">
                    <a:moveTo>
                      <a:pt y="0" x="112546"/>
                    </a:moveTo>
                    <a:lnTo>
                      <a:pt y="31380" x="112546"/>
                    </a:lnTo>
                    <a:lnTo>
                      <a:pt y="33124" x="112402"/>
                    </a:lnTo>
                    <a:lnTo>
                      <a:pt y="34722" x="112259"/>
                    </a:lnTo>
                    <a:lnTo>
                      <a:pt y="36320" x="111829"/>
                    </a:lnTo>
                    <a:lnTo>
                      <a:pt y="37918" x="111255"/>
                    </a:lnTo>
                    <a:lnTo>
                      <a:pt y="39371" x="110538"/>
                    </a:lnTo>
                    <a:lnTo>
                      <a:pt y="40678" x="109678"/>
                    </a:lnTo>
                    <a:lnTo>
                      <a:pt y="41986" x="108818"/>
                    </a:lnTo>
                    <a:lnTo>
                      <a:pt y="43293" x="107671"/>
                    </a:lnTo>
                    <a:lnTo>
                      <a:pt y="44310" x="106524"/>
                    </a:lnTo>
                    <a:lnTo>
                      <a:pt y="45327" x="105234"/>
                    </a:lnTo>
                    <a:lnTo>
                      <a:pt y="46054" x="103944"/>
                    </a:lnTo>
                    <a:lnTo>
                      <a:pt y="46780" x="102510"/>
                    </a:lnTo>
                    <a:lnTo>
                      <a:pt y="47361" x="100933"/>
                    </a:lnTo>
                    <a:lnTo>
                      <a:pt y="47797" x="99356"/>
                    </a:lnTo>
                    <a:lnTo>
                      <a:pt y="48087" x="97779"/>
                    </a:lnTo>
                    <a:lnTo>
                      <a:pt y="48087" x="15485"/>
                    </a:lnTo>
                    <a:lnTo>
                      <a:pt y="47797" x="13908"/>
                    </a:lnTo>
                    <a:lnTo>
                      <a:pt y="47361" x="12331"/>
                    </a:lnTo>
                    <a:lnTo>
                      <a:pt y="46780" x="10754"/>
                    </a:lnTo>
                    <a:lnTo>
                      <a:pt y="46054" x="9320"/>
                    </a:lnTo>
                    <a:lnTo>
                      <a:pt y="45327" x="7886"/>
                    </a:lnTo>
                    <a:lnTo>
                      <a:pt y="44310" x="6596"/>
                    </a:lnTo>
                    <a:lnTo>
                      <a:pt y="43293" x="5449"/>
                    </a:lnTo>
                    <a:lnTo>
                      <a:pt y="41986" x="4445"/>
                    </a:lnTo>
                    <a:lnTo>
                      <a:pt y="40678" x="3442"/>
                    </a:lnTo>
                    <a:lnTo>
                      <a:pt y="39371" x="2582"/>
                    </a:lnTo>
                    <a:lnTo>
                      <a:pt y="37918" x="2008"/>
                    </a:lnTo>
                    <a:lnTo>
                      <a:pt y="36320" x="1435"/>
                    </a:lnTo>
                    <a:lnTo>
                      <a:pt y="34722" x="1004"/>
                    </a:lnTo>
                    <a:lnTo>
                      <a:pt y="33124" x="718"/>
                    </a:lnTo>
                    <a:lnTo>
                      <a:pt y="31380" x="574"/>
                    </a:lnTo>
                    <a:lnTo>
                      <a:pt y="291" x="574"/>
                    </a:lnTo>
                    <a:lnTo>
                      <a:pt y="291" x="1"/>
                    </a:lnTo>
                    <a:lnTo>
                      <a:pt y="31380" x="1"/>
                    </a:lnTo>
                    <a:lnTo>
                      <a:pt y="33124" x="144"/>
                    </a:lnTo>
                    <a:lnTo>
                      <a:pt y="34867" x="431"/>
                    </a:lnTo>
                    <a:lnTo>
                      <a:pt y="36611" x="861"/>
                    </a:lnTo>
                    <a:lnTo>
                      <a:pt y="38063" x="1435"/>
                    </a:lnTo>
                    <a:lnTo>
                      <a:pt y="39661" x="2151"/>
                    </a:lnTo>
                    <a:lnTo>
                      <a:pt y="41114" x="3012"/>
                    </a:lnTo>
                    <a:lnTo>
                      <a:pt y="42422" x="4015"/>
                    </a:lnTo>
                    <a:lnTo>
                      <a:pt y="43584" x="5019"/>
                    </a:lnTo>
                    <a:lnTo>
                      <a:pt y="44746" x="6309"/>
                    </a:lnTo>
                    <a:lnTo>
                      <a:pt y="45763" x="7599"/>
                    </a:lnTo>
                    <a:lnTo>
                      <a:pt y="46635" x="9033"/>
                    </a:lnTo>
                    <a:lnTo>
                      <a:pt y="47361" x="10467"/>
                    </a:lnTo>
                    <a:lnTo>
                      <a:pt y="47942" x="12044"/>
                    </a:lnTo>
                    <a:lnTo>
                      <a:pt y="48378" x="13764"/>
                    </a:lnTo>
                    <a:lnTo>
                      <a:pt y="48669" x="15485"/>
                    </a:lnTo>
                    <a:lnTo>
                      <a:pt y="48814" x="17205"/>
                    </a:lnTo>
                    <a:lnTo>
                      <a:pt y="48814" x="96058"/>
                    </a:lnTo>
                    <a:lnTo>
                      <a:pt y="48669" x="97779"/>
                    </a:lnTo>
                    <a:lnTo>
                      <a:pt y="48378" x="99499"/>
                    </a:lnTo>
                    <a:lnTo>
                      <a:pt y="47942" x="101076"/>
                    </a:lnTo>
                    <a:lnTo>
                      <a:pt y="47361" x="102653"/>
                    </a:lnTo>
                    <a:lnTo>
                      <a:pt y="46635" x="104230"/>
                    </a:lnTo>
                    <a:lnTo>
                      <a:pt y="45763" x="105521"/>
                    </a:lnTo>
                    <a:lnTo>
                      <a:pt y="44746" x="106954"/>
                    </a:lnTo>
                    <a:lnTo>
                      <a:pt y="43584" x="108101"/>
                    </a:lnTo>
                    <a:lnTo>
                      <a:pt y="42422" x="109248"/>
                    </a:lnTo>
                    <a:lnTo>
                      <a:pt y="41114" x="110252"/>
                    </a:lnTo>
                    <a:lnTo>
                      <a:pt y="39661" x="111112"/>
                    </a:lnTo>
                    <a:lnTo>
                      <a:pt y="38063" x="111829"/>
                    </a:lnTo>
                    <a:lnTo>
                      <a:pt y="36611" x="112402"/>
                    </a:lnTo>
                    <a:lnTo>
                      <a:pt y="34867" x="112832"/>
                    </a:lnTo>
                    <a:lnTo>
                      <a:pt y="33124" x="113119"/>
                    </a:lnTo>
                    <a:lnTo>
                      <a:pt y="31380" x="113119"/>
                    </a:lnTo>
                    <a:lnTo>
                      <a:pt y="0" x="11311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436" name="Shape 6436"/>
              <p:cNvSpPr/>
              <p:nvPr/>
            </p:nvSpPr>
            <p:spPr>
              <a:xfrm>
                <a:off y="14525" x="86000"/>
                <a:ext cy="1202200" cx="2828000"/>
              </a:xfrm>
              <a:custGeom>
                <a:pathLst>
                  <a:path w="113120" extrusionOk="0" h="48088">
                    <a:moveTo>
                      <a:pt y="0" x="14768"/>
                    </a:moveTo>
                    <a:lnTo>
                      <a:pt y="145" x="13191"/>
                    </a:lnTo>
                    <a:lnTo>
                      <a:pt y="291" x="11757"/>
                    </a:lnTo>
                    <a:lnTo>
                      <a:pt y="581" x="10467"/>
                    </a:lnTo>
                    <a:lnTo>
                      <a:pt y="1017" x="9176"/>
                    </a:lnTo>
                    <a:lnTo>
                      <a:pt y="1453" x="8030"/>
                    </a:lnTo>
                    <a:lnTo>
                      <a:pt y="2034" x="6883"/>
                    </a:lnTo>
                    <a:lnTo>
                      <a:pt y="2760" x="5879"/>
                    </a:lnTo>
                    <a:lnTo>
                      <a:pt y="3487" x="5019"/>
                    </a:lnTo>
                    <a:lnTo>
                      <a:pt y="4358" x="4159"/>
                    </a:lnTo>
                    <a:lnTo>
                      <a:pt y="5230" x="3442"/>
                    </a:lnTo>
                    <a:lnTo>
                      <a:pt y="6247" x="2725"/>
                    </a:lnTo>
                    <a:lnTo>
                      <a:pt y="7409" x="2151"/>
                    </a:lnTo>
                    <a:lnTo>
                      <a:pt y="8572" x="1721"/>
                    </a:lnTo>
                    <a:lnTo>
                      <a:pt y="9734" x="1148"/>
                    </a:lnTo>
                    <a:lnTo>
                      <a:pt y="11041" x="861"/>
                    </a:lnTo>
                    <a:lnTo>
                      <a:pt y="12349" x="574"/>
                    </a:lnTo>
                    <a:lnTo>
                      <a:pt y="13656" x="288"/>
                    </a:lnTo>
                    <a:lnTo>
                      <a:pt y="15109" x="144"/>
                    </a:lnTo>
                    <a:lnTo>
                      <a:pt y="16417" x="144"/>
                    </a:lnTo>
                    <a:lnTo>
                      <a:pt y="17869" x="1"/>
                    </a:lnTo>
                    <a:lnTo>
                      <a:pt y="48087" x="1"/>
                    </a:lnTo>
                    <a:lnTo>
                      <a:pt y="48087" x="574"/>
                    </a:lnTo>
                    <a:lnTo>
                      <a:pt y="17869" x="574"/>
                    </a:lnTo>
                    <a:lnTo>
                      <a:pt y="16562" x="718"/>
                    </a:lnTo>
                    <a:lnTo>
                      <a:pt y="15109" x="718"/>
                    </a:lnTo>
                    <a:lnTo>
                      <a:pt y="13802" x="861"/>
                    </a:lnTo>
                    <a:lnTo>
                      <a:pt y="12494" x="1148"/>
                    </a:lnTo>
                    <a:lnTo>
                      <a:pt y="11187" x="1435"/>
                    </a:lnTo>
                    <a:lnTo>
                      <a:pt y="10024" x="1721"/>
                    </a:lnTo>
                    <a:lnTo>
                      <a:pt y="8862" x="2151"/>
                    </a:lnTo>
                    <a:lnTo>
                      <a:pt y="7700" x="2725"/>
                    </a:lnTo>
                    <a:lnTo>
                      <a:pt y="6683" x="3298"/>
                    </a:lnTo>
                    <a:lnTo>
                      <a:pt y="5666" x="3872"/>
                    </a:lnTo>
                    <a:lnTo>
                      <a:pt y="4794" x="4589"/>
                    </a:lnTo>
                    <a:lnTo>
                      <a:pt y="3923" x="5449"/>
                    </a:lnTo>
                    <a:lnTo>
                      <a:pt y="3196" x="6309"/>
                    </a:lnTo>
                    <a:lnTo>
                      <a:pt y="2615" x="7313"/>
                    </a:lnTo>
                    <a:lnTo>
                      <a:pt y="2034" x="8316"/>
                    </a:lnTo>
                    <a:lnTo>
                      <a:pt y="1598" x="9463"/>
                    </a:lnTo>
                    <a:lnTo>
                      <a:pt y="1162" x="10610"/>
                    </a:lnTo>
                    <a:lnTo>
                      <a:pt y="872" x="11901"/>
                    </a:lnTo>
                    <a:lnTo>
                      <a:pt y="727" x="13334"/>
                    </a:lnTo>
                    <a:lnTo>
                      <a:pt y="727" x="15915"/>
                    </a:lnTo>
                    <a:lnTo>
                      <a:pt y="872" x="17062"/>
                    </a:lnTo>
                    <a:lnTo>
                      <a:pt y="1017" x="18352"/>
                    </a:lnTo>
                    <a:lnTo>
                      <a:pt y="1162" x="19642"/>
                    </a:lnTo>
                    <a:lnTo>
                      <a:pt y="16271" x="95915"/>
                    </a:lnTo>
                    <a:lnTo>
                      <a:pt y="16852" x="98065"/>
                    </a:lnTo>
                    <a:lnTo>
                      <a:pt y="17434" x="100073"/>
                    </a:lnTo>
                    <a:lnTo>
                      <a:pt y="18015" x="101793"/>
                    </a:lnTo>
                    <a:lnTo>
                      <a:pt y="18886" x="103513"/>
                    </a:lnTo>
                    <a:lnTo>
                      <a:pt y="19613" x="105090"/>
                    </a:lnTo>
                    <a:lnTo>
                      <a:pt y="20630" x="106381"/>
                    </a:lnTo>
                    <a:lnTo>
                      <a:pt y="21647" x="107528"/>
                    </a:lnTo>
                    <a:lnTo>
                      <a:pt y="22664" x="108675"/>
                    </a:lnTo>
                    <a:lnTo>
                      <a:pt y="23826" x="109535"/>
                    </a:lnTo>
                    <a:lnTo>
                      <a:pt y="25133" x="110395"/>
                    </a:lnTo>
                    <a:lnTo>
                      <a:pt y="26441" x="111112"/>
                    </a:lnTo>
                    <a:lnTo>
                      <a:pt y="27894" x="111542"/>
                    </a:lnTo>
                    <a:lnTo>
                      <a:pt y="29346" x="111972"/>
                    </a:lnTo>
                    <a:lnTo>
                      <a:pt y="30944" x="112259"/>
                    </a:lnTo>
                    <a:lnTo>
                      <a:pt y="32542" x="112546"/>
                    </a:lnTo>
                    <a:lnTo>
                      <a:pt y="34286" x="112546"/>
                    </a:lnTo>
                    <a:lnTo>
                      <a:pt y="47797" x="112546"/>
                    </a:lnTo>
                    <a:lnTo>
                      <a:pt y="47797" x="113119"/>
                    </a:lnTo>
                    <a:lnTo>
                      <a:pt y="34286" x="113119"/>
                    </a:lnTo>
                    <a:lnTo>
                      <a:pt y="32397" x="113119"/>
                    </a:lnTo>
                    <a:lnTo>
                      <a:pt y="30799" x="112832"/>
                    </a:lnTo>
                    <a:lnTo>
                      <a:pt y="29201" x="112546"/>
                    </a:lnTo>
                    <a:lnTo>
                      <a:pt y="27603" x="112116"/>
                    </a:lnTo>
                    <a:lnTo>
                      <a:pt y="26150" x="111542"/>
                    </a:lnTo>
                    <a:lnTo>
                      <a:pt y="24843" x="110969"/>
                    </a:lnTo>
                    <a:lnTo>
                      <a:pt y="23535" x="110108"/>
                    </a:lnTo>
                    <a:lnTo>
                      <a:pt y="22373" x="109105"/>
                    </a:lnTo>
                    <a:lnTo>
                      <a:pt y="21211" x="107958"/>
                    </a:lnTo>
                    <a:lnTo>
                      <a:pt y="20194" x="106811"/>
                    </a:lnTo>
                    <a:lnTo>
                      <a:pt y="19177" x="105377"/>
                    </a:lnTo>
                    <a:lnTo>
                      <a:pt y="18305" x="103800"/>
                    </a:lnTo>
                    <a:lnTo>
                      <a:pt y="17579" x="102080"/>
                    </a:lnTo>
                    <a:lnTo>
                      <a:pt y="16852" x="100216"/>
                    </a:lnTo>
                    <a:lnTo>
                      <a:pt y="16271" x="98209"/>
                    </a:lnTo>
                    <a:lnTo>
                      <a:pt y="15690" x="96058"/>
                    </a:lnTo>
                    <a:lnTo>
                      <a:pt y="581" x="19786"/>
                    </a:lnTo>
                    <a:lnTo>
                      <a:pt y="436" x="18495"/>
                    </a:lnTo>
                    <a:lnTo>
                      <a:pt y="145" x="17205"/>
                    </a:lnTo>
                    <a:lnTo>
                      <a:pt y="145" x="15915"/>
                    </a:lnTo>
                    <a:lnTo>
                      <a:pt y="0" x="14768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</p:grpSp>
        <p:sp>
          <p:nvSpPr>
            <p:cNvPr id="6437" name="Shape 6437"/>
            <p:cNvSpPr/>
            <p:nvPr/>
          </p:nvSpPr>
          <p:spPr>
            <a:xfrm>
              <a:off y="4500562" x="584200"/>
              <a:ext cy="487361" cx="1974850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buNone/>
              </a:pPr>
              <a:r>
                <a:rPr strike="noStrike" u="none" b="0" cap="none" baseline="0" sz="14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(</a:t>
              </a: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This example maybe</a:t>
              </a:r>
            </a:p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minus 2 or 3!)</a:t>
              </a:r>
            </a:p>
          </p:txBody>
        </p:sp>
        <p:cxnSp>
          <p:nvCxnSpPr>
            <p:cNvPr id="6438" name="Shape 6438"/>
            <p:cNvCxnSpPr/>
            <p:nvPr/>
          </p:nvCxnSpPr>
          <p:spPr>
            <a:xfrm rot="10800000" flipH="1">
              <a:off y="1692275" x="1468437"/>
              <a:ext cy="2652712" cx="66674"/>
            </a:xfrm>
            <a:prstGeom prst="straightConnector1">
              <a:avLst/>
            </a:prstGeom>
            <a:noFill/>
            <a:ln w="28575" cap="rnd">
              <a:solidFill>
                <a:srgbClr val="FF0000"/>
              </a:solidFill>
              <a:prstDash val="solid"/>
              <a:miter/>
              <a:headEnd w="med" len="med" type="none"/>
              <a:tailEnd w="lg" len="lg" type="triangle"/>
            </a:ln>
          </p:spPr>
        </p:cxnSp>
        <p:sp>
          <p:nvSpPr>
            <p:cNvPr id="6439" name="Shape 6439"/>
            <p:cNvSpPr/>
            <p:nvPr/>
          </p:nvSpPr>
          <p:spPr>
            <a:xfrm>
              <a:off y="2268536" x="2178050"/>
              <a:ext cy="463549" cx="384174"/>
            </a:xfrm>
            <a:custGeom>
              <a:pathLst>
                <a:path w="235" extrusionOk="0" h="219">
                  <a:moveTo>
                    <a:pt y="159" x="116"/>
                  </a:moveTo>
                  <a:lnTo>
                    <a:pt y="164" x="113"/>
                  </a:lnTo>
                  <a:lnTo>
                    <a:pt y="176" x="103"/>
                  </a:lnTo>
                  <a:lnTo>
                    <a:pt y="188" x="94"/>
                  </a:lnTo>
                  <a:lnTo>
                    <a:pt y="198" x="87"/>
                  </a:lnTo>
                  <a:lnTo>
                    <a:pt y="205" x="79"/>
                  </a:lnTo>
                  <a:lnTo>
                    <a:pt y="212" x="71"/>
                  </a:lnTo>
                  <a:lnTo>
                    <a:pt y="217" x="64"/>
                  </a:lnTo>
                  <a:lnTo>
                    <a:pt y="218" x="59"/>
                  </a:lnTo>
                  <a:lnTo>
                    <a:pt y="219" x="53"/>
                  </a:lnTo>
                  <a:lnTo>
                    <a:pt y="219" x="46"/>
                  </a:lnTo>
                  <a:lnTo>
                    <a:pt y="217" x="38"/>
                  </a:lnTo>
                  <a:lnTo>
                    <a:pt y="214" x="33"/>
                  </a:lnTo>
                  <a:lnTo>
                    <a:pt y="208" x="26"/>
                  </a:lnTo>
                  <a:lnTo>
                    <a:pt y="202" x="18"/>
                  </a:lnTo>
                  <a:lnTo>
                    <a:pt y="195" x="13"/>
                  </a:lnTo>
                  <a:lnTo>
                    <a:pt y="186" x="6"/>
                  </a:lnTo>
                  <a:lnTo>
                    <a:pt y="175" x="0"/>
                  </a:lnTo>
                  <a:lnTo>
                    <a:pt y="176" x="3"/>
                  </a:lnTo>
                  <a:lnTo>
                    <a:pt y="176" x="4"/>
                  </a:lnTo>
                  <a:lnTo>
                    <a:pt y="175" x="13"/>
                  </a:lnTo>
                  <a:lnTo>
                    <a:pt y="174" x="20"/>
                  </a:lnTo>
                  <a:lnTo>
                    <a:pt y="169" x="28"/>
                  </a:lnTo>
                  <a:lnTo>
                    <a:pt y="164" x="37"/>
                  </a:lnTo>
                  <a:lnTo>
                    <a:pt y="158" x="46"/>
                  </a:lnTo>
                  <a:lnTo>
                    <a:pt y="149" x="54"/>
                  </a:lnTo>
                  <a:lnTo>
                    <a:pt y="139" x="64"/>
                  </a:lnTo>
                  <a:lnTo>
                    <a:pt y="129" x="73"/>
                  </a:lnTo>
                  <a:lnTo>
                    <a:pt y="121" x="79"/>
                  </a:lnTo>
                  <a:lnTo>
                    <a:pt y="112" x="71"/>
                  </a:lnTo>
                  <a:lnTo>
                    <a:pt y="95" x="56"/>
                  </a:lnTo>
                  <a:lnTo>
                    <a:pt y="78" x="46"/>
                  </a:lnTo>
                  <a:lnTo>
                    <a:pt y="70" x="41"/>
                  </a:lnTo>
                  <a:lnTo>
                    <a:pt y="63" x="38"/>
                  </a:lnTo>
                  <a:lnTo>
                    <a:pt y="56" x="37"/>
                  </a:lnTo>
                  <a:lnTo>
                    <a:pt y="50" x="37"/>
                  </a:lnTo>
                  <a:lnTo>
                    <a:pt y="45" x="37"/>
                  </a:lnTo>
                  <a:lnTo>
                    <a:pt y="39" x="38"/>
                  </a:lnTo>
                  <a:lnTo>
                    <a:pt y="33" x="41"/>
                  </a:lnTo>
                  <a:lnTo>
                    <a:pt y="27" x="46"/>
                  </a:lnTo>
                  <a:lnTo>
                    <a:pt y="15" x="57"/>
                  </a:lnTo>
                  <a:lnTo>
                    <a:pt y="0" x="74"/>
                  </a:lnTo>
                  <a:lnTo>
                    <a:pt y="19" x="79"/>
                  </a:lnTo>
                  <a:lnTo>
                    <a:pt y="36" x="86"/>
                  </a:lnTo>
                  <a:lnTo>
                    <a:pt y="55" x="94"/>
                  </a:lnTo>
                  <a:lnTo>
                    <a:pt y="72" x="106"/>
                  </a:lnTo>
                  <a:lnTo>
                    <a:pt y="80" x="113"/>
                  </a:lnTo>
                  <a:lnTo>
                    <a:pt y="73" x="119"/>
                  </a:lnTo>
                  <a:lnTo>
                    <a:pt y="62" x="129"/>
                  </a:lnTo>
                  <a:lnTo>
                    <a:pt y="52" x="139"/>
                  </a:lnTo>
                  <a:lnTo>
                    <a:pt y="43" x="147"/>
                  </a:lnTo>
                  <a:lnTo>
                    <a:pt y="36" x="156"/>
                  </a:lnTo>
                  <a:lnTo>
                    <a:pt y="30" x="166"/>
                  </a:lnTo>
                  <a:lnTo>
                    <a:pt y="26" x="173"/>
                  </a:lnTo>
                  <a:lnTo>
                    <a:pt y="25" x="182"/>
                  </a:lnTo>
                  <a:lnTo>
                    <a:pt y="23" x="190"/>
                  </a:lnTo>
                  <a:lnTo>
                    <a:pt y="23" x="196"/>
                  </a:lnTo>
                  <a:lnTo>
                    <a:pt y="26" x="202"/>
                  </a:lnTo>
                  <a:lnTo>
                    <a:pt y="29" x="208"/>
                  </a:lnTo>
                  <a:lnTo>
                    <a:pt y="33" x="212"/>
                  </a:lnTo>
                  <a:lnTo>
                    <a:pt y="37" x="216"/>
                  </a:lnTo>
                  <a:lnTo>
                    <a:pt y="45" x="220"/>
                  </a:lnTo>
                  <a:lnTo>
                    <a:pt y="52" x="225"/>
                  </a:lnTo>
                  <a:lnTo>
                    <a:pt y="60" x="228"/>
                  </a:lnTo>
                  <a:lnTo>
                    <a:pt y="60" x="225"/>
                  </a:lnTo>
                  <a:lnTo>
                    <a:pt y="60" x="223"/>
                  </a:lnTo>
                  <a:lnTo>
                    <a:pt y="62" x="216"/>
                  </a:lnTo>
                  <a:lnTo>
                    <a:pt y="65" x="209"/>
                  </a:lnTo>
                  <a:lnTo>
                    <a:pt y="69" x="200"/>
                  </a:lnTo>
                  <a:lnTo>
                    <a:pt y="76" x="190"/>
                  </a:lnTo>
                  <a:lnTo>
                    <a:pt y="83" x="182"/>
                  </a:lnTo>
                  <a:lnTo>
                    <a:pt y="92" x="172"/>
                  </a:lnTo>
                  <a:lnTo>
                    <a:pt y="101" x="165"/>
                  </a:lnTo>
                  <a:lnTo>
                    <a:pt y="109" x="156"/>
                  </a:lnTo>
                  <a:lnTo>
                    <a:pt y="119" x="149"/>
                  </a:lnTo>
                  <a:lnTo>
                    <a:pt y="126" x="156"/>
                  </a:lnTo>
                  <a:lnTo>
                    <a:pt y="135" x="166"/>
                  </a:lnTo>
                  <a:lnTo>
                    <a:pt y="142" x="176"/>
                  </a:lnTo>
                  <a:lnTo>
                    <a:pt y="148" x="185"/>
                  </a:lnTo>
                  <a:lnTo>
                    <a:pt y="154" x="195"/>
                  </a:lnTo>
                  <a:lnTo>
                    <a:pt y="158" x="205"/>
                  </a:lnTo>
                  <a:lnTo>
                    <a:pt y="161" x="215"/>
                  </a:lnTo>
                  <a:lnTo>
                    <a:pt y="162" x="225"/>
                  </a:lnTo>
                  <a:lnTo>
                    <a:pt y="162" x="235"/>
                  </a:lnTo>
                  <a:lnTo>
                    <a:pt y="174" x="229"/>
                  </a:lnTo>
                  <a:lnTo>
                    <a:pt y="182" x="223"/>
                  </a:lnTo>
                  <a:lnTo>
                    <a:pt y="189" x="218"/>
                  </a:lnTo>
                  <a:lnTo>
                    <a:pt y="197" x="212"/>
                  </a:lnTo>
                  <a:lnTo>
                    <a:pt y="201" x="206"/>
                  </a:lnTo>
                  <a:lnTo>
                    <a:pt y="204" x="200"/>
                  </a:lnTo>
                  <a:lnTo>
                    <a:pt y="207" x="195"/>
                  </a:lnTo>
                  <a:lnTo>
                    <a:pt y="207" x="189"/>
                  </a:lnTo>
                  <a:lnTo>
                    <a:pt y="207" x="183"/>
                  </a:lnTo>
                  <a:lnTo>
                    <a:pt y="205" x="178"/>
                  </a:lnTo>
                  <a:lnTo>
                    <a:pt y="202" x="170"/>
                  </a:lnTo>
                  <a:lnTo>
                    <a:pt y="198" x="163"/>
                  </a:lnTo>
                  <a:lnTo>
                    <a:pt y="185" x="146"/>
                  </a:lnTo>
                  <a:lnTo>
                    <a:pt y="169" x="127"/>
                  </a:lnTo>
                  <a:lnTo>
                    <a:pt y="159" x="11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</p:spTree>
  </p:cSld>
  <p:clrMapOvr>
    <a:masterClrMapping/>
  </p:clrMapOvr>
  <p:transition spd="slow">
    <p:cut/>
  </p:transition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6445" name="Shape 6445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446" name="Shape 6446"/>
          <p:cNvSpPr/>
          <p:nvPr/>
        </p:nvSpPr>
        <p:spPr>
          <a:xfrm>
            <a:off y="1795461" x="3398837"/>
            <a:ext cy="20636" cx="4762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447" name="Shape 6447"/>
          <p:cNvSpPr/>
          <p:nvPr/>
        </p:nvSpPr>
        <p:spPr>
          <a:xfrm>
            <a:off y="319087" x="4668837"/>
            <a:ext cy="600075" cx="1878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LOOPS</a:t>
            </a:r>
          </a:p>
        </p:txBody>
      </p:sp>
      <p:grpSp>
        <p:nvGrpSpPr>
          <p:cNvPr id="6448" name="Shape 6448"/>
          <p:cNvGrpSpPr/>
          <p:nvPr/>
        </p:nvGrpSpPr>
        <p:grpSpPr>
          <a:xfrm>
            <a:off y="1512887" x="479425"/>
            <a:ext cy="828675" cx="781050"/>
            <a:chOff y="3744912" x="5102225"/>
            <a:chExt cy="966787" cx="965200"/>
          </a:xfrm>
        </p:grpSpPr>
        <p:sp>
          <p:nvSpPr>
            <p:cNvPr id="6449" name="Shape 6449"/>
            <p:cNvSpPr/>
            <p:nvPr/>
          </p:nvSpPr>
          <p:spPr>
            <a:xfrm>
              <a:off y="3744912" x="5584825"/>
              <a:ext cy="484187" cx="482600"/>
            </a:xfrm>
            <a:custGeom>
              <a:pathLst>
                <a:path w="304" extrusionOk="0" h="305">
                  <a:moveTo>
                    <a:pt y="305" x="304"/>
                  </a:moveTo>
                  <a:lnTo>
                    <a:pt y="305" x="304"/>
                  </a:lnTo>
                  <a:lnTo>
                    <a:pt y="273" x="302"/>
                  </a:lnTo>
                  <a:lnTo>
                    <a:pt y="243" x="297"/>
                  </a:lnTo>
                  <a:lnTo>
                    <a:pt y="214" x="290"/>
                  </a:lnTo>
                  <a:lnTo>
                    <a:pt y="186" x="280"/>
                  </a:lnTo>
                  <a:lnTo>
                    <a:pt y="159" x="267"/>
                  </a:lnTo>
                  <a:lnTo>
                    <a:pt y="135" x="252"/>
                  </a:lnTo>
                  <a:lnTo>
                    <a:pt y="110" x="234"/>
                  </a:lnTo>
                  <a:lnTo>
                    <a:pt y="89" x="215"/>
                  </a:lnTo>
                  <a:lnTo>
                    <a:pt y="70" x="192"/>
                  </a:lnTo>
                  <a:lnTo>
                    <a:pt y="51" x="170"/>
                  </a:lnTo>
                  <a:lnTo>
                    <a:pt y="37" x="145"/>
                  </a:lnTo>
                  <a:lnTo>
                    <a:pt y="23" x="117"/>
                  </a:lnTo>
                  <a:lnTo>
                    <a:pt y="14" x="89"/>
                  </a:lnTo>
                  <a:lnTo>
                    <a:pt y="5" x="61"/>
                  </a:lnTo>
                  <a:lnTo>
                    <a:pt y="2" x="30"/>
                  </a:lnTo>
                  <a:lnTo>
                    <a:pt y="0" x="0"/>
                  </a:lnTo>
                  <a:lnTo>
                    <a:pt y="14" x="0"/>
                  </a:lnTo>
                  <a:lnTo>
                    <a:pt y="16" x="30"/>
                  </a:lnTo>
                  <a:lnTo>
                    <a:pt y="19" x="58"/>
                  </a:lnTo>
                  <a:lnTo>
                    <a:pt y="26" x="86"/>
                  </a:lnTo>
                  <a:lnTo>
                    <a:pt y="37" x="112"/>
                  </a:lnTo>
                  <a:lnTo>
                    <a:pt y="49" x="138"/>
                  </a:lnTo>
                  <a:lnTo>
                    <a:pt y="63" x="161"/>
                  </a:lnTo>
                  <a:lnTo>
                    <a:pt y="81" x="183"/>
                  </a:lnTo>
                  <a:lnTo>
                    <a:pt y="100" x="204"/>
                  </a:lnTo>
                  <a:lnTo>
                    <a:pt y="119" x="224"/>
                  </a:lnTo>
                  <a:lnTo>
                    <a:pt y="142" x="239"/>
                  </a:lnTo>
                  <a:lnTo>
                    <a:pt y="166" x="253"/>
                  </a:lnTo>
                  <a:lnTo>
                    <a:pt y="191" x="266"/>
                  </a:lnTo>
                  <a:lnTo>
                    <a:pt y="219" x="276"/>
                  </a:lnTo>
                  <a:lnTo>
                    <a:pt y="245" x="283"/>
                  </a:lnTo>
                  <a:lnTo>
                    <a:pt y="275" x="288"/>
                  </a:lnTo>
                  <a:lnTo>
                    <a:pt y="305" x="288"/>
                  </a:lnTo>
                  <a:lnTo>
                    <a:pt y="305" x="288"/>
                  </a:lnTo>
                  <a:lnTo>
                    <a:pt y="305" x="30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50" name="Shape 6450"/>
            <p:cNvSpPr/>
            <p:nvPr/>
          </p:nvSpPr>
          <p:spPr>
            <a:xfrm>
              <a:off y="4229100" x="5584825"/>
              <a:ext cy="482600" cx="482600"/>
            </a:xfrm>
            <a:custGeom>
              <a:pathLst>
                <a:path w="304" extrusionOk="0" h="304">
                  <a:moveTo>
                    <a:pt y="304" x="0"/>
                  </a:moveTo>
                  <a:lnTo>
                    <a:pt y="304" x="0"/>
                  </a:lnTo>
                  <a:lnTo>
                    <a:pt y="302" x="30"/>
                  </a:lnTo>
                  <a:lnTo>
                    <a:pt y="297" x="61"/>
                  </a:lnTo>
                  <a:lnTo>
                    <a:pt y="290" x="89"/>
                  </a:lnTo>
                  <a:lnTo>
                    <a:pt y="280" x="117"/>
                  </a:lnTo>
                  <a:lnTo>
                    <a:pt y="267" x="145"/>
                  </a:lnTo>
                  <a:lnTo>
                    <a:pt y="252" x="170"/>
                  </a:lnTo>
                  <a:lnTo>
                    <a:pt y="234" x="192"/>
                  </a:lnTo>
                  <a:lnTo>
                    <a:pt y="215" x="215"/>
                  </a:lnTo>
                  <a:lnTo>
                    <a:pt y="192" x="234"/>
                  </a:lnTo>
                  <a:lnTo>
                    <a:pt y="169" x="252"/>
                  </a:lnTo>
                  <a:lnTo>
                    <a:pt y="145" x="267"/>
                  </a:lnTo>
                  <a:lnTo>
                    <a:pt y="117" x="280"/>
                  </a:lnTo>
                  <a:lnTo>
                    <a:pt y="89" x="290"/>
                  </a:lnTo>
                  <a:lnTo>
                    <a:pt y="61" x="297"/>
                  </a:lnTo>
                  <a:lnTo>
                    <a:pt y="29" x="302"/>
                  </a:lnTo>
                  <a:lnTo>
                    <a:pt y="0" x="304"/>
                  </a:lnTo>
                  <a:lnTo>
                    <a:pt y="0" x="288"/>
                  </a:lnTo>
                  <a:lnTo>
                    <a:pt y="29" x="288"/>
                  </a:lnTo>
                  <a:lnTo>
                    <a:pt y="57" x="283"/>
                  </a:lnTo>
                  <a:lnTo>
                    <a:pt y="85" x="276"/>
                  </a:lnTo>
                  <a:lnTo>
                    <a:pt y="112" x="266"/>
                  </a:lnTo>
                  <a:lnTo>
                    <a:pt y="138" x="253"/>
                  </a:lnTo>
                  <a:lnTo>
                    <a:pt y="161" x="239"/>
                  </a:lnTo>
                  <a:lnTo>
                    <a:pt y="183" x="224"/>
                  </a:lnTo>
                  <a:lnTo>
                    <a:pt y="204" x="204"/>
                  </a:lnTo>
                  <a:lnTo>
                    <a:pt y="224" x="183"/>
                  </a:lnTo>
                  <a:lnTo>
                    <a:pt y="239" x="161"/>
                  </a:lnTo>
                  <a:lnTo>
                    <a:pt y="253" x="138"/>
                  </a:lnTo>
                  <a:lnTo>
                    <a:pt y="266" x="112"/>
                  </a:lnTo>
                  <a:lnTo>
                    <a:pt y="276" x="86"/>
                  </a:lnTo>
                  <a:lnTo>
                    <a:pt y="283" x="58"/>
                  </a:lnTo>
                  <a:lnTo>
                    <a:pt y="288" x="30"/>
                  </a:lnTo>
                  <a:lnTo>
                    <a:pt y="288" x="0"/>
                  </a:lnTo>
                  <a:lnTo>
                    <a:pt y="288" x="0"/>
                  </a:lnTo>
                  <a:lnTo>
                    <a:pt y="304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51" name="Shape 6451"/>
            <p:cNvSpPr/>
            <p:nvPr/>
          </p:nvSpPr>
          <p:spPr>
            <a:xfrm>
              <a:off y="4229100" x="5102225"/>
              <a:ext cy="482600" cx="482600"/>
            </a:xfrm>
            <a:custGeom>
              <a:pathLst>
                <a:path w="304" extrusionOk="0" h="304">
                  <a:moveTo>
                    <a:pt y="0" x="0"/>
                  </a:moveTo>
                  <a:lnTo>
                    <a:pt y="0" x="0"/>
                  </a:lnTo>
                  <a:lnTo>
                    <a:pt y="29" x="0"/>
                  </a:lnTo>
                  <a:lnTo>
                    <a:pt y="61" x="5"/>
                  </a:lnTo>
                  <a:lnTo>
                    <a:pt y="89" x="12"/>
                  </a:lnTo>
                  <a:lnTo>
                    <a:pt y="117" x="23"/>
                  </a:lnTo>
                  <a:lnTo>
                    <a:pt y="145" x="37"/>
                  </a:lnTo>
                  <a:lnTo>
                    <a:pt y="169" x="51"/>
                  </a:lnTo>
                  <a:lnTo>
                    <a:pt y="192" x="68"/>
                  </a:lnTo>
                  <a:lnTo>
                    <a:pt y="215" x="89"/>
                  </a:lnTo>
                  <a:lnTo>
                    <a:pt y="234" x="110"/>
                  </a:lnTo>
                  <a:lnTo>
                    <a:pt y="252" x="133"/>
                  </a:lnTo>
                  <a:lnTo>
                    <a:pt y="267" x="159"/>
                  </a:lnTo>
                  <a:lnTo>
                    <a:pt y="280" x="185"/>
                  </a:lnTo>
                  <a:lnTo>
                    <a:pt y="290" x="213"/>
                  </a:lnTo>
                  <a:lnTo>
                    <a:pt y="297" x="243"/>
                  </a:lnTo>
                  <a:lnTo>
                    <a:pt y="302" x="273"/>
                  </a:lnTo>
                  <a:lnTo>
                    <a:pt y="304" x="304"/>
                  </a:lnTo>
                  <a:lnTo>
                    <a:pt y="288" x="304"/>
                  </a:lnTo>
                  <a:lnTo>
                    <a:pt y="288" x="274"/>
                  </a:lnTo>
                  <a:lnTo>
                    <a:pt y="283" x="245"/>
                  </a:lnTo>
                  <a:lnTo>
                    <a:pt y="276" x="217"/>
                  </a:lnTo>
                  <a:lnTo>
                    <a:pt y="266" x="190"/>
                  </a:lnTo>
                  <a:lnTo>
                    <a:pt y="253" x="166"/>
                  </a:lnTo>
                  <a:lnTo>
                    <a:pt y="239" x="141"/>
                  </a:lnTo>
                  <a:lnTo>
                    <a:pt y="224" x="119"/>
                  </a:lnTo>
                  <a:lnTo>
                    <a:pt y="204" x="98"/>
                  </a:lnTo>
                  <a:lnTo>
                    <a:pt y="183" x="80"/>
                  </a:lnTo>
                  <a:lnTo>
                    <a:pt y="161" x="63"/>
                  </a:lnTo>
                  <a:lnTo>
                    <a:pt y="138" x="49"/>
                  </a:lnTo>
                  <a:lnTo>
                    <a:pt y="112" x="37"/>
                  </a:lnTo>
                  <a:lnTo>
                    <a:pt y="85" x="26"/>
                  </a:lnTo>
                  <a:lnTo>
                    <a:pt y="57" x="19"/>
                  </a:lnTo>
                  <a:lnTo>
                    <a:pt y="29" x="16"/>
                  </a:lnTo>
                  <a:lnTo>
                    <a:pt y="0" x="14"/>
                  </a:lnTo>
                  <a:lnTo>
                    <a:pt y="0" x="1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52" name="Shape 6452"/>
            <p:cNvSpPr/>
            <p:nvPr/>
          </p:nvSpPr>
          <p:spPr>
            <a:xfrm>
              <a:off y="3744912" x="5102225"/>
              <a:ext cy="484187" cx="482600"/>
            </a:xfrm>
            <a:custGeom>
              <a:pathLst>
                <a:path w="304" extrusionOk="0" h="305">
                  <a:moveTo>
                    <a:pt y="0" x="304"/>
                  </a:moveTo>
                  <a:lnTo>
                    <a:pt y="0" x="304"/>
                  </a:lnTo>
                  <a:lnTo>
                    <a:pt y="2" x="273"/>
                  </a:lnTo>
                  <a:lnTo>
                    <a:pt y="5" x="243"/>
                  </a:lnTo>
                  <a:lnTo>
                    <a:pt y="14" x="213"/>
                  </a:lnTo>
                  <a:lnTo>
                    <a:pt y="23" x="185"/>
                  </a:lnTo>
                  <a:lnTo>
                    <a:pt y="37" x="159"/>
                  </a:lnTo>
                  <a:lnTo>
                    <a:pt y="51" x="133"/>
                  </a:lnTo>
                  <a:lnTo>
                    <a:pt y="70" x="110"/>
                  </a:lnTo>
                  <a:lnTo>
                    <a:pt y="89" x="89"/>
                  </a:lnTo>
                  <a:lnTo>
                    <a:pt y="110" x="68"/>
                  </a:lnTo>
                  <a:lnTo>
                    <a:pt y="135" x="51"/>
                  </a:lnTo>
                  <a:lnTo>
                    <a:pt y="159" x="37"/>
                  </a:lnTo>
                  <a:lnTo>
                    <a:pt y="186" x="23"/>
                  </a:lnTo>
                  <a:lnTo>
                    <a:pt y="214" x="12"/>
                  </a:lnTo>
                  <a:lnTo>
                    <a:pt y="243" x="5"/>
                  </a:lnTo>
                  <a:lnTo>
                    <a:pt y="273" x="0"/>
                  </a:lnTo>
                  <a:lnTo>
                    <a:pt y="305" x="0"/>
                  </a:lnTo>
                  <a:lnTo>
                    <a:pt y="305" x="14"/>
                  </a:lnTo>
                  <a:lnTo>
                    <a:pt y="275" x="16"/>
                  </a:lnTo>
                  <a:lnTo>
                    <a:pt y="245" x="19"/>
                  </a:lnTo>
                  <a:lnTo>
                    <a:pt y="219" x="26"/>
                  </a:lnTo>
                  <a:lnTo>
                    <a:pt y="191" x="37"/>
                  </a:lnTo>
                  <a:lnTo>
                    <a:pt y="166" x="49"/>
                  </a:lnTo>
                  <a:lnTo>
                    <a:pt y="142" x="63"/>
                  </a:lnTo>
                  <a:lnTo>
                    <a:pt y="119" x="80"/>
                  </a:lnTo>
                  <a:lnTo>
                    <a:pt y="100" x="98"/>
                  </a:lnTo>
                  <a:lnTo>
                    <a:pt y="81" x="119"/>
                  </a:lnTo>
                  <a:lnTo>
                    <a:pt y="63" x="141"/>
                  </a:lnTo>
                  <a:lnTo>
                    <a:pt y="49" x="166"/>
                  </a:lnTo>
                  <a:lnTo>
                    <a:pt y="37" x="190"/>
                  </a:lnTo>
                  <a:lnTo>
                    <a:pt y="26" x="217"/>
                  </a:lnTo>
                  <a:lnTo>
                    <a:pt y="19" x="245"/>
                  </a:lnTo>
                  <a:lnTo>
                    <a:pt y="16" x="274"/>
                  </a:lnTo>
                  <a:lnTo>
                    <a:pt y="14" x="304"/>
                  </a:lnTo>
                  <a:lnTo>
                    <a:pt y="14" x="304"/>
                  </a:lnTo>
                  <a:lnTo>
                    <a:pt y="0" x="30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grpSp>
        <p:nvGrpSpPr>
          <p:cNvPr id="6453" name="Shape 6453"/>
          <p:cNvGrpSpPr/>
          <p:nvPr/>
        </p:nvGrpSpPr>
        <p:grpSpPr>
          <a:xfrm>
            <a:off y="3111499" x="2865437"/>
            <a:ext cy="828674" cx="390525"/>
            <a:chOff y="2733675" x="6142037"/>
            <a:chExt cy="966786" cx="482600"/>
          </a:xfrm>
        </p:grpSpPr>
        <p:sp>
          <p:nvSpPr>
            <p:cNvPr id="6454" name="Shape 6454"/>
            <p:cNvSpPr/>
            <p:nvPr/>
          </p:nvSpPr>
          <p:spPr>
            <a:xfrm>
              <a:off y="3217861" x="6142037"/>
              <a:ext cy="482600" cx="482600"/>
            </a:xfrm>
            <a:custGeom>
              <a:pathLst>
                <a:path w="304" extrusionOk="0" h="304">
                  <a:moveTo>
                    <a:pt y="0" x="290"/>
                  </a:moveTo>
                  <a:lnTo>
                    <a:pt y="0" x="290"/>
                  </a:lnTo>
                  <a:lnTo>
                    <a:pt y="28" x="289"/>
                  </a:lnTo>
                  <a:lnTo>
                    <a:pt y="57" x="283"/>
                  </a:lnTo>
                  <a:lnTo>
                    <a:pt y="85" x="276"/>
                  </a:lnTo>
                  <a:lnTo>
                    <a:pt y="112" x="268"/>
                  </a:lnTo>
                  <a:lnTo>
                    <a:pt y="136" x="255"/>
                  </a:lnTo>
                  <a:lnTo>
                    <a:pt y="161" x="240"/>
                  </a:lnTo>
                  <a:lnTo>
                    <a:pt y="183" x="224"/>
                  </a:lnTo>
                  <a:lnTo>
                    <a:pt y="204" x="205"/>
                  </a:lnTo>
                  <a:lnTo>
                    <a:pt y="222" x="184"/>
                  </a:lnTo>
                  <a:lnTo>
                    <a:pt y="239" x="163"/>
                  </a:lnTo>
                  <a:lnTo>
                    <a:pt y="253" x="138"/>
                  </a:lnTo>
                  <a:lnTo>
                    <a:pt y="266" x="112"/>
                  </a:lnTo>
                  <a:lnTo>
                    <a:pt y="276" x="86"/>
                  </a:lnTo>
                  <a:lnTo>
                    <a:pt y="283" x="58"/>
                  </a:lnTo>
                  <a:lnTo>
                    <a:pt y="287" x="30"/>
                  </a:lnTo>
                  <a:lnTo>
                    <a:pt y="288" x="0"/>
                  </a:lnTo>
                  <a:lnTo>
                    <a:pt y="304" x="0"/>
                  </a:lnTo>
                  <a:lnTo>
                    <a:pt y="302" x="32"/>
                  </a:lnTo>
                  <a:lnTo>
                    <a:pt y="297" x="61"/>
                  </a:lnTo>
                  <a:lnTo>
                    <a:pt y="290" x="91"/>
                  </a:lnTo>
                  <a:lnTo>
                    <a:pt y="280" x="119"/>
                  </a:lnTo>
                  <a:lnTo>
                    <a:pt y="266" x="145"/>
                  </a:lnTo>
                  <a:lnTo>
                    <a:pt y="252" x="170"/>
                  </a:lnTo>
                  <a:lnTo>
                    <a:pt y="234" x="194"/>
                  </a:lnTo>
                  <a:lnTo>
                    <a:pt y="213" x="215"/>
                  </a:lnTo>
                  <a:lnTo>
                    <a:pt y="192" x="234"/>
                  </a:lnTo>
                  <a:lnTo>
                    <a:pt y="169" x="252"/>
                  </a:lnTo>
                  <a:lnTo>
                    <a:pt y="143" x="268"/>
                  </a:lnTo>
                  <a:lnTo>
                    <a:pt y="117" x="280"/>
                  </a:lnTo>
                  <a:lnTo>
                    <a:pt y="89" x="290"/>
                  </a:lnTo>
                  <a:lnTo>
                    <a:pt y="61" x="299"/>
                  </a:lnTo>
                  <a:lnTo>
                    <a:pt y="29" x="303"/>
                  </a:lnTo>
                  <a:lnTo>
                    <a:pt y="0" x="304"/>
                  </a:lnTo>
                  <a:lnTo>
                    <a:pt y="0" x="304"/>
                  </a:lnTo>
                  <a:lnTo>
                    <a:pt y="0" x="29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55" name="Shape 6455"/>
            <p:cNvSpPr/>
            <p:nvPr/>
          </p:nvSpPr>
          <p:spPr>
            <a:xfrm>
              <a:off y="2733675" x="6142037"/>
              <a:ext cy="484187" cx="482600"/>
            </a:xfrm>
            <a:custGeom>
              <a:pathLst>
                <a:path w="304" extrusionOk="0" h="305">
                  <a:moveTo>
                    <a:pt y="14" x="0"/>
                  </a:moveTo>
                  <a:lnTo>
                    <a:pt y="16" x="30"/>
                  </a:lnTo>
                  <a:lnTo>
                    <a:pt y="19" x="58"/>
                  </a:lnTo>
                  <a:lnTo>
                    <a:pt y="26" x="86"/>
                  </a:lnTo>
                  <a:lnTo>
                    <a:pt y="37" x="112"/>
                  </a:lnTo>
                  <a:lnTo>
                    <a:pt y="49" x="138"/>
                  </a:lnTo>
                  <a:lnTo>
                    <a:pt y="63" x="163"/>
                  </a:lnTo>
                  <a:lnTo>
                    <a:pt y="81" x="184"/>
                  </a:lnTo>
                  <a:lnTo>
                    <a:pt y="98" x="205"/>
                  </a:lnTo>
                  <a:lnTo>
                    <a:pt y="119" x="224"/>
                  </a:lnTo>
                  <a:lnTo>
                    <a:pt y="142" x="240"/>
                  </a:lnTo>
                  <a:lnTo>
                    <a:pt y="166" x="255"/>
                  </a:lnTo>
                  <a:lnTo>
                    <a:pt y="191" x="268"/>
                  </a:lnTo>
                  <a:lnTo>
                    <a:pt y="217" x="276"/>
                  </a:lnTo>
                  <a:lnTo>
                    <a:pt y="245" x="283"/>
                  </a:lnTo>
                  <a:lnTo>
                    <a:pt y="275" x="289"/>
                  </a:lnTo>
                  <a:lnTo>
                    <a:pt y="305" x="290"/>
                  </a:lnTo>
                  <a:lnTo>
                    <a:pt y="305" x="304"/>
                  </a:lnTo>
                  <a:lnTo>
                    <a:pt y="273" x="303"/>
                  </a:lnTo>
                  <a:lnTo>
                    <a:pt y="243" x="299"/>
                  </a:lnTo>
                  <a:lnTo>
                    <a:pt y="214" x="290"/>
                  </a:lnTo>
                  <a:lnTo>
                    <a:pt y="186" x="280"/>
                  </a:lnTo>
                  <a:lnTo>
                    <a:pt y="159" x="268"/>
                  </a:lnTo>
                  <a:lnTo>
                    <a:pt y="133" x="252"/>
                  </a:lnTo>
                  <a:lnTo>
                    <a:pt y="110" x="234"/>
                  </a:lnTo>
                  <a:lnTo>
                    <a:pt y="89" x="215"/>
                  </a:lnTo>
                  <a:lnTo>
                    <a:pt y="68" x="194"/>
                  </a:lnTo>
                  <a:lnTo>
                    <a:pt y="51" x="170"/>
                  </a:lnTo>
                  <a:lnTo>
                    <a:pt y="37" x="145"/>
                  </a:lnTo>
                  <a:lnTo>
                    <a:pt y="23" x="119"/>
                  </a:lnTo>
                  <a:lnTo>
                    <a:pt y="12" x="91"/>
                  </a:lnTo>
                  <a:lnTo>
                    <a:pt y="5" x="61"/>
                  </a:lnTo>
                  <a:lnTo>
                    <a:pt y="0" x="32"/>
                  </a:lnTo>
                  <a:lnTo>
                    <a:pt y="0" x="0"/>
                  </a:lnTo>
                  <a:lnTo>
                    <a:pt y="14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grpSp>
        <p:nvGrpSpPr>
          <p:cNvPr id="6456" name="Shape 6456"/>
          <p:cNvGrpSpPr/>
          <p:nvPr/>
        </p:nvGrpSpPr>
        <p:grpSpPr>
          <a:xfrm>
            <a:off y="2624137" x="7288211"/>
            <a:ext cy="1638300" cx="779462"/>
            <a:chOff y="2800350" x="7002461"/>
            <a:chExt cy="1911350" cx="965200"/>
          </a:xfrm>
        </p:grpSpPr>
        <p:sp>
          <p:nvSpPr>
            <p:cNvPr id="6457" name="Shape 6457"/>
            <p:cNvSpPr/>
            <p:nvPr/>
          </p:nvSpPr>
          <p:spPr>
            <a:xfrm>
              <a:off y="2800350" x="7485061"/>
              <a:ext cy="484187" cx="482600"/>
            </a:xfrm>
            <a:custGeom>
              <a:pathLst>
                <a:path w="304" extrusionOk="0" h="305">
                  <a:moveTo>
                    <a:pt y="305" x="304"/>
                  </a:moveTo>
                  <a:lnTo>
                    <a:pt y="305" x="304"/>
                  </a:lnTo>
                  <a:lnTo>
                    <a:pt y="273" x="304"/>
                  </a:lnTo>
                  <a:lnTo>
                    <a:pt y="243" x="299"/>
                  </a:lnTo>
                  <a:lnTo>
                    <a:pt y="214" x="292"/>
                  </a:lnTo>
                  <a:lnTo>
                    <a:pt y="186" x="282"/>
                  </a:lnTo>
                  <a:lnTo>
                    <a:pt y="159" x="268"/>
                  </a:lnTo>
                  <a:lnTo>
                    <a:pt y="135" x="254"/>
                  </a:lnTo>
                  <a:lnTo>
                    <a:pt y="110" x="236"/>
                  </a:lnTo>
                  <a:lnTo>
                    <a:pt y="89" x="215"/>
                  </a:lnTo>
                  <a:lnTo>
                    <a:pt y="70" x="194"/>
                  </a:lnTo>
                  <a:lnTo>
                    <a:pt y="53" x="171"/>
                  </a:lnTo>
                  <a:lnTo>
                    <a:pt y="37" x="145"/>
                  </a:lnTo>
                  <a:lnTo>
                    <a:pt y="25" x="119"/>
                  </a:lnTo>
                  <a:lnTo>
                    <a:pt y="14" x="91"/>
                  </a:lnTo>
                  <a:lnTo>
                    <a:pt y="5" x="61"/>
                  </a:lnTo>
                  <a:lnTo>
                    <a:pt y="2" x="32"/>
                  </a:lnTo>
                  <a:lnTo>
                    <a:pt y="0" x="0"/>
                  </a:lnTo>
                  <a:lnTo>
                    <a:pt y="14" x="0"/>
                  </a:lnTo>
                  <a:lnTo>
                    <a:pt y="16" x="30"/>
                  </a:lnTo>
                  <a:lnTo>
                    <a:pt y="21" x="60"/>
                  </a:lnTo>
                  <a:lnTo>
                    <a:pt y="28" x="88"/>
                  </a:lnTo>
                  <a:lnTo>
                    <a:pt y="37" x="114"/>
                  </a:lnTo>
                  <a:lnTo>
                    <a:pt y="49" x="138"/>
                  </a:lnTo>
                  <a:lnTo>
                    <a:pt y="65" x="163"/>
                  </a:lnTo>
                  <a:lnTo>
                    <a:pt y="81" x="185"/>
                  </a:lnTo>
                  <a:lnTo>
                    <a:pt y="100" x="206"/>
                  </a:lnTo>
                  <a:lnTo>
                    <a:pt y="121" x="224"/>
                  </a:lnTo>
                  <a:lnTo>
                    <a:pt y="142" x="241"/>
                  </a:lnTo>
                  <a:lnTo>
                    <a:pt y="166" x="255"/>
                  </a:lnTo>
                  <a:lnTo>
                    <a:pt y="191" x="268"/>
                  </a:lnTo>
                  <a:lnTo>
                    <a:pt y="219" x="278"/>
                  </a:lnTo>
                  <a:lnTo>
                    <a:pt y="247" x="285"/>
                  </a:lnTo>
                  <a:lnTo>
                    <a:pt y="275" x="289"/>
                  </a:lnTo>
                  <a:lnTo>
                    <a:pt y="305" x="290"/>
                  </a:lnTo>
                  <a:lnTo>
                    <a:pt y="305" x="290"/>
                  </a:lnTo>
                  <a:lnTo>
                    <a:pt y="305" x="30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58" name="Shape 6458"/>
            <p:cNvSpPr/>
            <p:nvPr/>
          </p:nvSpPr>
          <p:spPr>
            <a:xfrm>
              <a:off y="3284537" x="7485061"/>
              <a:ext cy="482600" cx="482600"/>
            </a:xfrm>
            <a:custGeom>
              <a:pathLst>
                <a:path w="304" extrusionOk="0" h="304">
                  <a:moveTo>
                    <a:pt y="304" x="0"/>
                  </a:moveTo>
                  <a:lnTo>
                    <a:pt y="304" x="0"/>
                  </a:lnTo>
                  <a:lnTo>
                    <a:pt y="302" x="32"/>
                  </a:lnTo>
                  <a:lnTo>
                    <a:pt y="297" x="61"/>
                  </a:lnTo>
                  <a:lnTo>
                    <a:pt y="290" x="91"/>
                  </a:lnTo>
                  <a:lnTo>
                    <a:pt y="280" x="119"/>
                  </a:lnTo>
                  <a:lnTo>
                    <a:pt y="267" x="145"/>
                  </a:lnTo>
                  <a:lnTo>
                    <a:pt y="252" x="171"/>
                  </a:lnTo>
                  <a:lnTo>
                    <a:pt y="234" x="194"/>
                  </a:lnTo>
                  <a:lnTo>
                    <a:pt y="215" x="215"/>
                  </a:lnTo>
                  <a:lnTo>
                    <a:pt y="192" x="236"/>
                  </a:lnTo>
                  <a:lnTo>
                    <a:pt y="169" x="254"/>
                  </a:lnTo>
                  <a:lnTo>
                    <a:pt y="145" x="268"/>
                  </a:lnTo>
                  <a:lnTo>
                    <a:pt y="117" x="282"/>
                  </a:lnTo>
                  <a:lnTo>
                    <a:pt y="91" x="292"/>
                  </a:lnTo>
                  <a:lnTo>
                    <a:pt y="61" x="299"/>
                  </a:lnTo>
                  <a:lnTo>
                    <a:pt y="31" x="304"/>
                  </a:lnTo>
                  <a:lnTo>
                    <a:pt y="0" x="304"/>
                  </a:lnTo>
                  <a:lnTo>
                    <a:pt y="0" x="290"/>
                  </a:lnTo>
                  <a:lnTo>
                    <a:pt y="29" x="289"/>
                  </a:lnTo>
                  <a:lnTo>
                    <a:pt y="57" x="285"/>
                  </a:lnTo>
                  <a:lnTo>
                    <a:pt y="85" x="278"/>
                  </a:lnTo>
                  <a:lnTo>
                    <a:pt y="112" x="268"/>
                  </a:lnTo>
                  <a:lnTo>
                    <a:pt y="138" x="255"/>
                  </a:lnTo>
                  <a:lnTo>
                    <a:pt y="161" x="241"/>
                  </a:lnTo>
                  <a:lnTo>
                    <a:pt y="183" x="224"/>
                  </a:lnTo>
                  <a:lnTo>
                    <a:pt y="204" x="206"/>
                  </a:lnTo>
                  <a:lnTo>
                    <a:pt y="224" x="185"/>
                  </a:lnTo>
                  <a:lnTo>
                    <a:pt y="239" x="163"/>
                  </a:lnTo>
                  <a:lnTo>
                    <a:pt y="255" x="138"/>
                  </a:lnTo>
                  <a:lnTo>
                    <a:pt y="267" x="114"/>
                  </a:lnTo>
                  <a:lnTo>
                    <a:pt y="276" x="88"/>
                  </a:lnTo>
                  <a:lnTo>
                    <a:pt y="283" x="60"/>
                  </a:lnTo>
                  <a:lnTo>
                    <a:pt y="288" x="30"/>
                  </a:lnTo>
                  <a:lnTo>
                    <a:pt y="290" x="0"/>
                  </a:lnTo>
                  <a:lnTo>
                    <a:pt y="290" x="0"/>
                  </a:lnTo>
                  <a:lnTo>
                    <a:pt y="304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59" name="Shape 6459"/>
            <p:cNvSpPr/>
            <p:nvPr/>
          </p:nvSpPr>
          <p:spPr>
            <a:xfrm>
              <a:off y="3284537" x="7002461"/>
              <a:ext cy="482600" cx="482600"/>
            </a:xfrm>
            <a:custGeom>
              <a:pathLst>
                <a:path w="304" extrusionOk="0" h="304">
                  <a:moveTo>
                    <a:pt y="0" x="0"/>
                  </a:moveTo>
                  <a:lnTo>
                    <a:pt y="0" x="0"/>
                  </a:lnTo>
                  <a:lnTo>
                    <a:pt y="31" x="2"/>
                  </a:lnTo>
                  <a:lnTo>
                    <a:pt y="61" x="7"/>
                  </a:lnTo>
                  <a:lnTo>
                    <a:pt y="91" x="14"/>
                  </a:lnTo>
                  <a:lnTo>
                    <a:pt y="117" x="25"/>
                  </a:lnTo>
                  <a:lnTo>
                    <a:pt y="145" x="37"/>
                  </a:lnTo>
                  <a:lnTo>
                    <a:pt y="169" x="52"/>
                  </a:lnTo>
                  <a:lnTo>
                    <a:pt y="192" x="70"/>
                  </a:lnTo>
                  <a:lnTo>
                    <a:pt y="215" x="89"/>
                  </a:lnTo>
                  <a:lnTo>
                    <a:pt y="234" x="112"/>
                  </a:lnTo>
                  <a:lnTo>
                    <a:pt y="252" x="135"/>
                  </a:lnTo>
                  <a:lnTo>
                    <a:pt y="267" x="159"/>
                  </a:lnTo>
                  <a:lnTo>
                    <a:pt y="280" x="187"/>
                  </a:lnTo>
                  <a:lnTo>
                    <a:pt y="290" x="215"/>
                  </a:lnTo>
                  <a:lnTo>
                    <a:pt y="297" x="243"/>
                  </a:lnTo>
                  <a:lnTo>
                    <a:pt y="302" x="274"/>
                  </a:lnTo>
                  <a:lnTo>
                    <a:pt y="304" x="304"/>
                  </a:lnTo>
                  <a:lnTo>
                    <a:pt y="290" x="304"/>
                  </a:lnTo>
                  <a:lnTo>
                    <a:pt y="288" x="274"/>
                  </a:lnTo>
                  <a:lnTo>
                    <a:pt y="283" x="246"/>
                  </a:lnTo>
                  <a:lnTo>
                    <a:pt y="276" x="219"/>
                  </a:lnTo>
                  <a:lnTo>
                    <a:pt y="267" x="192"/>
                  </a:lnTo>
                  <a:lnTo>
                    <a:pt y="255" x="166"/>
                  </a:lnTo>
                  <a:lnTo>
                    <a:pt y="239" x="143"/>
                  </a:lnTo>
                  <a:lnTo>
                    <a:pt y="224" x="121"/>
                  </a:lnTo>
                  <a:lnTo>
                    <a:pt y="204" x="100"/>
                  </a:lnTo>
                  <a:lnTo>
                    <a:pt y="183" x="80"/>
                  </a:lnTo>
                  <a:lnTo>
                    <a:pt y="161" x="65"/>
                  </a:lnTo>
                  <a:lnTo>
                    <a:pt y="138" x="51"/>
                  </a:lnTo>
                  <a:lnTo>
                    <a:pt y="112" x="39"/>
                  </a:lnTo>
                  <a:lnTo>
                    <a:pt y="85" x="28"/>
                  </a:lnTo>
                  <a:lnTo>
                    <a:pt y="57" x="21"/>
                  </a:lnTo>
                  <a:lnTo>
                    <a:pt y="29" x="16"/>
                  </a:lnTo>
                  <a:lnTo>
                    <a:pt y="0" x="16"/>
                  </a:lnTo>
                  <a:lnTo>
                    <a:pt y="0" x="16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60" name="Shape 6460"/>
            <p:cNvSpPr/>
            <p:nvPr/>
          </p:nvSpPr>
          <p:spPr>
            <a:xfrm>
              <a:off y="2800350" x="7002461"/>
              <a:ext cy="484187" cx="482600"/>
            </a:xfrm>
            <a:custGeom>
              <a:pathLst>
                <a:path w="304" extrusionOk="0" h="305">
                  <a:moveTo>
                    <a:pt y="0" x="304"/>
                  </a:moveTo>
                  <a:lnTo>
                    <a:pt y="0" x="304"/>
                  </a:lnTo>
                  <a:lnTo>
                    <a:pt y="2" x="274"/>
                  </a:lnTo>
                  <a:lnTo>
                    <a:pt y="5" x="243"/>
                  </a:lnTo>
                  <a:lnTo>
                    <a:pt y="14" x="215"/>
                  </a:lnTo>
                  <a:lnTo>
                    <a:pt y="25" x="187"/>
                  </a:lnTo>
                  <a:lnTo>
                    <a:pt y="37" x="159"/>
                  </a:lnTo>
                  <a:lnTo>
                    <a:pt y="53" x="135"/>
                  </a:lnTo>
                  <a:lnTo>
                    <a:pt y="70" x="112"/>
                  </a:lnTo>
                  <a:lnTo>
                    <a:pt y="89" x="89"/>
                  </a:lnTo>
                  <a:lnTo>
                    <a:pt y="110" x="70"/>
                  </a:lnTo>
                  <a:lnTo>
                    <a:pt y="135" x="52"/>
                  </a:lnTo>
                  <a:lnTo>
                    <a:pt y="159" x="37"/>
                  </a:lnTo>
                  <a:lnTo>
                    <a:pt y="186" x="25"/>
                  </a:lnTo>
                  <a:lnTo>
                    <a:pt y="214" x="14"/>
                  </a:lnTo>
                  <a:lnTo>
                    <a:pt y="243" x="7"/>
                  </a:lnTo>
                  <a:lnTo>
                    <a:pt y="273" x="2"/>
                  </a:lnTo>
                  <a:lnTo>
                    <a:pt y="305" x="0"/>
                  </a:lnTo>
                  <a:lnTo>
                    <a:pt y="305" x="16"/>
                  </a:lnTo>
                  <a:lnTo>
                    <a:pt y="275" x="16"/>
                  </a:lnTo>
                  <a:lnTo>
                    <a:pt y="247" x="21"/>
                  </a:lnTo>
                  <a:lnTo>
                    <a:pt y="219" x="28"/>
                  </a:lnTo>
                  <a:lnTo>
                    <a:pt y="191" x="39"/>
                  </a:lnTo>
                  <a:lnTo>
                    <a:pt y="166" x="51"/>
                  </a:lnTo>
                  <a:lnTo>
                    <a:pt y="142" x="65"/>
                  </a:lnTo>
                  <a:lnTo>
                    <a:pt y="121" x="80"/>
                  </a:lnTo>
                  <a:lnTo>
                    <a:pt y="100" x="100"/>
                  </a:lnTo>
                  <a:lnTo>
                    <a:pt y="81" x="121"/>
                  </a:lnTo>
                  <a:lnTo>
                    <a:pt y="65" x="143"/>
                  </a:lnTo>
                  <a:lnTo>
                    <a:pt y="49" x="166"/>
                  </a:lnTo>
                  <a:lnTo>
                    <a:pt y="37" x="192"/>
                  </a:lnTo>
                  <a:lnTo>
                    <a:pt y="28" x="219"/>
                  </a:lnTo>
                  <a:lnTo>
                    <a:pt y="21" x="246"/>
                  </a:lnTo>
                  <a:lnTo>
                    <a:pt y="16" x="274"/>
                  </a:lnTo>
                  <a:lnTo>
                    <a:pt y="14" x="304"/>
                  </a:lnTo>
                  <a:lnTo>
                    <a:pt y="14" x="304"/>
                  </a:lnTo>
                  <a:lnTo>
                    <a:pt y="0" x="30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61" name="Shape 6461"/>
            <p:cNvSpPr/>
            <p:nvPr/>
          </p:nvSpPr>
          <p:spPr>
            <a:xfrm>
              <a:off y="3744912" x="7485061"/>
              <a:ext cy="484187" cx="482600"/>
            </a:xfrm>
            <a:custGeom>
              <a:pathLst>
                <a:path w="304" extrusionOk="0" h="305">
                  <a:moveTo>
                    <a:pt y="305" x="304"/>
                  </a:moveTo>
                  <a:lnTo>
                    <a:pt y="305" x="304"/>
                  </a:lnTo>
                  <a:lnTo>
                    <a:pt y="273" x="303"/>
                  </a:lnTo>
                  <a:lnTo>
                    <a:pt y="243" x="299"/>
                  </a:lnTo>
                  <a:lnTo>
                    <a:pt y="214" x="290"/>
                  </a:lnTo>
                  <a:lnTo>
                    <a:pt y="186" x="280"/>
                  </a:lnTo>
                  <a:lnTo>
                    <a:pt y="159" x="268"/>
                  </a:lnTo>
                  <a:lnTo>
                    <a:pt y="135" x="252"/>
                  </a:lnTo>
                  <a:lnTo>
                    <a:pt y="110" x="234"/>
                  </a:lnTo>
                  <a:lnTo>
                    <a:pt y="89" x="215"/>
                  </a:lnTo>
                  <a:lnTo>
                    <a:pt y="70" x="194"/>
                  </a:lnTo>
                  <a:lnTo>
                    <a:pt y="51" x="170"/>
                  </a:lnTo>
                  <a:lnTo>
                    <a:pt y="37" x="145"/>
                  </a:lnTo>
                  <a:lnTo>
                    <a:pt y="23" x="119"/>
                  </a:lnTo>
                  <a:lnTo>
                    <a:pt y="14" x="91"/>
                  </a:lnTo>
                  <a:lnTo>
                    <a:pt y="5" x="61"/>
                  </a:lnTo>
                  <a:lnTo>
                    <a:pt y="2" x="32"/>
                  </a:lnTo>
                  <a:lnTo>
                    <a:pt y="0" x="0"/>
                  </a:lnTo>
                  <a:lnTo>
                    <a:pt y="14" x="0"/>
                  </a:lnTo>
                  <a:lnTo>
                    <a:pt y="16" x="30"/>
                  </a:lnTo>
                  <a:lnTo>
                    <a:pt y="19" x="58"/>
                  </a:lnTo>
                  <a:lnTo>
                    <a:pt y="26" x="86"/>
                  </a:lnTo>
                  <a:lnTo>
                    <a:pt y="37" x="112"/>
                  </a:lnTo>
                  <a:lnTo>
                    <a:pt y="49" x="138"/>
                  </a:lnTo>
                  <a:lnTo>
                    <a:pt y="63" x="163"/>
                  </a:lnTo>
                  <a:lnTo>
                    <a:pt y="81" x="184"/>
                  </a:lnTo>
                  <a:lnTo>
                    <a:pt y="100" x="205"/>
                  </a:lnTo>
                  <a:lnTo>
                    <a:pt y="119" x="224"/>
                  </a:lnTo>
                  <a:lnTo>
                    <a:pt y="142" x="240"/>
                  </a:lnTo>
                  <a:lnTo>
                    <a:pt y="166" x="255"/>
                  </a:lnTo>
                  <a:lnTo>
                    <a:pt y="191" x="268"/>
                  </a:lnTo>
                  <a:lnTo>
                    <a:pt y="219" x="276"/>
                  </a:lnTo>
                  <a:lnTo>
                    <a:pt y="245" x="283"/>
                  </a:lnTo>
                  <a:lnTo>
                    <a:pt y="275" x="289"/>
                  </a:lnTo>
                  <a:lnTo>
                    <a:pt y="305" x="290"/>
                  </a:lnTo>
                  <a:lnTo>
                    <a:pt y="305" x="290"/>
                  </a:lnTo>
                  <a:lnTo>
                    <a:pt y="305" x="30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62" name="Shape 6462"/>
            <p:cNvSpPr/>
            <p:nvPr/>
          </p:nvSpPr>
          <p:spPr>
            <a:xfrm>
              <a:off y="4229100" x="7485061"/>
              <a:ext cy="482600" cx="482600"/>
            </a:xfrm>
            <a:custGeom>
              <a:pathLst>
                <a:path w="304" extrusionOk="0" h="304">
                  <a:moveTo>
                    <a:pt y="304" x="0"/>
                  </a:moveTo>
                  <a:lnTo>
                    <a:pt y="304" x="0"/>
                  </a:lnTo>
                  <a:lnTo>
                    <a:pt y="302" x="32"/>
                  </a:lnTo>
                  <a:lnTo>
                    <a:pt y="297" x="61"/>
                  </a:lnTo>
                  <a:lnTo>
                    <a:pt y="290" x="91"/>
                  </a:lnTo>
                  <a:lnTo>
                    <a:pt y="280" x="119"/>
                  </a:lnTo>
                  <a:lnTo>
                    <a:pt y="267" x="145"/>
                  </a:lnTo>
                  <a:lnTo>
                    <a:pt y="252" x="170"/>
                  </a:lnTo>
                  <a:lnTo>
                    <a:pt y="234" x="194"/>
                  </a:lnTo>
                  <a:lnTo>
                    <a:pt y="215" x="215"/>
                  </a:lnTo>
                  <a:lnTo>
                    <a:pt y="192" x="234"/>
                  </a:lnTo>
                  <a:lnTo>
                    <a:pt y="169" x="252"/>
                  </a:lnTo>
                  <a:lnTo>
                    <a:pt y="145" x="268"/>
                  </a:lnTo>
                  <a:lnTo>
                    <a:pt y="117" x="280"/>
                  </a:lnTo>
                  <a:lnTo>
                    <a:pt y="89" x="290"/>
                  </a:lnTo>
                  <a:lnTo>
                    <a:pt y="61" x="299"/>
                  </a:lnTo>
                  <a:lnTo>
                    <a:pt y="29" x="303"/>
                  </a:lnTo>
                  <a:lnTo>
                    <a:pt y="0" x="304"/>
                  </a:lnTo>
                  <a:lnTo>
                    <a:pt y="0" x="290"/>
                  </a:lnTo>
                  <a:lnTo>
                    <a:pt y="29" x="289"/>
                  </a:lnTo>
                  <a:lnTo>
                    <a:pt y="57" x="283"/>
                  </a:lnTo>
                  <a:lnTo>
                    <a:pt y="85" x="276"/>
                  </a:lnTo>
                  <a:lnTo>
                    <a:pt y="112" x="268"/>
                  </a:lnTo>
                  <a:lnTo>
                    <a:pt y="138" x="255"/>
                  </a:lnTo>
                  <a:lnTo>
                    <a:pt y="161" x="240"/>
                  </a:lnTo>
                  <a:lnTo>
                    <a:pt y="183" x="224"/>
                  </a:lnTo>
                  <a:lnTo>
                    <a:pt y="204" x="205"/>
                  </a:lnTo>
                  <a:lnTo>
                    <a:pt y="224" x="184"/>
                  </a:lnTo>
                  <a:lnTo>
                    <a:pt y="239" x="163"/>
                  </a:lnTo>
                  <a:lnTo>
                    <a:pt y="253" x="138"/>
                  </a:lnTo>
                  <a:lnTo>
                    <a:pt y="266" x="112"/>
                  </a:lnTo>
                  <a:lnTo>
                    <a:pt y="276" x="86"/>
                  </a:lnTo>
                  <a:lnTo>
                    <a:pt y="283" x="58"/>
                  </a:lnTo>
                  <a:lnTo>
                    <a:pt y="288" x="30"/>
                  </a:lnTo>
                  <a:lnTo>
                    <a:pt y="288" x="0"/>
                  </a:lnTo>
                  <a:lnTo>
                    <a:pt y="288" x="0"/>
                  </a:lnTo>
                  <a:lnTo>
                    <a:pt y="304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63" name="Shape 6463"/>
            <p:cNvSpPr/>
            <p:nvPr/>
          </p:nvSpPr>
          <p:spPr>
            <a:xfrm>
              <a:off y="4229100" x="7002461"/>
              <a:ext cy="482600" cx="482600"/>
            </a:xfrm>
            <a:custGeom>
              <a:pathLst>
                <a:path w="304" extrusionOk="0" h="304">
                  <a:moveTo>
                    <a:pt y="0" x="0"/>
                  </a:moveTo>
                  <a:lnTo>
                    <a:pt y="0" x="0"/>
                  </a:lnTo>
                  <a:lnTo>
                    <a:pt y="29" x="2"/>
                  </a:lnTo>
                  <a:lnTo>
                    <a:pt y="61" x="5"/>
                  </a:lnTo>
                  <a:lnTo>
                    <a:pt y="89" x="14"/>
                  </a:lnTo>
                  <a:lnTo>
                    <a:pt y="117" x="25"/>
                  </a:lnTo>
                  <a:lnTo>
                    <a:pt y="145" x="37"/>
                  </a:lnTo>
                  <a:lnTo>
                    <a:pt y="169" x="52"/>
                  </a:lnTo>
                  <a:lnTo>
                    <a:pt y="192" x="70"/>
                  </a:lnTo>
                  <a:lnTo>
                    <a:pt y="215" x="89"/>
                  </a:lnTo>
                  <a:lnTo>
                    <a:pt y="234" x="110"/>
                  </a:lnTo>
                  <a:lnTo>
                    <a:pt y="252" x="135"/>
                  </a:lnTo>
                  <a:lnTo>
                    <a:pt y="267" x="159"/>
                  </a:lnTo>
                  <a:lnTo>
                    <a:pt y="280" x="185"/>
                  </a:lnTo>
                  <a:lnTo>
                    <a:pt y="290" x="213"/>
                  </a:lnTo>
                  <a:lnTo>
                    <a:pt y="297" x="243"/>
                  </a:lnTo>
                  <a:lnTo>
                    <a:pt y="302" x="273"/>
                  </a:lnTo>
                  <a:lnTo>
                    <a:pt y="304" x="304"/>
                  </a:lnTo>
                  <a:lnTo>
                    <a:pt y="288" x="304"/>
                  </a:lnTo>
                  <a:lnTo>
                    <a:pt y="288" x="274"/>
                  </a:lnTo>
                  <a:lnTo>
                    <a:pt y="283" x="246"/>
                  </a:lnTo>
                  <a:lnTo>
                    <a:pt y="276" x="219"/>
                  </a:lnTo>
                  <a:lnTo>
                    <a:pt y="266" x="192"/>
                  </a:lnTo>
                  <a:lnTo>
                    <a:pt y="253" x="166"/>
                  </a:lnTo>
                  <a:lnTo>
                    <a:pt y="239" x="142"/>
                  </a:lnTo>
                  <a:lnTo>
                    <a:pt y="224" x="121"/>
                  </a:lnTo>
                  <a:lnTo>
                    <a:pt y="204" x="100"/>
                  </a:lnTo>
                  <a:lnTo>
                    <a:pt y="183" x="80"/>
                  </a:lnTo>
                  <a:lnTo>
                    <a:pt y="161" x="65"/>
                  </a:lnTo>
                  <a:lnTo>
                    <a:pt y="138" x="49"/>
                  </a:lnTo>
                  <a:lnTo>
                    <a:pt y="112" x="37"/>
                  </a:lnTo>
                  <a:lnTo>
                    <a:pt y="85" x="28"/>
                  </a:lnTo>
                  <a:lnTo>
                    <a:pt y="57" x="21"/>
                  </a:lnTo>
                  <a:lnTo>
                    <a:pt y="29" x="16"/>
                  </a:lnTo>
                  <a:lnTo>
                    <a:pt y="0" x="14"/>
                  </a:lnTo>
                  <a:lnTo>
                    <a:pt y="0" x="1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64" name="Shape 6464"/>
            <p:cNvSpPr/>
            <p:nvPr/>
          </p:nvSpPr>
          <p:spPr>
            <a:xfrm>
              <a:off y="3744912" x="7002461"/>
              <a:ext cy="484187" cx="482600"/>
            </a:xfrm>
            <a:custGeom>
              <a:pathLst>
                <a:path w="304" extrusionOk="0" h="305">
                  <a:moveTo>
                    <a:pt y="0" x="304"/>
                  </a:moveTo>
                  <a:lnTo>
                    <a:pt y="0" x="304"/>
                  </a:lnTo>
                  <a:lnTo>
                    <a:pt y="2" x="273"/>
                  </a:lnTo>
                  <a:lnTo>
                    <a:pt y="5" x="243"/>
                  </a:lnTo>
                  <a:lnTo>
                    <a:pt y="14" x="213"/>
                  </a:lnTo>
                  <a:lnTo>
                    <a:pt y="23" x="185"/>
                  </a:lnTo>
                  <a:lnTo>
                    <a:pt y="37" x="159"/>
                  </a:lnTo>
                  <a:lnTo>
                    <a:pt y="51" x="135"/>
                  </a:lnTo>
                  <a:lnTo>
                    <a:pt y="70" x="110"/>
                  </a:lnTo>
                  <a:lnTo>
                    <a:pt y="89" x="89"/>
                  </a:lnTo>
                  <a:lnTo>
                    <a:pt y="110" x="70"/>
                  </a:lnTo>
                  <a:lnTo>
                    <a:pt y="135" x="52"/>
                  </a:lnTo>
                  <a:lnTo>
                    <a:pt y="159" x="37"/>
                  </a:lnTo>
                  <a:lnTo>
                    <a:pt y="186" x="25"/>
                  </a:lnTo>
                  <a:lnTo>
                    <a:pt y="214" x="14"/>
                  </a:lnTo>
                  <a:lnTo>
                    <a:pt y="243" x="5"/>
                  </a:lnTo>
                  <a:lnTo>
                    <a:pt y="273" x="2"/>
                  </a:lnTo>
                  <a:lnTo>
                    <a:pt y="305" x="0"/>
                  </a:lnTo>
                  <a:lnTo>
                    <a:pt y="305" x="14"/>
                  </a:lnTo>
                  <a:lnTo>
                    <a:pt y="275" x="16"/>
                  </a:lnTo>
                  <a:lnTo>
                    <a:pt y="245" x="21"/>
                  </a:lnTo>
                  <a:lnTo>
                    <a:pt y="219" x="28"/>
                  </a:lnTo>
                  <a:lnTo>
                    <a:pt y="191" x="37"/>
                  </a:lnTo>
                  <a:lnTo>
                    <a:pt y="166" x="49"/>
                  </a:lnTo>
                  <a:lnTo>
                    <a:pt y="142" x="65"/>
                  </a:lnTo>
                  <a:lnTo>
                    <a:pt y="119" x="80"/>
                  </a:lnTo>
                  <a:lnTo>
                    <a:pt y="100" x="100"/>
                  </a:lnTo>
                  <a:lnTo>
                    <a:pt y="81" x="121"/>
                  </a:lnTo>
                  <a:lnTo>
                    <a:pt y="63" x="142"/>
                  </a:lnTo>
                  <a:lnTo>
                    <a:pt y="49" x="166"/>
                  </a:lnTo>
                  <a:lnTo>
                    <a:pt y="37" x="192"/>
                  </a:lnTo>
                  <a:lnTo>
                    <a:pt y="26" x="219"/>
                  </a:lnTo>
                  <a:lnTo>
                    <a:pt y="19" x="246"/>
                  </a:lnTo>
                  <a:lnTo>
                    <a:pt y="16" x="274"/>
                  </a:lnTo>
                  <a:lnTo>
                    <a:pt y="14" x="304"/>
                  </a:lnTo>
                  <a:lnTo>
                    <a:pt y="14" x="304"/>
                  </a:lnTo>
                  <a:lnTo>
                    <a:pt y="0" x="30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grpSp>
        <p:nvGrpSpPr>
          <p:cNvPr id="6465" name="Shape 6465"/>
          <p:cNvGrpSpPr/>
          <p:nvPr/>
        </p:nvGrpSpPr>
        <p:grpSpPr>
          <a:xfrm>
            <a:off y="3111500" x="4843462"/>
            <a:ext cy="828675" cx="1860550"/>
            <a:chOff y="3744912" x="2552700"/>
            <a:chExt cy="966787" cx="2301875"/>
          </a:xfrm>
        </p:grpSpPr>
        <p:sp>
          <p:nvSpPr>
            <p:cNvPr id="6466" name="Shape 6466"/>
            <p:cNvSpPr/>
            <p:nvPr/>
          </p:nvSpPr>
          <p:spPr>
            <a:xfrm>
              <a:off y="3744912" x="3035300"/>
              <a:ext cy="484187" cx="482600"/>
            </a:xfrm>
            <a:custGeom>
              <a:pathLst>
                <a:path w="304" extrusionOk="0" h="305">
                  <a:moveTo>
                    <a:pt y="305" x="304"/>
                  </a:moveTo>
                  <a:lnTo>
                    <a:pt y="305" x="304"/>
                  </a:lnTo>
                  <a:lnTo>
                    <a:pt y="273" x="302"/>
                  </a:lnTo>
                  <a:lnTo>
                    <a:pt y="243" x="297"/>
                  </a:lnTo>
                  <a:lnTo>
                    <a:pt y="214" x="290"/>
                  </a:lnTo>
                  <a:lnTo>
                    <a:pt y="186" x="279"/>
                  </a:lnTo>
                  <a:lnTo>
                    <a:pt y="159" x="267"/>
                  </a:lnTo>
                  <a:lnTo>
                    <a:pt y="135" x="252"/>
                  </a:lnTo>
                  <a:lnTo>
                    <a:pt y="110" x="234"/>
                  </a:lnTo>
                  <a:lnTo>
                    <a:pt y="89" x="215"/>
                  </a:lnTo>
                  <a:lnTo>
                    <a:pt y="70" x="192"/>
                  </a:lnTo>
                  <a:lnTo>
                    <a:pt y="51" x="169"/>
                  </a:lnTo>
                  <a:lnTo>
                    <a:pt y="37" x="145"/>
                  </a:lnTo>
                  <a:lnTo>
                    <a:pt y="23" x="117"/>
                  </a:lnTo>
                  <a:lnTo>
                    <a:pt y="14" x="89"/>
                  </a:lnTo>
                  <a:lnTo>
                    <a:pt y="5" x="61"/>
                  </a:lnTo>
                  <a:lnTo>
                    <a:pt y="2" x="30"/>
                  </a:lnTo>
                  <a:lnTo>
                    <a:pt y="0" x="0"/>
                  </a:lnTo>
                  <a:lnTo>
                    <a:pt y="14" x="0"/>
                  </a:lnTo>
                  <a:lnTo>
                    <a:pt y="16" x="30"/>
                  </a:lnTo>
                  <a:lnTo>
                    <a:pt y="19" x="58"/>
                  </a:lnTo>
                  <a:lnTo>
                    <a:pt y="26" x="85"/>
                  </a:lnTo>
                  <a:lnTo>
                    <a:pt y="37" x="112"/>
                  </a:lnTo>
                  <a:lnTo>
                    <a:pt y="49" x="138"/>
                  </a:lnTo>
                  <a:lnTo>
                    <a:pt y="63" x="161"/>
                  </a:lnTo>
                  <a:lnTo>
                    <a:pt y="81" x="183"/>
                  </a:lnTo>
                  <a:lnTo>
                    <a:pt y="100" x="204"/>
                  </a:lnTo>
                  <a:lnTo>
                    <a:pt y="119" x="224"/>
                  </a:lnTo>
                  <a:lnTo>
                    <a:pt y="142" x="239"/>
                  </a:lnTo>
                  <a:lnTo>
                    <a:pt y="166" x="253"/>
                  </a:lnTo>
                  <a:lnTo>
                    <a:pt y="191" x="265"/>
                  </a:lnTo>
                  <a:lnTo>
                    <a:pt y="219" x="276"/>
                  </a:lnTo>
                  <a:lnTo>
                    <a:pt y="245" x="283"/>
                  </a:lnTo>
                  <a:lnTo>
                    <a:pt y="275" x="288"/>
                  </a:lnTo>
                  <a:lnTo>
                    <a:pt y="305" x="288"/>
                  </a:lnTo>
                  <a:lnTo>
                    <a:pt y="305" x="288"/>
                  </a:lnTo>
                  <a:lnTo>
                    <a:pt y="305" x="30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67" name="Shape 6467"/>
            <p:cNvSpPr/>
            <p:nvPr/>
          </p:nvSpPr>
          <p:spPr>
            <a:xfrm>
              <a:off y="4229100" x="3035300"/>
              <a:ext cy="482600" cx="482600"/>
            </a:xfrm>
            <a:custGeom>
              <a:pathLst>
                <a:path w="304" extrusionOk="0" h="304">
                  <a:moveTo>
                    <a:pt y="304" x="0"/>
                  </a:moveTo>
                  <a:lnTo>
                    <a:pt y="304" x="0"/>
                  </a:lnTo>
                  <a:lnTo>
                    <a:pt y="302" x="30"/>
                  </a:lnTo>
                  <a:lnTo>
                    <a:pt y="297" x="61"/>
                  </a:lnTo>
                  <a:lnTo>
                    <a:pt y="290" x="89"/>
                  </a:lnTo>
                  <a:lnTo>
                    <a:pt y="280" x="117"/>
                  </a:lnTo>
                  <a:lnTo>
                    <a:pt y="267" x="145"/>
                  </a:lnTo>
                  <a:lnTo>
                    <a:pt y="252" x="169"/>
                  </a:lnTo>
                  <a:lnTo>
                    <a:pt y="234" x="192"/>
                  </a:lnTo>
                  <a:lnTo>
                    <a:pt y="215" x="215"/>
                  </a:lnTo>
                  <a:lnTo>
                    <a:pt y="192" x="234"/>
                  </a:lnTo>
                  <a:lnTo>
                    <a:pt y="169" x="252"/>
                  </a:lnTo>
                  <a:lnTo>
                    <a:pt y="145" x="267"/>
                  </a:lnTo>
                  <a:lnTo>
                    <a:pt y="117" x="279"/>
                  </a:lnTo>
                  <a:lnTo>
                    <a:pt y="89" x="290"/>
                  </a:lnTo>
                  <a:lnTo>
                    <a:pt y="61" x="297"/>
                  </a:lnTo>
                  <a:lnTo>
                    <a:pt y="29" x="302"/>
                  </a:lnTo>
                  <a:lnTo>
                    <a:pt y="0" x="304"/>
                  </a:lnTo>
                  <a:lnTo>
                    <a:pt y="0" x="288"/>
                  </a:lnTo>
                  <a:lnTo>
                    <a:pt y="29" x="288"/>
                  </a:lnTo>
                  <a:lnTo>
                    <a:pt y="57" x="283"/>
                  </a:lnTo>
                  <a:lnTo>
                    <a:pt y="85" x="276"/>
                  </a:lnTo>
                  <a:lnTo>
                    <a:pt y="112" x="265"/>
                  </a:lnTo>
                  <a:lnTo>
                    <a:pt y="138" x="253"/>
                  </a:lnTo>
                  <a:lnTo>
                    <a:pt y="161" x="239"/>
                  </a:lnTo>
                  <a:lnTo>
                    <a:pt y="183" x="224"/>
                  </a:lnTo>
                  <a:lnTo>
                    <a:pt y="204" x="204"/>
                  </a:lnTo>
                  <a:lnTo>
                    <a:pt y="224" x="183"/>
                  </a:lnTo>
                  <a:lnTo>
                    <a:pt y="239" x="161"/>
                  </a:lnTo>
                  <a:lnTo>
                    <a:pt y="253" x="138"/>
                  </a:lnTo>
                  <a:lnTo>
                    <a:pt y="266" x="112"/>
                  </a:lnTo>
                  <a:lnTo>
                    <a:pt y="276" x="85"/>
                  </a:lnTo>
                  <a:lnTo>
                    <a:pt y="283" x="58"/>
                  </a:lnTo>
                  <a:lnTo>
                    <a:pt y="288" x="30"/>
                  </a:lnTo>
                  <a:lnTo>
                    <a:pt y="288" x="0"/>
                  </a:lnTo>
                  <a:lnTo>
                    <a:pt y="288" x="0"/>
                  </a:lnTo>
                  <a:lnTo>
                    <a:pt y="304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68" name="Shape 6468"/>
            <p:cNvSpPr/>
            <p:nvPr/>
          </p:nvSpPr>
          <p:spPr>
            <a:xfrm>
              <a:off y="4229100" x="2552700"/>
              <a:ext cy="482600" cx="482600"/>
            </a:xfrm>
            <a:custGeom>
              <a:pathLst>
                <a:path w="304" extrusionOk="0" h="304">
                  <a:moveTo>
                    <a:pt y="0" x="0"/>
                  </a:moveTo>
                  <a:lnTo>
                    <a:pt y="0" x="0"/>
                  </a:lnTo>
                  <a:lnTo>
                    <a:pt y="29" x="0"/>
                  </a:lnTo>
                  <a:lnTo>
                    <a:pt y="61" x="5"/>
                  </a:lnTo>
                  <a:lnTo>
                    <a:pt y="89" x="12"/>
                  </a:lnTo>
                  <a:lnTo>
                    <a:pt y="117" x="22"/>
                  </a:lnTo>
                  <a:lnTo>
                    <a:pt y="145" x="36"/>
                  </a:lnTo>
                  <a:lnTo>
                    <a:pt y="169" x="50"/>
                  </a:lnTo>
                  <a:lnTo>
                    <a:pt y="192" x="68"/>
                  </a:lnTo>
                  <a:lnTo>
                    <a:pt y="215" x="89"/>
                  </a:lnTo>
                  <a:lnTo>
                    <a:pt y="234" x="110"/>
                  </a:lnTo>
                  <a:lnTo>
                    <a:pt y="252" x="133"/>
                  </a:lnTo>
                  <a:lnTo>
                    <a:pt y="267" x="159"/>
                  </a:lnTo>
                  <a:lnTo>
                    <a:pt y="280" x="185"/>
                  </a:lnTo>
                  <a:lnTo>
                    <a:pt y="290" x="213"/>
                  </a:lnTo>
                  <a:lnTo>
                    <a:pt y="297" x="243"/>
                  </a:lnTo>
                  <a:lnTo>
                    <a:pt y="302" x="272"/>
                  </a:lnTo>
                  <a:lnTo>
                    <a:pt y="304" x="304"/>
                  </a:lnTo>
                  <a:lnTo>
                    <a:pt y="288" x="304"/>
                  </a:lnTo>
                  <a:lnTo>
                    <a:pt y="288" x="274"/>
                  </a:lnTo>
                  <a:lnTo>
                    <a:pt y="283" x="244"/>
                  </a:lnTo>
                  <a:lnTo>
                    <a:pt y="276" x="216"/>
                  </a:lnTo>
                  <a:lnTo>
                    <a:pt y="266" x="190"/>
                  </a:lnTo>
                  <a:lnTo>
                    <a:pt y="253" x="166"/>
                  </a:lnTo>
                  <a:lnTo>
                    <a:pt y="239" x="141"/>
                  </a:lnTo>
                  <a:lnTo>
                    <a:pt y="224" x="119"/>
                  </a:lnTo>
                  <a:lnTo>
                    <a:pt y="204" x="98"/>
                  </a:lnTo>
                  <a:lnTo>
                    <a:pt y="183" x="80"/>
                  </a:lnTo>
                  <a:lnTo>
                    <a:pt y="161" x="63"/>
                  </a:lnTo>
                  <a:lnTo>
                    <a:pt y="138" x="49"/>
                  </a:lnTo>
                  <a:lnTo>
                    <a:pt y="112" x="36"/>
                  </a:lnTo>
                  <a:lnTo>
                    <a:pt y="85" x="26"/>
                  </a:lnTo>
                  <a:lnTo>
                    <a:pt y="57" x="19"/>
                  </a:lnTo>
                  <a:lnTo>
                    <a:pt y="29" x="15"/>
                  </a:lnTo>
                  <a:lnTo>
                    <a:pt y="0" x="14"/>
                  </a:lnTo>
                  <a:lnTo>
                    <a:pt y="0" x="1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69" name="Shape 6469"/>
            <p:cNvSpPr/>
            <p:nvPr/>
          </p:nvSpPr>
          <p:spPr>
            <a:xfrm>
              <a:off y="3744912" x="2552700"/>
              <a:ext cy="484187" cx="482600"/>
            </a:xfrm>
            <a:custGeom>
              <a:pathLst>
                <a:path w="304" extrusionOk="0" h="305">
                  <a:moveTo>
                    <a:pt y="0" x="304"/>
                  </a:moveTo>
                  <a:lnTo>
                    <a:pt y="0" x="304"/>
                  </a:lnTo>
                  <a:lnTo>
                    <a:pt y="2" x="272"/>
                  </a:lnTo>
                  <a:lnTo>
                    <a:pt y="5" x="243"/>
                  </a:lnTo>
                  <a:lnTo>
                    <a:pt y="14" x="213"/>
                  </a:lnTo>
                  <a:lnTo>
                    <a:pt y="23" x="185"/>
                  </a:lnTo>
                  <a:lnTo>
                    <a:pt y="37" x="159"/>
                  </a:lnTo>
                  <a:lnTo>
                    <a:pt y="51" x="133"/>
                  </a:lnTo>
                  <a:lnTo>
                    <a:pt y="70" x="110"/>
                  </a:lnTo>
                  <a:lnTo>
                    <a:pt y="89" x="89"/>
                  </a:lnTo>
                  <a:lnTo>
                    <a:pt y="110" x="68"/>
                  </a:lnTo>
                  <a:lnTo>
                    <a:pt y="135" x="50"/>
                  </a:lnTo>
                  <a:lnTo>
                    <a:pt y="159" x="36"/>
                  </a:lnTo>
                  <a:lnTo>
                    <a:pt y="186" x="22"/>
                  </a:lnTo>
                  <a:lnTo>
                    <a:pt y="214" x="12"/>
                  </a:lnTo>
                  <a:lnTo>
                    <a:pt y="243" x="5"/>
                  </a:lnTo>
                  <a:lnTo>
                    <a:pt y="273" x="0"/>
                  </a:lnTo>
                  <a:lnTo>
                    <a:pt y="305" x="0"/>
                  </a:lnTo>
                  <a:lnTo>
                    <a:pt y="305" x="14"/>
                  </a:lnTo>
                  <a:lnTo>
                    <a:pt y="275" x="15"/>
                  </a:lnTo>
                  <a:lnTo>
                    <a:pt y="245" x="19"/>
                  </a:lnTo>
                  <a:lnTo>
                    <a:pt y="219" x="26"/>
                  </a:lnTo>
                  <a:lnTo>
                    <a:pt y="191" x="36"/>
                  </a:lnTo>
                  <a:lnTo>
                    <a:pt y="166" x="49"/>
                  </a:lnTo>
                  <a:lnTo>
                    <a:pt y="142" x="63"/>
                  </a:lnTo>
                  <a:lnTo>
                    <a:pt y="119" x="80"/>
                  </a:lnTo>
                  <a:lnTo>
                    <a:pt y="100" x="98"/>
                  </a:lnTo>
                  <a:lnTo>
                    <a:pt y="81" x="119"/>
                  </a:lnTo>
                  <a:lnTo>
                    <a:pt y="63" x="141"/>
                  </a:lnTo>
                  <a:lnTo>
                    <a:pt y="49" x="166"/>
                  </a:lnTo>
                  <a:lnTo>
                    <a:pt y="37" x="190"/>
                  </a:lnTo>
                  <a:lnTo>
                    <a:pt y="26" x="216"/>
                  </a:lnTo>
                  <a:lnTo>
                    <a:pt y="19" x="244"/>
                  </a:lnTo>
                  <a:lnTo>
                    <a:pt y="16" x="274"/>
                  </a:lnTo>
                  <a:lnTo>
                    <a:pt y="14" x="304"/>
                  </a:lnTo>
                  <a:lnTo>
                    <a:pt y="14" x="304"/>
                  </a:lnTo>
                  <a:lnTo>
                    <a:pt y="0" x="30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70" name="Shape 6470"/>
            <p:cNvSpPr/>
            <p:nvPr/>
          </p:nvSpPr>
          <p:spPr>
            <a:xfrm>
              <a:off y="3744912" x="4368800"/>
              <a:ext cy="484187" cx="485775"/>
            </a:xfrm>
            <a:custGeom>
              <a:pathLst>
                <a:path w="306" extrusionOk="0" h="305">
                  <a:moveTo>
                    <a:pt y="305" x="306"/>
                  </a:moveTo>
                  <a:lnTo>
                    <a:pt y="305" x="306"/>
                  </a:lnTo>
                  <a:lnTo>
                    <a:pt y="273" x="305"/>
                  </a:lnTo>
                  <a:lnTo>
                    <a:pt y="243" x="299"/>
                  </a:lnTo>
                  <a:lnTo>
                    <a:pt y="214" x="292"/>
                  </a:lnTo>
                  <a:lnTo>
                    <a:pt y="186" x="282"/>
                  </a:lnTo>
                  <a:lnTo>
                    <a:pt y="159" x="268"/>
                  </a:lnTo>
                  <a:lnTo>
                    <a:pt y="135" x="254"/>
                  </a:lnTo>
                  <a:lnTo>
                    <a:pt y="110" x="236"/>
                  </a:lnTo>
                  <a:lnTo>
                    <a:pt y="89" x="215"/>
                  </a:lnTo>
                  <a:lnTo>
                    <a:pt y="70" x="194"/>
                  </a:lnTo>
                  <a:lnTo>
                    <a:pt y="51" x="172"/>
                  </a:lnTo>
                  <a:lnTo>
                    <a:pt y="37" x="146"/>
                  </a:lnTo>
                  <a:lnTo>
                    <a:pt y="23" x="119"/>
                  </a:lnTo>
                  <a:lnTo>
                    <a:pt y="14" x="91"/>
                  </a:lnTo>
                  <a:lnTo>
                    <a:pt y="5" x="62"/>
                  </a:lnTo>
                  <a:lnTo>
                    <a:pt y="2" x="32"/>
                  </a:lnTo>
                  <a:lnTo>
                    <a:pt y="0" x="0"/>
                  </a:lnTo>
                  <a:lnTo>
                    <a:pt y="14" x="0"/>
                  </a:lnTo>
                  <a:lnTo>
                    <a:pt y="16" x="30"/>
                  </a:lnTo>
                  <a:lnTo>
                    <a:pt y="19" x="60"/>
                  </a:lnTo>
                  <a:lnTo>
                    <a:pt y="26" x="88"/>
                  </a:lnTo>
                  <a:lnTo>
                    <a:pt y="37" x="114"/>
                  </a:lnTo>
                  <a:lnTo>
                    <a:pt y="49" x="139"/>
                  </a:lnTo>
                  <a:lnTo>
                    <a:pt y="63" x="163"/>
                  </a:lnTo>
                  <a:lnTo>
                    <a:pt y="81" x="186"/>
                  </a:lnTo>
                  <a:lnTo>
                    <a:pt y="100" x="207"/>
                  </a:lnTo>
                  <a:lnTo>
                    <a:pt y="119" x="224"/>
                  </a:lnTo>
                  <a:lnTo>
                    <a:pt y="142" x="242"/>
                  </a:lnTo>
                  <a:lnTo>
                    <a:pt y="166" x="256"/>
                  </a:lnTo>
                  <a:lnTo>
                    <a:pt y="191" x="268"/>
                  </a:lnTo>
                  <a:lnTo>
                    <a:pt y="219" x="278"/>
                  </a:lnTo>
                  <a:lnTo>
                    <a:pt y="245" x="285"/>
                  </a:lnTo>
                  <a:lnTo>
                    <a:pt y="275" x="289"/>
                  </a:lnTo>
                  <a:lnTo>
                    <a:pt y="305" x="291"/>
                  </a:lnTo>
                  <a:lnTo>
                    <a:pt y="305" x="291"/>
                  </a:lnTo>
                  <a:lnTo>
                    <a:pt y="305" x="30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71" name="Shape 6471"/>
            <p:cNvSpPr/>
            <p:nvPr/>
          </p:nvSpPr>
          <p:spPr>
            <a:xfrm>
              <a:off y="4229100" x="4368800"/>
              <a:ext cy="482600" cx="485775"/>
            </a:xfrm>
            <a:custGeom>
              <a:pathLst>
                <a:path w="306" extrusionOk="0" h="304">
                  <a:moveTo>
                    <a:pt y="304" x="0"/>
                  </a:moveTo>
                  <a:lnTo>
                    <a:pt y="304" x="0"/>
                  </a:lnTo>
                  <a:lnTo>
                    <a:pt y="302" x="32"/>
                  </a:lnTo>
                  <a:lnTo>
                    <a:pt y="297" x="62"/>
                  </a:lnTo>
                  <a:lnTo>
                    <a:pt y="290" x="91"/>
                  </a:lnTo>
                  <a:lnTo>
                    <a:pt y="280" x="119"/>
                  </a:lnTo>
                  <a:lnTo>
                    <a:pt y="267" x="146"/>
                  </a:lnTo>
                  <a:lnTo>
                    <a:pt y="252" x="172"/>
                  </a:lnTo>
                  <a:lnTo>
                    <a:pt y="234" x="194"/>
                  </a:lnTo>
                  <a:lnTo>
                    <a:pt y="215" x="215"/>
                  </a:lnTo>
                  <a:lnTo>
                    <a:pt y="192" x="236"/>
                  </a:lnTo>
                  <a:lnTo>
                    <a:pt y="169" x="254"/>
                  </a:lnTo>
                  <a:lnTo>
                    <a:pt y="145" x="268"/>
                  </a:lnTo>
                  <a:lnTo>
                    <a:pt y="117" x="282"/>
                  </a:lnTo>
                  <a:lnTo>
                    <a:pt y="89" x="292"/>
                  </a:lnTo>
                  <a:lnTo>
                    <a:pt y="61" x="299"/>
                  </a:lnTo>
                  <a:lnTo>
                    <a:pt y="29" x="305"/>
                  </a:lnTo>
                  <a:lnTo>
                    <a:pt y="0" x="306"/>
                  </a:lnTo>
                  <a:lnTo>
                    <a:pt y="0" x="291"/>
                  </a:lnTo>
                  <a:lnTo>
                    <a:pt y="29" x="289"/>
                  </a:lnTo>
                  <a:lnTo>
                    <a:pt y="57" x="285"/>
                  </a:lnTo>
                  <a:lnTo>
                    <a:pt y="85" x="278"/>
                  </a:lnTo>
                  <a:lnTo>
                    <a:pt y="112" x="268"/>
                  </a:lnTo>
                  <a:lnTo>
                    <a:pt y="138" x="256"/>
                  </a:lnTo>
                  <a:lnTo>
                    <a:pt y="161" x="242"/>
                  </a:lnTo>
                  <a:lnTo>
                    <a:pt y="183" x="224"/>
                  </a:lnTo>
                  <a:lnTo>
                    <a:pt y="204" x="207"/>
                  </a:lnTo>
                  <a:lnTo>
                    <a:pt y="224" x="186"/>
                  </a:lnTo>
                  <a:lnTo>
                    <a:pt y="239" x="163"/>
                  </a:lnTo>
                  <a:lnTo>
                    <a:pt y="253" x="139"/>
                  </a:lnTo>
                  <a:lnTo>
                    <a:pt y="266" x="114"/>
                  </a:lnTo>
                  <a:lnTo>
                    <a:pt y="276" x="88"/>
                  </a:lnTo>
                  <a:lnTo>
                    <a:pt y="283" x="60"/>
                  </a:lnTo>
                  <a:lnTo>
                    <a:pt y="288" x="30"/>
                  </a:lnTo>
                  <a:lnTo>
                    <a:pt y="288" x="0"/>
                  </a:lnTo>
                  <a:lnTo>
                    <a:pt y="288" x="0"/>
                  </a:lnTo>
                  <a:lnTo>
                    <a:pt y="304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72" name="Shape 6472"/>
            <p:cNvSpPr/>
            <p:nvPr/>
          </p:nvSpPr>
          <p:spPr>
            <a:xfrm>
              <a:off y="4229100" x="3886200"/>
              <a:ext cy="482600" cx="482600"/>
            </a:xfrm>
            <a:custGeom>
              <a:pathLst>
                <a:path w="304" extrusionOk="0" h="304">
                  <a:moveTo>
                    <a:pt y="0" x="0"/>
                  </a:moveTo>
                  <a:lnTo>
                    <a:pt y="0" x="0"/>
                  </a:lnTo>
                  <a:lnTo>
                    <a:pt y="29" x="2"/>
                  </a:lnTo>
                  <a:lnTo>
                    <a:pt y="61" x="7"/>
                  </a:lnTo>
                  <a:lnTo>
                    <a:pt y="89" x="14"/>
                  </a:lnTo>
                  <a:lnTo>
                    <a:pt y="117" x="25"/>
                  </a:lnTo>
                  <a:lnTo>
                    <a:pt y="145" x="37"/>
                  </a:lnTo>
                  <a:lnTo>
                    <a:pt y="169" x="53"/>
                  </a:lnTo>
                  <a:lnTo>
                    <a:pt y="192" x="70"/>
                  </a:lnTo>
                  <a:lnTo>
                    <a:pt y="215" x="90"/>
                  </a:lnTo>
                  <a:lnTo>
                    <a:pt y="234" x="112"/>
                  </a:lnTo>
                  <a:lnTo>
                    <a:pt y="252" x="135"/>
                  </a:lnTo>
                  <a:lnTo>
                    <a:pt y="267" x="161"/>
                  </a:lnTo>
                  <a:lnTo>
                    <a:pt y="280" x="187"/>
                  </a:lnTo>
                  <a:lnTo>
                    <a:pt y="290" x="215"/>
                  </a:lnTo>
                  <a:lnTo>
                    <a:pt y="297" x="243"/>
                  </a:lnTo>
                  <a:lnTo>
                    <a:pt y="302" x="275"/>
                  </a:lnTo>
                  <a:lnTo>
                    <a:pt y="304" x="304"/>
                  </a:lnTo>
                  <a:lnTo>
                    <a:pt y="288" x="304"/>
                  </a:lnTo>
                  <a:lnTo>
                    <a:pt y="288" x="275"/>
                  </a:lnTo>
                  <a:lnTo>
                    <a:pt y="283" x="247"/>
                  </a:lnTo>
                  <a:lnTo>
                    <a:pt y="276" x="219"/>
                  </a:lnTo>
                  <a:lnTo>
                    <a:pt y="266" x="193"/>
                  </a:lnTo>
                  <a:lnTo>
                    <a:pt y="253" x="166"/>
                  </a:lnTo>
                  <a:lnTo>
                    <a:pt y="239" x="144"/>
                  </a:lnTo>
                  <a:lnTo>
                    <a:pt y="224" x="121"/>
                  </a:lnTo>
                  <a:lnTo>
                    <a:pt y="204" x="100"/>
                  </a:lnTo>
                  <a:lnTo>
                    <a:pt y="183" x="81"/>
                  </a:lnTo>
                  <a:lnTo>
                    <a:pt y="161" x="65"/>
                  </a:lnTo>
                  <a:lnTo>
                    <a:pt y="138" x="51"/>
                  </a:lnTo>
                  <a:lnTo>
                    <a:pt y="112" x="39"/>
                  </a:lnTo>
                  <a:lnTo>
                    <a:pt y="85" x="28"/>
                  </a:lnTo>
                  <a:lnTo>
                    <a:pt y="57" x="21"/>
                  </a:lnTo>
                  <a:lnTo>
                    <a:pt y="29" x="16"/>
                  </a:lnTo>
                  <a:lnTo>
                    <a:pt y="0" x="16"/>
                  </a:lnTo>
                  <a:lnTo>
                    <a:pt y="0" x="16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73" name="Shape 6473"/>
            <p:cNvSpPr/>
            <p:nvPr/>
          </p:nvSpPr>
          <p:spPr>
            <a:xfrm>
              <a:off y="3744912" x="3886200"/>
              <a:ext cy="484187" cx="482600"/>
            </a:xfrm>
            <a:custGeom>
              <a:pathLst>
                <a:path w="304" extrusionOk="0" h="305">
                  <a:moveTo>
                    <a:pt y="0" x="304"/>
                  </a:moveTo>
                  <a:lnTo>
                    <a:pt y="0" x="304"/>
                  </a:lnTo>
                  <a:lnTo>
                    <a:pt y="2" x="275"/>
                  </a:lnTo>
                  <a:lnTo>
                    <a:pt y="5" x="243"/>
                  </a:lnTo>
                  <a:lnTo>
                    <a:pt y="14" x="215"/>
                  </a:lnTo>
                  <a:lnTo>
                    <a:pt y="23" x="187"/>
                  </a:lnTo>
                  <a:lnTo>
                    <a:pt y="37" x="161"/>
                  </a:lnTo>
                  <a:lnTo>
                    <a:pt y="51" x="135"/>
                  </a:lnTo>
                  <a:lnTo>
                    <a:pt y="70" x="112"/>
                  </a:lnTo>
                  <a:lnTo>
                    <a:pt y="89" x="90"/>
                  </a:lnTo>
                  <a:lnTo>
                    <a:pt y="110" x="70"/>
                  </a:lnTo>
                  <a:lnTo>
                    <a:pt y="135" x="53"/>
                  </a:lnTo>
                  <a:lnTo>
                    <a:pt y="159" x="37"/>
                  </a:lnTo>
                  <a:lnTo>
                    <a:pt y="186" x="25"/>
                  </a:lnTo>
                  <a:lnTo>
                    <a:pt y="214" x="14"/>
                  </a:lnTo>
                  <a:lnTo>
                    <a:pt y="243" x="7"/>
                  </a:lnTo>
                  <a:lnTo>
                    <a:pt y="273" x="2"/>
                  </a:lnTo>
                  <a:lnTo>
                    <a:pt y="305" x="0"/>
                  </a:lnTo>
                  <a:lnTo>
                    <a:pt y="305" x="16"/>
                  </a:lnTo>
                  <a:lnTo>
                    <a:pt y="275" x="16"/>
                  </a:lnTo>
                  <a:lnTo>
                    <a:pt y="245" x="21"/>
                  </a:lnTo>
                  <a:lnTo>
                    <a:pt y="219" x="28"/>
                  </a:lnTo>
                  <a:lnTo>
                    <a:pt y="191" x="39"/>
                  </a:lnTo>
                  <a:lnTo>
                    <a:pt y="166" x="51"/>
                  </a:lnTo>
                  <a:lnTo>
                    <a:pt y="142" x="65"/>
                  </a:lnTo>
                  <a:lnTo>
                    <a:pt y="119" x="81"/>
                  </a:lnTo>
                  <a:lnTo>
                    <a:pt y="100" x="100"/>
                  </a:lnTo>
                  <a:lnTo>
                    <a:pt y="81" x="121"/>
                  </a:lnTo>
                  <a:lnTo>
                    <a:pt y="63" x="144"/>
                  </a:lnTo>
                  <a:lnTo>
                    <a:pt y="49" x="166"/>
                  </a:lnTo>
                  <a:lnTo>
                    <a:pt y="37" x="193"/>
                  </a:lnTo>
                  <a:lnTo>
                    <a:pt y="26" x="219"/>
                  </a:lnTo>
                  <a:lnTo>
                    <a:pt y="19" x="247"/>
                  </a:lnTo>
                  <a:lnTo>
                    <a:pt y="16" x="275"/>
                  </a:lnTo>
                  <a:lnTo>
                    <a:pt y="14" x="304"/>
                  </a:lnTo>
                  <a:lnTo>
                    <a:pt y="14" x="304"/>
                  </a:lnTo>
                  <a:lnTo>
                    <a:pt y="0" x="30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74" name="Shape 6474"/>
            <p:cNvSpPr/>
            <p:nvPr/>
          </p:nvSpPr>
          <p:spPr>
            <a:xfrm>
              <a:off y="3886200" x="3359150"/>
              <a:ext cy="684212" cx="682625"/>
            </a:xfrm>
            <a:custGeom>
              <a:pathLst>
                <a:path w="430" extrusionOk="0" h="431">
                  <a:moveTo>
                    <a:pt y="9" x="0"/>
                  </a:moveTo>
                  <a:lnTo>
                    <a:pt y="431" x="422"/>
                  </a:lnTo>
                  <a:lnTo>
                    <a:pt y="420" x="430"/>
                  </a:lnTo>
                  <a:lnTo>
                    <a:pt y="0" x="11"/>
                  </a:lnTo>
                  <a:lnTo>
                    <a:pt y="9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75" name="Shape 6475"/>
            <p:cNvSpPr/>
            <p:nvPr/>
          </p:nvSpPr>
          <p:spPr>
            <a:xfrm>
              <a:off y="3886200" x="3359150"/>
              <a:ext cy="684212" cx="682625"/>
            </a:xfrm>
            <a:custGeom>
              <a:pathLst>
                <a:path w="430" extrusionOk="0" h="431">
                  <a:moveTo>
                    <a:pt y="0" x="422"/>
                  </a:moveTo>
                  <a:lnTo>
                    <a:pt y="420" x="0"/>
                  </a:lnTo>
                  <a:lnTo>
                    <a:pt y="431" x="11"/>
                  </a:lnTo>
                  <a:lnTo>
                    <a:pt y="9" x="430"/>
                  </a:lnTo>
                  <a:lnTo>
                    <a:pt y="0" x="4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grpSp>
        <p:nvGrpSpPr>
          <p:cNvPr id="6476" name="Shape 6476"/>
          <p:cNvGrpSpPr/>
          <p:nvPr/>
        </p:nvGrpSpPr>
        <p:grpSpPr>
          <a:xfrm>
            <a:off y="1574799" x="2924175"/>
            <a:ext cy="682624" cx="1258887"/>
            <a:chOff y="4092575" x="4170362"/>
            <a:chExt cy="796924" cx="1558925"/>
          </a:xfrm>
        </p:grpSpPr>
        <p:sp>
          <p:nvSpPr>
            <p:cNvPr id="6477" name="Shape 6477"/>
            <p:cNvSpPr/>
            <p:nvPr/>
          </p:nvSpPr>
          <p:spPr>
            <a:xfrm>
              <a:off y="4481512" x="4941887"/>
              <a:ext cy="400050" cx="398461"/>
            </a:xfrm>
            <a:custGeom>
              <a:pathLst>
                <a:path w="251" extrusionOk="0" h="252">
                  <a:moveTo>
                    <a:pt y="10" x="251"/>
                  </a:moveTo>
                  <a:lnTo>
                    <a:pt y="0" x="242"/>
                  </a:lnTo>
                  <a:lnTo>
                    <a:pt y="241" x="0"/>
                  </a:lnTo>
                  <a:lnTo>
                    <a:pt y="252" x="8"/>
                  </a:lnTo>
                  <a:lnTo>
                    <a:pt y="10" x="251"/>
                  </a:lnTo>
                  <a:lnTo>
                    <a:pt y="10" x="2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78" name="Shape 6478"/>
            <p:cNvSpPr/>
            <p:nvPr/>
          </p:nvSpPr>
          <p:spPr>
            <a:xfrm>
              <a:off y="4092575" x="5326062"/>
              <a:ext cy="404811" cx="403225"/>
            </a:xfrm>
            <a:custGeom>
              <a:pathLst>
                <a:path w="254" extrusionOk="0" h="255">
                  <a:moveTo>
                    <a:pt y="0" x="249"/>
                  </a:moveTo>
                  <a:lnTo>
                    <a:pt y="2" x="243"/>
                  </a:lnTo>
                  <a:lnTo>
                    <a:pt y="245" x="0"/>
                  </a:lnTo>
                  <a:lnTo>
                    <a:pt y="255" x="9"/>
                  </a:lnTo>
                  <a:lnTo>
                    <a:pt y="12" x="254"/>
                  </a:lnTo>
                  <a:lnTo>
                    <a:pt y="0" x="24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79" name="Shape 6479"/>
            <p:cNvSpPr/>
            <p:nvPr/>
          </p:nvSpPr>
          <p:spPr>
            <a:xfrm>
              <a:off y="4092575" x="4949825"/>
              <a:ext cy="22225" cx="771525"/>
            </a:xfrm>
            <a:custGeom>
              <a:pathLst>
                <a:path w="486" extrusionOk="0" h="14">
                  <a:moveTo>
                    <a:pt y="0" x="0"/>
                  </a:moveTo>
                  <a:lnTo>
                    <a:pt y="14" x="0"/>
                  </a:lnTo>
                  <a:lnTo>
                    <a:pt y="14" x="486"/>
                  </a:lnTo>
                  <a:lnTo>
                    <a:pt y="0" x="486"/>
                  </a:lnTo>
                  <a:lnTo>
                    <a:pt y="0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80" name="Shape 6480"/>
            <p:cNvSpPr/>
            <p:nvPr/>
          </p:nvSpPr>
          <p:spPr>
            <a:xfrm>
              <a:off y="4092575" x="4170362"/>
              <a:ext cy="22225" cx="779461"/>
            </a:xfrm>
            <a:custGeom>
              <a:pathLst>
                <a:path w="491" extrusionOk="0" h="14">
                  <a:moveTo>
                    <a:pt y="12" x="0"/>
                  </a:moveTo>
                  <a:lnTo>
                    <a:pt y="14" x="5"/>
                  </a:lnTo>
                  <a:lnTo>
                    <a:pt y="14" x="491"/>
                  </a:lnTo>
                  <a:lnTo>
                    <a:pt y="0" x="491"/>
                  </a:lnTo>
                  <a:lnTo>
                    <a:pt y="0" x="5"/>
                  </a:lnTo>
                  <a:lnTo>
                    <a:pt y="1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81" name="Shape 6481"/>
            <p:cNvSpPr/>
            <p:nvPr/>
          </p:nvSpPr>
          <p:spPr>
            <a:xfrm>
              <a:off y="4095750" x="4170362"/>
              <a:ext cy="401636" cx="398461"/>
            </a:xfrm>
            <a:custGeom>
              <a:pathLst>
                <a:path w="251" extrusionOk="0" h="253">
                  <a:moveTo>
                    <a:pt y="253" x="243"/>
                  </a:moveTo>
                  <a:lnTo>
                    <a:pt y="243" x="251"/>
                  </a:lnTo>
                  <a:lnTo>
                    <a:pt y="0" x="8"/>
                  </a:lnTo>
                  <a:lnTo>
                    <a:pt y="10" x="0"/>
                  </a:lnTo>
                  <a:lnTo>
                    <a:pt y="253" x="243"/>
                  </a:lnTo>
                  <a:lnTo>
                    <a:pt y="253" x="2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82" name="Shape 6482"/>
            <p:cNvSpPr/>
            <p:nvPr/>
          </p:nvSpPr>
          <p:spPr>
            <a:xfrm>
              <a:off y="4481512" x="4556125"/>
              <a:ext cy="407987" cx="398461"/>
            </a:xfrm>
            <a:custGeom>
              <a:pathLst>
                <a:path w="251" extrusionOk="0" h="257">
                  <a:moveTo>
                    <a:pt y="252" x="251"/>
                  </a:moveTo>
                  <a:lnTo>
                    <a:pt y="241" x="251"/>
                  </a:lnTo>
                  <a:lnTo>
                    <a:pt y="0" x="8"/>
                  </a:lnTo>
                  <a:lnTo>
                    <a:pt y="10" x="0"/>
                  </a:lnTo>
                  <a:lnTo>
                    <a:pt y="252" x="243"/>
                  </a:lnTo>
                  <a:lnTo>
                    <a:pt y="252" x="251"/>
                  </a:lnTo>
                  <a:lnTo>
                    <a:pt y="252" x="243"/>
                  </a:lnTo>
                  <a:lnTo>
                    <a:pt y="257" x="248"/>
                  </a:lnTo>
                  <a:lnTo>
                    <a:pt y="252" x="2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grpSp>
        <p:nvGrpSpPr>
          <p:cNvPr id="6483" name="Shape 6483"/>
          <p:cNvGrpSpPr/>
          <p:nvPr/>
        </p:nvGrpSpPr>
        <p:grpSpPr>
          <a:xfrm>
            <a:off y="1512886" x="1701800"/>
            <a:ext cy="795337" cx="749300"/>
            <a:chOff y="3984625" x="6194425"/>
            <a:chExt cy="927100" cx="927100"/>
          </a:xfrm>
        </p:grpSpPr>
        <p:sp>
          <p:nvSpPr>
            <p:cNvPr id="6484" name="Shape 6484"/>
            <p:cNvSpPr/>
            <p:nvPr/>
          </p:nvSpPr>
          <p:spPr>
            <a:xfrm>
              <a:off y="4886325" x="6205537"/>
              <a:ext cy="25400" cx="915987"/>
            </a:xfrm>
            <a:custGeom>
              <a:pathLst>
                <a:path w="577" extrusionOk="0" h="16">
                  <a:moveTo>
                    <a:pt y="7" x="577"/>
                  </a:moveTo>
                  <a:lnTo>
                    <a:pt y="0" x="570"/>
                  </a:lnTo>
                  <a:lnTo>
                    <a:pt y="0" x="0"/>
                  </a:lnTo>
                  <a:lnTo>
                    <a:pt y="16" x="0"/>
                  </a:lnTo>
                  <a:lnTo>
                    <a:pt y="16" x="570"/>
                  </a:lnTo>
                  <a:lnTo>
                    <a:pt y="7" x="577"/>
                  </a:lnTo>
                  <a:lnTo>
                    <a:pt y="16" x="570"/>
                  </a:lnTo>
                  <a:lnTo>
                    <a:pt y="16" x="577"/>
                  </a:lnTo>
                  <a:lnTo>
                    <a:pt y="7" x="57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85" name="Shape 6485"/>
            <p:cNvSpPr/>
            <p:nvPr/>
          </p:nvSpPr>
          <p:spPr>
            <a:xfrm>
              <a:off y="3984625" x="7099300"/>
              <a:ext cy="912812" cx="22225"/>
            </a:xfrm>
            <a:custGeom>
              <a:pathLst>
                <a:path w="14" extrusionOk="0" h="575">
                  <a:moveTo>
                    <a:pt y="0" x="7"/>
                  </a:moveTo>
                  <a:lnTo>
                    <a:pt y="7" x="0"/>
                  </a:lnTo>
                  <a:lnTo>
                    <a:pt y="575" x="0"/>
                  </a:lnTo>
                  <a:lnTo>
                    <a:pt y="575" x="14"/>
                  </a:lnTo>
                  <a:lnTo>
                    <a:pt y="7" x="14"/>
                  </a:lnTo>
                  <a:lnTo>
                    <a:pt y="0" x="7"/>
                  </a:lnTo>
                  <a:lnTo>
                    <a:pt y="7" x="14"/>
                  </a:lnTo>
                  <a:lnTo>
                    <a:pt y="0" x="14"/>
                  </a:lnTo>
                  <a:lnTo>
                    <a:pt y="0" x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86" name="Shape 6486"/>
            <p:cNvSpPr/>
            <p:nvPr/>
          </p:nvSpPr>
          <p:spPr>
            <a:xfrm>
              <a:off y="3984625" x="6194425"/>
              <a:ext cy="22225" cx="915987"/>
            </a:xfrm>
            <a:custGeom>
              <a:pathLst>
                <a:path w="577" extrusionOk="0" h="14">
                  <a:moveTo>
                    <a:pt y="7" x="0"/>
                  </a:moveTo>
                  <a:lnTo>
                    <a:pt y="14" x="7"/>
                  </a:lnTo>
                  <a:lnTo>
                    <a:pt y="14" x="577"/>
                  </a:lnTo>
                  <a:lnTo>
                    <a:pt y="0" x="577"/>
                  </a:lnTo>
                  <a:lnTo>
                    <a:pt y="0" x="7"/>
                  </a:lnTo>
                  <a:lnTo>
                    <a:pt y="7" x="0"/>
                  </a:lnTo>
                  <a:lnTo>
                    <a:pt y="0" x="7"/>
                  </a:lnTo>
                  <a:lnTo>
                    <a:pt y="0" x="0"/>
                  </a:lnTo>
                  <a:lnTo>
                    <a:pt y="7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87" name="Shape 6487"/>
            <p:cNvSpPr/>
            <p:nvPr/>
          </p:nvSpPr>
          <p:spPr>
            <a:xfrm>
              <a:off y="3995737" x="6194425"/>
              <a:ext cy="915987" cx="25400"/>
            </a:xfrm>
            <a:custGeom>
              <a:pathLst>
                <a:path w="16" extrusionOk="0" h="577">
                  <a:moveTo>
                    <a:pt y="577" x="7"/>
                  </a:moveTo>
                  <a:lnTo>
                    <a:pt y="568" x="16"/>
                  </a:lnTo>
                  <a:lnTo>
                    <a:pt y="0" x="16"/>
                  </a:lnTo>
                  <a:lnTo>
                    <a:pt y="0" x="0"/>
                  </a:lnTo>
                  <a:lnTo>
                    <a:pt y="568" x="0"/>
                  </a:lnTo>
                  <a:lnTo>
                    <a:pt y="577" x="7"/>
                  </a:lnTo>
                  <a:lnTo>
                    <a:pt y="568" x="0"/>
                  </a:lnTo>
                  <a:lnTo>
                    <a:pt y="577" x="0"/>
                  </a:lnTo>
                  <a:lnTo>
                    <a:pt y="577" x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grpSp>
        <p:nvGrpSpPr>
          <p:cNvPr id="6488" name="Shape 6488"/>
          <p:cNvGrpSpPr/>
          <p:nvPr/>
        </p:nvGrpSpPr>
        <p:grpSpPr>
          <a:xfrm>
            <a:off y="1265237" x="5775325"/>
            <a:ext cy="1123950" cx="1058862"/>
            <a:chOff y="2711450" x="4341812"/>
            <a:chExt cy="1311275" cx="1309687"/>
          </a:xfrm>
        </p:grpSpPr>
        <p:sp>
          <p:nvSpPr>
            <p:cNvPr id="6489" name="Shape 6489"/>
            <p:cNvSpPr/>
            <p:nvPr/>
          </p:nvSpPr>
          <p:spPr>
            <a:xfrm>
              <a:off y="2711450" x="4349750"/>
              <a:ext cy="663575" cx="652461"/>
            </a:xfrm>
            <a:custGeom>
              <a:pathLst>
                <a:path w="411" extrusionOk="0" h="418">
                  <a:moveTo>
                    <a:pt y="5" x="411"/>
                  </a:moveTo>
                  <a:lnTo>
                    <a:pt y="5" x="402"/>
                  </a:lnTo>
                  <a:lnTo>
                    <a:pt y="408" x="0"/>
                  </a:lnTo>
                  <a:lnTo>
                    <a:pt y="418" x="9"/>
                  </a:lnTo>
                  <a:lnTo>
                    <a:pt y="16" x="411"/>
                  </a:lnTo>
                  <a:lnTo>
                    <a:pt y="5" x="411"/>
                  </a:lnTo>
                  <a:lnTo>
                    <a:pt y="5" x="411"/>
                  </a:lnTo>
                  <a:lnTo>
                    <a:pt y="0" x="407"/>
                  </a:lnTo>
                  <a:lnTo>
                    <a:pt y="5" x="402"/>
                  </a:lnTo>
                  <a:lnTo>
                    <a:pt y="5" x="41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90" name="Shape 6490"/>
            <p:cNvSpPr/>
            <p:nvPr/>
          </p:nvSpPr>
          <p:spPr>
            <a:xfrm>
              <a:off y="2719386" x="4987925"/>
              <a:ext cy="655636" cx="663575"/>
            </a:xfrm>
            <a:custGeom>
              <a:pathLst>
                <a:path w="418" extrusionOk="0" h="413">
                  <a:moveTo>
                    <a:pt y="413" x="413"/>
                  </a:moveTo>
                  <a:lnTo>
                    <a:pt y="403" x="413"/>
                  </a:lnTo>
                  <a:lnTo>
                    <a:pt y="0" x="9"/>
                  </a:lnTo>
                  <a:lnTo>
                    <a:pt y="11" x="0"/>
                  </a:lnTo>
                  <a:lnTo>
                    <a:pt y="413" x="402"/>
                  </a:lnTo>
                  <a:lnTo>
                    <a:pt y="413" x="413"/>
                  </a:lnTo>
                  <a:lnTo>
                    <a:pt y="413" x="413"/>
                  </a:lnTo>
                  <a:lnTo>
                    <a:pt y="408" x="418"/>
                  </a:lnTo>
                  <a:lnTo>
                    <a:pt y="403" x="413"/>
                  </a:lnTo>
                  <a:lnTo>
                    <a:pt y="413" x="41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91" name="Shape 6491"/>
            <p:cNvSpPr/>
            <p:nvPr/>
          </p:nvSpPr>
          <p:spPr>
            <a:xfrm>
              <a:off y="3359150" x="4987925"/>
              <a:ext cy="663575" cx="655636"/>
            </a:xfrm>
            <a:custGeom>
              <a:pathLst>
                <a:path w="413" extrusionOk="0" h="418">
                  <a:moveTo>
                    <a:pt y="413" x="0"/>
                  </a:moveTo>
                  <a:lnTo>
                    <a:pt y="413" x="9"/>
                  </a:lnTo>
                  <a:lnTo>
                    <a:pt y="10" x="413"/>
                  </a:lnTo>
                  <a:lnTo>
                    <a:pt y="0" x="402"/>
                  </a:lnTo>
                  <a:lnTo>
                    <a:pt y="402" x="0"/>
                  </a:lnTo>
                  <a:lnTo>
                    <a:pt y="413" x="0"/>
                  </a:lnTo>
                  <a:lnTo>
                    <a:pt y="413" x="0"/>
                  </a:lnTo>
                  <a:lnTo>
                    <a:pt y="418" x="5"/>
                  </a:lnTo>
                  <a:lnTo>
                    <a:pt y="413" x="9"/>
                  </a:lnTo>
                  <a:lnTo>
                    <a:pt y="413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92" name="Shape 6492"/>
            <p:cNvSpPr/>
            <p:nvPr/>
          </p:nvSpPr>
          <p:spPr>
            <a:xfrm>
              <a:off y="3359150" x="4341812"/>
              <a:ext cy="655636" cx="660400"/>
            </a:xfrm>
            <a:custGeom>
              <a:pathLst>
                <a:path w="416" extrusionOk="0" h="413">
                  <a:moveTo>
                    <a:pt y="0" x="5"/>
                  </a:moveTo>
                  <a:lnTo>
                    <a:pt y="10" x="5"/>
                  </a:lnTo>
                  <a:lnTo>
                    <a:pt y="413" x="407"/>
                  </a:lnTo>
                  <a:lnTo>
                    <a:pt y="402" x="416"/>
                  </a:lnTo>
                  <a:lnTo>
                    <a:pt y="0" x="14"/>
                  </a:lnTo>
                  <a:lnTo>
                    <a:pt y="0" x="5"/>
                  </a:lnTo>
                  <a:lnTo>
                    <a:pt y="0" x="5"/>
                  </a:lnTo>
                  <a:lnTo>
                    <a:pt y="5" x="0"/>
                  </a:lnTo>
                  <a:lnTo>
                    <a:pt y="10" x="5"/>
                  </a:lnTo>
                  <a:lnTo>
                    <a:pt y="0" x="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grpSp>
        <p:nvGrpSpPr>
          <p:cNvPr id="6493" name="Shape 6493"/>
          <p:cNvGrpSpPr/>
          <p:nvPr/>
        </p:nvGrpSpPr>
        <p:grpSpPr>
          <a:xfrm>
            <a:off y="1389061" x="7113587"/>
            <a:ext cy="854075" cx="930275"/>
            <a:chOff y="3122611" x="5854700"/>
            <a:chExt cy="996950" cx="1150936"/>
          </a:xfrm>
        </p:grpSpPr>
        <p:sp>
          <p:nvSpPr>
            <p:cNvPr id="6494" name="Shape 6494"/>
            <p:cNvSpPr/>
            <p:nvPr/>
          </p:nvSpPr>
          <p:spPr>
            <a:xfrm>
              <a:off y="3122611" x="6148387"/>
              <a:ext cy="22225" cx="282575"/>
            </a:xfrm>
            <a:custGeom>
              <a:pathLst>
                <a:path w="178" extrusionOk="0" h="14">
                  <a:moveTo>
                    <a:pt y="14" x="178"/>
                  </a:moveTo>
                  <a:lnTo>
                    <a:pt y="0" x="178"/>
                  </a:lnTo>
                  <a:lnTo>
                    <a:pt y="0" x="0"/>
                  </a:lnTo>
                  <a:lnTo>
                    <a:pt y="14" x="0"/>
                  </a:lnTo>
                  <a:lnTo>
                    <a:pt y="14" x="178"/>
                  </a:lnTo>
                  <a:lnTo>
                    <a:pt y="14" x="17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95" name="Shape 6495"/>
            <p:cNvSpPr/>
            <p:nvPr/>
          </p:nvSpPr>
          <p:spPr>
            <a:xfrm>
              <a:off y="3122611" x="6430962"/>
              <a:ext cy="22225" cx="292100"/>
            </a:xfrm>
            <a:custGeom>
              <a:pathLst>
                <a:path w="184" extrusionOk="0" h="14">
                  <a:moveTo>
                    <a:pt y="4" x="184"/>
                  </a:moveTo>
                  <a:lnTo>
                    <a:pt y="0" x="177"/>
                  </a:lnTo>
                  <a:lnTo>
                    <a:pt y="0" x="0"/>
                  </a:lnTo>
                  <a:lnTo>
                    <a:pt y="14" x="0"/>
                  </a:lnTo>
                  <a:lnTo>
                    <a:pt y="14" x="177"/>
                  </a:lnTo>
                  <a:lnTo>
                    <a:pt y="4" x="184"/>
                  </a:lnTo>
                  <a:lnTo>
                    <a:pt y="4" x="184"/>
                  </a:lnTo>
                  <a:lnTo>
                    <a:pt y="0" x="182"/>
                  </a:lnTo>
                  <a:lnTo>
                    <a:pt y="0" x="177"/>
                  </a:lnTo>
                  <a:lnTo>
                    <a:pt y="4" x="1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96" name="Shape 6496"/>
            <p:cNvSpPr/>
            <p:nvPr/>
          </p:nvSpPr>
          <p:spPr>
            <a:xfrm>
              <a:off y="3128961" x="6702425"/>
              <a:ext cy="255586" cx="158750"/>
            </a:xfrm>
            <a:custGeom>
              <a:pathLst>
                <a:path w="100" extrusionOk="0" h="161">
                  <a:moveTo>
                    <a:pt y="161" x="88"/>
                  </a:moveTo>
                  <a:lnTo>
                    <a:pt y="154" x="100"/>
                  </a:lnTo>
                  <a:lnTo>
                    <a:pt y="0" x="13"/>
                  </a:lnTo>
                  <a:lnTo>
                    <a:pt y="7" x="0"/>
                  </a:lnTo>
                  <a:lnTo>
                    <a:pt y="161" x="88"/>
                  </a:lnTo>
                  <a:lnTo>
                    <a:pt y="161" x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97" name="Shape 6497"/>
            <p:cNvSpPr/>
            <p:nvPr/>
          </p:nvSpPr>
          <p:spPr>
            <a:xfrm>
              <a:off y="3373437" x="6842125"/>
              <a:ext cy="255586" cx="163511"/>
            </a:xfrm>
            <a:custGeom>
              <a:pathLst>
                <a:path w="103" extrusionOk="0" h="161">
                  <a:moveTo>
                    <a:pt y="161" x="101"/>
                  </a:moveTo>
                  <a:lnTo>
                    <a:pt y="154" x="101"/>
                  </a:lnTo>
                  <a:lnTo>
                    <a:pt y="0" x="12"/>
                  </a:lnTo>
                  <a:lnTo>
                    <a:pt y="7" x="0"/>
                  </a:lnTo>
                  <a:lnTo>
                    <a:pt y="161" x="89"/>
                  </a:lnTo>
                  <a:lnTo>
                    <a:pt y="161" x="101"/>
                  </a:lnTo>
                  <a:lnTo>
                    <a:pt y="161" x="101"/>
                  </a:lnTo>
                  <a:lnTo>
                    <a:pt y="157" x="103"/>
                  </a:lnTo>
                  <a:lnTo>
                    <a:pt y="154" x="101"/>
                  </a:lnTo>
                  <a:lnTo>
                    <a:pt y="161" x="10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98" name="Shape 6498"/>
            <p:cNvSpPr/>
            <p:nvPr/>
          </p:nvSpPr>
          <p:spPr>
            <a:xfrm>
              <a:off y="3617912" x="6842125"/>
              <a:ext cy="255586" cx="160336"/>
            </a:xfrm>
            <a:custGeom>
              <a:pathLst>
                <a:path w="101" extrusionOk="0" h="161">
                  <a:moveTo>
                    <a:pt y="152" x="0"/>
                  </a:moveTo>
                  <a:lnTo>
                    <a:pt y="161" x="12"/>
                  </a:lnTo>
                  <a:lnTo>
                    <a:pt y="7" x="101"/>
                  </a:lnTo>
                  <a:lnTo>
                    <a:pt y="0" x="89"/>
                  </a:lnTo>
                  <a:lnTo>
                    <a:pt y="152" x="0"/>
                  </a:lnTo>
                  <a:lnTo>
                    <a:pt y="15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499" name="Shape 6499"/>
            <p:cNvSpPr/>
            <p:nvPr/>
          </p:nvSpPr>
          <p:spPr>
            <a:xfrm>
              <a:off y="3859212" x="6702425"/>
              <a:ext cy="260350" cx="158750"/>
            </a:xfrm>
            <a:custGeom>
              <a:pathLst>
                <a:path w="100" extrusionOk="0" h="164">
                  <a:moveTo>
                    <a:pt y="164" x="6"/>
                  </a:moveTo>
                  <a:lnTo>
                    <a:pt y="161" x="13"/>
                  </a:lnTo>
                  <a:lnTo>
                    <a:pt y="9" x="100"/>
                  </a:lnTo>
                  <a:lnTo>
                    <a:pt y="0" x="88"/>
                  </a:lnTo>
                  <a:lnTo>
                    <a:pt y="154" x="0"/>
                  </a:lnTo>
                  <a:lnTo>
                    <a:pt y="164" x="6"/>
                  </a:lnTo>
                  <a:lnTo>
                    <a:pt y="164" x="6"/>
                  </a:lnTo>
                  <a:lnTo>
                    <a:pt y="164" x="11"/>
                  </a:lnTo>
                  <a:lnTo>
                    <a:pt y="161" x="13"/>
                  </a:lnTo>
                  <a:lnTo>
                    <a:pt y="164" x="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00" name="Shape 6500"/>
            <p:cNvSpPr/>
            <p:nvPr/>
          </p:nvSpPr>
          <p:spPr>
            <a:xfrm>
              <a:off y="4097337" x="6430962"/>
              <a:ext cy="22225" cx="280986"/>
            </a:xfrm>
            <a:custGeom>
              <a:pathLst>
                <a:path w="177" extrusionOk="0" h="14">
                  <a:moveTo>
                    <a:pt y="0" x="0"/>
                  </a:moveTo>
                  <a:lnTo>
                    <a:pt y="14" x="0"/>
                  </a:lnTo>
                  <a:lnTo>
                    <a:pt y="14" x="177"/>
                  </a:lnTo>
                  <a:lnTo>
                    <a:pt y="0" x="177"/>
                  </a:lnTo>
                  <a:lnTo>
                    <a:pt y="0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01" name="Shape 6501"/>
            <p:cNvSpPr/>
            <p:nvPr/>
          </p:nvSpPr>
          <p:spPr>
            <a:xfrm>
              <a:off y="4097337" x="6140450"/>
              <a:ext cy="22225" cx="290511"/>
            </a:xfrm>
            <a:custGeom>
              <a:pathLst>
                <a:path w="183" extrusionOk="0" h="14">
                  <a:moveTo>
                    <a:pt y="11" x="0"/>
                  </a:moveTo>
                  <a:lnTo>
                    <a:pt y="14" x="5"/>
                  </a:lnTo>
                  <a:lnTo>
                    <a:pt y="14" x="183"/>
                  </a:lnTo>
                  <a:lnTo>
                    <a:pt y="0" x="183"/>
                  </a:lnTo>
                  <a:lnTo>
                    <a:pt y="0" x="5"/>
                  </a:lnTo>
                  <a:lnTo>
                    <a:pt y="11" x="0"/>
                  </a:lnTo>
                  <a:lnTo>
                    <a:pt y="11" x="0"/>
                  </a:lnTo>
                  <a:lnTo>
                    <a:pt y="14" x="1"/>
                  </a:lnTo>
                  <a:lnTo>
                    <a:pt y="14" x="5"/>
                  </a:lnTo>
                  <a:lnTo>
                    <a:pt y="11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02" name="Shape 6502"/>
            <p:cNvSpPr/>
            <p:nvPr/>
          </p:nvSpPr>
          <p:spPr>
            <a:xfrm>
              <a:off y="3859212" x="5997575"/>
              <a:ext cy="255586" cx="161925"/>
            </a:xfrm>
            <a:custGeom>
              <a:pathLst>
                <a:path w="102" extrusionOk="0" h="161">
                  <a:moveTo>
                    <a:pt y="0" x="13"/>
                  </a:moveTo>
                  <a:lnTo>
                    <a:pt y="9" x="0"/>
                  </a:lnTo>
                  <a:lnTo>
                    <a:pt y="161" x="90"/>
                  </a:lnTo>
                  <a:lnTo>
                    <a:pt y="154" x="102"/>
                  </a:lnTo>
                  <a:lnTo>
                    <a:pt y="0" x="13"/>
                  </a:lnTo>
                  <a:lnTo>
                    <a:pt y="0" x="1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03" name="Shape 6503"/>
            <p:cNvSpPr/>
            <p:nvPr/>
          </p:nvSpPr>
          <p:spPr>
            <a:xfrm>
              <a:off y="3617912" x="5854700"/>
              <a:ext cy="255586" cx="163511"/>
            </a:xfrm>
            <a:custGeom>
              <a:pathLst>
                <a:path w="103" extrusionOk="0" h="161">
                  <a:moveTo>
                    <a:pt y="0" x="1"/>
                  </a:moveTo>
                  <a:lnTo>
                    <a:pt y="7" x="1"/>
                  </a:lnTo>
                  <a:lnTo>
                    <a:pt y="161" x="90"/>
                  </a:lnTo>
                  <a:lnTo>
                    <a:pt y="152" x="103"/>
                  </a:lnTo>
                  <a:lnTo>
                    <a:pt y="0" x="15"/>
                  </a:lnTo>
                  <a:lnTo>
                    <a:pt y="0" x="1"/>
                  </a:lnTo>
                  <a:lnTo>
                    <a:pt y="0" x="1"/>
                  </a:lnTo>
                  <a:lnTo>
                    <a:pt y="3" x="0"/>
                  </a:lnTo>
                  <a:lnTo>
                    <a:pt y="7" x="1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04" name="Shape 6504"/>
            <p:cNvSpPr/>
            <p:nvPr/>
          </p:nvSpPr>
          <p:spPr>
            <a:xfrm>
              <a:off y="3373437" x="5856287"/>
              <a:ext cy="255586" cx="161925"/>
            </a:xfrm>
            <a:custGeom>
              <a:pathLst>
                <a:path w="102" extrusionOk="0" h="161">
                  <a:moveTo>
                    <a:pt y="7" x="102"/>
                  </a:moveTo>
                  <a:lnTo>
                    <a:pt y="0" x="89"/>
                  </a:lnTo>
                  <a:lnTo>
                    <a:pt y="154" x="0"/>
                  </a:lnTo>
                  <a:lnTo>
                    <a:pt y="161" x="14"/>
                  </a:lnTo>
                  <a:lnTo>
                    <a:pt y="7" x="102"/>
                  </a:lnTo>
                  <a:lnTo>
                    <a:pt y="7" x="10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05" name="Shape 6505"/>
            <p:cNvSpPr/>
            <p:nvPr/>
          </p:nvSpPr>
          <p:spPr>
            <a:xfrm>
              <a:off y="3122611" x="5997575"/>
              <a:ext cy="261936" cx="161925"/>
            </a:xfrm>
            <a:custGeom>
              <a:pathLst>
                <a:path w="102" extrusionOk="0" h="165">
                  <a:moveTo>
                    <a:pt y="0" x="95"/>
                  </a:moveTo>
                  <a:lnTo>
                    <a:pt y="4" x="90"/>
                  </a:lnTo>
                  <a:lnTo>
                    <a:pt y="158" x="0"/>
                  </a:lnTo>
                  <a:lnTo>
                    <a:pt y="165" x="13"/>
                  </a:lnTo>
                  <a:lnTo>
                    <a:pt y="11" x="102"/>
                  </a:lnTo>
                  <a:lnTo>
                    <a:pt y="0" x="95"/>
                  </a:lnTo>
                  <a:lnTo>
                    <a:pt y="0" x="95"/>
                  </a:lnTo>
                  <a:lnTo>
                    <a:pt y="0" x="91"/>
                  </a:lnTo>
                  <a:lnTo>
                    <a:pt y="4" x="90"/>
                  </a:lnTo>
                  <a:lnTo>
                    <a:pt y="0" x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grpSp>
        <p:nvGrpSpPr>
          <p:cNvPr id="6506" name="Shape 6506"/>
          <p:cNvGrpSpPr/>
          <p:nvPr/>
        </p:nvGrpSpPr>
        <p:grpSpPr>
          <a:xfrm>
            <a:off y="3059111" x="439736"/>
            <a:ext cy="822325" cx="547686"/>
            <a:chOff y="2052636" x="3273425"/>
            <a:chExt cy="960438" cx="677861"/>
          </a:xfrm>
        </p:grpSpPr>
        <p:sp>
          <p:nvSpPr>
            <p:cNvPr id="6507" name="Shape 6507"/>
            <p:cNvSpPr/>
            <p:nvPr/>
          </p:nvSpPr>
          <p:spPr>
            <a:xfrm>
              <a:off y="2990850" x="3756025"/>
              <a:ext cy="22225" cx="195261"/>
            </a:xfrm>
            <a:custGeom>
              <a:pathLst>
                <a:path w="123" extrusionOk="0" h="14">
                  <a:moveTo>
                    <a:pt y="0" x="0"/>
                  </a:moveTo>
                  <a:lnTo>
                    <a:pt y="14" x="0"/>
                  </a:lnTo>
                  <a:lnTo>
                    <a:pt y="14" x="123"/>
                  </a:lnTo>
                  <a:lnTo>
                    <a:pt y="0" x="123"/>
                  </a:lnTo>
                  <a:lnTo>
                    <a:pt y="0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08" name="Shape 6508"/>
            <p:cNvSpPr/>
            <p:nvPr/>
          </p:nvSpPr>
          <p:spPr>
            <a:xfrm>
              <a:off y="2990850" x="3554412"/>
              <a:ext cy="22225" cx="201612"/>
            </a:xfrm>
            <a:custGeom>
              <a:pathLst>
                <a:path w="127" extrusionOk="0" h="14">
                  <a:moveTo>
                    <a:pt y="12" x="0"/>
                  </a:moveTo>
                  <a:lnTo>
                    <a:pt y="14" x="5"/>
                  </a:lnTo>
                  <a:lnTo>
                    <a:pt y="14" x="127"/>
                  </a:lnTo>
                  <a:lnTo>
                    <a:pt y="0" x="127"/>
                  </a:lnTo>
                  <a:lnTo>
                    <a:pt y="0" x="5"/>
                  </a:lnTo>
                  <a:lnTo>
                    <a:pt y="1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09" name="Shape 6509"/>
            <p:cNvSpPr/>
            <p:nvPr/>
          </p:nvSpPr>
          <p:spPr>
            <a:xfrm>
              <a:off y="2857500" x="3414712"/>
              <a:ext cy="152400" cx="155575"/>
            </a:xfrm>
            <a:custGeom>
              <a:pathLst>
                <a:path w="98" extrusionOk="0" h="96">
                  <a:moveTo>
                    <a:pt y="0" x="11"/>
                  </a:moveTo>
                  <a:lnTo>
                    <a:pt y="11" x="0"/>
                  </a:lnTo>
                  <a:lnTo>
                    <a:pt y="96" x="88"/>
                  </a:lnTo>
                  <a:lnTo>
                    <a:pt y="86" x="98"/>
                  </a:lnTo>
                  <a:lnTo>
                    <a:pt y="0" x="11"/>
                  </a:lnTo>
                  <a:lnTo>
                    <a:pt y="0" x="1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10" name="Shape 6510"/>
            <p:cNvSpPr/>
            <p:nvPr/>
          </p:nvSpPr>
          <p:spPr>
            <a:xfrm>
              <a:off y="2719386" x="3273425"/>
              <a:ext cy="155575" cx="158750"/>
            </a:xfrm>
            <a:custGeom>
              <a:pathLst>
                <a:path w="100" extrusionOk="0" h="98">
                  <a:moveTo>
                    <a:pt y="5" x="0"/>
                  </a:moveTo>
                  <a:lnTo>
                    <a:pt y="10" x="2"/>
                  </a:lnTo>
                  <a:lnTo>
                    <a:pt y="98" x="89"/>
                  </a:lnTo>
                  <a:lnTo>
                    <a:pt y="87" x="100"/>
                  </a:lnTo>
                  <a:lnTo>
                    <a:pt y="0" x="12"/>
                  </a:lnTo>
                  <a:lnTo>
                    <a:pt y="5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11" name="Shape 6511"/>
            <p:cNvSpPr/>
            <p:nvPr/>
          </p:nvSpPr>
          <p:spPr>
            <a:xfrm>
              <a:off y="2532061" x="3273425"/>
              <a:ext cy="195261" cx="22225"/>
            </a:xfrm>
            <a:custGeom>
              <a:pathLst>
                <a:path w="14" extrusionOk="0" h="123">
                  <a:moveTo>
                    <a:pt y="0" x="14"/>
                  </a:moveTo>
                  <a:lnTo>
                    <a:pt y="0" x="0"/>
                  </a:lnTo>
                  <a:lnTo>
                    <a:pt y="123" x="0"/>
                  </a:lnTo>
                  <a:lnTo>
                    <a:pt y="123" x="14"/>
                  </a:lnTo>
                  <a:lnTo>
                    <a:pt y="0" x="14"/>
                  </a:lnTo>
                  <a:lnTo>
                    <a:pt y="0" x="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12" name="Shape 6512"/>
            <p:cNvSpPr/>
            <p:nvPr/>
          </p:nvSpPr>
          <p:spPr>
            <a:xfrm>
              <a:off y="2330450" x="3273425"/>
              <a:ext cy="201612" cx="22225"/>
            </a:xfrm>
            <a:custGeom>
              <a:pathLst>
                <a:path w="14" extrusionOk="0" h="127">
                  <a:moveTo>
                    <a:pt y="0" x="2"/>
                  </a:moveTo>
                  <a:lnTo>
                    <a:pt y="5" x="0"/>
                  </a:lnTo>
                  <a:lnTo>
                    <a:pt y="127" x="0"/>
                  </a:lnTo>
                  <a:lnTo>
                    <a:pt y="127" x="14"/>
                  </a:lnTo>
                  <a:lnTo>
                    <a:pt y="5" x="14"/>
                  </a:lnTo>
                  <a:lnTo>
                    <a:pt y="0" x="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13" name="Shape 6513"/>
            <p:cNvSpPr/>
            <p:nvPr/>
          </p:nvSpPr>
          <p:spPr>
            <a:xfrm>
              <a:off y="2190750" x="3276600"/>
              <a:ext cy="155575" cx="155575"/>
            </a:xfrm>
            <a:custGeom>
              <a:pathLst>
                <a:path w="98" extrusionOk="0" h="98">
                  <a:moveTo>
                    <a:pt y="11" x="98"/>
                  </a:moveTo>
                  <a:lnTo>
                    <a:pt y="0" x="87"/>
                  </a:lnTo>
                  <a:lnTo>
                    <a:pt y="88" x="0"/>
                  </a:lnTo>
                  <a:lnTo>
                    <a:pt y="98" x="10"/>
                  </a:lnTo>
                  <a:lnTo>
                    <a:pt y="11" x="98"/>
                  </a:lnTo>
                  <a:lnTo>
                    <a:pt y="11" x="9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14" name="Shape 6514"/>
            <p:cNvSpPr/>
            <p:nvPr/>
          </p:nvSpPr>
          <p:spPr>
            <a:xfrm>
              <a:off y="2052636" x="3414712"/>
              <a:ext cy="155575" cx="155575"/>
            </a:xfrm>
            <a:custGeom>
              <a:pathLst>
                <a:path w="98" extrusionOk="0" h="98">
                  <a:moveTo>
                    <a:pt y="0" x="93"/>
                  </a:moveTo>
                  <a:lnTo>
                    <a:pt y="1" x="88"/>
                  </a:lnTo>
                  <a:lnTo>
                    <a:pt y="87" x="0"/>
                  </a:lnTo>
                  <a:lnTo>
                    <a:pt y="98" x="11"/>
                  </a:lnTo>
                  <a:lnTo>
                    <a:pt y="12" x="98"/>
                  </a:lnTo>
                  <a:lnTo>
                    <a:pt y="0" x="9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15" name="Shape 6515"/>
            <p:cNvSpPr/>
            <p:nvPr/>
          </p:nvSpPr>
          <p:spPr>
            <a:xfrm>
              <a:off y="2052636" x="3562350"/>
              <a:ext cy="22225" cx="193675"/>
            </a:xfrm>
            <a:custGeom>
              <a:pathLst>
                <a:path w="122" extrusionOk="0" h="14">
                  <a:moveTo>
                    <a:pt y="14" x="122"/>
                  </a:moveTo>
                  <a:lnTo>
                    <a:pt y="0" x="122"/>
                  </a:lnTo>
                  <a:lnTo>
                    <a:pt y="0" x="0"/>
                  </a:lnTo>
                  <a:lnTo>
                    <a:pt y="14" x="0"/>
                  </a:lnTo>
                  <a:lnTo>
                    <a:pt y="14" x="122"/>
                  </a:lnTo>
                  <a:lnTo>
                    <a:pt y="14" x="1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16" name="Shape 6516"/>
            <p:cNvSpPr/>
            <p:nvPr/>
          </p:nvSpPr>
          <p:spPr>
            <a:xfrm>
              <a:off y="2052636" x="3756025"/>
              <a:ext cy="22225" cx="195261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grpSp>
        <p:nvGrpSpPr>
          <p:cNvPr id="6517" name="Shape 6517"/>
          <p:cNvGrpSpPr/>
          <p:nvPr/>
        </p:nvGrpSpPr>
        <p:grpSpPr>
          <a:xfrm>
            <a:off y="2987674" x="3854449"/>
            <a:ext cy="1117600" cx="536575"/>
            <a:chOff y="2563811" x="6856411"/>
            <a:chExt cy="1303338" cx="663575"/>
          </a:xfrm>
        </p:grpSpPr>
        <p:sp>
          <p:nvSpPr>
            <p:cNvPr id="6518" name="Shape 6518"/>
            <p:cNvSpPr/>
            <p:nvPr/>
          </p:nvSpPr>
          <p:spPr>
            <a:xfrm>
              <a:off y="2563811" x="6856411"/>
              <a:ext cy="655636" cx="663575"/>
            </a:xfrm>
            <a:custGeom>
              <a:pathLst>
                <a:path w="418" extrusionOk="0" h="413">
                  <a:moveTo>
                    <a:pt y="413" x="413"/>
                  </a:moveTo>
                  <a:lnTo>
                    <a:pt y="403" x="413"/>
                  </a:lnTo>
                  <a:lnTo>
                    <a:pt y="0" x="9"/>
                  </a:lnTo>
                  <a:lnTo>
                    <a:pt y="11" x="0"/>
                  </a:lnTo>
                  <a:lnTo>
                    <a:pt y="413" x="402"/>
                  </a:lnTo>
                  <a:lnTo>
                    <a:pt y="413" x="413"/>
                  </a:lnTo>
                  <a:lnTo>
                    <a:pt y="413" x="413"/>
                  </a:lnTo>
                  <a:lnTo>
                    <a:pt y="408" x="418"/>
                  </a:lnTo>
                  <a:lnTo>
                    <a:pt y="403" x="413"/>
                  </a:lnTo>
                  <a:lnTo>
                    <a:pt y="413" x="41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19" name="Shape 6519"/>
            <p:cNvSpPr/>
            <p:nvPr/>
          </p:nvSpPr>
          <p:spPr>
            <a:xfrm>
              <a:off y="3203575" x="6856411"/>
              <a:ext cy="663575" cx="655636"/>
            </a:xfrm>
            <a:custGeom>
              <a:pathLst>
                <a:path w="413" extrusionOk="0" h="418">
                  <a:moveTo>
                    <a:pt y="413" x="0"/>
                  </a:moveTo>
                  <a:lnTo>
                    <a:pt y="413" x="9"/>
                  </a:lnTo>
                  <a:lnTo>
                    <a:pt y="10" x="413"/>
                  </a:lnTo>
                  <a:lnTo>
                    <a:pt y="0" x="402"/>
                  </a:lnTo>
                  <a:lnTo>
                    <a:pt y="402" x="0"/>
                  </a:lnTo>
                  <a:lnTo>
                    <a:pt y="413" x="0"/>
                  </a:lnTo>
                  <a:lnTo>
                    <a:pt y="413" x="0"/>
                  </a:lnTo>
                  <a:lnTo>
                    <a:pt y="418" x="5"/>
                  </a:lnTo>
                  <a:lnTo>
                    <a:pt y="413" x="9"/>
                  </a:lnTo>
                  <a:lnTo>
                    <a:pt y="413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grpSp>
        <p:nvGrpSpPr>
          <p:cNvPr id="6520" name="Shape 6520"/>
          <p:cNvGrpSpPr/>
          <p:nvPr/>
        </p:nvGrpSpPr>
        <p:grpSpPr>
          <a:xfrm rot="10800000" flipH="1">
            <a:off y="1512887" x="4262437"/>
            <a:ext cy="682624" cx="1260475"/>
            <a:chOff y="4092575" x="4170362"/>
            <a:chExt cy="796924" cx="1558925"/>
          </a:xfrm>
        </p:grpSpPr>
        <p:sp>
          <p:nvSpPr>
            <p:cNvPr id="6521" name="Shape 6521"/>
            <p:cNvSpPr/>
            <p:nvPr/>
          </p:nvSpPr>
          <p:spPr>
            <a:xfrm>
              <a:off y="4481512" x="4941887"/>
              <a:ext cy="400050" cx="398461"/>
            </a:xfrm>
            <a:custGeom>
              <a:pathLst>
                <a:path w="251" extrusionOk="0" h="252">
                  <a:moveTo>
                    <a:pt y="10" x="251"/>
                  </a:moveTo>
                  <a:lnTo>
                    <a:pt y="0" x="242"/>
                  </a:lnTo>
                  <a:lnTo>
                    <a:pt y="241" x="0"/>
                  </a:lnTo>
                  <a:lnTo>
                    <a:pt y="252" x="8"/>
                  </a:lnTo>
                  <a:lnTo>
                    <a:pt y="10" x="251"/>
                  </a:lnTo>
                  <a:lnTo>
                    <a:pt y="10" x="2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22" name="Shape 6522"/>
            <p:cNvSpPr/>
            <p:nvPr/>
          </p:nvSpPr>
          <p:spPr>
            <a:xfrm>
              <a:off y="4092575" x="5326062"/>
              <a:ext cy="404811" cx="403225"/>
            </a:xfrm>
            <a:custGeom>
              <a:pathLst>
                <a:path w="254" extrusionOk="0" h="255">
                  <a:moveTo>
                    <a:pt y="0" x="249"/>
                  </a:moveTo>
                  <a:lnTo>
                    <a:pt y="2" x="243"/>
                  </a:lnTo>
                  <a:lnTo>
                    <a:pt y="245" x="0"/>
                  </a:lnTo>
                  <a:lnTo>
                    <a:pt y="255" x="9"/>
                  </a:lnTo>
                  <a:lnTo>
                    <a:pt y="12" x="254"/>
                  </a:lnTo>
                  <a:lnTo>
                    <a:pt y="0" x="24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23" name="Shape 6523"/>
            <p:cNvSpPr/>
            <p:nvPr/>
          </p:nvSpPr>
          <p:spPr>
            <a:xfrm>
              <a:off y="4092575" x="4949825"/>
              <a:ext cy="22225" cx="771525"/>
            </a:xfrm>
            <a:custGeom>
              <a:pathLst>
                <a:path w="486" extrusionOk="0" h="14">
                  <a:moveTo>
                    <a:pt y="0" x="0"/>
                  </a:moveTo>
                  <a:lnTo>
                    <a:pt y="14" x="0"/>
                  </a:lnTo>
                  <a:lnTo>
                    <a:pt y="14" x="486"/>
                  </a:lnTo>
                  <a:lnTo>
                    <a:pt y="0" x="486"/>
                  </a:lnTo>
                  <a:lnTo>
                    <a:pt y="0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24" name="Shape 6524"/>
            <p:cNvSpPr/>
            <p:nvPr/>
          </p:nvSpPr>
          <p:spPr>
            <a:xfrm>
              <a:off y="4092575" x="4170362"/>
              <a:ext cy="22225" cx="779461"/>
            </a:xfrm>
            <a:custGeom>
              <a:pathLst>
                <a:path w="491" extrusionOk="0" h="14">
                  <a:moveTo>
                    <a:pt y="12" x="0"/>
                  </a:moveTo>
                  <a:lnTo>
                    <a:pt y="14" x="5"/>
                  </a:lnTo>
                  <a:lnTo>
                    <a:pt y="14" x="491"/>
                  </a:lnTo>
                  <a:lnTo>
                    <a:pt y="0" x="491"/>
                  </a:lnTo>
                  <a:lnTo>
                    <a:pt y="0" x="5"/>
                  </a:lnTo>
                  <a:lnTo>
                    <a:pt y="1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25" name="Shape 6525"/>
            <p:cNvSpPr/>
            <p:nvPr/>
          </p:nvSpPr>
          <p:spPr>
            <a:xfrm>
              <a:off y="4095750" x="4170362"/>
              <a:ext cy="401636" cx="398461"/>
            </a:xfrm>
            <a:custGeom>
              <a:pathLst>
                <a:path w="251" extrusionOk="0" h="253">
                  <a:moveTo>
                    <a:pt y="253" x="243"/>
                  </a:moveTo>
                  <a:lnTo>
                    <a:pt y="243" x="251"/>
                  </a:lnTo>
                  <a:lnTo>
                    <a:pt y="0" x="8"/>
                  </a:lnTo>
                  <a:lnTo>
                    <a:pt y="10" x="0"/>
                  </a:lnTo>
                  <a:lnTo>
                    <a:pt y="253" x="243"/>
                  </a:lnTo>
                  <a:lnTo>
                    <a:pt y="253" x="2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26" name="Shape 6526"/>
            <p:cNvSpPr/>
            <p:nvPr/>
          </p:nvSpPr>
          <p:spPr>
            <a:xfrm>
              <a:off y="4481512" x="4556125"/>
              <a:ext cy="407987" cx="398461"/>
            </a:xfrm>
            <a:custGeom>
              <a:pathLst>
                <a:path w="251" extrusionOk="0" h="257">
                  <a:moveTo>
                    <a:pt y="252" x="251"/>
                  </a:moveTo>
                  <a:lnTo>
                    <a:pt y="241" x="251"/>
                  </a:lnTo>
                  <a:lnTo>
                    <a:pt y="0" x="8"/>
                  </a:lnTo>
                  <a:lnTo>
                    <a:pt y="10" x="0"/>
                  </a:lnTo>
                  <a:lnTo>
                    <a:pt y="252" x="243"/>
                  </a:lnTo>
                  <a:lnTo>
                    <a:pt y="252" x="251"/>
                  </a:lnTo>
                  <a:lnTo>
                    <a:pt y="252" x="243"/>
                  </a:lnTo>
                  <a:lnTo>
                    <a:pt y="257" x="248"/>
                  </a:lnTo>
                  <a:lnTo>
                    <a:pt y="252" x="2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grpSp>
        <p:nvGrpSpPr>
          <p:cNvPr id="6527" name="Shape 6527"/>
          <p:cNvGrpSpPr/>
          <p:nvPr/>
        </p:nvGrpSpPr>
        <p:grpSpPr>
          <a:xfrm>
            <a:off y="3111499" x="1643061"/>
            <a:ext cy="795337" cx="407987"/>
            <a:chOff y="3205161" x="2033586"/>
            <a:chExt cy="927100" cx="504825"/>
          </a:xfrm>
        </p:grpSpPr>
        <p:grpSp>
          <p:nvGrpSpPr>
            <p:cNvPr id="6528" name="Shape 6528"/>
            <p:cNvGrpSpPr/>
            <p:nvPr/>
          </p:nvGrpSpPr>
          <p:grpSpPr>
            <a:xfrm>
              <a:off y="3205161" x="2033587"/>
              <a:ext cy="927100" cx="504825"/>
              <a:chOff y="3205161" x="2033586"/>
              <a:chExt cy="927100" cx="927100"/>
            </a:xfrm>
          </p:grpSpPr>
          <p:sp>
            <p:nvSpPr>
              <p:cNvPr id="6529" name="Shape 6529"/>
              <p:cNvSpPr/>
              <p:nvPr/>
            </p:nvSpPr>
            <p:spPr>
              <a:xfrm>
                <a:off y="4106862" x="2044700"/>
                <a:ext cy="25400" cx="915987"/>
              </a:xfrm>
              <a:custGeom>
                <a:pathLst>
                  <a:path w="577" extrusionOk="0" h="16">
                    <a:moveTo>
                      <a:pt y="7" x="577"/>
                    </a:moveTo>
                    <a:lnTo>
                      <a:pt y="0" x="570"/>
                    </a:lnTo>
                    <a:lnTo>
                      <a:pt y="0" x="0"/>
                    </a:lnTo>
                    <a:lnTo>
                      <a:pt y="16" x="0"/>
                    </a:lnTo>
                    <a:lnTo>
                      <a:pt y="16" x="570"/>
                    </a:lnTo>
                    <a:lnTo>
                      <a:pt y="7" x="577"/>
                    </a:lnTo>
                    <a:lnTo>
                      <a:pt y="16" x="570"/>
                    </a:lnTo>
                    <a:lnTo>
                      <a:pt y="16" x="577"/>
                    </a:lnTo>
                    <a:lnTo>
                      <a:pt y="7" x="57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6530" name="Shape 6530"/>
              <p:cNvSpPr/>
              <p:nvPr/>
            </p:nvSpPr>
            <p:spPr>
              <a:xfrm>
                <a:off y="3205161" x="2033586"/>
                <a:ext cy="22225" cx="915987"/>
              </a:xfrm>
              <a:custGeom>
                <a:pathLst>
                  <a:path w="577" extrusionOk="0" h="14">
                    <a:moveTo>
                      <a:pt y="7" x="0"/>
                    </a:moveTo>
                    <a:lnTo>
                      <a:pt y="14" x="7"/>
                    </a:lnTo>
                    <a:lnTo>
                      <a:pt y="14" x="577"/>
                    </a:lnTo>
                    <a:lnTo>
                      <a:pt y="0" x="577"/>
                    </a:lnTo>
                    <a:lnTo>
                      <a:pt y="0" x="7"/>
                    </a:lnTo>
                    <a:lnTo>
                      <a:pt y="7" x="0"/>
                    </a:lnTo>
                    <a:lnTo>
                      <a:pt y="0" x="7"/>
                    </a:lnTo>
                    <a:lnTo>
                      <a:pt y="0" x="0"/>
                    </a:lnTo>
                    <a:lnTo>
                      <a:pt y="7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</p:grpSp>
        <p:sp>
          <p:nvSpPr>
            <p:cNvPr id="6531" name="Shape 6531"/>
            <p:cNvSpPr/>
            <p:nvPr/>
          </p:nvSpPr>
          <p:spPr>
            <a:xfrm>
              <a:off y="3216275" x="2033586"/>
              <a:ext cy="915987" cx="25400"/>
            </a:xfrm>
            <a:custGeom>
              <a:pathLst>
                <a:path w="16" extrusionOk="0" h="577">
                  <a:moveTo>
                    <a:pt y="577" x="7"/>
                  </a:moveTo>
                  <a:lnTo>
                    <a:pt y="568" x="16"/>
                  </a:lnTo>
                  <a:lnTo>
                    <a:pt y="0" x="16"/>
                  </a:lnTo>
                  <a:lnTo>
                    <a:pt y="0" x="0"/>
                  </a:lnTo>
                  <a:lnTo>
                    <a:pt y="568" x="0"/>
                  </a:lnTo>
                  <a:lnTo>
                    <a:pt y="577" x="7"/>
                  </a:lnTo>
                  <a:lnTo>
                    <a:pt y="568" x="0"/>
                  </a:lnTo>
                  <a:lnTo>
                    <a:pt y="577" x="0"/>
                  </a:lnTo>
                  <a:lnTo>
                    <a:pt y="577" x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</p:spTree>
  </p:cSld>
  <p:clrMapOvr>
    <a:masterClrMapping/>
  </p:clrMapOvr>
  <p:transition spd="slow">
    <p:cut/>
  </p:transition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6535" name="Shape 6535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536" name="Shape 6536"/>
          <p:cNvSpPr/>
          <p:nvPr/>
        </p:nvSpPr>
        <p:spPr>
          <a:xfrm>
            <a:off y="4454525" x="5619750"/>
            <a:ext cy="849311" cx="800099"/>
          </a:xfrm>
          <a:custGeom>
            <a:pathLst>
              <a:path w="378" extrusionOk="0" h="378">
                <a:moveTo>
                  <a:pt y="323" x="323"/>
                </a:moveTo>
                <a:lnTo>
                  <a:pt y="310" x="335"/>
                </a:lnTo>
                <a:lnTo>
                  <a:pt y="294" x="346"/>
                </a:lnTo>
                <a:lnTo>
                  <a:pt y="279" x="356"/>
                </a:lnTo>
                <a:lnTo>
                  <a:pt y="262" x="364"/>
                </a:lnTo>
                <a:lnTo>
                  <a:pt y="245" x="370"/>
                </a:lnTo>
                <a:lnTo>
                  <a:pt y="226" x="374"/>
                </a:lnTo>
                <a:lnTo>
                  <a:pt y="208" x="377"/>
                </a:lnTo>
                <a:lnTo>
                  <a:pt y="188" x="378"/>
                </a:lnTo>
                <a:lnTo>
                  <a:pt y="170" x="377"/>
                </a:lnTo>
                <a:lnTo>
                  <a:pt y="151" x="374"/>
                </a:lnTo>
                <a:lnTo>
                  <a:pt y="133" x="370"/>
                </a:lnTo>
                <a:lnTo>
                  <a:pt y="116" x="364"/>
                </a:lnTo>
                <a:lnTo>
                  <a:pt y="99" x="356"/>
                </a:lnTo>
                <a:lnTo>
                  <a:pt y="83" x="346"/>
                </a:lnTo>
                <a:lnTo>
                  <a:pt y="69" x="336"/>
                </a:lnTo>
                <a:lnTo>
                  <a:pt y="55" x="323"/>
                </a:lnTo>
                <a:lnTo>
                  <a:pt y="44" x="311"/>
                </a:lnTo>
                <a:lnTo>
                  <a:pt y="32" x="295"/>
                </a:lnTo>
                <a:lnTo>
                  <a:pt y="22" x="279"/>
                </a:lnTo>
                <a:lnTo>
                  <a:pt y="15" x="264"/>
                </a:lnTo>
                <a:lnTo>
                  <a:pt y="8" x="245"/>
                </a:lnTo>
                <a:lnTo>
                  <a:pt y="4" x="228"/>
                </a:lnTo>
                <a:lnTo>
                  <a:pt y="1" x="209"/>
                </a:lnTo>
                <a:lnTo>
                  <a:pt y="0" x="190"/>
                </a:lnTo>
                <a:lnTo>
                  <a:pt y="1" x="170"/>
                </a:lnTo>
                <a:lnTo>
                  <a:pt y="4" x="152"/>
                </a:lnTo>
                <a:lnTo>
                  <a:pt y="8" x="133"/>
                </a:lnTo>
                <a:lnTo>
                  <a:pt y="15" x="116"/>
                </a:lnTo>
                <a:lnTo>
                  <a:pt y="22" x="99"/>
                </a:lnTo>
                <a:lnTo>
                  <a:pt y="32" x="84"/>
                </a:lnTo>
                <a:lnTo>
                  <a:pt y="44" x="70"/>
                </a:lnTo>
                <a:lnTo>
                  <a:pt y="55" x="57"/>
                </a:lnTo>
                <a:lnTo>
                  <a:pt y="69" x="44"/>
                </a:lnTo>
                <a:lnTo>
                  <a:pt y="83" x="33"/>
                </a:lnTo>
                <a:lnTo>
                  <a:pt y="99" x="24"/>
                </a:lnTo>
                <a:lnTo>
                  <a:pt y="116" x="16"/>
                </a:lnTo>
                <a:lnTo>
                  <a:pt y="133" x="10"/>
                </a:lnTo>
                <a:lnTo>
                  <a:pt y="151" x="5"/>
                </a:lnTo>
                <a:lnTo>
                  <a:pt y="170" x="2"/>
                </a:lnTo>
                <a:lnTo>
                  <a:pt y="188" x="0"/>
                </a:lnTo>
                <a:lnTo>
                  <a:pt y="208" x="2"/>
                </a:lnTo>
                <a:lnTo>
                  <a:pt y="226" x="5"/>
                </a:lnTo>
                <a:lnTo>
                  <a:pt y="245" x="10"/>
                </a:lnTo>
                <a:lnTo>
                  <a:pt y="262" x="16"/>
                </a:lnTo>
                <a:lnTo>
                  <a:pt y="279" x="24"/>
                </a:lnTo>
                <a:lnTo>
                  <a:pt y="294" x="33"/>
                </a:lnTo>
                <a:lnTo>
                  <a:pt y="309" x="44"/>
                </a:lnTo>
                <a:lnTo>
                  <a:pt y="323" x="57"/>
                </a:lnTo>
                <a:lnTo>
                  <a:pt y="334" x="70"/>
                </a:lnTo>
                <a:lnTo>
                  <a:pt y="345" x="84"/>
                </a:lnTo>
                <a:lnTo>
                  <a:pt y="355" x="99"/>
                </a:lnTo>
                <a:lnTo>
                  <a:pt y="362" x="116"/>
                </a:lnTo>
                <a:lnTo>
                  <a:pt y="369" x="133"/>
                </a:lnTo>
                <a:lnTo>
                  <a:pt y="374" x="152"/>
                </a:lnTo>
                <a:lnTo>
                  <a:pt y="377" x="170"/>
                </a:lnTo>
                <a:lnTo>
                  <a:pt y="378" x="190"/>
                </a:lnTo>
                <a:lnTo>
                  <a:pt y="377" x="209"/>
                </a:lnTo>
                <a:lnTo>
                  <a:pt y="374" x="227"/>
                </a:lnTo>
                <a:lnTo>
                  <a:pt y="369" x="244"/>
                </a:lnTo>
                <a:lnTo>
                  <a:pt y="364" x="262"/>
                </a:lnTo>
                <a:lnTo>
                  <a:pt y="355" x="278"/>
                </a:lnTo>
                <a:lnTo>
                  <a:pt y="347" x="295"/>
                </a:lnTo>
                <a:lnTo>
                  <a:pt y="335" x="309"/>
                </a:lnTo>
                <a:lnTo>
                  <a:pt y="323" x="323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537" name="Shape 6537"/>
          <p:cNvSpPr/>
          <p:nvPr/>
        </p:nvSpPr>
        <p:spPr>
          <a:xfrm>
            <a:off y="2174875" x="3224211"/>
            <a:ext cy="485775" cx="458787"/>
          </a:xfrm>
          <a:custGeom>
            <a:pathLst>
              <a:path w="378" extrusionOk="0" h="378">
                <a:moveTo>
                  <a:pt y="323" x="323"/>
                </a:moveTo>
                <a:lnTo>
                  <a:pt y="310" x="335"/>
                </a:lnTo>
                <a:lnTo>
                  <a:pt y="294" x="346"/>
                </a:lnTo>
                <a:lnTo>
                  <a:pt y="279" x="356"/>
                </a:lnTo>
                <a:lnTo>
                  <a:pt y="262" x="364"/>
                </a:lnTo>
                <a:lnTo>
                  <a:pt y="245" x="370"/>
                </a:lnTo>
                <a:lnTo>
                  <a:pt y="226" x="374"/>
                </a:lnTo>
                <a:lnTo>
                  <a:pt y="208" x="377"/>
                </a:lnTo>
                <a:lnTo>
                  <a:pt y="188" x="378"/>
                </a:lnTo>
                <a:lnTo>
                  <a:pt y="170" x="377"/>
                </a:lnTo>
                <a:lnTo>
                  <a:pt y="151" x="374"/>
                </a:lnTo>
                <a:lnTo>
                  <a:pt y="133" x="370"/>
                </a:lnTo>
                <a:lnTo>
                  <a:pt y="116" x="364"/>
                </a:lnTo>
                <a:lnTo>
                  <a:pt y="99" x="356"/>
                </a:lnTo>
                <a:lnTo>
                  <a:pt y="83" x="346"/>
                </a:lnTo>
                <a:lnTo>
                  <a:pt y="69" x="336"/>
                </a:lnTo>
                <a:lnTo>
                  <a:pt y="55" x="323"/>
                </a:lnTo>
                <a:lnTo>
                  <a:pt y="44" x="311"/>
                </a:lnTo>
                <a:lnTo>
                  <a:pt y="32" x="295"/>
                </a:lnTo>
                <a:lnTo>
                  <a:pt y="22" x="279"/>
                </a:lnTo>
                <a:lnTo>
                  <a:pt y="15" x="264"/>
                </a:lnTo>
                <a:lnTo>
                  <a:pt y="8" x="245"/>
                </a:lnTo>
                <a:lnTo>
                  <a:pt y="4" x="228"/>
                </a:lnTo>
                <a:lnTo>
                  <a:pt y="1" x="209"/>
                </a:lnTo>
                <a:lnTo>
                  <a:pt y="0" x="190"/>
                </a:lnTo>
                <a:lnTo>
                  <a:pt y="1" x="170"/>
                </a:lnTo>
                <a:lnTo>
                  <a:pt y="4" x="152"/>
                </a:lnTo>
                <a:lnTo>
                  <a:pt y="8" x="133"/>
                </a:lnTo>
                <a:lnTo>
                  <a:pt y="15" x="116"/>
                </a:lnTo>
                <a:lnTo>
                  <a:pt y="22" x="99"/>
                </a:lnTo>
                <a:lnTo>
                  <a:pt y="32" x="84"/>
                </a:lnTo>
                <a:lnTo>
                  <a:pt y="44" x="70"/>
                </a:lnTo>
                <a:lnTo>
                  <a:pt y="55" x="57"/>
                </a:lnTo>
                <a:lnTo>
                  <a:pt y="69" x="44"/>
                </a:lnTo>
                <a:lnTo>
                  <a:pt y="83" x="33"/>
                </a:lnTo>
                <a:lnTo>
                  <a:pt y="99" x="24"/>
                </a:lnTo>
                <a:lnTo>
                  <a:pt y="116" x="16"/>
                </a:lnTo>
                <a:lnTo>
                  <a:pt y="133" x="10"/>
                </a:lnTo>
                <a:lnTo>
                  <a:pt y="151" x="5"/>
                </a:lnTo>
                <a:lnTo>
                  <a:pt y="170" x="2"/>
                </a:lnTo>
                <a:lnTo>
                  <a:pt y="188" x="0"/>
                </a:lnTo>
                <a:lnTo>
                  <a:pt y="208" x="2"/>
                </a:lnTo>
                <a:lnTo>
                  <a:pt y="226" x="5"/>
                </a:lnTo>
                <a:lnTo>
                  <a:pt y="245" x="10"/>
                </a:lnTo>
                <a:lnTo>
                  <a:pt y="262" x="16"/>
                </a:lnTo>
                <a:lnTo>
                  <a:pt y="279" x="24"/>
                </a:lnTo>
                <a:lnTo>
                  <a:pt y="294" x="33"/>
                </a:lnTo>
                <a:lnTo>
                  <a:pt y="309" x="44"/>
                </a:lnTo>
                <a:lnTo>
                  <a:pt y="323" x="57"/>
                </a:lnTo>
                <a:lnTo>
                  <a:pt y="334" x="70"/>
                </a:lnTo>
                <a:lnTo>
                  <a:pt y="345" x="84"/>
                </a:lnTo>
                <a:lnTo>
                  <a:pt y="355" x="99"/>
                </a:lnTo>
                <a:lnTo>
                  <a:pt y="362" x="116"/>
                </a:lnTo>
                <a:lnTo>
                  <a:pt y="369" x="133"/>
                </a:lnTo>
                <a:lnTo>
                  <a:pt y="374" x="152"/>
                </a:lnTo>
                <a:lnTo>
                  <a:pt y="377" x="170"/>
                </a:lnTo>
                <a:lnTo>
                  <a:pt y="378" x="190"/>
                </a:lnTo>
                <a:lnTo>
                  <a:pt y="377" x="209"/>
                </a:lnTo>
                <a:lnTo>
                  <a:pt y="374" x="227"/>
                </a:lnTo>
                <a:lnTo>
                  <a:pt y="369" x="244"/>
                </a:lnTo>
                <a:lnTo>
                  <a:pt y="364" x="262"/>
                </a:lnTo>
                <a:lnTo>
                  <a:pt y="355" x="278"/>
                </a:lnTo>
                <a:lnTo>
                  <a:pt y="347" x="295"/>
                </a:lnTo>
                <a:lnTo>
                  <a:pt y="335" x="309"/>
                </a:lnTo>
                <a:lnTo>
                  <a:pt y="323" x="323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538" name="Shape 6538"/>
          <p:cNvSpPr/>
          <p:nvPr/>
        </p:nvSpPr>
        <p:spPr>
          <a:xfrm>
            <a:off y="2166936" x="3140075"/>
            <a:ext cy="20636" cx="41275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539" name="Shape 6539"/>
          <p:cNvSpPr/>
          <p:nvPr/>
        </p:nvSpPr>
        <p:spPr>
          <a:xfrm>
            <a:off y="2166936" x="3244850"/>
            <a:ext cy="20636" cx="41275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540" name="Shape 6540"/>
          <p:cNvSpPr/>
          <p:nvPr/>
        </p:nvSpPr>
        <p:spPr>
          <a:xfrm>
            <a:off y="2166936" x="3351212"/>
            <a:ext cy="20636" cx="41275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541" name="Shape 6541"/>
          <p:cNvSpPr/>
          <p:nvPr/>
        </p:nvSpPr>
        <p:spPr>
          <a:xfrm>
            <a:off y="2419350" x="3619500"/>
            <a:ext cy="169861" cx="77786"/>
          </a:xfrm>
          <a:custGeom>
            <a:pathLst>
              <a:path w="64" extrusionOk="0" h="132">
                <a:moveTo>
                  <a:pt y="0" x="47"/>
                </a:moveTo>
                <a:lnTo>
                  <a:pt y="0" x="47"/>
                </a:lnTo>
                <a:lnTo>
                  <a:pt y="16" x="45"/>
                </a:lnTo>
                <a:lnTo>
                  <a:pt y="33" x="44"/>
                </a:lnTo>
                <a:lnTo>
                  <a:pt y="48" x="40"/>
                </a:lnTo>
                <a:lnTo>
                  <a:pt y="65" x="34"/>
                </a:lnTo>
                <a:lnTo>
                  <a:pt y="79" x="28"/>
                </a:lnTo>
                <a:lnTo>
                  <a:pt y="95" x="20"/>
                </a:lnTo>
                <a:lnTo>
                  <a:pt y="108" x="10"/>
                </a:lnTo>
                <a:lnTo>
                  <a:pt y="120" x="0"/>
                </a:lnTo>
                <a:lnTo>
                  <a:pt y="132" x="13"/>
                </a:lnTo>
                <a:lnTo>
                  <a:pt y="119" x="24"/>
                </a:lnTo>
                <a:lnTo>
                  <a:pt y="103" x="34"/>
                </a:lnTo>
                <a:lnTo>
                  <a:pt y="88" x="43"/>
                </a:lnTo>
                <a:lnTo>
                  <a:pt y="71" x="51"/>
                </a:lnTo>
                <a:lnTo>
                  <a:pt y="54" x="57"/>
                </a:lnTo>
                <a:lnTo>
                  <a:pt y="35" x="61"/>
                </a:lnTo>
                <a:lnTo>
                  <a:pt y="18" x="62"/>
                </a:lnTo>
                <a:lnTo>
                  <a:pt y="0" x="64"/>
                </a:lnTo>
                <a:lnTo>
                  <a:pt y="0" x="64"/>
                </a:lnTo>
                <a:lnTo>
                  <a:pt y="0" x="47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542" name="Shape 6542"/>
          <p:cNvSpPr/>
          <p:nvPr/>
        </p:nvSpPr>
        <p:spPr>
          <a:xfrm>
            <a:off y="2165350" x="3459162"/>
            <a:ext cy="253999" cx="238125"/>
          </a:xfrm>
          <a:custGeom>
            <a:pathLst>
              <a:path w="197" extrusionOk="0" h="198">
                <a:moveTo>
                  <a:pt y="17" x="0"/>
                </a:moveTo>
                <a:lnTo>
                  <a:pt y="17" x="0"/>
                </a:lnTo>
                <a:lnTo>
                  <a:pt y="18" x="18"/>
                </a:lnTo>
                <a:lnTo>
                  <a:pt y="21" x="35"/>
                </a:lnTo>
                <a:lnTo>
                  <a:pt y="25" x="52"/>
                </a:lnTo>
                <a:lnTo>
                  <a:pt y="31" x="69"/>
                </a:lnTo>
                <a:lnTo>
                  <a:pt y="39" x="85"/>
                </a:lnTo>
                <a:lnTo>
                  <a:pt y="48" x="101"/>
                </a:lnTo>
                <a:lnTo>
                  <a:pt y="59" x="113"/>
                </a:lnTo>
                <a:lnTo>
                  <a:pt y="70" x="126"/>
                </a:lnTo>
                <a:lnTo>
                  <a:pt y="83" x="139"/>
                </a:lnTo>
                <a:lnTo>
                  <a:pt y="97" x="149"/>
                </a:lnTo>
                <a:lnTo>
                  <a:pt y="112" x="157"/>
                </a:lnTo>
                <a:lnTo>
                  <a:pt y="127" x="166"/>
                </a:lnTo>
                <a:lnTo>
                  <a:pt y="144" x="171"/>
                </a:lnTo>
                <a:lnTo>
                  <a:pt y="161" x="176"/>
                </a:lnTo>
                <a:lnTo>
                  <a:pt y="180" x="178"/>
                </a:lnTo>
                <a:lnTo>
                  <a:pt y="198" x="180"/>
                </a:lnTo>
                <a:lnTo>
                  <a:pt y="198" x="197"/>
                </a:lnTo>
                <a:lnTo>
                  <a:pt y="177" x="195"/>
                </a:lnTo>
                <a:lnTo>
                  <a:pt y="158" x="193"/>
                </a:lnTo>
                <a:lnTo>
                  <a:pt y="138" x="188"/>
                </a:lnTo>
                <a:lnTo>
                  <a:pt y="120" x="181"/>
                </a:lnTo>
                <a:lnTo>
                  <a:pt y="103" x="173"/>
                </a:lnTo>
                <a:lnTo>
                  <a:pt y="87" x="163"/>
                </a:lnTo>
                <a:lnTo>
                  <a:pt y="72" x="151"/>
                </a:lnTo>
                <a:lnTo>
                  <a:pt y="58" x="139"/>
                </a:lnTo>
                <a:lnTo>
                  <a:pt y="45" x="125"/>
                </a:lnTo>
                <a:lnTo>
                  <a:pt y="34" x="109"/>
                </a:lnTo>
                <a:lnTo>
                  <a:pt y="24" x="93"/>
                </a:lnTo>
                <a:lnTo>
                  <a:pt y="15" x="76"/>
                </a:lnTo>
                <a:lnTo>
                  <a:pt y="10" x="58"/>
                </a:lnTo>
                <a:lnTo>
                  <a:pt y="4" x="40"/>
                </a:lnTo>
                <a:lnTo>
                  <a:pt y="1" x="20"/>
                </a:lnTo>
                <a:lnTo>
                  <a:pt y="0" x="0"/>
                </a:lnTo>
                <a:lnTo>
                  <a:pt y="0" x="0"/>
                </a:lnTo>
                <a:lnTo>
                  <a:pt y="17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543" name="Shape 6543"/>
          <p:cNvSpPr/>
          <p:nvPr/>
        </p:nvSpPr>
        <p:spPr>
          <a:xfrm rot="120000">
            <a:off y="2500311" x="2382837"/>
            <a:ext cy="2752724" cx="1166811"/>
          </a:xfrm>
          <a:custGeom>
            <a:pathLst>
              <a:path w="862" extrusionOk="0" h="1839">
                <a:moveTo>
                  <a:pt y="0" x="847"/>
                </a:moveTo>
                <a:lnTo>
                  <a:pt y="38" x="847"/>
                </a:lnTo>
                <a:lnTo>
                  <a:pt y="77" x="845"/>
                </a:lnTo>
                <a:lnTo>
                  <a:pt y="113" x="842"/>
                </a:lnTo>
                <a:lnTo>
                  <a:pt y="149" x="838"/>
                </a:lnTo>
                <a:lnTo>
                  <a:pt y="184" x="834"/>
                </a:lnTo>
                <a:lnTo>
                  <a:pt y="220" x="828"/>
                </a:lnTo>
                <a:lnTo>
                  <a:pt y="254" x="823"/>
                </a:lnTo>
                <a:lnTo>
                  <a:pt y="286" x="815"/>
                </a:lnTo>
                <a:lnTo>
                  <a:pt y="319" x="807"/>
                </a:lnTo>
                <a:lnTo>
                  <a:pt y="352" x="798"/>
                </a:lnTo>
                <a:lnTo>
                  <a:pt y="383" x="790"/>
                </a:lnTo>
                <a:lnTo>
                  <a:pt y="414" x="779"/>
                </a:lnTo>
                <a:lnTo>
                  <a:pt y="444" x="769"/>
                </a:lnTo>
                <a:lnTo>
                  <a:pt y="473" x="757"/>
                </a:lnTo>
                <a:lnTo>
                  <a:pt y="503" x="745"/>
                </a:lnTo>
                <a:lnTo>
                  <a:pt y="531" x="732"/>
                </a:lnTo>
                <a:lnTo>
                  <a:pt y="587" x="705"/>
                </a:lnTo>
                <a:lnTo>
                  <a:pt y="642" x="677"/>
                </a:lnTo>
                <a:lnTo>
                  <a:pt y="694" x="645"/>
                </a:lnTo>
                <a:lnTo>
                  <a:pt y="747" x="613"/>
                </a:lnTo>
                <a:lnTo>
                  <a:pt y="796" x="579"/>
                </a:lnTo>
                <a:lnTo>
                  <a:pt y="847" x="545"/>
                </a:lnTo>
                <a:lnTo>
                  <a:pt y="897" x="508"/>
                </a:lnTo>
                <a:lnTo>
                  <a:pt y="945" x="473"/>
                </a:lnTo>
                <a:lnTo>
                  <a:pt y="1043" x="399"/>
                </a:lnTo>
                <a:lnTo>
                  <a:pt y="1141" x="325"/>
                </a:lnTo>
                <a:lnTo>
                  <a:pt y="1190" x="289"/>
                </a:lnTo>
                <a:lnTo>
                  <a:pt y="1241" x="255"/>
                </a:lnTo>
                <a:lnTo>
                  <a:pt y="1292" x="221"/>
                </a:lnTo>
                <a:lnTo>
                  <a:pt y="1346" x="187"/>
                </a:lnTo>
                <a:lnTo>
                  <a:pt y="1400" x="155"/>
                </a:lnTo>
                <a:lnTo>
                  <a:pt y="1455" x="126"/>
                </a:lnTo>
                <a:lnTo>
                  <a:pt y="1485" x="113"/>
                </a:lnTo>
                <a:lnTo>
                  <a:pt y="1513" x="99"/>
                </a:lnTo>
                <a:lnTo>
                  <a:pt y="1543" x="86"/>
                </a:lnTo>
                <a:lnTo>
                  <a:pt y="1573" x="73"/>
                </a:lnTo>
                <a:lnTo>
                  <a:pt y="1604" x="62"/>
                </a:lnTo>
                <a:lnTo>
                  <a:pt y="1635" x="51"/>
                </a:lnTo>
                <a:lnTo>
                  <a:pt y="1668" x="41"/>
                </a:lnTo>
                <a:lnTo>
                  <a:pt y="1700" x="31"/>
                </a:lnTo>
                <a:lnTo>
                  <a:pt y="1733" x="22"/>
                </a:lnTo>
                <a:lnTo>
                  <a:pt y="1767" x="14"/>
                </a:lnTo>
                <a:lnTo>
                  <a:pt y="1801" x="7"/>
                </a:lnTo>
                <a:lnTo>
                  <a:pt y="1836" x="0"/>
                </a:lnTo>
                <a:lnTo>
                  <a:pt y="1839" x="15"/>
                </a:lnTo>
                <a:lnTo>
                  <a:pt y="1804" x="21"/>
                </a:lnTo>
                <a:lnTo>
                  <a:pt y="1770" x="28"/>
                </a:lnTo>
                <a:lnTo>
                  <a:pt y="1737" x="36"/>
                </a:lnTo>
                <a:lnTo>
                  <a:pt y="1705" x="45"/>
                </a:lnTo>
                <a:lnTo>
                  <a:pt y="1672" x="55"/>
                </a:lnTo>
                <a:lnTo>
                  <a:pt y="1641" x="65"/>
                </a:lnTo>
                <a:lnTo>
                  <a:pt y="1610" x="76"/>
                </a:lnTo>
                <a:lnTo>
                  <a:pt y="1579" x="87"/>
                </a:lnTo>
                <a:lnTo>
                  <a:pt y="1549" x="100"/>
                </a:lnTo>
                <a:lnTo>
                  <a:pt y="1520" x="113"/>
                </a:lnTo>
                <a:lnTo>
                  <a:pt y="1491" x="126"/>
                </a:lnTo>
                <a:lnTo>
                  <a:pt y="1462" x="140"/>
                </a:lnTo>
                <a:lnTo>
                  <a:pt y="1407" x="170"/>
                </a:lnTo>
                <a:lnTo>
                  <a:pt y="1353" x="199"/>
                </a:lnTo>
                <a:lnTo>
                  <a:pt y="1301" x="232"/>
                </a:lnTo>
                <a:lnTo>
                  <a:pt y="1250" x="266"/>
                </a:lnTo>
                <a:lnTo>
                  <a:pt y="1199" x="301"/>
                </a:lnTo>
                <a:lnTo>
                  <a:pt y="1149" x="337"/>
                </a:lnTo>
                <a:lnTo>
                  <a:pt y="1051" x="410"/>
                </a:lnTo>
                <a:lnTo>
                  <a:pt y="954" x="484"/>
                </a:lnTo>
                <a:lnTo>
                  <a:pt y="906" x="521"/>
                </a:lnTo>
                <a:lnTo>
                  <a:pt y="856" x="556"/>
                </a:lnTo>
                <a:lnTo>
                  <a:pt y="805" x="592"/>
                </a:lnTo>
                <a:lnTo>
                  <a:pt y="754" x="626"/>
                </a:lnTo>
                <a:lnTo>
                  <a:pt y="703" x="658"/>
                </a:lnTo>
                <a:lnTo>
                  <a:pt y="649" x="689"/>
                </a:lnTo>
                <a:lnTo>
                  <a:pt y="594" x="719"/>
                </a:lnTo>
                <a:lnTo>
                  <a:pt y="537" x="746"/>
                </a:lnTo>
                <a:lnTo>
                  <a:pt y="509" x="759"/>
                </a:lnTo>
                <a:lnTo>
                  <a:pt y="479" x="772"/>
                </a:lnTo>
                <a:lnTo>
                  <a:pt y="449" x="783"/>
                </a:lnTo>
                <a:lnTo>
                  <a:pt y="418" x="793"/>
                </a:lnTo>
                <a:lnTo>
                  <a:pt y="387" x="804"/>
                </a:lnTo>
                <a:lnTo>
                  <a:pt y="356" x="813"/>
                </a:lnTo>
                <a:lnTo>
                  <a:pt y="323" x="823"/>
                </a:lnTo>
                <a:lnTo>
                  <a:pt y="291" x="830"/>
                </a:lnTo>
                <a:lnTo>
                  <a:pt y="257" x="837"/>
                </a:lnTo>
                <a:lnTo>
                  <a:pt y="221" x="844"/>
                </a:lnTo>
                <a:lnTo>
                  <a:pt y="187" x="849"/>
                </a:lnTo>
                <a:lnTo>
                  <a:pt y="150" x="854"/>
                </a:lnTo>
                <a:lnTo>
                  <a:pt y="115" x="857"/>
                </a:lnTo>
                <a:lnTo>
                  <a:pt y="77" x="859"/>
                </a:lnTo>
                <a:lnTo>
                  <a:pt y="38" x="861"/>
                </a:lnTo>
                <a:lnTo>
                  <a:pt y="0" x="862"/>
                </a:lnTo>
                <a:lnTo>
                  <a:pt y="0" x="847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544" name="Shape 6544"/>
          <p:cNvSpPr/>
          <p:nvPr/>
        </p:nvSpPr>
        <p:spPr>
          <a:xfrm>
            <a:off y="2441575" x="3551237"/>
            <a:ext cy="90487" cx="93662"/>
          </a:xfrm>
          <a:custGeom>
            <a:pathLst>
              <a:path w="78" extrusionOk="0" h="71">
                <a:moveTo>
                  <a:pt y="71" x="0"/>
                </a:moveTo>
                <a:lnTo>
                  <a:pt y="0" x="40"/>
                </a:lnTo>
                <a:lnTo>
                  <a:pt y="71" x="78"/>
                </a:lnTo>
                <a:lnTo>
                  <a:pt y="71" x="0"/>
                </a:lnTo>
                <a:lnTo>
                  <a:pt y="0" x="40"/>
                </a:lnTo>
                <a:lnTo>
                  <a:pt y="71" x="0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545" name="Shape 6545"/>
          <p:cNvSpPr/>
          <p:nvPr/>
        </p:nvSpPr>
        <p:spPr>
          <a:xfrm>
            <a:off y="2571750" x="3298825"/>
            <a:ext cy="357187" cx="341312"/>
          </a:xfrm>
          <a:custGeom>
            <a:pathLst>
              <a:path w="281" extrusionOk="0" h="279">
                <a:moveTo>
                  <a:pt y="0" x="268"/>
                </a:moveTo>
                <a:lnTo>
                  <a:pt y="266" x="0"/>
                </a:lnTo>
                <a:lnTo>
                  <a:pt y="279" x="13"/>
                </a:lnTo>
                <a:lnTo>
                  <a:pt y="11" x="281"/>
                </a:lnTo>
                <a:lnTo>
                  <a:pt y="0" x="268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546" name="Shape 6546"/>
          <p:cNvSpPr/>
          <p:nvPr/>
        </p:nvSpPr>
        <p:spPr>
          <a:xfrm>
            <a:off y="5257800" x="673100"/>
            <a:ext cy="176212" cx="221138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This = minus 2 points!</a:t>
            </a:r>
          </a:p>
        </p:txBody>
      </p:sp>
      <p:sp>
        <p:nvSpPr>
          <p:cNvPr id="6547" name="Shape 6547"/>
          <p:cNvSpPr/>
          <p:nvPr/>
        </p:nvSpPr>
        <p:spPr>
          <a:xfrm>
            <a:off y="2393950" x="3665537"/>
            <a:ext cy="20636" cx="4762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grpSp>
        <p:nvGrpSpPr>
          <p:cNvPr id="6548" name="Shape 6548"/>
          <p:cNvGrpSpPr/>
          <p:nvPr/>
        </p:nvGrpSpPr>
        <p:grpSpPr>
          <a:xfrm>
            <a:off y="2789237" x="3700461"/>
            <a:ext cy="2066925" cx="2301875"/>
            <a:chOff y="2413000" x="4483100"/>
            <a:chExt cy="2411412" cx="2849562"/>
          </a:xfrm>
        </p:grpSpPr>
        <p:sp>
          <p:nvSpPr>
            <p:cNvPr id="6549" name="Shape 6549"/>
            <p:cNvSpPr/>
            <p:nvPr/>
          </p:nvSpPr>
          <p:spPr>
            <a:xfrm rot="10800000" flipH="1">
              <a:off y="2413000" x="4795837"/>
              <a:ext cy="25399" cx="2536825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50" name="Shape 6550"/>
            <p:cNvSpPr/>
            <p:nvPr/>
          </p:nvSpPr>
          <p:spPr>
            <a:xfrm rot="10800000" flipH="1">
              <a:off y="2438400" x="4494212"/>
              <a:ext cy="2344737" cx="2343150"/>
            </a:xfrm>
            <a:custGeom>
              <a:pathLst>
                <a:path w="1562" extrusionOk="0" h="1563">
                  <a:moveTo>
                    <a:pt y="0" x="781"/>
                  </a:moveTo>
                  <a:lnTo>
                    <a:pt y="0" x="821"/>
                  </a:lnTo>
                  <a:lnTo>
                    <a:pt y="4" x="861"/>
                  </a:lnTo>
                  <a:lnTo>
                    <a:pt y="9" x="899"/>
                  </a:lnTo>
                  <a:lnTo>
                    <a:pt y="16" x="937"/>
                  </a:lnTo>
                  <a:lnTo>
                    <a:pt y="24" x="976"/>
                  </a:lnTo>
                  <a:lnTo>
                    <a:pt y="36" x="1012"/>
                  </a:lnTo>
                  <a:lnTo>
                    <a:pt y="47" x="1049"/>
                  </a:lnTo>
                  <a:lnTo>
                    <a:pt y="61" x="1085"/>
                  </a:lnTo>
                  <a:lnTo>
                    <a:pt y="77" x="1119"/>
                  </a:lnTo>
                  <a:lnTo>
                    <a:pt y="94" x="1153"/>
                  </a:lnTo>
                  <a:lnTo>
                    <a:pt y="113" x="1185"/>
                  </a:lnTo>
                  <a:lnTo>
                    <a:pt y="133" x="1218"/>
                  </a:lnTo>
                  <a:lnTo>
                    <a:pt y="156" x="1247"/>
                  </a:lnTo>
                  <a:lnTo>
                    <a:pt y="179" x="1277"/>
                  </a:lnTo>
                  <a:lnTo>
                    <a:pt y="203" x="1305"/>
                  </a:lnTo>
                  <a:lnTo>
                    <a:pt y="230" x="1332"/>
                  </a:lnTo>
                  <a:lnTo>
                    <a:pt y="257" x="1359"/>
                  </a:lnTo>
                  <a:lnTo>
                    <a:pt y="285" x="1383"/>
                  </a:lnTo>
                  <a:lnTo>
                    <a:pt y="315" x="1406"/>
                  </a:lnTo>
                  <a:lnTo>
                    <a:pt y="344" x="1429"/>
                  </a:lnTo>
                  <a:lnTo>
                    <a:pt y="377" x="1449"/>
                  </a:lnTo>
                  <a:lnTo>
                    <a:pt y="410" x="1468"/>
                  </a:lnTo>
                  <a:lnTo>
                    <a:pt y="444" x="1485"/>
                  </a:lnTo>
                  <a:lnTo>
                    <a:pt y="478" x="1501"/>
                  </a:lnTo>
                  <a:lnTo>
                    <a:pt y="513" x="1515"/>
                  </a:lnTo>
                  <a:lnTo>
                    <a:pt y="550" x="1526"/>
                  </a:lnTo>
                  <a:lnTo>
                    <a:pt y="587" x="1538"/>
                  </a:lnTo>
                  <a:lnTo>
                    <a:pt y="624" x="1546"/>
                  </a:lnTo>
                  <a:lnTo>
                    <a:pt y="663" x="1553"/>
                  </a:lnTo>
                  <a:lnTo>
                    <a:pt y="701" x="1558"/>
                  </a:lnTo>
                  <a:lnTo>
                    <a:pt y="741" x="1562"/>
                  </a:lnTo>
                  <a:lnTo>
                    <a:pt y="781" x="1562"/>
                  </a:lnTo>
                  <a:lnTo>
                    <a:pt y="822" x="1562"/>
                  </a:lnTo>
                  <a:lnTo>
                    <a:pt y="862" x="1558"/>
                  </a:lnTo>
                  <a:lnTo>
                    <a:pt y="900" x="1553"/>
                  </a:lnTo>
                  <a:lnTo>
                    <a:pt y="938" x="1546"/>
                  </a:lnTo>
                  <a:lnTo>
                    <a:pt y="976" x="1538"/>
                  </a:lnTo>
                  <a:lnTo>
                    <a:pt y="1013" x="1526"/>
                  </a:lnTo>
                  <a:lnTo>
                    <a:pt y="1050" x="1515"/>
                  </a:lnTo>
                  <a:lnTo>
                    <a:pt y="1085" x="1501"/>
                  </a:lnTo>
                  <a:lnTo>
                    <a:pt y="1119" x="1485"/>
                  </a:lnTo>
                  <a:lnTo>
                    <a:pt y="1153" x="1468"/>
                  </a:lnTo>
                  <a:lnTo>
                    <a:pt y="1186" x="1449"/>
                  </a:lnTo>
                  <a:lnTo>
                    <a:pt y="1219" x="1429"/>
                  </a:lnTo>
                  <a:lnTo>
                    <a:pt y="1248" x="1406"/>
                  </a:lnTo>
                  <a:lnTo>
                    <a:pt y="1278" x="1383"/>
                  </a:lnTo>
                  <a:lnTo>
                    <a:pt y="1306" x="1359"/>
                  </a:lnTo>
                  <a:lnTo>
                    <a:pt y="1333" x="1332"/>
                  </a:lnTo>
                  <a:lnTo>
                    <a:pt y="1360" x="1305"/>
                  </a:lnTo>
                  <a:lnTo>
                    <a:pt y="1384" x="1277"/>
                  </a:lnTo>
                  <a:lnTo>
                    <a:pt y="1407" x="1247"/>
                  </a:lnTo>
                  <a:lnTo>
                    <a:pt y="1430" x="1218"/>
                  </a:lnTo>
                  <a:lnTo>
                    <a:pt y="1450" x="1185"/>
                  </a:lnTo>
                  <a:lnTo>
                    <a:pt y="1468" x="1153"/>
                  </a:lnTo>
                  <a:lnTo>
                    <a:pt y="1486" x="1119"/>
                  </a:lnTo>
                  <a:lnTo>
                    <a:pt y="1502" x="1085"/>
                  </a:lnTo>
                  <a:lnTo>
                    <a:pt y="1516" x="1049"/>
                  </a:lnTo>
                  <a:lnTo>
                    <a:pt y="1527" x="1012"/>
                  </a:lnTo>
                  <a:lnTo>
                    <a:pt y="1539" x="976"/>
                  </a:lnTo>
                  <a:lnTo>
                    <a:pt y="1547" x="937"/>
                  </a:lnTo>
                  <a:lnTo>
                    <a:pt y="1554" x="899"/>
                  </a:lnTo>
                  <a:lnTo>
                    <a:pt y="1559" x="861"/>
                  </a:lnTo>
                  <a:lnTo>
                    <a:pt y="1561" x="821"/>
                  </a:lnTo>
                  <a:lnTo>
                    <a:pt y="1563" x="781"/>
                  </a:lnTo>
                  <a:lnTo>
                    <a:pt y="1561" x="740"/>
                  </a:lnTo>
                  <a:lnTo>
                    <a:pt y="1559" x="701"/>
                  </a:lnTo>
                  <a:lnTo>
                    <a:pt y="1554" x="663"/>
                  </a:lnTo>
                  <a:lnTo>
                    <a:pt y="1547" x="624"/>
                  </a:lnTo>
                  <a:lnTo>
                    <a:pt y="1539" x="586"/>
                  </a:lnTo>
                  <a:lnTo>
                    <a:pt y="1527" x="549"/>
                  </a:lnTo>
                  <a:lnTo>
                    <a:pt y="1516" x="512"/>
                  </a:lnTo>
                  <a:lnTo>
                    <a:pt y="1502" x="477"/>
                  </a:lnTo>
                  <a:lnTo>
                    <a:pt y="1486" x="443"/>
                  </a:lnTo>
                  <a:lnTo>
                    <a:pt y="1468" x="409"/>
                  </a:lnTo>
                  <a:lnTo>
                    <a:pt y="1450" x="376"/>
                  </a:lnTo>
                  <a:lnTo>
                    <a:pt y="1430" x="344"/>
                  </a:lnTo>
                  <a:lnTo>
                    <a:pt y="1407" x="314"/>
                  </a:lnTo>
                  <a:lnTo>
                    <a:pt y="1384" x="284"/>
                  </a:lnTo>
                  <a:lnTo>
                    <a:pt y="1360" x="256"/>
                  </a:lnTo>
                  <a:lnTo>
                    <a:pt y="1333" x="229"/>
                  </a:lnTo>
                  <a:lnTo>
                    <a:pt y="1306" x="202"/>
                  </a:lnTo>
                  <a:lnTo>
                    <a:pt y="1278" x="178"/>
                  </a:lnTo>
                  <a:lnTo>
                    <a:pt y="1248" x="155"/>
                  </a:lnTo>
                  <a:lnTo>
                    <a:pt y="1219" x="133"/>
                  </a:lnTo>
                  <a:lnTo>
                    <a:pt y="1186" x="113"/>
                  </a:lnTo>
                  <a:lnTo>
                    <a:pt y="1153" x="93"/>
                  </a:lnTo>
                  <a:lnTo>
                    <a:pt y="1119" x="76"/>
                  </a:lnTo>
                  <a:lnTo>
                    <a:pt y="1085" x="61"/>
                  </a:lnTo>
                  <a:lnTo>
                    <a:pt y="1050" x="46"/>
                  </a:lnTo>
                  <a:lnTo>
                    <a:pt y="1013" x="35"/>
                  </a:lnTo>
                  <a:lnTo>
                    <a:pt y="976" x="24"/>
                  </a:lnTo>
                  <a:lnTo>
                    <a:pt y="938" x="15"/>
                  </a:lnTo>
                  <a:lnTo>
                    <a:pt y="900" x="8"/>
                  </a:lnTo>
                  <a:lnTo>
                    <a:pt y="862" x="4"/>
                  </a:lnTo>
                  <a:lnTo>
                    <a:pt y="822" x="0"/>
                  </a:lnTo>
                  <a:lnTo>
                    <a:pt y="781" x="0"/>
                  </a:lnTo>
                  <a:lnTo>
                    <a:pt y="741" x="0"/>
                  </a:lnTo>
                  <a:lnTo>
                    <a:pt y="701" x="4"/>
                  </a:lnTo>
                  <a:lnTo>
                    <a:pt y="663" x="8"/>
                  </a:lnTo>
                  <a:lnTo>
                    <a:pt y="624" x="15"/>
                  </a:lnTo>
                  <a:lnTo>
                    <a:pt y="587" x="24"/>
                  </a:lnTo>
                  <a:lnTo>
                    <a:pt y="550" x="35"/>
                  </a:lnTo>
                  <a:lnTo>
                    <a:pt y="513" x="46"/>
                  </a:lnTo>
                  <a:lnTo>
                    <a:pt y="478" x="61"/>
                  </a:lnTo>
                  <a:lnTo>
                    <a:pt y="444" x="76"/>
                  </a:lnTo>
                  <a:lnTo>
                    <a:pt y="410" x="93"/>
                  </a:lnTo>
                  <a:lnTo>
                    <a:pt y="377" x="113"/>
                  </a:lnTo>
                  <a:lnTo>
                    <a:pt y="344" x="133"/>
                  </a:lnTo>
                  <a:lnTo>
                    <a:pt y="315" x="155"/>
                  </a:lnTo>
                  <a:lnTo>
                    <a:pt y="285" x="178"/>
                  </a:lnTo>
                  <a:lnTo>
                    <a:pt y="257" x="202"/>
                  </a:lnTo>
                  <a:lnTo>
                    <a:pt y="230" x="229"/>
                  </a:lnTo>
                  <a:lnTo>
                    <a:pt y="203" x="256"/>
                  </a:lnTo>
                  <a:lnTo>
                    <a:pt y="179" x="284"/>
                  </a:lnTo>
                  <a:lnTo>
                    <a:pt y="156" x="314"/>
                  </a:lnTo>
                  <a:lnTo>
                    <a:pt y="133" x="344"/>
                  </a:lnTo>
                  <a:lnTo>
                    <a:pt y="113" x="376"/>
                  </a:lnTo>
                  <a:lnTo>
                    <a:pt y="94" x="409"/>
                  </a:lnTo>
                  <a:lnTo>
                    <a:pt y="77" x="443"/>
                  </a:lnTo>
                  <a:lnTo>
                    <a:pt y="61" x="477"/>
                  </a:lnTo>
                  <a:lnTo>
                    <a:pt y="47" x="512"/>
                  </a:lnTo>
                  <a:lnTo>
                    <a:pt y="36" x="549"/>
                  </a:lnTo>
                  <a:lnTo>
                    <a:pt y="24" x="586"/>
                  </a:lnTo>
                  <a:lnTo>
                    <a:pt y="16" x="624"/>
                  </a:lnTo>
                  <a:lnTo>
                    <a:pt y="9" x="663"/>
                  </a:lnTo>
                  <a:lnTo>
                    <a:pt y="4" x="701"/>
                  </a:lnTo>
                  <a:lnTo>
                    <a:pt y="0" x="740"/>
                  </a:lnTo>
                  <a:lnTo>
                    <a:pt y="0" x="781"/>
                  </a:lnTo>
                  <a:close/>
                </a:path>
              </a:pathLst>
            </a:custGeom>
            <a:solidFill>
              <a:srgbClr val="F7C7C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51" name="Shape 6551"/>
            <p:cNvSpPr/>
            <p:nvPr/>
          </p:nvSpPr>
          <p:spPr>
            <a:xfrm rot="10800000" flipH="1">
              <a:off y="3686175" x="5740400"/>
              <a:ext cy="831849" cx="530225"/>
            </a:xfrm>
            <a:custGeom>
              <a:pathLst>
                <a:path w="354" extrusionOk="0" h="555">
                  <a:moveTo>
                    <a:pt y="0" x="341"/>
                  </a:moveTo>
                  <a:lnTo>
                    <a:pt y="547" x="0"/>
                  </a:lnTo>
                  <a:lnTo>
                    <a:pt y="555" x="13"/>
                  </a:lnTo>
                  <a:lnTo>
                    <a:pt y="8" x="354"/>
                  </a:lnTo>
                  <a:lnTo>
                    <a:pt y="0" x="34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52" name="Shape 6552"/>
            <p:cNvSpPr/>
            <p:nvPr/>
          </p:nvSpPr>
          <p:spPr>
            <a:xfrm rot="10800000" flipH="1">
              <a:off y="4473575" x="6205537"/>
              <a:ext cy="120649" cx="107949"/>
            </a:xfrm>
            <a:custGeom>
              <a:pathLst>
                <a:path w="72" extrusionOk="0" h="81">
                  <a:moveTo>
                    <a:pt y="39" x="0"/>
                  </a:moveTo>
                  <a:lnTo>
                    <a:pt y="0" x="72"/>
                  </a:lnTo>
                  <a:lnTo>
                    <a:pt y="81" x="68"/>
                  </a:lnTo>
                  <a:lnTo>
                    <a:pt y="39" x="0"/>
                  </a:lnTo>
                  <a:lnTo>
                    <a:pt y="0" x="72"/>
                  </a:lnTo>
                  <a:lnTo>
                    <a:pt y="39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53" name="Shape 6553"/>
            <p:cNvSpPr/>
            <p:nvPr/>
          </p:nvSpPr>
          <p:spPr>
            <a:xfrm rot="10800000" flipH="1">
              <a:off y="3667125" x="5727700"/>
              <a:ext cy="446086" cx="952500"/>
            </a:xfrm>
            <a:custGeom>
              <a:pathLst>
                <a:path w="635" extrusionOk="0" h="298">
                  <a:moveTo>
                    <a:pt y="0" x="630"/>
                  </a:moveTo>
                  <a:lnTo>
                    <a:pt y="284" x="0"/>
                  </a:lnTo>
                  <a:lnTo>
                    <a:pt y="298" x="5"/>
                  </a:lnTo>
                  <a:lnTo>
                    <a:pt y="15" x="635"/>
                  </a:lnTo>
                  <a:lnTo>
                    <a:pt y="0" x="63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54" name="Shape 6554"/>
            <p:cNvSpPr/>
            <p:nvPr/>
          </p:nvSpPr>
          <p:spPr>
            <a:xfrm rot="10800000" flipH="1">
              <a:off y="4044950" x="6645275"/>
              <a:ext cy="107949" cx="120649"/>
            </a:xfrm>
            <a:custGeom>
              <a:pathLst>
                <a:path w="81" extrusionOk="0" h="72">
                  <a:moveTo>
                    <a:pt y="0" x="0"/>
                  </a:moveTo>
                  <a:lnTo>
                    <a:pt y="7" x="81"/>
                  </a:lnTo>
                  <a:lnTo>
                    <a:pt y="72" x="33"/>
                  </a:lnTo>
                  <a:lnTo>
                    <a:pt y="0" x="0"/>
                  </a:lnTo>
                  <a:lnTo>
                    <a:pt y="7" x="8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55" name="Shape 6555"/>
            <p:cNvSpPr/>
            <p:nvPr/>
          </p:nvSpPr>
          <p:spPr>
            <a:xfrm rot="10800000" flipH="1">
              <a:off y="3324225" x="5735637"/>
              <a:ext cy="363537" cx="1019175"/>
            </a:xfrm>
            <a:custGeom>
              <a:pathLst>
                <a:path w="679" extrusionOk="0" h="242">
                  <a:moveTo>
                    <a:pt y="228" x="679"/>
                  </a:moveTo>
                  <a:lnTo>
                    <a:pt y="0" x="4"/>
                  </a:lnTo>
                  <a:lnTo>
                    <a:pt y="14" x="0"/>
                  </a:lnTo>
                  <a:lnTo>
                    <a:pt y="242" x="673"/>
                  </a:lnTo>
                  <a:lnTo>
                    <a:pt y="228" x="679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56" name="Shape 6556"/>
            <p:cNvSpPr/>
            <p:nvPr/>
          </p:nvSpPr>
          <p:spPr>
            <a:xfrm rot="10800000" flipH="1">
              <a:off y="3282950" x="6721475"/>
              <a:ext cy="112712" cx="120649"/>
            </a:xfrm>
            <a:custGeom>
              <a:pathLst>
                <a:path w="81" extrusionOk="0" h="75">
                  <a:moveTo>
                    <a:pt y="0" x="26"/>
                  </a:moveTo>
                  <a:lnTo>
                    <a:pt y="61" x="81"/>
                  </a:lnTo>
                  <a:lnTo>
                    <a:pt y="75" x="0"/>
                  </a:lnTo>
                  <a:lnTo>
                    <a:pt y="0" x="26"/>
                  </a:lnTo>
                  <a:lnTo>
                    <a:pt y="61" x="81"/>
                  </a:lnTo>
                  <a:lnTo>
                    <a:pt y="0" x="26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57" name="Shape 6557"/>
            <p:cNvSpPr/>
            <p:nvPr/>
          </p:nvSpPr>
          <p:spPr>
            <a:xfrm rot="10800000" flipH="1">
              <a:off y="3679825" x="5597525"/>
              <a:ext cy="965199" cx="152399"/>
            </a:xfrm>
            <a:custGeom>
              <a:pathLst>
                <a:path w="102" extrusionOk="0" h="643">
                  <a:moveTo>
                    <a:pt y="2" x="0"/>
                  </a:moveTo>
                  <a:lnTo>
                    <a:pt y="643" x="88"/>
                  </a:lnTo>
                  <a:lnTo>
                    <a:pt y="641" x="102"/>
                  </a:lnTo>
                  <a:lnTo>
                    <a:pt y="0" x="14"/>
                  </a:lnTo>
                  <a:lnTo>
                    <a:pt y="2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58" name="Shape 6558"/>
            <p:cNvSpPr/>
            <p:nvPr/>
          </p:nvSpPr>
          <p:spPr>
            <a:xfrm rot="10800000" flipH="1">
              <a:off y="4624386" x="5551487"/>
              <a:ext cy="115886" cx="117475"/>
            </a:xfrm>
            <a:custGeom>
              <a:pathLst>
                <a:path w="78" extrusionOk="0" h="77">
                  <a:moveTo>
                    <a:pt y="77" x="0"/>
                  </a:moveTo>
                  <a:lnTo>
                    <a:pt y="0" x="30"/>
                  </a:lnTo>
                  <a:lnTo>
                    <a:pt y="66" x="78"/>
                  </a:lnTo>
                  <a:lnTo>
                    <a:pt y="77" x="0"/>
                  </a:lnTo>
                  <a:lnTo>
                    <a:pt y="0" x="30"/>
                  </a:lnTo>
                  <a:lnTo>
                    <a:pt y="77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59" name="Shape 6559"/>
            <p:cNvSpPr/>
            <p:nvPr/>
          </p:nvSpPr>
          <p:spPr>
            <a:xfrm rot="10800000" flipH="1">
              <a:off y="4681536" x="5680075"/>
              <a:ext cy="131762" cx="630237"/>
            </a:xfrm>
            <a:custGeom>
              <a:pathLst>
                <a:path w="420" extrusionOk="0" h="88">
                  <a:moveTo>
                    <a:pt y="71" x="420"/>
                  </a:moveTo>
                  <a:lnTo>
                    <a:pt y="71" x="420"/>
                  </a:lnTo>
                  <a:lnTo>
                    <a:pt y="65" x="394"/>
                  </a:lnTo>
                  <a:lnTo>
                    <a:pt y="57" x="349"/>
                  </a:lnTo>
                  <a:lnTo>
                    <a:pt y="47" x="289"/>
                  </a:lnTo>
                  <a:lnTo>
                    <a:pt y="35" x="223"/>
                  </a:lnTo>
                  <a:lnTo>
                    <a:pt y="24" x="155"/>
                  </a:lnTo>
                  <a:lnTo>
                    <a:pt y="14" x="91"/>
                  </a:lnTo>
                  <a:lnTo>
                    <a:pt y="6" x="39"/>
                  </a:lnTo>
                  <a:lnTo>
                    <a:pt y="0" x="3"/>
                  </a:lnTo>
                  <a:lnTo>
                    <a:pt y="17" x="0"/>
                  </a:lnTo>
                  <a:lnTo>
                    <a:pt y="23" x="36"/>
                  </a:lnTo>
                  <a:lnTo>
                    <a:pt y="31" x="88"/>
                  </a:lnTo>
                  <a:lnTo>
                    <a:pt y="41" x="152"/>
                  </a:lnTo>
                  <a:lnTo>
                    <a:pt y="52" x="220"/>
                  </a:lnTo>
                  <a:lnTo>
                    <a:pt y="64" x="286"/>
                  </a:lnTo>
                  <a:lnTo>
                    <a:pt y="74" x="346"/>
                  </a:lnTo>
                  <a:lnTo>
                    <a:pt y="82" x="391"/>
                  </a:lnTo>
                  <a:lnTo>
                    <a:pt y="88" x="415"/>
                  </a:lnTo>
                  <a:lnTo>
                    <a:pt y="88" x="415"/>
                  </a:lnTo>
                  <a:lnTo>
                    <a:pt y="71" x="42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60" name="Shape 6560"/>
            <p:cNvSpPr/>
            <p:nvPr/>
          </p:nvSpPr>
          <p:spPr>
            <a:xfrm rot="10800000" flipH="1">
              <a:off y="4146550" x="6302375"/>
              <a:ext cy="560386" cx="581025"/>
            </a:xfrm>
            <a:custGeom>
              <a:pathLst>
                <a:path w="387" extrusionOk="0" h="374">
                  <a:moveTo>
                    <a:pt y="368" x="387"/>
                  </a:moveTo>
                  <a:lnTo>
                    <a:pt y="368" x="387"/>
                  </a:lnTo>
                  <a:lnTo>
                    <a:pt y="351" x="380"/>
                  </a:lnTo>
                  <a:lnTo>
                    <a:pt y="331" x="367"/>
                  </a:lnTo>
                  <a:lnTo>
                    <a:pt y="309" x="352"/>
                  </a:lnTo>
                  <a:lnTo>
                    <a:pt y="283" x="332"/>
                  </a:lnTo>
                  <a:lnTo>
                    <a:pt y="255" x="309"/>
                  </a:lnTo>
                  <a:lnTo>
                    <a:pt y="226" x="282"/>
                  </a:lnTo>
                  <a:lnTo>
                    <a:pt y="197" x="255"/>
                  </a:lnTo>
                  <a:lnTo>
                    <a:pt y="167" x="226"/>
                  </a:lnTo>
                  <a:lnTo>
                    <a:pt y="139" x="196"/>
                  </a:lnTo>
                  <a:lnTo>
                    <a:pt y="110" x="166"/>
                  </a:lnTo>
                  <a:lnTo>
                    <a:pt y="85" x="136"/>
                  </a:lnTo>
                  <a:lnTo>
                    <a:pt y="61" x="107"/>
                  </a:lnTo>
                  <a:lnTo>
                    <a:pt y="39" x="78"/>
                  </a:lnTo>
                  <a:lnTo>
                    <a:pt y="22" x="51"/>
                  </a:lnTo>
                  <a:lnTo>
                    <a:pt y="14" x="39"/>
                  </a:lnTo>
                  <a:lnTo>
                    <a:pt y="8" x="27"/>
                  </a:lnTo>
                  <a:lnTo>
                    <a:pt y="4" x="16"/>
                  </a:lnTo>
                  <a:lnTo>
                    <a:pt y="0" x="5"/>
                  </a:lnTo>
                  <a:lnTo>
                    <a:pt y="17" x="0"/>
                  </a:lnTo>
                  <a:lnTo>
                    <a:pt y="20" x="9"/>
                  </a:lnTo>
                  <a:lnTo>
                    <a:pt y="24" x="20"/>
                  </a:lnTo>
                  <a:lnTo>
                    <a:pt y="29" x="30"/>
                  </a:lnTo>
                  <a:lnTo>
                    <a:pt y="37" x="43"/>
                  </a:lnTo>
                  <a:lnTo>
                    <a:pt y="54" x="68"/>
                  </a:lnTo>
                  <a:lnTo>
                    <a:pt y="73" x="95"/>
                  </a:lnTo>
                  <a:lnTo>
                    <a:pt y="97" x="125"/>
                  </a:lnTo>
                  <a:lnTo>
                    <a:pt y="123" x="155"/>
                  </a:lnTo>
                  <a:lnTo>
                    <a:pt y="151" x="184"/>
                  </a:lnTo>
                  <a:lnTo>
                    <a:pt y="180" x="214"/>
                  </a:lnTo>
                  <a:lnTo>
                    <a:pt y="209" x="243"/>
                  </a:lnTo>
                  <a:lnTo>
                    <a:pt y="238" x="269"/>
                  </a:lnTo>
                  <a:lnTo>
                    <a:pt y="266" x="295"/>
                  </a:lnTo>
                  <a:lnTo>
                    <a:pt y="293" x="318"/>
                  </a:lnTo>
                  <a:lnTo>
                    <a:pt y="319" x="337"/>
                  </a:lnTo>
                  <a:lnTo>
                    <a:pt y="341" x="353"/>
                  </a:lnTo>
                  <a:lnTo>
                    <a:pt y="360" x="364"/>
                  </a:lnTo>
                  <a:lnTo>
                    <a:pt y="374" x="371"/>
                  </a:lnTo>
                  <a:lnTo>
                    <a:pt y="374" x="371"/>
                  </a:lnTo>
                  <a:lnTo>
                    <a:pt y="368" x="38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61" name="Shape 6561"/>
            <p:cNvSpPr/>
            <p:nvPr/>
          </p:nvSpPr>
          <p:spPr>
            <a:xfrm rot="10800000" flipH="1">
              <a:off y="3311525" x="6859586"/>
              <a:ext cy="844549" cx="60325"/>
            </a:xfrm>
            <a:custGeom>
              <a:pathLst>
                <a:path w="40" extrusionOk="0" h="563">
                  <a:moveTo>
                    <a:pt y="561" x="40"/>
                  </a:moveTo>
                  <a:lnTo>
                    <a:pt y="561" x="40"/>
                  </a:lnTo>
                  <a:lnTo>
                    <a:pt y="538" x="39"/>
                  </a:lnTo>
                  <a:lnTo>
                    <a:pt y="510" x="37"/>
                  </a:lnTo>
                  <a:lnTo>
                    <a:pt y="479" x="37"/>
                  </a:lnTo>
                  <a:lnTo>
                    <a:pt y="444" x="37"/>
                  </a:lnTo>
                  <a:lnTo>
                    <a:pt y="366" x="37"/>
                  </a:lnTo>
                  <a:lnTo>
                    <a:pt y="282" x="39"/>
                  </a:lnTo>
                  <a:lnTo>
                    <a:pt y="198" x="37"/>
                  </a:lnTo>
                  <a:lnTo>
                    <a:pt y="121" x="34"/>
                  </a:lnTo>
                  <a:lnTo>
                    <a:pt y="85" x="32"/>
                  </a:lnTo>
                  <a:lnTo>
                    <a:pt y="53" x="29"/>
                  </a:lnTo>
                  <a:lnTo>
                    <a:pt y="24" x="23"/>
                  </a:lnTo>
                  <a:lnTo>
                    <a:pt y="0" x="16"/>
                  </a:lnTo>
                  <a:lnTo>
                    <a:pt y="6" x="0"/>
                  </a:lnTo>
                  <a:lnTo>
                    <a:pt y="27" x="6"/>
                  </a:lnTo>
                  <a:lnTo>
                    <a:pt y="55" x="10"/>
                  </a:lnTo>
                  <a:lnTo>
                    <a:pt y="87" x="15"/>
                  </a:lnTo>
                  <a:lnTo>
                    <a:pt y="122" x="17"/>
                  </a:lnTo>
                  <a:lnTo>
                    <a:pt y="200" x="20"/>
                  </a:lnTo>
                  <a:lnTo>
                    <a:pt y="282" x="20"/>
                  </a:lnTo>
                  <a:lnTo>
                    <a:pt y="366" x="20"/>
                  </a:lnTo>
                  <a:lnTo>
                    <a:pt y="444" x="20"/>
                  </a:lnTo>
                  <a:lnTo>
                    <a:pt y="479" x="20"/>
                  </a:lnTo>
                  <a:lnTo>
                    <a:pt y="510" x="20"/>
                  </a:lnTo>
                  <a:lnTo>
                    <a:pt y="538" x="22"/>
                  </a:lnTo>
                  <a:lnTo>
                    <a:pt y="563" x="23"/>
                  </a:lnTo>
                  <a:lnTo>
                    <a:pt y="563" x="23"/>
                  </a:lnTo>
                  <a:lnTo>
                    <a:pt y="561" x="4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62" name="Shape 6562"/>
            <p:cNvSpPr/>
            <p:nvPr/>
          </p:nvSpPr>
          <p:spPr>
            <a:xfrm rot="10800000" flipH="1">
              <a:off y="2417761" x="5683250"/>
              <a:ext cy="896936" cx="1238250"/>
            </a:xfrm>
            <a:custGeom>
              <a:pathLst>
                <a:path w="825" extrusionOk="0" h="598">
                  <a:moveTo>
                    <a:pt y="598" x="0"/>
                  </a:moveTo>
                  <a:lnTo>
                    <a:pt y="598" x="0"/>
                  </a:lnTo>
                  <a:lnTo>
                    <a:pt y="597" x="41"/>
                  </a:lnTo>
                  <a:lnTo>
                    <a:pt y="594" x="82"/>
                  </a:lnTo>
                  <a:lnTo>
                    <a:pt y="587" x="122"/>
                  </a:lnTo>
                  <a:lnTo>
                    <a:pt y="578" x="163"/>
                  </a:lnTo>
                  <a:lnTo>
                    <a:pt y="567" x="202"/>
                  </a:lnTo>
                  <a:lnTo>
                    <a:pt y="554" x="241"/>
                  </a:lnTo>
                  <a:lnTo>
                    <a:pt y="540" x="279"/>
                  </a:lnTo>
                  <a:lnTo>
                    <a:pt y="524" x="316"/>
                  </a:lnTo>
                  <a:lnTo>
                    <a:pt y="506" x="352"/>
                  </a:lnTo>
                  <a:lnTo>
                    <a:pt y="486" x="389"/>
                  </a:lnTo>
                  <a:lnTo>
                    <a:pt y="466" x="423"/>
                  </a:lnTo>
                  <a:lnTo>
                    <a:pt y="445" x="457"/>
                  </a:lnTo>
                  <a:lnTo>
                    <a:pt y="422" x="490"/>
                  </a:lnTo>
                  <a:lnTo>
                    <a:pt y="398" x="522"/>
                  </a:lnTo>
                  <a:lnTo>
                    <a:pt y="374" x="552"/>
                  </a:lnTo>
                  <a:lnTo>
                    <a:pt y="350" x="582"/>
                  </a:lnTo>
                  <a:lnTo>
                    <a:pt y="325" x="610"/>
                  </a:lnTo>
                  <a:lnTo>
                    <a:pt y="299" x="636"/>
                  </a:lnTo>
                  <a:lnTo>
                    <a:pt y="275" x="661"/>
                  </a:lnTo>
                  <a:lnTo>
                    <a:pt y="250" x="685"/>
                  </a:lnTo>
                  <a:lnTo>
                    <a:pt y="224" x="707"/>
                  </a:lnTo>
                  <a:lnTo>
                    <a:pt y="200" x="728"/>
                  </a:lnTo>
                  <a:lnTo>
                    <a:pt y="176" x="746"/>
                  </a:lnTo>
                  <a:lnTo>
                    <a:pt y="152" x="763"/>
                  </a:lnTo>
                  <a:lnTo>
                    <a:pt y="129" x="777"/>
                  </a:lnTo>
                  <a:lnTo>
                    <a:pt y="106" x="790"/>
                  </a:lnTo>
                  <a:lnTo>
                    <a:pt y="87" x="801"/>
                  </a:lnTo>
                  <a:lnTo>
                    <a:pt y="67" x="811"/>
                  </a:lnTo>
                  <a:lnTo>
                    <a:pt y="47" x="818"/>
                  </a:lnTo>
                  <a:lnTo>
                    <a:pt y="30" x="823"/>
                  </a:lnTo>
                  <a:lnTo>
                    <a:pt y="14" x="825"/>
                  </a:lnTo>
                  <a:lnTo>
                    <a:pt y="0" x="824"/>
                  </a:lnTo>
                  <a:lnTo>
                    <a:pt y="2" x="807"/>
                  </a:lnTo>
                  <a:lnTo>
                    <a:pt y="13" x="807"/>
                  </a:lnTo>
                  <a:lnTo>
                    <a:pt y="27" x="806"/>
                  </a:lnTo>
                  <a:lnTo>
                    <a:pt y="43" x="801"/>
                  </a:lnTo>
                  <a:lnTo>
                    <a:pt y="60" x="794"/>
                  </a:lnTo>
                  <a:lnTo>
                    <a:pt y="78" x="786"/>
                  </a:lnTo>
                  <a:lnTo>
                    <a:pt y="98" x="776"/>
                  </a:lnTo>
                  <a:lnTo>
                    <a:pt y="119" x="763"/>
                  </a:lnTo>
                  <a:lnTo>
                    <a:pt y="142" x="749"/>
                  </a:lnTo>
                  <a:lnTo>
                    <a:pt y="165" x="732"/>
                  </a:lnTo>
                  <a:lnTo>
                    <a:pt y="189" x="714"/>
                  </a:lnTo>
                  <a:lnTo>
                    <a:pt y="213" x="694"/>
                  </a:lnTo>
                  <a:lnTo>
                    <a:pt y="238" x="673"/>
                  </a:lnTo>
                  <a:lnTo>
                    <a:pt y="262" x="648"/>
                  </a:lnTo>
                  <a:lnTo>
                    <a:pt y="288" x="624"/>
                  </a:lnTo>
                  <a:lnTo>
                    <a:pt y="312" x="599"/>
                  </a:lnTo>
                  <a:lnTo>
                    <a:pt y="337" x="571"/>
                  </a:lnTo>
                  <a:lnTo>
                    <a:pt y="361" x="542"/>
                  </a:lnTo>
                  <a:lnTo>
                    <a:pt y="384" x="511"/>
                  </a:lnTo>
                  <a:lnTo>
                    <a:pt y="408" x="480"/>
                  </a:lnTo>
                  <a:lnTo>
                    <a:pt y="429" x="449"/>
                  </a:lnTo>
                  <a:lnTo>
                    <a:pt y="451" x="415"/>
                  </a:lnTo>
                  <a:lnTo>
                    <a:pt y="472" x="381"/>
                  </a:lnTo>
                  <a:lnTo>
                    <a:pt y="490" x="345"/>
                  </a:lnTo>
                  <a:lnTo>
                    <a:pt y="507" x="309"/>
                  </a:lnTo>
                  <a:lnTo>
                    <a:pt y="524" x="272"/>
                  </a:lnTo>
                  <a:lnTo>
                    <a:pt y="539" x="235"/>
                  </a:lnTo>
                  <a:lnTo>
                    <a:pt y="551" x="197"/>
                  </a:lnTo>
                  <a:lnTo>
                    <a:pt y="561" x="158"/>
                  </a:lnTo>
                  <a:lnTo>
                    <a:pt y="570" x="119"/>
                  </a:lnTo>
                  <a:lnTo>
                    <a:pt y="577" x="79"/>
                  </a:lnTo>
                  <a:lnTo>
                    <a:pt y="580" x="39"/>
                  </a:lnTo>
                  <a:lnTo>
                    <a:pt y="581" x="0"/>
                  </a:lnTo>
                  <a:lnTo>
                    <a:pt y="581" x="0"/>
                  </a:lnTo>
                  <a:lnTo>
                    <a:pt y="598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63" name="Shape 6563"/>
            <p:cNvSpPr/>
            <p:nvPr/>
          </p:nvSpPr>
          <p:spPr>
            <a:xfrm rot="10800000" flipH="1">
              <a:off y="2417761" x="4483100"/>
              <a:ext cy="1198562" cx="1200149"/>
            </a:xfrm>
            <a:custGeom>
              <a:pathLst>
                <a:path w="800" extrusionOk="0" h="799">
                  <a:moveTo>
                    <a:pt y="0" x="0"/>
                  </a:moveTo>
                  <a:lnTo>
                    <a:pt y="0" x="0"/>
                  </a:lnTo>
                  <a:lnTo>
                    <a:pt y="41" x="1"/>
                  </a:lnTo>
                  <a:lnTo>
                    <a:pt y="82" x="4"/>
                  </a:lnTo>
                  <a:lnTo>
                    <a:pt y="122" x="10"/>
                  </a:lnTo>
                  <a:lnTo>
                    <a:pt y="161" x="17"/>
                  </a:lnTo>
                  <a:lnTo>
                    <a:pt y="200" x="25"/>
                  </a:lnTo>
                  <a:lnTo>
                    <a:pt y="238" x="36"/>
                  </a:lnTo>
                  <a:lnTo>
                    <a:pt y="275" x="49"/>
                  </a:lnTo>
                  <a:lnTo>
                    <a:pt y="310" x="63"/>
                  </a:lnTo>
                  <a:lnTo>
                    <a:pt y="346" x="79"/>
                  </a:lnTo>
                  <a:lnTo>
                    <a:pt y="381" x="97"/>
                  </a:lnTo>
                  <a:lnTo>
                    <a:pt y="414" x="116"/>
                  </a:lnTo>
                  <a:lnTo>
                    <a:pt y="446" x="137"/>
                  </a:lnTo>
                  <a:lnTo>
                    <a:pt y="477" x="160"/>
                  </a:lnTo>
                  <a:lnTo>
                    <a:pt y="509" x="182"/>
                  </a:lnTo>
                  <a:lnTo>
                    <a:pt y="537" x="208"/>
                  </a:lnTo>
                  <a:lnTo>
                    <a:pt y="565" x="235"/>
                  </a:lnTo>
                  <a:lnTo>
                    <a:pt y="591" x="262"/>
                  </a:lnTo>
                  <a:lnTo>
                    <a:pt y="616" x="291"/>
                  </a:lnTo>
                  <a:lnTo>
                    <a:pt y="640" x="321"/>
                  </a:lnTo>
                  <a:lnTo>
                    <a:pt y="663" x="352"/>
                  </a:lnTo>
                  <a:lnTo>
                    <a:pt y="683" x="385"/>
                  </a:lnTo>
                  <a:lnTo>
                    <a:pt y="703" x="419"/>
                  </a:lnTo>
                  <a:lnTo>
                    <a:pt y="721" x="453"/>
                  </a:lnTo>
                  <a:lnTo>
                    <a:pt y="737" x="488"/>
                  </a:lnTo>
                  <a:lnTo>
                    <a:pt y="751" x="525"/>
                  </a:lnTo>
                  <a:lnTo>
                    <a:pt y="764" x="562"/>
                  </a:lnTo>
                  <a:lnTo>
                    <a:pt y="775" x="600"/>
                  </a:lnTo>
                  <a:lnTo>
                    <a:pt y="783" x="638"/>
                  </a:lnTo>
                  <a:lnTo>
                    <a:pt y="791" x="678"/>
                  </a:lnTo>
                  <a:lnTo>
                    <a:pt y="795" x="718"/>
                  </a:lnTo>
                  <a:lnTo>
                    <a:pt y="799" x="759"/>
                  </a:lnTo>
                  <a:lnTo>
                    <a:pt y="799" x="800"/>
                  </a:lnTo>
                  <a:lnTo>
                    <a:pt y="782" x="800"/>
                  </a:lnTo>
                  <a:lnTo>
                    <a:pt y="781" x="759"/>
                  </a:lnTo>
                  <a:lnTo>
                    <a:pt y="778" x="719"/>
                  </a:lnTo>
                  <a:lnTo>
                    <a:pt y="774" x="681"/>
                  </a:lnTo>
                  <a:lnTo>
                    <a:pt y="766" x="643"/>
                  </a:lnTo>
                  <a:lnTo>
                    <a:pt y="758" x="604"/>
                  </a:lnTo>
                  <a:lnTo>
                    <a:pt y="747" x="568"/>
                  </a:lnTo>
                  <a:lnTo>
                    <a:pt y="735" x="531"/>
                  </a:lnTo>
                  <a:lnTo>
                    <a:pt y="721" x="495"/>
                  </a:lnTo>
                  <a:lnTo>
                    <a:pt y="706" x="461"/>
                  </a:lnTo>
                  <a:lnTo>
                    <a:pt y="687" x="427"/>
                  </a:lnTo>
                  <a:lnTo>
                    <a:pt y="669" x="395"/>
                  </a:lnTo>
                  <a:lnTo>
                    <a:pt y="649" x="362"/>
                  </a:lnTo>
                  <a:lnTo>
                    <a:pt y="626" x="332"/>
                  </a:lnTo>
                  <a:lnTo>
                    <a:pt y="604" x="303"/>
                  </a:lnTo>
                  <a:lnTo>
                    <a:pt y="578" x="274"/>
                  </a:lnTo>
                  <a:lnTo>
                    <a:pt y="553" x="247"/>
                  </a:lnTo>
                  <a:lnTo>
                    <a:pt y="526" x="221"/>
                  </a:lnTo>
                  <a:lnTo>
                    <a:pt y="497" x="196"/>
                  </a:lnTo>
                  <a:lnTo>
                    <a:pt y="468" x="172"/>
                  </a:lnTo>
                  <a:lnTo>
                    <a:pt y="436" x="151"/>
                  </a:lnTo>
                  <a:lnTo>
                    <a:pt y="405" x="131"/>
                  </a:lnTo>
                  <a:lnTo>
                    <a:pt y="373" x="111"/>
                  </a:lnTo>
                  <a:lnTo>
                    <a:pt y="339" x="94"/>
                  </a:lnTo>
                  <a:lnTo>
                    <a:pt y="305" x="79"/>
                  </a:lnTo>
                  <a:lnTo>
                    <a:pt y="269" x="65"/>
                  </a:lnTo>
                  <a:lnTo>
                    <a:pt y="232" x="52"/>
                  </a:lnTo>
                  <a:lnTo>
                    <a:pt y="196" x="42"/>
                  </a:lnTo>
                  <a:lnTo>
                    <a:pt y="157" x="34"/>
                  </a:lnTo>
                  <a:lnTo>
                    <a:pt y="119" x="27"/>
                  </a:lnTo>
                  <a:lnTo>
                    <a:pt y="79" x="21"/>
                  </a:lnTo>
                  <a:lnTo>
                    <a:pt y="40" x="18"/>
                  </a:lnTo>
                  <a:lnTo>
                    <a:pt y="0" x="17"/>
                  </a:lnTo>
                  <a:lnTo>
                    <a:pt y="0" x="1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64" name="Shape 6564"/>
            <p:cNvSpPr/>
            <p:nvPr/>
          </p:nvSpPr>
          <p:spPr>
            <a:xfrm rot="10800000" flipH="1">
              <a:off y="3616325" x="4483100"/>
              <a:ext cy="1208086" cx="1201737"/>
            </a:xfrm>
            <a:custGeom>
              <a:pathLst>
                <a:path w="801" extrusionOk="0" h="806">
                  <a:moveTo>
                    <a:pt y="7" x="801"/>
                  </a:moveTo>
                  <a:lnTo>
                    <a:pt y="7" x="801"/>
                  </a:lnTo>
                  <a:lnTo>
                    <a:pt y="1" x="760"/>
                  </a:lnTo>
                  <a:lnTo>
                    <a:pt y="0" x="719"/>
                  </a:lnTo>
                  <a:lnTo>
                    <a:pt y="0" x="679"/>
                  </a:lnTo>
                  <a:lnTo>
                    <a:pt y="4" x="641"/>
                  </a:lnTo>
                  <a:lnTo>
                    <a:pt y="10" x="603"/>
                  </a:lnTo>
                  <a:lnTo>
                    <a:pt y="18" x="565"/>
                  </a:lnTo>
                  <a:lnTo>
                    <a:pt y="28" x="528"/>
                  </a:lnTo>
                  <a:lnTo>
                    <a:pt y="41" x="491"/>
                  </a:lnTo>
                  <a:lnTo>
                    <a:pt y="56" x="456"/>
                  </a:lnTo>
                  <a:lnTo>
                    <a:pt y="73" x="422"/>
                  </a:lnTo>
                  <a:lnTo>
                    <a:pt y="93" x="388"/>
                  </a:lnTo>
                  <a:lnTo>
                    <a:pt y="115" x="355"/>
                  </a:lnTo>
                  <a:lnTo>
                    <a:pt y="137" x="324"/>
                  </a:lnTo>
                  <a:lnTo>
                    <a:pt y="161" x="293"/>
                  </a:lnTo>
                  <a:lnTo>
                    <a:pt y="188" x="264"/>
                  </a:lnTo>
                  <a:lnTo>
                    <a:pt y="217" x="236"/>
                  </a:lnTo>
                  <a:lnTo>
                    <a:pt y="246" x="209"/>
                  </a:lnTo>
                  <a:lnTo>
                    <a:pt y="276" x="184"/>
                  </a:lnTo>
                  <a:lnTo>
                    <a:pt y="309" x="161"/>
                  </a:lnTo>
                  <a:lnTo>
                    <a:pt y="343" x="138"/>
                  </a:lnTo>
                  <a:lnTo>
                    <a:pt y="377" x="117"/>
                  </a:lnTo>
                  <a:lnTo>
                    <a:pt y="412" x="97"/>
                  </a:lnTo>
                  <a:lnTo>
                    <a:pt y="449" x="80"/>
                  </a:lnTo>
                  <a:lnTo>
                    <a:pt y="486" x="63"/>
                  </a:lnTo>
                  <a:lnTo>
                    <a:pt y="524" x="49"/>
                  </a:lnTo>
                  <a:lnTo>
                    <a:pt y="564" x="36"/>
                  </a:lnTo>
                  <a:lnTo>
                    <a:pt y="602" x="25"/>
                  </a:lnTo>
                  <a:lnTo>
                    <a:pt y="643" x="17"/>
                  </a:lnTo>
                  <a:lnTo>
                    <a:pt y="683" x="10"/>
                  </a:lnTo>
                  <a:lnTo>
                    <a:pt y="724" x="4"/>
                  </a:lnTo>
                  <a:lnTo>
                    <a:pt y="765" x="1"/>
                  </a:lnTo>
                  <a:lnTo>
                    <a:pt y="806" x="0"/>
                  </a:lnTo>
                  <a:lnTo>
                    <a:pt y="806" x="17"/>
                  </a:lnTo>
                  <a:lnTo>
                    <a:pt y="766" x="18"/>
                  </a:lnTo>
                  <a:lnTo>
                    <a:pt y="725" x="21"/>
                  </a:lnTo>
                  <a:lnTo>
                    <a:pt y="686" x="27"/>
                  </a:lnTo>
                  <a:lnTo>
                    <a:pt y="646" x="34"/>
                  </a:lnTo>
                  <a:lnTo>
                    <a:pt y="606" x="42"/>
                  </a:lnTo>
                  <a:lnTo>
                    <a:pt y="568" x="53"/>
                  </a:lnTo>
                  <a:lnTo>
                    <a:pt y="530" x="65"/>
                  </a:lnTo>
                  <a:lnTo>
                    <a:pt y="493" x="79"/>
                  </a:lnTo>
                  <a:lnTo>
                    <a:pt y="456" x="96"/>
                  </a:lnTo>
                  <a:lnTo>
                    <a:pt y="421" x="113"/>
                  </a:lnTo>
                  <a:lnTo>
                    <a:pt y="385" x="131"/>
                  </a:lnTo>
                  <a:lnTo>
                    <a:pt y="351" x="153"/>
                  </a:lnTo>
                  <a:lnTo>
                    <a:pt y="319" x="175"/>
                  </a:lnTo>
                  <a:lnTo>
                    <a:pt y="287" x="198"/>
                  </a:lnTo>
                  <a:lnTo>
                    <a:pt y="258" x="223"/>
                  </a:lnTo>
                  <a:lnTo>
                    <a:pt y="228" x="249"/>
                  </a:lnTo>
                  <a:lnTo>
                    <a:pt y="201" x="276"/>
                  </a:lnTo>
                  <a:lnTo>
                    <a:pt y="175" x="304"/>
                  </a:lnTo>
                  <a:lnTo>
                    <a:pt y="151" x="334"/>
                  </a:lnTo>
                  <a:lnTo>
                    <a:pt y="129" x="365"/>
                  </a:lnTo>
                  <a:lnTo>
                    <a:pt y="107" x="396"/>
                  </a:lnTo>
                  <a:lnTo>
                    <a:pt y="89" x="429"/>
                  </a:lnTo>
                  <a:lnTo>
                    <a:pt y="72" x="463"/>
                  </a:lnTo>
                  <a:lnTo>
                    <a:pt y="58" x="497"/>
                  </a:lnTo>
                  <a:lnTo>
                    <a:pt y="45" x="532"/>
                  </a:lnTo>
                  <a:lnTo>
                    <a:pt y="35" x="569"/>
                  </a:lnTo>
                  <a:lnTo>
                    <a:pt y="27" x="606"/>
                  </a:lnTo>
                  <a:lnTo>
                    <a:pt y="21" x="643"/>
                  </a:lnTo>
                  <a:lnTo>
                    <a:pt y="18" x="681"/>
                  </a:lnTo>
                  <a:lnTo>
                    <a:pt y="17" x="719"/>
                  </a:lnTo>
                  <a:lnTo>
                    <a:pt y="18" x="759"/>
                  </a:lnTo>
                  <a:lnTo>
                    <a:pt y="24" x="798"/>
                  </a:lnTo>
                  <a:lnTo>
                    <a:pt y="24" x="798"/>
                  </a:lnTo>
                  <a:lnTo>
                    <a:pt y="7" x="80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65" name="Shape 6565"/>
            <p:cNvSpPr/>
            <p:nvPr/>
          </p:nvSpPr>
          <p:spPr>
            <a:xfrm flipH="1">
              <a:off y="2555875" x="4867275"/>
              <a:ext cy="914400" cx="1441449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Each</a:t>
              </a:r>
            </a:p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segmentation...</a:t>
              </a:r>
            </a:p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minus</a:t>
              </a:r>
            </a:p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1 point!</a:t>
              </a:r>
            </a:p>
          </p:txBody>
        </p:sp>
      </p:grpSp>
      <p:grpSp>
        <p:nvGrpSpPr>
          <p:cNvPr id="6566" name="Shape 6566"/>
          <p:cNvGrpSpPr/>
          <p:nvPr/>
        </p:nvGrpSpPr>
        <p:grpSpPr>
          <a:xfrm>
            <a:off y="2178049" x="657224"/>
            <a:ext cy="1916112" cx="2773361"/>
            <a:chOff y="2370136" x="511175"/>
            <a:chExt cy="2365375" cx="3630611"/>
          </a:xfrm>
        </p:grpSpPr>
        <p:sp>
          <p:nvSpPr>
            <p:cNvPr id="6567" name="Shape 6567"/>
            <p:cNvSpPr/>
            <p:nvPr/>
          </p:nvSpPr>
          <p:spPr>
            <a:xfrm>
              <a:off y="2370136" x="3068636"/>
              <a:ext cy="1069975" cx="1073150"/>
            </a:xfrm>
            <a:custGeom>
              <a:pathLst>
                <a:path w="676" extrusionOk="0" h="674">
                  <a:moveTo>
                    <a:pt y="576" x="575"/>
                  </a:moveTo>
                  <a:lnTo>
                    <a:pt y="565" x="587"/>
                  </a:lnTo>
                  <a:lnTo>
                    <a:pt y="552" x="598"/>
                  </a:lnTo>
                  <a:lnTo>
                    <a:pt y="539" x="608"/>
                  </a:lnTo>
                  <a:lnTo>
                    <a:pt y="525" x="618"/>
                  </a:lnTo>
                  <a:lnTo>
                    <a:pt y="512" x="626"/>
                  </a:lnTo>
                  <a:lnTo>
                    <a:pt y="497" x="635"/>
                  </a:lnTo>
                  <a:lnTo>
                    <a:pt y="483" x="642"/>
                  </a:lnTo>
                  <a:lnTo>
                    <a:pt y="467" x="649"/>
                  </a:lnTo>
                  <a:lnTo>
                    <a:pt y="451" x="655"/>
                  </a:lnTo>
                  <a:lnTo>
                    <a:pt y="436" x="660"/>
                  </a:lnTo>
                  <a:lnTo>
                    <a:pt y="420" x="665"/>
                  </a:lnTo>
                  <a:lnTo>
                    <a:pt y="403" x="669"/>
                  </a:lnTo>
                  <a:lnTo>
                    <a:pt y="386" x="672"/>
                  </a:lnTo>
                  <a:lnTo>
                    <a:pt y="371" x="674"/>
                  </a:lnTo>
                  <a:lnTo>
                    <a:pt y="354" x="674"/>
                  </a:lnTo>
                  <a:lnTo>
                    <a:pt y="337" x="676"/>
                  </a:lnTo>
                  <a:lnTo>
                    <a:pt y="320" x="674"/>
                  </a:lnTo>
                  <a:lnTo>
                    <a:pt y="303" x="674"/>
                  </a:lnTo>
                  <a:lnTo>
                    <a:pt y="286" x="672"/>
                  </a:lnTo>
                  <a:lnTo>
                    <a:pt y="269" x="669"/>
                  </a:lnTo>
                  <a:lnTo>
                    <a:pt y="253" x="665"/>
                  </a:lnTo>
                  <a:lnTo>
                    <a:pt y="236" x="660"/>
                  </a:lnTo>
                  <a:lnTo>
                    <a:pt y="221" x="655"/>
                  </a:lnTo>
                  <a:lnTo>
                    <a:pt y="206" x="649"/>
                  </a:lnTo>
                  <a:lnTo>
                    <a:pt y="191" x="642"/>
                  </a:lnTo>
                  <a:lnTo>
                    <a:pt y="177" x="635"/>
                  </a:lnTo>
                  <a:lnTo>
                    <a:pt y="162" x="626"/>
                  </a:lnTo>
                  <a:lnTo>
                    <a:pt y="148" x="618"/>
                  </a:lnTo>
                  <a:lnTo>
                    <a:pt y="136" x="608"/>
                  </a:lnTo>
                  <a:lnTo>
                    <a:pt y="123" x="598"/>
                  </a:lnTo>
                  <a:lnTo>
                    <a:pt y="110" x="588"/>
                  </a:lnTo>
                  <a:lnTo>
                    <a:pt y="99" x="577"/>
                  </a:lnTo>
                  <a:lnTo>
                    <a:pt y="87" x="565"/>
                  </a:lnTo>
                  <a:lnTo>
                    <a:pt y="76" x="553"/>
                  </a:lnTo>
                  <a:lnTo>
                    <a:pt y="66" x="540"/>
                  </a:lnTo>
                  <a:lnTo>
                    <a:pt y="58" x="527"/>
                  </a:lnTo>
                  <a:lnTo>
                    <a:pt y="48" x="513"/>
                  </a:lnTo>
                  <a:lnTo>
                    <a:pt y="41" x="499"/>
                  </a:lnTo>
                  <a:lnTo>
                    <a:pt y="32" x="485"/>
                  </a:lnTo>
                  <a:lnTo>
                    <a:pt y="26" x="469"/>
                  </a:lnTo>
                  <a:lnTo>
                    <a:pt y="19" x="454"/>
                  </a:lnTo>
                  <a:lnTo>
                    <a:pt y="15" x="438"/>
                  </a:lnTo>
                  <a:lnTo>
                    <a:pt y="9" x="422"/>
                  </a:lnTo>
                  <a:lnTo>
                    <a:pt y="7" x="405"/>
                  </a:lnTo>
                  <a:lnTo>
                    <a:pt y="4" x="390"/>
                  </a:lnTo>
                  <a:lnTo>
                    <a:pt y="1" x="373"/>
                  </a:lnTo>
                  <a:lnTo>
                    <a:pt y="0" x="356"/>
                  </a:lnTo>
                  <a:lnTo>
                    <a:pt y="0" x="337"/>
                  </a:lnTo>
                  <a:lnTo>
                    <a:pt y="0" x="320"/>
                  </a:lnTo>
                  <a:lnTo>
                    <a:pt y="1" x="303"/>
                  </a:lnTo>
                  <a:lnTo>
                    <a:pt y="4" x="286"/>
                  </a:lnTo>
                  <a:lnTo>
                    <a:pt y="7" x="271"/>
                  </a:lnTo>
                  <a:lnTo>
                    <a:pt y="9" x="254"/>
                  </a:lnTo>
                  <a:lnTo>
                    <a:pt y="15" x="238"/>
                  </a:lnTo>
                  <a:lnTo>
                    <a:pt y="19" x="223"/>
                  </a:lnTo>
                  <a:lnTo>
                    <a:pt y="26" x="207"/>
                  </a:lnTo>
                  <a:lnTo>
                    <a:pt y="32" x="192"/>
                  </a:lnTo>
                  <a:lnTo>
                    <a:pt y="41" x="177"/>
                  </a:lnTo>
                  <a:lnTo>
                    <a:pt y="48" x="163"/>
                  </a:lnTo>
                  <a:lnTo>
                    <a:pt y="58" x="149"/>
                  </a:lnTo>
                  <a:lnTo>
                    <a:pt y="66" x="136"/>
                  </a:lnTo>
                  <a:lnTo>
                    <a:pt y="76" x="124"/>
                  </a:lnTo>
                  <a:lnTo>
                    <a:pt y="87" x="111"/>
                  </a:lnTo>
                  <a:lnTo>
                    <a:pt y="99" x="99"/>
                  </a:lnTo>
                  <a:lnTo>
                    <a:pt y="110" x="88"/>
                  </a:lnTo>
                  <a:lnTo>
                    <a:pt y="123" x="78"/>
                  </a:lnTo>
                  <a:lnTo>
                    <a:pt y="136" x="68"/>
                  </a:lnTo>
                  <a:lnTo>
                    <a:pt y="148" x="58"/>
                  </a:lnTo>
                  <a:lnTo>
                    <a:pt y="162" x="50"/>
                  </a:lnTo>
                  <a:lnTo>
                    <a:pt y="177" x="41"/>
                  </a:lnTo>
                  <a:lnTo>
                    <a:pt y="191" x="34"/>
                  </a:lnTo>
                  <a:lnTo>
                    <a:pt y="206" x="27"/>
                  </a:lnTo>
                  <a:lnTo>
                    <a:pt y="221" x="22"/>
                  </a:lnTo>
                  <a:lnTo>
                    <a:pt y="236" x="16"/>
                  </a:lnTo>
                  <a:lnTo>
                    <a:pt y="253" x="12"/>
                  </a:lnTo>
                  <a:lnTo>
                    <a:pt y="269" x="7"/>
                  </a:lnTo>
                  <a:lnTo>
                    <a:pt y="286" x="5"/>
                  </a:lnTo>
                  <a:lnTo>
                    <a:pt y="303" x="2"/>
                  </a:lnTo>
                  <a:lnTo>
                    <a:pt y="320" x="0"/>
                  </a:lnTo>
                  <a:lnTo>
                    <a:pt y="337" x="0"/>
                  </a:lnTo>
                  <a:lnTo>
                    <a:pt y="354" x="0"/>
                  </a:lnTo>
                  <a:lnTo>
                    <a:pt y="371" x="2"/>
                  </a:lnTo>
                  <a:lnTo>
                    <a:pt y="388" x="5"/>
                  </a:lnTo>
                  <a:lnTo>
                    <a:pt y="405" x="7"/>
                  </a:lnTo>
                  <a:lnTo>
                    <a:pt y="422" x="12"/>
                  </a:lnTo>
                  <a:lnTo>
                    <a:pt y="437" x="16"/>
                  </a:lnTo>
                  <a:lnTo>
                    <a:pt y="453" x="22"/>
                  </a:lnTo>
                  <a:lnTo>
                    <a:pt y="468" x="27"/>
                  </a:lnTo>
                  <a:lnTo>
                    <a:pt y="483" x="34"/>
                  </a:lnTo>
                  <a:lnTo>
                    <a:pt y="498" x="41"/>
                  </a:lnTo>
                  <a:lnTo>
                    <a:pt y="511" x="50"/>
                  </a:lnTo>
                  <a:lnTo>
                    <a:pt y="525" x="58"/>
                  </a:lnTo>
                  <a:lnTo>
                    <a:pt y="539" x="68"/>
                  </a:lnTo>
                  <a:lnTo>
                    <a:pt y="552" x="78"/>
                  </a:lnTo>
                  <a:lnTo>
                    <a:pt y="563" x="88"/>
                  </a:lnTo>
                  <a:lnTo>
                    <a:pt y="575" x="99"/>
                  </a:lnTo>
                  <a:lnTo>
                    <a:pt y="586" x="111"/>
                  </a:lnTo>
                  <a:lnTo>
                    <a:pt y="597" x="124"/>
                  </a:lnTo>
                  <a:lnTo>
                    <a:pt y="607" x="136"/>
                  </a:lnTo>
                  <a:lnTo>
                    <a:pt y="617" x="149"/>
                  </a:lnTo>
                  <a:lnTo>
                    <a:pt y="626" x="163"/>
                  </a:lnTo>
                  <a:lnTo>
                    <a:pt y="634" x="177"/>
                  </a:lnTo>
                  <a:lnTo>
                    <a:pt y="641" x="192"/>
                  </a:lnTo>
                  <a:lnTo>
                    <a:pt y="648" x="207"/>
                  </a:lnTo>
                  <a:lnTo>
                    <a:pt y="654" x="223"/>
                  </a:lnTo>
                  <a:lnTo>
                    <a:pt y="660" x="238"/>
                  </a:lnTo>
                  <a:lnTo>
                    <a:pt y="664" x="254"/>
                  </a:lnTo>
                  <a:lnTo>
                    <a:pt y="667" x="271"/>
                  </a:lnTo>
                  <a:lnTo>
                    <a:pt y="671" x="286"/>
                  </a:lnTo>
                  <a:lnTo>
                    <a:pt y="673" x="303"/>
                  </a:lnTo>
                  <a:lnTo>
                    <a:pt y="674" x="320"/>
                  </a:lnTo>
                  <a:lnTo>
                    <a:pt y="674" x="337"/>
                  </a:lnTo>
                  <a:lnTo>
                    <a:pt y="674" x="354"/>
                  </a:lnTo>
                  <a:lnTo>
                    <a:pt y="673" x="371"/>
                  </a:lnTo>
                  <a:lnTo>
                    <a:pt y="671" x="387"/>
                  </a:lnTo>
                  <a:lnTo>
                    <a:pt y="668" x="404"/>
                  </a:lnTo>
                  <a:lnTo>
                    <a:pt y="664" x="420"/>
                  </a:lnTo>
                  <a:lnTo>
                    <a:pt y="660" x="435"/>
                  </a:lnTo>
                  <a:lnTo>
                    <a:pt y="654" x="451"/>
                  </a:lnTo>
                  <a:lnTo>
                    <a:pt y="648" x="466"/>
                  </a:lnTo>
                  <a:lnTo>
                    <a:pt y="643" x="482"/>
                  </a:lnTo>
                  <a:lnTo>
                    <a:pt y="634" x="496"/>
                  </a:lnTo>
                  <a:lnTo>
                    <a:pt y="627" x="510"/>
                  </a:lnTo>
                  <a:lnTo>
                    <a:pt y="619" x="524"/>
                  </a:lnTo>
                  <a:lnTo>
                    <a:pt y="609" x="539"/>
                  </a:lnTo>
                  <a:lnTo>
                    <a:pt y="599" x="551"/>
                  </a:lnTo>
                  <a:lnTo>
                    <a:pt y="588" x="564"/>
                  </a:lnTo>
                  <a:lnTo>
                    <a:pt y="576" x="575"/>
                  </a:lnTo>
                  <a:close/>
                </a:path>
              </a:pathLst>
            </a:custGeom>
            <a:solidFill>
              <a:srgbClr val="F7C7C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68" name="Shape 6568"/>
            <p:cNvSpPr/>
            <p:nvPr/>
          </p:nvSpPr>
          <p:spPr>
            <a:xfrm>
              <a:off y="3662362" x="1787525"/>
              <a:ext cy="1073150" cx="1069975"/>
            </a:xfrm>
            <a:custGeom>
              <a:pathLst>
                <a:path w="674" extrusionOk="0" h="676">
                  <a:moveTo>
                    <a:pt y="578" x="101"/>
                  </a:moveTo>
                  <a:lnTo>
                    <a:pt y="566" x="88"/>
                  </a:lnTo>
                  <a:lnTo>
                    <a:pt y="554" x="78"/>
                  </a:lnTo>
                  <a:lnTo>
                    <a:pt y="540" x="67"/>
                  </a:lnTo>
                  <a:lnTo>
                    <a:pt y="527" x="58"/>
                  </a:lnTo>
                  <a:lnTo>
                    <a:pt y="513" x="48"/>
                  </a:lnTo>
                  <a:lnTo>
                    <a:pt y="499" x="41"/>
                  </a:lnTo>
                  <a:lnTo>
                    <a:pt y="483" x="33"/>
                  </a:lnTo>
                  <a:lnTo>
                    <a:pt y="469" x="26"/>
                  </a:lnTo>
                  <a:lnTo>
                    <a:pt y="454" x="20"/>
                  </a:lnTo>
                  <a:lnTo>
                    <a:pt y="437" x="14"/>
                  </a:lnTo>
                  <a:lnTo>
                    <a:pt y="421" x="10"/>
                  </a:lnTo>
                  <a:lnTo>
                    <a:pt y="405" x="7"/>
                  </a:lnTo>
                  <a:lnTo>
                    <a:pt y="388" x="4"/>
                  </a:lnTo>
                  <a:lnTo>
                    <a:pt y="371" x="1"/>
                  </a:lnTo>
                  <a:lnTo>
                    <a:pt y="354" x="0"/>
                  </a:lnTo>
                  <a:lnTo>
                    <a:pt y="339" x="0"/>
                  </a:lnTo>
                  <a:lnTo>
                    <a:pt y="320" x="0"/>
                  </a:lnTo>
                  <a:lnTo>
                    <a:pt y="303" x="1"/>
                  </a:lnTo>
                  <a:lnTo>
                    <a:pt y="286" x="4"/>
                  </a:lnTo>
                  <a:lnTo>
                    <a:pt y="271" x="7"/>
                  </a:lnTo>
                  <a:lnTo>
                    <a:pt y="254" x="10"/>
                  </a:lnTo>
                  <a:lnTo>
                    <a:pt y="238" x="16"/>
                  </a:lnTo>
                  <a:lnTo>
                    <a:pt y="223" x="20"/>
                  </a:lnTo>
                  <a:lnTo>
                    <a:pt y="207" x="27"/>
                  </a:lnTo>
                  <a:lnTo>
                    <a:pt y="191" x="33"/>
                  </a:lnTo>
                  <a:lnTo>
                    <a:pt y="177" x="41"/>
                  </a:lnTo>
                  <a:lnTo>
                    <a:pt y="163" x="48"/>
                  </a:lnTo>
                  <a:lnTo>
                    <a:pt y="149" x="58"/>
                  </a:lnTo>
                  <a:lnTo>
                    <a:pt y="136" x="67"/>
                  </a:lnTo>
                  <a:lnTo>
                    <a:pt y="123" x="77"/>
                  </a:lnTo>
                  <a:lnTo>
                    <a:pt y="111" x="88"/>
                  </a:lnTo>
                  <a:lnTo>
                    <a:pt y="99" x="99"/>
                  </a:lnTo>
                  <a:lnTo>
                    <a:pt y="88" x="110"/>
                  </a:lnTo>
                  <a:lnTo>
                    <a:pt y="78" x="123"/>
                  </a:lnTo>
                  <a:lnTo>
                    <a:pt y="68" x="136"/>
                  </a:lnTo>
                  <a:lnTo>
                    <a:pt y="58" x="149"/>
                  </a:lnTo>
                  <a:lnTo>
                    <a:pt y="50" x="163"/>
                  </a:lnTo>
                  <a:lnTo>
                    <a:pt y="41" x="177"/>
                  </a:lnTo>
                  <a:lnTo>
                    <a:pt y="34" x="191"/>
                  </a:lnTo>
                  <a:lnTo>
                    <a:pt y="27" x="207"/>
                  </a:lnTo>
                  <a:lnTo>
                    <a:pt y="21" x="221"/>
                  </a:lnTo>
                  <a:lnTo>
                    <a:pt y="16" x="237"/>
                  </a:lnTo>
                  <a:lnTo>
                    <a:pt y="12" x="254"/>
                  </a:lnTo>
                  <a:lnTo>
                    <a:pt y="7" x="269"/>
                  </a:lnTo>
                  <a:lnTo>
                    <a:pt y="4" x="286"/>
                  </a:lnTo>
                  <a:lnTo>
                    <a:pt y="3" x="303"/>
                  </a:lnTo>
                  <a:lnTo>
                    <a:pt y="2" x="320"/>
                  </a:lnTo>
                  <a:lnTo>
                    <a:pt y="0" x="337"/>
                  </a:lnTo>
                  <a:lnTo>
                    <a:pt y="2" x="354"/>
                  </a:lnTo>
                  <a:lnTo>
                    <a:pt y="3" x="371"/>
                  </a:lnTo>
                  <a:lnTo>
                    <a:pt y="4" x="388"/>
                  </a:lnTo>
                  <a:lnTo>
                    <a:pt y="7" x="405"/>
                  </a:lnTo>
                  <a:lnTo>
                    <a:pt y="12" x="422"/>
                  </a:lnTo>
                  <a:lnTo>
                    <a:pt y="16" x="438"/>
                  </a:lnTo>
                  <a:lnTo>
                    <a:pt y="21" x="453"/>
                  </a:lnTo>
                  <a:lnTo>
                    <a:pt y="27" x="469"/>
                  </a:lnTo>
                  <a:lnTo>
                    <a:pt y="34" x="483"/>
                  </a:lnTo>
                  <a:lnTo>
                    <a:pt y="41" x="499"/>
                  </a:lnTo>
                  <a:lnTo>
                    <a:pt y="50" x="513"/>
                  </a:lnTo>
                  <a:lnTo>
                    <a:pt y="58" x="525"/>
                  </a:lnTo>
                  <a:lnTo>
                    <a:pt y="68" x="540"/>
                  </a:lnTo>
                  <a:lnTo>
                    <a:pt y="78" x="552"/>
                  </a:lnTo>
                  <a:lnTo>
                    <a:pt y="88" x="564"/>
                  </a:lnTo>
                  <a:lnTo>
                    <a:pt y="99" x="575"/>
                  </a:lnTo>
                  <a:lnTo>
                    <a:pt y="111" x="586"/>
                  </a:lnTo>
                  <a:lnTo>
                    <a:pt y="123" x="598"/>
                  </a:lnTo>
                  <a:lnTo>
                    <a:pt y="136" x="608"/>
                  </a:lnTo>
                  <a:lnTo>
                    <a:pt y="149" x="618"/>
                  </a:lnTo>
                  <a:lnTo>
                    <a:pt y="163" x="626"/>
                  </a:lnTo>
                  <a:lnTo>
                    <a:pt y="177" x="635"/>
                  </a:lnTo>
                  <a:lnTo>
                    <a:pt y="191" x="642"/>
                  </a:lnTo>
                  <a:lnTo>
                    <a:pt y="207" x="649"/>
                  </a:lnTo>
                  <a:lnTo>
                    <a:pt y="223" x="654"/>
                  </a:lnTo>
                  <a:lnTo>
                    <a:pt y="238" x="660"/>
                  </a:lnTo>
                  <a:lnTo>
                    <a:pt y="254" x="664"/>
                  </a:lnTo>
                  <a:lnTo>
                    <a:pt y="271" x="669"/>
                  </a:lnTo>
                  <a:lnTo>
                    <a:pt y="286" x="671"/>
                  </a:lnTo>
                  <a:lnTo>
                    <a:pt y="303" x="673"/>
                  </a:lnTo>
                  <a:lnTo>
                    <a:pt y="320" x="674"/>
                  </a:lnTo>
                  <a:lnTo>
                    <a:pt y="339" x="674"/>
                  </a:lnTo>
                  <a:lnTo>
                    <a:pt y="356" x="674"/>
                  </a:lnTo>
                  <a:lnTo>
                    <a:pt y="373" x="673"/>
                  </a:lnTo>
                  <a:lnTo>
                    <a:pt y="390" x="671"/>
                  </a:lnTo>
                  <a:lnTo>
                    <a:pt y="405" x="669"/>
                  </a:lnTo>
                  <a:lnTo>
                    <a:pt y="422" x="664"/>
                  </a:lnTo>
                  <a:lnTo>
                    <a:pt y="438" x="660"/>
                  </a:lnTo>
                  <a:lnTo>
                    <a:pt y="454" x="654"/>
                  </a:lnTo>
                  <a:lnTo>
                    <a:pt y="469" x="649"/>
                  </a:lnTo>
                  <a:lnTo>
                    <a:pt y="485" x="642"/>
                  </a:lnTo>
                  <a:lnTo>
                    <a:pt y="499" x="635"/>
                  </a:lnTo>
                  <a:lnTo>
                    <a:pt y="513" x="626"/>
                  </a:lnTo>
                  <a:lnTo>
                    <a:pt y="527" x="618"/>
                  </a:lnTo>
                  <a:lnTo>
                    <a:pt y="540" x="608"/>
                  </a:lnTo>
                  <a:lnTo>
                    <a:pt y="553" x="598"/>
                  </a:lnTo>
                  <a:lnTo>
                    <a:pt y="566" x="586"/>
                  </a:lnTo>
                  <a:lnTo>
                    <a:pt y="577" x="575"/>
                  </a:lnTo>
                  <a:lnTo>
                    <a:pt y="588" x="564"/>
                  </a:lnTo>
                  <a:lnTo>
                    <a:pt y="598" x="552"/>
                  </a:lnTo>
                  <a:lnTo>
                    <a:pt y="608" x="540"/>
                  </a:lnTo>
                  <a:lnTo>
                    <a:pt y="618" x="525"/>
                  </a:lnTo>
                  <a:lnTo>
                    <a:pt y="626" x="513"/>
                  </a:lnTo>
                  <a:lnTo>
                    <a:pt y="635" x="499"/>
                  </a:lnTo>
                  <a:lnTo>
                    <a:pt y="642" x="483"/>
                  </a:lnTo>
                  <a:lnTo>
                    <a:pt y="649" x="469"/>
                  </a:lnTo>
                  <a:lnTo>
                    <a:pt y="655" x="453"/>
                  </a:lnTo>
                  <a:lnTo>
                    <a:pt y="660" x="438"/>
                  </a:lnTo>
                  <a:lnTo>
                    <a:pt y="665" x="422"/>
                  </a:lnTo>
                  <a:lnTo>
                    <a:pt y="669" x="405"/>
                  </a:lnTo>
                  <a:lnTo>
                    <a:pt y="672" x="388"/>
                  </a:lnTo>
                  <a:lnTo>
                    <a:pt y="675" x="371"/>
                  </a:lnTo>
                  <a:lnTo>
                    <a:pt y="675" x="354"/>
                  </a:lnTo>
                  <a:lnTo>
                    <a:pt y="676" x="337"/>
                  </a:lnTo>
                  <a:lnTo>
                    <a:pt y="675" x="320"/>
                  </a:lnTo>
                  <a:lnTo>
                    <a:pt y="675" x="305"/>
                  </a:lnTo>
                  <a:lnTo>
                    <a:pt y="672" x="288"/>
                  </a:lnTo>
                  <a:lnTo>
                    <a:pt y="669" x="272"/>
                  </a:lnTo>
                  <a:lnTo>
                    <a:pt y="666" x="255"/>
                  </a:lnTo>
                  <a:lnTo>
                    <a:pt y="660" x="239"/>
                  </a:lnTo>
                  <a:lnTo>
                    <a:pt y="656" x="224"/>
                  </a:lnTo>
                  <a:lnTo>
                    <a:pt y="651" x="208"/>
                  </a:lnTo>
                  <a:lnTo>
                    <a:pt y="643" x="194"/>
                  </a:lnTo>
                  <a:lnTo>
                    <a:pt y="636" x="178"/>
                  </a:lnTo>
                  <a:lnTo>
                    <a:pt y="628" x="164"/>
                  </a:lnTo>
                  <a:lnTo>
                    <a:pt y="619" x="150"/>
                  </a:lnTo>
                  <a:lnTo>
                    <a:pt y="609" x="137"/>
                  </a:lnTo>
                  <a:lnTo>
                    <a:pt y="600" x="125"/>
                  </a:lnTo>
                  <a:lnTo>
                    <a:pt y="590" x="112"/>
                  </a:lnTo>
                  <a:lnTo>
                    <a:pt y="578" x="101"/>
                  </a:lnTo>
                  <a:close/>
                </a:path>
              </a:pathLst>
            </a:custGeom>
            <a:solidFill>
              <a:srgbClr val="F7C7C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69" name="Shape 6569"/>
            <p:cNvSpPr/>
            <p:nvPr/>
          </p:nvSpPr>
          <p:spPr>
            <a:xfrm>
              <a:off y="2371725" x="511175"/>
              <a:ext cy="1069975" cx="1069975"/>
            </a:xfrm>
            <a:custGeom>
              <a:pathLst>
                <a:path w="674" extrusionOk="0" h="674">
                  <a:moveTo>
                    <a:pt y="577" x="99"/>
                  </a:moveTo>
                  <a:lnTo>
                    <a:pt y="565" x="87"/>
                  </a:lnTo>
                  <a:lnTo>
                    <a:pt y="552" x="76"/>
                  </a:lnTo>
                  <a:lnTo>
                    <a:pt y="540" x="66"/>
                  </a:lnTo>
                  <a:lnTo>
                    <a:pt y="526" x="56"/>
                  </a:lnTo>
                  <a:lnTo>
                    <a:pt y="511" x="48"/>
                  </a:lnTo>
                  <a:lnTo>
                    <a:pt y="497" x="39"/>
                  </a:lnTo>
                  <a:lnTo>
                    <a:pt y="483" x="32"/>
                  </a:lnTo>
                  <a:lnTo>
                    <a:pt y="467" x="25"/>
                  </a:lnTo>
                  <a:lnTo>
                    <a:pt y="452" x="19"/>
                  </a:lnTo>
                  <a:lnTo>
                    <a:pt y="436" x="14"/>
                  </a:lnTo>
                  <a:lnTo>
                    <a:pt y="419" x="9"/>
                  </a:lnTo>
                  <a:lnTo>
                    <a:pt y="404" x="5"/>
                  </a:lnTo>
                  <a:lnTo>
                    <a:pt y="387" x="2"/>
                  </a:lnTo>
                  <a:lnTo>
                    <a:pt y="370" x="1"/>
                  </a:lnTo>
                  <a:lnTo>
                    <a:pt y="354" x="0"/>
                  </a:lnTo>
                  <a:lnTo>
                    <a:pt y="337" x="0"/>
                  </a:lnTo>
                  <a:lnTo>
                    <a:pt y="320" x="0"/>
                  </a:lnTo>
                  <a:lnTo>
                    <a:pt y="302" x="1"/>
                  </a:lnTo>
                  <a:lnTo>
                    <a:pt y="286" x="2"/>
                  </a:lnTo>
                  <a:lnTo>
                    <a:pt y="269" x="5"/>
                  </a:lnTo>
                  <a:lnTo>
                    <a:pt y="252" x="9"/>
                  </a:lnTo>
                  <a:lnTo>
                    <a:pt y="237" x="14"/>
                  </a:lnTo>
                  <a:lnTo>
                    <a:pt y="221" x="19"/>
                  </a:lnTo>
                  <a:lnTo>
                    <a:pt y="205" x="25"/>
                  </a:lnTo>
                  <a:lnTo>
                    <a:pt y="191" x="32"/>
                  </a:lnTo>
                  <a:lnTo>
                    <a:pt y="176" x="39"/>
                  </a:lnTo>
                  <a:lnTo>
                    <a:pt y="161" x="48"/>
                  </a:lnTo>
                  <a:lnTo>
                    <a:pt y="149" x="56"/>
                  </a:lnTo>
                  <a:lnTo>
                    <a:pt y="135" x="66"/>
                  </a:lnTo>
                  <a:lnTo>
                    <a:pt y="122" x="76"/>
                  </a:lnTo>
                  <a:lnTo>
                    <a:pt y="110" x="87"/>
                  </a:lnTo>
                  <a:lnTo>
                    <a:pt y="98" x="99"/>
                  </a:lnTo>
                  <a:lnTo>
                    <a:pt y="88" x="110"/>
                  </a:lnTo>
                  <a:lnTo>
                    <a:pt y="76" x="121"/>
                  </a:lnTo>
                  <a:lnTo>
                    <a:pt y="67" x="134"/>
                  </a:lnTo>
                  <a:lnTo>
                    <a:pt y="57" x="148"/>
                  </a:lnTo>
                  <a:lnTo>
                    <a:pt y="48" x="162"/>
                  </a:lnTo>
                  <a:lnTo>
                    <a:pt y="40" x="175"/>
                  </a:lnTo>
                  <a:lnTo>
                    <a:pt y="33" x="191"/>
                  </a:lnTo>
                  <a:lnTo>
                    <a:pt y="25" x="205"/>
                  </a:lnTo>
                  <a:lnTo>
                    <a:pt y="20" x="221"/>
                  </a:lnTo>
                  <a:lnTo>
                    <a:pt y="14" x="236"/>
                  </a:lnTo>
                  <a:lnTo>
                    <a:pt y="10" x="252"/>
                  </a:lnTo>
                  <a:lnTo>
                    <a:pt y="6" x="269"/>
                  </a:lnTo>
                  <a:lnTo>
                    <a:pt y="3" x="286"/>
                  </a:lnTo>
                  <a:lnTo>
                    <a:pt y="1" x="303"/>
                  </a:lnTo>
                  <a:lnTo>
                    <a:pt y="0" x="320"/>
                  </a:lnTo>
                  <a:lnTo>
                    <a:pt y="0" x="337"/>
                  </a:lnTo>
                  <a:lnTo>
                    <a:pt y="0" x="354"/>
                  </a:lnTo>
                  <a:lnTo>
                    <a:pt y="1" x="371"/>
                  </a:lnTo>
                  <a:lnTo>
                    <a:pt y="3" x="388"/>
                  </a:lnTo>
                  <a:lnTo>
                    <a:pt y="6" x="405"/>
                  </a:lnTo>
                  <a:lnTo>
                    <a:pt y="10" x="420"/>
                  </a:lnTo>
                  <a:lnTo>
                    <a:pt y="14" x="437"/>
                  </a:lnTo>
                  <a:lnTo>
                    <a:pt y="20" x="453"/>
                  </a:lnTo>
                  <a:lnTo>
                    <a:pt y="25" x="468"/>
                  </a:lnTo>
                  <a:lnTo>
                    <a:pt y="33" x="483"/>
                  </a:lnTo>
                  <a:lnTo>
                    <a:pt y="40" x="497"/>
                  </a:lnTo>
                  <a:lnTo>
                    <a:pt y="48" x="511"/>
                  </a:lnTo>
                  <a:lnTo>
                    <a:pt y="57" x="525"/>
                  </a:lnTo>
                  <a:lnTo>
                    <a:pt y="67" x="538"/>
                  </a:lnTo>
                  <a:lnTo>
                    <a:pt y="76" x="551"/>
                  </a:lnTo>
                  <a:lnTo>
                    <a:pt y="88" x="563"/>
                  </a:lnTo>
                  <a:lnTo>
                    <a:pt y="98" x="575"/>
                  </a:lnTo>
                  <a:lnTo>
                    <a:pt y="110" x="586"/>
                  </a:lnTo>
                  <a:lnTo>
                    <a:pt y="122" x="597"/>
                  </a:lnTo>
                  <a:lnTo>
                    <a:pt y="135" x="607"/>
                  </a:lnTo>
                  <a:lnTo>
                    <a:pt y="149" x="616"/>
                  </a:lnTo>
                  <a:lnTo>
                    <a:pt y="161" x="626"/>
                  </a:lnTo>
                  <a:lnTo>
                    <a:pt y="176" x="633"/>
                  </a:lnTo>
                  <a:lnTo>
                    <a:pt y="191" x="641"/>
                  </a:lnTo>
                  <a:lnTo>
                    <a:pt y="205" x="647"/>
                  </a:lnTo>
                  <a:lnTo>
                    <a:pt y="221" x="654"/>
                  </a:lnTo>
                  <a:lnTo>
                    <a:pt y="237" x="658"/>
                  </a:lnTo>
                  <a:lnTo>
                    <a:pt y="252" x="664"/>
                  </a:lnTo>
                  <a:lnTo>
                    <a:pt y="269" x="667"/>
                  </a:lnTo>
                  <a:lnTo>
                    <a:pt y="286" x="669"/>
                  </a:lnTo>
                  <a:lnTo>
                    <a:pt y="302" x="672"/>
                  </a:lnTo>
                  <a:lnTo>
                    <a:pt y="320" x="674"/>
                  </a:lnTo>
                  <a:lnTo>
                    <a:pt y="337" x="674"/>
                  </a:lnTo>
                  <a:lnTo>
                    <a:pt y="354" x="674"/>
                  </a:lnTo>
                  <a:lnTo>
                    <a:pt y="371" x="672"/>
                  </a:lnTo>
                  <a:lnTo>
                    <a:pt y="388" x="669"/>
                  </a:lnTo>
                  <a:lnTo>
                    <a:pt y="405" x="667"/>
                  </a:lnTo>
                  <a:lnTo>
                    <a:pt y="421" x="664"/>
                  </a:lnTo>
                  <a:lnTo>
                    <a:pt y="436" x="658"/>
                  </a:lnTo>
                  <a:lnTo>
                    <a:pt y="453" x="654"/>
                  </a:lnTo>
                  <a:lnTo>
                    <a:pt y="467" x="647"/>
                  </a:lnTo>
                  <a:lnTo>
                    <a:pt y="483" x="641"/>
                  </a:lnTo>
                  <a:lnTo>
                    <a:pt y="497" x="633"/>
                  </a:lnTo>
                  <a:lnTo>
                    <a:pt y="511" x="626"/>
                  </a:lnTo>
                  <a:lnTo>
                    <a:pt y="526" x="616"/>
                  </a:lnTo>
                  <a:lnTo>
                    <a:pt y="538" x="607"/>
                  </a:lnTo>
                  <a:lnTo>
                    <a:pt y="551" x="597"/>
                  </a:lnTo>
                  <a:lnTo>
                    <a:pt y="564" x="586"/>
                  </a:lnTo>
                  <a:lnTo>
                    <a:pt y="575" x="575"/>
                  </a:lnTo>
                  <a:lnTo>
                    <a:pt y="587" x="563"/>
                  </a:lnTo>
                  <a:lnTo>
                    <a:pt y="596" x="551"/>
                  </a:lnTo>
                  <a:lnTo>
                    <a:pt y="608" x="538"/>
                  </a:lnTo>
                  <a:lnTo>
                    <a:pt y="616" x="525"/>
                  </a:lnTo>
                  <a:lnTo>
                    <a:pt y="625" x="511"/>
                  </a:lnTo>
                  <a:lnTo>
                    <a:pt y="633" x="497"/>
                  </a:lnTo>
                  <a:lnTo>
                    <a:pt y="640" x="483"/>
                  </a:lnTo>
                  <a:lnTo>
                    <a:pt y="647" x="468"/>
                  </a:lnTo>
                  <a:lnTo>
                    <a:pt y="653" x="453"/>
                  </a:lnTo>
                  <a:lnTo>
                    <a:pt y="659" x="437"/>
                  </a:lnTo>
                  <a:lnTo>
                    <a:pt y="663" x="420"/>
                  </a:lnTo>
                  <a:lnTo>
                    <a:pt y="667" x="405"/>
                  </a:lnTo>
                  <a:lnTo>
                    <a:pt y="670" x="388"/>
                  </a:lnTo>
                  <a:lnTo>
                    <a:pt y="673" x="371"/>
                  </a:lnTo>
                  <a:lnTo>
                    <a:pt y="674" x="354"/>
                  </a:lnTo>
                  <a:lnTo>
                    <a:pt y="674" x="337"/>
                  </a:lnTo>
                  <a:lnTo>
                    <a:pt y="674" x="320"/>
                  </a:lnTo>
                  <a:lnTo>
                    <a:pt y="673" x="304"/>
                  </a:lnTo>
                  <a:lnTo>
                    <a:pt y="670" x="287"/>
                  </a:lnTo>
                  <a:lnTo>
                    <a:pt y="667" x="272"/>
                  </a:lnTo>
                  <a:lnTo>
                    <a:pt y="664" x="255"/>
                  </a:lnTo>
                  <a:lnTo>
                    <a:pt y="660" x="239"/>
                  </a:lnTo>
                  <a:lnTo>
                    <a:pt y="655" x="223"/>
                  </a:lnTo>
                  <a:lnTo>
                    <a:pt y="649" x="208"/>
                  </a:lnTo>
                  <a:lnTo>
                    <a:pt y="642" x="194"/>
                  </a:lnTo>
                  <a:lnTo>
                    <a:pt y="635" x="178"/>
                  </a:lnTo>
                  <a:lnTo>
                    <a:pt y="626" x="164"/>
                  </a:lnTo>
                  <a:lnTo>
                    <a:pt y="618" x="150"/>
                  </a:lnTo>
                  <a:lnTo>
                    <a:pt y="609" x="137"/>
                  </a:lnTo>
                  <a:lnTo>
                    <a:pt y="599" x="124"/>
                  </a:lnTo>
                  <a:lnTo>
                    <a:pt y="588" x="111"/>
                  </a:lnTo>
                  <a:lnTo>
                    <a:pt y="577" x="99"/>
                  </a:lnTo>
                  <a:close/>
                </a:path>
              </a:pathLst>
            </a:custGeom>
            <a:solidFill>
              <a:srgbClr val="F7C7C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grpSp>
        <p:nvGrpSpPr>
          <p:cNvPr id="6570" name="Shape 6570"/>
          <p:cNvGrpSpPr/>
          <p:nvPr/>
        </p:nvGrpSpPr>
        <p:grpSpPr>
          <a:xfrm>
            <a:off y="2109787" x="323850"/>
            <a:ext cy="2919412" cx="3135312"/>
            <a:chOff y="2286000" x="76200"/>
            <a:chExt cy="3603625" cx="4103686"/>
          </a:xfrm>
        </p:grpSpPr>
        <p:sp>
          <p:nvSpPr>
            <p:cNvPr id="6571" name="Shape 6571"/>
            <p:cNvSpPr/>
            <p:nvPr/>
          </p:nvSpPr>
          <p:spPr>
            <a:xfrm>
              <a:off y="4718050" x="2309811"/>
              <a:ext cy="26987" cx="55561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72" name="Shape 6572"/>
            <p:cNvSpPr/>
            <p:nvPr/>
          </p:nvSpPr>
          <p:spPr>
            <a:xfrm>
              <a:off y="4718050" x="2446336"/>
              <a:ext cy="26987" cx="55561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73" name="Shape 6573"/>
            <p:cNvSpPr/>
            <p:nvPr/>
          </p:nvSpPr>
          <p:spPr>
            <a:xfrm>
              <a:off y="4718050" x="2582861"/>
              <a:ext cy="26987" cx="57150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74" name="Shape 6574"/>
            <p:cNvSpPr/>
            <p:nvPr/>
          </p:nvSpPr>
          <p:spPr>
            <a:xfrm>
              <a:off y="4718050" x="2722561"/>
              <a:ext cy="26987" cx="53974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75" name="Shape 6575"/>
            <p:cNvSpPr/>
            <p:nvPr/>
          </p:nvSpPr>
          <p:spPr>
            <a:xfrm>
              <a:off y="4718050" x="2860675"/>
              <a:ext cy="26987" cx="53974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76" name="Shape 6576"/>
            <p:cNvSpPr/>
            <p:nvPr/>
          </p:nvSpPr>
          <p:spPr>
            <a:xfrm>
              <a:off y="4718050" x="1123950"/>
              <a:ext cy="26987" cx="1120774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77" name="Shape 6577"/>
            <p:cNvSpPr/>
            <p:nvPr/>
          </p:nvSpPr>
          <p:spPr>
            <a:xfrm>
              <a:off y="2355850" x="2325686"/>
              <a:ext cy="26987" cx="53974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78" name="Shape 6578"/>
            <p:cNvSpPr/>
            <p:nvPr/>
          </p:nvSpPr>
          <p:spPr>
            <a:xfrm>
              <a:off y="2355850" x="2462211"/>
              <a:ext cy="26987" cx="53974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79" name="Shape 6579"/>
            <p:cNvSpPr/>
            <p:nvPr/>
          </p:nvSpPr>
          <p:spPr>
            <a:xfrm>
              <a:off y="2355850" x="2598736"/>
              <a:ext cy="26987" cx="57150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80" name="Shape 6580"/>
            <p:cNvSpPr/>
            <p:nvPr/>
          </p:nvSpPr>
          <p:spPr>
            <a:xfrm>
              <a:off y="2355850" x="2736850"/>
              <a:ext cy="26987" cx="55561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81" name="Shape 6581"/>
            <p:cNvSpPr/>
            <p:nvPr/>
          </p:nvSpPr>
          <p:spPr>
            <a:xfrm>
              <a:off y="2355850" x="3076575"/>
              <a:ext cy="26987" cx="53974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82" name="Shape 6582"/>
            <p:cNvSpPr/>
            <p:nvPr/>
          </p:nvSpPr>
          <p:spPr>
            <a:xfrm>
              <a:off y="2355850" x="3213100"/>
              <a:ext cy="26987" cx="55561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83" name="Shape 6583"/>
            <p:cNvSpPr/>
            <p:nvPr/>
          </p:nvSpPr>
          <p:spPr>
            <a:xfrm>
              <a:off y="2355850" x="3349625"/>
              <a:ext cy="26987" cx="57150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84" name="Shape 6584"/>
            <p:cNvSpPr/>
            <p:nvPr/>
          </p:nvSpPr>
          <p:spPr>
            <a:xfrm>
              <a:off y="2355850" x="3487737"/>
              <a:ext cy="26987" cx="55561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85" name="Shape 6585"/>
            <p:cNvSpPr/>
            <p:nvPr/>
          </p:nvSpPr>
          <p:spPr>
            <a:xfrm>
              <a:off y="2355850" x="3627437"/>
              <a:ext cy="26987" cx="53974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86" name="Shape 6586"/>
            <p:cNvSpPr/>
            <p:nvPr/>
          </p:nvSpPr>
          <p:spPr>
            <a:xfrm>
              <a:off y="2355850" x="1046162"/>
              <a:ext cy="26987" cx="569912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87" name="Shape 6587"/>
            <p:cNvSpPr/>
            <p:nvPr/>
          </p:nvSpPr>
          <p:spPr>
            <a:xfrm>
              <a:off y="2355850" x="1863725"/>
              <a:ext cy="26987" cx="461961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88" name="Shape 6588"/>
            <p:cNvSpPr/>
            <p:nvPr/>
          </p:nvSpPr>
          <p:spPr>
            <a:xfrm>
              <a:off y="2290761" x="2057400"/>
              <a:ext cy="152400" cx="517525"/>
            </a:xfrm>
            <a:custGeom>
              <a:pathLst>
                <a:path w="326" extrusionOk="0" h="96">
                  <a:moveTo>
                    <a:pt y="96" x="88"/>
                  </a:moveTo>
                  <a:lnTo>
                    <a:pt y="96" x="237"/>
                  </a:lnTo>
                  <a:lnTo>
                    <a:pt y="96" x="245"/>
                  </a:lnTo>
                  <a:lnTo>
                    <a:pt y="95" x="252"/>
                  </a:lnTo>
                  <a:lnTo>
                    <a:pt y="92" x="259"/>
                  </a:lnTo>
                  <a:lnTo>
                    <a:pt y="89" x="265"/>
                  </a:lnTo>
                  <a:lnTo>
                    <a:pt y="82" x="276"/>
                  </a:lnTo>
                  <a:lnTo>
                    <a:pt y="72" x="287"/>
                  </a:lnTo>
                  <a:lnTo>
                    <a:pt y="64" x="296"/>
                  </a:lnTo>
                  <a:lnTo>
                    <a:pt y="57" x="306"/>
                  </a:lnTo>
                  <a:lnTo>
                    <a:pt y="54" x="312"/>
                  </a:lnTo>
                  <a:lnTo>
                    <a:pt y="51" x="316"/>
                  </a:lnTo>
                  <a:lnTo>
                    <a:pt y="50" x="321"/>
                  </a:lnTo>
                  <a:lnTo>
                    <a:pt y="50" x="326"/>
                  </a:lnTo>
                  <a:lnTo>
                    <a:pt y="48" x="321"/>
                  </a:lnTo>
                  <a:lnTo>
                    <a:pt y="47" x="316"/>
                  </a:lnTo>
                  <a:lnTo>
                    <a:pt y="44" x="312"/>
                  </a:lnTo>
                  <a:lnTo>
                    <a:pt y="41" x="306"/>
                  </a:lnTo>
                  <a:lnTo>
                    <a:pt y="34" x="296"/>
                  </a:lnTo>
                  <a:lnTo>
                    <a:pt y="25" x="287"/>
                  </a:lnTo>
                  <a:lnTo>
                    <a:pt y="16" x="276"/>
                  </a:lnTo>
                  <a:lnTo>
                    <a:pt y="8" x="265"/>
                  </a:lnTo>
                  <a:lnTo>
                    <a:pt y="6" x="259"/>
                  </a:lnTo>
                  <a:lnTo>
                    <a:pt y="3" x="252"/>
                  </a:lnTo>
                  <a:lnTo>
                    <a:pt y="1" x="245"/>
                  </a:lnTo>
                  <a:lnTo>
                    <a:pt y="1" x="237"/>
                  </a:lnTo>
                  <a:lnTo>
                    <a:pt y="0" x="88"/>
                  </a:lnTo>
                  <a:lnTo>
                    <a:pt y="1" x="81"/>
                  </a:lnTo>
                  <a:lnTo>
                    <a:pt y="3" x="74"/>
                  </a:lnTo>
                  <a:lnTo>
                    <a:pt y="6" x="67"/>
                  </a:lnTo>
                  <a:lnTo>
                    <a:pt y="8" x="61"/>
                  </a:lnTo>
                  <a:lnTo>
                    <a:pt y="16" x="50"/>
                  </a:lnTo>
                  <a:lnTo>
                    <a:pt y="25" x="40"/>
                  </a:lnTo>
                  <a:lnTo>
                    <a:pt y="34" x="30"/>
                  </a:lnTo>
                  <a:lnTo>
                    <a:pt y="41" x="20"/>
                  </a:lnTo>
                  <a:lnTo>
                    <a:pt y="44" x="16"/>
                  </a:lnTo>
                  <a:lnTo>
                    <a:pt y="47" x="10"/>
                  </a:lnTo>
                  <a:lnTo>
                    <a:pt y="48" x="6"/>
                  </a:lnTo>
                  <a:lnTo>
                    <a:pt y="50" x="0"/>
                  </a:lnTo>
                  <a:lnTo>
                    <a:pt y="50" x="6"/>
                  </a:lnTo>
                  <a:lnTo>
                    <a:pt y="51" x="10"/>
                  </a:lnTo>
                  <a:lnTo>
                    <a:pt y="54" x="16"/>
                  </a:lnTo>
                  <a:lnTo>
                    <a:pt y="57" x="20"/>
                  </a:lnTo>
                  <a:lnTo>
                    <a:pt y="64" x="30"/>
                  </a:lnTo>
                  <a:lnTo>
                    <a:pt y="74" x="40"/>
                  </a:lnTo>
                  <a:lnTo>
                    <a:pt y="82" x="50"/>
                  </a:lnTo>
                  <a:lnTo>
                    <a:pt y="89" x="61"/>
                  </a:lnTo>
                  <a:lnTo>
                    <a:pt y="92" x="67"/>
                  </a:lnTo>
                  <a:lnTo>
                    <a:pt y="95" x="74"/>
                  </a:lnTo>
                  <a:lnTo>
                    <a:pt y="96" x="81"/>
                  </a:lnTo>
                  <a:lnTo>
                    <a:pt y="96" x="8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89" name="Shape 6589"/>
            <p:cNvSpPr/>
            <p:nvPr/>
          </p:nvSpPr>
          <p:spPr>
            <a:xfrm>
              <a:off y="2436811" x="2197100"/>
              <a:ext cy="14286" cx="236537"/>
            </a:xfrm>
            <a:custGeom>
              <a:pathLst>
                <a:path w="149" extrusionOk="0" h="9">
                  <a:moveTo>
                    <a:pt y="9" x="149"/>
                  </a:moveTo>
                  <a:lnTo>
                    <a:pt y="0" x="149"/>
                  </a:lnTo>
                  <a:lnTo>
                    <a:pt y="0" x="0"/>
                  </a:lnTo>
                  <a:lnTo>
                    <a:pt y="9" x="0"/>
                  </a:lnTo>
                  <a:lnTo>
                    <a:pt y="9" x="149"/>
                  </a:lnTo>
                  <a:lnTo>
                    <a:pt y="9" x="14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90" name="Shape 6590"/>
            <p:cNvSpPr/>
            <p:nvPr/>
          </p:nvSpPr>
          <p:spPr>
            <a:xfrm>
              <a:off y="2362200" x="2433636"/>
              <a:ext cy="88900" cx="141286"/>
            </a:xfrm>
            <a:custGeom>
              <a:pathLst>
                <a:path w="89" extrusionOk="0" h="56">
                  <a:moveTo>
                    <a:pt y="9" x="89"/>
                  </a:moveTo>
                  <a:lnTo>
                    <a:pt y="0" x="89"/>
                  </a:lnTo>
                  <a:lnTo>
                    <a:pt y="0" x="83"/>
                  </a:lnTo>
                  <a:lnTo>
                    <a:pt y="2" x="77"/>
                  </a:lnTo>
                  <a:lnTo>
                    <a:pt y="5" x="72"/>
                  </a:lnTo>
                  <a:lnTo>
                    <a:pt y="9" x="66"/>
                  </a:lnTo>
                  <a:lnTo>
                    <a:pt y="16" x="58"/>
                  </a:lnTo>
                  <a:lnTo>
                    <a:pt y="24" x="48"/>
                  </a:lnTo>
                  <a:lnTo>
                    <a:pt y="33" x="36"/>
                  </a:lnTo>
                  <a:lnTo>
                    <a:pt y="41" x="26"/>
                  </a:lnTo>
                  <a:lnTo>
                    <a:pt y="44" x="19"/>
                  </a:lnTo>
                  <a:lnTo>
                    <a:pt y="46" x="14"/>
                  </a:lnTo>
                  <a:lnTo>
                    <a:pt y="47" x="7"/>
                  </a:lnTo>
                  <a:lnTo>
                    <a:pt y="47" x="0"/>
                  </a:lnTo>
                  <a:lnTo>
                    <a:pt y="56" x="0"/>
                  </a:lnTo>
                  <a:lnTo>
                    <a:pt y="56" x="8"/>
                  </a:lnTo>
                  <a:lnTo>
                    <a:pt y="54" x="16"/>
                  </a:lnTo>
                  <a:lnTo>
                    <a:pt y="51" x="24"/>
                  </a:lnTo>
                  <a:lnTo>
                    <a:pt y="48" x="31"/>
                  </a:lnTo>
                  <a:lnTo>
                    <a:pt y="40" x="42"/>
                  </a:lnTo>
                  <a:lnTo>
                    <a:pt y="31" x="53"/>
                  </a:lnTo>
                  <a:lnTo>
                    <a:pt y="23" x="62"/>
                  </a:lnTo>
                  <a:lnTo>
                    <a:pt y="14" x="72"/>
                  </a:lnTo>
                  <a:lnTo>
                    <a:pt y="12" x="76"/>
                  </a:lnTo>
                  <a:lnTo>
                    <a:pt y="10" x="80"/>
                  </a:lnTo>
                  <a:lnTo>
                    <a:pt y="9" x="84"/>
                  </a:lnTo>
                  <a:lnTo>
                    <a:pt y="9" x="89"/>
                  </a:lnTo>
                  <a:lnTo>
                    <a:pt y="0" x="89"/>
                  </a:lnTo>
                  <a:lnTo>
                    <a:pt y="9" x="8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91" name="Shape 6591"/>
            <p:cNvSpPr/>
            <p:nvPr/>
          </p:nvSpPr>
          <p:spPr>
            <a:xfrm>
              <a:off y="2286000" x="2433636"/>
              <a:ext cy="90486" cx="141286"/>
            </a:xfrm>
            <a:custGeom>
              <a:pathLst>
                <a:path w="89" extrusionOk="0" h="57">
                  <a:moveTo>
                    <a:pt y="9" x="0"/>
                  </a:moveTo>
                  <a:lnTo>
                    <a:pt y="9" x="0"/>
                  </a:lnTo>
                  <a:lnTo>
                    <a:pt y="9" x="7"/>
                  </a:lnTo>
                  <a:lnTo>
                    <a:pt y="10" x="14"/>
                  </a:lnTo>
                  <a:lnTo>
                    <a:pt y="13" x="19"/>
                  </a:lnTo>
                  <a:lnTo>
                    <a:pt y="16" x="26"/>
                  </a:lnTo>
                  <a:lnTo>
                    <a:pt y="23" x="36"/>
                  </a:lnTo>
                  <a:lnTo>
                    <a:pt y="31" x="48"/>
                  </a:lnTo>
                  <a:lnTo>
                    <a:pt y="40" x="58"/>
                  </a:lnTo>
                  <a:lnTo>
                    <a:pt y="48" x="66"/>
                  </a:lnTo>
                  <a:lnTo>
                    <a:pt y="51" x="72"/>
                  </a:lnTo>
                  <a:lnTo>
                    <a:pt y="54" x="77"/>
                  </a:lnTo>
                  <a:lnTo>
                    <a:pt y="55" x="83"/>
                  </a:lnTo>
                  <a:lnTo>
                    <a:pt y="57" x="89"/>
                  </a:lnTo>
                  <a:lnTo>
                    <a:pt y="48" x="89"/>
                  </a:lnTo>
                  <a:lnTo>
                    <a:pt y="47" x="84"/>
                  </a:lnTo>
                  <a:lnTo>
                    <a:pt y="45" x="80"/>
                  </a:lnTo>
                  <a:lnTo>
                    <a:pt y="44" x="76"/>
                  </a:lnTo>
                  <a:lnTo>
                    <a:pt y="41" x="72"/>
                  </a:lnTo>
                  <a:lnTo>
                    <a:pt y="34" x="62"/>
                  </a:lnTo>
                  <a:lnTo>
                    <a:pt y="24" x="53"/>
                  </a:lnTo>
                  <a:lnTo>
                    <a:pt y="16" x="42"/>
                  </a:lnTo>
                  <a:lnTo>
                    <a:pt y="9" x="31"/>
                  </a:lnTo>
                  <a:lnTo>
                    <a:pt y="4" x="24"/>
                  </a:lnTo>
                  <a:lnTo>
                    <a:pt y="2" x="16"/>
                  </a:lnTo>
                  <a:lnTo>
                    <a:pt y="0" x="8"/>
                  </a:lnTo>
                  <a:lnTo>
                    <a:pt y="0" x="0"/>
                  </a:lnTo>
                  <a:lnTo>
                    <a:pt y="0" x="0"/>
                  </a:lnTo>
                  <a:lnTo>
                    <a:pt y="9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92" name="Shape 6592"/>
            <p:cNvSpPr/>
            <p:nvPr/>
          </p:nvSpPr>
          <p:spPr>
            <a:xfrm>
              <a:off y="2286000" x="2197100"/>
              <a:ext cy="14286" cx="236537"/>
            </a:xfrm>
            <a:custGeom>
              <a:pathLst>
                <a:path w="149" extrusionOk="0" h="9">
                  <a:moveTo>
                    <a:pt y="0" x="0"/>
                  </a:moveTo>
                  <a:lnTo>
                    <a:pt y="7" x="0"/>
                  </a:lnTo>
                  <a:lnTo>
                    <a:pt y="9" x="149"/>
                  </a:lnTo>
                  <a:lnTo>
                    <a:pt y="0" x="149"/>
                  </a:lnTo>
                  <a:lnTo>
                    <a:pt y="0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93" name="Shape 6593"/>
            <p:cNvSpPr/>
            <p:nvPr/>
          </p:nvSpPr>
          <p:spPr>
            <a:xfrm>
              <a:off y="2286000" x="2057400"/>
              <a:ext cy="90486" cx="139700"/>
            </a:xfrm>
            <a:custGeom>
              <a:pathLst>
                <a:path w="88" extrusionOk="0" h="57">
                  <a:moveTo>
                    <a:pt y="48" x="0"/>
                  </a:moveTo>
                  <a:lnTo>
                    <a:pt y="57" x="0"/>
                  </a:lnTo>
                  <a:lnTo>
                    <a:pt y="55" x="6"/>
                  </a:lnTo>
                  <a:lnTo>
                    <a:pt y="54" x="11"/>
                  </a:lnTo>
                  <a:lnTo>
                    <a:pt y="51" x="17"/>
                  </a:lnTo>
                  <a:lnTo>
                    <a:pt y="48" x="23"/>
                  </a:lnTo>
                  <a:lnTo>
                    <a:pt y="40" x="33"/>
                  </a:lnTo>
                  <a:lnTo>
                    <a:pt y="31" x="42"/>
                  </a:lnTo>
                  <a:lnTo>
                    <a:pt y="23" x="52"/>
                  </a:lnTo>
                  <a:lnTo>
                    <a:pt y="14" x="62"/>
                  </a:lnTo>
                  <a:lnTo>
                    <a:pt y="11" x="68"/>
                  </a:lnTo>
                  <a:lnTo>
                    <a:pt y="10" x="75"/>
                  </a:lnTo>
                  <a:lnTo>
                    <a:pt y="9" x="81"/>
                  </a:lnTo>
                  <a:lnTo>
                    <a:pt y="7" x="88"/>
                  </a:lnTo>
                  <a:lnTo>
                    <a:pt y="0" x="88"/>
                  </a:lnTo>
                  <a:lnTo>
                    <a:pt y="0" x="79"/>
                  </a:lnTo>
                  <a:lnTo>
                    <a:pt y="2" x="72"/>
                  </a:lnTo>
                  <a:lnTo>
                    <a:pt y="4" x="65"/>
                  </a:lnTo>
                  <a:lnTo>
                    <a:pt y="7" x="58"/>
                  </a:lnTo>
                  <a:lnTo>
                    <a:pt y="16" x="47"/>
                  </a:lnTo>
                  <a:lnTo>
                    <a:pt y="24" x="37"/>
                  </a:lnTo>
                  <a:lnTo>
                    <a:pt y="34" x="27"/>
                  </a:lnTo>
                  <a:lnTo>
                    <a:pt y="41" x="17"/>
                  </a:lnTo>
                  <a:lnTo>
                    <a:pt y="44" x="13"/>
                  </a:lnTo>
                  <a:lnTo>
                    <a:pt y="45" x="8"/>
                  </a:lnTo>
                  <a:lnTo>
                    <a:pt y="47" x="4"/>
                  </a:lnTo>
                  <a:lnTo>
                    <a:pt y="48" x="0"/>
                  </a:lnTo>
                  <a:lnTo>
                    <a:pt y="57" x="0"/>
                  </a:lnTo>
                  <a:lnTo>
                    <a:pt y="48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94" name="Shape 6594"/>
            <p:cNvSpPr/>
            <p:nvPr/>
          </p:nvSpPr>
          <p:spPr>
            <a:xfrm>
              <a:off y="2362200" x="2057400"/>
              <a:ext cy="88900" cx="139700"/>
            </a:xfrm>
            <a:custGeom>
              <a:pathLst>
                <a:path w="88" extrusionOk="0" h="56">
                  <a:moveTo>
                    <a:pt y="47" x="88"/>
                  </a:moveTo>
                  <a:lnTo>
                    <a:pt y="47" x="88"/>
                  </a:lnTo>
                  <a:lnTo>
                    <a:pt y="47" x="81"/>
                  </a:lnTo>
                  <a:lnTo>
                    <a:pt y="46" x="75"/>
                  </a:lnTo>
                  <a:lnTo>
                    <a:pt y="44" x="68"/>
                  </a:lnTo>
                  <a:lnTo>
                    <a:pt y="41" x="62"/>
                  </a:lnTo>
                  <a:lnTo>
                    <a:pt y="34" x="52"/>
                  </a:lnTo>
                  <a:lnTo>
                    <a:pt y="24" x="42"/>
                  </a:lnTo>
                  <a:lnTo>
                    <a:pt y="16" x="33"/>
                  </a:lnTo>
                  <a:lnTo>
                    <a:pt y="9" x="23"/>
                  </a:lnTo>
                  <a:lnTo>
                    <a:pt y="5" x="17"/>
                  </a:lnTo>
                  <a:lnTo>
                    <a:pt y="2" x="11"/>
                  </a:lnTo>
                  <a:lnTo>
                    <a:pt y="0" x="6"/>
                  </a:lnTo>
                  <a:lnTo>
                    <a:pt y="0" x="0"/>
                  </a:lnTo>
                  <a:lnTo>
                    <a:pt y="9" x="0"/>
                  </a:lnTo>
                  <a:lnTo>
                    <a:pt y="9" x="4"/>
                  </a:lnTo>
                  <a:lnTo>
                    <a:pt y="10" x="8"/>
                  </a:lnTo>
                  <a:lnTo>
                    <a:pt y="12" x="13"/>
                  </a:lnTo>
                  <a:lnTo>
                    <a:pt y="14" x="17"/>
                  </a:lnTo>
                  <a:lnTo>
                    <a:pt y="23" x="27"/>
                  </a:lnTo>
                  <a:lnTo>
                    <a:pt y="31" x="37"/>
                  </a:lnTo>
                  <a:lnTo>
                    <a:pt y="40" x="47"/>
                  </a:lnTo>
                  <a:lnTo>
                    <a:pt y="48" x="58"/>
                  </a:lnTo>
                  <a:lnTo>
                    <a:pt y="51" x="65"/>
                  </a:lnTo>
                  <a:lnTo>
                    <a:pt y="54" x="72"/>
                  </a:lnTo>
                  <a:lnTo>
                    <a:pt y="56" x="79"/>
                  </a:lnTo>
                  <a:lnTo>
                    <a:pt y="56" x="88"/>
                  </a:lnTo>
                  <a:lnTo>
                    <a:pt y="56" x="88"/>
                  </a:lnTo>
                  <a:lnTo>
                    <a:pt y="47" x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95" name="Shape 6595"/>
            <p:cNvSpPr/>
            <p:nvPr/>
          </p:nvSpPr>
          <p:spPr>
            <a:xfrm>
              <a:off y="2292350" x="2366961"/>
              <a:ext cy="150812" cx="158750"/>
            </a:xfrm>
            <a:custGeom>
              <a:pathLst>
                <a:path w="100" extrusionOk="0" h="95">
                  <a:moveTo>
                    <a:pt y="47" x="0"/>
                  </a:moveTo>
                  <a:lnTo>
                    <a:pt y="51" x="13"/>
                  </a:lnTo>
                  <a:lnTo>
                    <a:pt y="53" x="27"/>
                  </a:lnTo>
                  <a:lnTo>
                    <a:pt y="94" x="39"/>
                  </a:lnTo>
                  <a:lnTo>
                    <a:pt y="95" x="49"/>
                  </a:lnTo>
                  <a:lnTo>
                    <a:pt y="53" x="50"/>
                  </a:lnTo>
                  <a:lnTo>
                    <a:pt y="51" x="67"/>
                  </a:lnTo>
                  <a:lnTo>
                    <a:pt y="50" x="85"/>
                  </a:lnTo>
                  <a:lnTo>
                    <a:pt y="64" x="91"/>
                  </a:lnTo>
                  <a:lnTo>
                    <a:pt y="64" x="94"/>
                  </a:lnTo>
                  <a:lnTo>
                    <a:pt y="49" x="95"/>
                  </a:lnTo>
                  <a:lnTo>
                    <a:pt y="47" x="100"/>
                  </a:lnTo>
                  <a:lnTo>
                    <a:pt y="47" x="95"/>
                  </a:lnTo>
                  <a:lnTo>
                    <a:pt y="32" x="94"/>
                  </a:lnTo>
                  <a:lnTo>
                    <a:pt y="32" x="91"/>
                  </a:lnTo>
                  <a:lnTo>
                    <a:pt y="46" x="85"/>
                  </a:lnTo>
                  <a:lnTo>
                    <a:pt y="44" x="67"/>
                  </a:lnTo>
                  <a:lnTo>
                    <a:pt y="43" x="50"/>
                  </a:lnTo>
                  <a:lnTo>
                    <a:pt y="0" x="49"/>
                  </a:lnTo>
                  <a:lnTo>
                    <a:pt y="2" x="39"/>
                  </a:lnTo>
                  <a:lnTo>
                    <a:pt y="43" x="27"/>
                  </a:lnTo>
                  <a:lnTo>
                    <a:pt y="44" x="13"/>
                  </a:lnTo>
                  <a:lnTo>
                    <a:pt y="47" x="0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96" name="Shape 6596"/>
            <p:cNvSpPr/>
            <p:nvPr/>
          </p:nvSpPr>
          <p:spPr>
            <a:xfrm>
              <a:off y="2292350" x="2366961"/>
              <a:ext cy="150812" cx="158750"/>
            </a:xfrm>
            <a:custGeom>
              <a:pathLst>
                <a:path w="100" extrusionOk="0" h="95">
                  <a:moveTo>
                    <a:pt y="47" x="0"/>
                  </a:moveTo>
                  <a:lnTo>
                    <a:pt y="51" x="13"/>
                  </a:lnTo>
                  <a:lnTo>
                    <a:pt y="53" x="27"/>
                  </a:lnTo>
                  <a:lnTo>
                    <a:pt y="94" x="39"/>
                  </a:lnTo>
                  <a:lnTo>
                    <a:pt y="95" x="49"/>
                  </a:lnTo>
                  <a:lnTo>
                    <a:pt y="53" x="50"/>
                  </a:lnTo>
                  <a:lnTo>
                    <a:pt y="51" x="67"/>
                  </a:lnTo>
                  <a:lnTo>
                    <a:pt y="50" x="85"/>
                  </a:lnTo>
                  <a:lnTo>
                    <a:pt y="64" x="91"/>
                  </a:lnTo>
                  <a:lnTo>
                    <a:pt y="64" x="94"/>
                  </a:lnTo>
                  <a:lnTo>
                    <a:pt y="49" x="95"/>
                  </a:lnTo>
                  <a:lnTo>
                    <a:pt y="47" x="100"/>
                  </a:lnTo>
                  <a:lnTo>
                    <a:pt y="47" x="95"/>
                  </a:lnTo>
                  <a:lnTo>
                    <a:pt y="32" x="94"/>
                  </a:lnTo>
                  <a:lnTo>
                    <a:pt y="32" x="91"/>
                  </a:lnTo>
                  <a:lnTo>
                    <a:pt y="46" x="85"/>
                  </a:lnTo>
                  <a:lnTo>
                    <a:pt y="44" x="67"/>
                  </a:lnTo>
                  <a:lnTo>
                    <a:pt y="43" x="50"/>
                  </a:lnTo>
                  <a:lnTo>
                    <a:pt y="0" x="49"/>
                  </a:lnTo>
                  <a:lnTo>
                    <a:pt y="2" x="39"/>
                  </a:lnTo>
                  <a:lnTo>
                    <a:pt y="43" x="27"/>
                  </a:lnTo>
                  <a:lnTo>
                    <a:pt y="44" x="13"/>
                  </a:lnTo>
                  <a:lnTo>
                    <a:pt y="47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97" name="Shape 6597"/>
            <p:cNvSpPr/>
            <p:nvPr/>
          </p:nvSpPr>
          <p:spPr>
            <a:xfrm>
              <a:off y="2292350" x="2124075"/>
              <a:ext cy="150812" cx="158750"/>
            </a:xfrm>
            <a:custGeom>
              <a:pathLst>
                <a:path w="100" extrusionOk="0" h="95">
                  <a:moveTo>
                    <a:pt y="47" x="0"/>
                  </a:moveTo>
                  <a:lnTo>
                    <a:pt y="51" x="13"/>
                  </a:lnTo>
                  <a:lnTo>
                    <a:pt y="53" x="27"/>
                  </a:lnTo>
                  <a:lnTo>
                    <a:pt y="94" x="39"/>
                  </a:lnTo>
                  <a:lnTo>
                    <a:pt y="95" x="49"/>
                  </a:lnTo>
                  <a:lnTo>
                    <a:pt y="53" x="50"/>
                  </a:lnTo>
                  <a:lnTo>
                    <a:pt y="51" x="67"/>
                  </a:lnTo>
                  <a:lnTo>
                    <a:pt y="50" x="85"/>
                  </a:lnTo>
                  <a:lnTo>
                    <a:pt y="64" x="91"/>
                  </a:lnTo>
                  <a:lnTo>
                    <a:pt y="64" x="94"/>
                  </a:lnTo>
                  <a:lnTo>
                    <a:pt y="49" x="95"/>
                  </a:lnTo>
                  <a:lnTo>
                    <a:pt y="47" x="100"/>
                  </a:lnTo>
                  <a:lnTo>
                    <a:pt y="47" x="95"/>
                  </a:lnTo>
                  <a:lnTo>
                    <a:pt y="32" x="94"/>
                  </a:lnTo>
                  <a:lnTo>
                    <a:pt y="32" x="91"/>
                  </a:lnTo>
                  <a:lnTo>
                    <a:pt y="46" x="85"/>
                  </a:lnTo>
                  <a:lnTo>
                    <a:pt y="44" x="67"/>
                  </a:lnTo>
                  <a:lnTo>
                    <a:pt y="43" x="50"/>
                  </a:lnTo>
                  <a:lnTo>
                    <a:pt y="0" x="49"/>
                  </a:lnTo>
                  <a:lnTo>
                    <a:pt y="2" x="39"/>
                  </a:lnTo>
                  <a:lnTo>
                    <a:pt y="43" x="27"/>
                  </a:lnTo>
                  <a:lnTo>
                    <a:pt y="44" x="13"/>
                  </a:lnTo>
                  <a:lnTo>
                    <a:pt y="47" x="0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98" name="Shape 6598"/>
            <p:cNvSpPr/>
            <p:nvPr/>
          </p:nvSpPr>
          <p:spPr>
            <a:xfrm>
              <a:off y="2292350" x="2124075"/>
              <a:ext cy="150812" cx="158750"/>
            </a:xfrm>
            <a:custGeom>
              <a:pathLst>
                <a:path w="100" extrusionOk="0" h="95">
                  <a:moveTo>
                    <a:pt y="47" x="0"/>
                  </a:moveTo>
                  <a:lnTo>
                    <a:pt y="51" x="13"/>
                  </a:lnTo>
                  <a:lnTo>
                    <a:pt y="53" x="27"/>
                  </a:lnTo>
                  <a:lnTo>
                    <a:pt y="94" x="39"/>
                  </a:lnTo>
                  <a:lnTo>
                    <a:pt y="95" x="49"/>
                  </a:lnTo>
                  <a:lnTo>
                    <a:pt y="53" x="50"/>
                  </a:lnTo>
                  <a:lnTo>
                    <a:pt y="51" x="67"/>
                  </a:lnTo>
                  <a:lnTo>
                    <a:pt y="50" x="85"/>
                  </a:lnTo>
                  <a:lnTo>
                    <a:pt y="64" x="91"/>
                  </a:lnTo>
                  <a:lnTo>
                    <a:pt y="64" x="94"/>
                  </a:lnTo>
                  <a:lnTo>
                    <a:pt y="49" x="95"/>
                  </a:lnTo>
                  <a:lnTo>
                    <a:pt y="47" x="100"/>
                  </a:lnTo>
                  <a:lnTo>
                    <a:pt y="47" x="95"/>
                  </a:lnTo>
                  <a:lnTo>
                    <a:pt y="32" x="94"/>
                  </a:lnTo>
                  <a:lnTo>
                    <a:pt y="32" x="91"/>
                  </a:lnTo>
                  <a:lnTo>
                    <a:pt y="46" x="85"/>
                  </a:lnTo>
                  <a:lnTo>
                    <a:pt y="44" x="67"/>
                  </a:lnTo>
                  <a:lnTo>
                    <a:pt y="43" x="50"/>
                  </a:lnTo>
                  <a:lnTo>
                    <a:pt y="0" x="49"/>
                  </a:lnTo>
                  <a:lnTo>
                    <a:pt y="2" x="39"/>
                  </a:lnTo>
                  <a:lnTo>
                    <a:pt y="43" x="27"/>
                  </a:lnTo>
                  <a:lnTo>
                    <a:pt y="44" x="13"/>
                  </a:lnTo>
                  <a:lnTo>
                    <a:pt y="47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599" name="Shape 6599"/>
            <p:cNvSpPr/>
            <p:nvPr/>
          </p:nvSpPr>
          <p:spPr>
            <a:xfrm>
              <a:off y="2355850" x="2852736"/>
              <a:ext cy="41275" cx="173037"/>
            </a:xfrm>
            <a:custGeom>
              <a:pathLst>
                <a:path w="109" extrusionOk="0" h="26">
                  <a:moveTo>
                    <a:pt y="3" x="97"/>
                  </a:moveTo>
                  <a:lnTo>
                    <a:pt y="1" x="78"/>
                  </a:lnTo>
                  <a:lnTo>
                    <a:pt y="0" x="56"/>
                  </a:lnTo>
                  <a:lnTo>
                    <a:pt y="0" x="34"/>
                  </a:lnTo>
                  <a:lnTo>
                    <a:pt y="1" x="16"/>
                  </a:lnTo>
                  <a:lnTo>
                    <a:pt y="1" x="9"/>
                  </a:lnTo>
                  <a:lnTo>
                    <a:pt y="4" x="5"/>
                  </a:lnTo>
                  <a:lnTo>
                    <a:pt y="6" x="3"/>
                  </a:lnTo>
                  <a:lnTo>
                    <a:pt y="7" x="0"/>
                  </a:lnTo>
                  <a:lnTo>
                    <a:pt y="9" x="3"/>
                  </a:lnTo>
                  <a:lnTo>
                    <a:pt y="10" x="5"/>
                  </a:lnTo>
                  <a:lnTo>
                    <a:pt y="11" x="10"/>
                  </a:lnTo>
                  <a:lnTo>
                    <a:pt y="13" x="17"/>
                  </a:lnTo>
                  <a:lnTo>
                    <a:pt y="13" x="20"/>
                  </a:lnTo>
                  <a:lnTo>
                    <a:pt y="14" x="23"/>
                  </a:lnTo>
                  <a:lnTo>
                    <a:pt y="16" x="29"/>
                  </a:lnTo>
                  <a:lnTo>
                    <a:pt y="17" x="36"/>
                  </a:lnTo>
                  <a:lnTo>
                    <a:pt y="17" x="44"/>
                  </a:lnTo>
                  <a:lnTo>
                    <a:pt y="14" x="53"/>
                  </a:lnTo>
                  <a:lnTo>
                    <a:pt y="11" x="87"/>
                  </a:lnTo>
                  <a:lnTo>
                    <a:pt y="24" x="99"/>
                  </a:lnTo>
                  <a:lnTo>
                    <a:pt y="26" x="109"/>
                  </a:lnTo>
                  <a:lnTo>
                    <a:pt y="3" x="108"/>
                  </a:lnTo>
                  <a:lnTo>
                    <a:pt y="3" x="9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00" name="Shape 6600"/>
            <p:cNvSpPr/>
            <p:nvPr/>
          </p:nvSpPr>
          <p:spPr>
            <a:xfrm>
              <a:off y="2816225" x="4110037"/>
              <a:ext cy="174625" cx="36511"/>
            </a:xfrm>
            <a:custGeom>
              <a:pathLst>
                <a:path w="23" extrusionOk="0" h="110">
                  <a:moveTo>
                    <a:pt y="95" x="23"/>
                  </a:moveTo>
                  <a:lnTo>
                    <a:pt y="78" x="23"/>
                  </a:lnTo>
                  <a:lnTo>
                    <a:pt y="56" x="23"/>
                  </a:lnTo>
                  <a:lnTo>
                    <a:pt y="33" x="23"/>
                  </a:lnTo>
                  <a:lnTo>
                    <a:pt y="16" x="21"/>
                  </a:lnTo>
                  <a:lnTo>
                    <a:pt y="9" x="20"/>
                  </a:lnTo>
                  <a:lnTo>
                    <a:pt y="5" x="17"/>
                  </a:lnTo>
                  <a:lnTo>
                    <a:pt y="3" x="16"/>
                  </a:lnTo>
                  <a:lnTo>
                    <a:pt y="0" x="14"/>
                  </a:lnTo>
                  <a:lnTo>
                    <a:pt y="3" x="13"/>
                  </a:lnTo>
                  <a:lnTo>
                    <a:pt y="5" x="11"/>
                  </a:lnTo>
                  <a:lnTo>
                    <a:pt y="10" x="10"/>
                  </a:lnTo>
                  <a:lnTo>
                    <a:pt y="17" x="10"/>
                  </a:lnTo>
                  <a:lnTo>
                    <a:pt y="20" x="10"/>
                  </a:lnTo>
                  <a:lnTo>
                    <a:pt y="23" x="9"/>
                  </a:lnTo>
                  <a:lnTo>
                    <a:pt y="29" x="6"/>
                  </a:lnTo>
                  <a:lnTo>
                    <a:pt y="36" x="6"/>
                  </a:lnTo>
                  <a:lnTo>
                    <a:pt y="44" x="7"/>
                  </a:lnTo>
                  <a:lnTo>
                    <a:pt y="53" x="9"/>
                  </a:lnTo>
                  <a:lnTo>
                    <a:pt y="87" x="13"/>
                  </a:lnTo>
                  <a:lnTo>
                    <a:pt y="101" x="0"/>
                  </a:lnTo>
                  <a:lnTo>
                    <a:pt y="110" x="0"/>
                  </a:lnTo>
                  <a:lnTo>
                    <a:pt y="108" x="23"/>
                  </a:lnTo>
                  <a:lnTo>
                    <a:pt y="95" x="2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01" name="Shape 6601"/>
            <p:cNvSpPr/>
            <p:nvPr/>
          </p:nvSpPr>
          <p:spPr>
            <a:xfrm>
              <a:off y="2338386" x="1654175"/>
              <a:ext cy="39686" cx="174625"/>
            </a:xfrm>
            <a:custGeom>
              <a:pathLst>
                <a:path w="110" extrusionOk="0" h="25">
                  <a:moveTo>
                    <a:pt y="22" x="95"/>
                  </a:moveTo>
                  <a:lnTo>
                    <a:pt y="24" x="78"/>
                  </a:lnTo>
                  <a:lnTo>
                    <a:pt y="24" x="56"/>
                  </a:lnTo>
                  <a:lnTo>
                    <a:pt y="25" x="33"/>
                  </a:lnTo>
                  <a:lnTo>
                    <a:pt y="24" x="16"/>
                  </a:lnTo>
                  <a:lnTo>
                    <a:pt y="24" x="9"/>
                  </a:lnTo>
                  <a:lnTo>
                    <a:pt y="21" x="5"/>
                  </a:lnTo>
                  <a:lnTo>
                    <a:pt y="20" x="2"/>
                  </a:lnTo>
                  <a:lnTo>
                    <a:pt y="18" x="0"/>
                  </a:lnTo>
                  <a:lnTo>
                    <a:pt y="17" x="2"/>
                  </a:lnTo>
                  <a:lnTo>
                    <a:pt y="15" x="5"/>
                  </a:lnTo>
                  <a:lnTo>
                    <a:pt y="14" x="9"/>
                  </a:lnTo>
                  <a:lnTo>
                    <a:pt y="12" x="16"/>
                  </a:lnTo>
                  <a:lnTo>
                    <a:pt y="12" x="20"/>
                  </a:lnTo>
                  <a:lnTo>
                    <a:pt y="11" x="23"/>
                  </a:lnTo>
                  <a:lnTo>
                    <a:pt y="8" x="29"/>
                  </a:lnTo>
                  <a:lnTo>
                    <a:pt y="8" x="36"/>
                  </a:lnTo>
                  <a:lnTo>
                    <a:pt y="8" x="44"/>
                  </a:lnTo>
                  <a:lnTo>
                    <a:pt y="11" x="53"/>
                  </a:lnTo>
                  <a:lnTo>
                    <a:pt y="12" x="87"/>
                  </a:lnTo>
                  <a:lnTo>
                    <a:pt y="1" x="100"/>
                  </a:lnTo>
                  <a:lnTo>
                    <a:pt y="0" x="110"/>
                  </a:lnTo>
                  <a:lnTo>
                    <a:pt y="22" x="108"/>
                  </a:lnTo>
                  <a:lnTo>
                    <a:pt y="22" x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02" name="Shape 6602"/>
            <p:cNvSpPr/>
            <p:nvPr/>
          </p:nvSpPr>
          <p:spPr>
            <a:xfrm>
              <a:off y="3444875" x="809625"/>
              <a:ext cy="123825" cx="141286"/>
            </a:xfrm>
            <a:custGeom>
              <a:pathLst>
                <a:path w="89" extrusionOk="0" h="78">
                  <a:moveTo>
                    <a:pt y="8" x="24"/>
                  </a:moveTo>
                  <a:lnTo>
                    <a:pt y="20" x="38"/>
                  </a:lnTo>
                  <a:lnTo>
                    <a:pt y="35" x="54"/>
                  </a:lnTo>
                  <a:lnTo>
                    <a:pt y="49" x="71"/>
                  </a:lnTo>
                  <a:lnTo>
                    <a:pt y="64" x="84"/>
                  </a:lnTo>
                  <a:lnTo>
                    <a:pt y="68" x="86"/>
                  </a:lnTo>
                  <a:lnTo>
                    <a:pt y="73" x="88"/>
                  </a:lnTo>
                  <a:lnTo>
                    <a:pt y="75" x="89"/>
                  </a:lnTo>
                  <a:lnTo>
                    <a:pt y="78" x="89"/>
                  </a:lnTo>
                  <a:lnTo>
                    <a:pt y="78" x="86"/>
                  </a:lnTo>
                  <a:lnTo>
                    <a:pt y="78" x="84"/>
                  </a:lnTo>
                  <a:lnTo>
                    <a:pt y="75" x="79"/>
                  </a:lnTo>
                  <a:lnTo>
                    <a:pt y="71" x="74"/>
                  </a:lnTo>
                  <a:lnTo>
                    <a:pt y="69" x="71"/>
                  </a:lnTo>
                  <a:lnTo>
                    <a:pt y="66" x="68"/>
                  </a:lnTo>
                  <a:lnTo>
                    <a:pt y="65" x="62"/>
                  </a:lnTo>
                  <a:lnTo>
                    <a:pt y="61" x="57"/>
                  </a:lnTo>
                  <a:lnTo>
                    <a:pt y="54" x="51"/>
                  </a:lnTo>
                  <a:lnTo>
                    <a:pt y="47" x="47"/>
                  </a:lnTo>
                  <a:lnTo>
                    <a:pt y="21" x="24"/>
                  </a:lnTo>
                  <a:lnTo>
                    <a:pt y="21" x="7"/>
                  </a:lnTo>
                  <a:lnTo>
                    <a:pt y="14" x="0"/>
                  </a:lnTo>
                  <a:lnTo>
                    <a:pt y="0" x="16"/>
                  </a:lnTo>
                  <a:lnTo>
                    <a:pt y="8" x="2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03" name="Shape 6603"/>
            <p:cNvSpPr/>
            <p:nvPr/>
          </p:nvSpPr>
          <p:spPr>
            <a:xfrm>
              <a:off y="3282950" x="665162"/>
              <a:ext cy="58736" cx="58736"/>
            </a:xfrm>
            <a:custGeom>
              <a:pathLst>
                <a:path w="37" extrusionOk="0" h="37">
                  <a:moveTo>
                    <a:pt y="25" x="37"/>
                  </a:moveTo>
                  <a:lnTo>
                    <a:pt y="37" x="26"/>
                  </a:lnTo>
                  <a:lnTo>
                    <a:pt y="13" x="0"/>
                  </a:lnTo>
                  <a:lnTo>
                    <a:pt y="0" x="13"/>
                  </a:lnTo>
                  <a:lnTo>
                    <a:pt y="25" x="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04" name="Shape 6604"/>
            <p:cNvSpPr/>
            <p:nvPr/>
          </p:nvSpPr>
          <p:spPr>
            <a:xfrm>
              <a:off y="3381375" x="765175"/>
              <a:ext cy="53975" cx="53975"/>
            </a:xfrm>
            <a:custGeom>
              <a:pathLst>
                <a:path w="34" extrusionOk="0" h="34">
                  <a:moveTo>
                    <a:pt y="21" x="34"/>
                  </a:moveTo>
                  <a:lnTo>
                    <a:pt y="0" x="11"/>
                  </a:lnTo>
                  <a:lnTo>
                    <a:pt y="11" x="0"/>
                  </a:lnTo>
                  <a:lnTo>
                    <a:pt y="34" x="21"/>
                  </a:lnTo>
                  <a:lnTo>
                    <a:pt y="21" x="3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05" name="Shape 6605"/>
            <p:cNvSpPr/>
            <p:nvPr/>
          </p:nvSpPr>
          <p:spPr>
            <a:xfrm>
              <a:off y="3579812" x="960437"/>
              <a:ext cy="58736" cx="58736"/>
            </a:xfrm>
            <a:custGeom>
              <a:pathLst>
                <a:path w="37" extrusionOk="0" h="37">
                  <a:moveTo>
                    <a:pt y="24" x="37"/>
                  </a:moveTo>
                  <a:lnTo>
                    <a:pt y="37" x="24"/>
                  </a:lnTo>
                  <a:lnTo>
                    <a:pt y="11" x="0"/>
                  </a:lnTo>
                  <a:lnTo>
                    <a:pt y="0" x="11"/>
                  </a:lnTo>
                  <a:lnTo>
                    <a:pt y="24" x="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06" name="Shape 6606"/>
            <p:cNvSpPr/>
            <p:nvPr/>
          </p:nvSpPr>
          <p:spPr>
            <a:xfrm>
              <a:off y="3676650" x="1057275"/>
              <a:ext cy="58736" cx="58736"/>
            </a:xfrm>
            <a:custGeom>
              <a:pathLst>
                <a:path w="37" extrusionOk="0" h="37">
                  <a:moveTo>
                    <a:pt y="24" x="37"/>
                  </a:moveTo>
                  <a:lnTo>
                    <a:pt y="37" x="24"/>
                  </a:lnTo>
                  <a:lnTo>
                    <a:pt y="12" x="0"/>
                  </a:lnTo>
                  <a:lnTo>
                    <a:pt y="0" x="12"/>
                  </a:lnTo>
                  <a:lnTo>
                    <a:pt y="24" x="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07" name="Shape 6607"/>
            <p:cNvSpPr/>
            <p:nvPr/>
          </p:nvSpPr>
          <p:spPr>
            <a:xfrm>
              <a:off y="3773487" x="1154112"/>
              <a:ext cy="57150" cx="57150"/>
            </a:xfrm>
            <a:custGeom>
              <a:pathLst>
                <a:path w="36" extrusionOk="0" h="36">
                  <a:moveTo>
                    <a:pt y="25" x="36"/>
                  </a:moveTo>
                  <a:lnTo>
                    <a:pt y="36" x="24"/>
                  </a:lnTo>
                  <a:lnTo>
                    <a:pt y="12" x="0"/>
                  </a:lnTo>
                  <a:lnTo>
                    <a:pt y="0" x="12"/>
                  </a:lnTo>
                  <a:lnTo>
                    <a:pt y="25" x="3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08" name="Shape 6608"/>
            <p:cNvSpPr/>
            <p:nvPr/>
          </p:nvSpPr>
          <p:spPr>
            <a:xfrm>
              <a:off y="3871912" x="1250950"/>
              <a:ext cy="58736" cx="57150"/>
            </a:xfrm>
            <a:custGeom>
              <a:pathLst>
                <a:path w="36" extrusionOk="0" h="37">
                  <a:moveTo>
                    <a:pt y="24" x="36"/>
                  </a:moveTo>
                  <a:lnTo>
                    <a:pt y="37" x="24"/>
                  </a:lnTo>
                  <a:lnTo>
                    <a:pt y="11" x="0"/>
                  </a:lnTo>
                  <a:lnTo>
                    <a:pt y="0" x="12"/>
                  </a:lnTo>
                  <a:lnTo>
                    <a:pt y="24" x="3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09" name="Shape 6609"/>
            <p:cNvSpPr/>
            <p:nvPr/>
          </p:nvSpPr>
          <p:spPr>
            <a:xfrm>
              <a:off y="3968750" x="1346200"/>
              <a:ext cy="58736" cx="58736"/>
            </a:xfrm>
            <a:custGeom>
              <a:pathLst>
                <a:path w="37" extrusionOk="0" h="37">
                  <a:moveTo>
                    <a:pt y="25" x="37"/>
                  </a:moveTo>
                  <a:lnTo>
                    <a:pt y="37" x="25"/>
                  </a:lnTo>
                  <a:lnTo>
                    <a:pt y="13" x="0"/>
                  </a:lnTo>
                  <a:lnTo>
                    <a:pt y="0" x="13"/>
                  </a:lnTo>
                  <a:lnTo>
                    <a:pt y="25" x="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10" name="Shape 6610"/>
            <p:cNvSpPr/>
            <p:nvPr/>
          </p:nvSpPr>
          <p:spPr>
            <a:xfrm>
              <a:off y="4067175" x="1443037"/>
              <a:ext cy="58736" cx="58736"/>
            </a:xfrm>
            <a:custGeom>
              <a:pathLst>
                <a:path w="37" extrusionOk="0" h="37">
                  <a:moveTo>
                    <a:pt y="24" x="37"/>
                  </a:moveTo>
                  <a:lnTo>
                    <a:pt y="37" x="26"/>
                  </a:lnTo>
                  <a:lnTo>
                    <a:pt y="12" x="0"/>
                  </a:lnTo>
                  <a:lnTo>
                    <a:pt y="0" x="13"/>
                  </a:lnTo>
                  <a:lnTo>
                    <a:pt y="24" x="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11" name="Shape 6611"/>
            <p:cNvSpPr/>
            <p:nvPr/>
          </p:nvSpPr>
          <p:spPr>
            <a:xfrm>
              <a:off y="4164012" x="1539875"/>
              <a:ext cy="58736" cx="58736"/>
            </a:xfrm>
            <a:custGeom>
              <a:pathLst>
                <a:path w="37" extrusionOk="0" h="37">
                  <a:moveTo>
                    <a:pt y="24" x="37"/>
                  </a:moveTo>
                  <a:lnTo>
                    <a:pt y="37" x="26"/>
                  </a:lnTo>
                  <a:lnTo>
                    <a:pt y="13" x="0"/>
                  </a:lnTo>
                  <a:lnTo>
                    <a:pt y="0" x="13"/>
                  </a:lnTo>
                  <a:lnTo>
                    <a:pt y="24" x="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12" name="Shape 6612"/>
            <p:cNvSpPr/>
            <p:nvPr/>
          </p:nvSpPr>
          <p:spPr>
            <a:xfrm>
              <a:off y="4260850" x="1639886"/>
              <a:ext cy="58736" cx="55561"/>
            </a:xfrm>
            <a:custGeom>
              <a:pathLst>
                <a:path w="35" extrusionOk="0" h="37">
                  <a:moveTo>
                    <a:pt y="26" x="35"/>
                  </a:moveTo>
                  <a:lnTo>
                    <a:pt y="37" x="24"/>
                  </a:lnTo>
                  <a:lnTo>
                    <a:pt y="13" x="0"/>
                  </a:lnTo>
                  <a:lnTo>
                    <a:pt y="0" x="11"/>
                  </a:lnTo>
                  <a:lnTo>
                    <a:pt y="26" x="3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13" name="Shape 6613"/>
            <p:cNvSpPr/>
            <p:nvPr/>
          </p:nvSpPr>
          <p:spPr>
            <a:xfrm>
              <a:off y="4359275" x="1735136"/>
              <a:ext cy="58736" cx="58736"/>
            </a:xfrm>
            <a:custGeom>
              <a:pathLst>
                <a:path w="37" extrusionOk="0" h="37">
                  <a:moveTo>
                    <a:pt y="25" x="37"/>
                  </a:moveTo>
                  <a:lnTo>
                    <a:pt y="37" x="25"/>
                  </a:lnTo>
                  <a:lnTo>
                    <a:pt y="12" x="0"/>
                  </a:lnTo>
                  <a:lnTo>
                    <a:pt y="0" x="12"/>
                  </a:lnTo>
                  <a:lnTo>
                    <a:pt y="25" x="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14" name="Shape 6614"/>
            <p:cNvSpPr/>
            <p:nvPr/>
          </p:nvSpPr>
          <p:spPr>
            <a:xfrm>
              <a:off y="4456112" x="1831975"/>
              <a:ext cy="58736" cx="58736"/>
            </a:xfrm>
            <a:custGeom>
              <a:pathLst>
                <a:path w="37" extrusionOk="0" h="37">
                  <a:moveTo>
                    <a:pt y="24" x="37"/>
                  </a:moveTo>
                  <a:lnTo>
                    <a:pt y="37" x="24"/>
                  </a:lnTo>
                  <a:lnTo>
                    <a:pt y="13" x="0"/>
                  </a:lnTo>
                  <a:lnTo>
                    <a:pt y="0" x="12"/>
                  </a:lnTo>
                  <a:lnTo>
                    <a:pt y="24" x="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15" name="Shape 6615"/>
            <p:cNvSpPr/>
            <p:nvPr/>
          </p:nvSpPr>
          <p:spPr>
            <a:xfrm>
              <a:off y="4556125" x="1928811"/>
              <a:ext cy="23811" cx="25400"/>
            </a:xfrm>
            <a:custGeom>
              <a:pathLst>
                <a:path w="16" extrusionOk="0" h="15">
                  <a:moveTo>
                    <a:pt y="3" x="16"/>
                  </a:moveTo>
                  <a:lnTo>
                    <a:pt y="0" x="13"/>
                  </a:lnTo>
                  <a:lnTo>
                    <a:pt y="11" x="0"/>
                  </a:lnTo>
                  <a:lnTo>
                    <a:pt y="15" x="5"/>
                  </a:lnTo>
                  <a:lnTo>
                    <a:pt y="3" x="1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16" name="Shape 6616"/>
            <p:cNvSpPr/>
            <p:nvPr/>
          </p:nvSpPr>
          <p:spPr>
            <a:xfrm>
              <a:off y="4437062" x="2701925"/>
              <a:ext cy="123825" cx="142875"/>
            </a:xfrm>
            <a:custGeom>
              <a:pathLst>
                <a:path w="90" extrusionOk="0" h="78">
                  <a:moveTo>
                    <a:pt y="70" x="26"/>
                  </a:moveTo>
                  <a:lnTo>
                    <a:pt y="58" x="39"/>
                  </a:lnTo>
                  <a:lnTo>
                    <a:pt y="44" x="56"/>
                  </a:lnTo>
                  <a:lnTo>
                    <a:pt y="28" x="71"/>
                  </a:lnTo>
                  <a:lnTo>
                    <a:pt y="15" x="84"/>
                  </a:lnTo>
                  <a:lnTo>
                    <a:pt y="10" x="88"/>
                  </a:lnTo>
                  <a:lnTo>
                    <a:pt y="4" x="90"/>
                  </a:lnTo>
                  <a:lnTo>
                    <a:pt y="2" x="90"/>
                  </a:lnTo>
                  <a:lnTo>
                    <a:pt y="0" x="90"/>
                  </a:lnTo>
                  <a:lnTo>
                    <a:pt y="0" x="87"/>
                  </a:lnTo>
                  <a:lnTo>
                    <a:pt y="0" x="85"/>
                  </a:lnTo>
                  <a:lnTo>
                    <a:pt y="2" x="81"/>
                  </a:lnTo>
                  <a:lnTo>
                    <a:pt y="7" x="76"/>
                  </a:lnTo>
                  <a:lnTo>
                    <a:pt y="10" x="73"/>
                  </a:lnTo>
                  <a:lnTo>
                    <a:pt y="11" x="70"/>
                  </a:lnTo>
                  <a:lnTo>
                    <a:pt y="12" x="64"/>
                  </a:lnTo>
                  <a:lnTo>
                    <a:pt y="17" x="59"/>
                  </a:lnTo>
                  <a:lnTo>
                    <a:pt y="24" x="53"/>
                  </a:lnTo>
                  <a:lnTo>
                    <a:pt y="31" x="47"/>
                  </a:lnTo>
                  <a:lnTo>
                    <a:pt y="56" x="26"/>
                  </a:lnTo>
                  <a:lnTo>
                    <a:pt y="56" x="8"/>
                  </a:lnTo>
                  <a:lnTo>
                    <a:pt y="63" x="0"/>
                  </a:lnTo>
                  <a:lnTo>
                    <a:pt y="78" x="16"/>
                  </a:lnTo>
                  <a:lnTo>
                    <a:pt y="70" x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17" name="Shape 6617"/>
            <p:cNvSpPr/>
            <p:nvPr/>
          </p:nvSpPr>
          <p:spPr>
            <a:xfrm>
              <a:off y="4719637" x="2955925"/>
              <a:ext cy="42862" cx="171450"/>
            </a:xfrm>
            <a:custGeom>
              <a:pathLst>
                <a:path w="108" extrusionOk="0" h="27">
                  <a:moveTo>
                    <a:pt y="4" x="13"/>
                  </a:moveTo>
                  <a:lnTo>
                    <a:pt y="3" x="32"/>
                  </a:lnTo>
                  <a:lnTo>
                    <a:pt y="0" x="53"/>
                  </a:lnTo>
                  <a:lnTo>
                    <a:pt y="0" x="76"/>
                  </a:lnTo>
                  <a:lnTo>
                    <a:pt y="0" x="94"/>
                  </a:lnTo>
                  <a:lnTo>
                    <a:pt y="0" x="100"/>
                  </a:lnTo>
                  <a:lnTo>
                    <a:pt y="3" x="105"/>
                  </a:lnTo>
                  <a:lnTo>
                    <a:pt y="4" x="107"/>
                  </a:lnTo>
                  <a:lnTo>
                    <a:pt y="6" x="108"/>
                  </a:lnTo>
                  <a:lnTo>
                    <a:pt y="7" x="107"/>
                  </a:lnTo>
                  <a:lnTo>
                    <a:pt y="9" x="105"/>
                  </a:lnTo>
                  <a:lnTo>
                    <a:pt y="10" x="100"/>
                  </a:lnTo>
                  <a:lnTo>
                    <a:pt y="11" x="93"/>
                  </a:lnTo>
                  <a:lnTo>
                    <a:pt y="11" x="90"/>
                  </a:lnTo>
                  <a:lnTo>
                    <a:pt y="13" x="85"/>
                  </a:lnTo>
                  <a:lnTo>
                    <a:pt y="16" x="81"/>
                  </a:lnTo>
                  <a:lnTo>
                    <a:pt y="17" x="74"/>
                  </a:lnTo>
                  <a:lnTo>
                    <a:pt y="16" x="66"/>
                  </a:lnTo>
                  <a:lnTo>
                    <a:pt y="14" x="57"/>
                  </a:lnTo>
                  <a:lnTo>
                    <a:pt y="13" x="23"/>
                  </a:lnTo>
                  <a:lnTo>
                    <a:pt y="26" x="10"/>
                  </a:lnTo>
                  <a:lnTo>
                    <a:pt y="27" x="0"/>
                  </a:lnTo>
                  <a:lnTo>
                    <a:pt y="4" x="0"/>
                  </a:lnTo>
                  <a:lnTo>
                    <a:pt y="4" x="1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18" name="Shape 6618"/>
            <p:cNvSpPr/>
            <p:nvPr/>
          </p:nvSpPr>
          <p:spPr>
            <a:xfrm>
              <a:off y="4564062" x="2419350"/>
              <a:ext cy="169861" cx="292100"/>
            </a:xfrm>
            <a:custGeom>
              <a:pathLst>
                <a:path w="184" extrusionOk="0" h="107">
                  <a:moveTo>
                    <a:pt y="0" x="173"/>
                  </a:moveTo>
                  <a:lnTo>
                    <a:pt y="16" x="154"/>
                  </a:lnTo>
                  <a:lnTo>
                    <a:pt y="32" x="135"/>
                  </a:lnTo>
                  <a:lnTo>
                    <a:pt y="46" x="115"/>
                  </a:lnTo>
                  <a:lnTo>
                    <a:pt y="57" x="93"/>
                  </a:lnTo>
                  <a:lnTo>
                    <a:pt y="68" x="71"/>
                  </a:lnTo>
                  <a:lnTo>
                    <a:pt y="77" x="48"/>
                  </a:lnTo>
                  <a:lnTo>
                    <a:pt y="84" x="24"/>
                  </a:lnTo>
                  <a:lnTo>
                    <a:pt y="90" x="0"/>
                  </a:lnTo>
                  <a:lnTo>
                    <a:pt y="107" x="4"/>
                  </a:lnTo>
                  <a:lnTo>
                    <a:pt y="101" x="28"/>
                  </a:lnTo>
                  <a:lnTo>
                    <a:pt y="94" x="54"/>
                  </a:lnTo>
                  <a:lnTo>
                    <a:pt y="84" x="78"/>
                  </a:lnTo>
                  <a:lnTo>
                    <a:pt y="73" x="101"/>
                  </a:lnTo>
                  <a:lnTo>
                    <a:pt y="60" x="123"/>
                  </a:lnTo>
                  <a:lnTo>
                    <a:pt y="46" x="144"/>
                  </a:lnTo>
                  <a:lnTo>
                    <a:pt y="30" x="166"/>
                  </a:lnTo>
                  <a:lnTo>
                    <a:pt y="13" x="184"/>
                  </a:lnTo>
                  <a:lnTo>
                    <a:pt y="0" x="17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19" name="Shape 6619"/>
            <p:cNvSpPr/>
            <p:nvPr/>
          </p:nvSpPr>
          <p:spPr>
            <a:xfrm>
              <a:off y="4560887" x="1933575"/>
              <a:ext cy="57150" cx="58736"/>
            </a:xfrm>
            <a:custGeom>
              <a:pathLst>
                <a:path w="37" extrusionOk="0" h="36">
                  <a:moveTo>
                    <a:pt y="22" x="37"/>
                  </a:moveTo>
                  <a:lnTo>
                    <a:pt y="22" x="37"/>
                  </a:lnTo>
                  <a:lnTo>
                    <a:pt y="11" x="24"/>
                  </a:lnTo>
                  <a:lnTo>
                    <a:pt y="0" x="13"/>
                  </a:lnTo>
                  <a:lnTo>
                    <a:pt y="12" x="0"/>
                  </a:lnTo>
                  <a:lnTo>
                    <a:pt y="24" x="13"/>
                  </a:lnTo>
                  <a:lnTo>
                    <a:pt y="35" x="26"/>
                  </a:lnTo>
                  <a:lnTo>
                    <a:pt y="36" x="27"/>
                  </a:lnTo>
                  <a:lnTo>
                    <a:pt y="22" x="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20" name="Shape 6620"/>
            <p:cNvSpPr/>
            <p:nvPr/>
          </p:nvSpPr>
          <p:spPr>
            <a:xfrm>
              <a:off y="4643437" x="2043111"/>
              <a:ext cy="49212" cx="63500"/>
            </a:xfrm>
            <a:custGeom>
              <a:pathLst>
                <a:path w="40" extrusionOk="0" h="31">
                  <a:moveTo>
                    <a:pt y="16" x="40"/>
                  </a:moveTo>
                  <a:lnTo>
                    <a:pt y="13" x="36"/>
                  </a:lnTo>
                  <a:lnTo>
                    <a:pt y="6" x="22"/>
                  </a:lnTo>
                  <a:lnTo>
                    <a:pt y="0" x="10"/>
                  </a:lnTo>
                  <a:lnTo>
                    <a:pt y="14" x="0"/>
                  </a:lnTo>
                  <a:lnTo>
                    <a:pt y="21" x="13"/>
                  </a:lnTo>
                  <a:lnTo>
                    <a:pt y="28" x="29"/>
                  </a:lnTo>
                  <a:lnTo>
                    <a:pt y="31" x="33"/>
                  </a:lnTo>
                  <a:lnTo>
                    <a:pt y="16" x="4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21" name="Shape 6621"/>
            <p:cNvSpPr/>
            <p:nvPr/>
          </p:nvSpPr>
          <p:spPr>
            <a:xfrm>
              <a:off y="4695825" x="2174875"/>
              <a:ext cy="38100" cx="60325"/>
            </a:xfrm>
            <a:custGeom>
              <a:pathLst>
                <a:path w="38" extrusionOk="0" h="24">
                  <a:moveTo>
                    <a:pt y="7" x="38"/>
                  </a:moveTo>
                  <a:lnTo>
                    <a:pt y="5" x="29"/>
                  </a:lnTo>
                  <a:lnTo>
                    <a:pt y="2" x="14"/>
                  </a:lnTo>
                  <a:lnTo>
                    <a:pt y="0" x="5"/>
                  </a:lnTo>
                  <a:lnTo>
                    <a:pt y="17" x="0"/>
                  </a:lnTo>
                  <a:lnTo>
                    <a:pt y="19" x="10"/>
                  </a:lnTo>
                  <a:lnTo>
                    <a:pt y="22" x="27"/>
                  </a:lnTo>
                  <a:lnTo>
                    <a:pt y="24" x="34"/>
                  </a:lnTo>
                  <a:lnTo>
                    <a:pt y="7" x="3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22" name="Shape 6622"/>
            <p:cNvSpPr/>
            <p:nvPr/>
          </p:nvSpPr>
          <p:spPr>
            <a:xfrm>
              <a:off y="4714875" x="2312986"/>
              <a:ext cy="26987" cx="12699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23" name="Shape 6623"/>
            <p:cNvSpPr/>
            <p:nvPr/>
          </p:nvSpPr>
          <p:spPr>
            <a:xfrm>
              <a:off y="2354261" x="4175125"/>
              <a:ext cy="26987" cx="4761"/>
            </a:xfrm>
            <a:custGeom>
              <a:pathLst>
                <a:path w="3" extrusionOk="0" h="17">
                  <a:moveTo>
                    <a:pt y="17" x="0"/>
                  </a:moveTo>
                  <a:lnTo>
                    <a:pt y="17" x="2"/>
                  </a:lnTo>
                  <a:lnTo>
                    <a:pt y="17" x="3"/>
                  </a:lnTo>
                  <a:lnTo>
                    <a:pt y="0" x="3"/>
                  </a:lnTo>
                  <a:lnTo>
                    <a:pt y="0" x="2"/>
                  </a:lnTo>
                  <a:lnTo>
                    <a:pt y="0" x="0"/>
                  </a:lnTo>
                  <a:lnTo>
                    <a:pt y="17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24" name="Shape 6624"/>
            <p:cNvSpPr/>
            <p:nvPr/>
          </p:nvSpPr>
          <p:spPr>
            <a:xfrm>
              <a:off y="3008311" x="3973512"/>
              <a:ext cy="287336" cx="168275"/>
            </a:xfrm>
            <a:custGeom>
              <a:pathLst>
                <a:path w="106" extrusionOk="0" h="181">
                  <a:moveTo>
                    <a:pt y="0" x="89"/>
                  </a:moveTo>
                  <a:lnTo>
                    <a:pt y="24" x="83"/>
                  </a:lnTo>
                  <a:lnTo>
                    <a:pt y="48" x="76"/>
                  </a:lnTo>
                  <a:lnTo>
                    <a:pt y="71" x="66"/>
                  </a:lnTo>
                  <a:lnTo>
                    <a:pt y="92" x="56"/>
                  </a:lnTo>
                  <a:lnTo>
                    <a:pt y="113" x="44"/>
                  </a:lnTo>
                  <a:lnTo>
                    <a:pt y="133" x="31"/>
                  </a:lnTo>
                  <a:lnTo>
                    <a:pt y="151" x="15"/>
                  </a:lnTo>
                  <a:lnTo>
                    <a:pt y="169" x="0"/>
                  </a:lnTo>
                  <a:lnTo>
                    <a:pt y="181" x="11"/>
                  </a:lnTo>
                  <a:lnTo>
                    <a:pt y="163" x="28"/>
                  </a:lnTo>
                  <a:lnTo>
                    <a:pt y="143" x="44"/>
                  </a:lnTo>
                  <a:lnTo>
                    <a:pt y="122" x="59"/>
                  </a:lnTo>
                  <a:lnTo>
                    <a:pt y="100" x="70"/>
                  </a:lnTo>
                  <a:lnTo>
                    <a:pt y="76" x="82"/>
                  </a:lnTo>
                  <a:lnTo>
                    <a:pt y="54" x="92"/>
                  </a:lnTo>
                  <a:lnTo>
                    <a:pt y="28" x="100"/>
                  </a:lnTo>
                  <a:lnTo>
                    <a:pt y="4" x="106"/>
                  </a:lnTo>
                  <a:lnTo>
                    <a:pt y="0" x="8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25" name="Shape 6625"/>
            <p:cNvSpPr/>
            <p:nvPr/>
          </p:nvSpPr>
          <p:spPr>
            <a:xfrm>
              <a:off y="2355850" x="3603625"/>
              <a:ext cy="446086" cx="539750"/>
            </a:xfrm>
            <a:custGeom>
              <a:pathLst>
                <a:path w="340" extrusionOk="0" h="281">
                  <a:moveTo>
                    <a:pt y="17" x="0"/>
                  </a:moveTo>
                  <a:lnTo>
                    <a:pt y="18" x="30"/>
                  </a:lnTo>
                  <a:lnTo>
                    <a:pt y="23" x="60"/>
                  </a:lnTo>
                  <a:lnTo>
                    <a:pt y="28" x="87"/>
                  </a:lnTo>
                  <a:lnTo>
                    <a:pt y="37" x="115"/>
                  </a:lnTo>
                  <a:lnTo>
                    <a:pt y="48" x="141"/>
                  </a:lnTo>
                  <a:lnTo>
                    <a:pt y="61" x="165"/>
                  </a:lnTo>
                  <a:lnTo>
                    <a:pt y="77" x="189"/>
                  </a:lnTo>
                  <a:lnTo>
                    <a:pt y="94" x="210"/>
                  </a:lnTo>
                  <a:lnTo>
                    <a:pt y="112" x="231"/>
                  </a:lnTo>
                  <a:lnTo>
                    <a:pt y="132" x="250"/>
                  </a:lnTo>
                  <a:lnTo>
                    <a:pt y="153" x="267"/>
                  </a:lnTo>
                  <a:lnTo>
                    <a:pt y="177" x="282"/>
                  </a:lnTo>
                  <a:lnTo>
                    <a:pt y="201" x="296"/>
                  </a:lnTo>
                  <a:lnTo>
                    <a:pt y="227" x="308"/>
                  </a:lnTo>
                  <a:lnTo>
                    <a:pt y="254" x="316"/>
                  </a:lnTo>
                  <a:lnTo>
                    <a:pt y="281" x="323"/>
                  </a:lnTo>
                  <a:lnTo>
                    <a:pt y="276" x="340"/>
                  </a:lnTo>
                  <a:lnTo>
                    <a:pt y="248" x="333"/>
                  </a:lnTo>
                  <a:lnTo>
                    <a:pt y="220" x="323"/>
                  </a:lnTo>
                  <a:lnTo>
                    <a:pt y="193" x="312"/>
                  </a:lnTo>
                  <a:lnTo>
                    <a:pt y="167" x="298"/>
                  </a:lnTo>
                  <a:lnTo>
                    <a:pt y="143" x="281"/>
                  </a:lnTo>
                  <a:lnTo>
                    <a:pt y="120" x="262"/>
                  </a:lnTo>
                  <a:lnTo>
                    <a:pt y="99" x="243"/>
                  </a:lnTo>
                  <a:lnTo>
                    <a:pt y="79" x="221"/>
                  </a:lnTo>
                  <a:lnTo>
                    <a:pt y="62" x="199"/>
                  </a:lnTo>
                  <a:lnTo>
                    <a:pt y="47" x="173"/>
                  </a:lnTo>
                  <a:lnTo>
                    <a:pt y="33" x="148"/>
                  </a:lnTo>
                  <a:lnTo>
                    <a:pt y="21" x="121"/>
                  </a:lnTo>
                  <a:lnTo>
                    <a:pt y="11" x="92"/>
                  </a:lnTo>
                  <a:lnTo>
                    <a:pt y="6" x="63"/>
                  </a:lnTo>
                  <a:lnTo>
                    <a:pt y="1" x="32"/>
                  </a:lnTo>
                  <a:lnTo>
                    <a:pt y="0" x="0"/>
                  </a:lnTo>
                  <a:lnTo>
                    <a:pt y="17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26" name="Shape 6626"/>
            <p:cNvSpPr/>
            <p:nvPr/>
          </p:nvSpPr>
          <p:spPr>
            <a:xfrm>
              <a:off y="3236911" x="620712"/>
              <a:ext cy="58736" cx="58736"/>
            </a:xfrm>
            <a:custGeom>
              <a:pathLst>
                <a:path w="37" extrusionOk="0" h="37">
                  <a:moveTo>
                    <a:pt y="12" x="0"/>
                  </a:moveTo>
                  <a:lnTo>
                    <a:pt y="13" x="1"/>
                  </a:lnTo>
                  <a:lnTo>
                    <a:pt y="26" x="13"/>
                  </a:lnTo>
                  <a:lnTo>
                    <a:pt y="37" x="24"/>
                  </a:lnTo>
                  <a:lnTo>
                    <a:pt y="26" x="37"/>
                  </a:lnTo>
                  <a:lnTo>
                    <a:pt y="15" x="25"/>
                  </a:lnTo>
                  <a:lnTo>
                    <a:pt y="2" x="14"/>
                  </a:lnTo>
                  <a:lnTo>
                    <a:pt y="0" x="14"/>
                  </a:lnTo>
                  <a:lnTo>
                    <a:pt y="1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27" name="Shape 6627"/>
            <p:cNvSpPr/>
            <p:nvPr/>
          </p:nvSpPr>
          <p:spPr>
            <a:xfrm>
              <a:off y="3125786" x="546100"/>
              <a:ext cy="60325" cx="49212"/>
            </a:xfrm>
            <a:custGeom>
              <a:pathLst>
                <a:path w="31" extrusionOk="0" h="38">
                  <a:moveTo>
                    <a:pt y="7" x="0"/>
                  </a:moveTo>
                  <a:lnTo>
                    <a:pt y="11" x="3"/>
                  </a:lnTo>
                  <a:lnTo>
                    <a:pt y="26" x="10"/>
                  </a:lnTo>
                  <a:lnTo>
                    <a:pt y="38" x="17"/>
                  </a:lnTo>
                  <a:lnTo>
                    <a:pt y="29" x="31"/>
                  </a:lnTo>
                  <a:lnTo>
                    <a:pt y="18" x="26"/>
                  </a:lnTo>
                  <a:lnTo>
                    <a:pt y="4" x="19"/>
                  </a:lnTo>
                  <a:lnTo>
                    <a:pt y="0" x="16"/>
                  </a:lnTo>
                  <a:lnTo>
                    <a:pt y="7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28" name="Shape 6628"/>
            <p:cNvSpPr/>
            <p:nvPr/>
          </p:nvSpPr>
          <p:spPr>
            <a:xfrm>
              <a:off y="2997200" x="503237"/>
              <a:ext cy="60325" cx="41275"/>
            </a:xfrm>
            <a:custGeom>
              <a:pathLst>
                <a:path w="26" extrusionOk="0" h="38">
                  <a:moveTo>
                    <a:pt y="3" x="0"/>
                  </a:moveTo>
                  <a:lnTo>
                    <a:pt y="11" x="2"/>
                  </a:lnTo>
                  <a:lnTo>
                    <a:pt y="28" x="6"/>
                  </a:lnTo>
                  <a:lnTo>
                    <a:pt y="38" x="9"/>
                  </a:lnTo>
                  <a:lnTo>
                    <a:pt y="32" x="26"/>
                  </a:lnTo>
                  <a:lnTo>
                    <a:pt y="24" x="23"/>
                  </a:lnTo>
                  <a:lnTo>
                    <a:pt y="8" x="19"/>
                  </a:lnTo>
                  <a:lnTo>
                    <a:pt y="0" x="17"/>
                  </a:lnTo>
                  <a:lnTo>
                    <a:pt y="3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29" name="Shape 6629"/>
            <p:cNvSpPr/>
            <p:nvPr/>
          </p:nvSpPr>
          <p:spPr>
            <a:xfrm>
              <a:off y="2906711" x="496887"/>
              <a:ext cy="11111" cx="26987"/>
            </a:xfrm>
            <a:custGeom>
              <a:pathLst>
                <a:path w="17" extrusionOk="0" h="7">
                  <a:moveTo>
                    <a:pt y="0" x="0"/>
                  </a:moveTo>
                  <a:lnTo>
                    <a:pt y="0" x="0"/>
                  </a:lnTo>
                  <a:lnTo>
                    <a:pt y="7" x="0"/>
                  </a:lnTo>
                  <a:lnTo>
                    <a:pt y="6" x="17"/>
                  </a:lnTo>
                  <a:lnTo>
                    <a:pt y="0" x="17"/>
                  </a:lnTo>
                  <a:lnTo>
                    <a:pt y="0" x="1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30" name="Shape 6630"/>
            <p:cNvSpPr/>
            <p:nvPr/>
          </p:nvSpPr>
          <p:spPr>
            <a:xfrm>
              <a:off y="2862261" x="496887"/>
              <a:ext cy="44450" cx="28575"/>
            </a:xfrm>
            <a:custGeom>
              <a:pathLst>
                <a:path w="18" extrusionOk="0" h="28">
                  <a:moveTo>
                    <a:pt y="0" x="0"/>
                  </a:moveTo>
                  <a:lnTo>
                    <a:pt y="10" x="0"/>
                  </a:lnTo>
                  <a:lnTo>
                    <a:pt y="28" x="0"/>
                  </a:lnTo>
                  <a:lnTo>
                    <a:pt y="28" x="17"/>
                  </a:lnTo>
                  <a:lnTo>
                    <a:pt y="11" x="17"/>
                  </a:lnTo>
                  <a:lnTo>
                    <a:pt y="1" x="18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31" name="Shape 6631"/>
            <p:cNvSpPr/>
            <p:nvPr/>
          </p:nvSpPr>
          <p:spPr>
            <a:xfrm>
              <a:off y="2724150" x="511175"/>
              <a:ext cy="58736" cx="41275"/>
            </a:xfrm>
            <a:custGeom>
              <a:pathLst>
                <a:path w="26" extrusionOk="0" h="37">
                  <a:moveTo>
                    <a:pt y="0" x="9"/>
                  </a:moveTo>
                  <a:lnTo>
                    <a:pt y="12" x="5"/>
                  </a:lnTo>
                  <a:lnTo>
                    <a:pt y="29" x="1"/>
                  </a:lnTo>
                  <a:lnTo>
                    <a:pt y="34" x="0"/>
                  </a:lnTo>
                  <a:lnTo>
                    <a:pt y="37" x="17"/>
                  </a:lnTo>
                  <a:lnTo>
                    <a:pt y="33" x="18"/>
                  </a:lnTo>
                  <a:lnTo>
                    <a:pt y="17" x="22"/>
                  </a:lnTo>
                  <a:lnTo>
                    <a:pt y="5" x="26"/>
                  </a:lnTo>
                  <a:lnTo>
                    <a:pt y="0" x="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32" name="Shape 6632"/>
            <p:cNvSpPr/>
            <p:nvPr/>
          </p:nvSpPr>
          <p:spPr>
            <a:xfrm>
              <a:off y="2598736" x="560387"/>
              <a:ext cy="60325" cx="53975"/>
            </a:xfrm>
            <a:custGeom>
              <a:pathLst>
                <a:path w="34" extrusionOk="0" h="38">
                  <a:moveTo>
                    <a:pt y="0" x="18"/>
                  </a:moveTo>
                  <a:lnTo>
                    <a:pt y="0" x="18"/>
                  </a:lnTo>
                  <a:lnTo>
                    <a:pt y="14" x="10"/>
                  </a:lnTo>
                  <a:lnTo>
                    <a:pt y="28" x="1"/>
                  </a:lnTo>
                  <a:lnTo>
                    <a:pt y="30" x="0"/>
                  </a:lnTo>
                  <a:lnTo>
                    <a:pt y="38" x="15"/>
                  </a:lnTo>
                  <a:lnTo>
                    <a:pt y="37" x="17"/>
                  </a:lnTo>
                  <a:lnTo>
                    <a:pt y="24" x="24"/>
                  </a:lnTo>
                  <a:lnTo>
                    <a:pt y="10" x="32"/>
                  </a:lnTo>
                  <a:lnTo>
                    <a:pt y="9" x="34"/>
                  </a:lnTo>
                  <a:lnTo>
                    <a:pt y="0" x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33" name="Shape 6633"/>
            <p:cNvSpPr/>
            <p:nvPr/>
          </p:nvSpPr>
          <p:spPr>
            <a:xfrm>
              <a:off y="2492375" x="642937"/>
              <a:ext cy="58736" cx="58736"/>
            </a:xfrm>
            <a:custGeom>
              <a:pathLst>
                <a:path w="37" extrusionOk="0" h="37">
                  <a:moveTo>
                    <a:pt y="0" x="26"/>
                  </a:moveTo>
                  <a:lnTo>
                    <a:pt y="5" x="20"/>
                  </a:lnTo>
                  <a:lnTo>
                    <a:pt y="16" x="9"/>
                  </a:lnTo>
                  <a:lnTo>
                    <a:pt y="25" x="0"/>
                  </a:lnTo>
                  <a:lnTo>
                    <a:pt y="37" x="13"/>
                  </a:lnTo>
                  <a:lnTo>
                    <a:pt y="29" x="20"/>
                  </a:lnTo>
                  <a:lnTo>
                    <a:pt y="17" x="31"/>
                  </a:lnTo>
                  <a:lnTo>
                    <a:pt y="13" x="37"/>
                  </a:lnTo>
                  <a:lnTo>
                    <a:pt y="0" x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34" name="Shape 6634"/>
            <p:cNvSpPr/>
            <p:nvPr/>
          </p:nvSpPr>
          <p:spPr>
            <a:xfrm>
              <a:off y="2414586" x="750887"/>
              <a:ext cy="49212" cx="60325"/>
            </a:xfrm>
            <a:custGeom>
              <a:pathLst>
                <a:path w="38" extrusionOk="0" h="31">
                  <a:moveTo>
                    <a:pt y="0" x="31"/>
                  </a:moveTo>
                  <a:lnTo>
                    <a:pt y="6" x="20"/>
                  </a:lnTo>
                  <a:lnTo>
                    <a:pt y="14" x="6"/>
                  </a:lnTo>
                  <a:lnTo>
                    <a:pt y="17" x="0"/>
                  </a:lnTo>
                  <a:lnTo>
                    <a:pt y="31" x="10"/>
                  </a:lnTo>
                  <a:lnTo>
                    <a:pt y="28" x="14"/>
                  </a:lnTo>
                  <a:lnTo>
                    <a:pt y="21" x="28"/>
                  </a:lnTo>
                  <a:lnTo>
                    <a:pt y="15" x="38"/>
                  </a:lnTo>
                  <a:lnTo>
                    <a:pt y="0" x="3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35" name="Shape 6635"/>
            <p:cNvSpPr/>
            <p:nvPr/>
          </p:nvSpPr>
          <p:spPr>
            <a:xfrm>
              <a:off y="2366961" x="876300"/>
              <a:ext cy="41275" cx="61912"/>
            </a:xfrm>
            <a:custGeom>
              <a:pathLst>
                <a:path w="39" extrusionOk="0" h="26">
                  <a:moveTo>
                    <a:pt y="0" x="36"/>
                  </a:moveTo>
                  <a:lnTo>
                    <a:pt y="0" x="36"/>
                  </a:lnTo>
                  <a:lnTo>
                    <a:pt y="4" x="19"/>
                  </a:lnTo>
                  <a:lnTo>
                    <a:pt y="9" x="3"/>
                  </a:lnTo>
                  <a:lnTo>
                    <a:pt y="10" x="0"/>
                  </a:lnTo>
                  <a:lnTo>
                    <a:pt y="26" x="8"/>
                  </a:lnTo>
                  <a:lnTo>
                    <a:pt y="26" x="8"/>
                  </a:lnTo>
                  <a:lnTo>
                    <a:pt y="21" x="23"/>
                  </a:lnTo>
                  <a:lnTo>
                    <a:pt y="17" x="39"/>
                  </a:lnTo>
                  <a:lnTo>
                    <a:pt y="17" x="39"/>
                  </a:lnTo>
                  <a:lnTo>
                    <a:pt y="0" x="3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36" name="Shape 6636"/>
            <p:cNvSpPr/>
            <p:nvPr/>
          </p:nvSpPr>
          <p:spPr>
            <a:xfrm>
              <a:off y="2355850" x="1016000"/>
              <a:ext cy="28575" cx="26987"/>
            </a:xfrm>
            <a:custGeom>
              <a:pathLst>
                <a:path w="17" extrusionOk="0" h="18">
                  <a:moveTo>
                    <a:pt y="0" x="17"/>
                  </a:moveTo>
                  <a:lnTo>
                    <a:pt y="1" x="0"/>
                  </a:lnTo>
                  <a:lnTo>
                    <a:pt y="18" x="2"/>
                  </a:lnTo>
                  <a:lnTo>
                    <a:pt y="18" x="17"/>
                  </a:lnTo>
                  <a:lnTo>
                    <a:pt y="0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37" name="Shape 6637"/>
            <p:cNvSpPr/>
            <p:nvPr/>
          </p:nvSpPr>
          <p:spPr>
            <a:xfrm>
              <a:off y="3279775" x="2849561"/>
              <a:ext cy="1146175" cx="1136650"/>
            </a:xfrm>
            <a:custGeom>
              <a:pathLst>
                <a:path w="716" extrusionOk="0" h="722">
                  <a:moveTo>
                    <a:pt y="0" x="705"/>
                  </a:moveTo>
                  <a:lnTo>
                    <a:pt y="709" x="0"/>
                  </a:lnTo>
                  <a:lnTo>
                    <a:pt y="722" x="11"/>
                  </a:lnTo>
                  <a:lnTo>
                    <a:pt y="13" x="716"/>
                  </a:lnTo>
                  <a:lnTo>
                    <a:pt y="0" x="70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38" name="Shape 6638"/>
            <p:cNvSpPr/>
            <p:nvPr/>
          </p:nvSpPr>
          <p:spPr>
            <a:xfrm>
              <a:off y="3241675" x="1035050"/>
              <a:ext cy="1720850" cx="552450"/>
            </a:xfrm>
            <a:custGeom>
              <a:pathLst>
                <a:path w="348" extrusionOk="0" h="1084">
                  <a:moveTo>
                    <a:pt y="4" x="0"/>
                  </a:moveTo>
                  <a:lnTo>
                    <a:pt y="1084" x="334"/>
                  </a:lnTo>
                  <a:lnTo>
                    <a:pt y="1080" x="348"/>
                  </a:lnTo>
                  <a:lnTo>
                    <a:pt y="0" x="14"/>
                  </a:lnTo>
                  <a:lnTo>
                    <a:pt y="4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39" name="Shape 6639"/>
            <p:cNvSpPr/>
            <p:nvPr/>
          </p:nvSpPr>
          <p:spPr>
            <a:xfrm>
              <a:off y="3148011" x="989012"/>
              <a:ext cy="125412" cx="119061"/>
            </a:xfrm>
            <a:custGeom>
              <a:pathLst>
                <a:path w="75" extrusionOk="0" h="79">
                  <a:moveTo>
                    <a:pt y="79" x="0"/>
                  </a:moveTo>
                  <a:lnTo>
                    <a:pt y="0" x="17"/>
                  </a:lnTo>
                  <a:lnTo>
                    <a:pt y="56" x="75"/>
                  </a:lnTo>
                  <a:lnTo>
                    <a:pt y="79" x="0"/>
                  </a:lnTo>
                  <a:lnTo>
                    <a:pt y="0" x="17"/>
                  </a:lnTo>
                  <a:lnTo>
                    <a:pt y="79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40" name="Shape 6640"/>
            <p:cNvSpPr/>
            <p:nvPr/>
          </p:nvSpPr>
          <p:spPr>
            <a:xfrm>
              <a:off y="4303712" x="1565275"/>
              <a:ext cy="668337" cx="223837"/>
            </a:xfrm>
            <a:custGeom>
              <a:pathLst>
                <a:path w="141" extrusionOk="0" h="421">
                  <a:moveTo>
                    <a:pt y="0" x="127"/>
                  </a:moveTo>
                  <a:lnTo>
                    <a:pt y="415" x="0"/>
                  </a:lnTo>
                  <a:lnTo>
                    <a:pt y="421" x="14"/>
                  </a:lnTo>
                  <a:lnTo>
                    <a:pt y="4" x="141"/>
                  </a:lnTo>
                  <a:lnTo>
                    <a:pt y="0" x="127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41" name="Shape 6641"/>
            <p:cNvSpPr/>
            <p:nvPr/>
          </p:nvSpPr>
          <p:spPr>
            <a:xfrm>
              <a:off y="4208462" x="1716086"/>
              <a:ext cy="127000" cx="119061"/>
            </a:xfrm>
            <a:custGeom>
              <a:pathLst>
                <a:path w="75" extrusionOk="0" h="80">
                  <a:moveTo>
                    <a:pt y="57" x="0"/>
                  </a:moveTo>
                  <a:lnTo>
                    <a:pt y="0" x="58"/>
                  </a:lnTo>
                  <a:lnTo>
                    <a:pt y="80" x="75"/>
                  </a:lnTo>
                  <a:lnTo>
                    <a:pt y="57" x="0"/>
                  </a:lnTo>
                  <a:lnTo>
                    <a:pt y="0" x="58"/>
                  </a:lnTo>
                  <a:lnTo>
                    <a:pt y="57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42" name="Shape 6642"/>
            <p:cNvSpPr/>
            <p:nvPr/>
          </p:nvSpPr>
          <p:spPr>
            <a:xfrm>
              <a:off y="3051175" x="1571625"/>
              <a:ext cy="1917700" cx="1965325"/>
            </a:xfrm>
            <a:custGeom>
              <a:pathLst>
                <a:path w="1238" extrusionOk="0" h="1208">
                  <a:moveTo>
                    <a:pt y="0" x="1228"/>
                  </a:moveTo>
                  <a:lnTo>
                    <a:pt y="1198" x="0"/>
                  </a:lnTo>
                  <a:lnTo>
                    <a:pt y="1208" x="10"/>
                  </a:lnTo>
                  <a:lnTo>
                    <a:pt y="11" x="1238"/>
                  </a:lnTo>
                  <a:lnTo>
                    <a:pt y="0" x="1228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43" name="Shape 6643"/>
            <p:cNvSpPr/>
            <p:nvPr/>
          </p:nvSpPr>
          <p:spPr>
            <a:xfrm>
              <a:off y="2987675" x="3478212"/>
              <a:ext cy="123825" cx="123825"/>
            </a:xfrm>
            <a:custGeom>
              <a:pathLst>
                <a:path w="78" extrusionOk="0" h="78">
                  <a:moveTo>
                    <a:pt y="21" x="0"/>
                  </a:moveTo>
                  <a:lnTo>
                    <a:pt y="0" x="78"/>
                  </a:lnTo>
                  <a:lnTo>
                    <a:pt y="78" x="55"/>
                  </a:lnTo>
                  <a:lnTo>
                    <a:pt y="21" x="0"/>
                  </a:lnTo>
                  <a:lnTo>
                    <a:pt y="0" x="78"/>
                  </a:lnTo>
                  <a:lnTo>
                    <a:pt y="21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44" name="Shape 6644"/>
            <p:cNvSpPr/>
            <p:nvPr/>
          </p:nvSpPr>
          <p:spPr>
            <a:xfrm>
              <a:off y="5016500" x="76200"/>
              <a:ext cy="873125" cx="2895600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lnSpc>
                  <a:spcPct val="9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All part-loop</a:t>
              </a:r>
            </a:p>
            <a:p>
              <a:pPr algn="ctr" rtl="0" lvl="0" marR="0" indent="0" marL="0">
                <a:lnSpc>
                  <a:spcPct val="9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radii equal.</a:t>
              </a:r>
            </a:p>
            <a:p>
              <a:pPr algn="ctr" rtl="0" lvl="0" marR="0" indent="0" marL="0">
                <a:lnSpc>
                  <a:spcPct val="9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FF0000"/>
                  </a:solidFill>
                  <a:latin typeface="Arial"/>
                  <a:ea typeface="Arial"/>
                  <a:cs typeface="Arial"/>
                  <a:sym typeface="Arial"/>
                </a:rPr>
                <a:t>Minor</a:t>
              </a: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 mis-relation…</a:t>
              </a:r>
            </a:p>
            <a:p>
              <a:pPr algn="ctr" rtl="0" lvl="0" marR="0" indent="0" marL="0">
                <a:lnSpc>
                  <a:spcPct val="9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minus 1 point!</a:t>
              </a:r>
            </a:p>
          </p:txBody>
        </p:sp>
      </p:grpSp>
      <p:grpSp>
        <p:nvGrpSpPr>
          <p:cNvPr id="6645" name="Shape 6645"/>
          <p:cNvGrpSpPr/>
          <p:nvPr/>
        </p:nvGrpSpPr>
        <p:grpSpPr>
          <a:xfrm>
            <a:off y="1122361" x="4689474"/>
            <a:ext cy="1346200" cx="1258886"/>
            <a:chOff y="2590800" x="7086600"/>
            <a:chExt cy="1662112" cx="1651000"/>
          </a:xfrm>
        </p:grpSpPr>
        <p:sp>
          <p:nvSpPr>
            <p:cNvPr id="6646" name="Shape 6646"/>
            <p:cNvSpPr/>
            <p:nvPr/>
          </p:nvSpPr>
          <p:spPr>
            <a:xfrm>
              <a:off y="2973386" x="7550150"/>
              <a:ext cy="26987" cx="1092200"/>
            </a:xfrm>
            <a:custGeom>
              <a:pathLst>
                <a:path w="688" extrusionOk="0" h="17">
                  <a:moveTo>
                    <a:pt y="17" x="688"/>
                  </a:moveTo>
                  <a:lnTo>
                    <a:pt y="0" x="688"/>
                  </a:lnTo>
                  <a:lnTo>
                    <a:pt y="0" x="0"/>
                  </a:lnTo>
                  <a:lnTo>
                    <a:pt y="17" x="0"/>
                  </a:lnTo>
                  <a:lnTo>
                    <a:pt y="17" x="688"/>
                  </a:lnTo>
                  <a:lnTo>
                    <a:pt y="17" x="6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47" name="Shape 6647"/>
            <p:cNvSpPr/>
            <p:nvPr/>
          </p:nvSpPr>
          <p:spPr>
            <a:xfrm>
              <a:off y="2973386" x="8642350"/>
              <a:ext cy="92075" cx="95250"/>
            </a:xfrm>
            <a:custGeom>
              <a:pathLst>
                <a:path w="60" extrusionOk="0" h="58">
                  <a:moveTo>
                    <a:pt y="58" x="60"/>
                  </a:moveTo>
                  <a:lnTo>
                    <a:pt y="58" x="60"/>
                  </a:lnTo>
                  <a:lnTo>
                    <a:pt y="47" x="58"/>
                  </a:lnTo>
                  <a:lnTo>
                    <a:pt y="36" x="54"/>
                  </a:lnTo>
                  <a:lnTo>
                    <a:pt y="26" x="48"/>
                  </a:lnTo>
                  <a:lnTo>
                    <a:pt y="17" x="41"/>
                  </a:lnTo>
                  <a:lnTo>
                    <a:pt y="10" x="33"/>
                  </a:lnTo>
                  <a:lnTo>
                    <a:pt y="4" x="23"/>
                  </a:lnTo>
                  <a:lnTo>
                    <a:pt y="2" x="11"/>
                  </a:lnTo>
                  <a:lnTo>
                    <a:pt y="0" x="0"/>
                  </a:lnTo>
                  <a:lnTo>
                    <a:pt y="17" x="0"/>
                  </a:lnTo>
                  <a:lnTo>
                    <a:pt y="19" x="9"/>
                  </a:lnTo>
                  <a:lnTo>
                    <a:pt y="20" x="16"/>
                  </a:lnTo>
                  <a:lnTo>
                    <a:pt y="24" x="23"/>
                  </a:lnTo>
                  <a:lnTo>
                    <a:pt y="30" x="30"/>
                  </a:lnTo>
                  <a:lnTo>
                    <a:pt y="36" x="34"/>
                  </a:lnTo>
                  <a:lnTo>
                    <a:pt y="43" x="38"/>
                  </a:lnTo>
                  <a:lnTo>
                    <a:pt y="50" x="41"/>
                  </a:lnTo>
                  <a:lnTo>
                    <a:pt y="58" x="41"/>
                  </a:lnTo>
                  <a:lnTo>
                    <a:pt y="58" x="41"/>
                  </a:lnTo>
                  <a:lnTo>
                    <a:pt y="58" x="6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48" name="Shape 6648"/>
            <p:cNvSpPr/>
            <p:nvPr/>
          </p:nvSpPr>
          <p:spPr>
            <a:xfrm>
              <a:off y="3065461" x="8707436"/>
              <a:ext cy="1093786" cx="30161"/>
            </a:xfrm>
            <a:custGeom>
              <a:pathLst>
                <a:path w="19" extrusionOk="0" h="689">
                  <a:moveTo>
                    <a:pt y="689" x="0"/>
                  </a:moveTo>
                  <a:lnTo>
                    <a:pt y="689" x="19"/>
                  </a:lnTo>
                  <a:lnTo>
                    <a:pt y="0" x="19"/>
                  </a:lnTo>
                  <a:lnTo>
                    <a:pt y="0" x="0"/>
                  </a:lnTo>
                  <a:lnTo>
                    <a:pt y="689" x="0"/>
                  </a:lnTo>
                  <a:lnTo>
                    <a:pt y="689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49" name="Shape 6649"/>
            <p:cNvSpPr/>
            <p:nvPr/>
          </p:nvSpPr>
          <p:spPr>
            <a:xfrm>
              <a:off y="4159250" x="8642350"/>
              <a:ext cy="93661" cx="95250"/>
            </a:xfrm>
            <a:custGeom>
              <a:pathLst>
                <a:path w="60" extrusionOk="0" h="59">
                  <a:moveTo>
                    <a:pt y="59" x="0"/>
                  </a:moveTo>
                  <a:lnTo>
                    <a:pt y="59" x="0"/>
                  </a:lnTo>
                  <a:lnTo>
                    <a:pt y="58" x="11"/>
                  </a:lnTo>
                  <a:lnTo>
                    <a:pt y="54" x="23"/>
                  </a:lnTo>
                  <a:lnTo>
                    <a:pt y="48" x="33"/>
                  </a:lnTo>
                  <a:lnTo>
                    <a:pt y="41" x="41"/>
                  </a:lnTo>
                  <a:lnTo>
                    <a:pt y="33" x="48"/>
                  </a:lnTo>
                  <a:lnTo>
                    <a:pt y="23" x="54"/>
                  </a:lnTo>
                  <a:lnTo>
                    <a:pt y="11" x="58"/>
                  </a:lnTo>
                  <a:lnTo>
                    <a:pt y="0" x="60"/>
                  </a:lnTo>
                  <a:lnTo>
                    <a:pt y="0" x="41"/>
                  </a:lnTo>
                  <a:lnTo>
                    <a:pt y="8" x="41"/>
                  </a:lnTo>
                  <a:lnTo>
                    <a:pt y="15" x="38"/>
                  </a:lnTo>
                  <a:lnTo>
                    <a:pt y="23" x="34"/>
                  </a:lnTo>
                  <a:lnTo>
                    <a:pt y="30" x="30"/>
                  </a:lnTo>
                  <a:lnTo>
                    <a:pt y="34" x="23"/>
                  </a:lnTo>
                  <a:lnTo>
                    <a:pt y="38" x="16"/>
                  </a:lnTo>
                  <a:lnTo>
                    <a:pt y="41" x="9"/>
                  </a:lnTo>
                  <a:lnTo>
                    <a:pt y="41" x="0"/>
                  </a:lnTo>
                  <a:lnTo>
                    <a:pt y="41" x="0"/>
                  </a:lnTo>
                  <a:lnTo>
                    <a:pt y="59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50" name="Shape 6650"/>
            <p:cNvSpPr/>
            <p:nvPr/>
          </p:nvSpPr>
          <p:spPr>
            <a:xfrm>
              <a:off y="4224337" x="7550150"/>
              <a:ext cy="28575" cx="1092200"/>
            </a:xfrm>
            <a:custGeom>
              <a:pathLst>
                <a:path w="688" extrusionOk="0" h="18">
                  <a:moveTo>
                    <a:pt y="0" x="0"/>
                  </a:moveTo>
                  <a:lnTo>
                    <a:pt y="18" x="0"/>
                  </a:lnTo>
                  <a:lnTo>
                    <a:pt y="18" x="688"/>
                  </a:lnTo>
                  <a:lnTo>
                    <a:pt y="0" x="688"/>
                  </a:lnTo>
                  <a:lnTo>
                    <a:pt y="0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51" name="Shape 6651"/>
            <p:cNvSpPr/>
            <p:nvPr/>
          </p:nvSpPr>
          <p:spPr>
            <a:xfrm>
              <a:off y="4159250" x="7458075"/>
              <a:ext cy="93661" cx="92075"/>
            </a:xfrm>
            <a:custGeom>
              <a:pathLst>
                <a:path w="58" extrusionOk="0" h="59">
                  <a:moveTo>
                    <a:pt y="0" x="0"/>
                  </a:moveTo>
                  <a:lnTo>
                    <a:pt y="0" x="0"/>
                  </a:lnTo>
                  <a:lnTo>
                    <a:pt y="11" x="0"/>
                  </a:lnTo>
                  <a:lnTo>
                    <a:pt y="23" x="4"/>
                  </a:lnTo>
                  <a:lnTo>
                    <a:pt y="33" x="10"/>
                  </a:lnTo>
                  <a:lnTo>
                    <a:pt y="41" x="17"/>
                  </a:lnTo>
                  <a:lnTo>
                    <a:pt y="48" x="25"/>
                  </a:lnTo>
                  <a:lnTo>
                    <a:pt y="54" x="35"/>
                  </a:lnTo>
                  <a:lnTo>
                    <a:pt y="58" x="46"/>
                  </a:lnTo>
                  <a:lnTo>
                    <a:pt y="59" x="58"/>
                  </a:lnTo>
                  <a:lnTo>
                    <a:pt y="41" x="58"/>
                  </a:lnTo>
                  <a:lnTo>
                    <a:pt y="41" x="49"/>
                  </a:lnTo>
                  <a:lnTo>
                    <a:pt y="38" x="42"/>
                  </a:lnTo>
                  <a:lnTo>
                    <a:pt y="34" x="35"/>
                  </a:lnTo>
                  <a:lnTo>
                    <a:pt y="30" x="29"/>
                  </a:lnTo>
                  <a:lnTo>
                    <a:pt y="23" x="24"/>
                  </a:lnTo>
                  <a:lnTo>
                    <a:pt y="15" x="20"/>
                  </a:lnTo>
                  <a:lnTo>
                    <a:pt y="8" x="17"/>
                  </a:lnTo>
                  <a:lnTo>
                    <a:pt y="0" x="17"/>
                  </a:lnTo>
                  <a:lnTo>
                    <a:pt y="0" x="1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52" name="Shape 6652"/>
            <p:cNvSpPr/>
            <p:nvPr/>
          </p:nvSpPr>
          <p:spPr>
            <a:xfrm>
              <a:off y="3065461" x="7458075"/>
              <a:ext cy="1093786" cx="26987"/>
            </a:xfrm>
            <a:custGeom>
              <a:pathLst>
                <a:path w="17" extrusionOk="0" h="689">
                  <a:moveTo>
                    <a:pt y="0" x="17"/>
                  </a:moveTo>
                  <a:lnTo>
                    <a:pt y="0" x="0"/>
                  </a:lnTo>
                  <a:lnTo>
                    <a:pt y="689" x="0"/>
                  </a:lnTo>
                  <a:lnTo>
                    <a:pt y="689" x="17"/>
                  </a:lnTo>
                  <a:lnTo>
                    <a:pt y="0" x="17"/>
                  </a:lnTo>
                  <a:lnTo>
                    <a:pt y="0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53" name="Shape 6653"/>
            <p:cNvSpPr/>
            <p:nvPr/>
          </p:nvSpPr>
          <p:spPr>
            <a:xfrm>
              <a:off y="2973386" x="7458075"/>
              <a:ext cy="92075" cx="92075"/>
            </a:xfrm>
            <a:custGeom>
              <a:pathLst>
                <a:path w="58" extrusionOk="0" h="58">
                  <a:moveTo>
                    <a:pt y="0" x="58"/>
                  </a:moveTo>
                  <a:lnTo>
                    <a:pt y="0" x="58"/>
                  </a:lnTo>
                  <a:lnTo>
                    <a:pt y="2" x="46"/>
                  </a:lnTo>
                  <a:lnTo>
                    <a:pt y="4" x="35"/>
                  </a:lnTo>
                  <a:lnTo>
                    <a:pt y="10" x="25"/>
                  </a:lnTo>
                  <a:lnTo>
                    <a:pt y="17" x="17"/>
                  </a:lnTo>
                  <a:lnTo>
                    <a:pt y="26" x="10"/>
                  </a:lnTo>
                  <a:lnTo>
                    <a:pt y="36" x="4"/>
                  </a:lnTo>
                  <a:lnTo>
                    <a:pt y="47" x="0"/>
                  </a:lnTo>
                  <a:lnTo>
                    <a:pt y="58" x="0"/>
                  </a:lnTo>
                  <a:lnTo>
                    <a:pt y="58" x="17"/>
                  </a:lnTo>
                  <a:lnTo>
                    <a:pt y="50" x="17"/>
                  </a:lnTo>
                  <a:lnTo>
                    <a:pt y="43" x="20"/>
                  </a:lnTo>
                  <a:lnTo>
                    <a:pt y="36" x="24"/>
                  </a:lnTo>
                  <a:lnTo>
                    <a:pt y="30" x="29"/>
                  </a:lnTo>
                  <a:lnTo>
                    <a:pt y="24" x="35"/>
                  </a:lnTo>
                  <a:lnTo>
                    <a:pt y="20" x="42"/>
                  </a:lnTo>
                  <a:lnTo>
                    <a:pt y="19" x="49"/>
                  </a:lnTo>
                  <a:lnTo>
                    <a:pt y="17" x="58"/>
                  </a:lnTo>
                  <a:lnTo>
                    <a:pt y="17" x="58"/>
                  </a:lnTo>
                  <a:lnTo>
                    <a:pt y="0" x="5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54" name="Shape 6654"/>
            <p:cNvSpPr/>
            <p:nvPr/>
          </p:nvSpPr>
          <p:spPr>
            <a:xfrm>
              <a:off y="2590800" x="7086600"/>
              <a:ext cy="241299" cx="1524000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Radii too tight...</a:t>
              </a:r>
            </a:p>
          </p:txBody>
        </p:sp>
        <p:sp>
          <p:nvSpPr>
            <p:cNvPr id="6655" name="Shape 6655"/>
            <p:cNvSpPr/>
            <p:nvPr/>
          </p:nvSpPr>
          <p:spPr>
            <a:xfrm>
              <a:off y="3352800" x="7924800"/>
              <a:ext cy="490537" cx="406400"/>
            </a:xfrm>
            <a:custGeom>
              <a:pathLst>
                <a:path w="235" extrusionOk="0" h="219">
                  <a:moveTo>
                    <a:pt y="159" x="116"/>
                  </a:moveTo>
                  <a:lnTo>
                    <a:pt y="164" x="113"/>
                  </a:lnTo>
                  <a:lnTo>
                    <a:pt y="176" x="103"/>
                  </a:lnTo>
                  <a:lnTo>
                    <a:pt y="188" x="94"/>
                  </a:lnTo>
                  <a:lnTo>
                    <a:pt y="198" x="87"/>
                  </a:lnTo>
                  <a:lnTo>
                    <a:pt y="205" x="79"/>
                  </a:lnTo>
                  <a:lnTo>
                    <a:pt y="212" x="71"/>
                  </a:lnTo>
                  <a:lnTo>
                    <a:pt y="217" x="64"/>
                  </a:lnTo>
                  <a:lnTo>
                    <a:pt y="218" x="59"/>
                  </a:lnTo>
                  <a:lnTo>
                    <a:pt y="219" x="53"/>
                  </a:lnTo>
                  <a:lnTo>
                    <a:pt y="219" x="46"/>
                  </a:lnTo>
                  <a:lnTo>
                    <a:pt y="217" x="38"/>
                  </a:lnTo>
                  <a:lnTo>
                    <a:pt y="214" x="33"/>
                  </a:lnTo>
                  <a:lnTo>
                    <a:pt y="208" x="26"/>
                  </a:lnTo>
                  <a:lnTo>
                    <a:pt y="202" x="18"/>
                  </a:lnTo>
                  <a:lnTo>
                    <a:pt y="195" x="13"/>
                  </a:lnTo>
                  <a:lnTo>
                    <a:pt y="186" x="6"/>
                  </a:lnTo>
                  <a:lnTo>
                    <a:pt y="175" x="0"/>
                  </a:lnTo>
                  <a:lnTo>
                    <a:pt y="176" x="3"/>
                  </a:lnTo>
                  <a:lnTo>
                    <a:pt y="176" x="4"/>
                  </a:lnTo>
                  <a:lnTo>
                    <a:pt y="175" x="13"/>
                  </a:lnTo>
                  <a:lnTo>
                    <a:pt y="174" x="20"/>
                  </a:lnTo>
                  <a:lnTo>
                    <a:pt y="169" x="28"/>
                  </a:lnTo>
                  <a:lnTo>
                    <a:pt y="164" x="37"/>
                  </a:lnTo>
                  <a:lnTo>
                    <a:pt y="158" x="46"/>
                  </a:lnTo>
                  <a:lnTo>
                    <a:pt y="149" x="54"/>
                  </a:lnTo>
                  <a:lnTo>
                    <a:pt y="139" x="64"/>
                  </a:lnTo>
                  <a:lnTo>
                    <a:pt y="129" x="73"/>
                  </a:lnTo>
                  <a:lnTo>
                    <a:pt y="121" x="79"/>
                  </a:lnTo>
                  <a:lnTo>
                    <a:pt y="112" x="71"/>
                  </a:lnTo>
                  <a:lnTo>
                    <a:pt y="95" x="56"/>
                  </a:lnTo>
                  <a:lnTo>
                    <a:pt y="78" x="46"/>
                  </a:lnTo>
                  <a:lnTo>
                    <a:pt y="70" x="41"/>
                  </a:lnTo>
                  <a:lnTo>
                    <a:pt y="63" x="38"/>
                  </a:lnTo>
                  <a:lnTo>
                    <a:pt y="56" x="37"/>
                  </a:lnTo>
                  <a:lnTo>
                    <a:pt y="50" x="37"/>
                  </a:lnTo>
                  <a:lnTo>
                    <a:pt y="45" x="37"/>
                  </a:lnTo>
                  <a:lnTo>
                    <a:pt y="39" x="38"/>
                  </a:lnTo>
                  <a:lnTo>
                    <a:pt y="33" x="41"/>
                  </a:lnTo>
                  <a:lnTo>
                    <a:pt y="27" x="46"/>
                  </a:lnTo>
                  <a:lnTo>
                    <a:pt y="15" x="57"/>
                  </a:lnTo>
                  <a:lnTo>
                    <a:pt y="0" x="74"/>
                  </a:lnTo>
                  <a:lnTo>
                    <a:pt y="19" x="79"/>
                  </a:lnTo>
                  <a:lnTo>
                    <a:pt y="36" x="86"/>
                  </a:lnTo>
                  <a:lnTo>
                    <a:pt y="55" x="94"/>
                  </a:lnTo>
                  <a:lnTo>
                    <a:pt y="72" x="106"/>
                  </a:lnTo>
                  <a:lnTo>
                    <a:pt y="80" x="113"/>
                  </a:lnTo>
                  <a:lnTo>
                    <a:pt y="73" x="119"/>
                  </a:lnTo>
                  <a:lnTo>
                    <a:pt y="62" x="129"/>
                  </a:lnTo>
                  <a:lnTo>
                    <a:pt y="52" x="139"/>
                  </a:lnTo>
                  <a:lnTo>
                    <a:pt y="43" x="147"/>
                  </a:lnTo>
                  <a:lnTo>
                    <a:pt y="36" x="156"/>
                  </a:lnTo>
                  <a:lnTo>
                    <a:pt y="30" x="166"/>
                  </a:lnTo>
                  <a:lnTo>
                    <a:pt y="26" x="173"/>
                  </a:lnTo>
                  <a:lnTo>
                    <a:pt y="25" x="182"/>
                  </a:lnTo>
                  <a:lnTo>
                    <a:pt y="23" x="190"/>
                  </a:lnTo>
                  <a:lnTo>
                    <a:pt y="23" x="196"/>
                  </a:lnTo>
                  <a:lnTo>
                    <a:pt y="26" x="202"/>
                  </a:lnTo>
                  <a:lnTo>
                    <a:pt y="29" x="208"/>
                  </a:lnTo>
                  <a:lnTo>
                    <a:pt y="33" x="212"/>
                  </a:lnTo>
                  <a:lnTo>
                    <a:pt y="37" x="216"/>
                  </a:lnTo>
                  <a:lnTo>
                    <a:pt y="45" x="220"/>
                  </a:lnTo>
                  <a:lnTo>
                    <a:pt y="52" x="225"/>
                  </a:lnTo>
                  <a:lnTo>
                    <a:pt y="60" x="228"/>
                  </a:lnTo>
                  <a:lnTo>
                    <a:pt y="60" x="225"/>
                  </a:lnTo>
                  <a:lnTo>
                    <a:pt y="60" x="223"/>
                  </a:lnTo>
                  <a:lnTo>
                    <a:pt y="62" x="216"/>
                  </a:lnTo>
                  <a:lnTo>
                    <a:pt y="65" x="209"/>
                  </a:lnTo>
                  <a:lnTo>
                    <a:pt y="69" x="200"/>
                  </a:lnTo>
                  <a:lnTo>
                    <a:pt y="76" x="190"/>
                  </a:lnTo>
                  <a:lnTo>
                    <a:pt y="83" x="182"/>
                  </a:lnTo>
                  <a:lnTo>
                    <a:pt y="92" x="172"/>
                  </a:lnTo>
                  <a:lnTo>
                    <a:pt y="101" x="165"/>
                  </a:lnTo>
                  <a:lnTo>
                    <a:pt y="109" x="156"/>
                  </a:lnTo>
                  <a:lnTo>
                    <a:pt y="119" x="149"/>
                  </a:lnTo>
                  <a:lnTo>
                    <a:pt y="126" x="156"/>
                  </a:lnTo>
                  <a:lnTo>
                    <a:pt y="135" x="166"/>
                  </a:lnTo>
                  <a:lnTo>
                    <a:pt y="142" x="176"/>
                  </a:lnTo>
                  <a:lnTo>
                    <a:pt y="148" x="185"/>
                  </a:lnTo>
                  <a:lnTo>
                    <a:pt y="154" x="195"/>
                  </a:lnTo>
                  <a:lnTo>
                    <a:pt y="158" x="205"/>
                  </a:lnTo>
                  <a:lnTo>
                    <a:pt y="161" x="215"/>
                  </a:lnTo>
                  <a:lnTo>
                    <a:pt y="162" x="225"/>
                  </a:lnTo>
                  <a:lnTo>
                    <a:pt y="162" x="235"/>
                  </a:lnTo>
                  <a:lnTo>
                    <a:pt y="174" x="229"/>
                  </a:lnTo>
                  <a:lnTo>
                    <a:pt y="182" x="223"/>
                  </a:lnTo>
                  <a:lnTo>
                    <a:pt y="189" x="218"/>
                  </a:lnTo>
                  <a:lnTo>
                    <a:pt y="197" x="212"/>
                  </a:lnTo>
                  <a:lnTo>
                    <a:pt y="201" x="206"/>
                  </a:lnTo>
                  <a:lnTo>
                    <a:pt y="204" x="200"/>
                  </a:lnTo>
                  <a:lnTo>
                    <a:pt y="207" x="195"/>
                  </a:lnTo>
                  <a:lnTo>
                    <a:pt y="207" x="189"/>
                  </a:lnTo>
                  <a:lnTo>
                    <a:pt y="207" x="183"/>
                  </a:lnTo>
                  <a:lnTo>
                    <a:pt y="205" x="178"/>
                  </a:lnTo>
                  <a:lnTo>
                    <a:pt y="202" x="170"/>
                  </a:lnTo>
                  <a:lnTo>
                    <a:pt y="198" x="163"/>
                  </a:lnTo>
                  <a:lnTo>
                    <a:pt y="185" x="146"/>
                  </a:lnTo>
                  <a:lnTo>
                    <a:pt y="169" x="127"/>
                  </a:lnTo>
                  <a:lnTo>
                    <a:pt y="159" x="11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sp>
        <p:nvSpPr>
          <p:cNvPr id="6656" name="Shape 6656"/>
          <p:cNvSpPr/>
          <p:nvPr/>
        </p:nvSpPr>
        <p:spPr>
          <a:xfrm>
            <a:off y="1471612" x="7735886"/>
            <a:ext cy="23812" cx="790574"/>
          </a:xfrm>
          <a:custGeom>
            <a:pathLst>
              <a:path w="653" extrusionOk="0" h="17">
                <a:moveTo>
                  <a:pt y="17" x="653"/>
                </a:moveTo>
                <a:lnTo>
                  <a:pt y="0" x="653"/>
                </a:lnTo>
                <a:lnTo>
                  <a:pt y="0" x="0"/>
                </a:lnTo>
                <a:lnTo>
                  <a:pt y="17" x="0"/>
                </a:lnTo>
                <a:lnTo>
                  <a:pt y="17" x="653"/>
                </a:lnTo>
                <a:lnTo>
                  <a:pt y="17" x="653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657" name="Shape 6657"/>
          <p:cNvSpPr/>
          <p:nvPr/>
        </p:nvSpPr>
        <p:spPr>
          <a:xfrm>
            <a:off y="1471612" x="8526461"/>
            <a:ext cy="249237" cx="234949"/>
          </a:xfrm>
          <a:custGeom>
            <a:pathLst>
              <a:path w="194" extrusionOk="0" h="194">
                <a:moveTo>
                  <a:pt y="194" x="194"/>
                </a:moveTo>
                <a:lnTo>
                  <a:pt y="194" x="194"/>
                </a:lnTo>
                <a:lnTo>
                  <a:pt y="174" x="192"/>
                </a:lnTo>
                <a:lnTo>
                  <a:pt y="156" x="189"/>
                </a:lnTo>
                <a:lnTo>
                  <a:pt y="137" x="185"/>
                </a:lnTo>
                <a:lnTo>
                  <a:pt y="119" x="178"/>
                </a:lnTo>
                <a:lnTo>
                  <a:pt y="102" x="171"/>
                </a:lnTo>
                <a:lnTo>
                  <a:pt y="86" x="161"/>
                </a:lnTo>
                <a:lnTo>
                  <a:pt y="71" x="150"/>
                </a:lnTo>
                <a:lnTo>
                  <a:pt y="57" x="137"/>
                </a:lnTo>
                <a:lnTo>
                  <a:pt y="44" x="123"/>
                </a:lnTo>
                <a:lnTo>
                  <a:pt y="34" x="109"/>
                </a:lnTo>
                <a:lnTo>
                  <a:pt y="24" x="92"/>
                </a:lnTo>
                <a:lnTo>
                  <a:pt y="16" x="75"/>
                </a:lnTo>
                <a:lnTo>
                  <a:pt y="9" x="58"/>
                </a:lnTo>
                <a:lnTo>
                  <a:pt y="4" x="38"/>
                </a:lnTo>
                <a:lnTo>
                  <a:pt y="1" x="19"/>
                </a:lnTo>
                <a:lnTo>
                  <a:pt y="0" x="0"/>
                </a:lnTo>
                <a:lnTo>
                  <a:pt y="17" x="0"/>
                </a:lnTo>
                <a:lnTo>
                  <a:pt y="18" x="18"/>
                </a:lnTo>
                <a:lnTo>
                  <a:pt y="21" x="35"/>
                </a:lnTo>
                <a:lnTo>
                  <a:pt y="26" x="52"/>
                </a:lnTo>
                <a:lnTo>
                  <a:pt y="31" x="68"/>
                </a:lnTo>
                <a:lnTo>
                  <a:pt y="38" x="83"/>
                </a:lnTo>
                <a:lnTo>
                  <a:pt y="48" x="99"/>
                </a:lnTo>
                <a:lnTo>
                  <a:pt y="58" x="112"/>
                </a:lnTo>
                <a:lnTo>
                  <a:pt y="69" x="124"/>
                </a:lnTo>
                <a:lnTo>
                  <a:pt y="82" x="136"/>
                </a:lnTo>
                <a:lnTo>
                  <a:pt y="96" x="147"/>
                </a:lnTo>
                <a:lnTo>
                  <a:pt y="111" x="155"/>
                </a:lnTo>
                <a:lnTo>
                  <a:pt y="126" x="163"/>
                </a:lnTo>
                <a:lnTo>
                  <a:pt y="142" x="168"/>
                </a:lnTo>
                <a:lnTo>
                  <a:pt y="159" x="172"/>
                </a:lnTo>
                <a:lnTo>
                  <a:pt y="177" x="175"/>
                </a:lnTo>
                <a:lnTo>
                  <a:pt y="194" x="177"/>
                </a:lnTo>
                <a:lnTo>
                  <a:pt y="194" x="177"/>
                </a:lnTo>
                <a:lnTo>
                  <a:pt y="194" x="194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658" name="Shape 6658"/>
          <p:cNvSpPr/>
          <p:nvPr/>
        </p:nvSpPr>
        <p:spPr>
          <a:xfrm>
            <a:off y="1720850" x="8740775"/>
            <a:ext cy="841375" cx="20637"/>
          </a:xfrm>
          <a:custGeom>
            <a:pathLst>
              <a:path w="17" extrusionOk="0" h="653">
                <a:moveTo>
                  <a:pt y="653" x="0"/>
                </a:moveTo>
                <a:lnTo>
                  <a:pt y="653" x="17"/>
                </a:lnTo>
                <a:lnTo>
                  <a:pt y="0" x="17"/>
                </a:lnTo>
                <a:lnTo>
                  <a:pt y="0" x="0"/>
                </a:lnTo>
                <a:lnTo>
                  <a:pt y="653" x="0"/>
                </a:lnTo>
                <a:lnTo>
                  <a:pt y="653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659" name="Shape 6659"/>
          <p:cNvSpPr/>
          <p:nvPr/>
        </p:nvSpPr>
        <p:spPr>
          <a:xfrm>
            <a:off y="2562225" x="8526461"/>
            <a:ext cy="249237" cx="234949"/>
          </a:xfrm>
          <a:custGeom>
            <a:pathLst>
              <a:path w="194" extrusionOk="0" h="194">
                <a:moveTo>
                  <a:pt y="194" x="0"/>
                </a:moveTo>
                <a:lnTo>
                  <a:pt y="194" x="0"/>
                </a:lnTo>
                <a:lnTo>
                  <a:pt y="193" x="19"/>
                </a:lnTo>
                <a:lnTo>
                  <a:pt y="190" x="38"/>
                </a:lnTo>
                <a:lnTo>
                  <a:pt y="186" x="58"/>
                </a:lnTo>
                <a:lnTo>
                  <a:pt y="179" x="75"/>
                </a:lnTo>
                <a:lnTo>
                  <a:pt y="170" x="92"/>
                </a:lnTo>
                <a:lnTo>
                  <a:pt y="160" x="109"/>
                </a:lnTo>
                <a:lnTo>
                  <a:pt y="150" x="123"/>
                </a:lnTo>
                <a:lnTo>
                  <a:pt y="138" x="137"/>
                </a:lnTo>
                <a:lnTo>
                  <a:pt y="124" x="150"/>
                </a:lnTo>
                <a:lnTo>
                  <a:pt y="108" x="161"/>
                </a:lnTo>
                <a:lnTo>
                  <a:pt y="92" x="171"/>
                </a:lnTo>
                <a:lnTo>
                  <a:pt y="75" x="178"/>
                </a:lnTo>
                <a:lnTo>
                  <a:pt y="57" x="185"/>
                </a:lnTo>
                <a:lnTo>
                  <a:pt y="39" x="189"/>
                </a:lnTo>
                <a:lnTo>
                  <a:pt y="20" x="192"/>
                </a:lnTo>
                <a:lnTo>
                  <a:pt y="0" x="194"/>
                </a:lnTo>
                <a:lnTo>
                  <a:pt y="0" x="177"/>
                </a:lnTo>
                <a:lnTo>
                  <a:pt y="19" x="175"/>
                </a:lnTo>
                <a:lnTo>
                  <a:pt y="36" x="172"/>
                </a:lnTo>
                <a:lnTo>
                  <a:pt y="53" x="168"/>
                </a:lnTo>
                <a:lnTo>
                  <a:pt y="68" x="163"/>
                </a:lnTo>
                <a:lnTo>
                  <a:pt y="84" x="155"/>
                </a:lnTo>
                <a:lnTo>
                  <a:pt y="99" x="147"/>
                </a:lnTo>
                <a:lnTo>
                  <a:pt y="112" x="136"/>
                </a:lnTo>
                <a:lnTo>
                  <a:pt y="125" x="124"/>
                </a:lnTo>
                <a:lnTo>
                  <a:pt y="136" x="112"/>
                </a:lnTo>
                <a:lnTo>
                  <a:pt y="146" x="99"/>
                </a:lnTo>
                <a:lnTo>
                  <a:pt y="156" x="83"/>
                </a:lnTo>
                <a:lnTo>
                  <a:pt y="163" x="68"/>
                </a:lnTo>
                <a:lnTo>
                  <a:pt y="169" x="52"/>
                </a:lnTo>
                <a:lnTo>
                  <a:pt y="173" x="35"/>
                </a:lnTo>
                <a:lnTo>
                  <a:pt y="176" x="18"/>
                </a:lnTo>
                <a:lnTo>
                  <a:pt y="177" x="0"/>
                </a:lnTo>
                <a:lnTo>
                  <a:pt y="177" x="0"/>
                </a:lnTo>
                <a:lnTo>
                  <a:pt y="194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660" name="Shape 6660"/>
          <p:cNvSpPr/>
          <p:nvPr/>
        </p:nvSpPr>
        <p:spPr>
          <a:xfrm>
            <a:off y="2789236" x="7735886"/>
            <a:ext cy="22224" cx="790574"/>
          </a:xfrm>
          <a:custGeom>
            <a:pathLst>
              <a:path w="653" extrusionOk="0" h="17">
                <a:moveTo>
                  <a:pt y="0" x="0"/>
                </a:moveTo>
                <a:lnTo>
                  <a:pt y="17" x="0"/>
                </a:lnTo>
                <a:lnTo>
                  <a:pt y="17" x="653"/>
                </a:lnTo>
                <a:lnTo>
                  <a:pt y="0" x="653"/>
                </a:lnTo>
                <a:lnTo>
                  <a:pt y="0" x="0"/>
                </a:lnTo>
                <a:lnTo>
                  <a:pt y="0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661" name="Shape 6661"/>
          <p:cNvSpPr/>
          <p:nvPr/>
        </p:nvSpPr>
        <p:spPr>
          <a:xfrm>
            <a:off y="2562225" x="7500936"/>
            <a:ext cy="249237" cx="234949"/>
          </a:xfrm>
          <a:custGeom>
            <a:pathLst>
              <a:path w="194" extrusionOk="0" h="194">
                <a:moveTo>
                  <a:pt y="0" x="0"/>
                </a:moveTo>
                <a:lnTo>
                  <a:pt y="0" x="0"/>
                </a:lnTo>
                <a:lnTo>
                  <a:pt y="20" x="1"/>
                </a:lnTo>
                <a:lnTo>
                  <a:pt y="39" x="4"/>
                </a:lnTo>
                <a:lnTo>
                  <a:pt y="57" x="8"/>
                </a:lnTo>
                <a:lnTo>
                  <a:pt y="75" x="15"/>
                </a:lnTo>
                <a:lnTo>
                  <a:pt y="92" x="24"/>
                </a:lnTo>
                <a:lnTo>
                  <a:pt y="108" x="34"/>
                </a:lnTo>
                <a:lnTo>
                  <a:pt y="124" x="44"/>
                </a:lnTo>
                <a:lnTo>
                  <a:pt y="138" x="56"/>
                </a:lnTo>
                <a:lnTo>
                  <a:pt y="150" x="71"/>
                </a:lnTo>
                <a:lnTo>
                  <a:pt y="160" x="86"/>
                </a:lnTo>
                <a:lnTo>
                  <a:pt y="170" x="102"/>
                </a:lnTo>
                <a:lnTo>
                  <a:pt y="179" x="119"/>
                </a:lnTo>
                <a:lnTo>
                  <a:pt y="186" x="137"/>
                </a:lnTo>
                <a:lnTo>
                  <a:pt y="190" x="156"/>
                </a:lnTo>
                <a:lnTo>
                  <a:pt y="193" x="174"/>
                </a:lnTo>
                <a:lnTo>
                  <a:pt y="194" x="194"/>
                </a:lnTo>
                <a:lnTo>
                  <a:pt y="177" x="194"/>
                </a:lnTo>
                <a:lnTo>
                  <a:pt y="176" x="177"/>
                </a:lnTo>
                <a:lnTo>
                  <a:pt y="173" x="158"/>
                </a:lnTo>
                <a:lnTo>
                  <a:pt y="169" x="141"/>
                </a:lnTo>
                <a:lnTo>
                  <a:pt y="163" x="126"/>
                </a:lnTo>
                <a:lnTo>
                  <a:pt y="156" x="110"/>
                </a:lnTo>
                <a:lnTo>
                  <a:pt y="146" x="96"/>
                </a:lnTo>
                <a:lnTo>
                  <a:pt y="136" x="82"/>
                </a:lnTo>
                <a:lnTo>
                  <a:pt y="125" x="69"/>
                </a:lnTo>
                <a:lnTo>
                  <a:pt y="112" x="58"/>
                </a:lnTo>
                <a:lnTo>
                  <a:pt y="99" x="48"/>
                </a:lnTo>
                <a:lnTo>
                  <a:pt y="84" x="38"/>
                </a:lnTo>
                <a:lnTo>
                  <a:pt y="68" x="31"/>
                </a:lnTo>
                <a:lnTo>
                  <a:pt y="53" x="25"/>
                </a:lnTo>
                <a:lnTo>
                  <a:pt y="36" x="21"/>
                </a:lnTo>
                <a:lnTo>
                  <a:pt y="19" x="18"/>
                </a:lnTo>
                <a:lnTo>
                  <a:pt y="0" x="17"/>
                </a:lnTo>
                <a:lnTo>
                  <a:pt y="0" x="17"/>
                </a:lnTo>
                <a:lnTo>
                  <a:pt y="0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662" name="Shape 6662"/>
          <p:cNvSpPr/>
          <p:nvPr/>
        </p:nvSpPr>
        <p:spPr>
          <a:xfrm>
            <a:off y="1720850" x="7500936"/>
            <a:ext cy="841375" cx="20637"/>
          </a:xfrm>
          <a:custGeom>
            <a:pathLst>
              <a:path w="17" extrusionOk="0" h="653">
                <a:moveTo>
                  <a:pt y="0" x="17"/>
                </a:moveTo>
                <a:lnTo>
                  <a:pt y="0" x="0"/>
                </a:lnTo>
                <a:lnTo>
                  <a:pt y="653" x="0"/>
                </a:lnTo>
                <a:lnTo>
                  <a:pt y="653" x="17"/>
                </a:lnTo>
                <a:lnTo>
                  <a:pt y="0" x="17"/>
                </a:lnTo>
                <a:lnTo>
                  <a:pt y="0" x="17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663" name="Shape 6663"/>
          <p:cNvSpPr/>
          <p:nvPr/>
        </p:nvSpPr>
        <p:spPr>
          <a:xfrm>
            <a:off y="1471612" x="7500936"/>
            <a:ext cy="249237" cx="234949"/>
          </a:xfrm>
          <a:custGeom>
            <a:pathLst>
              <a:path w="194" extrusionOk="0" h="194">
                <a:moveTo>
                  <a:pt y="0" x="194"/>
                </a:moveTo>
                <a:lnTo>
                  <a:pt y="0" x="194"/>
                </a:lnTo>
                <a:lnTo>
                  <a:pt y="1" x="174"/>
                </a:lnTo>
                <a:lnTo>
                  <a:pt y="4" x="156"/>
                </a:lnTo>
                <a:lnTo>
                  <a:pt y="9" x="137"/>
                </a:lnTo>
                <a:lnTo>
                  <a:pt y="16" x="119"/>
                </a:lnTo>
                <a:lnTo>
                  <a:pt y="24" x="102"/>
                </a:lnTo>
                <a:lnTo>
                  <a:pt y="34" x="86"/>
                </a:lnTo>
                <a:lnTo>
                  <a:pt y="44" x="71"/>
                </a:lnTo>
                <a:lnTo>
                  <a:pt y="57" x="56"/>
                </a:lnTo>
                <a:lnTo>
                  <a:pt y="71" x="44"/>
                </a:lnTo>
                <a:lnTo>
                  <a:pt y="86" x="34"/>
                </a:lnTo>
                <a:lnTo>
                  <a:pt y="102" x="24"/>
                </a:lnTo>
                <a:lnTo>
                  <a:pt y="119" x="15"/>
                </a:lnTo>
                <a:lnTo>
                  <a:pt y="137" x="8"/>
                </a:lnTo>
                <a:lnTo>
                  <a:pt y="156" x="4"/>
                </a:lnTo>
                <a:lnTo>
                  <a:pt y="174" x="1"/>
                </a:lnTo>
                <a:lnTo>
                  <a:pt y="194" x="0"/>
                </a:lnTo>
                <a:lnTo>
                  <a:pt y="194" x="17"/>
                </a:lnTo>
                <a:lnTo>
                  <a:pt y="177" x="18"/>
                </a:lnTo>
                <a:lnTo>
                  <a:pt y="159" x="21"/>
                </a:lnTo>
                <a:lnTo>
                  <a:pt y="142" x="25"/>
                </a:lnTo>
                <a:lnTo>
                  <a:pt y="126" x="31"/>
                </a:lnTo>
                <a:lnTo>
                  <a:pt y="111" x="38"/>
                </a:lnTo>
                <a:lnTo>
                  <a:pt y="96" x="48"/>
                </a:lnTo>
                <a:lnTo>
                  <a:pt y="82" x="58"/>
                </a:lnTo>
                <a:lnTo>
                  <a:pt y="69" x="69"/>
                </a:lnTo>
                <a:lnTo>
                  <a:pt y="58" x="82"/>
                </a:lnTo>
                <a:lnTo>
                  <a:pt y="48" x="96"/>
                </a:lnTo>
                <a:lnTo>
                  <a:pt y="38" x="110"/>
                </a:lnTo>
                <a:lnTo>
                  <a:pt y="31" x="126"/>
                </a:lnTo>
                <a:lnTo>
                  <a:pt y="26" x="141"/>
                </a:lnTo>
                <a:lnTo>
                  <a:pt y="21" x="158"/>
                </a:lnTo>
                <a:lnTo>
                  <a:pt y="18" x="177"/>
                </a:lnTo>
                <a:lnTo>
                  <a:pt y="17" x="194"/>
                </a:lnTo>
                <a:lnTo>
                  <a:pt y="17" x="194"/>
                </a:lnTo>
                <a:lnTo>
                  <a:pt y="0" x="194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664" name="Shape 6664"/>
          <p:cNvSpPr/>
          <p:nvPr/>
        </p:nvSpPr>
        <p:spPr>
          <a:xfrm>
            <a:off y="1146175" x="7364411"/>
            <a:ext cy="195261" cx="16621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Good compromise!</a:t>
            </a:r>
          </a:p>
        </p:txBody>
      </p:sp>
      <p:sp>
        <p:nvSpPr>
          <p:cNvPr id="6665" name="Shape 6665"/>
          <p:cNvSpPr/>
          <p:nvPr/>
        </p:nvSpPr>
        <p:spPr>
          <a:xfrm>
            <a:off y="1928811" x="8008936"/>
            <a:ext cy="493711" cx="366712"/>
          </a:xfrm>
          <a:custGeom>
            <a:pathLst>
              <a:path w="325" extrusionOk="0" h="308">
                <a:moveTo>
                  <a:pt y="0" x="317"/>
                </a:moveTo>
                <a:lnTo>
                  <a:pt y="11" x="325"/>
                </a:lnTo>
                <a:lnTo>
                  <a:pt y="33" x="299"/>
                </a:lnTo>
                <a:lnTo>
                  <a:pt y="58" x="272"/>
                </a:lnTo>
                <a:lnTo>
                  <a:pt y="90" x="244"/>
                </a:lnTo>
                <a:lnTo>
                  <a:pt y="127" x="213"/>
                </a:lnTo>
                <a:lnTo>
                  <a:pt y="166" x="185"/>
                </a:lnTo>
                <a:lnTo>
                  <a:pt y="203" x="159"/>
                </a:lnTo>
                <a:lnTo>
                  <a:pt y="239" x="138"/>
                </a:lnTo>
                <a:lnTo>
                  <a:pt y="275" x="119"/>
                </a:lnTo>
                <a:lnTo>
                  <a:pt y="286" x="102"/>
                </a:lnTo>
                <a:lnTo>
                  <a:pt y="299" x="85"/>
                </a:lnTo>
                <a:lnTo>
                  <a:pt y="308" x="73"/>
                </a:lnTo>
                <a:lnTo>
                  <a:pt y="293" x="67"/>
                </a:lnTo>
                <a:lnTo>
                  <a:pt y="272" x="60"/>
                </a:lnTo>
                <a:lnTo>
                  <a:pt y="256" x="53"/>
                </a:lnTo>
                <a:lnTo>
                  <a:pt y="242" x="46"/>
                </a:lnTo>
                <a:lnTo>
                  <a:pt y="229" x="39"/>
                </a:lnTo>
                <a:lnTo>
                  <a:pt y="217" x="33"/>
                </a:lnTo>
                <a:lnTo>
                  <a:pt y="209" x="27"/>
                </a:lnTo>
                <a:lnTo>
                  <a:pt y="202" x="20"/>
                </a:lnTo>
                <a:lnTo>
                  <a:pt y="194" x="14"/>
                </a:lnTo>
                <a:lnTo>
                  <a:pt y="190" x="7"/>
                </a:lnTo>
                <a:lnTo>
                  <a:pt y="187" x="0"/>
                </a:lnTo>
                <a:lnTo>
                  <a:pt y="176" x="11"/>
                </a:lnTo>
                <a:lnTo>
                  <a:pt y="167" x="24"/>
                </a:lnTo>
                <a:lnTo>
                  <a:pt y="164" x="30"/>
                </a:lnTo>
                <a:lnTo>
                  <a:pt y="162" x="36"/>
                </a:lnTo>
                <a:lnTo>
                  <a:pt y="162" x="40"/>
                </a:lnTo>
                <a:lnTo>
                  <a:pt y="160" x="46"/>
                </a:lnTo>
                <a:lnTo>
                  <a:pt y="162" x="50"/>
                </a:lnTo>
                <a:lnTo>
                  <a:pt y="163" x="56"/>
                </a:lnTo>
                <a:lnTo>
                  <a:pt y="167" x="60"/>
                </a:lnTo>
                <a:lnTo>
                  <a:pt y="173" x="64"/>
                </a:lnTo>
                <a:lnTo>
                  <a:pt y="189" x="76"/>
                </a:lnTo>
                <a:lnTo>
                  <a:pt y="210" x="86"/>
                </a:lnTo>
                <a:lnTo>
                  <a:pt y="226" x="93"/>
                </a:lnTo>
                <a:lnTo>
                  <a:pt y="193" x="115"/>
                </a:lnTo>
                <a:lnTo>
                  <a:pt y="160" x="139"/>
                </a:lnTo>
                <a:lnTo>
                  <a:pt y="127" x="166"/>
                </a:lnTo>
                <a:lnTo>
                  <a:pt y="96" x="195"/>
                </a:lnTo>
                <a:lnTo>
                  <a:pt y="67" x="226"/>
                </a:lnTo>
                <a:lnTo>
                  <a:pt y="40" x="256"/>
                </a:lnTo>
                <a:lnTo>
                  <a:pt y="18" x="287"/>
                </a:lnTo>
                <a:lnTo>
                  <a:pt y="0" x="317"/>
                </a:lnTo>
                <a:close/>
              </a:path>
            </a:pathLst>
          </a:custGeom>
          <a:solidFill>
            <a:srgbClr val="02369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grpSp>
        <p:nvGrpSpPr>
          <p:cNvPr id="6666" name="Shape 6666"/>
          <p:cNvGrpSpPr/>
          <p:nvPr/>
        </p:nvGrpSpPr>
        <p:grpSpPr>
          <a:xfrm>
            <a:off y="1122361" x="6026149"/>
            <a:ext cy="1346200" cx="1514474"/>
            <a:chOff y="2590800" x="8991600"/>
            <a:chExt cy="1662112" cx="1981199"/>
          </a:xfrm>
        </p:grpSpPr>
        <p:sp>
          <p:nvSpPr>
            <p:cNvPr id="6667" name="Shape 6667"/>
            <p:cNvSpPr/>
            <p:nvPr/>
          </p:nvSpPr>
          <p:spPr>
            <a:xfrm>
              <a:off y="2973386" x="9788525"/>
              <a:ext cy="26987" cx="306387"/>
            </a:xfrm>
            <a:custGeom>
              <a:pathLst>
                <a:path w="193" extrusionOk="0" h="17">
                  <a:moveTo>
                    <a:pt y="17" x="193"/>
                  </a:moveTo>
                  <a:lnTo>
                    <a:pt y="0" x="193"/>
                  </a:lnTo>
                  <a:lnTo>
                    <a:pt y="0" x="0"/>
                  </a:lnTo>
                  <a:lnTo>
                    <a:pt y="17" x="0"/>
                  </a:lnTo>
                  <a:lnTo>
                    <a:pt y="17" x="193"/>
                  </a:lnTo>
                  <a:lnTo>
                    <a:pt y="17" x="19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68" name="Shape 6668"/>
            <p:cNvSpPr/>
            <p:nvPr/>
          </p:nvSpPr>
          <p:spPr>
            <a:xfrm>
              <a:off y="2973386" x="10094911"/>
              <a:ext cy="485775" cx="485775"/>
            </a:xfrm>
            <a:custGeom>
              <a:pathLst>
                <a:path w="306" extrusionOk="0" h="306">
                  <a:moveTo>
                    <a:pt y="306" x="306"/>
                  </a:moveTo>
                  <a:lnTo>
                    <a:pt y="306" x="306"/>
                  </a:lnTo>
                  <a:lnTo>
                    <a:pt y="291" x="306"/>
                  </a:lnTo>
                  <a:lnTo>
                    <a:pt y="275" x="305"/>
                  </a:lnTo>
                  <a:lnTo>
                    <a:pt y="260" x="303"/>
                  </a:lnTo>
                  <a:lnTo>
                    <a:pt y="245" x="300"/>
                  </a:lnTo>
                  <a:lnTo>
                    <a:pt y="230" x="297"/>
                  </a:lnTo>
                  <a:lnTo>
                    <a:pt y="216" x="293"/>
                  </a:lnTo>
                  <a:lnTo>
                    <a:pt y="201" x="288"/>
                  </a:lnTo>
                  <a:lnTo>
                    <a:pt y="187" x="282"/>
                  </a:lnTo>
                  <a:lnTo>
                    <a:pt y="160" x="269"/>
                  </a:lnTo>
                  <a:lnTo>
                    <a:pt y="135" x="254"/>
                  </a:lnTo>
                  <a:lnTo>
                    <a:pt y="112" x="237"/>
                  </a:lnTo>
                  <a:lnTo>
                    <a:pt y="89" x="217"/>
                  </a:lnTo>
                  <a:lnTo>
                    <a:pt y="70" x="195"/>
                  </a:lnTo>
                  <a:lnTo>
                    <a:pt y="53" x="171"/>
                  </a:lnTo>
                  <a:lnTo>
                    <a:pt y="37" x="146"/>
                  </a:lnTo>
                  <a:lnTo>
                    <a:pt y="24" x="119"/>
                  </a:lnTo>
                  <a:lnTo>
                    <a:pt y="19" x="105"/>
                  </a:lnTo>
                  <a:lnTo>
                    <a:pt y="14" x="91"/>
                  </a:lnTo>
                  <a:lnTo>
                    <a:pt y="10" x="76"/>
                  </a:lnTo>
                  <a:lnTo>
                    <a:pt y="6" x="61"/>
                  </a:lnTo>
                  <a:lnTo>
                    <a:pt y="3" x="47"/>
                  </a:lnTo>
                  <a:lnTo>
                    <a:pt y="2" x="31"/>
                  </a:lnTo>
                  <a:lnTo>
                    <a:pt y="0" x="16"/>
                  </a:lnTo>
                  <a:lnTo>
                    <a:pt y="0" x="0"/>
                  </a:lnTo>
                  <a:lnTo>
                    <a:pt y="17" x="0"/>
                  </a:lnTo>
                  <a:lnTo>
                    <a:pt y="17" x="14"/>
                  </a:lnTo>
                  <a:lnTo>
                    <a:pt y="19" x="30"/>
                  </a:lnTo>
                  <a:lnTo>
                    <a:pt y="20" x="44"/>
                  </a:lnTo>
                  <a:lnTo>
                    <a:pt y="23" x="58"/>
                  </a:lnTo>
                  <a:lnTo>
                    <a:pt y="26" x="72"/>
                  </a:lnTo>
                  <a:lnTo>
                    <a:pt y="30" x="86"/>
                  </a:lnTo>
                  <a:lnTo>
                    <a:pt y="34" x="99"/>
                  </a:lnTo>
                  <a:lnTo>
                    <a:pt y="40" x="112"/>
                  </a:lnTo>
                  <a:lnTo>
                    <a:pt y="53" x="137"/>
                  </a:lnTo>
                  <a:lnTo>
                    <a:pt y="67" x="161"/>
                  </a:lnTo>
                  <a:lnTo>
                    <a:pt y="84" x="184"/>
                  </a:lnTo>
                  <a:lnTo>
                    <a:pt y="102" x="204"/>
                  </a:lnTo>
                  <a:lnTo>
                    <a:pt y="122" x="222"/>
                  </a:lnTo>
                  <a:lnTo>
                    <a:pt y="145" x="239"/>
                  </a:lnTo>
                  <a:lnTo>
                    <a:pt y="169" x="255"/>
                  </a:lnTo>
                  <a:lnTo>
                    <a:pt y="194" x="266"/>
                  </a:lnTo>
                  <a:lnTo>
                    <a:pt y="207" x="272"/>
                  </a:lnTo>
                  <a:lnTo>
                    <a:pt y="221" x="276"/>
                  </a:lnTo>
                  <a:lnTo>
                    <a:pt y="234" x="280"/>
                  </a:lnTo>
                  <a:lnTo>
                    <a:pt y="248" x="283"/>
                  </a:lnTo>
                  <a:lnTo>
                    <a:pt y="262" x="286"/>
                  </a:lnTo>
                  <a:lnTo>
                    <a:pt y="277" x="288"/>
                  </a:lnTo>
                  <a:lnTo>
                    <a:pt y="292" x="289"/>
                  </a:lnTo>
                  <a:lnTo>
                    <a:pt y="306" x="289"/>
                  </a:lnTo>
                  <a:lnTo>
                    <a:pt y="306" x="289"/>
                  </a:lnTo>
                  <a:lnTo>
                    <a:pt y="306" x="30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69" name="Shape 6669"/>
            <p:cNvSpPr/>
            <p:nvPr/>
          </p:nvSpPr>
          <p:spPr>
            <a:xfrm>
              <a:off y="3459162" x="10553700"/>
              <a:ext cy="306387" cx="26987"/>
            </a:xfrm>
            <a:custGeom>
              <a:pathLst>
                <a:path w="17" extrusionOk="0" h="193">
                  <a:moveTo>
                    <a:pt y="193" x="0"/>
                  </a:moveTo>
                  <a:lnTo>
                    <a:pt y="193" x="17"/>
                  </a:lnTo>
                  <a:lnTo>
                    <a:pt y="0" x="17"/>
                  </a:lnTo>
                  <a:lnTo>
                    <a:pt y="0" x="0"/>
                  </a:lnTo>
                  <a:lnTo>
                    <a:pt y="193" x="0"/>
                  </a:lnTo>
                  <a:lnTo>
                    <a:pt y="193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70" name="Shape 6670"/>
            <p:cNvSpPr/>
            <p:nvPr/>
          </p:nvSpPr>
          <p:spPr>
            <a:xfrm>
              <a:off y="3765550" x="10094911"/>
              <a:ext cy="487362" cx="485775"/>
            </a:xfrm>
            <a:custGeom>
              <a:pathLst>
                <a:path w="306" extrusionOk="0" h="307">
                  <a:moveTo>
                    <a:pt y="307" x="0"/>
                  </a:moveTo>
                  <a:lnTo>
                    <a:pt y="307" x="0"/>
                  </a:lnTo>
                  <a:lnTo>
                    <a:pt y="306" x="16"/>
                  </a:lnTo>
                  <a:lnTo>
                    <a:pt y="305" x="31"/>
                  </a:lnTo>
                  <a:lnTo>
                    <a:pt y="303" x="47"/>
                  </a:lnTo>
                  <a:lnTo>
                    <a:pt y="300" x="61"/>
                  </a:lnTo>
                  <a:lnTo>
                    <a:pt y="298" x="76"/>
                  </a:lnTo>
                  <a:lnTo>
                    <a:pt y="293" x="91"/>
                  </a:lnTo>
                  <a:lnTo>
                    <a:pt y="288" x="105"/>
                  </a:lnTo>
                  <a:lnTo>
                    <a:pt y="282" x="119"/>
                  </a:lnTo>
                  <a:lnTo>
                    <a:pt y="269" x="146"/>
                  </a:lnTo>
                  <a:lnTo>
                    <a:pt y="255" x="171"/>
                  </a:lnTo>
                  <a:lnTo>
                    <a:pt y="237" x="195"/>
                  </a:lnTo>
                  <a:lnTo>
                    <a:pt y="217" x="217"/>
                  </a:lnTo>
                  <a:lnTo>
                    <a:pt y="195" x="237"/>
                  </a:lnTo>
                  <a:lnTo>
                    <a:pt y="171" x="254"/>
                  </a:lnTo>
                  <a:lnTo>
                    <a:pt y="146" x="269"/>
                  </a:lnTo>
                  <a:lnTo>
                    <a:pt y="119" x="282"/>
                  </a:lnTo>
                  <a:lnTo>
                    <a:pt y="105" x="288"/>
                  </a:lnTo>
                  <a:lnTo>
                    <a:pt y="91" x="293"/>
                  </a:lnTo>
                  <a:lnTo>
                    <a:pt y="76" x="297"/>
                  </a:lnTo>
                  <a:lnTo>
                    <a:pt y="62" x="300"/>
                  </a:lnTo>
                  <a:lnTo>
                    <a:pt y="47" x="303"/>
                  </a:lnTo>
                  <a:lnTo>
                    <a:pt y="31" x="305"/>
                  </a:lnTo>
                  <a:lnTo>
                    <a:pt y="16" x="306"/>
                  </a:lnTo>
                  <a:lnTo>
                    <a:pt y="0" x="306"/>
                  </a:lnTo>
                  <a:lnTo>
                    <a:pt y="0" x="289"/>
                  </a:lnTo>
                  <a:lnTo>
                    <a:pt y="16" x="289"/>
                  </a:lnTo>
                  <a:lnTo>
                    <a:pt y="30" x="288"/>
                  </a:lnTo>
                  <a:lnTo>
                    <a:pt y="44" x="286"/>
                  </a:lnTo>
                  <a:lnTo>
                    <a:pt y="58" x="283"/>
                  </a:lnTo>
                  <a:lnTo>
                    <a:pt y="72" x="280"/>
                  </a:lnTo>
                  <a:lnTo>
                    <a:pt y="86" x="276"/>
                  </a:lnTo>
                  <a:lnTo>
                    <a:pt y="99" x="272"/>
                  </a:lnTo>
                  <a:lnTo>
                    <a:pt y="112" x="266"/>
                  </a:lnTo>
                  <a:lnTo>
                    <a:pt y="137" x="255"/>
                  </a:lnTo>
                  <a:lnTo>
                    <a:pt y="161" x="239"/>
                  </a:lnTo>
                  <a:lnTo>
                    <a:pt y="184" x="222"/>
                  </a:lnTo>
                  <a:lnTo>
                    <a:pt y="204" x="204"/>
                  </a:lnTo>
                  <a:lnTo>
                    <a:pt y="224" x="184"/>
                  </a:lnTo>
                  <a:lnTo>
                    <a:pt y="239" x="161"/>
                  </a:lnTo>
                  <a:lnTo>
                    <a:pt y="255" x="137"/>
                  </a:lnTo>
                  <a:lnTo>
                    <a:pt y="266" x="112"/>
                  </a:lnTo>
                  <a:lnTo>
                    <a:pt y="272" x="99"/>
                  </a:lnTo>
                  <a:lnTo>
                    <a:pt y="276" x="86"/>
                  </a:lnTo>
                  <a:lnTo>
                    <a:pt y="281" x="72"/>
                  </a:lnTo>
                  <a:lnTo>
                    <a:pt y="283" x="58"/>
                  </a:lnTo>
                  <a:lnTo>
                    <a:pt y="286" x="44"/>
                  </a:lnTo>
                  <a:lnTo>
                    <a:pt y="288" x="30"/>
                  </a:lnTo>
                  <a:lnTo>
                    <a:pt y="289" x="14"/>
                  </a:lnTo>
                  <a:lnTo>
                    <a:pt y="289" x="0"/>
                  </a:lnTo>
                  <a:lnTo>
                    <a:pt y="289" x="0"/>
                  </a:lnTo>
                  <a:lnTo>
                    <a:pt y="307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71" name="Shape 6671"/>
            <p:cNvSpPr/>
            <p:nvPr/>
          </p:nvSpPr>
          <p:spPr>
            <a:xfrm>
              <a:off y="4224337" x="9788525"/>
              <a:ext cy="28575" cx="306387"/>
            </a:xfrm>
            <a:custGeom>
              <a:pathLst>
                <a:path w="193" extrusionOk="0" h="18">
                  <a:moveTo>
                    <a:pt y="0" x="0"/>
                  </a:moveTo>
                  <a:lnTo>
                    <a:pt y="18" x="0"/>
                  </a:lnTo>
                  <a:lnTo>
                    <a:pt y="18" x="193"/>
                  </a:lnTo>
                  <a:lnTo>
                    <a:pt y="0" x="193"/>
                  </a:lnTo>
                  <a:lnTo>
                    <a:pt y="0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72" name="Shape 6672"/>
            <p:cNvSpPr/>
            <p:nvPr/>
          </p:nvSpPr>
          <p:spPr>
            <a:xfrm>
              <a:off y="3765550" x="9302750"/>
              <a:ext cy="487362" cx="485775"/>
            </a:xfrm>
            <a:custGeom>
              <a:pathLst>
                <a:path w="306" extrusionOk="0" h="307">
                  <a:moveTo>
                    <a:pt y="0" x="0"/>
                  </a:moveTo>
                  <a:lnTo>
                    <a:pt y="0" x="0"/>
                  </a:lnTo>
                  <a:lnTo>
                    <a:pt y="16" x="0"/>
                  </a:lnTo>
                  <a:lnTo>
                    <a:pt y="31" x="2"/>
                  </a:lnTo>
                  <a:lnTo>
                    <a:pt y="47" x="3"/>
                  </a:lnTo>
                  <a:lnTo>
                    <a:pt y="62" x="6"/>
                  </a:lnTo>
                  <a:lnTo>
                    <a:pt y="76" x="9"/>
                  </a:lnTo>
                  <a:lnTo>
                    <a:pt y="91" x="13"/>
                  </a:lnTo>
                  <a:lnTo>
                    <a:pt y="105" x="19"/>
                  </a:lnTo>
                  <a:lnTo>
                    <a:pt y="119" x="25"/>
                  </a:lnTo>
                  <a:lnTo>
                    <a:pt y="146" x="37"/>
                  </a:lnTo>
                  <a:lnTo>
                    <a:pt y="171" x="53"/>
                  </a:lnTo>
                  <a:lnTo>
                    <a:pt y="195" x="70"/>
                  </a:lnTo>
                  <a:lnTo>
                    <a:pt y="217" x="90"/>
                  </a:lnTo>
                  <a:lnTo>
                    <a:pt y="237" x="111"/>
                  </a:lnTo>
                  <a:lnTo>
                    <a:pt y="255" x="135"/>
                  </a:lnTo>
                  <a:lnTo>
                    <a:pt y="269" x="161"/>
                  </a:lnTo>
                  <a:lnTo>
                    <a:pt y="282" x="187"/>
                  </a:lnTo>
                  <a:lnTo>
                    <a:pt y="288" x="202"/>
                  </a:lnTo>
                  <a:lnTo>
                    <a:pt y="293" x="216"/>
                  </a:lnTo>
                  <a:lnTo>
                    <a:pt y="298" x="230"/>
                  </a:lnTo>
                  <a:lnTo>
                    <a:pt y="300" x="244"/>
                  </a:lnTo>
                  <a:lnTo>
                    <a:pt y="303" x="260"/>
                  </a:lnTo>
                  <a:lnTo>
                    <a:pt y="305" x="275"/>
                  </a:lnTo>
                  <a:lnTo>
                    <a:pt y="306" x="291"/>
                  </a:lnTo>
                  <a:lnTo>
                    <a:pt y="307" x="306"/>
                  </a:lnTo>
                  <a:lnTo>
                    <a:pt y="289" x="306"/>
                  </a:lnTo>
                  <a:lnTo>
                    <a:pt y="289" x="291"/>
                  </a:lnTo>
                  <a:lnTo>
                    <a:pt y="288" x="277"/>
                  </a:lnTo>
                  <a:lnTo>
                    <a:pt y="286" x="262"/>
                  </a:lnTo>
                  <a:lnTo>
                    <a:pt y="283" x="248"/>
                  </a:lnTo>
                  <a:lnTo>
                    <a:pt y="281" x="234"/>
                  </a:lnTo>
                  <a:lnTo>
                    <a:pt y="276" x="220"/>
                  </a:lnTo>
                  <a:lnTo>
                    <a:pt y="272" x="207"/>
                  </a:lnTo>
                  <a:lnTo>
                    <a:pt y="266" x="194"/>
                  </a:lnTo>
                  <a:lnTo>
                    <a:pt y="255" x="169"/>
                  </a:lnTo>
                  <a:lnTo>
                    <a:pt y="239" x="145"/>
                  </a:lnTo>
                  <a:lnTo>
                    <a:pt y="224" x="122"/>
                  </a:lnTo>
                  <a:lnTo>
                    <a:pt y="204" x="102"/>
                  </a:lnTo>
                  <a:lnTo>
                    <a:pt y="184" x="84"/>
                  </a:lnTo>
                  <a:lnTo>
                    <a:pt y="161" x="67"/>
                  </a:lnTo>
                  <a:lnTo>
                    <a:pt y="137" x="51"/>
                  </a:lnTo>
                  <a:lnTo>
                    <a:pt y="112" x="40"/>
                  </a:lnTo>
                  <a:lnTo>
                    <a:pt y="99" x="34"/>
                  </a:lnTo>
                  <a:lnTo>
                    <a:pt y="86" x="30"/>
                  </a:lnTo>
                  <a:lnTo>
                    <a:pt y="72" x="26"/>
                  </a:lnTo>
                  <a:lnTo>
                    <a:pt y="58" x="23"/>
                  </a:lnTo>
                  <a:lnTo>
                    <a:pt y="44" x="20"/>
                  </a:lnTo>
                  <a:lnTo>
                    <a:pt y="30" x="19"/>
                  </a:lnTo>
                  <a:lnTo>
                    <a:pt y="16" x="17"/>
                  </a:lnTo>
                  <a:lnTo>
                    <a:pt y="0" x="17"/>
                  </a:lnTo>
                  <a:lnTo>
                    <a:pt y="0" x="1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73" name="Shape 6673"/>
            <p:cNvSpPr/>
            <p:nvPr/>
          </p:nvSpPr>
          <p:spPr>
            <a:xfrm>
              <a:off y="3459162" x="9302750"/>
              <a:ext cy="306387" cx="26987"/>
            </a:xfrm>
            <a:custGeom>
              <a:pathLst>
                <a:path w="17" extrusionOk="0" h="193">
                  <a:moveTo>
                    <a:pt y="0" x="17"/>
                  </a:moveTo>
                  <a:lnTo>
                    <a:pt y="0" x="0"/>
                  </a:lnTo>
                  <a:lnTo>
                    <a:pt y="193" x="0"/>
                  </a:lnTo>
                  <a:lnTo>
                    <a:pt y="193" x="17"/>
                  </a:lnTo>
                  <a:lnTo>
                    <a:pt y="0" x="17"/>
                  </a:lnTo>
                  <a:lnTo>
                    <a:pt y="0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74" name="Shape 6674"/>
            <p:cNvSpPr/>
            <p:nvPr/>
          </p:nvSpPr>
          <p:spPr>
            <a:xfrm>
              <a:off y="2973386" x="9302750"/>
              <a:ext cy="485775" cx="485775"/>
            </a:xfrm>
            <a:custGeom>
              <a:pathLst>
                <a:path w="306" extrusionOk="0" h="306">
                  <a:moveTo>
                    <a:pt y="0" x="306"/>
                  </a:moveTo>
                  <a:lnTo>
                    <a:pt y="0" x="306"/>
                  </a:lnTo>
                  <a:lnTo>
                    <a:pt y="0" x="291"/>
                  </a:lnTo>
                  <a:lnTo>
                    <a:pt y="2" x="275"/>
                  </a:lnTo>
                  <a:lnTo>
                    <a:pt y="3" x="260"/>
                  </a:lnTo>
                  <a:lnTo>
                    <a:pt y="6" x="244"/>
                  </a:lnTo>
                  <a:lnTo>
                    <a:pt y="10" x="230"/>
                  </a:lnTo>
                  <a:lnTo>
                    <a:pt y="14" x="216"/>
                  </a:lnTo>
                  <a:lnTo>
                    <a:pt y="19" x="202"/>
                  </a:lnTo>
                  <a:lnTo>
                    <a:pt y="24" x="187"/>
                  </a:lnTo>
                  <a:lnTo>
                    <a:pt y="37" x="161"/>
                  </a:lnTo>
                  <a:lnTo>
                    <a:pt y="53" x="135"/>
                  </a:lnTo>
                  <a:lnTo>
                    <a:pt y="70" x="111"/>
                  </a:lnTo>
                  <a:lnTo>
                    <a:pt y="89" x="90"/>
                  </a:lnTo>
                  <a:lnTo>
                    <a:pt y="112" x="70"/>
                  </a:lnTo>
                  <a:lnTo>
                    <a:pt y="135" x="53"/>
                  </a:lnTo>
                  <a:lnTo>
                    <a:pt y="160" x="37"/>
                  </a:lnTo>
                  <a:lnTo>
                    <a:pt y="187" x="25"/>
                  </a:lnTo>
                  <a:lnTo>
                    <a:pt y="201" x="19"/>
                  </a:lnTo>
                  <a:lnTo>
                    <a:pt y="216" x="13"/>
                  </a:lnTo>
                  <a:lnTo>
                    <a:pt y="230" x="9"/>
                  </a:lnTo>
                  <a:lnTo>
                    <a:pt y="245" x="6"/>
                  </a:lnTo>
                  <a:lnTo>
                    <a:pt y="260" x="3"/>
                  </a:lnTo>
                  <a:lnTo>
                    <a:pt y="275" x="2"/>
                  </a:lnTo>
                  <a:lnTo>
                    <a:pt y="291" x="0"/>
                  </a:lnTo>
                  <a:lnTo>
                    <a:pt y="306" x="0"/>
                  </a:lnTo>
                  <a:lnTo>
                    <a:pt y="306" x="17"/>
                  </a:lnTo>
                  <a:lnTo>
                    <a:pt y="292" x="17"/>
                  </a:lnTo>
                  <a:lnTo>
                    <a:pt y="277" x="19"/>
                  </a:lnTo>
                  <a:lnTo>
                    <a:pt y="262" x="20"/>
                  </a:lnTo>
                  <a:lnTo>
                    <a:pt y="248" x="23"/>
                  </a:lnTo>
                  <a:lnTo>
                    <a:pt y="234" x="26"/>
                  </a:lnTo>
                  <a:lnTo>
                    <a:pt y="221" x="30"/>
                  </a:lnTo>
                  <a:lnTo>
                    <a:pt y="207" x="34"/>
                  </a:lnTo>
                  <a:lnTo>
                    <a:pt y="194" x="40"/>
                  </a:lnTo>
                  <a:lnTo>
                    <a:pt y="169" x="51"/>
                  </a:lnTo>
                  <a:lnTo>
                    <a:pt y="145" x="67"/>
                  </a:lnTo>
                  <a:lnTo>
                    <a:pt y="122" x="84"/>
                  </a:lnTo>
                  <a:lnTo>
                    <a:pt y="102" x="102"/>
                  </a:lnTo>
                  <a:lnTo>
                    <a:pt y="84" x="122"/>
                  </a:lnTo>
                  <a:lnTo>
                    <a:pt y="67" x="145"/>
                  </a:lnTo>
                  <a:lnTo>
                    <a:pt y="53" x="169"/>
                  </a:lnTo>
                  <a:lnTo>
                    <a:pt y="40" x="194"/>
                  </a:lnTo>
                  <a:lnTo>
                    <a:pt y="34" x="207"/>
                  </a:lnTo>
                  <a:lnTo>
                    <a:pt y="30" x="220"/>
                  </a:lnTo>
                  <a:lnTo>
                    <a:pt y="26" x="234"/>
                  </a:lnTo>
                  <a:lnTo>
                    <a:pt y="23" x="248"/>
                  </a:lnTo>
                  <a:lnTo>
                    <a:pt y="20" x="262"/>
                  </a:lnTo>
                  <a:lnTo>
                    <a:pt y="19" x="277"/>
                  </a:lnTo>
                  <a:lnTo>
                    <a:pt y="17" x="291"/>
                  </a:lnTo>
                  <a:lnTo>
                    <a:pt y="17" x="306"/>
                  </a:lnTo>
                  <a:lnTo>
                    <a:pt y="17" x="306"/>
                  </a:lnTo>
                  <a:lnTo>
                    <a:pt y="0" x="30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6675" name="Shape 6675"/>
            <p:cNvSpPr/>
            <p:nvPr/>
          </p:nvSpPr>
          <p:spPr>
            <a:xfrm>
              <a:off y="2590800" x="8991600"/>
              <a:ext cy="241299" cx="1981199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…too open/loose...</a:t>
              </a:r>
            </a:p>
          </p:txBody>
        </p:sp>
        <p:sp>
          <p:nvSpPr>
            <p:cNvPr id="6676" name="Shape 6676"/>
            <p:cNvSpPr/>
            <p:nvPr/>
          </p:nvSpPr>
          <p:spPr>
            <a:xfrm>
              <a:off y="3343275" x="9772650"/>
              <a:ext cy="490537" cx="406400"/>
            </a:xfrm>
            <a:custGeom>
              <a:pathLst>
                <a:path w="235" extrusionOk="0" h="219">
                  <a:moveTo>
                    <a:pt y="159" x="116"/>
                  </a:moveTo>
                  <a:lnTo>
                    <a:pt y="164" x="113"/>
                  </a:lnTo>
                  <a:lnTo>
                    <a:pt y="176" x="103"/>
                  </a:lnTo>
                  <a:lnTo>
                    <a:pt y="188" x="94"/>
                  </a:lnTo>
                  <a:lnTo>
                    <a:pt y="198" x="87"/>
                  </a:lnTo>
                  <a:lnTo>
                    <a:pt y="205" x="79"/>
                  </a:lnTo>
                  <a:lnTo>
                    <a:pt y="212" x="71"/>
                  </a:lnTo>
                  <a:lnTo>
                    <a:pt y="217" x="64"/>
                  </a:lnTo>
                  <a:lnTo>
                    <a:pt y="218" x="59"/>
                  </a:lnTo>
                  <a:lnTo>
                    <a:pt y="219" x="53"/>
                  </a:lnTo>
                  <a:lnTo>
                    <a:pt y="219" x="46"/>
                  </a:lnTo>
                  <a:lnTo>
                    <a:pt y="217" x="38"/>
                  </a:lnTo>
                  <a:lnTo>
                    <a:pt y="214" x="33"/>
                  </a:lnTo>
                  <a:lnTo>
                    <a:pt y="208" x="26"/>
                  </a:lnTo>
                  <a:lnTo>
                    <a:pt y="202" x="18"/>
                  </a:lnTo>
                  <a:lnTo>
                    <a:pt y="195" x="13"/>
                  </a:lnTo>
                  <a:lnTo>
                    <a:pt y="186" x="6"/>
                  </a:lnTo>
                  <a:lnTo>
                    <a:pt y="175" x="0"/>
                  </a:lnTo>
                  <a:lnTo>
                    <a:pt y="176" x="3"/>
                  </a:lnTo>
                  <a:lnTo>
                    <a:pt y="176" x="4"/>
                  </a:lnTo>
                  <a:lnTo>
                    <a:pt y="175" x="13"/>
                  </a:lnTo>
                  <a:lnTo>
                    <a:pt y="174" x="20"/>
                  </a:lnTo>
                  <a:lnTo>
                    <a:pt y="169" x="28"/>
                  </a:lnTo>
                  <a:lnTo>
                    <a:pt y="164" x="37"/>
                  </a:lnTo>
                  <a:lnTo>
                    <a:pt y="158" x="46"/>
                  </a:lnTo>
                  <a:lnTo>
                    <a:pt y="149" x="54"/>
                  </a:lnTo>
                  <a:lnTo>
                    <a:pt y="139" x="64"/>
                  </a:lnTo>
                  <a:lnTo>
                    <a:pt y="129" x="73"/>
                  </a:lnTo>
                  <a:lnTo>
                    <a:pt y="121" x="79"/>
                  </a:lnTo>
                  <a:lnTo>
                    <a:pt y="112" x="71"/>
                  </a:lnTo>
                  <a:lnTo>
                    <a:pt y="95" x="56"/>
                  </a:lnTo>
                  <a:lnTo>
                    <a:pt y="78" x="46"/>
                  </a:lnTo>
                  <a:lnTo>
                    <a:pt y="70" x="41"/>
                  </a:lnTo>
                  <a:lnTo>
                    <a:pt y="63" x="38"/>
                  </a:lnTo>
                  <a:lnTo>
                    <a:pt y="56" x="37"/>
                  </a:lnTo>
                  <a:lnTo>
                    <a:pt y="50" x="37"/>
                  </a:lnTo>
                  <a:lnTo>
                    <a:pt y="45" x="37"/>
                  </a:lnTo>
                  <a:lnTo>
                    <a:pt y="39" x="38"/>
                  </a:lnTo>
                  <a:lnTo>
                    <a:pt y="33" x="41"/>
                  </a:lnTo>
                  <a:lnTo>
                    <a:pt y="27" x="46"/>
                  </a:lnTo>
                  <a:lnTo>
                    <a:pt y="15" x="57"/>
                  </a:lnTo>
                  <a:lnTo>
                    <a:pt y="0" x="74"/>
                  </a:lnTo>
                  <a:lnTo>
                    <a:pt y="19" x="79"/>
                  </a:lnTo>
                  <a:lnTo>
                    <a:pt y="36" x="86"/>
                  </a:lnTo>
                  <a:lnTo>
                    <a:pt y="55" x="94"/>
                  </a:lnTo>
                  <a:lnTo>
                    <a:pt y="72" x="106"/>
                  </a:lnTo>
                  <a:lnTo>
                    <a:pt y="80" x="113"/>
                  </a:lnTo>
                  <a:lnTo>
                    <a:pt y="73" x="119"/>
                  </a:lnTo>
                  <a:lnTo>
                    <a:pt y="62" x="129"/>
                  </a:lnTo>
                  <a:lnTo>
                    <a:pt y="52" x="139"/>
                  </a:lnTo>
                  <a:lnTo>
                    <a:pt y="43" x="147"/>
                  </a:lnTo>
                  <a:lnTo>
                    <a:pt y="36" x="156"/>
                  </a:lnTo>
                  <a:lnTo>
                    <a:pt y="30" x="166"/>
                  </a:lnTo>
                  <a:lnTo>
                    <a:pt y="26" x="173"/>
                  </a:lnTo>
                  <a:lnTo>
                    <a:pt y="25" x="182"/>
                  </a:lnTo>
                  <a:lnTo>
                    <a:pt y="23" x="190"/>
                  </a:lnTo>
                  <a:lnTo>
                    <a:pt y="23" x="196"/>
                  </a:lnTo>
                  <a:lnTo>
                    <a:pt y="26" x="202"/>
                  </a:lnTo>
                  <a:lnTo>
                    <a:pt y="29" x="208"/>
                  </a:lnTo>
                  <a:lnTo>
                    <a:pt y="33" x="212"/>
                  </a:lnTo>
                  <a:lnTo>
                    <a:pt y="37" x="216"/>
                  </a:lnTo>
                  <a:lnTo>
                    <a:pt y="45" x="220"/>
                  </a:lnTo>
                  <a:lnTo>
                    <a:pt y="52" x="225"/>
                  </a:lnTo>
                  <a:lnTo>
                    <a:pt y="60" x="228"/>
                  </a:lnTo>
                  <a:lnTo>
                    <a:pt y="60" x="225"/>
                  </a:lnTo>
                  <a:lnTo>
                    <a:pt y="60" x="223"/>
                  </a:lnTo>
                  <a:lnTo>
                    <a:pt y="62" x="216"/>
                  </a:lnTo>
                  <a:lnTo>
                    <a:pt y="65" x="209"/>
                  </a:lnTo>
                  <a:lnTo>
                    <a:pt y="69" x="200"/>
                  </a:lnTo>
                  <a:lnTo>
                    <a:pt y="76" x="190"/>
                  </a:lnTo>
                  <a:lnTo>
                    <a:pt y="83" x="182"/>
                  </a:lnTo>
                  <a:lnTo>
                    <a:pt y="92" x="172"/>
                  </a:lnTo>
                  <a:lnTo>
                    <a:pt y="101" x="165"/>
                  </a:lnTo>
                  <a:lnTo>
                    <a:pt y="109" x="156"/>
                  </a:lnTo>
                  <a:lnTo>
                    <a:pt y="119" x="149"/>
                  </a:lnTo>
                  <a:lnTo>
                    <a:pt y="126" x="156"/>
                  </a:lnTo>
                  <a:lnTo>
                    <a:pt y="135" x="166"/>
                  </a:lnTo>
                  <a:lnTo>
                    <a:pt y="142" x="176"/>
                  </a:lnTo>
                  <a:lnTo>
                    <a:pt y="148" x="185"/>
                  </a:lnTo>
                  <a:lnTo>
                    <a:pt y="154" x="195"/>
                  </a:lnTo>
                  <a:lnTo>
                    <a:pt y="158" x="205"/>
                  </a:lnTo>
                  <a:lnTo>
                    <a:pt y="161" x="215"/>
                  </a:lnTo>
                  <a:lnTo>
                    <a:pt y="162" x="225"/>
                  </a:lnTo>
                  <a:lnTo>
                    <a:pt y="162" x="235"/>
                  </a:lnTo>
                  <a:lnTo>
                    <a:pt y="174" x="229"/>
                  </a:lnTo>
                  <a:lnTo>
                    <a:pt y="182" x="223"/>
                  </a:lnTo>
                  <a:lnTo>
                    <a:pt y="189" x="218"/>
                  </a:lnTo>
                  <a:lnTo>
                    <a:pt y="197" x="212"/>
                  </a:lnTo>
                  <a:lnTo>
                    <a:pt y="201" x="206"/>
                  </a:lnTo>
                  <a:lnTo>
                    <a:pt y="204" x="200"/>
                  </a:lnTo>
                  <a:lnTo>
                    <a:pt y="207" x="195"/>
                  </a:lnTo>
                  <a:lnTo>
                    <a:pt y="207" x="189"/>
                  </a:lnTo>
                  <a:lnTo>
                    <a:pt y="207" x="183"/>
                  </a:lnTo>
                  <a:lnTo>
                    <a:pt y="205" x="178"/>
                  </a:lnTo>
                  <a:lnTo>
                    <a:pt y="202" x="170"/>
                  </a:lnTo>
                  <a:lnTo>
                    <a:pt y="198" x="163"/>
                  </a:lnTo>
                  <a:lnTo>
                    <a:pt y="185" x="146"/>
                  </a:lnTo>
                  <a:lnTo>
                    <a:pt y="169" x="127"/>
                  </a:lnTo>
                  <a:lnTo>
                    <a:pt y="159" x="11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sp>
        <p:nvSpPr>
          <p:cNvPr id="6677" name="Shape 6677"/>
          <p:cNvSpPr/>
          <p:nvPr/>
        </p:nvSpPr>
        <p:spPr>
          <a:xfrm>
            <a:off y="876300" x="2419350"/>
            <a:ext cy="601661" cx="1878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LOOPS</a:t>
            </a:r>
          </a:p>
        </p:txBody>
      </p:sp>
      <p:sp>
        <p:nvSpPr>
          <p:cNvPr id="6678" name="Shape 6678"/>
          <p:cNvSpPr/>
          <p:nvPr/>
        </p:nvSpPr>
        <p:spPr>
          <a:xfrm>
            <a:off y="2943225" x="8340725"/>
            <a:ext cy="309562" cx="292100"/>
          </a:xfrm>
          <a:custGeom>
            <a:pathLst>
              <a:path w="378" extrusionOk="0" h="378">
                <a:moveTo>
                  <a:pt y="323" x="323"/>
                </a:moveTo>
                <a:lnTo>
                  <a:pt y="310" x="335"/>
                </a:lnTo>
                <a:lnTo>
                  <a:pt y="294" x="346"/>
                </a:lnTo>
                <a:lnTo>
                  <a:pt y="279" x="356"/>
                </a:lnTo>
                <a:lnTo>
                  <a:pt y="262" x="364"/>
                </a:lnTo>
                <a:lnTo>
                  <a:pt y="245" x="370"/>
                </a:lnTo>
                <a:lnTo>
                  <a:pt y="226" x="374"/>
                </a:lnTo>
                <a:lnTo>
                  <a:pt y="208" x="377"/>
                </a:lnTo>
                <a:lnTo>
                  <a:pt y="188" x="378"/>
                </a:lnTo>
                <a:lnTo>
                  <a:pt y="170" x="377"/>
                </a:lnTo>
                <a:lnTo>
                  <a:pt y="151" x="374"/>
                </a:lnTo>
                <a:lnTo>
                  <a:pt y="133" x="370"/>
                </a:lnTo>
                <a:lnTo>
                  <a:pt y="116" x="364"/>
                </a:lnTo>
                <a:lnTo>
                  <a:pt y="99" x="356"/>
                </a:lnTo>
                <a:lnTo>
                  <a:pt y="83" x="346"/>
                </a:lnTo>
                <a:lnTo>
                  <a:pt y="69" x="336"/>
                </a:lnTo>
                <a:lnTo>
                  <a:pt y="55" x="323"/>
                </a:lnTo>
                <a:lnTo>
                  <a:pt y="44" x="311"/>
                </a:lnTo>
                <a:lnTo>
                  <a:pt y="32" x="295"/>
                </a:lnTo>
                <a:lnTo>
                  <a:pt y="22" x="279"/>
                </a:lnTo>
                <a:lnTo>
                  <a:pt y="15" x="264"/>
                </a:lnTo>
                <a:lnTo>
                  <a:pt y="8" x="245"/>
                </a:lnTo>
                <a:lnTo>
                  <a:pt y="4" x="228"/>
                </a:lnTo>
                <a:lnTo>
                  <a:pt y="1" x="209"/>
                </a:lnTo>
                <a:lnTo>
                  <a:pt y="0" x="190"/>
                </a:lnTo>
                <a:lnTo>
                  <a:pt y="1" x="170"/>
                </a:lnTo>
                <a:lnTo>
                  <a:pt y="4" x="152"/>
                </a:lnTo>
                <a:lnTo>
                  <a:pt y="8" x="133"/>
                </a:lnTo>
                <a:lnTo>
                  <a:pt y="15" x="116"/>
                </a:lnTo>
                <a:lnTo>
                  <a:pt y="22" x="99"/>
                </a:lnTo>
                <a:lnTo>
                  <a:pt y="32" x="84"/>
                </a:lnTo>
                <a:lnTo>
                  <a:pt y="44" x="70"/>
                </a:lnTo>
                <a:lnTo>
                  <a:pt y="55" x="57"/>
                </a:lnTo>
                <a:lnTo>
                  <a:pt y="69" x="44"/>
                </a:lnTo>
                <a:lnTo>
                  <a:pt y="83" x="33"/>
                </a:lnTo>
                <a:lnTo>
                  <a:pt y="99" x="24"/>
                </a:lnTo>
                <a:lnTo>
                  <a:pt y="116" x="16"/>
                </a:lnTo>
                <a:lnTo>
                  <a:pt y="133" x="10"/>
                </a:lnTo>
                <a:lnTo>
                  <a:pt y="151" x="5"/>
                </a:lnTo>
                <a:lnTo>
                  <a:pt y="170" x="2"/>
                </a:lnTo>
                <a:lnTo>
                  <a:pt y="188" x="0"/>
                </a:lnTo>
                <a:lnTo>
                  <a:pt y="208" x="2"/>
                </a:lnTo>
                <a:lnTo>
                  <a:pt y="226" x="5"/>
                </a:lnTo>
                <a:lnTo>
                  <a:pt y="245" x="10"/>
                </a:lnTo>
                <a:lnTo>
                  <a:pt y="262" x="16"/>
                </a:lnTo>
                <a:lnTo>
                  <a:pt y="279" x="24"/>
                </a:lnTo>
                <a:lnTo>
                  <a:pt y="294" x="33"/>
                </a:lnTo>
                <a:lnTo>
                  <a:pt y="309" x="44"/>
                </a:lnTo>
                <a:lnTo>
                  <a:pt y="323" x="57"/>
                </a:lnTo>
                <a:lnTo>
                  <a:pt y="334" x="70"/>
                </a:lnTo>
                <a:lnTo>
                  <a:pt y="345" x="84"/>
                </a:lnTo>
                <a:lnTo>
                  <a:pt y="355" x="99"/>
                </a:lnTo>
                <a:lnTo>
                  <a:pt y="362" x="116"/>
                </a:lnTo>
                <a:lnTo>
                  <a:pt y="369" x="133"/>
                </a:lnTo>
                <a:lnTo>
                  <a:pt y="374" x="152"/>
                </a:lnTo>
                <a:lnTo>
                  <a:pt y="377" x="170"/>
                </a:lnTo>
                <a:lnTo>
                  <a:pt y="378" x="190"/>
                </a:lnTo>
                <a:lnTo>
                  <a:pt y="377" x="209"/>
                </a:lnTo>
                <a:lnTo>
                  <a:pt y="374" x="227"/>
                </a:lnTo>
                <a:lnTo>
                  <a:pt y="369" x="244"/>
                </a:lnTo>
                <a:lnTo>
                  <a:pt y="364" x="262"/>
                </a:lnTo>
                <a:lnTo>
                  <a:pt y="355" x="278"/>
                </a:lnTo>
                <a:lnTo>
                  <a:pt y="347" x="295"/>
                </a:lnTo>
                <a:lnTo>
                  <a:pt y="335" x="309"/>
                </a:lnTo>
                <a:lnTo>
                  <a:pt y="323" x="323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679" name="Shape 6679"/>
          <p:cNvSpPr/>
          <p:nvPr/>
        </p:nvSpPr>
        <p:spPr>
          <a:xfrm>
            <a:off y="4462462" x="7831136"/>
            <a:ext cy="847725" cx="801686"/>
          </a:xfrm>
          <a:custGeom>
            <a:pathLst>
              <a:path w="378" extrusionOk="0" h="378">
                <a:moveTo>
                  <a:pt y="323" x="323"/>
                </a:moveTo>
                <a:lnTo>
                  <a:pt y="310" x="335"/>
                </a:lnTo>
                <a:lnTo>
                  <a:pt y="294" x="346"/>
                </a:lnTo>
                <a:lnTo>
                  <a:pt y="279" x="356"/>
                </a:lnTo>
                <a:lnTo>
                  <a:pt y="262" x="364"/>
                </a:lnTo>
                <a:lnTo>
                  <a:pt y="245" x="370"/>
                </a:lnTo>
                <a:lnTo>
                  <a:pt y="226" x="374"/>
                </a:lnTo>
                <a:lnTo>
                  <a:pt y="208" x="377"/>
                </a:lnTo>
                <a:lnTo>
                  <a:pt y="188" x="378"/>
                </a:lnTo>
                <a:lnTo>
                  <a:pt y="170" x="377"/>
                </a:lnTo>
                <a:lnTo>
                  <a:pt y="151" x="374"/>
                </a:lnTo>
                <a:lnTo>
                  <a:pt y="133" x="370"/>
                </a:lnTo>
                <a:lnTo>
                  <a:pt y="116" x="364"/>
                </a:lnTo>
                <a:lnTo>
                  <a:pt y="99" x="356"/>
                </a:lnTo>
                <a:lnTo>
                  <a:pt y="83" x="346"/>
                </a:lnTo>
                <a:lnTo>
                  <a:pt y="69" x="336"/>
                </a:lnTo>
                <a:lnTo>
                  <a:pt y="55" x="323"/>
                </a:lnTo>
                <a:lnTo>
                  <a:pt y="44" x="311"/>
                </a:lnTo>
                <a:lnTo>
                  <a:pt y="32" x="295"/>
                </a:lnTo>
                <a:lnTo>
                  <a:pt y="22" x="279"/>
                </a:lnTo>
                <a:lnTo>
                  <a:pt y="15" x="264"/>
                </a:lnTo>
                <a:lnTo>
                  <a:pt y="8" x="245"/>
                </a:lnTo>
                <a:lnTo>
                  <a:pt y="4" x="228"/>
                </a:lnTo>
                <a:lnTo>
                  <a:pt y="1" x="209"/>
                </a:lnTo>
                <a:lnTo>
                  <a:pt y="0" x="190"/>
                </a:lnTo>
                <a:lnTo>
                  <a:pt y="1" x="170"/>
                </a:lnTo>
                <a:lnTo>
                  <a:pt y="4" x="152"/>
                </a:lnTo>
                <a:lnTo>
                  <a:pt y="8" x="133"/>
                </a:lnTo>
                <a:lnTo>
                  <a:pt y="15" x="116"/>
                </a:lnTo>
                <a:lnTo>
                  <a:pt y="22" x="99"/>
                </a:lnTo>
                <a:lnTo>
                  <a:pt y="32" x="84"/>
                </a:lnTo>
                <a:lnTo>
                  <a:pt y="44" x="70"/>
                </a:lnTo>
                <a:lnTo>
                  <a:pt y="55" x="57"/>
                </a:lnTo>
                <a:lnTo>
                  <a:pt y="69" x="44"/>
                </a:lnTo>
                <a:lnTo>
                  <a:pt y="83" x="33"/>
                </a:lnTo>
                <a:lnTo>
                  <a:pt y="99" x="24"/>
                </a:lnTo>
                <a:lnTo>
                  <a:pt y="116" x="16"/>
                </a:lnTo>
                <a:lnTo>
                  <a:pt y="133" x="10"/>
                </a:lnTo>
                <a:lnTo>
                  <a:pt y="151" x="5"/>
                </a:lnTo>
                <a:lnTo>
                  <a:pt y="170" x="2"/>
                </a:lnTo>
                <a:lnTo>
                  <a:pt y="188" x="0"/>
                </a:lnTo>
                <a:lnTo>
                  <a:pt y="208" x="2"/>
                </a:lnTo>
                <a:lnTo>
                  <a:pt y="226" x="5"/>
                </a:lnTo>
                <a:lnTo>
                  <a:pt y="245" x="10"/>
                </a:lnTo>
                <a:lnTo>
                  <a:pt y="262" x="16"/>
                </a:lnTo>
                <a:lnTo>
                  <a:pt y="279" x="24"/>
                </a:lnTo>
                <a:lnTo>
                  <a:pt y="294" x="33"/>
                </a:lnTo>
                <a:lnTo>
                  <a:pt y="309" x="44"/>
                </a:lnTo>
                <a:lnTo>
                  <a:pt y="323" x="57"/>
                </a:lnTo>
                <a:lnTo>
                  <a:pt y="334" x="70"/>
                </a:lnTo>
                <a:lnTo>
                  <a:pt y="345" x="84"/>
                </a:lnTo>
                <a:lnTo>
                  <a:pt y="355" x="99"/>
                </a:lnTo>
                <a:lnTo>
                  <a:pt y="362" x="116"/>
                </a:lnTo>
                <a:lnTo>
                  <a:pt y="369" x="133"/>
                </a:lnTo>
                <a:lnTo>
                  <a:pt y="374" x="152"/>
                </a:lnTo>
                <a:lnTo>
                  <a:pt y="377" x="170"/>
                </a:lnTo>
                <a:lnTo>
                  <a:pt y="378" x="190"/>
                </a:lnTo>
                <a:lnTo>
                  <a:pt y="377" x="209"/>
                </a:lnTo>
                <a:lnTo>
                  <a:pt y="374" x="227"/>
                </a:lnTo>
                <a:lnTo>
                  <a:pt y="369" x="244"/>
                </a:lnTo>
                <a:lnTo>
                  <a:pt y="364" x="262"/>
                </a:lnTo>
                <a:lnTo>
                  <a:pt y="355" x="278"/>
                </a:lnTo>
                <a:lnTo>
                  <a:pt y="347" x="295"/>
                </a:lnTo>
                <a:lnTo>
                  <a:pt y="335" x="309"/>
                </a:lnTo>
                <a:lnTo>
                  <a:pt y="323" x="323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680" name="Shape 6680"/>
          <p:cNvSpPr/>
          <p:nvPr/>
        </p:nvSpPr>
        <p:spPr>
          <a:xfrm>
            <a:off y="5127625" x="3995737"/>
            <a:ext cy="354012" cx="15716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Radius of first loop</a:t>
            </a:r>
          </a:p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determines rest</a:t>
            </a:r>
          </a:p>
        </p:txBody>
      </p:sp>
      <p:sp>
        <p:nvSpPr>
          <p:cNvPr id="6681" name="Shape 6681"/>
          <p:cNvSpPr/>
          <p:nvPr/>
        </p:nvSpPr>
        <p:spPr>
          <a:xfrm rot="1439999">
            <a:off y="5011736" x="5561012"/>
            <a:ext cy="334962" cx="581025"/>
          </a:xfrm>
          <a:custGeom>
            <a:pathLst>
              <a:path w="453" extrusionOk="0" h="246">
                <a:moveTo>
                  <a:pt y="246" x="0"/>
                </a:moveTo>
                <a:cubicBezTo>
                  <a:pt y="219" x="19"/>
                  <a:pt y="121" x="72"/>
                  <a:pt y="82" x="114"/>
                </a:cubicBezTo>
                <a:cubicBezTo>
                  <a:pt y="43" x="156"/>
                  <a:pt y="20" x="198"/>
                  <a:pt y="10" x="254"/>
                </a:cubicBezTo>
                <a:cubicBezTo>
                  <a:pt y="0" x="310"/>
                  <a:pt y="17" x="412"/>
                  <a:pt y="19" x="453"/>
                </a:cubicBezTo>
              </a:path>
            </a:pathLst>
          </a:custGeom>
          <a:noFill/>
          <a:ln w="25400" cap="flat">
            <a:solidFill>
              <a:srgbClr val="FF0000"/>
            </a:solidFill>
            <a:prstDash val="solid"/>
            <a:miter/>
            <a:headEnd w="med" len="med" type="none"/>
            <a:tailEnd w="lg" len="lg" type="triangle"/>
          </a:ln>
        </p:spPr>
        <p:txBody>
          <a:bodyPr bIns="45700" rIns="91425" lIns="91425" tIns="45700" anchor="ctr" anchorCtr="0">
            <a:noAutofit/>
          </a:bodyPr>
          <a:lstStyle/>
          <a:p/>
        </p:txBody>
      </p:sp>
      <p:sp>
        <p:nvSpPr>
          <p:cNvPr id="6682" name="Shape 6682"/>
          <p:cNvSpPr/>
          <p:nvPr/>
        </p:nvSpPr>
        <p:spPr>
          <a:xfrm>
            <a:off y="3035300" x="6958011"/>
            <a:ext cy="354012" cx="87312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Radius too</a:t>
            </a:r>
          </a:p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tight</a:t>
            </a:r>
          </a:p>
        </p:txBody>
      </p:sp>
      <p:sp>
        <p:nvSpPr>
          <p:cNvPr id="6683" name="Shape 6683"/>
          <p:cNvSpPr/>
          <p:nvPr/>
        </p:nvSpPr>
        <p:spPr>
          <a:xfrm rot="1199999">
            <a:off y="2944812" x="7889874"/>
            <a:ext cy="307975" cx="581024"/>
          </a:xfrm>
          <a:custGeom>
            <a:pathLst>
              <a:path w="453" extrusionOk="0" h="227">
                <a:moveTo>
                  <a:pt y="227" x="0"/>
                </a:moveTo>
                <a:cubicBezTo>
                  <a:pt y="206" x="25"/>
                  <a:pt y="134" x="102"/>
                  <a:pt y="103" x="149"/>
                </a:cubicBezTo>
                <a:cubicBezTo>
                  <a:pt y="72" x="196"/>
                  <a:pt y="56" x="230"/>
                  <a:pt y="39" x="281"/>
                </a:cubicBezTo>
                <a:cubicBezTo>
                  <a:pt y="22" x="332"/>
                  <a:pt y="8" x="417"/>
                  <a:pt y="0" x="453"/>
                </a:cubicBezTo>
              </a:path>
            </a:pathLst>
          </a:custGeom>
          <a:noFill/>
          <a:ln w="25400" cap="flat">
            <a:solidFill>
              <a:srgbClr val="FF0000"/>
            </a:solidFill>
            <a:prstDash val="solid"/>
            <a:miter/>
            <a:headEnd w="med" len="med" type="none"/>
            <a:tailEnd w="lg" len="lg" type="triangle"/>
          </a:ln>
        </p:spPr>
        <p:txBody>
          <a:bodyPr bIns="45700" rIns="91425" lIns="91425" tIns="45700" anchor="ctr" anchorCtr="0">
            <a:noAutofit/>
          </a:bodyPr>
          <a:lstStyle/>
          <a:p/>
        </p:txBody>
      </p:sp>
      <p:grpSp>
        <p:nvGrpSpPr>
          <p:cNvPr id="6684" name="Shape 6684"/>
          <p:cNvGrpSpPr/>
          <p:nvPr/>
        </p:nvGrpSpPr>
        <p:grpSpPr>
          <a:xfrm>
            <a:off y="2887259" x="5923348"/>
            <a:ext cy="2368953" cx="2793226"/>
            <a:chOff y="17400" x="13925"/>
            <a:chExt cy="2968675" cx="2972150"/>
          </a:xfrm>
        </p:grpSpPr>
        <p:sp>
          <p:nvSpPr>
            <p:cNvPr id="6685" name="Shape 6685"/>
            <p:cNvSpPr/>
            <p:nvPr/>
          </p:nvSpPr>
          <p:spPr>
            <a:xfrm>
              <a:off y="2937275" x="13925"/>
              <a:ext cy="48800" cx="133725"/>
            </a:xfrm>
            <a:custGeom>
              <a:pathLst>
                <a:path w="5349" extrusionOk="0" h="1952">
                  <a:moveTo>
                    <a:pt y="0" x="3900"/>
                  </a:moveTo>
                  <a:lnTo>
                    <a:pt y="140" x="3788"/>
                  </a:lnTo>
                  <a:lnTo>
                    <a:pt y="140" x="3677"/>
                  </a:lnTo>
                  <a:lnTo>
                    <a:pt y="140" x="3677"/>
                  </a:lnTo>
                  <a:lnTo>
                    <a:pt y="140" x="3677"/>
                  </a:lnTo>
                  <a:lnTo>
                    <a:pt y="140" x="3566"/>
                  </a:lnTo>
                  <a:lnTo>
                    <a:pt y="140" x="3677"/>
                  </a:lnTo>
                  <a:lnTo>
                    <a:pt y="140" x="3788"/>
                  </a:lnTo>
                  <a:lnTo>
                    <a:pt y="279" x="4011"/>
                  </a:lnTo>
                  <a:lnTo>
                    <a:pt y="697" x="4123"/>
                  </a:lnTo>
                  <a:lnTo>
                    <a:pt y="697" x="3454"/>
                  </a:lnTo>
                  <a:lnTo>
                    <a:pt y="697" x="2897"/>
                  </a:lnTo>
                  <a:lnTo>
                    <a:pt y="697" x="0"/>
                  </a:lnTo>
                  <a:lnTo>
                    <a:pt y="837" x="0"/>
                  </a:lnTo>
                  <a:lnTo>
                    <a:pt y="837" x="0"/>
                  </a:lnTo>
                  <a:lnTo>
                    <a:pt y="1812" x="0"/>
                  </a:lnTo>
                  <a:lnTo>
                    <a:pt y="1812" x="0"/>
                  </a:lnTo>
                  <a:lnTo>
                    <a:pt y="1952" x="0"/>
                  </a:lnTo>
                  <a:lnTo>
                    <a:pt y="1812" x="334"/>
                  </a:lnTo>
                  <a:lnTo>
                    <a:pt y="1812" x="446"/>
                  </a:lnTo>
                  <a:lnTo>
                    <a:pt y="1812" x="446"/>
                  </a:lnTo>
                  <a:lnTo>
                    <a:pt y="1394" x="891"/>
                  </a:lnTo>
                  <a:lnTo>
                    <a:pt y="1394" x="891"/>
                  </a:lnTo>
                  <a:lnTo>
                    <a:pt y="1394" x="1003"/>
                  </a:lnTo>
                  <a:lnTo>
                    <a:pt y="1533" x="3231"/>
                  </a:lnTo>
                  <a:lnTo>
                    <a:pt y="1673" x="3788"/>
                  </a:lnTo>
                  <a:lnTo>
                    <a:pt y="1394" x="4346"/>
                  </a:lnTo>
                  <a:lnTo>
                    <a:pt y="1255" x="4903"/>
                  </a:lnTo>
                  <a:lnTo>
                    <a:pt y="1255" x="5237"/>
                  </a:lnTo>
                  <a:lnTo>
                    <a:pt y="1115" x="5237"/>
                  </a:lnTo>
                  <a:lnTo>
                    <a:pt y="1115" x="5348"/>
                  </a:lnTo>
                  <a:lnTo>
                    <a:pt y="1115" x="5348"/>
                  </a:lnTo>
                  <a:lnTo>
                    <a:pt y="1115" x="5348"/>
                  </a:lnTo>
                  <a:lnTo>
                    <a:pt y="1115" x="5348"/>
                  </a:lnTo>
                  <a:lnTo>
                    <a:pt y="1115" x="5348"/>
                  </a:lnTo>
                  <a:lnTo>
                    <a:pt y="976" x="5237"/>
                  </a:lnTo>
                  <a:lnTo>
                    <a:pt y="976" x="5125"/>
                  </a:lnTo>
                  <a:lnTo>
                    <a:pt y="976" x="5125"/>
                  </a:lnTo>
                  <a:lnTo>
                    <a:pt y="976" x="5125"/>
                  </a:lnTo>
                  <a:lnTo>
                    <a:pt y="976" x="5125"/>
                  </a:lnTo>
                  <a:lnTo>
                    <a:pt y="837" x="5125"/>
                  </a:lnTo>
                  <a:lnTo>
                    <a:pt y="837" x="5125"/>
                  </a:lnTo>
                  <a:lnTo>
                    <a:pt y="837" x="5125"/>
                  </a:lnTo>
                  <a:lnTo>
                    <a:pt y="837" x="5125"/>
                  </a:lnTo>
                  <a:lnTo>
                    <a:pt y="697" x="5125"/>
                  </a:lnTo>
                  <a:lnTo>
                    <a:pt y="697" x="5014"/>
                  </a:lnTo>
                  <a:lnTo>
                    <a:pt y="697" x="5014"/>
                  </a:lnTo>
                  <a:lnTo>
                    <a:pt y="697" x="4568"/>
                  </a:lnTo>
                  <a:lnTo>
                    <a:pt y="697" x="4234"/>
                  </a:lnTo>
                  <a:lnTo>
                    <a:pt y="279" x="4123"/>
                  </a:lnTo>
                  <a:lnTo>
                    <a:pt y="140" x="4123"/>
                  </a:lnTo>
                  <a:lnTo>
                    <a:pt y="140" x="4234"/>
                  </a:lnTo>
                  <a:lnTo>
                    <a:pt y="140" x="4234"/>
                  </a:lnTo>
                  <a:lnTo>
                    <a:pt y="140" x="4234"/>
                  </a:lnTo>
                  <a:lnTo>
                    <a:pt y="0" x="4123"/>
                  </a:lnTo>
                  <a:lnTo>
                    <a:pt y="0" x="4123"/>
                  </a:lnTo>
                  <a:lnTo>
                    <a:pt y="0" x="4123"/>
                  </a:lnTo>
                  <a:lnTo>
                    <a:pt y="0" x="4011"/>
                  </a:lnTo>
                  <a:lnTo>
                    <a:pt y="0" x="4011"/>
                  </a:lnTo>
                  <a:lnTo>
                    <a:pt y="0" x="390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686" name="Shape 6686"/>
            <p:cNvSpPr/>
            <p:nvPr/>
          </p:nvSpPr>
          <p:spPr>
            <a:xfrm>
              <a:off y="2951200" x="1136475"/>
              <a:ext cy="20950" cx="33450"/>
            </a:xfrm>
            <a:custGeom>
              <a:pathLst>
                <a:path w="1338" extrusionOk="0" h="838">
                  <a:moveTo>
                    <a:pt y="1" x="1"/>
                  </a:moveTo>
                  <a:lnTo>
                    <a:pt y="837" x="1"/>
                  </a:lnTo>
                  <a:lnTo>
                    <a:pt y="837" x="1338"/>
                  </a:lnTo>
                  <a:lnTo>
                    <a:pt y="1" x="133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687" name="Shape 6687"/>
            <p:cNvSpPr/>
            <p:nvPr/>
          </p:nvSpPr>
          <p:spPr>
            <a:xfrm>
              <a:off y="2951200" x="1220050"/>
              <a:ext cy="20950" cx="30650"/>
            </a:xfrm>
            <a:custGeom>
              <a:pathLst>
                <a:path w="1226" extrusionOk="0" h="838">
                  <a:moveTo>
                    <a:pt y="1" x="0"/>
                  </a:moveTo>
                  <a:lnTo>
                    <a:pt y="837" x="0"/>
                  </a:lnTo>
                  <a:lnTo>
                    <a:pt y="837" x="1226"/>
                  </a:lnTo>
                  <a:lnTo>
                    <a:pt y="1" x="12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688" name="Shape 6688"/>
            <p:cNvSpPr/>
            <p:nvPr/>
          </p:nvSpPr>
          <p:spPr>
            <a:xfrm>
              <a:off y="2951200" x="1300825"/>
              <a:ext cy="20950" cx="33450"/>
            </a:xfrm>
            <a:custGeom>
              <a:pathLst>
                <a:path w="1338" extrusionOk="0" h="838">
                  <a:moveTo>
                    <a:pt y="1" x="0"/>
                  </a:moveTo>
                  <a:lnTo>
                    <a:pt y="837" x="0"/>
                  </a:lnTo>
                  <a:lnTo>
                    <a:pt y="837" x="1337"/>
                  </a:lnTo>
                  <a:lnTo>
                    <a:pt y="1" x="13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689" name="Shape 6689"/>
            <p:cNvSpPr/>
            <p:nvPr/>
          </p:nvSpPr>
          <p:spPr>
            <a:xfrm>
              <a:off y="2951200" x="1384400"/>
              <a:ext cy="20950" cx="33450"/>
            </a:xfrm>
            <a:custGeom>
              <a:pathLst>
                <a:path w="1338" extrusionOk="0" h="838">
                  <a:moveTo>
                    <a:pt y="1" x="0"/>
                  </a:moveTo>
                  <a:lnTo>
                    <a:pt y="837" x="0"/>
                  </a:lnTo>
                  <a:lnTo>
                    <a:pt y="837" x="1337"/>
                  </a:lnTo>
                  <a:lnTo>
                    <a:pt y="1" x="13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690" name="Shape 6690"/>
            <p:cNvSpPr/>
            <p:nvPr/>
          </p:nvSpPr>
          <p:spPr>
            <a:xfrm>
              <a:off y="2951200" x="1465175"/>
              <a:ext cy="20950" cx="33450"/>
            </a:xfrm>
            <a:custGeom>
              <a:pathLst>
                <a:path w="1338" extrusionOk="0" h="838">
                  <a:moveTo>
                    <a:pt y="1" x="0"/>
                  </a:moveTo>
                  <a:lnTo>
                    <a:pt y="837" x="0"/>
                  </a:lnTo>
                  <a:lnTo>
                    <a:pt y="837" x="1337"/>
                  </a:lnTo>
                  <a:lnTo>
                    <a:pt y="1" x="13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691" name="Shape 6691"/>
            <p:cNvSpPr/>
            <p:nvPr/>
          </p:nvSpPr>
          <p:spPr>
            <a:xfrm>
              <a:off y="2951200" x="1548725"/>
              <a:ext cy="20950" cx="33450"/>
            </a:xfrm>
            <a:custGeom>
              <a:pathLst>
                <a:path w="1338" extrusionOk="0" h="838">
                  <a:moveTo>
                    <a:pt y="1" x="1"/>
                  </a:moveTo>
                  <a:lnTo>
                    <a:pt y="837" x="1"/>
                  </a:lnTo>
                  <a:lnTo>
                    <a:pt y="837" x="1338"/>
                  </a:lnTo>
                  <a:lnTo>
                    <a:pt y="1" x="133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692" name="Shape 6692"/>
            <p:cNvSpPr/>
            <p:nvPr/>
          </p:nvSpPr>
          <p:spPr>
            <a:xfrm>
              <a:off y="2951200" x="1629525"/>
              <a:ext cy="20950" cx="33450"/>
            </a:xfrm>
            <a:custGeom>
              <a:pathLst>
                <a:path w="1338" extrusionOk="0" h="838">
                  <a:moveTo>
                    <a:pt y="1" x="0"/>
                  </a:moveTo>
                  <a:lnTo>
                    <a:pt y="837" x="0"/>
                  </a:lnTo>
                  <a:lnTo>
                    <a:pt y="837" x="1337"/>
                  </a:lnTo>
                  <a:lnTo>
                    <a:pt y="1" x="13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693" name="Shape 6693"/>
            <p:cNvSpPr/>
            <p:nvPr/>
          </p:nvSpPr>
          <p:spPr>
            <a:xfrm>
              <a:off y="2951200" x="1713075"/>
              <a:ext cy="20950" cx="33450"/>
            </a:xfrm>
            <a:custGeom>
              <a:pathLst>
                <a:path w="1338" extrusionOk="0" h="838">
                  <a:moveTo>
                    <a:pt y="1" x="1"/>
                  </a:moveTo>
                  <a:lnTo>
                    <a:pt y="837" x="1"/>
                  </a:lnTo>
                  <a:lnTo>
                    <a:pt y="837" x="1338"/>
                  </a:lnTo>
                  <a:lnTo>
                    <a:pt y="1" x="133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694" name="Shape 6694"/>
            <p:cNvSpPr/>
            <p:nvPr/>
          </p:nvSpPr>
          <p:spPr>
            <a:xfrm>
              <a:off y="2951200" x="1793850"/>
              <a:ext cy="20950" cx="33450"/>
            </a:xfrm>
            <a:custGeom>
              <a:pathLst>
                <a:path w="1338" extrusionOk="0" h="838">
                  <a:moveTo>
                    <a:pt y="1" x="1"/>
                  </a:moveTo>
                  <a:lnTo>
                    <a:pt y="837" x="1"/>
                  </a:lnTo>
                  <a:lnTo>
                    <a:pt y="837" x="1338"/>
                  </a:lnTo>
                  <a:lnTo>
                    <a:pt y="1" x="133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695" name="Shape 6695"/>
            <p:cNvSpPr/>
            <p:nvPr/>
          </p:nvSpPr>
          <p:spPr>
            <a:xfrm>
              <a:off y="2951200" x="1877425"/>
              <a:ext cy="20950" cx="33450"/>
            </a:xfrm>
            <a:custGeom>
              <a:pathLst>
                <a:path w="1338" extrusionOk="0" h="838">
                  <a:moveTo>
                    <a:pt y="1" x="0"/>
                  </a:moveTo>
                  <a:lnTo>
                    <a:pt y="837" x="0"/>
                  </a:lnTo>
                  <a:lnTo>
                    <a:pt y="837" x="1338"/>
                  </a:lnTo>
                  <a:lnTo>
                    <a:pt y="1" x="133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696" name="Shape 6696"/>
            <p:cNvSpPr/>
            <p:nvPr/>
          </p:nvSpPr>
          <p:spPr>
            <a:xfrm>
              <a:off y="2951200" x="1958200"/>
              <a:ext cy="20950" cx="33450"/>
            </a:xfrm>
            <a:custGeom>
              <a:pathLst>
                <a:path w="1338" extrusionOk="0" h="838">
                  <a:moveTo>
                    <a:pt y="1" x="1"/>
                  </a:moveTo>
                  <a:lnTo>
                    <a:pt y="837" x="1"/>
                  </a:lnTo>
                  <a:lnTo>
                    <a:pt y="837" x="1338"/>
                  </a:lnTo>
                  <a:lnTo>
                    <a:pt y="1" x="133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697" name="Shape 6697"/>
            <p:cNvSpPr/>
            <p:nvPr/>
          </p:nvSpPr>
          <p:spPr>
            <a:xfrm>
              <a:off y="2951200" x="2041775"/>
              <a:ext cy="20950" cx="33450"/>
            </a:xfrm>
            <a:custGeom>
              <a:pathLst>
                <a:path w="1338" extrusionOk="0" h="838">
                  <a:moveTo>
                    <a:pt y="1" x="0"/>
                  </a:moveTo>
                  <a:lnTo>
                    <a:pt y="837" x="0"/>
                  </a:lnTo>
                  <a:lnTo>
                    <a:pt y="837" x="1337"/>
                  </a:lnTo>
                  <a:lnTo>
                    <a:pt y="1" x="13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698" name="Shape 6698"/>
            <p:cNvSpPr/>
            <p:nvPr/>
          </p:nvSpPr>
          <p:spPr>
            <a:xfrm>
              <a:off y="2951200" x="2125325"/>
              <a:ext cy="20950" cx="30675"/>
            </a:xfrm>
            <a:custGeom>
              <a:pathLst>
                <a:path w="1227" extrusionOk="0" h="838">
                  <a:moveTo>
                    <a:pt y="1" x="1"/>
                  </a:moveTo>
                  <a:lnTo>
                    <a:pt y="837" x="1"/>
                  </a:lnTo>
                  <a:lnTo>
                    <a:pt y="837" x="1227"/>
                  </a:lnTo>
                  <a:lnTo>
                    <a:pt y="1" x="12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699" name="Shape 6699"/>
            <p:cNvSpPr/>
            <p:nvPr/>
          </p:nvSpPr>
          <p:spPr>
            <a:xfrm>
              <a:off y="2951200" x="2206125"/>
              <a:ext cy="20950" cx="33450"/>
            </a:xfrm>
            <a:custGeom>
              <a:pathLst>
                <a:path w="1338" extrusionOk="0" h="838">
                  <a:moveTo>
                    <a:pt y="1" x="0"/>
                  </a:moveTo>
                  <a:lnTo>
                    <a:pt y="837" x="0"/>
                  </a:lnTo>
                  <a:lnTo>
                    <a:pt y="837" x="1337"/>
                  </a:lnTo>
                  <a:lnTo>
                    <a:pt y="1" x="13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00" name="Shape 6700"/>
            <p:cNvSpPr/>
            <p:nvPr/>
          </p:nvSpPr>
          <p:spPr>
            <a:xfrm>
              <a:off y="2951200" x="2289675"/>
              <a:ext cy="20950" cx="30675"/>
            </a:xfrm>
            <a:custGeom>
              <a:pathLst>
                <a:path w="1227" extrusionOk="0" h="838">
                  <a:moveTo>
                    <a:pt y="1" x="1"/>
                  </a:moveTo>
                  <a:lnTo>
                    <a:pt y="837" x="1"/>
                  </a:lnTo>
                  <a:lnTo>
                    <a:pt y="837" x="1226"/>
                  </a:lnTo>
                  <a:lnTo>
                    <a:pt y="1" x="12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01" name="Shape 6701"/>
            <p:cNvSpPr/>
            <p:nvPr/>
          </p:nvSpPr>
          <p:spPr>
            <a:xfrm>
              <a:off y="2951200" x="2370450"/>
              <a:ext cy="20950" cx="33450"/>
            </a:xfrm>
            <a:custGeom>
              <a:pathLst>
                <a:path w="1338" extrusionOk="0" h="838">
                  <a:moveTo>
                    <a:pt y="1" x="1"/>
                  </a:moveTo>
                  <a:lnTo>
                    <a:pt y="837" x="1"/>
                  </a:lnTo>
                  <a:lnTo>
                    <a:pt y="837" x="1338"/>
                  </a:lnTo>
                  <a:lnTo>
                    <a:pt y="1" x="133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02" name="Shape 6702"/>
            <p:cNvSpPr/>
            <p:nvPr/>
          </p:nvSpPr>
          <p:spPr>
            <a:xfrm>
              <a:off y="2951200" x="2454025"/>
              <a:ext cy="20950" cx="33450"/>
            </a:xfrm>
            <a:custGeom>
              <a:pathLst>
                <a:path w="1338" extrusionOk="0" h="838">
                  <a:moveTo>
                    <a:pt y="1" x="1"/>
                  </a:moveTo>
                  <a:lnTo>
                    <a:pt y="837" x="1"/>
                  </a:lnTo>
                  <a:lnTo>
                    <a:pt y="837" x="1338"/>
                  </a:lnTo>
                  <a:lnTo>
                    <a:pt y="1" x="133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03" name="Shape 6703"/>
            <p:cNvSpPr/>
            <p:nvPr/>
          </p:nvSpPr>
          <p:spPr>
            <a:xfrm>
              <a:off y="48775" x="2646225"/>
              <a:ext cy="41825" cx="36250"/>
            </a:xfrm>
            <a:custGeom>
              <a:pathLst>
                <a:path w="1450" extrusionOk="0" h="1673">
                  <a:moveTo>
                    <a:pt y="0" x="1003"/>
                  </a:moveTo>
                  <a:lnTo>
                    <a:pt y="558" x="446"/>
                  </a:lnTo>
                  <a:lnTo>
                    <a:pt y="1115" x="1"/>
                  </a:lnTo>
                  <a:lnTo>
                    <a:pt y="1673" x="446"/>
                  </a:lnTo>
                  <a:lnTo>
                    <a:pt y="1255" x="892"/>
                  </a:lnTo>
                  <a:lnTo>
                    <a:pt y="697" x="1338"/>
                  </a:lnTo>
                  <a:lnTo>
                    <a:pt y="697" x="1449"/>
                  </a:lnTo>
                  <a:lnTo>
                    <a:pt y="0" x="111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04" name="Shape 6704"/>
            <p:cNvSpPr/>
            <p:nvPr/>
          </p:nvSpPr>
          <p:spPr>
            <a:xfrm>
              <a:off y="17400" x="2718650"/>
              <a:ext cy="24425" cx="36225"/>
            </a:xfrm>
            <a:custGeom>
              <a:pathLst>
                <a:path w="1449" extrusionOk="0" h="977">
                  <a:moveTo>
                    <a:pt y="1" x="1115"/>
                  </a:moveTo>
                  <a:lnTo>
                    <a:pt y="140" x="446"/>
                  </a:lnTo>
                  <a:lnTo>
                    <a:pt y="280" x="1"/>
                  </a:lnTo>
                  <a:lnTo>
                    <a:pt y="976" x="223"/>
                  </a:lnTo>
                  <a:lnTo>
                    <a:pt y="837" x="669"/>
                  </a:lnTo>
                  <a:lnTo>
                    <a:pt y="837" x="1226"/>
                  </a:lnTo>
                  <a:lnTo>
                    <a:pt y="698" x="1449"/>
                  </a:lnTo>
                  <a:lnTo>
                    <a:pt y="1" x="144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05" name="Shape 6705"/>
            <p:cNvSpPr/>
            <p:nvPr/>
          </p:nvSpPr>
          <p:spPr>
            <a:xfrm>
              <a:off y="20900" x="2802225"/>
              <a:ext cy="34850" cx="36225"/>
            </a:xfrm>
            <a:custGeom>
              <a:pathLst>
                <a:path w="1449" extrusionOk="0" h="1394">
                  <a:moveTo>
                    <a:pt y="0" x="112"/>
                  </a:moveTo>
                  <a:lnTo>
                    <a:pt y="836" x="0"/>
                  </a:lnTo>
                  <a:lnTo>
                    <a:pt y="976" x="223"/>
                  </a:lnTo>
                  <a:lnTo>
                    <a:pt y="1255" x="780"/>
                  </a:lnTo>
                  <a:lnTo>
                    <a:pt y="1394" x="1114"/>
                  </a:lnTo>
                  <a:lnTo>
                    <a:pt y="697" x="1449"/>
                  </a:lnTo>
                  <a:lnTo>
                    <a:pt y="418" x="1003"/>
                  </a:lnTo>
                  <a:lnTo>
                    <a:pt y="140" x="446"/>
                  </a:lnTo>
                  <a:lnTo>
                    <a:pt y="0" x="11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06" name="Shape 6706"/>
            <p:cNvSpPr/>
            <p:nvPr/>
          </p:nvSpPr>
          <p:spPr>
            <a:xfrm>
              <a:off y="76650" x="2869075"/>
              <a:ext cy="45325" cx="33450"/>
            </a:xfrm>
            <a:custGeom>
              <a:pathLst>
                <a:path w="1338" extrusionOk="0" h="1813">
                  <a:moveTo>
                    <a:pt y="0" x="446"/>
                  </a:moveTo>
                  <a:lnTo>
                    <a:pt y="558" x="0"/>
                  </a:lnTo>
                  <a:lnTo>
                    <a:pt y="1115" x="334"/>
                  </a:lnTo>
                  <a:lnTo>
                    <a:pt y="1673" x="669"/>
                  </a:lnTo>
                  <a:lnTo>
                    <a:pt y="1812" x="780"/>
                  </a:lnTo>
                  <a:lnTo>
                    <a:pt y="1255" x="1337"/>
                  </a:lnTo>
                  <a:lnTo>
                    <a:pt y="1255" x="1226"/>
                  </a:lnTo>
                  <a:lnTo>
                    <a:pt y="558" x="892"/>
                  </a:lnTo>
                  <a:lnTo>
                    <a:pt y="0" x="44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07" name="Shape 6707"/>
            <p:cNvSpPr/>
            <p:nvPr/>
          </p:nvSpPr>
          <p:spPr>
            <a:xfrm>
              <a:off y="167225" x="2908075"/>
              <a:ext cy="45325" cx="19525"/>
            </a:xfrm>
            <a:custGeom>
              <a:pathLst>
                <a:path w="781" extrusionOk="0" h="1813">
                  <a:moveTo>
                    <a:pt y="1" x="557"/>
                  </a:moveTo>
                  <a:lnTo>
                    <a:pt y="280" x="0"/>
                  </a:lnTo>
                  <a:lnTo>
                    <a:pt y="698" x="112"/>
                  </a:lnTo>
                  <a:lnTo>
                    <a:pt y="1395" x="112"/>
                  </a:lnTo>
                  <a:lnTo>
                    <a:pt y="1813" x="223"/>
                  </a:lnTo>
                  <a:lnTo>
                    <a:pt y="1673" x="780"/>
                  </a:lnTo>
                  <a:lnTo>
                    <a:pt y="1395" x="780"/>
                  </a:lnTo>
                  <a:lnTo>
                    <a:pt y="558" x="669"/>
                  </a:lnTo>
                  <a:lnTo>
                    <a:pt y="1" x="55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08" name="Shape 6708"/>
            <p:cNvSpPr/>
            <p:nvPr/>
          </p:nvSpPr>
          <p:spPr>
            <a:xfrm>
              <a:off y="2445975" x="2910850"/>
              <a:ext cy="41850" cx="19525"/>
            </a:xfrm>
            <a:custGeom>
              <a:pathLst>
                <a:path w="781" extrusionOk="0" h="1674">
                  <a:moveTo>
                    <a:pt y="1" x="112"/>
                  </a:moveTo>
                  <a:lnTo>
                    <a:pt y="1673" x="1"/>
                  </a:lnTo>
                  <a:lnTo>
                    <a:pt y="1673" x="669"/>
                  </a:lnTo>
                  <a:lnTo>
                    <a:pt y="1" x="7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09" name="Shape 6709"/>
            <p:cNvSpPr/>
            <p:nvPr/>
          </p:nvSpPr>
          <p:spPr>
            <a:xfrm>
              <a:off y="2547025" x="2896925"/>
              <a:ext cy="41850" cx="25100"/>
            </a:xfrm>
            <a:custGeom>
              <a:pathLst>
                <a:path w="1004" extrusionOk="0" h="1674">
                  <a:moveTo>
                    <a:pt y="1" x="335"/>
                  </a:moveTo>
                  <a:lnTo>
                    <a:pt y="1534" x="0"/>
                  </a:lnTo>
                  <a:lnTo>
                    <a:pt y="1673" x="669"/>
                  </a:lnTo>
                  <a:lnTo>
                    <a:pt y="140" x="1003"/>
                  </a:lnTo>
                  <a:lnTo>
                    <a:pt y="1" x="10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10" name="Shape 6710"/>
            <p:cNvSpPr/>
            <p:nvPr/>
          </p:nvSpPr>
          <p:spPr>
            <a:xfrm>
              <a:off y="2641100" x="2866275"/>
              <a:ext cy="45325" cx="30675"/>
            </a:xfrm>
            <a:custGeom>
              <a:pathLst>
                <a:path w="1227" extrusionOk="0" h="1813">
                  <a:moveTo>
                    <a:pt y="1" x="558"/>
                  </a:moveTo>
                  <a:lnTo>
                    <a:pt y="1534" x="1"/>
                  </a:lnTo>
                  <a:lnTo>
                    <a:pt y="1812" x="669"/>
                  </a:lnTo>
                  <a:lnTo>
                    <a:pt y="419" x="1226"/>
                  </a:lnTo>
                  <a:lnTo>
                    <a:pt y="279" x="1226"/>
                  </a:lnTo>
                  <a:lnTo>
                    <a:pt y="1" x="55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11" name="Shape 6711"/>
            <p:cNvSpPr/>
            <p:nvPr/>
          </p:nvSpPr>
          <p:spPr>
            <a:xfrm>
              <a:off y="2731700" x="2821725"/>
              <a:ext cy="41825" cx="33450"/>
            </a:xfrm>
            <a:custGeom>
              <a:pathLst>
                <a:path w="1338" extrusionOk="0" h="1673">
                  <a:moveTo>
                    <a:pt y="0" x="780"/>
                  </a:moveTo>
                  <a:lnTo>
                    <a:pt y="1255" x="0"/>
                  </a:lnTo>
                  <a:lnTo>
                    <a:pt y="1673" x="557"/>
                  </a:lnTo>
                  <a:lnTo>
                    <a:pt y="418" x="1337"/>
                  </a:lnTo>
                  <a:lnTo>
                    <a:pt y="0" x="7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12" name="Shape 6712"/>
            <p:cNvSpPr/>
            <p:nvPr/>
          </p:nvSpPr>
          <p:spPr>
            <a:xfrm>
              <a:off y="2808350" x="2766000"/>
              <a:ext cy="41825" cx="36250"/>
            </a:xfrm>
            <a:custGeom>
              <a:pathLst>
                <a:path w="1450" extrusionOk="0" h="1673">
                  <a:moveTo>
                    <a:pt y="0" x="1003"/>
                  </a:moveTo>
                  <a:lnTo>
                    <a:pt y="1115" x="1"/>
                  </a:lnTo>
                  <a:lnTo>
                    <a:pt y="1673" x="446"/>
                  </a:lnTo>
                  <a:lnTo>
                    <a:pt y="558" x="1449"/>
                  </a:lnTo>
                  <a:lnTo>
                    <a:pt y="0" x="10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13" name="Shape 6713"/>
            <p:cNvSpPr/>
            <p:nvPr/>
          </p:nvSpPr>
          <p:spPr>
            <a:xfrm>
              <a:off y="2871075" x="2699150"/>
              <a:ext cy="38350" cx="39025"/>
            </a:xfrm>
            <a:custGeom>
              <a:pathLst>
                <a:path w="1561" extrusionOk="0" h="1534">
                  <a:moveTo>
                    <a:pt y="0" x="1115"/>
                  </a:moveTo>
                  <a:lnTo>
                    <a:pt y="836" x="1"/>
                  </a:lnTo>
                  <a:lnTo>
                    <a:pt y="1533" x="335"/>
                  </a:lnTo>
                  <a:lnTo>
                    <a:pt y="697" x="1560"/>
                  </a:lnTo>
                  <a:lnTo>
                    <a:pt y="0" x="111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14" name="Shape 6714"/>
            <p:cNvSpPr/>
            <p:nvPr/>
          </p:nvSpPr>
          <p:spPr>
            <a:xfrm>
              <a:off y="2916375" x="2626725"/>
              <a:ext cy="34850" cx="36250"/>
            </a:xfrm>
            <a:custGeom>
              <a:pathLst>
                <a:path w="1450" extrusionOk="0" h="1394">
                  <a:moveTo>
                    <a:pt y="0" x="1226"/>
                  </a:moveTo>
                  <a:lnTo>
                    <a:pt y="558" x="1"/>
                  </a:lnTo>
                  <a:lnTo>
                    <a:pt y="1394" x="112"/>
                  </a:lnTo>
                  <a:lnTo>
                    <a:pt y="1254" x="223"/>
                  </a:lnTo>
                  <a:lnTo>
                    <a:pt y="697" x="1449"/>
                  </a:lnTo>
                  <a:lnTo>
                    <a:pt y="0" x="12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15" name="Shape 6715"/>
            <p:cNvSpPr/>
            <p:nvPr/>
          </p:nvSpPr>
          <p:spPr>
            <a:xfrm>
              <a:off y="2944250" x="2545950"/>
              <a:ext cy="24400" cx="36225"/>
            </a:xfrm>
            <a:custGeom>
              <a:pathLst>
                <a:path w="1449" extrusionOk="0" h="976">
                  <a:moveTo>
                    <a:pt y="0" x="1337"/>
                  </a:moveTo>
                  <a:lnTo>
                    <a:pt y="279" x="112"/>
                  </a:lnTo>
                  <a:lnTo>
                    <a:pt y="279" x="0"/>
                  </a:lnTo>
                  <a:lnTo>
                    <a:pt y="976" x="112"/>
                  </a:lnTo>
                  <a:lnTo>
                    <a:pt y="976" x="223"/>
                  </a:lnTo>
                  <a:lnTo>
                    <a:pt y="836" x="1449"/>
                  </a:lnTo>
                  <a:lnTo>
                    <a:pt y="0" x="13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16" name="Shape 6716"/>
            <p:cNvSpPr/>
            <p:nvPr/>
          </p:nvSpPr>
          <p:spPr>
            <a:xfrm>
              <a:off y="2804875" x="437325"/>
              <a:ext cy="41825" cx="36225"/>
            </a:xfrm>
            <a:custGeom>
              <a:pathLst>
                <a:path w="1449" extrusionOk="0" h="1673">
                  <a:moveTo>
                    <a:pt y="0" x="1003"/>
                  </a:moveTo>
                  <a:lnTo>
                    <a:pt y="1115" x="0"/>
                  </a:lnTo>
                  <a:lnTo>
                    <a:pt y="1673" x="557"/>
                  </a:lnTo>
                  <a:lnTo>
                    <a:pt y="558" x="1449"/>
                  </a:lnTo>
                  <a:lnTo>
                    <a:pt y="0" x="10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17" name="Shape 6717"/>
            <p:cNvSpPr/>
            <p:nvPr/>
          </p:nvSpPr>
          <p:spPr>
            <a:xfrm>
              <a:off y="2867575" x="373250"/>
              <a:ext cy="38350" cx="36225"/>
            </a:xfrm>
            <a:custGeom>
              <a:pathLst>
                <a:path w="1449" extrusionOk="0" h="1534">
                  <a:moveTo>
                    <a:pt y="1" x="1115"/>
                  </a:moveTo>
                  <a:lnTo>
                    <a:pt y="837" x="0"/>
                  </a:lnTo>
                  <a:lnTo>
                    <a:pt y="1534" x="335"/>
                  </a:lnTo>
                  <a:lnTo>
                    <a:pt y="698" x="1449"/>
                  </a:lnTo>
                  <a:lnTo>
                    <a:pt y="1" x="111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18" name="Shape 6718"/>
            <p:cNvSpPr/>
            <p:nvPr/>
          </p:nvSpPr>
          <p:spPr>
            <a:xfrm>
              <a:off y="2916375" x="298050"/>
              <a:ext cy="31375" cx="36225"/>
            </a:xfrm>
            <a:custGeom>
              <a:pathLst>
                <a:path w="1449" extrusionOk="0" h="1255">
                  <a:moveTo>
                    <a:pt y="0" x="1226"/>
                  </a:moveTo>
                  <a:lnTo>
                    <a:pt y="558" x="0"/>
                  </a:lnTo>
                  <a:lnTo>
                    <a:pt y="1254" x="223"/>
                  </a:lnTo>
                  <a:lnTo>
                    <a:pt y="697" x="1448"/>
                  </a:lnTo>
                  <a:lnTo>
                    <a:pt y="0" x="12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19" name="Shape 6719"/>
            <p:cNvSpPr/>
            <p:nvPr/>
          </p:nvSpPr>
          <p:spPr>
            <a:xfrm>
              <a:off y="2944250" x="220050"/>
              <a:ext cy="27900" cx="36225"/>
            </a:xfrm>
            <a:custGeom>
              <a:pathLst>
                <a:path w="1449" extrusionOk="0" h="1116">
                  <a:moveTo>
                    <a:pt y="0" x="1226"/>
                  </a:moveTo>
                  <a:lnTo>
                    <a:pt y="279" x="0"/>
                  </a:lnTo>
                  <a:lnTo>
                    <a:pt y="1115" x="112"/>
                  </a:lnTo>
                  <a:lnTo>
                    <a:pt y="836" x="1449"/>
                  </a:lnTo>
                  <a:lnTo>
                    <a:pt y="0" x="12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20" name="Shape 6720"/>
            <p:cNvSpPr/>
            <p:nvPr/>
          </p:nvSpPr>
          <p:spPr>
            <a:xfrm>
              <a:off y="1836225" x="1211675"/>
              <a:ext cy="45325" cx="36250"/>
            </a:xfrm>
            <a:custGeom>
              <a:pathLst>
                <a:path w="1450" extrusionOk="0" h="1813">
                  <a:moveTo>
                    <a:pt y="0" x="1004"/>
                  </a:moveTo>
                  <a:lnTo>
                    <a:pt y="1255" x="1"/>
                  </a:lnTo>
                  <a:lnTo>
                    <a:pt y="1812" x="558"/>
                  </a:lnTo>
                  <a:lnTo>
                    <a:pt y="558" x="1449"/>
                  </a:lnTo>
                  <a:lnTo>
                    <a:pt y="0" x="100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21" name="Shape 6721"/>
            <p:cNvSpPr/>
            <p:nvPr/>
          </p:nvSpPr>
          <p:spPr>
            <a:xfrm>
              <a:off y="1909400" x="1155975"/>
              <a:ext cy="45325" cx="33450"/>
            </a:xfrm>
            <a:custGeom>
              <a:pathLst>
                <a:path w="1338" extrusionOk="0" h="1813">
                  <a:moveTo>
                    <a:pt y="0" x="892"/>
                  </a:moveTo>
                  <a:lnTo>
                    <a:pt y="1115" x="1"/>
                  </a:lnTo>
                  <a:lnTo>
                    <a:pt y="1812" x="446"/>
                  </a:lnTo>
                  <a:lnTo>
                    <a:pt y="558" x="1338"/>
                  </a:lnTo>
                  <a:lnTo>
                    <a:pt y="0" x="89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22" name="Shape 6722"/>
            <p:cNvSpPr/>
            <p:nvPr/>
          </p:nvSpPr>
          <p:spPr>
            <a:xfrm>
              <a:off y="1982575" x="1097475"/>
              <a:ext cy="41825" cx="33450"/>
            </a:xfrm>
            <a:custGeom>
              <a:pathLst>
                <a:path w="1338" extrusionOk="0" h="1673">
                  <a:moveTo>
                    <a:pt y="0" x="892"/>
                  </a:moveTo>
                  <a:lnTo>
                    <a:pt y="1115" x="1"/>
                  </a:lnTo>
                  <a:lnTo>
                    <a:pt y="1673" x="446"/>
                  </a:lnTo>
                  <a:lnTo>
                    <a:pt y="558" x="1338"/>
                  </a:lnTo>
                  <a:lnTo>
                    <a:pt y="0" x="89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23" name="Shape 6723"/>
            <p:cNvSpPr/>
            <p:nvPr/>
          </p:nvSpPr>
          <p:spPr>
            <a:xfrm>
              <a:off y="2055725" x="1038975"/>
              <a:ext cy="41850" cx="33450"/>
            </a:xfrm>
            <a:custGeom>
              <a:pathLst>
                <a:path w="1338" extrusionOk="0" h="1674">
                  <a:moveTo>
                    <a:pt y="1" x="892"/>
                  </a:moveTo>
                  <a:lnTo>
                    <a:pt y="1116" x="1"/>
                  </a:lnTo>
                  <a:lnTo>
                    <a:pt y="1673" x="447"/>
                  </a:lnTo>
                  <a:lnTo>
                    <a:pt y="558" x="1338"/>
                  </a:lnTo>
                  <a:lnTo>
                    <a:pt y="1" x="89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24" name="Shape 6724"/>
            <p:cNvSpPr/>
            <p:nvPr/>
          </p:nvSpPr>
          <p:spPr>
            <a:xfrm>
              <a:off y="2128900" x="980500"/>
              <a:ext cy="41850" cx="33450"/>
            </a:xfrm>
            <a:custGeom>
              <a:pathLst>
                <a:path w="1338" extrusionOk="0" h="1674">
                  <a:moveTo>
                    <a:pt y="1" x="891"/>
                  </a:moveTo>
                  <a:lnTo>
                    <a:pt y="1116" x="0"/>
                  </a:lnTo>
                  <a:lnTo>
                    <a:pt y="1673" x="446"/>
                  </a:lnTo>
                  <a:lnTo>
                    <a:pt y="558" x="1337"/>
                  </a:lnTo>
                  <a:lnTo>
                    <a:pt y="1" x="8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25" name="Shape 6725"/>
            <p:cNvSpPr/>
            <p:nvPr/>
          </p:nvSpPr>
          <p:spPr>
            <a:xfrm>
              <a:off y="2202075" x="922000"/>
              <a:ext cy="41850" cx="36225"/>
            </a:xfrm>
            <a:custGeom>
              <a:pathLst>
                <a:path w="1449" extrusionOk="0" h="1674">
                  <a:moveTo>
                    <a:pt y="1" x="892"/>
                  </a:moveTo>
                  <a:lnTo>
                    <a:pt y="1116" x="0"/>
                  </a:lnTo>
                  <a:lnTo>
                    <a:pt y="1673" x="446"/>
                  </a:lnTo>
                  <a:lnTo>
                    <a:pt y="558" x="1449"/>
                  </a:lnTo>
                  <a:lnTo>
                    <a:pt y="1" x="89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26" name="Shape 6726"/>
            <p:cNvSpPr/>
            <p:nvPr/>
          </p:nvSpPr>
          <p:spPr>
            <a:xfrm>
              <a:off y="2271775" x="863500"/>
              <a:ext cy="45300" cx="36225"/>
            </a:xfrm>
            <a:custGeom>
              <a:pathLst>
                <a:path w="1449" extrusionOk="0" h="1812">
                  <a:moveTo>
                    <a:pt y="0" x="1003"/>
                  </a:moveTo>
                  <a:lnTo>
                    <a:pt y="1254" x="0"/>
                  </a:lnTo>
                  <a:lnTo>
                    <a:pt y="1812" x="446"/>
                  </a:lnTo>
                  <a:lnTo>
                    <a:pt y="697" x="1449"/>
                  </a:lnTo>
                  <a:lnTo>
                    <a:pt y="0" x="10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27" name="Shape 6727"/>
            <p:cNvSpPr/>
            <p:nvPr/>
          </p:nvSpPr>
          <p:spPr>
            <a:xfrm>
              <a:off y="2344925" x="805000"/>
              <a:ext cy="45325" cx="36250"/>
            </a:xfrm>
            <a:custGeom>
              <a:pathLst>
                <a:path w="1450" extrusionOk="0" h="1813">
                  <a:moveTo>
                    <a:pt y="1" x="1003"/>
                  </a:moveTo>
                  <a:lnTo>
                    <a:pt y="1255" x="1"/>
                  </a:lnTo>
                  <a:lnTo>
                    <a:pt y="1813" x="446"/>
                  </a:lnTo>
                  <a:lnTo>
                    <a:pt y="558" x="1449"/>
                  </a:lnTo>
                  <a:lnTo>
                    <a:pt y="1" x="10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28" name="Shape 6728"/>
            <p:cNvSpPr/>
            <p:nvPr/>
          </p:nvSpPr>
          <p:spPr>
            <a:xfrm>
              <a:off y="2418100" x="746500"/>
              <a:ext cy="45325" cx="36250"/>
            </a:xfrm>
            <a:custGeom>
              <a:pathLst>
                <a:path w="1450" extrusionOk="0" h="1813">
                  <a:moveTo>
                    <a:pt y="1" x="1004"/>
                  </a:moveTo>
                  <a:lnTo>
                    <a:pt y="1255" x="1"/>
                  </a:lnTo>
                  <a:lnTo>
                    <a:pt y="1813" x="558"/>
                  </a:lnTo>
                  <a:lnTo>
                    <a:pt y="558" x="1449"/>
                  </a:lnTo>
                  <a:lnTo>
                    <a:pt y="1" x="100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29" name="Shape 6729"/>
            <p:cNvSpPr/>
            <p:nvPr/>
          </p:nvSpPr>
          <p:spPr>
            <a:xfrm>
              <a:off y="2491275" x="688000"/>
              <a:ext cy="45325" cx="36250"/>
            </a:xfrm>
            <a:custGeom>
              <a:pathLst>
                <a:path w="1450" extrusionOk="0" h="1813">
                  <a:moveTo>
                    <a:pt y="1" x="1004"/>
                  </a:moveTo>
                  <a:lnTo>
                    <a:pt y="1116" x="1"/>
                  </a:lnTo>
                  <a:lnTo>
                    <a:pt y="1812" x="558"/>
                  </a:lnTo>
                  <a:lnTo>
                    <a:pt y="558" x="1449"/>
                  </a:lnTo>
                  <a:lnTo>
                    <a:pt y="1" x="100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30" name="Shape 6730"/>
            <p:cNvSpPr/>
            <p:nvPr/>
          </p:nvSpPr>
          <p:spPr>
            <a:xfrm>
              <a:off y="2564450" x="632300"/>
              <a:ext cy="41825" cx="33450"/>
            </a:xfrm>
            <a:custGeom>
              <a:pathLst>
                <a:path w="1338" extrusionOk="0" h="1673">
                  <a:moveTo>
                    <a:pt y="0" x="892"/>
                  </a:moveTo>
                  <a:lnTo>
                    <a:pt y="1115" x="0"/>
                  </a:lnTo>
                  <a:lnTo>
                    <a:pt y="1673" x="446"/>
                  </a:lnTo>
                  <a:lnTo>
                    <a:pt y="558" x="1338"/>
                  </a:lnTo>
                  <a:lnTo>
                    <a:pt y="0" x="89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31" name="Shape 6731"/>
            <p:cNvSpPr/>
            <p:nvPr/>
          </p:nvSpPr>
          <p:spPr>
            <a:xfrm>
              <a:off y="2637625" x="573800"/>
              <a:ext cy="41825" cx="33450"/>
            </a:xfrm>
            <a:custGeom>
              <a:pathLst>
                <a:path w="1338" extrusionOk="0" h="1673">
                  <a:moveTo>
                    <a:pt y="0" x="892"/>
                  </a:moveTo>
                  <a:lnTo>
                    <a:pt y="1115" x="1"/>
                  </a:lnTo>
                  <a:lnTo>
                    <a:pt y="1673" x="446"/>
                  </a:lnTo>
                  <a:lnTo>
                    <a:pt y="558" x="1338"/>
                  </a:lnTo>
                  <a:lnTo>
                    <a:pt y="0" x="89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32" name="Shape 6732"/>
            <p:cNvSpPr/>
            <p:nvPr/>
          </p:nvSpPr>
          <p:spPr>
            <a:xfrm>
              <a:off y="2710800" x="515300"/>
              <a:ext cy="41825" cx="33450"/>
            </a:xfrm>
            <a:custGeom>
              <a:pathLst>
                <a:path w="1338" extrusionOk="0" h="1673">
                  <a:moveTo>
                    <a:pt y="0" x="892"/>
                  </a:moveTo>
                  <a:lnTo>
                    <a:pt y="1115" x="1"/>
                  </a:lnTo>
                  <a:lnTo>
                    <a:pt y="1673" x="446"/>
                  </a:lnTo>
                  <a:lnTo>
                    <a:pt y="558" x="1338"/>
                  </a:lnTo>
                  <a:lnTo>
                    <a:pt y="0" x="89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33" name="Shape 6733"/>
            <p:cNvSpPr/>
            <p:nvPr/>
          </p:nvSpPr>
          <p:spPr>
            <a:xfrm>
              <a:off y="2783950" x="462375"/>
              <a:ext cy="34875" cx="27900"/>
            </a:xfrm>
            <a:custGeom>
              <a:pathLst>
                <a:path w="1116" extrusionOk="0" h="1395">
                  <a:moveTo>
                    <a:pt y="1" x="669"/>
                  </a:moveTo>
                  <a:lnTo>
                    <a:pt y="837" x="1"/>
                  </a:lnTo>
                  <a:lnTo>
                    <a:pt y="1395" x="447"/>
                  </a:lnTo>
                  <a:lnTo>
                    <a:pt y="558" x="1115"/>
                  </a:lnTo>
                  <a:lnTo>
                    <a:pt y="1" x="6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34" name="Shape 6734"/>
            <p:cNvSpPr/>
            <p:nvPr/>
          </p:nvSpPr>
          <p:spPr>
            <a:xfrm>
              <a:off y="83600" x="2615575"/>
              <a:ext cy="41850" cx="36250"/>
            </a:xfrm>
            <a:custGeom>
              <a:pathLst>
                <a:path w="1450" extrusionOk="0" h="1674">
                  <a:moveTo>
                    <a:pt y="1" x="1004"/>
                  </a:moveTo>
                  <a:lnTo>
                    <a:pt y="1116" x="1"/>
                  </a:lnTo>
                  <a:lnTo>
                    <a:pt y="1673" x="447"/>
                  </a:lnTo>
                  <a:lnTo>
                    <a:pt y="558" x="1449"/>
                  </a:lnTo>
                  <a:lnTo>
                    <a:pt y="1" x="100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35" name="Shape 6735"/>
            <p:cNvSpPr/>
            <p:nvPr/>
          </p:nvSpPr>
          <p:spPr>
            <a:xfrm>
              <a:off y="156775" x="2557100"/>
              <a:ext cy="41850" cx="36225"/>
            </a:xfrm>
            <a:custGeom>
              <a:pathLst>
                <a:path w="1449" extrusionOk="0" h="1674">
                  <a:moveTo>
                    <a:pt y="1" x="1003"/>
                  </a:moveTo>
                  <a:lnTo>
                    <a:pt y="1116" x="0"/>
                  </a:lnTo>
                  <a:lnTo>
                    <a:pt y="1673" x="557"/>
                  </a:lnTo>
                  <a:lnTo>
                    <a:pt y="558" x="1449"/>
                  </a:lnTo>
                  <a:lnTo>
                    <a:pt y="1" x="10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36" name="Shape 6736"/>
            <p:cNvSpPr/>
            <p:nvPr/>
          </p:nvSpPr>
          <p:spPr>
            <a:xfrm>
              <a:off y="229950" x="2498600"/>
              <a:ext cy="41850" cx="36225"/>
            </a:xfrm>
            <a:custGeom>
              <a:pathLst>
                <a:path w="1449" extrusionOk="0" h="1674">
                  <a:moveTo>
                    <a:pt y="1" x="1003"/>
                  </a:moveTo>
                  <a:lnTo>
                    <a:pt y="1116" x="0"/>
                  </a:lnTo>
                  <a:lnTo>
                    <a:pt y="1673" x="557"/>
                  </a:lnTo>
                  <a:lnTo>
                    <a:pt y="558" x="1449"/>
                  </a:lnTo>
                  <a:lnTo>
                    <a:pt y="1" x="10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37" name="Shape 6737"/>
            <p:cNvSpPr/>
            <p:nvPr/>
          </p:nvSpPr>
          <p:spPr>
            <a:xfrm>
              <a:off y="299650" x="2442875"/>
              <a:ext cy="45300" cx="33450"/>
            </a:xfrm>
            <a:custGeom>
              <a:pathLst>
                <a:path w="1338" extrusionOk="0" h="1812">
                  <a:moveTo>
                    <a:pt y="0" x="892"/>
                  </a:moveTo>
                  <a:lnTo>
                    <a:pt y="1254" x="1"/>
                  </a:lnTo>
                  <a:lnTo>
                    <a:pt y="1812" x="447"/>
                  </a:lnTo>
                  <a:lnTo>
                    <a:pt y="697" x="1338"/>
                  </a:lnTo>
                  <a:lnTo>
                    <a:pt y="0" x="89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38" name="Shape 6738"/>
            <p:cNvSpPr/>
            <p:nvPr/>
          </p:nvSpPr>
          <p:spPr>
            <a:xfrm>
              <a:off y="372800" x="2384400"/>
              <a:ext cy="45325" cx="33450"/>
            </a:xfrm>
            <a:custGeom>
              <a:pathLst>
                <a:path w="1338" extrusionOk="0" h="1813">
                  <a:moveTo>
                    <a:pt y="1" x="891"/>
                  </a:moveTo>
                  <a:lnTo>
                    <a:pt y="1255" x="0"/>
                  </a:lnTo>
                  <a:lnTo>
                    <a:pt y="1813" x="446"/>
                  </a:lnTo>
                  <a:lnTo>
                    <a:pt y="558" x="1337"/>
                  </a:lnTo>
                  <a:lnTo>
                    <a:pt y="1" x="8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39" name="Shape 6739"/>
            <p:cNvSpPr/>
            <p:nvPr/>
          </p:nvSpPr>
          <p:spPr>
            <a:xfrm>
              <a:off y="445975" x="2325900"/>
              <a:ext cy="45325" cx="33450"/>
            </a:xfrm>
            <a:custGeom>
              <a:pathLst>
                <a:path w="1338" extrusionOk="0" h="1813">
                  <a:moveTo>
                    <a:pt y="1" x="892"/>
                  </a:moveTo>
                  <a:lnTo>
                    <a:pt y="1116" x="0"/>
                  </a:lnTo>
                  <a:lnTo>
                    <a:pt y="1813" x="446"/>
                  </a:lnTo>
                  <a:lnTo>
                    <a:pt y="558" x="1337"/>
                  </a:lnTo>
                  <a:lnTo>
                    <a:pt y="1" x="89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40" name="Shape 6740"/>
            <p:cNvSpPr/>
            <p:nvPr/>
          </p:nvSpPr>
          <p:spPr>
            <a:xfrm>
              <a:off y="519150" x="2267400"/>
              <a:ext cy="45325" cx="33450"/>
            </a:xfrm>
            <a:custGeom>
              <a:pathLst>
                <a:path w="1338" extrusionOk="0" h="1813">
                  <a:moveTo>
                    <a:pt y="1" x="892"/>
                  </a:moveTo>
                  <a:lnTo>
                    <a:pt y="1116" x="0"/>
                  </a:lnTo>
                  <a:lnTo>
                    <a:pt y="1812" x="446"/>
                  </a:lnTo>
                  <a:lnTo>
                    <a:pt y="558" x="1337"/>
                  </a:lnTo>
                  <a:lnTo>
                    <a:pt y="1" x="89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41" name="Shape 6741"/>
            <p:cNvSpPr/>
            <p:nvPr/>
          </p:nvSpPr>
          <p:spPr>
            <a:xfrm>
              <a:off y="592325" x="2208900"/>
              <a:ext cy="41825" cx="36250"/>
            </a:xfrm>
            <a:custGeom>
              <a:pathLst>
                <a:path w="1450" extrusionOk="0" h="1673">
                  <a:moveTo>
                    <a:pt y="0" x="892"/>
                  </a:moveTo>
                  <a:lnTo>
                    <a:pt y="1115" x="1"/>
                  </a:lnTo>
                  <a:lnTo>
                    <a:pt y="1673" x="446"/>
                  </a:lnTo>
                  <a:lnTo>
                    <a:pt y="558" x="1449"/>
                  </a:lnTo>
                  <a:lnTo>
                    <a:pt y="0" x="89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42" name="Shape 6742"/>
            <p:cNvSpPr/>
            <p:nvPr/>
          </p:nvSpPr>
          <p:spPr>
            <a:xfrm>
              <a:off y="665500" x="2150400"/>
              <a:ext cy="41825" cx="36250"/>
            </a:xfrm>
            <a:custGeom>
              <a:pathLst>
                <a:path w="1450" extrusionOk="0" h="1673">
                  <a:moveTo>
                    <a:pt y="0" x="892"/>
                  </a:moveTo>
                  <a:lnTo>
                    <a:pt y="1115" x="1"/>
                  </a:lnTo>
                  <a:lnTo>
                    <a:pt y="1673" x="446"/>
                  </a:lnTo>
                  <a:lnTo>
                    <a:pt y="558" x="1449"/>
                  </a:lnTo>
                  <a:lnTo>
                    <a:pt y="0" x="89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43" name="Shape 6743"/>
            <p:cNvSpPr/>
            <p:nvPr/>
          </p:nvSpPr>
          <p:spPr>
            <a:xfrm>
              <a:off y="738675" x="2091900"/>
              <a:ext cy="41825" cx="36250"/>
            </a:xfrm>
            <a:custGeom>
              <a:pathLst>
                <a:path w="1450" extrusionOk="0" h="1673">
                  <a:moveTo>
                    <a:pt y="0" x="1004"/>
                  </a:moveTo>
                  <a:lnTo>
                    <a:pt y="1115" x="1"/>
                  </a:lnTo>
                  <a:lnTo>
                    <a:pt y="1673" x="447"/>
                  </a:lnTo>
                  <a:lnTo>
                    <a:pt y="558" x="1449"/>
                  </a:lnTo>
                  <a:lnTo>
                    <a:pt y="0" x="100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44" name="Shape 6744"/>
            <p:cNvSpPr/>
            <p:nvPr/>
          </p:nvSpPr>
          <p:spPr>
            <a:xfrm>
              <a:off y="808350" x="2033425"/>
              <a:ext cy="45325" cx="36225"/>
            </a:xfrm>
            <a:custGeom>
              <a:pathLst>
                <a:path w="1449" extrusionOk="0" h="1813">
                  <a:moveTo>
                    <a:pt y="0" x="1003"/>
                  </a:moveTo>
                  <a:lnTo>
                    <a:pt y="1255" x="0"/>
                  </a:lnTo>
                  <a:lnTo>
                    <a:pt y="1812" x="557"/>
                  </a:lnTo>
                  <a:lnTo>
                    <a:pt y="697" x="1449"/>
                  </a:lnTo>
                  <a:lnTo>
                    <a:pt y="0" x="10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45" name="Shape 6745"/>
            <p:cNvSpPr/>
            <p:nvPr/>
          </p:nvSpPr>
          <p:spPr>
            <a:xfrm>
              <a:off y="881525" x="1974925"/>
              <a:ext cy="45325" cx="36225"/>
            </a:xfrm>
            <a:custGeom>
              <a:pathLst>
                <a:path w="1449" extrusionOk="0" h="1813">
                  <a:moveTo>
                    <a:pt y="0" x="1003"/>
                  </a:moveTo>
                  <a:lnTo>
                    <a:pt y="1255" x="0"/>
                  </a:lnTo>
                  <a:lnTo>
                    <a:pt y="1812" x="557"/>
                  </a:lnTo>
                  <a:lnTo>
                    <a:pt y="697" x="1449"/>
                  </a:lnTo>
                  <a:lnTo>
                    <a:pt y="0" x="10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46" name="Shape 6746"/>
            <p:cNvSpPr/>
            <p:nvPr/>
          </p:nvSpPr>
          <p:spPr>
            <a:xfrm>
              <a:off y="954700" x="1919200"/>
              <a:ext cy="45300" cx="33450"/>
            </a:xfrm>
            <a:custGeom>
              <a:pathLst>
                <a:path w="1338" extrusionOk="0" h="1812">
                  <a:moveTo>
                    <a:pt y="0" x="892"/>
                  </a:moveTo>
                  <a:lnTo>
                    <a:pt y="1255" x="1"/>
                  </a:lnTo>
                  <a:lnTo>
                    <a:pt y="1812" x="446"/>
                  </a:lnTo>
                  <a:lnTo>
                    <a:pt y="558" x="1338"/>
                  </a:lnTo>
                  <a:lnTo>
                    <a:pt y="0" x="89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47" name="Shape 6747"/>
            <p:cNvSpPr/>
            <p:nvPr/>
          </p:nvSpPr>
          <p:spPr>
            <a:xfrm>
              <a:off y="1108000" x="1729800"/>
              <a:ext cy="132425" cx="100300"/>
            </a:xfrm>
            <a:custGeom>
              <a:pathLst>
                <a:path w="4012" extrusionOk="0" h="5297">
                  <a:moveTo>
                    <a:pt y="558" x="2451"/>
                  </a:moveTo>
                  <a:lnTo>
                    <a:pt y="697" x="2340"/>
                  </a:lnTo>
                  <a:lnTo>
                    <a:pt y="837" x="2229"/>
                  </a:lnTo>
                  <a:lnTo>
                    <a:pt y="837" x="2229"/>
                  </a:lnTo>
                  <a:lnTo>
                    <a:pt y="837" x="2229"/>
                  </a:lnTo>
                  <a:lnTo>
                    <a:pt y="837" x="2229"/>
                  </a:lnTo>
                  <a:lnTo>
                    <a:pt y="837" x="2229"/>
                  </a:lnTo>
                  <a:lnTo>
                    <a:pt y="697" x="2451"/>
                  </a:lnTo>
                  <a:lnTo>
                    <a:pt y="558" x="2563"/>
                  </a:lnTo>
                  <a:lnTo>
                    <a:pt y="837" x="2897"/>
                  </a:lnTo>
                  <a:lnTo>
                    <a:pt y="1394" x="2340"/>
                  </a:lnTo>
                  <a:lnTo>
                    <a:pt y="1952" x="2006"/>
                  </a:lnTo>
                  <a:lnTo>
                    <a:pt y="4600" x="0"/>
                  </a:lnTo>
                  <a:lnTo>
                    <a:pt y="4600" x="0"/>
                  </a:lnTo>
                  <a:lnTo>
                    <a:pt y="4600" x="0"/>
                  </a:lnTo>
                  <a:lnTo>
                    <a:pt y="5297" x="669"/>
                  </a:lnTo>
                  <a:lnTo>
                    <a:pt y="5297" x="669"/>
                  </a:lnTo>
                  <a:lnTo>
                    <a:pt y="5297" x="669"/>
                  </a:lnTo>
                  <a:lnTo>
                    <a:pt y="5018" x="892"/>
                  </a:lnTo>
                  <a:lnTo>
                    <a:pt y="4879" x="892"/>
                  </a:lnTo>
                  <a:lnTo>
                    <a:pt y="4739" x="1003"/>
                  </a:lnTo>
                  <a:lnTo>
                    <a:pt y="4182" x="1003"/>
                  </a:lnTo>
                  <a:lnTo>
                    <a:pt y="4182" x="1003"/>
                  </a:lnTo>
                  <a:lnTo>
                    <a:pt y="4042" x="1003"/>
                  </a:lnTo>
                  <a:lnTo>
                    <a:pt y="2231" x="2786"/>
                  </a:lnTo>
                  <a:lnTo>
                    <a:pt y="1812" x="3231"/>
                  </a:lnTo>
                  <a:lnTo>
                    <a:pt y="1116" x="3454"/>
                  </a:lnTo>
                  <a:lnTo>
                    <a:pt y="558" x="3789"/>
                  </a:lnTo>
                  <a:lnTo>
                    <a:pt y="279" x="4011"/>
                  </a:lnTo>
                  <a:lnTo>
                    <a:pt y="140" x="4011"/>
                  </a:lnTo>
                  <a:lnTo>
                    <a:pt y="1" x="4011"/>
                  </a:lnTo>
                  <a:lnTo>
                    <a:pt y="1" x="4011"/>
                  </a:lnTo>
                  <a:lnTo>
                    <a:pt y="1" x="4011"/>
                  </a:lnTo>
                  <a:lnTo>
                    <a:pt y="1" x="4011"/>
                  </a:lnTo>
                  <a:lnTo>
                    <a:pt y="1" x="4011"/>
                  </a:lnTo>
                  <a:lnTo>
                    <a:pt y="1" x="3900"/>
                  </a:lnTo>
                  <a:lnTo>
                    <a:pt y="140" x="3789"/>
                  </a:lnTo>
                  <a:lnTo>
                    <a:pt y="140" x="3789"/>
                  </a:lnTo>
                  <a:lnTo>
                    <a:pt y="140" x="3677"/>
                  </a:lnTo>
                  <a:lnTo>
                    <a:pt y="140" x="3677"/>
                  </a:lnTo>
                  <a:lnTo>
                    <a:pt y="140" x="3677"/>
                  </a:lnTo>
                  <a:lnTo>
                    <a:pt y="140" x="3677"/>
                  </a:lnTo>
                  <a:lnTo>
                    <a:pt y="1" x="3677"/>
                  </a:lnTo>
                  <a:lnTo>
                    <a:pt y="1" x="3677"/>
                  </a:lnTo>
                  <a:lnTo>
                    <a:pt y="1" x="3566"/>
                  </a:lnTo>
                  <a:lnTo>
                    <a:pt y="1" x="3566"/>
                  </a:lnTo>
                  <a:lnTo>
                    <a:pt y="1" x="3454"/>
                  </a:lnTo>
                  <a:lnTo>
                    <a:pt y="279" x="3231"/>
                  </a:lnTo>
                  <a:lnTo>
                    <a:pt y="697" x="2897"/>
                  </a:lnTo>
                  <a:lnTo>
                    <a:pt y="558" x="2563"/>
                  </a:lnTo>
                  <a:lnTo>
                    <a:pt y="419" x="2674"/>
                  </a:lnTo>
                  <a:lnTo>
                    <a:pt y="279" x="2674"/>
                  </a:lnTo>
                  <a:lnTo>
                    <a:pt y="279" x="2674"/>
                  </a:lnTo>
                  <a:lnTo>
                    <a:pt y="279" x="2674"/>
                  </a:lnTo>
                  <a:lnTo>
                    <a:pt y="279" x="2563"/>
                  </a:lnTo>
                  <a:lnTo>
                    <a:pt y="419" x="2563"/>
                  </a:lnTo>
                  <a:lnTo>
                    <a:pt y="419" x="2451"/>
                  </a:lnTo>
                  <a:lnTo>
                    <a:pt y="419" x="2451"/>
                  </a:lnTo>
                  <a:lnTo>
                    <a:pt y="419" x="2451"/>
                  </a:lnTo>
                  <a:lnTo>
                    <a:pt y="558" x="24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48" name="Shape 6748"/>
            <p:cNvSpPr/>
            <p:nvPr/>
          </p:nvSpPr>
          <p:spPr>
            <a:xfrm>
              <a:off y="1038325" x="1660150"/>
              <a:ext cy="282250" cx="225650"/>
            </a:xfrm>
            <a:custGeom>
              <a:pathLst>
                <a:path w="9026" extrusionOk="0" h="11290">
                  <a:moveTo>
                    <a:pt y="0" x="9026"/>
                  </a:moveTo>
                  <a:lnTo>
                    <a:pt y="697" x="8580"/>
                  </a:lnTo>
                  <a:lnTo>
                    <a:pt y="1673" x="8357"/>
                  </a:lnTo>
                  <a:lnTo>
                    <a:pt y="2648" x="8134"/>
                  </a:lnTo>
                  <a:lnTo>
                    <a:pt y="3624" x="7912"/>
                  </a:lnTo>
                  <a:lnTo>
                    <a:pt y="4739" x="7800"/>
                  </a:lnTo>
                  <a:lnTo>
                    <a:pt y="5854" x="7466"/>
                  </a:lnTo>
                  <a:lnTo>
                    <a:pt y="6829" x="7020"/>
                  </a:lnTo>
                  <a:lnTo>
                    <a:pt y="7944" x="6352"/>
                  </a:lnTo>
                  <a:lnTo>
                    <a:pt y="8781" x="5460"/>
                  </a:lnTo>
                  <a:lnTo>
                    <a:pt y="9338" x="4569"/>
                  </a:lnTo>
                  <a:lnTo>
                    <a:pt y="9756" x="3789"/>
                  </a:lnTo>
                  <a:lnTo>
                    <a:pt y="10035" x="2898"/>
                  </a:lnTo>
                  <a:lnTo>
                    <a:pt y="10174" x="2118"/>
                  </a:lnTo>
                  <a:lnTo>
                    <a:pt y="10453" x="1338"/>
                  </a:lnTo>
                  <a:lnTo>
                    <a:pt y="10732" x="558"/>
                  </a:lnTo>
                  <a:lnTo>
                    <a:pt y="11289" x="1"/>
                  </a:lnTo>
                  <a:lnTo>
                    <a:pt y="10592" x="446"/>
                  </a:lnTo>
                  <a:lnTo>
                    <a:pt y="9756" x="781"/>
                  </a:lnTo>
                  <a:lnTo>
                    <a:pt y="8781" x="892"/>
                  </a:lnTo>
                  <a:lnTo>
                    <a:pt y="7666" x="1115"/>
                  </a:lnTo>
                  <a:lnTo>
                    <a:pt y="6690" x="1226"/>
                  </a:lnTo>
                  <a:lnTo>
                    <a:pt y="5575" x="1561"/>
                  </a:lnTo>
                  <a:lnTo>
                    <a:pt y="4460" x="2006"/>
                  </a:lnTo>
                  <a:lnTo>
                    <a:pt y="3484" x="2675"/>
                  </a:lnTo>
                  <a:lnTo>
                    <a:pt y="2509" x="3566"/>
                  </a:lnTo>
                  <a:lnTo>
                    <a:pt y="1951" x="4458"/>
                  </a:lnTo>
                  <a:lnTo>
                    <a:pt y="1673" x="5237"/>
                  </a:lnTo>
                  <a:lnTo>
                    <a:pt y="1394" x="6129"/>
                  </a:lnTo>
                  <a:lnTo>
                    <a:pt y="1115" x="7020"/>
                  </a:lnTo>
                  <a:lnTo>
                    <a:pt y="976" x="7800"/>
                  </a:lnTo>
                  <a:lnTo>
                    <a:pt y="558" x="8469"/>
                  </a:lnTo>
                  <a:lnTo>
                    <a:pt y="0" x="90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49" name="Shape 6749"/>
            <p:cNvSpPr/>
            <p:nvPr/>
          </p:nvSpPr>
          <p:spPr>
            <a:xfrm>
              <a:off y="1038325" x="1660150"/>
              <a:ext cy="282250" cx="225650"/>
            </a:xfrm>
            <a:custGeom>
              <a:pathLst>
                <a:path w="9026" extrusionOk="0" fill="none" h="11290">
                  <a:moveTo>
                    <a:pt y="0" x="9026"/>
                  </a:moveTo>
                  <a:lnTo>
                    <a:pt y="697" x="8580"/>
                  </a:lnTo>
                  <a:lnTo>
                    <a:pt y="1673" x="8357"/>
                  </a:lnTo>
                  <a:lnTo>
                    <a:pt y="2648" x="8134"/>
                  </a:lnTo>
                  <a:lnTo>
                    <a:pt y="3624" x="7912"/>
                  </a:lnTo>
                  <a:lnTo>
                    <a:pt y="4739" x="7800"/>
                  </a:lnTo>
                  <a:lnTo>
                    <a:pt y="5854" x="7466"/>
                  </a:lnTo>
                  <a:lnTo>
                    <a:pt y="6829" x="7020"/>
                  </a:lnTo>
                  <a:lnTo>
                    <a:pt y="7944" x="6352"/>
                  </a:lnTo>
                  <a:lnTo>
                    <a:pt y="8781" x="5460"/>
                  </a:lnTo>
                  <a:lnTo>
                    <a:pt y="9338" x="4569"/>
                  </a:lnTo>
                  <a:lnTo>
                    <a:pt y="9756" x="3789"/>
                  </a:lnTo>
                  <a:lnTo>
                    <a:pt y="10035" x="2898"/>
                  </a:lnTo>
                  <a:lnTo>
                    <a:pt y="10174" x="2118"/>
                  </a:lnTo>
                  <a:lnTo>
                    <a:pt y="10453" x="1338"/>
                  </a:lnTo>
                  <a:lnTo>
                    <a:pt y="10732" x="558"/>
                  </a:lnTo>
                  <a:lnTo>
                    <a:pt y="11289" x="1"/>
                  </a:lnTo>
                  <a:lnTo>
                    <a:pt y="10592" x="446"/>
                  </a:lnTo>
                  <a:lnTo>
                    <a:pt y="9756" x="781"/>
                  </a:lnTo>
                  <a:lnTo>
                    <a:pt y="8781" x="892"/>
                  </a:lnTo>
                  <a:lnTo>
                    <a:pt y="7666" x="1115"/>
                  </a:lnTo>
                  <a:lnTo>
                    <a:pt y="6690" x="1226"/>
                  </a:lnTo>
                  <a:lnTo>
                    <a:pt y="5575" x="1561"/>
                  </a:lnTo>
                  <a:lnTo>
                    <a:pt y="4460" x="2006"/>
                  </a:lnTo>
                  <a:lnTo>
                    <a:pt y="3484" x="2675"/>
                  </a:lnTo>
                  <a:lnTo>
                    <a:pt y="2509" x="3566"/>
                  </a:lnTo>
                  <a:lnTo>
                    <a:pt y="1951" x="4458"/>
                  </a:lnTo>
                  <a:lnTo>
                    <a:pt y="1673" x="5237"/>
                  </a:lnTo>
                  <a:lnTo>
                    <a:pt y="1394" x="6129"/>
                  </a:lnTo>
                  <a:lnTo>
                    <a:pt y="1115" x="7020"/>
                  </a:lnTo>
                  <a:lnTo>
                    <a:pt y="976" x="7800"/>
                  </a:lnTo>
                  <a:lnTo>
                    <a:pt y="558" x="8469"/>
                  </a:lnTo>
                  <a:lnTo>
                    <a:pt y="0" x="9026"/>
                  </a:lnTo>
                  <a:close/>
                </a:path>
              </a:pathLst>
            </a:custGeom>
            <a:noFill/>
            <a:ln w="55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50" name="Shape 6750"/>
            <p:cNvSpPr/>
            <p:nvPr/>
          </p:nvSpPr>
          <p:spPr>
            <a:xfrm>
              <a:off y="1571425" x="1233975"/>
              <a:ext cy="282250" cx="225650"/>
            </a:xfrm>
            <a:custGeom>
              <a:pathLst>
                <a:path w="9026" extrusionOk="0" h="11290">
                  <a:moveTo>
                    <a:pt y="0" x="9025"/>
                  </a:moveTo>
                  <a:lnTo>
                    <a:pt y="697" x="8580"/>
                  </a:lnTo>
                  <a:lnTo>
                    <a:pt y="1673" x="8357"/>
                  </a:lnTo>
                  <a:lnTo>
                    <a:pt y="2648" x="8134"/>
                  </a:lnTo>
                  <a:lnTo>
                    <a:pt y="3624" x="7911"/>
                  </a:lnTo>
                  <a:lnTo>
                    <a:pt y="4739" x="7800"/>
                  </a:lnTo>
                  <a:lnTo>
                    <a:pt y="5854" x="7466"/>
                  </a:lnTo>
                  <a:lnTo>
                    <a:pt y="6829" x="7020"/>
                  </a:lnTo>
                  <a:lnTo>
                    <a:pt y="7944" x="6351"/>
                  </a:lnTo>
                  <a:lnTo>
                    <a:pt y="8781" x="5460"/>
                  </a:lnTo>
                  <a:lnTo>
                    <a:pt y="9338" x="4569"/>
                  </a:lnTo>
                  <a:lnTo>
                    <a:pt y="9756" x="3677"/>
                  </a:lnTo>
                  <a:lnTo>
                    <a:pt y="10035" x="2897"/>
                  </a:lnTo>
                  <a:lnTo>
                    <a:pt y="10174" x="2006"/>
                  </a:lnTo>
                  <a:lnTo>
                    <a:pt y="10453" x="1337"/>
                  </a:lnTo>
                  <a:lnTo>
                    <a:pt y="10732" x="557"/>
                  </a:lnTo>
                  <a:lnTo>
                    <a:pt y="11289" x="0"/>
                  </a:lnTo>
                  <a:lnTo>
                    <a:pt y="10592" x="446"/>
                  </a:lnTo>
                  <a:lnTo>
                    <a:pt y="9756" x="780"/>
                  </a:lnTo>
                  <a:lnTo>
                    <a:pt y="8781" x="892"/>
                  </a:lnTo>
                  <a:lnTo>
                    <a:pt y="7666" x="1115"/>
                  </a:lnTo>
                  <a:lnTo>
                    <a:pt y="6690" x="1226"/>
                  </a:lnTo>
                  <a:lnTo>
                    <a:pt y="5575" x="1560"/>
                  </a:lnTo>
                  <a:lnTo>
                    <a:pt y="4460" x="2006"/>
                  </a:lnTo>
                  <a:lnTo>
                    <a:pt y="3484" x="2674"/>
                  </a:lnTo>
                  <a:lnTo>
                    <a:pt y="2509" x="3566"/>
                  </a:lnTo>
                  <a:lnTo>
                    <a:pt y="1951" x="4346"/>
                  </a:lnTo>
                  <a:lnTo>
                    <a:pt y="1673" x="5237"/>
                  </a:lnTo>
                  <a:lnTo>
                    <a:pt y="1394" x="6128"/>
                  </a:lnTo>
                  <a:lnTo>
                    <a:pt y="1115" x="6908"/>
                  </a:lnTo>
                  <a:lnTo>
                    <a:pt y="976" x="7688"/>
                  </a:lnTo>
                  <a:lnTo>
                    <a:pt y="558" x="8468"/>
                  </a:lnTo>
                  <a:lnTo>
                    <a:pt y="0" x="90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51" name="Shape 6751"/>
            <p:cNvSpPr/>
            <p:nvPr/>
          </p:nvSpPr>
          <p:spPr>
            <a:xfrm>
              <a:off y="1571425" x="1233975"/>
              <a:ext cy="282250" cx="225650"/>
            </a:xfrm>
            <a:custGeom>
              <a:pathLst>
                <a:path w="9026" extrusionOk="0" fill="none" h="11290">
                  <a:moveTo>
                    <a:pt y="0" x="9025"/>
                  </a:moveTo>
                  <a:lnTo>
                    <a:pt y="697" x="8580"/>
                  </a:lnTo>
                  <a:lnTo>
                    <a:pt y="1673" x="8357"/>
                  </a:lnTo>
                  <a:lnTo>
                    <a:pt y="2648" x="8134"/>
                  </a:lnTo>
                  <a:lnTo>
                    <a:pt y="3624" x="7911"/>
                  </a:lnTo>
                  <a:lnTo>
                    <a:pt y="4739" x="7800"/>
                  </a:lnTo>
                  <a:lnTo>
                    <a:pt y="5854" x="7466"/>
                  </a:lnTo>
                  <a:lnTo>
                    <a:pt y="6829" x="7020"/>
                  </a:lnTo>
                  <a:lnTo>
                    <a:pt y="7944" x="6351"/>
                  </a:lnTo>
                  <a:lnTo>
                    <a:pt y="8781" x="5460"/>
                  </a:lnTo>
                  <a:lnTo>
                    <a:pt y="9338" x="4569"/>
                  </a:lnTo>
                  <a:lnTo>
                    <a:pt y="9756" x="3677"/>
                  </a:lnTo>
                  <a:lnTo>
                    <a:pt y="10035" x="2897"/>
                  </a:lnTo>
                  <a:lnTo>
                    <a:pt y="10174" x="2006"/>
                  </a:lnTo>
                  <a:lnTo>
                    <a:pt y="10453" x="1337"/>
                  </a:lnTo>
                  <a:lnTo>
                    <a:pt y="10732" x="557"/>
                  </a:lnTo>
                  <a:lnTo>
                    <a:pt y="11289" x="0"/>
                  </a:lnTo>
                  <a:lnTo>
                    <a:pt y="10592" x="446"/>
                  </a:lnTo>
                  <a:lnTo>
                    <a:pt y="9756" x="780"/>
                  </a:lnTo>
                  <a:lnTo>
                    <a:pt y="8781" x="892"/>
                  </a:lnTo>
                  <a:lnTo>
                    <a:pt y="7666" x="1115"/>
                  </a:lnTo>
                  <a:lnTo>
                    <a:pt y="6690" x="1226"/>
                  </a:lnTo>
                  <a:lnTo>
                    <a:pt y="5575" x="1560"/>
                  </a:lnTo>
                  <a:lnTo>
                    <a:pt y="4460" x="2006"/>
                  </a:lnTo>
                  <a:lnTo>
                    <a:pt y="3484" x="2674"/>
                  </a:lnTo>
                  <a:lnTo>
                    <a:pt y="2509" x="3566"/>
                  </a:lnTo>
                  <a:lnTo>
                    <a:pt y="1951" x="4346"/>
                  </a:lnTo>
                  <a:lnTo>
                    <a:pt y="1673" x="5237"/>
                  </a:lnTo>
                  <a:lnTo>
                    <a:pt y="1394" x="6128"/>
                  </a:lnTo>
                  <a:lnTo>
                    <a:pt y="1115" x="6908"/>
                  </a:lnTo>
                  <a:lnTo>
                    <a:pt y="976" x="7688"/>
                  </a:lnTo>
                  <a:lnTo>
                    <a:pt y="558" x="8468"/>
                  </a:lnTo>
                  <a:lnTo>
                    <a:pt y="0" x="9025"/>
                  </a:lnTo>
                  <a:close/>
                </a:path>
              </a:pathLst>
            </a:custGeom>
            <a:noFill/>
            <a:ln w="55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52" name="Shape 6752"/>
            <p:cNvSpPr/>
            <p:nvPr/>
          </p:nvSpPr>
          <p:spPr>
            <a:xfrm>
              <a:off y="1114975" x="1701925"/>
              <a:ext cy="153325" cx="122600"/>
            </a:xfrm>
            <a:custGeom>
              <a:pathLst>
                <a:path w="4904" extrusionOk="0" h="6133">
                  <a:moveTo>
                    <a:pt y="2788" x="2452"/>
                  </a:moveTo>
                  <a:lnTo>
                    <a:pt y="558" x="1004"/>
                  </a:lnTo>
                  <a:lnTo>
                    <a:pt y="558" x="1004"/>
                  </a:lnTo>
                  <a:lnTo>
                    <a:pt y="418" x="1004"/>
                  </a:lnTo>
                  <a:lnTo>
                    <a:pt y="279" x="1227"/>
                  </a:lnTo>
                  <a:lnTo>
                    <a:pt y="0" x="1449"/>
                  </a:lnTo>
                  <a:lnTo>
                    <a:pt y="0" x="1449"/>
                  </a:lnTo>
                  <a:lnTo>
                    <a:pt y="0" x="1561"/>
                  </a:lnTo>
                  <a:lnTo>
                    <a:pt y="1255" x="3009"/>
                  </a:lnTo>
                  <a:lnTo>
                    <a:pt y="1115" x="3121"/>
                  </a:lnTo>
                  <a:lnTo>
                    <a:pt y="1115" x="3121"/>
                  </a:lnTo>
                  <a:lnTo>
                    <a:pt y="1255" x="3121"/>
                  </a:lnTo>
                  <a:lnTo>
                    <a:pt y="1394" x="3121"/>
                  </a:lnTo>
                  <a:lnTo>
                    <a:pt y="1533" x="3455"/>
                  </a:lnTo>
                  <a:lnTo>
                    <a:pt y="976" x="3901"/>
                  </a:lnTo>
                  <a:lnTo>
                    <a:pt y="697" x="4124"/>
                  </a:lnTo>
                  <a:lnTo>
                    <a:pt y="697" x="4235"/>
                  </a:lnTo>
                  <a:lnTo>
                    <a:pt y="697" x="4346"/>
                  </a:lnTo>
                  <a:lnTo>
                    <a:pt y="697" x="4346"/>
                  </a:lnTo>
                  <a:lnTo>
                    <a:pt y="697" x="4346"/>
                  </a:lnTo>
                  <a:lnTo>
                    <a:pt y="697" x="4346"/>
                  </a:lnTo>
                  <a:lnTo>
                    <a:pt y="697" x="4346"/>
                  </a:lnTo>
                  <a:lnTo>
                    <a:pt y="837" x="4346"/>
                  </a:lnTo>
                  <a:lnTo>
                    <a:pt y="976" x="4346"/>
                  </a:lnTo>
                  <a:lnTo>
                    <a:pt y="1255" x="4124"/>
                  </a:lnTo>
                  <a:lnTo>
                    <a:pt y="1812" x="3789"/>
                  </a:lnTo>
                  <a:lnTo>
                    <a:pt y="2370" x="3901"/>
                  </a:lnTo>
                  <a:lnTo>
                    <a:pt y="2230" x="4012"/>
                  </a:lnTo>
                  <a:lnTo>
                    <a:pt y="2230" x="4012"/>
                  </a:lnTo>
                  <a:lnTo>
                    <a:pt y="2230" x="4012"/>
                  </a:lnTo>
                  <a:lnTo>
                    <a:pt y="2370" x="3901"/>
                  </a:lnTo>
                  <a:lnTo>
                    <a:pt y="4181" x="4904"/>
                  </a:lnTo>
                  <a:lnTo>
                    <a:pt y="4321" x="4904"/>
                  </a:lnTo>
                  <a:lnTo>
                    <a:pt y="4460" x="4904"/>
                  </a:lnTo>
                  <a:lnTo>
                    <a:pt y="4739" x="4792"/>
                  </a:lnTo>
                  <a:lnTo>
                    <a:pt y="5018" x="4569"/>
                  </a:lnTo>
                  <a:lnTo>
                    <a:pt y="5018" x="4569"/>
                  </a:lnTo>
                  <a:lnTo>
                    <a:pt y="5018" x="4458"/>
                  </a:lnTo>
                  <a:lnTo>
                    <a:pt y="3067" x="2675"/>
                  </a:lnTo>
                  <a:lnTo>
                    <a:pt y="4600" x="1338"/>
                  </a:lnTo>
                  <a:lnTo>
                    <a:pt y="5715" x="1784"/>
                  </a:lnTo>
                  <a:lnTo>
                    <a:pt y="5715" x="1895"/>
                  </a:lnTo>
                  <a:lnTo>
                    <a:pt y="5715" x="1784"/>
                  </a:lnTo>
                  <a:lnTo>
                    <a:pt y="5993" x="1672"/>
                  </a:lnTo>
                  <a:lnTo>
                    <a:pt y="6133" x="1561"/>
                  </a:lnTo>
                  <a:lnTo>
                    <a:pt y="6133" x="1561"/>
                  </a:lnTo>
                  <a:lnTo>
                    <a:pt y="6133" x="1561"/>
                  </a:lnTo>
                  <a:lnTo>
                    <a:pt y="5436" x="892"/>
                  </a:lnTo>
                  <a:lnTo>
                    <a:pt y="5436" x="892"/>
                  </a:lnTo>
                  <a:lnTo>
                    <a:pt y="5018" x="892"/>
                  </a:lnTo>
                  <a:lnTo>
                    <a:pt y="5436" x="558"/>
                  </a:lnTo>
                  <a:lnTo>
                    <a:pt y="5436" x="558"/>
                  </a:lnTo>
                  <a:lnTo>
                    <a:pt y="5018" x="892"/>
                  </a:lnTo>
                  <a:lnTo>
                    <a:pt y="5018" x="670"/>
                  </a:lnTo>
                  <a:lnTo>
                    <a:pt y="5018" x="558"/>
                  </a:lnTo>
                  <a:lnTo>
                    <a:pt y="4181" x="1"/>
                  </a:lnTo>
                  <a:lnTo>
                    <a:pt y="4181" x="1"/>
                  </a:lnTo>
                  <a:lnTo>
                    <a:pt y="4181" x="1"/>
                  </a:lnTo>
                  <a:lnTo>
                    <a:pt y="4042" x="224"/>
                  </a:lnTo>
                  <a:lnTo>
                    <a:pt y="3903" x="335"/>
                  </a:lnTo>
                  <a:lnTo>
                    <a:pt y="3903" x="335"/>
                  </a:lnTo>
                  <a:lnTo>
                    <a:pt y="3903" x="447"/>
                  </a:lnTo>
                  <a:lnTo>
                    <a:pt y="4460" x="1227"/>
                  </a:lnTo>
                  <a:lnTo>
                    <a:pt y="2788" x="245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53" name="Shape 6753"/>
            <p:cNvSpPr/>
            <p:nvPr/>
          </p:nvSpPr>
          <p:spPr>
            <a:xfrm>
              <a:off y="1648075" x="1275750"/>
              <a:ext cy="153325" cx="122600"/>
            </a:xfrm>
            <a:custGeom>
              <a:pathLst>
                <a:path w="4904" extrusionOk="0" h="6133">
                  <a:moveTo>
                    <a:pt y="2788" x="2452"/>
                  </a:moveTo>
                  <a:lnTo>
                    <a:pt y="558" x="892"/>
                  </a:lnTo>
                  <a:lnTo>
                    <a:pt y="558" x="892"/>
                  </a:lnTo>
                  <a:lnTo>
                    <a:pt y="558" x="892"/>
                  </a:lnTo>
                  <a:lnTo>
                    <a:pt y="279" x="1115"/>
                  </a:lnTo>
                  <a:lnTo>
                    <a:pt y="0" x="1338"/>
                  </a:lnTo>
                  <a:lnTo>
                    <a:pt y="0" x="1449"/>
                  </a:lnTo>
                  <a:lnTo>
                    <a:pt y="140" x="1561"/>
                  </a:lnTo>
                  <a:lnTo>
                    <a:pt y="1255" x="3009"/>
                  </a:lnTo>
                  <a:lnTo>
                    <a:pt y="1255" x="3009"/>
                  </a:lnTo>
                  <a:lnTo>
                    <a:pt y="1115" x="3120"/>
                  </a:lnTo>
                  <a:lnTo>
                    <a:pt y="1255" x="3120"/>
                  </a:lnTo>
                  <a:lnTo>
                    <a:pt y="1394" x="3009"/>
                  </a:lnTo>
                  <a:lnTo>
                    <a:pt y="1533" x="3455"/>
                  </a:lnTo>
                  <a:lnTo>
                    <a:pt y="976" x="3789"/>
                  </a:lnTo>
                  <a:lnTo>
                    <a:pt y="837" x="4123"/>
                  </a:lnTo>
                  <a:lnTo>
                    <a:pt y="697" x="4235"/>
                  </a:lnTo>
                  <a:lnTo>
                    <a:pt y="697" x="4346"/>
                  </a:lnTo>
                  <a:lnTo>
                    <a:pt y="697" x="4346"/>
                  </a:lnTo>
                  <a:lnTo>
                    <a:pt y="697" x="4346"/>
                  </a:lnTo>
                  <a:lnTo>
                    <a:pt y="697" x="4346"/>
                  </a:lnTo>
                  <a:lnTo>
                    <a:pt y="697" x="4346"/>
                  </a:lnTo>
                  <a:lnTo>
                    <a:pt y="837" x="4346"/>
                  </a:lnTo>
                  <a:lnTo>
                    <a:pt y="976" x="4346"/>
                  </a:lnTo>
                  <a:lnTo>
                    <a:pt y="1394" x="4123"/>
                  </a:lnTo>
                  <a:lnTo>
                    <a:pt y="1812" x="3678"/>
                  </a:lnTo>
                  <a:lnTo>
                    <a:pt y="2370" x="3789"/>
                  </a:lnTo>
                  <a:lnTo>
                    <a:pt y="2230" x="3900"/>
                  </a:lnTo>
                  <a:lnTo>
                    <a:pt y="2230" x="4012"/>
                  </a:lnTo>
                  <a:lnTo>
                    <a:pt y="2370" x="4012"/>
                  </a:lnTo>
                  <a:lnTo>
                    <a:pt y="2509" x="3900"/>
                  </a:lnTo>
                  <a:lnTo>
                    <a:pt y="4321" x="4903"/>
                  </a:lnTo>
                  <a:lnTo>
                    <a:pt y="4321" x="4903"/>
                  </a:lnTo>
                  <a:lnTo>
                    <a:pt y="4460" x="4903"/>
                  </a:lnTo>
                  <a:lnTo>
                    <a:pt y="4739" x="4680"/>
                  </a:lnTo>
                  <a:lnTo>
                    <a:pt y="5018" x="4569"/>
                  </a:lnTo>
                  <a:lnTo>
                    <a:pt y="5018" x="4457"/>
                  </a:lnTo>
                  <a:lnTo>
                    <a:pt y="5018" x="4457"/>
                  </a:lnTo>
                  <a:lnTo>
                    <a:pt y="3206" x="2675"/>
                  </a:lnTo>
                  <a:lnTo>
                    <a:pt y="4600" x="1338"/>
                  </a:lnTo>
                  <a:lnTo>
                    <a:pt y="5715" x="1783"/>
                  </a:lnTo>
                  <a:lnTo>
                    <a:pt y="5715" x="1783"/>
                  </a:lnTo>
                  <a:lnTo>
                    <a:pt y="5715" x="1783"/>
                  </a:lnTo>
                  <a:lnTo>
                    <a:pt y="5993" x="1672"/>
                  </a:lnTo>
                  <a:lnTo>
                    <a:pt y="6133" x="1561"/>
                  </a:lnTo>
                  <a:lnTo>
                    <a:pt y="6133" x="1561"/>
                  </a:lnTo>
                  <a:lnTo>
                    <a:pt y="6133" x="1561"/>
                  </a:lnTo>
                  <a:lnTo>
                    <a:pt y="5436" x="892"/>
                  </a:lnTo>
                  <a:lnTo>
                    <a:pt y="5436" x="892"/>
                  </a:lnTo>
                  <a:lnTo>
                    <a:pt y="5157" x="892"/>
                  </a:lnTo>
                  <a:lnTo>
                    <a:pt y="5575" x="558"/>
                  </a:lnTo>
                  <a:lnTo>
                    <a:pt y="5436" x="558"/>
                  </a:lnTo>
                  <a:lnTo>
                    <a:pt y="5018" x="892"/>
                  </a:lnTo>
                  <a:lnTo>
                    <a:pt y="5018" x="558"/>
                  </a:lnTo>
                  <a:lnTo>
                    <a:pt y="5018" x="558"/>
                  </a:lnTo>
                  <a:lnTo>
                    <a:pt y="4182" x="1"/>
                  </a:lnTo>
                  <a:lnTo>
                    <a:pt y="4182" x="1"/>
                  </a:lnTo>
                  <a:lnTo>
                    <a:pt y="4182" x="1"/>
                  </a:lnTo>
                  <a:lnTo>
                    <a:pt y="4042" x="112"/>
                  </a:lnTo>
                  <a:lnTo>
                    <a:pt y="3903" x="335"/>
                  </a:lnTo>
                  <a:lnTo>
                    <a:pt y="3903" x="335"/>
                  </a:lnTo>
                  <a:lnTo>
                    <a:pt y="3903" x="335"/>
                  </a:lnTo>
                  <a:lnTo>
                    <a:pt y="4460" x="1226"/>
                  </a:lnTo>
                  <a:lnTo>
                    <a:pt y="2788" x="245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54" name="Shape 6754"/>
            <p:cNvSpPr/>
            <p:nvPr/>
          </p:nvSpPr>
          <p:spPr>
            <a:xfrm>
              <a:off y="1313575" x="1454025"/>
              <a:ext cy="268325" cx="211725"/>
            </a:xfrm>
            <a:custGeom>
              <a:pathLst>
                <a:path w="8469" extrusionOk="0" h="10733">
                  <a:moveTo>
                    <a:pt y="1" x="8023"/>
                  </a:moveTo>
                  <a:lnTo>
                    <a:pt y="10035" x="1"/>
                  </a:lnTo>
                  <a:lnTo>
                    <a:pt y="10732" x="446"/>
                  </a:lnTo>
                  <a:lnTo>
                    <a:pt y="558" x="8469"/>
                  </a:lnTo>
                  <a:lnTo>
                    <a:pt y="1" x="802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55" name="Shape 6755"/>
            <p:cNvSpPr/>
            <p:nvPr/>
          </p:nvSpPr>
          <p:spPr>
            <a:xfrm>
              <a:off y="1404175" x="2857925"/>
              <a:ext cy="634175" cx="128150"/>
            </a:xfrm>
            <a:custGeom>
              <a:pathLst>
                <a:path w="5126" extrusionOk="0" h="25367">
                  <a:moveTo>
                    <a:pt y="25366" x="2563"/>
                  </a:moveTo>
                  <a:lnTo>
                    <a:pt y="24390" x="2452"/>
                  </a:lnTo>
                  <a:lnTo>
                    <a:pt y="23554" x="2118"/>
                  </a:lnTo>
                  <a:lnTo>
                    <a:pt y="22718" x="1672"/>
                  </a:lnTo>
                  <a:lnTo>
                    <a:pt y="21882" x="1226"/>
                  </a:lnTo>
                  <a:lnTo>
                    <a:pt y="20906" x="780"/>
                  </a:lnTo>
                  <a:lnTo>
                    <a:pt y="19931" x="335"/>
                  </a:lnTo>
                  <a:lnTo>
                    <a:pt y="18676" x="112"/>
                  </a:lnTo>
                  <a:lnTo>
                    <a:pt y="17422" x="1"/>
                  </a:lnTo>
                  <a:lnTo>
                    <a:pt y="7805" x="1"/>
                  </a:lnTo>
                  <a:lnTo>
                    <a:pt y="6411" x="112"/>
                  </a:lnTo>
                  <a:lnTo>
                    <a:pt y="5296" x="446"/>
                  </a:lnTo>
                  <a:lnTo>
                    <a:pt y="4321" x="780"/>
                  </a:lnTo>
                  <a:lnTo>
                    <a:pt y="3485" x="1226"/>
                  </a:lnTo>
                  <a:lnTo>
                    <a:pt y="2648" x="1783"/>
                  </a:lnTo>
                  <a:lnTo>
                    <a:pt y="1812" x="2118"/>
                  </a:lnTo>
                  <a:lnTo>
                    <a:pt y="976" x="2452"/>
                  </a:lnTo>
                  <a:lnTo>
                    <a:pt y="0" x="2563"/>
                  </a:lnTo>
                  <a:lnTo>
                    <a:pt y="976" x="2675"/>
                  </a:lnTo>
                  <a:lnTo>
                    <a:pt y="1812" x="2897"/>
                  </a:lnTo>
                  <a:lnTo>
                    <a:pt y="2648" x="3343"/>
                  </a:lnTo>
                  <a:lnTo>
                    <a:pt y="3485" x="3789"/>
                  </a:lnTo>
                  <a:lnTo>
                    <a:pt y="4321" x="4235"/>
                  </a:lnTo>
                  <a:lnTo>
                    <a:pt y="5296" x="4680"/>
                  </a:lnTo>
                  <a:lnTo>
                    <a:pt y="6411" x="4903"/>
                  </a:lnTo>
                  <a:lnTo>
                    <a:pt y="7805" x="5126"/>
                  </a:lnTo>
                  <a:lnTo>
                    <a:pt y="17422" x="5126"/>
                  </a:lnTo>
                  <a:lnTo>
                    <a:pt y="18676" x="5014"/>
                  </a:lnTo>
                  <a:lnTo>
                    <a:pt y="19931" x="4680"/>
                  </a:lnTo>
                  <a:lnTo>
                    <a:pt y="20906" x="4346"/>
                  </a:lnTo>
                  <a:lnTo>
                    <a:pt y="21882" x="3789"/>
                  </a:lnTo>
                  <a:lnTo>
                    <a:pt y="22718" x="3343"/>
                  </a:lnTo>
                  <a:lnTo>
                    <a:pt y="23554" x="2897"/>
                  </a:lnTo>
                  <a:lnTo>
                    <a:pt y="24390" x="2675"/>
                  </a:lnTo>
                  <a:lnTo>
                    <a:pt y="25366" x="256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56" name="Shape 6756"/>
            <p:cNvSpPr/>
            <p:nvPr/>
          </p:nvSpPr>
          <p:spPr>
            <a:xfrm>
              <a:off y="1404175" x="2857925"/>
              <a:ext cy="634175" cx="128150"/>
            </a:xfrm>
            <a:custGeom>
              <a:pathLst>
                <a:path w="5126" extrusionOk="0" fill="none" h="25367">
                  <a:moveTo>
                    <a:pt y="25366" x="2563"/>
                  </a:moveTo>
                  <a:lnTo>
                    <a:pt y="24390" x="2452"/>
                  </a:lnTo>
                  <a:lnTo>
                    <a:pt y="23554" x="2118"/>
                  </a:lnTo>
                  <a:lnTo>
                    <a:pt y="22718" x="1672"/>
                  </a:lnTo>
                  <a:lnTo>
                    <a:pt y="21882" x="1226"/>
                  </a:lnTo>
                  <a:lnTo>
                    <a:pt y="20906" x="780"/>
                  </a:lnTo>
                  <a:lnTo>
                    <a:pt y="19931" x="335"/>
                  </a:lnTo>
                  <a:lnTo>
                    <a:pt y="18676" x="112"/>
                  </a:lnTo>
                  <a:lnTo>
                    <a:pt y="17422" x="1"/>
                  </a:lnTo>
                  <a:lnTo>
                    <a:pt y="7805" x="1"/>
                  </a:lnTo>
                  <a:lnTo>
                    <a:pt y="6411" x="112"/>
                  </a:lnTo>
                  <a:lnTo>
                    <a:pt y="5296" x="446"/>
                  </a:lnTo>
                  <a:lnTo>
                    <a:pt y="4321" x="780"/>
                  </a:lnTo>
                  <a:lnTo>
                    <a:pt y="3485" x="1226"/>
                  </a:lnTo>
                  <a:lnTo>
                    <a:pt y="2648" x="1783"/>
                  </a:lnTo>
                  <a:lnTo>
                    <a:pt y="1812" x="2118"/>
                  </a:lnTo>
                  <a:lnTo>
                    <a:pt y="976" x="2452"/>
                  </a:lnTo>
                  <a:lnTo>
                    <a:pt y="0" x="2563"/>
                  </a:lnTo>
                  <a:lnTo>
                    <a:pt y="976" x="2675"/>
                  </a:lnTo>
                  <a:lnTo>
                    <a:pt y="1812" x="2897"/>
                  </a:lnTo>
                  <a:lnTo>
                    <a:pt y="2648" x="3343"/>
                  </a:lnTo>
                  <a:lnTo>
                    <a:pt y="3485" x="3789"/>
                  </a:lnTo>
                  <a:lnTo>
                    <a:pt y="4321" x="4235"/>
                  </a:lnTo>
                  <a:lnTo>
                    <a:pt y="5296" x="4680"/>
                  </a:lnTo>
                  <a:lnTo>
                    <a:pt y="6411" x="4903"/>
                  </a:lnTo>
                  <a:lnTo>
                    <a:pt y="7805" x="5126"/>
                  </a:lnTo>
                  <a:lnTo>
                    <a:pt y="17422" x="5126"/>
                  </a:lnTo>
                  <a:lnTo>
                    <a:pt y="18676" x="5014"/>
                  </a:lnTo>
                  <a:lnTo>
                    <a:pt y="19931" x="4680"/>
                  </a:lnTo>
                  <a:lnTo>
                    <a:pt y="20906" x="4346"/>
                  </a:lnTo>
                  <a:lnTo>
                    <a:pt y="21882" x="3789"/>
                  </a:lnTo>
                  <a:lnTo>
                    <a:pt y="22718" x="3343"/>
                  </a:lnTo>
                  <a:lnTo>
                    <a:pt y="23554" x="2897"/>
                  </a:lnTo>
                  <a:lnTo>
                    <a:pt y="24390" x="2675"/>
                  </a:lnTo>
                  <a:lnTo>
                    <a:pt y="25366" x="2563"/>
                  </a:lnTo>
                </a:path>
              </a:pathLst>
            </a:custGeom>
            <a:noFill/>
            <a:ln w="55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57" name="Shape 6757"/>
            <p:cNvSpPr/>
            <p:nvPr/>
          </p:nvSpPr>
          <p:spPr>
            <a:xfrm>
              <a:off y="2933775" x="963775"/>
              <a:ext cy="48825" cx="133725"/>
            </a:xfrm>
            <a:custGeom>
              <a:pathLst>
                <a:path w="5349" extrusionOk="0" h="1953">
                  <a:moveTo>
                    <a:pt y="140" x="1449"/>
                  </a:moveTo>
                  <a:lnTo>
                    <a:pt y="140" x="1560"/>
                  </a:lnTo>
                  <a:lnTo>
                    <a:pt y="140" x="1672"/>
                  </a:lnTo>
                  <a:lnTo>
                    <a:pt y="140" x="1672"/>
                  </a:lnTo>
                  <a:lnTo>
                    <a:pt y="140" x="1672"/>
                  </a:lnTo>
                  <a:lnTo>
                    <a:pt y="140" x="1672"/>
                  </a:lnTo>
                  <a:lnTo>
                    <a:pt y="280" x="1672"/>
                  </a:lnTo>
                  <a:lnTo>
                    <a:pt y="280" x="1449"/>
                  </a:lnTo>
                  <a:lnTo>
                    <a:pt y="280" x="1338"/>
                  </a:lnTo>
                  <a:lnTo>
                    <a:pt y="698" x="1226"/>
                  </a:lnTo>
                  <a:lnTo>
                    <a:pt y="698" x="1895"/>
                  </a:lnTo>
                  <a:lnTo>
                    <a:pt y="698" x="2452"/>
                  </a:lnTo>
                  <a:lnTo>
                    <a:pt y="837" x="5349"/>
                  </a:lnTo>
                  <a:lnTo>
                    <a:pt y="837" x="5349"/>
                  </a:lnTo>
                  <a:lnTo>
                    <a:pt y="837" x="5349"/>
                  </a:lnTo>
                  <a:lnTo>
                    <a:pt y="1952" x="5349"/>
                  </a:lnTo>
                  <a:lnTo>
                    <a:pt y="1952" x="5349"/>
                  </a:lnTo>
                  <a:lnTo>
                    <a:pt y="1952" x="5349"/>
                  </a:lnTo>
                  <a:lnTo>
                    <a:pt y="1952" x="5014"/>
                  </a:lnTo>
                  <a:lnTo>
                    <a:pt y="1952" x="4903"/>
                  </a:lnTo>
                  <a:lnTo>
                    <a:pt y="1813" x="4792"/>
                  </a:lnTo>
                  <a:lnTo>
                    <a:pt y="1395" x="4457"/>
                  </a:lnTo>
                  <a:lnTo>
                    <a:pt y="1395" x="4457"/>
                  </a:lnTo>
                  <a:lnTo>
                    <a:pt y="1395" x="4346"/>
                  </a:lnTo>
                  <a:lnTo>
                    <a:pt y="1673" x="2118"/>
                  </a:lnTo>
                  <a:lnTo>
                    <a:pt y="1673" x="1560"/>
                  </a:lnTo>
                  <a:lnTo>
                    <a:pt y="1395" x="1003"/>
                  </a:lnTo>
                  <a:lnTo>
                    <a:pt y="1395" x="446"/>
                  </a:lnTo>
                  <a:lnTo>
                    <a:pt y="1255" x="112"/>
                  </a:lnTo>
                  <a:lnTo>
                    <a:pt y="1255" x="1"/>
                  </a:lnTo>
                  <a:lnTo>
                    <a:pt y="1116" x="1"/>
                  </a:lnTo>
                  <a:lnTo>
                    <a:pt y="1116" x="1"/>
                  </a:lnTo>
                  <a:lnTo>
                    <a:pt y="1116" x="1"/>
                  </a:lnTo>
                  <a:lnTo>
                    <a:pt y="1116" x="1"/>
                  </a:lnTo>
                  <a:lnTo>
                    <a:pt y="1116" x="1"/>
                  </a:lnTo>
                  <a:lnTo>
                    <a:pt y="1116" x="1"/>
                  </a:lnTo>
                  <a:lnTo>
                    <a:pt y="977" x="112"/>
                  </a:lnTo>
                  <a:lnTo>
                    <a:pt y="977" x="223"/>
                  </a:lnTo>
                  <a:lnTo>
                    <a:pt y="977" x="223"/>
                  </a:lnTo>
                  <a:lnTo>
                    <a:pt y="977" x="223"/>
                  </a:lnTo>
                  <a:lnTo>
                    <a:pt y="977" x="223"/>
                  </a:lnTo>
                  <a:lnTo>
                    <a:pt y="977" x="223"/>
                  </a:lnTo>
                  <a:lnTo>
                    <a:pt y="977" x="223"/>
                  </a:lnTo>
                  <a:lnTo>
                    <a:pt y="837" x="223"/>
                  </a:lnTo>
                  <a:lnTo>
                    <a:pt y="837" x="223"/>
                  </a:lnTo>
                  <a:lnTo>
                    <a:pt y="698" x="335"/>
                  </a:lnTo>
                  <a:lnTo>
                    <a:pt y="698" x="335"/>
                  </a:lnTo>
                  <a:lnTo>
                    <a:pt y="698" x="669"/>
                  </a:lnTo>
                  <a:lnTo>
                    <a:pt y="698" x="1115"/>
                  </a:lnTo>
                  <a:lnTo>
                    <a:pt y="280" x="1226"/>
                  </a:lnTo>
                  <a:lnTo>
                    <a:pt y="280" x="1115"/>
                  </a:lnTo>
                  <a:lnTo>
                    <a:pt y="140" x="1115"/>
                  </a:lnTo>
                  <a:lnTo>
                    <a:pt y="140" x="1115"/>
                  </a:lnTo>
                  <a:lnTo>
                    <a:pt y="140" x="1115"/>
                  </a:lnTo>
                  <a:lnTo>
                    <a:pt y="140" x="1115"/>
                  </a:lnTo>
                  <a:lnTo>
                    <a:pt y="140" x="1226"/>
                  </a:lnTo>
                  <a:lnTo>
                    <a:pt y="1" x="1226"/>
                  </a:lnTo>
                  <a:lnTo>
                    <a:pt y="1" x="1338"/>
                  </a:lnTo>
                  <a:lnTo>
                    <a:pt y="1" x="1338"/>
                  </a:lnTo>
                  <a:lnTo>
                    <a:pt y="140" x="144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58" name="Shape 6758"/>
            <p:cNvSpPr/>
            <p:nvPr/>
          </p:nvSpPr>
          <p:spPr>
            <a:xfrm>
              <a:off y="226475" x="2913625"/>
              <a:ext cy="1177725" cx="16750"/>
            </a:xfrm>
            <a:custGeom>
              <a:pathLst>
                <a:path w="670" extrusionOk="0" h="47109">
                  <a:moveTo>
                    <a:pt y="0" x="1"/>
                  </a:moveTo>
                  <a:lnTo>
                    <a:pt y="47108" x="1"/>
                  </a:lnTo>
                  <a:lnTo>
                    <a:pt y="47108" x="669"/>
                  </a:lnTo>
                  <a:lnTo>
                    <a:pt y="0" x="6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59" name="Shape 6759"/>
            <p:cNvSpPr/>
            <p:nvPr/>
          </p:nvSpPr>
          <p:spPr>
            <a:xfrm>
              <a:off y="1832750" x="2857925"/>
              <a:ext cy="45300" cx="125375"/>
            </a:xfrm>
            <a:custGeom>
              <a:pathLst>
                <a:path w="5015" extrusionOk="0" h="1812">
                  <a:moveTo>
                    <a:pt y="1812" x="2340"/>
                  </a:moveTo>
                  <a:lnTo>
                    <a:pt y="1533" x="2006"/>
                  </a:lnTo>
                  <a:lnTo>
                    <a:pt y="1673" x="2006"/>
                  </a:lnTo>
                  <a:lnTo>
                    <a:pt y="1812" x="1895"/>
                  </a:lnTo>
                  <a:lnTo>
                    <a:pt y="1673" x="1895"/>
                  </a:lnTo>
                  <a:lnTo>
                    <a:pt y="1533" x="1895"/>
                  </a:lnTo>
                  <a:lnTo>
                    <a:pt y="1115" x="112"/>
                  </a:lnTo>
                  <a:lnTo>
                    <a:pt y="1115" x="112"/>
                  </a:lnTo>
                  <a:lnTo>
                    <a:pt y="976" x="1"/>
                  </a:lnTo>
                  <a:lnTo>
                    <a:pt y="697" x="1"/>
                  </a:lnTo>
                  <a:lnTo>
                    <a:pt y="279" x="1"/>
                  </a:lnTo>
                  <a:lnTo>
                    <a:pt y="279" x="1"/>
                  </a:lnTo>
                  <a:lnTo>
                    <a:pt y="279" x="1"/>
                  </a:lnTo>
                  <a:lnTo>
                    <a:pt y="0" x="2340"/>
                  </a:lnTo>
                  <a:lnTo>
                    <a:pt y="0" x="2675"/>
                  </a:lnTo>
                  <a:lnTo>
                    <a:pt y="279" x="5014"/>
                  </a:lnTo>
                  <a:lnTo>
                    <a:pt y="279" x="5014"/>
                  </a:lnTo>
                  <a:lnTo>
                    <a:pt y="279" x="5014"/>
                  </a:lnTo>
                  <a:lnTo>
                    <a:pt y="697" x="5014"/>
                  </a:lnTo>
                  <a:lnTo>
                    <a:pt y="976" x="5014"/>
                  </a:lnTo>
                  <a:lnTo>
                    <a:pt y="1115" x="4903"/>
                  </a:lnTo>
                  <a:lnTo>
                    <a:pt y="1115" x="4903"/>
                  </a:lnTo>
                  <a:lnTo>
                    <a:pt y="1533" x="3120"/>
                  </a:lnTo>
                  <a:lnTo>
                    <a:pt y="1673" x="3120"/>
                  </a:lnTo>
                  <a:lnTo>
                    <a:pt y="1812" x="3120"/>
                  </a:lnTo>
                  <a:lnTo>
                    <a:pt y="1673" x="3120"/>
                  </a:lnTo>
                  <a:lnTo>
                    <a:pt y="1533" x="3009"/>
                  </a:lnTo>
                  <a:lnTo>
                    <a:pt y="1812" x="2675"/>
                  </a:lnTo>
                  <a:lnTo>
                    <a:pt y="1812" x="234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60" name="Shape 6760"/>
            <p:cNvSpPr/>
            <p:nvPr/>
          </p:nvSpPr>
          <p:spPr>
            <a:xfrm>
              <a:off y="1742150" x="2894150"/>
              <a:ext cy="170750" cx="52950"/>
            </a:xfrm>
            <a:custGeom>
              <a:pathLst>
                <a:path w="2118" extrusionOk="0" h="6830">
                  <a:moveTo>
                    <a:pt y="6551" x="1226"/>
                  </a:moveTo>
                  <a:lnTo>
                    <a:pt y="5993" x="1226"/>
                  </a:lnTo>
                  <a:lnTo>
                    <a:pt y="5297" x="1226"/>
                  </a:lnTo>
                  <a:lnTo>
                    <a:pt y="4878" x="1226"/>
                  </a:lnTo>
                  <a:lnTo>
                    <a:pt y="4600" x="1226"/>
                  </a:lnTo>
                  <a:lnTo>
                    <a:pt y="1255" x="1114"/>
                  </a:lnTo>
                  <a:lnTo>
                    <a:pt y="976" x="2117"/>
                  </a:lnTo>
                  <a:lnTo>
                    <a:pt y="976" x="2117"/>
                  </a:lnTo>
                  <a:lnTo>
                    <a:pt y="976" x="2117"/>
                  </a:lnTo>
                  <a:lnTo>
                    <a:pt y="697" x="2117"/>
                  </a:lnTo>
                  <a:lnTo>
                    <a:pt y="558" x="2117"/>
                  </a:lnTo>
                  <a:lnTo>
                    <a:pt y="419" x="2117"/>
                  </a:lnTo>
                  <a:lnTo>
                    <a:pt y="419" x="2117"/>
                  </a:lnTo>
                  <a:lnTo>
                    <a:pt y="419" x="1337"/>
                  </a:lnTo>
                  <a:lnTo>
                    <a:pt y="419" x="1226"/>
                  </a:lnTo>
                  <a:lnTo>
                    <a:pt y="697" x="1114"/>
                  </a:lnTo>
                  <a:lnTo>
                    <a:pt y="0" x="1114"/>
                  </a:lnTo>
                  <a:lnTo>
                    <a:pt y="0" x="1114"/>
                  </a:lnTo>
                  <a:lnTo>
                    <a:pt y="697" x="1003"/>
                  </a:lnTo>
                  <a:lnTo>
                    <a:pt y="419" x="891"/>
                  </a:lnTo>
                  <a:lnTo>
                    <a:pt y="419" x="780"/>
                  </a:lnTo>
                  <a:lnTo>
                    <a:pt y="419" x="0"/>
                  </a:lnTo>
                  <a:lnTo>
                    <a:pt y="419" x="0"/>
                  </a:lnTo>
                  <a:lnTo>
                    <a:pt y="558" x="0"/>
                  </a:lnTo>
                  <a:lnTo>
                    <a:pt y="697" x="0"/>
                  </a:lnTo>
                  <a:lnTo>
                    <a:pt y="976" x="0"/>
                  </a:lnTo>
                  <a:lnTo>
                    <a:pt y="976" x="0"/>
                  </a:lnTo>
                  <a:lnTo>
                    <a:pt y="976" x="0"/>
                  </a:lnTo>
                  <a:lnTo>
                    <a:pt y="1255" x="1003"/>
                  </a:lnTo>
                  <a:lnTo>
                    <a:pt y="4600" x="891"/>
                  </a:lnTo>
                  <a:lnTo>
                    <a:pt y="4878" x="891"/>
                  </a:lnTo>
                  <a:lnTo>
                    <a:pt y="5297" x="891"/>
                  </a:lnTo>
                  <a:lnTo>
                    <a:pt y="5993" x="891"/>
                  </a:lnTo>
                  <a:lnTo>
                    <a:pt y="6551" x="1003"/>
                  </a:lnTo>
                  <a:lnTo>
                    <a:pt y="6690" x="1003"/>
                  </a:lnTo>
                  <a:lnTo>
                    <a:pt y="6830" x="1003"/>
                  </a:lnTo>
                  <a:lnTo>
                    <a:pt y="6830" x="1114"/>
                  </a:lnTo>
                  <a:lnTo>
                    <a:pt y="6830" x="1114"/>
                  </a:lnTo>
                  <a:lnTo>
                    <a:pt y="6830" x="1114"/>
                  </a:lnTo>
                  <a:lnTo>
                    <a:pt y="6830" x="1114"/>
                  </a:lnTo>
                  <a:lnTo>
                    <a:pt y="6690" x="1114"/>
                  </a:lnTo>
                  <a:lnTo>
                    <a:pt y="6551" x="12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61" name="Shape 6761"/>
            <p:cNvSpPr/>
            <p:nvPr/>
          </p:nvSpPr>
          <p:spPr>
            <a:xfrm>
              <a:off y="1843200" x="2916425"/>
              <a:ext cy="38350" cx="8375"/>
            </a:xfrm>
            <a:custGeom>
              <a:pathLst>
                <a:path w="335" extrusionOk="0" h="1534">
                  <a:moveTo>
                    <a:pt y="0" x="223"/>
                  </a:moveTo>
                  <a:lnTo>
                    <a:pt y="418" x="0"/>
                  </a:lnTo>
                  <a:lnTo>
                    <a:pt y="976" x="0"/>
                  </a:lnTo>
                  <a:lnTo>
                    <a:pt y="1394" x="0"/>
                  </a:lnTo>
                  <a:lnTo>
                    <a:pt y="1533" x="223"/>
                  </a:lnTo>
                  <a:lnTo>
                    <a:pt y="1394" x="335"/>
                  </a:lnTo>
                  <a:lnTo>
                    <a:pt y="976" x="335"/>
                  </a:lnTo>
                  <a:lnTo>
                    <a:pt y="418" x="335"/>
                  </a:lnTo>
                  <a:lnTo>
                    <a:pt y="0" x="22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62" name="Shape 6762"/>
            <p:cNvSpPr/>
            <p:nvPr/>
          </p:nvSpPr>
          <p:spPr>
            <a:xfrm>
              <a:off y="1588850" x="2857925"/>
              <a:ext cy="45300" cx="125375"/>
            </a:xfrm>
            <a:custGeom>
              <a:pathLst>
                <a:path w="5015" extrusionOk="0" h="1812">
                  <a:moveTo>
                    <a:pt y="1812" x="2340"/>
                  </a:moveTo>
                  <a:lnTo>
                    <a:pt y="1533" x="2006"/>
                  </a:lnTo>
                  <a:lnTo>
                    <a:pt y="1672" x="2006"/>
                  </a:lnTo>
                  <a:lnTo>
                    <a:pt y="1812" x="1895"/>
                  </a:lnTo>
                  <a:lnTo>
                    <a:pt y="1672" x="1895"/>
                  </a:lnTo>
                  <a:lnTo>
                    <a:pt y="1533" x="1895"/>
                  </a:lnTo>
                  <a:lnTo>
                    <a:pt y="1115" x="112"/>
                  </a:lnTo>
                  <a:lnTo>
                    <a:pt y="1115" x="112"/>
                  </a:lnTo>
                  <a:lnTo>
                    <a:pt y="976" x="1"/>
                  </a:lnTo>
                  <a:lnTo>
                    <a:pt y="697" x="1"/>
                  </a:lnTo>
                  <a:lnTo>
                    <a:pt y="279" x="1"/>
                  </a:lnTo>
                  <a:lnTo>
                    <a:pt y="279" x="1"/>
                  </a:lnTo>
                  <a:lnTo>
                    <a:pt y="279" x="1"/>
                  </a:lnTo>
                  <a:lnTo>
                    <a:pt y="0" x="2340"/>
                  </a:lnTo>
                  <a:lnTo>
                    <a:pt y="0" x="2675"/>
                  </a:lnTo>
                  <a:lnTo>
                    <a:pt y="279" x="5014"/>
                  </a:lnTo>
                  <a:lnTo>
                    <a:pt y="279" x="5014"/>
                  </a:lnTo>
                  <a:lnTo>
                    <a:pt y="279" x="5014"/>
                  </a:lnTo>
                  <a:lnTo>
                    <a:pt y="697" x="5014"/>
                  </a:lnTo>
                  <a:lnTo>
                    <a:pt y="976" x="5014"/>
                  </a:lnTo>
                  <a:lnTo>
                    <a:pt y="1115" x="4903"/>
                  </a:lnTo>
                  <a:lnTo>
                    <a:pt y="1115" x="4903"/>
                  </a:lnTo>
                  <a:lnTo>
                    <a:pt y="1533" x="3120"/>
                  </a:lnTo>
                  <a:lnTo>
                    <a:pt y="1672" x="3120"/>
                  </a:lnTo>
                  <a:lnTo>
                    <a:pt y="1812" x="3120"/>
                  </a:lnTo>
                  <a:lnTo>
                    <a:pt y="1672" x="3120"/>
                  </a:lnTo>
                  <a:lnTo>
                    <a:pt y="1533" x="3009"/>
                  </a:lnTo>
                  <a:lnTo>
                    <a:pt y="1812" x="2675"/>
                  </a:lnTo>
                  <a:lnTo>
                    <a:pt y="1812" x="234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63" name="Shape 6763"/>
            <p:cNvSpPr/>
            <p:nvPr/>
          </p:nvSpPr>
          <p:spPr>
            <a:xfrm>
              <a:off y="1498250" x="2894150"/>
              <a:ext cy="170750" cx="52950"/>
            </a:xfrm>
            <a:custGeom>
              <a:pathLst>
                <a:path w="2118" extrusionOk="0" h="6830">
                  <a:moveTo>
                    <a:pt y="6551" x="1226"/>
                  </a:moveTo>
                  <a:lnTo>
                    <a:pt y="5993" x="1226"/>
                  </a:lnTo>
                  <a:lnTo>
                    <a:pt y="5296" x="1226"/>
                  </a:lnTo>
                  <a:lnTo>
                    <a:pt y="4878" x="1226"/>
                  </a:lnTo>
                  <a:lnTo>
                    <a:pt y="4600" x="1226"/>
                  </a:lnTo>
                  <a:lnTo>
                    <a:pt y="1255" x="1114"/>
                  </a:lnTo>
                  <a:lnTo>
                    <a:pt y="976" x="2117"/>
                  </a:lnTo>
                  <a:lnTo>
                    <a:pt y="976" x="2117"/>
                  </a:lnTo>
                  <a:lnTo>
                    <a:pt y="976" x="2117"/>
                  </a:lnTo>
                  <a:lnTo>
                    <a:pt y="697" x="2117"/>
                  </a:lnTo>
                  <a:lnTo>
                    <a:pt y="558" x="2117"/>
                  </a:lnTo>
                  <a:lnTo>
                    <a:pt y="558" x="2117"/>
                  </a:lnTo>
                  <a:lnTo>
                    <a:pt y="418" x="2117"/>
                  </a:lnTo>
                  <a:lnTo>
                    <a:pt y="418" x="1337"/>
                  </a:lnTo>
                  <a:lnTo>
                    <a:pt y="418" x="1226"/>
                  </a:lnTo>
                  <a:lnTo>
                    <a:pt y="697" x="1114"/>
                  </a:lnTo>
                  <a:lnTo>
                    <a:pt y="0" x="1114"/>
                  </a:lnTo>
                  <a:lnTo>
                    <a:pt y="0" x="1114"/>
                  </a:lnTo>
                  <a:lnTo>
                    <a:pt y="697" x="1003"/>
                  </a:lnTo>
                  <a:lnTo>
                    <a:pt y="418" x="891"/>
                  </a:lnTo>
                  <a:lnTo>
                    <a:pt y="418" x="780"/>
                  </a:lnTo>
                  <a:lnTo>
                    <a:pt y="418" x="0"/>
                  </a:lnTo>
                  <a:lnTo>
                    <a:pt y="558" x="0"/>
                  </a:lnTo>
                  <a:lnTo>
                    <a:pt y="558" x="0"/>
                  </a:lnTo>
                  <a:lnTo>
                    <a:pt y="697" x="0"/>
                  </a:lnTo>
                  <a:lnTo>
                    <a:pt y="976" x="0"/>
                  </a:lnTo>
                  <a:lnTo>
                    <a:pt y="976" x="0"/>
                  </a:lnTo>
                  <a:lnTo>
                    <a:pt y="976" x="0"/>
                  </a:lnTo>
                  <a:lnTo>
                    <a:pt y="1255" x="1003"/>
                  </a:lnTo>
                  <a:lnTo>
                    <a:pt y="4600" x="891"/>
                  </a:lnTo>
                  <a:lnTo>
                    <a:pt y="4878" x="891"/>
                  </a:lnTo>
                  <a:lnTo>
                    <a:pt y="5296" x="891"/>
                  </a:lnTo>
                  <a:lnTo>
                    <a:pt y="5993" x="891"/>
                  </a:lnTo>
                  <a:lnTo>
                    <a:pt y="6551" x="1003"/>
                  </a:lnTo>
                  <a:lnTo>
                    <a:pt y="6690" x="1003"/>
                  </a:lnTo>
                  <a:lnTo>
                    <a:pt y="6830" x="1003"/>
                  </a:lnTo>
                  <a:lnTo>
                    <a:pt y="6830" x="1114"/>
                  </a:lnTo>
                  <a:lnTo>
                    <a:pt y="6830" x="1114"/>
                  </a:lnTo>
                  <a:lnTo>
                    <a:pt y="6830" x="1114"/>
                  </a:lnTo>
                  <a:lnTo>
                    <a:pt y="6830" x="1114"/>
                  </a:lnTo>
                  <a:lnTo>
                    <a:pt y="6690" x="1114"/>
                  </a:lnTo>
                  <a:lnTo>
                    <a:pt y="6551" x="12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64" name="Shape 6764"/>
            <p:cNvSpPr/>
            <p:nvPr/>
          </p:nvSpPr>
          <p:spPr>
            <a:xfrm>
              <a:off y="1599300" x="2916425"/>
              <a:ext cy="38350" cx="8375"/>
            </a:xfrm>
            <a:custGeom>
              <a:pathLst>
                <a:path w="335" extrusionOk="0" h="1534">
                  <a:moveTo>
                    <a:pt y="0" x="223"/>
                  </a:moveTo>
                  <a:lnTo>
                    <a:pt y="418" x="0"/>
                  </a:lnTo>
                  <a:lnTo>
                    <a:pt y="976" x="0"/>
                  </a:lnTo>
                  <a:lnTo>
                    <a:pt y="1394" x="0"/>
                  </a:lnTo>
                  <a:lnTo>
                    <a:pt y="1533" x="223"/>
                  </a:lnTo>
                  <a:lnTo>
                    <a:pt y="1394" x="335"/>
                  </a:lnTo>
                  <a:lnTo>
                    <a:pt y="976" x="335"/>
                  </a:lnTo>
                  <a:lnTo>
                    <a:pt y="418" x="335"/>
                  </a:lnTo>
                  <a:lnTo>
                    <a:pt y="0" x="22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6765" name="Shape 6765"/>
            <p:cNvSpPr/>
            <p:nvPr/>
          </p:nvSpPr>
          <p:spPr>
            <a:xfrm>
              <a:off y="2038325" x="2913625"/>
              <a:ext cy="404200" cx="16750"/>
            </a:xfrm>
            <a:custGeom>
              <a:pathLst>
                <a:path w="670" extrusionOk="0" h="16168">
                  <a:moveTo>
                    <a:pt y="0" x="1"/>
                  </a:moveTo>
                  <a:lnTo>
                    <a:pt y="16167" x="1"/>
                  </a:lnTo>
                  <a:lnTo>
                    <a:pt y="16167" x="669"/>
                  </a:lnTo>
                  <a:lnTo>
                    <a:pt y="0" x="6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sp>
        <p:nvSpPr>
          <p:cNvPr id="6766" name="Shape 6766"/>
          <p:cNvSpPr/>
          <p:nvPr/>
        </p:nvSpPr>
        <p:spPr>
          <a:xfrm>
            <a:off y="1739900" x="3351212"/>
            <a:ext cy="398462" cx="309561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767" name="Shape 6767"/>
          <p:cNvSpPr/>
          <p:nvPr/>
        </p:nvSpPr>
        <p:spPr>
          <a:xfrm>
            <a:off y="3282950" x="8180386"/>
            <a:ext cy="398462" cx="311149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</p:spTree>
  </p:cSld>
  <p:clrMapOvr>
    <a:masterClrMapping/>
  </p:clrMapOvr>
  <p:transition spd="slow">
    <p:cut/>
  </p:transition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6773" name="Shape 6773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pSp>
        <p:nvGrpSpPr>
          <p:cNvPr id="6774" name="Shape 6774"/>
          <p:cNvGrpSpPr/>
          <p:nvPr/>
        </p:nvGrpSpPr>
        <p:grpSpPr>
          <a:xfrm>
            <a:off y="1905781" x="1092647"/>
            <a:ext cy="3725886" cx="7823572"/>
            <a:chOff y="1639080" x="1829790"/>
            <a:chExt cy="3427438" cx="7202303"/>
          </a:xfrm>
        </p:grpSpPr>
        <p:grpSp>
          <p:nvGrpSpPr>
            <p:cNvPr id="6775" name="Shape 6775"/>
            <p:cNvGrpSpPr/>
            <p:nvPr/>
          </p:nvGrpSpPr>
          <p:grpSpPr>
            <a:xfrm>
              <a:off y="2854500" x="1829790"/>
              <a:ext cy="1114073" cx="5952730"/>
              <a:chOff y="25675" x="6075"/>
              <a:chExt cy="2948650" cx="2987850"/>
            </a:xfrm>
          </p:grpSpPr>
          <p:sp>
            <p:nvSpPr>
              <p:cNvPr id="6776" name="Shape 6776"/>
              <p:cNvSpPr/>
              <p:nvPr/>
            </p:nvSpPr>
            <p:spPr>
              <a:xfrm>
                <a:off y="334025" x="2572450"/>
                <a:ext cy="38575" cx="319150"/>
              </a:xfrm>
              <a:custGeom>
                <a:pathLst>
                  <a:path w="12766" extrusionOk="0" h="1543">
                    <a:moveTo>
                      <a:pt y="1" x="1"/>
                    </a:moveTo>
                    <a:lnTo>
                      <a:pt y="1543" x="1"/>
                    </a:lnTo>
                    <a:lnTo>
                      <a:pt y="1543" x="12766"/>
                    </a:lnTo>
                    <a:lnTo>
                      <a:pt y="1" x="12766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777" name="Shape 6777"/>
              <p:cNvSpPr/>
              <p:nvPr/>
            </p:nvSpPr>
            <p:spPr>
              <a:xfrm>
                <a:off y="301925" x="2073075"/>
                <a:ext cy="160625" cx="130350"/>
              </a:xfrm>
              <a:custGeom>
                <a:pathLst>
                  <a:path w="5214" extrusionOk="0" h="6425">
                    <a:moveTo>
                      <a:pt y="514" x="4580"/>
                    </a:moveTo>
                    <a:lnTo>
                      <a:pt y="514" x="3752"/>
                    </a:lnTo>
                    <a:lnTo>
                      <a:pt y="0" x="2680"/>
                    </a:lnTo>
                    <a:lnTo>
                      <a:pt y="0" x="1608"/>
                    </a:lnTo>
                    <a:lnTo>
                      <a:pt y="0" x="731"/>
                    </a:lnTo>
                    <a:lnTo>
                      <a:pt y="514" x="439"/>
                    </a:lnTo>
                    <a:lnTo>
                      <a:pt y="1028" x="195"/>
                    </a:lnTo>
                    <a:lnTo>
                      <a:pt y="1285" x="98"/>
                    </a:lnTo>
                    <a:lnTo>
                      <a:pt y="1799" x="0"/>
                    </a:lnTo>
                    <a:lnTo>
                      <a:pt y="2313" x="98"/>
                    </a:lnTo>
                    <a:lnTo>
                      <a:pt y="2570" x="195"/>
                    </a:lnTo>
                    <a:lnTo>
                      <a:pt y="2827" x="439"/>
                    </a:lnTo>
                    <a:lnTo>
                      <a:pt y="3084" x="780"/>
                    </a:lnTo>
                    <a:lnTo>
                      <a:pt y="3084" x="926"/>
                    </a:lnTo>
                    <a:lnTo>
                      <a:pt y="3341" x="1121"/>
                    </a:lnTo>
                    <a:lnTo>
                      <a:pt y="4111" x="1364"/>
                    </a:lnTo>
                    <a:lnTo>
                      <a:pt y="4368" x="1706"/>
                    </a:lnTo>
                    <a:lnTo>
                      <a:pt y="4111" x="2095"/>
                    </a:lnTo>
                    <a:lnTo>
                      <a:pt y="3598" x="2534"/>
                    </a:lnTo>
                    <a:lnTo>
                      <a:pt y="2827" x="4142"/>
                    </a:lnTo>
                    <a:lnTo>
                      <a:pt y="6167" x="4775"/>
                    </a:lnTo>
                    <a:lnTo>
                      <a:pt y="6424" x="5213"/>
                    </a:lnTo>
                    <a:lnTo>
                      <a:pt y="771" x="5165"/>
                    </a:lnTo>
                    <a:lnTo>
                      <a:pt y="514" x="458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778" name="Shape 6778"/>
              <p:cNvSpPr/>
              <p:nvPr/>
            </p:nvSpPr>
            <p:spPr>
              <a:xfrm>
                <a:off y="301925" x="781950"/>
                <a:ext cy="160625" cx="130375"/>
              </a:xfrm>
              <a:custGeom>
                <a:pathLst>
                  <a:path w="5215" extrusionOk="0" h="6425">
                    <a:moveTo>
                      <a:pt y="514" x="4581"/>
                    </a:moveTo>
                    <a:lnTo>
                      <a:pt y="514" x="3704"/>
                    </a:lnTo>
                    <a:lnTo>
                      <a:pt y="0" x="2632"/>
                    </a:lnTo>
                    <a:lnTo>
                      <a:pt y="0" x="1560"/>
                    </a:lnTo>
                    <a:lnTo>
                      <a:pt y="0" x="732"/>
                    </a:lnTo>
                    <a:lnTo>
                      <a:pt y="514" x="391"/>
                    </a:lnTo>
                    <a:lnTo>
                      <a:pt y="1028" x="196"/>
                    </a:lnTo>
                    <a:lnTo>
                      <a:pt y="1285" x="98"/>
                    </a:lnTo>
                    <a:lnTo>
                      <a:pt y="1799" x="1"/>
                    </a:lnTo>
                    <a:lnTo>
                      <a:pt y="2313" x="98"/>
                    </a:lnTo>
                    <a:lnTo>
                      <a:pt y="2570" x="196"/>
                    </a:lnTo>
                    <a:lnTo>
                      <a:pt y="2827" x="439"/>
                    </a:lnTo>
                    <a:lnTo>
                      <a:pt y="3084" x="732"/>
                    </a:lnTo>
                    <a:lnTo>
                      <a:pt y="3084" x="927"/>
                    </a:lnTo>
                    <a:lnTo>
                      <a:pt y="3341" x="1073"/>
                    </a:lnTo>
                    <a:lnTo>
                      <a:pt y="4111" x="1316"/>
                    </a:lnTo>
                    <a:lnTo>
                      <a:pt y="4368" x="1657"/>
                    </a:lnTo>
                    <a:lnTo>
                      <a:pt y="4111" x="2096"/>
                    </a:lnTo>
                    <a:lnTo>
                      <a:pt y="3598" x="2486"/>
                    </a:lnTo>
                    <a:lnTo>
                      <a:pt y="2827" x="4142"/>
                    </a:lnTo>
                    <a:lnTo>
                      <a:pt y="6167" x="4727"/>
                    </a:lnTo>
                    <a:lnTo>
                      <a:pt y="6424" x="5214"/>
                    </a:lnTo>
                    <a:lnTo>
                      <a:pt y="771" x="5165"/>
                    </a:lnTo>
                    <a:lnTo>
                      <a:pt y="514" x="458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779" name="Shape 6779"/>
              <p:cNvSpPr/>
              <p:nvPr/>
            </p:nvSpPr>
            <p:spPr>
              <a:xfrm>
                <a:off y="44950" x="2355650"/>
                <a:ext cy="610300" cx="214400"/>
              </a:xfrm>
              <a:custGeom>
                <a:pathLst>
                  <a:path w="8576" extrusionOk="0" h="24412">
                    <a:moveTo>
                      <a:pt y="12335" x="8575"/>
                    </a:moveTo>
                    <a:lnTo>
                      <a:pt y="12078" x="8332"/>
                    </a:lnTo>
                    <a:lnTo>
                      <a:pt y="11821" x="8088"/>
                    </a:lnTo>
                    <a:lnTo>
                      <a:pt y="11307" x="7845"/>
                    </a:lnTo>
                    <a:lnTo>
                      <a:pt y="10536" x="7601"/>
                    </a:lnTo>
                    <a:lnTo>
                      <a:pt y="8480" x="7163"/>
                    </a:lnTo>
                    <a:lnTo>
                      <a:pt y="6168" x="6675"/>
                    </a:lnTo>
                    <a:lnTo>
                      <a:pt y="3855" x="6188"/>
                    </a:lnTo>
                    <a:lnTo>
                      <a:pt y="2056" x="5652"/>
                    </a:lnTo>
                    <a:lnTo>
                      <a:pt y="1286" x="5360"/>
                    </a:lnTo>
                    <a:lnTo>
                      <a:pt y="772" x="5019"/>
                    </a:lnTo>
                    <a:lnTo>
                      <a:pt y="258" x="4678"/>
                    </a:lnTo>
                    <a:lnTo>
                      <a:pt y="1" x="4288"/>
                    </a:lnTo>
                    <a:lnTo>
                      <a:pt y="258" x="3898"/>
                    </a:lnTo>
                    <a:lnTo>
                      <a:pt y="772" x="3557"/>
                    </a:lnTo>
                    <a:lnTo>
                      <a:pt y="1286" x="3216"/>
                    </a:lnTo>
                    <a:lnTo>
                      <a:pt y="2056" x="2924"/>
                    </a:lnTo>
                    <a:lnTo>
                      <a:pt y="3855" x="2388"/>
                    </a:lnTo>
                    <a:lnTo>
                      <a:pt y="6168" x="1901"/>
                    </a:lnTo>
                    <a:lnTo>
                      <a:pt y="8480" x="1462"/>
                    </a:lnTo>
                    <a:lnTo>
                      <a:pt y="10536" x="1024"/>
                    </a:lnTo>
                    <a:lnTo>
                      <a:pt y="11307" x="780"/>
                    </a:lnTo>
                    <a:lnTo>
                      <a:pt y="11821" x="536"/>
                    </a:lnTo>
                    <a:lnTo>
                      <a:pt y="12078" x="293"/>
                    </a:lnTo>
                    <a:lnTo>
                      <a:pt y="12335" x="1"/>
                    </a:lnTo>
                    <a:lnTo>
                      <a:pt y="12335" x="293"/>
                    </a:lnTo>
                    <a:lnTo>
                      <a:pt y="12849" x="536"/>
                    </a:lnTo>
                    <a:lnTo>
                      <a:pt y="13363" x="780"/>
                    </a:lnTo>
                    <a:lnTo>
                      <a:pt y="14133" x="1024"/>
                    </a:lnTo>
                    <a:lnTo>
                      <a:pt y="16189" x="1462"/>
                    </a:lnTo>
                    <a:lnTo>
                      <a:pt y="18502" x="1901"/>
                    </a:lnTo>
                    <a:lnTo>
                      <a:pt y="20557" x="2388"/>
                    </a:lnTo>
                    <a:lnTo>
                      <a:pt y="22613" x="2924"/>
                    </a:lnTo>
                    <a:lnTo>
                      <a:pt y="23384" x="3216"/>
                    </a:lnTo>
                    <a:lnTo>
                      <a:pt y="23898" x="3557"/>
                    </a:lnTo>
                    <a:lnTo>
                      <a:pt y="24412" x="3898"/>
                    </a:lnTo>
                    <a:lnTo>
                      <a:pt y="24412" x="4288"/>
                    </a:lnTo>
                    <a:lnTo>
                      <a:pt y="24412" x="4678"/>
                    </a:lnTo>
                    <a:lnTo>
                      <a:pt y="23898" x="5019"/>
                    </a:lnTo>
                    <a:lnTo>
                      <a:pt y="23384" x="5360"/>
                    </a:lnTo>
                    <a:lnTo>
                      <a:pt y="22613" x="5652"/>
                    </a:lnTo>
                    <a:lnTo>
                      <a:pt y="20557" x="6188"/>
                    </a:lnTo>
                    <a:lnTo>
                      <a:pt y="18502" x="6675"/>
                    </a:lnTo>
                    <a:lnTo>
                      <a:pt y="16189" x="7163"/>
                    </a:lnTo>
                    <a:lnTo>
                      <a:pt y="14133" x="7601"/>
                    </a:lnTo>
                    <a:lnTo>
                      <a:pt y="13363" x="7845"/>
                    </a:lnTo>
                    <a:lnTo>
                      <a:pt y="12849" x="8088"/>
                    </a:lnTo>
                    <a:lnTo>
                      <a:pt y="12335" x="8332"/>
                    </a:lnTo>
                    <a:lnTo>
                      <a:pt y="12335" x="85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780" name="Shape 6780"/>
              <p:cNvSpPr/>
              <p:nvPr/>
            </p:nvSpPr>
            <p:spPr>
              <a:xfrm>
                <a:off y="44950" x="2355650"/>
                <a:ext cy="610300" cx="214400"/>
              </a:xfrm>
              <a:custGeom>
                <a:pathLst>
                  <a:path w="8576" extrusionOk="0" fill="none" h="24412">
                    <a:moveTo>
                      <a:pt y="12335" x="8575"/>
                    </a:moveTo>
                    <a:lnTo>
                      <a:pt y="12078" x="8332"/>
                    </a:lnTo>
                    <a:lnTo>
                      <a:pt y="11821" x="8088"/>
                    </a:lnTo>
                    <a:lnTo>
                      <a:pt y="11307" x="7845"/>
                    </a:lnTo>
                    <a:lnTo>
                      <a:pt y="10536" x="7601"/>
                    </a:lnTo>
                    <a:lnTo>
                      <a:pt y="8480" x="7163"/>
                    </a:lnTo>
                    <a:lnTo>
                      <a:pt y="6168" x="6675"/>
                    </a:lnTo>
                    <a:lnTo>
                      <a:pt y="3855" x="6188"/>
                    </a:lnTo>
                    <a:lnTo>
                      <a:pt y="2056" x="5652"/>
                    </a:lnTo>
                    <a:lnTo>
                      <a:pt y="1286" x="5360"/>
                    </a:lnTo>
                    <a:lnTo>
                      <a:pt y="772" x="5019"/>
                    </a:lnTo>
                    <a:lnTo>
                      <a:pt y="258" x="4678"/>
                    </a:lnTo>
                    <a:lnTo>
                      <a:pt y="1" x="4288"/>
                    </a:lnTo>
                    <a:lnTo>
                      <a:pt y="258" x="3898"/>
                    </a:lnTo>
                    <a:lnTo>
                      <a:pt y="772" x="3557"/>
                    </a:lnTo>
                    <a:lnTo>
                      <a:pt y="1286" x="3216"/>
                    </a:lnTo>
                    <a:lnTo>
                      <a:pt y="2056" x="2924"/>
                    </a:lnTo>
                    <a:lnTo>
                      <a:pt y="3855" x="2388"/>
                    </a:lnTo>
                    <a:lnTo>
                      <a:pt y="6168" x="1901"/>
                    </a:lnTo>
                    <a:lnTo>
                      <a:pt y="8480" x="1462"/>
                    </a:lnTo>
                    <a:lnTo>
                      <a:pt y="10536" x="1024"/>
                    </a:lnTo>
                    <a:lnTo>
                      <a:pt y="11307" x="780"/>
                    </a:lnTo>
                    <a:lnTo>
                      <a:pt y="11821" x="536"/>
                    </a:lnTo>
                    <a:lnTo>
                      <a:pt y="12078" x="293"/>
                    </a:lnTo>
                    <a:lnTo>
                      <a:pt y="12335" x="1"/>
                    </a:lnTo>
                    <a:lnTo>
                      <a:pt y="12335" x="293"/>
                    </a:lnTo>
                    <a:lnTo>
                      <a:pt y="12849" x="536"/>
                    </a:lnTo>
                    <a:lnTo>
                      <a:pt y="13363" x="780"/>
                    </a:lnTo>
                    <a:lnTo>
                      <a:pt y="14133" x="1024"/>
                    </a:lnTo>
                    <a:lnTo>
                      <a:pt y="16189" x="1462"/>
                    </a:lnTo>
                    <a:lnTo>
                      <a:pt y="18502" x="1901"/>
                    </a:lnTo>
                    <a:lnTo>
                      <a:pt y="20557" x="2388"/>
                    </a:lnTo>
                    <a:lnTo>
                      <a:pt y="22613" x="2924"/>
                    </a:lnTo>
                    <a:lnTo>
                      <a:pt y="23384" x="3216"/>
                    </a:lnTo>
                    <a:lnTo>
                      <a:pt y="23898" x="3557"/>
                    </a:lnTo>
                    <a:lnTo>
                      <a:pt y="24412" x="3898"/>
                    </a:lnTo>
                    <a:lnTo>
                      <a:pt y="24412" x="4288"/>
                    </a:lnTo>
                    <a:lnTo>
                      <a:pt y="24412" x="4678"/>
                    </a:lnTo>
                    <a:lnTo>
                      <a:pt y="23898" x="5019"/>
                    </a:lnTo>
                    <a:lnTo>
                      <a:pt y="23384" x="5360"/>
                    </a:lnTo>
                    <a:lnTo>
                      <a:pt y="22613" x="5652"/>
                    </a:lnTo>
                    <a:lnTo>
                      <a:pt y="20557" x="6188"/>
                    </a:lnTo>
                    <a:lnTo>
                      <a:pt y="18502" x="6675"/>
                    </a:lnTo>
                    <a:lnTo>
                      <a:pt y="16189" x="7163"/>
                    </a:lnTo>
                    <a:lnTo>
                      <a:pt y="14133" x="7601"/>
                    </a:lnTo>
                    <a:lnTo>
                      <a:pt y="13363" x="7845"/>
                    </a:lnTo>
                    <a:lnTo>
                      <a:pt y="12849" x="8088"/>
                    </a:lnTo>
                    <a:lnTo>
                      <a:pt y="12335" x="8332"/>
                    </a:lnTo>
                    <a:lnTo>
                      <a:pt y="12335" x="8575"/>
                    </a:lnTo>
                  </a:path>
                </a:pathLst>
              </a:custGeom>
              <a:noFill/>
              <a:ln w="2425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781" name="Shape 6781"/>
              <p:cNvSpPr/>
              <p:nvPr/>
            </p:nvSpPr>
            <p:spPr>
              <a:xfrm>
                <a:off y="44950" x="1064550"/>
                <a:ext cy="610300" cx="214400"/>
              </a:xfrm>
              <a:custGeom>
                <a:pathLst>
                  <a:path w="8576" extrusionOk="0" h="24412">
                    <a:moveTo>
                      <a:pt y="12335" x="8575"/>
                    </a:moveTo>
                    <a:lnTo>
                      <a:pt y="12078" x="8332"/>
                    </a:lnTo>
                    <a:lnTo>
                      <a:pt y="11821" x="8088"/>
                    </a:lnTo>
                    <a:lnTo>
                      <a:pt y="11307" x="7844"/>
                    </a:lnTo>
                    <a:lnTo>
                      <a:pt y="10536" x="7601"/>
                    </a:lnTo>
                    <a:lnTo>
                      <a:pt y="8480" x="7162"/>
                    </a:lnTo>
                    <a:lnTo>
                      <a:pt y="6168" x="6675"/>
                    </a:lnTo>
                    <a:lnTo>
                      <a:pt y="3855" x="6188"/>
                    </a:lnTo>
                    <a:lnTo>
                      <a:pt y="2056" x="5603"/>
                    </a:lnTo>
                    <a:lnTo>
                      <a:pt y="1286" x="5311"/>
                    </a:lnTo>
                    <a:lnTo>
                      <a:pt y="772" x="5018"/>
                    </a:lnTo>
                    <a:lnTo>
                      <a:pt y="258" x="4629"/>
                    </a:lnTo>
                    <a:lnTo>
                      <a:pt y="1" x="4288"/>
                    </a:lnTo>
                    <a:lnTo>
                      <a:pt y="258" x="3898"/>
                    </a:lnTo>
                    <a:lnTo>
                      <a:pt y="772" x="3557"/>
                    </a:lnTo>
                    <a:lnTo>
                      <a:pt y="1286" x="3216"/>
                    </a:lnTo>
                    <a:lnTo>
                      <a:pt y="2056" x="2923"/>
                    </a:lnTo>
                    <a:lnTo>
                      <a:pt y="3855" x="2388"/>
                    </a:lnTo>
                    <a:lnTo>
                      <a:pt y="6168" x="1900"/>
                    </a:lnTo>
                    <a:lnTo>
                      <a:pt y="8480" x="1413"/>
                    </a:lnTo>
                    <a:lnTo>
                      <a:pt y="10536" x="975"/>
                    </a:lnTo>
                    <a:lnTo>
                      <a:pt y="11307" x="731"/>
                    </a:lnTo>
                    <a:lnTo>
                      <a:pt y="11821" x="487"/>
                    </a:lnTo>
                    <a:lnTo>
                      <a:pt y="12078" x="244"/>
                    </a:lnTo>
                    <a:lnTo>
                      <a:pt y="12335" x="0"/>
                    </a:lnTo>
                    <a:lnTo>
                      <a:pt y="12335" x="244"/>
                    </a:lnTo>
                    <a:lnTo>
                      <a:pt y="12849" x="487"/>
                    </a:lnTo>
                    <a:lnTo>
                      <a:pt y="13363" x="731"/>
                    </a:lnTo>
                    <a:lnTo>
                      <a:pt y="14133" x="975"/>
                    </a:lnTo>
                    <a:lnTo>
                      <a:pt y="16189" x="1413"/>
                    </a:lnTo>
                    <a:lnTo>
                      <a:pt y="18502" x="1900"/>
                    </a:lnTo>
                    <a:lnTo>
                      <a:pt y="20557" x="2388"/>
                    </a:lnTo>
                    <a:lnTo>
                      <a:pt y="22613" x="2923"/>
                    </a:lnTo>
                    <a:lnTo>
                      <a:pt y="23384" x="3216"/>
                    </a:lnTo>
                    <a:lnTo>
                      <a:pt y="23898" x="3557"/>
                    </a:lnTo>
                    <a:lnTo>
                      <a:pt y="24412" x="3898"/>
                    </a:lnTo>
                    <a:lnTo>
                      <a:pt y="24412" x="4288"/>
                    </a:lnTo>
                    <a:lnTo>
                      <a:pt y="24412" x="4629"/>
                    </a:lnTo>
                    <a:lnTo>
                      <a:pt y="23898" x="5018"/>
                    </a:lnTo>
                    <a:lnTo>
                      <a:pt y="23384" x="5311"/>
                    </a:lnTo>
                    <a:lnTo>
                      <a:pt y="22613" x="5603"/>
                    </a:lnTo>
                    <a:lnTo>
                      <a:pt y="20557" x="6188"/>
                    </a:lnTo>
                    <a:lnTo>
                      <a:pt y="18502" x="6675"/>
                    </a:lnTo>
                    <a:lnTo>
                      <a:pt y="16189" x="7162"/>
                    </a:lnTo>
                    <a:lnTo>
                      <a:pt y="14133" x="7601"/>
                    </a:lnTo>
                    <a:lnTo>
                      <a:pt y="13363" x="7844"/>
                    </a:lnTo>
                    <a:lnTo>
                      <a:pt y="12849" x="8088"/>
                    </a:lnTo>
                    <a:lnTo>
                      <a:pt y="12335" x="8332"/>
                    </a:lnTo>
                    <a:lnTo>
                      <a:pt y="12335" x="85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782" name="Shape 6782"/>
              <p:cNvSpPr/>
              <p:nvPr/>
            </p:nvSpPr>
            <p:spPr>
              <a:xfrm>
                <a:off y="32100" x="1171725"/>
                <a:ext cy="340500" cx="107225"/>
              </a:xfrm>
              <a:custGeom>
                <a:pathLst>
                  <a:path w="4289" extrusionOk="0" h="13620">
                    <a:moveTo>
                      <a:pt y="1" x="1"/>
                    </a:moveTo>
                    <a:lnTo>
                      <a:pt y="1286" x="1"/>
                    </a:lnTo>
                    <a:lnTo>
                      <a:pt y="1543" x="342"/>
                    </a:lnTo>
                    <a:lnTo>
                      <a:pt y="1800" x="683"/>
                    </a:lnTo>
                    <a:lnTo>
                      <a:pt y="2570" x="975"/>
                    </a:lnTo>
                    <a:lnTo>
                      <a:pt y="3084" x="1267"/>
                    </a:lnTo>
                    <a:lnTo>
                      <a:pt y="5140" x="1803"/>
                    </a:lnTo>
                    <a:lnTo>
                      <a:pt y="7196" x="2291"/>
                    </a:lnTo>
                    <a:lnTo>
                      <a:pt y="9508" x="2778"/>
                    </a:lnTo>
                    <a:lnTo>
                      <a:pt y="11564" x="3216"/>
                    </a:lnTo>
                    <a:lnTo>
                      <a:pt y="12335" x="3460"/>
                    </a:lnTo>
                    <a:lnTo>
                      <a:pt y="13106" x="3752"/>
                    </a:lnTo>
                    <a:lnTo>
                      <a:pt y="13363" x="3996"/>
                    </a:lnTo>
                    <a:lnTo>
                      <a:pt y="13620" x="4288"/>
                    </a:lnTo>
                    <a:lnTo>
                      <a:pt y="12078" x="4288"/>
                    </a:lnTo>
                    <a:lnTo>
                      <a:pt y="11821" x="4045"/>
                    </a:lnTo>
                    <a:lnTo>
                      <a:pt y="11564" x="3850"/>
                    </a:lnTo>
                    <a:lnTo>
                      <a:pt y="11050" x="3606"/>
                    </a:lnTo>
                    <a:lnTo>
                      <a:pt y="10279" x="3411"/>
                    </a:lnTo>
                    <a:lnTo>
                      <a:pt y="8480" x="2924"/>
                    </a:lnTo>
                    <a:lnTo>
                      <a:pt y="6168" x="2485"/>
                    </a:lnTo>
                    <a:lnTo>
                      <a:pt y="3855" x="1950"/>
                    </a:lnTo>
                    <a:lnTo>
                      <a:pt y="1800" x="1414"/>
                    </a:lnTo>
                    <a:lnTo>
                      <a:pt y="1029" x="1073"/>
                    </a:lnTo>
                    <a:lnTo>
                      <a:pt y="515" x="731"/>
                    </a:lnTo>
                    <a:lnTo>
                      <a:pt y="1" x="39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783" name="Shape 6783"/>
              <p:cNvSpPr/>
              <p:nvPr/>
            </p:nvSpPr>
            <p:spPr>
              <a:xfrm>
                <a:off y="32100" x="1064550"/>
                <a:ext cy="340500" cx="107200"/>
              </a:xfrm>
              <a:custGeom>
                <a:pathLst>
                  <a:path w="4288" extrusionOk="0" h="13620">
                    <a:moveTo>
                      <a:pt y="1" x="3898"/>
                    </a:moveTo>
                    <a:lnTo>
                      <a:pt y="515" x="3508"/>
                    </a:lnTo>
                    <a:lnTo>
                      <a:pt y="1029" x="3167"/>
                    </a:lnTo>
                    <a:lnTo>
                      <a:pt y="1800" x="2826"/>
                    </a:lnTo>
                    <a:lnTo>
                      <a:pt y="3855" x="2290"/>
                    </a:lnTo>
                    <a:lnTo>
                      <a:pt y="6168" x="1803"/>
                    </a:lnTo>
                    <a:lnTo>
                      <a:pt y="8480" x="1316"/>
                    </a:lnTo>
                    <a:lnTo>
                      <a:pt y="10279" x="877"/>
                    </a:lnTo>
                    <a:lnTo>
                      <a:pt y="11050" x="682"/>
                    </a:lnTo>
                    <a:lnTo>
                      <a:pt y="11564" x="439"/>
                    </a:lnTo>
                    <a:lnTo>
                      <a:pt y="11821" x="244"/>
                    </a:lnTo>
                    <a:lnTo>
                      <a:pt y="12078" x="0"/>
                    </a:lnTo>
                    <a:lnTo>
                      <a:pt y="13620" x="0"/>
                    </a:lnTo>
                    <a:lnTo>
                      <a:pt y="13363" x="293"/>
                    </a:lnTo>
                    <a:lnTo>
                      <a:pt y="13106" x="536"/>
                    </a:lnTo>
                    <a:lnTo>
                      <a:pt y="12335" x="828"/>
                    </a:lnTo>
                    <a:lnTo>
                      <a:pt y="11564" x="1072"/>
                    </a:lnTo>
                    <a:lnTo>
                      <a:pt y="9508" x="1511"/>
                    </a:lnTo>
                    <a:lnTo>
                      <a:pt y="7196" x="1998"/>
                    </a:lnTo>
                    <a:lnTo>
                      <a:pt y="5140" x="2436"/>
                    </a:lnTo>
                    <a:lnTo>
                      <a:pt y="3084" x="2972"/>
                    </a:lnTo>
                    <a:lnTo>
                      <a:pt y="2570" x="3265"/>
                    </a:lnTo>
                    <a:lnTo>
                      <a:pt y="1800" x="3557"/>
                    </a:lnTo>
                    <a:lnTo>
                      <a:pt y="1543" x="3898"/>
                    </a:lnTo>
                    <a:lnTo>
                      <a:pt y="1286" x="4288"/>
                    </a:lnTo>
                    <a:lnTo>
                      <a:pt y="1" x="4288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784" name="Shape 6784"/>
              <p:cNvSpPr/>
              <p:nvPr/>
            </p:nvSpPr>
            <p:spPr>
              <a:xfrm>
                <a:off y="334025" x="1064550"/>
                <a:ext cy="340500" cx="107200"/>
              </a:xfrm>
              <a:custGeom>
                <a:pathLst>
                  <a:path w="4288" extrusionOk="0" h="13620">
                    <a:moveTo>
                      <a:pt y="1" x="0"/>
                    </a:moveTo>
                    <a:lnTo>
                      <a:pt y="1543" x="0"/>
                    </a:lnTo>
                    <a:lnTo>
                      <a:pt y="1543" x="244"/>
                    </a:lnTo>
                    <a:lnTo>
                      <a:pt y="2057" x="439"/>
                    </a:lnTo>
                    <a:lnTo>
                      <a:pt y="2570" x="682"/>
                    </a:lnTo>
                    <a:lnTo>
                      <a:pt y="3341" x="877"/>
                    </a:lnTo>
                    <a:lnTo>
                      <a:pt y="5140" x="1316"/>
                    </a:lnTo>
                    <a:lnTo>
                      <a:pt y="7453" x="1803"/>
                    </a:lnTo>
                    <a:lnTo>
                      <a:pt y="9765" x="2290"/>
                    </a:lnTo>
                    <a:lnTo>
                      <a:pt y="11564" x="2826"/>
                    </a:lnTo>
                    <a:lnTo>
                      <a:pt y="12592" x="3167"/>
                    </a:lnTo>
                    <a:lnTo>
                      <a:pt y="13106" x="3508"/>
                    </a:lnTo>
                    <a:lnTo>
                      <a:pt y="13620" x="3898"/>
                    </a:lnTo>
                    <a:lnTo>
                      <a:pt y="13620" x="4288"/>
                    </a:lnTo>
                    <a:lnTo>
                      <a:pt y="12078" x="4288"/>
                    </a:lnTo>
                    <a:lnTo>
                      <a:pt y="12078" x="3898"/>
                    </a:lnTo>
                    <a:lnTo>
                      <a:pt y="11821" x="3557"/>
                    </a:lnTo>
                    <a:lnTo>
                      <a:pt y="11050" x="3265"/>
                    </a:lnTo>
                    <a:lnTo>
                      <a:pt y="10279" x="2972"/>
                    </a:lnTo>
                    <a:lnTo>
                      <a:pt y="8481" x="2436"/>
                    </a:lnTo>
                    <a:lnTo>
                      <a:pt y="6168" x="1998"/>
                    </a:lnTo>
                    <a:lnTo>
                      <a:pt y="4112" x="1511"/>
                    </a:lnTo>
                    <a:lnTo>
                      <a:pt y="2057" x="1072"/>
                    </a:lnTo>
                    <a:lnTo>
                      <a:pt y="1286" x="828"/>
                    </a:lnTo>
                    <a:lnTo>
                      <a:pt y="515" x="536"/>
                    </a:lnTo>
                    <a:lnTo>
                      <a:pt y="258" x="293"/>
                    </a:lnTo>
                    <a:lnTo>
                      <a:pt y="1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785" name="Shape 6785"/>
              <p:cNvSpPr/>
              <p:nvPr/>
            </p:nvSpPr>
            <p:spPr>
              <a:xfrm>
                <a:off y="334025" x="1171725"/>
                <a:ext cy="340500" cx="107225"/>
              </a:xfrm>
              <a:custGeom>
                <a:pathLst>
                  <a:path w="4289" extrusionOk="0" h="13620">
                    <a:moveTo>
                      <a:pt y="1" x="4288"/>
                    </a:moveTo>
                    <a:lnTo>
                      <a:pt y="258" x="3996"/>
                    </a:lnTo>
                    <a:lnTo>
                      <a:pt y="515" x="3752"/>
                    </a:lnTo>
                    <a:lnTo>
                      <a:pt y="1286" x="3460"/>
                    </a:lnTo>
                    <a:lnTo>
                      <a:pt y="2057" x="3216"/>
                    </a:lnTo>
                    <a:lnTo>
                      <a:pt y="4112" x="2778"/>
                    </a:lnTo>
                    <a:lnTo>
                      <a:pt y="6168" x="2291"/>
                    </a:lnTo>
                    <a:lnTo>
                      <a:pt y="8481" x="1803"/>
                    </a:lnTo>
                    <a:lnTo>
                      <a:pt y="10279" x="1267"/>
                    </a:lnTo>
                    <a:lnTo>
                      <a:pt y="11050" x="975"/>
                    </a:lnTo>
                    <a:lnTo>
                      <a:pt y="11821" x="683"/>
                    </a:lnTo>
                    <a:lnTo>
                      <a:pt y="12078" x="342"/>
                    </a:lnTo>
                    <a:lnTo>
                      <a:pt y="12078" x="1"/>
                    </a:lnTo>
                    <a:lnTo>
                      <a:pt y="13620" x="1"/>
                    </a:lnTo>
                    <a:lnTo>
                      <a:pt y="13620" x="390"/>
                    </a:lnTo>
                    <a:lnTo>
                      <a:pt y="13106" x="731"/>
                    </a:lnTo>
                    <a:lnTo>
                      <a:pt y="12592" x="1073"/>
                    </a:lnTo>
                    <a:lnTo>
                      <a:pt y="11564" x="1414"/>
                    </a:lnTo>
                    <a:lnTo>
                      <a:pt y="9765" x="1950"/>
                    </a:lnTo>
                    <a:lnTo>
                      <a:pt y="7453" x="2485"/>
                    </a:lnTo>
                    <a:lnTo>
                      <a:pt y="5140" x="2924"/>
                    </a:lnTo>
                    <a:lnTo>
                      <a:pt y="3341" x="3411"/>
                    </a:lnTo>
                    <a:lnTo>
                      <a:pt y="2570" x="3606"/>
                    </a:lnTo>
                    <a:lnTo>
                      <a:pt y="2057" x="3850"/>
                    </a:lnTo>
                    <a:lnTo>
                      <a:pt y="1543" x="4045"/>
                    </a:lnTo>
                    <a:lnTo>
                      <a:pt y="1543" x="4288"/>
                    </a:lnTo>
                    <a:lnTo>
                      <a:pt y="1" x="4288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786" name="Shape 6786"/>
              <p:cNvSpPr/>
              <p:nvPr/>
            </p:nvSpPr>
            <p:spPr>
              <a:xfrm>
                <a:off y="51375" x="2408025"/>
                <a:ext cy="603875" cx="119400"/>
              </a:xfrm>
              <a:custGeom>
                <a:pathLst>
                  <a:path w="4776" extrusionOk="0" h="24155">
                    <a:moveTo>
                      <a:pt y="12078" x="1"/>
                    </a:moveTo>
                    <a:lnTo>
                      <a:pt y="12592" x="244"/>
                    </a:lnTo>
                    <a:lnTo>
                      <a:pt y="12849" x="585"/>
                    </a:lnTo>
                    <a:lnTo>
                      <a:pt y="13106" x="975"/>
                    </a:lnTo>
                    <a:lnTo>
                      <a:pt y="13106" x="1267"/>
                    </a:lnTo>
                    <a:lnTo>
                      <a:pt y="23641" x="1803"/>
                    </a:lnTo>
                    <a:lnTo>
                      <a:pt y="24155" x="2290"/>
                    </a:lnTo>
                    <a:lnTo>
                      <a:pt y="13106" x="2339"/>
                    </a:lnTo>
                    <a:lnTo>
                      <a:pt y="13106" x="2729"/>
                    </a:lnTo>
                    <a:lnTo>
                      <a:pt y="12849" x="3216"/>
                    </a:lnTo>
                    <a:lnTo>
                      <a:pt y="12849" x="3655"/>
                    </a:lnTo>
                    <a:lnTo>
                      <a:pt y="12592" x="4044"/>
                    </a:lnTo>
                    <a:lnTo>
                      <a:pt y="16189" x="4337"/>
                    </a:lnTo>
                    <a:lnTo>
                      <a:pt y="16189" x="4483"/>
                    </a:lnTo>
                    <a:lnTo>
                      <a:pt y="12335" x="4532"/>
                    </a:lnTo>
                    <a:lnTo>
                      <a:pt y="12078" x="4775"/>
                    </a:lnTo>
                    <a:lnTo>
                      <a:pt y="11821" x="4532"/>
                    </a:lnTo>
                    <a:lnTo>
                      <a:pt y="7966" x="4483"/>
                    </a:lnTo>
                    <a:lnTo>
                      <a:pt y="7966" x="4337"/>
                    </a:lnTo>
                    <a:lnTo>
                      <a:pt y="11564" x="4044"/>
                    </a:lnTo>
                    <a:lnTo>
                      <a:pt y="11307" x="3655"/>
                    </a:lnTo>
                    <a:lnTo>
                      <a:pt y="11050" x="3216"/>
                    </a:lnTo>
                    <a:lnTo>
                      <a:pt y="11050" x="2729"/>
                    </a:lnTo>
                    <a:lnTo>
                      <a:pt y="10793" x="2339"/>
                    </a:lnTo>
                    <a:lnTo>
                      <a:pt y="1" x="2290"/>
                    </a:lnTo>
                    <a:lnTo>
                      <a:pt y="515" x="1803"/>
                    </a:lnTo>
                    <a:lnTo>
                      <a:pt y="10793" x="1267"/>
                    </a:lnTo>
                    <a:lnTo>
                      <a:pt y="11050" x="975"/>
                    </a:lnTo>
                    <a:lnTo>
                      <a:pt y="11307" x="585"/>
                    </a:lnTo>
                    <a:lnTo>
                      <a:pt y="11564" x="244"/>
                    </a:lnTo>
                    <a:lnTo>
                      <a:pt y="12078" x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787" name="Shape 6787"/>
              <p:cNvSpPr/>
              <p:nvPr/>
            </p:nvSpPr>
            <p:spPr>
              <a:xfrm>
                <a:off y="334025" x="2405600"/>
                <a:ext cy="64275" cx="37775"/>
              </a:xfrm>
              <a:custGeom>
                <a:pathLst>
                  <a:path w="1511" extrusionOk="0" h="2571">
                    <a:moveTo>
                      <a:pt y="1" x="195"/>
                    </a:moveTo>
                    <a:lnTo>
                      <a:pt y="1286" x="0"/>
                    </a:lnTo>
                    <a:lnTo>
                      <a:pt y="1800" x="292"/>
                    </a:lnTo>
                    <a:lnTo>
                      <a:pt y="2314" x="682"/>
                    </a:lnTo>
                    <a:lnTo>
                      <a:pt y="2570" x="1072"/>
                    </a:lnTo>
                    <a:lnTo>
                      <a:pt y="2570" x="1364"/>
                    </a:lnTo>
                    <a:lnTo>
                      <a:pt y="2057" x="1218"/>
                    </a:lnTo>
                    <a:lnTo>
                      <a:pt y="1543" x="1510"/>
                    </a:lnTo>
                    <a:lnTo>
                      <a:pt y="1029" x="1510"/>
                    </a:lnTo>
                    <a:lnTo>
                      <a:pt y="1029" x="1072"/>
                    </a:lnTo>
                    <a:lnTo>
                      <a:pt y="772" x="682"/>
                    </a:lnTo>
                    <a:lnTo>
                      <a:pt y="515" x="341"/>
                    </a:lnTo>
                    <a:lnTo>
                      <a:pt y="1" x="19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788" name="Shape 6788"/>
              <p:cNvSpPr/>
              <p:nvPr/>
            </p:nvSpPr>
            <p:spPr>
              <a:xfrm>
                <a:off y="372575" x="2436050"/>
                <a:ext cy="289100" cx="19500"/>
              </a:xfrm>
              <a:custGeom>
                <a:pathLst>
                  <a:path w="780" extrusionOk="0" h="11564">
                    <a:moveTo>
                      <a:pt y="1" x="292"/>
                    </a:moveTo>
                    <a:lnTo>
                      <a:pt y="515" x="0"/>
                    </a:lnTo>
                    <a:lnTo>
                      <a:pt y="10793" x="536"/>
                    </a:lnTo>
                    <a:lnTo>
                      <a:pt y="11307" x="536"/>
                    </a:lnTo>
                    <a:lnTo>
                      <a:pt y="11564" x="634"/>
                    </a:lnTo>
                    <a:lnTo>
                      <a:pt y="10536" x="780"/>
                    </a:lnTo>
                    <a:lnTo>
                      <a:pt y="1" x="29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789" name="Shape 6789"/>
              <p:cNvSpPr/>
              <p:nvPr/>
            </p:nvSpPr>
            <p:spPr>
              <a:xfrm>
                <a:off y="623125" x="2451875"/>
                <a:ext cy="51400" cx="15850"/>
              </a:xfrm>
              <a:custGeom>
                <a:pathLst>
                  <a:path w="634" extrusionOk="0" h="2056">
                    <a:moveTo>
                      <a:pt y="0" x="49"/>
                    </a:moveTo>
                    <a:lnTo>
                      <a:pt y="1542" x="1"/>
                    </a:lnTo>
                    <a:lnTo>
                      <a:pt y="1799" x="488"/>
                    </a:lnTo>
                    <a:lnTo>
                      <a:pt y="2056" x="634"/>
                    </a:lnTo>
                    <a:lnTo>
                      <a:pt y="1285" x="634"/>
                    </a:lnTo>
                    <a:lnTo>
                      <a:pt y="514" x="536"/>
                    </a:lnTo>
                    <a:lnTo>
                      <a:pt y="0" x="4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790" name="Shape 6790"/>
              <p:cNvSpPr/>
              <p:nvPr/>
            </p:nvSpPr>
            <p:spPr>
              <a:xfrm>
                <a:off y="359725" x="2461625"/>
                <a:ext cy="295525" cx="8550"/>
              </a:xfrm>
              <a:custGeom>
                <a:pathLst>
                  <a:path w="342" extrusionOk="0" h="11821">
                    <a:moveTo>
                      <a:pt y="1" x="195"/>
                    </a:moveTo>
                    <a:lnTo>
                      <a:pt y="1" x="195"/>
                    </a:lnTo>
                    <a:lnTo>
                      <a:pt y="1" x="195"/>
                    </a:lnTo>
                    <a:close/>
                    <a:moveTo>
                      <a:pt y="1" x="195"/>
                    </a:moveTo>
                    <a:lnTo>
                      <a:pt y="258" x="49"/>
                    </a:lnTo>
                    <a:lnTo>
                      <a:pt y="772" x="49"/>
                    </a:lnTo>
                    <a:lnTo>
                      <a:pt y="11564" x="0"/>
                    </a:lnTo>
                    <a:lnTo>
                      <a:pt y="11821" x="244"/>
                    </a:lnTo>
                    <a:lnTo>
                      <a:pt y="1029" x="341"/>
                    </a:lnTo>
                    <a:lnTo>
                      <a:pt y="1" x="19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791" name="Shape 6791"/>
              <p:cNvSpPr/>
              <p:nvPr/>
            </p:nvSpPr>
            <p:spPr>
              <a:xfrm>
                <a:off y="346875" x="2466500"/>
                <a:ext cy="51425" cx="46300"/>
              </a:xfrm>
              <a:custGeom>
                <a:pathLst>
                  <a:path w="1852" extrusionOk="0" h="2057">
                    <a:moveTo>
                      <a:pt y="1" x="1705"/>
                    </a:moveTo>
                    <a:lnTo>
                      <a:pt y="258" x="1316"/>
                    </a:lnTo>
                    <a:lnTo>
                      <a:pt y="258" x="828"/>
                    </a:lnTo>
                    <a:lnTo>
                      <a:pt y="515" x="390"/>
                    </a:lnTo>
                    <a:lnTo>
                      <a:pt y="515" x="0"/>
                    </a:lnTo>
                    <a:lnTo>
                      <a:pt y="2056" x="0"/>
                    </a:lnTo>
                    <a:lnTo>
                      <a:pt y="2056" x="390"/>
                    </a:lnTo>
                    <a:lnTo>
                      <a:pt y="1800" x="877"/>
                    </a:lnTo>
                    <a:lnTo>
                      <a:pt y="1800" x="1316"/>
                    </a:lnTo>
                    <a:lnTo>
                      <a:pt y="1543" x="1754"/>
                    </a:lnTo>
                    <a:lnTo>
                      <a:pt y="1029" x="1559"/>
                    </a:lnTo>
                    <a:lnTo>
                      <a:pt y="515" x="1852"/>
                    </a:lnTo>
                    <a:lnTo>
                      <a:pt y="1" x="1803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792" name="Shape 6792"/>
              <p:cNvSpPr/>
              <p:nvPr/>
            </p:nvSpPr>
            <p:spPr>
              <a:xfrm>
                <a:off y="359725" x="2505475"/>
                <a:ext cy="115650" cx="13425"/>
              </a:xfrm>
              <a:custGeom>
                <a:pathLst>
                  <a:path w="537" extrusionOk="0" h="4626">
                    <a:moveTo>
                      <a:pt y="1" x="293"/>
                    </a:moveTo>
                    <a:lnTo>
                      <a:pt y="515" x="0"/>
                    </a:lnTo>
                    <a:lnTo>
                      <a:pt y="4112" x="293"/>
                    </a:lnTo>
                    <a:lnTo>
                      <a:pt y="4626" x="341"/>
                    </a:lnTo>
                    <a:lnTo>
                      <a:pt y="4626" x="439"/>
                    </a:lnTo>
                    <a:lnTo>
                      <a:pt y="3598" x="536"/>
                    </a:lnTo>
                    <a:lnTo>
                      <a:pt y="1" x="293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793" name="Shape 6793"/>
              <p:cNvSpPr/>
              <p:nvPr/>
            </p:nvSpPr>
            <p:spPr>
              <a:xfrm>
                <a:off y="436825" x="2516425"/>
                <a:ext cy="38550" cx="7350"/>
              </a:xfrm>
              <a:custGeom>
                <a:pathLst>
                  <a:path w="294" extrusionOk="0" h="1542">
                    <a:moveTo>
                      <a:pt y="0" x="1"/>
                    </a:moveTo>
                    <a:lnTo>
                      <a:pt y="1542" x="1"/>
                    </a:lnTo>
                    <a:lnTo>
                      <a:pt y="1542" x="293"/>
                    </a:lnTo>
                    <a:lnTo>
                      <a:pt y="771" x="293"/>
                    </a:lnTo>
                    <a:lnTo>
                      <a:pt y="0" x="14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794" name="Shape 6794"/>
              <p:cNvSpPr/>
              <p:nvPr/>
            </p:nvSpPr>
            <p:spPr>
              <a:xfrm>
                <a:off y="340450" x="2516425"/>
                <a:ext cy="115675" cx="8550"/>
              </a:xfrm>
              <a:custGeom>
                <a:pathLst>
                  <a:path w="342" extrusionOk="0" h="4627">
                    <a:moveTo>
                      <a:pt y="1" x="49"/>
                    </a:moveTo>
                    <a:lnTo>
                      <a:pt y="515" x="49"/>
                    </a:lnTo>
                    <a:lnTo>
                      <a:pt y="4626" x="1"/>
                    </a:lnTo>
                    <a:lnTo>
                      <a:pt y="4626" x="293"/>
                    </a:lnTo>
                    <a:lnTo>
                      <a:pt y="772" x="342"/>
                    </a:lnTo>
                    <a:lnTo>
                      <a:pt y="1" x="196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795" name="Shape 6795"/>
              <p:cNvSpPr/>
              <p:nvPr/>
            </p:nvSpPr>
            <p:spPr>
              <a:xfrm>
                <a:off y="334025" x="2521300"/>
                <a:ext cy="45000" cx="6125"/>
              </a:xfrm>
              <a:custGeom>
                <a:pathLst>
                  <a:path w="245" extrusionOk="0" h="1800">
                    <a:moveTo>
                      <a:pt y="1" x="196"/>
                    </a:moveTo>
                    <a:lnTo>
                      <a:pt y="258" x="1"/>
                    </a:lnTo>
                    <a:lnTo>
                      <a:pt y="1800" x="49"/>
                    </a:lnTo>
                    <a:lnTo>
                      <a:pt y="1543" x="244"/>
                    </a:lnTo>
                    <a:lnTo>
                      <a:pt y="1" x="24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796" name="Shape 6796"/>
              <p:cNvSpPr/>
              <p:nvPr/>
            </p:nvSpPr>
            <p:spPr>
              <a:xfrm>
                <a:off y="327600" x="2517650"/>
                <a:ext cy="45000" cx="9775"/>
              </a:xfrm>
              <a:custGeom>
                <a:pathLst>
                  <a:path w="391" extrusionOk="0" h="1800">
                    <a:moveTo>
                      <a:pt y="1" x="195"/>
                    </a:moveTo>
                    <a:lnTo>
                      <a:pt y="772" x="0"/>
                    </a:lnTo>
                    <a:lnTo>
                      <a:pt y="1286" x="0"/>
                    </a:lnTo>
                    <a:lnTo>
                      <a:pt y="1543" x="147"/>
                    </a:lnTo>
                    <a:lnTo>
                      <a:pt y="1800" x="342"/>
                    </a:lnTo>
                    <a:lnTo>
                      <a:pt y="258" x="390"/>
                    </a:lnTo>
                    <a:lnTo>
                      <a:pt y="1" x="19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797" name="Shape 6797"/>
              <p:cNvSpPr/>
              <p:nvPr/>
            </p:nvSpPr>
            <p:spPr>
              <a:xfrm>
                <a:off y="231250" x="2516425"/>
                <a:ext cy="115650" cx="8550"/>
              </a:xfrm>
              <a:custGeom>
                <a:pathLst>
                  <a:path w="342" extrusionOk="0" h="4626">
                    <a:moveTo>
                      <a:pt y="1" x="147"/>
                    </a:moveTo>
                    <a:lnTo>
                      <a:pt y="771" x="1"/>
                    </a:lnTo>
                    <a:lnTo>
                      <a:pt y="4626" x="49"/>
                    </a:lnTo>
                    <a:lnTo>
                      <a:pt y="4626" x="342"/>
                    </a:lnTo>
                    <a:lnTo>
                      <a:pt y="771" x="293"/>
                    </a:lnTo>
                    <a:lnTo>
                      <a:pt y="1" x="293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798" name="Shape 6798"/>
              <p:cNvSpPr/>
              <p:nvPr/>
            </p:nvSpPr>
            <p:spPr>
              <a:xfrm>
                <a:off y="231250" x="2512775"/>
                <a:ext cy="38575" cx="7325"/>
              </a:xfrm>
              <a:custGeom>
                <a:pathLst>
                  <a:path w="293" extrusionOk="0" h="1543">
                    <a:moveTo>
                      <a:pt y="1" x="49"/>
                    </a:moveTo>
                    <a:lnTo>
                      <a:pt y="514" x="1"/>
                    </a:lnTo>
                    <a:lnTo>
                      <a:pt y="1542" x="147"/>
                    </a:lnTo>
                    <a:lnTo>
                      <a:pt y="1542" x="293"/>
                    </a:lnTo>
                    <a:lnTo>
                      <a:pt y="1" x="293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799" name="Shape 6799"/>
              <p:cNvSpPr/>
              <p:nvPr/>
            </p:nvSpPr>
            <p:spPr>
              <a:xfrm>
                <a:off y="244100" x="2505475"/>
                <a:ext cy="115650" cx="13425"/>
              </a:xfrm>
              <a:custGeom>
                <a:pathLst>
                  <a:path w="537" extrusionOk="0" h="4626">
                    <a:moveTo>
                      <a:pt y="0" x="293"/>
                    </a:moveTo>
                    <a:lnTo>
                      <a:pt y="3598" x="0"/>
                    </a:lnTo>
                    <a:lnTo>
                      <a:pt y="4626" x="146"/>
                    </a:lnTo>
                    <a:lnTo>
                      <a:pt y="4626" x="244"/>
                    </a:lnTo>
                    <a:lnTo>
                      <a:pt y="4112" x="293"/>
                    </a:lnTo>
                    <a:lnTo>
                      <a:pt y="514" x="536"/>
                    </a:lnTo>
                    <a:lnTo>
                      <a:pt y="0" x="293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00" name="Shape 6800"/>
              <p:cNvSpPr/>
              <p:nvPr/>
            </p:nvSpPr>
            <p:spPr>
              <a:xfrm>
                <a:off y="301925" x="2462850"/>
                <a:ext cy="57825" cx="47525"/>
              </a:xfrm>
              <a:custGeom>
                <a:pathLst>
                  <a:path w="1901" extrusionOk="0" h="2313">
                    <a:moveTo>
                      <a:pt y="0" x="146"/>
                    </a:moveTo>
                    <a:lnTo>
                      <a:pt y="771" x="292"/>
                    </a:lnTo>
                    <a:lnTo>
                      <a:pt y="771" x="0"/>
                    </a:lnTo>
                    <a:lnTo>
                      <a:pt y="1542" x="0"/>
                    </a:lnTo>
                    <a:lnTo>
                      <a:pt y="1542" x="146"/>
                    </a:lnTo>
                    <a:lnTo>
                      <a:pt y="1799" x="536"/>
                    </a:lnTo>
                    <a:lnTo>
                      <a:pt y="1799" x="974"/>
                    </a:lnTo>
                    <a:lnTo>
                      <a:pt y="2056" x="1462"/>
                    </a:lnTo>
                    <a:lnTo>
                      <a:pt y="2313" x="1851"/>
                    </a:lnTo>
                    <a:lnTo>
                      <a:pt y="771" x="1900"/>
                    </a:lnTo>
                    <a:lnTo>
                      <a:pt y="514" x="1462"/>
                    </a:lnTo>
                    <a:lnTo>
                      <a:pt y="257" x="1023"/>
                    </a:lnTo>
                    <a:lnTo>
                      <a:pt y="257" x="536"/>
                    </a:lnTo>
                    <a:lnTo>
                      <a:pt y="0" x="146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01" name="Shape 6801"/>
              <p:cNvSpPr/>
              <p:nvPr/>
            </p:nvSpPr>
            <p:spPr>
              <a:xfrm>
                <a:off y="32100" x="2461625"/>
                <a:ext cy="289100" cx="8550"/>
              </a:xfrm>
              <a:custGeom>
                <a:pathLst>
                  <a:path w="342" extrusionOk="0" h="11564">
                    <a:moveTo>
                      <a:pt y="1" x="98"/>
                    </a:moveTo>
                    <a:lnTo>
                      <a:pt y="772" x="0"/>
                    </a:lnTo>
                    <a:lnTo>
                      <a:pt y="11564" x="49"/>
                    </a:lnTo>
                    <a:lnTo>
                      <a:pt y="11564" x="341"/>
                    </a:lnTo>
                    <a:lnTo>
                      <a:pt y="772" x="244"/>
                    </a:lnTo>
                    <a:lnTo>
                      <a:pt y="1" x="24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02" name="Shape 6802"/>
              <p:cNvSpPr/>
              <p:nvPr/>
            </p:nvSpPr>
            <p:spPr>
              <a:xfrm>
                <a:off y="32100" x="2449450"/>
                <a:ext cy="51425" cx="15850"/>
              </a:xfrm>
              <a:custGeom>
                <a:pathLst>
                  <a:path w="634" extrusionOk="0" h="2057">
                    <a:moveTo>
                      <a:pt y="1" x="585"/>
                    </a:moveTo>
                    <a:lnTo>
                      <a:pt y="515" x="98"/>
                    </a:lnTo>
                    <a:lnTo>
                      <a:pt y="515" x="0"/>
                    </a:lnTo>
                    <a:lnTo>
                      <a:pt y="1029" x="0"/>
                    </a:lnTo>
                    <a:lnTo>
                      <a:pt y="2056" x="146"/>
                    </a:lnTo>
                    <a:lnTo>
                      <a:pt y="1543" x="633"/>
                    </a:lnTo>
                    <a:lnTo>
                      <a:pt y="1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03" name="Shape 6803"/>
              <p:cNvSpPr/>
              <p:nvPr/>
            </p:nvSpPr>
            <p:spPr>
              <a:xfrm>
                <a:off y="57800" x="2436050"/>
                <a:ext cy="282675" cx="19500"/>
              </a:xfrm>
              <a:custGeom>
                <a:pathLst>
                  <a:path w="780" extrusionOk="0" h="11307">
                    <a:moveTo>
                      <a:pt y="1" x="536"/>
                    </a:moveTo>
                    <a:lnTo>
                      <a:pt y="10536" x="0"/>
                    </a:lnTo>
                    <a:lnTo>
                      <a:pt y="11307" x="146"/>
                    </a:lnTo>
                    <a:lnTo>
                      <a:pt y="11307" x="292"/>
                    </a:lnTo>
                    <a:lnTo>
                      <a:pt y="10793" x="292"/>
                    </a:lnTo>
                    <a:lnTo>
                      <a:pt y="515" x="780"/>
                    </a:lnTo>
                    <a:lnTo>
                      <a:pt y="1" x="536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04" name="Shape 6804"/>
              <p:cNvSpPr/>
              <p:nvPr/>
            </p:nvSpPr>
            <p:spPr>
              <a:xfrm>
                <a:off y="308350" x="2401925"/>
                <a:ext cy="57825" cx="37800"/>
              </a:xfrm>
              <a:custGeom>
                <a:pathLst>
                  <a:path w="1512" extrusionOk="0" h="2313">
                    <a:moveTo>
                      <a:pt y="0" x="1219"/>
                    </a:moveTo>
                    <a:lnTo>
                      <a:pt y="257" x="829"/>
                    </a:lnTo>
                    <a:lnTo>
                      <a:pt y="514" x="439"/>
                    </a:lnTo>
                    <a:lnTo>
                      <a:pt y="1028" x="147"/>
                    </a:lnTo>
                    <a:lnTo>
                      <a:pt y="1799" x="1"/>
                    </a:lnTo>
                    <a:lnTo>
                      <a:pt y="2313" x="147"/>
                    </a:lnTo>
                    <a:lnTo>
                      <a:pt y="1028" x="342"/>
                    </a:lnTo>
                    <a:lnTo>
                      <a:pt y="2313" x="342"/>
                    </a:lnTo>
                    <a:lnTo>
                      <a:pt y="2056" x="488"/>
                    </a:lnTo>
                    <a:lnTo>
                      <a:pt y="1799" x="829"/>
                    </a:lnTo>
                    <a:lnTo>
                      <a:pt y="1542" x="1219"/>
                    </a:lnTo>
                    <a:lnTo>
                      <a:pt y="1285" x="1511"/>
                    </a:lnTo>
                    <a:lnTo>
                      <a:pt y="0" x="151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05" name="Shape 6805"/>
              <p:cNvSpPr/>
              <p:nvPr/>
            </p:nvSpPr>
            <p:spPr>
              <a:xfrm>
                <a:off y="51375" x="1116925"/>
                <a:ext cy="603875" cx="118175"/>
              </a:xfrm>
              <a:custGeom>
                <a:pathLst>
                  <a:path w="4727" extrusionOk="0" h="24155">
                    <a:moveTo>
                      <a:pt y="12078" x="0"/>
                    </a:moveTo>
                    <a:lnTo>
                      <a:pt y="12592" x="195"/>
                    </a:lnTo>
                    <a:lnTo>
                      <a:pt y="12849" x="585"/>
                    </a:lnTo>
                    <a:lnTo>
                      <a:pt y="13106" x="926"/>
                    </a:lnTo>
                    <a:lnTo>
                      <a:pt y="13106" x="1267"/>
                    </a:lnTo>
                    <a:lnTo>
                      <a:pt y="23641" x="1754"/>
                    </a:lnTo>
                    <a:lnTo>
                      <a:pt y="24155" x="2241"/>
                    </a:lnTo>
                    <a:lnTo>
                      <a:pt y="13106" x="2339"/>
                    </a:lnTo>
                    <a:lnTo>
                      <a:pt y="13106" x="2729"/>
                    </a:lnTo>
                    <a:lnTo>
                      <a:pt y="12849" x="3167"/>
                    </a:lnTo>
                    <a:lnTo>
                      <a:pt y="12849" x="3654"/>
                    </a:lnTo>
                    <a:lnTo>
                      <a:pt y="12592" x="4044"/>
                    </a:lnTo>
                    <a:lnTo>
                      <a:pt y="16189" x="4288"/>
                    </a:lnTo>
                    <a:lnTo>
                      <a:pt y="16189" x="4483"/>
                    </a:lnTo>
                    <a:lnTo>
                      <a:pt y="12335" x="4531"/>
                    </a:lnTo>
                    <a:lnTo>
                      <a:pt y="12078" x="4726"/>
                    </a:lnTo>
                    <a:lnTo>
                      <a:pt y="11821" x="4531"/>
                    </a:lnTo>
                    <a:lnTo>
                      <a:pt y="7966" x="4483"/>
                    </a:lnTo>
                    <a:lnTo>
                      <a:pt y="7966" x="4288"/>
                    </a:lnTo>
                    <a:lnTo>
                      <a:pt y="11564" x="4044"/>
                    </a:lnTo>
                    <a:lnTo>
                      <a:pt y="11307" x="3654"/>
                    </a:lnTo>
                    <a:lnTo>
                      <a:pt y="11050" x="3167"/>
                    </a:lnTo>
                    <a:lnTo>
                      <a:pt y="11050" x="2729"/>
                    </a:lnTo>
                    <a:lnTo>
                      <a:pt y="10793" x="2339"/>
                    </a:lnTo>
                    <a:lnTo>
                      <a:pt y="1" x="2241"/>
                    </a:lnTo>
                    <a:lnTo>
                      <a:pt y="515" x="1754"/>
                    </a:lnTo>
                    <a:lnTo>
                      <a:pt y="10793" x="1267"/>
                    </a:lnTo>
                    <a:lnTo>
                      <a:pt y="11050" x="926"/>
                    </a:lnTo>
                    <a:lnTo>
                      <a:pt y="11307" x="585"/>
                    </a:lnTo>
                    <a:lnTo>
                      <a:pt y="11564" x="195"/>
                    </a:lnTo>
                    <a:lnTo>
                      <a:pt y="12078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06" name="Shape 6806"/>
              <p:cNvSpPr/>
              <p:nvPr/>
            </p:nvSpPr>
            <p:spPr>
              <a:xfrm>
                <a:off y="334025" x="1278925"/>
                <a:ext cy="38575" cx="431200"/>
              </a:xfrm>
              <a:custGeom>
                <a:pathLst>
                  <a:path w="17248" extrusionOk="0" h="1543">
                    <a:moveTo>
                      <a:pt y="1" x="0"/>
                    </a:moveTo>
                    <a:lnTo>
                      <a:pt y="1543" x="0"/>
                    </a:lnTo>
                    <a:lnTo>
                      <a:pt y="1543" x="17247"/>
                    </a:lnTo>
                    <a:lnTo>
                      <a:pt y="1" x="1724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07" name="Shape 6807"/>
              <p:cNvSpPr/>
              <p:nvPr/>
            </p:nvSpPr>
            <p:spPr>
              <a:xfrm>
                <a:off y="334025" x="1924475"/>
                <a:ext cy="38575" cx="431200"/>
              </a:xfrm>
              <a:custGeom>
                <a:pathLst>
                  <a:path w="17248" extrusionOk="0" h="1543">
                    <a:moveTo>
                      <a:pt y="1" x="0"/>
                    </a:moveTo>
                    <a:lnTo>
                      <a:pt y="1543" x="0"/>
                    </a:lnTo>
                    <a:lnTo>
                      <a:pt y="1543" x="17248"/>
                    </a:lnTo>
                    <a:lnTo>
                      <a:pt y="1" x="17248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08" name="Shape 6808"/>
              <p:cNvSpPr/>
              <p:nvPr/>
            </p:nvSpPr>
            <p:spPr>
              <a:xfrm>
                <a:off y="334025" x="632150"/>
                <a:ext cy="38575" cx="431200"/>
              </a:xfrm>
              <a:custGeom>
                <a:pathLst>
                  <a:path w="17248" extrusionOk="0" h="1543">
                    <a:moveTo>
                      <a:pt y="1" x="0"/>
                    </a:moveTo>
                    <a:lnTo>
                      <a:pt y="1543" x="0"/>
                    </a:lnTo>
                    <a:lnTo>
                      <a:pt y="1543" x="17247"/>
                    </a:lnTo>
                    <a:lnTo>
                      <a:pt y="1" x="1724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09" name="Shape 6809"/>
              <p:cNvSpPr/>
              <p:nvPr/>
            </p:nvSpPr>
            <p:spPr>
              <a:xfrm>
                <a:off y="244100" x="1431175"/>
                <a:ext cy="154200" cx="130350"/>
              </a:xfrm>
              <a:custGeom>
                <a:pathLst>
                  <a:path w="5214" extrusionOk="0" h="6168">
                    <a:moveTo>
                      <a:pt y="5654" x="4580"/>
                    </a:moveTo>
                    <a:lnTo>
                      <a:pt y="5911" x="3752"/>
                    </a:lnTo>
                    <a:lnTo>
                      <a:pt y="6167" x="2680"/>
                    </a:lnTo>
                    <a:lnTo>
                      <a:pt y="6167" x="1608"/>
                    </a:lnTo>
                    <a:lnTo>
                      <a:pt y="6167" x="731"/>
                    </a:lnTo>
                    <a:lnTo>
                      <a:pt y="5911" x="439"/>
                    </a:lnTo>
                    <a:lnTo>
                      <a:pt y="5140" x="195"/>
                    </a:lnTo>
                    <a:lnTo>
                      <a:pt y="4883" x="98"/>
                    </a:lnTo>
                    <a:lnTo>
                      <a:pt y="4626" x="0"/>
                    </a:lnTo>
                    <a:lnTo>
                      <a:pt y="4112" x="98"/>
                    </a:lnTo>
                    <a:lnTo>
                      <a:pt y="3855" x="195"/>
                    </a:lnTo>
                    <a:lnTo>
                      <a:pt y="3341" x="439"/>
                    </a:lnTo>
                    <a:lnTo>
                      <a:pt y="3084" x="780"/>
                    </a:lnTo>
                    <a:lnTo>
                      <a:pt y="3084" x="926"/>
                    </a:lnTo>
                    <a:lnTo>
                      <a:pt y="2827" x="1121"/>
                    </a:lnTo>
                    <a:lnTo>
                      <a:pt y="2313" x="1364"/>
                    </a:lnTo>
                    <a:lnTo>
                      <a:pt y="1799" x="1705"/>
                    </a:lnTo>
                    <a:lnTo>
                      <a:pt y="2056" x="2095"/>
                    </a:lnTo>
                    <a:lnTo>
                      <a:pt y="2570" x="2534"/>
                    </a:lnTo>
                    <a:lnTo>
                      <a:pt y="3341" x="4142"/>
                    </a:lnTo>
                    <a:lnTo>
                      <a:pt y="0" x="4775"/>
                    </a:lnTo>
                    <a:lnTo>
                      <a:pt y="0" x="5213"/>
                    </a:lnTo>
                    <a:lnTo>
                      <a:pt y="5654" x="5165"/>
                    </a:lnTo>
                    <a:lnTo>
                      <a:pt y="5654" x="458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10" name="Shape 6810"/>
              <p:cNvSpPr/>
              <p:nvPr/>
            </p:nvSpPr>
            <p:spPr>
              <a:xfrm>
                <a:off y="244100" x="12175"/>
                <a:ext cy="160625" cx="130350"/>
              </a:xfrm>
              <a:custGeom>
                <a:pathLst>
                  <a:path w="5214" extrusionOk="0" h="6425">
                    <a:moveTo>
                      <a:pt y="5654" x="4580"/>
                    </a:moveTo>
                    <a:lnTo>
                      <a:pt y="5911" x="3703"/>
                    </a:lnTo>
                    <a:lnTo>
                      <a:pt y="6167" x="2631"/>
                    </a:lnTo>
                    <a:lnTo>
                      <a:pt y="6424" x="1559"/>
                    </a:lnTo>
                    <a:lnTo>
                      <a:pt y="6167" x="682"/>
                    </a:lnTo>
                    <a:lnTo>
                      <a:pt y="5911" x="390"/>
                    </a:lnTo>
                    <a:lnTo>
                      <a:pt y="5140" x="146"/>
                    </a:lnTo>
                    <a:lnTo>
                      <a:pt y="4883" x="98"/>
                    </a:lnTo>
                    <a:lnTo>
                      <a:pt y="4626" x="0"/>
                    </a:lnTo>
                    <a:lnTo>
                      <a:pt y="4112" x="98"/>
                    </a:lnTo>
                    <a:lnTo>
                      <a:pt y="3855" x="146"/>
                    </a:lnTo>
                    <a:lnTo>
                      <a:pt y="3341" x="390"/>
                    </a:lnTo>
                    <a:lnTo>
                      <a:pt y="3084" x="731"/>
                    </a:lnTo>
                    <a:lnTo>
                      <a:pt y="3084" x="926"/>
                    </a:lnTo>
                    <a:lnTo>
                      <a:pt y="2827" x="1072"/>
                    </a:lnTo>
                    <a:lnTo>
                      <a:pt y="2313" x="1316"/>
                    </a:lnTo>
                    <a:lnTo>
                      <a:pt y="1799" x="1657"/>
                    </a:lnTo>
                    <a:lnTo>
                      <a:pt y="2056" x="2095"/>
                    </a:lnTo>
                    <a:lnTo>
                      <a:pt y="2570" x="2485"/>
                    </a:lnTo>
                    <a:lnTo>
                      <a:pt y="3341" x="4093"/>
                    </a:lnTo>
                    <a:lnTo>
                      <a:pt y="0" x="4726"/>
                    </a:lnTo>
                    <a:lnTo>
                      <a:pt y="0" x="5213"/>
                    </a:lnTo>
                    <a:lnTo>
                      <a:pt y="5654" x="5116"/>
                    </a:lnTo>
                    <a:lnTo>
                      <a:pt y="5654" x="458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11" name="Shape 6811"/>
              <p:cNvSpPr/>
              <p:nvPr/>
            </p:nvSpPr>
            <p:spPr>
              <a:xfrm>
                <a:off y="44950" x="1710100"/>
                <a:ext cy="610300" cx="214400"/>
              </a:xfrm>
              <a:custGeom>
                <a:pathLst>
                  <a:path w="8576" extrusionOk="0" h="24412">
                    <a:moveTo>
                      <a:pt y="12335" x="8575"/>
                    </a:moveTo>
                    <a:lnTo>
                      <a:pt y="12335" x="8332"/>
                    </a:lnTo>
                    <a:lnTo>
                      <a:pt y="12849" x="8088"/>
                    </a:lnTo>
                    <a:lnTo>
                      <a:pt y="13363" x="7844"/>
                    </a:lnTo>
                    <a:lnTo>
                      <a:pt y="14133" x="7601"/>
                    </a:lnTo>
                    <a:lnTo>
                      <a:pt y="16189" x="7162"/>
                    </a:lnTo>
                    <a:lnTo>
                      <a:pt y="18502" x="6675"/>
                    </a:lnTo>
                    <a:lnTo>
                      <a:pt y="20557" x="6188"/>
                    </a:lnTo>
                    <a:lnTo>
                      <a:pt y="22613" x="5652"/>
                    </a:lnTo>
                    <a:lnTo>
                      <a:pt y="23384" x="5311"/>
                    </a:lnTo>
                    <a:lnTo>
                      <a:pt y="23898" x="5019"/>
                    </a:lnTo>
                    <a:lnTo>
                      <a:pt y="24412" x="4678"/>
                    </a:lnTo>
                    <a:lnTo>
                      <a:pt y="24412" x="4288"/>
                    </a:lnTo>
                    <a:lnTo>
                      <a:pt y="24412" x="3898"/>
                    </a:lnTo>
                    <a:lnTo>
                      <a:pt y="23898" x="3557"/>
                    </a:lnTo>
                    <a:lnTo>
                      <a:pt y="23384" x="3216"/>
                    </a:lnTo>
                    <a:lnTo>
                      <a:pt y="22613" x="2924"/>
                    </a:lnTo>
                    <a:lnTo>
                      <a:pt y="20557" x="2388"/>
                    </a:lnTo>
                    <a:lnTo>
                      <a:pt y="18502" x="1901"/>
                    </a:lnTo>
                    <a:lnTo>
                      <a:pt y="16189" x="1462"/>
                    </a:lnTo>
                    <a:lnTo>
                      <a:pt y="14133" x="975"/>
                    </a:lnTo>
                    <a:lnTo>
                      <a:pt y="13363" x="780"/>
                    </a:lnTo>
                    <a:lnTo>
                      <a:pt y="12849" x="536"/>
                    </a:lnTo>
                    <a:lnTo>
                      <a:pt y="12335" x="293"/>
                    </a:lnTo>
                    <a:lnTo>
                      <a:pt y="12335" x="0"/>
                    </a:lnTo>
                    <a:lnTo>
                      <a:pt y="12078" x="293"/>
                    </a:lnTo>
                    <a:lnTo>
                      <a:pt y="11821" x="536"/>
                    </a:lnTo>
                    <a:lnTo>
                      <a:pt y="11307" x="780"/>
                    </a:lnTo>
                    <a:lnTo>
                      <a:pt y="10279" x="975"/>
                    </a:lnTo>
                    <a:lnTo>
                      <a:pt y="8480" x="1462"/>
                    </a:lnTo>
                    <a:lnTo>
                      <a:pt y="6168" x="1901"/>
                    </a:lnTo>
                    <a:lnTo>
                      <a:pt y="3855" x="2388"/>
                    </a:lnTo>
                    <a:lnTo>
                      <a:pt y="2056" x="2924"/>
                    </a:lnTo>
                    <a:lnTo>
                      <a:pt y="1286" x="3216"/>
                    </a:lnTo>
                    <a:lnTo>
                      <a:pt y="515" x="3557"/>
                    </a:lnTo>
                    <a:lnTo>
                      <a:pt y="258" x="3898"/>
                    </a:lnTo>
                    <a:lnTo>
                      <a:pt y="1" x="4288"/>
                    </a:lnTo>
                    <a:lnTo>
                      <a:pt y="258" x="4678"/>
                    </a:lnTo>
                    <a:lnTo>
                      <a:pt y="515" x="5019"/>
                    </a:lnTo>
                    <a:lnTo>
                      <a:pt y="1286" x="5311"/>
                    </a:lnTo>
                    <a:lnTo>
                      <a:pt y="2056" x="5652"/>
                    </a:lnTo>
                    <a:lnTo>
                      <a:pt y="3855" x="6188"/>
                    </a:lnTo>
                    <a:lnTo>
                      <a:pt y="6168" x="6675"/>
                    </a:lnTo>
                    <a:lnTo>
                      <a:pt y="8480" x="7162"/>
                    </a:lnTo>
                    <a:lnTo>
                      <a:pt y="10279" x="7601"/>
                    </a:lnTo>
                    <a:lnTo>
                      <a:pt y="11307" x="7844"/>
                    </a:lnTo>
                    <a:lnTo>
                      <a:pt y="11821" x="8088"/>
                    </a:lnTo>
                    <a:lnTo>
                      <a:pt y="12078" x="8332"/>
                    </a:lnTo>
                    <a:lnTo>
                      <a:pt y="12335" x="85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12" name="Shape 6812"/>
              <p:cNvSpPr/>
              <p:nvPr/>
            </p:nvSpPr>
            <p:spPr>
              <a:xfrm>
                <a:off y="334025" x="1817275"/>
                <a:ext cy="340500" cx="107225"/>
              </a:xfrm>
              <a:custGeom>
                <a:pathLst>
                  <a:path w="4289" extrusionOk="0" h="13620">
                    <a:moveTo>
                      <a:pt y="1" x="4288"/>
                    </a:moveTo>
                    <a:lnTo>
                      <a:pt y="258" x="3996"/>
                    </a:lnTo>
                    <a:lnTo>
                      <a:pt y="515" x="3752"/>
                    </a:lnTo>
                    <a:lnTo>
                      <a:pt y="1286" x="3509"/>
                    </a:lnTo>
                    <a:lnTo>
                      <a:pt y="2057" x="3265"/>
                    </a:lnTo>
                    <a:lnTo>
                      <a:pt y="4112" x="2778"/>
                    </a:lnTo>
                    <a:lnTo>
                      <a:pt y="6168" x="2291"/>
                    </a:lnTo>
                    <a:lnTo>
                      <a:pt y="8481" x="1804"/>
                    </a:lnTo>
                    <a:lnTo>
                      <a:pt y="10279" x="1268"/>
                    </a:lnTo>
                    <a:lnTo>
                      <a:pt y="11050" x="975"/>
                    </a:lnTo>
                    <a:lnTo>
                      <a:pt y="11564" x="683"/>
                    </a:lnTo>
                    <a:lnTo>
                      <a:pt y="12078" x="342"/>
                    </a:lnTo>
                    <a:lnTo>
                      <a:pt y="12078" x="1"/>
                    </a:lnTo>
                    <a:lnTo>
                      <a:pt y="13620" x="1"/>
                    </a:lnTo>
                    <a:lnTo>
                      <a:pt y="13620" x="391"/>
                    </a:lnTo>
                    <a:lnTo>
                      <a:pt y="13106" x="780"/>
                    </a:lnTo>
                    <a:lnTo>
                      <a:pt y="12592" x="1121"/>
                    </a:lnTo>
                    <a:lnTo>
                      <a:pt y="11564" x="1414"/>
                    </a:lnTo>
                    <a:lnTo>
                      <a:pt y="9765" x="1998"/>
                    </a:lnTo>
                    <a:lnTo>
                      <a:pt y="7453" x="2486"/>
                    </a:lnTo>
                    <a:lnTo>
                      <a:pt y="5140" x="2973"/>
                    </a:lnTo>
                    <a:lnTo>
                      <a:pt y="3341" x="3411"/>
                    </a:lnTo>
                    <a:lnTo>
                      <a:pt y="2570" x="3606"/>
                    </a:lnTo>
                    <a:lnTo>
                      <a:pt y="2057" x="3850"/>
                    </a:lnTo>
                    <a:lnTo>
                      <a:pt y="1543" x="4093"/>
                    </a:lnTo>
                    <a:lnTo>
                      <a:pt y="1543" x="4288"/>
                    </a:lnTo>
                    <a:lnTo>
                      <a:pt y="1" x="4288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13" name="Shape 6813"/>
              <p:cNvSpPr/>
              <p:nvPr/>
            </p:nvSpPr>
            <p:spPr>
              <a:xfrm>
                <a:off y="334025" x="1710100"/>
                <a:ext cy="340500" cx="107200"/>
              </a:xfrm>
              <a:custGeom>
                <a:pathLst>
                  <a:path w="4288" extrusionOk="0" h="13620">
                    <a:moveTo>
                      <a:pt y="1" x="0"/>
                    </a:moveTo>
                    <a:lnTo>
                      <a:pt y="1543" x="0"/>
                    </a:lnTo>
                    <a:lnTo>
                      <a:pt y="1543" x="244"/>
                    </a:lnTo>
                    <a:lnTo>
                      <a:pt y="2057" x="488"/>
                    </a:lnTo>
                    <a:lnTo>
                      <a:pt y="2570" x="682"/>
                    </a:lnTo>
                    <a:lnTo>
                      <a:pt y="3341" x="926"/>
                    </a:lnTo>
                    <a:lnTo>
                      <a:pt y="5140" x="1365"/>
                    </a:lnTo>
                    <a:lnTo>
                      <a:pt y="7453" x="1803"/>
                    </a:lnTo>
                    <a:lnTo>
                      <a:pt y="9765" x="2290"/>
                    </a:lnTo>
                    <a:lnTo>
                      <a:pt y="11564" x="2875"/>
                    </a:lnTo>
                    <a:lnTo>
                      <a:pt y="12592" x="3167"/>
                    </a:lnTo>
                    <a:lnTo>
                      <a:pt y="13106" x="3508"/>
                    </a:lnTo>
                    <a:lnTo>
                      <a:pt y="13620" x="3898"/>
                    </a:lnTo>
                    <a:lnTo>
                      <a:pt y="13620" x="4288"/>
                    </a:lnTo>
                    <a:lnTo>
                      <a:pt y="12078" x="4288"/>
                    </a:lnTo>
                    <a:lnTo>
                      <a:pt y="12078" x="3947"/>
                    </a:lnTo>
                    <a:lnTo>
                      <a:pt y="11564" x="3606"/>
                    </a:lnTo>
                    <a:lnTo>
                      <a:pt y="11050" x="3265"/>
                    </a:lnTo>
                    <a:lnTo>
                      <a:pt y="10279" x="3021"/>
                    </a:lnTo>
                    <a:lnTo>
                      <a:pt y="8481" x="2485"/>
                    </a:lnTo>
                    <a:lnTo>
                      <a:pt y="6168" x="1998"/>
                    </a:lnTo>
                    <a:lnTo>
                      <a:pt y="4112" x="1559"/>
                    </a:lnTo>
                    <a:lnTo>
                      <a:pt y="2057" x="1072"/>
                    </a:lnTo>
                    <a:lnTo>
                      <a:pt y="1286" x="829"/>
                    </a:lnTo>
                    <a:lnTo>
                      <a:pt y="515" x="585"/>
                    </a:lnTo>
                    <a:lnTo>
                      <a:pt y="258" x="293"/>
                    </a:lnTo>
                    <a:lnTo>
                      <a:pt y="1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14" name="Shape 6814"/>
              <p:cNvSpPr/>
              <p:nvPr/>
            </p:nvSpPr>
            <p:spPr>
              <a:xfrm>
                <a:off y="25675" x="1710100"/>
                <a:ext cy="346925" cx="107200"/>
              </a:xfrm>
              <a:custGeom>
                <a:pathLst>
                  <a:path w="4288" extrusionOk="0" h="13877">
                    <a:moveTo>
                      <a:pt y="1" x="4288"/>
                    </a:moveTo>
                    <a:lnTo>
                      <a:pt y="258" x="3898"/>
                    </a:lnTo>
                    <a:lnTo>
                      <a:pt y="772" x="3508"/>
                    </a:lnTo>
                    <a:lnTo>
                      <a:pt y="1286" x="3167"/>
                    </a:lnTo>
                    <a:lnTo>
                      <a:pt y="2057" x="2875"/>
                    </a:lnTo>
                    <a:lnTo>
                      <a:pt y="4112" x="2290"/>
                    </a:lnTo>
                    <a:lnTo>
                      <a:pt y="6425" x="1803"/>
                    </a:lnTo>
                    <a:lnTo>
                      <a:pt y="8737" x="1365"/>
                    </a:lnTo>
                    <a:lnTo>
                      <a:pt y="10536" x="926"/>
                    </a:lnTo>
                    <a:lnTo>
                      <a:pt y="11307" x="682"/>
                    </a:lnTo>
                    <a:lnTo>
                      <a:pt y="11821" x="488"/>
                    </a:lnTo>
                    <a:lnTo>
                      <a:pt y="12078" x="244"/>
                    </a:lnTo>
                    <a:lnTo>
                      <a:pt y="12335" x="0"/>
                    </a:lnTo>
                    <a:lnTo>
                      <a:pt y="13877" x="0"/>
                    </a:lnTo>
                    <a:lnTo>
                      <a:pt y="13620" x="293"/>
                    </a:lnTo>
                    <a:lnTo>
                      <a:pt y="13363" x="585"/>
                    </a:lnTo>
                    <a:lnTo>
                      <a:pt y="12592" x="829"/>
                    </a:lnTo>
                    <a:lnTo>
                      <a:pt y="11821" x="1072"/>
                    </a:lnTo>
                    <a:lnTo>
                      <a:pt y="9765" x="1559"/>
                    </a:lnTo>
                    <a:lnTo>
                      <a:pt y="7453" x="1998"/>
                    </a:lnTo>
                    <a:lnTo>
                      <a:pt y="5397" x="2485"/>
                    </a:lnTo>
                    <a:lnTo>
                      <a:pt y="3341" x="3021"/>
                    </a:lnTo>
                    <a:lnTo>
                      <a:pt y="2827" x="3265"/>
                    </a:lnTo>
                    <a:lnTo>
                      <a:pt y="2057" x="3606"/>
                    </a:lnTo>
                    <a:lnTo>
                      <a:pt y="1800" x="3947"/>
                    </a:lnTo>
                    <a:lnTo>
                      <a:pt y="1543" x="4288"/>
                    </a:lnTo>
                    <a:lnTo>
                      <a:pt y="1" x="4288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15" name="Shape 6815"/>
              <p:cNvSpPr/>
              <p:nvPr/>
            </p:nvSpPr>
            <p:spPr>
              <a:xfrm>
                <a:off y="25675" x="1817275"/>
                <a:ext cy="346925" cx="107225"/>
              </a:xfrm>
              <a:custGeom>
                <a:pathLst>
                  <a:path w="4289" extrusionOk="0" h="13877">
                    <a:moveTo>
                      <a:pt y="1" x="1"/>
                    </a:moveTo>
                    <a:lnTo>
                      <a:pt y="1543" x="1"/>
                    </a:lnTo>
                    <a:lnTo>
                      <a:pt y="1800" x="342"/>
                    </a:lnTo>
                    <a:lnTo>
                      <a:pt y="2057" x="683"/>
                    </a:lnTo>
                    <a:lnTo>
                      <a:pt y="2827" x="975"/>
                    </a:lnTo>
                    <a:lnTo>
                      <a:pt y="3341" x="1268"/>
                    </a:lnTo>
                    <a:lnTo>
                      <a:pt y="5397" x="1804"/>
                    </a:lnTo>
                    <a:lnTo>
                      <a:pt y="7453" x="2291"/>
                    </a:lnTo>
                    <a:lnTo>
                      <a:pt y="9765" x="2778"/>
                    </a:lnTo>
                    <a:lnTo>
                      <a:pt y="11821" x="3265"/>
                    </a:lnTo>
                    <a:lnTo>
                      <a:pt y="12592" x="3509"/>
                    </a:lnTo>
                    <a:lnTo>
                      <a:pt y="13363" x="3752"/>
                    </a:lnTo>
                    <a:lnTo>
                      <a:pt y="13620" x="3996"/>
                    </a:lnTo>
                    <a:lnTo>
                      <a:pt y="13877" x="4288"/>
                    </a:lnTo>
                    <a:lnTo>
                      <a:pt y="12335" x="4288"/>
                    </a:lnTo>
                    <a:lnTo>
                      <a:pt y="12078" x="4093"/>
                    </a:lnTo>
                    <a:lnTo>
                      <a:pt y="11821" x="3850"/>
                    </a:lnTo>
                    <a:lnTo>
                      <a:pt y="11307" x="3606"/>
                    </a:lnTo>
                    <a:lnTo>
                      <a:pt y="10536" x="3411"/>
                    </a:lnTo>
                    <a:lnTo>
                      <a:pt y="8737" x="2973"/>
                    </a:lnTo>
                    <a:lnTo>
                      <a:pt y="6425" x="2486"/>
                    </a:lnTo>
                    <a:lnTo>
                      <a:pt y="4112" x="1998"/>
                    </a:lnTo>
                    <a:lnTo>
                      <a:pt y="2057" x="1414"/>
                    </a:lnTo>
                    <a:lnTo>
                      <a:pt y="1286" x="1121"/>
                    </a:lnTo>
                    <a:lnTo>
                      <a:pt y="772" x="780"/>
                    </a:lnTo>
                    <a:lnTo>
                      <a:pt y="258" x="391"/>
                    </a:lnTo>
                    <a:lnTo>
                      <a:pt y="1" x="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16" name="Shape 6816"/>
              <p:cNvSpPr/>
              <p:nvPr/>
            </p:nvSpPr>
            <p:spPr>
              <a:xfrm>
                <a:off y="44950" x="419000"/>
                <a:ext cy="610300" cx="214375"/>
              </a:xfrm>
              <a:custGeom>
                <a:pathLst>
                  <a:path w="8575" extrusionOk="0" h="24412">
                    <a:moveTo>
                      <a:pt y="12335" x="8575"/>
                    </a:moveTo>
                    <a:lnTo>
                      <a:pt y="12335" x="8331"/>
                    </a:lnTo>
                    <a:lnTo>
                      <a:pt y="12849" x="8039"/>
                    </a:lnTo>
                    <a:lnTo>
                      <a:pt y="13363" x="7844"/>
                    </a:lnTo>
                    <a:lnTo>
                      <a:pt y="14133" x="7601"/>
                    </a:lnTo>
                    <a:lnTo>
                      <a:pt y="16189" x="7113"/>
                    </a:lnTo>
                    <a:lnTo>
                      <a:pt y="18502" x="6675"/>
                    </a:lnTo>
                    <a:lnTo>
                      <a:pt y="20557" x="6188"/>
                    </a:lnTo>
                    <a:lnTo>
                      <a:pt y="22613" x="5603"/>
                    </a:lnTo>
                    <a:lnTo>
                      <a:pt y="23384" x="5311"/>
                    </a:lnTo>
                    <a:lnTo>
                      <a:pt y="23898" x="4970"/>
                    </a:lnTo>
                    <a:lnTo>
                      <a:pt y="24412" x="4629"/>
                    </a:lnTo>
                    <a:lnTo>
                      <a:pt y="24412" x="4288"/>
                    </a:lnTo>
                    <a:lnTo>
                      <a:pt y="24412" x="3898"/>
                    </a:lnTo>
                    <a:lnTo>
                      <a:pt y="23898" x="3557"/>
                    </a:lnTo>
                    <a:lnTo>
                      <a:pt y="23384" x="3216"/>
                    </a:lnTo>
                    <a:lnTo>
                      <a:pt y="22613" x="2923"/>
                    </a:lnTo>
                    <a:lnTo>
                      <a:pt y="20557" x="2387"/>
                    </a:lnTo>
                    <a:lnTo>
                      <a:pt y="18502" x="1900"/>
                    </a:lnTo>
                    <a:lnTo>
                      <a:pt y="16189" x="1413"/>
                    </a:lnTo>
                    <a:lnTo>
                      <a:pt y="14133" x="974"/>
                    </a:lnTo>
                    <a:lnTo>
                      <a:pt y="13363" x="731"/>
                    </a:lnTo>
                    <a:lnTo>
                      <a:pt y="12849" x="487"/>
                    </a:lnTo>
                    <a:lnTo>
                      <a:pt y="12335" x="244"/>
                    </a:lnTo>
                    <a:lnTo>
                      <a:pt y="12335" x="0"/>
                    </a:lnTo>
                    <a:lnTo>
                      <a:pt y="12078" x="244"/>
                    </a:lnTo>
                    <a:lnTo>
                      <a:pt y="11821" x="487"/>
                    </a:lnTo>
                    <a:lnTo>
                      <a:pt y="11307" x="731"/>
                    </a:lnTo>
                    <a:lnTo>
                      <a:pt y="10279" x="974"/>
                    </a:lnTo>
                    <a:lnTo>
                      <a:pt y="8480" x="1413"/>
                    </a:lnTo>
                    <a:lnTo>
                      <a:pt y="6168" x="1900"/>
                    </a:lnTo>
                    <a:lnTo>
                      <a:pt y="3855" x="2387"/>
                    </a:lnTo>
                    <a:lnTo>
                      <a:pt y="2056" x="2923"/>
                    </a:lnTo>
                    <a:lnTo>
                      <a:pt y="1286" x="3216"/>
                    </a:lnTo>
                    <a:lnTo>
                      <a:pt y="515" x="3557"/>
                    </a:lnTo>
                    <a:lnTo>
                      <a:pt y="258" x="3898"/>
                    </a:lnTo>
                    <a:lnTo>
                      <a:pt y="1" x="4288"/>
                    </a:lnTo>
                    <a:lnTo>
                      <a:pt y="258" x="4629"/>
                    </a:lnTo>
                    <a:lnTo>
                      <a:pt y="515" x="4970"/>
                    </a:lnTo>
                    <a:lnTo>
                      <a:pt y="1286" x="5311"/>
                    </a:lnTo>
                    <a:lnTo>
                      <a:pt y="2056" x="5603"/>
                    </a:lnTo>
                    <a:lnTo>
                      <a:pt y="3855" x="6188"/>
                    </a:lnTo>
                    <a:lnTo>
                      <a:pt y="6168" x="6675"/>
                    </a:lnTo>
                    <a:lnTo>
                      <a:pt y="8480" x="7113"/>
                    </a:lnTo>
                    <a:lnTo>
                      <a:pt y="10279" x="7601"/>
                    </a:lnTo>
                    <a:lnTo>
                      <a:pt y="11307" x="7844"/>
                    </a:lnTo>
                    <a:lnTo>
                      <a:pt y="11821" x="8039"/>
                    </a:lnTo>
                    <a:lnTo>
                      <a:pt y="12078" x="8331"/>
                    </a:lnTo>
                    <a:lnTo>
                      <a:pt y="12335" x="85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17" name="Shape 6817"/>
              <p:cNvSpPr/>
              <p:nvPr/>
            </p:nvSpPr>
            <p:spPr>
              <a:xfrm>
                <a:off y="334025" x="526175"/>
                <a:ext cy="340500" cx="107200"/>
              </a:xfrm>
              <a:custGeom>
                <a:pathLst>
                  <a:path w="4288" extrusionOk="0" h="13620">
                    <a:moveTo>
                      <a:pt y="1" x="4288"/>
                    </a:moveTo>
                    <a:lnTo>
                      <a:pt y="258" x="3996"/>
                    </a:lnTo>
                    <a:lnTo>
                      <a:pt y="515" x="3703"/>
                    </a:lnTo>
                    <a:lnTo>
                      <a:pt y="1286" x="3460"/>
                    </a:lnTo>
                    <a:lnTo>
                      <a:pt y="2057" x="3216"/>
                    </a:lnTo>
                    <a:lnTo>
                      <a:pt y="4112" x="2729"/>
                    </a:lnTo>
                    <a:lnTo>
                      <a:pt y="6168" x="2290"/>
                    </a:lnTo>
                    <a:lnTo>
                      <a:pt y="8481" x="1803"/>
                    </a:lnTo>
                    <a:lnTo>
                      <a:pt y="10279" x="1267"/>
                    </a:lnTo>
                    <a:lnTo>
                      <a:pt y="11050" x="975"/>
                    </a:lnTo>
                    <a:lnTo>
                      <a:pt y="11564" x="683"/>
                    </a:lnTo>
                    <a:lnTo>
                      <a:pt y="12078" x="342"/>
                    </a:lnTo>
                    <a:lnTo>
                      <a:pt y="12078" x="1"/>
                    </a:lnTo>
                    <a:lnTo>
                      <a:pt y="13620" x="1"/>
                    </a:lnTo>
                    <a:lnTo>
                      <a:pt y="13620" x="390"/>
                    </a:lnTo>
                    <a:lnTo>
                      <a:pt y="13106" x="731"/>
                    </a:lnTo>
                    <a:lnTo>
                      <a:pt y="12592" x="1072"/>
                    </a:lnTo>
                    <a:lnTo>
                      <a:pt y="11564" x="1413"/>
                    </a:lnTo>
                    <a:lnTo>
                      <a:pt y="9765" x="1949"/>
                    </a:lnTo>
                    <a:lnTo>
                      <a:pt y="7453" x="2485"/>
                    </a:lnTo>
                    <a:lnTo>
                      <a:pt y="5140" x="2924"/>
                    </a:lnTo>
                    <a:lnTo>
                      <a:pt y="3341" x="3411"/>
                    </a:lnTo>
                    <a:lnTo>
                      <a:pt y="2570" x="3606"/>
                    </a:lnTo>
                    <a:lnTo>
                      <a:pt y="2057" x="3849"/>
                    </a:lnTo>
                    <a:lnTo>
                      <a:pt y="1543" x="4044"/>
                    </a:lnTo>
                    <a:lnTo>
                      <a:pt y="1543" x="4288"/>
                    </a:lnTo>
                    <a:lnTo>
                      <a:pt y="1" x="4288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18" name="Shape 6818"/>
              <p:cNvSpPr/>
              <p:nvPr/>
            </p:nvSpPr>
            <p:spPr>
              <a:xfrm>
                <a:off y="334025" x="419000"/>
                <a:ext cy="340500" cx="107200"/>
              </a:xfrm>
              <a:custGeom>
                <a:pathLst>
                  <a:path w="4288" extrusionOk="0" h="13620">
                    <a:moveTo>
                      <a:pt y="1" x="0"/>
                    </a:moveTo>
                    <a:lnTo>
                      <a:pt y="1543" x="0"/>
                    </a:lnTo>
                    <a:lnTo>
                      <a:pt y="1543" x="244"/>
                    </a:lnTo>
                    <a:lnTo>
                      <a:pt y="2057" x="439"/>
                    </a:lnTo>
                    <a:lnTo>
                      <a:pt y="2570" x="682"/>
                    </a:lnTo>
                    <a:lnTo>
                      <a:pt y="3341" x="877"/>
                    </a:lnTo>
                    <a:lnTo>
                      <a:pt y="5140" x="1316"/>
                    </a:lnTo>
                    <a:lnTo>
                      <a:pt y="7453" x="1803"/>
                    </a:lnTo>
                    <a:lnTo>
                      <a:pt y="9765" x="2290"/>
                    </a:lnTo>
                    <a:lnTo>
                      <a:pt y="11564" x="2826"/>
                    </a:lnTo>
                    <a:lnTo>
                      <a:pt y="12592" x="3167"/>
                    </a:lnTo>
                    <a:lnTo>
                      <a:pt y="13106" x="3508"/>
                    </a:lnTo>
                    <a:lnTo>
                      <a:pt y="13620" x="3849"/>
                    </a:lnTo>
                    <a:lnTo>
                      <a:pt y="13620" x="4288"/>
                    </a:lnTo>
                    <a:lnTo>
                      <a:pt y="12078" x="4288"/>
                    </a:lnTo>
                    <a:lnTo>
                      <a:pt y="12078" x="3898"/>
                    </a:lnTo>
                    <a:lnTo>
                      <a:pt y="11564" x="3557"/>
                    </a:lnTo>
                    <a:lnTo>
                      <a:pt y="11050" x="3264"/>
                    </a:lnTo>
                    <a:lnTo>
                      <a:pt y="10279" x="2972"/>
                    </a:lnTo>
                    <a:lnTo>
                      <a:pt y="8481" x="2436"/>
                    </a:lnTo>
                    <a:lnTo>
                      <a:pt y="6168" x="1949"/>
                    </a:lnTo>
                    <a:lnTo>
                      <a:pt y="4112" x="1510"/>
                    </a:lnTo>
                    <a:lnTo>
                      <a:pt y="2057" x="1072"/>
                    </a:lnTo>
                    <a:lnTo>
                      <a:pt y="1286" x="828"/>
                    </a:lnTo>
                    <a:lnTo>
                      <a:pt y="515" x="536"/>
                    </a:lnTo>
                    <a:lnTo>
                      <a:pt y="258" x="292"/>
                    </a:lnTo>
                    <a:lnTo>
                      <a:pt y="1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19" name="Shape 6819"/>
              <p:cNvSpPr/>
              <p:nvPr/>
            </p:nvSpPr>
            <p:spPr>
              <a:xfrm>
                <a:off y="32100" x="419000"/>
                <a:ext cy="340500" cx="107200"/>
              </a:xfrm>
              <a:custGeom>
                <a:pathLst>
                  <a:path w="4288" extrusionOk="0" h="13620">
                    <a:moveTo>
                      <a:pt y="1" x="3849"/>
                    </a:moveTo>
                    <a:lnTo>
                      <a:pt y="515" x="3508"/>
                    </a:lnTo>
                    <a:lnTo>
                      <a:pt y="1029" x="3167"/>
                    </a:lnTo>
                    <a:lnTo>
                      <a:pt y="1800" x="2826"/>
                    </a:lnTo>
                    <a:lnTo>
                      <a:pt y="3855" x="2290"/>
                    </a:lnTo>
                    <a:lnTo>
                      <a:pt y="6168" x="1803"/>
                    </a:lnTo>
                    <a:lnTo>
                      <a:pt y="8480" x="1316"/>
                    </a:lnTo>
                    <a:lnTo>
                      <a:pt y="10279" x="877"/>
                    </a:lnTo>
                    <a:lnTo>
                      <a:pt y="11050" x="682"/>
                    </a:lnTo>
                    <a:lnTo>
                      <a:pt y="11564" x="439"/>
                    </a:lnTo>
                    <a:lnTo>
                      <a:pt y="11821" x="244"/>
                    </a:lnTo>
                    <a:lnTo>
                      <a:pt y="12078" x="0"/>
                    </a:lnTo>
                    <a:lnTo>
                      <a:pt y="13620" x="0"/>
                    </a:lnTo>
                    <a:lnTo>
                      <a:pt y="13363" x="292"/>
                    </a:lnTo>
                    <a:lnTo>
                      <a:pt y="13106" x="536"/>
                    </a:lnTo>
                    <a:lnTo>
                      <a:pt y="12335" x="828"/>
                    </a:lnTo>
                    <a:lnTo>
                      <a:pt y="11564" x="1072"/>
                    </a:lnTo>
                    <a:lnTo>
                      <a:pt y="9508" x="1510"/>
                    </a:lnTo>
                    <a:lnTo>
                      <a:pt y="7196" x="1949"/>
                    </a:lnTo>
                    <a:lnTo>
                      <a:pt y="5140" x="2436"/>
                    </a:lnTo>
                    <a:lnTo>
                      <a:pt y="3084" x="2972"/>
                    </a:lnTo>
                    <a:lnTo>
                      <a:pt y="2570" x="3264"/>
                    </a:lnTo>
                    <a:lnTo>
                      <a:pt y="1800" x="3557"/>
                    </a:lnTo>
                    <a:lnTo>
                      <a:pt y="1543" x="3898"/>
                    </a:lnTo>
                    <a:lnTo>
                      <a:pt y="1286" x="4288"/>
                    </a:lnTo>
                    <a:lnTo>
                      <a:pt y="1" x="4288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20" name="Shape 6820"/>
              <p:cNvSpPr/>
              <p:nvPr/>
            </p:nvSpPr>
            <p:spPr>
              <a:xfrm>
                <a:off y="32100" x="526175"/>
                <a:ext cy="340500" cx="107200"/>
              </a:xfrm>
              <a:custGeom>
                <a:pathLst>
                  <a:path w="4288" extrusionOk="0" h="13620">
                    <a:moveTo>
                      <a:pt y="1" x="1"/>
                    </a:moveTo>
                    <a:lnTo>
                      <a:pt y="1286" x="1"/>
                    </a:lnTo>
                    <a:lnTo>
                      <a:pt y="1543" x="342"/>
                    </a:lnTo>
                    <a:lnTo>
                      <a:pt y="1800" x="683"/>
                    </a:lnTo>
                    <a:lnTo>
                      <a:pt y="2570" x="975"/>
                    </a:lnTo>
                    <a:lnTo>
                      <a:pt y="3084" x="1267"/>
                    </a:lnTo>
                    <a:lnTo>
                      <a:pt y="5140" x="1803"/>
                    </a:lnTo>
                    <a:lnTo>
                      <a:pt y="7196" x="2290"/>
                    </a:lnTo>
                    <a:lnTo>
                      <a:pt y="9508" x="2729"/>
                    </a:lnTo>
                    <a:lnTo>
                      <a:pt y="11564" x="3216"/>
                    </a:lnTo>
                    <a:lnTo>
                      <a:pt y="12335" x="3460"/>
                    </a:lnTo>
                    <a:lnTo>
                      <a:pt y="13106" x="3703"/>
                    </a:lnTo>
                    <a:lnTo>
                      <a:pt y="13363" x="3996"/>
                    </a:lnTo>
                    <a:lnTo>
                      <a:pt y="13620" x="4288"/>
                    </a:lnTo>
                    <a:lnTo>
                      <a:pt y="12078" x="4288"/>
                    </a:lnTo>
                    <a:lnTo>
                      <a:pt y="11821" x="4044"/>
                    </a:lnTo>
                    <a:lnTo>
                      <a:pt y="11564" x="3849"/>
                    </a:lnTo>
                    <a:lnTo>
                      <a:pt y="11050" x="3606"/>
                    </a:lnTo>
                    <a:lnTo>
                      <a:pt y="10279" x="3411"/>
                    </a:lnTo>
                    <a:lnTo>
                      <a:pt y="8480" x="2924"/>
                    </a:lnTo>
                    <a:lnTo>
                      <a:pt y="6168" x="2485"/>
                    </a:lnTo>
                    <a:lnTo>
                      <a:pt y="3855" x="1949"/>
                    </a:lnTo>
                    <a:lnTo>
                      <a:pt y="1800" x="1413"/>
                    </a:lnTo>
                    <a:lnTo>
                      <a:pt y="1029" x="1072"/>
                    </a:lnTo>
                    <a:lnTo>
                      <a:pt y="515" x="731"/>
                    </a:lnTo>
                    <a:lnTo>
                      <a:pt y="1" x="39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21" name="Shape 6821"/>
              <p:cNvSpPr/>
              <p:nvPr/>
            </p:nvSpPr>
            <p:spPr>
              <a:xfrm>
                <a:off y="51375" x="1762475"/>
                <a:ext cy="603875" cx="119400"/>
              </a:xfrm>
              <a:custGeom>
                <a:pathLst>
                  <a:path w="4776" extrusionOk="0" h="24155">
                    <a:moveTo>
                      <a:pt y="12078" x="0"/>
                    </a:moveTo>
                    <a:lnTo>
                      <a:pt y="11564" x="244"/>
                    </a:lnTo>
                    <a:lnTo>
                      <a:pt y="11307" x="585"/>
                    </a:lnTo>
                    <a:lnTo>
                      <a:pt y="11050" x="975"/>
                    </a:lnTo>
                    <a:lnTo>
                      <a:pt y="11050" x="1267"/>
                    </a:lnTo>
                    <a:lnTo>
                      <a:pt y="515" x="1754"/>
                    </a:lnTo>
                    <a:lnTo>
                      <a:pt y="1" x="2242"/>
                    </a:lnTo>
                    <a:lnTo>
                      <a:pt y="10793" x="2339"/>
                    </a:lnTo>
                    <a:lnTo>
                      <a:pt y="11050" x="2729"/>
                    </a:lnTo>
                    <a:lnTo>
                      <a:pt y="11050" x="3216"/>
                    </a:lnTo>
                    <a:lnTo>
                      <a:pt y="11307" x="3654"/>
                    </a:lnTo>
                    <a:lnTo>
                      <a:pt y="11564" x="4044"/>
                    </a:lnTo>
                    <a:lnTo>
                      <a:pt y="7966" x="4337"/>
                    </a:lnTo>
                    <a:lnTo>
                      <a:pt y="7966" x="4483"/>
                    </a:lnTo>
                    <a:lnTo>
                      <a:pt y="11821" x="4531"/>
                    </a:lnTo>
                    <a:lnTo>
                      <a:pt y="12078" x="4775"/>
                    </a:lnTo>
                    <a:lnTo>
                      <a:pt y="12335" x="4531"/>
                    </a:lnTo>
                    <a:lnTo>
                      <a:pt y="16189" x="4483"/>
                    </a:lnTo>
                    <a:lnTo>
                      <a:pt y="16189" x="4337"/>
                    </a:lnTo>
                    <a:lnTo>
                      <a:pt y="12592" x="4044"/>
                    </a:lnTo>
                    <a:lnTo>
                      <a:pt y="12849" x="3654"/>
                    </a:lnTo>
                    <a:lnTo>
                      <a:pt y="13106" x="3216"/>
                    </a:lnTo>
                    <a:lnTo>
                      <a:pt y="13106" x="2729"/>
                    </a:lnTo>
                    <a:lnTo>
                      <a:pt y="13363" x="2339"/>
                    </a:lnTo>
                    <a:lnTo>
                      <a:pt y="24155" x="2242"/>
                    </a:lnTo>
                    <a:lnTo>
                      <a:pt y="23641" x="1754"/>
                    </a:lnTo>
                    <a:lnTo>
                      <a:pt y="13106" x="1267"/>
                    </a:lnTo>
                    <a:lnTo>
                      <a:pt y="13106" x="975"/>
                    </a:lnTo>
                    <a:lnTo>
                      <a:pt y="12849" x="585"/>
                    </a:lnTo>
                    <a:lnTo>
                      <a:pt y="12592" x="244"/>
                    </a:lnTo>
                    <a:lnTo>
                      <a:pt y="12078" x="0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22" name="Shape 6822"/>
              <p:cNvSpPr/>
              <p:nvPr/>
            </p:nvSpPr>
            <p:spPr>
              <a:xfrm>
                <a:off y="51375" x="1762475"/>
                <a:ext cy="603875" cx="119400"/>
              </a:xfrm>
              <a:custGeom>
                <a:pathLst>
                  <a:path w="4776" extrusionOk="0" fill="none" h="24155">
                    <a:moveTo>
                      <a:pt y="12078" x="0"/>
                    </a:moveTo>
                    <a:lnTo>
                      <a:pt y="11564" x="244"/>
                    </a:lnTo>
                    <a:lnTo>
                      <a:pt y="11307" x="585"/>
                    </a:lnTo>
                    <a:lnTo>
                      <a:pt y="11050" x="975"/>
                    </a:lnTo>
                    <a:lnTo>
                      <a:pt y="11050" x="1267"/>
                    </a:lnTo>
                    <a:lnTo>
                      <a:pt y="515" x="1754"/>
                    </a:lnTo>
                    <a:lnTo>
                      <a:pt y="1" x="2242"/>
                    </a:lnTo>
                    <a:lnTo>
                      <a:pt y="10793" x="2339"/>
                    </a:lnTo>
                    <a:lnTo>
                      <a:pt y="11050" x="2729"/>
                    </a:lnTo>
                    <a:lnTo>
                      <a:pt y="11050" x="3216"/>
                    </a:lnTo>
                    <a:lnTo>
                      <a:pt y="11307" x="3654"/>
                    </a:lnTo>
                    <a:lnTo>
                      <a:pt y="11564" x="4044"/>
                    </a:lnTo>
                    <a:lnTo>
                      <a:pt y="7966" x="4337"/>
                    </a:lnTo>
                    <a:lnTo>
                      <a:pt y="7966" x="4483"/>
                    </a:lnTo>
                    <a:lnTo>
                      <a:pt y="11821" x="4531"/>
                    </a:lnTo>
                    <a:lnTo>
                      <a:pt y="12078" x="4775"/>
                    </a:lnTo>
                    <a:lnTo>
                      <a:pt y="12335" x="4531"/>
                    </a:lnTo>
                    <a:lnTo>
                      <a:pt y="16189" x="4483"/>
                    </a:lnTo>
                    <a:lnTo>
                      <a:pt y="16189" x="4337"/>
                    </a:lnTo>
                    <a:lnTo>
                      <a:pt y="12592" x="4044"/>
                    </a:lnTo>
                    <a:lnTo>
                      <a:pt y="12849" x="3654"/>
                    </a:lnTo>
                    <a:lnTo>
                      <a:pt y="13106" x="3216"/>
                    </a:lnTo>
                    <a:lnTo>
                      <a:pt y="13106" x="2729"/>
                    </a:lnTo>
                    <a:lnTo>
                      <a:pt y="13363" x="2339"/>
                    </a:lnTo>
                    <a:lnTo>
                      <a:pt y="24155" x="2242"/>
                    </a:lnTo>
                    <a:lnTo>
                      <a:pt y="23641" x="1754"/>
                    </a:lnTo>
                    <a:lnTo>
                      <a:pt y="13106" x="1267"/>
                    </a:lnTo>
                    <a:lnTo>
                      <a:pt y="13106" x="975"/>
                    </a:lnTo>
                    <a:lnTo>
                      <a:pt y="12849" x="585"/>
                    </a:lnTo>
                    <a:lnTo>
                      <a:pt y="12592" x="244"/>
                    </a:lnTo>
                    <a:lnTo>
                      <a:pt y="12078" x="0"/>
                    </a:lnTo>
                  </a:path>
                </a:pathLst>
              </a:custGeom>
              <a:noFill/>
              <a:ln w="1225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23" name="Shape 6823"/>
              <p:cNvSpPr/>
              <p:nvPr/>
            </p:nvSpPr>
            <p:spPr>
              <a:xfrm>
                <a:off y="51375" x="471375"/>
                <a:ext cy="603875" cx="118150"/>
              </a:xfrm>
              <a:custGeom>
                <a:pathLst>
                  <a:path w="4726" extrusionOk="0" h="24155">
                    <a:moveTo>
                      <a:pt y="12078" x="0"/>
                    </a:moveTo>
                    <a:lnTo>
                      <a:pt y="11564" x="195"/>
                    </a:lnTo>
                    <a:lnTo>
                      <a:pt y="11307" x="536"/>
                    </a:lnTo>
                    <a:lnTo>
                      <a:pt y="11050" x="926"/>
                    </a:lnTo>
                    <a:lnTo>
                      <a:pt y="11050" x="1267"/>
                    </a:lnTo>
                    <a:lnTo>
                      <a:pt y="515" x="1754"/>
                    </a:lnTo>
                    <a:lnTo>
                      <a:pt y="1" x="2241"/>
                    </a:lnTo>
                    <a:lnTo>
                      <a:pt y="10793" x="2290"/>
                    </a:lnTo>
                    <a:lnTo>
                      <a:pt y="11050" x="2680"/>
                    </a:lnTo>
                    <a:lnTo>
                      <a:pt y="11050" x="3167"/>
                    </a:lnTo>
                    <a:lnTo>
                      <a:pt y="11307" x="3654"/>
                    </a:lnTo>
                    <a:lnTo>
                      <a:pt y="11564" x="4044"/>
                    </a:lnTo>
                    <a:lnTo>
                      <a:pt y="7966" x="4288"/>
                    </a:lnTo>
                    <a:lnTo>
                      <a:pt y="7966" x="4482"/>
                    </a:lnTo>
                    <a:lnTo>
                      <a:pt y="11821" x="4531"/>
                    </a:lnTo>
                    <a:lnTo>
                      <a:pt y="12078" x="4726"/>
                    </a:lnTo>
                    <a:lnTo>
                      <a:pt y="12335" x="4531"/>
                    </a:lnTo>
                    <a:lnTo>
                      <a:pt y="16189" x="4482"/>
                    </a:lnTo>
                    <a:lnTo>
                      <a:pt y="16189" x="4288"/>
                    </a:lnTo>
                    <a:lnTo>
                      <a:pt y="12592" x="4044"/>
                    </a:lnTo>
                    <a:lnTo>
                      <a:pt y="12849" x="3654"/>
                    </a:lnTo>
                    <a:lnTo>
                      <a:pt y="13106" x="3167"/>
                    </a:lnTo>
                    <a:lnTo>
                      <a:pt y="13106" x="2680"/>
                    </a:lnTo>
                    <a:lnTo>
                      <a:pt y="13363" x="2290"/>
                    </a:lnTo>
                    <a:lnTo>
                      <a:pt y="24155" x="2241"/>
                    </a:lnTo>
                    <a:lnTo>
                      <a:pt y="23641" x="1754"/>
                    </a:lnTo>
                    <a:lnTo>
                      <a:pt y="13106" x="1267"/>
                    </a:lnTo>
                    <a:lnTo>
                      <a:pt y="13106" x="926"/>
                    </a:lnTo>
                    <a:lnTo>
                      <a:pt y="12849" x="536"/>
                    </a:lnTo>
                    <a:lnTo>
                      <a:pt y="12592" x="195"/>
                    </a:lnTo>
                    <a:lnTo>
                      <a:pt y="12078" x="0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24" name="Shape 6824"/>
              <p:cNvSpPr/>
              <p:nvPr/>
            </p:nvSpPr>
            <p:spPr>
              <a:xfrm>
                <a:off y="51375" x="471375"/>
                <a:ext cy="603875" cx="118150"/>
              </a:xfrm>
              <a:custGeom>
                <a:pathLst>
                  <a:path w="4726" extrusionOk="0" fill="none" h="24155">
                    <a:moveTo>
                      <a:pt y="12078" x="0"/>
                    </a:moveTo>
                    <a:lnTo>
                      <a:pt y="11564" x="195"/>
                    </a:lnTo>
                    <a:lnTo>
                      <a:pt y="11307" x="536"/>
                    </a:lnTo>
                    <a:lnTo>
                      <a:pt y="11050" x="926"/>
                    </a:lnTo>
                    <a:lnTo>
                      <a:pt y="11050" x="1267"/>
                    </a:lnTo>
                    <a:lnTo>
                      <a:pt y="515" x="1754"/>
                    </a:lnTo>
                    <a:lnTo>
                      <a:pt y="1" x="2241"/>
                    </a:lnTo>
                    <a:lnTo>
                      <a:pt y="10793" x="2290"/>
                    </a:lnTo>
                    <a:lnTo>
                      <a:pt y="11050" x="2680"/>
                    </a:lnTo>
                    <a:lnTo>
                      <a:pt y="11050" x="3167"/>
                    </a:lnTo>
                    <a:lnTo>
                      <a:pt y="11307" x="3654"/>
                    </a:lnTo>
                    <a:lnTo>
                      <a:pt y="11564" x="4044"/>
                    </a:lnTo>
                    <a:lnTo>
                      <a:pt y="7966" x="4288"/>
                    </a:lnTo>
                    <a:lnTo>
                      <a:pt y="7966" x="4482"/>
                    </a:lnTo>
                    <a:lnTo>
                      <a:pt y="11821" x="4531"/>
                    </a:lnTo>
                    <a:lnTo>
                      <a:pt y="12078" x="4726"/>
                    </a:lnTo>
                    <a:lnTo>
                      <a:pt y="12335" x="4531"/>
                    </a:lnTo>
                    <a:lnTo>
                      <a:pt y="16189" x="4482"/>
                    </a:lnTo>
                    <a:lnTo>
                      <a:pt y="16189" x="4288"/>
                    </a:lnTo>
                    <a:lnTo>
                      <a:pt y="12592" x="4044"/>
                    </a:lnTo>
                    <a:lnTo>
                      <a:pt y="12849" x="3654"/>
                    </a:lnTo>
                    <a:lnTo>
                      <a:pt y="13106" x="3167"/>
                    </a:lnTo>
                    <a:lnTo>
                      <a:pt y="13106" x="2680"/>
                    </a:lnTo>
                    <a:lnTo>
                      <a:pt y="13363" x="2290"/>
                    </a:lnTo>
                    <a:lnTo>
                      <a:pt y="24155" x="2241"/>
                    </a:lnTo>
                    <a:lnTo>
                      <a:pt y="23641" x="1754"/>
                    </a:lnTo>
                    <a:lnTo>
                      <a:pt y="13106" x="1267"/>
                    </a:lnTo>
                    <a:lnTo>
                      <a:pt y="13106" x="926"/>
                    </a:lnTo>
                    <a:lnTo>
                      <a:pt y="12849" x="536"/>
                    </a:lnTo>
                    <a:lnTo>
                      <a:pt y="12592" x="195"/>
                    </a:lnTo>
                    <a:lnTo>
                      <a:pt y="12078" x="0"/>
                    </a:lnTo>
                  </a:path>
                </a:pathLst>
              </a:custGeom>
              <a:noFill/>
              <a:ln w="1225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25" name="Shape 6825"/>
              <p:cNvSpPr/>
              <p:nvPr/>
            </p:nvSpPr>
            <p:spPr>
              <a:xfrm>
                <a:off y="334025" x="152250"/>
                <a:ext cy="38575" cx="266775"/>
              </a:xfrm>
              <a:custGeom>
                <a:pathLst>
                  <a:path w="10671" extrusionOk="0" h="1543">
                    <a:moveTo>
                      <a:pt y="1" x="0"/>
                    </a:moveTo>
                    <a:lnTo>
                      <a:pt y="1543" x="0"/>
                    </a:lnTo>
                    <a:lnTo>
                      <a:pt y="1543" x="10670"/>
                    </a:lnTo>
                    <a:lnTo>
                      <a:pt y="1" x="1067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26" name="Shape 6826"/>
              <p:cNvSpPr/>
              <p:nvPr/>
            </p:nvSpPr>
            <p:spPr>
              <a:xfrm>
                <a:off y="2627400" x="2730800"/>
                <a:ext cy="38575" cx="214400"/>
              </a:xfrm>
              <a:custGeom>
                <a:pathLst>
                  <a:path w="8576" extrusionOk="0" h="1543">
                    <a:moveTo>
                      <a:pt y="0" x="1"/>
                    </a:moveTo>
                    <a:lnTo>
                      <a:pt y="1542" x="1"/>
                    </a:lnTo>
                    <a:lnTo>
                      <a:pt y="1542" x="8576"/>
                    </a:lnTo>
                    <a:lnTo>
                      <a:pt y="0" x="8576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27" name="Shape 6827"/>
              <p:cNvSpPr/>
              <p:nvPr/>
            </p:nvSpPr>
            <p:spPr>
              <a:xfrm>
                <a:off y="2537450" x="2866000"/>
                <a:ext cy="160625" cx="127925"/>
              </a:xfrm>
              <a:custGeom>
                <a:pathLst>
                  <a:path w="5117" extrusionOk="0" h="6425">
                    <a:moveTo>
                      <a:pt y="5654" x="4532"/>
                    </a:moveTo>
                    <a:lnTo>
                      <a:pt y="5911" x="3655"/>
                    </a:lnTo>
                    <a:lnTo>
                      <a:pt y="6168" x="2632"/>
                    </a:lnTo>
                    <a:lnTo>
                      <a:pt y="6425" x="1560"/>
                    </a:lnTo>
                    <a:lnTo>
                      <a:pt y="6168" x="732"/>
                    </a:lnTo>
                    <a:lnTo>
                      <a:pt y="5911" x="390"/>
                    </a:lnTo>
                    <a:lnTo>
                      <a:pt y="5397" x="196"/>
                    </a:lnTo>
                    <a:lnTo>
                      <a:pt y="5140" x="98"/>
                    </a:lnTo>
                    <a:lnTo>
                      <a:pt y="4626" x="1"/>
                    </a:lnTo>
                    <a:lnTo>
                      <a:pt y="4112" x="98"/>
                    </a:lnTo>
                    <a:lnTo>
                      <a:pt y="3855" x="196"/>
                    </a:lnTo>
                    <a:lnTo>
                      <a:pt y="3598" x="439"/>
                    </a:lnTo>
                    <a:lnTo>
                      <a:pt y="3341" x="732"/>
                    </a:lnTo>
                    <a:lnTo>
                      <a:pt y="3341" x="926"/>
                    </a:lnTo>
                    <a:lnTo>
                      <a:pt y="3084" x="1073"/>
                    </a:lnTo>
                    <a:lnTo>
                      <a:pt y="2314" x="1316"/>
                    </a:lnTo>
                    <a:lnTo>
                      <a:pt y="2057" x="1657"/>
                    </a:lnTo>
                    <a:lnTo>
                      <a:pt y="2314" x="2047"/>
                    </a:lnTo>
                    <a:lnTo>
                      <a:pt y="2827" x="2485"/>
                    </a:lnTo>
                    <a:lnTo>
                      <a:pt y="3341" x="4093"/>
                    </a:lnTo>
                    <a:lnTo>
                      <a:pt y="258" x="4678"/>
                    </a:lnTo>
                    <a:lnTo>
                      <a:pt y="1" x="5116"/>
                    </a:lnTo>
                    <a:lnTo>
                      <a:pt y="5654" x="5068"/>
                    </a:lnTo>
                    <a:lnTo>
                      <a:pt y="5654" x="453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28" name="Shape 6828"/>
              <p:cNvSpPr/>
              <p:nvPr/>
            </p:nvSpPr>
            <p:spPr>
              <a:xfrm>
                <a:off y="237675" x="2866000"/>
                <a:ext cy="160625" cx="127925"/>
              </a:xfrm>
              <a:custGeom>
                <a:pathLst>
                  <a:path w="5117" extrusionOk="0" h="6425">
                    <a:moveTo>
                      <a:pt y="5654" x="4532"/>
                    </a:moveTo>
                    <a:lnTo>
                      <a:pt y="5911" x="3655"/>
                    </a:lnTo>
                    <a:lnTo>
                      <a:pt y="6168" x="2632"/>
                    </a:lnTo>
                    <a:lnTo>
                      <a:pt y="6424" x="1560"/>
                    </a:lnTo>
                    <a:lnTo>
                      <a:pt y="6168" x="732"/>
                    </a:lnTo>
                    <a:lnTo>
                      <a:pt y="5911" x="390"/>
                    </a:lnTo>
                    <a:lnTo>
                      <a:pt y="5397" x="196"/>
                    </a:lnTo>
                    <a:lnTo>
                      <a:pt y="5140" x="98"/>
                    </a:lnTo>
                    <a:lnTo>
                      <a:pt y="4626" x="1"/>
                    </a:lnTo>
                    <a:lnTo>
                      <a:pt y="4112" x="98"/>
                    </a:lnTo>
                    <a:lnTo>
                      <a:pt y="3855" x="196"/>
                    </a:lnTo>
                    <a:lnTo>
                      <a:pt y="3598" x="439"/>
                    </a:lnTo>
                    <a:lnTo>
                      <a:pt y="3341" x="732"/>
                    </a:lnTo>
                    <a:lnTo>
                      <a:pt y="3084" x="926"/>
                    </a:lnTo>
                    <a:lnTo>
                      <a:pt y="3084" x="1073"/>
                    </a:lnTo>
                    <a:lnTo>
                      <a:pt y="2313" x="1316"/>
                    </a:lnTo>
                    <a:lnTo>
                      <a:pt y="2056" x="1657"/>
                    </a:lnTo>
                    <a:lnTo>
                      <a:pt y="2313" x="2047"/>
                    </a:lnTo>
                    <a:lnTo>
                      <a:pt y="2827" x="2485"/>
                    </a:lnTo>
                    <a:lnTo>
                      <a:pt y="3341" x="4093"/>
                    </a:lnTo>
                    <a:lnTo>
                      <a:pt y="257" x="4678"/>
                    </a:lnTo>
                    <a:lnTo>
                      <a:pt y="0" x="5116"/>
                    </a:lnTo>
                    <a:lnTo>
                      <a:pt y="5654" x="5068"/>
                    </a:lnTo>
                    <a:lnTo>
                      <a:pt y="5654" x="453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29" name="Shape 6829"/>
              <p:cNvSpPr/>
              <p:nvPr/>
            </p:nvSpPr>
            <p:spPr>
              <a:xfrm>
                <a:off y="2537450" x="20700"/>
                <a:ext cy="160625" cx="129125"/>
              </a:xfrm>
              <a:custGeom>
                <a:pathLst>
                  <a:path w="5165" extrusionOk="0" h="6425">
                    <a:moveTo>
                      <a:pt y="5654" x="4531"/>
                    </a:moveTo>
                    <a:lnTo>
                      <a:pt y="5911" x="3703"/>
                    </a:lnTo>
                    <a:lnTo>
                      <a:pt y="6168" x="2631"/>
                    </a:lnTo>
                    <a:lnTo>
                      <a:pt y="6425" x="1559"/>
                    </a:lnTo>
                    <a:lnTo>
                      <a:pt y="6168" x="731"/>
                    </a:lnTo>
                    <a:lnTo>
                      <a:pt y="5911" x="439"/>
                    </a:lnTo>
                    <a:lnTo>
                      <a:pt y="5397" x="195"/>
                    </a:lnTo>
                    <a:lnTo>
                      <a:pt y="5140" x="98"/>
                    </a:lnTo>
                    <a:lnTo>
                      <a:pt y="4626" x="0"/>
                    </a:lnTo>
                    <a:lnTo>
                      <a:pt y="4112" x="98"/>
                    </a:lnTo>
                    <a:lnTo>
                      <a:pt y="3855" x="195"/>
                    </a:lnTo>
                    <a:lnTo>
                      <a:pt y="3341" x="439"/>
                    </a:lnTo>
                    <a:lnTo>
                      <a:pt y="3341" x="780"/>
                    </a:lnTo>
                    <a:lnTo>
                      <a:pt y="3084" x="926"/>
                    </a:lnTo>
                    <a:lnTo>
                      <a:pt y="2827" x="1072"/>
                    </a:lnTo>
                    <a:lnTo>
                      <a:pt y="2314" x="1316"/>
                    </a:lnTo>
                    <a:lnTo>
                      <a:pt y="2057" x="1705"/>
                    </a:lnTo>
                    <a:lnTo>
                      <a:pt y="2314" x="2095"/>
                    </a:lnTo>
                    <a:lnTo>
                      <a:pt y="2827" x="2485"/>
                    </a:lnTo>
                    <a:lnTo>
                      <a:pt y="3341" x="4093"/>
                    </a:lnTo>
                    <a:lnTo>
                      <a:pt y="258" x="4726"/>
                    </a:lnTo>
                    <a:lnTo>
                      <a:pt y="1" x="5165"/>
                    </a:lnTo>
                    <a:lnTo>
                      <a:pt y="5654" x="5116"/>
                    </a:lnTo>
                    <a:lnTo>
                      <a:pt y="5654" x="453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30" name="Shape 6830"/>
              <p:cNvSpPr/>
              <p:nvPr/>
            </p:nvSpPr>
            <p:spPr>
              <a:xfrm>
                <a:off y="2608125" x="1745425"/>
                <a:ext cy="154200" cx="129125"/>
              </a:xfrm>
              <a:custGeom>
                <a:pathLst>
                  <a:path w="5165" extrusionOk="0" h="6168">
                    <a:moveTo>
                      <a:pt y="514" x="4531"/>
                    </a:moveTo>
                    <a:lnTo>
                      <a:pt y="257" x="3703"/>
                    </a:lnTo>
                    <a:lnTo>
                      <a:pt y="0" x="2631"/>
                    </a:lnTo>
                    <a:lnTo>
                      <a:pt y="0" x="1559"/>
                    </a:lnTo>
                    <a:lnTo>
                      <a:pt y="0" x="731"/>
                    </a:lnTo>
                    <a:lnTo>
                      <a:pt y="514" x="439"/>
                    </a:lnTo>
                    <a:lnTo>
                      <a:pt y="1028" x="195"/>
                    </a:lnTo>
                    <a:lnTo>
                      <a:pt y="1285" x="98"/>
                    </a:lnTo>
                    <a:lnTo>
                      <a:pt y="1799" x="0"/>
                    </a:lnTo>
                    <a:lnTo>
                      <a:pt y="2056" x="98"/>
                    </a:lnTo>
                    <a:lnTo>
                      <a:pt y="2570" x="195"/>
                    </a:lnTo>
                    <a:lnTo>
                      <a:pt y="2827" x="439"/>
                    </a:lnTo>
                    <a:lnTo>
                      <a:pt y="3084" x="780"/>
                    </a:lnTo>
                    <a:lnTo>
                      <a:pt y="3084" x="926"/>
                    </a:lnTo>
                    <a:lnTo>
                      <a:pt y="3341" x="1072"/>
                    </a:lnTo>
                    <a:lnTo>
                      <a:pt y="4112" x="1316"/>
                    </a:lnTo>
                    <a:lnTo>
                      <a:pt y="4369" x="1706"/>
                    </a:lnTo>
                    <a:lnTo>
                      <a:pt y="4112" x="2095"/>
                    </a:lnTo>
                    <a:lnTo>
                      <a:pt y="3598" x="2485"/>
                    </a:lnTo>
                    <a:lnTo>
                      <a:pt y="2827" x="4093"/>
                    </a:lnTo>
                    <a:lnTo>
                      <a:pt y="6168" x="4726"/>
                    </a:lnTo>
                    <a:lnTo>
                      <a:pt y="6168" x="5165"/>
                    </a:lnTo>
                    <a:lnTo>
                      <a:pt y="771" x="5116"/>
                    </a:lnTo>
                    <a:lnTo>
                      <a:pt y="514" x="453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31" name="Shape 6831"/>
              <p:cNvSpPr/>
              <p:nvPr/>
            </p:nvSpPr>
            <p:spPr>
              <a:xfrm>
                <a:off y="2608125" x="1040175"/>
                <a:ext cy="154200" cx="127925"/>
              </a:xfrm>
              <a:custGeom>
                <a:pathLst>
                  <a:path w="5117" extrusionOk="0" h="6168">
                    <a:moveTo>
                      <a:pt y="514" x="4483"/>
                    </a:moveTo>
                    <a:lnTo>
                      <a:pt y="257" x="3655"/>
                    </a:lnTo>
                    <a:lnTo>
                      <a:pt y="0" x="2583"/>
                    </a:lnTo>
                    <a:lnTo>
                      <a:pt y="0" x="1560"/>
                    </a:lnTo>
                    <a:lnTo>
                      <a:pt y="0" x="683"/>
                    </a:lnTo>
                    <a:lnTo>
                      <a:pt y="514" x="391"/>
                    </a:lnTo>
                    <a:lnTo>
                      <a:pt y="1028" x="147"/>
                    </a:lnTo>
                    <a:lnTo>
                      <a:pt y="1285" x="50"/>
                    </a:lnTo>
                    <a:lnTo>
                      <a:pt y="1799" x="1"/>
                    </a:lnTo>
                    <a:lnTo>
                      <a:pt y="2056" x="50"/>
                    </a:lnTo>
                    <a:lnTo>
                      <a:pt y="2570" x="147"/>
                    </a:lnTo>
                    <a:lnTo>
                      <a:pt y="2827" x="391"/>
                    </a:lnTo>
                    <a:lnTo>
                      <a:pt y="3084" x="732"/>
                    </a:lnTo>
                    <a:lnTo>
                      <a:pt y="3084" x="878"/>
                    </a:lnTo>
                    <a:lnTo>
                      <a:pt y="3341" x="1073"/>
                    </a:lnTo>
                    <a:lnTo>
                      <a:pt y="4112" x="1316"/>
                    </a:lnTo>
                    <a:lnTo>
                      <a:pt y="4369" x="1657"/>
                    </a:lnTo>
                    <a:lnTo>
                      <a:pt y="4112" x="2047"/>
                    </a:lnTo>
                    <a:lnTo>
                      <a:pt y="3598" x="2437"/>
                    </a:lnTo>
                    <a:lnTo>
                      <a:pt y="2827" x="4045"/>
                    </a:lnTo>
                    <a:lnTo>
                      <a:pt y="6168" x="4678"/>
                    </a:lnTo>
                    <a:lnTo>
                      <a:pt y="6168" x="5117"/>
                    </a:lnTo>
                    <a:lnTo>
                      <a:pt y="771" x="5068"/>
                    </a:lnTo>
                    <a:lnTo>
                      <a:pt y="514" x="4483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32" name="Shape 6832"/>
              <p:cNvSpPr/>
              <p:nvPr/>
            </p:nvSpPr>
            <p:spPr>
              <a:xfrm>
                <a:off y="2351175" x="1876975"/>
                <a:ext cy="603875" cx="852625"/>
              </a:xfrm>
              <a:custGeom>
                <a:pathLst>
                  <a:path w="34105" extrusionOk="0" h="24155">
                    <a:moveTo>
                      <a:pt y="0" x="13740"/>
                    </a:moveTo>
                    <a:lnTo>
                      <a:pt y="0" x="10134"/>
                    </a:lnTo>
                    <a:lnTo>
                      <a:pt y="0" x="9257"/>
                    </a:lnTo>
                    <a:lnTo>
                      <a:pt y="514" x="8429"/>
                    </a:lnTo>
                    <a:lnTo>
                      <a:pt y="1028" x="7649"/>
                    </a:lnTo>
                    <a:lnTo>
                      <a:pt y="1799" x="6919"/>
                    </a:lnTo>
                    <a:lnTo>
                      <a:pt y="3855" x="5652"/>
                    </a:lnTo>
                    <a:lnTo>
                      <a:pt y="5910" x="4483"/>
                    </a:lnTo>
                    <a:lnTo>
                      <a:pt y="8223" x="3411"/>
                    </a:lnTo>
                    <a:lnTo>
                      <a:pt y="10022" x="2339"/>
                    </a:lnTo>
                    <a:lnTo>
                      <a:pt y="10792" x="1803"/>
                    </a:lnTo>
                    <a:lnTo>
                      <a:pt y="11306" x="1218"/>
                    </a:lnTo>
                    <a:lnTo>
                      <a:pt y="11820" x="634"/>
                    </a:lnTo>
                    <a:lnTo>
                      <a:pt y="11820" x="0"/>
                    </a:lnTo>
                    <a:lnTo>
                      <a:pt y="12077" x="634"/>
                    </a:lnTo>
                    <a:lnTo>
                      <a:pt y="12334" x="1218"/>
                    </a:lnTo>
                    <a:lnTo>
                      <a:pt y="13105" x="1803"/>
                    </a:lnTo>
                    <a:lnTo>
                      <a:pt y="13876" x="2339"/>
                    </a:lnTo>
                    <a:lnTo>
                      <a:pt y="15675" x="3411"/>
                    </a:lnTo>
                    <a:lnTo>
                      <a:pt y="17987" x="4483"/>
                    </a:lnTo>
                    <a:lnTo>
                      <a:pt y="20043" x="5652"/>
                    </a:lnTo>
                    <a:lnTo>
                      <a:pt y="22099" x="6919"/>
                    </a:lnTo>
                    <a:lnTo>
                      <a:pt y="22869" x="7649"/>
                    </a:lnTo>
                    <a:lnTo>
                      <a:pt y="23383" x="8429"/>
                    </a:lnTo>
                    <a:lnTo>
                      <a:pt y="23897" x="9257"/>
                    </a:lnTo>
                    <a:lnTo>
                      <a:pt y="23897" x="10134"/>
                    </a:lnTo>
                    <a:lnTo>
                      <a:pt y="24154" x="13545"/>
                    </a:lnTo>
                    <a:lnTo>
                      <a:pt y="23897" x="23971"/>
                    </a:lnTo>
                    <a:lnTo>
                      <a:pt y="23897" x="24897"/>
                    </a:lnTo>
                    <a:lnTo>
                      <a:pt y="23383" x="25725"/>
                    </a:lnTo>
                    <a:lnTo>
                      <a:pt y="22869" x="26504"/>
                    </a:lnTo>
                    <a:lnTo>
                      <a:pt y="22099" x="27187"/>
                    </a:lnTo>
                    <a:lnTo>
                      <a:pt y="20043" x="28502"/>
                    </a:lnTo>
                    <a:lnTo>
                      <a:pt y="17987" x="29623"/>
                    </a:lnTo>
                    <a:lnTo>
                      <a:pt y="15675" x="30743"/>
                    </a:lnTo>
                    <a:lnTo>
                      <a:pt y="13876" x="31815"/>
                    </a:lnTo>
                    <a:lnTo>
                      <a:pt y="13105" x="32351"/>
                    </a:lnTo>
                    <a:lnTo>
                      <a:pt y="12334" x="32887"/>
                    </a:lnTo>
                    <a:lnTo>
                      <a:pt y="12077" x="33472"/>
                    </a:lnTo>
                    <a:lnTo>
                      <a:pt y="11820" x="34105"/>
                    </a:lnTo>
                    <a:lnTo>
                      <a:pt y="11820" x="33472"/>
                    </a:lnTo>
                    <a:lnTo>
                      <a:pt y="11306" x="32887"/>
                    </a:lnTo>
                    <a:lnTo>
                      <a:pt y="10792" x="32351"/>
                    </a:lnTo>
                    <a:lnTo>
                      <a:pt y="10022" x="31815"/>
                    </a:lnTo>
                    <a:lnTo>
                      <a:pt y="8223" x="30743"/>
                    </a:lnTo>
                    <a:lnTo>
                      <a:pt y="5910" x="29623"/>
                    </a:lnTo>
                    <a:lnTo>
                      <a:pt y="3855" x="28502"/>
                    </a:lnTo>
                    <a:lnTo>
                      <a:pt y="1799" x="27187"/>
                    </a:lnTo>
                    <a:lnTo>
                      <a:pt y="1028" x="26504"/>
                    </a:lnTo>
                    <a:lnTo>
                      <a:pt y="514" x="25725"/>
                    </a:lnTo>
                    <a:lnTo>
                      <a:pt y="0" x="24897"/>
                    </a:lnTo>
                    <a:lnTo>
                      <a:pt y="0" x="23971"/>
                    </a:lnTo>
                    <a:lnTo>
                      <a:pt y="0" x="137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33" name="Shape 6833"/>
              <p:cNvSpPr/>
              <p:nvPr/>
            </p:nvSpPr>
            <p:spPr>
              <a:xfrm>
                <a:off y="2331900" x="2130325"/>
                <a:ext cy="38550" cx="90150"/>
              </a:xfrm>
              <a:custGeom>
                <a:pathLst>
                  <a:path w="3606" extrusionOk="0" h="1542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3606"/>
                    </a:lnTo>
                    <a:lnTo>
                      <a:pt y="0" x="3606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34" name="Shape 6834"/>
              <p:cNvSpPr/>
              <p:nvPr/>
            </p:nvSpPr>
            <p:spPr>
              <a:xfrm>
                <a:off y="2331900" x="1876975"/>
                <a:ext cy="334075" cx="253375"/>
              </a:xfrm>
              <a:custGeom>
                <a:pathLst>
                  <a:path w="10135" extrusionOk="0" h="13363">
                    <a:moveTo>
                      <a:pt y="0" x="9257"/>
                    </a:moveTo>
                    <a:lnTo>
                      <a:pt y="514" x="8380"/>
                    </a:lnTo>
                    <a:lnTo>
                      <a:pt y="1028" x="7601"/>
                    </a:lnTo>
                    <a:lnTo>
                      <a:pt y="1799" x="6870"/>
                    </a:lnTo>
                    <a:lnTo>
                      <a:pt y="3855" x="5603"/>
                    </a:lnTo>
                    <a:lnTo>
                      <a:pt y="5910" x="4434"/>
                    </a:lnTo>
                    <a:lnTo>
                      <a:pt y="8223" x="3362"/>
                    </a:lnTo>
                    <a:lnTo>
                      <a:pt y="10022" x="2290"/>
                    </a:lnTo>
                    <a:lnTo>
                      <a:pt y="10793" x="1754"/>
                    </a:lnTo>
                    <a:lnTo>
                      <a:pt y="11563" x="1218"/>
                    </a:lnTo>
                    <a:lnTo>
                      <a:pt y="11820" x="634"/>
                    </a:lnTo>
                    <a:lnTo>
                      <a:pt y="11820" x="0"/>
                    </a:lnTo>
                    <a:lnTo>
                      <a:pt y="13362" x="0"/>
                    </a:lnTo>
                    <a:lnTo>
                      <a:pt y="13362" x="634"/>
                    </a:lnTo>
                    <a:lnTo>
                      <a:pt y="12848" x="1267"/>
                    </a:lnTo>
                    <a:lnTo>
                      <a:pt y="12334" x="1803"/>
                    </a:lnTo>
                    <a:lnTo>
                      <a:pt y="11563" x="2388"/>
                    </a:lnTo>
                    <a:lnTo>
                      <a:pt y="9508" x="3459"/>
                    </a:lnTo>
                    <a:lnTo>
                      <a:pt y="7452" x="4531"/>
                    </a:lnTo>
                    <a:lnTo>
                      <a:pt y="5139" x="5701"/>
                    </a:lnTo>
                    <a:lnTo>
                      <a:pt y="3341" x="6967"/>
                    </a:lnTo>
                    <a:lnTo>
                      <a:pt y="2570" x="7649"/>
                    </a:lnTo>
                    <a:lnTo>
                      <a:pt y="2056" x="8429"/>
                    </a:lnTo>
                    <a:lnTo>
                      <a:pt y="1542" x="9257"/>
                    </a:lnTo>
                    <a:lnTo>
                      <a:pt y="1542" x="10134"/>
                    </a:lnTo>
                    <a:lnTo>
                      <a:pt y="0" x="1013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35" name="Shape 6835"/>
              <p:cNvSpPr/>
              <p:nvPr/>
            </p:nvSpPr>
            <p:spPr>
              <a:xfrm>
                <a:off y="2627400" x="1876975"/>
                <a:ext cy="340500" cx="253375"/>
              </a:xfrm>
              <a:custGeom>
                <a:pathLst>
                  <a:path w="10135" extrusionOk="0" h="13620">
                    <a:moveTo>
                      <a:pt y="0" x="0"/>
                    </a:moveTo>
                    <a:lnTo>
                      <a:pt y="1542" x="0"/>
                    </a:lnTo>
                    <a:lnTo>
                      <a:pt y="1799" x="634"/>
                    </a:lnTo>
                    <a:lnTo>
                      <a:pt y="2056" x="1218"/>
                    </a:lnTo>
                    <a:lnTo>
                      <a:pt y="2827" x="1754"/>
                    </a:lnTo>
                    <a:lnTo>
                      <a:pt y="3598" x="2290"/>
                    </a:lnTo>
                    <a:lnTo>
                      <a:pt y="5397" x="3362"/>
                    </a:lnTo>
                    <a:lnTo>
                      <a:pt y="7709" x="4434"/>
                    </a:lnTo>
                    <a:lnTo>
                      <a:pt y="9765" x="5603"/>
                    </a:lnTo>
                    <a:lnTo>
                      <a:pt y="11820" x="6870"/>
                    </a:lnTo>
                    <a:lnTo>
                      <a:pt y="12591" x="7601"/>
                    </a:lnTo>
                    <a:lnTo>
                      <a:pt y="13105" x="8380"/>
                    </a:lnTo>
                    <a:lnTo>
                      <a:pt y="13619" x="9257"/>
                    </a:lnTo>
                    <a:lnTo>
                      <a:pt y="13619" x="10134"/>
                    </a:lnTo>
                    <a:lnTo>
                      <a:pt y="12077" x="10134"/>
                    </a:lnTo>
                    <a:lnTo>
                      <a:pt y="12077" x="9257"/>
                    </a:lnTo>
                    <a:lnTo>
                      <a:pt y="11564" x="8429"/>
                    </a:lnTo>
                    <a:lnTo>
                      <a:pt y="11050" x="7649"/>
                    </a:lnTo>
                    <a:lnTo>
                      <a:pt y="10279" x="6967"/>
                    </a:lnTo>
                    <a:lnTo>
                      <a:pt y="8480" x="5701"/>
                    </a:lnTo>
                    <a:lnTo>
                      <a:pt y="6167" x="4531"/>
                    </a:lnTo>
                    <a:lnTo>
                      <a:pt y="3855" x="3459"/>
                    </a:lnTo>
                    <a:lnTo>
                      <a:pt y="2056" x="2388"/>
                    </a:lnTo>
                    <a:lnTo>
                      <a:pt y="1285" x="1803"/>
                    </a:lnTo>
                    <a:lnTo>
                      <a:pt y="771" x="1267"/>
                    </a:lnTo>
                    <a:lnTo>
                      <a:pt y="257" x="634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36" name="Shape 6836"/>
              <p:cNvSpPr/>
              <p:nvPr/>
            </p:nvSpPr>
            <p:spPr>
              <a:xfrm>
                <a:off y="2929325" x="2130325"/>
                <a:ext cy="38575" cx="85275"/>
              </a:xfrm>
              <a:custGeom>
                <a:pathLst>
                  <a:path w="3411" extrusionOk="0" h="1543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3411"/>
                    </a:lnTo>
                    <a:lnTo>
                      <a:pt y="257" x="341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37" name="Shape 6837"/>
              <p:cNvSpPr/>
              <p:nvPr/>
            </p:nvSpPr>
            <p:spPr>
              <a:xfrm>
                <a:off y="2929325" x="2215575"/>
                <a:ext cy="45000" cx="260675"/>
              </a:xfrm>
              <a:custGeom>
                <a:pathLst>
                  <a:path w="10427" extrusionOk="0" h="1800">
                    <a:moveTo>
                      <a:pt y="0" x="10427"/>
                    </a:moveTo>
                    <a:lnTo>
                      <a:pt y="257" x="1"/>
                    </a:lnTo>
                    <a:lnTo>
                      <a:pt y="1799" x="1"/>
                    </a:lnTo>
                    <a:lnTo>
                      <a:pt y="1542" x="10427"/>
                    </a:lnTo>
                    <a:lnTo>
                      <a:pt y="0" x="1042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38" name="Shape 6838"/>
              <p:cNvSpPr/>
              <p:nvPr/>
            </p:nvSpPr>
            <p:spPr>
              <a:xfrm>
                <a:off y="2627400" x="2476225"/>
                <a:ext cy="340500" cx="253375"/>
              </a:xfrm>
              <a:custGeom>
                <a:pathLst>
                  <a:path w="10135" extrusionOk="0" h="13620">
                    <a:moveTo>
                      <a:pt y="0" x="10135"/>
                    </a:moveTo>
                    <a:lnTo>
                      <a:pt y="257" x="9502"/>
                    </a:lnTo>
                    <a:lnTo>
                      <a:pt y="771" x="8917"/>
                    </a:lnTo>
                    <a:lnTo>
                      <a:pt y="1285" x="8332"/>
                    </a:lnTo>
                    <a:lnTo>
                      <a:pt y="2056" x="7796"/>
                    </a:lnTo>
                    <a:lnTo>
                      <a:pt y="3855" x="6724"/>
                    </a:lnTo>
                    <a:lnTo>
                      <a:pt y="6167" x="5604"/>
                    </a:lnTo>
                    <a:lnTo>
                      <a:pt y="8480" x="4483"/>
                    </a:lnTo>
                    <a:lnTo>
                      <a:pt y="10279" x="3217"/>
                    </a:lnTo>
                    <a:lnTo>
                      <a:pt y="11050" x="2486"/>
                    </a:lnTo>
                    <a:lnTo>
                      <a:pt y="11564" x="1706"/>
                    </a:lnTo>
                    <a:lnTo>
                      <a:pt y="12077" x="927"/>
                    </a:lnTo>
                    <a:lnTo>
                      <a:pt y="12077" x="1"/>
                    </a:lnTo>
                    <a:lnTo>
                      <a:pt y="13619" x="1"/>
                    </a:lnTo>
                    <a:lnTo>
                      <a:pt y="13619" x="927"/>
                    </a:lnTo>
                    <a:lnTo>
                      <a:pt y="13105" x="1755"/>
                    </a:lnTo>
                    <a:lnTo>
                      <a:pt y="12591" x="2534"/>
                    </a:lnTo>
                    <a:lnTo>
                      <a:pt y="11820" x="3265"/>
                    </a:lnTo>
                    <a:lnTo>
                      <a:pt y="9765" x="4581"/>
                    </a:lnTo>
                    <a:lnTo>
                      <a:pt y="7709" x="5750"/>
                    </a:lnTo>
                    <a:lnTo>
                      <a:pt y="5397" x="6822"/>
                    </a:lnTo>
                    <a:lnTo>
                      <a:pt y="3598" x="7845"/>
                    </a:lnTo>
                    <a:lnTo>
                      <a:pt y="2827" x="8381"/>
                    </a:lnTo>
                    <a:lnTo>
                      <a:pt y="2056" x="8966"/>
                    </a:lnTo>
                    <a:lnTo>
                      <a:pt y="1799" x="9550"/>
                    </a:lnTo>
                    <a:lnTo>
                      <a:pt y="1542" x="10135"/>
                    </a:lnTo>
                    <a:lnTo>
                      <a:pt y="0" x="1013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39" name="Shape 6839"/>
              <p:cNvSpPr/>
              <p:nvPr/>
            </p:nvSpPr>
            <p:spPr>
              <a:xfrm>
                <a:off y="2331900" x="2476225"/>
                <a:ext cy="334075" cx="253375"/>
              </a:xfrm>
              <a:custGeom>
                <a:pathLst>
                  <a:path w="10135" extrusionOk="0" h="13363">
                    <a:moveTo>
                      <a:pt y="0" x="1"/>
                    </a:moveTo>
                    <a:lnTo>
                      <a:pt y="1542" x="1"/>
                    </a:lnTo>
                    <a:lnTo>
                      <a:pt y="1542" x="927"/>
                    </a:lnTo>
                    <a:lnTo>
                      <a:pt y="2056" x="1706"/>
                    </a:lnTo>
                    <a:lnTo>
                      <a:pt y="2570" x="2486"/>
                    </a:lnTo>
                    <a:lnTo>
                      <a:pt y="3341" x="3217"/>
                    </a:lnTo>
                    <a:lnTo>
                      <a:pt y="5139" x="4483"/>
                    </a:lnTo>
                    <a:lnTo>
                      <a:pt y="7452" x="5604"/>
                    </a:lnTo>
                    <a:lnTo>
                      <a:pt y="9508" x="6724"/>
                    </a:lnTo>
                    <a:lnTo>
                      <a:pt y="11563" x="7796"/>
                    </a:lnTo>
                    <a:lnTo>
                      <a:pt y="12334" x="8332"/>
                    </a:lnTo>
                    <a:lnTo>
                      <a:pt y="12848" x="8917"/>
                    </a:lnTo>
                    <a:lnTo>
                      <a:pt y="13362" x="9502"/>
                    </a:lnTo>
                    <a:lnTo>
                      <a:pt y="13362" x="10135"/>
                    </a:lnTo>
                    <a:lnTo>
                      <a:pt y="11820" x="10135"/>
                    </a:lnTo>
                    <a:lnTo>
                      <a:pt y="11820" x="9550"/>
                    </a:lnTo>
                    <a:lnTo>
                      <a:pt y="11563" x="8966"/>
                    </a:lnTo>
                    <a:lnTo>
                      <a:pt y="10793" x="8381"/>
                    </a:lnTo>
                    <a:lnTo>
                      <a:pt y="10022" x="7845"/>
                    </a:lnTo>
                    <a:lnTo>
                      <a:pt y="8223" x="6822"/>
                    </a:lnTo>
                    <a:lnTo>
                      <a:pt y="5910" x="5750"/>
                    </a:lnTo>
                    <a:lnTo>
                      <a:pt y="3855" x="4581"/>
                    </a:lnTo>
                    <a:lnTo>
                      <a:pt y="1799" x="3265"/>
                    </a:lnTo>
                    <a:lnTo>
                      <a:pt y="1028" x="2534"/>
                    </a:lnTo>
                    <a:lnTo>
                      <a:pt y="514" x="1755"/>
                    </a:lnTo>
                    <a:lnTo>
                      <a:pt y="0" x="92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40" name="Shape 6840"/>
              <p:cNvSpPr/>
              <p:nvPr/>
            </p:nvSpPr>
            <p:spPr>
              <a:xfrm>
                <a:off y="2331900" x="2220450"/>
                <a:ext cy="38550" cx="255800"/>
              </a:xfrm>
              <a:custGeom>
                <a:pathLst>
                  <a:path w="10232" extrusionOk="0" h="1542">
                    <a:moveTo>
                      <a:pt y="0" x="1"/>
                    </a:moveTo>
                    <a:lnTo>
                      <a:pt y="1542" x="1"/>
                    </a:lnTo>
                    <a:lnTo>
                      <a:pt y="1542" x="10232"/>
                    </a:lnTo>
                    <a:lnTo>
                      <a:pt y="0" x="1023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41" name="Shape 6841"/>
              <p:cNvSpPr/>
              <p:nvPr/>
            </p:nvSpPr>
            <p:spPr>
              <a:xfrm>
                <a:off y="2351175" x="182700"/>
                <a:ext cy="603875" cx="852625"/>
              </a:xfrm>
              <a:custGeom>
                <a:pathLst>
                  <a:path w="34105" extrusionOk="0" h="24155">
                    <a:moveTo>
                      <a:pt y="0" x="13740"/>
                    </a:moveTo>
                    <a:lnTo>
                      <a:pt y="0" x="10134"/>
                    </a:lnTo>
                    <a:lnTo>
                      <a:pt y="0" x="9208"/>
                    </a:lnTo>
                    <a:lnTo>
                      <a:pt y="514" x="8380"/>
                    </a:lnTo>
                    <a:lnTo>
                      <a:pt y="1028" x="7601"/>
                    </a:lnTo>
                    <a:lnTo>
                      <a:pt y="1799" x="6919"/>
                    </a:lnTo>
                    <a:lnTo>
                      <a:pt y="3855" x="5603"/>
                    </a:lnTo>
                    <a:lnTo>
                      <a:pt y="5910" x="4434"/>
                    </a:lnTo>
                    <a:lnTo>
                      <a:pt y="8223" x="3362"/>
                    </a:lnTo>
                    <a:lnTo>
                      <a:pt y="10022" x="2290"/>
                    </a:lnTo>
                    <a:lnTo>
                      <a:pt y="10792" x="1754"/>
                    </a:lnTo>
                    <a:lnTo>
                      <a:pt y="11306" x="1218"/>
                    </a:lnTo>
                    <a:lnTo>
                      <a:pt y="11820" x="634"/>
                    </a:lnTo>
                    <a:lnTo>
                      <a:pt y="11820" x="0"/>
                    </a:lnTo>
                    <a:lnTo>
                      <a:pt y="12077" x="634"/>
                    </a:lnTo>
                    <a:lnTo>
                      <a:pt y="12334" x="1218"/>
                    </a:lnTo>
                    <a:lnTo>
                      <a:pt y="13105" x="1754"/>
                    </a:lnTo>
                    <a:lnTo>
                      <a:pt y="13876" x="2290"/>
                    </a:lnTo>
                    <a:lnTo>
                      <a:pt y="15675" x="3362"/>
                    </a:lnTo>
                    <a:lnTo>
                      <a:pt y="17987" x="4434"/>
                    </a:lnTo>
                    <a:lnTo>
                      <a:pt y="20043" x="5603"/>
                    </a:lnTo>
                    <a:lnTo>
                      <a:pt y="22099" x="6919"/>
                    </a:lnTo>
                    <a:lnTo>
                      <a:pt y="22869" x="7601"/>
                    </a:lnTo>
                    <a:lnTo>
                      <a:pt y="23383" x="8380"/>
                    </a:lnTo>
                    <a:lnTo>
                      <a:pt y="23897" x="9208"/>
                    </a:lnTo>
                    <a:lnTo>
                      <a:pt y="23897" x="10134"/>
                    </a:lnTo>
                    <a:lnTo>
                      <a:pt y="24154" x="13496"/>
                    </a:lnTo>
                    <a:lnTo>
                      <a:pt y="23897" x="23971"/>
                    </a:lnTo>
                    <a:lnTo>
                      <a:pt y="23897" x="24848"/>
                    </a:lnTo>
                    <a:lnTo>
                      <a:pt y="23383" x="25676"/>
                    </a:lnTo>
                    <a:lnTo>
                      <a:pt y="22869" x="26456"/>
                    </a:lnTo>
                    <a:lnTo>
                      <a:pt y="22099" x="27187"/>
                    </a:lnTo>
                    <a:lnTo>
                      <a:pt y="20043" x="28453"/>
                    </a:lnTo>
                    <a:lnTo>
                      <a:pt y="17987" x="29623"/>
                    </a:lnTo>
                    <a:lnTo>
                      <a:pt y="15675" x="30694"/>
                    </a:lnTo>
                    <a:lnTo>
                      <a:pt y="13876" x="31766"/>
                    </a:lnTo>
                    <a:lnTo>
                      <a:pt y="13105" x="32302"/>
                    </a:lnTo>
                    <a:lnTo>
                      <a:pt y="12334" x="32887"/>
                    </a:lnTo>
                    <a:lnTo>
                      <a:pt y="12077" x="33472"/>
                    </a:lnTo>
                    <a:lnTo>
                      <a:pt y="11820" x="34105"/>
                    </a:lnTo>
                    <a:lnTo>
                      <a:pt y="11820" x="33472"/>
                    </a:lnTo>
                    <a:lnTo>
                      <a:pt y="11306" x="32887"/>
                    </a:lnTo>
                    <a:lnTo>
                      <a:pt y="10792" x="32302"/>
                    </a:lnTo>
                    <a:lnTo>
                      <a:pt y="10022" x="31766"/>
                    </a:lnTo>
                    <a:lnTo>
                      <a:pt y="8223" x="30694"/>
                    </a:lnTo>
                    <a:lnTo>
                      <a:pt y="5910" x="29623"/>
                    </a:lnTo>
                    <a:lnTo>
                      <a:pt y="3855" x="28453"/>
                    </a:lnTo>
                    <a:lnTo>
                      <a:pt y="1799" x="27187"/>
                    </a:lnTo>
                    <a:lnTo>
                      <a:pt y="1028" x="26456"/>
                    </a:lnTo>
                    <a:lnTo>
                      <a:pt y="514" x="25676"/>
                    </a:lnTo>
                    <a:lnTo>
                      <a:pt y="0" x="24848"/>
                    </a:lnTo>
                    <a:lnTo>
                      <a:pt y="0" x="23971"/>
                    </a:lnTo>
                    <a:lnTo>
                      <a:pt y="0" x="137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42" name="Shape 6842"/>
              <p:cNvSpPr/>
              <p:nvPr/>
            </p:nvSpPr>
            <p:spPr>
              <a:xfrm>
                <a:off y="2331900" x="436050"/>
                <a:ext cy="38550" cx="90150"/>
              </a:xfrm>
              <a:custGeom>
                <a:pathLst>
                  <a:path w="3606" extrusionOk="0" h="1542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3606"/>
                    </a:lnTo>
                    <a:lnTo>
                      <a:pt y="0" x="3606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43" name="Shape 6843"/>
              <p:cNvSpPr/>
              <p:nvPr/>
            </p:nvSpPr>
            <p:spPr>
              <a:xfrm>
                <a:off y="2331900" x="182700"/>
                <a:ext cy="334075" cx="253375"/>
              </a:xfrm>
              <a:custGeom>
                <a:pathLst>
                  <a:path w="10135" extrusionOk="0" h="13363">
                    <a:moveTo>
                      <a:pt y="0" x="9208"/>
                    </a:moveTo>
                    <a:lnTo>
                      <a:pt y="514" x="8380"/>
                    </a:lnTo>
                    <a:lnTo>
                      <a:pt y="1028" x="7601"/>
                    </a:lnTo>
                    <a:lnTo>
                      <a:pt y="1799" x="6870"/>
                    </a:lnTo>
                    <a:lnTo>
                      <a:pt y="3855" x="5554"/>
                    </a:lnTo>
                    <a:lnTo>
                      <a:pt y="5910" x="4385"/>
                    </a:lnTo>
                    <a:lnTo>
                      <a:pt y="8223" x="3313"/>
                    </a:lnTo>
                    <a:lnTo>
                      <a:pt y="10022" x="2241"/>
                    </a:lnTo>
                    <a:lnTo>
                      <a:pt y="10793" x="1705"/>
                    </a:lnTo>
                    <a:lnTo>
                      <a:pt y="11563" x="1169"/>
                    </a:lnTo>
                    <a:lnTo>
                      <a:pt y="11820" x="585"/>
                    </a:lnTo>
                    <a:lnTo>
                      <a:pt y="11820" x="0"/>
                    </a:lnTo>
                    <a:lnTo>
                      <a:pt y="13362" x="0"/>
                    </a:lnTo>
                    <a:lnTo>
                      <a:pt y="13362" x="634"/>
                    </a:lnTo>
                    <a:lnTo>
                      <a:pt y="12848" x="1218"/>
                    </a:lnTo>
                    <a:lnTo>
                      <a:pt y="12334" x="1803"/>
                    </a:lnTo>
                    <a:lnTo>
                      <a:pt y="11563" x="2339"/>
                    </a:lnTo>
                    <a:lnTo>
                      <a:pt y="9508" x="3411"/>
                    </a:lnTo>
                    <a:lnTo>
                      <a:pt y="7452" x="4482"/>
                    </a:lnTo>
                    <a:lnTo>
                      <a:pt y="5139" x="5652"/>
                    </a:lnTo>
                    <a:lnTo>
                      <a:pt y="3341" x="6919"/>
                    </a:lnTo>
                    <a:lnTo>
                      <a:pt y="2570" x="7649"/>
                    </a:lnTo>
                    <a:lnTo>
                      <a:pt y="2056" x="8380"/>
                    </a:lnTo>
                    <a:lnTo>
                      <a:pt y="1542" x="9208"/>
                    </a:lnTo>
                    <a:lnTo>
                      <a:pt y="1542" x="10134"/>
                    </a:lnTo>
                    <a:lnTo>
                      <a:pt y="0" x="1013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44" name="Shape 6844"/>
              <p:cNvSpPr/>
              <p:nvPr/>
            </p:nvSpPr>
            <p:spPr>
              <a:xfrm>
                <a:off y="2627400" x="182700"/>
                <a:ext cy="340500" cx="253375"/>
              </a:xfrm>
              <a:custGeom>
                <a:pathLst>
                  <a:path w="10135" extrusionOk="0" h="13620">
                    <a:moveTo>
                      <a:pt y="0" x="0"/>
                    </a:moveTo>
                    <a:lnTo>
                      <a:pt y="1542" x="0"/>
                    </a:lnTo>
                    <a:lnTo>
                      <a:pt y="1799" x="585"/>
                    </a:lnTo>
                    <a:lnTo>
                      <a:pt y="2056" x="1169"/>
                    </a:lnTo>
                    <a:lnTo>
                      <a:pt y="2827" x="1705"/>
                    </a:lnTo>
                    <a:lnTo>
                      <a:pt y="3598" x="2241"/>
                    </a:lnTo>
                    <a:lnTo>
                      <a:pt y="5397" x="3313"/>
                    </a:lnTo>
                    <a:lnTo>
                      <a:pt y="7709" x="4385"/>
                    </a:lnTo>
                    <a:lnTo>
                      <a:pt y="9765" x="5554"/>
                    </a:lnTo>
                    <a:lnTo>
                      <a:pt y="11820" x="6870"/>
                    </a:lnTo>
                    <a:lnTo>
                      <a:pt y="12591" x="7601"/>
                    </a:lnTo>
                    <a:lnTo>
                      <a:pt y="13105" x="8380"/>
                    </a:lnTo>
                    <a:lnTo>
                      <a:pt y="13619" x="9208"/>
                    </a:lnTo>
                    <a:lnTo>
                      <a:pt y="13619" x="10134"/>
                    </a:lnTo>
                    <a:lnTo>
                      <a:pt y="12077" x="10134"/>
                    </a:lnTo>
                    <a:lnTo>
                      <a:pt y="12077" x="9208"/>
                    </a:lnTo>
                    <a:lnTo>
                      <a:pt y="11564" x="8380"/>
                    </a:lnTo>
                    <a:lnTo>
                      <a:pt y="11050" x="7649"/>
                    </a:lnTo>
                    <a:lnTo>
                      <a:pt y="10279" x="6919"/>
                    </a:lnTo>
                    <a:lnTo>
                      <a:pt y="8480" x="5652"/>
                    </a:lnTo>
                    <a:lnTo>
                      <a:pt y="6167" x="4482"/>
                    </a:lnTo>
                    <a:lnTo>
                      <a:pt y="3855" x="3411"/>
                    </a:lnTo>
                    <a:lnTo>
                      <a:pt y="2056" x="2339"/>
                    </a:lnTo>
                    <a:lnTo>
                      <a:pt y="1285" x="1803"/>
                    </a:lnTo>
                    <a:lnTo>
                      <a:pt y="771" x="1218"/>
                    </a:lnTo>
                    <a:lnTo>
                      <a:pt y="257" x="634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45" name="Shape 6845"/>
              <p:cNvSpPr/>
              <p:nvPr/>
            </p:nvSpPr>
            <p:spPr>
              <a:xfrm>
                <a:off y="2929325" x="436050"/>
                <a:ext cy="38575" cx="84050"/>
              </a:xfrm>
              <a:custGeom>
                <a:pathLst>
                  <a:path w="3362" extrusionOk="0" h="1543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3362"/>
                    </a:lnTo>
                    <a:lnTo>
                      <a:pt y="257" x="336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46" name="Shape 6846"/>
              <p:cNvSpPr/>
              <p:nvPr/>
            </p:nvSpPr>
            <p:spPr>
              <a:xfrm>
                <a:off y="2929325" x="520075"/>
                <a:ext cy="45000" cx="261900"/>
              </a:xfrm>
              <a:custGeom>
                <a:pathLst>
                  <a:path w="10476" extrusionOk="0" h="1800">
                    <a:moveTo>
                      <a:pt y="0" x="10476"/>
                    </a:moveTo>
                    <a:lnTo>
                      <a:pt y="257" x="1"/>
                    </a:lnTo>
                    <a:lnTo>
                      <a:pt y="1799" x="1"/>
                    </a:lnTo>
                    <a:lnTo>
                      <a:pt y="1542" x="10476"/>
                    </a:lnTo>
                    <a:lnTo>
                      <a:pt y="0" x="10476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47" name="Shape 6847"/>
              <p:cNvSpPr/>
              <p:nvPr/>
            </p:nvSpPr>
            <p:spPr>
              <a:xfrm>
                <a:off y="2627400" x="781950"/>
                <a:ext cy="340500" cx="253375"/>
              </a:xfrm>
              <a:custGeom>
                <a:pathLst>
                  <a:path w="10135" extrusionOk="0" h="13620">
                    <a:moveTo>
                      <a:pt y="0" x="10135"/>
                    </a:moveTo>
                    <a:lnTo>
                      <a:pt y="257" x="9502"/>
                    </a:lnTo>
                    <a:lnTo>
                      <a:pt y="771" x="8868"/>
                    </a:lnTo>
                    <a:lnTo>
                      <a:pt y="1285" x="8284"/>
                    </a:lnTo>
                    <a:lnTo>
                      <a:pt y="2056" x="7748"/>
                    </a:lnTo>
                    <a:lnTo>
                      <a:pt y="3855" x="6676"/>
                    </a:lnTo>
                    <a:lnTo>
                      <a:pt y="6167" x="5604"/>
                    </a:lnTo>
                    <a:lnTo>
                      <a:pt y="8480" x="4435"/>
                    </a:lnTo>
                    <a:lnTo>
                      <a:pt y="10279" x="3168"/>
                    </a:lnTo>
                    <a:lnTo>
                      <a:pt y="11050" x="2486"/>
                    </a:lnTo>
                    <a:lnTo>
                      <a:pt y="11564" x="1706"/>
                    </a:lnTo>
                    <a:lnTo>
                      <a:pt y="12077" x="878"/>
                    </a:lnTo>
                    <a:lnTo>
                      <a:pt y="12077" x="1"/>
                    </a:lnTo>
                    <a:lnTo>
                      <a:pt y="13619" x="1"/>
                    </a:lnTo>
                    <a:lnTo>
                      <a:pt y="13619" x="878"/>
                    </a:lnTo>
                    <a:lnTo>
                      <a:pt y="13105" x="1755"/>
                    </a:lnTo>
                    <a:lnTo>
                      <a:pt y="12591" x="2534"/>
                    </a:lnTo>
                    <a:lnTo>
                      <a:pt y="11820" x="3217"/>
                    </a:lnTo>
                    <a:lnTo>
                      <a:pt y="9765" x="4532"/>
                    </a:lnTo>
                    <a:lnTo>
                      <a:pt y="7709" x="5701"/>
                    </a:lnTo>
                    <a:lnTo>
                      <a:pt y="5397" x="6773"/>
                    </a:lnTo>
                    <a:lnTo>
                      <a:pt y="3598" x="7845"/>
                    </a:lnTo>
                    <a:lnTo>
                      <a:pt y="2827" x="8381"/>
                    </a:lnTo>
                    <a:lnTo>
                      <a:pt y="2056" x="8917"/>
                    </a:lnTo>
                    <a:lnTo>
                      <a:pt y="1799" x="9502"/>
                    </a:lnTo>
                    <a:lnTo>
                      <a:pt y="1542" x="10135"/>
                    </a:lnTo>
                    <a:lnTo>
                      <a:pt y="0" x="1013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48" name="Shape 6848"/>
              <p:cNvSpPr/>
              <p:nvPr/>
            </p:nvSpPr>
            <p:spPr>
              <a:xfrm>
                <a:off y="2331900" x="781950"/>
                <a:ext cy="334075" cx="253375"/>
              </a:xfrm>
              <a:custGeom>
                <a:pathLst>
                  <a:path w="10135" extrusionOk="0" h="13363">
                    <a:moveTo>
                      <a:pt y="0" x="1"/>
                    </a:moveTo>
                    <a:lnTo>
                      <a:pt y="1542" x="1"/>
                    </a:lnTo>
                    <a:lnTo>
                      <a:pt y="1542" x="878"/>
                    </a:lnTo>
                    <a:lnTo>
                      <a:pt y="2056" x="1706"/>
                    </a:lnTo>
                    <a:lnTo>
                      <a:pt y="2570" x="2486"/>
                    </a:lnTo>
                    <a:lnTo>
                      <a:pt y="3341" x="3168"/>
                    </a:lnTo>
                    <a:lnTo>
                      <a:pt y="5139" x="4435"/>
                    </a:lnTo>
                    <a:lnTo>
                      <a:pt y="7452" x="5604"/>
                    </a:lnTo>
                    <a:lnTo>
                      <a:pt y="9508" x="6676"/>
                    </a:lnTo>
                    <a:lnTo>
                      <a:pt y="11563" x="7748"/>
                    </a:lnTo>
                    <a:lnTo>
                      <a:pt y="12334" x="8284"/>
                    </a:lnTo>
                    <a:lnTo>
                      <a:pt y="12848" x="8868"/>
                    </a:lnTo>
                    <a:lnTo>
                      <a:pt y="13362" x="9502"/>
                    </a:lnTo>
                    <a:lnTo>
                      <a:pt y="13362" x="10135"/>
                    </a:lnTo>
                    <a:lnTo>
                      <a:pt y="11820" x="10135"/>
                    </a:lnTo>
                    <a:lnTo>
                      <a:pt y="11820" x="9502"/>
                    </a:lnTo>
                    <a:lnTo>
                      <a:pt y="11563" x="8917"/>
                    </a:lnTo>
                    <a:lnTo>
                      <a:pt y="10793" x="8381"/>
                    </a:lnTo>
                    <a:lnTo>
                      <a:pt y="10022" x="7845"/>
                    </a:lnTo>
                    <a:lnTo>
                      <a:pt y="8223" x="6773"/>
                    </a:lnTo>
                    <a:lnTo>
                      <a:pt y="5910" x="5701"/>
                    </a:lnTo>
                    <a:lnTo>
                      <a:pt y="3855" x="4532"/>
                    </a:lnTo>
                    <a:lnTo>
                      <a:pt y="1799" x="3217"/>
                    </a:lnTo>
                    <a:lnTo>
                      <a:pt y="1028" x="2534"/>
                    </a:lnTo>
                    <a:lnTo>
                      <a:pt y="514" x="1755"/>
                    </a:lnTo>
                    <a:lnTo>
                      <a:pt y="0" x="878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49" name="Shape 6849"/>
              <p:cNvSpPr/>
              <p:nvPr/>
            </p:nvSpPr>
            <p:spPr>
              <a:xfrm>
                <a:off y="2331900" x="526175"/>
                <a:ext cy="38550" cx="255800"/>
              </a:xfrm>
              <a:custGeom>
                <a:pathLst>
                  <a:path w="10232" extrusionOk="0" h="1542">
                    <a:moveTo>
                      <a:pt y="0" x="1"/>
                    </a:moveTo>
                    <a:lnTo>
                      <a:pt y="1542" x="1"/>
                    </a:lnTo>
                    <a:lnTo>
                      <a:pt y="1542" x="10232"/>
                    </a:lnTo>
                    <a:lnTo>
                      <a:pt y="0" x="1023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50" name="Shape 6850"/>
              <p:cNvSpPr/>
              <p:nvPr/>
            </p:nvSpPr>
            <p:spPr>
              <a:xfrm>
                <a:off y="2351175" x="2431175"/>
                <a:ext cy="597450" cx="118175"/>
              </a:xfrm>
              <a:custGeom>
                <a:pathLst>
                  <a:path w="4727" extrusionOk="0" h="23898">
                    <a:moveTo>
                      <a:pt y="12077" x="0"/>
                    </a:moveTo>
                    <a:lnTo>
                      <a:pt y="11563" x="244"/>
                    </a:lnTo>
                    <a:lnTo>
                      <a:pt y="11306" x="585"/>
                    </a:lnTo>
                    <a:lnTo>
                      <a:pt y="11049" x="975"/>
                    </a:lnTo>
                    <a:lnTo>
                      <a:pt y="10792" x="1267"/>
                    </a:lnTo>
                    <a:lnTo>
                      <a:pt y="514" x="1803"/>
                    </a:lnTo>
                    <a:lnTo>
                      <a:pt y="0" x="2241"/>
                    </a:lnTo>
                    <a:lnTo>
                      <a:pt y="10792" x="2339"/>
                    </a:lnTo>
                    <a:lnTo>
                      <a:pt y="10792" x="2729"/>
                    </a:lnTo>
                    <a:lnTo>
                      <a:pt y="11049" x="3167"/>
                    </a:lnTo>
                    <a:lnTo>
                      <a:pt y="11306" x="3654"/>
                    </a:lnTo>
                    <a:lnTo>
                      <a:pt y="11306" x="4044"/>
                    </a:lnTo>
                    <a:lnTo>
                      <a:pt y="7966" x="4288"/>
                    </a:lnTo>
                    <a:lnTo>
                      <a:pt y="7966" x="4483"/>
                    </a:lnTo>
                    <a:lnTo>
                      <a:pt y="11820" x="4531"/>
                    </a:lnTo>
                    <a:lnTo>
                      <a:pt y="12077" x="4726"/>
                    </a:lnTo>
                    <a:lnTo>
                      <a:pt y="12077" x="4531"/>
                    </a:lnTo>
                    <a:lnTo>
                      <a:pt y="15932" x="4483"/>
                    </a:lnTo>
                    <a:lnTo>
                      <a:pt y="15932" x="4288"/>
                    </a:lnTo>
                    <a:lnTo>
                      <a:pt y="12591" x="4044"/>
                    </a:lnTo>
                    <a:lnTo>
                      <a:pt y="12848" x="3654"/>
                    </a:lnTo>
                    <a:lnTo>
                      <a:pt y="12848" x="3167"/>
                    </a:lnTo>
                    <a:lnTo>
                      <a:pt y="13105" x="2729"/>
                    </a:lnTo>
                    <a:lnTo>
                      <a:pt y="13105" x="2339"/>
                    </a:lnTo>
                    <a:lnTo>
                      <a:pt y="23897" x="2241"/>
                    </a:lnTo>
                    <a:lnTo>
                      <a:pt y="23383" x="1803"/>
                    </a:lnTo>
                    <a:lnTo>
                      <a:pt y="13105" x="1267"/>
                    </a:lnTo>
                    <a:lnTo>
                      <a:pt y="12848" x="975"/>
                    </a:lnTo>
                    <a:lnTo>
                      <a:pt y="12848" x="585"/>
                    </a:lnTo>
                    <a:lnTo>
                      <a:pt y="12334" x="244"/>
                    </a:lnTo>
                    <a:lnTo>
                      <a:pt y="12077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51" name="Shape 6851"/>
              <p:cNvSpPr/>
              <p:nvPr/>
            </p:nvSpPr>
            <p:spPr>
              <a:xfrm>
                <a:off y="2351175" x="2073075"/>
                <a:ext cy="597450" cx="116950"/>
              </a:xfrm>
              <a:custGeom>
                <a:pathLst>
                  <a:path w="4678" extrusionOk="0" h="23898">
                    <a:moveTo>
                      <a:pt y="12077" x="0"/>
                    </a:moveTo>
                    <a:lnTo>
                      <a:pt y="11563" x="195"/>
                    </a:lnTo>
                    <a:lnTo>
                      <a:pt y="11306" x="536"/>
                    </a:lnTo>
                    <a:lnTo>
                      <a:pt y="11049" x="926"/>
                    </a:lnTo>
                    <a:lnTo>
                      <a:pt y="10792" x="1267"/>
                    </a:lnTo>
                    <a:lnTo>
                      <a:pt y="514" x="1754"/>
                    </a:lnTo>
                    <a:lnTo>
                      <a:pt y="0" x="2241"/>
                    </a:lnTo>
                    <a:lnTo>
                      <a:pt y="10792" x="2290"/>
                    </a:lnTo>
                    <a:lnTo>
                      <a:pt y="10792" x="2680"/>
                    </a:lnTo>
                    <a:lnTo>
                      <a:pt y="11049" x="3167"/>
                    </a:lnTo>
                    <a:lnTo>
                      <a:pt y="11306" x="3606"/>
                    </a:lnTo>
                    <a:lnTo>
                      <a:pt y="11306" x="3995"/>
                    </a:lnTo>
                    <a:lnTo>
                      <a:pt y="7966" x="4239"/>
                    </a:lnTo>
                    <a:lnTo>
                      <a:pt y="7966" x="4434"/>
                    </a:lnTo>
                    <a:lnTo>
                      <a:pt y="11820" x="4483"/>
                    </a:lnTo>
                    <a:lnTo>
                      <a:pt y="12077" x="4677"/>
                    </a:lnTo>
                    <a:lnTo>
                      <a:pt y="12077" x="4483"/>
                    </a:lnTo>
                    <a:lnTo>
                      <a:pt y="15932" x="4434"/>
                    </a:lnTo>
                    <a:lnTo>
                      <a:pt y="15932" x="4239"/>
                    </a:lnTo>
                    <a:lnTo>
                      <a:pt y="12591" x="3995"/>
                    </a:lnTo>
                    <a:lnTo>
                      <a:pt y="12848" x="3606"/>
                    </a:lnTo>
                    <a:lnTo>
                      <a:pt y="12848" x="3167"/>
                    </a:lnTo>
                    <a:lnTo>
                      <a:pt y="13105" x="2680"/>
                    </a:lnTo>
                    <a:lnTo>
                      <a:pt y="13105" x="2290"/>
                    </a:lnTo>
                    <a:lnTo>
                      <a:pt y="23897" x="2241"/>
                    </a:lnTo>
                    <a:lnTo>
                      <a:pt y="23383" x="1754"/>
                    </a:lnTo>
                    <a:lnTo>
                      <a:pt y="13105" x="1267"/>
                    </a:lnTo>
                    <a:lnTo>
                      <a:pt y="12848" x="926"/>
                    </a:lnTo>
                    <a:lnTo>
                      <a:pt y="12848" x="536"/>
                    </a:lnTo>
                    <a:lnTo>
                      <a:pt y="12334" x="195"/>
                    </a:lnTo>
                    <a:lnTo>
                      <a:pt y="12077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52" name="Shape 6852"/>
              <p:cNvSpPr/>
              <p:nvPr/>
            </p:nvSpPr>
            <p:spPr>
              <a:xfrm>
                <a:off y="2351175" x="736900"/>
                <a:ext cy="597450" cx="118175"/>
              </a:xfrm>
              <a:custGeom>
                <a:pathLst>
                  <a:path w="4727" extrusionOk="0" h="23898">
                    <a:moveTo>
                      <a:pt y="12077" x="0"/>
                    </a:moveTo>
                    <a:lnTo>
                      <a:pt y="11563" x="195"/>
                    </a:lnTo>
                    <a:lnTo>
                      <a:pt y="11306" x="585"/>
                    </a:lnTo>
                    <a:lnTo>
                      <a:pt y="11049" x="926"/>
                    </a:lnTo>
                    <a:lnTo>
                      <a:pt y="10792" x="1267"/>
                    </a:lnTo>
                    <a:lnTo>
                      <a:pt y="514" x="1754"/>
                    </a:lnTo>
                    <a:lnTo>
                      <a:pt y="0" x="2241"/>
                    </a:lnTo>
                    <a:lnTo>
                      <a:pt y="10792" x="2290"/>
                    </a:lnTo>
                    <a:lnTo>
                      <a:pt y="10792" x="2680"/>
                    </a:lnTo>
                    <a:lnTo>
                      <a:pt y="11049" x="3167"/>
                    </a:lnTo>
                    <a:lnTo>
                      <a:pt y="11306" x="3606"/>
                    </a:lnTo>
                    <a:lnTo>
                      <a:pt y="11306" x="3995"/>
                    </a:lnTo>
                    <a:lnTo>
                      <a:pt y="7966" x="4288"/>
                    </a:lnTo>
                    <a:lnTo>
                      <a:pt y="7966" x="4434"/>
                    </a:lnTo>
                    <a:lnTo>
                      <a:pt y="11820" x="4483"/>
                    </a:lnTo>
                    <a:lnTo>
                      <a:pt y="12077" x="4726"/>
                    </a:lnTo>
                    <a:lnTo>
                      <a:pt y="12077" x="4483"/>
                    </a:lnTo>
                    <a:lnTo>
                      <a:pt y="15932" x="4434"/>
                    </a:lnTo>
                    <a:lnTo>
                      <a:pt y="15932" x="4288"/>
                    </a:lnTo>
                    <a:lnTo>
                      <a:pt y="12591" x="3995"/>
                    </a:lnTo>
                    <a:lnTo>
                      <a:pt y="12848" x="3606"/>
                    </a:lnTo>
                    <a:lnTo>
                      <a:pt y="12848" x="3167"/>
                    </a:lnTo>
                    <a:lnTo>
                      <a:pt y="13105" x="2680"/>
                    </a:lnTo>
                    <a:lnTo>
                      <a:pt y="13105" x="2290"/>
                    </a:lnTo>
                    <a:lnTo>
                      <a:pt y="23897" x="2241"/>
                    </a:lnTo>
                    <a:lnTo>
                      <a:pt y="23383" x="1754"/>
                    </a:lnTo>
                    <a:lnTo>
                      <a:pt y="13105" x="1267"/>
                    </a:lnTo>
                    <a:lnTo>
                      <a:pt y="12848" x="926"/>
                    </a:lnTo>
                    <a:lnTo>
                      <a:pt y="12848" x="585"/>
                    </a:lnTo>
                    <a:lnTo>
                      <a:pt y="12334" x="195"/>
                    </a:lnTo>
                    <a:lnTo>
                      <a:pt y="12077" x="0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53" name="Shape 6853"/>
              <p:cNvSpPr/>
              <p:nvPr/>
            </p:nvSpPr>
            <p:spPr>
              <a:xfrm>
                <a:off y="2351175" x="736900"/>
                <a:ext cy="597450" cx="118175"/>
              </a:xfrm>
              <a:custGeom>
                <a:pathLst>
                  <a:path w="4727" extrusionOk="0" fill="none" h="23898">
                    <a:moveTo>
                      <a:pt y="12077" x="0"/>
                    </a:moveTo>
                    <a:lnTo>
                      <a:pt y="11563" x="195"/>
                    </a:lnTo>
                    <a:lnTo>
                      <a:pt y="11306" x="585"/>
                    </a:lnTo>
                    <a:lnTo>
                      <a:pt y="11049" x="926"/>
                    </a:lnTo>
                    <a:lnTo>
                      <a:pt y="10792" x="1267"/>
                    </a:lnTo>
                    <a:lnTo>
                      <a:pt y="514" x="1754"/>
                    </a:lnTo>
                    <a:lnTo>
                      <a:pt y="0" x="2241"/>
                    </a:lnTo>
                    <a:lnTo>
                      <a:pt y="10792" x="2290"/>
                    </a:lnTo>
                    <a:lnTo>
                      <a:pt y="10792" x="2680"/>
                    </a:lnTo>
                    <a:lnTo>
                      <a:pt y="11049" x="3167"/>
                    </a:lnTo>
                    <a:lnTo>
                      <a:pt y="11306" x="3606"/>
                    </a:lnTo>
                    <a:lnTo>
                      <a:pt y="11306" x="3995"/>
                    </a:lnTo>
                    <a:lnTo>
                      <a:pt y="7966" x="4288"/>
                    </a:lnTo>
                    <a:lnTo>
                      <a:pt y="7966" x="4434"/>
                    </a:lnTo>
                    <a:lnTo>
                      <a:pt y="11820" x="4483"/>
                    </a:lnTo>
                    <a:lnTo>
                      <a:pt y="12077" x="4726"/>
                    </a:lnTo>
                    <a:lnTo>
                      <a:pt y="12077" x="4483"/>
                    </a:lnTo>
                    <a:lnTo>
                      <a:pt y="15932" x="4434"/>
                    </a:lnTo>
                    <a:lnTo>
                      <a:pt y="15932" x="4288"/>
                    </a:lnTo>
                    <a:lnTo>
                      <a:pt y="12591" x="3995"/>
                    </a:lnTo>
                    <a:lnTo>
                      <a:pt y="12848" x="3606"/>
                    </a:lnTo>
                    <a:lnTo>
                      <a:pt y="12848" x="3167"/>
                    </a:lnTo>
                    <a:lnTo>
                      <a:pt y="13105" x="2680"/>
                    </a:lnTo>
                    <a:lnTo>
                      <a:pt y="13105" x="2290"/>
                    </a:lnTo>
                    <a:lnTo>
                      <a:pt y="23897" x="2241"/>
                    </a:lnTo>
                    <a:lnTo>
                      <a:pt y="23383" x="1754"/>
                    </a:lnTo>
                    <a:lnTo>
                      <a:pt y="13105" x="1267"/>
                    </a:lnTo>
                    <a:lnTo>
                      <a:pt y="12848" x="926"/>
                    </a:lnTo>
                    <a:lnTo>
                      <a:pt y="12848" x="585"/>
                    </a:lnTo>
                    <a:lnTo>
                      <a:pt y="12334" x="195"/>
                    </a:lnTo>
                    <a:lnTo>
                      <a:pt y="12077" x="0"/>
                    </a:lnTo>
                  </a:path>
                </a:pathLst>
              </a:custGeom>
              <a:noFill/>
              <a:ln w="1225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54" name="Shape 6854"/>
              <p:cNvSpPr/>
              <p:nvPr/>
            </p:nvSpPr>
            <p:spPr>
              <a:xfrm>
                <a:off y="2351175" x="377575"/>
                <a:ext cy="597450" cx="118175"/>
              </a:xfrm>
              <a:custGeom>
                <a:pathLst>
                  <a:path w="4727" extrusionOk="0" h="23898">
                    <a:moveTo>
                      <a:pt y="12077" x="1"/>
                    </a:moveTo>
                    <a:lnTo>
                      <a:pt y="11563" x="244"/>
                    </a:lnTo>
                    <a:lnTo>
                      <a:pt y="11306" x="585"/>
                    </a:lnTo>
                    <a:lnTo>
                      <a:pt y="11049" x="975"/>
                    </a:lnTo>
                    <a:lnTo>
                      <a:pt y="10792" x="1267"/>
                    </a:lnTo>
                    <a:lnTo>
                      <a:pt y="514" x="1754"/>
                    </a:lnTo>
                    <a:lnTo>
                      <a:pt y="0" x="2242"/>
                    </a:lnTo>
                    <a:lnTo>
                      <a:pt y="10792" x="2339"/>
                    </a:lnTo>
                    <a:lnTo>
                      <a:pt y="10792" x="2680"/>
                    </a:lnTo>
                    <a:lnTo>
                      <a:pt y="11049" x="3167"/>
                    </a:lnTo>
                    <a:lnTo>
                      <a:pt y="11306" x="3606"/>
                    </a:lnTo>
                    <a:lnTo>
                      <a:pt y="11306" x="3996"/>
                    </a:lnTo>
                    <a:lnTo>
                      <a:pt y="7966" x="4288"/>
                    </a:lnTo>
                    <a:lnTo>
                      <a:pt y="7966" x="4434"/>
                    </a:lnTo>
                    <a:lnTo>
                      <a:pt y="11820" x="4483"/>
                    </a:lnTo>
                    <a:lnTo>
                      <a:pt y="12077" x="4726"/>
                    </a:lnTo>
                    <a:lnTo>
                      <a:pt y="12077" x="4483"/>
                    </a:lnTo>
                    <a:lnTo>
                      <a:pt y="15932" x="4434"/>
                    </a:lnTo>
                    <a:lnTo>
                      <a:pt y="15932" x="4288"/>
                    </a:lnTo>
                    <a:lnTo>
                      <a:pt y="12591" x="3996"/>
                    </a:lnTo>
                    <a:lnTo>
                      <a:pt y="12848" x="3606"/>
                    </a:lnTo>
                    <a:lnTo>
                      <a:pt y="12848" x="3167"/>
                    </a:lnTo>
                    <a:lnTo>
                      <a:pt y="13105" x="2680"/>
                    </a:lnTo>
                    <a:lnTo>
                      <a:pt y="13105" x="2339"/>
                    </a:lnTo>
                    <a:lnTo>
                      <a:pt y="23897" x="2242"/>
                    </a:lnTo>
                    <a:lnTo>
                      <a:pt y="23383" x="1754"/>
                    </a:lnTo>
                    <a:lnTo>
                      <a:pt y="13105" x="1267"/>
                    </a:lnTo>
                    <a:lnTo>
                      <a:pt y="12848" x="975"/>
                    </a:lnTo>
                    <a:lnTo>
                      <a:pt y="12848" x="585"/>
                    </a:lnTo>
                    <a:lnTo>
                      <a:pt y="12334" x="244"/>
                    </a:lnTo>
                    <a:lnTo>
                      <a:pt y="12077" x="1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55" name="Shape 6855"/>
              <p:cNvSpPr/>
              <p:nvPr/>
            </p:nvSpPr>
            <p:spPr>
              <a:xfrm>
                <a:off y="2351175" x="377575"/>
                <a:ext cy="597450" cx="118175"/>
              </a:xfrm>
              <a:custGeom>
                <a:pathLst>
                  <a:path w="4727" extrusionOk="0" fill="none" h="23898">
                    <a:moveTo>
                      <a:pt y="12077" x="1"/>
                    </a:moveTo>
                    <a:lnTo>
                      <a:pt y="11563" x="244"/>
                    </a:lnTo>
                    <a:lnTo>
                      <a:pt y="11306" x="585"/>
                    </a:lnTo>
                    <a:lnTo>
                      <a:pt y="11049" x="975"/>
                    </a:lnTo>
                    <a:lnTo>
                      <a:pt y="10792" x="1267"/>
                    </a:lnTo>
                    <a:lnTo>
                      <a:pt y="514" x="1754"/>
                    </a:lnTo>
                    <a:lnTo>
                      <a:pt y="0" x="2242"/>
                    </a:lnTo>
                    <a:lnTo>
                      <a:pt y="10792" x="2339"/>
                    </a:lnTo>
                    <a:lnTo>
                      <a:pt y="10792" x="2680"/>
                    </a:lnTo>
                    <a:lnTo>
                      <a:pt y="11049" x="3167"/>
                    </a:lnTo>
                    <a:lnTo>
                      <a:pt y="11306" x="3606"/>
                    </a:lnTo>
                    <a:lnTo>
                      <a:pt y="11306" x="3996"/>
                    </a:lnTo>
                    <a:lnTo>
                      <a:pt y="7966" x="4288"/>
                    </a:lnTo>
                    <a:lnTo>
                      <a:pt y="7966" x="4434"/>
                    </a:lnTo>
                    <a:lnTo>
                      <a:pt y="11820" x="4483"/>
                    </a:lnTo>
                    <a:lnTo>
                      <a:pt y="12077" x="4726"/>
                    </a:lnTo>
                    <a:lnTo>
                      <a:pt y="12077" x="4483"/>
                    </a:lnTo>
                    <a:lnTo>
                      <a:pt y="15932" x="4434"/>
                    </a:lnTo>
                    <a:lnTo>
                      <a:pt y="15932" x="4288"/>
                    </a:lnTo>
                    <a:lnTo>
                      <a:pt y="12591" x="3996"/>
                    </a:lnTo>
                    <a:lnTo>
                      <a:pt y="12848" x="3606"/>
                    </a:lnTo>
                    <a:lnTo>
                      <a:pt y="12848" x="3167"/>
                    </a:lnTo>
                    <a:lnTo>
                      <a:pt y="13105" x="2680"/>
                    </a:lnTo>
                    <a:lnTo>
                      <a:pt y="13105" x="2339"/>
                    </a:lnTo>
                    <a:lnTo>
                      <a:pt y="23897" x="2242"/>
                    </a:lnTo>
                    <a:lnTo>
                      <a:pt y="23383" x="1754"/>
                    </a:lnTo>
                    <a:lnTo>
                      <a:pt y="13105" x="1267"/>
                    </a:lnTo>
                    <a:lnTo>
                      <a:pt y="12848" x="975"/>
                    </a:lnTo>
                    <a:lnTo>
                      <a:pt y="12848" x="585"/>
                    </a:lnTo>
                    <a:lnTo>
                      <a:pt y="12334" x="244"/>
                    </a:lnTo>
                    <a:lnTo>
                      <a:pt y="12077" x="1"/>
                    </a:lnTo>
                  </a:path>
                </a:pathLst>
              </a:custGeom>
              <a:noFill/>
              <a:ln w="1225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56" name="Shape 6856"/>
              <p:cNvSpPr/>
              <p:nvPr/>
            </p:nvSpPr>
            <p:spPr>
              <a:xfrm>
                <a:off y="2627400" x="1032875"/>
                <a:ext cy="38575" cx="14650"/>
              </a:xfrm>
              <a:custGeom>
                <a:pathLst>
                  <a:path w="586" extrusionOk="0" h="1543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585"/>
                    </a:lnTo>
                    <a:lnTo>
                      <a:pt y="0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57" name="Shape 6857"/>
              <p:cNvSpPr/>
              <p:nvPr/>
            </p:nvSpPr>
            <p:spPr>
              <a:xfrm>
                <a:off y="2627400" x="1054800"/>
                <a:ext cy="38575" cx="14650"/>
              </a:xfrm>
              <a:custGeom>
                <a:pathLst>
                  <a:path w="586" extrusionOk="0" h="1543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585"/>
                    </a:lnTo>
                    <a:lnTo>
                      <a:pt y="0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58" name="Shape 6858"/>
              <p:cNvSpPr/>
              <p:nvPr/>
            </p:nvSpPr>
            <p:spPr>
              <a:xfrm>
                <a:off y="2627400" x="1076725"/>
                <a:ext cy="38575" cx="13425"/>
              </a:xfrm>
              <a:custGeom>
                <a:pathLst>
                  <a:path w="537" extrusionOk="0" h="1543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536"/>
                    </a:lnTo>
                    <a:lnTo>
                      <a:pt y="0" x="536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59" name="Shape 6859"/>
              <p:cNvSpPr/>
              <p:nvPr/>
            </p:nvSpPr>
            <p:spPr>
              <a:xfrm>
                <a:off y="2627400" x="1097425"/>
                <a:ext cy="38575" cx="14650"/>
              </a:xfrm>
              <a:custGeom>
                <a:pathLst>
                  <a:path w="586" extrusionOk="0" h="1543">
                    <a:moveTo>
                      <a:pt y="0" x="1"/>
                    </a:moveTo>
                    <a:lnTo>
                      <a:pt y="1542" x="1"/>
                    </a:lnTo>
                    <a:lnTo>
                      <a:pt y="1542" x="585"/>
                    </a:lnTo>
                    <a:lnTo>
                      <a:pt y="0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60" name="Shape 6860"/>
              <p:cNvSpPr/>
              <p:nvPr/>
            </p:nvSpPr>
            <p:spPr>
              <a:xfrm>
                <a:off y="2627400" x="1119350"/>
                <a:ext cy="38575" cx="14650"/>
              </a:xfrm>
              <a:custGeom>
                <a:pathLst>
                  <a:path w="586" extrusionOk="0" h="1543">
                    <a:moveTo>
                      <a:pt y="0" x="1"/>
                    </a:moveTo>
                    <a:lnTo>
                      <a:pt y="1542" x="1"/>
                    </a:lnTo>
                    <a:lnTo>
                      <a:pt y="1542" x="585"/>
                    </a:lnTo>
                    <a:lnTo>
                      <a:pt y="0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61" name="Shape 6861"/>
              <p:cNvSpPr/>
              <p:nvPr/>
            </p:nvSpPr>
            <p:spPr>
              <a:xfrm>
                <a:off y="2627400" x="1141275"/>
                <a:ext cy="38575" cx="14650"/>
              </a:xfrm>
              <a:custGeom>
                <a:pathLst>
                  <a:path w="586" extrusionOk="0" h="1543">
                    <a:moveTo>
                      <a:pt y="0" x="1"/>
                    </a:moveTo>
                    <a:lnTo>
                      <a:pt y="1542" x="1"/>
                    </a:lnTo>
                    <a:lnTo>
                      <a:pt y="1542" x="585"/>
                    </a:lnTo>
                    <a:lnTo>
                      <a:pt y="0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62" name="Shape 6862"/>
              <p:cNvSpPr/>
              <p:nvPr/>
            </p:nvSpPr>
            <p:spPr>
              <a:xfrm>
                <a:off y="2627400" x="1163200"/>
                <a:ext cy="38575" cx="13425"/>
              </a:xfrm>
              <a:custGeom>
                <a:pathLst>
                  <a:path w="537" extrusionOk="0" h="1543">
                    <a:moveTo>
                      <a:pt y="0" x="1"/>
                    </a:moveTo>
                    <a:lnTo>
                      <a:pt y="1542" x="1"/>
                    </a:lnTo>
                    <a:lnTo>
                      <a:pt y="1542" x="537"/>
                    </a:lnTo>
                    <a:lnTo>
                      <a:pt y="0" x="53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63" name="Shape 6863"/>
              <p:cNvSpPr/>
              <p:nvPr/>
            </p:nvSpPr>
            <p:spPr>
              <a:xfrm>
                <a:off y="2627400" x="1183900"/>
                <a:ext cy="38575" cx="14650"/>
              </a:xfrm>
              <a:custGeom>
                <a:pathLst>
                  <a:path w="586" extrusionOk="0" h="1543">
                    <a:moveTo>
                      <a:pt y="0" x="1"/>
                    </a:moveTo>
                    <a:lnTo>
                      <a:pt y="1542" x="1"/>
                    </a:lnTo>
                    <a:lnTo>
                      <a:pt y="1542" x="586"/>
                    </a:lnTo>
                    <a:lnTo>
                      <a:pt y="0" x="586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64" name="Shape 6864"/>
              <p:cNvSpPr/>
              <p:nvPr/>
            </p:nvSpPr>
            <p:spPr>
              <a:xfrm>
                <a:off y="2627400" x="1205825"/>
                <a:ext cy="38575" cx="14650"/>
              </a:xfrm>
              <a:custGeom>
                <a:pathLst>
                  <a:path w="586" extrusionOk="0" h="1543">
                    <a:moveTo>
                      <a:pt y="0" x="1"/>
                    </a:moveTo>
                    <a:lnTo>
                      <a:pt y="1542" x="1"/>
                    </a:lnTo>
                    <a:lnTo>
                      <a:pt y="1542" x="586"/>
                    </a:lnTo>
                    <a:lnTo>
                      <a:pt y="0" x="586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65" name="Shape 6865"/>
              <p:cNvSpPr/>
              <p:nvPr/>
            </p:nvSpPr>
            <p:spPr>
              <a:xfrm>
                <a:off y="2627400" x="1227750"/>
                <a:ext cy="38575" cx="14650"/>
              </a:xfrm>
              <a:custGeom>
                <a:pathLst>
                  <a:path w="586" extrusionOk="0" h="1543">
                    <a:moveTo>
                      <a:pt y="0" x="1"/>
                    </a:moveTo>
                    <a:lnTo>
                      <a:pt y="1542" x="1"/>
                    </a:lnTo>
                    <a:lnTo>
                      <a:pt y="1542" x="585"/>
                    </a:lnTo>
                    <a:lnTo>
                      <a:pt y="0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66" name="Shape 6866"/>
              <p:cNvSpPr/>
              <p:nvPr/>
            </p:nvSpPr>
            <p:spPr>
              <a:xfrm>
                <a:off y="2627400" x="1248475"/>
                <a:ext cy="38575" cx="14625"/>
              </a:xfrm>
              <a:custGeom>
                <a:pathLst>
                  <a:path w="585" extrusionOk="0" h="1543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585"/>
                    </a:lnTo>
                    <a:lnTo>
                      <a:pt y="0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67" name="Shape 6867"/>
              <p:cNvSpPr/>
              <p:nvPr/>
            </p:nvSpPr>
            <p:spPr>
              <a:xfrm>
                <a:off y="2627400" x="1270400"/>
                <a:ext cy="38575" cx="14625"/>
              </a:xfrm>
              <a:custGeom>
                <a:pathLst>
                  <a:path w="585" extrusionOk="0" h="1543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585"/>
                    </a:lnTo>
                    <a:lnTo>
                      <a:pt y="0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68" name="Shape 6868"/>
              <p:cNvSpPr/>
              <p:nvPr/>
            </p:nvSpPr>
            <p:spPr>
              <a:xfrm>
                <a:off y="2627400" x="1292325"/>
                <a:ext cy="38575" cx="14625"/>
              </a:xfrm>
              <a:custGeom>
                <a:pathLst>
                  <a:path w="585" extrusionOk="0" h="1543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585"/>
                    </a:lnTo>
                    <a:lnTo>
                      <a:pt y="0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69" name="Shape 6869"/>
              <p:cNvSpPr/>
              <p:nvPr/>
            </p:nvSpPr>
            <p:spPr>
              <a:xfrm>
                <a:off y="2627400" x="1314250"/>
                <a:ext cy="38575" cx="13400"/>
              </a:xfrm>
              <a:custGeom>
                <a:pathLst>
                  <a:path w="536" extrusionOk="0" h="1543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536"/>
                    </a:lnTo>
                    <a:lnTo>
                      <a:pt y="0" x="536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70" name="Shape 6870"/>
              <p:cNvSpPr/>
              <p:nvPr/>
            </p:nvSpPr>
            <p:spPr>
              <a:xfrm>
                <a:off y="2627400" x="1334950"/>
                <a:ext cy="38575" cx="14625"/>
              </a:xfrm>
              <a:custGeom>
                <a:pathLst>
                  <a:path w="585" extrusionOk="0" h="1543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585"/>
                    </a:lnTo>
                    <a:lnTo>
                      <a:pt y="0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71" name="Shape 6871"/>
              <p:cNvSpPr/>
              <p:nvPr/>
            </p:nvSpPr>
            <p:spPr>
              <a:xfrm>
                <a:off y="2627400" x="1356875"/>
                <a:ext cy="38575" cx="14625"/>
              </a:xfrm>
              <a:custGeom>
                <a:pathLst>
                  <a:path w="585" extrusionOk="0" h="1543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585"/>
                    </a:lnTo>
                    <a:lnTo>
                      <a:pt y="0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72" name="Shape 6872"/>
              <p:cNvSpPr/>
              <p:nvPr/>
            </p:nvSpPr>
            <p:spPr>
              <a:xfrm>
                <a:off y="2627400" x="1378800"/>
                <a:ext cy="38575" cx="14625"/>
              </a:xfrm>
              <a:custGeom>
                <a:pathLst>
                  <a:path w="585" extrusionOk="0" h="1543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585"/>
                    </a:lnTo>
                    <a:lnTo>
                      <a:pt y="0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73" name="Shape 6873"/>
              <p:cNvSpPr/>
              <p:nvPr/>
            </p:nvSpPr>
            <p:spPr>
              <a:xfrm>
                <a:off y="2627400" x="1400725"/>
                <a:ext cy="38575" cx="13425"/>
              </a:xfrm>
              <a:custGeom>
                <a:pathLst>
                  <a:path w="537" extrusionOk="0" h="1543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536"/>
                    </a:lnTo>
                    <a:lnTo>
                      <a:pt y="0" x="536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74" name="Shape 6874"/>
              <p:cNvSpPr/>
              <p:nvPr/>
            </p:nvSpPr>
            <p:spPr>
              <a:xfrm>
                <a:off y="2627400" x="1421425"/>
                <a:ext cy="38575" cx="14650"/>
              </a:xfrm>
              <a:custGeom>
                <a:pathLst>
                  <a:path w="586" extrusionOk="0" h="1543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585"/>
                    </a:lnTo>
                    <a:lnTo>
                      <a:pt y="0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75" name="Shape 6875"/>
              <p:cNvSpPr/>
              <p:nvPr/>
            </p:nvSpPr>
            <p:spPr>
              <a:xfrm>
                <a:off y="2627400" x="1443350"/>
                <a:ext cy="38575" cx="14650"/>
              </a:xfrm>
              <a:custGeom>
                <a:pathLst>
                  <a:path w="586" extrusionOk="0" h="1543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585"/>
                    </a:lnTo>
                    <a:lnTo>
                      <a:pt y="0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76" name="Shape 6876"/>
              <p:cNvSpPr/>
              <p:nvPr/>
            </p:nvSpPr>
            <p:spPr>
              <a:xfrm>
                <a:off y="2627400" x="1465275"/>
                <a:ext cy="38575" cx="14650"/>
              </a:xfrm>
              <a:custGeom>
                <a:pathLst>
                  <a:path w="586" extrusionOk="0" h="1543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585"/>
                    </a:lnTo>
                    <a:lnTo>
                      <a:pt y="0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77" name="Shape 6877"/>
              <p:cNvSpPr/>
              <p:nvPr/>
            </p:nvSpPr>
            <p:spPr>
              <a:xfrm>
                <a:off y="2627400" x="1485975"/>
                <a:ext cy="38575" cx="14650"/>
              </a:xfrm>
              <a:custGeom>
                <a:pathLst>
                  <a:path w="586" extrusionOk="0" h="1543">
                    <a:moveTo>
                      <a:pt y="0" x="1"/>
                    </a:moveTo>
                    <a:lnTo>
                      <a:pt y="1542" x="1"/>
                    </a:lnTo>
                    <a:lnTo>
                      <a:pt y="1542" x="585"/>
                    </a:lnTo>
                    <a:lnTo>
                      <a:pt y="0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78" name="Shape 6878"/>
              <p:cNvSpPr/>
              <p:nvPr/>
            </p:nvSpPr>
            <p:spPr>
              <a:xfrm>
                <a:off y="2627400" x="1507900"/>
                <a:ext cy="38575" cx="14650"/>
              </a:xfrm>
              <a:custGeom>
                <a:pathLst>
                  <a:path w="586" extrusionOk="0" h="1543">
                    <a:moveTo>
                      <a:pt y="0" x="1"/>
                    </a:moveTo>
                    <a:lnTo>
                      <a:pt y="1542" x="1"/>
                    </a:lnTo>
                    <a:lnTo>
                      <a:pt y="1542" x="585"/>
                    </a:lnTo>
                    <a:lnTo>
                      <a:pt y="0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79" name="Shape 6879"/>
              <p:cNvSpPr/>
              <p:nvPr/>
            </p:nvSpPr>
            <p:spPr>
              <a:xfrm>
                <a:off y="2627400" x="1529825"/>
                <a:ext cy="38575" cx="14650"/>
              </a:xfrm>
              <a:custGeom>
                <a:pathLst>
                  <a:path w="586" extrusionOk="0" h="1543">
                    <a:moveTo>
                      <a:pt y="0" x="1"/>
                    </a:moveTo>
                    <a:lnTo>
                      <a:pt y="1542" x="1"/>
                    </a:lnTo>
                    <a:lnTo>
                      <a:pt y="1542" x="585"/>
                    </a:lnTo>
                    <a:lnTo>
                      <a:pt y="0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80" name="Shape 6880"/>
              <p:cNvSpPr/>
              <p:nvPr/>
            </p:nvSpPr>
            <p:spPr>
              <a:xfrm>
                <a:off y="2627400" x="1551750"/>
                <a:ext cy="38575" cx="13425"/>
              </a:xfrm>
              <a:custGeom>
                <a:pathLst>
                  <a:path w="537" extrusionOk="0" h="1543">
                    <a:moveTo>
                      <a:pt y="0" x="1"/>
                    </a:moveTo>
                    <a:lnTo>
                      <a:pt y="1542" x="1"/>
                    </a:lnTo>
                    <a:lnTo>
                      <a:pt y="1542" x="537"/>
                    </a:lnTo>
                    <a:lnTo>
                      <a:pt y="0" x="53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81" name="Shape 6881"/>
              <p:cNvSpPr/>
              <p:nvPr/>
            </p:nvSpPr>
            <p:spPr>
              <a:xfrm>
                <a:off y="2627400" x="1572450"/>
                <a:ext cy="38575" cx="14650"/>
              </a:xfrm>
              <a:custGeom>
                <a:pathLst>
                  <a:path w="586" extrusionOk="0" h="1543">
                    <a:moveTo>
                      <a:pt y="0" x="1"/>
                    </a:moveTo>
                    <a:lnTo>
                      <a:pt y="1542" x="1"/>
                    </a:lnTo>
                    <a:lnTo>
                      <a:pt y="1542" x="586"/>
                    </a:lnTo>
                    <a:lnTo>
                      <a:pt y="0" x="586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82" name="Shape 6882"/>
              <p:cNvSpPr/>
              <p:nvPr/>
            </p:nvSpPr>
            <p:spPr>
              <a:xfrm>
                <a:off y="2627400" x="1594375"/>
                <a:ext cy="38575" cx="14650"/>
              </a:xfrm>
              <a:custGeom>
                <a:pathLst>
                  <a:path w="586" extrusionOk="0" h="1543">
                    <a:moveTo>
                      <a:pt y="0" x="1"/>
                    </a:moveTo>
                    <a:lnTo>
                      <a:pt y="1542" x="1"/>
                    </a:lnTo>
                    <a:lnTo>
                      <a:pt y="1542" x="586"/>
                    </a:lnTo>
                    <a:lnTo>
                      <a:pt y="0" x="586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83" name="Shape 6883"/>
              <p:cNvSpPr/>
              <p:nvPr/>
            </p:nvSpPr>
            <p:spPr>
              <a:xfrm>
                <a:off y="2627400" x="1616300"/>
                <a:ext cy="38575" cx="14650"/>
              </a:xfrm>
              <a:custGeom>
                <a:pathLst>
                  <a:path w="586" extrusionOk="0" h="1543">
                    <a:moveTo>
                      <a:pt y="0" x="1"/>
                    </a:moveTo>
                    <a:lnTo>
                      <a:pt y="1542" x="1"/>
                    </a:lnTo>
                    <a:lnTo>
                      <a:pt y="1542" x="586"/>
                    </a:lnTo>
                    <a:lnTo>
                      <a:pt y="0" x="586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84" name="Shape 6884"/>
              <p:cNvSpPr/>
              <p:nvPr/>
            </p:nvSpPr>
            <p:spPr>
              <a:xfrm>
                <a:off y="2627400" x="1637025"/>
                <a:ext cy="38575" cx="14625"/>
              </a:xfrm>
              <a:custGeom>
                <a:pathLst>
                  <a:path w="585" extrusionOk="0" h="1543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585"/>
                    </a:lnTo>
                    <a:lnTo>
                      <a:pt y="0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85" name="Shape 6885"/>
              <p:cNvSpPr/>
              <p:nvPr/>
            </p:nvSpPr>
            <p:spPr>
              <a:xfrm>
                <a:off y="2627400" x="1658950"/>
                <a:ext cy="38575" cx="14625"/>
              </a:xfrm>
              <a:custGeom>
                <a:pathLst>
                  <a:path w="585" extrusionOk="0" h="1543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585"/>
                    </a:lnTo>
                    <a:lnTo>
                      <a:pt y="0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86" name="Shape 6886"/>
              <p:cNvSpPr/>
              <p:nvPr/>
            </p:nvSpPr>
            <p:spPr>
              <a:xfrm>
                <a:off y="2627400" x="1680875"/>
                <a:ext cy="38575" cx="14625"/>
              </a:xfrm>
              <a:custGeom>
                <a:pathLst>
                  <a:path w="585" extrusionOk="0" h="1543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585"/>
                    </a:lnTo>
                    <a:lnTo>
                      <a:pt y="0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87" name="Shape 6887"/>
              <p:cNvSpPr/>
              <p:nvPr/>
            </p:nvSpPr>
            <p:spPr>
              <a:xfrm>
                <a:off y="2627400" x="1702800"/>
                <a:ext cy="38575" cx="13400"/>
              </a:xfrm>
              <a:custGeom>
                <a:pathLst>
                  <a:path w="536" extrusionOk="0" h="1543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536"/>
                    </a:lnTo>
                    <a:lnTo>
                      <a:pt y="0" x="536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88" name="Shape 6888"/>
              <p:cNvSpPr/>
              <p:nvPr/>
            </p:nvSpPr>
            <p:spPr>
              <a:xfrm>
                <a:off y="2627400" x="1723500"/>
                <a:ext cy="38575" cx="14625"/>
              </a:xfrm>
              <a:custGeom>
                <a:pathLst>
                  <a:path w="585" extrusionOk="0" h="1543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585"/>
                    </a:lnTo>
                    <a:lnTo>
                      <a:pt y="0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89" name="Shape 6889"/>
              <p:cNvSpPr/>
              <p:nvPr/>
            </p:nvSpPr>
            <p:spPr>
              <a:xfrm>
                <a:off y="2627400" x="1745425"/>
                <a:ext cy="38575" cx="14625"/>
              </a:xfrm>
              <a:custGeom>
                <a:pathLst>
                  <a:path w="585" extrusionOk="0" h="1543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585"/>
                    </a:lnTo>
                    <a:lnTo>
                      <a:pt y="0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90" name="Shape 6890"/>
              <p:cNvSpPr/>
              <p:nvPr/>
            </p:nvSpPr>
            <p:spPr>
              <a:xfrm>
                <a:off y="2627400" x="1767350"/>
                <a:ext cy="38575" cx="14625"/>
              </a:xfrm>
              <a:custGeom>
                <a:pathLst>
                  <a:path w="585" extrusionOk="0" h="1543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585"/>
                    </a:lnTo>
                    <a:lnTo>
                      <a:pt y="0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91" name="Shape 6891"/>
              <p:cNvSpPr/>
              <p:nvPr/>
            </p:nvSpPr>
            <p:spPr>
              <a:xfrm>
                <a:off y="2627400" x="1789275"/>
                <a:ext cy="38575" cx="13425"/>
              </a:xfrm>
              <a:custGeom>
                <a:pathLst>
                  <a:path w="537" extrusionOk="0" h="1543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536"/>
                    </a:lnTo>
                    <a:lnTo>
                      <a:pt y="0" x="536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92" name="Shape 6892"/>
              <p:cNvSpPr/>
              <p:nvPr/>
            </p:nvSpPr>
            <p:spPr>
              <a:xfrm>
                <a:off y="2627400" x="1809975"/>
                <a:ext cy="38575" cx="14650"/>
              </a:xfrm>
              <a:custGeom>
                <a:pathLst>
                  <a:path w="586" extrusionOk="0" h="1543">
                    <a:moveTo>
                      <a:pt y="0" x="1"/>
                    </a:moveTo>
                    <a:lnTo>
                      <a:pt y="1542" x="1"/>
                    </a:lnTo>
                    <a:lnTo>
                      <a:pt y="1542" x="585"/>
                    </a:lnTo>
                    <a:lnTo>
                      <a:pt y="0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93" name="Shape 6893"/>
              <p:cNvSpPr/>
              <p:nvPr/>
            </p:nvSpPr>
            <p:spPr>
              <a:xfrm>
                <a:off y="2627400" x="1831900"/>
                <a:ext cy="38575" cx="14650"/>
              </a:xfrm>
              <a:custGeom>
                <a:pathLst>
                  <a:path w="586" extrusionOk="0" h="1543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585"/>
                    </a:lnTo>
                    <a:lnTo>
                      <a:pt y="0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94" name="Shape 6894"/>
              <p:cNvSpPr/>
              <p:nvPr/>
            </p:nvSpPr>
            <p:spPr>
              <a:xfrm>
                <a:off y="2627400" x="1853825"/>
                <a:ext cy="38575" cx="14650"/>
              </a:xfrm>
              <a:custGeom>
                <a:pathLst>
                  <a:path w="586" extrusionOk="0" h="1543">
                    <a:moveTo>
                      <a:pt y="0" x="0"/>
                    </a:moveTo>
                    <a:lnTo>
                      <a:pt y="1542" x="0"/>
                    </a:lnTo>
                    <a:lnTo>
                      <a:pt y="1542" x="585"/>
                    </a:lnTo>
                    <a:lnTo>
                      <a:pt y="0" x="58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95" name="Shape 6895"/>
              <p:cNvSpPr/>
              <p:nvPr/>
            </p:nvSpPr>
            <p:spPr>
              <a:xfrm>
                <a:off y="2633825" x="136400"/>
                <a:ext cy="32150" cx="45100"/>
              </a:xfrm>
              <a:custGeom>
                <a:pathLst>
                  <a:path w="1804" extrusionOk="0" h="1286">
                    <a:moveTo>
                      <a:pt y="0" x="1"/>
                    </a:moveTo>
                    <a:lnTo>
                      <a:pt y="1285" x="1"/>
                    </a:lnTo>
                    <a:lnTo>
                      <a:pt y="1285" x="1803"/>
                    </a:lnTo>
                    <a:lnTo>
                      <a:pt y="0" x="1803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96" name="Shape 6896"/>
              <p:cNvSpPr/>
              <p:nvPr/>
            </p:nvSpPr>
            <p:spPr>
              <a:xfrm>
                <a:off y="1381150" x="2859925"/>
                <a:ext cy="160625" cx="126700"/>
              </a:xfrm>
              <a:custGeom>
                <a:pathLst>
                  <a:path w="5068" extrusionOk="0" h="6425">
                    <a:moveTo>
                      <a:pt y="771" x="4434"/>
                    </a:moveTo>
                    <a:lnTo>
                      <a:pt y="514" x="3605"/>
                    </a:lnTo>
                    <a:lnTo>
                      <a:pt y="257" x="2582"/>
                    </a:lnTo>
                    <a:lnTo>
                      <a:pt y="0" x="1510"/>
                    </a:lnTo>
                    <a:lnTo>
                      <a:pt y="257" x="682"/>
                    </a:lnTo>
                    <a:lnTo>
                      <a:pt y="514" x="390"/>
                    </a:lnTo>
                    <a:lnTo>
                      <a:pt y="1028" x="146"/>
                    </a:lnTo>
                    <a:lnTo>
                      <a:pt y="1285" x="98"/>
                    </a:lnTo>
                    <a:lnTo>
                      <a:pt y="1799" x="0"/>
                    </a:lnTo>
                    <a:lnTo>
                      <a:pt y="2313" x="98"/>
                    </a:lnTo>
                    <a:lnTo>
                      <a:pt y="2570" x="146"/>
                    </a:lnTo>
                    <a:lnTo>
                      <a:pt y="2827" x="390"/>
                    </a:lnTo>
                    <a:lnTo>
                      <a:pt y="3084" x="731"/>
                    </a:lnTo>
                    <a:lnTo>
                      <a:pt y="3084" x="877"/>
                    </a:lnTo>
                    <a:lnTo>
                      <a:pt y="3341" x="1023"/>
                    </a:lnTo>
                    <a:lnTo>
                      <a:pt y="4112" x="1267"/>
                    </a:lnTo>
                    <a:lnTo>
                      <a:pt y="4369" x="1608"/>
                    </a:lnTo>
                    <a:lnTo>
                      <a:pt y="4112" x="2046"/>
                    </a:lnTo>
                    <a:lnTo>
                      <a:pt y="3598" x="2436"/>
                    </a:lnTo>
                    <a:lnTo>
                      <a:pt y="3084" x="3995"/>
                    </a:lnTo>
                    <a:lnTo>
                      <a:pt y="6167" x="4629"/>
                    </a:lnTo>
                    <a:lnTo>
                      <a:pt y="6424" x="5067"/>
                    </a:lnTo>
                    <a:lnTo>
                      <a:pt y="771" x="5018"/>
                    </a:lnTo>
                    <a:lnTo>
                      <a:pt y="771" x="443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97" name="Shape 6897"/>
              <p:cNvSpPr/>
              <p:nvPr/>
            </p:nvSpPr>
            <p:spPr>
              <a:xfrm>
                <a:off y="1394000" x="10950"/>
                <a:ext cy="154200" cx="126700"/>
              </a:xfrm>
              <a:custGeom>
                <a:pathLst>
                  <a:path w="5068" extrusionOk="0" h="6168">
                    <a:moveTo>
                      <a:pt y="514" x="4434"/>
                    </a:moveTo>
                    <a:lnTo>
                      <a:pt y="514" x="3606"/>
                    </a:lnTo>
                    <a:lnTo>
                      <a:pt y="257" x="2583"/>
                    </a:lnTo>
                    <a:lnTo>
                      <a:pt y="0" x="1511"/>
                    </a:lnTo>
                    <a:lnTo>
                      <a:pt y="257" x="683"/>
                    </a:lnTo>
                    <a:lnTo>
                      <a:pt y="514" x="390"/>
                    </a:lnTo>
                    <a:lnTo>
                      <a:pt y="1028" x="147"/>
                    </a:lnTo>
                    <a:lnTo>
                      <a:pt y="1285" x="49"/>
                    </a:lnTo>
                    <a:lnTo>
                      <a:pt y="1799" x="0"/>
                    </a:lnTo>
                    <a:lnTo>
                      <a:pt y="2313" x="49"/>
                    </a:lnTo>
                    <a:lnTo>
                      <a:pt y="2570" x="147"/>
                    </a:lnTo>
                    <a:lnTo>
                      <a:pt y="2827" x="390"/>
                    </a:lnTo>
                    <a:lnTo>
                      <a:pt y="3084" x="731"/>
                    </a:lnTo>
                    <a:lnTo>
                      <a:pt y="3084" x="877"/>
                    </a:lnTo>
                    <a:lnTo>
                      <a:pt y="3341" x="1024"/>
                    </a:lnTo>
                    <a:lnTo>
                      <a:pt y="4112" x="1267"/>
                    </a:lnTo>
                    <a:lnTo>
                      <a:pt y="4368" x="1608"/>
                    </a:lnTo>
                    <a:lnTo>
                      <a:pt y="4112" x="1998"/>
                    </a:lnTo>
                    <a:lnTo>
                      <a:pt y="3598" x="2437"/>
                    </a:lnTo>
                    <a:lnTo>
                      <a:pt y="2827" x="3996"/>
                    </a:lnTo>
                    <a:lnTo>
                      <a:pt y="6167" x="4629"/>
                    </a:lnTo>
                    <a:lnTo>
                      <a:pt y="6167" x="5067"/>
                    </a:lnTo>
                    <a:lnTo>
                      <a:pt y="771" x="5019"/>
                    </a:lnTo>
                    <a:lnTo>
                      <a:pt y="514" x="443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98" name="Shape 6898"/>
              <p:cNvSpPr/>
              <p:nvPr/>
            </p:nvSpPr>
            <p:spPr>
              <a:xfrm>
                <a:off y="1130600" x="1499375"/>
                <a:ext cy="591050" cx="1354475"/>
              </a:xfrm>
              <a:custGeom>
                <a:pathLst>
                  <a:path w="54179" extrusionOk="0" h="23642">
                    <a:moveTo>
                      <a:pt y="11821" x="54178"/>
                    </a:moveTo>
                    <a:lnTo>
                      <a:pt y="12078" x="52571"/>
                    </a:lnTo>
                    <a:lnTo>
                      <a:pt y="12335" x="51012"/>
                    </a:lnTo>
                    <a:lnTo>
                      <a:pt y="12849" x="49501"/>
                    </a:lnTo>
                    <a:lnTo>
                      <a:pt y="13620" x="48040"/>
                    </a:lnTo>
                    <a:lnTo>
                      <a:pt y="15675" x="45116"/>
                    </a:lnTo>
                    <a:lnTo>
                      <a:pt y="17731" x="42144"/>
                    </a:lnTo>
                    <a:lnTo>
                      <a:pt y="20044" x="39026"/>
                    </a:lnTo>
                    <a:lnTo>
                      <a:pt y="21842" x="35518"/>
                    </a:lnTo>
                    <a:lnTo>
                      <a:pt y="22613" x="33618"/>
                    </a:lnTo>
                    <a:lnTo>
                      <a:pt y="23127" x="31572"/>
                    </a:lnTo>
                    <a:lnTo>
                      <a:pt y="23641" x="29379"/>
                    </a:lnTo>
                    <a:lnTo>
                      <a:pt y="23641" x="27041"/>
                    </a:lnTo>
                    <a:lnTo>
                      <a:pt y="23641" x="24605"/>
                    </a:lnTo>
                    <a:lnTo>
                      <a:pt y="23127" x="22412"/>
                    </a:lnTo>
                    <a:lnTo>
                      <a:pt y="22613" x="20317"/>
                    </a:lnTo>
                    <a:lnTo>
                      <a:pt y="21842" x="18417"/>
                    </a:lnTo>
                    <a:lnTo>
                      <a:pt y="20044" x="15007"/>
                    </a:lnTo>
                    <a:lnTo>
                      <a:pt y="17731" x="11889"/>
                    </a:lnTo>
                    <a:lnTo>
                      <a:pt y="15675" x="9014"/>
                    </a:lnTo>
                    <a:lnTo>
                      <a:pt y="13620" x="6188"/>
                    </a:lnTo>
                    <a:lnTo>
                      <a:pt y="12849" x="4727"/>
                    </a:lnTo>
                    <a:lnTo>
                      <a:pt y="12335" x="3216"/>
                    </a:lnTo>
                    <a:lnTo>
                      <a:pt y="12078" x="1657"/>
                    </a:lnTo>
                    <a:lnTo>
                      <a:pt y="11821" x="1"/>
                    </a:lnTo>
                    <a:lnTo>
                      <a:pt y="11564" x="1657"/>
                    </a:lnTo>
                    <a:lnTo>
                      <a:pt y="11307" x="3216"/>
                    </a:lnTo>
                    <a:lnTo>
                      <a:pt y="10793" x="4727"/>
                    </a:lnTo>
                    <a:lnTo>
                      <a:pt y="10022" x="6188"/>
                    </a:lnTo>
                    <a:lnTo>
                      <a:pt y="7967" x="9014"/>
                    </a:lnTo>
                    <a:lnTo>
                      <a:pt y="5911" x="11889"/>
                    </a:lnTo>
                    <a:lnTo>
                      <a:pt y="3598" x="15007"/>
                    </a:lnTo>
                    <a:lnTo>
                      <a:pt y="1800" x="18417"/>
                    </a:lnTo>
                    <a:lnTo>
                      <a:pt y="1029" x="20317"/>
                    </a:lnTo>
                    <a:lnTo>
                      <a:pt y="515" x="22412"/>
                    </a:lnTo>
                    <a:lnTo>
                      <a:pt y="1" x="24605"/>
                    </a:lnTo>
                    <a:lnTo>
                      <a:pt y="1" x="27041"/>
                    </a:lnTo>
                    <a:lnTo>
                      <a:pt y="1" x="29379"/>
                    </a:lnTo>
                    <a:lnTo>
                      <a:pt y="515" x="31572"/>
                    </a:lnTo>
                    <a:lnTo>
                      <a:pt y="1029" x="33618"/>
                    </a:lnTo>
                    <a:lnTo>
                      <a:pt y="1800" x="35518"/>
                    </a:lnTo>
                    <a:lnTo>
                      <a:pt y="3598" x="39026"/>
                    </a:lnTo>
                    <a:lnTo>
                      <a:pt y="5911" x="42144"/>
                    </a:lnTo>
                    <a:lnTo>
                      <a:pt y="7967" x="45116"/>
                    </a:lnTo>
                    <a:lnTo>
                      <a:pt y="10022" x="48040"/>
                    </a:lnTo>
                    <a:lnTo>
                      <a:pt y="10793" x="49501"/>
                    </a:lnTo>
                    <a:lnTo>
                      <a:pt y="11307" x="51012"/>
                    </a:lnTo>
                    <a:lnTo>
                      <a:pt y="11564" x="52571"/>
                    </a:lnTo>
                    <a:lnTo>
                      <a:pt y="11821" x="5417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899" name="Shape 6899"/>
              <p:cNvSpPr/>
              <p:nvPr/>
            </p:nvSpPr>
            <p:spPr>
              <a:xfrm>
                <a:off y="1406850" x="2175375"/>
                <a:ext cy="334050" cx="678475"/>
              </a:xfrm>
              <a:custGeom>
                <a:pathLst>
                  <a:path w="27139" extrusionOk="0" h="13362">
                    <a:moveTo>
                      <a:pt y="0" x="27138"/>
                    </a:moveTo>
                    <a:lnTo>
                      <a:pt y="257" x="25531"/>
                    </a:lnTo>
                    <a:lnTo>
                      <a:pt y="514" x="23972"/>
                    </a:lnTo>
                    <a:lnTo>
                      <a:pt y="1028" x="22461"/>
                    </a:lnTo>
                    <a:lnTo>
                      <a:pt y="1799" x="20951"/>
                    </a:lnTo>
                    <a:lnTo>
                      <a:pt y="3854" x="18076"/>
                    </a:lnTo>
                    <a:lnTo>
                      <a:pt y="5910" x="15104"/>
                    </a:lnTo>
                    <a:lnTo>
                      <a:pt y="8223" x="11938"/>
                    </a:lnTo>
                    <a:lnTo>
                      <a:pt y="10022" x="8478"/>
                    </a:lnTo>
                    <a:lnTo>
                      <a:pt y="10792" x="6578"/>
                    </a:lnTo>
                    <a:lnTo>
                      <a:pt y="11306" x="4532"/>
                    </a:lnTo>
                    <a:lnTo>
                      <a:pt y="11820" x="2339"/>
                    </a:lnTo>
                    <a:lnTo>
                      <a:pt y="11820" x="1"/>
                    </a:lnTo>
                    <a:lnTo>
                      <a:pt y="13362" x="1"/>
                    </a:lnTo>
                    <a:lnTo>
                      <a:pt y="13362" x="2339"/>
                    </a:lnTo>
                    <a:lnTo>
                      <a:pt y="12848" x="4532"/>
                    </a:lnTo>
                    <a:lnTo>
                      <a:pt y="12334" x="6578"/>
                    </a:lnTo>
                    <a:lnTo>
                      <a:pt y="11563" x="8478"/>
                    </a:lnTo>
                    <a:lnTo>
                      <a:pt y="9508" x="11986"/>
                    </a:lnTo>
                    <a:lnTo>
                      <a:pt y="7452" x="15153"/>
                    </a:lnTo>
                    <a:lnTo>
                      <a:pt y="5396" x="18125"/>
                    </a:lnTo>
                    <a:lnTo>
                      <a:pt y="3341" x="21000"/>
                    </a:lnTo>
                    <a:lnTo>
                      <a:pt y="2570" x="22461"/>
                    </a:lnTo>
                    <a:lnTo>
                      <a:pt y="2056" x="23972"/>
                    </a:lnTo>
                    <a:lnTo>
                      <a:pt y="1542" x="25531"/>
                    </a:lnTo>
                    <a:lnTo>
                      <a:pt y="1542" x="27138"/>
                    </a:lnTo>
                    <a:lnTo>
                      <a:pt y="0" x="27138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00" name="Shape 6900"/>
              <p:cNvSpPr/>
              <p:nvPr/>
            </p:nvSpPr>
            <p:spPr>
              <a:xfrm>
                <a:off y="1406850" x="1499375"/>
                <a:ext cy="334050" cx="676025"/>
              </a:xfrm>
              <a:custGeom>
                <a:pathLst>
                  <a:path w="27041" extrusionOk="0" h="13362">
                    <a:moveTo>
                      <a:pt y="0" x="1"/>
                    </a:moveTo>
                    <a:lnTo>
                      <a:pt y="1542" x="1"/>
                    </a:lnTo>
                    <a:lnTo>
                      <a:pt y="1542" x="1657"/>
                    </a:lnTo>
                    <a:lnTo>
                      <a:pt y="2056" x="3216"/>
                    </a:lnTo>
                    <a:lnTo>
                      <a:pt y="2570" x="4727"/>
                    </a:lnTo>
                    <a:lnTo>
                      <a:pt y="3341" x="6139"/>
                    </a:lnTo>
                    <a:lnTo>
                      <a:pt y="5396" x="9014"/>
                    </a:lnTo>
                    <a:lnTo>
                      <a:pt y="7452" x="11889"/>
                    </a:lnTo>
                    <a:lnTo>
                      <a:pt y="9508" x="14958"/>
                    </a:lnTo>
                    <a:lnTo>
                      <a:pt y="11563" x="18417"/>
                    </a:lnTo>
                    <a:lnTo>
                      <a:pt y="12334" x="20317"/>
                    </a:lnTo>
                    <a:lnTo>
                      <a:pt y="12848" x="22364"/>
                    </a:lnTo>
                    <a:lnTo>
                      <a:pt y="13362" x="24605"/>
                    </a:lnTo>
                    <a:lnTo>
                      <a:pt y="13362" x="27041"/>
                    </a:lnTo>
                    <a:lnTo>
                      <a:pt y="11820" x="27041"/>
                    </a:lnTo>
                    <a:lnTo>
                      <a:pt y="11820" x="24605"/>
                    </a:lnTo>
                    <a:lnTo>
                      <a:pt y="11306" x="22412"/>
                    </a:lnTo>
                    <a:lnTo>
                      <a:pt y="10792" x="20366"/>
                    </a:lnTo>
                    <a:lnTo>
                      <a:pt y="10022" x="18466"/>
                    </a:lnTo>
                    <a:lnTo>
                      <a:pt y="8223" x="15007"/>
                    </a:lnTo>
                    <a:lnTo>
                      <a:pt y="5910" x="11937"/>
                    </a:lnTo>
                    <a:lnTo>
                      <a:pt y="3854" x="9063"/>
                    </a:lnTo>
                    <a:lnTo>
                      <a:pt y="1799" x="6188"/>
                    </a:lnTo>
                    <a:lnTo>
                      <a:pt y="1028" x="4727"/>
                    </a:lnTo>
                    <a:lnTo>
                      <a:pt y="514" x="3216"/>
                    </a:lnTo>
                    <a:lnTo>
                      <a:pt y="257" x="1657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01" name="Shape 6901"/>
              <p:cNvSpPr/>
              <p:nvPr/>
            </p:nvSpPr>
            <p:spPr>
              <a:xfrm>
                <a:off y="1111325" x="1499375"/>
                <a:ext cy="334075" cx="676025"/>
              </a:xfrm>
              <a:custGeom>
                <a:pathLst>
                  <a:path w="27041" extrusionOk="0" h="13363">
                    <a:moveTo>
                      <a:pt y="1" x="24605"/>
                    </a:moveTo>
                    <a:lnTo>
                      <a:pt y="515" x="22364"/>
                    </a:lnTo>
                    <a:lnTo>
                      <a:pt y="1029" x="20317"/>
                    </a:lnTo>
                    <a:lnTo>
                      <a:pt y="1800" x="18417"/>
                    </a:lnTo>
                    <a:lnTo>
                      <a:pt y="3598" x="14958"/>
                    </a:lnTo>
                    <a:lnTo>
                      <a:pt y="5911" x="11889"/>
                    </a:lnTo>
                    <a:lnTo>
                      <a:pt y="7967" x="9014"/>
                    </a:lnTo>
                    <a:lnTo>
                      <a:pt y="10022" x="6139"/>
                    </a:lnTo>
                    <a:lnTo>
                      <a:pt y="10793" x="4727"/>
                    </a:lnTo>
                    <a:lnTo>
                      <a:pt y="11307" x="3216"/>
                    </a:lnTo>
                    <a:lnTo>
                      <a:pt y="11821" x="1657"/>
                    </a:lnTo>
                    <a:lnTo>
                      <a:pt y="11821" x="1"/>
                    </a:lnTo>
                    <a:lnTo>
                      <a:pt y="13363" x="1"/>
                    </a:lnTo>
                    <a:lnTo>
                      <a:pt y="13106" x="1657"/>
                    </a:lnTo>
                    <a:lnTo>
                      <a:pt y="12849" x="3216"/>
                    </a:lnTo>
                    <a:lnTo>
                      <a:pt y="12335" x="4727"/>
                    </a:lnTo>
                    <a:lnTo>
                      <a:pt y="11564" x="6188"/>
                    </a:lnTo>
                    <a:lnTo>
                      <a:pt y="9508" x="9063"/>
                    </a:lnTo>
                    <a:lnTo>
                      <a:pt y="7453" x="11937"/>
                    </a:lnTo>
                    <a:lnTo>
                      <a:pt y="5140" x="15007"/>
                    </a:lnTo>
                    <a:lnTo>
                      <a:pt y="3341" x="18466"/>
                    </a:lnTo>
                    <a:lnTo>
                      <a:pt y="2571" x="20366"/>
                    </a:lnTo>
                    <a:lnTo>
                      <a:pt y="2057" x="22412"/>
                    </a:lnTo>
                    <a:lnTo>
                      <a:pt y="1543" x="24605"/>
                    </a:lnTo>
                    <a:lnTo>
                      <a:pt y="1543" x="27041"/>
                    </a:lnTo>
                    <a:lnTo>
                      <a:pt y="1" x="2704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02" name="Shape 6902"/>
              <p:cNvSpPr/>
              <p:nvPr/>
            </p:nvSpPr>
            <p:spPr>
              <a:xfrm>
                <a:off y="1111325" x="2175375"/>
                <a:ext cy="334075" cx="678475"/>
              </a:xfrm>
              <a:custGeom>
                <a:pathLst>
                  <a:path w="27139" extrusionOk="0" h="13363">
                    <a:moveTo>
                      <a:pt y="1" x="1"/>
                    </a:moveTo>
                    <a:lnTo>
                      <a:pt y="1543" x="1"/>
                    </a:lnTo>
                    <a:lnTo>
                      <a:pt y="1543" x="2339"/>
                    </a:lnTo>
                    <a:lnTo>
                      <a:pt y="2057" x="4532"/>
                    </a:lnTo>
                    <a:lnTo>
                      <a:pt y="2571" x="6578"/>
                    </a:lnTo>
                    <a:lnTo>
                      <a:pt y="3341" x="8478"/>
                    </a:lnTo>
                    <a:lnTo>
                      <a:pt y="5140" x="11938"/>
                    </a:lnTo>
                    <a:lnTo>
                      <a:pt y="7453" x="15104"/>
                    </a:lnTo>
                    <a:lnTo>
                      <a:pt y="9508" x="18076"/>
                    </a:lnTo>
                    <a:lnTo>
                      <a:pt y="11564" x="20951"/>
                    </a:lnTo>
                    <a:lnTo>
                      <a:pt y="12335" x="22461"/>
                    </a:lnTo>
                    <a:lnTo>
                      <a:pt y="12849" x="23972"/>
                    </a:lnTo>
                    <a:lnTo>
                      <a:pt y="13106" x="25531"/>
                    </a:lnTo>
                    <a:lnTo>
                      <a:pt y="13363" x="27138"/>
                    </a:lnTo>
                    <a:lnTo>
                      <a:pt y="11821" x="27138"/>
                    </a:lnTo>
                    <a:lnTo>
                      <a:pt y="11821" x="25531"/>
                    </a:lnTo>
                    <a:lnTo>
                      <a:pt y="11307" x="23972"/>
                    </a:lnTo>
                    <a:lnTo>
                      <a:pt y="10793" x="22461"/>
                    </a:lnTo>
                    <a:lnTo>
                      <a:pt y="10022" x="21000"/>
                    </a:lnTo>
                    <a:lnTo>
                      <a:pt y="7967" x="18125"/>
                    </a:lnTo>
                    <a:lnTo>
                      <a:pt y="5911" x="15153"/>
                    </a:lnTo>
                    <a:lnTo>
                      <a:pt y="3598" x="11986"/>
                    </a:lnTo>
                    <a:lnTo>
                      <a:pt y="1800" x="8478"/>
                    </a:lnTo>
                    <a:lnTo>
                      <a:pt y="1029" x="6578"/>
                    </a:lnTo>
                    <a:lnTo>
                      <a:pt y="515" x="4532"/>
                    </a:lnTo>
                    <a:lnTo>
                      <a:pt y="1" x="233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03" name="Shape 6903"/>
              <p:cNvSpPr/>
              <p:nvPr/>
            </p:nvSpPr>
            <p:spPr>
              <a:xfrm>
                <a:off y="1130600" x="140050"/>
                <a:ext cy="591050" cx="1359350"/>
              </a:xfrm>
              <a:custGeom>
                <a:pathLst>
                  <a:path w="54374" extrusionOk="0" h="23642">
                    <a:moveTo>
                      <a:pt y="11821" x="54374"/>
                    </a:moveTo>
                    <a:lnTo>
                      <a:pt y="12078" x="52766"/>
                    </a:lnTo>
                    <a:lnTo>
                      <a:pt y="12335" x="51207"/>
                    </a:lnTo>
                    <a:lnTo>
                      <a:pt y="12849" x="49696"/>
                    </a:lnTo>
                    <a:lnTo>
                      <a:pt y="13620" x="48186"/>
                    </a:lnTo>
                    <a:lnTo>
                      <a:pt y="15675" x="45263"/>
                    </a:lnTo>
                    <a:lnTo>
                      <a:pt y="17731" x="42291"/>
                    </a:lnTo>
                    <a:lnTo>
                      <a:pt y="20044" x="39124"/>
                    </a:lnTo>
                    <a:lnTo>
                      <a:pt y="21842" x="35665"/>
                    </a:lnTo>
                    <a:lnTo>
                      <a:pt y="22613" x="33716"/>
                    </a:lnTo>
                    <a:lnTo>
                      <a:pt y="23127" x="31670"/>
                    </a:lnTo>
                    <a:lnTo>
                      <a:pt y="23641" x="29477"/>
                    </a:lnTo>
                    <a:lnTo>
                      <a:pt y="23641" x="27139"/>
                    </a:lnTo>
                    <a:lnTo>
                      <a:pt y="23641" x="24703"/>
                    </a:lnTo>
                    <a:lnTo>
                      <a:pt y="23127" x="22461"/>
                    </a:lnTo>
                    <a:lnTo>
                      <a:pt y="22613" x="20415"/>
                    </a:lnTo>
                    <a:lnTo>
                      <a:pt y="21842" x="18515"/>
                    </a:lnTo>
                    <a:lnTo>
                      <a:pt y="20044" x="15056"/>
                    </a:lnTo>
                    <a:lnTo>
                      <a:pt y="17731" x="11986"/>
                    </a:lnTo>
                    <a:lnTo>
                      <a:pt y="15675" x="9063"/>
                    </a:lnTo>
                    <a:lnTo>
                      <a:pt y="13620" x="6237"/>
                    </a:lnTo>
                    <a:lnTo>
                      <a:pt y="12849" x="4776"/>
                    </a:lnTo>
                    <a:lnTo>
                      <a:pt y="12335" x="3265"/>
                    </a:lnTo>
                    <a:lnTo>
                      <a:pt y="12078" x="1657"/>
                    </a:lnTo>
                    <a:lnTo>
                      <a:pt y="11821" x="1"/>
                    </a:lnTo>
                    <a:lnTo>
                      <a:pt y="11564" x="1657"/>
                    </a:lnTo>
                    <a:lnTo>
                      <a:pt y="11307" x="3265"/>
                    </a:lnTo>
                    <a:lnTo>
                      <a:pt y="10793" x="4776"/>
                    </a:lnTo>
                    <a:lnTo>
                      <a:pt y="10022" x="6237"/>
                    </a:lnTo>
                    <a:lnTo>
                      <a:pt y="7967" x="9063"/>
                    </a:lnTo>
                    <a:lnTo>
                      <a:pt y="5911" x="11986"/>
                    </a:lnTo>
                    <a:lnTo>
                      <a:pt y="3598" x="15056"/>
                    </a:lnTo>
                    <a:lnTo>
                      <a:pt y="1800" x="18515"/>
                    </a:lnTo>
                    <a:lnTo>
                      <a:pt y="1029" x="20415"/>
                    </a:lnTo>
                    <a:lnTo>
                      <a:pt y="515" x="22461"/>
                    </a:lnTo>
                    <a:lnTo>
                      <a:pt y="1" x="24703"/>
                    </a:lnTo>
                    <a:lnTo>
                      <a:pt y="1" x="27139"/>
                    </a:lnTo>
                    <a:lnTo>
                      <a:pt y="1" x="29477"/>
                    </a:lnTo>
                    <a:lnTo>
                      <a:pt y="515" x="31670"/>
                    </a:lnTo>
                    <a:lnTo>
                      <a:pt y="1029" x="33716"/>
                    </a:lnTo>
                    <a:lnTo>
                      <a:pt y="1800" x="35665"/>
                    </a:lnTo>
                    <a:lnTo>
                      <a:pt y="3598" x="39124"/>
                    </a:lnTo>
                    <a:lnTo>
                      <a:pt y="5911" x="42291"/>
                    </a:lnTo>
                    <a:lnTo>
                      <a:pt y="7967" x="45263"/>
                    </a:lnTo>
                    <a:lnTo>
                      <a:pt y="10022" x="48186"/>
                    </a:lnTo>
                    <a:lnTo>
                      <a:pt y="10793" x="49696"/>
                    </a:lnTo>
                    <a:lnTo>
                      <a:pt y="11307" x="51207"/>
                    </a:lnTo>
                    <a:lnTo>
                      <a:pt y="11564" x="52766"/>
                    </a:lnTo>
                    <a:lnTo>
                      <a:pt y="11821" x="543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04" name="Shape 6904"/>
              <p:cNvSpPr/>
              <p:nvPr/>
            </p:nvSpPr>
            <p:spPr>
              <a:xfrm>
                <a:off y="1406850" x="818500"/>
                <a:ext cy="334050" cx="680900"/>
              </a:xfrm>
              <a:custGeom>
                <a:pathLst>
                  <a:path w="27236" extrusionOk="0" h="13362">
                    <a:moveTo>
                      <a:pt y="0" x="27236"/>
                    </a:moveTo>
                    <a:lnTo>
                      <a:pt y="257" x="25628"/>
                    </a:lnTo>
                    <a:lnTo>
                      <a:pt y="514" x="24020"/>
                    </a:lnTo>
                    <a:lnTo>
                      <a:pt y="1028" x="22510"/>
                    </a:lnTo>
                    <a:lnTo>
                      <a:pt y="1799" x="21048"/>
                    </a:lnTo>
                    <a:lnTo>
                      <a:pt y="3854" x="18125"/>
                    </a:lnTo>
                    <a:lnTo>
                      <a:pt y="5910" x="15153"/>
                    </a:lnTo>
                    <a:lnTo>
                      <a:pt y="8223" x="11986"/>
                    </a:lnTo>
                    <a:lnTo>
                      <a:pt y="10022" x="8478"/>
                    </a:lnTo>
                    <a:lnTo>
                      <a:pt y="10792" x="6578"/>
                    </a:lnTo>
                    <a:lnTo>
                      <a:pt y="11306" x="4532"/>
                    </a:lnTo>
                    <a:lnTo>
                      <a:pt y="11820" x="2339"/>
                    </a:lnTo>
                    <a:lnTo>
                      <a:pt y="11820" x="1"/>
                    </a:lnTo>
                    <a:lnTo>
                      <a:pt y="13362" x="1"/>
                    </a:lnTo>
                    <a:lnTo>
                      <a:pt y="13362" x="2339"/>
                    </a:lnTo>
                    <a:lnTo>
                      <a:pt y="12848" x="4580"/>
                    </a:lnTo>
                    <a:lnTo>
                      <a:pt y="12334" x="6627"/>
                    </a:lnTo>
                    <a:lnTo>
                      <a:pt y="11563" x="8527"/>
                    </a:lnTo>
                    <a:lnTo>
                      <a:pt y="9508" x="12035"/>
                    </a:lnTo>
                    <a:lnTo>
                      <a:pt y="7452" x="15202"/>
                    </a:lnTo>
                    <a:lnTo>
                      <a:pt y="5396" x="18174"/>
                    </a:lnTo>
                    <a:lnTo>
                      <a:pt y="3341" x="21097"/>
                    </a:lnTo>
                    <a:lnTo>
                      <a:pt y="2570" x="22558"/>
                    </a:lnTo>
                    <a:lnTo>
                      <a:pt y="2056" x="24069"/>
                    </a:lnTo>
                    <a:lnTo>
                      <a:pt y="1542" x="25628"/>
                    </a:lnTo>
                    <a:lnTo>
                      <a:pt y="1542" x="27236"/>
                    </a:lnTo>
                    <a:lnTo>
                      <a:pt y="0" x="27236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05" name="Shape 6905"/>
              <p:cNvSpPr/>
              <p:nvPr/>
            </p:nvSpPr>
            <p:spPr>
              <a:xfrm>
                <a:off y="1406850" x="140050"/>
                <a:ext cy="334050" cx="678475"/>
              </a:xfrm>
              <a:custGeom>
                <a:pathLst>
                  <a:path w="27139" extrusionOk="0" h="13362">
                    <a:moveTo>
                      <a:pt y="0" x="1"/>
                    </a:moveTo>
                    <a:lnTo>
                      <a:pt y="1542" x="1"/>
                    </a:lnTo>
                    <a:lnTo>
                      <a:pt y="1542" x="1657"/>
                    </a:lnTo>
                    <a:lnTo>
                      <a:pt y="2056" x="3265"/>
                    </a:lnTo>
                    <a:lnTo>
                      <a:pt y="2570" x="4727"/>
                    </a:lnTo>
                    <a:lnTo>
                      <a:pt y="3341" x="6188"/>
                    </a:lnTo>
                    <a:lnTo>
                      <a:pt y="5396" x="9063"/>
                    </a:lnTo>
                    <a:lnTo>
                      <a:pt y="7452" x="11938"/>
                    </a:lnTo>
                    <a:lnTo>
                      <a:pt y="9508" x="15056"/>
                    </a:lnTo>
                    <a:lnTo>
                      <a:pt y="11563" x="18515"/>
                    </a:lnTo>
                    <a:lnTo>
                      <a:pt y="12334" x="20415"/>
                    </a:lnTo>
                    <a:lnTo>
                      <a:pt y="12848" x="22461"/>
                    </a:lnTo>
                    <a:lnTo>
                      <a:pt y="13362" x="24703"/>
                    </a:lnTo>
                    <a:lnTo>
                      <a:pt y="13362" x="27139"/>
                    </a:lnTo>
                    <a:lnTo>
                      <a:pt y="11820" x="27139"/>
                    </a:lnTo>
                    <a:lnTo>
                      <a:pt y="11820" x="24703"/>
                    </a:lnTo>
                    <a:lnTo>
                      <a:pt y="11306" x="22510"/>
                    </a:lnTo>
                    <a:lnTo>
                      <a:pt y="10792" x="20415"/>
                    </a:lnTo>
                    <a:lnTo>
                      <a:pt y="10022" x="18515"/>
                    </a:lnTo>
                    <a:lnTo>
                      <a:pt y="8223" x="15056"/>
                    </a:lnTo>
                    <a:lnTo>
                      <a:pt y="5910" x="11986"/>
                    </a:lnTo>
                    <a:lnTo>
                      <a:pt y="3854" x="9112"/>
                    </a:lnTo>
                    <a:lnTo>
                      <a:pt y="1799" x="6237"/>
                    </a:lnTo>
                    <a:lnTo>
                      <a:pt y="1028" x="4776"/>
                    </a:lnTo>
                    <a:lnTo>
                      <a:pt y="514" x="3265"/>
                    </a:lnTo>
                    <a:lnTo>
                      <a:pt y="257" x="1657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06" name="Shape 6906"/>
              <p:cNvSpPr/>
              <p:nvPr/>
            </p:nvSpPr>
            <p:spPr>
              <a:xfrm>
                <a:off y="1111325" x="140050"/>
                <a:ext cy="334075" cx="678475"/>
              </a:xfrm>
              <a:custGeom>
                <a:pathLst>
                  <a:path w="27139" extrusionOk="0" h="13363">
                    <a:moveTo>
                      <a:pt y="1" x="24703"/>
                    </a:moveTo>
                    <a:lnTo>
                      <a:pt y="515" x="22461"/>
                    </a:lnTo>
                    <a:lnTo>
                      <a:pt y="1029" x="20415"/>
                    </a:lnTo>
                    <a:lnTo>
                      <a:pt y="1800" x="18515"/>
                    </a:lnTo>
                    <a:lnTo>
                      <a:pt y="3598" x="15056"/>
                    </a:lnTo>
                    <a:lnTo>
                      <a:pt y="5911" x="11938"/>
                    </a:lnTo>
                    <a:lnTo>
                      <a:pt y="7967" x="9063"/>
                    </a:lnTo>
                    <a:lnTo>
                      <a:pt y="10022" x="6188"/>
                    </a:lnTo>
                    <a:lnTo>
                      <a:pt y="10793" x="4727"/>
                    </a:lnTo>
                    <a:lnTo>
                      <a:pt y="11307" x="3265"/>
                    </a:lnTo>
                    <a:lnTo>
                      <a:pt y="11821" x="1657"/>
                    </a:lnTo>
                    <a:lnTo>
                      <a:pt y="11821" x="1"/>
                    </a:lnTo>
                    <a:lnTo>
                      <a:pt y="13363" x="1"/>
                    </a:lnTo>
                    <a:lnTo>
                      <a:pt y="13106" x="1657"/>
                    </a:lnTo>
                    <a:lnTo>
                      <a:pt y="12849" x="3265"/>
                    </a:lnTo>
                    <a:lnTo>
                      <a:pt y="12335" x="4776"/>
                    </a:lnTo>
                    <a:lnTo>
                      <a:pt y="11564" x="6237"/>
                    </a:lnTo>
                    <a:lnTo>
                      <a:pt y="9508" x="9112"/>
                    </a:lnTo>
                    <a:lnTo>
                      <a:pt y="7453" x="11986"/>
                    </a:lnTo>
                    <a:lnTo>
                      <a:pt y="5140" x="15056"/>
                    </a:lnTo>
                    <a:lnTo>
                      <a:pt y="3341" x="18515"/>
                    </a:lnTo>
                    <a:lnTo>
                      <a:pt y="2571" x="20415"/>
                    </a:lnTo>
                    <a:lnTo>
                      <a:pt y="2057" x="22510"/>
                    </a:lnTo>
                    <a:lnTo>
                      <a:pt y="1543" x="24703"/>
                    </a:lnTo>
                    <a:lnTo>
                      <a:pt y="1543" x="27139"/>
                    </a:lnTo>
                    <a:lnTo>
                      <a:pt y="1" x="2713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07" name="Shape 6907"/>
              <p:cNvSpPr/>
              <p:nvPr/>
            </p:nvSpPr>
            <p:spPr>
              <a:xfrm>
                <a:off y="1111325" x="818500"/>
                <a:ext cy="334075" cx="680900"/>
              </a:xfrm>
              <a:custGeom>
                <a:pathLst>
                  <a:path w="27236" extrusionOk="0" h="13363">
                    <a:moveTo>
                      <a:pt y="1" x="1"/>
                    </a:moveTo>
                    <a:lnTo>
                      <a:pt y="1543" x="1"/>
                    </a:lnTo>
                    <a:lnTo>
                      <a:pt y="1543" x="2339"/>
                    </a:lnTo>
                    <a:lnTo>
                      <a:pt y="2057" x="4532"/>
                    </a:lnTo>
                    <a:lnTo>
                      <a:pt y="2571" x="6578"/>
                    </a:lnTo>
                    <a:lnTo>
                      <a:pt y="3341" x="8478"/>
                    </a:lnTo>
                    <a:lnTo>
                      <a:pt y="5140" x="11986"/>
                    </a:lnTo>
                    <a:lnTo>
                      <a:pt y="7453" x="15153"/>
                    </a:lnTo>
                    <a:lnTo>
                      <a:pt y="9508" x="18125"/>
                    </a:lnTo>
                    <a:lnTo>
                      <a:pt y="11564" x="21048"/>
                    </a:lnTo>
                    <a:lnTo>
                      <a:pt y="12335" x="22510"/>
                    </a:lnTo>
                    <a:lnTo>
                      <a:pt y="12849" x="24020"/>
                    </a:lnTo>
                    <a:lnTo>
                      <a:pt y="13106" x="25628"/>
                    </a:lnTo>
                    <a:lnTo>
                      <a:pt y="13363" x="27236"/>
                    </a:lnTo>
                    <a:lnTo>
                      <a:pt y="11821" x="27236"/>
                    </a:lnTo>
                    <a:lnTo>
                      <a:pt y="11821" x="25628"/>
                    </a:lnTo>
                    <a:lnTo>
                      <a:pt y="11307" x="24069"/>
                    </a:lnTo>
                    <a:lnTo>
                      <a:pt y="10793" x="22558"/>
                    </a:lnTo>
                    <a:lnTo>
                      <a:pt y="10022" x="21097"/>
                    </a:lnTo>
                    <a:lnTo>
                      <a:pt y="7967" x="18174"/>
                    </a:lnTo>
                    <a:lnTo>
                      <a:pt y="5911" x="15202"/>
                    </a:lnTo>
                    <a:lnTo>
                      <a:pt y="3598" x="12035"/>
                    </a:lnTo>
                    <a:lnTo>
                      <a:pt y="1800" x="8527"/>
                    </a:lnTo>
                    <a:lnTo>
                      <a:pt y="1029" x="6627"/>
                    </a:lnTo>
                    <a:lnTo>
                      <a:pt y="515" x="4580"/>
                    </a:lnTo>
                    <a:lnTo>
                      <a:pt y="1" x="233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08" name="Shape 6908"/>
              <p:cNvSpPr/>
              <p:nvPr/>
            </p:nvSpPr>
            <p:spPr>
              <a:xfrm>
                <a:off y="1137025" x="2125450"/>
                <a:ext cy="584625" cx="115725"/>
              </a:xfrm>
              <a:custGeom>
                <a:pathLst>
                  <a:path w="4629" extrusionOk="0" h="23385">
                    <a:moveTo>
                      <a:pt y="11564" x="0"/>
                    </a:moveTo>
                    <a:lnTo>
                      <a:pt y="11050" x="195"/>
                    </a:lnTo>
                    <a:lnTo>
                      <a:pt y="10793" x="536"/>
                    </a:lnTo>
                    <a:lnTo>
                      <a:pt y="10536" x="926"/>
                    </a:lnTo>
                    <a:lnTo>
                      <a:pt y="10536" x="1218"/>
                    </a:lnTo>
                    <a:lnTo>
                      <a:pt y="258" x="1706"/>
                    </a:lnTo>
                    <a:lnTo>
                      <a:pt y="1" x="2193"/>
                    </a:lnTo>
                    <a:lnTo>
                      <a:pt y="10536" x="2241"/>
                    </a:lnTo>
                    <a:lnTo>
                      <a:pt y="10536" x="2631"/>
                    </a:lnTo>
                    <a:lnTo>
                      <a:pt y="10793" x="3070"/>
                    </a:lnTo>
                    <a:lnTo>
                      <a:pt y="10793" x="3557"/>
                    </a:lnTo>
                    <a:lnTo>
                      <a:pt y="11050" x="3898"/>
                    </a:lnTo>
                    <a:lnTo>
                      <a:pt y="7710" x="4190"/>
                    </a:lnTo>
                    <a:lnTo>
                      <a:pt y="7710" x="4336"/>
                    </a:lnTo>
                    <a:lnTo>
                      <a:pt y="11307" x="4385"/>
                    </a:lnTo>
                    <a:lnTo>
                      <a:pt y="11564" x="4629"/>
                    </a:lnTo>
                    <a:lnTo>
                      <a:pt y="11821" x="4385"/>
                    </a:lnTo>
                    <a:lnTo>
                      <a:pt y="15675" x="4336"/>
                    </a:lnTo>
                    <a:lnTo>
                      <a:pt y="15675" x="4190"/>
                    </a:lnTo>
                    <a:lnTo>
                      <a:pt y="12078" x="3898"/>
                    </a:lnTo>
                    <a:lnTo>
                      <a:pt y="12335" x="3557"/>
                    </a:lnTo>
                    <a:lnTo>
                      <a:pt y="12592" x="3070"/>
                    </a:lnTo>
                    <a:lnTo>
                      <a:pt y="12592" x="2631"/>
                    </a:lnTo>
                    <a:lnTo>
                      <a:pt y="12849" x="2241"/>
                    </a:lnTo>
                    <a:lnTo>
                      <a:pt y="23384" x="2193"/>
                    </a:lnTo>
                    <a:lnTo>
                      <a:pt y="22870" x="1706"/>
                    </a:lnTo>
                    <a:lnTo>
                      <a:pt y="12592" x="1218"/>
                    </a:lnTo>
                    <a:lnTo>
                      <a:pt y="12592" x="926"/>
                    </a:lnTo>
                    <a:lnTo>
                      <a:pt y="12335" x="536"/>
                    </a:lnTo>
                    <a:lnTo>
                      <a:pt y="12078" x="195"/>
                    </a:lnTo>
                    <a:lnTo>
                      <a:pt y="11564" x="0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09" name="Shape 6909"/>
              <p:cNvSpPr/>
              <p:nvPr/>
            </p:nvSpPr>
            <p:spPr>
              <a:xfrm>
                <a:off y="1137025" x="2125450"/>
                <a:ext cy="584625" cx="115725"/>
              </a:xfrm>
              <a:custGeom>
                <a:pathLst>
                  <a:path w="4629" extrusionOk="0" fill="none" h="23385">
                    <a:moveTo>
                      <a:pt y="11564" x="0"/>
                    </a:moveTo>
                    <a:lnTo>
                      <a:pt y="11050" x="195"/>
                    </a:lnTo>
                    <a:lnTo>
                      <a:pt y="10793" x="536"/>
                    </a:lnTo>
                    <a:lnTo>
                      <a:pt y="10536" x="926"/>
                    </a:lnTo>
                    <a:lnTo>
                      <a:pt y="10536" x="1218"/>
                    </a:lnTo>
                    <a:lnTo>
                      <a:pt y="258" x="1706"/>
                    </a:lnTo>
                    <a:lnTo>
                      <a:pt y="1" x="2193"/>
                    </a:lnTo>
                    <a:lnTo>
                      <a:pt y="10536" x="2241"/>
                    </a:lnTo>
                    <a:lnTo>
                      <a:pt y="10536" x="2631"/>
                    </a:lnTo>
                    <a:lnTo>
                      <a:pt y="10793" x="3070"/>
                    </a:lnTo>
                    <a:lnTo>
                      <a:pt y="10793" x="3557"/>
                    </a:lnTo>
                    <a:lnTo>
                      <a:pt y="11050" x="3898"/>
                    </a:lnTo>
                    <a:lnTo>
                      <a:pt y="7710" x="4190"/>
                    </a:lnTo>
                    <a:lnTo>
                      <a:pt y="7710" x="4336"/>
                    </a:lnTo>
                    <a:lnTo>
                      <a:pt y="11307" x="4385"/>
                    </a:lnTo>
                    <a:lnTo>
                      <a:pt y="11564" x="4629"/>
                    </a:lnTo>
                    <a:lnTo>
                      <a:pt y="11821" x="4385"/>
                    </a:lnTo>
                    <a:lnTo>
                      <a:pt y="15675" x="4336"/>
                    </a:lnTo>
                    <a:lnTo>
                      <a:pt y="15675" x="4190"/>
                    </a:lnTo>
                    <a:lnTo>
                      <a:pt y="12078" x="3898"/>
                    </a:lnTo>
                    <a:lnTo>
                      <a:pt y="12335" x="3557"/>
                    </a:lnTo>
                    <a:lnTo>
                      <a:pt y="12592" x="3070"/>
                    </a:lnTo>
                    <a:lnTo>
                      <a:pt y="12592" x="2631"/>
                    </a:lnTo>
                    <a:lnTo>
                      <a:pt y="12849" x="2241"/>
                    </a:lnTo>
                    <a:lnTo>
                      <a:pt y="23384" x="2193"/>
                    </a:lnTo>
                    <a:lnTo>
                      <a:pt y="22870" x="1706"/>
                    </a:lnTo>
                    <a:lnTo>
                      <a:pt y="12592" x="1218"/>
                    </a:lnTo>
                    <a:lnTo>
                      <a:pt y="12592" x="926"/>
                    </a:lnTo>
                    <a:lnTo>
                      <a:pt y="12335" x="536"/>
                    </a:lnTo>
                    <a:lnTo>
                      <a:pt y="12078" x="195"/>
                    </a:lnTo>
                    <a:lnTo>
                      <a:pt y="11564" x="0"/>
                    </a:lnTo>
                  </a:path>
                </a:pathLst>
              </a:custGeom>
              <a:noFill/>
              <a:ln w="1225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10" name="Shape 6910"/>
              <p:cNvSpPr/>
              <p:nvPr/>
            </p:nvSpPr>
            <p:spPr>
              <a:xfrm>
                <a:off y="1137025" x="767350"/>
                <a:ext cy="584625" cx="115725"/>
              </a:xfrm>
              <a:custGeom>
                <a:pathLst>
                  <a:path w="4629" extrusionOk="0" h="23385">
                    <a:moveTo>
                      <a:pt y="11564" x="0"/>
                    </a:moveTo>
                    <a:lnTo>
                      <a:pt y="11050" x="195"/>
                    </a:lnTo>
                    <a:lnTo>
                      <a:pt y="10793" x="536"/>
                    </a:lnTo>
                    <a:lnTo>
                      <a:pt y="10536" x="926"/>
                    </a:lnTo>
                    <a:lnTo>
                      <a:pt y="10536" x="1218"/>
                    </a:lnTo>
                    <a:lnTo>
                      <a:pt y="258" x="1706"/>
                    </a:lnTo>
                    <a:lnTo>
                      <a:pt y="1" x="2193"/>
                    </a:lnTo>
                    <a:lnTo>
                      <a:pt y="10536" x="2241"/>
                    </a:lnTo>
                    <a:lnTo>
                      <a:pt y="10536" x="2631"/>
                    </a:lnTo>
                    <a:lnTo>
                      <a:pt y="10793" x="3118"/>
                    </a:lnTo>
                    <a:lnTo>
                      <a:pt y="10793" x="3557"/>
                    </a:lnTo>
                    <a:lnTo>
                      <a:pt y="11050" x="3947"/>
                    </a:lnTo>
                    <a:lnTo>
                      <a:pt y="7710" x="4190"/>
                    </a:lnTo>
                    <a:lnTo>
                      <a:pt y="7710" x="4336"/>
                    </a:lnTo>
                    <a:lnTo>
                      <a:pt y="11307" x="4385"/>
                    </a:lnTo>
                    <a:lnTo>
                      <a:pt y="11564" x="4629"/>
                    </a:lnTo>
                    <a:lnTo>
                      <a:pt y="11821" x="4385"/>
                    </a:lnTo>
                    <a:lnTo>
                      <a:pt y="15675" x="4336"/>
                    </a:lnTo>
                    <a:lnTo>
                      <a:pt y="15675" x="4190"/>
                    </a:lnTo>
                    <a:lnTo>
                      <a:pt y="12078" x="3947"/>
                    </a:lnTo>
                    <a:lnTo>
                      <a:pt y="12335" x="3557"/>
                    </a:lnTo>
                    <a:lnTo>
                      <a:pt y="12592" x="3118"/>
                    </a:lnTo>
                    <a:lnTo>
                      <a:pt y="12592" x="2631"/>
                    </a:lnTo>
                    <a:lnTo>
                      <a:pt y="12849" x="2241"/>
                    </a:lnTo>
                    <a:lnTo>
                      <a:pt y="23384" x="2193"/>
                    </a:lnTo>
                    <a:lnTo>
                      <a:pt y="22870" x="1706"/>
                    </a:lnTo>
                    <a:lnTo>
                      <a:pt y="12592" x="1218"/>
                    </a:lnTo>
                    <a:lnTo>
                      <a:pt y="12592" x="926"/>
                    </a:lnTo>
                    <a:lnTo>
                      <a:pt y="12335" x="536"/>
                    </a:lnTo>
                    <a:lnTo>
                      <a:pt y="12078" x="195"/>
                    </a:lnTo>
                    <a:lnTo>
                      <a:pt y="11564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11" name="Shape 6911"/>
              <p:cNvSpPr/>
              <p:nvPr/>
            </p:nvSpPr>
            <p:spPr>
              <a:xfrm>
                <a:off y="1432525" x="6075"/>
                <a:ext cy="25" cx="25"/>
              </a:xfrm>
              <a:custGeom>
                <a:pathLst>
                  <a:path w="1" extrusionOk="0" h="1">
                    <a:moveTo>
                      <a:pt y="1" x="1"/>
                    </a:moveTo>
                    <a:lnTo>
                      <a:pt y="1" x="1"/>
                    </a:lnTo>
                    <a:lnTo>
                      <a:pt y="1" x="1"/>
                    </a:lnTo>
                    <a:lnTo>
                      <a:pt y="1" x="1"/>
                    </a:lnTo>
                    <a:close/>
                  </a:path>
                </a:pathLst>
              </a:custGeom>
              <a:solidFill>
                <a:srgbClr val="9005F9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12" name="Shape 6912"/>
              <p:cNvSpPr/>
              <p:nvPr/>
            </p:nvSpPr>
            <p:spPr>
              <a:xfrm>
                <a:off y="1432525" x="21900"/>
                <a:ext cy="25" cx="25"/>
              </a:xfrm>
              <a:custGeom>
                <a:pathLst>
                  <a:path w="1" extrusionOk="0" h="1">
                    <a:moveTo>
                      <a:pt y="1" x="1"/>
                    </a:moveTo>
                    <a:lnTo>
                      <a:pt y="1" x="1"/>
                    </a:lnTo>
                    <a:lnTo>
                      <a:pt y="1" x="1"/>
                    </a:lnTo>
                    <a:lnTo>
                      <a:pt y="1" x="1"/>
                    </a:lnTo>
                    <a:close/>
                  </a:path>
                </a:pathLst>
              </a:custGeom>
              <a:solidFill>
                <a:srgbClr val="9005F9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13" name="Shape 6913"/>
              <p:cNvSpPr/>
              <p:nvPr/>
            </p:nvSpPr>
            <p:spPr>
              <a:xfrm>
                <a:off y="1432525" x="38975"/>
                <a:ext cy="25" cx="25"/>
              </a:xfrm>
              <a:custGeom>
                <a:pathLst>
                  <a:path w="1" extrusionOk="0" h="1">
                    <a:moveTo>
                      <a:pt y="1" x="0"/>
                    </a:moveTo>
                    <a:lnTo>
                      <a:pt y="1" x="0"/>
                    </a:lnTo>
                    <a:lnTo>
                      <a:pt y="1" x="0"/>
                    </a:lnTo>
                    <a:lnTo>
                      <a:pt y="1" x="0"/>
                    </a:lnTo>
                    <a:close/>
                  </a:path>
                </a:pathLst>
              </a:custGeom>
              <a:solidFill>
                <a:srgbClr val="9005F9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14" name="Shape 6914"/>
              <p:cNvSpPr/>
              <p:nvPr/>
            </p:nvSpPr>
            <p:spPr>
              <a:xfrm>
                <a:off y="1432525" x="54800"/>
                <a:ext cy="25" cx="25"/>
              </a:xfrm>
              <a:custGeom>
                <a:pathLst>
                  <a:path w="1" extrusionOk="0" h="1">
                    <a:moveTo>
                      <a:pt y="1" x="0"/>
                    </a:moveTo>
                    <a:lnTo>
                      <a:pt y="1" x="0"/>
                    </a:lnTo>
                    <a:lnTo>
                      <a:pt y="1" x="0"/>
                    </a:lnTo>
                    <a:lnTo>
                      <a:pt y="1" x="0"/>
                    </a:lnTo>
                    <a:close/>
                  </a:path>
                </a:pathLst>
              </a:custGeom>
              <a:solidFill>
                <a:srgbClr val="9005F9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15" name="Shape 6915"/>
              <p:cNvSpPr/>
              <p:nvPr/>
            </p:nvSpPr>
            <p:spPr>
              <a:xfrm>
                <a:off y="1432525" x="71850"/>
                <a:ext cy="25" cx="25"/>
              </a:xfrm>
              <a:custGeom>
                <a:pathLst>
                  <a:path w="1" extrusionOk="0" h="1">
                    <a:moveTo>
                      <a:pt y="1" x="1"/>
                    </a:moveTo>
                    <a:lnTo>
                      <a:pt y="1" x="1"/>
                    </a:lnTo>
                    <a:lnTo>
                      <a:pt y="1" x="1"/>
                    </a:lnTo>
                    <a:lnTo>
                      <a:pt y="1" x="1"/>
                    </a:lnTo>
                    <a:close/>
                  </a:path>
                </a:pathLst>
              </a:custGeom>
              <a:solidFill>
                <a:srgbClr val="9005F9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16" name="Shape 6916"/>
              <p:cNvSpPr/>
              <p:nvPr/>
            </p:nvSpPr>
            <p:spPr>
              <a:xfrm>
                <a:off y="1432525" x="87675"/>
                <a:ext cy="25" cx="25"/>
              </a:xfrm>
              <a:custGeom>
                <a:pathLst>
                  <a:path w="1" extrusionOk="0" h="1">
                    <a:moveTo>
                      <a:pt y="1" x="1"/>
                    </a:moveTo>
                    <a:lnTo>
                      <a:pt y="1" x="1"/>
                    </a:lnTo>
                    <a:lnTo>
                      <a:pt y="1" x="1"/>
                    </a:lnTo>
                    <a:lnTo>
                      <a:pt y="1" x="1"/>
                    </a:lnTo>
                    <a:close/>
                  </a:path>
                </a:pathLst>
              </a:custGeom>
              <a:solidFill>
                <a:srgbClr val="9005F9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17" name="Shape 6917"/>
              <p:cNvSpPr/>
              <p:nvPr/>
            </p:nvSpPr>
            <p:spPr>
              <a:xfrm>
                <a:off y="1432525" x="104750"/>
                <a:ext cy="25" cx="25"/>
              </a:xfrm>
              <a:custGeom>
                <a:pathLst>
                  <a:path w="1" extrusionOk="0" h="1">
                    <a:moveTo>
                      <a:pt y="1" x="0"/>
                    </a:moveTo>
                    <a:lnTo>
                      <a:pt y="1" x="0"/>
                    </a:lnTo>
                    <a:lnTo>
                      <a:pt y="1" x="0"/>
                    </a:lnTo>
                    <a:lnTo>
                      <a:pt y="1" x="0"/>
                    </a:lnTo>
                    <a:close/>
                  </a:path>
                </a:pathLst>
              </a:custGeom>
              <a:solidFill>
                <a:srgbClr val="9005F9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18" name="Shape 6918"/>
              <p:cNvSpPr/>
              <p:nvPr/>
            </p:nvSpPr>
            <p:spPr>
              <a:xfrm>
                <a:off y="1432525" x="104750"/>
                <a:ext cy="25" cx="25"/>
              </a:xfrm>
              <a:custGeom>
                <a:pathLst>
                  <a:path w="1" extrusionOk="0" h="1">
                    <a:moveTo>
                      <a:pt y="1" x="0"/>
                    </a:moveTo>
                    <a:lnTo>
                      <a:pt y="1" x="0"/>
                    </a:lnTo>
                    <a:lnTo>
                      <a:pt y="1" x="0"/>
                    </a:lnTo>
                    <a:lnTo>
                      <a:pt y="1" x="0"/>
                    </a:lnTo>
                    <a:close/>
                  </a:path>
                </a:pathLst>
              </a:custGeom>
              <a:solidFill>
                <a:srgbClr val="9005F9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</p:grpSp>
        <p:grpSp>
          <p:nvGrpSpPr>
            <p:cNvPr id="6919" name="Shape 6919"/>
            <p:cNvGrpSpPr/>
            <p:nvPr/>
          </p:nvGrpSpPr>
          <p:grpSpPr>
            <a:xfrm>
              <a:off y="1639080" x="7020704"/>
              <a:ext cy="3427438" cx="2011388"/>
              <a:chOff y="15800" x="26725"/>
              <a:chExt cy="2968400" cx="2946550"/>
            </a:xfrm>
          </p:grpSpPr>
          <p:sp>
            <p:nvSpPr>
              <p:cNvPr id="6920" name="Shape 6920"/>
              <p:cNvSpPr/>
              <p:nvPr/>
            </p:nvSpPr>
            <p:spPr>
              <a:xfrm>
                <a:off y="35550" x="454325"/>
                <a:ext cy="1347850" cx="2465500"/>
              </a:xfrm>
              <a:custGeom>
                <a:pathLst>
                  <a:path w="98620" extrusionOk="0" h="53914">
                    <a:moveTo>
                      <a:pt y="53914" x="98620"/>
                    </a:moveTo>
                    <a:lnTo>
                      <a:pt y="50910" x="98353"/>
                    </a:lnTo>
                    <a:lnTo>
                      <a:pt y="47906" x="97818"/>
                    </a:lnTo>
                    <a:lnTo>
                      <a:pt y="45218" x="97284"/>
                    </a:lnTo>
                    <a:lnTo>
                      <a:pt y="42531" x="96482"/>
                    </a:lnTo>
                    <a:lnTo>
                      <a:pt y="39843" x="95680"/>
                    </a:lnTo>
                    <a:lnTo>
                      <a:pt y="37313" x="94611"/>
                    </a:lnTo>
                    <a:lnTo>
                      <a:pt y="34942" x="93542"/>
                    </a:lnTo>
                    <a:lnTo>
                      <a:pt y="32412" x="92206"/>
                    </a:lnTo>
                    <a:lnTo>
                      <a:pt y="30199" x="90602"/>
                    </a:lnTo>
                    <a:lnTo>
                      <a:pt y="27827" x="88998"/>
                    </a:lnTo>
                    <a:lnTo>
                      <a:pt y="25614" x="86860"/>
                    </a:lnTo>
                    <a:lnTo>
                      <a:pt y="23400" x="84722"/>
                    </a:lnTo>
                    <a:lnTo>
                      <a:pt y="21345" x="82584"/>
                    </a:lnTo>
                    <a:lnTo>
                      <a:pt y="19131" x="79912"/>
                    </a:lnTo>
                    <a:lnTo>
                      <a:pt y="17076" x="77239"/>
                    </a:lnTo>
                    <a:lnTo>
                      <a:pt y="14863" x="74299"/>
                    </a:lnTo>
                    <a:lnTo>
                      <a:pt y="13282" x="71627"/>
                    </a:lnTo>
                    <a:lnTo>
                      <a:pt y="11701" x="68687"/>
                    </a:lnTo>
                    <a:lnTo>
                      <a:pt y="10278" x="65480"/>
                    </a:lnTo>
                    <a:lnTo>
                      <a:pt y="8697" x="61738"/>
                    </a:lnTo>
                    <a:lnTo>
                      <a:pt y="7432" x="57729"/>
                    </a:lnTo>
                    <a:lnTo>
                      <a:pt y="6009" x="53186"/>
                    </a:lnTo>
                    <a:lnTo>
                      <a:pt y="4902" x="48642"/>
                    </a:lnTo>
                    <a:lnTo>
                      <a:pt y="3795" x="43831"/>
                    </a:lnTo>
                    <a:lnTo>
                      <a:pt y="2847" x="38754"/>
                    </a:lnTo>
                    <a:lnTo>
                      <a:pt y="1898" x="33408"/>
                    </a:lnTo>
                    <a:lnTo>
                      <a:pt y="1266" x="28063"/>
                    </a:lnTo>
                    <a:lnTo>
                      <a:pt y="633" x="22718"/>
                    </a:lnTo>
                    <a:lnTo>
                      <a:pt y="317" x="17105"/>
                    </a:lnTo>
                    <a:lnTo>
                      <a:pt y="1" x="11493"/>
                    </a:lnTo>
                    <a:lnTo>
                      <a:pt y="1" x="5613"/>
                    </a:lnTo>
                    <a:lnTo>
                      <a:pt y="159" x="1"/>
                    </a:lnTo>
                    <a:lnTo>
                      <a:pt y="317" x="5346"/>
                    </a:lnTo>
                    <a:lnTo>
                      <a:pt y="633" x="10691"/>
                    </a:lnTo>
                    <a:lnTo>
                      <a:pt y="1108" x="15502"/>
                    </a:lnTo>
                    <a:lnTo>
                      <a:pt y="1898" x="20313"/>
                    </a:lnTo>
                    <a:lnTo>
                      <a:pt y="2689" x="24856"/>
                    </a:lnTo>
                    <a:lnTo>
                      <a:pt y="3795" x="29132"/>
                    </a:lnTo>
                    <a:lnTo>
                      <a:pt y="4902" x="33141"/>
                    </a:lnTo>
                    <a:lnTo>
                      <a:pt y="6167" x="37150"/>
                    </a:lnTo>
                    <a:lnTo>
                      <a:pt y="7590" x="40892"/>
                    </a:lnTo>
                    <a:lnTo>
                      <a:pt y="9171" x="44633"/>
                    </a:lnTo>
                    <a:lnTo>
                      <a:pt y="10752" x="48375"/>
                    </a:lnTo>
                    <a:lnTo>
                      <a:pt y="12491" x="51849"/>
                    </a:lnTo>
                    <a:lnTo>
                      <a:pt y="16127" x="58531"/>
                    </a:lnTo>
                    <a:lnTo>
                      <a:pt y="20080" x="65480"/>
                    </a:lnTo>
                    <a:lnTo>
                      <a:pt y="24033" x="71894"/>
                    </a:lnTo>
                    <a:lnTo>
                      <a:pt y="27985" x="77506"/>
                    </a:lnTo>
                    <a:lnTo>
                      <a:pt y="30040" x="80179"/>
                    </a:lnTo>
                    <a:lnTo>
                      <a:pt y="32096" x="82584"/>
                    </a:lnTo>
                    <a:lnTo>
                      <a:pt y="34151" x="84990"/>
                    </a:lnTo>
                    <a:lnTo>
                      <a:pt y="36206" x="87128"/>
                    </a:lnTo>
                    <a:lnTo>
                      <a:pt y="38262" x="89266"/>
                    </a:lnTo>
                    <a:lnTo>
                      <a:pt y="40475" x="91137"/>
                    </a:lnTo>
                    <a:lnTo>
                      <a:pt y="42689" x="92740"/>
                    </a:lnTo>
                    <a:lnTo>
                      <a:pt y="44744" x="94344"/>
                    </a:lnTo>
                    <a:lnTo>
                      <a:pt y="46957" x="95680"/>
                    </a:lnTo>
                    <a:lnTo>
                      <a:pt y="49329" x="96749"/>
                    </a:lnTo>
                    <a:lnTo>
                      <a:pt y="51542" x="97551"/>
                    </a:lnTo>
                    <a:lnTo>
                      <a:pt y="53914" x="986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21" name="Shape 6921"/>
              <p:cNvSpPr/>
              <p:nvPr/>
            </p:nvSpPr>
            <p:spPr>
              <a:xfrm>
                <a:off y="35550" x="454325"/>
                <a:ext cy="1347850" cx="2465500"/>
              </a:xfrm>
              <a:custGeom>
                <a:pathLst>
                  <a:path w="98620" extrusionOk="0" fill="none" h="53914">
                    <a:moveTo>
                      <a:pt y="53914" x="98620"/>
                    </a:moveTo>
                    <a:lnTo>
                      <a:pt y="50910" x="98353"/>
                    </a:lnTo>
                    <a:lnTo>
                      <a:pt y="47906" x="97818"/>
                    </a:lnTo>
                    <a:lnTo>
                      <a:pt y="45218" x="97284"/>
                    </a:lnTo>
                    <a:lnTo>
                      <a:pt y="42531" x="96482"/>
                    </a:lnTo>
                    <a:lnTo>
                      <a:pt y="39843" x="95680"/>
                    </a:lnTo>
                    <a:lnTo>
                      <a:pt y="37313" x="94611"/>
                    </a:lnTo>
                    <a:lnTo>
                      <a:pt y="34942" x="93542"/>
                    </a:lnTo>
                    <a:lnTo>
                      <a:pt y="32412" x="92206"/>
                    </a:lnTo>
                    <a:lnTo>
                      <a:pt y="30199" x="90602"/>
                    </a:lnTo>
                    <a:lnTo>
                      <a:pt y="27827" x="88998"/>
                    </a:lnTo>
                    <a:lnTo>
                      <a:pt y="25614" x="86860"/>
                    </a:lnTo>
                    <a:lnTo>
                      <a:pt y="23400" x="84722"/>
                    </a:lnTo>
                    <a:lnTo>
                      <a:pt y="21345" x="82584"/>
                    </a:lnTo>
                    <a:lnTo>
                      <a:pt y="19131" x="79912"/>
                    </a:lnTo>
                    <a:lnTo>
                      <a:pt y="17076" x="77239"/>
                    </a:lnTo>
                    <a:lnTo>
                      <a:pt y="14863" x="74299"/>
                    </a:lnTo>
                    <a:lnTo>
                      <a:pt y="13282" x="71627"/>
                    </a:lnTo>
                    <a:lnTo>
                      <a:pt y="11701" x="68687"/>
                    </a:lnTo>
                    <a:lnTo>
                      <a:pt y="10278" x="65480"/>
                    </a:lnTo>
                    <a:lnTo>
                      <a:pt y="8697" x="61738"/>
                    </a:lnTo>
                    <a:lnTo>
                      <a:pt y="7432" x="57729"/>
                    </a:lnTo>
                    <a:lnTo>
                      <a:pt y="6009" x="53186"/>
                    </a:lnTo>
                    <a:lnTo>
                      <a:pt y="4902" x="48642"/>
                    </a:lnTo>
                    <a:lnTo>
                      <a:pt y="3795" x="43831"/>
                    </a:lnTo>
                    <a:lnTo>
                      <a:pt y="2847" x="38754"/>
                    </a:lnTo>
                    <a:lnTo>
                      <a:pt y="1898" x="33408"/>
                    </a:lnTo>
                    <a:lnTo>
                      <a:pt y="1266" x="28063"/>
                    </a:lnTo>
                    <a:lnTo>
                      <a:pt y="633" x="22718"/>
                    </a:lnTo>
                    <a:lnTo>
                      <a:pt y="317" x="17105"/>
                    </a:lnTo>
                    <a:lnTo>
                      <a:pt y="1" x="11493"/>
                    </a:lnTo>
                    <a:lnTo>
                      <a:pt y="1" x="5613"/>
                    </a:lnTo>
                    <a:lnTo>
                      <a:pt y="159" x="1"/>
                    </a:lnTo>
                    <a:lnTo>
                      <a:pt y="317" x="5346"/>
                    </a:lnTo>
                    <a:lnTo>
                      <a:pt y="633" x="10691"/>
                    </a:lnTo>
                    <a:lnTo>
                      <a:pt y="1108" x="15502"/>
                    </a:lnTo>
                    <a:lnTo>
                      <a:pt y="1898" x="20313"/>
                    </a:lnTo>
                    <a:lnTo>
                      <a:pt y="2689" x="24856"/>
                    </a:lnTo>
                    <a:lnTo>
                      <a:pt y="3795" x="29132"/>
                    </a:lnTo>
                    <a:lnTo>
                      <a:pt y="4902" x="33141"/>
                    </a:lnTo>
                    <a:lnTo>
                      <a:pt y="6167" x="37150"/>
                    </a:lnTo>
                    <a:lnTo>
                      <a:pt y="7590" x="40892"/>
                    </a:lnTo>
                    <a:lnTo>
                      <a:pt y="9171" x="44633"/>
                    </a:lnTo>
                    <a:lnTo>
                      <a:pt y="10752" x="48375"/>
                    </a:lnTo>
                    <a:lnTo>
                      <a:pt y="12491" x="51849"/>
                    </a:lnTo>
                    <a:lnTo>
                      <a:pt y="16127" x="58531"/>
                    </a:lnTo>
                    <a:lnTo>
                      <a:pt y="20080" x="65480"/>
                    </a:lnTo>
                    <a:lnTo>
                      <a:pt y="24033" x="71894"/>
                    </a:lnTo>
                    <a:lnTo>
                      <a:pt y="27985" x="77506"/>
                    </a:lnTo>
                    <a:lnTo>
                      <a:pt y="30040" x="80179"/>
                    </a:lnTo>
                    <a:lnTo>
                      <a:pt y="32096" x="82584"/>
                    </a:lnTo>
                    <a:lnTo>
                      <a:pt y="34151" x="84990"/>
                    </a:lnTo>
                    <a:lnTo>
                      <a:pt y="36206" x="87128"/>
                    </a:lnTo>
                    <a:lnTo>
                      <a:pt y="38262" x="89266"/>
                    </a:lnTo>
                    <a:lnTo>
                      <a:pt y="40475" x="91137"/>
                    </a:lnTo>
                    <a:lnTo>
                      <a:pt y="42689" x="92740"/>
                    </a:lnTo>
                    <a:lnTo>
                      <a:pt y="44744" x="94344"/>
                    </a:lnTo>
                    <a:lnTo>
                      <a:pt y="46957" x="95680"/>
                    </a:lnTo>
                    <a:lnTo>
                      <a:pt y="49329" x="96749"/>
                    </a:lnTo>
                    <a:lnTo>
                      <a:pt y="51542" x="97551"/>
                    </a:lnTo>
                    <a:lnTo>
                      <a:pt y="53914" x="98620"/>
                    </a:lnTo>
                  </a:path>
                </a:pathLst>
              </a:custGeom>
              <a:noFill/>
              <a:ln w="13375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22" name="Shape 6922"/>
              <p:cNvSpPr/>
              <p:nvPr/>
            </p:nvSpPr>
            <p:spPr>
              <a:xfrm>
                <a:off y="403150" x="2077950"/>
                <a:ext cy="138375" cx="240550"/>
              </a:xfrm>
              <a:custGeom>
                <a:pathLst>
                  <a:path w="9622" extrusionOk="0" h="5535">
                    <a:moveTo>
                      <a:pt y="1740" x="3742"/>
                    </a:moveTo>
                    <a:lnTo>
                      <a:pt y="1582" x="4543"/>
                    </a:lnTo>
                    <a:lnTo>
                      <a:pt y="1423" x="4276"/>
                    </a:lnTo>
                    <a:lnTo>
                      <a:pt y="1265" x="4276"/>
                    </a:lnTo>
                    <a:lnTo>
                      <a:pt y="1265" x="4543"/>
                    </a:lnTo>
                    <a:lnTo>
                      <a:pt y="1423" x="4811"/>
                    </a:lnTo>
                    <a:lnTo>
                      <a:pt y="159" x="8285"/>
                    </a:lnTo>
                    <a:lnTo>
                      <a:pt y="0" x="8552"/>
                    </a:lnTo>
                    <a:lnTo>
                      <a:pt y="159" x="8552"/>
                    </a:lnTo>
                    <a:lnTo>
                      <a:pt y="317" x="9087"/>
                    </a:lnTo>
                    <a:lnTo>
                      <a:pt y="633" x="9621"/>
                    </a:lnTo>
                    <a:lnTo>
                      <a:pt y="633" x="9621"/>
                    </a:lnTo>
                    <a:lnTo>
                      <a:pt y="633" x="9621"/>
                    </a:lnTo>
                    <a:lnTo>
                      <a:pt y="3163" x="5880"/>
                    </a:lnTo>
                    <a:lnTo>
                      <a:pt y="3479" x="5345"/>
                    </a:lnTo>
                    <a:lnTo>
                      <a:pt y="5534" x="1069"/>
                    </a:lnTo>
                    <a:lnTo>
                      <a:pt y="5534" x="802"/>
                    </a:lnTo>
                    <a:lnTo>
                      <a:pt y="5534" x="802"/>
                    </a:lnTo>
                    <a:lnTo>
                      <a:pt y="5218" x="535"/>
                    </a:lnTo>
                    <a:lnTo>
                      <a:pt y="4902" x="0"/>
                    </a:lnTo>
                    <a:lnTo>
                      <a:pt y="4902" x="0"/>
                    </a:lnTo>
                    <a:lnTo>
                      <a:pt y="4744" x="0"/>
                    </a:lnTo>
                    <a:lnTo>
                      <a:pt y="2688" x="2405"/>
                    </a:lnTo>
                    <a:lnTo>
                      <a:pt y="2530" x="2405"/>
                    </a:lnTo>
                    <a:lnTo>
                      <a:pt y="2530" x="2138"/>
                    </a:lnTo>
                    <a:lnTo>
                      <a:pt y="2530" x="2405"/>
                    </a:lnTo>
                    <a:lnTo>
                      <a:pt y="2530" x="2673"/>
                    </a:lnTo>
                    <a:lnTo>
                      <a:pt y="2056" x="2940"/>
                    </a:lnTo>
                    <a:lnTo>
                      <a:pt y="1740" x="374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23" name="Shape 6923"/>
              <p:cNvSpPr/>
              <p:nvPr/>
            </p:nvSpPr>
            <p:spPr>
              <a:xfrm>
                <a:off y="403150" x="2077950"/>
                <a:ext cy="138375" cx="240550"/>
              </a:xfrm>
              <a:custGeom>
                <a:pathLst>
                  <a:path w="9622" extrusionOk="0" fill="none" h="5535">
                    <a:moveTo>
                      <a:pt y="1740" x="3742"/>
                    </a:moveTo>
                    <a:lnTo>
                      <a:pt y="1582" x="4543"/>
                    </a:lnTo>
                    <a:lnTo>
                      <a:pt y="1423" x="4276"/>
                    </a:lnTo>
                    <a:lnTo>
                      <a:pt y="1265" x="4276"/>
                    </a:lnTo>
                    <a:lnTo>
                      <a:pt y="1265" x="4543"/>
                    </a:lnTo>
                    <a:lnTo>
                      <a:pt y="1423" x="4811"/>
                    </a:lnTo>
                    <a:lnTo>
                      <a:pt y="159" x="8285"/>
                    </a:lnTo>
                    <a:lnTo>
                      <a:pt y="0" x="8552"/>
                    </a:lnTo>
                    <a:lnTo>
                      <a:pt y="159" x="8552"/>
                    </a:lnTo>
                    <a:lnTo>
                      <a:pt y="317" x="9087"/>
                    </a:lnTo>
                    <a:lnTo>
                      <a:pt y="633" x="9621"/>
                    </a:lnTo>
                    <a:lnTo>
                      <a:pt y="633" x="9621"/>
                    </a:lnTo>
                    <a:lnTo>
                      <a:pt y="633" x="9621"/>
                    </a:lnTo>
                    <a:lnTo>
                      <a:pt y="3163" x="5880"/>
                    </a:lnTo>
                    <a:lnTo>
                      <a:pt y="3479" x="5345"/>
                    </a:lnTo>
                    <a:lnTo>
                      <a:pt y="5534" x="1069"/>
                    </a:lnTo>
                    <a:lnTo>
                      <a:pt y="5534" x="802"/>
                    </a:lnTo>
                    <a:lnTo>
                      <a:pt y="5534" x="802"/>
                    </a:lnTo>
                    <a:lnTo>
                      <a:pt y="5218" x="535"/>
                    </a:lnTo>
                    <a:lnTo>
                      <a:pt y="4902" x="0"/>
                    </a:lnTo>
                    <a:lnTo>
                      <a:pt y="4902" x="0"/>
                    </a:lnTo>
                    <a:lnTo>
                      <a:pt y="4744" x="0"/>
                    </a:lnTo>
                    <a:lnTo>
                      <a:pt y="2688" x="2405"/>
                    </a:lnTo>
                    <a:lnTo>
                      <a:pt y="2530" x="2405"/>
                    </a:lnTo>
                    <a:lnTo>
                      <a:pt y="2530" x="2138"/>
                    </a:lnTo>
                    <a:lnTo>
                      <a:pt y="2530" x="2405"/>
                    </a:lnTo>
                    <a:lnTo>
                      <a:pt y="2530" x="2673"/>
                    </a:lnTo>
                    <a:lnTo>
                      <a:pt y="2056" x="2940"/>
                    </a:lnTo>
                    <a:lnTo>
                      <a:pt y="1740" x="3742"/>
                    </a:lnTo>
                  </a:path>
                </a:pathLst>
              </a:custGeom>
              <a:noFill/>
              <a:ln w="5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24" name="Shape 6924"/>
              <p:cNvSpPr/>
              <p:nvPr/>
            </p:nvSpPr>
            <p:spPr>
              <a:xfrm>
                <a:off y="422900" x="2111350"/>
                <a:ext cy="154200" cx="260600"/>
              </a:xfrm>
              <a:custGeom>
                <a:pathLst>
                  <a:path w="10424" extrusionOk="0" h="6168">
                    <a:moveTo>
                      <a:pt y="159" x="268"/>
                    </a:moveTo>
                    <a:lnTo>
                      <a:pt y="792" x="802"/>
                    </a:lnTo>
                    <a:lnTo>
                      <a:pt y="1424" x="1871"/>
                    </a:lnTo>
                    <a:lnTo>
                      <a:pt y="1740" x="2406"/>
                    </a:lnTo>
                    <a:lnTo>
                      <a:pt y="1898" x="2673"/>
                    </a:lnTo>
                    <a:lnTo>
                      <a:pt y="4586" x="7216"/>
                    </a:lnTo>
                    <a:lnTo>
                      <a:pt y="5693" x="5880"/>
                    </a:lnTo>
                    <a:lnTo>
                      <a:pt y="5693" x="5880"/>
                    </a:lnTo>
                    <a:lnTo>
                      <a:pt y="5851" x="5880"/>
                    </a:lnTo>
                    <a:lnTo>
                      <a:pt y="6009" x="6147"/>
                    </a:lnTo>
                    <a:lnTo>
                      <a:pt y="6167" x="6682"/>
                    </a:lnTo>
                    <a:lnTo>
                      <a:pt y="6167" x="6682"/>
                    </a:lnTo>
                    <a:lnTo>
                      <a:pt y="6167" x="6682"/>
                    </a:lnTo>
                    <a:lnTo>
                      <a:pt y="5376" x="8018"/>
                    </a:lnTo>
                    <a:lnTo>
                      <a:pt y="5376" x="8285"/>
                    </a:lnTo>
                    <a:lnTo>
                      <a:pt y="5060" x="8018"/>
                    </a:lnTo>
                    <a:lnTo>
                      <a:pt y="5535" x="9087"/>
                    </a:lnTo>
                    <a:lnTo>
                      <a:pt y="5535" x="9087"/>
                    </a:lnTo>
                    <a:lnTo>
                      <a:pt y="4902" x="8285"/>
                    </a:lnTo>
                    <a:lnTo>
                      <a:pt y="5060" x="8820"/>
                    </a:lnTo>
                    <a:lnTo>
                      <a:pt y="4902" x="9087"/>
                    </a:lnTo>
                    <a:lnTo>
                      <a:pt y="4112" x="10424"/>
                    </a:lnTo>
                    <a:lnTo>
                      <a:pt y="4112" x="10424"/>
                    </a:lnTo>
                    <a:lnTo>
                      <a:pt y="4112" x="10424"/>
                    </a:lnTo>
                    <a:lnTo>
                      <a:pt y="3954" x="9889"/>
                    </a:lnTo>
                    <a:lnTo>
                      <a:pt y="3637" x="9622"/>
                    </a:lnTo>
                    <a:lnTo>
                      <a:pt y="3637" x="9622"/>
                    </a:lnTo>
                    <a:lnTo>
                      <a:pt y="3637" x="9622"/>
                    </a:lnTo>
                    <a:lnTo>
                      <a:pt y="4428" x="7484"/>
                    </a:lnTo>
                    <a:lnTo>
                      <a:pt y="1582" x="3475"/>
                    </a:lnTo>
                    <a:lnTo>
                      <a:pt y="1424" x="2940"/>
                    </a:lnTo>
                    <a:lnTo>
                      <a:pt y="950" x="2673"/>
                    </a:lnTo>
                    <a:lnTo>
                      <a:pt y="475" x="1604"/>
                    </a:lnTo>
                    <a:lnTo>
                      <a:pt y="1" x="535"/>
                    </a:lnTo>
                    <a:lnTo>
                      <a:pt y="1" x="268"/>
                    </a:lnTo>
                    <a:lnTo>
                      <a:pt y="1" x="268"/>
                    </a:lnTo>
                    <a:lnTo>
                      <a:pt y="1" x="0"/>
                    </a:lnTo>
                    <a:lnTo>
                      <a:pt y="1" x="0"/>
                    </a:lnTo>
                    <a:lnTo>
                      <a:pt y="1" x="0"/>
                    </a:lnTo>
                    <a:lnTo>
                      <a:pt y="1" x="0"/>
                    </a:lnTo>
                    <a:lnTo>
                      <a:pt y="159" x="268"/>
                    </a:lnTo>
                    <a:lnTo>
                      <a:pt y="159" x="268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25" name="Shape 6925"/>
              <p:cNvSpPr/>
              <p:nvPr/>
            </p:nvSpPr>
            <p:spPr>
              <a:xfrm>
                <a:off y="422900" x="2111350"/>
                <a:ext cy="154200" cx="260600"/>
              </a:xfrm>
              <a:custGeom>
                <a:pathLst>
                  <a:path w="10424" extrusionOk="0" fill="none" h="6168">
                    <a:moveTo>
                      <a:pt y="159" x="268"/>
                    </a:moveTo>
                    <a:lnTo>
                      <a:pt y="792" x="802"/>
                    </a:lnTo>
                    <a:lnTo>
                      <a:pt y="1424" x="1871"/>
                    </a:lnTo>
                    <a:lnTo>
                      <a:pt y="1740" x="2406"/>
                    </a:lnTo>
                    <a:lnTo>
                      <a:pt y="1898" x="2673"/>
                    </a:lnTo>
                    <a:lnTo>
                      <a:pt y="4586" x="7216"/>
                    </a:lnTo>
                    <a:lnTo>
                      <a:pt y="5693" x="5880"/>
                    </a:lnTo>
                    <a:lnTo>
                      <a:pt y="5693" x="5880"/>
                    </a:lnTo>
                    <a:lnTo>
                      <a:pt y="5851" x="5880"/>
                    </a:lnTo>
                    <a:lnTo>
                      <a:pt y="6009" x="6147"/>
                    </a:lnTo>
                    <a:lnTo>
                      <a:pt y="6167" x="6682"/>
                    </a:lnTo>
                    <a:lnTo>
                      <a:pt y="6167" x="6682"/>
                    </a:lnTo>
                    <a:lnTo>
                      <a:pt y="6167" x="6682"/>
                    </a:lnTo>
                    <a:lnTo>
                      <a:pt y="5376" x="8018"/>
                    </a:lnTo>
                    <a:lnTo>
                      <a:pt y="5376" x="8285"/>
                    </a:lnTo>
                    <a:lnTo>
                      <a:pt y="5060" x="8018"/>
                    </a:lnTo>
                    <a:lnTo>
                      <a:pt y="5535" x="9087"/>
                    </a:lnTo>
                    <a:lnTo>
                      <a:pt y="5535" x="9087"/>
                    </a:lnTo>
                    <a:lnTo>
                      <a:pt y="4902" x="8285"/>
                    </a:lnTo>
                    <a:lnTo>
                      <a:pt y="5060" x="8820"/>
                    </a:lnTo>
                    <a:lnTo>
                      <a:pt y="4902" x="9087"/>
                    </a:lnTo>
                    <a:lnTo>
                      <a:pt y="4112" x="10424"/>
                    </a:lnTo>
                    <a:lnTo>
                      <a:pt y="4112" x="10424"/>
                    </a:lnTo>
                    <a:lnTo>
                      <a:pt y="4112" x="10424"/>
                    </a:lnTo>
                    <a:lnTo>
                      <a:pt y="3954" x="9889"/>
                    </a:lnTo>
                    <a:lnTo>
                      <a:pt y="3637" x="9622"/>
                    </a:lnTo>
                    <a:lnTo>
                      <a:pt y="3637" x="9622"/>
                    </a:lnTo>
                    <a:lnTo>
                      <a:pt y="3637" x="9622"/>
                    </a:lnTo>
                    <a:lnTo>
                      <a:pt y="4428" x="7484"/>
                    </a:lnTo>
                    <a:lnTo>
                      <a:pt y="1582" x="3475"/>
                    </a:lnTo>
                    <a:lnTo>
                      <a:pt y="1424" x="2940"/>
                    </a:lnTo>
                    <a:lnTo>
                      <a:pt y="950" x="2673"/>
                    </a:lnTo>
                    <a:lnTo>
                      <a:pt y="475" x="1604"/>
                    </a:lnTo>
                    <a:lnTo>
                      <a:pt y="1" x="535"/>
                    </a:lnTo>
                    <a:lnTo>
                      <a:pt y="1" x="268"/>
                    </a:lnTo>
                    <a:lnTo>
                      <a:pt y="1" x="268"/>
                    </a:lnTo>
                    <a:lnTo>
                      <a:pt y="1" x="0"/>
                    </a:lnTo>
                    <a:lnTo>
                      <a:pt y="1" x="0"/>
                    </a:lnTo>
                    <a:lnTo>
                      <a:pt y="1" x="0"/>
                    </a:lnTo>
                    <a:lnTo>
                      <a:pt y="1" x="0"/>
                    </a:lnTo>
                    <a:lnTo>
                      <a:pt y="159" x="268"/>
                    </a:lnTo>
                    <a:lnTo>
                      <a:pt y="159" x="268"/>
                    </a:lnTo>
                  </a:path>
                </a:pathLst>
              </a:custGeom>
              <a:noFill/>
              <a:ln w="5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26" name="Shape 6926"/>
              <p:cNvSpPr/>
              <p:nvPr/>
            </p:nvSpPr>
            <p:spPr>
              <a:xfrm>
                <a:off y="446625" x="2151425"/>
                <a:ext cy="31650" cx="53475"/>
              </a:xfrm>
              <a:custGeom>
                <a:pathLst>
                  <a:path w="2139" extrusionOk="0" h="1266">
                    <a:moveTo>
                      <a:pt y="1265" x="2139"/>
                    </a:moveTo>
                    <a:lnTo>
                      <a:pt y="791" x="1872"/>
                    </a:lnTo>
                    <a:lnTo>
                      <a:pt y="317" x="1070"/>
                    </a:lnTo>
                    <a:lnTo>
                      <a:pt y="1" x="535"/>
                    </a:lnTo>
                    <a:lnTo>
                      <a:pt y="1" x="268"/>
                    </a:lnTo>
                    <a:lnTo>
                      <a:pt y="317" x="1"/>
                    </a:lnTo>
                    <a:lnTo>
                      <a:pt y="633" x="535"/>
                    </a:lnTo>
                    <a:lnTo>
                      <a:pt y="1107" x="1337"/>
                    </a:lnTo>
                    <a:lnTo>
                      <a:pt y="1265" x="213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27" name="Shape 6927"/>
              <p:cNvSpPr/>
              <p:nvPr/>
            </p:nvSpPr>
            <p:spPr>
              <a:xfrm>
                <a:off y="446625" x="2151425"/>
                <a:ext cy="31650" cx="53475"/>
              </a:xfrm>
              <a:custGeom>
                <a:pathLst>
                  <a:path w="2139" extrusionOk="0" fill="none" h="1266">
                    <a:moveTo>
                      <a:pt y="1265" x="2139"/>
                    </a:moveTo>
                    <a:lnTo>
                      <a:pt y="791" x="1872"/>
                    </a:lnTo>
                    <a:lnTo>
                      <a:pt y="317" x="1070"/>
                    </a:lnTo>
                    <a:lnTo>
                      <a:pt y="1" x="535"/>
                    </a:lnTo>
                    <a:lnTo>
                      <a:pt y="1" x="268"/>
                    </a:lnTo>
                    <a:lnTo>
                      <a:pt y="317" x="1"/>
                    </a:lnTo>
                    <a:lnTo>
                      <a:pt y="633" x="535"/>
                    </a:lnTo>
                    <a:lnTo>
                      <a:pt y="1107" x="1337"/>
                    </a:lnTo>
                    <a:lnTo>
                      <a:pt y="1265" x="2139"/>
                    </a:lnTo>
                  </a:path>
                </a:pathLst>
              </a:custGeom>
              <a:noFill/>
              <a:ln w="5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28" name="Shape 6928"/>
              <p:cNvSpPr/>
              <p:nvPr/>
            </p:nvSpPr>
            <p:spPr>
              <a:xfrm>
                <a:off y="15800" x="40075"/>
                <a:ext cy="55350" cx="320750"/>
              </a:xfrm>
              <a:custGeom>
                <a:pathLst>
                  <a:path w="12830" extrusionOk="0" h="2214">
                    <a:moveTo>
                      <a:pt y="2214" x="3475"/>
                    </a:moveTo>
                    <a:lnTo>
                      <a:pt y="2056" x="3742"/>
                    </a:lnTo>
                    <a:lnTo>
                      <a:pt y="2056" x="4009"/>
                    </a:lnTo>
                    <a:lnTo>
                      <a:pt y="2056" x="4009"/>
                    </a:lnTo>
                    <a:lnTo>
                      <a:pt y="2056" x="4009"/>
                    </a:lnTo>
                    <a:lnTo>
                      <a:pt y="2056" x="4009"/>
                    </a:lnTo>
                    <a:lnTo>
                      <a:pt y="2056" x="4009"/>
                    </a:lnTo>
                    <a:lnTo>
                      <a:pt y="2056" x="3475"/>
                    </a:lnTo>
                    <a:lnTo>
                      <a:pt y="1898" x="3208"/>
                    </a:lnTo>
                    <a:lnTo>
                      <a:pt y="1423" x="2940"/>
                    </a:lnTo>
                    <a:lnTo>
                      <a:pt y="1423" x="4544"/>
                    </a:lnTo>
                    <a:lnTo>
                      <a:pt y="1423" x="5880"/>
                    </a:lnTo>
                    <a:lnTo>
                      <a:pt y="1423" x="12829"/>
                    </a:lnTo>
                    <a:lnTo>
                      <a:pt y="1265" x="12829"/>
                    </a:lnTo>
                    <a:lnTo>
                      <a:pt y="1265" x="12829"/>
                    </a:lnTo>
                    <a:lnTo>
                      <a:pt y="159" x="12829"/>
                    </a:lnTo>
                    <a:lnTo>
                      <a:pt y="159" x="12829"/>
                    </a:lnTo>
                    <a:lnTo>
                      <a:pt y="0" x="12829"/>
                    </a:lnTo>
                    <a:lnTo>
                      <a:pt y="159" x="12027"/>
                    </a:lnTo>
                    <a:lnTo>
                      <a:pt y="159" x="11760"/>
                    </a:lnTo>
                    <a:lnTo>
                      <a:pt y="159" x="11493"/>
                    </a:lnTo>
                    <a:lnTo>
                      <a:pt y="633" x="10691"/>
                    </a:lnTo>
                    <a:lnTo>
                      <a:pt y="633" x="10691"/>
                    </a:lnTo>
                    <a:lnTo>
                      <a:pt y="633" x="10424"/>
                    </a:lnTo>
                    <a:lnTo>
                      <a:pt y="475" x="5079"/>
                    </a:lnTo>
                    <a:lnTo>
                      <a:pt y="317" x="3742"/>
                    </a:lnTo>
                    <a:lnTo>
                      <a:pt y="633" x="2406"/>
                    </a:lnTo>
                    <a:lnTo>
                      <a:pt y="791" x="1070"/>
                    </a:lnTo>
                    <a:lnTo>
                      <a:pt y="791" x="268"/>
                    </a:lnTo>
                    <a:lnTo>
                      <a:pt y="949" x="1"/>
                    </a:lnTo>
                    <a:lnTo>
                      <a:pt y="949" x="1"/>
                    </a:lnTo>
                    <a:lnTo>
                      <a:pt y="949" x="1"/>
                    </a:lnTo>
                    <a:lnTo>
                      <a:pt y="949" x="1"/>
                    </a:lnTo>
                    <a:lnTo>
                      <a:pt y="949" x="1"/>
                    </a:lnTo>
                    <a:lnTo>
                      <a:pt y="949" x="1"/>
                    </a:lnTo>
                    <a:lnTo>
                      <a:pt y="1107" x="1"/>
                    </a:lnTo>
                    <a:lnTo>
                      <a:pt y="1107" x="268"/>
                    </a:lnTo>
                    <a:lnTo>
                      <a:pt y="1107" x="535"/>
                    </a:lnTo>
                    <a:lnTo>
                      <a:pt y="1107" x="535"/>
                    </a:lnTo>
                    <a:lnTo>
                      <a:pt y="1107" x="535"/>
                    </a:lnTo>
                    <a:lnTo>
                      <a:pt y="1265" x="535"/>
                    </a:lnTo>
                    <a:lnTo>
                      <a:pt y="1265" x="535"/>
                    </a:lnTo>
                    <a:lnTo>
                      <a:pt y="1265" x="535"/>
                    </a:lnTo>
                    <a:lnTo>
                      <a:pt y="1265" x="535"/>
                    </a:lnTo>
                    <a:lnTo>
                      <a:pt y="1423" x="535"/>
                    </a:lnTo>
                    <a:lnTo>
                      <a:pt y="1423" x="802"/>
                    </a:lnTo>
                    <a:lnTo>
                      <a:pt y="1423" x="802"/>
                    </a:lnTo>
                    <a:lnTo>
                      <a:pt y="1423" x="1604"/>
                    </a:lnTo>
                    <a:lnTo>
                      <a:pt y="1423" x="2673"/>
                    </a:lnTo>
                    <a:lnTo>
                      <a:pt y="1898" x="2940"/>
                    </a:lnTo>
                    <a:lnTo>
                      <a:pt y="2056" x="2673"/>
                    </a:lnTo>
                    <a:lnTo>
                      <a:pt y="2056" x="2673"/>
                    </a:lnTo>
                    <a:lnTo>
                      <a:pt y="2056" x="2673"/>
                    </a:lnTo>
                    <a:lnTo>
                      <a:pt y="2056" x="2673"/>
                    </a:lnTo>
                    <a:lnTo>
                      <a:pt y="2214" x="2673"/>
                    </a:lnTo>
                    <a:lnTo>
                      <a:pt y="2214" x="2940"/>
                    </a:lnTo>
                    <a:lnTo>
                      <a:pt y="2214" x="2940"/>
                    </a:lnTo>
                    <a:lnTo>
                      <a:pt y="2214" x="3208"/>
                    </a:lnTo>
                    <a:lnTo>
                      <a:pt y="2214" x="3208"/>
                    </a:lnTo>
                    <a:lnTo>
                      <a:pt y="2214" x="347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29" name="Shape 6929"/>
              <p:cNvSpPr/>
              <p:nvPr/>
            </p:nvSpPr>
            <p:spPr>
              <a:xfrm>
                <a:off y="2928850" x="26725"/>
                <a:ext cy="55350" cx="327400"/>
              </a:xfrm>
              <a:custGeom>
                <a:pathLst>
                  <a:path w="13096" extrusionOk="0" h="2214">
                    <a:moveTo>
                      <a:pt y="0" x="9621"/>
                    </a:moveTo>
                    <a:lnTo>
                      <a:pt y="158" x="9354"/>
                    </a:lnTo>
                    <a:lnTo>
                      <a:pt y="158" x="9087"/>
                    </a:lnTo>
                    <a:lnTo>
                      <a:pt y="158" x="9087"/>
                    </a:lnTo>
                    <a:lnTo>
                      <a:pt y="158" x="9087"/>
                    </a:lnTo>
                    <a:lnTo>
                      <a:pt y="158" x="8820"/>
                    </a:lnTo>
                    <a:lnTo>
                      <a:pt y="158" x="9087"/>
                    </a:lnTo>
                    <a:lnTo>
                      <a:pt y="158" x="9354"/>
                    </a:lnTo>
                    <a:lnTo>
                      <a:pt y="316" x="9889"/>
                    </a:lnTo>
                    <a:lnTo>
                      <a:pt y="791" x="10156"/>
                    </a:lnTo>
                    <a:lnTo>
                      <a:pt y="791" x="8552"/>
                    </a:lnTo>
                    <a:lnTo>
                      <a:pt y="791" x="7216"/>
                    </a:lnTo>
                    <a:lnTo>
                      <a:pt y="791" x="267"/>
                    </a:lnTo>
                    <a:lnTo>
                      <a:pt y="949" x="267"/>
                    </a:lnTo>
                    <a:lnTo>
                      <a:pt y="949" x="0"/>
                    </a:lnTo>
                    <a:lnTo>
                      <a:pt y="2055" x="267"/>
                    </a:lnTo>
                    <a:lnTo>
                      <a:pt y="2055" x="267"/>
                    </a:lnTo>
                    <a:lnTo>
                      <a:pt y="2214" x="267"/>
                    </a:lnTo>
                    <a:lnTo>
                      <a:pt y="2055" x="1069"/>
                    </a:lnTo>
                    <a:lnTo>
                      <a:pt y="2055" x="1336"/>
                    </a:lnTo>
                    <a:lnTo>
                      <a:pt y="2055" x="1336"/>
                    </a:lnTo>
                    <a:lnTo>
                      <a:pt y="1581" x="2405"/>
                    </a:lnTo>
                    <a:lnTo>
                      <a:pt y="1581" x="2405"/>
                    </a:lnTo>
                    <a:lnTo>
                      <a:pt y="1581" x="2673"/>
                    </a:lnTo>
                    <a:lnTo>
                      <a:pt y="1739" x="8018"/>
                    </a:lnTo>
                    <a:lnTo>
                      <a:pt y="1897" x="9354"/>
                    </a:lnTo>
                    <a:lnTo>
                      <a:pt y="1581" x="10690"/>
                    </a:lnTo>
                    <a:lnTo>
                      <a:pt y="1423" x="12027"/>
                    </a:lnTo>
                    <a:lnTo>
                      <a:pt y="1423" x="12561"/>
                    </a:lnTo>
                    <a:lnTo>
                      <a:pt y="1265" x="12829"/>
                    </a:lnTo>
                    <a:lnTo>
                      <a:pt y="1265" x="13096"/>
                    </a:lnTo>
                    <a:lnTo>
                      <a:pt y="1265" x="13096"/>
                    </a:lnTo>
                    <a:lnTo>
                      <a:pt y="1265" x="13096"/>
                    </a:lnTo>
                    <a:lnTo>
                      <a:pt y="1265" x="13096"/>
                    </a:lnTo>
                    <a:lnTo>
                      <a:pt y="1265" x="13096"/>
                    </a:lnTo>
                    <a:lnTo>
                      <a:pt y="1107" x="12829"/>
                    </a:lnTo>
                    <a:lnTo>
                      <a:pt y="1107" x="12561"/>
                    </a:lnTo>
                    <a:lnTo>
                      <a:pt y="1107" x="12561"/>
                    </a:lnTo>
                    <a:lnTo>
                      <a:pt y="1107" x="12561"/>
                    </a:lnTo>
                    <a:lnTo>
                      <a:pt y="1107" x="12561"/>
                    </a:lnTo>
                    <a:lnTo>
                      <a:pt y="949" x="12561"/>
                    </a:lnTo>
                    <a:lnTo>
                      <a:pt y="949" x="12561"/>
                    </a:lnTo>
                    <a:lnTo>
                      <a:pt y="949" x="12561"/>
                    </a:lnTo>
                    <a:lnTo>
                      <a:pt y="949" x="12561"/>
                    </a:lnTo>
                    <a:lnTo>
                      <a:pt y="791" x="12561"/>
                    </a:lnTo>
                    <a:lnTo>
                      <a:pt y="791" x="12294"/>
                    </a:lnTo>
                    <a:lnTo>
                      <a:pt y="791" x="12294"/>
                    </a:lnTo>
                    <a:lnTo>
                      <a:pt y="791" x="11225"/>
                    </a:lnTo>
                    <a:lnTo>
                      <a:pt y="791" x="10423"/>
                    </a:lnTo>
                    <a:lnTo>
                      <a:pt y="316" x="10156"/>
                    </a:lnTo>
                    <a:lnTo>
                      <a:pt y="158" x="10156"/>
                    </a:lnTo>
                    <a:lnTo>
                      <a:pt y="158" x="10423"/>
                    </a:lnTo>
                    <a:lnTo>
                      <a:pt y="158" x="10423"/>
                    </a:lnTo>
                    <a:lnTo>
                      <a:pt y="158" x="10423"/>
                    </a:lnTo>
                    <a:lnTo>
                      <a:pt y="0" x="10156"/>
                    </a:lnTo>
                    <a:lnTo>
                      <a:pt y="0" x="10156"/>
                    </a:lnTo>
                    <a:lnTo>
                      <a:pt y="0" x="9889"/>
                    </a:lnTo>
                    <a:lnTo>
                      <a:pt y="0" x="9889"/>
                    </a:lnTo>
                    <a:lnTo>
                      <a:pt y="0" x="9889"/>
                    </a:lnTo>
                    <a:lnTo>
                      <a:pt y="0" x="962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30" name="Shape 6930"/>
              <p:cNvSpPr/>
              <p:nvPr/>
            </p:nvSpPr>
            <p:spPr>
              <a:xfrm>
                <a:off y="1391300" x="2879725"/>
                <a:ext cy="189750" cx="93550"/>
              </a:xfrm>
              <a:custGeom>
                <a:pathLst>
                  <a:path w="3742" extrusionOk="0" h="7590">
                    <a:moveTo>
                      <a:pt y="1897" x="3475"/>
                    </a:moveTo>
                    <a:lnTo>
                      <a:pt y="2214" x="3475"/>
                    </a:lnTo>
                    <a:lnTo>
                      <a:pt y="2372" x="3475"/>
                    </a:lnTo>
                    <a:lnTo>
                      <a:pt y="2372" x="3475"/>
                    </a:lnTo>
                    <a:lnTo>
                      <a:pt y="2372" x="3475"/>
                    </a:lnTo>
                    <a:lnTo>
                      <a:pt y="2372" x="3207"/>
                    </a:lnTo>
                    <a:lnTo>
                      <a:pt y="2372" x="3207"/>
                    </a:lnTo>
                    <a:lnTo>
                      <a:pt y="2056" x="3207"/>
                    </a:lnTo>
                    <a:lnTo>
                      <a:pt y="1897" x="3207"/>
                    </a:lnTo>
                    <a:lnTo>
                      <a:pt y="1739" x="2406"/>
                    </a:lnTo>
                    <a:lnTo>
                      <a:pt y="2688" x="2406"/>
                    </a:lnTo>
                    <a:lnTo>
                      <a:pt y="3478" x="2406"/>
                    </a:lnTo>
                    <a:lnTo>
                      <a:pt y="7589" x="2138"/>
                    </a:lnTo>
                    <a:lnTo>
                      <a:pt y="7589" x="2138"/>
                    </a:lnTo>
                    <a:lnTo>
                      <a:pt y="7589" x="2138"/>
                    </a:lnTo>
                    <a:lnTo>
                      <a:pt y="7589" x="0"/>
                    </a:lnTo>
                    <a:lnTo>
                      <a:pt y="7589" x="0"/>
                    </a:lnTo>
                    <a:lnTo>
                      <a:pt y="7589" x="0"/>
                    </a:lnTo>
                    <a:lnTo>
                      <a:pt y="7115" x="0"/>
                    </a:lnTo>
                    <a:lnTo>
                      <a:pt y="6957" x="0"/>
                    </a:lnTo>
                    <a:lnTo>
                      <a:pt y="6799" x="268"/>
                    </a:lnTo>
                    <a:lnTo>
                      <a:pt y="6324" x="802"/>
                    </a:lnTo>
                    <a:lnTo>
                      <a:pt y="6166" x="1069"/>
                    </a:lnTo>
                    <a:lnTo>
                      <a:pt y="6166" x="1069"/>
                    </a:lnTo>
                    <a:lnTo>
                      <a:pt y="3004" x="535"/>
                    </a:lnTo>
                    <a:lnTo>
                      <a:pt y="2214" x="535"/>
                    </a:lnTo>
                    <a:lnTo>
                      <a:pt y="1423" x="802"/>
                    </a:lnTo>
                    <a:lnTo>
                      <a:pt y="633" x="1069"/>
                    </a:lnTo>
                    <a:lnTo>
                      <a:pt y="158" x="1069"/>
                    </a:lnTo>
                    <a:lnTo>
                      <a:pt y="0" x="1337"/>
                    </a:lnTo>
                    <a:lnTo>
                      <a:pt y="0" x="1337"/>
                    </a:lnTo>
                    <a:lnTo>
                      <a:pt y="0" x="1337"/>
                    </a:lnTo>
                    <a:lnTo>
                      <a:pt y="0" x="1337"/>
                    </a:lnTo>
                    <a:lnTo>
                      <a:pt y="0" x="1604"/>
                    </a:lnTo>
                    <a:lnTo>
                      <a:pt y="0" x="1604"/>
                    </a:lnTo>
                    <a:lnTo>
                      <a:pt y="0" x="1604"/>
                    </a:lnTo>
                    <a:lnTo>
                      <a:pt y="158" x="1604"/>
                    </a:lnTo>
                    <a:lnTo>
                      <a:pt y="316" x="1604"/>
                    </a:lnTo>
                    <a:lnTo>
                      <a:pt y="316" x="1871"/>
                    </a:lnTo>
                    <a:lnTo>
                      <a:pt y="316" x="1871"/>
                    </a:lnTo>
                    <a:lnTo>
                      <a:pt y="316" x="1871"/>
                    </a:lnTo>
                    <a:lnTo>
                      <a:pt y="316" x="1871"/>
                    </a:lnTo>
                    <a:lnTo>
                      <a:pt y="316" x="1871"/>
                    </a:lnTo>
                    <a:lnTo>
                      <a:pt y="316" x="2138"/>
                    </a:lnTo>
                    <a:lnTo>
                      <a:pt y="316" x="2138"/>
                    </a:lnTo>
                    <a:lnTo>
                      <a:pt y="316" x="2138"/>
                    </a:lnTo>
                    <a:lnTo>
                      <a:pt y="474" x="2138"/>
                    </a:lnTo>
                    <a:lnTo>
                      <a:pt y="949" x="2406"/>
                    </a:lnTo>
                    <a:lnTo>
                      <a:pt y="1581" x="2406"/>
                    </a:lnTo>
                    <a:lnTo>
                      <a:pt y="1739" x="3207"/>
                    </a:lnTo>
                    <a:lnTo>
                      <a:pt y="1581" x="3207"/>
                    </a:lnTo>
                    <a:lnTo>
                      <a:pt y="1581" x="3207"/>
                    </a:lnTo>
                    <a:lnTo>
                      <a:pt y="1581" x="3207"/>
                    </a:lnTo>
                    <a:lnTo>
                      <a:pt y="1581" x="3475"/>
                    </a:lnTo>
                    <a:lnTo>
                      <a:pt y="1581" x="3475"/>
                    </a:lnTo>
                    <a:lnTo>
                      <a:pt y="1739" x="3475"/>
                    </a:lnTo>
                    <a:lnTo>
                      <a:pt y="1739" x="3475"/>
                    </a:lnTo>
                    <a:lnTo>
                      <a:pt y="1897" x="3742"/>
                    </a:lnTo>
                    <a:lnTo>
                      <a:pt y="1897" x="3475"/>
                    </a:lnTo>
                    <a:lnTo>
                      <a:pt y="1897" x="347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31" name="Shape 6931"/>
              <p:cNvSpPr/>
              <p:nvPr/>
            </p:nvSpPr>
            <p:spPr>
              <a:xfrm>
                <a:off y="1616600" x="454325"/>
                <a:ext cy="1343875" cx="2465500"/>
              </a:xfrm>
              <a:custGeom>
                <a:pathLst>
                  <a:path w="98620" extrusionOk="0" h="53755">
                    <a:moveTo>
                      <a:pt y="53755" x="1"/>
                    </a:moveTo>
                    <a:lnTo>
                      <a:pt y="53755" x="5613"/>
                    </a:lnTo>
                    <a:lnTo>
                      <a:pt y="53597" x="11493"/>
                    </a:lnTo>
                    <a:lnTo>
                      <a:pt y="53281" x="17105"/>
                    </a:lnTo>
                    <a:lnTo>
                      <a:pt y="52806" x="22718"/>
                    </a:lnTo>
                    <a:lnTo>
                      <a:pt y="52332" x="28330"/>
                    </a:lnTo>
                    <a:lnTo>
                      <a:pt y="51542" x="33943"/>
                    </a:lnTo>
                    <a:lnTo>
                      <a:pt y="50751" x="39021"/>
                    </a:lnTo>
                    <a:lnTo>
                      <a:pt y="49802" x="44099"/>
                    </a:lnTo>
                    <a:lnTo>
                      <a:pt y="48696" x="49177"/>
                    </a:lnTo>
                    <a:lnTo>
                      <a:pt y="47589" x="53720"/>
                    </a:lnTo>
                    <a:lnTo>
                      <a:pt y="46324" x="57996"/>
                    </a:lnTo>
                    <a:lnTo>
                      <a:pt y="45059" x="62005"/>
                    </a:lnTo>
                    <a:lnTo>
                      <a:pt y="43636" x="65747"/>
                    </a:lnTo>
                    <a:lnTo>
                      <a:pt y="42055" x="68954"/>
                    </a:lnTo>
                    <a:lnTo>
                      <a:pt y="40632" x="71894"/>
                    </a:lnTo>
                    <a:lnTo>
                      <a:pt y="39051" x="74299"/>
                    </a:lnTo>
                    <a:lnTo>
                      <a:pt y="34783" x="80179"/>
                    </a:lnTo>
                    <a:lnTo>
                      <a:pt y="30830" x="84990"/>
                    </a:lnTo>
                    <a:lnTo>
                      <a:pt y="28933" x="87128"/>
                    </a:lnTo>
                    <a:lnTo>
                      <a:pt y="27036" x="89266"/>
                    </a:lnTo>
                    <a:lnTo>
                      <a:pt y="24980" x="91137"/>
                    </a:lnTo>
                    <a:lnTo>
                      <a:pt y="22925" x="92473"/>
                    </a:lnTo>
                    <a:lnTo>
                      <a:pt y="20870" x="94076"/>
                    </a:lnTo>
                    <a:lnTo>
                      <a:pt y="18656" x="95145"/>
                    </a:lnTo>
                    <a:lnTo>
                      <a:pt y="16127" x="96215"/>
                    </a:lnTo>
                    <a:lnTo>
                      <a:pt y="13439" x="97016"/>
                    </a:lnTo>
                    <a:lnTo>
                      <a:pt y="10593" x="97551"/>
                    </a:lnTo>
                    <a:lnTo>
                      <a:pt y="7431" x="98085"/>
                    </a:lnTo>
                    <a:lnTo>
                      <a:pt y="3953" x="98353"/>
                    </a:lnTo>
                    <a:lnTo>
                      <a:pt y="0" x="98620"/>
                    </a:lnTo>
                    <a:lnTo>
                      <a:pt y="2372" x="97551"/>
                    </a:lnTo>
                    <a:lnTo>
                      <a:pt y="4585" x="96749"/>
                    </a:lnTo>
                    <a:lnTo>
                      <a:pt y="6957" x="95680"/>
                    </a:lnTo>
                    <a:lnTo>
                      <a:pt y="9170" x="94344"/>
                    </a:lnTo>
                    <a:lnTo>
                      <a:pt y="11225" x="92740"/>
                    </a:lnTo>
                    <a:lnTo>
                      <a:pt y="13439" x="91137"/>
                    </a:lnTo>
                    <a:lnTo>
                      <a:pt y="15494" x="89266"/>
                    </a:lnTo>
                    <a:lnTo>
                      <a:pt y="17708" x="87128"/>
                    </a:lnTo>
                    <a:lnTo>
                      <a:pt y="19763" x="84990"/>
                    </a:lnTo>
                    <a:lnTo>
                      <a:pt y="21818" x="82584"/>
                    </a:lnTo>
                    <a:lnTo>
                      <a:pt y="23874" x="80179"/>
                    </a:lnTo>
                    <a:lnTo>
                      <a:pt y="25929" x="77506"/>
                    </a:lnTo>
                    <a:lnTo>
                      <a:pt y="29881" x="71894"/>
                    </a:lnTo>
                    <a:lnTo>
                      <a:pt y="33834" x="65480"/>
                    </a:lnTo>
                    <a:lnTo>
                      <a:pt y="37628" x="59065"/>
                    </a:lnTo>
                    <a:lnTo>
                      <a:pt y="40791" x="52918"/>
                    </a:lnTo>
                    <a:lnTo>
                      <a:pt y="42213" x="49978"/>
                    </a:lnTo>
                    <a:lnTo>
                      <a:pt y="43478" x="47039"/>
                    </a:lnTo>
                    <a:lnTo>
                      <a:pt y="44743" x="43831"/>
                    </a:lnTo>
                    <a:lnTo>
                      <a:pt y="46008" x="40357"/>
                    </a:lnTo>
                    <a:lnTo>
                      <a:pt y="47115" x="36883"/>
                    </a:lnTo>
                    <a:lnTo>
                      <a:pt y="48063" x="32874"/>
                    </a:lnTo>
                    <a:lnTo>
                      <a:pt y="49170" x="28598"/>
                    </a:lnTo>
                    <a:lnTo>
                      <a:pt y="50119" x="23787"/>
                    </a:lnTo>
                    <a:lnTo>
                      <a:pt y="51067" x="18709"/>
                    </a:lnTo>
                    <a:lnTo>
                      <a:pt y="51858" x="13096"/>
                    </a:lnTo>
                    <a:lnTo>
                      <a:pt y="52806" x="6949"/>
                    </a:lnTo>
                    <a:lnTo>
                      <a:pt y="53755" x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32" name="Shape 6932"/>
              <p:cNvSpPr/>
              <p:nvPr/>
            </p:nvSpPr>
            <p:spPr>
              <a:xfrm>
                <a:off y="1616600" x="454325"/>
                <a:ext cy="1343875" cx="2465500"/>
              </a:xfrm>
              <a:custGeom>
                <a:pathLst>
                  <a:path w="98620" extrusionOk="0" fill="none" h="53755">
                    <a:moveTo>
                      <a:pt y="53755" x="1"/>
                    </a:moveTo>
                    <a:lnTo>
                      <a:pt y="53755" x="5613"/>
                    </a:lnTo>
                    <a:lnTo>
                      <a:pt y="53597" x="11493"/>
                    </a:lnTo>
                    <a:lnTo>
                      <a:pt y="53281" x="17105"/>
                    </a:lnTo>
                    <a:lnTo>
                      <a:pt y="52806" x="22718"/>
                    </a:lnTo>
                    <a:lnTo>
                      <a:pt y="52332" x="28330"/>
                    </a:lnTo>
                    <a:lnTo>
                      <a:pt y="51542" x="33943"/>
                    </a:lnTo>
                    <a:lnTo>
                      <a:pt y="50751" x="39021"/>
                    </a:lnTo>
                    <a:lnTo>
                      <a:pt y="49802" x="44099"/>
                    </a:lnTo>
                    <a:lnTo>
                      <a:pt y="48696" x="49177"/>
                    </a:lnTo>
                    <a:lnTo>
                      <a:pt y="47589" x="53720"/>
                    </a:lnTo>
                    <a:lnTo>
                      <a:pt y="46324" x="57996"/>
                    </a:lnTo>
                    <a:lnTo>
                      <a:pt y="45059" x="62005"/>
                    </a:lnTo>
                    <a:lnTo>
                      <a:pt y="43636" x="65747"/>
                    </a:lnTo>
                    <a:lnTo>
                      <a:pt y="42055" x="68954"/>
                    </a:lnTo>
                    <a:lnTo>
                      <a:pt y="40632" x="71894"/>
                    </a:lnTo>
                    <a:lnTo>
                      <a:pt y="39051" x="74299"/>
                    </a:lnTo>
                    <a:lnTo>
                      <a:pt y="34783" x="80179"/>
                    </a:lnTo>
                    <a:lnTo>
                      <a:pt y="30830" x="84990"/>
                    </a:lnTo>
                    <a:lnTo>
                      <a:pt y="28933" x="87128"/>
                    </a:lnTo>
                    <a:lnTo>
                      <a:pt y="27036" x="89266"/>
                    </a:lnTo>
                    <a:lnTo>
                      <a:pt y="24980" x="91137"/>
                    </a:lnTo>
                    <a:lnTo>
                      <a:pt y="22925" x="92473"/>
                    </a:lnTo>
                    <a:lnTo>
                      <a:pt y="20870" x="94076"/>
                    </a:lnTo>
                    <a:lnTo>
                      <a:pt y="18656" x="95145"/>
                    </a:lnTo>
                    <a:lnTo>
                      <a:pt y="16127" x="96215"/>
                    </a:lnTo>
                    <a:lnTo>
                      <a:pt y="13439" x="97016"/>
                    </a:lnTo>
                    <a:lnTo>
                      <a:pt y="10593" x="97551"/>
                    </a:lnTo>
                    <a:lnTo>
                      <a:pt y="7431" x="98085"/>
                    </a:lnTo>
                    <a:lnTo>
                      <a:pt y="3953" x="98353"/>
                    </a:lnTo>
                    <a:lnTo>
                      <a:pt y="0" x="98620"/>
                    </a:lnTo>
                    <a:lnTo>
                      <a:pt y="2372" x="97551"/>
                    </a:lnTo>
                    <a:lnTo>
                      <a:pt y="4585" x="96749"/>
                    </a:lnTo>
                    <a:lnTo>
                      <a:pt y="6957" x="95680"/>
                    </a:lnTo>
                    <a:lnTo>
                      <a:pt y="9170" x="94344"/>
                    </a:lnTo>
                    <a:lnTo>
                      <a:pt y="11225" x="92740"/>
                    </a:lnTo>
                    <a:lnTo>
                      <a:pt y="13439" x="91137"/>
                    </a:lnTo>
                    <a:lnTo>
                      <a:pt y="15494" x="89266"/>
                    </a:lnTo>
                    <a:lnTo>
                      <a:pt y="17708" x="87128"/>
                    </a:lnTo>
                    <a:lnTo>
                      <a:pt y="19763" x="84990"/>
                    </a:lnTo>
                    <a:lnTo>
                      <a:pt y="21818" x="82584"/>
                    </a:lnTo>
                    <a:lnTo>
                      <a:pt y="23874" x="80179"/>
                    </a:lnTo>
                    <a:lnTo>
                      <a:pt y="25929" x="77506"/>
                    </a:lnTo>
                    <a:lnTo>
                      <a:pt y="29881" x="71894"/>
                    </a:lnTo>
                    <a:lnTo>
                      <a:pt y="33834" x="65480"/>
                    </a:lnTo>
                    <a:lnTo>
                      <a:pt y="37628" x="59065"/>
                    </a:lnTo>
                    <a:lnTo>
                      <a:pt y="40791" x="52918"/>
                    </a:lnTo>
                    <a:lnTo>
                      <a:pt y="42213" x="49978"/>
                    </a:lnTo>
                    <a:lnTo>
                      <a:pt y="43478" x="47039"/>
                    </a:lnTo>
                    <a:lnTo>
                      <a:pt y="44743" x="43831"/>
                    </a:lnTo>
                    <a:lnTo>
                      <a:pt y="46008" x="40357"/>
                    </a:lnTo>
                    <a:lnTo>
                      <a:pt y="47115" x="36883"/>
                    </a:lnTo>
                    <a:lnTo>
                      <a:pt y="48063" x="32874"/>
                    </a:lnTo>
                    <a:lnTo>
                      <a:pt y="49170" x="28598"/>
                    </a:lnTo>
                    <a:lnTo>
                      <a:pt y="50119" x="23787"/>
                    </a:lnTo>
                    <a:lnTo>
                      <a:pt y="51067" x="18709"/>
                    </a:lnTo>
                    <a:lnTo>
                      <a:pt y="51858" x="13096"/>
                    </a:lnTo>
                    <a:lnTo>
                      <a:pt y="52806" x="6949"/>
                    </a:lnTo>
                    <a:lnTo>
                      <a:pt y="53755" x="1"/>
                    </a:lnTo>
                  </a:path>
                </a:pathLst>
              </a:custGeom>
              <a:noFill/>
              <a:ln w="13375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33" name="Shape 6933"/>
              <p:cNvSpPr/>
              <p:nvPr/>
            </p:nvSpPr>
            <p:spPr>
              <a:xfrm>
                <a:off y="2098800" x="2639175"/>
                <a:ext cy="23750" cx="46800"/>
              </a:xfrm>
              <a:custGeom>
                <a:pathLst>
                  <a:path w="1872" extrusionOk="0" h="950">
                    <a:moveTo>
                      <a:pt y="1" x="1872"/>
                    </a:moveTo>
                    <a:lnTo>
                      <a:pt y="159" x="268"/>
                    </a:lnTo>
                    <a:lnTo>
                      <a:pt y="159" x="268"/>
                    </a:lnTo>
                    <a:lnTo>
                      <a:pt y="159" x="268"/>
                    </a:lnTo>
                    <a:lnTo>
                      <a:pt y="475" x="268"/>
                    </a:lnTo>
                    <a:lnTo>
                      <a:pt y="633" x="1"/>
                    </a:lnTo>
                    <a:lnTo>
                      <a:pt y="633" x="1"/>
                    </a:lnTo>
                    <a:lnTo>
                      <a:pt y="633" x="1"/>
                    </a:lnTo>
                    <a:lnTo>
                      <a:pt y="949" x="1070"/>
                    </a:lnTo>
                    <a:lnTo>
                      <a:pt y="949" x="1070"/>
                    </a:lnTo>
                    <a:lnTo>
                      <a:pt y="791" x="1337"/>
                    </a:lnTo>
                    <a:lnTo>
                      <a:pt y="1" x="1872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34" name="Shape 6934"/>
              <p:cNvSpPr/>
              <p:nvPr/>
            </p:nvSpPr>
            <p:spPr>
              <a:xfrm>
                <a:off y="2098800" x="2639175"/>
                <a:ext cy="23750" cx="46800"/>
              </a:xfrm>
              <a:custGeom>
                <a:pathLst>
                  <a:path w="1872" extrusionOk="0" fill="none" h="950">
                    <a:moveTo>
                      <a:pt y="1" x="1872"/>
                    </a:moveTo>
                    <a:lnTo>
                      <a:pt y="159" x="268"/>
                    </a:lnTo>
                    <a:lnTo>
                      <a:pt y="159" x="268"/>
                    </a:lnTo>
                    <a:lnTo>
                      <a:pt y="159" x="268"/>
                    </a:lnTo>
                    <a:lnTo>
                      <a:pt y="475" x="268"/>
                    </a:lnTo>
                    <a:lnTo>
                      <a:pt y="633" x="1"/>
                    </a:lnTo>
                    <a:lnTo>
                      <a:pt y="633" x="1"/>
                    </a:lnTo>
                    <a:lnTo>
                      <a:pt y="633" x="1"/>
                    </a:lnTo>
                    <a:lnTo>
                      <a:pt y="949" x="1070"/>
                    </a:lnTo>
                    <a:lnTo>
                      <a:pt y="949" x="1070"/>
                    </a:lnTo>
                    <a:lnTo>
                      <a:pt y="791" x="1337"/>
                    </a:lnTo>
                    <a:lnTo>
                      <a:pt y="1" x="1872"/>
                    </a:lnTo>
                  </a:path>
                </a:pathLst>
              </a:custGeom>
              <a:noFill/>
              <a:ln w="5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35" name="Shape 6935"/>
              <p:cNvSpPr/>
              <p:nvPr/>
            </p:nvSpPr>
            <p:spPr>
              <a:xfrm>
                <a:off y="1996025" x="2665900"/>
                <a:ext cy="47475" cx="86900"/>
              </a:xfrm>
              <a:custGeom>
                <a:pathLst>
                  <a:path w="3476" extrusionOk="0" h="1899">
                    <a:moveTo>
                      <a:pt y="1898" x="2406"/>
                    </a:moveTo>
                    <a:lnTo>
                      <a:pt y="950" x="1"/>
                    </a:lnTo>
                    <a:lnTo>
                      <a:pt y="950" x="1"/>
                    </a:lnTo>
                    <a:lnTo>
                      <a:pt y="950" x="1"/>
                    </a:lnTo>
                    <a:lnTo>
                      <a:pt y="475" x="268"/>
                    </a:lnTo>
                    <a:lnTo>
                      <a:pt y="159" x="535"/>
                    </a:lnTo>
                    <a:lnTo>
                      <a:pt y="159" x="803"/>
                    </a:lnTo>
                    <a:lnTo>
                      <a:pt y="1" x="803"/>
                    </a:lnTo>
                    <a:lnTo>
                      <a:pt y="159" x="3208"/>
                    </a:lnTo>
                    <a:lnTo>
                      <a:pt y="159" x="3475"/>
                    </a:lnTo>
                    <a:lnTo>
                      <a:pt y="1898" x="2406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36" name="Shape 6936"/>
              <p:cNvSpPr/>
              <p:nvPr/>
            </p:nvSpPr>
            <p:spPr>
              <a:xfrm>
                <a:off y="1996025" x="2665900"/>
                <a:ext cy="47475" cx="86900"/>
              </a:xfrm>
              <a:custGeom>
                <a:pathLst>
                  <a:path w="3476" extrusionOk="0" fill="none" h="1899">
                    <a:moveTo>
                      <a:pt y="1898" x="2406"/>
                    </a:moveTo>
                    <a:lnTo>
                      <a:pt y="950" x="1"/>
                    </a:lnTo>
                    <a:lnTo>
                      <a:pt y="950" x="1"/>
                    </a:lnTo>
                    <a:lnTo>
                      <a:pt y="950" x="1"/>
                    </a:lnTo>
                    <a:lnTo>
                      <a:pt y="475" x="268"/>
                    </a:lnTo>
                    <a:lnTo>
                      <a:pt y="159" x="535"/>
                    </a:lnTo>
                    <a:lnTo>
                      <a:pt y="159" x="803"/>
                    </a:lnTo>
                    <a:lnTo>
                      <a:pt y="1" x="803"/>
                    </a:lnTo>
                    <a:lnTo>
                      <a:pt y="159" x="3208"/>
                    </a:lnTo>
                    <a:lnTo>
                      <a:pt y="159" x="3475"/>
                    </a:lnTo>
                    <a:lnTo>
                      <a:pt y="1898" x="2406"/>
                    </a:lnTo>
                  </a:path>
                </a:pathLst>
              </a:custGeom>
              <a:noFill/>
              <a:ln w="5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37" name="Shape 6937"/>
              <p:cNvSpPr/>
              <p:nvPr/>
            </p:nvSpPr>
            <p:spPr>
              <a:xfrm>
                <a:off y="1956500" x="2639175"/>
                <a:ext cy="181850" cx="173750"/>
              </a:xfrm>
              <a:custGeom>
                <a:pathLst>
                  <a:path w="6950" extrusionOk="0" h="7274">
                    <a:moveTo>
                      <a:pt y="2372" x="6682"/>
                    </a:moveTo>
                    <a:lnTo>
                      <a:pt y="2531" x="6682"/>
                    </a:lnTo>
                    <a:lnTo>
                      <a:pt y="2689" x="6415"/>
                    </a:lnTo>
                    <a:lnTo>
                      <a:pt y="2689" x="6415"/>
                    </a:lnTo>
                    <a:lnTo>
                      <a:pt y="2689" x="6415"/>
                    </a:lnTo>
                    <a:lnTo>
                      <a:pt y="2689" x="6415"/>
                    </a:lnTo>
                    <a:lnTo>
                      <a:pt y="2689" x="6415"/>
                    </a:lnTo>
                    <a:lnTo>
                      <a:pt y="2372" x="6415"/>
                    </a:lnTo>
                    <a:lnTo>
                      <a:pt y="2214" x="6682"/>
                    </a:lnTo>
                    <a:lnTo>
                      <a:pt y="1898" x="5881"/>
                    </a:lnTo>
                    <a:lnTo>
                      <a:pt y="2689" x="5346"/>
                    </a:lnTo>
                    <a:lnTo>
                      <a:pt y="3479" x="4812"/>
                    </a:lnTo>
                    <a:lnTo>
                      <a:pt y="7115" x="1872"/>
                    </a:lnTo>
                    <a:lnTo>
                      <a:pt y="7274" x="1872"/>
                    </a:lnTo>
                    <a:lnTo>
                      <a:pt y="7274" x="1872"/>
                    </a:lnTo>
                    <a:lnTo>
                      <a:pt y="6641" x="1"/>
                    </a:lnTo>
                    <a:lnTo>
                      <a:pt y="6641" x="1"/>
                    </a:lnTo>
                    <a:lnTo>
                      <a:pt y="6641" x="1"/>
                    </a:lnTo>
                    <a:lnTo>
                      <a:pt y="6325" x="268"/>
                    </a:lnTo>
                    <a:lnTo>
                      <a:pt y="6167" x="268"/>
                    </a:lnTo>
                    <a:lnTo>
                      <a:pt y="6009" x="535"/>
                    </a:lnTo>
                    <a:lnTo>
                      <a:pt y="5693" x="1604"/>
                    </a:lnTo>
                    <a:lnTo>
                      <a:pt y="5693" x="1604"/>
                    </a:lnTo>
                    <a:lnTo>
                      <a:pt y="5693" x="1872"/>
                    </a:lnTo>
                    <a:lnTo>
                      <a:pt y="2689" x="3475"/>
                    </a:lnTo>
                    <a:lnTo>
                      <a:pt y="1898" x="4010"/>
                    </a:lnTo>
                    <a:lnTo>
                      <a:pt y="1266" x="4812"/>
                    </a:lnTo>
                    <a:lnTo>
                      <a:pt y="633" x="5613"/>
                    </a:lnTo>
                    <a:lnTo>
                      <a:pt y="159" x="5881"/>
                    </a:lnTo>
                    <a:lnTo>
                      <a:pt y="1" x="6148"/>
                    </a:lnTo>
                    <a:lnTo>
                      <a:pt y="1" x="6415"/>
                    </a:lnTo>
                    <a:lnTo>
                      <a:pt y="1" x="6415"/>
                    </a:lnTo>
                    <a:lnTo>
                      <a:pt y="1" x="6415"/>
                    </a:lnTo>
                    <a:lnTo>
                      <a:pt y="1" x="6415"/>
                    </a:lnTo>
                    <a:lnTo>
                      <a:pt y="1" x="6415"/>
                    </a:lnTo>
                    <a:lnTo>
                      <a:pt y="159" x="6415"/>
                    </a:lnTo>
                    <a:lnTo>
                      <a:pt y="317" x="6415"/>
                    </a:lnTo>
                    <a:lnTo>
                      <a:pt y="317" x="6415"/>
                    </a:lnTo>
                    <a:lnTo>
                      <a:pt y="475" x="6415"/>
                    </a:lnTo>
                    <a:lnTo>
                      <a:pt y="475" x="6415"/>
                    </a:lnTo>
                    <a:lnTo>
                      <a:pt y="475" x="6415"/>
                    </a:lnTo>
                    <a:lnTo>
                      <a:pt y="475" x="6415"/>
                    </a:lnTo>
                    <a:lnTo>
                      <a:pt y="475" x="6415"/>
                    </a:lnTo>
                    <a:lnTo>
                      <a:pt y="475" x="6682"/>
                    </a:lnTo>
                    <a:lnTo>
                      <a:pt y="475" x="6682"/>
                    </a:lnTo>
                    <a:lnTo>
                      <a:pt y="633" x="6682"/>
                    </a:lnTo>
                    <a:lnTo>
                      <a:pt y="633" x="6682"/>
                    </a:lnTo>
                    <a:lnTo>
                      <a:pt y="1108" x="6415"/>
                    </a:lnTo>
                    <a:lnTo>
                      <a:pt y="1740" x="6148"/>
                    </a:lnTo>
                    <a:lnTo>
                      <a:pt y="2056" x="6682"/>
                    </a:lnTo>
                    <a:lnTo>
                      <a:pt y="1898" x="6682"/>
                    </a:lnTo>
                    <a:lnTo>
                      <a:pt y="1898" x="6950"/>
                    </a:lnTo>
                    <a:lnTo>
                      <a:pt y="1898" x="6950"/>
                    </a:lnTo>
                    <a:lnTo>
                      <a:pt y="1898" x="6950"/>
                    </a:lnTo>
                    <a:lnTo>
                      <a:pt y="2056" x="6950"/>
                    </a:lnTo>
                    <a:lnTo>
                      <a:pt y="2056" x="6950"/>
                    </a:lnTo>
                    <a:lnTo>
                      <a:pt y="2214" x="6950"/>
                    </a:lnTo>
                    <a:lnTo>
                      <a:pt y="2214" x="6950"/>
                    </a:lnTo>
                    <a:lnTo>
                      <a:pt y="2372" x="6950"/>
                    </a:lnTo>
                    <a:lnTo>
                      <a:pt y="2372" x="6682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38" name="Shape 6938"/>
              <p:cNvSpPr/>
              <p:nvPr/>
            </p:nvSpPr>
            <p:spPr>
              <a:xfrm>
                <a:off y="1956500" x="2639175"/>
                <a:ext cy="181850" cx="173750"/>
              </a:xfrm>
              <a:custGeom>
                <a:pathLst>
                  <a:path w="6950" extrusionOk="0" fill="none" h="7274">
                    <a:moveTo>
                      <a:pt y="2372" x="6682"/>
                    </a:moveTo>
                    <a:lnTo>
                      <a:pt y="2531" x="6682"/>
                    </a:lnTo>
                    <a:lnTo>
                      <a:pt y="2689" x="6415"/>
                    </a:lnTo>
                    <a:lnTo>
                      <a:pt y="2689" x="6415"/>
                    </a:lnTo>
                    <a:lnTo>
                      <a:pt y="2689" x="6415"/>
                    </a:lnTo>
                    <a:lnTo>
                      <a:pt y="2689" x="6415"/>
                    </a:lnTo>
                    <a:lnTo>
                      <a:pt y="2689" x="6415"/>
                    </a:lnTo>
                    <a:lnTo>
                      <a:pt y="2372" x="6415"/>
                    </a:lnTo>
                    <a:lnTo>
                      <a:pt y="2214" x="6682"/>
                    </a:lnTo>
                    <a:lnTo>
                      <a:pt y="1898" x="5881"/>
                    </a:lnTo>
                    <a:lnTo>
                      <a:pt y="2689" x="5346"/>
                    </a:lnTo>
                    <a:lnTo>
                      <a:pt y="3479" x="4812"/>
                    </a:lnTo>
                    <a:lnTo>
                      <a:pt y="7115" x="1872"/>
                    </a:lnTo>
                    <a:lnTo>
                      <a:pt y="7274" x="1872"/>
                    </a:lnTo>
                    <a:lnTo>
                      <a:pt y="7274" x="1872"/>
                    </a:lnTo>
                    <a:lnTo>
                      <a:pt y="6641" x="1"/>
                    </a:lnTo>
                    <a:lnTo>
                      <a:pt y="6641" x="1"/>
                    </a:lnTo>
                    <a:lnTo>
                      <a:pt y="6641" x="1"/>
                    </a:lnTo>
                    <a:lnTo>
                      <a:pt y="6325" x="268"/>
                    </a:lnTo>
                    <a:lnTo>
                      <a:pt y="6167" x="268"/>
                    </a:lnTo>
                    <a:lnTo>
                      <a:pt y="6009" x="535"/>
                    </a:lnTo>
                    <a:lnTo>
                      <a:pt y="5693" x="1604"/>
                    </a:lnTo>
                    <a:lnTo>
                      <a:pt y="5693" x="1604"/>
                    </a:lnTo>
                    <a:lnTo>
                      <a:pt y="5693" x="1872"/>
                    </a:lnTo>
                    <a:lnTo>
                      <a:pt y="2689" x="3475"/>
                    </a:lnTo>
                    <a:lnTo>
                      <a:pt y="1898" x="4010"/>
                    </a:lnTo>
                    <a:lnTo>
                      <a:pt y="1266" x="4812"/>
                    </a:lnTo>
                    <a:lnTo>
                      <a:pt y="633" x="5613"/>
                    </a:lnTo>
                    <a:lnTo>
                      <a:pt y="159" x="5881"/>
                    </a:lnTo>
                    <a:lnTo>
                      <a:pt y="1" x="6148"/>
                    </a:lnTo>
                    <a:lnTo>
                      <a:pt y="1" x="6415"/>
                    </a:lnTo>
                    <a:lnTo>
                      <a:pt y="1" x="6415"/>
                    </a:lnTo>
                    <a:lnTo>
                      <a:pt y="1" x="6415"/>
                    </a:lnTo>
                    <a:lnTo>
                      <a:pt y="1" x="6415"/>
                    </a:lnTo>
                    <a:lnTo>
                      <a:pt y="1" x="6415"/>
                    </a:lnTo>
                    <a:lnTo>
                      <a:pt y="159" x="6415"/>
                    </a:lnTo>
                    <a:lnTo>
                      <a:pt y="317" x="6415"/>
                    </a:lnTo>
                    <a:lnTo>
                      <a:pt y="317" x="6415"/>
                    </a:lnTo>
                    <a:lnTo>
                      <a:pt y="475" x="6415"/>
                    </a:lnTo>
                    <a:lnTo>
                      <a:pt y="475" x="6415"/>
                    </a:lnTo>
                    <a:lnTo>
                      <a:pt y="475" x="6415"/>
                    </a:lnTo>
                    <a:lnTo>
                      <a:pt y="475" x="6415"/>
                    </a:lnTo>
                    <a:lnTo>
                      <a:pt y="475" x="6415"/>
                    </a:lnTo>
                    <a:lnTo>
                      <a:pt y="475" x="6682"/>
                    </a:lnTo>
                    <a:lnTo>
                      <a:pt y="475" x="6682"/>
                    </a:lnTo>
                    <a:lnTo>
                      <a:pt y="633" x="6682"/>
                    </a:lnTo>
                    <a:lnTo>
                      <a:pt y="633" x="6682"/>
                    </a:lnTo>
                    <a:lnTo>
                      <a:pt y="1108" x="6415"/>
                    </a:lnTo>
                    <a:lnTo>
                      <a:pt y="1740" x="6148"/>
                    </a:lnTo>
                    <a:lnTo>
                      <a:pt y="2056" x="6682"/>
                    </a:lnTo>
                    <a:lnTo>
                      <a:pt y="1898" x="6682"/>
                    </a:lnTo>
                    <a:lnTo>
                      <a:pt y="1898" x="6950"/>
                    </a:lnTo>
                    <a:lnTo>
                      <a:pt y="1898" x="6950"/>
                    </a:lnTo>
                    <a:lnTo>
                      <a:pt y="1898" x="6950"/>
                    </a:lnTo>
                    <a:lnTo>
                      <a:pt y="2056" x="6950"/>
                    </a:lnTo>
                    <a:lnTo>
                      <a:pt y="2056" x="6950"/>
                    </a:lnTo>
                    <a:lnTo>
                      <a:pt y="2214" x="6950"/>
                    </a:lnTo>
                    <a:lnTo>
                      <a:pt y="2214" x="6950"/>
                    </a:lnTo>
                    <a:lnTo>
                      <a:pt y="2372" x="6950"/>
                    </a:lnTo>
                    <a:lnTo>
                      <a:pt y="2372" x="6682"/>
                    </a:lnTo>
                  </a:path>
                </a:pathLst>
              </a:custGeom>
              <a:noFill/>
              <a:ln w="5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39" name="Shape 6939"/>
              <p:cNvSpPr/>
              <p:nvPr/>
            </p:nvSpPr>
            <p:spPr>
              <a:xfrm>
                <a:off y="2102750" x="2679275"/>
                <a:ext cy="27700" cx="46800"/>
              </a:xfrm>
              <a:custGeom>
                <a:pathLst>
                  <a:path w="1872" extrusionOk="0" h="1108">
                    <a:moveTo>
                      <a:pt y="1" x="535"/>
                    </a:moveTo>
                    <a:lnTo>
                      <a:pt y="317" x="268"/>
                    </a:lnTo>
                    <a:lnTo>
                      <a:pt y="633" x="0"/>
                    </a:lnTo>
                    <a:lnTo>
                      <a:pt y="949" x="0"/>
                    </a:lnTo>
                    <a:lnTo>
                      <a:pt y="949" x="268"/>
                    </a:lnTo>
                    <a:lnTo>
                      <a:pt y="1107" x="1337"/>
                    </a:lnTo>
                    <a:lnTo>
                      <a:pt y="1107" x="1337"/>
                    </a:lnTo>
                    <a:lnTo>
                      <a:pt y="1107" x="1337"/>
                    </a:lnTo>
                    <a:lnTo>
                      <a:pt y="949" x="1604"/>
                    </a:lnTo>
                    <a:lnTo>
                      <a:pt y="633" x="1871"/>
                    </a:lnTo>
                    <a:lnTo>
                      <a:pt y="633" x="1871"/>
                    </a:lnTo>
                    <a:lnTo>
                      <a:pt y="633" x="1871"/>
                    </a:lnTo>
                    <a:lnTo>
                      <a:pt y="1" x="535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40" name="Shape 6940"/>
              <p:cNvSpPr/>
              <p:nvPr/>
            </p:nvSpPr>
            <p:spPr>
              <a:xfrm>
                <a:off y="2102750" x="2679275"/>
                <a:ext cy="27700" cx="46800"/>
              </a:xfrm>
              <a:custGeom>
                <a:pathLst>
                  <a:path w="1872" extrusionOk="0" fill="none" h="1108">
                    <a:moveTo>
                      <a:pt y="1" x="535"/>
                    </a:moveTo>
                    <a:lnTo>
                      <a:pt y="317" x="268"/>
                    </a:lnTo>
                    <a:lnTo>
                      <a:pt y="633" x="0"/>
                    </a:lnTo>
                    <a:lnTo>
                      <a:pt y="949" x="0"/>
                    </a:lnTo>
                    <a:lnTo>
                      <a:pt y="949" x="268"/>
                    </a:lnTo>
                    <a:lnTo>
                      <a:pt y="1107" x="1337"/>
                    </a:lnTo>
                    <a:lnTo>
                      <a:pt y="1107" x="1337"/>
                    </a:lnTo>
                    <a:lnTo>
                      <a:pt y="1107" x="1337"/>
                    </a:lnTo>
                    <a:lnTo>
                      <a:pt y="949" x="1604"/>
                    </a:lnTo>
                    <a:lnTo>
                      <a:pt y="633" x="1871"/>
                    </a:lnTo>
                    <a:lnTo>
                      <a:pt y="633" x="1871"/>
                    </a:lnTo>
                    <a:lnTo>
                      <a:pt y="633" x="1871"/>
                    </a:lnTo>
                    <a:lnTo>
                      <a:pt y="1" x="535"/>
                    </a:lnTo>
                  </a:path>
                </a:pathLst>
              </a:custGeom>
              <a:noFill/>
              <a:ln w="5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41" name="Shape 6941"/>
              <p:cNvSpPr/>
              <p:nvPr/>
            </p:nvSpPr>
            <p:spPr>
              <a:xfrm>
                <a:off y="2003950" x="2746100"/>
                <a:ext cy="59300" cx="106925"/>
              </a:xfrm>
              <a:custGeom>
                <a:pathLst>
                  <a:path w="4277" extrusionOk="0" h="2372">
                    <a:moveTo>
                      <a:pt y="0" x="1069"/>
                    </a:moveTo>
                    <a:lnTo>
                      <a:pt y="1423" x="4276"/>
                    </a:lnTo>
                    <a:lnTo>
                      <a:pt y="1581" x="4276"/>
                    </a:lnTo>
                    <a:lnTo>
                      <a:pt y="1581" x="4276"/>
                    </a:lnTo>
                    <a:lnTo>
                      <a:pt y="2055" x="4009"/>
                    </a:lnTo>
                    <a:lnTo>
                      <a:pt y="2372" x="4009"/>
                    </a:lnTo>
                    <a:lnTo>
                      <a:pt y="2372" x="3742"/>
                    </a:lnTo>
                    <a:lnTo>
                      <a:pt y="2372" x="3742"/>
                    </a:lnTo>
                    <a:lnTo>
                      <a:pt y="1739" x="0"/>
                    </a:lnTo>
                    <a:lnTo>
                      <a:pt y="791" x="535"/>
                    </a:lnTo>
                    <a:lnTo>
                      <a:pt y="0" x="1069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42" name="Shape 6942"/>
              <p:cNvSpPr/>
              <p:nvPr/>
            </p:nvSpPr>
            <p:spPr>
              <a:xfrm>
                <a:off y="2003950" x="2746100"/>
                <a:ext cy="59300" cx="106925"/>
              </a:xfrm>
              <a:custGeom>
                <a:pathLst>
                  <a:path w="4277" extrusionOk="0" fill="none" h="2372">
                    <a:moveTo>
                      <a:pt y="0" x="1069"/>
                    </a:moveTo>
                    <a:lnTo>
                      <a:pt y="1423" x="4276"/>
                    </a:lnTo>
                    <a:lnTo>
                      <a:pt y="1581" x="4276"/>
                    </a:lnTo>
                    <a:lnTo>
                      <a:pt y="1581" x="4276"/>
                    </a:lnTo>
                    <a:lnTo>
                      <a:pt y="2055" x="4009"/>
                    </a:lnTo>
                    <a:lnTo>
                      <a:pt y="2372" x="4009"/>
                    </a:lnTo>
                    <a:lnTo>
                      <a:pt y="2372" x="3742"/>
                    </a:lnTo>
                    <a:lnTo>
                      <a:pt y="2372" x="3742"/>
                    </a:lnTo>
                    <a:lnTo>
                      <a:pt y="1739" x="0"/>
                    </a:lnTo>
                    <a:lnTo>
                      <a:pt y="791" x="535"/>
                    </a:lnTo>
                    <a:lnTo>
                      <a:pt y="0" x="1069"/>
                    </a:lnTo>
                  </a:path>
                </a:pathLst>
              </a:custGeom>
              <a:noFill/>
              <a:ln w="5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43" name="Shape 6943"/>
              <p:cNvSpPr/>
              <p:nvPr/>
            </p:nvSpPr>
            <p:spPr>
              <a:xfrm>
                <a:off y="2837925" x="1403100"/>
                <a:ext cy="43500" cx="66850"/>
              </a:xfrm>
              <a:custGeom>
                <a:pathLst>
                  <a:path w="2674" extrusionOk="0" h="1740">
                    <a:moveTo>
                      <a:pt y="791" x="1"/>
                    </a:moveTo>
                    <a:lnTo>
                      <a:pt y="1740" x="1337"/>
                    </a:lnTo>
                    <a:lnTo>
                      <a:pt y="1740" x="1337"/>
                    </a:lnTo>
                    <a:lnTo>
                      <a:pt y="1740" x="1337"/>
                    </a:lnTo>
                    <a:lnTo>
                      <a:pt y="1582" x="1872"/>
                    </a:lnTo>
                    <a:lnTo>
                      <a:pt y="1424" x="2673"/>
                    </a:lnTo>
                    <a:lnTo>
                      <a:pt y="1424" x="2673"/>
                    </a:lnTo>
                    <a:lnTo>
                      <a:pt y="1266" x="2673"/>
                    </a:lnTo>
                    <a:lnTo>
                      <a:pt y="317" x="2673"/>
                    </a:lnTo>
                    <a:lnTo>
                      <a:pt y="1" x="2673"/>
                    </a:lnTo>
                    <a:lnTo>
                      <a:pt y="791" x="1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44" name="Shape 6944"/>
              <p:cNvSpPr/>
              <p:nvPr/>
            </p:nvSpPr>
            <p:spPr>
              <a:xfrm>
                <a:off y="2837925" x="1403100"/>
                <a:ext cy="43500" cx="66850"/>
              </a:xfrm>
              <a:custGeom>
                <a:pathLst>
                  <a:path w="2674" extrusionOk="0" fill="none" h="1740">
                    <a:moveTo>
                      <a:pt y="791" x="1"/>
                    </a:moveTo>
                    <a:lnTo>
                      <a:pt y="1740" x="1337"/>
                    </a:lnTo>
                    <a:lnTo>
                      <a:pt y="1740" x="1337"/>
                    </a:lnTo>
                    <a:lnTo>
                      <a:pt y="1740" x="1337"/>
                    </a:lnTo>
                    <a:lnTo>
                      <a:pt y="1582" x="1872"/>
                    </a:lnTo>
                    <a:lnTo>
                      <a:pt y="1424" x="2673"/>
                    </a:lnTo>
                    <a:lnTo>
                      <a:pt y="1424" x="2673"/>
                    </a:lnTo>
                    <a:lnTo>
                      <a:pt y="1266" x="2673"/>
                    </a:lnTo>
                    <a:lnTo>
                      <a:pt y="317" x="2673"/>
                    </a:lnTo>
                    <a:lnTo>
                      <a:pt y="1" x="2673"/>
                    </a:lnTo>
                    <a:lnTo>
                      <a:pt y="791" x="1"/>
                    </a:lnTo>
                  </a:path>
                </a:pathLst>
              </a:custGeom>
              <a:noFill/>
              <a:ln w="5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45" name="Shape 6945"/>
              <p:cNvSpPr/>
              <p:nvPr/>
            </p:nvSpPr>
            <p:spPr>
              <a:xfrm>
                <a:off y="2873500" x="1262800"/>
                <a:ext cy="23750" cx="40100"/>
              </a:xfrm>
              <a:custGeom>
                <a:pathLst>
                  <a:path w="1604" extrusionOk="0" h="950">
                    <a:moveTo>
                      <a:pt y="1" x="1604"/>
                    </a:moveTo>
                    <a:lnTo>
                      <a:pt y="633" x="1337"/>
                    </a:lnTo>
                    <a:lnTo>
                      <a:pt y="633" x="1337"/>
                    </a:lnTo>
                    <a:lnTo>
                      <a:pt y="633" x="1337"/>
                    </a:lnTo>
                    <a:lnTo>
                      <a:pt y="791" x="802"/>
                    </a:lnTo>
                    <a:lnTo>
                      <a:pt y="949" x="535"/>
                    </a:lnTo>
                    <a:lnTo>
                      <a:pt y="949" x="535"/>
                    </a:lnTo>
                    <a:lnTo>
                      <a:pt y="949" x="535"/>
                    </a:lnTo>
                    <a:lnTo>
                      <a:pt y="633" x="0"/>
                    </a:lnTo>
                    <a:lnTo>
                      <a:pt y="475" x="0"/>
                    </a:lnTo>
                    <a:lnTo>
                      <a:pt y="317" x="268"/>
                    </a:lnTo>
                    <a:lnTo>
                      <a:pt y="1" x="1604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46" name="Shape 6946"/>
              <p:cNvSpPr/>
              <p:nvPr/>
            </p:nvSpPr>
            <p:spPr>
              <a:xfrm>
                <a:off y="2873500" x="1262800"/>
                <a:ext cy="23750" cx="40100"/>
              </a:xfrm>
              <a:custGeom>
                <a:pathLst>
                  <a:path w="1604" extrusionOk="0" fill="none" h="950">
                    <a:moveTo>
                      <a:pt y="1" x="1604"/>
                    </a:moveTo>
                    <a:lnTo>
                      <a:pt y="633" x="1337"/>
                    </a:lnTo>
                    <a:lnTo>
                      <a:pt y="633" x="1337"/>
                    </a:lnTo>
                    <a:lnTo>
                      <a:pt y="633" x="1337"/>
                    </a:lnTo>
                    <a:lnTo>
                      <a:pt y="791" x="802"/>
                    </a:lnTo>
                    <a:lnTo>
                      <a:pt y="949" x="535"/>
                    </a:lnTo>
                    <a:lnTo>
                      <a:pt y="949" x="535"/>
                    </a:lnTo>
                    <a:lnTo>
                      <a:pt y="949" x="535"/>
                    </a:lnTo>
                    <a:lnTo>
                      <a:pt y="633" x="0"/>
                    </a:lnTo>
                    <a:lnTo>
                      <a:pt y="475" x="0"/>
                    </a:lnTo>
                    <a:lnTo>
                      <a:pt y="317" x="268"/>
                    </a:lnTo>
                    <a:lnTo>
                      <a:pt y="1" x="1604"/>
                    </a:lnTo>
                  </a:path>
                </a:pathLst>
              </a:custGeom>
              <a:noFill/>
              <a:ln w="5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47" name="Shape 6947"/>
              <p:cNvSpPr/>
              <p:nvPr/>
            </p:nvSpPr>
            <p:spPr>
              <a:xfrm>
                <a:off y="2802350" x="1242750"/>
                <a:ext cy="98850" cx="300700"/>
              </a:xfrm>
              <a:custGeom>
                <a:pathLst>
                  <a:path w="12028" extrusionOk="0" h="3954">
                    <a:moveTo>
                      <a:pt y="1" x="8018"/>
                    </a:moveTo>
                    <a:lnTo>
                      <a:pt y="159" x="7751"/>
                    </a:lnTo>
                    <a:lnTo>
                      <a:pt y="317" x="7484"/>
                    </a:lnTo>
                    <a:lnTo>
                      <a:pt y="317" x="7484"/>
                    </a:lnTo>
                    <a:lnTo>
                      <a:pt y="317" x="7484"/>
                    </a:lnTo>
                    <a:lnTo>
                      <a:pt y="317" x="7484"/>
                    </a:lnTo>
                    <a:lnTo>
                      <a:pt y="317" x="7484"/>
                    </a:lnTo>
                    <a:lnTo>
                      <a:pt y="317" x="8018"/>
                    </a:lnTo>
                    <a:lnTo>
                      <a:pt y="159" x="8553"/>
                    </a:lnTo>
                    <a:lnTo>
                      <a:pt y="475" x="8820"/>
                    </a:lnTo>
                    <a:lnTo>
                      <a:pt y="949" x="7484"/>
                    </a:lnTo>
                    <a:lnTo>
                      <a:pt y="1266" x="6147"/>
                    </a:lnTo>
                    <a:lnTo>
                      <a:pt y="3005" x="0"/>
                    </a:lnTo>
                    <a:lnTo>
                      <a:pt y="3005" x="0"/>
                    </a:lnTo>
                    <a:lnTo>
                      <a:pt y="3005" x="0"/>
                    </a:lnTo>
                    <a:lnTo>
                      <a:pt y="3953" x="802"/>
                    </a:lnTo>
                    <a:lnTo>
                      <a:pt y="3953" x="802"/>
                    </a:lnTo>
                    <a:lnTo>
                      <a:pt y="3953" x="802"/>
                    </a:lnTo>
                    <a:lnTo>
                      <a:pt y="3795" x="1337"/>
                    </a:lnTo>
                    <a:lnTo>
                      <a:pt y="3795" x="1604"/>
                    </a:lnTo>
                    <a:lnTo>
                      <a:pt y="3637" x="1871"/>
                    </a:lnTo>
                    <a:lnTo>
                      <a:pt y="3005" x="2406"/>
                    </a:lnTo>
                    <a:lnTo>
                      <a:pt y="3005" x="2406"/>
                    </a:lnTo>
                    <a:lnTo>
                      <a:pt y="3005" x="2673"/>
                    </a:lnTo>
                    <a:lnTo>
                      <a:pt y="1898" x="7484"/>
                    </a:lnTo>
                    <a:lnTo>
                      <a:pt y="1582" x="8820"/>
                    </a:lnTo>
                    <a:lnTo>
                      <a:pt y="1108" x="9889"/>
                    </a:lnTo>
                    <a:lnTo>
                      <a:pt y="791" x="10958"/>
                    </a:lnTo>
                    <a:lnTo>
                      <a:pt y="475" x="11760"/>
                    </a:lnTo>
                    <a:lnTo>
                      <a:pt y="317" x="12027"/>
                    </a:lnTo>
                    <a:lnTo>
                      <a:pt y="317" x="12027"/>
                    </a:lnTo>
                    <a:lnTo>
                      <a:pt y="317" x="12027"/>
                    </a:lnTo>
                    <a:lnTo>
                      <a:pt y="317" x="12027"/>
                    </a:lnTo>
                    <a:lnTo>
                      <a:pt y="159" x="12027"/>
                    </a:lnTo>
                    <a:lnTo>
                      <a:pt y="159" x="12027"/>
                    </a:lnTo>
                    <a:lnTo>
                      <a:pt y="159" x="11760"/>
                    </a:lnTo>
                    <a:lnTo>
                      <a:pt y="317" x="11493"/>
                    </a:lnTo>
                    <a:lnTo>
                      <a:pt y="317" x="11493"/>
                    </a:lnTo>
                    <a:lnTo>
                      <a:pt y="317" x="11225"/>
                    </a:lnTo>
                    <a:lnTo>
                      <a:pt y="159" x="11225"/>
                    </a:lnTo>
                    <a:lnTo>
                      <a:pt y="159" x="11225"/>
                    </a:lnTo>
                    <a:lnTo>
                      <a:pt y="159" x="11225"/>
                    </a:lnTo>
                    <a:lnTo>
                      <a:pt y="159" x="11225"/>
                    </a:lnTo>
                    <a:lnTo>
                      <a:pt y="159" x="11225"/>
                    </a:lnTo>
                    <a:lnTo>
                      <a:pt y="1" x="11225"/>
                    </a:lnTo>
                    <a:lnTo>
                      <a:pt y="1" x="10958"/>
                    </a:lnTo>
                    <a:lnTo>
                      <a:pt y="1" x="10958"/>
                    </a:lnTo>
                    <a:lnTo>
                      <a:pt y="159" x="10156"/>
                    </a:lnTo>
                    <a:lnTo>
                      <a:pt y="475" x="9087"/>
                    </a:lnTo>
                    <a:lnTo>
                      <a:pt y="159" x="8553"/>
                    </a:lnTo>
                    <a:lnTo>
                      <a:pt y="1" x="8820"/>
                    </a:lnTo>
                    <a:lnTo>
                      <a:pt y="1" x="8820"/>
                    </a:lnTo>
                    <a:lnTo>
                      <a:pt y="1" x="8820"/>
                    </a:lnTo>
                    <a:lnTo>
                      <a:pt y="1" x="8820"/>
                    </a:lnTo>
                    <a:lnTo>
                      <a:pt y="1" x="8553"/>
                    </a:lnTo>
                    <a:lnTo>
                      <a:pt y="1" x="8553"/>
                    </a:lnTo>
                    <a:lnTo>
                      <a:pt y="1" x="8286"/>
                    </a:lnTo>
                    <a:lnTo>
                      <a:pt y="1" x="8286"/>
                    </a:lnTo>
                    <a:lnTo>
                      <a:pt y="1" x="8286"/>
                    </a:lnTo>
                    <a:lnTo>
                      <a:pt y="1" x="8018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48" name="Shape 6948"/>
              <p:cNvSpPr/>
              <p:nvPr/>
            </p:nvSpPr>
            <p:spPr>
              <a:xfrm>
                <a:off y="2802350" x="1242750"/>
                <a:ext cy="98850" cx="300700"/>
              </a:xfrm>
              <a:custGeom>
                <a:pathLst>
                  <a:path w="12028" extrusionOk="0" fill="none" h="3954">
                    <a:moveTo>
                      <a:pt y="1" x="8018"/>
                    </a:moveTo>
                    <a:lnTo>
                      <a:pt y="159" x="7751"/>
                    </a:lnTo>
                    <a:lnTo>
                      <a:pt y="317" x="7484"/>
                    </a:lnTo>
                    <a:lnTo>
                      <a:pt y="317" x="7484"/>
                    </a:lnTo>
                    <a:lnTo>
                      <a:pt y="317" x="7484"/>
                    </a:lnTo>
                    <a:lnTo>
                      <a:pt y="317" x="7484"/>
                    </a:lnTo>
                    <a:lnTo>
                      <a:pt y="317" x="7484"/>
                    </a:lnTo>
                    <a:lnTo>
                      <a:pt y="317" x="8018"/>
                    </a:lnTo>
                    <a:lnTo>
                      <a:pt y="159" x="8553"/>
                    </a:lnTo>
                    <a:lnTo>
                      <a:pt y="475" x="8820"/>
                    </a:lnTo>
                    <a:lnTo>
                      <a:pt y="949" x="7484"/>
                    </a:lnTo>
                    <a:lnTo>
                      <a:pt y="1266" x="6147"/>
                    </a:lnTo>
                    <a:lnTo>
                      <a:pt y="3005" x="0"/>
                    </a:lnTo>
                    <a:lnTo>
                      <a:pt y="3005" x="0"/>
                    </a:lnTo>
                    <a:lnTo>
                      <a:pt y="3005" x="0"/>
                    </a:lnTo>
                    <a:lnTo>
                      <a:pt y="3953" x="802"/>
                    </a:lnTo>
                    <a:lnTo>
                      <a:pt y="3953" x="802"/>
                    </a:lnTo>
                    <a:lnTo>
                      <a:pt y="3953" x="802"/>
                    </a:lnTo>
                    <a:lnTo>
                      <a:pt y="3795" x="1337"/>
                    </a:lnTo>
                    <a:lnTo>
                      <a:pt y="3795" x="1604"/>
                    </a:lnTo>
                    <a:lnTo>
                      <a:pt y="3637" x="1871"/>
                    </a:lnTo>
                    <a:lnTo>
                      <a:pt y="3005" x="2406"/>
                    </a:lnTo>
                    <a:lnTo>
                      <a:pt y="3005" x="2406"/>
                    </a:lnTo>
                    <a:lnTo>
                      <a:pt y="3005" x="2673"/>
                    </a:lnTo>
                    <a:lnTo>
                      <a:pt y="1898" x="7484"/>
                    </a:lnTo>
                    <a:lnTo>
                      <a:pt y="1582" x="8820"/>
                    </a:lnTo>
                    <a:lnTo>
                      <a:pt y="1108" x="9889"/>
                    </a:lnTo>
                    <a:lnTo>
                      <a:pt y="791" x="10958"/>
                    </a:lnTo>
                    <a:lnTo>
                      <a:pt y="475" x="11760"/>
                    </a:lnTo>
                    <a:lnTo>
                      <a:pt y="317" x="12027"/>
                    </a:lnTo>
                    <a:lnTo>
                      <a:pt y="317" x="12027"/>
                    </a:lnTo>
                    <a:lnTo>
                      <a:pt y="317" x="12027"/>
                    </a:lnTo>
                    <a:lnTo>
                      <a:pt y="317" x="12027"/>
                    </a:lnTo>
                    <a:lnTo>
                      <a:pt y="159" x="12027"/>
                    </a:lnTo>
                    <a:lnTo>
                      <a:pt y="159" x="12027"/>
                    </a:lnTo>
                    <a:lnTo>
                      <a:pt y="159" x="11760"/>
                    </a:lnTo>
                    <a:lnTo>
                      <a:pt y="317" x="11493"/>
                    </a:lnTo>
                    <a:lnTo>
                      <a:pt y="317" x="11493"/>
                    </a:lnTo>
                    <a:lnTo>
                      <a:pt y="317" x="11225"/>
                    </a:lnTo>
                    <a:lnTo>
                      <a:pt y="159" x="11225"/>
                    </a:lnTo>
                    <a:lnTo>
                      <a:pt y="159" x="11225"/>
                    </a:lnTo>
                    <a:lnTo>
                      <a:pt y="159" x="11225"/>
                    </a:lnTo>
                    <a:lnTo>
                      <a:pt y="159" x="11225"/>
                    </a:lnTo>
                    <a:lnTo>
                      <a:pt y="159" x="11225"/>
                    </a:lnTo>
                    <a:lnTo>
                      <a:pt y="1" x="11225"/>
                    </a:lnTo>
                    <a:lnTo>
                      <a:pt y="1" x="10958"/>
                    </a:lnTo>
                    <a:lnTo>
                      <a:pt y="1" x="10958"/>
                    </a:lnTo>
                    <a:lnTo>
                      <a:pt y="159" x="10156"/>
                    </a:lnTo>
                    <a:lnTo>
                      <a:pt y="475" x="9087"/>
                    </a:lnTo>
                    <a:lnTo>
                      <a:pt y="159" x="8553"/>
                    </a:lnTo>
                    <a:lnTo>
                      <a:pt y="1" x="8820"/>
                    </a:lnTo>
                    <a:lnTo>
                      <a:pt y="1" x="8820"/>
                    </a:lnTo>
                    <a:lnTo>
                      <a:pt y="1" x="8820"/>
                    </a:lnTo>
                    <a:lnTo>
                      <a:pt y="1" x="8820"/>
                    </a:lnTo>
                    <a:lnTo>
                      <a:pt y="1" x="8553"/>
                    </a:lnTo>
                    <a:lnTo>
                      <a:pt y="1" x="8553"/>
                    </a:lnTo>
                    <a:lnTo>
                      <a:pt y="1" x="8286"/>
                    </a:lnTo>
                    <a:lnTo>
                      <a:pt y="1" x="8286"/>
                    </a:lnTo>
                    <a:lnTo>
                      <a:pt y="1" x="8286"/>
                    </a:lnTo>
                    <a:lnTo>
                      <a:pt y="1" x="8018"/>
                    </a:lnTo>
                  </a:path>
                </a:pathLst>
              </a:custGeom>
              <a:noFill/>
              <a:ln w="5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49" name="Shape 6949"/>
              <p:cNvSpPr/>
              <p:nvPr/>
            </p:nvSpPr>
            <p:spPr>
              <a:xfrm>
                <a:off y="2857700" x="1249425"/>
                <a:ext cy="19775" cx="46800"/>
              </a:xfrm>
              <a:custGeom>
                <a:pathLst>
                  <a:path w="1872" extrusionOk="0" h="791">
                    <a:moveTo>
                      <a:pt y="475" x="1872"/>
                    </a:moveTo>
                    <a:lnTo>
                      <a:pt y="633" x="1337"/>
                    </a:lnTo>
                    <a:lnTo>
                      <a:pt y="791" x="803"/>
                    </a:lnTo>
                    <a:lnTo>
                      <a:pt y="791" x="268"/>
                    </a:lnTo>
                    <a:lnTo>
                      <a:pt y="791" x="268"/>
                    </a:lnTo>
                    <a:lnTo>
                      <a:pt y="317" x="1"/>
                    </a:lnTo>
                    <a:lnTo>
                      <a:pt y="158" x="1"/>
                    </a:lnTo>
                    <a:lnTo>
                      <a:pt y="158" x="1"/>
                    </a:lnTo>
                    <a:lnTo>
                      <a:pt y="158" x="535"/>
                    </a:lnTo>
                    <a:lnTo>
                      <a:pt y="0" x="803"/>
                    </a:lnTo>
                    <a:lnTo>
                      <a:pt y="0" x="1070"/>
                    </a:lnTo>
                    <a:lnTo>
                      <a:pt y="0" x="1070"/>
                    </a:lnTo>
                    <a:lnTo>
                      <a:pt y="475" x="1872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50" name="Shape 6950"/>
              <p:cNvSpPr/>
              <p:nvPr/>
            </p:nvSpPr>
            <p:spPr>
              <a:xfrm>
                <a:off y="2857700" x="1249425"/>
                <a:ext cy="19775" cx="46800"/>
              </a:xfrm>
              <a:custGeom>
                <a:pathLst>
                  <a:path w="1872" extrusionOk="0" fill="none" h="791">
                    <a:moveTo>
                      <a:pt y="475" x="1872"/>
                    </a:moveTo>
                    <a:lnTo>
                      <a:pt y="633" x="1337"/>
                    </a:lnTo>
                    <a:lnTo>
                      <a:pt y="791" x="803"/>
                    </a:lnTo>
                    <a:lnTo>
                      <a:pt y="791" x="268"/>
                    </a:lnTo>
                    <a:lnTo>
                      <a:pt y="791" x="268"/>
                    </a:lnTo>
                    <a:lnTo>
                      <a:pt y="317" x="1"/>
                    </a:lnTo>
                    <a:lnTo>
                      <a:pt y="158" x="1"/>
                    </a:lnTo>
                    <a:lnTo>
                      <a:pt y="158" x="1"/>
                    </a:lnTo>
                    <a:lnTo>
                      <a:pt y="158" x="535"/>
                    </a:lnTo>
                    <a:lnTo>
                      <a:pt y="0" x="803"/>
                    </a:lnTo>
                    <a:lnTo>
                      <a:pt y="0" x="1070"/>
                    </a:lnTo>
                    <a:lnTo>
                      <a:pt y="0" x="1070"/>
                    </a:lnTo>
                    <a:lnTo>
                      <a:pt y="475" x="1872"/>
                    </a:lnTo>
                  </a:path>
                </a:pathLst>
              </a:custGeom>
              <a:noFill/>
              <a:ln w="5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51" name="Shape 6951"/>
              <p:cNvSpPr/>
              <p:nvPr/>
            </p:nvSpPr>
            <p:spPr>
              <a:xfrm>
                <a:off y="2778650" x="1363025"/>
                <a:ext cy="67200" cx="100250"/>
              </a:xfrm>
              <a:custGeom>
                <a:pathLst>
                  <a:path w="4010" extrusionOk="0" h="2688">
                    <a:moveTo>
                      <a:pt y="1897" x="4009"/>
                    </a:moveTo>
                    <a:lnTo>
                      <a:pt y="158" x="1604"/>
                    </a:lnTo>
                    <a:lnTo>
                      <a:pt y="0" x="1604"/>
                    </a:lnTo>
                    <a:lnTo>
                      <a:pt y="0" x="1336"/>
                    </a:lnTo>
                    <a:lnTo>
                      <a:pt y="158" x="802"/>
                    </a:lnTo>
                    <a:lnTo>
                      <a:pt y="316" x="267"/>
                    </a:lnTo>
                    <a:lnTo>
                      <a:pt y="316" x="0"/>
                    </a:lnTo>
                    <a:lnTo>
                      <a:pt y="316" x="0"/>
                    </a:lnTo>
                    <a:lnTo>
                      <a:pt y="2688" x="1069"/>
                    </a:lnTo>
                    <a:lnTo>
                      <a:pt y="2372" x="2673"/>
                    </a:lnTo>
                    <a:lnTo>
                      <a:pt y="1897" x="4009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52" name="Shape 6952"/>
              <p:cNvSpPr/>
              <p:nvPr/>
            </p:nvSpPr>
            <p:spPr>
              <a:xfrm>
                <a:off y="2778650" x="1363025"/>
                <a:ext cy="67200" cx="100250"/>
              </a:xfrm>
              <a:custGeom>
                <a:pathLst>
                  <a:path w="4010" extrusionOk="0" fill="none" h="2688">
                    <a:moveTo>
                      <a:pt y="1897" x="4009"/>
                    </a:moveTo>
                    <a:lnTo>
                      <a:pt y="158" x="1604"/>
                    </a:lnTo>
                    <a:lnTo>
                      <a:pt y="0" x="1604"/>
                    </a:lnTo>
                    <a:lnTo>
                      <a:pt y="0" x="1336"/>
                    </a:lnTo>
                    <a:lnTo>
                      <a:pt y="158" x="802"/>
                    </a:lnTo>
                    <a:lnTo>
                      <a:pt y="316" x="267"/>
                    </a:lnTo>
                    <a:lnTo>
                      <a:pt y="316" x="0"/>
                    </a:lnTo>
                    <a:lnTo>
                      <a:pt y="316" x="0"/>
                    </a:lnTo>
                    <a:lnTo>
                      <a:pt y="2688" x="1069"/>
                    </a:lnTo>
                    <a:lnTo>
                      <a:pt y="2372" x="2673"/>
                    </a:lnTo>
                    <a:lnTo>
                      <a:pt y="1897" x="4009"/>
                    </a:lnTo>
                  </a:path>
                </a:pathLst>
              </a:custGeom>
              <a:noFill/>
              <a:ln w="5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53" name="Shape 6953"/>
              <p:cNvSpPr/>
              <p:nvPr/>
            </p:nvSpPr>
            <p:spPr>
              <a:xfrm>
                <a:off y="1031600" x="2792850"/>
                <a:ext cy="19800" cx="40125"/>
              </a:xfrm>
              <a:custGeom>
                <a:pathLst>
                  <a:path w="1605" extrusionOk="0" h="792">
                    <a:moveTo>
                      <a:pt y="1" x="1"/>
                    </a:moveTo>
                    <a:lnTo>
                      <a:pt y="317" x="268"/>
                    </a:lnTo>
                    <a:lnTo>
                      <a:pt y="633" x="268"/>
                    </a:lnTo>
                    <a:lnTo>
                      <a:pt y="791" x="803"/>
                    </a:lnTo>
                    <a:lnTo>
                      <a:pt y="791" x="803"/>
                    </a:lnTo>
                    <a:lnTo>
                      <a:pt y="633" x="1604"/>
                    </a:lnTo>
                    <a:lnTo>
                      <a:pt y="633" x="1604"/>
                    </a:lnTo>
                    <a:lnTo>
                      <a:pt y="633" x="1604"/>
                    </a:lnTo>
                    <a:lnTo>
                      <a:pt y="317" x="1337"/>
                    </a:lnTo>
                    <a:lnTo>
                      <a:pt y="159" x="1070"/>
                    </a:lnTo>
                    <a:lnTo>
                      <a:pt y="1" x="1070"/>
                    </a:lnTo>
                    <a:lnTo>
                      <a:pt y="1" x="1070"/>
                    </a:lnTo>
                    <a:lnTo>
                      <a:pt y="1" x="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54" name="Shape 6954"/>
              <p:cNvSpPr/>
              <p:nvPr/>
            </p:nvSpPr>
            <p:spPr>
              <a:xfrm>
                <a:off y="928850" x="2739400"/>
                <a:ext cy="39550" cx="73525"/>
              </a:xfrm>
              <a:custGeom>
                <a:pathLst>
                  <a:path w="2941" extrusionOk="0" h="1582">
                    <a:moveTo>
                      <a:pt y="0" x="1"/>
                    </a:moveTo>
                    <a:lnTo>
                      <a:pt y="158" x="2139"/>
                    </a:lnTo>
                    <a:lnTo>
                      <a:pt y="158" x="2406"/>
                    </a:lnTo>
                    <a:lnTo>
                      <a:pt y="316" x="2406"/>
                    </a:lnTo>
                    <a:lnTo>
                      <a:pt y="633" x="2673"/>
                    </a:lnTo>
                    <a:lnTo>
                      <a:pt y="949" x="2941"/>
                    </a:lnTo>
                    <a:lnTo>
                      <a:pt y="949" x="2941"/>
                    </a:lnTo>
                    <a:lnTo>
                      <a:pt y="949" x="2941"/>
                    </a:lnTo>
                    <a:lnTo>
                      <a:pt y="1581" x="1070"/>
                    </a:lnTo>
                    <a:lnTo>
                      <a:pt y="791" x="535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55" name="Shape 6955"/>
              <p:cNvSpPr/>
              <p:nvPr/>
            </p:nvSpPr>
            <p:spPr>
              <a:xfrm>
                <a:off y="881400" x="2692650"/>
                <a:ext cy="185800" cx="133650"/>
              </a:xfrm>
              <a:custGeom>
                <a:pathLst>
                  <a:path w="5346" extrusionOk="0" h="7432">
                    <a:moveTo>
                      <a:pt y="1582" x="3207"/>
                    </a:moveTo>
                    <a:lnTo>
                      <a:pt y="1740" x="3207"/>
                    </a:lnTo>
                    <a:lnTo>
                      <a:pt y="1898" x="3207"/>
                    </a:lnTo>
                    <a:lnTo>
                      <a:pt y="2056" x="3207"/>
                    </a:lnTo>
                    <a:lnTo>
                      <a:pt y="2056" x="3207"/>
                    </a:lnTo>
                    <a:lnTo>
                      <a:pt y="2056" x="3207"/>
                    </a:lnTo>
                    <a:lnTo>
                      <a:pt y="2056" x="3207"/>
                    </a:lnTo>
                    <a:lnTo>
                      <a:pt y="1740" x="2940"/>
                    </a:lnTo>
                    <a:lnTo>
                      <a:pt y="1582" x="2673"/>
                    </a:lnTo>
                    <a:lnTo>
                      <a:pt y="1582" x="1871"/>
                    </a:lnTo>
                    <a:lnTo>
                      <a:pt y="2372" x="2673"/>
                    </a:lnTo>
                    <a:lnTo>
                      <a:pt y="3163" x="2940"/>
                    </a:lnTo>
                    <a:lnTo>
                      <a:pt y="7116" x="5345"/>
                    </a:lnTo>
                    <a:lnTo>
                      <a:pt y="7116" x="5345"/>
                    </a:lnTo>
                    <a:lnTo>
                      <a:pt y="7116" x="5345"/>
                    </a:lnTo>
                    <a:lnTo>
                      <a:pt y="7432" x="3474"/>
                    </a:lnTo>
                    <a:lnTo>
                      <a:pt y="7432" x="3474"/>
                    </a:lnTo>
                    <a:lnTo>
                      <a:pt y="7432" x="3474"/>
                    </a:lnTo>
                    <a:lnTo>
                      <a:pt y="7116" x="3207"/>
                    </a:lnTo>
                    <a:lnTo>
                      <a:pt y="6957" x="3207"/>
                    </a:lnTo>
                    <a:lnTo>
                      <a:pt y="6799" x="3207"/>
                    </a:lnTo>
                    <a:lnTo>
                      <a:pt y="6167" x="3474"/>
                    </a:lnTo>
                    <a:lnTo>
                      <a:pt y="6009" x="3474"/>
                    </a:lnTo>
                    <a:lnTo>
                      <a:pt y="6009" x="3474"/>
                    </a:lnTo>
                    <a:lnTo>
                      <a:pt y="3163" x="1069"/>
                    </a:lnTo>
                    <a:lnTo>
                      <a:pt y="2372" x="535"/>
                    </a:lnTo>
                    <a:lnTo>
                      <a:pt y="1582" x="535"/>
                    </a:lnTo>
                    <a:lnTo>
                      <a:pt y="791" x="267"/>
                    </a:lnTo>
                    <a:lnTo>
                      <a:pt y="317" x="0"/>
                    </a:lnTo>
                    <a:lnTo>
                      <a:pt y="159" x="0"/>
                    </a:lnTo>
                    <a:lnTo>
                      <a:pt y="1" x="0"/>
                    </a:lnTo>
                    <a:lnTo>
                      <a:pt y="1" x="267"/>
                    </a:lnTo>
                    <a:lnTo>
                      <a:pt y="1" x="267"/>
                    </a:lnTo>
                    <a:lnTo>
                      <a:pt y="1" x="267"/>
                    </a:lnTo>
                    <a:lnTo>
                      <a:pt y="1" x="267"/>
                    </a:lnTo>
                    <a:lnTo>
                      <a:pt y="159" x="267"/>
                    </a:lnTo>
                    <a:lnTo>
                      <a:pt y="317" x="535"/>
                    </a:lnTo>
                    <a:lnTo>
                      <a:pt y="317" x="535"/>
                    </a:lnTo>
                    <a:lnTo>
                      <a:pt y="317" x="535"/>
                    </a:lnTo>
                    <a:lnTo>
                      <a:pt y="317" x="802"/>
                    </a:lnTo>
                    <a:lnTo>
                      <a:pt y="317" x="802"/>
                    </a:lnTo>
                    <a:lnTo>
                      <a:pt y="317" x="802"/>
                    </a:lnTo>
                    <a:lnTo>
                      <a:pt y="317" x="802"/>
                    </a:lnTo>
                    <a:lnTo>
                      <a:pt y="317" x="802"/>
                    </a:lnTo>
                    <a:lnTo>
                      <a:pt y="317" x="1069"/>
                    </a:lnTo>
                    <a:lnTo>
                      <a:pt y="317" x="1069"/>
                    </a:lnTo>
                    <a:lnTo>
                      <a:pt y="475" x="1069"/>
                    </a:lnTo>
                    <a:lnTo>
                      <a:pt y="791" x="1604"/>
                    </a:lnTo>
                    <a:lnTo>
                      <a:pt y="1424" x="1871"/>
                    </a:lnTo>
                    <a:lnTo>
                      <a:pt y="1424" x="2673"/>
                    </a:lnTo>
                    <a:lnTo>
                      <a:pt y="1266" x="2673"/>
                    </a:lnTo>
                    <a:lnTo>
                      <a:pt y="1266" x="2673"/>
                    </a:lnTo>
                    <a:lnTo>
                      <a:pt y="1108" x="2673"/>
                    </a:lnTo>
                    <a:lnTo>
                      <a:pt y="1266" x="2673"/>
                    </a:lnTo>
                    <a:lnTo>
                      <a:pt y="1266" x="2940"/>
                    </a:lnTo>
                    <a:lnTo>
                      <a:pt y="1266" x="2940"/>
                    </a:lnTo>
                    <a:lnTo>
                      <a:pt y="1424" x="3207"/>
                    </a:lnTo>
                    <a:lnTo>
                      <a:pt y="1424" x="3207"/>
                    </a:lnTo>
                    <a:lnTo>
                      <a:pt y="1424" x="3207"/>
                    </a:lnTo>
                    <a:lnTo>
                      <a:pt y="1582" x="320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56" name="Shape 6956"/>
              <p:cNvSpPr/>
              <p:nvPr/>
            </p:nvSpPr>
            <p:spPr>
              <a:xfrm>
                <a:off y="928850" x="2659225"/>
                <a:ext cy="55350" cx="93575"/>
              </a:xfrm>
              <a:custGeom>
                <a:pathLst>
                  <a:path w="3743" extrusionOk="0" h="2214">
                    <a:moveTo>
                      <a:pt y="1739" x="3742"/>
                    </a:moveTo>
                    <a:lnTo>
                      <a:pt y="2214" x="268"/>
                    </a:lnTo>
                    <a:lnTo>
                      <a:pt y="2214" x="268"/>
                    </a:lnTo>
                    <a:lnTo>
                      <a:pt y="2214" x="268"/>
                    </a:lnTo>
                    <a:lnTo>
                      <a:pt y="1739" x="1"/>
                    </a:lnTo>
                    <a:lnTo>
                      <a:pt y="1423" x="1"/>
                    </a:lnTo>
                    <a:lnTo>
                      <a:pt y="1265" x="1"/>
                    </a:lnTo>
                    <a:lnTo>
                      <a:pt y="1265" x="1"/>
                    </a:lnTo>
                    <a:lnTo>
                      <a:pt y="316" x="2139"/>
                    </a:lnTo>
                    <a:lnTo>
                      <a:pt y="0" x="2673"/>
                    </a:lnTo>
                    <a:lnTo>
                      <a:pt y="791" x="3475"/>
                    </a:lnTo>
                    <a:lnTo>
                      <a:pt y="1739" x="374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57" name="Shape 6957"/>
              <p:cNvSpPr/>
              <p:nvPr/>
            </p:nvSpPr>
            <p:spPr>
              <a:xfrm>
                <a:off y="1031600" x="2752775"/>
                <a:ext cy="31650" cx="53475"/>
              </a:xfrm>
              <a:custGeom>
                <a:pathLst>
                  <a:path w="2139" extrusionOk="0" h="1266">
                    <a:moveTo>
                      <a:pt y="1" x="1604"/>
                    </a:moveTo>
                    <a:lnTo>
                      <a:pt y="633" x="268"/>
                    </a:lnTo>
                    <a:lnTo>
                      <a:pt y="633" x="0"/>
                    </a:lnTo>
                    <a:lnTo>
                      <a:pt y="633" x="0"/>
                    </a:lnTo>
                    <a:lnTo>
                      <a:pt y="949" x="268"/>
                    </a:lnTo>
                    <a:lnTo>
                      <a:pt y="1266" x="268"/>
                    </a:lnTo>
                    <a:lnTo>
                      <a:pt y="1266" x="268"/>
                    </a:lnTo>
                    <a:lnTo>
                      <a:pt y="1266" x="535"/>
                    </a:lnTo>
                    <a:lnTo>
                      <a:pt y="949" x="1871"/>
                    </a:lnTo>
                    <a:lnTo>
                      <a:pt y="949" x="1871"/>
                    </a:lnTo>
                    <a:lnTo>
                      <a:pt y="633" x="2138"/>
                    </a:lnTo>
                    <a:lnTo>
                      <a:pt y="159" x="1871"/>
                    </a:lnTo>
                    <a:lnTo>
                      <a:pt y="1" x="160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58" name="Shape 6958"/>
              <p:cNvSpPr/>
              <p:nvPr/>
            </p:nvSpPr>
            <p:spPr>
              <a:xfrm>
                <a:off y="185750" x="1530050"/>
                <a:ext cy="27700" cx="40125"/>
              </a:xfrm>
              <a:custGeom>
                <a:pathLst>
                  <a:path w="1605" extrusionOk="0" h="1108">
                    <a:moveTo>
                      <a:pt y="1" x="1"/>
                    </a:moveTo>
                    <a:lnTo>
                      <a:pt y="159" x="535"/>
                    </a:lnTo>
                    <a:lnTo>
                      <a:pt y="317" x="1070"/>
                    </a:lnTo>
                    <a:lnTo>
                      <a:pt y="475" x="1604"/>
                    </a:lnTo>
                    <a:lnTo>
                      <a:pt y="633" x="1337"/>
                    </a:lnTo>
                    <a:lnTo>
                      <a:pt y="1108" x="1070"/>
                    </a:lnTo>
                    <a:lnTo>
                      <a:pt y="1108" x="1070"/>
                    </a:lnTo>
                    <a:lnTo>
                      <a:pt y="1108" x="1070"/>
                    </a:lnTo>
                    <a:lnTo>
                      <a:pt y="949" x="535"/>
                    </a:lnTo>
                    <a:lnTo>
                      <a:pt y="791" x="1"/>
                    </a:lnTo>
                    <a:lnTo>
                      <a:pt y="791" x="1"/>
                    </a:lnTo>
                    <a:lnTo>
                      <a:pt y="791" x="1"/>
                    </a:lnTo>
                    <a:lnTo>
                      <a:pt y="1" x="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59" name="Shape 6959"/>
              <p:cNvSpPr/>
              <p:nvPr/>
            </p:nvSpPr>
            <p:spPr>
              <a:xfrm>
                <a:off y="154150" x="1363025"/>
                <a:ext cy="39550" cx="66825"/>
              </a:xfrm>
              <a:custGeom>
                <a:pathLst>
                  <a:path w="2673" extrusionOk="0" h="1582">
                    <a:moveTo>
                      <a:pt y="0" x="0"/>
                    </a:moveTo>
                    <a:lnTo>
                      <a:pt y="1265" x="267"/>
                    </a:lnTo>
                    <a:lnTo>
                      <a:pt y="1265" x="267"/>
                    </a:lnTo>
                    <a:lnTo>
                      <a:pt y="1265" x="267"/>
                    </a:lnTo>
                    <a:lnTo>
                      <a:pt y="1423" x="802"/>
                    </a:lnTo>
                    <a:lnTo>
                      <a:pt y="1581" x="1336"/>
                    </a:lnTo>
                    <a:lnTo>
                      <a:pt y="1581" x="1336"/>
                    </a:lnTo>
                    <a:lnTo>
                      <a:pt y="1581" x="1336"/>
                    </a:lnTo>
                    <a:lnTo>
                      <a:pt y="632" x="2673"/>
                    </a:lnTo>
                    <a:lnTo>
                      <a:pt y="158" x="133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60" name="Shape 6960"/>
              <p:cNvSpPr/>
              <p:nvPr/>
            </p:nvSpPr>
            <p:spPr>
              <a:xfrm>
                <a:off y="126475" x="1282850"/>
                <a:ext cy="79075" cx="307375"/>
              </a:xfrm>
              <a:custGeom>
                <a:pathLst>
                  <a:path w="12295" extrusionOk="0" h="3163">
                    <a:moveTo>
                      <a:pt y="1739" x="2405"/>
                    </a:moveTo>
                    <a:lnTo>
                      <a:pt y="1739" x="2940"/>
                    </a:lnTo>
                    <a:lnTo>
                      <a:pt y="1739" x="3207"/>
                    </a:lnTo>
                    <a:lnTo>
                      <a:pt y="1739" x="3207"/>
                    </a:lnTo>
                    <a:lnTo>
                      <a:pt y="1739" x="3207"/>
                    </a:lnTo>
                    <a:lnTo>
                      <a:pt y="1739" x="3207"/>
                    </a:lnTo>
                    <a:lnTo>
                      <a:pt y="1739" x="3207"/>
                    </a:lnTo>
                    <a:lnTo>
                      <a:pt y="1581" x="2940"/>
                    </a:lnTo>
                    <a:lnTo>
                      <a:pt y="1423" x="2405"/>
                    </a:lnTo>
                    <a:lnTo>
                      <a:pt y="1107" x="2405"/>
                    </a:lnTo>
                    <a:lnTo>
                      <a:pt y="1423" x="4009"/>
                    </a:lnTo>
                    <a:lnTo>
                      <a:pt y="1739" x="5345"/>
                    </a:lnTo>
                    <a:lnTo>
                      <a:pt y="3162" x="11759"/>
                    </a:lnTo>
                    <a:lnTo>
                      <a:pt y="3162" x="11759"/>
                    </a:lnTo>
                    <a:lnTo>
                      <a:pt y="3162" x="11759"/>
                    </a:lnTo>
                    <a:lnTo>
                      <a:pt y="2214" x="12294"/>
                    </a:lnTo>
                    <a:lnTo>
                      <a:pt y="2214" x="12294"/>
                    </a:lnTo>
                    <a:lnTo>
                      <a:pt y="2214" x="12294"/>
                    </a:lnTo>
                    <a:lnTo>
                      <a:pt y="2056" x="11759"/>
                    </a:lnTo>
                    <a:lnTo>
                      <a:pt y="2056" x="11492"/>
                    </a:lnTo>
                    <a:lnTo>
                      <a:pt y="2056" x="11225"/>
                    </a:lnTo>
                    <a:lnTo>
                      <a:pt y="2214" x="10156"/>
                    </a:lnTo>
                    <a:lnTo>
                      <a:pt y="2214" x="9889"/>
                    </a:lnTo>
                    <a:lnTo>
                      <a:pt y="2214" x="9889"/>
                    </a:lnTo>
                    <a:lnTo>
                      <a:pt y="791" x="5078"/>
                    </a:lnTo>
                    <a:lnTo>
                      <a:pt y="316" x="4009"/>
                    </a:lnTo>
                    <a:lnTo>
                      <a:pt y="316" x="2405"/>
                    </a:lnTo>
                    <a:lnTo>
                      <a:pt y="0" x="1336"/>
                    </a:lnTo>
                    <a:lnTo>
                      <a:pt y="0" x="535"/>
                    </a:lnTo>
                    <a:lnTo>
                      <a:pt y="0" x="267"/>
                    </a:lnTo>
                    <a:lnTo>
                      <a:pt y="0" x="0"/>
                    </a:lnTo>
                    <a:lnTo>
                      <a:pt y="0" x="0"/>
                    </a:lnTo>
                    <a:lnTo>
                      <a:pt y="0" x="0"/>
                    </a:lnTo>
                    <a:lnTo>
                      <a:pt y="0" x="0"/>
                    </a:lnTo>
                    <a:lnTo>
                      <a:pt y="0" x="0"/>
                    </a:lnTo>
                    <a:lnTo>
                      <a:pt y="158" x="267"/>
                    </a:lnTo>
                    <a:lnTo>
                      <a:pt y="158" x="267"/>
                    </a:lnTo>
                    <a:lnTo>
                      <a:pt y="158" x="535"/>
                    </a:lnTo>
                    <a:lnTo>
                      <a:pt y="316" x="535"/>
                    </a:lnTo>
                    <a:lnTo>
                      <a:pt y="316" x="535"/>
                    </a:lnTo>
                    <a:lnTo>
                      <a:pt y="316" x="535"/>
                    </a:lnTo>
                    <a:lnTo>
                      <a:pt y="316" x="535"/>
                    </a:lnTo>
                    <a:lnTo>
                      <a:pt y="316" x="535"/>
                    </a:lnTo>
                    <a:lnTo>
                      <a:pt y="316" x="535"/>
                    </a:lnTo>
                    <a:lnTo>
                      <a:pt y="475" x="535"/>
                    </a:lnTo>
                    <a:lnTo>
                      <a:pt y="475" x="535"/>
                    </a:lnTo>
                    <a:lnTo>
                      <a:pt y="633" x="535"/>
                    </a:lnTo>
                    <a:lnTo>
                      <a:pt y="791" x="1336"/>
                    </a:lnTo>
                    <a:lnTo>
                      <a:pt y="949" x="2405"/>
                    </a:lnTo>
                    <a:lnTo>
                      <a:pt y="1423" x="2405"/>
                    </a:lnTo>
                    <a:lnTo>
                      <a:pt y="1423" x="2138"/>
                    </a:lnTo>
                    <a:lnTo>
                      <a:pt y="1423" x="1871"/>
                    </a:lnTo>
                    <a:lnTo>
                      <a:pt y="1423" x="1871"/>
                    </a:lnTo>
                    <a:lnTo>
                      <a:pt y="1423" x="1871"/>
                    </a:lnTo>
                    <a:lnTo>
                      <a:pt y="1581" x="2138"/>
                    </a:lnTo>
                    <a:lnTo>
                      <a:pt y="1581" x="2138"/>
                    </a:lnTo>
                    <a:lnTo>
                      <a:pt y="1739" x="2138"/>
                    </a:lnTo>
                    <a:lnTo>
                      <a:pt y="1739" x="2405"/>
                    </a:lnTo>
                    <a:lnTo>
                      <a:pt y="1739" x="2405"/>
                    </a:lnTo>
                    <a:lnTo>
                      <a:pt y="1739" x="240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61" name="Shape 6961"/>
              <p:cNvSpPr/>
              <p:nvPr/>
            </p:nvSpPr>
            <p:spPr>
              <a:xfrm>
                <a:off y="98800" x="1363025"/>
                <a:ext cy="67225" cx="100250"/>
              </a:xfrm>
              <a:custGeom>
                <a:pathLst>
                  <a:path w="4010" extrusionOk="0" h="2689">
                    <a:moveTo>
                      <a:pt y="2688" x="2940"/>
                    </a:moveTo>
                    <a:lnTo>
                      <a:pt y="317" x="4009"/>
                    </a:lnTo>
                    <a:lnTo>
                      <a:pt y="159" x="4009"/>
                    </a:lnTo>
                    <a:lnTo>
                      <a:pt y="159" x="4009"/>
                    </a:lnTo>
                    <a:lnTo>
                      <a:pt y="1" x="3207"/>
                    </a:lnTo>
                    <a:lnTo>
                      <a:pt y="1" x="2673"/>
                    </a:lnTo>
                    <a:lnTo>
                      <a:pt y="1" x="2406"/>
                    </a:lnTo>
                    <a:lnTo>
                      <a:pt y="1" x="2406"/>
                    </a:lnTo>
                    <a:lnTo>
                      <a:pt y="1582" x="267"/>
                    </a:lnTo>
                    <a:lnTo>
                      <a:pt y="1898" x="0"/>
                    </a:lnTo>
                    <a:lnTo>
                      <a:pt y="2372" x="1069"/>
                    </a:lnTo>
                    <a:lnTo>
                      <a:pt y="2688" x="294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62" name="Shape 6962"/>
              <p:cNvSpPr/>
              <p:nvPr/>
            </p:nvSpPr>
            <p:spPr>
              <a:xfrm>
                <a:off y="169950" x="1530050"/>
                <a:ext cy="23750" cx="53475"/>
              </a:xfrm>
              <a:custGeom>
                <a:pathLst>
                  <a:path w="2139" extrusionOk="0" h="950">
                    <a:moveTo>
                      <a:pt y="791" x="1"/>
                    </a:moveTo>
                    <a:lnTo>
                      <a:pt y="0" x="1070"/>
                    </a:lnTo>
                    <a:lnTo>
                      <a:pt y="0" x="1070"/>
                    </a:lnTo>
                    <a:lnTo>
                      <a:pt y="0" x="1337"/>
                    </a:lnTo>
                    <a:lnTo>
                      <a:pt y="0" x="1604"/>
                    </a:lnTo>
                    <a:lnTo>
                      <a:pt y="159" x="2139"/>
                    </a:lnTo>
                    <a:lnTo>
                      <a:pt y="159" x="2139"/>
                    </a:lnTo>
                    <a:lnTo>
                      <a:pt y="159" x="2139"/>
                    </a:lnTo>
                    <a:lnTo>
                      <a:pt y="949" x="1604"/>
                    </a:lnTo>
                    <a:lnTo>
                      <a:pt y="949" x="1604"/>
                    </a:lnTo>
                    <a:lnTo>
                      <a:pt y="949" x="1070"/>
                    </a:lnTo>
                    <a:lnTo>
                      <a:pt y="949" x="535"/>
                    </a:lnTo>
                    <a:lnTo>
                      <a:pt y="791" x="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63" name="Shape 6963"/>
              <p:cNvSpPr/>
              <p:nvPr/>
            </p:nvSpPr>
            <p:spPr>
              <a:xfrm>
                <a:off y="2450575" x="2091300"/>
                <a:ext cy="138375" cx="233875"/>
              </a:xfrm>
              <a:custGeom>
                <a:pathLst>
                  <a:path w="9355" extrusionOk="0" h="5535">
                    <a:moveTo>
                      <a:pt y="2056" x="6682"/>
                    </a:moveTo>
                    <a:lnTo>
                      <a:pt y="2530" x="6949"/>
                    </a:lnTo>
                    <a:lnTo>
                      <a:pt y="2530" x="7217"/>
                    </a:lnTo>
                    <a:lnTo>
                      <a:pt y="2372" x="7217"/>
                    </a:lnTo>
                    <a:lnTo>
                      <a:pt y="2530" x="7217"/>
                    </a:lnTo>
                    <a:lnTo>
                      <a:pt y="2688" x="6949"/>
                    </a:lnTo>
                    <a:lnTo>
                      <a:pt y="4744" x="9355"/>
                    </a:lnTo>
                    <a:lnTo>
                      <a:pt y="4902" x="9355"/>
                    </a:lnTo>
                    <a:lnTo>
                      <a:pt y="4902" x="9355"/>
                    </a:lnTo>
                    <a:lnTo>
                      <a:pt y="5218" x="9087"/>
                    </a:lnTo>
                    <a:lnTo>
                      <a:pt y="5534" x="8553"/>
                    </a:lnTo>
                    <a:lnTo>
                      <a:pt y="5534" x="8553"/>
                    </a:lnTo>
                    <a:lnTo>
                      <a:pt y="5534" x="8286"/>
                    </a:lnTo>
                    <a:lnTo>
                      <a:pt y="3479" x="4009"/>
                    </a:lnTo>
                    <a:lnTo>
                      <a:pt y="3163" x="3475"/>
                    </a:lnTo>
                    <a:lnTo>
                      <a:pt y="633" x="1"/>
                    </a:lnTo>
                    <a:lnTo>
                      <a:pt y="475" x="1"/>
                    </a:lnTo>
                    <a:lnTo>
                      <a:pt y="475" x="1"/>
                    </a:lnTo>
                    <a:lnTo>
                      <a:pt y="159" x="535"/>
                    </a:lnTo>
                    <a:lnTo>
                      <a:pt y="1" x="1070"/>
                    </a:lnTo>
                    <a:lnTo>
                      <a:pt y="1" x="1070"/>
                    </a:lnTo>
                    <a:lnTo>
                      <a:pt y="1" x="1337"/>
                    </a:lnTo>
                    <a:lnTo>
                      <a:pt y="1424" x="4811"/>
                    </a:lnTo>
                    <a:lnTo>
                      <a:pt y="1266" x="5079"/>
                    </a:lnTo>
                    <a:lnTo>
                      <a:pt y="1266" x="5346"/>
                    </a:lnTo>
                    <a:lnTo>
                      <a:pt y="1266" x="5346"/>
                    </a:lnTo>
                    <a:lnTo>
                      <a:pt y="1424" x="5079"/>
                    </a:lnTo>
                    <a:lnTo>
                      <a:pt y="1582" x="5880"/>
                    </a:lnTo>
                    <a:lnTo>
                      <a:pt y="2056" x="6682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64" name="Shape 6964"/>
              <p:cNvSpPr/>
              <p:nvPr/>
            </p:nvSpPr>
            <p:spPr>
              <a:xfrm>
                <a:off y="2450575" x="2091300"/>
                <a:ext cy="138375" cx="233875"/>
              </a:xfrm>
              <a:custGeom>
                <a:pathLst>
                  <a:path w="9355" extrusionOk="0" fill="none" h="5535">
                    <a:moveTo>
                      <a:pt y="2056" x="6682"/>
                    </a:moveTo>
                    <a:lnTo>
                      <a:pt y="2530" x="6949"/>
                    </a:lnTo>
                    <a:lnTo>
                      <a:pt y="2530" x="7217"/>
                    </a:lnTo>
                    <a:lnTo>
                      <a:pt y="2372" x="7217"/>
                    </a:lnTo>
                    <a:lnTo>
                      <a:pt y="2530" x="7217"/>
                    </a:lnTo>
                    <a:lnTo>
                      <a:pt y="2688" x="6949"/>
                    </a:lnTo>
                    <a:lnTo>
                      <a:pt y="4744" x="9355"/>
                    </a:lnTo>
                    <a:lnTo>
                      <a:pt y="4902" x="9355"/>
                    </a:lnTo>
                    <a:lnTo>
                      <a:pt y="4902" x="9355"/>
                    </a:lnTo>
                    <a:lnTo>
                      <a:pt y="5218" x="9087"/>
                    </a:lnTo>
                    <a:lnTo>
                      <a:pt y="5534" x="8553"/>
                    </a:lnTo>
                    <a:lnTo>
                      <a:pt y="5534" x="8553"/>
                    </a:lnTo>
                    <a:lnTo>
                      <a:pt y="5534" x="8286"/>
                    </a:lnTo>
                    <a:lnTo>
                      <a:pt y="3479" x="4009"/>
                    </a:lnTo>
                    <a:lnTo>
                      <a:pt y="3163" x="3475"/>
                    </a:lnTo>
                    <a:lnTo>
                      <a:pt y="633" x="1"/>
                    </a:lnTo>
                    <a:lnTo>
                      <a:pt y="475" x="1"/>
                    </a:lnTo>
                    <a:lnTo>
                      <a:pt y="475" x="1"/>
                    </a:lnTo>
                    <a:lnTo>
                      <a:pt y="159" x="535"/>
                    </a:lnTo>
                    <a:lnTo>
                      <a:pt y="1" x="1070"/>
                    </a:lnTo>
                    <a:lnTo>
                      <a:pt y="1" x="1070"/>
                    </a:lnTo>
                    <a:lnTo>
                      <a:pt y="1" x="1337"/>
                    </a:lnTo>
                    <a:lnTo>
                      <a:pt y="1424" x="4811"/>
                    </a:lnTo>
                    <a:lnTo>
                      <a:pt y="1266" x="5079"/>
                    </a:lnTo>
                    <a:lnTo>
                      <a:pt y="1266" x="5346"/>
                    </a:lnTo>
                    <a:lnTo>
                      <a:pt y="1266" x="5346"/>
                    </a:lnTo>
                    <a:lnTo>
                      <a:pt y="1424" x="5079"/>
                    </a:lnTo>
                    <a:lnTo>
                      <a:pt y="1582" x="5880"/>
                    </a:lnTo>
                    <a:lnTo>
                      <a:pt y="2056" x="6682"/>
                    </a:lnTo>
                  </a:path>
                </a:pathLst>
              </a:custGeom>
              <a:noFill/>
              <a:ln w="5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65" name="Shape 6965"/>
              <p:cNvSpPr/>
              <p:nvPr/>
            </p:nvSpPr>
            <p:spPr>
              <a:xfrm>
                <a:off y="2466400" x="2037850"/>
                <a:ext cy="158125" cx="260600"/>
              </a:xfrm>
              <a:custGeom>
                <a:pathLst>
                  <a:path w="10424" extrusionOk="0" h="6325">
                    <a:moveTo>
                      <a:pt y="158" x="9889"/>
                    </a:moveTo>
                    <a:lnTo>
                      <a:pt y="474" x="9087"/>
                    </a:lnTo>
                    <a:lnTo>
                      <a:pt y="1107" x="7751"/>
                    </a:lnTo>
                    <a:lnTo>
                      <a:pt y="1423" x="7217"/>
                    </a:lnTo>
                    <a:lnTo>
                      <a:pt y="1581" x="6949"/>
                    </a:lnTo>
                    <a:lnTo>
                      <a:pt y="4427" x="2673"/>
                    </a:lnTo>
                    <a:lnTo>
                      <a:pt y="3636" x="802"/>
                    </a:lnTo>
                    <a:lnTo>
                      <a:pt y="3636" x="535"/>
                    </a:lnTo>
                    <a:lnTo>
                      <a:pt y="3636" x="535"/>
                    </a:lnTo>
                    <a:lnTo>
                      <a:pt y="3795" x="268"/>
                    </a:lnTo>
                    <a:lnTo>
                      <a:pt y="4111" x="0"/>
                    </a:lnTo>
                    <a:lnTo>
                      <a:pt y="4111" x="0"/>
                    </a:lnTo>
                    <a:lnTo>
                      <a:pt y="4111" x="0"/>
                    </a:lnTo>
                    <a:lnTo>
                      <a:pt y="4901" x="1070"/>
                    </a:lnTo>
                    <a:lnTo>
                      <a:pt y="5059" x="1337"/>
                    </a:lnTo>
                    <a:lnTo>
                      <a:pt y="4901" x="1871"/>
                    </a:lnTo>
                    <a:lnTo>
                      <a:pt y="5534" x="1070"/>
                    </a:lnTo>
                    <a:lnTo>
                      <a:pt y="5534" x="1070"/>
                    </a:lnTo>
                    <a:lnTo>
                      <a:pt y="5059" x="2139"/>
                    </a:lnTo>
                    <a:lnTo>
                      <a:pt y="5376" x="1871"/>
                    </a:lnTo>
                    <a:lnTo>
                      <a:pt y="5534" x="2139"/>
                    </a:lnTo>
                    <a:lnTo>
                      <a:pt y="6166" x="3475"/>
                    </a:lnTo>
                    <a:lnTo>
                      <a:pt y="6324" x="3475"/>
                    </a:lnTo>
                    <a:lnTo>
                      <a:pt y="6166" x="3475"/>
                    </a:lnTo>
                    <a:lnTo>
                      <a:pt y="6008" x="4009"/>
                    </a:lnTo>
                    <a:lnTo>
                      <a:pt y="5850" x="4277"/>
                    </a:lnTo>
                    <a:lnTo>
                      <a:pt y="5850" x="4277"/>
                    </a:lnTo>
                    <a:lnTo>
                      <a:pt y="5692" x="4277"/>
                    </a:lnTo>
                    <a:lnTo>
                      <a:pt y="4585" x="2940"/>
                    </a:lnTo>
                    <a:lnTo>
                      <a:pt y="2055" x="7751"/>
                    </a:lnTo>
                    <a:lnTo>
                      <a:pt y="1897" x="8018"/>
                    </a:lnTo>
                    <a:lnTo>
                      <a:pt y="1581" x="8553"/>
                    </a:lnTo>
                    <a:lnTo>
                      <a:pt y="949" x="9622"/>
                    </a:lnTo>
                    <a:lnTo>
                      <a:pt y="316" x="10156"/>
                    </a:lnTo>
                    <a:lnTo>
                      <a:pt y="158" x="10156"/>
                    </a:lnTo>
                    <a:lnTo>
                      <a:pt y="158" x="10424"/>
                    </a:lnTo>
                    <a:lnTo>
                      <a:pt y="158" x="10424"/>
                    </a:lnTo>
                    <a:lnTo>
                      <a:pt y="158" x="10424"/>
                    </a:lnTo>
                    <a:lnTo>
                      <a:pt y="0" x="10424"/>
                    </a:lnTo>
                    <a:lnTo>
                      <a:pt y="0" x="10156"/>
                    </a:lnTo>
                    <a:lnTo>
                      <a:pt y="158" x="10156"/>
                    </a:lnTo>
                    <a:lnTo>
                      <a:pt y="158" x="9889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66" name="Shape 6966"/>
              <p:cNvSpPr/>
              <p:nvPr/>
            </p:nvSpPr>
            <p:spPr>
              <a:xfrm>
                <a:off y="2466400" x="2037850"/>
                <a:ext cy="158125" cx="260600"/>
              </a:xfrm>
              <a:custGeom>
                <a:pathLst>
                  <a:path w="10424" extrusionOk="0" fill="none" h="6325">
                    <a:moveTo>
                      <a:pt y="158" x="9889"/>
                    </a:moveTo>
                    <a:lnTo>
                      <a:pt y="474" x="9087"/>
                    </a:lnTo>
                    <a:lnTo>
                      <a:pt y="1107" x="7751"/>
                    </a:lnTo>
                    <a:lnTo>
                      <a:pt y="1423" x="7217"/>
                    </a:lnTo>
                    <a:lnTo>
                      <a:pt y="1581" x="6949"/>
                    </a:lnTo>
                    <a:lnTo>
                      <a:pt y="4427" x="2673"/>
                    </a:lnTo>
                    <a:lnTo>
                      <a:pt y="3636" x="802"/>
                    </a:lnTo>
                    <a:lnTo>
                      <a:pt y="3636" x="535"/>
                    </a:lnTo>
                    <a:lnTo>
                      <a:pt y="3636" x="535"/>
                    </a:lnTo>
                    <a:lnTo>
                      <a:pt y="3795" x="268"/>
                    </a:lnTo>
                    <a:lnTo>
                      <a:pt y="4111" x="0"/>
                    </a:lnTo>
                    <a:lnTo>
                      <a:pt y="4111" x="0"/>
                    </a:lnTo>
                    <a:lnTo>
                      <a:pt y="4111" x="0"/>
                    </a:lnTo>
                    <a:lnTo>
                      <a:pt y="4901" x="1070"/>
                    </a:lnTo>
                    <a:lnTo>
                      <a:pt y="5059" x="1337"/>
                    </a:lnTo>
                    <a:lnTo>
                      <a:pt y="4901" x="1871"/>
                    </a:lnTo>
                    <a:lnTo>
                      <a:pt y="5534" x="1070"/>
                    </a:lnTo>
                    <a:lnTo>
                      <a:pt y="5534" x="1070"/>
                    </a:lnTo>
                    <a:lnTo>
                      <a:pt y="5059" x="2139"/>
                    </a:lnTo>
                    <a:lnTo>
                      <a:pt y="5376" x="1871"/>
                    </a:lnTo>
                    <a:lnTo>
                      <a:pt y="5534" x="2139"/>
                    </a:lnTo>
                    <a:lnTo>
                      <a:pt y="6166" x="3475"/>
                    </a:lnTo>
                    <a:lnTo>
                      <a:pt y="6324" x="3475"/>
                    </a:lnTo>
                    <a:lnTo>
                      <a:pt y="6166" x="3475"/>
                    </a:lnTo>
                    <a:lnTo>
                      <a:pt y="6008" x="4009"/>
                    </a:lnTo>
                    <a:lnTo>
                      <a:pt y="5850" x="4277"/>
                    </a:lnTo>
                    <a:lnTo>
                      <a:pt y="5850" x="4277"/>
                    </a:lnTo>
                    <a:lnTo>
                      <a:pt y="5692" x="4277"/>
                    </a:lnTo>
                    <a:lnTo>
                      <a:pt y="4585" x="2940"/>
                    </a:lnTo>
                    <a:lnTo>
                      <a:pt y="2055" x="7751"/>
                    </a:lnTo>
                    <a:lnTo>
                      <a:pt y="1897" x="8018"/>
                    </a:lnTo>
                    <a:lnTo>
                      <a:pt y="1581" x="8553"/>
                    </a:lnTo>
                    <a:lnTo>
                      <a:pt y="949" x="9622"/>
                    </a:lnTo>
                    <a:lnTo>
                      <a:pt y="316" x="10156"/>
                    </a:lnTo>
                    <a:lnTo>
                      <a:pt y="158" x="10156"/>
                    </a:lnTo>
                    <a:lnTo>
                      <a:pt y="158" x="10424"/>
                    </a:lnTo>
                    <a:lnTo>
                      <a:pt y="158" x="10424"/>
                    </a:lnTo>
                    <a:lnTo>
                      <a:pt y="158" x="10424"/>
                    </a:lnTo>
                    <a:lnTo>
                      <a:pt y="0" x="10424"/>
                    </a:lnTo>
                    <a:lnTo>
                      <a:pt y="0" x="10156"/>
                    </a:lnTo>
                    <a:lnTo>
                      <a:pt y="158" x="10156"/>
                    </a:lnTo>
                    <a:lnTo>
                      <a:pt y="158" x="9889"/>
                    </a:lnTo>
                  </a:path>
                </a:pathLst>
              </a:custGeom>
              <a:noFill/>
              <a:ln w="5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67" name="Shape 6967"/>
              <p:cNvSpPr/>
              <p:nvPr/>
            </p:nvSpPr>
            <p:spPr>
              <a:xfrm>
                <a:off y="2494050" x="2204875"/>
                <a:ext cy="27700" cx="46800"/>
              </a:xfrm>
              <a:custGeom>
                <a:pathLst>
                  <a:path w="1872" extrusionOk="0" h="1108">
                    <a:moveTo>
                      <a:pt y="1108" x="1"/>
                    </a:moveTo>
                    <a:lnTo>
                      <a:pt y="1108" x="536"/>
                    </a:lnTo>
                    <a:lnTo>
                      <a:pt y="633" x="1605"/>
                    </a:lnTo>
                    <a:lnTo>
                      <a:pt y="317" x="1872"/>
                    </a:lnTo>
                    <a:lnTo>
                      <a:pt y="1" x="1872"/>
                    </a:lnTo>
                    <a:lnTo>
                      <a:pt y="1" x="1605"/>
                    </a:lnTo>
                    <a:lnTo>
                      <a:pt y="159" x="803"/>
                    </a:lnTo>
                    <a:lnTo>
                      <a:pt y="791" x="1"/>
                    </a:lnTo>
                    <a:lnTo>
                      <a:pt y="1108" x="1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6968" name="Shape 6968"/>
              <p:cNvSpPr/>
              <p:nvPr/>
            </p:nvSpPr>
            <p:spPr>
              <a:xfrm>
                <a:off y="2494050" x="2204875"/>
                <a:ext cy="27700" cx="46800"/>
              </a:xfrm>
              <a:custGeom>
                <a:pathLst>
                  <a:path w="1872" extrusionOk="0" fill="none" h="1108">
                    <a:moveTo>
                      <a:pt y="1108" x="1"/>
                    </a:moveTo>
                    <a:lnTo>
                      <a:pt y="1108" x="536"/>
                    </a:lnTo>
                    <a:lnTo>
                      <a:pt y="633" x="1605"/>
                    </a:lnTo>
                    <a:lnTo>
                      <a:pt y="317" x="1872"/>
                    </a:lnTo>
                    <a:lnTo>
                      <a:pt y="1" x="1872"/>
                    </a:lnTo>
                    <a:lnTo>
                      <a:pt y="1" x="1605"/>
                    </a:lnTo>
                    <a:lnTo>
                      <a:pt y="159" x="803"/>
                    </a:lnTo>
                    <a:lnTo>
                      <a:pt y="791" x="1"/>
                    </a:lnTo>
                    <a:lnTo>
                      <a:pt y="1108" x="1"/>
                    </a:lnTo>
                  </a:path>
                </a:pathLst>
              </a:custGeom>
              <a:noFill/>
              <a:ln w="5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</p:grpSp>
      </p:grpSp>
      <p:sp>
        <p:nvSpPr>
          <p:cNvPr id="6969" name="Shape 6969"/>
          <p:cNvSpPr/>
          <p:nvPr/>
        </p:nvSpPr>
        <p:spPr>
          <a:xfrm>
            <a:off y="157161" x="1779586"/>
            <a:ext cy="1828800" cx="558482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40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Rolls</a:t>
            </a:r>
            <a:br>
              <a:rPr strike="noStrike" u="none" b="1" cap="none" baseline="0" sz="40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strike="noStrike" u="none" b="1" cap="none" baseline="0" sz="40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strike="noStrike" u="none" b="1" cap="none" baseline="0" sz="36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Continous Rolls and Part-Rolls)</a:t>
            </a:r>
          </a:p>
        </p:txBody>
      </p:sp>
    </p:spTree>
  </p:cSld>
  <p:clrMapOvr>
    <a:masterClrMapping/>
  </p:clrMapOvr>
  <p:transition spd="slow">
    <p:cut/>
  </p:transition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6973" name="Shape 6973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6974" name="Shape 6974"/>
          <p:cNvSpPr/>
          <p:nvPr/>
        </p:nvSpPr>
        <p:spPr>
          <a:xfrm>
            <a:off y="2525711" x="965200"/>
            <a:ext cy="2300286" cx="449262"/>
          </a:xfrm>
          <a:custGeom>
            <a:pathLst>
              <a:path w="372" extrusionOk="0" h="1789">
                <a:moveTo>
                  <a:pt y="0" x="364"/>
                </a:moveTo>
                <a:lnTo>
                  <a:pt y="6" x="358"/>
                </a:lnTo>
                <a:lnTo>
                  <a:pt y="13" x="351"/>
                </a:lnTo>
                <a:lnTo>
                  <a:pt y="21" x="345"/>
                </a:lnTo>
                <a:lnTo>
                  <a:pt y="33" x="338"/>
                </a:lnTo>
                <a:lnTo>
                  <a:pt y="60" x="325"/>
                </a:lnTo>
                <a:lnTo>
                  <a:pt y="95" x="312"/>
                </a:lnTo>
                <a:lnTo>
                  <a:pt y="136" x="298"/>
                </a:lnTo>
                <a:lnTo>
                  <a:pt y="183" x="285"/>
                </a:lnTo>
                <a:lnTo>
                  <a:pt y="236" x="271"/>
                </a:lnTo>
                <a:lnTo>
                  <a:pt y="293" x="256"/>
                </a:lnTo>
                <a:lnTo>
                  <a:pt y="421" x="227"/>
                </a:lnTo>
                <a:lnTo>
                  <a:pt y="563" x="197"/>
                </a:lnTo>
                <a:lnTo>
                  <a:pt y="715" x="168"/>
                </a:lnTo>
                <a:lnTo>
                  <a:pt y="871" x="139"/>
                </a:lnTo>
                <a:lnTo>
                  <a:pt y="1027" x="112"/>
                </a:lnTo>
                <a:lnTo>
                  <a:pt y="1181" x="87"/>
                </a:lnTo>
                <a:lnTo>
                  <a:pt y="1327" x="64"/>
                </a:lnTo>
                <a:lnTo>
                  <a:pt y="1461" x="44"/>
                </a:lnTo>
                <a:lnTo>
                  <a:pt y="1577" x="27"/>
                </a:lnTo>
                <a:lnTo>
                  <a:pt y="1674" x="13"/>
                </a:lnTo>
                <a:lnTo>
                  <a:pt y="1747" x="4"/>
                </a:lnTo>
                <a:lnTo>
                  <a:pt y="1789" x="0"/>
                </a:lnTo>
                <a:lnTo>
                  <a:pt y="1789" x="16"/>
                </a:lnTo>
                <a:lnTo>
                  <a:pt y="1748" x="20"/>
                </a:lnTo>
                <a:lnTo>
                  <a:pt y="1677" x="28"/>
                </a:lnTo>
                <a:lnTo>
                  <a:pt y="1580" x="41"/>
                </a:lnTo>
                <a:lnTo>
                  <a:pt y="1464" x="58"/>
                </a:lnTo>
                <a:lnTo>
                  <a:pt y="1329" x="78"/>
                </a:lnTo>
                <a:lnTo>
                  <a:pt y="1184" x="102"/>
                </a:lnTo>
                <a:lnTo>
                  <a:pt y="1030" x="128"/>
                </a:lnTo>
                <a:lnTo>
                  <a:pt y="873" x="155"/>
                </a:lnTo>
                <a:lnTo>
                  <a:pt y="718" x="183"/>
                </a:lnTo>
                <a:lnTo>
                  <a:pt y="566" x="212"/>
                </a:lnTo>
                <a:lnTo>
                  <a:pt y="425" x="241"/>
                </a:lnTo>
                <a:lnTo>
                  <a:pt y="297" x="271"/>
                </a:lnTo>
                <a:lnTo>
                  <a:pt y="239" x="285"/>
                </a:lnTo>
                <a:lnTo>
                  <a:pt y="188" x="300"/>
                </a:lnTo>
                <a:lnTo>
                  <a:pt y="141" x="312"/>
                </a:lnTo>
                <a:lnTo>
                  <a:pt y="99" x="327"/>
                </a:lnTo>
                <a:lnTo>
                  <a:pt y="65" x="339"/>
                </a:lnTo>
                <a:lnTo>
                  <a:pt y="40" x="352"/>
                </a:lnTo>
                <a:lnTo>
                  <a:pt y="30" x="358"/>
                </a:lnTo>
                <a:lnTo>
                  <a:pt y="21" x="362"/>
                </a:lnTo>
                <a:lnTo>
                  <a:pt y="16" x="368"/>
                </a:lnTo>
                <a:lnTo>
                  <a:pt y="13" x="372"/>
                </a:lnTo>
                <a:lnTo>
                  <a:pt y="0" x="364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975" name="Shape 6975"/>
          <p:cNvSpPr/>
          <p:nvPr/>
        </p:nvSpPr>
        <p:spPr>
          <a:xfrm>
            <a:off y="2490786" x="1379537"/>
            <a:ext cy="90486" cx="100012"/>
          </a:xfrm>
          <a:custGeom>
            <a:pathLst>
              <a:path w="83" extrusionOk="0" h="70">
                <a:moveTo>
                  <a:pt y="3" x="0"/>
                </a:moveTo>
                <a:lnTo>
                  <a:pt y="0" x="83"/>
                </a:lnTo>
                <a:lnTo>
                  <a:pt y="70" x="41"/>
                </a:lnTo>
                <a:lnTo>
                  <a:pt y="3" x="0"/>
                </a:lnTo>
                <a:lnTo>
                  <a:pt y="0" x="83"/>
                </a:lnTo>
                <a:lnTo>
                  <a:pt y="3" x="0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976" name="Shape 6976"/>
          <p:cNvSpPr/>
          <p:nvPr/>
        </p:nvSpPr>
        <p:spPr>
          <a:xfrm>
            <a:off y="3092450" x="919162"/>
            <a:ext cy="1741486" cx="93662"/>
          </a:xfrm>
          <a:custGeom>
            <a:pathLst>
              <a:path w="77" extrusionOk="0" h="1355">
                <a:moveTo>
                  <a:pt y="12" x="0"/>
                </a:moveTo>
                <a:lnTo>
                  <a:pt y="15" x="4"/>
                </a:lnTo>
                <a:lnTo>
                  <a:pt y="21" x="9"/>
                </a:lnTo>
                <a:lnTo>
                  <a:pt y="27" x="13"/>
                </a:lnTo>
                <a:lnTo>
                  <a:pt y="34" x="17"/>
                </a:lnTo>
                <a:lnTo>
                  <a:pt y="55" x="26"/>
                </a:lnTo>
                <a:lnTo>
                  <a:pt y="81" x="33"/>
                </a:lnTo>
                <a:lnTo>
                  <a:pt y="110" x="38"/>
                </a:lnTo>
                <a:lnTo>
                  <a:pt y="146" x="44"/>
                </a:lnTo>
                <a:lnTo>
                  <a:pt y="184" x="48"/>
                </a:lnTo>
                <a:lnTo>
                  <a:pt y="227" x="53"/>
                </a:lnTo>
                <a:lnTo>
                  <a:pt y="274" x="55"/>
                </a:lnTo>
                <a:lnTo>
                  <a:pt y="322" x="58"/>
                </a:lnTo>
                <a:lnTo>
                  <a:pt y="373" x="60"/>
                </a:lnTo>
                <a:lnTo>
                  <a:pt y="427" x="61"/>
                </a:lnTo>
                <a:lnTo>
                  <a:pt y="538" x="63"/>
                </a:lnTo>
                <a:lnTo>
                  <a:pt y="655" x="61"/>
                </a:lnTo>
                <a:lnTo>
                  <a:pt y="771" x="60"/>
                </a:lnTo>
                <a:lnTo>
                  <a:pt y="885" x="57"/>
                </a:lnTo>
                <a:lnTo>
                  <a:pt y="994" x="53"/>
                </a:lnTo>
                <a:lnTo>
                  <a:pt y="1095" x="50"/>
                </a:lnTo>
                <a:lnTo>
                  <a:pt y="1185" x="47"/>
                </a:lnTo>
                <a:lnTo>
                  <a:pt y="1260" x="44"/>
                </a:lnTo>
                <a:lnTo>
                  <a:pt y="1317" x="44"/>
                </a:lnTo>
                <a:lnTo>
                  <a:pt y="1355" x="44"/>
                </a:lnTo>
                <a:lnTo>
                  <a:pt y="1354" x="60"/>
                </a:lnTo>
                <a:lnTo>
                  <a:pt y="1317" x="58"/>
                </a:lnTo>
                <a:lnTo>
                  <a:pt y="1260" x="60"/>
                </a:lnTo>
                <a:lnTo>
                  <a:pt y="1185" x="61"/>
                </a:lnTo>
                <a:lnTo>
                  <a:pt y="1095" x="65"/>
                </a:lnTo>
                <a:lnTo>
                  <a:pt y="994" x="68"/>
                </a:lnTo>
                <a:lnTo>
                  <a:pt y="885" x="71"/>
                </a:lnTo>
                <a:lnTo>
                  <a:pt y="771" x="74"/>
                </a:lnTo>
                <a:lnTo>
                  <a:pt y="655" x="77"/>
                </a:lnTo>
                <a:lnTo>
                  <a:pt y="538" x="77"/>
                </a:lnTo>
                <a:lnTo>
                  <a:pt y="427" x="77"/>
                </a:lnTo>
                <a:lnTo>
                  <a:pt y="373" x="75"/>
                </a:lnTo>
                <a:lnTo>
                  <a:pt y="322" x="72"/>
                </a:lnTo>
                <a:lnTo>
                  <a:pt y="272" x="71"/>
                </a:lnTo>
                <a:lnTo>
                  <a:pt y="227" x="67"/>
                </a:lnTo>
                <a:lnTo>
                  <a:pt y="183" x="64"/>
                </a:lnTo>
                <a:lnTo>
                  <a:pt y="143" x="58"/>
                </a:lnTo>
                <a:lnTo>
                  <a:pt y="108" x="54"/>
                </a:lnTo>
                <a:lnTo>
                  <a:pt y="76" x="47"/>
                </a:lnTo>
                <a:lnTo>
                  <a:pt y="49" x="40"/>
                </a:lnTo>
                <a:lnTo>
                  <a:pt y="28" x="31"/>
                </a:lnTo>
                <a:lnTo>
                  <a:pt y="19" x="26"/>
                </a:lnTo>
                <a:lnTo>
                  <a:pt y="11" x="21"/>
                </a:lnTo>
                <a:lnTo>
                  <a:pt y="5" x="14"/>
                </a:lnTo>
                <a:lnTo>
                  <a:pt y="0" x="9"/>
                </a:lnTo>
                <a:lnTo>
                  <a:pt y="12" x="0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977" name="Shape 6977"/>
          <p:cNvSpPr/>
          <p:nvPr/>
        </p:nvSpPr>
        <p:spPr>
          <a:xfrm>
            <a:off y="3057525" x="858837"/>
            <a:ext cy="90487" cx="96836"/>
          </a:xfrm>
          <a:custGeom>
            <a:pathLst>
              <a:path w="81" extrusionOk="0" h="71">
                <a:moveTo>
                  <a:pt y="71" x="41"/>
                </a:moveTo>
                <a:lnTo>
                  <a:pt y="0" x="0"/>
                </a:lnTo>
                <a:lnTo>
                  <a:pt y="2" x="81"/>
                </a:lnTo>
                <a:lnTo>
                  <a:pt y="71" x="41"/>
                </a:lnTo>
                <a:lnTo>
                  <a:pt y="0" x="0"/>
                </a:lnTo>
                <a:lnTo>
                  <a:pt y="71" x="41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978" name="Shape 6978"/>
          <p:cNvSpPr/>
          <p:nvPr/>
        </p:nvSpPr>
        <p:spPr>
          <a:xfrm>
            <a:off y="1811336" x="657225"/>
            <a:ext cy="2351086" cx="17461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979" name="Shape 6979"/>
          <p:cNvSpPr/>
          <p:nvPr/>
        </p:nvSpPr>
        <p:spPr>
          <a:xfrm>
            <a:off y="1804986" x="1644650"/>
            <a:ext cy="2352674" cx="20636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980" name="Shape 6980"/>
          <p:cNvSpPr/>
          <p:nvPr/>
        </p:nvSpPr>
        <p:spPr>
          <a:xfrm>
            <a:off y="4672012" x="1155700"/>
            <a:ext cy="22225" cx="1946275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981" name="Shape 6981"/>
          <p:cNvSpPr/>
          <p:nvPr/>
        </p:nvSpPr>
        <p:spPr>
          <a:xfrm>
            <a:off y="1763711" x="658812"/>
            <a:ext cy="46036" cx="22225"/>
          </a:xfrm>
          <a:custGeom>
            <a:pathLst>
              <a:path w="19" extrusionOk="0" h="36">
                <a:moveTo>
                  <a:pt y="0" x="2"/>
                </a:moveTo>
                <a:lnTo>
                  <a:pt y="5" x="2"/>
                </a:lnTo>
                <a:lnTo>
                  <a:pt y="36" x="0"/>
                </a:lnTo>
                <a:lnTo>
                  <a:pt y="36" x="17"/>
                </a:lnTo>
                <a:lnTo>
                  <a:pt y="6" x="19"/>
                </a:lnTo>
                <a:lnTo>
                  <a:pt y="2" x="19"/>
                </a:lnTo>
                <a:lnTo>
                  <a:pt y="0" x="2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982" name="Shape 6982"/>
          <p:cNvSpPr/>
          <p:nvPr/>
        </p:nvSpPr>
        <p:spPr>
          <a:xfrm>
            <a:off y="1697036" x="661987"/>
            <a:ext cy="46036" cx="28574"/>
          </a:xfrm>
          <a:custGeom>
            <a:pathLst>
              <a:path w="23" extrusionOk="0" h="36">
                <a:moveTo>
                  <a:pt y="0" x="6"/>
                </a:moveTo>
                <a:lnTo>
                  <a:pt y="26" x="0"/>
                </a:lnTo>
                <a:lnTo>
                  <a:pt y="34" x="0"/>
                </a:lnTo>
                <a:lnTo>
                  <a:pt y="36" x="17"/>
                </a:lnTo>
                <a:lnTo>
                  <a:pt y="29" x="17"/>
                </a:lnTo>
                <a:lnTo>
                  <a:pt y="2" x="23"/>
                </a:lnTo>
                <a:lnTo>
                  <a:pt y="0" x="6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983" name="Shape 6983"/>
          <p:cNvSpPr/>
          <p:nvPr/>
        </p:nvSpPr>
        <p:spPr>
          <a:xfrm>
            <a:off y="1630362" x="674687"/>
            <a:ext cy="49211" cx="31749"/>
          </a:xfrm>
          <a:custGeom>
            <a:pathLst>
              <a:path w="27" extrusionOk="0" h="38">
                <a:moveTo>
                  <a:pt y="0" x="10"/>
                </a:moveTo>
                <a:lnTo>
                  <a:pt y="20" x="5"/>
                </a:lnTo>
                <a:lnTo>
                  <a:pt y="34" x="0"/>
                </a:lnTo>
                <a:lnTo>
                  <a:pt y="38" x="17"/>
                </a:lnTo>
                <a:lnTo>
                  <a:pt y="24" x="20"/>
                </a:lnTo>
                <a:lnTo>
                  <a:pt y="5" x="27"/>
                </a:lnTo>
                <a:lnTo>
                  <a:pt y="0" x="1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984" name="Shape 6984"/>
          <p:cNvSpPr/>
          <p:nvPr/>
        </p:nvSpPr>
        <p:spPr>
          <a:xfrm>
            <a:off y="1566862" x="695325"/>
            <a:ext cy="50800" cx="36512"/>
          </a:xfrm>
          <a:custGeom>
            <a:pathLst>
              <a:path w="30" extrusionOk="0" h="39">
                <a:moveTo>
                  <a:pt y="0" x="15"/>
                </a:moveTo>
                <a:lnTo>
                  <a:pt y="13" x="9"/>
                </a:lnTo>
                <a:lnTo>
                  <a:pt y="33" x="0"/>
                </a:lnTo>
                <a:lnTo>
                  <a:pt y="39" x="16"/>
                </a:lnTo>
                <a:lnTo>
                  <a:pt y="20" x="24"/>
                </a:lnTo>
                <a:lnTo>
                  <a:pt y="7" x="30"/>
                </a:lnTo>
                <a:lnTo>
                  <a:pt y="0" x="15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985" name="Shape 6985"/>
          <p:cNvSpPr/>
          <p:nvPr/>
        </p:nvSpPr>
        <p:spPr>
          <a:xfrm>
            <a:off y="1509712" x="723900"/>
            <a:ext cy="47625" cx="41274"/>
          </a:xfrm>
          <a:custGeom>
            <a:pathLst>
              <a:path w="34" extrusionOk="0" h="38">
                <a:moveTo>
                  <a:pt y="0" x="19"/>
                </a:moveTo>
                <a:lnTo>
                  <a:pt y="7" x="14"/>
                </a:lnTo>
                <a:lnTo>
                  <a:pt y="30" x="0"/>
                </a:lnTo>
                <a:lnTo>
                  <a:pt y="38" x="16"/>
                </a:lnTo>
                <a:lnTo>
                  <a:pt y="15" x="28"/>
                </a:lnTo>
                <a:lnTo>
                  <a:pt y="10" x="34"/>
                </a:lnTo>
                <a:lnTo>
                  <a:pt y="0" x="19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986" name="Shape 6986"/>
          <p:cNvSpPr/>
          <p:nvPr/>
        </p:nvSpPr>
        <p:spPr>
          <a:xfrm>
            <a:off y="1454150" x="758825"/>
            <a:ext cy="50800" cx="42861"/>
          </a:xfrm>
          <a:custGeom>
            <a:pathLst>
              <a:path w="35" extrusionOk="0" h="39">
                <a:moveTo>
                  <a:pt y="0" x="23"/>
                </a:moveTo>
                <a:lnTo>
                  <a:pt y="3" x="20"/>
                </a:lnTo>
                <a:lnTo>
                  <a:pt y="26" x="1"/>
                </a:lnTo>
                <a:lnTo>
                  <a:pt y="29" x="0"/>
                </a:lnTo>
                <a:lnTo>
                  <a:pt y="39" x="14"/>
                </a:lnTo>
                <a:lnTo>
                  <a:pt y="36" x="16"/>
                </a:lnTo>
                <a:lnTo>
                  <a:pt y="14" x="33"/>
                </a:lnTo>
                <a:lnTo>
                  <a:pt y="12" x="35"/>
                </a:lnTo>
                <a:lnTo>
                  <a:pt y="0" x="23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987" name="Shape 6987"/>
          <p:cNvSpPr/>
          <p:nvPr/>
        </p:nvSpPr>
        <p:spPr>
          <a:xfrm>
            <a:off y="1406525" x="800100"/>
            <a:ext cy="47625" cx="46036"/>
          </a:xfrm>
          <a:custGeom>
            <a:pathLst>
              <a:path w="38" extrusionOk="0" h="37">
                <a:moveTo>
                  <a:pt y="0" x="26"/>
                </a:moveTo>
                <a:lnTo>
                  <a:pt y="19" x="6"/>
                </a:lnTo>
                <a:lnTo>
                  <a:pt y="24" x="0"/>
                </a:lnTo>
                <a:lnTo>
                  <a:pt y="37" x="13"/>
                </a:lnTo>
                <a:lnTo>
                  <a:pt y="32" x="18"/>
                </a:lnTo>
                <a:lnTo>
                  <a:pt y="13" x="38"/>
                </a:lnTo>
                <a:lnTo>
                  <a:pt y="0" x="26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988" name="Shape 6988"/>
          <p:cNvSpPr/>
          <p:nvPr/>
        </p:nvSpPr>
        <p:spPr>
          <a:xfrm>
            <a:off y="1366837" x="849312"/>
            <a:ext cy="44449" cx="46036"/>
          </a:xfrm>
          <a:custGeom>
            <a:pathLst>
              <a:path w="38" extrusionOk="0" h="34">
                <a:moveTo>
                  <a:pt y="0" x="28"/>
                </a:moveTo>
                <a:lnTo>
                  <a:pt y="11" x="10"/>
                </a:lnTo>
                <a:lnTo>
                  <a:pt y="20" x="0"/>
                </a:lnTo>
                <a:lnTo>
                  <a:pt y="34" x="11"/>
                </a:lnTo>
                <a:lnTo>
                  <a:pt y="26" x="21"/>
                </a:lnTo>
                <a:lnTo>
                  <a:pt y="13" x="38"/>
                </a:lnTo>
                <a:lnTo>
                  <a:pt y="0" x="28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989" name="Shape 6989"/>
          <p:cNvSpPr/>
          <p:nvPr/>
        </p:nvSpPr>
        <p:spPr>
          <a:xfrm>
            <a:off y="1331912" x="903287"/>
            <a:ext cy="39687" cx="44450"/>
          </a:xfrm>
          <a:custGeom>
            <a:pathLst>
              <a:path w="38" extrusionOk="0" h="31">
                <a:moveTo>
                  <a:pt y="0" x="30"/>
                </a:moveTo>
                <a:lnTo>
                  <a:pt y="7" x="15"/>
                </a:lnTo>
                <a:lnTo>
                  <a:pt y="17" x="0"/>
                </a:lnTo>
                <a:lnTo>
                  <a:pt y="31" x="8"/>
                </a:lnTo>
                <a:lnTo>
                  <a:pt y="23" x="24"/>
                </a:lnTo>
                <a:lnTo>
                  <a:pt y="14" x="38"/>
                </a:lnTo>
                <a:lnTo>
                  <a:pt y="0" x="3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990" name="Shape 6990"/>
          <p:cNvSpPr/>
          <p:nvPr/>
        </p:nvSpPr>
        <p:spPr>
          <a:xfrm>
            <a:off y="4160837" x="657225"/>
            <a:ext cy="530225" cx="501649"/>
          </a:xfrm>
          <a:custGeom>
            <a:pathLst>
              <a:path w="414" extrusionOk="0" h="413">
                <a:moveTo>
                  <a:pt y="0" x="0"/>
                </a:moveTo>
                <a:lnTo>
                  <a:pt y="21" x="1"/>
                </a:lnTo>
                <a:lnTo>
                  <a:pt y="43" x="3"/>
                </a:lnTo>
                <a:lnTo>
                  <a:pt y="62" x="5"/>
                </a:lnTo>
                <a:lnTo>
                  <a:pt y="82" x="8"/>
                </a:lnTo>
                <a:lnTo>
                  <a:pt y="102" x="14"/>
                </a:lnTo>
                <a:lnTo>
                  <a:pt y="122" x="20"/>
                </a:lnTo>
                <a:lnTo>
                  <a:pt y="141" x="25"/>
                </a:lnTo>
                <a:lnTo>
                  <a:pt y="160" x="32"/>
                </a:lnTo>
                <a:lnTo>
                  <a:pt y="178" x="41"/>
                </a:lnTo>
                <a:lnTo>
                  <a:pt y="196" x="51"/>
                </a:lnTo>
                <a:lnTo>
                  <a:pt y="213" x="61"/>
                </a:lnTo>
                <a:lnTo>
                  <a:pt y="230" x="71"/>
                </a:lnTo>
                <a:lnTo>
                  <a:pt y="246" x="82"/>
                </a:lnTo>
                <a:lnTo>
                  <a:pt y="261" x="95"/>
                </a:lnTo>
                <a:lnTo>
                  <a:pt y="277" x="108"/>
                </a:lnTo>
                <a:lnTo>
                  <a:pt y="291" x="122"/>
                </a:lnTo>
                <a:lnTo>
                  <a:pt y="305" x="136"/>
                </a:lnTo>
                <a:lnTo>
                  <a:pt y="318" x="152"/>
                </a:lnTo>
                <a:lnTo>
                  <a:pt y="331" x="167"/>
                </a:lnTo>
                <a:lnTo>
                  <a:pt y="342" x="183"/>
                </a:lnTo>
                <a:lnTo>
                  <a:pt y="354" x="200"/>
                </a:lnTo>
                <a:lnTo>
                  <a:pt y="364" x="217"/>
                </a:lnTo>
                <a:lnTo>
                  <a:pt y="372" x="235"/>
                </a:lnTo>
                <a:lnTo>
                  <a:pt y="381" x="253"/>
                </a:lnTo>
                <a:lnTo>
                  <a:pt y="388" x="272"/>
                </a:lnTo>
                <a:lnTo>
                  <a:pt y="395" x="291"/>
                </a:lnTo>
                <a:lnTo>
                  <a:pt y="401" x="311"/>
                </a:lnTo>
                <a:lnTo>
                  <a:pt y="405" x="331"/>
                </a:lnTo>
                <a:lnTo>
                  <a:pt y="409" x="351"/>
                </a:lnTo>
                <a:lnTo>
                  <a:pt y="412" x="372"/>
                </a:lnTo>
                <a:lnTo>
                  <a:pt y="413" x="393"/>
                </a:lnTo>
                <a:lnTo>
                  <a:pt y="413" x="414"/>
                </a:lnTo>
                <a:lnTo>
                  <a:pt y="399" x="414"/>
                </a:lnTo>
                <a:lnTo>
                  <a:pt y="398" x="393"/>
                </a:lnTo>
                <a:lnTo>
                  <a:pt y="396" x="373"/>
                </a:lnTo>
                <a:lnTo>
                  <a:pt y="395" x="353"/>
                </a:lnTo>
                <a:lnTo>
                  <a:pt y="391" x="333"/>
                </a:lnTo>
                <a:lnTo>
                  <a:pt y="386" x="315"/>
                </a:lnTo>
                <a:lnTo>
                  <a:pt y="381" x="295"/>
                </a:lnTo>
                <a:lnTo>
                  <a:pt y="375" x="277"/>
                </a:lnTo>
                <a:lnTo>
                  <a:pt y="367" x="260"/>
                </a:lnTo>
                <a:lnTo>
                  <a:pt y="359" x="241"/>
                </a:lnTo>
                <a:lnTo>
                  <a:pt y="349" x="224"/>
                </a:lnTo>
                <a:lnTo>
                  <a:pt y="341" x="207"/>
                </a:lnTo>
                <a:lnTo>
                  <a:pt y="330" x="191"/>
                </a:lnTo>
                <a:lnTo>
                  <a:pt y="318" x="176"/>
                </a:lnTo>
                <a:lnTo>
                  <a:pt y="307" x="160"/>
                </a:lnTo>
                <a:lnTo>
                  <a:pt y="294" x="146"/>
                </a:lnTo>
                <a:lnTo>
                  <a:pt y="281" x="132"/>
                </a:lnTo>
                <a:lnTo>
                  <a:pt y="267" x="119"/>
                </a:lnTo>
                <a:lnTo>
                  <a:pt y="253" x="106"/>
                </a:lnTo>
                <a:lnTo>
                  <a:pt y="237" x="95"/>
                </a:lnTo>
                <a:lnTo>
                  <a:pt y="222" x="83"/>
                </a:lnTo>
                <a:lnTo>
                  <a:pt y="206" x="74"/>
                </a:lnTo>
                <a:lnTo>
                  <a:pt y="189" x="64"/>
                </a:lnTo>
                <a:lnTo>
                  <a:pt y="172" x="55"/>
                </a:lnTo>
                <a:lnTo>
                  <a:pt y="153" x="47"/>
                </a:lnTo>
                <a:lnTo>
                  <a:pt y="136" x="39"/>
                </a:lnTo>
                <a:lnTo>
                  <a:pt y="118" x="34"/>
                </a:lnTo>
                <a:lnTo>
                  <a:pt y="99" x="28"/>
                </a:lnTo>
                <a:lnTo>
                  <a:pt y="79" x="24"/>
                </a:lnTo>
                <a:lnTo>
                  <a:pt y="60" x="20"/>
                </a:lnTo>
                <a:lnTo>
                  <a:pt y="41" x="18"/>
                </a:lnTo>
                <a:lnTo>
                  <a:pt y="21" x="15"/>
                </a:lnTo>
                <a:lnTo>
                  <a:pt y="0" x="15"/>
                </a:lnTo>
                <a:lnTo>
                  <a:pt y="0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991" name="Shape 6991"/>
          <p:cNvSpPr/>
          <p:nvPr/>
        </p:nvSpPr>
        <p:spPr>
          <a:xfrm>
            <a:off y="4156075" x="1644650"/>
            <a:ext cy="401637" cx="187324"/>
          </a:xfrm>
          <a:custGeom>
            <a:pathLst>
              <a:path w="155" extrusionOk="0" h="312">
                <a:moveTo>
                  <a:pt y="0" x="0"/>
                </a:moveTo>
                <a:lnTo>
                  <a:pt y="22" x="1"/>
                </a:lnTo>
                <a:lnTo>
                  <a:pt y="45" x="3"/>
                </a:lnTo>
                <a:lnTo>
                  <a:pt y="66" x="6"/>
                </a:lnTo>
                <a:lnTo>
                  <a:pt y="89" x="10"/>
                </a:lnTo>
                <a:lnTo>
                  <a:pt y="110" x="16"/>
                </a:lnTo>
                <a:lnTo>
                  <a:pt y="132" x="23"/>
                </a:lnTo>
                <a:lnTo>
                  <a:pt y="153" x="30"/>
                </a:lnTo>
                <a:lnTo>
                  <a:pt y="173" x="38"/>
                </a:lnTo>
                <a:lnTo>
                  <a:pt y="193" x="48"/>
                </a:lnTo>
                <a:lnTo>
                  <a:pt y="211" x="60"/>
                </a:lnTo>
                <a:lnTo>
                  <a:pt y="230" x="71"/>
                </a:lnTo>
                <a:lnTo>
                  <a:pt y="248" x="84"/>
                </a:lnTo>
                <a:lnTo>
                  <a:pt y="265" x="98"/>
                </a:lnTo>
                <a:lnTo>
                  <a:pt y="281" x="112"/>
                </a:lnTo>
                <a:lnTo>
                  <a:pt y="297" x="128"/>
                </a:lnTo>
                <a:lnTo>
                  <a:pt y="312" x="144"/>
                </a:lnTo>
                <a:lnTo>
                  <a:pt y="298" x="155"/>
                </a:lnTo>
                <a:lnTo>
                  <a:pt y="284" x="139"/>
                </a:lnTo>
                <a:lnTo>
                  <a:pt y="270" x="125"/>
                </a:lnTo>
                <a:lnTo>
                  <a:pt y="254" x="111"/>
                </a:lnTo>
                <a:lnTo>
                  <a:pt y="237" x="98"/>
                </a:lnTo>
                <a:lnTo>
                  <a:pt y="220" x="85"/>
                </a:lnTo>
                <a:lnTo>
                  <a:pt y="203" x="74"/>
                </a:lnTo>
                <a:lnTo>
                  <a:pt y="184" x="64"/>
                </a:lnTo>
                <a:lnTo>
                  <a:pt y="166" x="54"/>
                </a:lnTo>
                <a:lnTo>
                  <a:pt y="146" x="45"/>
                </a:lnTo>
                <a:lnTo>
                  <a:pt y="126" x="38"/>
                </a:lnTo>
                <a:lnTo>
                  <a:pt y="106" x="33"/>
                </a:lnTo>
                <a:lnTo>
                  <a:pt y="85" x="27"/>
                </a:lnTo>
                <a:lnTo>
                  <a:pt y="64" x="23"/>
                </a:lnTo>
                <a:lnTo>
                  <a:pt y="42" x="20"/>
                </a:lnTo>
                <a:lnTo>
                  <a:pt y="21" x="19"/>
                </a:lnTo>
                <a:lnTo>
                  <a:pt y="0" x="17"/>
                </a:lnTo>
                <a:lnTo>
                  <a:pt y="0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992" name="Shape 6992"/>
          <p:cNvSpPr/>
          <p:nvPr/>
        </p:nvSpPr>
        <p:spPr>
          <a:xfrm>
            <a:off y="1314450" x="1343025"/>
            <a:ext cy="39687" cx="46037"/>
          </a:xfrm>
          <a:custGeom>
            <a:pathLst>
              <a:path w="39" extrusionOk="0" h="31">
                <a:moveTo>
                  <a:pt y="15" x="39"/>
                </a:moveTo>
                <a:lnTo>
                  <a:pt y="13" x="35"/>
                </a:lnTo>
                <a:lnTo>
                  <a:pt y="0" x="6"/>
                </a:lnTo>
                <a:lnTo>
                  <a:pt y="17" x="0"/>
                </a:lnTo>
                <a:lnTo>
                  <a:pt y="28" x="27"/>
                </a:lnTo>
                <a:lnTo>
                  <a:pt y="31" x="32"/>
                </a:lnTo>
                <a:lnTo>
                  <a:pt y="15" x="39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993" name="Shape 6993"/>
          <p:cNvSpPr/>
          <p:nvPr/>
        </p:nvSpPr>
        <p:spPr>
          <a:xfrm>
            <a:off y="1344612" x="1398587"/>
            <a:ext cy="42861" cx="46036"/>
          </a:xfrm>
          <a:custGeom>
            <a:pathLst>
              <a:path w="38" extrusionOk="0" h="33">
                <a:moveTo>
                  <a:pt y="18" x="38"/>
                </a:moveTo>
                <a:lnTo>
                  <a:pt y="4" x="16"/>
                </a:lnTo>
                <a:lnTo>
                  <a:pt y="0" x="8"/>
                </a:lnTo>
                <a:lnTo>
                  <a:pt y="16" x="0"/>
                </a:lnTo>
                <a:lnTo>
                  <a:pt y="18" x="7"/>
                </a:lnTo>
                <a:lnTo>
                  <a:pt y="33" x="30"/>
                </a:lnTo>
                <a:lnTo>
                  <a:pt y="18" x="38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994" name="Shape 6994"/>
          <p:cNvSpPr/>
          <p:nvPr/>
        </p:nvSpPr>
        <p:spPr>
          <a:xfrm>
            <a:off y="1381125" x="1450975"/>
            <a:ext cy="46036" cx="46036"/>
          </a:xfrm>
          <a:custGeom>
            <a:pathLst>
              <a:path w="38" extrusionOk="0" h="36">
                <a:moveTo>
                  <a:pt y="23" x="38"/>
                </a:moveTo>
                <a:lnTo>
                  <a:pt y="10" x="22"/>
                </a:lnTo>
                <a:lnTo>
                  <a:pt y="0" x="9"/>
                </a:lnTo>
                <a:lnTo>
                  <a:pt y="15" x="0"/>
                </a:lnTo>
                <a:lnTo>
                  <a:pt y="25" x="12"/>
                </a:lnTo>
                <a:lnTo>
                  <a:pt y="36" x="27"/>
                </a:lnTo>
                <a:lnTo>
                  <a:pt y="23" x="38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995" name="Shape 6995"/>
          <p:cNvSpPr/>
          <p:nvPr/>
        </p:nvSpPr>
        <p:spPr>
          <a:xfrm>
            <a:off y="1423987" x="1498600"/>
            <a:ext cy="50800" cx="42861"/>
          </a:xfrm>
          <a:custGeom>
            <a:pathLst>
              <a:path w="36" extrusionOk="0" h="39">
                <a:moveTo>
                  <a:pt y="26" x="36"/>
                </a:moveTo>
                <a:lnTo>
                  <a:pt y="18" x="29"/>
                </a:lnTo>
                <a:lnTo>
                  <a:pt y="0" x="12"/>
                </a:lnTo>
                <a:lnTo>
                  <a:pt y="13" x="0"/>
                </a:lnTo>
                <a:lnTo>
                  <a:pt y="30" x="16"/>
                </a:lnTo>
                <a:lnTo>
                  <a:pt y="39" x="23"/>
                </a:lnTo>
                <a:lnTo>
                  <a:pt y="26" x="36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996" name="Shape 6996"/>
          <p:cNvSpPr/>
          <p:nvPr/>
        </p:nvSpPr>
        <p:spPr>
          <a:xfrm>
            <a:off y="1476375" x="1539875"/>
            <a:ext cy="50800" cx="41274"/>
          </a:xfrm>
          <a:custGeom>
            <a:pathLst>
              <a:path w="34" extrusionOk="0" h="39">
                <a:moveTo>
                  <a:pt y="29" x="34"/>
                </a:moveTo>
                <a:lnTo>
                  <a:pt y="26" x="33"/>
                </a:lnTo>
                <a:lnTo>
                  <a:pt y="2" x="15"/>
                </a:lnTo>
                <a:lnTo>
                  <a:pt y="0" x="13"/>
                </a:lnTo>
                <a:lnTo>
                  <a:pt y="12" x="0"/>
                </a:lnTo>
                <a:lnTo>
                  <a:pt y="12" x="0"/>
                </a:lnTo>
                <a:lnTo>
                  <a:pt y="36" x="17"/>
                </a:lnTo>
                <a:lnTo>
                  <a:pt y="39" x="20"/>
                </a:lnTo>
                <a:lnTo>
                  <a:pt y="29" x="34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997" name="Shape 6997"/>
          <p:cNvSpPr/>
          <p:nvPr/>
        </p:nvSpPr>
        <p:spPr>
          <a:xfrm>
            <a:off y="1530350" x="1574800"/>
            <a:ext cy="52387" cx="38099"/>
          </a:xfrm>
          <a:custGeom>
            <a:pathLst>
              <a:path w="31" extrusionOk="0" h="40">
                <a:moveTo>
                  <a:pt y="31" x="31"/>
                </a:moveTo>
                <a:lnTo>
                  <a:pt y="8" x="19"/>
                </a:lnTo>
                <a:lnTo>
                  <a:pt y="0" x="14"/>
                </a:lnTo>
                <a:lnTo>
                  <a:pt y="10" x="0"/>
                </a:lnTo>
                <a:lnTo>
                  <a:pt y="17" x="4"/>
                </a:lnTo>
                <a:lnTo>
                  <a:pt y="40" x="16"/>
                </a:lnTo>
                <a:lnTo>
                  <a:pt y="31" x="31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998" name="Shape 6998"/>
          <p:cNvSpPr/>
          <p:nvPr/>
        </p:nvSpPr>
        <p:spPr>
          <a:xfrm>
            <a:off y="1593850" x="1603375"/>
            <a:ext cy="49212" cx="36512"/>
          </a:xfrm>
          <a:custGeom>
            <a:pathLst>
              <a:path w="30" extrusionOk="0" h="39">
                <a:moveTo>
                  <a:pt y="33" x="30"/>
                </a:moveTo>
                <a:lnTo>
                  <a:pt y="14" x="23"/>
                </a:lnTo>
                <a:lnTo>
                  <a:pt y="0" x="16"/>
                </a:lnTo>
                <a:lnTo>
                  <a:pt y="7" x="0"/>
                </a:lnTo>
                <a:lnTo>
                  <a:pt y="22" x="7"/>
                </a:lnTo>
                <a:lnTo>
                  <a:pt y="39" x="13"/>
                </a:lnTo>
                <a:lnTo>
                  <a:pt y="33" x="3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6999" name="Shape 6999"/>
          <p:cNvSpPr/>
          <p:nvPr/>
        </p:nvSpPr>
        <p:spPr>
          <a:xfrm>
            <a:off y="1657350" x="1625600"/>
            <a:ext cy="49211" cx="30161"/>
          </a:xfrm>
          <a:custGeom>
            <a:pathLst>
              <a:path w="26" extrusionOk="0" h="38">
                <a:moveTo>
                  <a:pt y="34" x="26"/>
                </a:moveTo>
                <a:lnTo>
                  <a:pt y="24" x="23"/>
                </a:lnTo>
                <a:lnTo>
                  <a:pt y="0" x="17"/>
                </a:lnTo>
                <a:lnTo>
                  <a:pt y="4" x="0"/>
                </a:lnTo>
                <a:lnTo>
                  <a:pt y="28" x="6"/>
                </a:lnTo>
                <a:lnTo>
                  <a:pt y="38" x="9"/>
                </a:lnTo>
                <a:lnTo>
                  <a:pt y="34" x="26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00" name="Shape 7000"/>
          <p:cNvSpPr/>
          <p:nvPr/>
        </p:nvSpPr>
        <p:spPr>
          <a:xfrm>
            <a:off y="1722436" x="1639886"/>
            <a:ext cy="47625" cx="25399"/>
          </a:xfrm>
          <a:custGeom>
            <a:pathLst>
              <a:path w="21" extrusionOk="0" h="37">
                <a:moveTo>
                  <a:pt y="36" x="21"/>
                </a:moveTo>
                <a:lnTo>
                  <a:pt y="36" x="21"/>
                </a:lnTo>
                <a:lnTo>
                  <a:pt y="4" x="18"/>
                </a:lnTo>
                <a:lnTo>
                  <a:pt y="0" x="17"/>
                </a:lnTo>
                <a:lnTo>
                  <a:pt y="4" x="0"/>
                </a:lnTo>
                <a:lnTo>
                  <a:pt y="6" x="0"/>
                </a:lnTo>
                <a:lnTo>
                  <a:pt y="37" x="4"/>
                </a:lnTo>
                <a:lnTo>
                  <a:pt y="37" x="4"/>
                </a:lnTo>
                <a:lnTo>
                  <a:pt y="36" x="21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01" name="Shape 7001"/>
          <p:cNvSpPr/>
          <p:nvPr/>
        </p:nvSpPr>
        <p:spPr>
          <a:xfrm>
            <a:off y="1790700" x="1644650"/>
            <a:ext cy="19049" cx="23812"/>
          </a:xfrm>
          <a:custGeom>
            <a:pathLst>
              <a:path w="19" extrusionOk="0" h="14">
                <a:moveTo>
                  <a:pt y="14" x="19"/>
                </a:moveTo>
                <a:lnTo>
                  <a:pt y="0" x="19"/>
                </a:lnTo>
                <a:lnTo>
                  <a:pt y="1" x="0"/>
                </a:lnTo>
                <a:lnTo>
                  <a:pt y="14" x="1"/>
                </a:lnTo>
                <a:lnTo>
                  <a:pt y="14" x="19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02" name="Shape 7002"/>
          <p:cNvSpPr/>
          <p:nvPr/>
        </p:nvSpPr>
        <p:spPr>
          <a:xfrm>
            <a:off y="3262311" x="1746250"/>
            <a:ext cy="392112" cx="414337"/>
          </a:xfrm>
          <a:custGeom>
            <a:pathLst>
              <a:path w="342" extrusionOk="0" h="304">
                <a:moveTo>
                  <a:pt y="304" x="1"/>
                </a:moveTo>
                <a:lnTo>
                  <a:pt y="303" x="15"/>
                </a:lnTo>
                <a:lnTo>
                  <a:pt y="299" x="28"/>
                </a:lnTo>
                <a:lnTo>
                  <a:pt y="294" x="40"/>
                </a:lnTo>
                <a:lnTo>
                  <a:pt y="287" x="51"/>
                </a:lnTo>
                <a:lnTo>
                  <a:pt y="280" x="62"/>
                </a:lnTo>
                <a:lnTo>
                  <a:pt y="272" x="72"/>
                </a:lnTo>
                <a:lnTo>
                  <a:pt y="262" x="82"/>
                </a:lnTo>
                <a:lnTo>
                  <a:pt y="252" x="91"/>
                </a:lnTo>
                <a:lnTo>
                  <a:pt y="230" x="108"/>
                </a:lnTo>
                <a:lnTo>
                  <a:pt y="206" x="122"/>
                </a:lnTo>
                <a:lnTo>
                  <a:pt y="181" x="138"/>
                </a:lnTo>
                <a:lnTo>
                  <a:pt y="154" x="153"/>
                </a:lnTo>
                <a:lnTo>
                  <a:pt y="128" x="169"/>
                </a:lnTo>
                <a:lnTo>
                  <a:pt y="104" x="186"/>
                </a:lnTo>
                <a:lnTo>
                  <a:pt y="91" x="196"/>
                </a:lnTo>
                <a:lnTo>
                  <a:pt y="81" x="204"/>
                </a:lnTo>
                <a:lnTo>
                  <a:pt y="70" x="216"/>
                </a:lnTo>
                <a:lnTo>
                  <a:pt y="60" x="226"/>
                </a:lnTo>
                <a:lnTo>
                  <a:pt y="51" x="237"/>
                </a:lnTo>
                <a:lnTo>
                  <a:pt y="43" x="250"/>
                </a:lnTo>
                <a:lnTo>
                  <a:pt y="36" x="263"/>
                </a:lnTo>
                <a:lnTo>
                  <a:pt y="29" x="277"/>
                </a:lnTo>
                <a:lnTo>
                  <a:pt y="23" x="291"/>
                </a:lnTo>
                <a:lnTo>
                  <a:pt y="19" x="307"/>
                </a:lnTo>
                <a:lnTo>
                  <a:pt y="16" x="324"/>
                </a:lnTo>
                <a:lnTo>
                  <a:pt y="14" x="342"/>
                </a:lnTo>
                <a:lnTo>
                  <a:pt y="0" x="342"/>
                </a:lnTo>
                <a:lnTo>
                  <a:pt y="2" x="322"/>
                </a:lnTo>
                <a:lnTo>
                  <a:pt y="4" x="304"/>
                </a:lnTo>
                <a:lnTo>
                  <a:pt y="9" x="287"/>
                </a:lnTo>
                <a:lnTo>
                  <a:pt y="14" x="271"/>
                </a:lnTo>
                <a:lnTo>
                  <a:pt y="21" x="256"/>
                </a:lnTo>
                <a:lnTo>
                  <a:pt y="30" x="241"/>
                </a:lnTo>
                <a:lnTo>
                  <a:pt y="38" x="229"/>
                </a:lnTo>
                <a:lnTo>
                  <a:pt y="48" x="216"/>
                </a:lnTo>
                <a:lnTo>
                  <a:pt y="60" x="204"/>
                </a:lnTo>
                <a:lnTo>
                  <a:pt y="70" x="193"/>
                </a:lnTo>
                <a:lnTo>
                  <a:pt y="83" x="183"/>
                </a:lnTo>
                <a:lnTo>
                  <a:pt y="95" x="175"/>
                </a:lnTo>
                <a:lnTo>
                  <a:pt y="119" x="156"/>
                </a:lnTo>
                <a:lnTo>
                  <a:pt y="146" x="140"/>
                </a:lnTo>
                <a:lnTo>
                  <a:pt y="172" x="125"/>
                </a:lnTo>
                <a:lnTo>
                  <a:pt y="198" x="109"/>
                </a:lnTo>
                <a:lnTo>
                  <a:pt y="222" x="95"/>
                </a:lnTo>
                <a:lnTo>
                  <a:pt y="243" x="79"/>
                </a:lnTo>
                <a:lnTo>
                  <a:pt y="252" x="71"/>
                </a:lnTo>
                <a:lnTo>
                  <a:pt y="260" x="62"/>
                </a:lnTo>
                <a:lnTo>
                  <a:pt y="269" x="52"/>
                </a:lnTo>
                <a:lnTo>
                  <a:pt y="274" x="44"/>
                </a:lnTo>
                <a:lnTo>
                  <a:pt y="280" x="34"/>
                </a:lnTo>
                <a:lnTo>
                  <a:pt y="284" x="23"/>
                </a:lnTo>
                <a:lnTo>
                  <a:pt y="287" x="11"/>
                </a:lnTo>
                <a:lnTo>
                  <a:pt y="290" x="0"/>
                </a:lnTo>
                <a:lnTo>
                  <a:pt y="304" x="1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03" name="Shape 7003"/>
          <p:cNvSpPr/>
          <p:nvPr/>
        </p:nvSpPr>
        <p:spPr>
          <a:xfrm>
            <a:off y="3594100" x="1668461"/>
            <a:ext cy="100011" cx="92074"/>
          </a:xfrm>
          <a:custGeom>
            <a:pathLst>
              <a:path w="75" extrusionOk="0" h="78">
                <a:moveTo>
                  <a:pt y="78" x="75"/>
                </a:moveTo>
                <a:lnTo>
                  <a:pt y="47" x="0"/>
                </a:lnTo>
                <a:lnTo>
                  <a:pt y="0" x="67"/>
                </a:lnTo>
                <a:lnTo>
                  <a:pt y="78" x="75"/>
                </a:lnTo>
                <a:lnTo>
                  <a:pt y="47" x="0"/>
                </a:lnTo>
                <a:lnTo>
                  <a:pt y="78" x="75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04" name="Shape 7004"/>
          <p:cNvSpPr/>
          <p:nvPr/>
        </p:nvSpPr>
        <p:spPr>
          <a:xfrm>
            <a:off y="1752600" x="1681161"/>
            <a:ext cy="100011" cx="85725"/>
          </a:xfrm>
          <a:custGeom>
            <a:pathLst>
              <a:path w="71" extrusionOk="0" h="78">
                <a:moveTo>
                  <a:pt y="0" x="71"/>
                </a:moveTo>
                <a:lnTo>
                  <a:pt y="40" x="0"/>
                </a:lnTo>
                <a:lnTo>
                  <a:pt y="78" x="71"/>
                </a:lnTo>
                <a:lnTo>
                  <a:pt y="0" x="71"/>
                </a:lnTo>
                <a:lnTo>
                  <a:pt y="40" x="0"/>
                </a:lnTo>
                <a:lnTo>
                  <a:pt y="0" x="71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05" name="Shape 7005"/>
          <p:cNvSpPr/>
          <p:nvPr/>
        </p:nvSpPr>
        <p:spPr>
          <a:xfrm>
            <a:off y="1792286" x="1751011"/>
            <a:ext cy="1493837" cx="417512"/>
          </a:xfrm>
          <a:custGeom>
            <a:pathLst>
              <a:path w="345" extrusionOk="0" h="1073">
                <a:moveTo>
                  <a:pt y="1058" x="345"/>
                </a:moveTo>
                <a:lnTo>
                  <a:pt y="1056" x="340"/>
                </a:lnTo>
                <a:lnTo>
                  <a:pt y="1055" x="335"/>
                </a:lnTo>
                <a:lnTo>
                  <a:pt y="1050" x="330"/>
                </a:lnTo>
                <a:lnTo>
                  <a:pt y="1046" x="325"/>
                </a:lnTo>
                <a:lnTo>
                  <a:pt y="1039" x="320"/>
                </a:lnTo>
                <a:lnTo>
                  <a:pt y="1032" x="315"/>
                </a:lnTo>
                <a:lnTo>
                  <a:pt y="1023" x="310"/>
                </a:lnTo>
                <a:lnTo>
                  <a:pt y="1013" x="306"/>
                </a:lnTo>
                <a:lnTo>
                  <a:pt y="989" x="297"/>
                </a:lnTo>
                <a:lnTo>
                  <a:pt y="961" x="288"/>
                </a:lnTo>
                <a:lnTo>
                  <a:pt y="928" x="280"/>
                </a:lnTo>
                <a:lnTo>
                  <a:pt y="893" x="273"/>
                </a:lnTo>
                <a:lnTo>
                  <a:pt y="813" x="259"/>
                </a:lnTo>
                <a:lnTo>
                  <a:pt y="724" x="246"/>
                </a:lnTo>
                <a:lnTo>
                  <a:pt y="628" x="233"/>
                </a:lnTo>
                <a:lnTo>
                  <a:pt y="530" x="220"/>
                </a:lnTo>
                <a:lnTo>
                  <a:pt y="432" x="206"/>
                </a:lnTo>
                <a:lnTo>
                  <a:pt y="337" x="189"/>
                </a:lnTo>
                <a:lnTo>
                  <a:pt y="292" x="179"/>
                </a:lnTo>
                <a:lnTo>
                  <a:pt y="249" x="169"/>
                </a:lnTo>
                <a:lnTo>
                  <a:pt y="208" x="159"/>
                </a:lnTo>
                <a:lnTo>
                  <a:pt y="169" x="146"/>
                </a:lnTo>
                <a:lnTo>
                  <a:pt y="134" x="134"/>
                </a:lnTo>
                <a:lnTo>
                  <a:pt y="101" x="119"/>
                </a:lnTo>
                <a:lnTo>
                  <a:pt y="87" x="112"/>
                </a:lnTo>
                <a:lnTo>
                  <a:pt y="73" x="104"/>
                </a:lnTo>
                <a:lnTo>
                  <a:pt y="60" x="95"/>
                </a:lnTo>
                <a:lnTo>
                  <a:pt y="49" x="87"/>
                </a:lnTo>
                <a:lnTo>
                  <a:pt y="37" x="78"/>
                </a:lnTo>
                <a:lnTo>
                  <a:pt y="29" x="68"/>
                </a:lnTo>
                <a:lnTo>
                  <a:pt y="20" x="58"/>
                </a:lnTo>
                <a:lnTo>
                  <a:pt y="13" x="47"/>
                </a:lnTo>
                <a:lnTo>
                  <a:pt y="7" x="37"/>
                </a:lnTo>
                <a:lnTo>
                  <a:pt y="4" x="24"/>
                </a:lnTo>
                <a:lnTo>
                  <a:pt y="2" x="13"/>
                </a:lnTo>
                <a:lnTo>
                  <a:pt y="0" x="0"/>
                </a:lnTo>
                <a:lnTo>
                  <a:pt y="16" x="0"/>
                </a:lnTo>
                <a:lnTo>
                  <a:pt y="16" x="11"/>
                </a:lnTo>
                <a:lnTo>
                  <a:pt y="19" x="21"/>
                </a:lnTo>
                <a:lnTo>
                  <a:pt y="22" x="30"/>
                </a:lnTo>
                <a:lnTo>
                  <a:pt y="26" x="40"/>
                </a:lnTo>
                <a:lnTo>
                  <a:pt y="33" x="50"/>
                </a:lnTo>
                <a:lnTo>
                  <a:pt y="40" x="58"/>
                </a:lnTo>
                <a:lnTo>
                  <a:pt y="49" x="67"/>
                </a:lnTo>
                <a:lnTo>
                  <a:pt y="57" x="75"/>
                </a:lnTo>
                <a:lnTo>
                  <a:pt y="68" x="84"/>
                </a:lnTo>
                <a:lnTo>
                  <a:pt y="81" x="91"/>
                </a:lnTo>
                <a:lnTo>
                  <a:pt y="94" x="98"/>
                </a:lnTo>
                <a:lnTo>
                  <a:pt y="108" x="105"/>
                </a:lnTo>
                <a:lnTo>
                  <a:pt y="139" x="119"/>
                </a:lnTo>
                <a:lnTo>
                  <a:pt y="174" x="132"/>
                </a:lnTo>
                <a:lnTo>
                  <a:pt y="212" x="144"/>
                </a:lnTo>
                <a:lnTo>
                  <a:pt y="252" x="155"/>
                </a:lnTo>
                <a:lnTo>
                  <a:pt y="296" x="165"/>
                </a:lnTo>
                <a:lnTo>
                  <a:pt y="340" x="173"/>
                </a:lnTo>
                <a:lnTo>
                  <a:pt y="435" x="190"/>
                </a:lnTo>
                <a:lnTo>
                  <a:pt y="533" x="205"/>
                </a:lnTo>
                <a:lnTo>
                  <a:pt y="630" x="219"/>
                </a:lnTo>
                <a:lnTo>
                  <a:pt y="725" x="232"/>
                </a:lnTo>
                <a:lnTo>
                  <a:pt y="815" x="244"/>
                </a:lnTo>
                <a:lnTo>
                  <a:pt y="896" x="259"/>
                </a:lnTo>
                <a:lnTo>
                  <a:pt y="931" x="266"/>
                </a:lnTo>
                <a:lnTo>
                  <a:pt y="964" x="273"/>
                </a:lnTo>
                <a:lnTo>
                  <a:pt y="994" x="283"/>
                </a:lnTo>
                <a:lnTo>
                  <a:pt y="1019" x="291"/>
                </a:lnTo>
                <a:lnTo>
                  <a:pt y="1029" x="297"/>
                </a:lnTo>
                <a:lnTo>
                  <a:pt y="1039" x="303"/>
                </a:lnTo>
                <a:lnTo>
                  <a:pt y="1049" x="308"/>
                </a:lnTo>
                <a:lnTo>
                  <a:pt y="1056" x="314"/>
                </a:lnTo>
                <a:lnTo>
                  <a:pt y="1062" x="320"/>
                </a:lnTo>
                <a:lnTo>
                  <a:pt y="1067" x="327"/>
                </a:lnTo>
                <a:lnTo>
                  <a:pt y="1070" x="335"/>
                </a:lnTo>
                <a:lnTo>
                  <a:pt y="1073" x="344"/>
                </a:lnTo>
                <a:lnTo>
                  <a:pt y="1058" x="345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06" name="Shape 7006"/>
          <p:cNvSpPr/>
          <p:nvPr/>
        </p:nvSpPr>
        <p:spPr>
          <a:xfrm>
            <a:off y="1792286" x="1468437"/>
            <a:ext cy="814386" cx="366711"/>
          </a:xfrm>
          <a:custGeom>
            <a:pathLst>
              <a:path w="303" extrusionOk="0" h="634">
                <a:moveTo>
                  <a:pt y="317" x="303"/>
                </a:moveTo>
                <a:lnTo>
                  <a:pt y="333" x="303"/>
                </a:lnTo>
                <a:lnTo>
                  <a:pt y="347" x="301"/>
                </a:lnTo>
                <a:lnTo>
                  <a:pt y="361" x="300"/>
                </a:lnTo>
                <a:lnTo>
                  <a:pt y="375" x="297"/>
                </a:lnTo>
                <a:lnTo>
                  <a:pt y="401" x="290"/>
                </a:lnTo>
                <a:lnTo>
                  <a:pt y="424" x="280"/>
                </a:lnTo>
                <a:lnTo>
                  <a:pt y="447" x="269"/>
                </a:lnTo>
                <a:lnTo>
                  <a:pt y="468" x="256"/>
                </a:lnTo>
                <a:lnTo>
                  <a:pt y="486" x="243"/>
                </a:lnTo>
                <a:lnTo>
                  <a:pt y="505" x="229"/>
                </a:lnTo>
                <a:lnTo>
                  <a:pt y="539" x="202"/>
                </a:lnTo>
                <a:lnTo>
                  <a:pt y="572" x="178"/>
                </a:lnTo>
                <a:lnTo>
                  <a:pt y="587" x="168"/>
                </a:lnTo>
                <a:lnTo>
                  <a:pt y="603" x="159"/>
                </a:lnTo>
                <a:lnTo>
                  <a:pt y="610" x="156"/>
                </a:lnTo>
                <a:lnTo>
                  <a:pt y="618" x="155"/>
                </a:lnTo>
                <a:lnTo>
                  <a:pt y="627" x="154"/>
                </a:lnTo>
                <a:lnTo>
                  <a:pt y="634" x="152"/>
                </a:lnTo>
                <a:lnTo>
                  <a:pt y="627" x="152"/>
                </a:lnTo>
                <a:lnTo>
                  <a:pt y="618" x="151"/>
                </a:lnTo>
                <a:lnTo>
                  <a:pt y="611" x="149"/>
                </a:lnTo>
                <a:lnTo>
                  <a:pt y="603" x="146"/>
                </a:lnTo>
                <a:lnTo>
                  <a:pt y="587" x="139"/>
                </a:lnTo>
                <a:lnTo>
                  <a:pt y="572" x="129"/>
                </a:lnTo>
                <a:lnTo>
                  <a:pt y="540" x="105"/>
                </a:lnTo>
                <a:lnTo>
                  <a:pt y="505" x="78"/>
                </a:lnTo>
                <a:lnTo>
                  <a:pt y="486" x="64"/>
                </a:lnTo>
                <a:lnTo>
                  <a:pt y="468" x="50"/>
                </a:lnTo>
                <a:lnTo>
                  <a:pt y="447" x="37"/>
                </a:lnTo>
                <a:lnTo>
                  <a:pt y="424" x="26"/>
                </a:lnTo>
                <a:lnTo>
                  <a:pt y="400" x="16"/>
                </a:lnTo>
                <a:lnTo>
                  <a:pt y="374" x="7"/>
                </a:lnTo>
                <a:lnTo>
                  <a:pt y="361" x="4"/>
                </a:lnTo>
                <a:lnTo>
                  <a:pt y="347" x="3"/>
                </a:lnTo>
                <a:lnTo>
                  <a:pt y="333" x="2"/>
                </a:lnTo>
                <a:lnTo>
                  <a:pt y="317" x="0"/>
                </a:lnTo>
                <a:lnTo>
                  <a:pt y="302" x="2"/>
                </a:lnTo>
                <a:lnTo>
                  <a:pt y="287" x="2"/>
                </a:lnTo>
                <a:lnTo>
                  <a:pt y="273" x="4"/>
                </a:lnTo>
                <a:lnTo>
                  <a:pt y="260" x="7"/>
                </a:lnTo>
                <a:lnTo>
                  <a:pt y="235" x="14"/>
                </a:lnTo>
                <a:lnTo>
                  <a:pt y="211" x="23"/>
                </a:lnTo>
                <a:lnTo>
                  <a:pt y="188" x="34"/>
                </a:lnTo>
                <a:lnTo>
                  <a:pt y="168" x="47"/>
                </a:lnTo>
                <a:lnTo>
                  <a:pt y="148" x="61"/>
                </a:lnTo>
                <a:lnTo>
                  <a:pt y="130" x="74"/>
                </a:lnTo>
                <a:lnTo>
                  <a:pt y="95" x="102"/>
                </a:lnTo>
                <a:lnTo>
                  <a:pt y="63" x="127"/>
                </a:lnTo>
                <a:lnTo>
                  <a:pt y="47" x="137"/>
                </a:lnTo>
                <a:lnTo>
                  <a:pt y="32" x="144"/>
                </a:lnTo>
                <a:lnTo>
                  <a:pt y="24" x="146"/>
                </a:lnTo>
                <a:lnTo>
                  <a:pt y="16" x="149"/>
                </a:lnTo>
                <a:lnTo>
                  <a:pt y="7" x="151"/>
                </a:lnTo>
                <a:lnTo>
                  <a:pt y="0" x="151"/>
                </a:lnTo>
                <a:lnTo>
                  <a:pt y="7" x="151"/>
                </a:lnTo>
                <a:lnTo>
                  <a:pt y="16" x="152"/>
                </a:lnTo>
                <a:lnTo>
                  <a:pt y="23" x="154"/>
                </a:lnTo>
                <a:lnTo>
                  <a:pt y="32" x="156"/>
                </a:lnTo>
                <a:lnTo>
                  <a:pt y="47" x="164"/>
                </a:lnTo>
                <a:lnTo>
                  <a:pt y="63" x="173"/>
                </a:lnTo>
                <a:lnTo>
                  <a:pt y="94" x="198"/>
                </a:lnTo>
                <a:lnTo>
                  <a:pt y="130" x="226"/>
                </a:lnTo>
                <a:lnTo>
                  <a:pt y="148" x="240"/>
                </a:lnTo>
                <a:lnTo>
                  <a:pt y="168" x="254"/>
                </a:lnTo>
                <a:lnTo>
                  <a:pt y="188" x="267"/>
                </a:lnTo>
                <a:lnTo>
                  <a:pt y="211" x="279"/>
                </a:lnTo>
                <a:lnTo>
                  <a:pt y="235" x="289"/>
                </a:lnTo>
                <a:lnTo>
                  <a:pt y="260" x="296"/>
                </a:lnTo>
                <a:lnTo>
                  <a:pt y="273" x="298"/>
                </a:lnTo>
                <a:lnTo>
                  <a:pt y="287" x="301"/>
                </a:lnTo>
                <a:lnTo>
                  <a:pt y="302" x="303"/>
                </a:lnTo>
                <a:lnTo>
                  <a:pt y="317" x="30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07" name="Shape 7007"/>
          <p:cNvSpPr/>
          <p:nvPr/>
        </p:nvSpPr>
        <p:spPr>
          <a:xfrm>
            <a:off y="2200275" x="1643061"/>
            <a:ext cy="406400" cx="203199"/>
          </a:xfrm>
          <a:custGeom>
            <a:pathLst>
              <a:path w="167" extrusionOk="0" h="317">
                <a:moveTo>
                  <a:pt y="317" x="0"/>
                </a:moveTo>
                <a:lnTo>
                  <a:pt y="317" x="17"/>
                </a:lnTo>
                <a:lnTo>
                  <a:pt y="310" x="18"/>
                </a:lnTo>
                <a:lnTo>
                  <a:pt y="303" x="20"/>
                </a:lnTo>
                <a:lnTo>
                  <a:pt y="296" x="21"/>
                </a:lnTo>
                <a:lnTo>
                  <a:pt y="289" x="24"/>
                </a:lnTo>
                <a:lnTo>
                  <a:pt y="274" x="31"/>
                </a:lnTo>
                <a:lnTo>
                  <a:pt y="259" x="41"/>
                </a:lnTo>
                <a:lnTo>
                  <a:pt y="228" x="64"/>
                </a:lnTo>
                <a:lnTo>
                  <a:pt y="193" x="92"/>
                </a:lnTo>
                <a:lnTo>
                  <a:pt y="175" x="106"/>
                </a:lnTo>
                <a:lnTo>
                  <a:pt y="155" x="119"/>
                </a:lnTo>
                <a:lnTo>
                  <a:pt y="134" x="132"/>
                </a:lnTo>
                <a:lnTo>
                  <a:pt y="111" x="145"/>
                </a:lnTo>
                <a:lnTo>
                  <a:pt y="85" x="153"/>
                </a:lnTo>
                <a:lnTo>
                  <a:pt y="60" x="162"/>
                </a:lnTo>
                <a:lnTo>
                  <a:pt y="46" x="164"/>
                </a:lnTo>
                <a:lnTo>
                  <a:pt y="31" x="166"/>
                </a:lnTo>
                <a:lnTo>
                  <a:pt y="16" x="167"/>
                </a:lnTo>
                <a:lnTo>
                  <a:pt y="0" x="167"/>
                </a:lnTo>
                <a:lnTo>
                  <a:pt y="0" x="150"/>
                </a:lnTo>
                <a:lnTo>
                  <a:pt y="14" x="150"/>
                </a:lnTo>
                <a:lnTo>
                  <a:pt y="29" x="149"/>
                </a:lnTo>
                <a:lnTo>
                  <a:pt y="43" x="147"/>
                </a:lnTo>
                <a:lnTo>
                  <a:pt y="56" x="145"/>
                </a:lnTo>
                <a:lnTo>
                  <a:pt y="81" x="137"/>
                </a:lnTo>
                <a:lnTo>
                  <a:pt y="104" x="127"/>
                </a:lnTo>
                <a:lnTo>
                  <a:pt y="125" x="118"/>
                </a:lnTo>
                <a:lnTo>
                  <a:pt y="145" x="105"/>
                </a:lnTo>
                <a:lnTo>
                  <a:pt y="165" x="92"/>
                </a:lnTo>
                <a:lnTo>
                  <a:pt y="182" x="78"/>
                </a:lnTo>
                <a:lnTo>
                  <a:pt y="216" x="51"/>
                </a:lnTo>
                <a:lnTo>
                  <a:pt y="249" x="27"/>
                </a:lnTo>
                <a:lnTo>
                  <a:pt y="266" x="15"/>
                </a:lnTo>
                <a:lnTo>
                  <a:pt y="282" x="8"/>
                </a:lnTo>
                <a:lnTo>
                  <a:pt y="292" x="4"/>
                </a:lnTo>
                <a:lnTo>
                  <a:pt y="300" x="2"/>
                </a:lnTo>
                <a:lnTo>
                  <a:pt y="309" x="1"/>
                </a:lnTo>
                <a:lnTo>
                  <a:pt y="317" x="0"/>
                </a:lnTo>
                <a:lnTo>
                  <a:pt y="317" x="17"/>
                </a:lnTo>
                <a:lnTo>
                  <a:pt y="317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08" name="Shape 7008"/>
          <p:cNvSpPr/>
          <p:nvPr/>
        </p:nvSpPr>
        <p:spPr>
          <a:xfrm>
            <a:off y="2200275" x="1458912"/>
            <a:ext cy="406400" cx="204786"/>
          </a:xfrm>
          <a:custGeom>
            <a:pathLst>
              <a:path w="169" extrusionOk="0" h="317">
                <a:moveTo>
                  <a:pt y="0" x="0"/>
                </a:moveTo>
                <a:lnTo>
                  <a:pt y="0" x="0"/>
                </a:lnTo>
                <a:lnTo>
                  <a:pt y="16" x="1"/>
                </a:lnTo>
                <a:lnTo>
                  <a:pt y="31" x="2"/>
                </a:lnTo>
                <a:lnTo>
                  <a:pt y="46" x="4"/>
                </a:lnTo>
                <a:lnTo>
                  <a:pt y="60" x="7"/>
                </a:lnTo>
                <a:lnTo>
                  <a:pt y="85" x="15"/>
                </a:lnTo>
                <a:lnTo>
                  <a:pt y="111" x="25"/>
                </a:lnTo>
                <a:lnTo>
                  <a:pt y="134" x="37"/>
                </a:lnTo>
                <a:lnTo>
                  <a:pt y="155" x="51"/>
                </a:lnTo>
                <a:lnTo>
                  <a:pt y="175" x="65"/>
                </a:lnTo>
                <a:lnTo>
                  <a:pt y="193" x="79"/>
                </a:lnTo>
                <a:lnTo>
                  <a:pt y="228" x="106"/>
                </a:lnTo>
                <a:lnTo>
                  <a:pt y="260" x="130"/>
                </a:lnTo>
                <a:lnTo>
                  <a:pt y="274" x="140"/>
                </a:lnTo>
                <a:lnTo>
                  <a:pt y="290" x="147"/>
                </a:lnTo>
                <a:lnTo>
                  <a:pt y="296" x="149"/>
                </a:lnTo>
                <a:lnTo>
                  <a:pt y="303" x="150"/>
                </a:lnTo>
                <a:lnTo>
                  <a:pt y="310" x="152"/>
                </a:lnTo>
                <a:lnTo>
                  <a:pt y="317" x="152"/>
                </a:lnTo>
                <a:lnTo>
                  <a:pt y="317" x="169"/>
                </a:lnTo>
                <a:lnTo>
                  <a:pt y="309" x="169"/>
                </a:lnTo>
                <a:lnTo>
                  <a:pt y="300" x="167"/>
                </a:lnTo>
                <a:lnTo>
                  <a:pt y="292" x="166"/>
                </a:lnTo>
                <a:lnTo>
                  <a:pt y="283" x="163"/>
                </a:lnTo>
                <a:lnTo>
                  <a:pt y="266" x="154"/>
                </a:lnTo>
                <a:lnTo>
                  <a:pt y="250" x="145"/>
                </a:lnTo>
                <a:lnTo>
                  <a:pt y="218" x="120"/>
                </a:lnTo>
                <a:lnTo>
                  <a:pt y="184" x="92"/>
                </a:lnTo>
                <a:lnTo>
                  <a:pt y="165" x="78"/>
                </a:lnTo>
                <a:lnTo>
                  <a:pt y="145" x="65"/>
                </a:lnTo>
                <a:lnTo>
                  <a:pt y="125" x="52"/>
                </a:lnTo>
                <a:lnTo>
                  <a:pt y="104" x="41"/>
                </a:lnTo>
                <a:lnTo>
                  <a:pt y="80" x="31"/>
                </a:lnTo>
                <a:lnTo>
                  <a:pt y="56" x="24"/>
                </a:lnTo>
                <a:lnTo>
                  <a:pt y="43" x="21"/>
                </a:lnTo>
                <a:lnTo>
                  <a:pt y="29" x="20"/>
                </a:lnTo>
                <a:lnTo>
                  <a:pt y="14" x="18"/>
                </a:lnTo>
                <a:lnTo>
                  <a:pt y="0" x="17"/>
                </a:lnTo>
                <a:lnTo>
                  <a:pt y="0" x="17"/>
                </a:lnTo>
                <a:lnTo>
                  <a:pt y="0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09" name="Shape 7009"/>
          <p:cNvSpPr/>
          <p:nvPr/>
        </p:nvSpPr>
        <p:spPr>
          <a:xfrm>
            <a:off y="1792286" x="1458912"/>
            <a:ext cy="407987" cx="201611"/>
          </a:xfrm>
          <a:custGeom>
            <a:pathLst>
              <a:path w="167" extrusionOk="0" h="317">
                <a:moveTo>
                  <a:pt y="0" x="167"/>
                </a:moveTo>
                <a:lnTo>
                  <a:pt y="0" x="150"/>
                </a:lnTo>
                <a:lnTo>
                  <a:pt y="7" x="150"/>
                </a:lnTo>
                <a:lnTo>
                  <a:pt y="14" x="149"/>
                </a:lnTo>
                <a:lnTo>
                  <a:pt y="22" x="146"/>
                </a:lnTo>
                <a:lnTo>
                  <a:pt y="29" x="145"/>
                </a:lnTo>
                <a:lnTo>
                  <a:pt y="43" x="136"/>
                </a:lnTo>
                <a:lnTo>
                  <a:pt y="59" x="127"/>
                </a:lnTo>
                <a:lnTo>
                  <a:pt y="90" x="103"/>
                </a:lnTo>
                <a:lnTo>
                  <a:pt y="124" x="76"/>
                </a:lnTo>
                <a:lnTo>
                  <a:pt y="142" x="62"/>
                </a:lnTo>
                <a:lnTo>
                  <a:pt y="162" x="48"/>
                </a:lnTo>
                <a:lnTo>
                  <a:pt y="184" x="35"/>
                </a:lnTo>
                <a:lnTo>
                  <a:pt y="206" x="24"/>
                </a:lnTo>
                <a:lnTo>
                  <a:pt y="232" x="14"/>
                </a:lnTo>
                <a:lnTo>
                  <a:pt y="258" x="7"/>
                </a:lnTo>
                <a:lnTo>
                  <a:pt y="272" x="4"/>
                </a:lnTo>
                <a:lnTo>
                  <a:pt y="286" x="1"/>
                </a:lnTo>
                <a:lnTo>
                  <a:pt y="302" x="0"/>
                </a:lnTo>
                <a:lnTo>
                  <a:pt y="317" x="0"/>
                </a:lnTo>
                <a:lnTo>
                  <a:pt y="317" x="17"/>
                </a:lnTo>
                <a:lnTo>
                  <a:pt y="303" x="18"/>
                </a:lnTo>
                <a:lnTo>
                  <a:pt y="289" x="18"/>
                </a:lnTo>
                <a:lnTo>
                  <a:pt y="275" x="21"/>
                </a:lnTo>
                <a:lnTo>
                  <a:pt y="262" x="24"/>
                </a:lnTo>
                <a:lnTo>
                  <a:pt y="236" x="29"/>
                </a:lnTo>
                <a:lnTo>
                  <a:pt y="213" x="39"/>
                </a:lnTo>
                <a:lnTo>
                  <a:pt y="192" x="51"/>
                </a:lnTo>
                <a:lnTo>
                  <a:pt y="172" x="62"/>
                </a:lnTo>
                <a:lnTo>
                  <a:pt y="152" x="76"/>
                </a:lnTo>
                <a:lnTo>
                  <a:pt y="135" x="89"/>
                </a:lnTo>
                <a:lnTo>
                  <a:pt y="101" x="118"/>
                </a:lnTo>
                <a:lnTo>
                  <a:pt y="68" x="142"/>
                </a:lnTo>
                <a:lnTo>
                  <a:pt y="51" x="152"/>
                </a:lnTo>
                <a:lnTo>
                  <a:pt y="36" x="160"/>
                </a:lnTo>
                <a:lnTo>
                  <a:pt y="27" x="163"/>
                </a:lnTo>
                <a:lnTo>
                  <a:pt y="17" x="166"/>
                </a:lnTo>
                <a:lnTo>
                  <a:pt y="9" x="167"/>
                </a:lnTo>
                <a:lnTo>
                  <a:pt y="0" x="167"/>
                </a:lnTo>
                <a:lnTo>
                  <a:pt y="0" x="150"/>
                </a:lnTo>
                <a:lnTo>
                  <a:pt y="0" x="167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10" name="Shape 7010"/>
          <p:cNvSpPr/>
          <p:nvPr/>
        </p:nvSpPr>
        <p:spPr>
          <a:xfrm>
            <a:off y="1792286" x="1641475"/>
            <a:ext cy="407987" cx="204786"/>
          </a:xfrm>
          <a:custGeom>
            <a:pathLst>
              <a:path w="169" extrusionOk="0" h="317">
                <a:moveTo>
                  <a:pt y="317" x="169"/>
                </a:moveTo>
                <a:lnTo>
                  <a:pt y="317" x="169"/>
                </a:lnTo>
                <a:lnTo>
                  <a:pt y="302" x="169"/>
                </a:lnTo>
                <a:lnTo>
                  <a:pt y="286" x="168"/>
                </a:lnTo>
                <a:lnTo>
                  <a:pt y="272" x="165"/>
                </a:lnTo>
                <a:lnTo>
                  <a:pt y="258" x="162"/>
                </a:lnTo>
                <a:lnTo>
                  <a:pt y="232" x="155"/>
                </a:lnTo>
                <a:lnTo>
                  <a:pt y="206" x="144"/>
                </a:lnTo>
                <a:lnTo>
                  <a:pt y="184" x="132"/>
                </a:lnTo>
                <a:lnTo>
                  <a:pt y="162" x="120"/>
                </a:lnTo>
                <a:lnTo>
                  <a:pt y="142" x="105"/>
                </a:lnTo>
                <a:lnTo>
                  <a:pt y="124" x="91"/>
                </a:lnTo>
                <a:lnTo>
                  <a:pt y="90" x="63"/>
                </a:lnTo>
                <a:lnTo>
                  <a:pt y="57" x="39"/>
                </a:lnTo>
                <a:lnTo>
                  <a:pt y="43" x="30"/>
                </a:lnTo>
                <a:lnTo>
                  <a:pt y="29" x="23"/>
                </a:lnTo>
                <a:lnTo>
                  <a:pt y="22" x="20"/>
                </a:lnTo>
                <a:lnTo>
                  <a:pt y="14" x="19"/>
                </a:lnTo>
                <a:lnTo>
                  <a:pt y="7" x="17"/>
                </a:lnTo>
                <a:lnTo>
                  <a:pt y="0" x="17"/>
                </a:lnTo>
                <a:lnTo>
                  <a:pt y="0" x="0"/>
                </a:lnTo>
                <a:lnTo>
                  <a:pt y="9" x="0"/>
                </a:lnTo>
                <a:lnTo>
                  <a:pt y="17" x="2"/>
                </a:lnTo>
                <a:lnTo>
                  <a:pt y="26" x="3"/>
                </a:lnTo>
                <a:lnTo>
                  <a:pt y="34" x="7"/>
                </a:lnTo>
                <a:lnTo>
                  <a:pt y="51" x="14"/>
                </a:lnTo>
                <a:lnTo>
                  <a:pt y="67" x="24"/>
                </a:lnTo>
                <a:lnTo>
                  <a:pt y="100" x="48"/>
                </a:lnTo>
                <a:lnTo>
                  <a:pt y="134" x="77"/>
                </a:lnTo>
                <a:lnTo>
                  <a:pt y="152" x="91"/>
                </a:lnTo>
                <a:lnTo>
                  <a:pt y="172" x="104"/>
                </a:lnTo>
                <a:lnTo>
                  <a:pt y="192" x="117"/>
                </a:lnTo>
                <a:lnTo>
                  <a:pt y="213" x="128"/>
                </a:lnTo>
                <a:lnTo>
                  <a:pt y="238" x="138"/>
                </a:lnTo>
                <a:lnTo>
                  <a:pt y="262" x="145"/>
                </a:lnTo>
                <a:lnTo>
                  <a:pt y="275" x="148"/>
                </a:lnTo>
                <a:lnTo>
                  <a:pt y="289" x="151"/>
                </a:lnTo>
                <a:lnTo>
                  <a:pt y="303" x="152"/>
                </a:lnTo>
                <a:lnTo>
                  <a:pt y="317" x="152"/>
                </a:lnTo>
                <a:lnTo>
                  <a:pt y="317" x="152"/>
                </a:lnTo>
                <a:lnTo>
                  <a:pt y="317" x="169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11" name="Shape 7011"/>
          <p:cNvSpPr/>
          <p:nvPr/>
        </p:nvSpPr>
        <p:spPr>
          <a:xfrm>
            <a:off y="1985961" x="1471612"/>
            <a:ext cy="392111" cx="357186"/>
          </a:xfrm>
          <a:custGeom>
            <a:pathLst>
              <a:path w="294" extrusionOk="0" h="306">
                <a:moveTo>
                  <a:pt y="306" x="147"/>
                </a:moveTo>
                <a:lnTo>
                  <a:pt y="301" x="144"/>
                </a:lnTo>
                <a:lnTo>
                  <a:pt y="292" x="142"/>
                </a:lnTo>
                <a:lnTo>
                  <a:pt y="281" x="140"/>
                </a:lnTo>
                <a:lnTo>
                  <a:pt y="270" x="137"/>
                </a:lnTo>
                <a:lnTo>
                  <a:pt y="244" x="135"/>
                </a:lnTo>
                <a:lnTo>
                  <a:pt y="224" x="133"/>
                </a:lnTo>
                <a:lnTo>
                  <a:pt y="191" x="5"/>
                </a:lnTo>
                <a:lnTo>
                  <a:pt y="160" x="0"/>
                </a:lnTo>
                <a:lnTo>
                  <a:pt y="156" x="133"/>
                </a:lnTo>
                <a:lnTo>
                  <a:pt y="130" x="135"/>
                </a:lnTo>
                <a:lnTo>
                  <a:pt y="100" x="136"/>
                </a:lnTo>
                <a:lnTo>
                  <a:pt y="71" x="137"/>
                </a:lnTo>
                <a:lnTo>
                  <a:pt y="45" x="140"/>
                </a:lnTo>
                <a:lnTo>
                  <a:pt y="28" x="98"/>
                </a:lnTo>
                <a:lnTo>
                  <a:pt y="17" x="96"/>
                </a:lnTo>
                <a:lnTo>
                  <a:pt y="14" x="144"/>
                </a:lnTo>
                <a:lnTo>
                  <a:pt y="0" x="147"/>
                </a:lnTo>
                <a:lnTo>
                  <a:pt y="14" x="150"/>
                </a:lnTo>
                <a:lnTo>
                  <a:pt y="17" x="197"/>
                </a:lnTo>
                <a:lnTo>
                  <a:pt y="28" x="197"/>
                </a:lnTo>
                <a:lnTo>
                  <a:pt y="45" x="154"/>
                </a:lnTo>
                <a:lnTo>
                  <a:pt y="71" x="157"/>
                </a:lnTo>
                <a:lnTo>
                  <a:pt y="100" x="159"/>
                </a:lnTo>
                <a:lnTo>
                  <a:pt y="130" x="160"/>
                </a:lnTo>
                <a:lnTo>
                  <a:pt y="156" x="162"/>
                </a:lnTo>
                <a:lnTo>
                  <a:pt y="160" x="294"/>
                </a:lnTo>
                <a:lnTo>
                  <a:pt y="191" x="288"/>
                </a:lnTo>
                <a:lnTo>
                  <a:pt y="224" x="160"/>
                </a:lnTo>
                <a:lnTo>
                  <a:pt y="244" x="160"/>
                </a:lnTo>
                <a:lnTo>
                  <a:pt y="270" x="157"/>
                </a:lnTo>
                <a:lnTo>
                  <a:pt y="281" x="154"/>
                </a:lnTo>
                <a:lnTo>
                  <a:pt y="292" x="153"/>
                </a:lnTo>
                <a:lnTo>
                  <a:pt y="301" x="150"/>
                </a:lnTo>
                <a:lnTo>
                  <a:pt y="306" x="147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12" name="Shape 7012"/>
          <p:cNvSpPr/>
          <p:nvPr/>
        </p:nvSpPr>
        <p:spPr>
          <a:xfrm>
            <a:off y="2290761" x="484187"/>
            <a:ext cy="1392237" cx="365125"/>
          </a:xfrm>
          <a:custGeom>
            <a:pathLst>
              <a:path w="301" extrusionOk="0" h="1083">
                <a:moveTo>
                  <a:pt y="541" x="0"/>
                </a:moveTo>
                <a:lnTo>
                  <a:pt y="516" x="0"/>
                </a:lnTo>
                <a:lnTo>
                  <a:pt y="490" x="1"/>
                </a:lnTo>
                <a:lnTo>
                  <a:pt y="466" x="2"/>
                </a:lnTo>
                <a:lnTo>
                  <a:pt y="443" x="5"/>
                </a:lnTo>
                <a:lnTo>
                  <a:pt y="399" x="12"/>
                </a:lnTo>
                <a:lnTo>
                  <a:pt y="359" x="22"/>
                </a:lnTo>
                <a:lnTo>
                  <a:pt y="321" x="34"/>
                </a:lnTo>
                <a:lnTo>
                  <a:pt y="285" x="45"/>
                </a:lnTo>
                <a:lnTo>
                  <a:pt y="253" x="59"/>
                </a:lnTo>
                <a:lnTo>
                  <a:pt y="221" x="73"/>
                </a:lnTo>
                <a:lnTo>
                  <a:pt y="163" x="100"/>
                </a:lnTo>
                <a:lnTo>
                  <a:pt y="109" x="125"/>
                </a:lnTo>
                <a:lnTo>
                  <a:pt y="82" x="135"/>
                </a:lnTo>
                <a:lnTo>
                  <a:pt y="55" x="142"/>
                </a:lnTo>
                <a:lnTo>
                  <a:pt y="41" x="145"/>
                </a:lnTo>
                <a:lnTo>
                  <a:pt y="28" x="147"/>
                </a:lnTo>
                <a:lnTo>
                  <a:pt y="14" x="149"/>
                </a:lnTo>
                <a:lnTo>
                  <a:pt y="0" x="149"/>
                </a:lnTo>
                <a:lnTo>
                  <a:pt y="14" x="150"/>
                </a:lnTo>
                <a:lnTo>
                  <a:pt y="28" x="150"/>
                </a:lnTo>
                <a:lnTo>
                  <a:pt y="41" x="153"/>
                </a:lnTo>
                <a:lnTo>
                  <a:pt y="54" x="156"/>
                </a:lnTo>
                <a:lnTo>
                  <a:pt y="81" x="163"/>
                </a:lnTo>
                <a:lnTo>
                  <a:pt y="108" x="172"/>
                </a:lnTo>
                <a:lnTo>
                  <a:pt y="162" x="196"/>
                </a:lnTo>
                <a:lnTo>
                  <a:pt y="221" x="224"/>
                </a:lnTo>
                <a:lnTo>
                  <a:pt y="253" x="238"/>
                </a:lnTo>
                <a:lnTo>
                  <a:pt y="285" x="252"/>
                </a:lnTo>
                <a:lnTo>
                  <a:pt y="321" x="265"/>
                </a:lnTo>
                <a:lnTo>
                  <a:pt y="359" x="277"/>
                </a:lnTo>
                <a:lnTo>
                  <a:pt y="400" x="287"/>
                </a:lnTo>
                <a:lnTo>
                  <a:pt y="443" x="295"/>
                </a:lnTo>
                <a:lnTo>
                  <a:pt y="467" x="298"/>
                </a:lnTo>
                <a:lnTo>
                  <a:pt y="490" x="299"/>
                </a:lnTo>
                <a:lnTo>
                  <a:pt y="516" x="301"/>
                </a:lnTo>
                <a:lnTo>
                  <a:pt y="541" x="301"/>
                </a:lnTo>
                <a:lnTo>
                  <a:pt y="567" x="301"/>
                </a:lnTo>
                <a:lnTo>
                  <a:pt y="592" x="299"/>
                </a:lnTo>
                <a:lnTo>
                  <a:pt y="616" x="298"/>
                </a:lnTo>
                <a:lnTo>
                  <a:pt y="639" x="295"/>
                </a:lnTo>
                <a:lnTo>
                  <a:pt y="683" x="288"/>
                </a:lnTo>
                <a:lnTo>
                  <a:pt y="723" x="278"/>
                </a:lnTo>
                <a:lnTo>
                  <a:pt y="761" x="267"/>
                </a:lnTo>
                <a:lnTo>
                  <a:pt y="797" x="255"/>
                </a:lnTo>
                <a:lnTo>
                  <a:pt y="830" x="241"/>
                </a:lnTo>
                <a:lnTo>
                  <a:pt y="861" x="227"/>
                </a:lnTo>
                <a:lnTo>
                  <a:pt y="919" x="200"/>
                </a:lnTo>
                <a:lnTo>
                  <a:pt y="975" x="176"/>
                </a:lnTo>
                <a:lnTo>
                  <a:pt y="1000" x="166"/>
                </a:lnTo>
                <a:lnTo>
                  <a:pt y="1027" x="159"/>
                </a:lnTo>
                <a:lnTo>
                  <a:pt y="1041" x="156"/>
                </a:lnTo>
                <a:lnTo>
                  <a:pt y="1054" x="153"/>
                </a:lnTo>
                <a:lnTo>
                  <a:pt y="1068" x="152"/>
                </a:lnTo>
                <a:lnTo>
                  <a:pt y="1083" x="152"/>
                </a:lnTo>
                <a:lnTo>
                  <a:pt y="1068" x="150"/>
                </a:lnTo>
                <a:lnTo>
                  <a:pt y="1054" x="150"/>
                </a:lnTo>
                <a:lnTo>
                  <a:pt y="1041" x="147"/>
                </a:lnTo>
                <a:lnTo>
                  <a:pt y="1029" x="145"/>
                </a:lnTo>
                <a:lnTo>
                  <a:pt y="1002" x="137"/>
                </a:lnTo>
                <a:lnTo>
                  <a:pt y="975" x="129"/>
                </a:lnTo>
                <a:lnTo>
                  <a:pt y="921" x="105"/>
                </a:lnTo>
                <a:lnTo>
                  <a:pt y="862" x="76"/>
                </a:lnTo>
                <a:lnTo>
                  <a:pt y="830" x="62"/>
                </a:lnTo>
                <a:lnTo>
                  <a:pt y="797" x="48"/>
                </a:lnTo>
                <a:lnTo>
                  <a:pt y="761" x="35"/>
                </a:lnTo>
                <a:lnTo>
                  <a:pt y="723" x="24"/>
                </a:lnTo>
                <a:lnTo>
                  <a:pt y="682" x="14"/>
                </a:lnTo>
                <a:lnTo>
                  <a:pt y="639" x="5"/>
                </a:lnTo>
                <a:lnTo>
                  <a:pt y="615" x="2"/>
                </a:lnTo>
                <a:lnTo>
                  <a:pt y="592" x="1"/>
                </a:lnTo>
                <a:lnTo>
                  <a:pt y="567" x="0"/>
                </a:lnTo>
                <a:lnTo>
                  <a:pt y="541" x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13" name="Shape 7013"/>
          <p:cNvSpPr/>
          <p:nvPr/>
        </p:nvSpPr>
        <p:spPr>
          <a:xfrm>
            <a:off y="2290761" x="473075"/>
            <a:ext cy="695324" cx="201611"/>
          </a:xfrm>
          <a:custGeom>
            <a:pathLst>
              <a:path w="166" extrusionOk="0" h="541">
                <a:moveTo>
                  <a:pt y="1" x="166"/>
                </a:moveTo>
                <a:lnTo>
                  <a:pt y="0" x="149"/>
                </a:lnTo>
                <a:lnTo>
                  <a:pt y="14" x="149"/>
                </a:lnTo>
                <a:lnTo>
                  <a:pt y="27" x="148"/>
                </a:lnTo>
                <a:lnTo>
                  <a:pt y="39" x="145"/>
                </a:lnTo>
                <a:lnTo>
                  <a:pt y="52" x="142"/>
                </a:lnTo>
                <a:lnTo>
                  <a:pt y="79" x="135"/>
                </a:lnTo>
                <a:lnTo>
                  <a:pt y="105" x="127"/>
                </a:lnTo>
                <a:lnTo>
                  <a:pt y="159" x="102"/>
                </a:lnTo>
                <a:lnTo>
                  <a:pt y="217" x="74"/>
                </a:lnTo>
                <a:lnTo>
                  <a:pt y="250" x="60"/>
                </a:lnTo>
                <a:lnTo>
                  <a:pt y="282" x="47"/>
                </a:lnTo>
                <a:lnTo>
                  <a:pt y="318" x="34"/>
                </a:lnTo>
                <a:lnTo>
                  <a:pt y="356" x="23"/>
                </a:lnTo>
                <a:lnTo>
                  <a:pt y="398" x="13"/>
                </a:lnTo>
                <a:lnTo>
                  <a:pt y="442" x="6"/>
                </a:lnTo>
                <a:lnTo>
                  <a:pt y="466" x="3"/>
                </a:lnTo>
                <a:lnTo>
                  <a:pt y="490" x="2"/>
                </a:lnTo>
                <a:lnTo>
                  <a:pt y="516" x="0"/>
                </a:lnTo>
                <a:lnTo>
                  <a:pt y="541" x="0"/>
                </a:lnTo>
                <a:lnTo>
                  <a:pt y="541" x="17"/>
                </a:lnTo>
                <a:lnTo>
                  <a:pt y="516" x="17"/>
                </a:lnTo>
                <a:lnTo>
                  <a:pt y="491" x="19"/>
                </a:lnTo>
                <a:lnTo>
                  <a:pt y="467" x="20"/>
                </a:lnTo>
                <a:lnTo>
                  <a:pt y="444" x="23"/>
                </a:lnTo>
                <a:lnTo>
                  <a:pt y="400" x="30"/>
                </a:lnTo>
                <a:lnTo>
                  <a:pt y="361" x="40"/>
                </a:lnTo>
                <a:lnTo>
                  <a:pt y="324" x="50"/>
                </a:lnTo>
                <a:lnTo>
                  <a:pt y="288" x="63"/>
                </a:lnTo>
                <a:lnTo>
                  <a:pt y="255" x="77"/>
                </a:lnTo>
                <a:lnTo>
                  <a:pt y="224" x="90"/>
                </a:lnTo>
                <a:lnTo>
                  <a:pt y="166" x="118"/>
                </a:lnTo>
                <a:lnTo>
                  <a:pt y="112" x="142"/>
                </a:lnTo>
                <a:lnTo>
                  <a:pt y="85" x="152"/>
                </a:lnTo>
                <a:lnTo>
                  <a:pt y="57" x="159"/>
                </a:lnTo>
                <a:lnTo>
                  <a:pt y="44" x="162"/>
                </a:lnTo>
                <a:lnTo>
                  <a:pt y="30" x="165"/>
                </a:lnTo>
                <a:lnTo>
                  <a:pt y="15" x="166"/>
                </a:lnTo>
                <a:lnTo>
                  <a:pt y="1" x="166"/>
                </a:lnTo>
                <a:lnTo>
                  <a:pt y="0" x="149"/>
                </a:lnTo>
                <a:lnTo>
                  <a:pt y="1" x="166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14" name="Shape 7014"/>
          <p:cNvSpPr/>
          <p:nvPr/>
        </p:nvSpPr>
        <p:spPr>
          <a:xfrm>
            <a:off y="2290761" x="654050"/>
            <a:ext cy="695324" cx="206374"/>
          </a:xfrm>
          <a:custGeom>
            <a:pathLst>
              <a:path w="171" extrusionOk="0" h="541">
                <a:moveTo>
                  <a:pt y="541" x="171"/>
                </a:moveTo>
                <a:lnTo>
                  <a:pt y="541" x="171"/>
                </a:lnTo>
                <a:lnTo>
                  <a:pt y="516" x="169"/>
                </a:lnTo>
                <a:lnTo>
                  <a:pt y="490" x="168"/>
                </a:lnTo>
                <a:lnTo>
                  <a:pt y="466" x="166"/>
                </a:lnTo>
                <a:lnTo>
                  <a:pt y="442" x="164"/>
                </a:lnTo>
                <a:lnTo>
                  <a:pt y="398" x="155"/>
                </a:lnTo>
                <a:lnTo>
                  <a:pt y="356" x="145"/>
                </a:lnTo>
                <a:lnTo>
                  <a:pt y="318" x="134"/>
                </a:lnTo>
                <a:lnTo>
                  <a:pt y="282" x="121"/>
                </a:lnTo>
                <a:lnTo>
                  <a:pt y="248" x="107"/>
                </a:lnTo>
                <a:lnTo>
                  <a:pt y="217" x="93"/>
                </a:lnTo>
                <a:lnTo>
                  <a:pt y="159" x="64"/>
                </a:lnTo>
                <a:lnTo>
                  <a:pt y="103" x="40"/>
                </a:lnTo>
                <a:lnTo>
                  <a:pt y="78" x="30"/>
                </a:lnTo>
                <a:lnTo>
                  <a:pt y="52" x="23"/>
                </a:lnTo>
                <a:lnTo>
                  <a:pt y="39" x="22"/>
                </a:lnTo>
                <a:lnTo>
                  <a:pt y="27" x="19"/>
                </a:lnTo>
                <a:lnTo>
                  <a:pt y="14" x="19"/>
                </a:lnTo>
                <a:lnTo>
                  <a:pt y="1" x="17"/>
                </a:lnTo>
                <a:lnTo>
                  <a:pt y="0" x="0"/>
                </a:lnTo>
                <a:lnTo>
                  <a:pt y="14" x="0"/>
                </a:lnTo>
                <a:lnTo>
                  <a:pt y="28" x="2"/>
                </a:lnTo>
                <a:lnTo>
                  <a:pt y="42" x="5"/>
                </a:lnTo>
                <a:lnTo>
                  <a:pt y="57" x="7"/>
                </a:lnTo>
                <a:lnTo>
                  <a:pt y="84" x="14"/>
                </a:lnTo>
                <a:lnTo>
                  <a:pt y="111" x="24"/>
                </a:lnTo>
                <a:lnTo>
                  <a:pt y="166" x="49"/>
                </a:lnTo>
                <a:lnTo>
                  <a:pt y="224" x="77"/>
                </a:lnTo>
                <a:lnTo>
                  <a:pt y="255" x="91"/>
                </a:lnTo>
                <a:lnTo>
                  <a:pt y="288" x="104"/>
                </a:lnTo>
                <a:lnTo>
                  <a:pt y="324" x="117"/>
                </a:lnTo>
                <a:lnTo>
                  <a:pt y="362" x="128"/>
                </a:lnTo>
                <a:lnTo>
                  <a:pt y="402" x="138"/>
                </a:lnTo>
                <a:lnTo>
                  <a:pt y="444" x="147"/>
                </a:lnTo>
                <a:lnTo>
                  <a:pt y="467" x="148"/>
                </a:lnTo>
                <a:lnTo>
                  <a:pt y="491" x="151"/>
                </a:lnTo>
                <a:lnTo>
                  <a:pt y="516" x="152"/>
                </a:lnTo>
                <a:lnTo>
                  <a:pt y="541" x="152"/>
                </a:lnTo>
                <a:lnTo>
                  <a:pt y="541" x="152"/>
                </a:lnTo>
                <a:lnTo>
                  <a:pt y="541" x="171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15" name="Shape 7015"/>
          <p:cNvSpPr/>
          <p:nvPr/>
        </p:nvSpPr>
        <p:spPr>
          <a:xfrm>
            <a:off y="2986086" x="658812"/>
            <a:ext cy="696912" cx="201612"/>
          </a:xfrm>
          <a:custGeom>
            <a:pathLst>
              <a:path w="168" extrusionOk="0" h="542">
                <a:moveTo>
                  <a:pt y="540" x="0"/>
                </a:moveTo>
                <a:lnTo>
                  <a:pt y="542" x="17"/>
                </a:lnTo>
                <a:lnTo>
                  <a:pt y="527" x="17"/>
                </a:lnTo>
                <a:lnTo>
                  <a:pt y="515" x="19"/>
                </a:lnTo>
                <a:lnTo>
                  <a:pt y="502" x="21"/>
                </a:lnTo>
                <a:lnTo>
                  <a:pt y="489" x="24"/>
                </a:lnTo>
                <a:lnTo>
                  <a:pt y="462" x="31"/>
                </a:lnTo>
                <a:lnTo>
                  <a:pt y="436" x="40"/>
                </a:lnTo>
                <a:lnTo>
                  <a:pt y="382" x="64"/>
                </a:lnTo>
                <a:lnTo>
                  <a:pt y="324" x="92"/>
                </a:lnTo>
                <a:lnTo>
                  <a:pt y="291" x="107"/>
                </a:lnTo>
                <a:lnTo>
                  <a:pt y="259" x="119"/>
                </a:lnTo>
                <a:lnTo>
                  <a:pt y="223" x="132"/>
                </a:lnTo>
                <a:lnTo>
                  <a:pt y="185" x="144"/>
                </a:lnTo>
                <a:lnTo>
                  <a:pt y="144" x="154"/>
                </a:lnTo>
                <a:lnTo>
                  <a:pt y="100" x="161"/>
                </a:lnTo>
                <a:lnTo>
                  <a:pt y="75" x="163"/>
                </a:lnTo>
                <a:lnTo>
                  <a:pt y="51" x="165"/>
                </a:lnTo>
                <a:lnTo>
                  <a:pt y="26" x="166"/>
                </a:lnTo>
                <a:lnTo>
                  <a:pt y="0" x="168"/>
                </a:lnTo>
                <a:lnTo>
                  <a:pt y="0" x="149"/>
                </a:lnTo>
                <a:lnTo>
                  <a:pt y="26" x="149"/>
                </a:lnTo>
                <a:lnTo>
                  <a:pt y="50" x="148"/>
                </a:lnTo>
                <a:lnTo>
                  <a:pt y="74" x="146"/>
                </a:lnTo>
                <a:lnTo>
                  <a:pt y="97" x="144"/>
                </a:lnTo>
                <a:lnTo>
                  <a:pt y="141" x="136"/>
                </a:lnTo>
                <a:lnTo>
                  <a:pt y="181" x="127"/>
                </a:lnTo>
                <a:lnTo>
                  <a:pt y="218" x="117"/>
                </a:lnTo>
                <a:lnTo>
                  <a:pt y="253" x="104"/>
                </a:lnTo>
                <a:lnTo>
                  <a:pt y="286" x="90"/>
                </a:lnTo>
                <a:lnTo>
                  <a:pt y="317" x="77"/>
                </a:lnTo>
                <a:lnTo>
                  <a:pt y="375" x="48"/>
                </a:lnTo>
                <a:lnTo>
                  <a:pt y="429" x="24"/>
                </a:lnTo>
                <a:lnTo>
                  <a:pt y="456" x="14"/>
                </a:lnTo>
                <a:lnTo>
                  <a:pt y="485" x="7"/>
                </a:lnTo>
                <a:lnTo>
                  <a:pt y="497" x="4"/>
                </a:lnTo>
                <a:lnTo>
                  <a:pt y="512" x="2"/>
                </a:lnTo>
                <a:lnTo>
                  <a:pt y="526" x="0"/>
                </a:lnTo>
                <a:lnTo>
                  <a:pt y="540" x="0"/>
                </a:lnTo>
                <a:lnTo>
                  <a:pt y="542" x="17"/>
                </a:lnTo>
                <a:lnTo>
                  <a:pt y="540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16" name="Shape 7016"/>
          <p:cNvSpPr/>
          <p:nvPr/>
        </p:nvSpPr>
        <p:spPr>
          <a:xfrm>
            <a:off y="2986086" x="473075"/>
            <a:ext cy="696912" cx="204786"/>
          </a:xfrm>
          <a:custGeom>
            <a:pathLst>
              <a:path w="169" extrusionOk="0" h="542">
                <a:moveTo>
                  <a:pt y="0" x="0"/>
                </a:moveTo>
                <a:lnTo>
                  <a:pt y="0" x="0"/>
                </a:lnTo>
                <a:lnTo>
                  <a:pt y="26" x="0"/>
                </a:lnTo>
                <a:lnTo>
                  <a:pt y="51" x="2"/>
                </a:lnTo>
                <a:lnTo>
                  <a:pt y="75" x="3"/>
                </a:lnTo>
                <a:lnTo>
                  <a:pt y="100" x="6"/>
                </a:lnTo>
                <a:lnTo>
                  <a:pt y="144" x="14"/>
                </a:lnTo>
                <a:lnTo>
                  <a:pt y="185" x="24"/>
                </a:lnTo>
                <a:lnTo>
                  <a:pt y="223" x="36"/>
                </a:lnTo>
                <a:lnTo>
                  <a:pt y="259" x="48"/>
                </a:lnTo>
                <a:lnTo>
                  <a:pt y="293" x="63"/>
                </a:lnTo>
                <a:lnTo>
                  <a:pt y="324" x="77"/>
                </a:lnTo>
                <a:lnTo>
                  <a:pt y="382" x="105"/>
                </a:lnTo>
                <a:lnTo>
                  <a:pt y="438" x="129"/>
                </a:lnTo>
                <a:lnTo>
                  <a:pt y="463" x="139"/>
                </a:lnTo>
                <a:lnTo>
                  <a:pt y="489" x="146"/>
                </a:lnTo>
                <a:lnTo>
                  <a:pt y="502" x="148"/>
                </a:lnTo>
                <a:lnTo>
                  <a:pt y="515" x="151"/>
                </a:lnTo>
                <a:lnTo>
                  <a:pt y="527" x="151"/>
                </a:lnTo>
                <a:lnTo>
                  <a:pt y="540" x="152"/>
                </a:lnTo>
                <a:lnTo>
                  <a:pt y="542" x="169"/>
                </a:lnTo>
                <a:lnTo>
                  <a:pt y="527" x="169"/>
                </a:lnTo>
                <a:lnTo>
                  <a:pt y="513" x="168"/>
                </a:lnTo>
                <a:lnTo>
                  <a:pt y="499" x="165"/>
                </a:lnTo>
                <a:lnTo>
                  <a:pt y="485" x="162"/>
                </a:lnTo>
                <a:lnTo>
                  <a:pt y="458" x="155"/>
                </a:lnTo>
                <a:lnTo>
                  <a:pt y="431" x="145"/>
                </a:lnTo>
                <a:lnTo>
                  <a:pt y="375" x="121"/>
                </a:lnTo>
                <a:lnTo>
                  <a:pt y="317" x="92"/>
                </a:lnTo>
                <a:lnTo>
                  <a:pt y="286" x="78"/>
                </a:lnTo>
                <a:lnTo>
                  <a:pt y="253" x="65"/>
                </a:lnTo>
                <a:lnTo>
                  <a:pt y="218" x="53"/>
                </a:lnTo>
                <a:lnTo>
                  <a:pt y="181" x="41"/>
                </a:lnTo>
                <a:lnTo>
                  <a:pt y="139" x="31"/>
                </a:lnTo>
                <a:lnTo>
                  <a:pt y="97" x="23"/>
                </a:lnTo>
                <a:lnTo>
                  <a:pt y="74" x="21"/>
                </a:lnTo>
                <a:lnTo>
                  <a:pt y="50" x="19"/>
                </a:lnTo>
                <a:lnTo>
                  <a:pt y="26" x="17"/>
                </a:lnTo>
                <a:lnTo>
                  <a:pt y="0" x="17"/>
                </a:lnTo>
                <a:lnTo>
                  <a:pt y="0" x="17"/>
                </a:lnTo>
                <a:lnTo>
                  <a:pt y="0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17" name="Shape 7017"/>
          <p:cNvSpPr/>
          <p:nvPr/>
        </p:nvSpPr>
        <p:spPr>
          <a:xfrm>
            <a:off y="2776536" x="488950"/>
            <a:ext cy="395287" cx="357186"/>
          </a:xfrm>
          <a:custGeom>
            <a:pathLst>
              <a:path w="294" extrusionOk="0" h="307">
                <a:moveTo>
                  <a:pt y="0" x="148"/>
                </a:moveTo>
                <a:lnTo>
                  <a:pt y="6" x="143"/>
                </a:lnTo>
                <a:lnTo>
                  <a:pt y="14" x="142"/>
                </a:lnTo>
                <a:lnTo>
                  <a:pt y="26" x="139"/>
                </a:lnTo>
                <a:lnTo>
                  <a:pt y="37" x="138"/>
                </a:lnTo>
                <a:lnTo>
                  <a:pt y="63" x="135"/>
                </a:lnTo>
                <a:lnTo>
                  <a:pt y="83" x="133"/>
                </a:lnTo>
                <a:lnTo>
                  <a:pt y="115" x="6"/>
                </a:lnTo>
                <a:lnTo>
                  <a:pt y="146" x="0"/>
                </a:lnTo>
                <a:lnTo>
                  <a:pt y="151" x="132"/>
                </a:lnTo>
                <a:lnTo>
                  <a:pt y="176" x="133"/>
                </a:lnTo>
                <a:lnTo>
                  <a:pt y="206" x="135"/>
                </a:lnTo>
                <a:lnTo>
                  <a:pt y="236" x="138"/>
                </a:lnTo>
                <a:lnTo>
                  <a:pt y="262" x="141"/>
                </a:lnTo>
                <a:lnTo>
                  <a:pt y="279" x="96"/>
                </a:lnTo>
                <a:lnTo>
                  <a:pt y="290" x="96"/>
                </a:lnTo>
                <a:lnTo>
                  <a:pt y="293" x="145"/>
                </a:lnTo>
                <a:lnTo>
                  <a:pt y="307" x="148"/>
                </a:lnTo>
                <a:lnTo>
                  <a:pt y="293" x="149"/>
                </a:lnTo>
                <a:lnTo>
                  <a:pt y="290" x="197"/>
                </a:lnTo>
                <a:lnTo>
                  <a:pt y="279" x="197"/>
                </a:lnTo>
                <a:lnTo>
                  <a:pt y="262" x="153"/>
                </a:lnTo>
                <a:lnTo>
                  <a:pt y="236" x="156"/>
                </a:lnTo>
                <a:lnTo>
                  <a:pt y="206" x="159"/>
                </a:lnTo>
                <a:lnTo>
                  <a:pt y="176" x="160"/>
                </a:lnTo>
                <a:lnTo>
                  <a:pt y="151" x="162"/>
                </a:lnTo>
                <a:lnTo>
                  <a:pt y="146" x="294"/>
                </a:lnTo>
                <a:lnTo>
                  <a:pt y="115" x="288"/>
                </a:lnTo>
                <a:lnTo>
                  <a:pt y="83" x="160"/>
                </a:lnTo>
                <a:lnTo>
                  <a:pt y="63" x="159"/>
                </a:lnTo>
                <a:lnTo>
                  <a:pt y="37" x="156"/>
                </a:lnTo>
                <a:lnTo>
                  <a:pt y="26" x="155"/>
                </a:lnTo>
                <a:lnTo>
                  <a:pt y="14" x="152"/>
                </a:lnTo>
                <a:lnTo>
                  <a:pt y="6" x="150"/>
                </a:lnTo>
                <a:lnTo>
                  <a:pt y="0" x="148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18" name="Shape 7018"/>
          <p:cNvSpPr/>
          <p:nvPr/>
        </p:nvSpPr>
        <p:spPr>
          <a:xfrm>
            <a:off y="1236662" x="971550"/>
            <a:ext cy="90486" cx="361950"/>
          </a:xfrm>
          <a:custGeom>
            <a:pathLst>
              <a:path w="298" extrusionOk="0" h="70">
                <a:moveTo>
                  <a:pt y="63" x="35"/>
                </a:moveTo>
                <a:lnTo>
                  <a:pt y="63" x="58"/>
                </a:lnTo>
                <a:lnTo>
                  <a:pt y="64" x="85"/>
                </a:lnTo>
                <a:lnTo>
                  <a:pt y="65" x="115"/>
                </a:lnTo>
                <a:lnTo>
                  <a:pt y="67" x="146"/>
                </a:lnTo>
                <a:lnTo>
                  <a:pt y="68" x="177"/>
                </a:lnTo>
                <a:lnTo>
                  <a:pt y="70" x="207"/>
                </a:lnTo>
                <a:lnTo>
                  <a:pt y="68" x="234"/>
                </a:lnTo>
                <a:lnTo>
                  <a:pt y="67" x="257"/>
                </a:lnTo>
                <a:lnTo>
                  <a:pt y="65" x="265"/>
                </a:lnTo>
                <a:lnTo>
                  <a:pt y="64" x="275"/>
                </a:lnTo>
                <a:lnTo>
                  <a:pt y="61" x="282"/>
                </a:lnTo>
                <a:lnTo>
                  <a:pt y="58" x="288"/>
                </a:lnTo>
                <a:lnTo>
                  <a:pt y="54" x="292"/>
                </a:lnTo>
                <a:lnTo>
                  <a:pt y="50" x="298"/>
                </a:lnTo>
                <a:lnTo>
                  <a:pt y="44" x="292"/>
                </a:lnTo>
                <a:lnTo>
                  <a:pt y="41" x="287"/>
                </a:lnTo>
                <a:lnTo>
                  <a:pt y="37" x="274"/>
                </a:lnTo>
                <a:lnTo>
                  <a:pt y="36" x="254"/>
                </a:lnTo>
                <a:lnTo>
                  <a:pt y="34" x="245"/>
                </a:lnTo>
                <a:lnTo>
                  <a:pt y="31" x="235"/>
                </a:lnTo>
                <a:lnTo>
                  <a:pt y="27" x="230"/>
                </a:lnTo>
                <a:lnTo>
                  <a:pt y="24" x="221"/>
                </a:lnTo>
                <a:lnTo>
                  <a:pt y="23" x="211"/>
                </a:lnTo>
                <a:lnTo>
                  <a:pt y="21" x="201"/>
                </a:lnTo>
                <a:lnTo>
                  <a:pt y="21" x="191"/>
                </a:lnTo>
                <a:lnTo>
                  <a:pt y="24" x="179"/>
                </a:lnTo>
                <a:lnTo>
                  <a:pt y="27" x="164"/>
                </a:lnTo>
                <a:lnTo>
                  <a:pt y="30" x="154"/>
                </a:lnTo>
                <a:lnTo>
                  <a:pt y="36" x="61"/>
                </a:lnTo>
                <a:lnTo>
                  <a:pt y="2" x="25"/>
                </a:lnTo>
                <a:lnTo>
                  <a:pt y="0" x="0"/>
                </a:lnTo>
                <a:lnTo>
                  <a:pt y="61" x="2"/>
                </a:lnTo>
                <a:lnTo>
                  <a:pt y="63" x="35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19" name="Shape 7019"/>
          <p:cNvSpPr/>
          <p:nvPr/>
        </p:nvSpPr>
        <p:spPr>
          <a:xfrm>
            <a:off y="3213100" x="1919286"/>
            <a:ext cy="782637" cx="139700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Roll not on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middle of line... This example,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minus 3 points!</a:t>
            </a:r>
          </a:p>
        </p:txBody>
      </p:sp>
      <p:sp>
        <p:nvSpPr>
          <p:cNvPr id="7020" name="Shape 7020"/>
          <p:cNvSpPr/>
          <p:nvPr/>
        </p:nvSpPr>
        <p:spPr>
          <a:xfrm>
            <a:off y="4940300" x="712787"/>
            <a:ext cy="354012" cx="186372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00099"/>
                </a:solidFill>
                <a:latin typeface="Arial"/>
                <a:ea typeface="Arial"/>
                <a:cs typeface="Arial"/>
                <a:sym typeface="Arial"/>
              </a:rPr>
              <a:t>Difference in roll rate…</a:t>
            </a:r>
          </a:p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00099"/>
                </a:solidFill>
                <a:latin typeface="Arial"/>
                <a:ea typeface="Arial"/>
                <a:cs typeface="Arial"/>
                <a:sym typeface="Arial"/>
              </a:rPr>
              <a:t>minus 1 point!</a:t>
            </a:r>
          </a:p>
        </p:txBody>
      </p:sp>
      <p:sp>
        <p:nvSpPr>
          <p:cNvPr id="7021" name="Shape 7021"/>
          <p:cNvSpPr/>
          <p:nvPr/>
        </p:nvSpPr>
        <p:spPr>
          <a:xfrm>
            <a:off y="4024312" x="3625850"/>
            <a:ext cy="374650" cx="1584325"/>
          </a:xfrm>
          <a:custGeom>
            <a:pathLst>
              <a:path w="1307" extrusionOk="0" h="292">
                <a:moveTo>
                  <a:pt y="292" x="10"/>
                </a:moveTo>
                <a:lnTo>
                  <a:pt y="282" x="20"/>
                </a:lnTo>
                <a:lnTo>
                  <a:pt y="273" x="31"/>
                </a:lnTo>
                <a:lnTo>
                  <a:pt y="263" x="44"/>
                </a:lnTo>
                <a:lnTo>
                  <a:pt y="255" x="57"/>
                </a:lnTo>
                <a:lnTo>
                  <a:pt y="238" x="87"/>
                </a:lnTo>
                <a:lnTo>
                  <a:pt y="222" x="120"/>
                </a:lnTo>
                <a:lnTo>
                  <a:pt y="208" x="156"/>
                </a:lnTo>
                <a:lnTo>
                  <a:pt y="194" x="196"/>
                </a:lnTo>
                <a:lnTo>
                  <a:pt y="182" x="237"/>
                </a:lnTo>
                <a:lnTo>
                  <a:pt y="169" x="283"/>
                </a:lnTo>
                <a:lnTo>
                  <a:pt y="159" x="330"/>
                </a:lnTo>
                <a:lnTo>
                  <a:pt y="150" x="378"/>
                </a:lnTo>
                <a:lnTo>
                  <a:pt y="140" x="429"/>
                </a:lnTo>
                <a:lnTo>
                  <a:pt y="131" x="480"/>
                </a:lnTo>
                <a:lnTo>
                  <a:pt y="117" x="585"/>
                </a:lnTo>
                <a:lnTo>
                  <a:pt y="103" x="692"/>
                </a:lnTo>
                <a:lnTo>
                  <a:pt y="91" x="797"/>
                </a:lnTo>
                <a:lnTo>
                  <a:pt y="81" x="899"/>
                </a:lnTo>
                <a:lnTo>
                  <a:pt y="71" x="996"/>
                </a:lnTo>
                <a:lnTo>
                  <a:pt y="61" x="1084"/>
                </a:lnTo>
                <a:lnTo>
                  <a:pt y="51" x="1161"/>
                </a:lnTo>
                <a:lnTo>
                  <a:pt y="40" x="1225"/>
                </a:lnTo>
                <a:lnTo>
                  <a:pt y="34" x="1252"/>
                </a:lnTo>
                <a:lnTo>
                  <a:pt y="27" x="1274"/>
                </a:lnTo>
                <a:lnTo>
                  <a:pt y="20" x="1293"/>
                </a:lnTo>
                <a:lnTo>
                  <a:pt y="13" x="1307"/>
                </a:lnTo>
                <a:lnTo>
                  <a:pt y="0" x="1299"/>
                </a:lnTo>
                <a:lnTo>
                  <a:pt y="7" x="1287"/>
                </a:lnTo>
                <a:lnTo>
                  <a:pt y="13" x="1270"/>
                </a:lnTo>
                <a:lnTo>
                  <a:pt y="20" x="1249"/>
                </a:lnTo>
                <a:lnTo>
                  <a:pt y="26" x="1222"/>
                </a:lnTo>
                <a:lnTo>
                  <a:pt y="37" x="1159"/>
                </a:lnTo>
                <a:lnTo>
                  <a:pt y="47" x="1081"/>
                </a:lnTo>
                <a:lnTo>
                  <a:pt y="56" x="995"/>
                </a:lnTo>
                <a:lnTo>
                  <a:pt y="66" x="898"/>
                </a:lnTo>
                <a:lnTo>
                  <a:pt y="77" x="796"/>
                </a:lnTo>
                <a:lnTo>
                  <a:pt y="88" x="691"/>
                </a:lnTo>
                <a:lnTo>
                  <a:pt y="101" x="584"/>
                </a:lnTo>
                <a:lnTo>
                  <a:pt y="117" x="478"/>
                </a:lnTo>
                <a:lnTo>
                  <a:pt y="125" x="426"/>
                </a:lnTo>
                <a:lnTo>
                  <a:pt y="134" x="375"/>
                </a:lnTo>
                <a:lnTo>
                  <a:pt y="144" x="327"/>
                </a:lnTo>
                <a:lnTo>
                  <a:pt y="155" x="279"/>
                </a:lnTo>
                <a:lnTo>
                  <a:pt y="167" x="235"/>
                </a:lnTo>
                <a:lnTo>
                  <a:pt y="179" x="192"/>
                </a:lnTo>
                <a:lnTo>
                  <a:pt y="194" x="151"/>
                </a:lnTo>
                <a:lnTo>
                  <a:pt y="209" x="114"/>
                </a:lnTo>
                <a:lnTo>
                  <a:pt y="225" x="80"/>
                </a:lnTo>
                <a:lnTo>
                  <a:pt y="242" x="50"/>
                </a:lnTo>
                <a:lnTo>
                  <a:pt y="252" x="36"/>
                </a:lnTo>
                <a:lnTo>
                  <a:pt y="260" x="23"/>
                </a:lnTo>
                <a:lnTo>
                  <a:pt y="270" x="10"/>
                </a:lnTo>
                <a:lnTo>
                  <a:pt y="280" x="0"/>
                </a:lnTo>
                <a:lnTo>
                  <a:pt y="292" x="10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22" name="Shape 7022"/>
          <p:cNvSpPr/>
          <p:nvPr/>
        </p:nvSpPr>
        <p:spPr>
          <a:xfrm>
            <a:off y="4351337" x="3576637"/>
            <a:ext cy="101600" cx="95249"/>
          </a:xfrm>
          <a:custGeom>
            <a:pathLst>
              <a:path w="78" extrusionOk="0" h="78">
                <a:moveTo>
                  <a:pt y="54" x="78"/>
                </a:moveTo>
                <a:lnTo>
                  <a:pt y="78" x="0"/>
                </a:lnTo>
                <a:lnTo>
                  <a:pt y="0" x="23"/>
                </a:lnTo>
                <a:lnTo>
                  <a:pt y="54" x="78"/>
                </a:lnTo>
                <a:lnTo>
                  <a:pt y="78" x="0"/>
                </a:lnTo>
                <a:lnTo>
                  <a:pt y="54" x="78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23" name="Shape 7023"/>
          <p:cNvSpPr/>
          <p:nvPr/>
        </p:nvSpPr>
        <p:spPr>
          <a:xfrm>
            <a:off y="4024312" x="4281487"/>
            <a:ext cy="428625" cx="928686"/>
          </a:xfrm>
          <a:custGeom>
            <a:pathLst>
              <a:path w="766" extrusionOk="0" h="333">
                <a:moveTo>
                  <a:pt y="333" x="10"/>
                </a:moveTo>
                <a:lnTo>
                  <a:pt y="313" x="30"/>
                </a:lnTo>
                <a:lnTo>
                  <a:pt y="296" x="52"/>
                </a:lnTo>
                <a:lnTo>
                  <a:pt y="277" x="74"/>
                </a:lnTo>
                <a:lnTo>
                  <a:pt y="262" x="98"/>
                </a:lnTo>
                <a:lnTo>
                  <a:pt y="246" x="123"/>
                </a:lnTo>
                <a:lnTo>
                  <a:pt y="232" x="148"/>
                </a:lnTo>
                <a:lnTo>
                  <a:pt y="218" x="174"/>
                </a:lnTo>
                <a:lnTo>
                  <a:pt y="205" x="199"/>
                </a:lnTo>
                <a:lnTo>
                  <a:pt y="192" x="228"/>
                </a:lnTo>
                <a:lnTo>
                  <a:pt y="181" x="255"/>
                </a:lnTo>
                <a:lnTo>
                  <a:pt y="169" x="282"/>
                </a:lnTo>
                <a:lnTo>
                  <a:pt y="159" x="310"/>
                </a:lnTo>
                <a:lnTo>
                  <a:pt y="141" x="367"/>
                </a:lnTo>
                <a:lnTo>
                  <a:pt y="124" x="422"/>
                </a:lnTo>
                <a:lnTo>
                  <a:pt y="94" x="532"/>
                </a:lnTo>
                <a:lnTo>
                  <a:pt y="69" x="628"/>
                </a:lnTo>
                <a:lnTo>
                  <a:pt y="56" x="671"/>
                </a:lnTo>
                <a:lnTo>
                  <a:pt y="42" x="709"/>
                </a:lnTo>
                <a:lnTo>
                  <a:pt y="34" x="725"/>
                </a:lnTo>
                <a:lnTo>
                  <a:pt y="27" x="741"/>
                </a:lnTo>
                <a:lnTo>
                  <a:pt y="20" x="755"/>
                </a:lnTo>
                <a:lnTo>
                  <a:pt y="13" x="766"/>
                </a:lnTo>
                <a:lnTo>
                  <a:pt y="0" x="758"/>
                </a:lnTo>
                <a:lnTo>
                  <a:pt y="7" x="746"/>
                </a:lnTo>
                <a:lnTo>
                  <a:pt y="15" x="733"/>
                </a:lnTo>
                <a:lnTo>
                  <a:pt y="22" x="719"/>
                </a:lnTo>
                <a:lnTo>
                  <a:pt y="27" x="704"/>
                </a:lnTo>
                <a:lnTo>
                  <a:pt y="40" x="667"/>
                </a:lnTo>
                <a:lnTo>
                  <a:pt y="53" x="624"/>
                </a:lnTo>
                <a:lnTo>
                  <a:pt y="80" x="527"/>
                </a:lnTo>
                <a:lnTo>
                  <a:pt y="110" x="418"/>
                </a:lnTo>
                <a:lnTo>
                  <a:pt y="127" x="363"/>
                </a:lnTo>
                <a:lnTo>
                  <a:pt y="145" x="306"/>
                </a:lnTo>
                <a:lnTo>
                  <a:pt y="155" x="277"/>
                </a:lnTo>
                <a:lnTo>
                  <a:pt y="167" x="249"/>
                </a:lnTo>
                <a:lnTo>
                  <a:pt y="178" x="221"/>
                </a:lnTo>
                <a:lnTo>
                  <a:pt y="191" x="194"/>
                </a:lnTo>
                <a:lnTo>
                  <a:pt y="204" x="167"/>
                </a:lnTo>
                <a:lnTo>
                  <a:pt y="218" x="140"/>
                </a:lnTo>
                <a:lnTo>
                  <a:pt y="233" x="114"/>
                </a:lnTo>
                <a:lnTo>
                  <a:pt y="249" x="90"/>
                </a:lnTo>
                <a:lnTo>
                  <a:pt y="266" x="66"/>
                </a:lnTo>
                <a:lnTo>
                  <a:pt y="283" x="43"/>
                </a:lnTo>
                <a:lnTo>
                  <a:pt y="303" x="20"/>
                </a:lnTo>
                <a:lnTo>
                  <a:pt y="323" x="0"/>
                </a:lnTo>
                <a:lnTo>
                  <a:pt y="333" x="10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24" name="Shape 7024"/>
          <p:cNvSpPr/>
          <p:nvPr/>
        </p:nvSpPr>
        <p:spPr>
          <a:xfrm>
            <a:off y="4405312" x="4232275"/>
            <a:ext cy="98424" cx="95249"/>
          </a:xfrm>
          <a:custGeom>
            <a:pathLst>
              <a:path w="78" extrusionOk="0" h="78">
                <a:moveTo>
                  <a:pt y="55" x="78"/>
                </a:moveTo>
                <a:lnTo>
                  <a:pt y="78" x="0"/>
                </a:lnTo>
                <a:lnTo>
                  <a:pt y="0" x="23"/>
                </a:lnTo>
                <a:lnTo>
                  <a:pt y="55" x="78"/>
                </a:lnTo>
                <a:lnTo>
                  <a:pt y="78" x="0"/>
                </a:lnTo>
                <a:lnTo>
                  <a:pt y="55" x="78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25" name="Shape 7025"/>
          <p:cNvSpPr/>
          <p:nvPr/>
        </p:nvSpPr>
        <p:spPr>
          <a:xfrm>
            <a:off y="4030662" x="5087937"/>
            <a:ext cy="374650" cx="126999"/>
          </a:xfrm>
          <a:custGeom>
            <a:pathLst>
              <a:path w="104" extrusionOk="0" h="292">
                <a:moveTo>
                  <a:pt y="292" x="14"/>
                </a:moveTo>
                <a:lnTo>
                  <a:pt y="262" x="17"/>
                </a:lnTo>
                <a:lnTo>
                  <a:pt y="237" x="22"/>
                </a:lnTo>
                <a:lnTo>
                  <a:pt y="214" x="26"/>
                </a:lnTo>
                <a:lnTo>
                  <a:pt y="193" x="30"/>
                </a:lnTo>
                <a:lnTo>
                  <a:pt y="159" x="39"/>
                </a:lnTo>
                <a:lnTo>
                  <a:pt y="129" x="50"/>
                </a:lnTo>
                <a:lnTo>
                  <a:pt y="102" x="61"/>
                </a:lnTo>
                <a:lnTo>
                  <a:pt y="75" x="74"/>
                </a:lnTo>
                <a:lnTo>
                  <a:pt y="42" x="88"/>
                </a:lnTo>
                <a:lnTo>
                  <a:pt y="4" x="104"/>
                </a:lnTo>
                <a:lnTo>
                  <a:pt y="0" x="90"/>
                </a:lnTo>
                <a:lnTo>
                  <a:pt y="37" x="74"/>
                </a:lnTo>
                <a:lnTo>
                  <a:pt y="68" x="60"/>
                </a:lnTo>
                <a:lnTo>
                  <a:pt y="96" x="47"/>
                </a:lnTo>
                <a:lnTo>
                  <a:pt y="123" x="36"/>
                </a:lnTo>
                <a:lnTo>
                  <a:pt y="153" x="24"/>
                </a:lnTo>
                <a:lnTo>
                  <a:pt y="190" x="14"/>
                </a:lnTo>
                <a:lnTo>
                  <a:pt y="211" x="10"/>
                </a:lnTo>
                <a:lnTo>
                  <a:pt y="234" x="7"/>
                </a:lnTo>
                <a:lnTo>
                  <a:pt y="261" x="3"/>
                </a:lnTo>
                <a:lnTo>
                  <a:pt y="291" x="0"/>
                </a:lnTo>
                <a:lnTo>
                  <a:pt y="292" x="14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26" name="Shape 7026"/>
          <p:cNvSpPr/>
          <p:nvPr/>
        </p:nvSpPr>
        <p:spPr>
          <a:xfrm>
            <a:off y="4391025" x="5049837"/>
            <a:ext cy="96837" cx="95249"/>
          </a:xfrm>
          <a:custGeom>
            <a:pathLst>
              <a:path w="78" extrusionOk="0" h="75">
                <a:moveTo>
                  <a:pt y="8" x="78"/>
                </a:moveTo>
                <a:lnTo>
                  <a:pt y="75" x="31"/>
                </a:lnTo>
                <a:lnTo>
                  <a:pt y="0" x="0"/>
                </a:lnTo>
                <a:lnTo>
                  <a:pt y="8" x="78"/>
                </a:lnTo>
                <a:lnTo>
                  <a:pt y="75" x="31"/>
                </a:lnTo>
                <a:lnTo>
                  <a:pt y="8" x="78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27" name="Shape 7027"/>
          <p:cNvSpPr/>
          <p:nvPr/>
        </p:nvSpPr>
        <p:spPr>
          <a:xfrm>
            <a:off y="4030662" x="5194300"/>
            <a:ext cy="422275" cx="825500"/>
          </a:xfrm>
          <a:custGeom>
            <a:pathLst>
              <a:path w="682" extrusionOk="0" h="329">
                <a:moveTo>
                  <a:pt y="318" x="682"/>
                </a:moveTo>
                <a:lnTo>
                  <a:pt y="308" x="668"/>
                </a:lnTo>
                <a:lnTo>
                  <a:pt y="297" x="650"/>
                </a:lnTo>
                <a:lnTo>
                  <a:pt y="287" x="632"/>
                </a:lnTo>
                <a:lnTo>
                  <a:pt y="277" x="612"/>
                </a:lnTo>
                <a:lnTo>
                  <a:pt y="255" x="567"/>
                </a:lnTo>
                <a:lnTo>
                  <a:pt y="235" x="514"/>
                </a:lnTo>
                <a:lnTo>
                  <a:pt y="197" x="399"/>
                </a:lnTo>
                <a:lnTo>
                  <a:pt y="157" x="281"/>
                </a:lnTo>
                <a:lnTo>
                  <a:pt y="137" x="224"/>
                </a:lnTo>
                <a:lnTo>
                  <a:pt y="118" x="170"/>
                </a:lnTo>
                <a:lnTo>
                  <a:pt y="108" x="146"/>
                </a:lnTo>
                <a:lnTo>
                  <a:pt y="98" x="122"/>
                </a:lnTo>
                <a:lnTo>
                  <a:pt y="88" x="101"/>
                </a:lnTo>
                <a:lnTo>
                  <a:pt y="78" x="81"/>
                </a:lnTo>
                <a:lnTo>
                  <a:pt y="68" x="64"/>
                </a:lnTo>
                <a:lnTo>
                  <a:pt y="58" x="48"/>
                </a:lnTo>
                <a:lnTo>
                  <a:pt y="48" x="37"/>
                </a:lnTo>
                <a:lnTo>
                  <a:pt y="38" x="27"/>
                </a:lnTo>
                <a:lnTo>
                  <a:pt y="29" x="20"/>
                </a:lnTo>
                <a:lnTo>
                  <a:pt y="21" x="16"/>
                </a:lnTo>
                <a:lnTo>
                  <a:pt y="17" x="16"/>
                </a:lnTo>
                <a:lnTo>
                  <a:pt y="12" x="16"/>
                </a:lnTo>
                <a:lnTo>
                  <a:pt y="8" x="16"/>
                </a:lnTo>
                <a:lnTo>
                  <a:pt y="4" x="17"/>
                </a:lnTo>
                <a:lnTo>
                  <a:pt y="0" x="3"/>
                </a:lnTo>
                <a:lnTo>
                  <a:pt y="5" x="1"/>
                </a:lnTo>
                <a:lnTo>
                  <a:pt y="12" x="0"/>
                </a:lnTo>
                <a:lnTo>
                  <a:pt y="18" x="0"/>
                </a:lnTo>
                <a:lnTo>
                  <a:pt y="25" x="1"/>
                </a:lnTo>
                <a:lnTo>
                  <a:pt y="37" x="7"/>
                </a:lnTo>
                <a:lnTo>
                  <a:pt y="48" x="16"/>
                </a:lnTo>
                <a:lnTo>
                  <a:pt y="59" x="27"/>
                </a:lnTo>
                <a:lnTo>
                  <a:pt y="71" x="40"/>
                </a:lnTo>
                <a:lnTo>
                  <a:pt y="81" x="57"/>
                </a:lnTo>
                <a:lnTo>
                  <a:pt y="91" x="74"/>
                </a:lnTo>
                <a:lnTo>
                  <a:pt y="102" x="95"/>
                </a:lnTo>
                <a:lnTo>
                  <a:pt y="112" x="116"/>
                </a:lnTo>
                <a:lnTo>
                  <a:pt y="122" x="141"/>
                </a:lnTo>
                <a:lnTo>
                  <a:pt y="132" x="165"/>
                </a:lnTo>
                <a:lnTo>
                  <a:pt y="152" x="219"/>
                </a:lnTo>
                <a:lnTo>
                  <a:pt y="172" x="275"/>
                </a:lnTo>
                <a:lnTo>
                  <a:pt y="211" x="395"/>
                </a:lnTo>
                <a:lnTo>
                  <a:pt y="250" x="508"/>
                </a:lnTo>
                <a:lnTo>
                  <a:pt y="270" x="560"/>
                </a:lnTo>
                <a:lnTo>
                  <a:pt y="289" x="606"/>
                </a:lnTo>
                <a:lnTo>
                  <a:pt y="299" x="625"/>
                </a:lnTo>
                <a:lnTo>
                  <a:pt y="309" x="643"/>
                </a:lnTo>
                <a:lnTo>
                  <a:pt y="319" x="659"/>
                </a:lnTo>
                <a:lnTo>
                  <a:pt y="329" x="672"/>
                </a:lnTo>
                <a:lnTo>
                  <a:pt y="318" x="682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28" name="Shape 7028"/>
          <p:cNvSpPr/>
          <p:nvPr/>
        </p:nvSpPr>
        <p:spPr>
          <a:xfrm>
            <a:off y="4402137" x="5976937"/>
            <a:ext cy="98425" cx="98425"/>
          </a:xfrm>
          <a:custGeom>
            <a:pathLst>
              <a:path w="81" extrusionOk="0" h="77">
                <a:moveTo>
                  <a:pt y="0" x="51"/>
                </a:moveTo>
                <a:lnTo>
                  <a:pt y="77" x="81"/>
                </a:lnTo>
                <a:lnTo>
                  <a:pt y="60" x="0"/>
                </a:lnTo>
                <a:lnTo>
                  <a:pt y="0" x="51"/>
                </a:lnTo>
                <a:lnTo>
                  <a:pt y="77" x="81"/>
                </a:lnTo>
                <a:lnTo>
                  <a:pt y="0" x="51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29" name="Shape 7029"/>
          <p:cNvSpPr/>
          <p:nvPr/>
        </p:nvSpPr>
        <p:spPr>
          <a:xfrm>
            <a:off y="4676775" x="6781800"/>
            <a:ext cy="22225" cx="549275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30" name="Shape 7030"/>
          <p:cNvSpPr/>
          <p:nvPr/>
        </p:nvSpPr>
        <p:spPr>
          <a:xfrm>
            <a:off y="4491037" x="3113086"/>
            <a:ext cy="387349" cx="590550"/>
          </a:xfrm>
          <a:custGeom>
            <a:pathLst>
              <a:path w="487" extrusionOk="0" h="302">
                <a:moveTo>
                  <a:pt y="0" x="244"/>
                </a:moveTo>
                <a:lnTo>
                  <a:pt y="0" x="231"/>
                </a:lnTo>
                <a:lnTo>
                  <a:pt y="1" x="220"/>
                </a:lnTo>
                <a:lnTo>
                  <a:pt y="3" x="210"/>
                </a:lnTo>
                <a:lnTo>
                  <a:pt y="5" x="200"/>
                </a:lnTo>
                <a:lnTo>
                  <a:pt y="12" x="180"/>
                </a:lnTo>
                <a:lnTo>
                  <a:pt y="22" x="162"/>
                </a:lnTo>
                <a:lnTo>
                  <a:pt y="34" x="145"/>
                </a:lnTo>
                <a:lnTo>
                  <a:pt y="47" x="129"/>
                </a:lnTo>
                <a:lnTo>
                  <a:pt y="59" x="114"/>
                </a:lnTo>
                <a:lnTo>
                  <a:pt y="74" x="99"/>
                </a:lnTo>
                <a:lnTo>
                  <a:pt y="102" x="74"/>
                </a:lnTo>
                <a:lnTo>
                  <a:pt y="126" x="48"/>
                </a:lnTo>
                <a:lnTo>
                  <a:pt y="135" x="37"/>
                </a:lnTo>
                <a:lnTo>
                  <a:pt y="143" x="26"/>
                </a:lnTo>
                <a:lnTo>
                  <a:pt y="146" x="18"/>
                </a:lnTo>
                <a:lnTo>
                  <a:pt y="147" x="13"/>
                </a:lnTo>
                <a:lnTo>
                  <a:pt y="149" x="7"/>
                </a:lnTo>
                <a:lnTo>
                  <a:pt y="150" x="0"/>
                </a:lnTo>
                <a:lnTo>
                  <a:pt y="150" x="6"/>
                </a:lnTo>
                <a:lnTo>
                  <a:pt y="152" x="13"/>
                </a:lnTo>
                <a:lnTo>
                  <a:pt y="153" x="18"/>
                </a:lnTo>
                <a:lnTo>
                  <a:pt y="156" x="24"/>
                </a:lnTo>
                <a:lnTo>
                  <a:pt y="163" x="37"/>
                </a:lnTo>
                <a:lnTo>
                  <a:pt y="173" x="48"/>
                </a:lnTo>
                <a:lnTo>
                  <a:pt y="197" x="72"/>
                </a:lnTo>
                <a:lnTo>
                  <a:pt y="224" x="99"/>
                </a:lnTo>
                <a:lnTo>
                  <a:pt y="238" x="114"/>
                </a:lnTo>
                <a:lnTo>
                  <a:pt y="253" x="129"/>
                </a:lnTo>
                <a:lnTo>
                  <a:pt y="265" x="145"/>
                </a:lnTo>
                <a:lnTo>
                  <a:pt y="278" x="162"/>
                </a:lnTo>
                <a:lnTo>
                  <a:pt y="287" x="180"/>
                </a:lnTo>
                <a:lnTo>
                  <a:pt y="295" x="200"/>
                </a:lnTo>
                <a:lnTo>
                  <a:pt y="298" x="210"/>
                </a:lnTo>
                <a:lnTo>
                  <a:pt y="300" x="222"/>
                </a:lnTo>
                <a:lnTo>
                  <a:pt y="301" x="231"/>
                </a:lnTo>
                <a:lnTo>
                  <a:pt y="302" x="244"/>
                </a:lnTo>
                <a:lnTo>
                  <a:pt y="301" x="256"/>
                </a:lnTo>
                <a:lnTo>
                  <a:pt y="301" x="267"/>
                </a:lnTo>
                <a:lnTo>
                  <a:pt y="298" x="277"/>
                </a:lnTo>
                <a:lnTo>
                  <a:pt y="295" x="288"/>
                </a:lnTo>
                <a:lnTo>
                  <a:pt y="288" x="308"/>
                </a:lnTo>
                <a:lnTo>
                  <a:pt y="280" x="325"/>
                </a:lnTo>
                <a:lnTo>
                  <a:pt y="268" x="342"/>
                </a:lnTo>
                <a:lnTo>
                  <a:pt y="255" x="359"/>
                </a:lnTo>
                <a:lnTo>
                  <a:pt y="241" x="374"/>
                </a:lnTo>
                <a:lnTo>
                  <a:pt y="228" x="388"/>
                </a:lnTo>
                <a:lnTo>
                  <a:pt y="200" x="413"/>
                </a:lnTo>
                <a:lnTo>
                  <a:pt y="176" x="439"/>
                </a:lnTo>
                <a:lnTo>
                  <a:pt y="166" x="450"/>
                </a:lnTo>
                <a:lnTo>
                  <a:pt y="159" x="463"/>
                </a:lnTo>
                <a:lnTo>
                  <a:pt y="156" x="469"/>
                </a:lnTo>
                <a:lnTo>
                  <a:pt y="153" x="474"/>
                </a:lnTo>
                <a:lnTo>
                  <a:pt y="152" x="481"/>
                </a:lnTo>
                <a:lnTo>
                  <a:pt y="152" x="487"/>
                </a:lnTo>
                <a:lnTo>
                  <a:pt y="152" x="481"/>
                </a:lnTo>
                <a:lnTo>
                  <a:pt y="150" x="474"/>
                </a:lnTo>
                <a:lnTo>
                  <a:pt y="149" x="469"/>
                </a:lnTo>
                <a:lnTo>
                  <a:pt y="146" x="463"/>
                </a:lnTo>
                <a:lnTo>
                  <a:pt y="139" x="452"/>
                </a:lnTo>
                <a:lnTo>
                  <a:pt y="129" x="439"/>
                </a:lnTo>
                <a:lnTo>
                  <a:pt y="105" x="415"/>
                </a:lnTo>
                <a:lnTo>
                  <a:pt y="76" x="388"/>
                </a:lnTo>
                <a:lnTo>
                  <a:pt y="62" x="374"/>
                </a:lnTo>
                <a:lnTo>
                  <a:pt y="49" x="359"/>
                </a:lnTo>
                <a:lnTo>
                  <a:pt y="35" x="342"/>
                </a:lnTo>
                <a:lnTo>
                  <a:pt y="24" x="325"/>
                </a:lnTo>
                <a:lnTo>
                  <a:pt y="14" x="307"/>
                </a:lnTo>
                <a:lnTo>
                  <a:pt y="7" x="288"/>
                </a:lnTo>
                <a:lnTo>
                  <a:pt y="4" x="277"/>
                </a:lnTo>
                <a:lnTo>
                  <a:pt y="1" x="267"/>
                </a:lnTo>
                <a:lnTo>
                  <a:pt y="0" x="256"/>
                </a:lnTo>
                <a:lnTo>
                  <a:pt y="0" x="24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31" name="Shape 7031"/>
          <p:cNvSpPr/>
          <p:nvPr/>
        </p:nvSpPr>
        <p:spPr>
          <a:xfrm>
            <a:off y="4479925" x="3113086"/>
            <a:ext cy="214312" cx="296861"/>
          </a:xfrm>
          <a:custGeom>
            <a:pathLst>
              <a:path w="244" extrusionOk="0" h="168">
                <a:moveTo>
                  <a:pt y="151" x="0"/>
                </a:moveTo>
                <a:lnTo>
                  <a:pt y="168" x="0"/>
                </a:lnTo>
                <a:lnTo>
                  <a:pt y="166" x="8"/>
                </a:lnTo>
                <a:lnTo>
                  <a:pt y="165" x="16"/>
                </a:lnTo>
                <a:lnTo>
                  <a:pt y="162" x="23"/>
                </a:lnTo>
                <a:lnTo>
                  <a:pt y="159" x="30"/>
                </a:lnTo>
                <a:lnTo>
                  <a:pt y="151" x="43"/>
                </a:lnTo>
                <a:lnTo>
                  <a:pt y="141" x="55"/>
                </a:lnTo>
                <a:lnTo>
                  <a:pt y="117" x="79"/>
                </a:lnTo>
                <a:lnTo>
                  <a:pt y="88" x="106"/>
                </a:lnTo>
                <a:lnTo>
                  <a:pt y="75" x="119"/>
                </a:lnTo>
                <a:lnTo>
                  <a:pt y="61" x="135"/>
                </a:lnTo>
                <a:lnTo>
                  <a:pt y="50" x="149"/>
                </a:lnTo>
                <a:lnTo>
                  <a:pt y="39" x="166"/>
                </a:lnTo>
                <a:lnTo>
                  <a:pt y="30" x="183"/>
                </a:lnTo>
                <a:lnTo>
                  <a:pt y="23" x="202"/>
                </a:lnTo>
                <a:lnTo>
                  <a:pt y="20" x="212"/>
                </a:lnTo>
                <a:lnTo>
                  <a:pt y="19" x="222"/>
                </a:lnTo>
                <a:lnTo>
                  <a:pt y="17" x="233"/>
                </a:lnTo>
                <a:lnTo>
                  <a:pt y="17" x="244"/>
                </a:lnTo>
                <a:lnTo>
                  <a:pt y="0" x="244"/>
                </a:lnTo>
                <a:lnTo>
                  <a:pt y="0" x="231"/>
                </a:lnTo>
                <a:lnTo>
                  <a:pt y="2" x="220"/>
                </a:lnTo>
                <a:lnTo>
                  <a:pt y="3" x="209"/>
                </a:lnTo>
                <a:lnTo>
                  <a:pt y="7" x="197"/>
                </a:lnTo>
                <a:lnTo>
                  <a:pt y="14" x="176"/>
                </a:lnTo>
                <a:lnTo>
                  <a:pt y="24" x="158"/>
                </a:lnTo>
                <a:lnTo>
                  <a:pt y="36" x="139"/>
                </a:lnTo>
                <a:lnTo>
                  <a:pt y="48" x="124"/>
                </a:lnTo>
                <a:lnTo>
                  <a:pt y="63" x="108"/>
                </a:lnTo>
                <a:lnTo>
                  <a:pt y="77" x="94"/>
                </a:lnTo>
                <a:lnTo>
                  <a:pt y="104" x="67"/>
                </a:lnTo>
                <a:lnTo>
                  <a:pt y="128" x="43"/>
                </a:lnTo>
                <a:lnTo>
                  <a:pt y="137" x="31"/>
                </a:lnTo>
                <a:lnTo>
                  <a:pt y="144" x="20"/>
                </a:lnTo>
                <a:lnTo>
                  <a:pt y="147" x="16"/>
                </a:lnTo>
                <a:lnTo>
                  <a:pt y="148" x="10"/>
                </a:lnTo>
                <a:lnTo>
                  <a:pt y="149" x="6"/>
                </a:lnTo>
                <a:lnTo>
                  <a:pt y="151" x="0"/>
                </a:lnTo>
                <a:lnTo>
                  <a:pt y="168" x="0"/>
                </a:lnTo>
                <a:lnTo>
                  <a:pt y="151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32" name="Shape 7032"/>
          <p:cNvSpPr/>
          <p:nvPr/>
        </p:nvSpPr>
        <p:spPr>
          <a:xfrm>
            <a:off y="4672012" x="3113086"/>
            <a:ext cy="219074" cx="296861"/>
          </a:xfrm>
          <a:custGeom>
            <a:pathLst>
              <a:path w="244" extrusionOk="0" h="169">
                <a:moveTo>
                  <a:pt y="152" x="244"/>
                </a:moveTo>
                <a:lnTo>
                  <a:pt y="152" x="244"/>
                </a:lnTo>
                <a:lnTo>
                  <a:pt y="150" x="233"/>
                </a:lnTo>
                <a:lnTo>
                  <a:pt y="149" x="223"/>
                </a:lnTo>
                <a:lnTo>
                  <a:pt y="148" x="212"/>
                </a:lnTo>
                <a:lnTo>
                  <a:pt y="145" x="203"/>
                </a:lnTo>
                <a:lnTo>
                  <a:pt y="138" x="183"/>
                </a:lnTo>
                <a:lnTo>
                  <a:pt y="128" x="166"/>
                </a:lnTo>
                <a:lnTo>
                  <a:pt y="116" x="149"/>
                </a:lnTo>
                <a:lnTo>
                  <a:pt y="105" x="135"/>
                </a:lnTo>
                <a:lnTo>
                  <a:pt y="91" x="119"/>
                </a:lnTo>
                <a:lnTo>
                  <a:pt y="77" x="105"/>
                </a:lnTo>
                <a:lnTo>
                  <a:pt y="50" x="79"/>
                </a:lnTo>
                <a:lnTo>
                  <a:pt y="24" x="54"/>
                </a:lnTo>
                <a:lnTo>
                  <a:pt y="14" x="41"/>
                </a:lnTo>
                <a:lnTo>
                  <a:pt y="7" x="28"/>
                </a:lnTo>
                <a:lnTo>
                  <a:pt y="3" x="21"/>
                </a:lnTo>
                <a:lnTo>
                  <a:pt y="1" x="14"/>
                </a:lnTo>
                <a:lnTo>
                  <a:pt y="0" x="7"/>
                </a:lnTo>
                <a:lnTo>
                  <a:pt y="0" x="0"/>
                </a:lnTo>
                <a:lnTo>
                  <a:pt y="17" x="0"/>
                </a:lnTo>
                <a:lnTo>
                  <a:pt y="17" x="6"/>
                </a:lnTo>
                <a:lnTo>
                  <a:pt y="18" x="10"/>
                </a:lnTo>
                <a:lnTo>
                  <a:pt y="20" x="16"/>
                </a:lnTo>
                <a:lnTo>
                  <a:pt y="21" x="20"/>
                </a:lnTo>
                <a:lnTo>
                  <a:pt y="28" x="31"/>
                </a:lnTo>
                <a:lnTo>
                  <a:pt y="37" x="43"/>
                </a:lnTo>
                <a:lnTo>
                  <a:pt y="61" x="67"/>
                </a:lnTo>
                <a:lnTo>
                  <a:pt y="89" x="94"/>
                </a:lnTo>
                <a:lnTo>
                  <a:pt y="104" x="108"/>
                </a:lnTo>
                <a:lnTo>
                  <a:pt y="118" x="124"/>
                </a:lnTo>
                <a:lnTo>
                  <a:pt y="131" x="139"/>
                </a:lnTo>
                <a:lnTo>
                  <a:pt y="143" x="158"/>
                </a:lnTo>
                <a:lnTo>
                  <a:pt y="153" x="176"/>
                </a:lnTo>
                <a:lnTo>
                  <a:pt y="162" x="197"/>
                </a:lnTo>
                <a:lnTo>
                  <a:pt y="165" x="209"/>
                </a:lnTo>
                <a:lnTo>
                  <a:pt y="166" x="220"/>
                </a:lnTo>
                <a:lnTo>
                  <a:pt y="167" x="231"/>
                </a:lnTo>
                <a:lnTo>
                  <a:pt y="169" x="244"/>
                </a:lnTo>
                <a:lnTo>
                  <a:pt y="169" x="244"/>
                </a:lnTo>
                <a:lnTo>
                  <a:pt y="152" x="244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33" name="Shape 7033"/>
          <p:cNvSpPr/>
          <p:nvPr/>
        </p:nvSpPr>
        <p:spPr>
          <a:xfrm>
            <a:off y="4673600" x="3409950"/>
            <a:ext cy="217487" cx="293687"/>
          </a:xfrm>
          <a:custGeom>
            <a:pathLst>
              <a:path w="243" extrusionOk="0" h="168">
                <a:moveTo>
                  <a:pt y="17" x="243"/>
                </a:moveTo>
                <a:lnTo>
                  <a:pt y="0" x="243"/>
                </a:lnTo>
                <a:lnTo>
                  <a:pt y="0" x="236"/>
                </a:lnTo>
                <a:lnTo>
                  <a:pt y="3" x="229"/>
                </a:lnTo>
                <a:lnTo>
                  <a:pt y="4" x="222"/>
                </a:lnTo>
                <a:lnTo>
                  <a:pt y="9" x="215"/>
                </a:lnTo>
                <a:lnTo>
                  <a:pt y="16" x="202"/>
                </a:lnTo>
                <a:lnTo>
                  <a:pt y="27" x="189"/>
                </a:lnTo>
                <a:lnTo>
                  <a:pt y="51" x="164"/>
                </a:lnTo>
                <a:lnTo>
                  <a:pt y="78" x="138"/>
                </a:lnTo>
                <a:lnTo>
                  <a:pt y="93" x="124"/>
                </a:lnTo>
                <a:lnTo>
                  <a:pt y="105" x="110"/>
                </a:lnTo>
                <a:lnTo>
                  <a:pt y="118" x="94"/>
                </a:lnTo>
                <a:lnTo>
                  <a:pt y="128" x="77"/>
                </a:lnTo>
                <a:lnTo>
                  <a:pt y="138" x="60"/>
                </a:lnTo>
                <a:lnTo>
                  <a:pt y="145" x="41"/>
                </a:lnTo>
                <a:lnTo>
                  <a:pt y="147" x="32"/>
                </a:lnTo>
                <a:lnTo>
                  <a:pt y="149" x="22"/>
                </a:lnTo>
                <a:lnTo>
                  <a:pt y="149" x="10"/>
                </a:lnTo>
                <a:lnTo>
                  <a:pt y="151" x="0"/>
                </a:lnTo>
                <a:lnTo>
                  <a:pt y="168" x="0"/>
                </a:lnTo>
                <a:lnTo>
                  <a:pt y="168" x="12"/>
                </a:lnTo>
                <a:lnTo>
                  <a:pt y="166" x="24"/>
                </a:lnTo>
                <a:lnTo>
                  <a:pt y="164" x="36"/>
                </a:lnTo>
                <a:lnTo>
                  <a:pt y="161" x="47"/>
                </a:lnTo>
                <a:lnTo>
                  <a:pt y="154" x="67"/>
                </a:lnTo>
                <a:lnTo>
                  <a:pt y="144" x="85"/>
                </a:lnTo>
                <a:lnTo>
                  <a:pt y="132" x="104"/>
                </a:lnTo>
                <a:lnTo>
                  <a:pt y="120" x="121"/>
                </a:lnTo>
                <a:lnTo>
                  <a:pt y="105" x="135"/>
                </a:lnTo>
                <a:lnTo>
                  <a:pt y="91" x="149"/>
                </a:lnTo>
                <a:lnTo>
                  <a:pt y="64" x="176"/>
                </a:lnTo>
                <a:lnTo>
                  <a:pt y="40" x="201"/>
                </a:lnTo>
                <a:lnTo>
                  <a:pt y="30" x="212"/>
                </a:lnTo>
                <a:lnTo>
                  <a:pt y="23" x="223"/>
                </a:lnTo>
                <a:lnTo>
                  <a:pt y="22" x="228"/>
                </a:lnTo>
                <a:lnTo>
                  <a:pt y="19" x="233"/>
                </a:lnTo>
                <a:lnTo>
                  <a:pt y="17" x="239"/>
                </a:lnTo>
                <a:lnTo>
                  <a:pt y="17" x="243"/>
                </a:lnTo>
                <a:lnTo>
                  <a:pt y="0" x="243"/>
                </a:lnTo>
                <a:lnTo>
                  <a:pt y="17" x="243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34" name="Shape 7034"/>
          <p:cNvSpPr/>
          <p:nvPr/>
        </p:nvSpPr>
        <p:spPr>
          <a:xfrm>
            <a:off y="4479925" x="3409950"/>
            <a:ext cy="215900" cx="293687"/>
          </a:xfrm>
          <a:custGeom>
            <a:pathLst>
              <a:path w="243" extrusionOk="0" h="169">
                <a:moveTo>
                  <a:pt y="17" x="0"/>
                </a:moveTo>
                <a:lnTo>
                  <a:pt y="17" x="0"/>
                </a:lnTo>
                <a:lnTo>
                  <a:pt y="17" x="10"/>
                </a:lnTo>
                <a:lnTo>
                  <a:pt y="19" x="22"/>
                </a:lnTo>
                <a:lnTo>
                  <a:pt y="21" x="32"/>
                </a:lnTo>
                <a:lnTo>
                  <a:pt y="24" x="41"/>
                </a:lnTo>
                <a:lnTo>
                  <a:pt y="31" x="60"/>
                </a:lnTo>
                <a:lnTo>
                  <a:pt y="40" x="77"/>
                </a:lnTo>
                <a:lnTo>
                  <a:pt y="51" x="94"/>
                </a:lnTo>
                <a:lnTo>
                  <a:pt y="64" x="110"/>
                </a:lnTo>
                <a:lnTo>
                  <a:pt y="78" x="124"/>
                </a:lnTo>
                <a:lnTo>
                  <a:pt y="93" x="138"/>
                </a:lnTo>
                <a:lnTo>
                  <a:pt y="120" x="164"/>
                </a:lnTo>
                <a:lnTo>
                  <a:pt y="144" x="189"/>
                </a:lnTo>
                <a:lnTo>
                  <a:pt y="155" x="202"/>
                </a:lnTo>
                <a:lnTo>
                  <a:pt y="162" x="215"/>
                </a:lnTo>
                <a:lnTo>
                  <a:pt y="165" x="222"/>
                </a:lnTo>
                <a:lnTo>
                  <a:pt y="168" x="229"/>
                </a:lnTo>
                <a:lnTo>
                  <a:pt y="169" x="236"/>
                </a:lnTo>
                <a:lnTo>
                  <a:pt y="169" x="243"/>
                </a:lnTo>
                <a:lnTo>
                  <a:pt y="152" x="243"/>
                </a:lnTo>
                <a:lnTo>
                  <a:pt y="152" x="237"/>
                </a:lnTo>
                <a:lnTo>
                  <a:pt y="151" x="233"/>
                </a:lnTo>
                <a:lnTo>
                  <a:pt y="149" x="228"/>
                </a:lnTo>
                <a:lnTo>
                  <a:pt y="148" x="223"/>
                </a:lnTo>
                <a:lnTo>
                  <a:pt y="141" x="212"/>
                </a:lnTo>
                <a:lnTo>
                  <a:pt y="131" x="201"/>
                </a:lnTo>
                <a:lnTo>
                  <a:pt y="108" x="176"/>
                </a:lnTo>
                <a:lnTo>
                  <a:pt y="80" x="151"/>
                </a:lnTo>
                <a:lnTo>
                  <a:pt y="66" x="135"/>
                </a:lnTo>
                <a:lnTo>
                  <a:pt y="51" x="121"/>
                </a:lnTo>
                <a:lnTo>
                  <a:pt y="39" x="104"/>
                </a:lnTo>
                <a:lnTo>
                  <a:pt y="26" x="85"/>
                </a:lnTo>
                <a:lnTo>
                  <a:pt y="16" x="67"/>
                </a:lnTo>
                <a:lnTo>
                  <a:pt y="7" x="47"/>
                </a:lnTo>
                <a:lnTo>
                  <a:pt y="4" x="36"/>
                </a:lnTo>
                <a:lnTo>
                  <a:pt y="2" x="24"/>
                </a:lnTo>
                <a:lnTo>
                  <a:pt y="0" x="12"/>
                </a:lnTo>
                <a:lnTo>
                  <a:pt y="0" x="0"/>
                </a:lnTo>
                <a:lnTo>
                  <a:pt y="0" x="0"/>
                </a:lnTo>
                <a:lnTo>
                  <a:pt y="17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35" name="Shape 7035"/>
          <p:cNvSpPr/>
          <p:nvPr/>
        </p:nvSpPr>
        <p:spPr>
          <a:xfrm>
            <a:off y="4491037" x="3678237"/>
            <a:ext cy="387349" cx="830261"/>
          </a:xfrm>
          <a:custGeom>
            <a:pathLst>
              <a:path w="685" extrusionOk="0" h="301">
                <a:moveTo>
                  <a:pt y="0" x="342"/>
                </a:moveTo>
                <a:lnTo>
                  <a:pt y="0" x="325"/>
                </a:lnTo>
                <a:lnTo>
                  <a:pt y="2" x="310"/>
                </a:lnTo>
                <a:lnTo>
                  <a:pt y="3" x="295"/>
                </a:lnTo>
                <a:lnTo>
                  <a:pt y="6" x="280"/>
                </a:lnTo>
                <a:lnTo>
                  <a:pt y="13" x="253"/>
                </a:lnTo>
                <a:lnTo>
                  <a:pt y="23" x="227"/>
                </a:lnTo>
                <a:lnTo>
                  <a:pt y="34" x="203"/>
                </a:lnTo>
                <a:lnTo>
                  <a:pt y="46" x="180"/>
                </a:lnTo>
                <a:lnTo>
                  <a:pt y="60" x="160"/>
                </a:lnTo>
                <a:lnTo>
                  <a:pt y="74" x="140"/>
                </a:lnTo>
                <a:lnTo>
                  <a:pt y="101" x="104"/>
                </a:lnTo>
                <a:lnTo>
                  <a:pt y="125" x="68"/>
                </a:lnTo>
                <a:lnTo>
                  <a:pt y="135" x="51"/>
                </a:lnTo>
                <a:lnTo>
                  <a:pt y="142" x="35"/>
                </a:lnTo>
                <a:lnTo>
                  <a:pt y="145" x="27"/>
                </a:lnTo>
                <a:lnTo>
                  <a:pt y="148" x="18"/>
                </a:lnTo>
                <a:lnTo>
                  <a:pt y="149" x="8"/>
                </a:lnTo>
                <a:lnTo>
                  <a:pt y="149" x="0"/>
                </a:lnTo>
                <a:lnTo>
                  <a:pt y="151" x="8"/>
                </a:lnTo>
                <a:lnTo>
                  <a:pt y="151" x="17"/>
                </a:lnTo>
                <a:lnTo>
                  <a:pt y="154" x="25"/>
                </a:lnTo>
                <a:lnTo>
                  <a:pt y="156" x="34"/>
                </a:lnTo>
                <a:lnTo>
                  <a:pt y="164" x="51"/>
                </a:lnTo>
                <a:lnTo>
                  <a:pt y="172" x="68"/>
                </a:lnTo>
                <a:lnTo>
                  <a:pt y="196" x="102"/>
                </a:lnTo>
                <a:lnTo>
                  <a:pt y="225" x="139"/>
                </a:lnTo>
                <a:lnTo>
                  <a:pt y="239" x="159"/>
                </a:lnTo>
                <a:lnTo>
                  <a:pt y="253" x="180"/>
                </a:lnTo>
                <a:lnTo>
                  <a:pt y="266" x="203"/>
                </a:lnTo>
                <a:lnTo>
                  <a:pt y="277" x="227"/>
                </a:lnTo>
                <a:lnTo>
                  <a:pt y="287" x="253"/>
                </a:lnTo>
                <a:lnTo>
                  <a:pt y="296" x="281"/>
                </a:lnTo>
                <a:lnTo>
                  <a:pt y="299" x="295"/>
                </a:lnTo>
                <a:lnTo>
                  <a:pt y="300" x="310"/>
                </a:lnTo>
                <a:lnTo>
                  <a:pt y="301" x="327"/>
                </a:lnTo>
                <a:lnTo>
                  <a:pt y="301" x="342"/>
                </a:lnTo>
                <a:lnTo>
                  <a:pt y="301" x="359"/>
                </a:lnTo>
                <a:lnTo>
                  <a:pt y="300" x="375"/>
                </a:lnTo>
                <a:lnTo>
                  <a:pt y="299" x="389"/>
                </a:lnTo>
                <a:lnTo>
                  <a:pt y="296" x="405"/>
                </a:lnTo>
                <a:lnTo>
                  <a:pt y="289" x="432"/>
                </a:lnTo>
                <a:lnTo>
                  <a:pt y="279" x="457"/>
                </a:lnTo>
                <a:lnTo>
                  <a:pt y="267" x="481"/>
                </a:lnTo>
                <a:lnTo>
                  <a:pt y="256" x="504"/>
                </a:lnTo>
                <a:lnTo>
                  <a:pt y="242" x="524"/>
                </a:lnTo>
                <a:lnTo>
                  <a:pt y="227" x="544"/>
                </a:lnTo>
                <a:lnTo>
                  <a:pt y="200" x="581"/>
                </a:lnTo>
                <a:lnTo>
                  <a:pt y="176" x="616"/>
                </a:lnTo>
                <a:lnTo>
                  <a:pt y="166" x="633"/>
                </a:lnTo>
                <a:lnTo>
                  <a:pt y="159" x="649"/>
                </a:lnTo>
                <a:lnTo>
                  <a:pt y="156" x="658"/>
                </a:lnTo>
                <a:lnTo>
                  <a:pt y="154" x="666"/>
                </a:lnTo>
                <a:lnTo>
                  <a:pt y="152" x="676"/>
                </a:lnTo>
                <a:lnTo>
                  <a:pt y="152" x="685"/>
                </a:lnTo>
                <a:lnTo>
                  <a:pt y="152" x="676"/>
                </a:lnTo>
                <a:lnTo>
                  <a:pt y="151" x="667"/>
                </a:lnTo>
                <a:lnTo>
                  <a:pt y="148" x="659"/>
                </a:lnTo>
                <a:lnTo>
                  <a:pt y="146" x="650"/>
                </a:lnTo>
                <a:lnTo>
                  <a:pt y="138" x="633"/>
                </a:lnTo>
                <a:lnTo>
                  <a:pt y="129" x="616"/>
                </a:lnTo>
                <a:lnTo>
                  <a:pt y="105" x="582"/>
                </a:lnTo>
                <a:lnTo>
                  <a:pt y="77" x="545"/>
                </a:lnTo>
                <a:lnTo>
                  <a:pt y="63" x="525"/>
                </a:lnTo>
                <a:lnTo>
                  <a:pt y="48" x="504"/>
                </a:lnTo>
                <a:lnTo>
                  <a:pt y="36" x="481"/>
                </a:lnTo>
                <a:lnTo>
                  <a:pt y="24" x="457"/>
                </a:lnTo>
                <a:lnTo>
                  <a:pt y="14" x="432"/>
                </a:lnTo>
                <a:lnTo>
                  <a:pt y="7" x="403"/>
                </a:lnTo>
                <a:lnTo>
                  <a:pt y="4" x="389"/>
                </a:lnTo>
                <a:lnTo>
                  <a:pt y="2" x="375"/>
                </a:lnTo>
                <a:lnTo>
                  <a:pt y="0" x="358"/>
                </a:lnTo>
                <a:lnTo>
                  <a:pt y="0" x="34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36" name="Shape 7036"/>
          <p:cNvSpPr/>
          <p:nvPr/>
        </p:nvSpPr>
        <p:spPr>
          <a:xfrm>
            <a:off y="4481512" x="3678237"/>
            <a:ext cy="212725" cx="415924"/>
          </a:xfrm>
          <a:custGeom>
            <a:pathLst>
              <a:path w="342" extrusionOk="0" h="166">
                <a:moveTo>
                  <a:pt y="149" x="0"/>
                </a:moveTo>
                <a:lnTo>
                  <a:pt y="166" x="0"/>
                </a:lnTo>
                <a:lnTo>
                  <a:pt y="166" x="10"/>
                </a:lnTo>
                <a:lnTo>
                  <a:pt y="164" x="20"/>
                </a:lnTo>
                <a:lnTo>
                  <a:pt y="162" x="28"/>
                </a:lnTo>
                <a:lnTo>
                  <a:pt y="159" x="38"/>
                </a:lnTo>
                <a:lnTo>
                  <a:pt y="150" x="55"/>
                </a:lnTo>
                <a:lnTo>
                  <a:pt y="140" x="74"/>
                </a:lnTo>
                <a:lnTo>
                  <a:pt y="116" x="108"/>
                </a:lnTo>
                <a:lnTo>
                  <a:pt y="89" x="145"/>
                </a:lnTo>
                <a:lnTo>
                  <a:pt y="75" x="165"/>
                </a:lnTo>
                <a:lnTo>
                  <a:pt y="62" x="185"/>
                </a:lnTo>
                <a:lnTo>
                  <a:pt y="49" x="207"/>
                </a:lnTo>
                <a:lnTo>
                  <a:pt y="38" x="230"/>
                </a:lnTo>
                <a:lnTo>
                  <a:pt y="29" x="256"/>
                </a:lnTo>
                <a:lnTo>
                  <a:pt y="22" x="283"/>
                </a:lnTo>
                <a:lnTo>
                  <a:pt y="19" x="297"/>
                </a:lnTo>
                <a:lnTo>
                  <a:pt y="18" x="311"/>
                </a:lnTo>
                <a:lnTo>
                  <a:pt y="17" x="327"/>
                </a:lnTo>
                <a:lnTo>
                  <a:pt y="17" x="342"/>
                </a:lnTo>
                <a:lnTo>
                  <a:pt y="0" x="342"/>
                </a:lnTo>
                <a:lnTo>
                  <a:pt y="0" x="325"/>
                </a:lnTo>
                <a:lnTo>
                  <a:pt y="1" x="310"/>
                </a:lnTo>
                <a:lnTo>
                  <a:pt y="2" x="294"/>
                </a:lnTo>
                <a:lnTo>
                  <a:pt y="5" x="278"/>
                </a:lnTo>
                <a:lnTo>
                  <a:pt y="12" x="250"/>
                </a:lnTo>
                <a:lnTo>
                  <a:pt y="22" x="224"/>
                </a:lnTo>
                <a:lnTo>
                  <a:pt y="34" x="199"/>
                </a:lnTo>
                <a:lnTo>
                  <a:pt y="46" x="176"/>
                </a:lnTo>
                <a:lnTo>
                  <a:pt y="61" x="155"/>
                </a:lnTo>
                <a:lnTo>
                  <a:pt y="75" x="135"/>
                </a:lnTo>
                <a:lnTo>
                  <a:pt y="102" x="98"/>
                </a:lnTo>
                <a:lnTo>
                  <a:pt y="126" x="64"/>
                </a:lnTo>
                <a:lnTo>
                  <a:pt y="136" x="48"/>
                </a:lnTo>
                <a:lnTo>
                  <a:pt y="143" x="31"/>
                </a:lnTo>
                <a:lnTo>
                  <a:pt y="146" x="24"/>
                </a:lnTo>
                <a:lnTo>
                  <a:pt y="147" x="15"/>
                </a:lnTo>
                <a:lnTo>
                  <a:pt y="149" x="8"/>
                </a:lnTo>
                <a:lnTo>
                  <a:pt y="149" x="0"/>
                </a:lnTo>
                <a:lnTo>
                  <a:pt y="166" x="0"/>
                </a:lnTo>
                <a:lnTo>
                  <a:pt y="149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37" name="Shape 7037"/>
          <p:cNvSpPr/>
          <p:nvPr/>
        </p:nvSpPr>
        <p:spPr>
          <a:xfrm>
            <a:off y="4672012" x="3678237"/>
            <a:ext cy="219074" cx="415924"/>
          </a:xfrm>
          <a:custGeom>
            <a:pathLst>
              <a:path w="342" extrusionOk="0" h="169">
                <a:moveTo>
                  <a:pt y="152" x="342"/>
                </a:moveTo>
                <a:lnTo>
                  <a:pt y="152" x="342"/>
                </a:lnTo>
                <a:lnTo>
                  <a:pt y="152" x="327"/>
                </a:lnTo>
                <a:lnTo>
                  <a:pt y="150" x="311"/>
                </a:lnTo>
                <a:lnTo>
                  <a:pt y="149" x="297"/>
                </a:lnTo>
                <a:lnTo>
                  <a:pt y="146" x="283"/>
                </a:lnTo>
                <a:lnTo>
                  <a:pt y="138" x="256"/>
                </a:lnTo>
                <a:lnTo>
                  <a:pt y="129" x="230"/>
                </a:lnTo>
                <a:lnTo>
                  <a:pt y="118" x="207"/>
                </a:lnTo>
                <a:lnTo>
                  <a:pt y="105" x="185"/>
                </a:lnTo>
                <a:lnTo>
                  <a:pt y="91" x="165"/>
                </a:lnTo>
                <a:lnTo>
                  <a:pt y="77" x="145"/>
                </a:lnTo>
                <a:lnTo>
                  <a:pt y="50" x="108"/>
                </a:lnTo>
                <a:lnTo>
                  <a:pt y="24" x="72"/>
                </a:lnTo>
                <a:lnTo>
                  <a:pt y="14" x="55"/>
                </a:lnTo>
                <a:lnTo>
                  <a:pt y="7" x="37"/>
                </a:lnTo>
                <a:lnTo>
                  <a:pt y="4" x="28"/>
                </a:lnTo>
                <a:lnTo>
                  <a:pt y="1" x="18"/>
                </a:lnTo>
                <a:lnTo>
                  <a:pt y="0" x="10"/>
                </a:lnTo>
                <a:lnTo>
                  <a:pt y="0" x="0"/>
                </a:lnTo>
                <a:lnTo>
                  <a:pt y="17" x="0"/>
                </a:lnTo>
                <a:lnTo>
                  <a:pt y="18" x="8"/>
                </a:lnTo>
                <a:lnTo>
                  <a:pt y="18" x="15"/>
                </a:lnTo>
                <a:lnTo>
                  <a:pt y="21" x="24"/>
                </a:lnTo>
                <a:lnTo>
                  <a:pt y="23" x="31"/>
                </a:lnTo>
                <a:lnTo>
                  <a:pt y="30" x="47"/>
                </a:lnTo>
                <a:lnTo>
                  <a:pt y="40" x="62"/>
                </a:lnTo>
                <a:lnTo>
                  <a:pt y="62" x="98"/>
                </a:lnTo>
                <a:lnTo>
                  <a:pt y="91" x="135"/>
                </a:lnTo>
                <a:lnTo>
                  <a:pt y="105" x="155"/>
                </a:lnTo>
                <a:lnTo>
                  <a:pt y="119" x="176"/>
                </a:lnTo>
                <a:lnTo>
                  <a:pt y="132" x="199"/>
                </a:lnTo>
                <a:lnTo>
                  <a:pt y="145" x="224"/>
                </a:lnTo>
                <a:lnTo>
                  <a:pt y="155" x="250"/>
                </a:lnTo>
                <a:lnTo>
                  <a:pt y="162" x="278"/>
                </a:lnTo>
                <a:lnTo>
                  <a:pt y="166" x="294"/>
                </a:lnTo>
                <a:lnTo>
                  <a:pt y="167" x="310"/>
                </a:lnTo>
                <a:lnTo>
                  <a:pt y="169" x="325"/>
                </a:lnTo>
                <a:lnTo>
                  <a:pt y="169" x="342"/>
                </a:lnTo>
                <a:lnTo>
                  <a:pt y="169" x="342"/>
                </a:lnTo>
                <a:lnTo>
                  <a:pt y="152" x="342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38" name="Shape 7038"/>
          <p:cNvSpPr/>
          <p:nvPr/>
        </p:nvSpPr>
        <p:spPr>
          <a:xfrm>
            <a:off y="4676775" x="4094162"/>
            <a:ext cy="214311" cx="414336"/>
          </a:xfrm>
          <a:custGeom>
            <a:pathLst>
              <a:path w="343" extrusionOk="0" h="166">
                <a:moveTo>
                  <a:pt y="17" x="343"/>
                </a:moveTo>
                <a:lnTo>
                  <a:pt y="0" x="343"/>
                </a:lnTo>
                <a:lnTo>
                  <a:pt y="0" x="333"/>
                </a:lnTo>
                <a:lnTo>
                  <a:pt y="1" x="323"/>
                </a:lnTo>
                <a:lnTo>
                  <a:pt y="4" x="314"/>
                </a:lnTo>
                <a:lnTo>
                  <a:pt y="7" x="304"/>
                </a:lnTo>
                <a:lnTo>
                  <a:pt y="15" x="287"/>
                </a:lnTo>
                <a:lnTo>
                  <a:pt y="25" x="269"/>
                </a:lnTo>
                <a:lnTo>
                  <a:pt y="49" x="235"/>
                </a:lnTo>
                <a:lnTo>
                  <a:pt y="76" x="198"/>
                </a:lnTo>
                <a:lnTo>
                  <a:pt y="91" x="178"/>
                </a:lnTo>
                <a:lnTo>
                  <a:pt y="103" x="158"/>
                </a:lnTo>
                <a:lnTo>
                  <a:pt y="116" x="135"/>
                </a:lnTo>
                <a:lnTo>
                  <a:pt y="128" x="112"/>
                </a:lnTo>
                <a:lnTo>
                  <a:pt y="136" x="87"/>
                </a:lnTo>
                <a:lnTo>
                  <a:pt y="143" x="60"/>
                </a:lnTo>
                <a:lnTo>
                  <a:pt y="146" x="46"/>
                </a:lnTo>
                <a:lnTo>
                  <a:pt y="147" x="31"/>
                </a:lnTo>
                <a:lnTo>
                  <a:pt y="149" x="16"/>
                </a:lnTo>
                <a:lnTo>
                  <a:pt y="149" x="0"/>
                </a:lnTo>
                <a:lnTo>
                  <a:pt y="166" x="0"/>
                </a:lnTo>
                <a:lnTo>
                  <a:pt y="166" x="17"/>
                </a:lnTo>
                <a:lnTo>
                  <a:pt y="164" x="33"/>
                </a:lnTo>
                <a:lnTo>
                  <a:pt y="163" x="48"/>
                </a:lnTo>
                <a:lnTo>
                  <a:pt y="160" x="64"/>
                </a:lnTo>
                <a:lnTo>
                  <a:pt y="153" x="93"/>
                </a:lnTo>
                <a:lnTo>
                  <a:pt y="143" x="120"/>
                </a:lnTo>
                <a:lnTo>
                  <a:pt y="132" x="144"/>
                </a:lnTo>
                <a:lnTo>
                  <a:pt y="119" x="166"/>
                </a:lnTo>
                <a:lnTo>
                  <a:pt y="105" x="188"/>
                </a:lnTo>
                <a:lnTo>
                  <a:pt y="91" x="208"/>
                </a:lnTo>
                <a:lnTo>
                  <a:pt y="64" x="245"/>
                </a:lnTo>
                <a:lnTo>
                  <a:pt y="39" x="279"/>
                </a:lnTo>
                <a:lnTo>
                  <a:pt y="29" x="294"/>
                </a:lnTo>
                <a:lnTo>
                  <a:pt y="22" x="311"/>
                </a:lnTo>
                <a:lnTo>
                  <a:pt y="20" x="318"/>
                </a:lnTo>
                <a:lnTo>
                  <a:pt y="18" x="327"/>
                </a:lnTo>
                <a:lnTo>
                  <a:pt y="17" x="334"/>
                </a:lnTo>
                <a:lnTo>
                  <a:pt y="17" x="343"/>
                </a:lnTo>
                <a:lnTo>
                  <a:pt y="0" x="343"/>
                </a:lnTo>
                <a:lnTo>
                  <a:pt y="17" x="343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39" name="Shape 7039"/>
          <p:cNvSpPr/>
          <p:nvPr/>
        </p:nvSpPr>
        <p:spPr>
          <a:xfrm>
            <a:off y="4481512" x="4094162"/>
            <a:ext cy="217486" cx="414336"/>
          </a:xfrm>
          <a:custGeom>
            <a:pathLst>
              <a:path w="343" extrusionOk="0" h="169">
                <a:moveTo>
                  <a:pt y="17" x="0"/>
                </a:moveTo>
                <a:lnTo>
                  <a:pt y="17" x="0"/>
                </a:lnTo>
                <a:lnTo>
                  <a:pt y="17" x="16"/>
                </a:lnTo>
                <a:lnTo>
                  <a:pt y="18" x="31"/>
                </a:lnTo>
                <a:lnTo>
                  <a:pt y="21" x="46"/>
                </a:lnTo>
                <a:lnTo>
                  <a:pt y="22" x="60"/>
                </a:lnTo>
                <a:lnTo>
                  <a:pt y="31" x="87"/>
                </a:lnTo>
                <a:lnTo>
                  <a:pt y="39" x="112"/>
                </a:lnTo>
                <a:lnTo>
                  <a:pt y="51" x="135"/>
                </a:lnTo>
                <a:lnTo>
                  <a:pt y="64" x="158"/>
                </a:lnTo>
                <a:lnTo>
                  <a:pt y="78" x="178"/>
                </a:lnTo>
                <a:lnTo>
                  <a:pt y="92" x="198"/>
                </a:lnTo>
                <a:lnTo>
                  <a:pt y="120" x="235"/>
                </a:lnTo>
                <a:lnTo>
                  <a:pt y="145" x="270"/>
                </a:lnTo>
                <a:lnTo>
                  <a:pt y="154" x="287"/>
                </a:lnTo>
                <a:lnTo>
                  <a:pt y="162" x="306"/>
                </a:lnTo>
                <a:lnTo>
                  <a:pt y="164" x="314"/>
                </a:lnTo>
                <a:lnTo>
                  <a:pt y="167" x="324"/>
                </a:lnTo>
                <a:lnTo>
                  <a:pt y="169" x="333"/>
                </a:lnTo>
                <a:lnTo>
                  <a:pt y="169" x="343"/>
                </a:lnTo>
                <a:lnTo>
                  <a:pt y="152" x="343"/>
                </a:lnTo>
                <a:lnTo>
                  <a:pt y="150" x="334"/>
                </a:lnTo>
                <a:lnTo>
                  <a:pt y="150" x="327"/>
                </a:lnTo>
                <a:lnTo>
                  <a:pt y="147" x="318"/>
                </a:lnTo>
                <a:lnTo>
                  <a:pt y="146" x="311"/>
                </a:lnTo>
                <a:lnTo>
                  <a:pt y="139" x="296"/>
                </a:lnTo>
                <a:lnTo>
                  <a:pt y="130" x="280"/>
                </a:lnTo>
                <a:lnTo>
                  <a:pt y="106" x="245"/>
                </a:lnTo>
                <a:lnTo>
                  <a:pt y="78" x="208"/>
                </a:lnTo>
                <a:lnTo>
                  <a:pt y="64" x="188"/>
                </a:lnTo>
                <a:lnTo>
                  <a:pt y="49" x="166"/>
                </a:lnTo>
                <a:lnTo>
                  <a:pt y="37" x="144"/>
                </a:lnTo>
                <a:lnTo>
                  <a:pt y="24" x="118"/>
                </a:lnTo>
                <a:lnTo>
                  <a:pt y="14" x="93"/>
                </a:lnTo>
                <a:lnTo>
                  <a:pt y="7" x="64"/>
                </a:lnTo>
                <a:lnTo>
                  <a:pt y="4" x="48"/>
                </a:lnTo>
                <a:lnTo>
                  <a:pt y="1" x="33"/>
                </a:lnTo>
                <a:lnTo>
                  <a:pt y="0" x="17"/>
                </a:lnTo>
                <a:lnTo>
                  <a:pt y="0" x="0"/>
                </a:lnTo>
                <a:lnTo>
                  <a:pt y="0" x="0"/>
                </a:lnTo>
                <a:lnTo>
                  <a:pt y="17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40" name="Shape 7040"/>
          <p:cNvSpPr/>
          <p:nvPr/>
        </p:nvSpPr>
        <p:spPr>
          <a:xfrm>
            <a:off y="4491037" x="4510087"/>
            <a:ext cy="387349" cx="1036637"/>
          </a:xfrm>
          <a:custGeom>
            <a:pathLst>
              <a:path w="855" extrusionOk="0" h="301">
                <a:moveTo>
                  <a:pt y="0" x="428"/>
                </a:moveTo>
                <a:lnTo>
                  <a:pt y="0" x="408"/>
                </a:lnTo>
                <a:lnTo>
                  <a:pt y="2" x="388"/>
                </a:lnTo>
                <a:lnTo>
                  <a:pt y="3" x="368"/>
                </a:lnTo>
                <a:lnTo>
                  <a:pt y="6" x="349"/>
                </a:lnTo>
                <a:lnTo>
                  <a:pt y="13" x="315"/>
                </a:lnTo>
                <a:lnTo>
                  <a:pt y="23" x="284"/>
                </a:lnTo>
                <a:lnTo>
                  <a:pt y="34" x="254"/>
                </a:lnTo>
                <a:lnTo>
                  <a:pt y="46" x="226"/>
                </a:lnTo>
                <a:lnTo>
                  <a:pt y="60" x="199"/>
                </a:lnTo>
                <a:lnTo>
                  <a:pt y="74" x="175"/>
                </a:lnTo>
                <a:lnTo>
                  <a:pt y="101" x="129"/>
                </a:lnTo>
                <a:lnTo>
                  <a:pt y="125" x="85"/>
                </a:lnTo>
                <a:lnTo>
                  <a:pt y="135" x="64"/>
                </a:lnTo>
                <a:lnTo>
                  <a:pt y="142" x="44"/>
                </a:lnTo>
                <a:lnTo>
                  <a:pt y="145" x="33"/>
                </a:lnTo>
                <a:lnTo>
                  <a:pt y="148" x="23"/>
                </a:lnTo>
                <a:lnTo>
                  <a:pt y="149" x="11"/>
                </a:lnTo>
                <a:lnTo>
                  <a:pt y="149" x="0"/>
                </a:lnTo>
                <a:lnTo>
                  <a:pt y="151" x="11"/>
                </a:lnTo>
                <a:lnTo>
                  <a:pt y="151" x="21"/>
                </a:lnTo>
                <a:lnTo>
                  <a:pt y="154" x="33"/>
                </a:lnTo>
                <a:lnTo>
                  <a:pt y="156" x="43"/>
                </a:lnTo>
                <a:lnTo>
                  <a:pt y="164" x="64"/>
                </a:lnTo>
                <a:lnTo>
                  <a:pt y="172" x="85"/>
                </a:lnTo>
                <a:lnTo>
                  <a:pt y="196" x="128"/>
                </a:lnTo>
                <a:lnTo>
                  <a:pt y="225" x="175"/>
                </a:lnTo>
                <a:lnTo>
                  <a:pt y="239" x="199"/>
                </a:lnTo>
                <a:lnTo>
                  <a:pt y="253" x="226"/>
                </a:lnTo>
                <a:lnTo>
                  <a:pt y="266" x="254"/>
                </a:lnTo>
                <a:lnTo>
                  <a:pt y="277" x="284"/>
                </a:lnTo>
                <a:lnTo>
                  <a:pt y="287" x="315"/>
                </a:lnTo>
                <a:lnTo>
                  <a:pt y="296" x="351"/>
                </a:lnTo>
                <a:lnTo>
                  <a:pt y="299" x="369"/>
                </a:lnTo>
                <a:lnTo>
                  <a:pt y="300" x="388"/>
                </a:lnTo>
                <a:lnTo>
                  <a:pt y="301" x="408"/>
                </a:lnTo>
                <a:lnTo>
                  <a:pt y="301" x="428"/>
                </a:lnTo>
                <a:lnTo>
                  <a:pt y="301" x="447"/>
                </a:lnTo>
                <a:lnTo>
                  <a:pt y="300" x="467"/>
                </a:lnTo>
                <a:lnTo>
                  <a:pt y="299" x="487"/>
                </a:lnTo>
                <a:lnTo>
                  <a:pt y="296" x="504"/>
                </a:lnTo>
                <a:lnTo>
                  <a:pt y="289" x="540"/>
                </a:lnTo>
                <a:lnTo>
                  <a:pt y="279" x="571"/>
                </a:lnTo>
                <a:lnTo>
                  <a:pt y="267" x="601"/>
                </a:lnTo>
                <a:lnTo>
                  <a:pt y="256" x="629"/>
                </a:lnTo>
                <a:lnTo>
                  <a:pt y="242" x="656"/>
                </a:lnTo>
                <a:lnTo>
                  <a:pt y="227" x="680"/>
                </a:lnTo>
                <a:lnTo>
                  <a:pt y="200" x="726"/>
                </a:lnTo>
                <a:lnTo>
                  <a:pt y="176" x="770"/>
                </a:lnTo>
                <a:lnTo>
                  <a:pt y="166" x="791"/>
                </a:lnTo>
                <a:lnTo>
                  <a:pt y="159" x="811"/>
                </a:lnTo>
                <a:lnTo>
                  <a:pt y="156" x="822"/>
                </a:lnTo>
                <a:lnTo>
                  <a:pt y="154" x="832"/>
                </a:lnTo>
                <a:lnTo>
                  <a:pt y="152" x="844"/>
                </a:lnTo>
                <a:lnTo>
                  <a:pt y="152" x="855"/>
                </a:lnTo>
                <a:lnTo>
                  <a:pt y="152" x="844"/>
                </a:lnTo>
                <a:lnTo>
                  <a:pt y="151" x="834"/>
                </a:lnTo>
                <a:lnTo>
                  <a:pt y="148" x="822"/>
                </a:lnTo>
                <a:lnTo>
                  <a:pt y="146" x="812"/>
                </a:lnTo>
                <a:lnTo>
                  <a:pt y="138" x="791"/>
                </a:lnTo>
                <a:lnTo>
                  <a:pt y="129" x="770"/>
                </a:lnTo>
                <a:lnTo>
                  <a:pt y="105" x="727"/>
                </a:lnTo>
                <a:lnTo>
                  <a:pt y="77" x="680"/>
                </a:lnTo>
                <a:lnTo>
                  <a:pt y="63" x="656"/>
                </a:lnTo>
                <a:lnTo>
                  <a:pt y="48" x="629"/>
                </a:lnTo>
                <a:lnTo>
                  <a:pt y="36" x="601"/>
                </a:lnTo>
                <a:lnTo>
                  <a:pt y="24" x="571"/>
                </a:lnTo>
                <a:lnTo>
                  <a:pt y="14" x="540"/>
                </a:lnTo>
                <a:lnTo>
                  <a:pt y="7" x="504"/>
                </a:lnTo>
                <a:lnTo>
                  <a:pt y="4" x="486"/>
                </a:lnTo>
                <a:lnTo>
                  <a:pt y="2" x="467"/>
                </a:lnTo>
                <a:lnTo>
                  <a:pt y="0" x="447"/>
                </a:lnTo>
                <a:lnTo>
                  <a:pt y="0" x="42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41" name="Shape 7041"/>
          <p:cNvSpPr/>
          <p:nvPr/>
        </p:nvSpPr>
        <p:spPr>
          <a:xfrm>
            <a:off y="4481512" x="4510087"/>
            <a:ext cy="212725" cx="519112"/>
          </a:xfrm>
          <a:custGeom>
            <a:pathLst>
              <a:path w="428" extrusionOk="0" h="166">
                <a:moveTo>
                  <a:pt y="149" x="0"/>
                </a:moveTo>
                <a:lnTo>
                  <a:pt y="166" x="0"/>
                </a:lnTo>
                <a:lnTo>
                  <a:pt y="166" x="11"/>
                </a:lnTo>
                <a:lnTo>
                  <a:pt y="164" x="23"/>
                </a:lnTo>
                <a:lnTo>
                  <a:pt y="162" x="34"/>
                </a:lnTo>
                <a:lnTo>
                  <a:pt y="159" x="45"/>
                </a:lnTo>
                <a:lnTo>
                  <a:pt y="152" x="68"/>
                </a:lnTo>
                <a:lnTo>
                  <a:pt y="142" x="89"/>
                </a:lnTo>
                <a:lnTo>
                  <a:pt y="116" x="133"/>
                </a:lnTo>
                <a:lnTo>
                  <a:pt y="89" x="179"/>
                </a:lnTo>
                <a:lnTo>
                  <a:pt y="75" x="203"/>
                </a:lnTo>
                <a:lnTo>
                  <a:pt y="62" x="230"/>
                </a:lnTo>
                <a:lnTo>
                  <a:pt y="49" x="257"/>
                </a:lnTo>
                <a:lnTo>
                  <a:pt y="39" x="287"/>
                </a:lnTo>
                <a:lnTo>
                  <a:pt y="29" x="318"/>
                </a:lnTo>
                <a:lnTo>
                  <a:pt y="22" x="352"/>
                </a:lnTo>
                <a:lnTo>
                  <a:pt y="19" x="369"/>
                </a:lnTo>
                <a:lnTo>
                  <a:pt y="18" x="388"/>
                </a:lnTo>
                <a:lnTo>
                  <a:pt y="17" x="408"/>
                </a:lnTo>
                <a:lnTo>
                  <a:pt y="17" x="428"/>
                </a:lnTo>
                <a:lnTo>
                  <a:pt y="0" x="428"/>
                </a:lnTo>
                <a:lnTo>
                  <a:pt y="0" x="406"/>
                </a:lnTo>
                <a:lnTo>
                  <a:pt y="1" x="386"/>
                </a:lnTo>
                <a:lnTo>
                  <a:pt y="2" x="368"/>
                </a:lnTo>
                <a:lnTo>
                  <a:pt y="5" x="348"/>
                </a:lnTo>
                <a:lnTo>
                  <a:pt y="12" x="314"/>
                </a:lnTo>
                <a:lnTo>
                  <a:pt y="22" x="281"/>
                </a:lnTo>
                <a:lnTo>
                  <a:pt y="34" x="250"/>
                </a:lnTo>
                <a:lnTo>
                  <a:pt y="46" x="222"/>
                </a:lnTo>
                <a:lnTo>
                  <a:pt y="61" x="196"/>
                </a:lnTo>
                <a:lnTo>
                  <a:pt y="75" x="170"/>
                </a:lnTo>
                <a:lnTo>
                  <a:pt y="102" x="125"/>
                </a:lnTo>
                <a:lnTo>
                  <a:pt y="126" x="81"/>
                </a:lnTo>
                <a:lnTo>
                  <a:pt y="135" x="61"/>
                </a:lnTo>
                <a:lnTo>
                  <a:pt y="143" x="41"/>
                </a:lnTo>
                <a:lnTo>
                  <a:pt y="145" x="31"/>
                </a:lnTo>
                <a:lnTo>
                  <a:pt y="147" x="21"/>
                </a:lnTo>
                <a:lnTo>
                  <a:pt y="149" x="10"/>
                </a:lnTo>
                <a:lnTo>
                  <a:pt y="149" x="0"/>
                </a:lnTo>
                <a:lnTo>
                  <a:pt y="166" x="0"/>
                </a:lnTo>
                <a:lnTo>
                  <a:pt y="149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42" name="Shape 7042"/>
          <p:cNvSpPr/>
          <p:nvPr/>
        </p:nvSpPr>
        <p:spPr>
          <a:xfrm>
            <a:off y="4672012" x="4510087"/>
            <a:ext cy="219074" cx="519112"/>
          </a:xfrm>
          <a:custGeom>
            <a:pathLst>
              <a:path w="428" extrusionOk="0" h="169">
                <a:moveTo>
                  <a:pt y="152" x="428"/>
                </a:moveTo>
                <a:lnTo>
                  <a:pt y="152" x="428"/>
                </a:lnTo>
                <a:lnTo>
                  <a:pt y="152" x="408"/>
                </a:lnTo>
                <a:lnTo>
                  <a:pt y="150" x="388"/>
                </a:lnTo>
                <a:lnTo>
                  <a:pt y="149" x="369"/>
                </a:lnTo>
                <a:lnTo>
                  <a:pt y="146" x="352"/>
                </a:lnTo>
                <a:lnTo>
                  <a:pt y="138" x="318"/>
                </a:lnTo>
                <a:lnTo>
                  <a:pt y="128" x="287"/>
                </a:lnTo>
                <a:lnTo>
                  <a:pt y="116" x="257"/>
                </a:lnTo>
                <a:lnTo>
                  <a:pt y="104" x="229"/>
                </a:lnTo>
                <a:lnTo>
                  <a:pt y="91" x="203"/>
                </a:lnTo>
                <a:lnTo>
                  <a:pt y="77" x="179"/>
                </a:lnTo>
                <a:lnTo>
                  <a:pt y="48" x="132"/>
                </a:lnTo>
                <a:lnTo>
                  <a:pt y="24" x="88"/>
                </a:lnTo>
                <a:lnTo>
                  <a:pt y="14" x="67"/>
                </a:lnTo>
                <a:lnTo>
                  <a:pt y="7" x="45"/>
                </a:lnTo>
                <a:lnTo>
                  <a:pt y="4" x="34"/>
                </a:lnTo>
                <a:lnTo>
                  <a:pt y="1" x="23"/>
                </a:lnTo>
                <a:lnTo>
                  <a:pt y="0" x="11"/>
                </a:lnTo>
                <a:lnTo>
                  <a:pt y="0" x="0"/>
                </a:lnTo>
                <a:lnTo>
                  <a:pt y="17" x="0"/>
                </a:lnTo>
                <a:lnTo>
                  <a:pt y="18" x="10"/>
                </a:lnTo>
                <a:lnTo>
                  <a:pt y="18" x="20"/>
                </a:lnTo>
                <a:lnTo>
                  <a:pt y="21" x="30"/>
                </a:lnTo>
                <a:lnTo>
                  <a:pt y="23" x="40"/>
                </a:lnTo>
                <a:lnTo>
                  <a:pt y="30" x="61"/>
                </a:lnTo>
                <a:lnTo>
                  <a:pt y="40" x="81"/>
                </a:lnTo>
                <a:lnTo>
                  <a:pt y="64" x="124"/>
                </a:lnTo>
                <a:lnTo>
                  <a:pt y="91" x="170"/>
                </a:lnTo>
                <a:lnTo>
                  <a:pt y="106" x="195"/>
                </a:lnTo>
                <a:lnTo>
                  <a:pt y="119" x="222"/>
                </a:lnTo>
                <a:lnTo>
                  <a:pt y="133" x="250"/>
                </a:lnTo>
                <a:lnTo>
                  <a:pt y="145" x="281"/>
                </a:lnTo>
                <a:lnTo>
                  <a:pt y="155" x="314"/>
                </a:lnTo>
                <a:lnTo>
                  <a:pt y="163" x="348"/>
                </a:lnTo>
                <a:lnTo>
                  <a:pt y="166" x="368"/>
                </a:lnTo>
                <a:lnTo>
                  <a:pt y="167" x="386"/>
                </a:lnTo>
                <a:lnTo>
                  <a:pt y="169" x="406"/>
                </a:lnTo>
                <a:lnTo>
                  <a:pt y="169" x="428"/>
                </a:lnTo>
                <a:lnTo>
                  <a:pt y="169" x="428"/>
                </a:lnTo>
                <a:lnTo>
                  <a:pt y="152" x="428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43" name="Shape 7043"/>
          <p:cNvSpPr/>
          <p:nvPr/>
        </p:nvSpPr>
        <p:spPr>
          <a:xfrm>
            <a:off y="4676775" x="5029200"/>
            <a:ext cy="214311" cx="517525"/>
          </a:xfrm>
          <a:custGeom>
            <a:pathLst>
              <a:path w="427" extrusionOk="0" h="166">
                <a:moveTo>
                  <a:pt y="17" x="427"/>
                </a:moveTo>
                <a:lnTo>
                  <a:pt y="0" x="427"/>
                </a:lnTo>
                <a:lnTo>
                  <a:pt y="0" x="416"/>
                </a:lnTo>
                <a:lnTo>
                  <a:pt y="1" x="403"/>
                </a:lnTo>
                <a:lnTo>
                  <a:pt y="4" x="393"/>
                </a:lnTo>
                <a:lnTo>
                  <a:pt y="7" x="382"/>
                </a:lnTo>
                <a:lnTo>
                  <a:pt y="14" x="359"/>
                </a:lnTo>
                <a:lnTo>
                  <a:pt y="24" x="338"/>
                </a:lnTo>
                <a:lnTo>
                  <a:pt y="49" x="294"/>
                </a:lnTo>
                <a:lnTo>
                  <a:pt y="76" x="248"/>
                </a:lnTo>
                <a:lnTo>
                  <a:pt y="91" x="224"/>
                </a:lnTo>
                <a:lnTo>
                  <a:pt y="103" x="197"/>
                </a:lnTo>
                <a:lnTo>
                  <a:pt y="116" x="170"/>
                </a:lnTo>
                <a:lnTo>
                  <a:pt y="128" x="140"/>
                </a:lnTo>
                <a:lnTo>
                  <a:pt y="136" x="109"/>
                </a:lnTo>
                <a:lnTo>
                  <a:pt y="143" x="75"/>
                </a:lnTo>
                <a:lnTo>
                  <a:pt y="146" x="58"/>
                </a:lnTo>
                <a:lnTo>
                  <a:pt y="147" x="39"/>
                </a:lnTo>
                <a:lnTo>
                  <a:pt y="149" x="19"/>
                </a:lnTo>
                <a:lnTo>
                  <a:pt y="149" x="0"/>
                </a:lnTo>
                <a:lnTo>
                  <a:pt y="166" x="0"/>
                </a:lnTo>
                <a:lnTo>
                  <a:pt y="166" x="21"/>
                </a:lnTo>
                <a:lnTo>
                  <a:pt y="164" x="41"/>
                </a:lnTo>
                <a:lnTo>
                  <a:pt y="163" x="59"/>
                </a:lnTo>
                <a:lnTo>
                  <a:pt y="160" x="79"/>
                </a:lnTo>
                <a:lnTo>
                  <a:pt y="153" x="113"/>
                </a:lnTo>
                <a:lnTo>
                  <a:pt y="143" x="146"/>
                </a:lnTo>
                <a:lnTo>
                  <a:pt y="132" x="177"/>
                </a:lnTo>
                <a:lnTo>
                  <a:pt y="119" x="205"/>
                </a:lnTo>
                <a:lnTo>
                  <a:pt y="105" x="231"/>
                </a:lnTo>
                <a:lnTo>
                  <a:pt y="92" x="257"/>
                </a:lnTo>
                <a:lnTo>
                  <a:pt y="64" x="302"/>
                </a:lnTo>
                <a:lnTo>
                  <a:pt y="39" x="346"/>
                </a:lnTo>
                <a:lnTo>
                  <a:pt y="31" x="366"/>
                </a:lnTo>
                <a:lnTo>
                  <a:pt y="22" x="386"/>
                </a:lnTo>
                <a:lnTo>
                  <a:pt y="21" x="396"/>
                </a:lnTo>
                <a:lnTo>
                  <a:pt y="18" x="406"/>
                </a:lnTo>
                <a:lnTo>
                  <a:pt y="17" x="417"/>
                </a:lnTo>
                <a:lnTo>
                  <a:pt y="17" x="427"/>
                </a:lnTo>
                <a:lnTo>
                  <a:pt y="0" x="427"/>
                </a:lnTo>
                <a:lnTo>
                  <a:pt y="17" x="427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44" name="Shape 7044"/>
          <p:cNvSpPr/>
          <p:nvPr/>
        </p:nvSpPr>
        <p:spPr>
          <a:xfrm>
            <a:off y="4481512" x="5029200"/>
            <a:ext cy="217486" cx="517525"/>
          </a:xfrm>
          <a:custGeom>
            <a:pathLst>
              <a:path w="427" extrusionOk="0" h="169">
                <a:moveTo>
                  <a:pt y="17" x="0"/>
                </a:moveTo>
                <a:lnTo>
                  <a:pt y="17" x="0"/>
                </a:lnTo>
                <a:lnTo>
                  <a:pt y="17" x="19"/>
                </a:lnTo>
                <a:lnTo>
                  <a:pt y="18" x="39"/>
                </a:lnTo>
                <a:lnTo>
                  <a:pt y="21" x="58"/>
                </a:lnTo>
                <a:lnTo>
                  <a:pt y="24" x="75"/>
                </a:lnTo>
                <a:lnTo>
                  <a:pt y="31" x="109"/>
                </a:lnTo>
                <a:lnTo>
                  <a:pt y="41" x="140"/>
                </a:lnTo>
                <a:lnTo>
                  <a:pt y="52" x="170"/>
                </a:lnTo>
                <a:lnTo>
                  <a:pt y="65" x="197"/>
                </a:lnTo>
                <a:lnTo>
                  <a:pt y="78" x="224"/>
                </a:lnTo>
                <a:lnTo>
                  <a:pt y="92" x="248"/>
                </a:lnTo>
                <a:lnTo>
                  <a:pt y="120" x="295"/>
                </a:lnTo>
                <a:lnTo>
                  <a:pt y="145" x="339"/>
                </a:lnTo>
                <a:lnTo>
                  <a:pt y="154" x="360"/>
                </a:lnTo>
                <a:lnTo>
                  <a:pt y="162" x="382"/>
                </a:lnTo>
                <a:lnTo>
                  <a:pt y="164" x="393"/>
                </a:lnTo>
                <a:lnTo>
                  <a:pt y="167" x="404"/>
                </a:lnTo>
                <a:lnTo>
                  <a:pt y="169" x="416"/>
                </a:lnTo>
                <a:lnTo>
                  <a:pt y="169" x="427"/>
                </a:lnTo>
                <a:lnTo>
                  <a:pt y="152" x="427"/>
                </a:lnTo>
                <a:lnTo>
                  <a:pt y="150" x="417"/>
                </a:lnTo>
                <a:lnTo>
                  <a:pt y="150" x="407"/>
                </a:lnTo>
                <a:lnTo>
                  <a:pt y="147" x="397"/>
                </a:lnTo>
                <a:lnTo>
                  <a:pt y="146" x="387"/>
                </a:lnTo>
                <a:lnTo>
                  <a:pt y="139" x="366"/>
                </a:lnTo>
                <a:lnTo>
                  <a:pt y="129" x="346"/>
                </a:lnTo>
                <a:lnTo>
                  <a:pt y="105" x="304"/>
                </a:lnTo>
                <a:lnTo>
                  <a:pt y="78" x="257"/>
                </a:lnTo>
                <a:lnTo>
                  <a:pt y="64" x="232"/>
                </a:lnTo>
                <a:lnTo>
                  <a:pt y="49" x="205"/>
                </a:lnTo>
                <a:lnTo>
                  <a:pt y="35" x="177"/>
                </a:lnTo>
                <a:lnTo>
                  <a:pt y="24" x="146"/>
                </a:lnTo>
                <a:lnTo>
                  <a:pt y="14" x="113"/>
                </a:lnTo>
                <a:lnTo>
                  <a:pt y="7" x="79"/>
                </a:lnTo>
                <a:lnTo>
                  <a:pt y="2" x="59"/>
                </a:lnTo>
                <a:lnTo>
                  <a:pt y="1" x="41"/>
                </a:lnTo>
                <a:lnTo>
                  <a:pt y="0" x="21"/>
                </a:lnTo>
                <a:lnTo>
                  <a:pt y="0" x="0"/>
                </a:lnTo>
                <a:lnTo>
                  <a:pt y="0" x="0"/>
                </a:lnTo>
                <a:lnTo>
                  <a:pt y="17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45" name="Shape 7045"/>
          <p:cNvSpPr/>
          <p:nvPr/>
        </p:nvSpPr>
        <p:spPr>
          <a:xfrm>
            <a:off y="4491037" x="5543550"/>
            <a:ext cy="387349" cx="1390649"/>
          </a:xfrm>
          <a:custGeom>
            <a:pathLst>
              <a:path w="1147" extrusionOk="0" h="301">
                <a:moveTo>
                  <a:pt y="0" x="574"/>
                </a:moveTo>
                <a:lnTo>
                  <a:pt y="0" x="546"/>
                </a:lnTo>
                <a:lnTo>
                  <a:pt y="2" x="520"/>
                </a:lnTo>
                <a:lnTo>
                  <a:pt y="3" x="495"/>
                </a:lnTo>
                <a:lnTo>
                  <a:pt y="6" x="470"/>
                </a:lnTo>
                <a:lnTo>
                  <a:pt y="13" x="424"/>
                </a:lnTo>
                <a:lnTo>
                  <a:pt y="23" x="381"/>
                </a:lnTo>
                <a:lnTo>
                  <a:pt y="34" x="341"/>
                </a:lnTo>
                <a:lnTo>
                  <a:pt y="46" x="303"/>
                </a:lnTo>
                <a:lnTo>
                  <a:pt y="60" x="267"/>
                </a:lnTo>
                <a:lnTo>
                  <a:pt y="74" x="235"/>
                </a:lnTo>
                <a:lnTo>
                  <a:pt y="101" x="174"/>
                </a:lnTo>
                <a:lnTo>
                  <a:pt y="125" x="115"/>
                </a:lnTo>
                <a:lnTo>
                  <a:pt y="135" x="87"/>
                </a:lnTo>
                <a:lnTo>
                  <a:pt y="142" x="58"/>
                </a:lnTo>
                <a:lnTo>
                  <a:pt y="145" x="44"/>
                </a:lnTo>
                <a:lnTo>
                  <a:pt y="148" x="30"/>
                </a:lnTo>
                <a:lnTo>
                  <a:pt y="149" x="16"/>
                </a:lnTo>
                <a:lnTo>
                  <a:pt y="149" x="0"/>
                </a:lnTo>
                <a:lnTo>
                  <a:pt y="151" x="14"/>
                </a:lnTo>
                <a:lnTo>
                  <a:pt y="151" x="29"/>
                </a:lnTo>
                <a:lnTo>
                  <a:pt y="154" x="43"/>
                </a:lnTo>
                <a:lnTo>
                  <a:pt y="156" x="57"/>
                </a:lnTo>
                <a:lnTo>
                  <a:pt y="164" x="85"/>
                </a:lnTo>
                <a:lnTo>
                  <a:pt y="172" x="114"/>
                </a:lnTo>
                <a:lnTo>
                  <a:pt y="196" x="172"/>
                </a:lnTo>
                <a:lnTo>
                  <a:pt y="225" x="235"/>
                </a:lnTo>
                <a:lnTo>
                  <a:pt y="239" x="267"/>
                </a:lnTo>
                <a:lnTo>
                  <a:pt y="253" x="303"/>
                </a:lnTo>
                <a:lnTo>
                  <a:pt y="266" x="341"/>
                </a:lnTo>
                <a:lnTo>
                  <a:pt y="277" x="381"/>
                </a:lnTo>
                <a:lnTo>
                  <a:pt y="287" x="424"/>
                </a:lnTo>
                <a:lnTo>
                  <a:pt y="296" x="470"/>
                </a:lnTo>
                <a:lnTo>
                  <a:pt y="299" x="495"/>
                </a:lnTo>
                <a:lnTo>
                  <a:pt y="300" x="520"/>
                </a:lnTo>
                <a:lnTo>
                  <a:pt y="301" x="547"/>
                </a:lnTo>
                <a:lnTo>
                  <a:pt y="301" x="574"/>
                </a:lnTo>
                <a:lnTo>
                  <a:pt y="301" x="601"/>
                </a:lnTo>
                <a:lnTo>
                  <a:pt y="300" x="628"/>
                </a:lnTo>
                <a:lnTo>
                  <a:pt y="299" x="654"/>
                </a:lnTo>
                <a:lnTo>
                  <a:pt y="296" x="678"/>
                </a:lnTo>
                <a:lnTo>
                  <a:pt y="289" x="725"/>
                </a:lnTo>
                <a:lnTo>
                  <a:pt y="279" x="767"/>
                </a:lnTo>
                <a:lnTo>
                  <a:pt y="267" x="807"/>
                </a:lnTo>
                <a:lnTo>
                  <a:pt y="256" x="844"/>
                </a:lnTo>
                <a:lnTo>
                  <a:pt y="242" x="880"/>
                </a:lnTo>
                <a:lnTo>
                  <a:pt y="227" x="914"/>
                </a:lnTo>
                <a:lnTo>
                  <a:pt y="200" x="975"/>
                </a:lnTo>
                <a:lnTo>
                  <a:pt y="176" x="1033"/>
                </a:lnTo>
                <a:lnTo>
                  <a:pt y="166" x="1061"/>
                </a:lnTo>
                <a:lnTo>
                  <a:pt y="159" x="1090"/>
                </a:lnTo>
                <a:lnTo>
                  <a:pt y="156" x="1104"/>
                </a:lnTo>
                <a:lnTo>
                  <a:pt y="154" x="1118"/>
                </a:lnTo>
                <a:lnTo>
                  <a:pt y="152" x="1132"/>
                </a:lnTo>
                <a:lnTo>
                  <a:pt y="152" x="1147"/>
                </a:lnTo>
                <a:lnTo>
                  <a:pt y="152" x="1132"/>
                </a:lnTo>
                <a:lnTo>
                  <a:pt y="151" x="1118"/>
                </a:lnTo>
                <a:lnTo>
                  <a:pt y="148" x="1104"/>
                </a:lnTo>
                <a:lnTo>
                  <a:pt y="146" x="1090"/>
                </a:lnTo>
                <a:lnTo>
                  <a:pt y="138" x="1061"/>
                </a:lnTo>
                <a:lnTo>
                  <a:pt y="129" x="1034"/>
                </a:lnTo>
                <a:lnTo>
                  <a:pt y="105" x="976"/>
                </a:lnTo>
                <a:lnTo>
                  <a:pt y="77" x="914"/>
                </a:lnTo>
                <a:lnTo>
                  <a:pt y="63" x="880"/>
                </a:lnTo>
                <a:lnTo>
                  <a:pt y="48" x="845"/>
                </a:lnTo>
                <a:lnTo>
                  <a:pt y="36" x="807"/>
                </a:lnTo>
                <a:lnTo>
                  <a:pt y="24" x="767"/>
                </a:lnTo>
                <a:lnTo>
                  <a:pt y="14" x="723"/>
                </a:lnTo>
                <a:lnTo>
                  <a:pt y="7" x="678"/>
                </a:lnTo>
                <a:lnTo>
                  <a:pt y="4" x="652"/>
                </a:lnTo>
                <a:lnTo>
                  <a:pt y="2" x="628"/>
                </a:lnTo>
                <a:lnTo>
                  <a:pt y="0" x="601"/>
                </a:lnTo>
                <a:lnTo>
                  <a:pt y="0" x="57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46" name="Shape 7046"/>
          <p:cNvSpPr/>
          <p:nvPr/>
        </p:nvSpPr>
        <p:spPr>
          <a:xfrm>
            <a:off y="4481512" x="5543550"/>
            <a:ext cy="212725" cx="695325"/>
          </a:xfrm>
          <a:custGeom>
            <a:pathLst>
              <a:path w="574" extrusionOk="0" h="166">
                <a:moveTo>
                  <a:pt y="149" x="0"/>
                </a:moveTo>
                <a:lnTo>
                  <a:pt y="166" x="0"/>
                </a:lnTo>
                <a:lnTo>
                  <a:pt y="166" x="16"/>
                </a:lnTo>
                <a:lnTo>
                  <a:pt y="164" x="32"/>
                </a:lnTo>
                <a:lnTo>
                  <a:pt y="162" x="46"/>
                </a:lnTo>
                <a:lnTo>
                  <a:pt y="159" x="60"/>
                </a:lnTo>
                <a:lnTo>
                  <a:pt y="152" x="90"/>
                </a:lnTo>
                <a:lnTo>
                  <a:pt y="142" x="118"/>
                </a:lnTo>
                <a:lnTo>
                  <a:pt y="118" x="176"/>
                </a:lnTo>
                <a:lnTo>
                  <a:pt y="89" x="237"/>
                </a:lnTo>
                <a:lnTo>
                  <a:pt y="76" x="272"/>
                </a:lnTo>
                <a:lnTo>
                  <a:pt y="62" x="306"/>
                </a:lnTo>
                <a:lnTo>
                  <a:pt y="49" x="343"/>
                </a:lnTo>
                <a:lnTo>
                  <a:pt y="39" x="382"/>
                </a:lnTo>
                <a:lnTo>
                  <a:pt y="29" x="425"/>
                </a:lnTo>
                <a:lnTo>
                  <a:pt y="22" x="472"/>
                </a:lnTo>
                <a:lnTo>
                  <a:pt y="19" x="495"/>
                </a:lnTo>
                <a:lnTo>
                  <a:pt y="18" x="520"/>
                </a:lnTo>
                <a:lnTo>
                  <a:pt y="17" x="547"/>
                </a:lnTo>
                <a:lnTo>
                  <a:pt y="17" x="574"/>
                </a:lnTo>
                <a:lnTo>
                  <a:pt y="0" x="574"/>
                </a:lnTo>
                <a:lnTo>
                  <a:pt y="0" x="546"/>
                </a:lnTo>
                <a:lnTo>
                  <a:pt y="1" x="519"/>
                </a:lnTo>
                <a:lnTo>
                  <a:pt y="2" x="493"/>
                </a:lnTo>
                <a:lnTo>
                  <a:pt y="5" x="469"/>
                </a:lnTo>
                <a:lnTo>
                  <a:pt y="12" x="422"/>
                </a:lnTo>
                <a:lnTo>
                  <a:pt y="22" x="378"/>
                </a:lnTo>
                <a:lnTo>
                  <a:pt y="34" x="338"/>
                </a:lnTo>
                <a:lnTo>
                  <a:pt y="46" x="300"/>
                </a:lnTo>
                <a:lnTo>
                  <a:pt y="59" x="264"/>
                </a:lnTo>
                <a:lnTo>
                  <a:pt y="73" x="232"/>
                </a:lnTo>
                <a:lnTo>
                  <a:pt y="102" x="169"/>
                </a:lnTo>
                <a:lnTo>
                  <a:pt y="126" x="112"/>
                </a:lnTo>
                <a:lnTo>
                  <a:pt y="135" x="84"/>
                </a:lnTo>
                <a:lnTo>
                  <a:pt y="143" x="57"/>
                </a:lnTo>
                <a:lnTo>
                  <a:pt y="145" x="43"/>
                </a:lnTo>
                <a:lnTo>
                  <a:pt y="147" x="29"/>
                </a:lnTo>
                <a:lnTo>
                  <a:pt y="149" x="14"/>
                </a:lnTo>
                <a:lnTo>
                  <a:pt y="149" x="0"/>
                </a:lnTo>
                <a:lnTo>
                  <a:pt y="166" x="0"/>
                </a:lnTo>
                <a:lnTo>
                  <a:pt y="149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47" name="Shape 7047"/>
          <p:cNvSpPr/>
          <p:nvPr/>
        </p:nvSpPr>
        <p:spPr>
          <a:xfrm>
            <a:off y="4672012" x="5543550"/>
            <a:ext cy="219074" cx="695325"/>
          </a:xfrm>
          <a:custGeom>
            <a:pathLst>
              <a:path w="574" extrusionOk="0" h="169">
                <a:moveTo>
                  <a:pt y="152" x="574"/>
                </a:moveTo>
                <a:lnTo>
                  <a:pt y="152" x="574"/>
                </a:lnTo>
                <a:lnTo>
                  <a:pt y="152" x="547"/>
                </a:lnTo>
                <a:lnTo>
                  <a:pt y="150" x="520"/>
                </a:lnTo>
                <a:lnTo>
                  <a:pt y="148" x="496"/>
                </a:lnTo>
                <a:lnTo>
                  <a:pt y="146" x="472"/>
                </a:lnTo>
                <a:lnTo>
                  <a:pt y="138" x="425"/>
                </a:lnTo>
                <a:lnTo>
                  <a:pt y="128" x="382"/>
                </a:lnTo>
                <a:lnTo>
                  <a:pt y="116" x="343"/>
                </a:lnTo>
                <a:lnTo>
                  <a:pt y="104" x="306"/>
                </a:lnTo>
                <a:lnTo>
                  <a:pt y="89" x="270"/>
                </a:lnTo>
                <a:lnTo>
                  <a:pt y="77" x="237"/>
                </a:lnTo>
                <a:lnTo>
                  <a:pt y="48" x="175"/>
                </a:lnTo>
                <a:lnTo>
                  <a:pt y="24" x="117"/>
                </a:lnTo>
                <a:lnTo>
                  <a:pt y="14" x="88"/>
                </a:lnTo>
                <a:lnTo>
                  <a:pt y="7" x="60"/>
                </a:lnTo>
                <a:lnTo>
                  <a:pt y="4" x="44"/>
                </a:lnTo>
                <a:lnTo>
                  <a:pt y="1" x="30"/>
                </a:lnTo>
                <a:lnTo>
                  <a:pt y="0" x="16"/>
                </a:lnTo>
                <a:lnTo>
                  <a:pt y="0" x="0"/>
                </a:lnTo>
                <a:lnTo>
                  <a:pt y="17" x="0"/>
                </a:lnTo>
                <a:lnTo>
                  <a:pt y="18" x="14"/>
                </a:lnTo>
                <a:lnTo>
                  <a:pt y="18" x="29"/>
                </a:lnTo>
                <a:lnTo>
                  <a:pt y="21" x="41"/>
                </a:lnTo>
                <a:lnTo>
                  <a:pt y="24" x="56"/>
                </a:lnTo>
                <a:lnTo>
                  <a:pt y="31" x="83"/>
                </a:lnTo>
                <a:lnTo>
                  <a:pt y="40" x="111"/>
                </a:lnTo>
                <a:lnTo>
                  <a:pt y="64" x="168"/>
                </a:lnTo>
                <a:lnTo>
                  <a:pt y="92" x="230"/>
                </a:lnTo>
                <a:lnTo>
                  <a:pt y="106" x="264"/>
                </a:lnTo>
                <a:lnTo>
                  <a:pt y="121" x="300"/>
                </a:lnTo>
                <a:lnTo>
                  <a:pt y="133" x="338"/>
                </a:lnTo>
                <a:lnTo>
                  <a:pt y="145" x="378"/>
                </a:lnTo>
                <a:lnTo>
                  <a:pt y="155" x="422"/>
                </a:lnTo>
                <a:lnTo>
                  <a:pt y="163" x="469"/>
                </a:lnTo>
                <a:lnTo>
                  <a:pt y="166" x="495"/>
                </a:lnTo>
                <a:lnTo>
                  <a:pt y="167" x="520"/>
                </a:lnTo>
                <a:lnTo>
                  <a:pt y="169" x="546"/>
                </a:lnTo>
                <a:lnTo>
                  <a:pt y="169" x="574"/>
                </a:lnTo>
                <a:lnTo>
                  <a:pt y="169" x="574"/>
                </a:lnTo>
                <a:lnTo>
                  <a:pt y="152" x="574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48" name="Shape 7048"/>
          <p:cNvSpPr/>
          <p:nvPr/>
        </p:nvSpPr>
        <p:spPr>
          <a:xfrm>
            <a:off y="4676775" x="6238875"/>
            <a:ext cy="214311" cx="695325"/>
          </a:xfrm>
          <a:custGeom>
            <a:pathLst>
              <a:path w="573" extrusionOk="0" h="166">
                <a:moveTo>
                  <a:pt y="17" x="573"/>
                </a:moveTo>
                <a:lnTo>
                  <a:pt y="0" x="573"/>
                </a:lnTo>
                <a:lnTo>
                  <a:pt y="0" x="558"/>
                </a:lnTo>
                <a:lnTo>
                  <a:pt y="1" x="543"/>
                </a:lnTo>
                <a:lnTo>
                  <a:pt y="4" x="529"/>
                </a:lnTo>
                <a:lnTo>
                  <a:pt y="7" x="513"/>
                </a:lnTo>
                <a:lnTo>
                  <a:pt y="14" x="485"/>
                </a:lnTo>
                <a:lnTo>
                  <a:pt y="24" x="456"/>
                </a:lnTo>
                <a:lnTo>
                  <a:pt y="48" x="398"/>
                </a:lnTo>
                <a:lnTo>
                  <a:pt y="76" x="335"/>
                </a:lnTo>
                <a:lnTo>
                  <a:pt y="89" x="303"/>
                </a:lnTo>
                <a:lnTo>
                  <a:pt y="103" x="267"/>
                </a:lnTo>
                <a:lnTo>
                  <a:pt y="116" x="230"/>
                </a:lnTo>
                <a:lnTo>
                  <a:pt y="126" x="190"/>
                </a:lnTo>
                <a:lnTo>
                  <a:pt y="136" x="148"/>
                </a:lnTo>
                <a:lnTo>
                  <a:pt y="143" x="102"/>
                </a:lnTo>
                <a:lnTo>
                  <a:pt y="146" x="78"/>
                </a:lnTo>
                <a:lnTo>
                  <a:pt y="147" x="53"/>
                </a:lnTo>
                <a:lnTo>
                  <a:pt y="149" x="27"/>
                </a:lnTo>
                <a:lnTo>
                  <a:pt y="149" x="0"/>
                </a:lnTo>
                <a:lnTo>
                  <a:pt y="166" x="0"/>
                </a:lnTo>
                <a:lnTo>
                  <a:pt y="166" x="27"/>
                </a:lnTo>
                <a:lnTo>
                  <a:pt y="164" x="54"/>
                </a:lnTo>
                <a:lnTo>
                  <a:pt y="163" x="80"/>
                </a:lnTo>
                <a:lnTo>
                  <a:pt y="160" x="105"/>
                </a:lnTo>
                <a:lnTo>
                  <a:pt y="153" x="152"/>
                </a:lnTo>
                <a:lnTo>
                  <a:pt y="143" x="195"/>
                </a:lnTo>
                <a:lnTo>
                  <a:pt y="132" x="236"/>
                </a:lnTo>
                <a:lnTo>
                  <a:pt y="119" x="273"/>
                </a:lnTo>
                <a:lnTo>
                  <a:pt y="106" x="308"/>
                </a:lnTo>
                <a:lnTo>
                  <a:pt y="92" x="342"/>
                </a:lnTo>
                <a:lnTo>
                  <a:pt y="64" x="404"/>
                </a:lnTo>
                <a:lnTo>
                  <a:pt y="41" x="462"/>
                </a:lnTo>
                <a:lnTo>
                  <a:pt y="31" x="489"/>
                </a:lnTo>
                <a:lnTo>
                  <a:pt y="24" x="517"/>
                </a:lnTo>
                <a:lnTo>
                  <a:pt y="21" x="531"/>
                </a:lnTo>
                <a:lnTo>
                  <a:pt y="18" x="544"/>
                </a:lnTo>
                <a:lnTo>
                  <a:pt y="17" x="558"/>
                </a:lnTo>
                <a:lnTo>
                  <a:pt y="17" x="573"/>
                </a:lnTo>
                <a:lnTo>
                  <a:pt y="0" x="573"/>
                </a:lnTo>
                <a:lnTo>
                  <a:pt y="17" x="573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49" name="Shape 7049"/>
          <p:cNvSpPr/>
          <p:nvPr/>
        </p:nvSpPr>
        <p:spPr>
          <a:xfrm>
            <a:off y="4481512" x="6238875"/>
            <a:ext cy="217486" cx="695325"/>
          </a:xfrm>
          <a:custGeom>
            <a:pathLst>
              <a:path w="573" extrusionOk="0" h="169">
                <a:moveTo>
                  <a:pt y="17" x="0"/>
                </a:moveTo>
                <a:lnTo>
                  <a:pt y="17" x="0"/>
                </a:lnTo>
                <a:lnTo>
                  <a:pt y="17" x="27"/>
                </a:lnTo>
                <a:lnTo>
                  <a:pt y="18" x="53"/>
                </a:lnTo>
                <a:lnTo>
                  <a:pt y="21" x="78"/>
                </a:lnTo>
                <a:lnTo>
                  <a:pt y="24" x="102"/>
                </a:lnTo>
                <a:lnTo>
                  <a:pt y="31" x="148"/>
                </a:lnTo>
                <a:lnTo>
                  <a:pt y="41" x="190"/>
                </a:lnTo>
                <a:lnTo>
                  <a:pt y="52" x="230"/>
                </a:lnTo>
                <a:lnTo>
                  <a:pt y="65" x="267"/>
                </a:lnTo>
                <a:lnTo>
                  <a:pt y="79" x="303"/>
                </a:lnTo>
                <a:lnTo>
                  <a:pt y="93" x="337"/>
                </a:lnTo>
                <a:lnTo>
                  <a:pt y="120" x="398"/>
                </a:lnTo>
                <a:lnTo>
                  <a:pt y="145" x="456"/>
                </a:lnTo>
                <a:lnTo>
                  <a:pt y="154" x="486"/>
                </a:lnTo>
                <a:lnTo>
                  <a:pt y="162" x="514"/>
                </a:lnTo>
                <a:lnTo>
                  <a:pt y="164" x="529"/>
                </a:lnTo>
                <a:lnTo>
                  <a:pt y="167" x="543"/>
                </a:lnTo>
                <a:lnTo>
                  <a:pt y="169" x="558"/>
                </a:lnTo>
                <a:lnTo>
                  <a:pt y="169" x="573"/>
                </a:lnTo>
                <a:lnTo>
                  <a:pt y="152" x="573"/>
                </a:lnTo>
                <a:lnTo>
                  <a:pt y="150" x="558"/>
                </a:lnTo>
                <a:lnTo>
                  <a:pt y="150" x="546"/>
                </a:lnTo>
                <a:lnTo>
                  <a:pt y="147" x="531"/>
                </a:lnTo>
                <a:lnTo>
                  <a:pt y="146" x="519"/>
                </a:lnTo>
                <a:lnTo>
                  <a:pt y="139" x="490"/>
                </a:lnTo>
                <a:lnTo>
                  <a:pt y="129" x="463"/>
                </a:lnTo>
                <a:lnTo>
                  <a:pt y="105" x="405"/>
                </a:lnTo>
                <a:lnTo>
                  <a:pt y="76" x="342"/>
                </a:lnTo>
                <a:lnTo>
                  <a:pt y="62" x="310"/>
                </a:lnTo>
                <a:lnTo>
                  <a:pt y="48" x="274"/>
                </a:lnTo>
                <a:lnTo>
                  <a:pt y="35" x="236"/>
                </a:lnTo>
                <a:lnTo>
                  <a:pt y="24" x="195"/>
                </a:lnTo>
                <a:lnTo>
                  <a:pt y="14" x="151"/>
                </a:lnTo>
                <a:lnTo>
                  <a:pt y="5" x="105"/>
                </a:lnTo>
                <a:lnTo>
                  <a:pt y="2" x="80"/>
                </a:lnTo>
                <a:lnTo>
                  <a:pt y="1" x="54"/>
                </a:lnTo>
                <a:lnTo>
                  <a:pt y="0" x="27"/>
                </a:lnTo>
                <a:lnTo>
                  <a:pt y="0" x="0"/>
                </a:lnTo>
                <a:lnTo>
                  <a:pt y="0" x="0"/>
                </a:lnTo>
                <a:lnTo>
                  <a:pt y="17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50" name="Shape 7050"/>
          <p:cNvSpPr/>
          <p:nvPr/>
        </p:nvSpPr>
        <p:spPr>
          <a:xfrm>
            <a:off y="4500562" x="6065837"/>
            <a:ext cy="377825" cx="369887"/>
          </a:xfrm>
          <a:custGeom>
            <a:pathLst>
              <a:path w="306" extrusionOk="0" h="294">
                <a:moveTo>
                  <a:pt y="148" x="0"/>
                </a:moveTo>
                <a:lnTo>
                  <a:pt y="143" x="5"/>
                </a:lnTo>
                <a:lnTo>
                  <a:pt y="142" x="14"/>
                </a:lnTo>
                <a:lnTo>
                  <a:pt y="139" x="25"/>
                </a:lnTo>
                <a:lnTo>
                  <a:pt y="138" x="38"/>
                </a:lnTo>
                <a:lnTo>
                  <a:pt y="135" x="62"/>
                </a:lnTo>
                <a:lnTo>
                  <a:pt y="133" x="82"/>
                </a:lnTo>
                <a:lnTo>
                  <a:pt y="5" x="115"/>
                </a:lnTo>
                <a:lnTo>
                  <a:pt y="0" x="146"/>
                </a:lnTo>
                <a:lnTo>
                  <a:pt y="132" x="150"/>
                </a:lnTo>
                <a:lnTo>
                  <a:pt y="133" x="176"/>
                </a:lnTo>
                <a:lnTo>
                  <a:pt y="136" x="206"/>
                </a:lnTo>
                <a:lnTo>
                  <a:pt y="138" x="235"/>
                </a:lnTo>
                <a:lnTo>
                  <a:pt y="140" x="261"/>
                </a:lnTo>
                <a:lnTo>
                  <a:pt y="96" x="278"/>
                </a:lnTo>
                <a:lnTo>
                  <a:pt y="96" x="289"/>
                </a:lnTo>
                <a:lnTo>
                  <a:pt y="145" x="292"/>
                </a:lnTo>
                <a:lnTo>
                  <a:pt y="148" x="306"/>
                </a:lnTo>
                <a:lnTo>
                  <a:pt y="149" x="292"/>
                </a:lnTo>
                <a:lnTo>
                  <a:pt y="197" x="289"/>
                </a:lnTo>
                <a:lnTo>
                  <a:pt y="197" x="278"/>
                </a:lnTo>
                <a:lnTo>
                  <a:pt y="153" x="261"/>
                </a:lnTo>
                <a:lnTo>
                  <a:pt y="156" x="235"/>
                </a:lnTo>
                <a:lnTo>
                  <a:pt y="159" x="206"/>
                </a:lnTo>
                <a:lnTo>
                  <a:pt y="160" x="176"/>
                </a:lnTo>
                <a:lnTo>
                  <a:pt y="162" x="150"/>
                </a:lnTo>
                <a:lnTo>
                  <a:pt y="294" x="146"/>
                </a:lnTo>
                <a:lnTo>
                  <a:pt y="288" x="115"/>
                </a:lnTo>
                <a:lnTo>
                  <a:pt y="160" x="82"/>
                </a:lnTo>
                <a:lnTo>
                  <a:pt y="159" x="62"/>
                </a:lnTo>
                <a:lnTo>
                  <a:pt y="156" x="38"/>
                </a:lnTo>
                <a:lnTo>
                  <a:pt y="155" x="25"/>
                </a:lnTo>
                <a:lnTo>
                  <a:pt y="152" x="14"/>
                </a:lnTo>
                <a:lnTo>
                  <a:pt y="150" x="5"/>
                </a:lnTo>
                <a:lnTo>
                  <a:pt y="148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51" name="Shape 7051"/>
          <p:cNvSpPr/>
          <p:nvPr/>
        </p:nvSpPr>
        <p:spPr>
          <a:xfrm>
            <a:off y="4500562" x="4867275"/>
            <a:ext cy="377825" cx="371474"/>
          </a:xfrm>
          <a:custGeom>
            <a:pathLst>
              <a:path w="307" extrusionOk="0" h="294">
                <a:moveTo>
                  <a:pt y="148" x="0"/>
                </a:moveTo>
                <a:lnTo>
                  <a:pt y="143" x="6"/>
                </a:lnTo>
                <a:lnTo>
                  <a:pt y="142" x="15"/>
                </a:lnTo>
                <a:lnTo>
                  <a:pt y="139" x="26"/>
                </a:lnTo>
                <a:lnTo>
                  <a:pt y="138" x="37"/>
                </a:lnTo>
                <a:lnTo>
                  <a:pt y="135" x="63"/>
                </a:lnTo>
                <a:lnTo>
                  <a:pt y="133" x="83"/>
                </a:lnTo>
                <a:lnTo>
                  <a:pt y="5" x="115"/>
                </a:lnTo>
                <a:lnTo>
                  <a:pt y="0" x="147"/>
                </a:lnTo>
                <a:lnTo>
                  <a:pt y="132" x="151"/>
                </a:lnTo>
                <a:lnTo>
                  <a:pt y="133" x="177"/>
                </a:lnTo>
                <a:lnTo>
                  <a:pt y="136" x="206"/>
                </a:lnTo>
                <a:lnTo>
                  <a:pt y="138" x="236"/>
                </a:lnTo>
                <a:lnTo>
                  <a:pt y="140" x="262"/>
                </a:lnTo>
                <a:lnTo>
                  <a:pt y="96" x="279"/>
                </a:lnTo>
                <a:lnTo>
                  <a:pt y="96" x="290"/>
                </a:lnTo>
                <a:lnTo>
                  <a:pt y="145" x="293"/>
                </a:lnTo>
                <a:lnTo>
                  <a:pt y="148" x="307"/>
                </a:lnTo>
                <a:lnTo>
                  <a:pt y="149" x="293"/>
                </a:lnTo>
                <a:lnTo>
                  <a:pt y="197" x="290"/>
                </a:lnTo>
                <a:lnTo>
                  <a:pt y="197" x="279"/>
                </a:lnTo>
                <a:lnTo>
                  <a:pt y="153" x="262"/>
                </a:lnTo>
                <a:lnTo>
                  <a:pt y="156" x="236"/>
                </a:lnTo>
                <a:lnTo>
                  <a:pt y="159" x="206"/>
                </a:lnTo>
                <a:lnTo>
                  <a:pt y="160" x="177"/>
                </a:lnTo>
                <a:lnTo>
                  <a:pt y="162" x="151"/>
                </a:lnTo>
                <a:lnTo>
                  <a:pt y="294" x="147"/>
                </a:lnTo>
                <a:lnTo>
                  <a:pt y="288" x="115"/>
                </a:lnTo>
                <a:lnTo>
                  <a:pt y="160" x="83"/>
                </a:lnTo>
                <a:lnTo>
                  <a:pt y="159" x="63"/>
                </a:lnTo>
                <a:lnTo>
                  <a:pt y="156" x="37"/>
                </a:lnTo>
                <a:lnTo>
                  <a:pt y="155" x="26"/>
                </a:lnTo>
                <a:lnTo>
                  <a:pt y="152" x="15"/>
                </a:lnTo>
                <a:lnTo>
                  <a:pt y="150" x="6"/>
                </a:lnTo>
                <a:lnTo>
                  <a:pt y="148" x="0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52" name="Shape 7052"/>
          <p:cNvSpPr/>
          <p:nvPr/>
        </p:nvSpPr>
        <p:spPr>
          <a:xfrm>
            <a:off y="4500562" x="4867275"/>
            <a:ext cy="377825" cx="371474"/>
          </a:xfrm>
          <a:custGeom>
            <a:pathLst>
              <a:path w="307" extrusionOk="0" h="294">
                <a:moveTo>
                  <a:pt y="148" x="0"/>
                </a:moveTo>
                <a:lnTo>
                  <a:pt y="143" x="6"/>
                </a:lnTo>
                <a:lnTo>
                  <a:pt y="142" x="15"/>
                </a:lnTo>
                <a:lnTo>
                  <a:pt y="139" x="26"/>
                </a:lnTo>
                <a:lnTo>
                  <a:pt y="138" x="37"/>
                </a:lnTo>
                <a:lnTo>
                  <a:pt y="135" x="63"/>
                </a:lnTo>
                <a:lnTo>
                  <a:pt y="133" x="83"/>
                </a:lnTo>
                <a:lnTo>
                  <a:pt y="5" x="115"/>
                </a:lnTo>
                <a:lnTo>
                  <a:pt y="0" x="147"/>
                </a:lnTo>
                <a:lnTo>
                  <a:pt y="132" x="151"/>
                </a:lnTo>
                <a:lnTo>
                  <a:pt y="133" x="177"/>
                </a:lnTo>
                <a:lnTo>
                  <a:pt y="136" x="206"/>
                </a:lnTo>
                <a:lnTo>
                  <a:pt y="138" x="236"/>
                </a:lnTo>
                <a:lnTo>
                  <a:pt y="140" x="262"/>
                </a:lnTo>
                <a:lnTo>
                  <a:pt y="96" x="279"/>
                </a:lnTo>
                <a:lnTo>
                  <a:pt y="96" x="290"/>
                </a:lnTo>
                <a:lnTo>
                  <a:pt y="145" x="293"/>
                </a:lnTo>
                <a:lnTo>
                  <a:pt y="148" x="307"/>
                </a:lnTo>
                <a:lnTo>
                  <a:pt y="149" x="293"/>
                </a:lnTo>
                <a:lnTo>
                  <a:pt y="197" x="290"/>
                </a:lnTo>
                <a:lnTo>
                  <a:pt y="197" x="279"/>
                </a:lnTo>
                <a:lnTo>
                  <a:pt y="153" x="262"/>
                </a:lnTo>
                <a:lnTo>
                  <a:pt y="156" x="236"/>
                </a:lnTo>
                <a:lnTo>
                  <a:pt y="159" x="206"/>
                </a:lnTo>
                <a:lnTo>
                  <a:pt y="160" x="177"/>
                </a:lnTo>
                <a:lnTo>
                  <a:pt y="162" x="151"/>
                </a:lnTo>
                <a:lnTo>
                  <a:pt y="294" x="147"/>
                </a:lnTo>
                <a:lnTo>
                  <a:pt y="288" x="115"/>
                </a:lnTo>
                <a:lnTo>
                  <a:pt y="160" x="83"/>
                </a:lnTo>
                <a:lnTo>
                  <a:pt y="159" x="63"/>
                </a:lnTo>
                <a:lnTo>
                  <a:pt y="156" x="37"/>
                </a:lnTo>
                <a:lnTo>
                  <a:pt y="155" x="26"/>
                </a:lnTo>
                <a:lnTo>
                  <a:pt y="152" x="15"/>
                </a:lnTo>
                <a:lnTo>
                  <a:pt y="150" x="6"/>
                </a:lnTo>
                <a:lnTo>
                  <a:pt y="148" x="0"/>
                </a:lnTo>
                <a:close/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53" name="Shape 7053"/>
          <p:cNvSpPr/>
          <p:nvPr/>
        </p:nvSpPr>
        <p:spPr>
          <a:xfrm>
            <a:off y="4500562" x="3925887"/>
            <a:ext cy="377825" cx="371474"/>
          </a:xfrm>
          <a:custGeom>
            <a:pathLst>
              <a:path w="307" extrusionOk="0" h="294">
                <a:moveTo>
                  <a:pt y="148" x="0"/>
                </a:moveTo>
                <a:lnTo>
                  <a:pt y="143" x="6"/>
                </a:lnTo>
                <a:lnTo>
                  <a:pt y="142" x="15"/>
                </a:lnTo>
                <a:lnTo>
                  <a:pt y="139" x="26"/>
                </a:lnTo>
                <a:lnTo>
                  <a:pt y="138" x="37"/>
                </a:lnTo>
                <a:lnTo>
                  <a:pt y="135" x="63"/>
                </a:lnTo>
                <a:lnTo>
                  <a:pt y="133" x="83"/>
                </a:lnTo>
                <a:lnTo>
                  <a:pt y="5" x="115"/>
                </a:lnTo>
                <a:lnTo>
                  <a:pt y="0" x="147"/>
                </a:lnTo>
                <a:lnTo>
                  <a:pt y="132" x="151"/>
                </a:lnTo>
                <a:lnTo>
                  <a:pt y="133" x="177"/>
                </a:lnTo>
                <a:lnTo>
                  <a:pt y="136" x="206"/>
                </a:lnTo>
                <a:lnTo>
                  <a:pt y="138" x="236"/>
                </a:lnTo>
                <a:lnTo>
                  <a:pt y="140" x="262"/>
                </a:lnTo>
                <a:lnTo>
                  <a:pt y="96" x="279"/>
                </a:lnTo>
                <a:lnTo>
                  <a:pt y="96" x="290"/>
                </a:lnTo>
                <a:lnTo>
                  <a:pt y="145" x="293"/>
                </a:lnTo>
                <a:lnTo>
                  <a:pt y="148" x="307"/>
                </a:lnTo>
                <a:lnTo>
                  <a:pt y="149" x="293"/>
                </a:lnTo>
                <a:lnTo>
                  <a:pt y="197" x="290"/>
                </a:lnTo>
                <a:lnTo>
                  <a:pt y="197" x="279"/>
                </a:lnTo>
                <a:lnTo>
                  <a:pt y="153" x="262"/>
                </a:lnTo>
                <a:lnTo>
                  <a:pt y="156" x="236"/>
                </a:lnTo>
                <a:lnTo>
                  <a:pt y="159" x="206"/>
                </a:lnTo>
                <a:lnTo>
                  <a:pt y="160" x="177"/>
                </a:lnTo>
                <a:lnTo>
                  <a:pt y="162" x="151"/>
                </a:lnTo>
                <a:lnTo>
                  <a:pt y="294" x="147"/>
                </a:lnTo>
                <a:lnTo>
                  <a:pt y="288" x="115"/>
                </a:lnTo>
                <a:lnTo>
                  <a:pt y="160" x="83"/>
                </a:lnTo>
                <a:lnTo>
                  <a:pt y="159" x="63"/>
                </a:lnTo>
                <a:lnTo>
                  <a:pt y="156" x="37"/>
                </a:lnTo>
                <a:lnTo>
                  <a:pt y="155" x="26"/>
                </a:lnTo>
                <a:lnTo>
                  <a:pt y="152" x="15"/>
                </a:lnTo>
                <a:lnTo>
                  <a:pt y="150" x="6"/>
                </a:lnTo>
                <a:lnTo>
                  <a:pt y="148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54" name="Shape 7054"/>
          <p:cNvSpPr/>
          <p:nvPr/>
        </p:nvSpPr>
        <p:spPr>
          <a:xfrm>
            <a:off y="4500562" x="3248025"/>
            <a:ext cy="377825" cx="373062"/>
          </a:xfrm>
          <a:custGeom>
            <a:pathLst>
              <a:path w="308" extrusionOk="0" h="294">
                <a:moveTo>
                  <a:pt y="148" x="0"/>
                </a:moveTo>
                <a:lnTo>
                  <a:pt y="143" x="7"/>
                </a:lnTo>
                <a:lnTo>
                  <a:pt y="142" x="15"/>
                </a:lnTo>
                <a:lnTo>
                  <a:pt y="139" x="25"/>
                </a:lnTo>
                <a:lnTo>
                  <a:pt y="138" x="38"/>
                </a:lnTo>
                <a:lnTo>
                  <a:pt y="135" x="62"/>
                </a:lnTo>
                <a:lnTo>
                  <a:pt y="133" x="82"/>
                </a:lnTo>
                <a:lnTo>
                  <a:pt y="5" x="115"/>
                </a:lnTo>
                <a:lnTo>
                  <a:pt y="0" x="146"/>
                </a:lnTo>
                <a:lnTo>
                  <a:pt y="132" x="152"/>
                </a:lnTo>
                <a:lnTo>
                  <a:pt y="133" x="176"/>
                </a:lnTo>
                <a:lnTo>
                  <a:pt y="136" x="207"/>
                </a:lnTo>
                <a:lnTo>
                  <a:pt y="138" x="237"/>
                </a:lnTo>
                <a:lnTo>
                  <a:pt y="140" x="261"/>
                </a:lnTo>
                <a:lnTo>
                  <a:pt y="96" x="280"/>
                </a:lnTo>
                <a:lnTo>
                  <a:pt y="96" x="290"/>
                </a:lnTo>
                <a:lnTo>
                  <a:pt y="145" x="292"/>
                </a:lnTo>
                <a:lnTo>
                  <a:pt y="148" x="308"/>
                </a:lnTo>
                <a:lnTo>
                  <a:pt y="149" x="292"/>
                </a:lnTo>
                <a:lnTo>
                  <a:pt y="197" x="290"/>
                </a:lnTo>
                <a:lnTo>
                  <a:pt y="197" x="280"/>
                </a:lnTo>
                <a:lnTo>
                  <a:pt y="153" x="261"/>
                </a:lnTo>
                <a:lnTo>
                  <a:pt y="156" x="237"/>
                </a:lnTo>
                <a:lnTo>
                  <a:pt y="159" x="207"/>
                </a:lnTo>
                <a:lnTo>
                  <a:pt y="160" x="176"/>
                </a:lnTo>
                <a:lnTo>
                  <a:pt y="162" x="152"/>
                </a:lnTo>
                <a:lnTo>
                  <a:pt y="294" x="146"/>
                </a:lnTo>
                <a:lnTo>
                  <a:pt y="288" x="115"/>
                </a:lnTo>
                <a:lnTo>
                  <a:pt y="160" x="82"/>
                </a:lnTo>
                <a:lnTo>
                  <a:pt y="159" x="62"/>
                </a:lnTo>
                <a:lnTo>
                  <a:pt y="156" x="38"/>
                </a:lnTo>
                <a:lnTo>
                  <a:pt y="155" x="25"/>
                </a:lnTo>
                <a:lnTo>
                  <a:pt y="152" x="15"/>
                </a:lnTo>
                <a:lnTo>
                  <a:pt y="150" x="7"/>
                </a:lnTo>
                <a:lnTo>
                  <a:pt y="148" x="0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55" name="Shape 7055"/>
          <p:cNvSpPr/>
          <p:nvPr/>
        </p:nvSpPr>
        <p:spPr>
          <a:xfrm>
            <a:off y="4500562" x="3248025"/>
            <a:ext cy="377825" cx="373062"/>
          </a:xfrm>
          <a:custGeom>
            <a:pathLst>
              <a:path w="308" extrusionOk="0" h="294">
                <a:moveTo>
                  <a:pt y="148" x="0"/>
                </a:moveTo>
                <a:lnTo>
                  <a:pt y="143" x="7"/>
                </a:lnTo>
                <a:lnTo>
                  <a:pt y="142" x="15"/>
                </a:lnTo>
                <a:lnTo>
                  <a:pt y="139" x="25"/>
                </a:lnTo>
                <a:lnTo>
                  <a:pt y="138" x="38"/>
                </a:lnTo>
                <a:lnTo>
                  <a:pt y="135" x="62"/>
                </a:lnTo>
                <a:lnTo>
                  <a:pt y="133" x="82"/>
                </a:lnTo>
                <a:lnTo>
                  <a:pt y="5" x="115"/>
                </a:lnTo>
                <a:lnTo>
                  <a:pt y="0" x="146"/>
                </a:lnTo>
                <a:lnTo>
                  <a:pt y="132" x="152"/>
                </a:lnTo>
                <a:lnTo>
                  <a:pt y="133" x="176"/>
                </a:lnTo>
                <a:lnTo>
                  <a:pt y="136" x="207"/>
                </a:lnTo>
                <a:lnTo>
                  <a:pt y="138" x="237"/>
                </a:lnTo>
                <a:lnTo>
                  <a:pt y="140" x="261"/>
                </a:lnTo>
                <a:lnTo>
                  <a:pt y="96" x="280"/>
                </a:lnTo>
                <a:lnTo>
                  <a:pt y="96" x="290"/>
                </a:lnTo>
                <a:lnTo>
                  <a:pt y="145" x="292"/>
                </a:lnTo>
                <a:lnTo>
                  <a:pt y="148" x="308"/>
                </a:lnTo>
                <a:lnTo>
                  <a:pt y="149" x="292"/>
                </a:lnTo>
                <a:lnTo>
                  <a:pt y="197" x="290"/>
                </a:lnTo>
                <a:lnTo>
                  <a:pt y="197" x="280"/>
                </a:lnTo>
                <a:lnTo>
                  <a:pt y="153" x="261"/>
                </a:lnTo>
                <a:lnTo>
                  <a:pt y="156" x="237"/>
                </a:lnTo>
                <a:lnTo>
                  <a:pt y="159" x="207"/>
                </a:lnTo>
                <a:lnTo>
                  <a:pt y="160" x="176"/>
                </a:lnTo>
                <a:lnTo>
                  <a:pt y="162" x="152"/>
                </a:lnTo>
                <a:lnTo>
                  <a:pt y="294" x="146"/>
                </a:lnTo>
                <a:lnTo>
                  <a:pt y="288" x="115"/>
                </a:lnTo>
                <a:lnTo>
                  <a:pt y="160" x="82"/>
                </a:lnTo>
                <a:lnTo>
                  <a:pt y="159" x="62"/>
                </a:lnTo>
                <a:lnTo>
                  <a:pt y="156" x="38"/>
                </a:lnTo>
                <a:lnTo>
                  <a:pt y="155" x="25"/>
                </a:lnTo>
                <a:lnTo>
                  <a:pt y="152" x="15"/>
                </a:lnTo>
                <a:lnTo>
                  <a:pt y="150" x="7"/>
                </a:lnTo>
                <a:lnTo>
                  <a:pt y="148" x="0"/>
                </a:lnTo>
                <a:close/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56" name="Shape 7056"/>
          <p:cNvSpPr/>
          <p:nvPr/>
        </p:nvSpPr>
        <p:spPr>
          <a:xfrm>
            <a:off y="4621212" x="7369175"/>
            <a:ext cy="90486" cx="363536"/>
          </a:xfrm>
          <a:custGeom>
            <a:pathLst>
              <a:path w="300" extrusionOk="0" h="70">
                <a:moveTo>
                  <a:pt y="63" x="263"/>
                </a:moveTo>
                <a:lnTo>
                  <a:pt y="64" x="240"/>
                </a:lnTo>
                <a:lnTo>
                  <a:pt y="65" x="213"/>
                </a:lnTo>
                <a:lnTo>
                  <a:pt y="67" x="184"/>
                </a:lnTo>
                <a:lnTo>
                  <a:pt y="68" x="152"/>
                </a:lnTo>
                <a:lnTo>
                  <a:pt y="70" x="121"/>
                </a:lnTo>
                <a:lnTo>
                  <a:pt y="70" x="91"/>
                </a:lnTo>
                <a:lnTo>
                  <a:pt y="70" x="64"/>
                </a:lnTo>
                <a:lnTo>
                  <a:pt y="68" x="42"/>
                </a:lnTo>
                <a:lnTo>
                  <a:pt y="67" x="33"/>
                </a:lnTo>
                <a:lnTo>
                  <a:pt y="65" x="25"/>
                </a:lnTo>
                <a:lnTo>
                  <a:pt y="63" x="16"/>
                </a:lnTo>
                <a:lnTo>
                  <a:pt y="58" x="10"/>
                </a:lnTo>
                <a:lnTo>
                  <a:pt y="55" x="6"/>
                </a:lnTo>
                <a:lnTo>
                  <a:pt y="51" x="0"/>
                </a:lnTo>
                <a:lnTo>
                  <a:pt y="45" x="6"/>
                </a:lnTo>
                <a:lnTo>
                  <a:pt y="43" x="12"/>
                </a:lnTo>
                <a:lnTo>
                  <a:pt y="38" x="25"/>
                </a:lnTo>
                <a:lnTo>
                  <a:pt y="36" x="44"/>
                </a:lnTo>
                <a:lnTo>
                  <a:pt y="36" x="53"/>
                </a:lnTo>
                <a:lnTo>
                  <a:pt y="33" x="63"/>
                </a:lnTo>
                <a:lnTo>
                  <a:pt y="28" x="69"/>
                </a:lnTo>
                <a:lnTo>
                  <a:pt y="26" x="77"/>
                </a:lnTo>
                <a:lnTo>
                  <a:pt y="23" x="87"/>
                </a:lnTo>
                <a:lnTo>
                  <a:pt y="23" x="97"/>
                </a:lnTo>
                <a:lnTo>
                  <a:pt y="23" x="107"/>
                </a:lnTo>
                <a:lnTo>
                  <a:pt y="26" x="121"/>
                </a:lnTo>
                <a:lnTo>
                  <a:pt y="28" x="134"/>
                </a:lnTo>
                <a:lnTo>
                  <a:pt y="30" x="144"/>
                </a:lnTo>
                <a:lnTo>
                  <a:pt y="37" x="238"/>
                </a:lnTo>
                <a:lnTo>
                  <a:pt y="3" x="273"/>
                </a:lnTo>
                <a:lnTo>
                  <a:pt y="0" x="300"/>
                </a:lnTo>
                <a:lnTo>
                  <a:pt y="63" x="296"/>
                </a:lnTo>
                <a:lnTo>
                  <a:pt y="63" x="263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57" name="Shape 7057"/>
          <p:cNvSpPr/>
          <p:nvPr/>
        </p:nvSpPr>
        <p:spPr>
          <a:xfrm>
            <a:off y="3582987" x="4668837"/>
            <a:ext cy="587374" cx="308451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Roll rate not constant (increasing here)… this example minus</a:t>
            </a:r>
          </a:p>
          <a:p>
            <a:pPr algn="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3 or 4 points!</a:t>
            </a:r>
          </a:p>
        </p:txBody>
      </p:sp>
      <p:sp>
        <p:nvSpPr>
          <p:cNvPr id="7058" name="Shape 7058"/>
          <p:cNvSpPr/>
          <p:nvPr/>
        </p:nvSpPr>
        <p:spPr>
          <a:xfrm>
            <a:off y="1052512" x="5060950"/>
            <a:ext cy="600075" cx="1878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ROLLS</a:t>
            </a:r>
          </a:p>
        </p:txBody>
      </p:sp>
      <p:sp>
        <p:nvSpPr>
          <p:cNvPr id="7059" name="Shape 7059"/>
          <p:cNvSpPr/>
          <p:nvPr/>
        </p:nvSpPr>
        <p:spPr>
          <a:xfrm>
            <a:off y="1546225" x="1935161"/>
            <a:ext cy="396875" cx="309561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60" name="Shape 7060"/>
          <p:cNvSpPr/>
          <p:nvPr/>
        </p:nvSpPr>
        <p:spPr>
          <a:xfrm>
            <a:off y="2039936" x="2051050"/>
            <a:ext cy="396875" cx="311149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61" name="Shape 7061"/>
          <p:cNvSpPr/>
          <p:nvPr/>
        </p:nvSpPr>
        <p:spPr>
          <a:xfrm>
            <a:off y="4940300" x="4902200"/>
            <a:ext cy="398462" cx="311149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62" name="Shape 7062"/>
          <p:cNvSpPr/>
          <p:nvPr/>
        </p:nvSpPr>
        <p:spPr>
          <a:xfrm>
            <a:off y="4940300" x="3971925"/>
            <a:ext cy="398462" cx="309561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063" name="Shape 7063"/>
          <p:cNvSpPr/>
          <p:nvPr/>
        </p:nvSpPr>
        <p:spPr>
          <a:xfrm>
            <a:off y="4940300" x="3273425"/>
            <a:ext cy="398462" cx="311149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</p:spTree>
  </p:cSld>
  <p:clrMapOvr>
    <a:masterClrMapping/>
  </p:clrMapOvr>
  <p:transition spd="slow">
    <p:cut/>
  </p:transition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7067" name="Shape 7067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pSp>
        <p:nvGrpSpPr>
          <p:cNvPr id="7068" name="Shape 7068"/>
          <p:cNvGrpSpPr/>
          <p:nvPr/>
        </p:nvGrpSpPr>
        <p:grpSpPr>
          <a:xfrm>
            <a:off y="546756" x="388617"/>
            <a:ext cy="3969021" cx="3453451"/>
            <a:chOff y="15925" x="21475"/>
            <a:chExt cy="2968150" cx="2957050"/>
          </a:xfrm>
        </p:grpSpPr>
        <p:sp>
          <p:nvSpPr>
            <p:cNvPr id="7069" name="Shape 7069"/>
            <p:cNvSpPr/>
            <p:nvPr/>
          </p:nvSpPr>
          <p:spPr>
            <a:xfrm>
              <a:off y="1151375" x="21475"/>
              <a:ext cy="729125" cx="197725"/>
            </a:xfrm>
            <a:custGeom>
              <a:pathLst>
                <a:path w="7909" extrusionOk="0" h="29165">
                  <a:moveTo>
                    <a:pt y="29164" x="3955"/>
                  </a:moveTo>
                  <a:lnTo>
                    <a:pt y="28527" x="3955"/>
                  </a:lnTo>
                  <a:lnTo>
                    <a:pt y="28208" x="3783"/>
                  </a:lnTo>
                  <a:lnTo>
                    <a:pt y="27730" x="3611"/>
                  </a:lnTo>
                  <a:lnTo>
                    <a:pt y="27571" x="3439"/>
                  </a:lnTo>
                  <a:lnTo>
                    <a:pt y="26933" x="2751"/>
                  </a:lnTo>
                  <a:lnTo>
                    <a:pt y="26614" x="2064"/>
                  </a:lnTo>
                  <a:lnTo>
                    <a:pt y="25977" x="1204"/>
                  </a:lnTo>
                  <a:lnTo>
                    <a:pt y="25339" x="688"/>
                  </a:lnTo>
                  <a:lnTo>
                    <a:pt y="24861" x="344"/>
                  </a:lnTo>
                  <a:lnTo>
                    <a:pt y="24383" x="173"/>
                  </a:lnTo>
                  <a:lnTo>
                    <a:pt y="23746" x="173"/>
                  </a:lnTo>
                  <a:lnTo>
                    <a:pt y="22949" x="1"/>
                  </a:lnTo>
                  <a:lnTo>
                    <a:pt y="5897" x="1"/>
                  </a:lnTo>
                  <a:lnTo>
                    <a:pt y="5260" x="173"/>
                  </a:lnTo>
                  <a:lnTo>
                    <a:pt y="4622" x="344"/>
                  </a:lnTo>
                  <a:lnTo>
                    <a:pt y="3985" x="516"/>
                  </a:lnTo>
                  <a:lnTo>
                    <a:pt y="3666" x="688"/>
                  </a:lnTo>
                  <a:lnTo>
                    <a:pt y="3029" x="1376"/>
                  </a:lnTo>
                  <a:lnTo>
                    <a:pt y="2551" x="2064"/>
                  </a:lnTo>
                  <a:lnTo>
                    <a:pt y="2072" x="2751"/>
                  </a:lnTo>
                  <a:lnTo>
                    <a:pt y="1594" x="3439"/>
                  </a:lnTo>
                  <a:lnTo>
                    <a:pt y="1276" x="3611"/>
                  </a:lnTo>
                  <a:lnTo>
                    <a:pt y="957" x="3783"/>
                  </a:lnTo>
                  <a:lnTo>
                    <a:pt y="479" x="3955"/>
                  </a:lnTo>
                  <a:lnTo>
                    <a:pt y="1" x="3955"/>
                  </a:lnTo>
                  <a:lnTo>
                    <a:pt y="479" x="4127"/>
                  </a:lnTo>
                  <a:lnTo>
                    <a:pt y="957" x="4127"/>
                  </a:lnTo>
                  <a:lnTo>
                    <a:pt y="1276" x="4299"/>
                  </a:lnTo>
                  <a:lnTo>
                    <a:pt y="1594" x="4642"/>
                  </a:lnTo>
                  <a:lnTo>
                    <a:pt y="2072" x="5158"/>
                  </a:lnTo>
                  <a:lnTo>
                    <a:pt y="2551" x="6018"/>
                  </a:lnTo>
                  <a:lnTo>
                    <a:pt y="3029" x="6705"/>
                  </a:lnTo>
                  <a:lnTo>
                    <a:pt y="3666" x="7221"/>
                  </a:lnTo>
                  <a:lnTo>
                    <a:pt y="3985" x="7565"/>
                  </a:lnTo>
                  <a:lnTo>
                    <a:pt y="4622" x="7737"/>
                  </a:lnTo>
                  <a:lnTo>
                    <a:pt y="5260" x="7909"/>
                  </a:lnTo>
                  <a:lnTo>
                    <a:pt y="5897" x="7909"/>
                  </a:lnTo>
                  <a:lnTo>
                    <a:pt y="22949" x="7909"/>
                  </a:lnTo>
                  <a:lnTo>
                    <a:pt y="23746" x="7909"/>
                  </a:lnTo>
                  <a:lnTo>
                    <a:pt y="24383" x="7737"/>
                  </a:lnTo>
                  <a:lnTo>
                    <a:pt y="24861" x="7565"/>
                  </a:lnTo>
                  <a:lnTo>
                    <a:pt y="25339" x="7393"/>
                  </a:lnTo>
                  <a:lnTo>
                    <a:pt y="25977" x="6705"/>
                  </a:lnTo>
                  <a:lnTo>
                    <a:pt y="26614" x="6018"/>
                  </a:lnTo>
                  <a:lnTo>
                    <a:pt y="26933" x="5330"/>
                  </a:lnTo>
                  <a:lnTo>
                    <a:pt y="27571" x="4642"/>
                  </a:lnTo>
                  <a:lnTo>
                    <a:pt y="27730" x="4471"/>
                  </a:lnTo>
                  <a:lnTo>
                    <a:pt y="28208" x="4127"/>
                  </a:lnTo>
                  <a:lnTo>
                    <a:pt y="28527" x="4127"/>
                  </a:lnTo>
                  <a:lnTo>
                    <a:pt y="29164" x="395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70" name="Shape 7070"/>
            <p:cNvSpPr/>
            <p:nvPr/>
          </p:nvSpPr>
          <p:spPr>
            <a:xfrm>
              <a:off y="1151375" x="21475"/>
              <a:ext cy="729125" cx="197725"/>
            </a:xfrm>
            <a:custGeom>
              <a:pathLst>
                <a:path w="7909" extrusionOk="0" fill="none" h="29165">
                  <a:moveTo>
                    <a:pt y="29164" x="3955"/>
                  </a:moveTo>
                  <a:lnTo>
                    <a:pt y="28527" x="3955"/>
                  </a:lnTo>
                  <a:lnTo>
                    <a:pt y="28208" x="3783"/>
                  </a:lnTo>
                  <a:lnTo>
                    <a:pt y="27730" x="3611"/>
                  </a:lnTo>
                  <a:lnTo>
                    <a:pt y="27571" x="3439"/>
                  </a:lnTo>
                  <a:lnTo>
                    <a:pt y="26933" x="2751"/>
                  </a:lnTo>
                  <a:lnTo>
                    <a:pt y="26614" x="2064"/>
                  </a:lnTo>
                  <a:lnTo>
                    <a:pt y="25977" x="1204"/>
                  </a:lnTo>
                  <a:lnTo>
                    <a:pt y="25339" x="688"/>
                  </a:lnTo>
                  <a:lnTo>
                    <a:pt y="24861" x="344"/>
                  </a:lnTo>
                  <a:lnTo>
                    <a:pt y="24383" x="173"/>
                  </a:lnTo>
                  <a:lnTo>
                    <a:pt y="23746" x="173"/>
                  </a:lnTo>
                  <a:lnTo>
                    <a:pt y="22949" x="1"/>
                  </a:lnTo>
                  <a:lnTo>
                    <a:pt y="5897" x="1"/>
                  </a:lnTo>
                  <a:lnTo>
                    <a:pt y="5260" x="173"/>
                  </a:lnTo>
                  <a:lnTo>
                    <a:pt y="4622" x="344"/>
                  </a:lnTo>
                  <a:lnTo>
                    <a:pt y="3985" x="516"/>
                  </a:lnTo>
                  <a:lnTo>
                    <a:pt y="3666" x="688"/>
                  </a:lnTo>
                  <a:lnTo>
                    <a:pt y="3029" x="1376"/>
                  </a:lnTo>
                  <a:lnTo>
                    <a:pt y="2551" x="2064"/>
                  </a:lnTo>
                  <a:lnTo>
                    <a:pt y="2072" x="2751"/>
                  </a:lnTo>
                  <a:lnTo>
                    <a:pt y="1594" x="3439"/>
                  </a:lnTo>
                  <a:lnTo>
                    <a:pt y="1276" x="3611"/>
                  </a:lnTo>
                  <a:lnTo>
                    <a:pt y="957" x="3783"/>
                  </a:lnTo>
                  <a:lnTo>
                    <a:pt y="479" x="3955"/>
                  </a:lnTo>
                  <a:lnTo>
                    <a:pt y="1" x="3955"/>
                  </a:lnTo>
                  <a:lnTo>
                    <a:pt y="479" x="4127"/>
                  </a:lnTo>
                  <a:lnTo>
                    <a:pt y="957" x="4127"/>
                  </a:lnTo>
                  <a:lnTo>
                    <a:pt y="1276" x="4299"/>
                  </a:lnTo>
                  <a:lnTo>
                    <a:pt y="1594" x="4642"/>
                  </a:lnTo>
                  <a:lnTo>
                    <a:pt y="2072" x="5158"/>
                  </a:lnTo>
                  <a:lnTo>
                    <a:pt y="2551" x="6018"/>
                  </a:lnTo>
                  <a:lnTo>
                    <a:pt y="3029" x="6705"/>
                  </a:lnTo>
                  <a:lnTo>
                    <a:pt y="3666" x="7221"/>
                  </a:lnTo>
                  <a:lnTo>
                    <a:pt y="3985" x="7565"/>
                  </a:lnTo>
                  <a:lnTo>
                    <a:pt y="4622" x="7737"/>
                  </a:lnTo>
                  <a:lnTo>
                    <a:pt y="5260" x="7909"/>
                  </a:lnTo>
                  <a:lnTo>
                    <a:pt y="5897" x="7909"/>
                  </a:lnTo>
                  <a:lnTo>
                    <a:pt y="22949" x="7909"/>
                  </a:lnTo>
                  <a:lnTo>
                    <a:pt y="23746" x="7909"/>
                  </a:lnTo>
                  <a:lnTo>
                    <a:pt y="24383" x="7737"/>
                  </a:lnTo>
                  <a:lnTo>
                    <a:pt y="24861" x="7565"/>
                  </a:lnTo>
                  <a:lnTo>
                    <a:pt y="25339" x="7393"/>
                  </a:lnTo>
                  <a:lnTo>
                    <a:pt y="25977" x="6705"/>
                  </a:lnTo>
                  <a:lnTo>
                    <a:pt y="26614" x="6018"/>
                  </a:lnTo>
                  <a:lnTo>
                    <a:pt y="26933" x="5330"/>
                  </a:lnTo>
                  <a:lnTo>
                    <a:pt y="27571" x="4642"/>
                  </a:lnTo>
                  <a:lnTo>
                    <a:pt y="27730" x="4471"/>
                  </a:lnTo>
                  <a:lnTo>
                    <a:pt y="28208" x="4127"/>
                  </a:lnTo>
                  <a:lnTo>
                    <a:pt y="28527" x="4127"/>
                  </a:lnTo>
                  <a:lnTo>
                    <a:pt y="29164" x="3955"/>
                  </a:lnTo>
                </a:path>
              </a:pathLst>
            </a:custGeom>
            <a:noFill/>
            <a:ln w="8600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71" name="Shape 7071"/>
            <p:cNvSpPr/>
            <p:nvPr/>
          </p:nvSpPr>
          <p:spPr>
            <a:xfrm>
              <a:off y="27875" x="2772200"/>
              <a:ext cy="55800" cx="206325"/>
            </a:xfrm>
            <a:custGeom>
              <a:pathLst>
                <a:path w="8253" extrusionOk="0" h="2232">
                  <a:moveTo>
                    <a:pt y="2072" x="6189"/>
                  </a:moveTo>
                  <a:lnTo>
                    <a:pt y="2072" x="5846"/>
                  </a:lnTo>
                  <a:lnTo>
                    <a:pt y="2072" x="5674"/>
                  </a:lnTo>
                  <a:lnTo>
                    <a:pt y="2072" x="5674"/>
                  </a:lnTo>
                  <a:lnTo>
                    <a:pt y="2072" x="5674"/>
                  </a:lnTo>
                  <a:lnTo>
                    <a:pt y="1913" x="5674"/>
                  </a:lnTo>
                  <a:lnTo>
                    <a:pt y="1913" x="5674"/>
                  </a:lnTo>
                  <a:lnTo>
                    <a:pt y="1913" x="6017"/>
                  </a:lnTo>
                  <a:lnTo>
                    <a:pt y="1913" x="6189"/>
                  </a:lnTo>
                  <a:lnTo>
                    <a:pt y="1435" x="6361"/>
                  </a:lnTo>
                  <a:lnTo>
                    <a:pt y="1435" x="5330"/>
                  </a:lnTo>
                  <a:lnTo>
                    <a:pt y="1435" x="4470"/>
                  </a:lnTo>
                  <a:lnTo>
                    <a:pt y="1275" x="0"/>
                  </a:lnTo>
                  <a:lnTo>
                    <a:pt y="1275" x="0"/>
                  </a:lnTo>
                  <a:lnTo>
                    <a:pt y="1275" x="0"/>
                  </a:lnTo>
                  <a:lnTo>
                    <a:pt y="1" x="0"/>
                  </a:lnTo>
                  <a:lnTo>
                    <a:pt y="1" x="0"/>
                  </a:lnTo>
                  <a:lnTo>
                    <a:pt y="1" x="0"/>
                  </a:lnTo>
                  <a:lnTo>
                    <a:pt y="1" x="516"/>
                  </a:lnTo>
                  <a:lnTo>
                    <a:pt y="1" x="688"/>
                  </a:lnTo>
                  <a:lnTo>
                    <a:pt y="160" x="860"/>
                  </a:lnTo>
                  <a:lnTo>
                    <a:pt y="638" x="1376"/>
                  </a:lnTo>
                  <a:lnTo>
                    <a:pt y="638" x="1548"/>
                  </a:lnTo>
                  <a:lnTo>
                    <a:pt y="638" x="1548"/>
                  </a:lnTo>
                  <a:lnTo>
                    <a:pt y="319" x="4986"/>
                  </a:lnTo>
                  <a:lnTo>
                    <a:pt y="319" x="5846"/>
                  </a:lnTo>
                  <a:lnTo>
                    <a:pt y="479" x="6705"/>
                  </a:lnTo>
                  <a:lnTo>
                    <a:pt y="638" x="7565"/>
                  </a:lnTo>
                  <a:lnTo>
                    <a:pt y="797" x="8080"/>
                  </a:lnTo>
                  <a:lnTo>
                    <a:pt y="797" x="8252"/>
                  </a:lnTo>
                  <a:lnTo>
                    <a:pt y="797" x="8252"/>
                  </a:lnTo>
                  <a:lnTo>
                    <a:pt y="957" x="8252"/>
                  </a:lnTo>
                  <a:lnTo>
                    <a:pt y="957" x="8252"/>
                  </a:lnTo>
                  <a:lnTo>
                    <a:pt y="957" x="8252"/>
                  </a:lnTo>
                  <a:lnTo>
                    <a:pt y="957" x="8252"/>
                  </a:lnTo>
                  <a:lnTo>
                    <a:pt y="957" x="8252"/>
                  </a:lnTo>
                  <a:lnTo>
                    <a:pt y="957" x="8080"/>
                  </a:lnTo>
                  <a:lnTo>
                    <a:pt y="1116" x="7909"/>
                  </a:lnTo>
                  <a:lnTo>
                    <a:pt y="1116" x="7909"/>
                  </a:lnTo>
                  <a:lnTo>
                    <a:pt y="1116" x="7909"/>
                  </a:lnTo>
                  <a:lnTo>
                    <a:pt y="1116" x="7909"/>
                  </a:lnTo>
                  <a:lnTo>
                    <a:pt y="1116" x="7909"/>
                  </a:lnTo>
                  <a:lnTo>
                    <a:pt y="1116" x="7909"/>
                  </a:lnTo>
                  <a:lnTo>
                    <a:pt y="1275" x="7909"/>
                  </a:lnTo>
                  <a:lnTo>
                    <a:pt y="1275" x="7909"/>
                  </a:lnTo>
                  <a:lnTo>
                    <a:pt y="1275" x="7909"/>
                  </a:lnTo>
                  <a:lnTo>
                    <a:pt y="1435" x="7737"/>
                  </a:lnTo>
                  <a:lnTo>
                    <a:pt y="1435" x="7221"/>
                  </a:lnTo>
                  <a:lnTo>
                    <a:pt y="1435" x="6533"/>
                  </a:lnTo>
                  <a:lnTo>
                    <a:pt y="1913" x="6361"/>
                  </a:lnTo>
                  <a:lnTo>
                    <a:pt y="1913" x="6533"/>
                  </a:lnTo>
                  <a:lnTo>
                    <a:pt y="1913" x="6533"/>
                  </a:lnTo>
                  <a:lnTo>
                    <a:pt y="2072" x="6533"/>
                  </a:lnTo>
                  <a:lnTo>
                    <a:pt y="2072" x="6533"/>
                  </a:lnTo>
                  <a:lnTo>
                    <a:pt y="2072" x="6533"/>
                  </a:lnTo>
                  <a:lnTo>
                    <a:pt y="2072" x="6361"/>
                  </a:lnTo>
                  <a:lnTo>
                    <a:pt y="2072" x="6361"/>
                  </a:lnTo>
                  <a:lnTo>
                    <a:pt y="2232" x="6189"/>
                  </a:lnTo>
                  <a:lnTo>
                    <a:pt y="2072" x="6189"/>
                  </a:lnTo>
                  <a:lnTo>
                    <a:pt y="2072" x="618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72" name="Shape 7072"/>
            <p:cNvSpPr/>
            <p:nvPr/>
          </p:nvSpPr>
          <p:spPr>
            <a:xfrm>
              <a:off y="47800" x="120325"/>
              <a:ext cy="593650" cx="640425"/>
            </a:xfrm>
            <a:custGeom>
              <a:pathLst>
                <a:path w="25617" extrusionOk="0" fill="none" h="23746">
                  <a:moveTo>
                    <a:pt y="23745" x="1"/>
                  </a:moveTo>
                  <a:lnTo>
                    <a:pt y="23745" x="1"/>
                  </a:lnTo>
                  <a:lnTo>
                    <a:pt y="23745" x="1"/>
                  </a:lnTo>
                  <a:lnTo>
                    <a:pt y="21355" x="173"/>
                  </a:lnTo>
                  <a:lnTo>
                    <a:pt y="18964" x="517"/>
                  </a:lnTo>
                  <a:lnTo>
                    <a:pt y="16733" x="1204"/>
                  </a:lnTo>
                  <a:lnTo>
                    <a:pt y="14502" x="2064"/>
                  </a:lnTo>
                  <a:lnTo>
                    <a:pt y="12431" x="3095"/>
                  </a:lnTo>
                  <a:lnTo>
                    <a:pt y="10518" x="4299"/>
                  </a:lnTo>
                  <a:lnTo>
                    <a:pt y="8765" x="5846"/>
                  </a:lnTo>
                  <a:lnTo>
                    <a:pt y="7012" x="7565"/>
                  </a:lnTo>
                  <a:lnTo>
                    <a:pt y="5419" x="9284"/>
                  </a:lnTo>
                  <a:lnTo>
                    <a:pt y="4144" x="11347"/>
                  </a:lnTo>
                  <a:lnTo>
                    <a:pt y="2869" x="13410"/>
                  </a:lnTo>
                  <a:lnTo>
                    <a:pt y="1913" x="15645"/>
                  </a:lnTo>
                  <a:lnTo>
                    <a:pt y="1116" x="17880"/>
                  </a:lnTo>
                  <a:lnTo>
                    <a:pt y="478" x="20459"/>
                  </a:lnTo>
                  <a:lnTo>
                    <a:pt y="160" x="22866"/>
                  </a:lnTo>
                  <a:lnTo>
                    <a:pt y="0" x="25617"/>
                  </a:lnTo>
                </a:path>
              </a:pathLst>
            </a:custGeom>
            <a:noFill/>
            <a:ln w="17200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73" name="Shape 7073"/>
            <p:cNvSpPr/>
            <p:nvPr/>
          </p:nvSpPr>
          <p:spPr>
            <a:xfrm>
              <a:off y="15925" x="1233500"/>
              <a:ext cy="55800" cx="206350"/>
            </a:xfrm>
            <a:custGeom>
              <a:pathLst>
                <a:path w="8254" extrusionOk="0" h="2232">
                  <a:moveTo>
                    <a:pt y="160" x="2236"/>
                  </a:moveTo>
                  <a:lnTo>
                    <a:pt y="160" x="2408"/>
                  </a:lnTo>
                  <a:lnTo>
                    <a:pt y="160" x="2580"/>
                  </a:lnTo>
                  <a:lnTo>
                    <a:pt y="160" x="2580"/>
                  </a:lnTo>
                  <a:lnTo>
                    <a:pt y="160" x="2580"/>
                  </a:lnTo>
                  <a:lnTo>
                    <a:pt y="319" x="2752"/>
                  </a:lnTo>
                  <a:lnTo>
                    <a:pt y="319" x="2580"/>
                  </a:lnTo>
                  <a:lnTo>
                    <a:pt y="319" x="2408"/>
                  </a:lnTo>
                  <a:lnTo>
                    <a:pt y="319" x="2064"/>
                  </a:lnTo>
                  <a:lnTo>
                    <a:pt y="797" x="1892"/>
                  </a:lnTo>
                  <a:lnTo>
                    <a:pt y="797" x="2924"/>
                  </a:lnTo>
                  <a:lnTo>
                    <a:pt y="797" x="3783"/>
                  </a:lnTo>
                  <a:lnTo>
                    <a:pt y="957" x="8253"/>
                  </a:lnTo>
                  <a:lnTo>
                    <a:pt y="957" x="8253"/>
                  </a:lnTo>
                  <a:lnTo>
                    <a:pt y="957" x="8253"/>
                  </a:lnTo>
                  <a:lnTo>
                    <a:pt y="2232" x="8253"/>
                  </a:lnTo>
                  <a:lnTo>
                    <a:pt y="2232" x="8253"/>
                  </a:lnTo>
                  <a:lnTo>
                    <a:pt y="2232" x="8253"/>
                  </a:lnTo>
                  <a:lnTo>
                    <a:pt y="2232" x="7737"/>
                  </a:lnTo>
                  <a:lnTo>
                    <a:pt y="2232" x="7565"/>
                  </a:lnTo>
                  <a:lnTo>
                    <a:pt y="2072" x="7394"/>
                  </a:lnTo>
                  <a:lnTo>
                    <a:pt y="1753" x="6878"/>
                  </a:lnTo>
                  <a:lnTo>
                    <a:pt y="1594" x="6878"/>
                  </a:lnTo>
                  <a:lnTo>
                    <a:pt y="1594" x="6706"/>
                  </a:lnTo>
                  <a:lnTo>
                    <a:pt y="1913" x="3267"/>
                  </a:lnTo>
                  <a:lnTo>
                    <a:pt y="1913" x="2408"/>
                  </a:lnTo>
                  <a:lnTo>
                    <a:pt y="1753" x="1548"/>
                  </a:lnTo>
                  <a:lnTo>
                    <a:pt y="1594" x="689"/>
                  </a:lnTo>
                  <a:lnTo>
                    <a:pt y="1594" x="173"/>
                  </a:lnTo>
                  <a:lnTo>
                    <a:pt y="1435" x="1"/>
                  </a:lnTo>
                  <a:lnTo>
                    <a:pt y="1435" x="1"/>
                  </a:lnTo>
                  <a:lnTo>
                    <a:pt y="1435" x="1"/>
                  </a:lnTo>
                  <a:lnTo>
                    <a:pt y="1435" x="1"/>
                  </a:lnTo>
                  <a:lnTo>
                    <a:pt y="1275" x="1"/>
                  </a:lnTo>
                  <a:lnTo>
                    <a:pt y="1275" x="1"/>
                  </a:lnTo>
                  <a:lnTo>
                    <a:pt y="1275" x="173"/>
                  </a:lnTo>
                  <a:lnTo>
                    <a:pt y="1275" x="345"/>
                  </a:lnTo>
                  <a:lnTo>
                    <a:pt y="1275" x="345"/>
                  </a:lnTo>
                  <a:lnTo>
                    <a:pt y="1116" x="345"/>
                  </a:lnTo>
                  <a:lnTo>
                    <a:pt y="1116" x="345"/>
                  </a:lnTo>
                  <a:lnTo>
                    <a:pt y="1116" x="345"/>
                  </a:lnTo>
                  <a:lnTo>
                    <a:pt y="1116" x="345"/>
                  </a:lnTo>
                  <a:lnTo>
                    <a:pt y="1116" x="345"/>
                  </a:lnTo>
                  <a:lnTo>
                    <a:pt y="957" x="345"/>
                  </a:lnTo>
                  <a:lnTo>
                    <a:pt y="957" x="345"/>
                  </a:lnTo>
                  <a:lnTo>
                    <a:pt y="957" x="517"/>
                  </a:lnTo>
                  <a:lnTo>
                    <a:pt y="957" x="517"/>
                  </a:lnTo>
                  <a:lnTo>
                    <a:pt y="797" x="1032"/>
                  </a:lnTo>
                  <a:lnTo>
                    <a:pt y="797" x="1720"/>
                  </a:lnTo>
                  <a:lnTo>
                    <a:pt y="319" x="1892"/>
                  </a:lnTo>
                  <a:lnTo>
                    <a:pt y="319" x="1892"/>
                  </a:lnTo>
                  <a:lnTo>
                    <a:pt y="319" x="1720"/>
                  </a:lnTo>
                  <a:lnTo>
                    <a:pt y="319" x="1720"/>
                  </a:lnTo>
                  <a:lnTo>
                    <a:pt y="160" x="1720"/>
                  </a:lnTo>
                  <a:lnTo>
                    <a:pt y="160" x="1892"/>
                  </a:lnTo>
                  <a:lnTo>
                    <a:pt y="160" x="1892"/>
                  </a:lnTo>
                  <a:lnTo>
                    <a:pt y="160" x="1892"/>
                  </a:lnTo>
                  <a:lnTo>
                    <a:pt y="0" x="2064"/>
                  </a:lnTo>
                  <a:lnTo>
                    <a:pt y="160" x="2064"/>
                  </a:lnTo>
                  <a:lnTo>
                    <a:pt y="160" x="223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74" name="Shape 7074"/>
            <p:cNvSpPr/>
            <p:nvPr/>
          </p:nvSpPr>
          <p:spPr>
            <a:xfrm>
              <a:off y="645400" x="120325"/>
              <a:ext cy="506000" cx="25"/>
            </a:xfrm>
            <a:custGeom>
              <a:pathLst>
                <a:path w="1" extrusionOk="0" fill="none" h="20240">
                  <a:moveTo>
                    <a:pt y="20240" x="1"/>
                  </a:moveTo>
                  <a:lnTo>
                    <a:pt y="1" x="1"/>
                  </a:lnTo>
                </a:path>
              </a:pathLst>
            </a:custGeom>
            <a:noFill/>
            <a:ln w="17200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75" name="Shape 7075"/>
            <p:cNvSpPr/>
            <p:nvPr/>
          </p:nvSpPr>
          <p:spPr>
            <a:xfrm>
              <a:off y="1119500" x="1297975"/>
              <a:ext cy="812775" cx="197750"/>
            </a:xfrm>
            <a:custGeom>
              <a:pathLst>
                <a:path w="7910" extrusionOk="0" h="32511">
                  <a:moveTo>
                    <a:pt y="1" x="3955"/>
                  </a:moveTo>
                  <a:lnTo>
                    <a:pt y="1913" x="4127"/>
                  </a:lnTo>
                  <a:lnTo>
                    <a:pt y="3666" x="4643"/>
                  </a:lnTo>
                  <a:lnTo>
                    <a:pt y="5419" x="5158"/>
                  </a:lnTo>
                  <a:lnTo>
                    <a:pt y="7172" x="5846"/>
                  </a:lnTo>
                  <a:lnTo>
                    <a:pt y="9085" x="6706"/>
                  </a:lnTo>
                  <a:lnTo>
                    <a:pt y="11156" x="7221"/>
                  </a:lnTo>
                  <a:lnTo>
                    <a:pt y="13547" x="7737"/>
                  </a:lnTo>
                  <a:lnTo>
                    <a:pt y="16256" x="7909"/>
                  </a:lnTo>
                  <a:lnTo>
                    <a:pt y="19124" x="7737"/>
                  </a:lnTo>
                  <a:lnTo>
                    <a:pt y="21515" x="7221"/>
                  </a:lnTo>
                  <a:lnTo>
                    <a:pt y="23587" x="6706"/>
                  </a:lnTo>
                  <a:lnTo>
                    <a:pt y="25340" x="5846"/>
                  </a:lnTo>
                  <a:lnTo>
                    <a:pt y="27093" x="5158"/>
                  </a:lnTo>
                  <a:lnTo>
                    <a:pt y="28846" x="4643"/>
                  </a:lnTo>
                  <a:lnTo>
                    <a:pt y="30598" x="4127"/>
                  </a:lnTo>
                  <a:lnTo>
                    <a:pt y="32511" x="3955"/>
                  </a:lnTo>
                  <a:lnTo>
                    <a:pt y="30598" x="3783"/>
                  </a:lnTo>
                  <a:lnTo>
                    <a:pt y="28846" x="3267"/>
                  </a:lnTo>
                  <a:lnTo>
                    <a:pt y="27093" x="2751"/>
                  </a:lnTo>
                  <a:lnTo>
                    <a:pt y="25340" x="2064"/>
                  </a:lnTo>
                  <a:lnTo>
                    <a:pt y="23587" x="1204"/>
                  </a:lnTo>
                  <a:lnTo>
                    <a:pt y="21515" x="688"/>
                  </a:lnTo>
                  <a:lnTo>
                    <a:pt y="19124" x="173"/>
                  </a:lnTo>
                  <a:lnTo>
                    <a:pt y="16256" x="1"/>
                  </a:lnTo>
                  <a:lnTo>
                    <a:pt y="13547" x="173"/>
                  </a:lnTo>
                  <a:lnTo>
                    <a:pt y="11156" x="688"/>
                  </a:lnTo>
                  <a:lnTo>
                    <a:pt y="9085" x="1204"/>
                  </a:lnTo>
                  <a:lnTo>
                    <a:pt y="7172" x="2064"/>
                  </a:lnTo>
                  <a:lnTo>
                    <a:pt y="5419" x="2751"/>
                  </a:lnTo>
                  <a:lnTo>
                    <a:pt y="3666" x="3267"/>
                  </a:lnTo>
                  <a:lnTo>
                    <a:pt y="1913" x="3783"/>
                  </a:lnTo>
                  <a:lnTo>
                    <a:pt y="1" x="395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76" name="Shape 7076"/>
            <p:cNvSpPr/>
            <p:nvPr/>
          </p:nvSpPr>
          <p:spPr>
            <a:xfrm>
              <a:off y="1119500" x="1297975"/>
              <a:ext cy="812775" cx="197750"/>
            </a:xfrm>
            <a:custGeom>
              <a:pathLst>
                <a:path w="7910" extrusionOk="0" fill="none" h="32511">
                  <a:moveTo>
                    <a:pt y="1" x="3955"/>
                  </a:moveTo>
                  <a:lnTo>
                    <a:pt y="1913" x="4127"/>
                  </a:lnTo>
                  <a:lnTo>
                    <a:pt y="3666" x="4643"/>
                  </a:lnTo>
                  <a:lnTo>
                    <a:pt y="5419" x="5158"/>
                  </a:lnTo>
                  <a:lnTo>
                    <a:pt y="7172" x="5846"/>
                  </a:lnTo>
                  <a:lnTo>
                    <a:pt y="9085" x="6706"/>
                  </a:lnTo>
                  <a:lnTo>
                    <a:pt y="11156" x="7221"/>
                  </a:lnTo>
                  <a:lnTo>
                    <a:pt y="13547" x="7737"/>
                  </a:lnTo>
                  <a:lnTo>
                    <a:pt y="16256" x="7909"/>
                  </a:lnTo>
                  <a:lnTo>
                    <a:pt y="19124" x="7737"/>
                  </a:lnTo>
                  <a:lnTo>
                    <a:pt y="21515" x="7221"/>
                  </a:lnTo>
                  <a:lnTo>
                    <a:pt y="23587" x="6706"/>
                  </a:lnTo>
                  <a:lnTo>
                    <a:pt y="25340" x="5846"/>
                  </a:lnTo>
                  <a:lnTo>
                    <a:pt y="27093" x="5158"/>
                  </a:lnTo>
                  <a:lnTo>
                    <a:pt y="28846" x="4643"/>
                  </a:lnTo>
                  <a:lnTo>
                    <a:pt y="30598" x="4127"/>
                  </a:lnTo>
                  <a:lnTo>
                    <a:pt y="32511" x="3955"/>
                  </a:lnTo>
                  <a:lnTo>
                    <a:pt y="30598" x="3783"/>
                  </a:lnTo>
                  <a:lnTo>
                    <a:pt y="28846" x="3267"/>
                  </a:lnTo>
                  <a:lnTo>
                    <a:pt y="27093" x="2751"/>
                  </a:lnTo>
                  <a:lnTo>
                    <a:pt y="25340" x="2064"/>
                  </a:lnTo>
                  <a:lnTo>
                    <a:pt y="23587" x="1204"/>
                  </a:lnTo>
                  <a:lnTo>
                    <a:pt y="21515" x="688"/>
                  </a:lnTo>
                  <a:lnTo>
                    <a:pt y="19124" x="173"/>
                  </a:lnTo>
                  <a:lnTo>
                    <a:pt y="16256" x="1"/>
                  </a:lnTo>
                  <a:lnTo>
                    <a:pt y="13547" x="173"/>
                  </a:lnTo>
                  <a:lnTo>
                    <a:pt y="11156" x="688"/>
                  </a:lnTo>
                  <a:lnTo>
                    <a:pt y="9085" x="1204"/>
                  </a:lnTo>
                  <a:lnTo>
                    <a:pt y="7172" x="2064"/>
                  </a:lnTo>
                  <a:lnTo>
                    <a:pt y="5419" x="2751"/>
                  </a:lnTo>
                  <a:lnTo>
                    <a:pt y="3666" x="3267"/>
                  </a:lnTo>
                  <a:lnTo>
                    <a:pt y="1913" x="3783"/>
                  </a:lnTo>
                  <a:lnTo>
                    <a:pt y="1" x="3955"/>
                  </a:lnTo>
                  <a:close/>
                </a:path>
              </a:pathLst>
            </a:custGeom>
            <a:noFill/>
            <a:ln w="8600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77" name="Shape 7077"/>
            <p:cNvSpPr/>
            <p:nvPr/>
          </p:nvSpPr>
          <p:spPr>
            <a:xfrm>
              <a:off y="1354575" x="25775"/>
              <a:ext cy="51800" cx="193425"/>
            </a:xfrm>
            <a:custGeom>
              <a:pathLst>
                <a:path w="7737" extrusionOk="0" h="2072">
                  <a:moveTo>
                    <a:pt y="2072" x="3439"/>
                  </a:moveTo>
                  <a:lnTo>
                    <a:pt y="1913" x="2923"/>
                  </a:lnTo>
                  <a:lnTo>
                    <a:pt y="2072" x="2923"/>
                  </a:lnTo>
                  <a:lnTo>
                    <a:pt y="2072" x="2923"/>
                  </a:lnTo>
                  <a:lnTo>
                    <a:pt y="2072" x="2923"/>
                  </a:lnTo>
                  <a:lnTo>
                    <a:pt y="1753" x="2923"/>
                  </a:lnTo>
                  <a:lnTo>
                    <a:pt y="1435" x="172"/>
                  </a:lnTo>
                  <a:lnTo>
                    <a:pt y="1275" x="172"/>
                  </a:lnTo>
                  <a:lnTo>
                    <a:pt y="1275" x="1"/>
                  </a:lnTo>
                  <a:lnTo>
                    <a:pt y="797" x="1"/>
                  </a:lnTo>
                  <a:lnTo>
                    <a:pt y="478" x="1"/>
                  </a:lnTo>
                  <a:lnTo>
                    <a:pt y="319" x="1"/>
                  </a:lnTo>
                  <a:lnTo>
                    <a:pt y="319" x="1"/>
                  </a:lnTo>
                  <a:lnTo>
                    <a:pt y="0" x="3611"/>
                  </a:lnTo>
                  <a:lnTo>
                    <a:pt y="0" x="4127"/>
                  </a:lnTo>
                  <a:lnTo>
                    <a:pt y="319" x="7737"/>
                  </a:lnTo>
                  <a:lnTo>
                    <a:pt y="319" x="7737"/>
                  </a:lnTo>
                  <a:lnTo>
                    <a:pt y="478" x="7737"/>
                  </a:lnTo>
                  <a:lnTo>
                    <a:pt y="797" x="7737"/>
                  </a:lnTo>
                  <a:lnTo>
                    <a:pt y="1275" x="7565"/>
                  </a:lnTo>
                  <a:lnTo>
                    <a:pt y="1275" x="7565"/>
                  </a:lnTo>
                  <a:lnTo>
                    <a:pt y="1435" x="7565"/>
                  </a:lnTo>
                  <a:lnTo>
                    <a:pt y="1753" x="4814"/>
                  </a:lnTo>
                  <a:lnTo>
                    <a:pt y="2072" x="4814"/>
                  </a:lnTo>
                  <a:lnTo>
                    <a:pt y="2072" x="4814"/>
                  </a:lnTo>
                  <a:lnTo>
                    <a:pt y="2072" x="4642"/>
                  </a:lnTo>
                  <a:lnTo>
                    <a:pt y="1913" x="4642"/>
                  </a:lnTo>
                  <a:lnTo>
                    <a:pt y="2072" x="4127"/>
                  </a:lnTo>
                  <a:lnTo>
                    <a:pt y="2072" x="3439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78" name="Shape 7078"/>
            <p:cNvSpPr/>
            <p:nvPr/>
          </p:nvSpPr>
          <p:spPr>
            <a:xfrm>
              <a:off y="1354575" x="25775"/>
              <a:ext cy="51800" cx="193425"/>
            </a:xfrm>
            <a:custGeom>
              <a:pathLst>
                <a:path w="7737" extrusionOk="0" fill="none" h="2072">
                  <a:moveTo>
                    <a:pt y="2072" x="3439"/>
                  </a:moveTo>
                  <a:lnTo>
                    <a:pt y="1913" x="2923"/>
                  </a:lnTo>
                  <a:lnTo>
                    <a:pt y="2072" x="2923"/>
                  </a:lnTo>
                  <a:lnTo>
                    <a:pt y="2072" x="2923"/>
                  </a:lnTo>
                  <a:lnTo>
                    <a:pt y="2072" x="2923"/>
                  </a:lnTo>
                  <a:lnTo>
                    <a:pt y="1753" x="2923"/>
                  </a:lnTo>
                  <a:lnTo>
                    <a:pt y="1435" x="172"/>
                  </a:lnTo>
                  <a:lnTo>
                    <a:pt y="1275" x="172"/>
                  </a:lnTo>
                  <a:lnTo>
                    <a:pt y="1275" x="1"/>
                  </a:lnTo>
                  <a:lnTo>
                    <a:pt y="797" x="1"/>
                  </a:lnTo>
                  <a:lnTo>
                    <a:pt y="478" x="1"/>
                  </a:lnTo>
                  <a:lnTo>
                    <a:pt y="319" x="1"/>
                  </a:lnTo>
                  <a:lnTo>
                    <a:pt y="319" x="1"/>
                  </a:lnTo>
                  <a:lnTo>
                    <a:pt y="0" x="3611"/>
                  </a:lnTo>
                  <a:lnTo>
                    <a:pt y="0" x="4127"/>
                  </a:lnTo>
                  <a:lnTo>
                    <a:pt y="319" x="7737"/>
                  </a:lnTo>
                  <a:lnTo>
                    <a:pt y="319" x="7737"/>
                  </a:lnTo>
                  <a:lnTo>
                    <a:pt y="478" x="7737"/>
                  </a:lnTo>
                  <a:lnTo>
                    <a:pt y="797" x="7737"/>
                  </a:lnTo>
                  <a:lnTo>
                    <a:pt y="1275" x="7565"/>
                  </a:lnTo>
                  <a:lnTo>
                    <a:pt y="1275" x="7565"/>
                  </a:lnTo>
                  <a:lnTo>
                    <a:pt y="1435" x="7565"/>
                  </a:lnTo>
                  <a:lnTo>
                    <a:pt y="1753" x="4814"/>
                  </a:lnTo>
                  <a:lnTo>
                    <a:pt y="2072" x="4814"/>
                  </a:lnTo>
                  <a:lnTo>
                    <a:pt y="2072" x="4814"/>
                  </a:lnTo>
                  <a:lnTo>
                    <a:pt y="2072" x="4642"/>
                  </a:lnTo>
                  <a:lnTo>
                    <a:pt y="1913" x="4642"/>
                  </a:lnTo>
                  <a:lnTo>
                    <a:pt y="2072" x="4127"/>
                  </a:lnTo>
                  <a:lnTo>
                    <a:pt y="2072" x="3439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79" name="Shape 7079"/>
            <p:cNvSpPr/>
            <p:nvPr/>
          </p:nvSpPr>
          <p:spPr>
            <a:xfrm>
              <a:off y="1254975" x="81650"/>
              <a:ext cy="191250" cx="81675"/>
            </a:xfrm>
            <a:custGeom>
              <a:pathLst>
                <a:path w="3267" extrusionOk="0" h="7650">
                  <a:moveTo>
                    <a:pt y="7490" x="1720"/>
                  </a:moveTo>
                  <a:lnTo>
                    <a:pt y="6853" x="1892"/>
                  </a:lnTo>
                  <a:lnTo>
                    <a:pt y="5897" x="1892"/>
                  </a:lnTo>
                  <a:lnTo>
                    <a:pt y="5419" x="1892"/>
                  </a:lnTo>
                  <a:lnTo>
                    <a:pt y="5100" x="1892"/>
                  </a:lnTo>
                  <a:lnTo>
                    <a:pt y="1434" x="1720"/>
                  </a:lnTo>
                  <a:lnTo>
                    <a:pt y="1116" x="3267"/>
                  </a:lnTo>
                  <a:lnTo>
                    <a:pt y="1116" x="3267"/>
                  </a:lnTo>
                  <a:lnTo>
                    <a:pt y="956" x="3267"/>
                  </a:lnTo>
                  <a:lnTo>
                    <a:pt y="797" x="3267"/>
                  </a:lnTo>
                  <a:lnTo>
                    <a:pt y="478" x="3267"/>
                  </a:lnTo>
                  <a:lnTo>
                    <a:pt y="478" x="3267"/>
                  </a:lnTo>
                  <a:lnTo>
                    <a:pt y="478" x="3267"/>
                  </a:lnTo>
                  <a:lnTo>
                    <a:pt y="319" x="2064"/>
                  </a:lnTo>
                  <a:lnTo>
                    <a:pt y="319" x="1892"/>
                  </a:lnTo>
                  <a:lnTo>
                    <a:pt y="638" x="1720"/>
                  </a:lnTo>
                  <a:lnTo>
                    <a:pt y="0" x="1548"/>
                  </a:lnTo>
                  <a:lnTo>
                    <a:pt y="0" x="1548"/>
                  </a:lnTo>
                  <a:lnTo>
                    <a:pt y="638" x="1548"/>
                  </a:lnTo>
                  <a:lnTo>
                    <a:pt y="319" x="1376"/>
                  </a:lnTo>
                  <a:lnTo>
                    <a:pt y="319" x="1204"/>
                  </a:lnTo>
                  <a:lnTo>
                    <a:pt y="478" x="0"/>
                  </a:lnTo>
                  <a:lnTo>
                    <a:pt y="478" x="0"/>
                  </a:lnTo>
                  <a:lnTo>
                    <a:pt y="478" x="0"/>
                  </a:lnTo>
                  <a:lnTo>
                    <a:pt y="797" x="0"/>
                  </a:lnTo>
                  <a:lnTo>
                    <a:pt y="956" x="0"/>
                  </a:lnTo>
                  <a:lnTo>
                    <a:pt y="1116" x="0"/>
                  </a:lnTo>
                  <a:lnTo>
                    <a:pt y="1116" x="0"/>
                  </a:lnTo>
                  <a:lnTo>
                    <a:pt y="1434" x="1548"/>
                  </a:lnTo>
                  <a:lnTo>
                    <a:pt y="5100" x="1376"/>
                  </a:lnTo>
                  <a:lnTo>
                    <a:pt y="5419" x="1376"/>
                  </a:lnTo>
                  <a:lnTo>
                    <a:pt y="5897" x="1376"/>
                  </a:lnTo>
                  <a:lnTo>
                    <a:pt y="6853" x="1376"/>
                  </a:lnTo>
                  <a:lnTo>
                    <a:pt y="7490" x="1376"/>
                  </a:lnTo>
                  <a:lnTo>
                    <a:pt y="7650" x="1548"/>
                  </a:lnTo>
                  <a:lnTo>
                    <a:pt y="7650" x="1548"/>
                  </a:lnTo>
                  <a:lnTo>
                    <a:pt y="7650" x="1548"/>
                  </a:lnTo>
                  <a:lnTo>
                    <a:pt y="7650" x="1548"/>
                  </a:lnTo>
                  <a:lnTo>
                    <a:pt y="7650" x="1548"/>
                  </a:lnTo>
                  <a:lnTo>
                    <a:pt y="7650" x="1548"/>
                  </a:lnTo>
                  <a:lnTo>
                    <a:pt y="7650" x="1720"/>
                  </a:lnTo>
                  <a:lnTo>
                    <a:pt y="7490" x="1720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80" name="Shape 7080"/>
            <p:cNvSpPr/>
            <p:nvPr/>
          </p:nvSpPr>
          <p:spPr>
            <a:xfrm>
              <a:off y="1254975" x="81650"/>
              <a:ext cy="191250" cx="81675"/>
            </a:xfrm>
            <a:custGeom>
              <a:pathLst>
                <a:path w="3267" extrusionOk="0" fill="none" h="7650">
                  <a:moveTo>
                    <a:pt y="7490" x="1720"/>
                  </a:moveTo>
                  <a:lnTo>
                    <a:pt y="6853" x="1892"/>
                  </a:lnTo>
                  <a:lnTo>
                    <a:pt y="5897" x="1892"/>
                  </a:lnTo>
                  <a:lnTo>
                    <a:pt y="5419" x="1892"/>
                  </a:lnTo>
                  <a:lnTo>
                    <a:pt y="5100" x="1892"/>
                  </a:lnTo>
                  <a:lnTo>
                    <a:pt y="1434" x="1720"/>
                  </a:lnTo>
                  <a:lnTo>
                    <a:pt y="1116" x="3267"/>
                  </a:lnTo>
                  <a:lnTo>
                    <a:pt y="1116" x="3267"/>
                  </a:lnTo>
                  <a:lnTo>
                    <a:pt y="956" x="3267"/>
                  </a:lnTo>
                  <a:lnTo>
                    <a:pt y="797" x="3267"/>
                  </a:lnTo>
                  <a:lnTo>
                    <a:pt y="478" x="3267"/>
                  </a:lnTo>
                  <a:lnTo>
                    <a:pt y="478" x="3267"/>
                  </a:lnTo>
                  <a:lnTo>
                    <a:pt y="478" x="3267"/>
                  </a:lnTo>
                  <a:lnTo>
                    <a:pt y="319" x="2064"/>
                  </a:lnTo>
                  <a:lnTo>
                    <a:pt y="319" x="1892"/>
                  </a:lnTo>
                  <a:lnTo>
                    <a:pt y="638" x="1720"/>
                  </a:lnTo>
                  <a:lnTo>
                    <a:pt y="0" x="1548"/>
                  </a:lnTo>
                  <a:lnTo>
                    <a:pt y="0" x="1548"/>
                  </a:lnTo>
                  <a:lnTo>
                    <a:pt y="638" x="1548"/>
                  </a:lnTo>
                  <a:lnTo>
                    <a:pt y="319" x="1376"/>
                  </a:lnTo>
                  <a:lnTo>
                    <a:pt y="319" x="1204"/>
                  </a:lnTo>
                  <a:lnTo>
                    <a:pt y="478" x="0"/>
                  </a:lnTo>
                  <a:lnTo>
                    <a:pt y="478" x="0"/>
                  </a:lnTo>
                  <a:lnTo>
                    <a:pt y="478" x="0"/>
                  </a:lnTo>
                  <a:lnTo>
                    <a:pt y="797" x="0"/>
                  </a:lnTo>
                  <a:lnTo>
                    <a:pt y="956" x="0"/>
                  </a:lnTo>
                  <a:lnTo>
                    <a:pt y="1116" x="0"/>
                  </a:lnTo>
                  <a:lnTo>
                    <a:pt y="1116" x="0"/>
                  </a:lnTo>
                  <a:lnTo>
                    <a:pt y="1434" x="1548"/>
                  </a:lnTo>
                  <a:lnTo>
                    <a:pt y="5100" x="1376"/>
                  </a:lnTo>
                  <a:lnTo>
                    <a:pt y="5419" x="1376"/>
                  </a:lnTo>
                  <a:lnTo>
                    <a:pt y="5897" x="1376"/>
                  </a:lnTo>
                  <a:lnTo>
                    <a:pt y="6853" x="1376"/>
                  </a:lnTo>
                  <a:lnTo>
                    <a:pt y="7490" x="1376"/>
                  </a:lnTo>
                  <a:lnTo>
                    <a:pt y="7650" x="1548"/>
                  </a:lnTo>
                  <a:lnTo>
                    <a:pt y="7650" x="1548"/>
                  </a:lnTo>
                  <a:lnTo>
                    <a:pt y="7650" x="1548"/>
                  </a:lnTo>
                  <a:lnTo>
                    <a:pt y="7650" x="1548"/>
                  </a:lnTo>
                  <a:lnTo>
                    <a:pt y="7650" x="1548"/>
                  </a:lnTo>
                  <a:lnTo>
                    <a:pt y="7650" x="1548"/>
                  </a:lnTo>
                  <a:lnTo>
                    <a:pt y="7650" x="1720"/>
                  </a:lnTo>
                  <a:lnTo>
                    <a:pt y="7490" x="172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81" name="Shape 7081"/>
            <p:cNvSpPr/>
            <p:nvPr/>
          </p:nvSpPr>
          <p:spPr>
            <a:xfrm>
              <a:off y="1370500" x="116025"/>
              <a:ext cy="39875" cx="12925"/>
            </a:xfrm>
            <a:custGeom>
              <a:pathLst>
                <a:path w="517" extrusionOk="0" h="1595">
                  <a:moveTo>
                    <a:pt y="1" x="173"/>
                  </a:moveTo>
                  <a:lnTo>
                    <a:pt y="319" x="1"/>
                  </a:lnTo>
                  <a:lnTo>
                    <a:pt y="1116" x="1"/>
                  </a:lnTo>
                  <a:lnTo>
                    <a:pt y="1435" x="1"/>
                  </a:lnTo>
                  <a:lnTo>
                    <a:pt y="1594" x="173"/>
                  </a:lnTo>
                  <a:lnTo>
                    <a:pt y="1435" x="517"/>
                  </a:lnTo>
                  <a:lnTo>
                    <a:pt y="1116" x="517"/>
                  </a:lnTo>
                  <a:lnTo>
                    <a:pt y="319" x="517"/>
                  </a:lnTo>
                  <a:lnTo>
                    <a:pt y="1" x="173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82" name="Shape 7082"/>
            <p:cNvSpPr/>
            <p:nvPr/>
          </p:nvSpPr>
          <p:spPr>
            <a:xfrm>
              <a:off y="1370500" x="116025"/>
              <a:ext cy="39875" cx="12925"/>
            </a:xfrm>
            <a:custGeom>
              <a:pathLst>
                <a:path w="517" extrusionOk="0" fill="none" h="1595">
                  <a:moveTo>
                    <a:pt y="1" x="173"/>
                  </a:moveTo>
                  <a:lnTo>
                    <a:pt y="319" x="1"/>
                  </a:lnTo>
                  <a:lnTo>
                    <a:pt y="1116" x="1"/>
                  </a:lnTo>
                  <a:lnTo>
                    <a:pt y="1435" x="1"/>
                  </a:lnTo>
                  <a:lnTo>
                    <a:pt y="1594" x="173"/>
                  </a:lnTo>
                  <a:lnTo>
                    <a:pt y="1435" x="517"/>
                  </a:lnTo>
                  <a:lnTo>
                    <a:pt y="1116" x="517"/>
                  </a:lnTo>
                  <a:lnTo>
                    <a:pt y="319" x="517"/>
                  </a:lnTo>
                  <a:lnTo>
                    <a:pt y="1" x="173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83" name="Shape 7083"/>
            <p:cNvSpPr/>
            <p:nvPr/>
          </p:nvSpPr>
          <p:spPr>
            <a:xfrm>
              <a:off y="1641425" x="25775"/>
              <a:ext cy="51825" cx="193425"/>
            </a:xfrm>
            <a:custGeom>
              <a:pathLst>
                <a:path w="7737" extrusionOk="0" h="2073">
                  <a:moveTo>
                    <a:pt y="2072" x="3439"/>
                  </a:moveTo>
                  <a:lnTo>
                    <a:pt y="1913" x="2923"/>
                  </a:lnTo>
                  <a:lnTo>
                    <a:pt y="2072" x="2923"/>
                  </a:lnTo>
                  <a:lnTo>
                    <a:pt y="2072" x="2923"/>
                  </a:lnTo>
                  <a:lnTo>
                    <a:pt y="2072" x="2923"/>
                  </a:lnTo>
                  <a:lnTo>
                    <a:pt y="1753" x="2923"/>
                  </a:lnTo>
                  <a:lnTo>
                    <a:pt y="1435" x="172"/>
                  </a:lnTo>
                  <a:lnTo>
                    <a:pt y="1275" x="172"/>
                  </a:lnTo>
                  <a:lnTo>
                    <a:pt y="1275" x="1"/>
                  </a:lnTo>
                  <a:lnTo>
                    <a:pt y="797" x="1"/>
                  </a:lnTo>
                  <a:lnTo>
                    <a:pt y="478" x="1"/>
                  </a:lnTo>
                  <a:lnTo>
                    <a:pt y="319" x="1"/>
                  </a:lnTo>
                  <a:lnTo>
                    <a:pt y="319" x="1"/>
                  </a:lnTo>
                  <a:lnTo>
                    <a:pt y="0" x="3611"/>
                  </a:lnTo>
                  <a:lnTo>
                    <a:pt y="0" x="4127"/>
                  </a:lnTo>
                  <a:lnTo>
                    <a:pt y="319" x="7737"/>
                  </a:lnTo>
                  <a:lnTo>
                    <a:pt y="319" x="7737"/>
                  </a:lnTo>
                  <a:lnTo>
                    <a:pt y="478" x="7737"/>
                  </a:lnTo>
                  <a:lnTo>
                    <a:pt y="797" x="7737"/>
                  </a:lnTo>
                  <a:lnTo>
                    <a:pt y="1275" x="7565"/>
                  </a:lnTo>
                  <a:lnTo>
                    <a:pt y="1275" x="7565"/>
                  </a:lnTo>
                  <a:lnTo>
                    <a:pt y="1435" x="7565"/>
                  </a:lnTo>
                  <a:lnTo>
                    <a:pt y="1753" x="4814"/>
                  </a:lnTo>
                  <a:lnTo>
                    <a:pt y="2072" x="4814"/>
                  </a:lnTo>
                  <a:lnTo>
                    <a:pt y="2072" x="4814"/>
                  </a:lnTo>
                  <a:lnTo>
                    <a:pt y="2072" x="4642"/>
                  </a:lnTo>
                  <a:lnTo>
                    <a:pt y="1913" x="4642"/>
                  </a:lnTo>
                  <a:lnTo>
                    <a:pt y="2072" x="4127"/>
                  </a:lnTo>
                  <a:lnTo>
                    <a:pt y="2072" x="3439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84" name="Shape 7084"/>
            <p:cNvSpPr/>
            <p:nvPr/>
          </p:nvSpPr>
          <p:spPr>
            <a:xfrm>
              <a:off y="1641425" x="25775"/>
              <a:ext cy="51825" cx="193425"/>
            </a:xfrm>
            <a:custGeom>
              <a:pathLst>
                <a:path w="7737" extrusionOk="0" fill="none" h="2073">
                  <a:moveTo>
                    <a:pt y="2072" x="3439"/>
                  </a:moveTo>
                  <a:lnTo>
                    <a:pt y="1913" x="2923"/>
                  </a:lnTo>
                  <a:lnTo>
                    <a:pt y="2072" x="2923"/>
                  </a:lnTo>
                  <a:lnTo>
                    <a:pt y="2072" x="2923"/>
                  </a:lnTo>
                  <a:lnTo>
                    <a:pt y="2072" x="2923"/>
                  </a:lnTo>
                  <a:lnTo>
                    <a:pt y="1753" x="2923"/>
                  </a:lnTo>
                  <a:lnTo>
                    <a:pt y="1435" x="172"/>
                  </a:lnTo>
                  <a:lnTo>
                    <a:pt y="1275" x="172"/>
                  </a:lnTo>
                  <a:lnTo>
                    <a:pt y="1275" x="1"/>
                  </a:lnTo>
                  <a:lnTo>
                    <a:pt y="797" x="1"/>
                  </a:lnTo>
                  <a:lnTo>
                    <a:pt y="478" x="1"/>
                  </a:lnTo>
                  <a:lnTo>
                    <a:pt y="319" x="1"/>
                  </a:lnTo>
                  <a:lnTo>
                    <a:pt y="319" x="1"/>
                  </a:lnTo>
                  <a:lnTo>
                    <a:pt y="0" x="3611"/>
                  </a:lnTo>
                  <a:lnTo>
                    <a:pt y="0" x="4127"/>
                  </a:lnTo>
                  <a:lnTo>
                    <a:pt y="319" x="7737"/>
                  </a:lnTo>
                  <a:lnTo>
                    <a:pt y="319" x="7737"/>
                  </a:lnTo>
                  <a:lnTo>
                    <a:pt y="478" x="7737"/>
                  </a:lnTo>
                  <a:lnTo>
                    <a:pt y="797" x="7737"/>
                  </a:lnTo>
                  <a:lnTo>
                    <a:pt y="1275" x="7565"/>
                  </a:lnTo>
                  <a:lnTo>
                    <a:pt y="1275" x="7565"/>
                  </a:lnTo>
                  <a:lnTo>
                    <a:pt y="1435" x="7565"/>
                  </a:lnTo>
                  <a:lnTo>
                    <a:pt y="1753" x="4814"/>
                  </a:lnTo>
                  <a:lnTo>
                    <a:pt y="2072" x="4814"/>
                  </a:lnTo>
                  <a:lnTo>
                    <a:pt y="2072" x="4814"/>
                  </a:lnTo>
                  <a:lnTo>
                    <a:pt y="2072" x="4642"/>
                  </a:lnTo>
                  <a:lnTo>
                    <a:pt y="1913" x="4642"/>
                  </a:lnTo>
                  <a:lnTo>
                    <a:pt y="2072" x="4127"/>
                  </a:lnTo>
                  <a:lnTo>
                    <a:pt y="2072" x="3439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85" name="Shape 7085"/>
            <p:cNvSpPr/>
            <p:nvPr/>
          </p:nvSpPr>
          <p:spPr>
            <a:xfrm>
              <a:off y="1541825" x="81650"/>
              <a:ext cy="191250" cx="81675"/>
            </a:xfrm>
            <a:custGeom>
              <a:pathLst>
                <a:path w="3267" extrusionOk="0" h="7650">
                  <a:moveTo>
                    <a:pt y="7490" x="1720"/>
                  </a:moveTo>
                  <a:lnTo>
                    <a:pt y="6853" x="1892"/>
                  </a:lnTo>
                  <a:lnTo>
                    <a:pt y="5897" x="1892"/>
                  </a:lnTo>
                  <a:lnTo>
                    <a:pt y="5419" x="1892"/>
                  </a:lnTo>
                  <a:lnTo>
                    <a:pt y="5100" x="1892"/>
                  </a:lnTo>
                  <a:lnTo>
                    <a:pt y="1435" x="1720"/>
                  </a:lnTo>
                  <a:lnTo>
                    <a:pt y="1116" x="3267"/>
                  </a:lnTo>
                  <a:lnTo>
                    <a:pt y="1116" x="3267"/>
                  </a:lnTo>
                  <a:lnTo>
                    <a:pt y="956" x="3267"/>
                  </a:lnTo>
                  <a:lnTo>
                    <a:pt y="797" x="3267"/>
                  </a:lnTo>
                  <a:lnTo>
                    <a:pt y="478" x="3267"/>
                  </a:lnTo>
                  <a:lnTo>
                    <a:pt y="478" x="3267"/>
                  </a:lnTo>
                  <a:lnTo>
                    <a:pt y="478" x="3267"/>
                  </a:lnTo>
                  <a:lnTo>
                    <a:pt y="319" x="2064"/>
                  </a:lnTo>
                  <a:lnTo>
                    <a:pt y="319" x="1892"/>
                  </a:lnTo>
                  <a:lnTo>
                    <a:pt y="638" x="1720"/>
                  </a:lnTo>
                  <a:lnTo>
                    <a:pt y="0" x="1548"/>
                  </a:lnTo>
                  <a:lnTo>
                    <a:pt y="0" x="1548"/>
                  </a:lnTo>
                  <a:lnTo>
                    <a:pt y="638" x="1548"/>
                  </a:lnTo>
                  <a:lnTo>
                    <a:pt y="319" x="1376"/>
                  </a:lnTo>
                  <a:lnTo>
                    <a:pt y="319" x="1204"/>
                  </a:lnTo>
                  <a:lnTo>
                    <a:pt y="478" x="0"/>
                  </a:lnTo>
                  <a:lnTo>
                    <a:pt y="478" x="0"/>
                  </a:lnTo>
                  <a:lnTo>
                    <a:pt y="478" x="0"/>
                  </a:lnTo>
                  <a:lnTo>
                    <a:pt y="797" x="0"/>
                  </a:lnTo>
                  <a:lnTo>
                    <a:pt y="956" x="0"/>
                  </a:lnTo>
                  <a:lnTo>
                    <a:pt y="1116" x="0"/>
                  </a:lnTo>
                  <a:lnTo>
                    <a:pt y="1116" x="0"/>
                  </a:lnTo>
                  <a:lnTo>
                    <a:pt y="1435" x="1548"/>
                  </a:lnTo>
                  <a:lnTo>
                    <a:pt y="5100" x="1376"/>
                  </a:lnTo>
                  <a:lnTo>
                    <a:pt y="5419" x="1376"/>
                  </a:lnTo>
                  <a:lnTo>
                    <a:pt y="5897" x="1376"/>
                  </a:lnTo>
                  <a:lnTo>
                    <a:pt y="6853" x="1376"/>
                  </a:lnTo>
                  <a:lnTo>
                    <a:pt y="7490" x="1376"/>
                  </a:lnTo>
                  <a:lnTo>
                    <a:pt y="7650" x="1548"/>
                  </a:lnTo>
                  <a:lnTo>
                    <a:pt y="7650" x="1548"/>
                  </a:lnTo>
                  <a:lnTo>
                    <a:pt y="7650" x="1548"/>
                  </a:lnTo>
                  <a:lnTo>
                    <a:pt y="7650" x="1548"/>
                  </a:lnTo>
                  <a:lnTo>
                    <a:pt y="7650" x="1548"/>
                  </a:lnTo>
                  <a:lnTo>
                    <a:pt y="7650" x="1548"/>
                  </a:lnTo>
                  <a:lnTo>
                    <a:pt y="7650" x="1720"/>
                  </a:lnTo>
                  <a:lnTo>
                    <a:pt y="7490" x="1720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86" name="Shape 7086"/>
            <p:cNvSpPr/>
            <p:nvPr/>
          </p:nvSpPr>
          <p:spPr>
            <a:xfrm>
              <a:off y="1541825" x="81650"/>
              <a:ext cy="191250" cx="81675"/>
            </a:xfrm>
            <a:custGeom>
              <a:pathLst>
                <a:path w="3267" extrusionOk="0" fill="none" h="7650">
                  <a:moveTo>
                    <a:pt y="7490" x="1720"/>
                  </a:moveTo>
                  <a:lnTo>
                    <a:pt y="6853" x="1892"/>
                  </a:lnTo>
                  <a:lnTo>
                    <a:pt y="5897" x="1892"/>
                  </a:lnTo>
                  <a:lnTo>
                    <a:pt y="5419" x="1892"/>
                  </a:lnTo>
                  <a:lnTo>
                    <a:pt y="5100" x="1892"/>
                  </a:lnTo>
                  <a:lnTo>
                    <a:pt y="1435" x="1720"/>
                  </a:lnTo>
                  <a:lnTo>
                    <a:pt y="1116" x="3267"/>
                  </a:lnTo>
                  <a:lnTo>
                    <a:pt y="1116" x="3267"/>
                  </a:lnTo>
                  <a:lnTo>
                    <a:pt y="956" x="3267"/>
                  </a:lnTo>
                  <a:lnTo>
                    <a:pt y="797" x="3267"/>
                  </a:lnTo>
                  <a:lnTo>
                    <a:pt y="478" x="3267"/>
                  </a:lnTo>
                  <a:lnTo>
                    <a:pt y="478" x="3267"/>
                  </a:lnTo>
                  <a:lnTo>
                    <a:pt y="478" x="3267"/>
                  </a:lnTo>
                  <a:lnTo>
                    <a:pt y="319" x="2064"/>
                  </a:lnTo>
                  <a:lnTo>
                    <a:pt y="319" x="1892"/>
                  </a:lnTo>
                  <a:lnTo>
                    <a:pt y="638" x="1720"/>
                  </a:lnTo>
                  <a:lnTo>
                    <a:pt y="0" x="1548"/>
                  </a:lnTo>
                  <a:lnTo>
                    <a:pt y="0" x="1548"/>
                  </a:lnTo>
                  <a:lnTo>
                    <a:pt y="638" x="1548"/>
                  </a:lnTo>
                  <a:lnTo>
                    <a:pt y="319" x="1376"/>
                  </a:lnTo>
                  <a:lnTo>
                    <a:pt y="319" x="1204"/>
                  </a:lnTo>
                  <a:lnTo>
                    <a:pt y="478" x="0"/>
                  </a:lnTo>
                  <a:lnTo>
                    <a:pt y="478" x="0"/>
                  </a:lnTo>
                  <a:lnTo>
                    <a:pt y="478" x="0"/>
                  </a:lnTo>
                  <a:lnTo>
                    <a:pt y="797" x="0"/>
                  </a:lnTo>
                  <a:lnTo>
                    <a:pt y="956" x="0"/>
                  </a:lnTo>
                  <a:lnTo>
                    <a:pt y="1116" x="0"/>
                  </a:lnTo>
                  <a:lnTo>
                    <a:pt y="1116" x="0"/>
                  </a:lnTo>
                  <a:lnTo>
                    <a:pt y="1435" x="1548"/>
                  </a:lnTo>
                  <a:lnTo>
                    <a:pt y="5100" x="1376"/>
                  </a:lnTo>
                  <a:lnTo>
                    <a:pt y="5419" x="1376"/>
                  </a:lnTo>
                  <a:lnTo>
                    <a:pt y="5897" x="1376"/>
                  </a:lnTo>
                  <a:lnTo>
                    <a:pt y="6853" x="1376"/>
                  </a:lnTo>
                  <a:lnTo>
                    <a:pt y="7490" x="1376"/>
                  </a:lnTo>
                  <a:lnTo>
                    <a:pt y="7650" x="1548"/>
                  </a:lnTo>
                  <a:lnTo>
                    <a:pt y="7650" x="1548"/>
                  </a:lnTo>
                  <a:lnTo>
                    <a:pt y="7650" x="1548"/>
                  </a:lnTo>
                  <a:lnTo>
                    <a:pt y="7650" x="1548"/>
                  </a:lnTo>
                  <a:lnTo>
                    <a:pt y="7650" x="1548"/>
                  </a:lnTo>
                  <a:lnTo>
                    <a:pt y="7650" x="1548"/>
                  </a:lnTo>
                  <a:lnTo>
                    <a:pt y="7650" x="1720"/>
                  </a:lnTo>
                  <a:lnTo>
                    <a:pt y="7490" x="172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87" name="Shape 7087"/>
            <p:cNvSpPr/>
            <p:nvPr/>
          </p:nvSpPr>
          <p:spPr>
            <a:xfrm>
              <a:off y="1657350" x="116025"/>
              <a:ext cy="39875" cx="12925"/>
            </a:xfrm>
            <a:custGeom>
              <a:pathLst>
                <a:path w="517" extrusionOk="0" h="1595">
                  <a:moveTo>
                    <a:pt y="1" x="173"/>
                  </a:moveTo>
                  <a:lnTo>
                    <a:pt y="320" x="1"/>
                  </a:lnTo>
                  <a:lnTo>
                    <a:pt y="1116" x="1"/>
                  </a:lnTo>
                  <a:lnTo>
                    <a:pt y="1435" x="1"/>
                  </a:lnTo>
                  <a:lnTo>
                    <a:pt y="1594" x="173"/>
                  </a:lnTo>
                  <a:lnTo>
                    <a:pt y="1435" x="517"/>
                  </a:lnTo>
                  <a:lnTo>
                    <a:pt y="1116" x="517"/>
                  </a:lnTo>
                  <a:lnTo>
                    <a:pt y="320" x="517"/>
                  </a:lnTo>
                  <a:lnTo>
                    <a:pt y="1" x="173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88" name="Shape 7088"/>
            <p:cNvSpPr/>
            <p:nvPr/>
          </p:nvSpPr>
          <p:spPr>
            <a:xfrm>
              <a:off y="1657350" x="116025"/>
              <a:ext cy="39875" cx="12925"/>
            </a:xfrm>
            <a:custGeom>
              <a:pathLst>
                <a:path w="517" extrusionOk="0" fill="none" h="1595">
                  <a:moveTo>
                    <a:pt y="1" x="173"/>
                  </a:moveTo>
                  <a:lnTo>
                    <a:pt y="320" x="1"/>
                  </a:lnTo>
                  <a:lnTo>
                    <a:pt y="1116" x="1"/>
                  </a:lnTo>
                  <a:lnTo>
                    <a:pt y="1435" x="1"/>
                  </a:lnTo>
                  <a:lnTo>
                    <a:pt y="1594" x="173"/>
                  </a:lnTo>
                  <a:lnTo>
                    <a:pt y="1435" x="517"/>
                  </a:lnTo>
                  <a:lnTo>
                    <a:pt y="1116" x="517"/>
                  </a:lnTo>
                  <a:lnTo>
                    <a:pt y="320" x="517"/>
                  </a:lnTo>
                  <a:lnTo>
                    <a:pt y="1" x="173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89" name="Shape 7089"/>
            <p:cNvSpPr/>
            <p:nvPr/>
          </p:nvSpPr>
          <p:spPr>
            <a:xfrm>
              <a:off y="43800" x="1126050"/>
              <a:ext cy="15975" cx="34425"/>
            </a:xfrm>
            <a:custGeom>
              <a:pathLst>
                <a:path w="1377" extrusionOk="0" h="639">
                  <a:moveTo>
                    <a:pt y="1" x="1"/>
                  </a:moveTo>
                  <a:lnTo>
                    <a:pt y="638" x="1"/>
                  </a:lnTo>
                  <a:lnTo>
                    <a:pt y="638" x="1376"/>
                  </a:lnTo>
                  <a:lnTo>
                    <a:pt y="1" x="137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90" name="Shape 7090"/>
            <p:cNvSpPr/>
            <p:nvPr/>
          </p:nvSpPr>
          <p:spPr>
            <a:xfrm>
              <a:off y="43800" x="1035800"/>
              <a:ext cy="15975" cx="34425"/>
            </a:xfrm>
            <a:custGeom>
              <a:pathLst>
                <a:path w="1377" extrusionOk="0" h="639">
                  <a:moveTo>
                    <a:pt y="1" x="1"/>
                  </a:moveTo>
                  <a:lnTo>
                    <a:pt y="638" x="1"/>
                  </a:lnTo>
                  <a:lnTo>
                    <a:pt y="638" x="1376"/>
                  </a:lnTo>
                  <a:lnTo>
                    <a:pt y="1" x="137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91" name="Shape 7091"/>
            <p:cNvSpPr/>
            <p:nvPr/>
          </p:nvSpPr>
          <p:spPr>
            <a:xfrm>
              <a:off y="43800" x="945550"/>
              <a:ext cy="15975" cx="38700"/>
            </a:xfrm>
            <a:custGeom>
              <a:pathLst>
                <a:path w="1548" extrusionOk="0" h="639">
                  <a:moveTo>
                    <a:pt y="1" x="0"/>
                  </a:moveTo>
                  <a:lnTo>
                    <a:pt y="638" x="0"/>
                  </a:lnTo>
                  <a:lnTo>
                    <a:pt y="638" x="1548"/>
                  </a:lnTo>
                  <a:lnTo>
                    <a:pt y="1" x="154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92" name="Shape 7092"/>
            <p:cNvSpPr/>
            <p:nvPr/>
          </p:nvSpPr>
          <p:spPr>
            <a:xfrm>
              <a:off y="43800" x="859575"/>
              <a:ext cy="15975" cx="34425"/>
            </a:xfrm>
            <a:custGeom>
              <a:pathLst>
                <a:path w="1377" extrusionOk="0" h="639">
                  <a:moveTo>
                    <a:pt y="1" x="1"/>
                  </a:moveTo>
                  <a:lnTo>
                    <a:pt y="638" x="1"/>
                  </a:lnTo>
                  <a:lnTo>
                    <a:pt y="638" x="1376"/>
                  </a:lnTo>
                  <a:lnTo>
                    <a:pt y="1" x="137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93" name="Shape 7093"/>
            <p:cNvSpPr/>
            <p:nvPr/>
          </p:nvSpPr>
          <p:spPr>
            <a:xfrm>
              <a:off y="43800" x="769325"/>
              <a:ext cy="15975" cx="34400"/>
            </a:xfrm>
            <a:custGeom>
              <a:pathLst>
                <a:path w="1376" extrusionOk="0" h="639">
                  <a:moveTo>
                    <a:pt y="1" x="1"/>
                  </a:moveTo>
                  <a:lnTo>
                    <a:pt y="638" x="1"/>
                  </a:lnTo>
                  <a:lnTo>
                    <a:pt y="638" x="1376"/>
                  </a:lnTo>
                  <a:lnTo>
                    <a:pt y="1" x="137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94" name="Shape 7094"/>
            <p:cNvSpPr/>
            <p:nvPr/>
          </p:nvSpPr>
          <p:spPr>
            <a:xfrm>
              <a:off y="51775" x="2041525"/>
              <a:ext cy="25" cx="649025"/>
            </a:xfrm>
            <a:custGeom>
              <a:pathLst>
                <a:path w="25961" extrusionOk="0" fill="none" h="1">
                  <a:moveTo>
                    <a:pt y="1" x="25961"/>
                  </a:moveTo>
                  <a:lnTo>
                    <a:pt y="1" x="1"/>
                  </a:lnTo>
                </a:path>
              </a:pathLst>
            </a:custGeom>
            <a:noFill/>
            <a:ln w="17200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95" name="Shape 7095"/>
            <p:cNvSpPr/>
            <p:nvPr/>
          </p:nvSpPr>
          <p:spPr>
            <a:xfrm>
              <a:off y="1884450" x="120325"/>
              <a:ext cy="513975" cx="25"/>
            </a:xfrm>
            <a:custGeom>
              <a:pathLst>
                <a:path w="1" extrusionOk="0" fill="none" h="20559">
                  <a:moveTo>
                    <a:pt y="0" x="1"/>
                  </a:moveTo>
                  <a:lnTo>
                    <a:pt y="20558" x="1"/>
                  </a:lnTo>
                </a:path>
              </a:pathLst>
            </a:custGeom>
            <a:noFill/>
            <a:ln w="17200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96" name="Shape 7096"/>
            <p:cNvSpPr/>
            <p:nvPr/>
          </p:nvSpPr>
          <p:spPr>
            <a:xfrm>
              <a:off y="1880475" x="1396825"/>
              <a:ext cy="513950" cx="25"/>
            </a:xfrm>
            <a:custGeom>
              <a:pathLst>
                <a:path w="1" extrusionOk="0" fill="none" h="20558">
                  <a:moveTo>
                    <a:pt y="20558" x="1"/>
                  </a:moveTo>
                  <a:lnTo>
                    <a:pt y="0" x="1"/>
                  </a:lnTo>
                </a:path>
              </a:pathLst>
            </a:custGeom>
            <a:noFill/>
            <a:ln w="17200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97" name="Shape 7097"/>
            <p:cNvSpPr/>
            <p:nvPr/>
          </p:nvSpPr>
          <p:spPr>
            <a:xfrm>
              <a:off y="625475" x="1396825"/>
              <a:ext cy="513975" cx="25"/>
            </a:xfrm>
            <a:custGeom>
              <a:pathLst>
                <a:path w="1" extrusionOk="0" fill="none" h="20559">
                  <a:moveTo>
                    <a:pt y="1" x="1"/>
                  </a:moveTo>
                  <a:lnTo>
                    <a:pt y="20559" x="1"/>
                  </a:lnTo>
                </a:path>
              </a:pathLst>
            </a:custGeom>
            <a:noFill/>
            <a:ln w="17200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98" name="Shape 7098"/>
            <p:cNvSpPr/>
            <p:nvPr/>
          </p:nvSpPr>
          <p:spPr>
            <a:xfrm>
              <a:off y="1442225" x="1297975"/>
              <a:ext cy="195250" cx="197750"/>
            </a:xfrm>
            <a:custGeom>
              <a:pathLst>
                <a:path w="7910" extrusionOk="0" h="7810">
                  <a:moveTo>
                    <a:pt y="3666" x="4127"/>
                  </a:moveTo>
                  <a:lnTo>
                    <a:pt y="3347" x="7737"/>
                  </a:lnTo>
                  <a:lnTo>
                    <a:pt y="3347" x="7909"/>
                  </a:lnTo>
                  <a:lnTo>
                    <a:pt y="3347" x="7909"/>
                  </a:lnTo>
                  <a:lnTo>
                    <a:pt y="2869" x="7909"/>
                  </a:lnTo>
                  <a:lnTo>
                    <a:pt y="2550" x="7737"/>
                  </a:lnTo>
                  <a:lnTo>
                    <a:pt y="2391" x="7737"/>
                  </a:lnTo>
                  <a:lnTo>
                    <a:pt y="2391" x="7565"/>
                  </a:lnTo>
                  <a:lnTo>
                    <a:pt y="1913" x="4986"/>
                  </a:lnTo>
                  <a:lnTo>
                    <a:pt y="1753" x="4986"/>
                  </a:lnTo>
                  <a:lnTo>
                    <a:pt y="1594" x="4815"/>
                  </a:lnTo>
                  <a:lnTo>
                    <a:pt y="1753" x="4815"/>
                  </a:lnTo>
                  <a:lnTo>
                    <a:pt y="1913" x="4815"/>
                  </a:lnTo>
                  <a:lnTo>
                    <a:pt y="1594" x="4299"/>
                  </a:lnTo>
                  <a:lnTo>
                    <a:pt y="797" x="4299"/>
                  </a:lnTo>
                  <a:lnTo>
                    <a:pt y="319" x="4127"/>
                  </a:lnTo>
                  <a:lnTo>
                    <a:pt y="160" x="4127"/>
                  </a:lnTo>
                  <a:lnTo>
                    <a:pt y="0" x="3955"/>
                  </a:lnTo>
                  <a:lnTo>
                    <a:pt y="0" x="3955"/>
                  </a:lnTo>
                  <a:lnTo>
                    <a:pt y="0" x="3955"/>
                  </a:lnTo>
                  <a:lnTo>
                    <a:pt y="0" x="3955"/>
                  </a:lnTo>
                  <a:lnTo>
                    <a:pt y="0" x="3955"/>
                  </a:lnTo>
                  <a:lnTo>
                    <a:pt y="160" x="3783"/>
                  </a:lnTo>
                  <a:lnTo>
                    <a:pt y="319" x="3783"/>
                  </a:lnTo>
                  <a:lnTo>
                    <a:pt y="797" x="3611"/>
                  </a:lnTo>
                  <a:lnTo>
                    <a:pt y="1594" x="3611"/>
                  </a:lnTo>
                  <a:lnTo>
                    <a:pt y="1913" x="3095"/>
                  </a:lnTo>
                  <a:lnTo>
                    <a:pt y="1753" x="3095"/>
                  </a:lnTo>
                  <a:lnTo>
                    <a:pt y="1594" x="3095"/>
                  </a:lnTo>
                  <a:lnTo>
                    <a:pt y="1753" x="2923"/>
                  </a:lnTo>
                  <a:lnTo>
                    <a:pt y="1913" x="2923"/>
                  </a:lnTo>
                  <a:lnTo>
                    <a:pt y="2391" x="345"/>
                  </a:lnTo>
                  <a:lnTo>
                    <a:pt y="2391" x="173"/>
                  </a:lnTo>
                  <a:lnTo>
                    <a:pt y="2550" x="173"/>
                  </a:lnTo>
                  <a:lnTo>
                    <a:pt y="2869" x="1"/>
                  </a:lnTo>
                  <a:lnTo>
                    <a:pt y="3347" x="1"/>
                  </a:lnTo>
                  <a:lnTo>
                    <a:pt y="3347" x="1"/>
                  </a:lnTo>
                  <a:lnTo>
                    <a:pt y="3347" x="173"/>
                  </a:lnTo>
                  <a:lnTo>
                    <a:pt y="3666" x="3783"/>
                  </a:lnTo>
                  <a:lnTo>
                    <a:pt y="6215" x="3783"/>
                  </a:lnTo>
                  <a:lnTo>
                    <a:pt y="6693" x="2408"/>
                  </a:lnTo>
                  <a:lnTo>
                    <a:pt y="6693" x="2408"/>
                  </a:lnTo>
                  <a:lnTo>
                    <a:pt y="6693" x="2408"/>
                  </a:lnTo>
                  <a:lnTo>
                    <a:pt y="7012" x="2236"/>
                  </a:lnTo>
                  <a:lnTo>
                    <a:pt y="7172" x="2236"/>
                  </a:lnTo>
                  <a:lnTo>
                    <a:pt y="7172" x="2236"/>
                  </a:lnTo>
                  <a:lnTo>
                    <a:pt y="7331" x="2236"/>
                  </a:lnTo>
                  <a:lnTo>
                    <a:pt y="7331" x="3611"/>
                  </a:lnTo>
                  <a:lnTo>
                    <a:pt y="7331" x="3611"/>
                  </a:lnTo>
                  <a:lnTo>
                    <a:pt y="7012" x="3955"/>
                  </a:lnTo>
                  <a:lnTo>
                    <a:pt y="7809" x="3955"/>
                  </a:lnTo>
                  <a:lnTo>
                    <a:pt y="7809" x="3955"/>
                  </a:lnTo>
                  <a:lnTo>
                    <a:pt y="7012" x="3955"/>
                  </a:lnTo>
                  <a:lnTo>
                    <a:pt y="7331" x="4299"/>
                  </a:lnTo>
                  <a:lnTo>
                    <a:pt y="7331" x="4299"/>
                  </a:lnTo>
                  <a:lnTo>
                    <a:pt y="7331" x="5674"/>
                  </a:lnTo>
                  <a:lnTo>
                    <a:pt y="7172" x="5674"/>
                  </a:lnTo>
                  <a:lnTo>
                    <a:pt y="7172" x="5674"/>
                  </a:lnTo>
                  <a:lnTo>
                    <a:pt y="7012" x="5674"/>
                  </a:lnTo>
                  <a:lnTo>
                    <a:pt y="6693" x="5674"/>
                  </a:lnTo>
                  <a:lnTo>
                    <a:pt y="6693" x="5502"/>
                  </a:lnTo>
                  <a:lnTo>
                    <a:pt y="6693" x="5502"/>
                  </a:lnTo>
                  <a:lnTo>
                    <a:pt y="6215" x="4127"/>
                  </a:lnTo>
                  <a:lnTo>
                    <a:pt y="3666" x="41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099" name="Shape 7099"/>
            <p:cNvSpPr/>
            <p:nvPr/>
          </p:nvSpPr>
          <p:spPr>
            <a:xfrm>
              <a:off y="2378475" x="1388250"/>
              <a:ext cy="4000" cx="17200"/>
            </a:xfrm>
            <a:custGeom>
              <a:pathLst>
                <a:path w="688" extrusionOk="0" h="160">
                  <a:moveTo>
                    <a:pt y="0" x="0"/>
                  </a:moveTo>
                  <a:lnTo>
                    <a:pt y="160" x="0"/>
                  </a:lnTo>
                  <a:lnTo>
                    <a:pt y="160" x="688"/>
                  </a:lnTo>
                  <a:lnTo>
                    <a:pt y="0" x="6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00" name="Shape 7100"/>
            <p:cNvSpPr/>
            <p:nvPr/>
          </p:nvSpPr>
          <p:spPr>
            <a:xfrm>
              <a:off y="2382450" x="1388250"/>
              <a:ext cy="31900" cx="17200"/>
            </a:xfrm>
            <a:custGeom>
              <a:pathLst>
                <a:path w="688" extrusionOk="0" h="1276">
                  <a:moveTo>
                    <a:pt y="1" x="0"/>
                  </a:moveTo>
                  <a:lnTo>
                    <a:pt y="1276" x="0"/>
                  </a:lnTo>
                  <a:lnTo>
                    <a:pt y="1276" x="688"/>
                  </a:lnTo>
                  <a:lnTo>
                    <a:pt y="1" x="6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01" name="Shape 7101"/>
            <p:cNvSpPr/>
            <p:nvPr/>
          </p:nvSpPr>
          <p:spPr>
            <a:xfrm>
              <a:off y="2462150" x="1375350"/>
              <a:ext cy="31875" cx="25800"/>
            </a:xfrm>
            <a:custGeom>
              <a:pathLst>
                <a:path w="1032" extrusionOk="0" h="1275">
                  <a:moveTo>
                    <a:pt y="0" x="344"/>
                  </a:moveTo>
                  <a:lnTo>
                    <a:pt y="1275" x="0"/>
                  </a:lnTo>
                  <a:lnTo>
                    <a:pt y="1275" x="688"/>
                  </a:lnTo>
                  <a:lnTo>
                    <a:pt y="0" x="10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02" name="Shape 7102"/>
            <p:cNvSpPr/>
            <p:nvPr/>
          </p:nvSpPr>
          <p:spPr>
            <a:xfrm>
              <a:off y="2541825" x="1353850"/>
              <a:ext cy="35875" cx="25825"/>
            </a:xfrm>
            <a:custGeom>
              <a:pathLst>
                <a:path w="1033" extrusionOk="0" h="1435">
                  <a:moveTo>
                    <a:pt y="0" x="345"/>
                  </a:moveTo>
                  <a:lnTo>
                    <a:pt y="478" x="173"/>
                  </a:lnTo>
                  <a:lnTo>
                    <a:pt y="1116" x="1"/>
                  </a:lnTo>
                  <a:lnTo>
                    <a:pt y="1435" x="688"/>
                  </a:lnTo>
                  <a:lnTo>
                    <a:pt y="797" x="860"/>
                  </a:lnTo>
                  <a:lnTo>
                    <a:pt y="160" x="1032"/>
                  </a:lnTo>
                  <a:lnTo>
                    <a:pt y="0" x="34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03" name="Shape 7103"/>
            <p:cNvSpPr/>
            <p:nvPr/>
          </p:nvSpPr>
          <p:spPr>
            <a:xfrm>
              <a:off y="2617525" x="1319475"/>
              <a:ext cy="35875" cx="30100"/>
            </a:xfrm>
            <a:custGeom>
              <a:pathLst>
                <a:path w="1204" extrusionOk="0" h="1435">
                  <a:moveTo>
                    <a:pt y="0" x="688"/>
                  </a:moveTo>
                  <a:lnTo>
                    <a:pt y="1116" x="0"/>
                  </a:lnTo>
                  <a:lnTo>
                    <a:pt y="1434" x="688"/>
                  </a:lnTo>
                  <a:lnTo>
                    <a:pt y="160" x="1204"/>
                  </a:lnTo>
                  <a:lnTo>
                    <a:pt y="0" x="6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04" name="Shape 7104"/>
            <p:cNvSpPr/>
            <p:nvPr/>
          </p:nvSpPr>
          <p:spPr>
            <a:xfrm>
              <a:off y="2689225" x="1276500"/>
              <a:ext cy="35875" cx="34400"/>
            </a:xfrm>
            <a:custGeom>
              <a:pathLst>
                <a:path w="1376" extrusionOk="0" h="1435">
                  <a:moveTo>
                    <a:pt y="1" x="688"/>
                  </a:moveTo>
                  <a:lnTo>
                    <a:pt y="798" x="172"/>
                  </a:lnTo>
                  <a:lnTo>
                    <a:pt y="1116" x="0"/>
                  </a:lnTo>
                  <a:lnTo>
                    <a:pt y="1435" x="516"/>
                  </a:lnTo>
                  <a:lnTo>
                    <a:pt y="1116" x="688"/>
                  </a:lnTo>
                  <a:lnTo>
                    <a:pt y="319" x="1376"/>
                  </a:lnTo>
                  <a:lnTo>
                    <a:pt y="1" x="6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05" name="Shape 7105"/>
            <p:cNvSpPr/>
            <p:nvPr/>
          </p:nvSpPr>
          <p:spPr>
            <a:xfrm>
              <a:off y="2752975" x="1220625"/>
              <a:ext cy="35875" cx="34400"/>
            </a:xfrm>
            <a:custGeom>
              <a:pathLst>
                <a:path w="1376" extrusionOk="0" h="1435">
                  <a:moveTo>
                    <a:pt y="1" x="860"/>
                  </a:moveTo>
                  <a:lnTo>
                    <a:pt y="957" x="0"/>
                  </a:lnTo>
                  <a:lnTo>
                    <a:pt y="1435" x="516"/>
                  </a:lnTo>
                  <a:lnTo>
                    <a:pt y="479" x="1376"/>
                  </a:lnTo>
                  <a:lnTo>
                    <a:pt y="1" x="86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06" name="Shape 7106"/>
            <p:cNvSpPr/>
            <p:nvPr/>
          </p:nvSpPr>
          <p:spPr>
            <a:xfrm>
              <a:off y="2812725" x="1156150"/>
              <a:ext cy="35900" cx="38700"/>
            </a:xfrm>
            <a:custGeom>
              <a:pathLst>
                <a:path w="1548" extrusionOk="0" h="1436">
                  <a:moveTo>
                    <a:pt y="1" x="1032"/>
                  </a:moveTo>
                  <a:lnTo>
                    <a:pt y="798" x="172"/>
                  </a:lnTo>
                  <a:lnTo>
                    <a:pt y="798" x="0"/>
                  </a:lnTo>
                  <a:lnTo>
                    <a:pt y="1435" x="516"/>
                  </a:lnTo>
                  <a:lnTo>
                    <a:pt y="1276" x="516"/>
                  </a:lnTo>
                  <a:lnTo>
                    <a:pt y="479" x="1548"/>
                  </a:lnTo>
                  <a:lnTo>
                    <a:pt y="1" x="10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07" name="Shape 7107"/>
            <p:cNvSpPr/>
            <p:nvPr/>
          </p:nvSpPr>
          <p:spPr>
            <a:xfrm>
              <a:off y="2864525" x="1083075"/>
              <a:ext cy="27925" cx="43000"/>
            </a:xfrm>
            <a:custGeom>
              <a:pathLst>
                <a:path w="1720" extrusionOk="0" h="1117">
                  <a:moveTo>
                    <a:pt y="1" x="1032"/>
                  </a:moveTo>
                  <a:lnTo>
                    <a:pt y="638" x="1"/>
                  </a:lnTo>
                  <a:lnTo>
                    <a:pt y="1116" x="517"/>
                  </a:lnTo>
                  <a:lnTo>
                    <a:pt y="638" x="1548"/>
                  </a:lnTo>
                  <a:lnTo>
                    <a:pt y="479" x="1720"/>
                  </a:lnTo>
                  <a:lnTo>
                    <a:pt y="1" x="120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08" name="Shape 7108"/>
            <p:cNvSpPr/>
            <p:nvPr/>
          </p:nvSpPr>
          <p:spPr>
            <a:xfrm>
              <a:off y="2904375" x="1005725"/>
              <a:ext cy="27900" cx="43000"/>
            </a:xfrm>
            <a:custGeom>
              <a:pathLst>
                <a:path w="1720" extrusionOk="0" h="1116">
                  <a:moveTo>
                    <a:pt y="0" x="1376"/>
                  </a:moveTo>
                  <a:lnTo>
                    <a:pt y="638" x="0"/>
                  </a:lnTo>
                  <a:lnTo>
                    <a:pt y="1116" x="344"/>
                  </a:lnTo>
                  <a:lnTo>
                    <a:pt y="638" x="1719"/>
                  </a:lnTo>
                  <a:lnTo>
                    <a:pt y="0" x="137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09" name="Shape 7109"/>
            <p:cNvSpPr/>
            <p:nvPr/>
          </p:nvSpPr>
          <p:spPr>
            <a:xfrm>
              <a:off y="2936250" x="924050"/>
              <a:ext cy="23925" cx="38725"/>
            </a:xfrm>
            <a:custGeom>
              <a:pathLst>
                <a:path w="1549" extrusionOk="0" h="957">
                  <a:moveTo>
                    <a:pt y="0" x="1376"/>
                  </a:moveTo>
                  <a:lnTo>
                    <a:pt y="160" x="860"/>
                  </a:lnTo>
                  <a:lnTo>
                    <a:pt y="319" x="1"/>
                  </a:lnTo>
                  <a:lnTo>
                    <a:pt y="956" x="173"/>
                  </a:lnTo>
                  <a:lnTo>
                    <a:pt y="797" x="1032"/>
                  </a:lnTo>
                  <a:lnTo>
                    <a:pt y="638" x="1548"/>
                  </a:lnTo>
                  <a:lnTo>
                    <a:pt y="0" x="137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10" name="Shape 7110"/>
            <p:cNvSpPr/>
            <p:nvPr/>
          </p:nvSpPr>
          <p:spPr>
            <a:xfrm>
              <a:off y="2956175" x="838100"/>
              <a:ext cy="19925" cx="38700"/>
            </a:xfrm>
            <a:custGeom>
              <a:pathLst>
                <a:path w="1548" extrusionOk="0" h="797">
                  <a:moveTo>
                    <a:pt y="0" x="1376"/>
                  </a:moveTo>
                  <a:lnTo>
                    <a:pt y="159" x="0"/>
                  </a:lnTo>
                  <a:lnTo>
                    <a:pt y="797" x="172"/>
                  </a:lnTo>
                  <a:lnTo>
                    <a:pt y="637" x="1548"/>
                  </a:lnTo>
                  <a:lnTo>
                    <a:pt y="0" x="137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11" name="Shape 7111"/>
            <p:cNvSpPr/>
            <p:nvPr/>
          </p:nvSpPr>
          <p:spPr>
            <a:xfrm>
              <a:off y="2964125" x="760725"/>
              <a:ext cy="19950" cx="25825"/>
            </a:xfrm>
            <a:custGeom>
              <a:pathLst>
                <a:path w="1033" extrusionOk="0" h="798">
                  <a:moveTo>
                    <a:pt y="1" x="1"/>
                  </a:moveTo>
                  <a:lnTo>
                    <a:pt y="798" x="1"/>
                  </a:lnTo>
                  <a:lnTo>
                    <a:pt y="638" x="1032"/>
                  </a:lnTo>
                  <a:lnTo>
                    <a:pt y="1" x="10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12" name="Shape 7112"/>
            <p:cNvSpPr/>
            <p:nvPr/>
          </p:nvSpPr>
          <p:spPr>
            <a:xfrm>
              <a:off y="2964125" x="752125"/>
              <a:ext cy="19950" cx="8625"/>
            </a:xfrm>
            <a:custGeom>
              <a:pathLst>
                <a:path w="345" extrusionOk="0" h="798">
                  <a:moveTo>
                    <a:pt y="1" x="1"/>
                  </a:moveTo>
                  <a:lnTo>
                    <a:pt y="638" x="1"/>
                  </a:lnTo>
                  <a:lnTo>
                    <a:pt y="798" x="345"/>
                  </a:lnTo>
                  <a:lnTo>
                    <a:pt y="1" x="34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13" name="Shape 7113"/>
            <p:cNvSpPr/>
            <p:nvPr/>
          </p:nvSpPr>
          <p:spPr>
            <a:xfrm>
              <a:off y="2960150" x="661875"/>
              <a:ext cy="19950" cx="34425"/>
            </a:xfrm>
            <a:custGeom>
              <a:pathLst>
                <a:path w="1377" extrusionOk="0" h="798">
                  <a:moveTo>
                    <a:pt y="0" x="1"/>
                  </a:moveTo>
                  <a:lnTo>
                    <a:pt y="638" x="1"/>
                  </a:lnTo>
                  <a:lnTo>
                    <a:pt y="797" x="1204"/>
                  </a:lnTo>
                  <a:lnTo>
                    <a:pt y="797" x="1376"/>
                  </a:lnTo>
                  <a:lnTo>
                    <a:pt y="160" x="1376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14" name="Shape 7114"/>
            <p:cNvSpPr/>
            <p:nvPr/>
          </p:nvSpPr>
          <p:spPr>
            <a:xfrm>
              <a:off y="2940225" x="575925"/>
              <a:ext cy="23925" cx="34400"/>
            </a:xfrm>
            <a:custGeom>
              <a:pathLst>
                <a:path w="1376" extrusionOk="0" h="957">
                  <a:moveTo>
                    <a:pt y="1" x="0"/>
                  </a:moveTo>
                  <a:lnTo>
                    <a:pt y="638" x="0"/>
                  </a:lnTo>
                  <a:lnTo>
                    <a:pt y="957" x="1376"/>
                  </a:lnTo>
                  <a:lnTo>
                    <a:pt y="319" x="1376"/>
                  </a:lnTo>
                  <a:lnTo>
                    <a:pt y="1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15" name="Shape 7115"/>
            <p:cNvSpPr/>
            <p:nvPr/>
          </p:nvSpPr>
          <p:spPr>
            <a:xfrm>
              <a:off y="2912350" x="489950"/>
              <a:ext cy="27900" cx="38725"/>
            </a:xfrm>
            <a:custGeom>
              <a:pathLst>
                <a:path w="1549" extrusionOk="0" h="1116">
                  <a:moveTo>
                    <a:pt y="0" x="345"/>
                  </a:moveTo>
                  <a:lnTo>
                    <a:pt y="637" x="1"/>
                  </a:lnTo>
                  <a:lnTo>
                    <a:pt y="956" x="689"/>
                  </a:lnTo>
                  <a:lnTo>
                    <a:pt y="1116" x="1376"/>
                  </a:lnTo>
                  <a:lnTo>
                    <a:pt y="478" x="1548"/>
                  </a:lnTo>
                  <a:lnTo>
                    <a:pt y="319" x="1032"/>
                  </a:lnTo>
                  <a:lnTo>
                    <a:pt y="0" x="34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16" name="Shape 7116"/>
            <p:cNvSpPr/>
            <p:nvPr/>
          </p:nvSpPr>
          <p:spPr>
            <a:xfrm>
              <a:off y="2872500" x="412600"/>
              <a:ext cy="31900" cx="38700"/>
            </a:xfrm>
            <a:custGeom>
              <a:pathLst>
                <a:path w="1548" extrusionOk="0" h="1276">
                  <a:moveTo>
                    <a:pt y="0" x="344"/>
                  </a:moveTo>
                  <a:lnTo>
                    <a:pt y="638" x="0"/>
                  </a:lnTo>
                  <a:lnTo>
                    <a:pt y="1275" x="1204"/>
                  </a:lnTo>
                  <a:lnTo>
                    <a:pt y="638" x="1548"/>
                  </a:lnTo>
                  <a:lnTo>
                    <a:pt y="0" x="3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17" name="Shape 7117"/>
            <p:cNvSpPr/>
            <p:nvPr/>
          </p:nvSpPr>
          <p:spPr>
            <a:xfrm>
              <a:off y="2824700" x="339525"/>
              <a:ext cy="31875" cx="38700"/>
            </a:xfrm>
            <a:custGeom>
              <a:pathLst>
                <a:path w="1548" extrusionOk="0" h="1275">
                  <a:moveTo>
                    <a:pt y="0" x="345"/>
                  </a:moveTo>
                  <a:lnTo>
                    <a:pt y="478" x="1"/>
                  </a:lnTo>
                  <a:lnTo>
                    <a:pt y="797" x="345"/>
                  </a:lnTo>
                  <a:lnTo>
                    <a:pt y="1275" x="1032"/>
                  </a:lnTo>
                  <a:lnTo>
                    <a:pt y="797" x="1548"/>
                  </a:lnTo>
                  <a:lnTo>
                    <a:pt y="319" x="688"/>
                  </a:lnTo>
                  <a:lnTo>
                    <a:pt y="0" x="34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18" name="Shape 7118"/>
            <p:cNvSpPr/>
            <p:nvPr/>
          </p:nvSpPr>
          <p:spPr>
            <a:xfrm>
              <a:off y="2768900" x="275050"/>
              <a:ext cy="35900" cx="34425"/>
            </a:xfrm>
            <a:custGeom>
              <a:pathLst>
                <a:path w="1377" extrusionOk="0" h="1436">
                  <a:moveTo>
                    <a:pt y="1" x="517"/>
                  </a:moveTo>
                  <a:lnTo>
                    <a:pt y="479" x="1"/>
                  </a:lnTo>
                  <a:lnTo>
                    <a:pt y="1435" x="860"/>
                  </a:lnTo>
                  <a:lnTo>
                    <a:pt y="957" x="1376"/>
                  </a:lnTo>
                  <a:lnTo>
                    <a:pt y="1" x="5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19" name="Shape 7119"/>
            <p:cNvSpPr/>
            <p:nvPr/>
          </p:nvSpPr>
          <p:spPr>
            <a:xfrm>
              <a:off y="2705175" x="219175"/>
              <a:ext cy="35875" cx="34425"/>
            </a:xfrm>
            <a:custGeom>
              <a:pathLst>
                <a:path w="1377" extrusionOk="0" h="1435">
                  <a:moveTo>
                    <a:pt y="0" x="517"/>
                  </a:moveTo>
                  <a:lnTo>
                    <a:pt y="319" x="1"/>
                  </a:lnTo>
                  <a:lnTo>
                    <a:pt y="478" x="173"/>
                  </a:lnTo>
                  <a:lnTo>
                    <a:pt y="1434" x="861"/>
                  </a:lnTo>
                  <a:lnTo>
                    <a:pt y="956" x="1376"/>
                  </a:lnTo>
                  <a:lnTo>
                    <a:pt y="160" x="689"/>
                  </a:lnTo>
                  <a:lnTo>
                    <a:pt y="0" x="5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20" name="Shape 7120"/>
            <p:cNvSpPr/>
            <p:nvPr/>
          </p:nvSpPr>
          <p:spPr>
            <a:xfrm>
              <a:off y="2633450" x="176200"/>
              <a:ext cy="35875" cx="30125"/>
            </a:xfrm>
            <a:custGeom>
              <a:pathLst>
                <a:path w="1205" extrusionOk="0" h="1435">
                  <a:moveTo>
                    <a:pt y="1" x="516"/>
                  </a:moveTo>
                  <a:lnTo>
                    <a:pt y="319" x="1"/>
                  </a:lnTo>
                  <a:lnTo>
                    <a:pt y="1435" x="516"/>
                  </a:lnTo>
                  <a:lnTo>
                    <a:pt y="1435" x="688"/>
                  </a:lnTo>
                  <a:lnTo>
                    <a:pt y="1116" x="1204"/>
                  </a:lnTo>
                  <a:lnTo>
                    <a:pt y="1" x="51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21" name="Shape 7121"/>
            <p:cNvSpPr/>
            <p:nvPr/>
          </p:nvSpPr>
          <p:spPr>
            <a:xfrm>
              <a:off y="2557750" x="141825"/>
              <a:ext cy="35900" cx="30100"/>
            </a:xfrm>
            <a:custGeom>
              <a:pathLst>
                <a:path w="1204" extrusionOk="0" h="1436">
                  <a:moveTo>
                    <a:pt y="1" x="688"/>
                  </a:moveTo>
                  <a:lnTo>
                    <a:pt y="160" x="0"/>
                  </a:lnTo>
                  <a:lnTo>
                    <a:pt y="1435" x="516"/>
                  </a:lnTo>
                  <a:lnTo>
                    <a:pt y="1276" x="1204"/>
                  </a:lnTo>
                  <a:lnTo>
                    <a:pt y="1" x="6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22" name="Shape 7122"/>
            <p:cNvSpPr/>
            <p:nvPr/>
          </p:nvSpPr>
          <p:spPr>
            <a:xfrm>
              <a:off y="2478075" x="120325"/>
              <a:ext cy="35875" cx="25825"/>
            </a:xfrm>
            <a:custGeom>
              <a:pathLst>
                <a:path w="1033" extrusionOk="0" h="1435">
                  <a:moveTo>
                    <a:pt y="1" x="688"/>
                  </a:moveTo>
                  <a:lnTo>
                    <a:pt y="160" x="1"/>
                  </a:lnTo>
                  <a:lnTo>
                    <a:pt y="957" x="173"/>
                  </a:lnTo>
                  <a:lnTo>
                    <a:pt y="1435" x="345"/>
                  </a:lnTo>
                  <a:lnTo>
                    <a:pt y="1275" x="1032"/>
                  </a:lnTo>
                  <a:lnTo>
                    <a:pt y="797" x="860"/>
                  </a:lnTo>
                  <a:lnTo>
                    <a:pt y="1" x="6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23" name="Shape 7123"/>
            <p:cNvSpPr/>
            <p:nvPr/>
          </p:nvSpPr>
          <p:spPr>
            <a:xfrm>
              <a:off y="2398400" x="111725"/>
              <a:ext cy="31900" cx="21525"/>
            </a:xfrm>
            <a:custGeom>
              <a:pathLst>
                <a:path w="861" extrusionOk="0" h="1276">
                  <a:moveTo>
                    <a:pt y="0" x="1"/>
                  </a:moveTo>
                  <a:lnTo>
                    <a:pt y="1275" x="1"/>
                  </a:lnTo>
                  <a:lnTo>
                    <a:pt y="1275" x="861"/>
                  </a:lnTo>
                  <a:lnTo>
                    <a:pt y="0" x="68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24" name="Shape 7124"/>
            <p:cNvSpPr/>
            <p:nvPr/>
          </p:nvSpPr>
          <p:spPr>
            <a:xfrm>
              <a:off y="43800" x="1994250"/>
              <a:ext cy="15975" cx="34425"/>
            </a:xfrm>
            <a:custGeom>
              <a:pathLst>
                <a:path w="1377" extrusionOk="0" h="639">
                  <a:moveTo>
                    <a:pt y="1" x="1"/>
                  </a:moveTo>
                  <a:lnTo>
                    <a:pt y="638" x="1"/>
                  </a:lnTo>
                  <a:lnTo>
                    <a:pt y="638" x="1376"/>
                  </a:lnTo>
                  <a:lnTo>
                    <a:pt y="1" x="137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25" name="Shape 7125"/>
            <p:cNvSpPr/>
            <p:nvPr/>
          </p:nvSpPr>
          <p:spPr>
            <a:xfrm>
              <a:off y="51775" x="1904000"/>
              <a:ext cy="19950" cx="38700"/>
            </a:xfrm>
            <a:custGeom>
              <a:pathLst>
                <a:path w="1548" extrusionOk="0" h="798">
                  <a:moveTo>
                    <a:pt y="1" x="1376"/>
                  </a:moveTo>
                  <a:lnTo>
                    <a:pt y="160" x="0"/>
                  </a:lnTo>
                  <a:lnTo>
                    <a:pt y="798" x="172"/>
                  </a:lnTo>
                  <a:lnTo>
                    <a:pt y="638" x="1548"/>
                  </a:lnTo>
                  <a:lnTo>
                    <a:pt y="1" x="137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26" name="Shape 7126"/>
            <p:cNvSpPr/>
            <p:nvPr/>
          </p:nvSpPr>
          <p:spPr>
            <a:xfrm>
              <a:off y="67725" x="1818050"/>
              <a:ext cy="27900" cx="38700"/>
            </a:xfrm>
            <a:custGeom>
              <a:pathLst>
                <a:path w="1548" extrusionOk="0" h="1116">
                  <a:moveTo>
                    <a:pt y="0" x="1375"/>
                  </a:moveTo>
                  <a:lnTo>
                    <a:pt y="160" x="860"/>
                  </a:lnTo>
                  <a:lnTo>
                    <a:pt y="478" x="0"/>
                  </a:lnTo>
                  <a:lnTo>
                    <a:pt y="1116" x="172"/>
                  </a:lnTo>
                  <a:lnTo>
                    <a:pt y="797" x="1032"/>
                  </a:lnTo>
                  <a:lnTo>
                    <a:pt y="638" x="1547"/>
                  </a:lnTo>
                  <a:lnTo>
                    <a:pt y="0" x="137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27" name="Shape 7127"/>
            <p:cNvSpPr/>
            <p:nvPr/>
          </p:nvSpPr>
          <p:spPr>
            <a:xfrm>
              <a:off y="95600" x="1736375"/>
              <a:ext cy="31900" cx="38700"/>
            </a:xfrm>
            <a:custGeom>
              <a:pathLst>
                <a:path w="1548" extrusionOk="0" h="1276">
                  <a:moveTo>
                    <a:pt y="1" x="1204"/>
                  </a:moveTo>
                  <a:lnTo>
                    <a:pt y="638" x="1"/>
                  </a:lnTo>
                  <a:lnTo>
                    <a:pt y="1276" x="173"/>
                  </a:lnTo>
                  <a:lnTo>
                    <a:pt y="638" x="1548"/>
                  </a:lnTo>
                  <a:lnTo>
                    <a:pt y="1" x="120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28" name="Shape 7128"/>
            <p:cNvSpPr/>
            <p:nvPr/>
          </p:nvSpPr>
          <p:spPr>
            <a:xfrm>
              <a:off y="135450" x="1659025"/>
              <a:ext cy="31900" cx="38700"/>
            </a:xfrm>
            <a:custGeom>
              <a:pathLst>
                <a:path w="1548" extrusionOk="0" h="1276">
                  <a:moveTo>
                    <a:pt y="0" x="1203"/>
                  </a:moveTo>
                  <a:lnTo>
                    <a:pt y="478" x="516"/>
                  </a:lnTo>
                  <a:lnTo>
                    <a:pt y="797" x="0"/>
                  </a:lnTo>
                  <a:lnTo>
                    <a:pt y="1275" x="344"/>
                  </a:lnTo>
                  <a:lnTo>
                    <a:pt y="957" x="860"/>
                  </a:lnTo>
                  <a:lnTo>
                    <a:pt y="638" x="1547"/>
                  </a:lnTo>
                  <a:lnTo>
                    <a:pt y="0" x="12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29" name="Shape 7129"/>
            <p:cNvSpPr/>
            <p:nvPr/>
          </p:nvSpPr>
          <p:spPr>
            <a:xfrm>
              <a:off y="187250" x="1590250"/>
              <a:ext cy="31875" cx="38700"/>
            </a:xfrm>
            <a:custGeom>
              <a:pathLst>
                <a:path w="1548" extrusionOk="0" h="1275">
                  <a:moveTo>
                    <a:pt y="0" x="1032"/>
                  </a:moveTo>
                  <a:lnTo>
                    <a:pt y="797" x="0"/>
                  </a:lnTo>
                  <a:lnTo>
                    <a:pt y="1275" x="344"/>
                  </a:lnTo>
                  <a:lnTo>
                    <a:pt y="478" x="1548"/>
                  </a:lnTo>
                  <a:lnTo>
                    <a:pt y="0" x="10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30" name="Shape 7130"/>
            <p:cNvSpPr/>
            <p:nvPr/>
          </p:nvSpPr>
          <p:spPr>
            <a:xfrm>
              <a:off y="243025" x="1530075"/>
              <a:ext cy="35875" cx="34400"/>
            </a:xfrm>
            <a:custGeom>
              <a:pathLst>
                <a:path w="1376" extrusionOk="0" h="1435">
                  <a:moveTo>
                    <a:pt y="0" x="860"/>
                  </a:moveTo>
                  <a:lnTo>
                    <a:pt y="797" x="172"/>
                  </a:lnTo>
                  <a:lnTo>
                    <a:pt y="1116" x="0"/>
                  </a:lnTo>
                  <a:lnTo>
                    <a:pt y="1434" x="516"/>
                  </a:lnTo>
                  <a:lnTo>
                    <a:pt y="1275" x="688"/>
                  </a:lnTo>
                  <a:lnTo>
                    <a:pt y="478" x="1376"/>
                  </a:lnTo>
                  <a:lnTo>
                    <a:pt y="0" x="86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31" name="Shape 7131"/>
            <p:cNvSpPr/>
            <p:nvPr/>
          </p:nvSpPr>
          <p:spPr>
            <a:xfrm>
              <a:off y="310750" x="1478500"/>
              <a:ext cy="35875" cx="30100"/>
            </a:xfrm>
            <a:custGeom>
              <a:pathLst>
                <a:path w="1204" extrusionOk="0" h="1435">
                  <a:moveTo>
                    <a:pt y="0" x="688"/>
                  </a:moveTo>
                  <a:lnTo>
                    <a:pt y="1116" x="0"/>
                  </a:lnTo>
                  <a:lnTo>
                    <a:pt y="1435" x="516"/>
                  </a:lnTo>
                  <a:lnTo>
                    <a:pt y="319" x="1204"/>
                  </a:lnTo>
                  <a:lnTo>
                    <a:pt y="0" x="6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32" name="Shape 7132"/>
            <p:cNvSpPr/>
            <p:nvPr/>
          </p:nvSpPr>
          <p:spPr>
            <a:xfrm>
              <a:off y="382450" x="1435525"/>
              <a:ext cy="35900" cx="30100"/>
            </a:xfrm>
            <a:custGeom>
              <a:pathLst>
                <a:path w="1204" extrusionOk="0" h="1436">
                  <a:moveTo>
                    <a:pt y="1" x="688"/>
                  </a:moveTo>
                  <a:lnTo>
                    <a:pt y="1116" x="0"/>
                  </a:lnTo>
                  <a:lnTo>
                    <a:pt y="1276" x="0"/>
                  </a:lnTo>
                  <a:lnTo>
                    <a:pt y="1435" x="688"/>
                  </a:lnTo>
                  <a:lnTo>
                    <a:pt y="320" x="1204"/>
                  </a:lnTo>
                  <a:lnTo>
                    <a:pt y="1" x="6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33" name="Shape 7133"/>
            <p:cNvSpPr/>
            <p:nvPr/>
          </p:nvSpPr>
          <p:spPr>
            <a:xfrm>
              <a:off y="458150" x="1409725"/>
              <a:ext cy="39875" cx="25825"/>
            </a:xfrm>
            <a:custGeom>
              <a:pathLst>
                <a:path w="1033" extrusionOk="0" h="1595">
                  <a:moveTo>
                    <a:pt y="1" x="345"/>
                  </a:moveTo>
                  <a:lnTo>
                    <a:pt y="319" x="173"/>
                  </a:lnTo>
                  <a:lnTo>
                    <a:pt y="1276" x="1"/>
                  </a:lnTo>
                  <a:lnTo>
                    <a:pt y="1594" x="688"/>
                  </a:lnTo>
                  <a:lnTo>
                    <a:pt y="479" x="860"/>
                  </a:lnTo>
                  <a:lnTo>
                    <a:pt y="319" x="1032"/>
                  </a:lnTo>
                  <a:lnTo>
                    <a:pt y="1" x="34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34" name="Shape 7134"/>
            <p:cNvSpPr/>
            <p:nvPr/>
          </p:nvSpPr>
          <p:spPr>
            <a:xfrm>
              <a:off y="541825" x="1392550"/>
              <a:ext cy="35875" cx="21500"/>
            </a:xfrm>
            <a:custGeom>
              <a:pathLst>
                <a:path w="860" extrusionOk="0" h="1435">
                  <a:moveTo>
                    <a:pt y="0" x="172"/>
                  </a:moveTo>
                  <a:lnTo>
                    <a:pt y="1275" x="0"/>
                  </a:lnTo>
                  <a:lnTo>
                    <a:pt y="1435" x="688"/>
                  </a:lnTo>
                  <a:lnTo>
                    <a:pt y="160" x="860"/>
                  </a:lnTo>
                  <a:lnTo>
                    <a:pt y="0" x="17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35" name="Shape 7135"/>
            <p:cNvSpPr/>
            <p:nvPr/>
          </p:nvSpPr>
          <p:spPr>
            <a:xfrm>
              <a:off y="621500" x="1388250"/>
              <a:ext cy="19950" cx="17200"/>
            </a:xfrm>
            <a:custGeom>
              <a:pathLst>
                <a:path w="688" extrusionOk="0" h="798">
                  <a:moveTo>
                    <a:pt y="1" x="0"/>
                  </a:moveTo>
                  <a:lnTo>
                    <a:pt y="797" x="0"/>
                  </a:lnTo>
                  <a:lnTo>
                    <a:pt y="797" x="688"/>
                  </a:lnTo>
                  <a:lnTo>
                    <a:pt y="160" x="688"/>
                  </a:lnTo>
                  <a:lnTo>
                    <a:pt y="1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sp>
        <p:nvSpPr>
          <p:cNvPr id="7136" name="Shape 7136"/>
          <p:cNvSpPr/>
          <p:nvPr/>
        </p:nvSpPr>
        <p:spPr>
          <a:xfrm>
            <a:off y="4910137" x="2185986"/>
            <a:ext cy="704850" cx="6343650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</a:pPr>
            <a:r>
              <a:rPr strike="noStrike" u="none" b="1" cap="none" baseline="0" sz="20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Between consecutive continous rolls and part-rolls in opposite direction there </a:t>
            </a:r>
            <a:r>
              <a:rPr strike="noStrike" u="sng" b="1" cap="none" baseline="0" sz="20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must be no line</a:t>
            </a:r>
            <a:r>
              <a:rPr strike="noStrike" u="none" b="1" cap="none" baseline="0" sz="20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!</a:t>
            </a:r>
          </a:p>
        </p:txBody>
      </p:sp>
      <p:sp>
        <p:nvSpPr>
          <p:cNvPr id="7137" name="Shape 7137"/>
          <p:cNvSpPr/>
          <p:nvPr/>
        </p:nvSpPr>
        <p:spPr>
          <a:xfrm>
            <a:off y="771525" x="2633661"/>
            <a:ext cy="1371599" cx="139700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Roll rate of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Part-rolls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may be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different to roll rate of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continuous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rolls</a:t>
            </a:r>
          </a:p>
        </p:txBody>
      </p:sp>
      <p:sp>
        <p:nvSpPr>
          <p:cNvPr id="7138" name="Shape 7138"/>
          <p:cNvSpPr/>
          <p:nvPr/>
        </p:nvSpPr>
        <p:spPr>
          <a:xfrm>
            <a:off y="277812" x="6473825"/>
            <a:ext cy="547687" cx="18780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ROLLS</a:t>
            </a:r>
          </a:p>
        </p:txBody>
      </p:sp>
      <p:grpSp>
        <p:nvGrpSpPr>
          <p:cNvPr id="7139" name="Shape 7139"/>
          <p:cNvGrpSpPr/>
          <p:nvPr/>
        </p:nvGrpSpPr>
        <p:grpSpPr>
          <a:xfrm>
            <a:off y="3178174" x="3040061"/>
            <a:ext cy="1365249" cx="5268911"/>
            <a:chOff y="2308225" x="3911600"/>
            <a:chExt cy="1684336" cx="6897686"/>
          </a:xfrm>
        </p:grpSpPr>
        <p:sp>
          <p:nvSpPr>
            <p:cNvPr id="7140" name="Shape 7140"/>
            <p:cNvSpPr/>
            <p:nvPr/>
          </p:nvSpPr>
          <p:spPr>
            <a:xfrm>
              <a:off y="2874961" x="9320211"/>
              <a:ext cy="542925" cx="509587"/>
            </a:xfrm>
            <a:custGeom>
              <a:pathLst>
                <a:path w="321" extrusionOk="0" h="342">
                  <a:moveTo>
                    <a:pt y="2" x="302"/>
                  </a:moveTo>
                  <a:lnTo>
                    <a:pt y="25" x="304"/>
                  </a:lnTo>
                  <a:lnTo>
                    <a:pt y="46" x="306"/>
                  </a:lnTo>
                  <a:lnTo>
                    <a:pt y="65" x="306"/>
                  </a:lnTo>
                  <a:lnTo>
                    <a:pt y="81" x="303"/>
                  </a:lnTo>
                  <a:lnTo>
                    <a:pt y="95" x="299"/>
                  </a:lnTo>
                  <a:lnTo>
                    <a:pt y="108" x="293"/>
                  </a:lnTo>
                  <a:lnTo>
                    <a:pt y="119" x="286"/>
                  </a:lnTo>
                  <a:lnTo>
                    <a:pt y="130" x="277"/>
                  </a:lnTo>
                  <a:lnTo>
                    <a:pt y="139" x="269"/>
                  </a:lnTo>
                  <a:lnTo>
                    <a:pt y="147" x="257"/>
                  </a:lnTo>
                  <a:lnTo>
                    <a:pt y="155" x="246"/>
                  </a:lnTo>
                  <a:lnTo>
                    <a:pt y="162" x="233"/>
                  </a:lnTo>
                  <a:lnTo>
                    <a:pt y="173" x="206"/>
                  </a:lnTo>
                  <a:lnTo>
                    <a:pt y="183" x="178"/>
                  </a:lnTo>
                  <a:lnTo>
                    <a:pt y="193" x="148"/>
                  </a:lnTo>
                  <a:lnTo>
                    <a:pt y="203" x="118"/>
                  </a:lnTo>
                  <a:lnTo>
                    <a:pt y="209" x="103"/>
                  </a:lnTo>
                  <a:lnTo>
                    <a:pt y="216" x="88"/>
                  </a:lnTo>
                  <a:lnTo>
                    <a:pt y="223" x="76"/>
                  </a:lnTo>
                  <a:lnTo>
                    <a:pt y="230" x="61"/>
                  </a:lnTo>
                  <a:lnTo>
                    <a:pt y="240" x="50"/>
                  </a:lnTo>
                  <a:lnTo>
                    <a:pt y="250" x="39"/>
                  </a:lnTo>
                  <a:lnTo>
                    <a:pt y="261" x="29"/>
                  </a:lnTo>
                  <a:lnTo>
                    <a:pt y="274" x="20"/>
                  </a:lnTo>
                  <a:lnTo>
                    <a:pt y="288" x="12"/>
                  </a:lnTo>
                  <a:lnTo>
                    <a:pt y="304" x="7"/>
                  </a:lnTo>
                  <a:lnTo>
                    <a:pt y="322" x="3"/>
                  </a:lnTo>
                  <a:lnTo>
                    <a:pt y="341" x="0"/>
                  </a:lnTo>
                  <a:lnTo>
                    <a:pt y="342" x="16"/>
                  </a:lnTo>
                  <a:lnTo>
                    <a:pt y="324" x="17"/>
                  </a:lnTo>
                  <a:lnTo>
                    <a:pt y="308" x="22"/>
                  </a:lnTo>
                  <a:lnTo>
                    <a:pt y="294" x="26"/>
                  </a:lnTo>
                  <a:lnTo>
                    <a:pt y="281" x="33"/>
                  </a:lnTo>
                  <a:lnTo>
                    <a:pt y="270" x="40"/>
                  </a:lnTo>
                  <a:lnTo>
                    <a:pt y="260" x="49"/>
                  </a:lnTo>
                  <a:lnTo>
                    <a:pt y="251" x="59"/>
                  </a:lnTo>
                  <a:lnTo>
                    <a:pt y="243" x="70"/>
                  </a:lnTo>
                  <a:lnTo>
                    <a:pt y="236" x="83"/>
                  </a:lnTo>
                  <a:lnTo>
                    <a:pt y="228" x="96"/>
                  </a:lnTo>
                  <a:lnTo>
                    <a:pt y="223" x="108"/>
                  </a:lnTo>
                  <a:lnTo>
                    <a:pt y="217" x="123"/>
                  </a:lnTo>
                  <a:lnTo>
                    <a:pt y="207" x="152"/>
                  </a:lnTo>
                  <a:lnTo>
                    <a:pt y="197" x="182"/>
                  </a:lnTo>
                  <a:lnTo>
                    <a:pt y="187" x="212"/>
                  </a:lnTo>
                  <a:lnTo>
                    <a:pt y="174" x="240"/>
                  </a:lnTo>
                  <a:lnTo>
                    <a:pt y="167" x="253"/>
                  </a:lnTo>
                  <a:lnTo>
                    <a:pt y="160" x="266"/>
                  </a:lnTo>
                  <a:lnTo>
                    <a:pt y="150" x="279"/>
                  </a:lnTo>
                  <a:lnTo>
                    <a:pt y="140" x="289"/>
                  </a:lnTo>
                  <a:lnTo>
                    <a:pt y="129" x="299"/>
                  </a:lnTo>
                  <a:lnTo>
                    <a:pt y="115" x="306"/>
                  </a:lnTo>
                  <a:lnTo>
                    <a:pt y="100" x="313"/>
                  </a:lnTo>
                  <a:lnTo>
                    <a:pt y="83" x="317"/>
                  </a:lnTo>
                  <a:lnTo>
                    <a:pt y="66" x="320"/>
                  </a:lnTo>
                  <a:lnTo>
                    <a:pt y="45" x="321"/>
                  </a:lnTo>
                  <a:lnTo>
                    <a:pt y="24" x="320"/>
                  </a:lnTo>
                  <a:lnTo>
                    <a:pt y="0" x="316"/>
                  </a:lnTo>
                  <a:lnTo>
                    <a:pt y="2" x="30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41" name="Shape 7141"/>
            <p:cNvSpPr/>
            <p:nvPr/>
          </p:nvSpPr>
          <p:spPr>
            <a:xfrm>
              <a:off y="2774950" x="9752011"/>
              <a:ext cy="122237" cx="120650"/>
            </a:xfrm>
            <a:custGeom>
              <a:pathLst>
                <a:path w="76" extrusionOk="0" h="77">
                  <a:moveTo>
                    <a:pt y="77" x="0"/>
                  </a:moveTo>
                  <a:lnTo>
                    <a:pt y="0" x="25"/>
                  </a:lnTo>
                  <a:lnTo>
                    <a:pt y="64" x="76"/>
                  </a:lnTo>
                  <a:lnTo>
                    <a:pt y="77" x="0"/>
                  </a:lnTo>
                  <a:lnTo>
                    <a:pt y="0" x="25"/>
                  </a:lnTo>
                  <a:lnTo>
                    <a:pt y="77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42" name="Shape 7142"/>
            <p:cNvSpPr/>
            <p:nvPr/>
          </p:nvSpPr>
          <p:spPr>
            <a:xfrm>
              <a:off y="2901950" x="7872411"/>
              <a:ext cy="504825" cx="1479550"/>
            </a:xfrm>
            <a:custGeom>
              <a:pathLst>
                <a:path w="932" extrusionOk="0" h="318">
                  <a:moveTo>
                    <a:pt y="0" x="5"/>
                  </a:moveTo>
                  <a:lnTo>
                    <a:pt y="15" x="2"/>
                  </a:lnTo>
                  <a:lnTo>
                    <a:pt y="29" x="0"/>
                  </a:lnTo>
                  <a:lnTo>
                    <a:pt y="44" x="2"/>
                  </a:lnTo>
                  <a:lnTo>
                    <a:pt y="56" x="3"/>
                  </a:lnTo>
                  <a:lnTo>
                    <a:pt y="69" x="6"/>
                  </a:lnTo>
                  <a:lnTo>
                    <a:pt y="81" x="12"/>
                  </a:lnTo>
                  <a:lnTo>
                    <a:pt y="92" x="17"/>
                  </a:lnTo>
                  <a:lnTo>
                    <a:pt y="102" x="25"/>
                  </a:lnTo>
                  <a:lnTo>
                    <a:pt y="112" x="33"/>
                  </a:lnTo>
                  <a:lnTo>
                    <a:pt y="120" x="43"/>
                  </a:lnTo>
                  <a:lnTo>
                    <a:pt y="129" x="54"/>
                  </a:lnTo>
                  <a:lnTo>
                    <a:pt y="138" x="66"/>
                  </a:lnTo>
                  <a:lnTo>
                    <a:pt y="145" x="79"/>
                  </a:lnTo>
                  <a:lnTo>
                    <a:pt y="150" x="91"/>
                  </a:lnTo>
                  <a:lnTo>
                    <a:pt y="157" x="106"/>
                  </a:lnTo>
                  <a:lnTo>
                    <a:pt y="163" x="121"/>
                  </a:lnTo>
                  <a:lnTo>
                    <a:pt y="173" x="154"/>
                  </a:lnTo>
                  <a:lnTo>
                    <a:pt y="180" x="189"/>
                  </a:lnTo>
                  <a:lnTo>
                    <a:pt y="187" x="228"/>
                  </a:lnTo>
                  <a:lnTo>
                    <a:pt y="193" x="266"/>
                  </a:lnTo>
                  <a:lnTo>
                    <a:pt y="199" x="309"/>
                  </a:lnTo>
                  <a:lnTo>
                    <a:pt y="201" x="351"/>
                  </a:lnTo>
                  <a:lnTo>
                    <a:pt y="204" x="394"/>
                  </a:lnTo>
                  <a:lnTo>
                    <a:pt y="207" x="438"/>
                  </a:lnTo>
                  <a:lnTo>
                    <a:pt y="213" x="526"/>
                  </a:lnTo>
                  <a:lnTo>
                    <a:pt y="217" x="613"/>
                  </a:lnTo>
                  <a:lnTo>
                    <a:pt y="220" x="654"/>
                  </a:lnTo>
                  <a:lnTo>
                    <a:pt y="223" x="694"/>
                  </a:lnTo>
                  <a:lnTo>
                    <a:pt y="227" x="732"/>
                  </a:lnTo>
                  <a:lnTo>
                    <a:pt y="231" x="767"/>
                  </a:lnTo>
                  <a:lnTo>
                    <a:pt y="238" x="800"/>
                  </a:lnTo>
                  <a:lnTo>
                    <a:pt y="246" x="829"/>
                  </a:lnTo>
                  <a:lnTo>
                    <a:pt y="250" x="843"/>
                  </a:lnTo>
                  <a:lnTo>
                    <a:pt y="254" x="854"/>
                  </a:lnTo>
                  <a:lnTo>
                    <a:pt y="258" x="865"/>
                  </a:lnTo>
                  <a:lnTo>
                    <a:pt y="264" x="877"/>
                  </a:lnTo>
                  <a:lnTo>
                    <a:pt y="270" x="885"/>
                  </a:lnTo>
                  <a:lnTo>
                    <a:pt y="275" x="894"/>
                  </a:lnTo>
                  <a:lnTo>
                    <a:pt y="281" x="901"/>
                  </a:lnTo>
                  <a:lnTo>
                    <a:pt y="288" x="907"/>
                  </a:lnTo>
                  <a:lnTo>
                    <a:pt y="295" x="911"/>
                  </a:lnTo>
                  <a:lnTo>
                    <a:pt y="302" x="914"/>
                  </a:lnTo>
                  <a:lnTo>
                    <a:pt y="309" x="917"/>
                  </a:lnTo>
                  <a:lnTo>
                    <a:pt y="318" x="917"/>
                  </a:lnTo>
                  <a:lnTo>
                    <a:pt y="318" x="932"/>
                  </a:lnTo>
                  <a:lnTo>
                    <a:pt y="307" x="931"/>
                  </a:lnTo>
                  <a:lnTo>
                    <a:pt y="297" x="928"/>
                  </a:lnTo>
                  <a:lnTo>
                    <a:pt y="287" x="924"/>
                  </a:lnTo>
                  <a:lnTo>
                    <a:pt y="278" x="918"/>
                  </a:lnTo>
                  <a:lnTo>
                    <a:pt y="271" x="911"/>
                  </a:lnTo>
                  <a:lnTo>
                    <a:pt y="263" x="902"/>
                  </a:lnTo>
                  <a:lnTo>
                    <a:pt y="257" x="894"/>
                  </a:lnTo>
                  <a:lnTo>
                    <a:pt y="250" x="884"/>
                  </a:lnTo>
                  <a:lnTo>
                    <a:pt y="244" x="873"/>
                  </a:lnTo>
                  <a:lnTo>
                    <a:pt y="240" x="860"/>
                  </a:lnTo>
                  <a:lnTo>
                    <a:pt y="236" x="847"/>
                  </a:lnTo>
                  <a:lnTo>
                    <a:pt y="231" x="833"/>
                  </a:lnTo>
                  <a:lnTo>
                    <a:pt y="223" x="803"/>
                  </a:lnTo>
                  <a:lnTo>
                    <a:pt y="217" x="769"/>
                  </a:lnTo>
                  <a:lnTo>
                    <a:pt y="211" x="733"/>
                  </a:lnTo>
                  <a:lnTo>
                    <a:pt y="209" x="695"/>
                  </a:lnTo>
                  <a:lnTo>
                    <a:pt y="204" x="655"/>
                  </a:lnTo>
                  <a:lnTo>
                    <a:pt y="201" x="614"/>
                  </a:lnTo>
                  <a:lnTo>
                    <a:pt y="197" x="527"/>
                  </a:lnTo>
                  <a:lnTo>
                    <a:pt y="193" x="439"/>
                  </a:lnTo>
                  <a:lnTo>
                    <a:pt y="190" x="395"/>
                  </a:lnTo>
                  <a:lnTo>
                    <a:pt y="187" x="351"/>
                  </a:lnTo>
                  <a:lnTo>
                    <a:pt y="183" x="310"/>
                  </a:lnTo>
                  <a:lnTo>
                    <a:pt y="179" x="269"/>
                  </a:lnTo>
                  <a:lnTo>
                    <a:pt y="173" x="229"/>
                  </a:lnTo>
                  <a:lnTo>
                    <a:pt y="166" x="192"/>
                  </a:lnTo>
                  <a:lnTo>
                    <a:pt y="157" x="158"/>
                  </a:lnTo>
                  <a:lnTo>
                    <a:pt y="149" x="127"/>
                  </a:lnTo>
                  <a:lnTo>
                    <a:pt y="143" x="111"/>
                  </a:lnTo>
                  <a:lnTo>
                    <a:pt y="138" x="98"/>
                  </a:lnTo>
                  <a:lnTo>
                    <a:pt y="130" x="86"/>
                  </a:lnTo>
                  <a:lnTo>
                    <a:pt y="125" x="73"/>
                  </a:lnTo>
                  <a:lnTo>
                    <a:pt y="118" x="63"/>
                  </a:lnTo>
                  <a:lnTo>
                    <a:pt y="109" x="53"/>
                  </a:lnTo>
                  <a:lnTo>
                    <a:pt y="102" x="44"/>
                  </a:lnTo>
                  <a:lnTo>
                    <a:pt y="93" x="37"/>
                  </a:lnTo>
                  <a:lnTo>
                    <a:pt y="83" x="30"/>
                  </a:lnTo>
                  <a:lnTo>
                    <a:pt y="75" x="25"/>
                  </a:lnTo>
                  <a:lnTo>
                    <a:pt y="65" x="20"/>
                  </a:lnTo>
                  <a:lnTo>
                    <a:pt y="54" x="17"/>
                  </a:lnTo>
                  <a:lnTo>
                    <a:pt y="42" x="16"/>
                  </a:lnTo>
                  <a:lnTo>
                    <a:pt y="29" x="16"/>
                  </a:lnTo>
                  <a:lnTo>
                    <a:pt y="17" x="17"/>
                  </a:lnTo>
                  <a:lnTo>
                    <a:pt y="2" x="19"/>
                  </a:lnTo>
                  <a:lnTo>
                    <a:pt y="0" x="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43" name="Shape 7143"/>
            <p:cNvSpPr/>
            <p:nvPr/>
          </p:nvSpPr>
          <p:spPr>
            <a:xfrm>
              <a:off y="2801936" x="7827961"/>
              <a:ext cy="127000" cx="122237"/>
            </a:xfrm>
            <a:custGeom>
              <a:pathLst>
                <a:path w="77" extrusionOk="0" h="80">
                  <a:moveTo>
                    <a:pt y="63" x="0"/>
                  </a:moveTo>
                  <a:lnTo>
                    <a:pt y="0" x="54"/>
                  </a:lnTo>
                  <a:lnTo>
                    <a:pt y="80" x="77"/>
                  </a:lnTo>
                  <a:lnTo>
                    <a:pt y="63" x="0"/>
                  </a:lnTo>
                  <a:lnTo>
                    <a:pt y="0" x="54"/>
                  </a:lnTo>
                  <a:lnTo>
                    <a:pt y="63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44" name="Shape 7144"/>
            <p:cNvSpPr/>
            <p:nvPr/>
          </p:nvSpPr>
          <p:spPr>
            <a:xfrm>
              <a:off y="2925761" x="5421312"/>
              <a:ext cy="334961" cx="636587"/>
            </a:xfrm>
            <a:custGeom>
              <a:pathLst>
                <a:path w="401" extrusionOk="0" h="211">
                  <a:moveTo>
                    <a:pt y="3" x="0"/>
                  </a:moveTo>
                  <a:lnTo>
                    <a:pt y="20" x="6"/>
                  </a:lnTo>
                  <a:lnTo>
                    <a:pt y="34" x="12"/>
                  </a:lnTo>
                  <a:lnTo>
                    <a:pt y="47" x="19"/>
                  </a:lnTo>
                  <a:lnTo>
                    <a:pt y="60" x="27"/>
                  </a:lnTo>
                  <a:lnTo>
                    <a:pt y="71" x="36"/>
                  </a:lnTo>
                  <a:lnTo>
                    <a:pt y="81" x="47"/>
                  </a:lnTo>
                  <a:lnTo>
                    <a:pt y="90" x="59"/>
                  </a:lnTo>
                  <a:lnTo>
                    <a:pt y="97" x="70"/>
                  </a:lnTo>
                  <a:lnTo>
                    <a:pt y="104" x="83"/>
                  </a:lnTo>
                  <a:lnTo>
                    <a:pt y="110" x="96"/>
                  </a:lnTo>
                  <a:lnTo>
                    <a:pt y="115" x="108"/>
                  </a:lnTo>
                  <a:lnTo>
                    <a:pt y="120" x="122"/>
                  </a:lnTo>
                  <a:lnTo>
                    <a:pt y="127" x="152"/>
                  </a:lnTo>
                  <a:lnTo>
                    <a:pt y="132" x="182"/>
                  </a:lnTo>
                  <a:lnTo>
                    <a:pt y="138" x="212"/>
                  </a:lnTo>
                  <a:lnTo>
                    <a:pt y="144" x="242"/>
                  </a:lnTo>
                  <a:lnTo>
                    <a:pt y="150" x="272"/>
                  </a:lnTo>
                  <a:lnTo>
                    <a:pt y="157" x="300"/>
                  </a:lnTo>
                  <a:lnTo>
                    <a:pt y="161" x="313"/>
                  </a:lnTo>
                  <a:lnTo>
                    <a:pt y="167" x="326"/>
                  </a:lnTo>
                  <a:lnTo>
                    <a:pt y="172" x="338"/>
                  </a:lnTo>
                  <a:lnTo>
                    <a:pt y="178" x="350"/>
                  </a:lnTo>
                  <a:lnTo>
                    <a:pt y="185" x="361"/>
                  </a:lnTo>
                  <a:lnTo>
                    <a:pt y="192" x="371"/>
                  </a:lnTo>
                  <a:lnTo>
                    <a:pt y="201" x="380"/>
                  </a:lnTo>
                  <a:lnTo>
                    <a:pt y="211" x="388"/>
                  </a:lnTo>
                  <a:lnTo>
                    <a:pt y="202" x="401"/>
                  </a:lnTo>
                  <a:lnTo>
                    <a:pt y="191" x="391"/>
                  </a:lnTo>
                  <a:lnTo>
                    <a:pt y="181" x="381"/>
                  </a:lnTo>
                  <a:lnTo>
                    <a:pt y="172" x="370"/>
                  </a:lnTo>
                  <a:lnTo>
                    <a:pt y="165" x="357"/>
                  </a:lnTo>
                  <a:lnTo>
                    <a:pt y="158" x="344"/>
                  </a:lnTo>
                  <a:lnTo>
                    <a:pt y="152" x="331"/>
                  </a:lnTo>
                  <a:lnTo>
                    <a:pt y="147" x="319"/>
                  </a:lnTo>
                  <a:lnTo>
                    <a:pt y="142" x="304"/>
                  </a:lnTo>
                  <a:lnTo>
                    <a:pt y="135" x="274"/>
                  </a:lnTo>
                  <a:lnTo>
                    <a:pt y="130" x="245"/>
                  </a:lnTo>
                  <a:lnTo>
                    <a:pt y="124" x="215"/>
                  </a:lnTo>
                  <a:lnTo>
                    <a:pt y="118" x="185"/>
                  </a:lnTo>
                  <a:lnTo>
                    <a:pt y="113" x="155"/>
                  </a:lnTo>
                  <a:lnTo>
                    <a:pt y="105" x="127"/>
                  </a:lnTo>
                  <a:lnTo>
                    <a:pt y="101" x="114"/>
                  </a:lnTo>
                  <a:lnTo>
                    <a:pt y="95" x="101"/>
                  </a:lnTo>
                  <a:lnTo>
                    <a:pt y="90" x="88"/>
                  </a:lnTo>
                  <a:lnTo>
                    <a:pt y="84" x="77"/>
                  </a:lnTo>
                  <a:lnTo>
                    <a:pt y="77" x="67"/>
                  </a:lnTo>
                  <a:lnTo>
                    <a:pt y="70" x="57"/>
                  </a:lnTo>
                  <a:lnTo>
                    <a:pt y="60" x="47"/>
                  </a:lnTo>
                  <a:lnTo>
                    <a:pt y="51" x="39"/>
                  </a:lnTo>
                  <a:lnTo>
                    <a:pt y="40" x="32"/>
                  </a:lnTo>
                  <a:lnTo>
                    <a:pt y="27" x="24"/>
                  </a:lnTo>
                  <a:lnTo>
                    <a:pt y="14" x="20"/>
                  </a:lnTo>
                  <a:lnTo>
                    <a:pt y="0" x="16"/>
                  </a:lnTo>
                  <a:lnTo>
                    <a:pt y="3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45" name="Shape 7145"/>
            <p:cNvSpPr/>
            <p:nvPr/>
          </p:nvSpPr>
          <p:spPr>
            <a:xfrm>
              <a:off y="2827336" x="5376862"/>
              <a:ext cy="125412" cx="119061"/>
            </a:xfrm>
            <a:custGeom>
              <a:pathLst>
                <a:path w="75" extrusionOk="0" h="79">
                  <a:moveTo>
                    <a:pt y="79" x="0"/>
                  </a:moveTo>
                  <a:lnTo>
                    <a:pt y="0" x="20"/>
                  </a:lnTo>
                  <a:lnTo>
                    <a:pt y="61" x="75"/>
                  </a:lnTo>
                  <a:lnTo>
                    <a:pt y="79" x="0"/>
                  </a:lnTo>
                  <a:lnTo>
                    <a:pt y="0" x="20"/>
                  </a:lnTo>
                  <a:lnTo>
                    <a:pt y="79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46" name="Shape 7146"/>
            <p:cNvSpPr/>
            <p:nvPr/>
          </p:nvSpPr>
          <p:spPr>
            <a:xfrm>
              <a:off y="2705100" x="6048375"/>
              <a:ext cy="558800" cx="758825"/>
            </a:xfrm>
            <a:custGeom>
              <a:pathLst>
                <a:path w="478" extrusionOk="0" h="352">
                  <a:moveTo>
                    <a:pt y="0" x="463"/>
                  </a:moveTo>
                  <a:lnTo>
                    <a:pt y="14" x="458"/>
                  </a:lnTo>
                  <a:lnTo>
                    <a:pt y="27" x="449"/>
                  </a:lnTo>
                  <a:lnTo>
                    <a:pt y="40" x="441"/>
                  </a:lnTo>
                  <a:lnTo>
                    <a:pt y="53" x="429"/>
                  </a:lnTo>
                  <a:lnTo>
                    <a:pt y="64" x="418"/>
                  </a:lnTo>
                  <a:lnTo>
                    <a:pt y="75" x="405"/>
                  </a:lnTo>
                  <a:lnTo>
                    <a:pt y="87" x="389"/>
                  </a:lnTo>
                  <a:lnTo>
                    <a:pt y="98" x="375"/>
                  </a:lnTo>
                  <a:lnTo>
                    <a:pt y="118" x="341"/>
                  </a:lnTo>
                  <a:lnTo>
                    <a:pt y="138" x="306"/>
                  </a:lnTo>
                  <a:lnTo>
                    <a:pt y="156" x="267"/>
                  </a:lnTo>
                  <a:lnTo>
                    <a:pt y="175" x="229"/>
                  </a:lnTo>
                  <a:lnTo>
                    <a:pt y="193" x="189"/>
                  </a:lnTo>
                  <a:lnTo>
                    <a:pt y="212" x="152"/>
                  </a:lnTo>
                  <a:lnTo>
                    <a:pt y="232" x="117"/>
                  </a:lnTo>
                  <a:lnTo>
                    <a:pt y="252" x="84"/>
                  </a:lnTo>
                  <a:lnTo>
                    <a:pt y="262" x="68"/>
                  </a:lnTo>
                  <a:lnTo>
                    <a:pt y="273" x="54"/>
                  </a:lnTo>
                  <a:lnTo>
                    <a:pt y="283" x="41"/>
                  </a:lnTo>
                  <a:lnTo>
                    <a:pt y="296" x="30"/>
                  </a:lnTo>
                  <a:lnTo>
                    <a:pt y="307" x="20"/>
                  </a:lnTo>
                  <a:lnTo>
                    <a:pt y="320" x="12"/>
                  </a:lnTo>
                  <a:lnTo>
                    <a:pt y="334" x="4"/>
                  </a:lnTo>
                  <a:lnTo>
                    <a:pt y="348" x="0"/>
                  </a:lnTo>
                  <a:lnTo>
                    <a:pt y="352" x="14"/>
                  </a:lnTo>
                  <a:lnTo>
                    <a:pt y="340" x="19"/>
                  </a:lnTo>
                  <a:lnTo>
                    <a:pt y="328" x="24"/>
                  </a:lnTo>
                  <a:lnTo>
                    <a:pt y="317" x="33"/>
                  </a:lnTo>
                  <a:lnTo>
                    <a:pt y="306" x="41"/>
                  </a:lnTo>
                  <a:lnTo>
                    <a:pt y="294" x="53"/>
                  </a:lnTo>
                  <a:lnTo>
                    <a:pt y="284" x="64"/>
                  </a:lnTo>
                  <a:lnTo>
                    <a:pt y="274" x="78"/>
                  </a:lnTo>
                  <a:lnTo>
                    <a:pt y="264" x="93"/>
                  </a:lnTo>
                  <a:lnTo>
                    <a:pt y="244" x="124"/>
                  </a:lnTo>
                  <a:lnTo>
                    <a:pt y="226" x="159"/>
                  </a:lnTo>
                  <a:lnTo>
                    <a:pt y="207" x="196"/>
                  </a:lnTo>
                  <a:lnTo>
                    <a:pt y="189" x="235"/>
                  </a:lnTo>
                  <a:lnTo>
                    <a:pt y="171" x="274"/>
                  </a:lnTo>
                  <a:lnTo>
                    <a:pt y="151" x="311"/>
                  </a:lnTo>
                  <a:lnTo>
                    <a:pt y="131" x="348"/>
                  </a:lnTo>
                  <a:lnTo>
                    <a:pt y="111" x="382"/>
                  </a:lnTo>
                  <a:lnTo>
                    <a:pt y="99" x="399"/>
                  </a:lnTo>
                  <a:lnTo>
                    <a:pt y="87" x="414"/>
                  </a:lnTo>
                  <a:lnTo>
                    <a:pt y="75" x="428"/>
                  </a:lnTo>
                  <a:lnTo>
                    <a:pt y="63" x="441"/>
                  </a:lnTo>
                  <a:lnTo>
                    <a:pt y="50" x="452"/>
                  </a:lnTo>
                  <a:lnTo>
                    <a:pt y="36" x="462"/>
                  </a:lnTo>
                  <a:lnTo>
                    <a:pt y="21" x="470"/>
                  </a:lnTo>
                  <a:lnTo>
                    <a:pt y="6" x="478"/>
                  </a:lnTo>
                  <a:lnTo>
                    <a:pt y="0" x="463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47" name="Shape 7147"/>
            <p:cNvSpPr/>
            <p:nvPr/>
          </p:nvSpPr>
          <p:spPr>
            <a:xfrm>
              <a:off y="2613025" x="6734175"/>
              <a:ext cy="128586" cx="117475"/>
            </a:xfrm>
            <a:custGeom>
              <a:pathLst>
                <a:path w="74" extrusionOk="0" h="81">
                  <a:moveTo>
                    <a:pt y="52" x="0"/>
                  </a:moveTo>
                  <a:lnTo>
                    <a:pt y="0" x="61"/>
                  </a:lnTo>
                  <a:lnTo>
                    <a:pt y="81" x="74"/>
                  </a:lnTo>
                  <a:lnTo>
                    <a:pt y="52" x="0"/>
                  </a:lnTo>
                  <a:lnTo>
                    <a:pt y="0" x="61"/>
                  </a:lnTo>
                  <a:lnTo>
                    <a:pt y="52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48" name="Shape 7148"/>
            <p:cNvSpPr/>
            <p:nvPr/>
          </p:nvSpPr>
          <p:spPr>
            <a:xfrm>
              <a:off y="2797175" x="6064250"/>
              <a:ext cy="474661" cx="1497011"/>
            </a:xfrm>
            <a:custGeom>
              <a:pathLst>
                <a:path w="943" extrusionOk="0" h="299">
                  <a:moveTo>
                    <a:pt y="0" x="935"/>
                  </a:moveTo>
                  <a:lnTo>
                    <a:pt y="13" x="915"/>
                  </a:lnTo>
                  <a:lnTo>
                    <a:pt y="24" x="894"/>
                  </a:lnTo>
                  <a:lnTo>
                    <a:pt y="37" x="871"/>
                  </a:lnTo>
                  <a:lnTo>
                    <a:pt y="49" x="847"/>
                  </a:lnTo>
                  <a:lnTo>
                    <a:pt y="61" x="821"/>
                  </a:lnTo>
                  <a:lnTo>
                    <a:pt y="73" x="793"/>
                  </a:lnTo>
                  <a:lnTo>
                    <a:pt y="84" x="764"/>
                  </a:lnTo>
                  <a:lnTo>
                    <a:pt y="94" x="735"/>
                  </a:lnTo>
                  <a:lnTo>
                    <a:pt y="115" x="672"/>
                  </a:lnTo>
                  <a:lnTo>
                    <a:pt y="135" x="607"/>
                  </a:lnTo>
                  <a:lnTo>
                    <a:pt y="154" x="539"/>
                  </a:lnTo>
                  <a:lnTo>
                    <a:pt y="172" x="470"/>
                  </a:lnTo>
                  <a:lnTo>
                    <a:pt y="205" x="333"/>
                  </a:lnTo>
                  <a:lnTo>
                    <a:pt y="235" x="203"/>
                  </a:lnTo>
                  <a:lnTo>
                    <a:pt y="262" x="90"/>
                  </a:lnTo>
                  <a:lnTo>
                    <a:pt y="285" x="0"/>
                  </a:lnTo>
                  <a:lnTo>
                    <a:pt y="299" x="3"/>
                  </a:lnTo>
                  <a:lnTo>
                    <a:pt y="276" x="94"/>
                  </a:lnTo>
                  <a:lnTo>
                    <a:pt y="250" x="206"/>
                  </a:lnTo>
                  <a:lnTo>
                    <a:pt y="221" x="335"/>
                  </a:lnTo>
                  <a:lnTo>
                    <a:pt y="186" x="473"/>
                  </a:lnTo>
                  <a:lnTo>
                    <a:pt y="169" x="543"/>
                  </a:lnTo>
                  <a:lnTo>
                    <a:pt y="149" x="611"/>
                  </a:lnTo>
                  <a:lnTo>
                    <a:pt y="130" x="676"/>
                  </a:lnTo>
                  <a:lnTo>
                    <a:pt y="108" x="740"/>
                  </a:lnTo>
                  <a:lnTo>
                    <a:pt y="97" x="770"/>
                  </a:lnTo>
                  <a:lnTo>
                    <a:pt y="87" x="798"/>
                  </a:lnTo>
                  <a:lnTo>
                    <a:pt y="74" x="827"/>
                  </a:lnTo>
                  <a:lnTo>
                    <a:pt y="63" x="852"/>
                  </a:lnTo>
                  <a:lnTo>
                    <a:pt y="50" x="878"/>
                  </a:lnTo>
                  <a:lnTo>
                    <a:pt y="39" x="901"/>
                  </a:lnTo>
                  <a:lnTo>
                    <a:pt y="26" x="923"/>
                  </a:lnTo>
                  <a:lnTo>
                    <a:pt y="12" x="943"/>
                  </a:lnTo>
                  <a:lnTo>
                    <a:pt y="0" x="9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49" name="Shape 7149"/>
            <p:cNvSpPr/>
            <p:nvPr/>
          </p:nvSpPr>
          <p:spPr>
            <a:xfrm>
              <a:off y="2746375" x="7510461"/>
              <a:ext cy="115886" cx="128586"/>
            </a:xfrm>
            <a:custGeom>
              <a:pathLst>
                <a:path w="81" extrusionOk="0" h="73">
                  <a:moveTo>
                    <a:pt y="10" x="0"/>
                  </a:moveTo>
                  <a:lnTo>
                    <a:pt y="0" x="81"/>
                  </a:lnTo>
                  <a:lnTo>
                    <a:pt y="73" x="45"/>
                  </a:lnTo>
                  <a:lnTo>
                    <a:pt y="10" x="0"/>
                  </a:lnTo>
                  <a:lnTo>
                    <a:pt y="0" x="81"/>
                  </a:lnTo>
                  <a:lnTo>
                    <a:pt y="10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50" name="Shape 7150"/>
            <p:cNvSpPr/>
            <p:nvPr/>
          </p:nvSpPr>
          <p:spPr>
            <a:xfrm>
              <a:off y="2544761" x="9877425"/>
              <a:ext cy="26987" cx="444500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51" name="Shape 7151"/>
            <p:cNvSpPr/>
            <p:nvPr/>
          </p:nvSpPr>
          <p:spPr>
            <a:xfrm>
              <a:off y="2544761" x="4405312"/>
              <a:ext cy="26987" cx="385762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52" name="Shape 7152"/>
            <p:cNvSpPr/>
            <p:nvPr/>
          </p:nvSpPr>
          <p:spPr>
            <a:xfrm>
              <a:off y="2544761" x="6488112"/>
              <a:ext cy="26987" cx="57150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53" name="Shape 7153"/>
            <p:cNvSpPr/>
            <p:nvPr/>
          </p:nvSpPr>
          <p:spPr>
            <a:xfrm>
              <a:off y="2544761" x="6572250"/>
              <a:ext cy="26987" cx="53974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54" name="Shape 7154"/>
            <p:cNvSpPr/>
            <p:nvPr/>
          </p:nvSpPr>
          <p:spPr>
            <a:xfrm>
              <a:off y="2544761" x="7156450"/>
              <a:ext cy="26987" cx="53974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55" name="Shape 7155"/>
            <p:cNvSpPr/>
            <p:nvPr/>
          </p:nvSpPr>
          <p:spPr>
            <a:xfrm>
              <a:off y="2544761" x="7237411"/>
              <a:ext cy="26987" cx="55561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56" name="Shape 7156"/>
            <p:cNvSpPr/>
            <p:nvPr/>
          </p:nvSpPr>
          <p:spPr>
            <a:xfrm>
              <a:off y="2320925" x="4718050"/>
              <a:ext cy="479425" cx="1773236"/>
            </a:xfrm>
            <a:custGeom>
              <a:pathLst>
                <a:path w="1117" extrusionOk="0" h="302">
                  <a:moveTo>
                    <a:pt y="0" x="289"/>
                  </a:moveTo>
                  <a:lnTo>
                    <a:pt y="2" x="273"/>
                  </a:lnTo>
                  <a:lnTo>
                    <a:pt y="3" x="259"/>
                  </a:lnTo>
                  <a:lnTo>
                    <a:pt y="6" x="246"/>
                  </a:lnTo>
                  <a:lnTo>
                    <a:pt y="9" x="233"/>
                  </a:lnTo>
                  <a:lnTo>
                    <a:pt y="17" x="209"/>
                  </a:lnTo>
                  <a:lnTo>
                    <a:pt y="27" x="188"/>
                  </a:lnTo>
                  <a:lnTo>
                    <a:pt y="39" x="168"/>
                  </a:lnTo>
                  <a:lnTo>
                    <a:pt y="52" x="149"/>
                  </a:lnTo>
                  <a:lnTo>
                    <a:pt y="64" x="132"/>
                  </a:lnTo>
                  <a:lnTo>
                    <a:pt y="79" x="117"/>
                  </a:lnTo>
                  <a:lnTo>
                    <a:pt y="104" x="88"/>
                  </a:lnTo>
                  <a:lnTo>
                    <a:pt y="127" x="60"/>
                  </a:lnTo>
                  <a:lnTo>
                    <a:pt y="137" x="46"/>
                  </a:lnTo>
                  <a:lnTo>
                    <a:pt y="144" x="31"/>
                  </a:lnTo>
                  <a:lnTo>
                    <a:pt y="147" x="24"/>
                  </a:lnTo>
                  <a:lnTo>
                    <a:pt y="148" x="16"/>
                  </a:lnTo>
                  <a:lnTo>
                    <a:pt y="150" x="9"/>
                  </a:lnTo>
                  <a:lnTo>
                    <a:pt y="150" x="0"/>
                  </a:lnTo>
                  <a:lnTo>
                    <a:pt y="151" x="7"/>
                  </a:lnTo>
                  <a:lnTo>
                    <a:pt y="151" x="16"/>
                  </a:lnTo>
                  <a:lnTo>
                    <a:pt y="154" x="23"/>
                  </a:lnTo>
                  <a:lnTo>
                    <a:pt y="155" x="30"/>
                  </a:lnTo>
                  <a:lnTo>
                    <a:pt y="162" x="44"/>
                  </a:lnTo>
                  <a:lnTo>
                    <a:pt y="172" x="58"/>
                  </a:lnTo>
                  <a:lnTo>
                    <a:pt y="195" x="85"/>
                  </a:lnTo>
                  <a:lnTo>
                    <a:pt y="221" x="115"/>
                  </a:lnTo>
                  <a:lnTo>
                    <a:pt y="235" x="131"/>
                  </a:lnTo>
                  <a:lnTo>
                    <a:pt y="249" x="148"/>
                  </a:lnTo>
                  <a:lnTo>
                    <a:pt y="262" x="165"/>
                  </a:lnTo>
                  <a:lnTo>
                    <a:pt y="273" x="185"/>
                  </a:lnTo>
                  <a:lnTo>
                    <a:pt y="283" x="206"/>
                  </a:lnTo>
                  <a:lnTo>
                    <a:pt y="292" x="230"/>
                  </a:lnTo>
                  <a:lnTo>
                    <a:pt y="296" x="243"/>
                  </a:lnTo>
                  <a:lnTo>
                    <a:pt y="299" x="256"/>
                  </a:lnTo>
                  <a:lnTo>
                    <a:pt y="300" x="270"/>
                  </a:lnTo>
                  <a:lnTo>
                    <a:pt y="302" x="284"/>
                  </a:lnTo>
                  <a:lnTo>
                    <a:pt y="302" x="825"/>
                  </a:lnTo>
                  <a:lnTo>
                    <a:pt y="302" x="840"/>
                  </a:lnTo>
                  <a:lnTo>
                    <a:pt y="299" x="855"/>
                  </a:lnTo>
                  <a:lnTo>
                    <a:pt y="297" x="868"/>
                  </a:lnTo>
                  <a:lnTo>
                    <a:pt y="295" x="881"/>
                  </a:lnTo>
                  <a:lnTo>
                    <a:pt y="286" x="905"/>
                  </a:lnTo>
                  <a:lnTo>
                    <a:pt y="276" x="928"/>
                  </a:lnTo>
                  <a:lnTo>
                    <a:pt y="265" x="948"/>
                  </a:lnTo>
                  <a:lnTo>
                    <a:pt y="252" x="966"/>
                  </a:lnTo>
                  <a:lnTo>
                    <a:pt y="238" x="983"/>
                  </a:lnTo>
                  <a:lnTo>
                    <a:pt y="224" x="999"/>
                  </a:lnTo>
                  <a:lnTo>
                    <a:pt y="197" x="1029"/>
                  </a:lnTo>
                  <a:lnTo>
                    <a:pt y="172" x="1056"/>
                  </a:lnTo>
                  <a:lnTo>
                    <a:pt y="164" x="1070"/>
                  </a:lnTo>
                  <a:lnTo>
                    <a:pt y="155" x="1085"/>
                  </a:lnTo>
                  <a:lnTo>
                    <a:pt y="152" x="1093"/>
                  </a:lnTo>
                  <a:lnTo>
                    <a:pt y="151" x="1100"/>
                  </a:lnTo>
                  <a:lnTo>
                    <a:pt y="150" x="1108"/>
                  </a:lnTo>
                  <a:lnTo>
                    <a:pt y="150" x="1117"/>
                  </a:lnTo>
                  <a:lnTo>
                    <a:pt y="148" x="1108"/>
                  </a:lnTo>
                  <a:lnTo>
                    <a:pt y="148" x="1100"/>
                  </a:lnTo>
                  <a:lnTo>
                    <a:pt y="145" x="1093"/>
                  </a:lnTo>
                  <a:lnTo>
                    <a:pt y="144" x="1085"/>
                  </a:lnTo>
                  <a:lnTo>
                    <a:pt y="137" x="1071"/>
                  </a:lnTo>
                  <a:lnTo>
                    <a:pt y="127" x="1057"/>
                  </a:lnTo>
                  <a:lnTo>
                    <a:pt y="104" x="1029"/>
                  </a:lnTo>
                  <a:lnTo>
                    <a:pt y="79" x="999"/>
                  </a:lnTo>
                  <a:lnTo>
                    <a:pt y="64" x="983"/>
                  </a:lnTo>
                  <a:lnTo>
                    <a:pt y="52" x="966"/>
                  </a:lnTo>
                  <a:lnTo>
                    <a:pt y="39" x="948"/>
                  </a:lnTo>
                  <a:lnTo>
                    <a:pt y="27" x="928"/>
                  </a:lnTo>
                  <a:lnTo>
                    <a:pt y="17" x="905"/>
                  </a:lnTo>
                  <a:lnTo>
                    <a:pt y="9" x="881"/>
                  </a:lnTo>
                  <a:lnTo>
                    <a:pt y="6" x="868"/>
                  </a:lnTo>
                  <a:lnTo>
                    <a:pt y="3" x="854"/>
                  </a:lnTo>
                  <a:lnTo>
                    <a:pt y="2" x="840"/>
                  </a:lnTo>
                  <a:lnTo>
                    <a:pt y="0" x="825"/>
                  </a:lnTo>
                  <a:lnTo>
                    <a:pt y="0" x="28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57" name="Shape 7157"/>
            <p:cNvSpPr/>
            <p:nvPr/>
          </p:nvSpPr>
          <p:spPr>
            <a:xfrm>
              <a:off y="2308225" x="4718050"/>
              <a:ext cy="263525" cx="458787"/>
            </a:xfrm>
            <a:custGeom>
              <a:pathLst>
                <a:path w="289" extrusionOk="0" h="166">
                  <a:moveTo>
                    <a:pt y="149" x="0"/>
                  </a:moveTo>
                  <a:lnTo>
                    <a:pt y="166" x="0"/>
                  </a:lnTo>
                  <a:lnTo>
                    <a:pt y="166" x="9"/>
                  </a:lnTo>
                  <a:lnTo>
                    <a:pt y="165" x="17"/>
                  </a:lnTo>
                  <a:lnTo>
                    <a:pt y="163" x="26"/>
                  </a:lnTo>
                  <a:lnTo>
                    <a:pt y="159" x="34"/>
                  </a:lnTo>
                  <a:lnTo>
                    <a:pt y="152" x="50"/>
                  </a:lnTo>
                  <a:lnTo>
                    <a:pt y="142" x="65"/>
                  </a:lnTo>
                  <a:lnTo>
                    <a:pt y="119" x="94"/>
                  </a:lnTo>
                  <a:lnTo>
                    <a:pt y="92" x="122"/>
                  </a:lnTo>
                  <a:lnTo>
                    <a:pt y="79" x="138"/>
                  </a:lnTo>
                  <a:lnTo>
                    <a:pt y="67" x="155"/>
                  </a:lnTo>
                  <a:lnTo>
                    <a:pt y="54" x="172"/>
                  </a:lnTo>
                  <a:lnTo>
                    <a:pt y="43" x="192"/>
                  </a:lnTo>
                  <a:lnTo>
                    <a:pt y="34" x="212"/>
                  </a:lnTo>
                  <a:lnTo>
                    <a:pt y="25" x="236"/>
                  </a:lnTo>
                  <a:lnTo>
                    <a:pt y="23" x="247"/>
                  </a:lnTo>
                  <a:lnTo>
                    <a:pt y="20" x="260"/>
                  </a:lnTo>
                  <a:lnTo>
                    <a:pt y="18" x="274"/>
                  </a:lnTo>
                  <a:lnTo>
                    <a:pt y="17" x="289"/>
                  </a:lnTo>
                  <a:lnTo>
                    <a:pt y="0" x="287"/>
                  </a:lnTo>
                  <a:lnTo>
                    <a:pt y="1" x="273"/>
                  </a:lnTo>
                  <a:lnTo>
                    <a:pt y="3" x="257"/>
                  </a:lnTo>
                  <a:lnTo>
                    <a:pt y="6" x="244"/>
                  </a:lnTo>
                  <a:lnTo>
                    <a:pt y="8" x="230"/>
                  </a:lnTo>
                  <a:lnTo>
                    <a:pt y="17" x="206"/>
                  </a:lnTo>
                  <a:lnTo>
                    <a:pt y="27" x="183"/>
                  </a:lnTo>
                  <a:lnTo>
                    <a:pt y="40" x="163"/>
                  </a:lnTo>
                  <a:lnTo>
                    <a:pt y="52" x="144"/>
                  </a:lnTo>
                  <a:lnTo>
                    <a:pt y="65" x="127"/>
                  </a:lnTo>
                  <a:lnTo>
                    <a:pt y="79" x="111"/>
                  </a:lnTo>
                  <a:lnTo>
                    <a:pt y="106" x="83"/>
                  </a:lnTo>
                  <a:lnTo>
                    <a:pt y="129" x="54"/>
                  </a:lnTo>
                  <a:lnTo>
                    <a:pt y="138" x="41"/>
                  </a:lnTo>
                  <a:lnTo>
                    <a:pt y="143" x="27"/>
                  </a:lnTo>
                  <a:lnTo>
                    <a:pt y="146" x="21"/>
                  </a:lnTo>
                  <a:lnTo>
                    <a:pt y="148" x="14"/>
                  </a:lnTo>
                  <a:lnTo>
                    <a:pt y="149" x="7"/>
                  </a:lnTo>
                  <a:lnTo>
                    <a:pt y="149" x="0"/>
                  </a:lnTo>
                  <a:lnTo>
                    <a:pt y="166" x="0"/>
                  </a:lnTo>
                  <a:lnTo>
                    <a:pt y="149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58" name="Shape 7158"/>
            <p:cNvSpPr/>
            <p:nvPr/>
          </p:nvSpPr>
          <p:spPr>
            <a:xfrm>
              <a:off y="2544761" x="4718050"/>
              <a:ext cy="268287" cx="454025"/>
            </a:xfrm>
            <a:custGeom>
              <a:pathLst>
                <a:path w="286" extrusionOk="0" h="169">
                  <a:moveTo>
                    <a:pt y="152" x="284"/>
                  </a:moveTo>
                  <a:lnTo>
                    <a:pt y="152" x="286"/>
                  </a:lnTo>
                  <a:lnTo>
                    <a:pt y="151" x="271"/>
                  </a:lnTo>
                  <a:lnTo>
                    <a:pt y="149" x="259"/>
                  </a:lnTo>
                  <a:lnTo>
                    <a:pt y="146" x="244"/>
                  </a:lnTo>
                  <a:lnTo>
                    <a:pt y="142" x="233"/>
                  </a:lnTo>
                  <a:lnTo>
                    <a:pt y="135" x="210"/>
                  </a:lnTo>
                  <a:lnTo>
                    <a:pt y="125" x="189"/>
                  </a:lnTo>
                  <a:lnTo>
                    <a:pt y="112" x="171"/>
                  </a:lnTo>
                  <a:lnTo>
                    <a:pt y="101" x="152"/>
                  </a:lnTo>
                  <a:lnTo>
                    <a:pt y="87" x="137"/>
                  </a:lnTo>
                  <a:lnTo>
                    <a:pt y="74" x="121"/>
                  </a:lnTo>
                  <a:lnTo>
                    <a:pt y="47" x="91"/>
                  </a:lnTo>
                  <a:lnTo>
                    <a:pt y="24" x="64"/>
                  </a:lnTo>
                  <a:lnTo>
                    <a:pt y="14" x="48"/>
                  </a:lnTo>
                  <a:lnTo>
                    <a:pt y="7" x="34"/>
                  </a:lnTo>
                  <a:lnTo>
                    <a:pt y="4" x="26"/>
                  </a:lnTo>
                  <a:lnTo>
                    <a:pt y="2" x="17"/>
                  </a:lnTo>
                  <a:lnTo>
                    <a:pt y="0" x="9"/>
                  </a:lnTo>
                  <a:lnTo>
                    <a:pt y="0" x="0"/>
                  </a:lnTo>
                  <a:lnTo>
                    <a:pt y="17" x="0"/>
                  </a:lnTo>
                  <a:lnTo>
                    <a:pt y="19" x="7"/>
                  </a:lnTo>
                  <a:lnTo>
                    <a:pt y="19" x="14"/>
                  </a:lnTo>
                  <a:lnTo>
                    <a:pt y="20" x="20"/>
                  </a:lnTo>
                  <a:lnTo>
                    <a:pt y="23" x="27"/>
                  </a:lnTo>
                  <a:lnTo>
                    <a:pt y="30" x="40"/>
                  </a:lnTo>
                  <a:lnTo>
                    <a:pt y="37" x="53"/>
                  </a:lnTo>
                  <a:lnTo>
                    <a:pt y="60" x="80"/>
                  </a:lnTo>
                  <a:lnTo>
                    <a:pt y="87" x="110"/>
                  </a:lnTo>
                  <a:lnTo>
                    <a:pt y="101" x="125"/>
                  </a:lnTo>
                  <a:lnTo>
                    <a:pt y="114" x="142"/>
                  </a:lnTo>
                  <a:lnTo>
                    <a:pt y="128" x="161"/>
                  </a:lnTo>
                  <a:lnTo>
                    <a:pt y="139" x="181"/>
                  </a:lnTo>
                  <a:lnTo>
                    <a:pt y="151" x="203"/>
                  </a:lnTo>
                  <a:lnTo>
                    <a:pt y="159" x="227"/>
                  </a:lnTo>
                  <a:lnTo>
                    <a:pt y="164" x="242"/>
                  </a:lnTo>
                  <a:lnTo>
                    <a:pt y="166" x="254"/>
                  </a:lnTo>
                  <a:lnTo>
                    <a:pt y="168" x="269"/>
                  </a:lnTo>
                  <a:lnTo>
                    <a:pt y="169" x="284"/>
                  </a:lnTo>
                  <a:lnTo>
                    <a:pt y="169" x="284"/>
                  </a:lnTo>
                  <a:lnTo>
                    <a:pt y="152" x="2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59" name="Shape 7159"/>
            <p:cNvSpPr/>
            <p:nvPr/>
          </p:nvSpPr>
          <p:spPr>
            <a:xfrm>
              <a:off y="2786061" x="5168900"/>
              <a:ext cy="26987" cx="858836"/>
            </a:xfrm>
            <a:custGeom>
              <a:pathLst>
                <a:path w="541" extrusionOk="0" h="17">
                  <a:moveTo>
                    <a:pt y="17" x="541"/>
                  </a:moveTo>
                  <a:lnTo>
                    <a:pt y="0" x="541"/>
                  </a:lnTo>
                  <a:lnTo>
                    <a:pt y="0" x="0"/>
                  </a:lnTo>
                  <a:lnTo>
                    <a:pt y="17" x="0"/>
                  </a:lnTo>
                  <a:lnTo>
                    <a:pt y="17" x="541"/>
                  </a:lnTo>
                  <a:lnTo>
                    <a:pt y="17" x="5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60" name="Shape 7160"/>
            <p:cNvSpPr/>
            <p:nvPr/>
          </p:nvSpPr>
          <p:spPr>
            <a:xfrm>
              <a:off y="2544761" x="6027737"/>
              <a:ext cy="268287" cx="463550"/>
            </a:xfrm>
            <a:custGeom>
              <a:pathLst>
                <a:path w="292" extrusionOk="0" h="169">
                  <a:moveTo>
                    <a:pt y="17" x="292"/>
                  </a:moveTo>
                  <a:lnTo>
                    <a:pt y="0" x="292"/>
                  </a:lnTo>
                  <a:lnTo>
                    <a:pt y="0" x="282"/>
                  </a:lnTo>
                  <a:lnTo>
                    <a:pt y="2" x="273"/>
                  </a:lnTo>
                  <a:lnTo>
                    <a:pt y="4" x="265"/>
                  </a:lnTo>
                  <a:lnTo>
                    <a:pt y="7" x="256"/>
                  </a:lnTo>
                  <a:lnTo>
                    <a:pt y="14" x="241"/>
                  </a:lnTo>
                  <a:lnTo>
                    <a:pt y="24" x="226"/>
                  </a:lnTo>
                  <a:lnTo>
                    <a:pt y="48" x="198"/>
                  </a:lnTo>
                  <a:lnTo>
                    <a:pt y="77" x="168"/>
                  </a:lnTo>
                  <a:lnTo>
                    <a:pt y="90" x="152"/>
                  </a:lnTo>
                  <a:lnTo>
                    <a:pt y="104" x="137"/>
                  </a:lnTo>
                  <a:lnTo>
                    <a:pt y="117" x="118"/>
                  </a:lnTo>
                  <a:lnTo>
                    <a:pt y="128" x="98"/>
                  </a:lnTo>
                  <a:lnTo>
                    <a:pt y="137" x="77"/>
                  </a:lnTo>
                  <a:lnTo>
                    <a:pt y="145" x="54"/>
                  </a:lnTo>
                  <a:lnTo>
                    <a:pt y="148" x="42"/>
                  </a:lnTo>
                  <a:lnTo>
                    <a:pt y="149" x="29"/>
                  </a:lnTo>
                  <a:lnTo>
                    <a:pt y="152" x="15"/>
                  </a:lnTo>
                  <a:lnTo>
                    <a:pt y="152" x="0"/>
                  </a:lnTo>
                  <a:lnTo>
                    <a:pt y="169" x="0"/>
                  </a:lnTo>
                  <a:lnTo>
                    <a:pt y="169" x="16"/>
                  </a:lnTo>
                  <a:lnTo>
                    <a:pt y="168" x="30"/>
                  </a:lnTo>
                  <a:lnTo>
                    <a:pt y="165" x="44"/>
                  </a:lnTo>
                  <a:lnTo>
                    <a:pt y="161" x="59"/>
                  </a:lnTo>
                  <a:lnTo>
                    <a:pt y="154" x="84"/>
                  </a:lnTo>
                  <a:lnTo>
                    <a:pt y="142" x="107"/>
                  </a:lnTo>
                  <a:lnTo>
                    <a:pt y="131" x="127"/>
                  </a:lnTo>
                  <a:lnTo>
                    <a:pt y="118" x="147"/>
                  </a:lnTo>
                  <a:lnTo>
                    <a:pt y="104" x="164"/>
                  </a:lnTo>
                  <a:lnTo>
                    <a:pt y="90" x="179"/>
                  </a:lnTo>
                  <a:lnTo>
                    <a:pt y="63" x="209"/>
                  </a:lnTo>
                  <a:lnTo>
                    <a:pt y="38" x="236"/>
                  </a:lnTo>
                  <a:lnTo>
                    <a:pt y="30" x="249"/>
                  </a:lnTo>
                  <a:lnTo>
                    <a:pt y="23" x="263"/>
                  </a:lnTo>
                  <a:lnTo>
                    <a:pt y="20" x="270"/>
                  </a:lnTo>
                  <a:lnTo>
                    <a:pt y="19" x="276"/>
                  </a:lnTo>
                  <a:lnTo>
                    <a:pt y="17" x="283"/>
                  </a:lnTo>
                  <a:lnTo>
                    <a:pt y="17" x="292"/>
                  </a:lnTo>
                  <a:lnTo>
                    <a:pt y="0" x="292"/>
                  </a:lnTo>
                  <a:lnTo>
                    <a:pt y="17" x="29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61" name="Shape 7161"/>
            <p:cNvSpPr/>
            <p:nvPr/>
          </p:nvSpPr>
          <p:spPr>
            <a:xfrm>
              <a:off y="2308225" x="6027737"/>
              <a:ext cy="263525" cx="463550"/>
            </a:xfrm>
            <a:custGeom>
              <a:pathLst>
                <a:path w="292" extrusionOk="0" h="166">
                  <a:moveTo>
                    <a:pt y="17" x="0"/>
                  </a:moveTo>
                  <a:lnTo>
                    <a:pt y="17" x="0"/>
                  </a:lnTo>
                  <a:lnTo>
                    <a:pt y="18" x="15"/>
                  </a:lnTo>
                  <a:lnTo>
                    <a:pt y="20" x="27"/>
                  </a:lnTo>
                  <a:lnTo>
                    <a:pt y="23" x="42"/>
                  </a:lnTo>
                  <a:lnTo>
                    <a:pt y="25" x="53"/>
                  </a:lnTo>
                  <a:lnTo>
                    <a:pt y="34" x="77"/>
                  </a:lnTo>
                  <a:lnTo>
                    <a:pt y="43" x="98"/>
                  </a:lnTo>
                  <a:lnTo>
                    <a:pt y="54" x="118"/>
                  </a:lnTo>
                  <a:lnTo>
                    <a:pt y="67" x="135"/>
                  </a:lnTo>
                  <a:lnTo>
                    <a:pt y="79" x="152"/>
                  </a:lnTo>
                  <a:lnTo>
                    <a:pt y="92" x="168"/>
                  </a:lnTo>
                  <a:lnTo>
                    <a:pt y="119" x="198"/>
                  </a:lnTo>
                  <a:lnTo>
                    <a:pt y="142" x="226"/>
                  </a:lnTo>
                  <a:lnTo>
                    <a:pt y="152" x="242"/>
                  </a:lnTo>
                  <a:lnTo>
                    <a:pt y="159" x="256"/>
                  </a:lnTo>
                  <a:lnTo>
                    <a:pt y="162" x="265"/>
                  </a:lnTo>
                  <a:lnTo>
                    <a:pt y="165" x="273"/>
                  </a:lnTo>
                  <a:lnTo>
                    <a:pt y="166" x="282"/>
                  </a:lnTo>
                  <a:lnTo>
                    <a:pt y="166" x="292"/>
                  </a:lnTo>
                  <a:lnTo>
                    <a:pt y="149" x="292"/>
                  </a:lnTo>
                  <a:lnTo>
                    <a:pt y="148" x="283"/>
                  </a:lnTo>
                  <a:lnTo>
                    <a:pt y="148" x="277"/>
                  </a:lnTo>
                  <a:lnTo>
                    <a:pt y="146" x="270"/>
                  </a:lnTo>
                  <a:lnTo>
                    <a:pt y="143" x="263"/>
                  </a:lnTo>
                  <a:lnTo>
                    <a:pt y="136" x="250"/>
                  </a:lnTo>
                  <a:lnTo>
                    <a:pt y="129" x="238"/>
                  </a:lnTo>
                  <a:lnTo>
                    <a:pt y="106" x="209"/>
                  </a:lnTo>
                  <a:lnTo>
                    <a:pt y="79" x="179"/>
                  </a:lnTo>
                  <a:lnTo>
                    <a:pt y="65" x="164"/>
                  </a:lnTo>
                  <a:lnTo>
                    <a:pt y="52" x="145"/>
                  </a:lnTo>
                  <a:lnTo>
                    <a:pt y="40" x="127"/>
                  </a:lnTo>
                  <a:lnTo>
                    <a:pt y="28" x="106"/>
                  </a:lnTo>
                  <a:lnTo>
                    <a:pt y="17" x="83"/>
                  </a:lnTo>
                  <a:lnTo>
                    <a:pt y="10" x="59"/>
                  </a:lnTo>
                  <a:lnTo>
                    <a:pt y="6" x="44"/>
                  </a:lnTo>
                  <a:lnTo>
                    <a:pt y="3" x="30"/>
                  </a:lnTo>
                  <a:lnTo>
                    <a:pt y="1" x="16"/>
                  </a:lnTo>
                  <a:lnTo>
                    <a:pt y="0" x="0"/>
                  </a:lnTo>
                  <a:lnTo>
                    <a:pt y="0" x="0"/>
                  </a:lnTo>
                  <a:lnTo>
                    <a:pt y="17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62" name="Shape 7162"/>
            <p:cNvSpPr/>
            <p:nvPr/>
          </p:nvSpPr>
          <p:spPr>
            <a:xfrm>
              <a:off y="2308225" x="5173662"/>
              <a:ext cy="26987" cx="854075"/>
            </a:xfrm>
            <a:custGeom>
              <a:pathLst>
                <a:path w="538" extrusionOk="0" h="17">
                  <a:moveTo>
                    <a:pt y="0" x="0"/>
                  </a:moveTo>
                  <a:lnTo>
                    <a:pt y="17" x="2"/>
                  </a:lnTo>
                  <a:lnTo>
                    <a:pt y="17" x="538"/>
                  </a:lnTo>
                  <a:lnTo>
                    <a:pt y="0" x="538"/>
                  </a:lnTo>
                  <a:lnTo>
                    <a:pt y="0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63" name="Shape 7163"/>
            <p:cNvSpPr/>
            <p:nvPr/>
          </p:nvSpPr>
          <p:spPr>
            <a:xfrm>
              <a:off y="2320925" x="7331075"/>
              <a:ext cy="479425" cx="2549525"/>
            </a:xfrm>
            <a:custGeom>
              <a:pathLst>
                <a:path w="1606" extrusionOk="0" h="302">
                  <a:moveTo>
                    <a:pt y="0" x="503"/>
                  </a:moveTo>
                  <a:lnTo>
                    <a:pt y="3" x="472"/>
                  </a:lnTo>
                  <a:lnTo>
                    <a:pt y="9" x="439"/>
                  </a:lnTo>
                  <a:lnTo>
                    <a:pt y="17" x="404"/>
                  </a:lnTo>
                  <a:lnTo>
                    <a:pt y="27" x="370"/>
                  </a:lnTo>
                  <a:lnTo>
                    <a:pt y="39" x="333"/>
                  </a:lnTo>
                  <a:lnTo>
                    <a:pt y="52" x="297"/>
                  </a:lnTo>
                  <a:lnTo>
                    <a:pt y="64" x="260"/>
                  </a:lnTo>
                  <a:lnTo>
                    <a:pt y="79" x="225"/>
                  </a:lnTo>
                  <a:lnTo>
                    <a:pt y="104" x="157"/>
                  </a:lnTo>
                  <a:lnTo>
                    <a:pt y="127" x="94"/>
                  </a:lnTo>
                  <a:lnTo>
                    <a:pt y="137" x="66"/>
                  </a:lnTo>
                  <a:lnTo>
                    <a:pt y="144" x="42"/>
                  </a:lnTo>
                  <a:lnTo>
                    <a:pt y="148" x="19"/>
                  </a:lnTo>
                  <a:lnTo>
                    <a:pt y="150" x="0"/>
                  </a:lnTo>
                  <a:lnTo>
                    <a:pt y="151" x="19"/>
                  </a:lnTo>
                  <a:lnTo>
                    <a:pt y="155" x="40"/>
                  </a:lnTo>
                  <a:lnTo>
                    <a:pt y="162" x="64"/>
                  </a:lnTo>
                  <a:lnTo>
                    <a:pt y="172" x="93"/>
                  </a:lnTo>
                  <a:lnTo>
                    <a:pt y="195" x="154"/>
                  </a:lnTo>
                  <a:lnTo>
                    <a:pt y="221" x="224"/>
                  </a:lnTo>
                  <a:lnTo>
                    <a:pt y="249" x="295"/>
                  </a:lnTo>
                  <a:lnTo>
                    <a:pt y="273" x="367"/>
                  </a:lnTo>
                  <a:lnTo>
                    <a:pt y="283" x="402"/>
                  </a:lnTo>
                  <a:lnTo>
                    <a:pt y="292" x="437"/>
                  </a:lnTo>
                  <a:lnTo>
                    <a:pt y="299" x="469"/>
                  </a:lnTo>
                  <a:lnTo>
                    <a:pt y="302" x="501"/>
                  </a:lnTo>
                  <a:lnTo>
                    <a:pt y="302" x="1444"/>
                  </a:lnTo>
                  <a:lnTo>
                    <a:pt y="302" x="1459"/>
                  </a:lnTo>
                  <a:lnTo>
                    <a:pt y="299" x="1472"/>
                  </a:lnTo>
                  <a:lnTo>
                    <a:pt y="297" x="1483"/>
                  </a:lnTo>
                  <a:lnTo>
                    <a:pt y="295" x="1495"/>
                  </a:lnTo>
                  <a:lnTo>
                    <a:pt y="290" x="1505"/>
                  </a:lnTo>
                  <a:lnTo>
                    <a:pt y="286" x="1513"/>
                  </a:lnTo>
                  <a:lnTo>
                    <a:pt y="282" x="1520"/>
                  </a:lnTo>
                  <a:lnTo>
                    <a:pt y="276" x="1526"/>
                  </a:lnTo>
                  <a:lnTo>
                    <a:pt y="270" x="1532"/>
                  </a:lnTo>
                  <a:lnTo>
                    <a:pt y="265" x="1536"/>
                  </a:lnTo>
                  <a:lnTo>
                    <a:pt y="258" x="1540"/>
                  </a:lnTo>
                  <a:lnTo>
                    <a:pt y="252" x="1545"/>
                  </a:lnTo>
                  <a:lnTo>
                    <a:pt y="238" x="1549"/>
                  </a:lnTo>
                  <a:lnTo>
                    <a:pt y="224" x="1553"/>
                  </a:lnTo>
                  <a:lnTo>
                    <a:pt y="197" x="1559"/>
                  </a:lnTo>
                  <a:lnTo>
                    <a:pt y="172" x="1566"/>
                  </a:lnTo>
                  <a:lnTo>
                    <a:pt y="168" x="1569"/>
                  </a:lnTo>
                  <a:lnTo>
                    <a:pt y="164" x="1572"/>
                  </a:lnTo>
                  <a:lnTo>
                    <a:pt y="160" x="1576"/>
                  </a:lnTo>
                  <a:lnTo>
                    <a:pt y="155" x="1580"/>
                  </a:lnTo>
                  <a:lnTo>
                    <a:pt y="152" x="1584"/>
                  </a:lnTo>
                  <a:lnTo>
                    <a:pt y="151" x="1590"/>
                  </a:lnTo>
                  <a:lnTo>
                    <a:pt y="150" x="1597"/>
                  </a:lnTo>
                  <a:lnTo>
                    <a:pt y="150" x="1606"/>
                  </a:lnTo>
                  <a:lnTo>
                    <a:pt y="148" x="1597"/>
                  </a:lnTo>
                  <a:lnTo>
                    <a:pt y="148" x="1591"/>
                  </a:lnTo>
                  <a:lnTo>
                    <a:pt y="145" x="1586"/>
                  </a:lnTo>
                  <a:lnTo>
                    <a:pt y="144" x="1580"/>
                  </a:lnTo>
                  <a:lnTo>
                    <a:pt y="140" x="1576"/>
                  </a:lnTo>
                  <a:lnTo>
                    <a:pt y="137" x="1572"/>
                  </a:lnTo>
                  <a:lnTo>
                    <a:pt y="133" x="1569"/>
                  </a:lnTo>
                  <a:lnTo>
                    <a:pt y="127" x="1566"/>
                  </a:lnTo>
                  <a:lnTo>
                    <a:pt y="104" x="1559"/>
                  </a:lnTo>
                  <a:lnTo>
                    <a:pt y="79" x="1553"/>
                  </a:lnTo>
                  <a:lnTo>
                    <a:pt y="64" x="1549"/>
                  </a:lnTo>
                  <a:lnTo>
                    <a:pt y="52" x="1543"/>
                  </a:lnTo>
                  <a:lnTo>
                    <a:pt y="44" x="1540"/>
                  </a:lnTo>
                  <a:lnTo>
                    <a:pt y="39" x="1536"/>
                  </a:lnTo>
                  <a:lnTo>
                    <a:pt y="33" x="1532"/>
                  </a:lnTo>
                  <a:lnTo>
                    <a:pt y="27" x="1526"/>
                  </a:lnTo>
                  <a:lnTo>
                    <a:pt y="22" x="1519"/>
                  </a:lnTo>
                  <a:lnTo>
                    <a:pt y="17" x="1512"/>
                  </a:lnTo>
                  <a:lnTo>
                    <a:pt y="13" x="1503"/>
                  </a:lnTo>
                  <a:lnTo>
                    <a:pt y="9" x="1495"/>
                  </a:lnTo>
                  <a:lnTo>
                    <a:pt y="6" x="1483"/>
                  </a:lnTo>
                  <a:lnTo>
                    <a:pt y="3" x="1472"/>
                  </a:lnTo>
                  <a:lnTo>
                    <a:pt y="2" x="1458"/>
                  </a:lnTo>
                  <a:lnTo>
                    <a:pt y="0" x="1444"/>
                  </a:lnTo>
                  <a:lnTo>
                    <a:pt y="0" x="50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64" name="Shape 7164"/>
            <p:cNvSpPr/>
            <p:nvPr/>
          </p:nvSpPr>
          <p:spPr>
            <a:xfrm>
              <a:off y="2308225" x="7331075"/>
              <a:ext cy="263525" cx="798512"/>
            </a:xfrm>
            <a:custGeom>
              <a:pathLst>
                <a:path w="503" extrusionOk="0" h="166">
                  <a:moveTo>
                    <a:pt y="149" x="0"/>
                  </a:moveTo>
                  <a:lnTo>
                    <a:pt y="166" x="0"/>
                  </a:lnTo>
                  <a:lnTo>
                    <a:pt y="165" x="20"/>
                  </a:lnTo>
                  <a:lnTo>
                    <a:pt y="160" x="43"/>
                  </a:lnTo>
                  <a:lnTo>
                    <a:pt y="153" x="69"/>
                  </a:lnTo>
                  <a:lnTo>
                    <a:pt y="143" x="97"/>
                  </a:lnTo>
                  <a:lnTo>
                    <a:pt y="121" x="160"/>
                  </a:lnTo>
                  <a:lnTo>
                    <a:pt y="94" x="228"/>
                  </a:lnTo>
                  <a:lnTo>
                    <a:pt y="81" x="263"/>
                  </a:lnTo>
                  <a:lnTo>
                    <a:pt y="67" x="300"/>
                  </a:lnTo>
                  <a:lnTo>
                    <a:pt y="55" x="336"/>
                  </a:lnTo>
                  <a:lnTo>
                    <a:pt y="44" x="371"/>
                  </a:lnTo>
                  <a:lnTo>
                    <a:pt y="34" x="407"/>
                  </a:lnTo>
                  <a:lnTo>
                    <a:pt y="25" x="441"/>
                  </a:lnTo>
                  <a:lnTo>
                    <a:pt y="20" x="474"/>
                  </a:lnTo>
                  <a:lnTo>
                    <a:pt y="17" x="503"/>
                  </a:lnTo>
                  <a:lnTo>
                    <a:pt y="0" x="503"/>
                  </a:lnTo>
                  <a:lnTo>
                    <a:pt y="3" x="471"/>
                  </a:lnTo>
                  <a:lnTo>
                    <a:pt y="8" x="437"/>
                  </a:lnTo>
                  <a:lnTo>
                    <a:pt y="17" x="402"/>
                  </a:lnTo>
                  <a:lnTo>
                    <a:pt y="27" x="367"/>
                  </a:lnTo>
                  <a:lnTo>
                    <a:pt y="38" x="330"/>
                  </a:lnTo>
                  <a:lnTo>
                    <a:pt y="51" x="295"/>
                  </a:lnTo>
                  <a:lnTo>
                    <a:pt y="64" x="258"/>
                  </a:lnTo>
                  <a:lnTo>
                    <a:pt y="78" x="222"/>
                  </a:lnTo>
                  <a:lnTo>
                    <a:pt y="105" x="152"/>
                  </a:lnTo>
                  <a:lnTo>
                    <a:pt y="128" x="91"/>
                  </a:lnTo>
                  <a:lnTo>
                    <a:pt y="136" x="63"/>
                  </a:lnTo>
                  <a:lnTo>
                    <a:pt y="143" x="39"/>
                  </a:lnTo>
                  <a:lnTo>
                    <a:pt y="148" x="18"/>
                  </a:lnTo>
                  <a:lnTo>
                    <a:pt y="149" x="0"/>
                  </a:lnTo>
                  <a:lnTo>
                    <a:pt y="166" x="0"/>
                  </a:lnTo>
                  <a:lnTo>
                    <a:pt y="149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65" name="Shape 7165"/>
            <p:cNvSpPr/>
            <p:nvPr/>
          </p:nvSpPr>
          <p:spPr>
            <a:xfrm>
              <a:off y="2544761" x="7331075"/>
              <a:ext cy="268287" cx="795337"/>
            </a:xfrm>
            <a:custGeom>
              <a:pathLst>
                <a:path w="501" extrusionOk="0" h="169">
                  <a:moveTo>
                    <a:pt y="152" x="501"/>
                  </a:moveTo>
                  <a:lnTo>
                    <a:pt y="152" x="501"/>
                  </a:lnTo>
                  <a:lnTo>
                    <a:pt y="149" x="471"/>
                  </a:lnTo>
                  <a:lnTo>
                    <a:pt y="142" x="438"/>
                  </a:lnTo>
                  <a:lnTo>
                    <a:pt y="134" x="404"/>
                  </a:lnTo>
                  <a:lnTo>
                    <a:pt y="124" x="370"/>
                  </a:lnTo>
                  <a:lnTo>
                    <a:pt y="100" x="297"/>
                  </a:lnTo>
                  <a:lnTo>
                    <a:pt y="73" x="226"/>
                  </a:lnTo>
                  <a:lnTo>
                    <a:pt y="46" x="157"/>
                  </a:lnTo>
                  <a:lnTo>
                    <a:pt y="23" x="96"/>
                  </a:lnTo>
                  <a:lnTo>
                    <a:pt y="13" x="67"/>
                  </a:lnTo>
                  <a:lnTo>
                    <a:pt y="6" x="42"/>
                  </a:lnTo>
                  <a:lnTo>
                    <a:pt y="2" x="20"/>
                  </a:lnTo>
                  <a:lnTo>
                    <a:pt y="0" x="0"/>
                  </a:lnTo>
                  <a:lnTo>
                    <a:pt y="17" x="0"/>
                  </a:lnTo>
                  <a:lnTo>
                    <a:pt y="19" x="18"/>
                  </a:lnTo>
                  <a:lnTo>
                    <a:pt y="23" x="37"/>
                  </a:lnTo>
                  <a:lnTo>
                    <a:pt y="30" x="63"/>
                  </a:lnTo>
                  <a:lnTo>
                    <a:pt y="38" x="90"/>
                  </a:lnTo>
                  <a:lnTo>
                    <a:pt y="61" x="151"/>
                  </a:lnTo>
                  <a:lnTo>
                    <a:pt y="88" x="219"/>
                  </a:lnTo>
                  <a:lnTo>
                    <a:pt y="115" x="292"/>
                  </a:lnTo>
                  <a:lnTo>
                    <a:pt y="141" x="364"/>
                  </a:lnTo>
                  <a:lnTo>
                    <a:pt y="151" x="400"/>
                  </a:lnTo>
                  <a:lnTo>
                    <a:pt y="159" x="435"/>
                  </a:lnTo>
                  <a:lnTo>
                    <a:pt y="166" x="468"/>
                  </a:lnTo>
                  <a:lnTo>
                    <a:pt y="169" x="499"/>
                  </a:lnTo>
                  <a:lnTo>
                    <a:pt y="169" x="501"/>
                  </a:lnTo>
                  <a:lnTo>
                    <a:pt y="152" x="50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66" name="Shape 7166"/>
            <p:cNvSpPr/>
            <p:nvPr/>
          </p:nvSpPr>
          <p:spPr>
            <a:xfrm>
              <a:off y="2786061" x="8126411"/>
              <a:ext cy="26987" cx="1497011"/>
            </a:xfrm>
            <a:custGeom>
              <a:pathLst>
                <a:path w="943" extrusionOk="0" h="17">
                  <a:moveTo>
                    <a:pt y="17" x="943"/>
                  </a:moveTo>
                  <a:lnTo>
                    <a:pt y="0" x="943"/>
                  </a:lnTo>
                  <a:lnTo>
                    <a:pt y="0" x="0"/>
                  </a:lnTo>
                  <a:lnTo>
                    <a:pt y="17" x="0"/>
                  </a:lnTo>
                  <a:lnTo>
                    <a:pt y="17" x="943"/>
                  </a:lnTo>
                  <a:lnTo>
                    <a:pt y="17" x="9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67" name="Shape 7167"/>
            <p:cNvSpPr/>
            <p:nvPr/>
          </p:nvSpPr>
          <p:spPr>
            <a:xfrm>
              <a:off y="2544761" x="9623425"/>
              <a:ext cy="268287" cx="257175"/>
            </a:xfrm>
            <a:custGeom>
              <a:pathLst>
                <a:path w="162" extrusionOk="0" h="169">
                  <a:moveTo>
                    <a:pt y="17" x="162"/>
                  </a:moveTo>
                  <a:lnTo>
                    <a:pt y="0" x="162"/>
                  </a:lnTo>
                  <a:lnTo>
                    <a:pt y="0" x="152"/>
                  </a:lnTo>
                  <a:lnTo>
                    <a:pt y="2" x="145"/>
                  </a:lnTo>
                  <a:lnTo>
                    <a:pt y="4" x="138"/>
                  </a:lnTo>
                  <a:lnTo>
                    <a:pt y="7" x="130"/>
                  </a:lnTo>
                  <a:lnTo>
                    <a:pt y="11" x="125"/>
                  </a:lnTo>
                  <a:lnTo>
                    <a:pt y="17" x="120"/>
                  </a:lnTo>
                  <a:lnTo>
                    <a:pt y="23" x="118"/>
                  </a:lnTo>
                  <a:lnTo>
                    <a:pt y="29" x="113"/>
                  </a:lnTo>
                  <a:lnTo>
                    <a:pt y="54" x="106"/>
                  </a:lnTo>
                  <a:lnTo>
                    <a:pt y="81" x="101"/>
                  </a:lnTo>
                  <a:lnTo>
                    <a:pt y="94" x="98"/>
                  </a:lnTo>
                  <a:lnTo>
                    <a:pt y="107" x="92"/>
                  </a:lnTo>
                  <a:lnTo>
                    <a:pt y="112" x="89"/>
                  </a:lnTo>
                  <a:lnTo>
                    <a:pt y="118" x="86"/>
                  </a:lnTo>
                  <a:lnTo>
                    <a:pt y="124" x="82"/>
                  </a:lnTo>
                  <a:lnTo>
                    <a:pt y="128" x="76"/>
                  </a:lnTo>
                  <a:lnTo>
                    <a:pt y="134" x="71"/>
                  </a:lnTo>
                  <a:lnTo>
                    <a:pt y="138" x="64"/>
                  </a:lnTo>
                  <a:lnTo>
                    <a:pt y="141" x="57"/>
                  </a:lnTo>
                  <a:lnTo>
                    <a:pt y="145" x="48"/>
                  </a:lnTo>
                  <a:lnTo>
                    <a:pt y="148" x="38"/>
                  </a:lnTo>
                  <a:lnTo>
                    <a:pt y="149" x="27"/>
                  </a:lnTo>
                  <a:lnTo>
                    <a:pt y="152" x="14"/>
                  </a:lnTo>
                  <a:lnTo>
                    <a:pt y="152" x="0"/>
                  </a:lnTo>
                  <a:lnTo>
                    <a:pt y="169" x="0"/>
                  </a:lnTo>
                  <a:lnTo>
                    <a:pt y="169" x="15"/>
                  </a:lnTo>
                  <a:lnTo>
                    <a:pt y="168" x="30"/>
                  </a:lnTo>
                  <a:lnTo>
                    <a:pt y="165" x="42"/>
                  </a:lnTo>
                  <a:lnTo>
                    <a:pt y="161" x="54"/>
                  </a:lnTo>
                  <a:lnTo>
                    <a:pt y="158" x="64"/>
                  </a:lnTo>
                  <a:lnTo>
                    <a:pt y="152" x="74"/>
                  </a:lnTo>
                  <a:lnTo>
                    <a:pt y="148" x="81"/>
                  </a:lnTo>
                  <a:lnTo>
                    <a:pt y="141" x="88"/>
                  </a:lnTo>
                  <a:lnTo>
                    <a:pt y="135" x="95"/>
                  </a:lnTo>
                  <a:lnTo>
                    <a:pt y="128" x="99"/>
                  </a:lnTo>
                  <a:lnTo>
                    <a:pt y="121" x="105"/>
                  </a:lnTo>
                  <a:lnTo>
                    <a:pt y="114" x="108"/>
                  </a:lnTo>
                  <a:lnTo>
                    <a:pt y="100" x="113"/>
                  </a:lnTo>
                  <a:lnTo>
                    <a:pt y="85" x="118"/>
                  </a:lnTo>
                  <a:lnTo>
                    <a:pt y="57" x="123"/>
                  </a:lnTo>
                  <a:lnTo>
                    <a:pt y="34" x="130"/>
                  </a:lnTo>
                  <a:lnTo>
                    <a:pt y="31" x="132"/>
                  </a:lnTo>
                  <a:lnTo>
                    <a:pt y="27" x="135"/>
                  </a:lnTo>
                  <a:lnTo>
                    <a:pt y="24" x="138"/>
                  </a:lnTo>
                  <a:lnTo>
                    <a:pt y="21" x="140"/>
                  </a:lnTo>
                  <a:lnTo>
                    <a:pt y="20" x="145"/>
                  </a:lnTo>
                  <a:lnTo>
                    <a:pt y="19" x="149"/>
                  </a:lnTo>
                  <a:lnTo>
                    <a:pt y="17" x="155"/>
                  </a:lnTo>
                  <a:lnTo>
                    <a:pt y="17" x="162"/>
                  </a:lnTo>
                  <a:lnTo>
                    <a:pt y="0" x="162"/>
                  </a:lnTo>
                  <a:lnTo>
                    <a:pt y="17" x="1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68" name="Shape 7168"/>
            <p:cNvSpPr/>
            <p:nvPr/>
          </p:nvSpPr>
          <p:spPr>
            <a:xfrm>
              <a:off y="2308225" x="9623425"/>
              <a:ext cy="263525" cx="257175"/>
            </a:xfrm>
            <a:custGeom>
              <a:pathLst>
                <a:path w="162" extrusionOk="0" h="166">
                  <a:moveTo>
                    <a:pt y="17" x="0"/>
                  </a:moveTo>
                  <a:lnTo>
                    <a:pt y="17" x="0"/>
                  </a:lnTo>
                  <a:lnTo>
                    <a:pt y="18" x="14"/>
                  </a:lnTo>
                  <a:lnTo>
                    <a:pt y="20" x="27"/>
                  </a:lnTo>
                  <a:lnTo>
                    <a:pt y="23" x="38"/>
                  </a:lnTo>
                  <a:lnTo>
                    <a:pt y="25" x="48"/>
                  </a:lnTo>
                  <a:lnTo>
                    <a:pt y="30" x="57"/>
                  </a:lnTo>
                  <a:lnTo>
                    <a:pt y="33" x="64"/>
                  </a:lnTo>
                  <a:lnTo>
                    <a:pt y="37" x="71"/>
                  </a:lnTo>
                  <a:lnTo>
                    <a:pt y="41" x="76"/>
                  </a:lnTo>
                  <a:lnTo>
                    <a:pt y="47" x="81"/>
                  </a:lnTo>
                  <a:lnTo>
                    <a:pt y="52" x="85"/>
                  </a:lnTo>
                  <a:lnTo>
                    <a:pt y="58" x="89"/>
                  </a:lnTo>
                  <a:lnTo>
                    <a:pt y="62" x="92"/>
                  </a:lnTo>
                  <a:lnTo>
                    <a:pt y="75" x="98"/>
                  </a:lnTo>
                  <a:lnTo>
                    <a:pt y="88" x="101"/>
                  </a:lnTo>
                  <a:lnTo>
                    <a:pt y="115" x="106"/>
                  </a:lnTo>
                  <a:lnTo>
                    <a:pt y="138" x="115"/>
                  </a:lnTo>
                  <a:lnTo>
                    <a:pt y="145" x="118"/>
                  </a:lnTo>
                  <a:lnTo>
                    <a:pt y="151" x="122"/>
                  </a:lnTo>
                  <a:lnTo>
                    <a:pt y="155" x="126"/>
                  </a:lnTo>
                  <a:lnTo>
                    <a:pt y="159" x="132"/>
                  </a:lnTo>
                  <a:lnTo>
                    <a:pt y="162" x="138"/>
                  </a:lnTo>
                  <a:lnTo>
                    <a:pt y="165" x="145"/>
                  </a:lnTo>
                  <a:lnTo>
                    <a:pt y="166" x="153"/>
                  </a:lnTo>
                  <a:lnTo>
                    <a:pt y="166" x="162"/>
                  </a:lnTo>
                  <a:lnTo>
                    <a:pt y="149" x="162"/>
                  </a:lnTo>
                  <a:lnTo>
                    <a:pt y="148" x="155"/>
                  </a:lnTo>
                  <a:lnTo>
                    <a:pt y="148" x="149"/>
                  </a:lnTo>
                  <a:lnTo>
                    <a:pt y="146" x="145"/>
                  </a:lnTo>
                  <a:lnTo>
                    <a:pt y="143" x="140"/>
                  </a:lnTo>
                  <a:lnTo>
                    <a:pt y="142" x="138"/>
                  </a:lnTo>
                  <a:lnTo>
                    <a:pt y="139" x="135"/>
                  </a:lnTo>
                  <a:lnTo>
                    <a:pt y="135" x="132"/>
                  </a:lnTo>
                  <a:lnTo>
                    <a:pt y="132" x="130"/>
                  </a:lnTo>
                  <a:lnTo>
                    <a:pt y="111" x="123"/>
                  </a:lnTo>
                  <a:lnTo>
                    <a:pt y="84" x="118"/>
                  </a:lnTo>
                  <a:lnTo>
                    <a:pt y="70" x="113"/>
                  </a:lnTo>
                  <a:lnTo>
                    <a:pt y="55" x="108"/>
                  </a:lnTo>
                  <a:lnTo>
                    <a:pt y="48" x="103"/>
                  </a:lnTo>
                  <a:lnTo>
                    <a:pt y="41" x="99"/>
                  </a:lnTo>
                  <a:lnTo>
                    <a:pt y="35" x="93"/>
                  </a:lnTo>
                  <a:lnTo>
                    <a:pt y="28" x="88"/>
                  </a:lnTo>
                  <a:lnTo>
                    <a:pt y="23" x="81"/>
                  </a:lnTo>
                  <a:lnTo>
                    <a:pt y="18" x="72"/>
                  </a:lnTo>
                  <a:lnTo>
                    <a:pt y="13" x="64"/>
                  </a:lnTo>
                  <a:lnTo>
                    <a:pt y="10" x="54"/>
                  </a:lnTo>
                  <a:lnTo>
                    <a:pt y="6" x="42"/>
                  </a:lnTo>
                  <a:lnTo>
                    <a:pt y="3" x="30"/>
                  </a:lnTo>
                  <a:lnTo>
                    <a:pt y="1" x="15"/>
                  </a:lnTo>
                  <a:lnTo>
                    <a:pt y="0" x="0"/>
                  </a:lnTo>
                  <a:lnTo>
                    <a:pt y="0" x="0"/>
                  </a:lnTo>
                  <a:lnTo>
                    <a:pt y="17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69" name="Shape 7169"/>
            <p:cNvSpPr/>
            <p:nvPr/>
          </p:nvSpPr>
          <p:spPr>
            <a:xfrm>
              <a:off y="2308225" x="8129586"/>
              <a:ext cy="26987" cx="1493836"/>
            </a:xfrm>
            <a:custGeom>
              <a:pathLst>
                <a:path w="941" extrusionOk="0" h="17">
                  <a:moveTo>
                    <a:pt y="0" x="0"/>
                  </a:moveTo>
                  <a:lnTo>
                    <a:pt y="17" x="0"/>
                  </a:lnTo>
                  <a:lnTo>
                    <a:pt y="17" x="941"/>
                  </a:lnTo>
                  <a:lnTo>
                    <a:pt y="0" x="941"/>
                  </a:lnTo>
                  <a:lnTo>
                    <a:pt y="0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70" name="Shape 7170"/>
            <p:cNvSpPr/>
            <p:nvPr/>
          </p:nvSpPr>
          <p:spPr>
            <a:xfrm>
              <a:off y="2325686" x="9271000"/>
              <a:ext cy="466725" cx="487362"/>
            </a:xfrm>
            <a:custGeom>
              <a:pathLst>
                <a:path w="307" extrusionOk="0" h="294">
                  <a:moveTo>
                    <a:pt y="148" x="0"/>
                  </a:moveTo>
                  <a:lnTo>
                    <a:pt y="145" x="6"/>
                  </a:lnTo>
                  <a:lnTo>
                    <a:pt y="142" x="14"/>
                  </a:lnTo>
                  <a:lnTo>
                    <a:pt y="140" x="26"/>
                  </a:lnTo>
                  <a:lnTo>
                    <a:pt y="138" x="37"/>
                  </a:lnTo>
                  <a:lnTo>
                    <a:pt y="135" x="61"/>
                  </a:lnTo>
                  <a:lnTo>
                    <a:pt y="134" x="83"/>
                  </a:lnTo>
                  <a:lnTo>
                    <a:pt y="6" x="115"/>
                  </a:lnTo>
                  <a:lnTo>
                    <a:pt y="0" x="146"/>
                  </a:lnTo>
                  <a:lnTo>
                    <a:pt y="132" x="151"/>
                  </a:lnTo>
                  <a:lnTo>
                    <a:pt y="134" x="176"/>
                  </a:lnTo>
                  <a:lnTo>
                    <a:pt y="137" x="206"/>
                  </a:lnTo>
                  <a:lnTo>
                    <a:pt y="138" x="236"/>
                  </a:lnTo>
                  <a:lnTo>
                    <a:pt y="141" x="261"/>
                  </a:lnTo>
                  <a:lnTo>
                    <a:pt y="97" x="279"/>
                  </a:lnTo>
                  <a:lnTo>
                    <a:pt y="97" x="290"/>
                  </a:lnTo>
                  <a:lnTo>
                    <a:pt y="145" x="293"/>
                  </a:lnTo>
                  <a:lnTo>
                    <a:pt y="148" x="307"/>
                  </a:lnTo>
                  <a:lnTo>
                    <a:pt y="151" x="293"/>
                  </a:lnTo>
                  <a:lnTo>
                    <a:pt y="198" x="290"/>
                  </a:lnTo>
                  <a:lnTo>
                    <a:pt y="198" x="279"/>
                  </a:lnTo>
                  <a:lnTo>
                    <a:pt y="154" x="261"/>
                  </a:lnTo>
                  <a:lnTo>
                    <a:pt y="157" x="236"/>
                  </a:lnTo>
                  <a:lnTo>
                    <a:pt y="159" x="206"/>
                  </a:lnTo>
                  <a:lnTo>
                    <a:pt y="161" x="176"/>
                  </a:lnTo>
                  <a:lnTo>
                    <a:pt y="162" x="151"/>
                  </a:lnTo>
                  <a:lnTo>
                    <a:pt y="294" x="146"/>
                  </a:lnTo>
                  <a:lnTo>
                    <a:pt y="289" x="115"/>
                  </a:lnTo>
                  <a:lnTo>
                    <a:pt y="161" x="83"/>
                  </a:lnTo>
                  <a:lnTo>
                    <a:pt y="159" x="61"/>
                  </a:lnTo>
                  <a:lnTo>
                    <a:pt y="157" x="37"/>
                  </a:lnTo>
                  <a:lnTo>
                    <a:pt y="155" x="26"/>
                  </a:lnTo>
                  <a:lnTo>
                    <a:pt y="154" x="14"/>
                  </a:lnTo>
                  <a:lnTo>
                    <a:pt y="151" x="6"/>
                  </a:lnTo>
                  <a:lnTo>
                    <a:pt y="148" x="0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71" name="Shape 7171"/>
            <p:cNvSpPr/>
            <p:nvPr/>
          </p:nvSpPr>
          <p:spPr>
            <a:xfrm>
              <a:off y="2325686" x="9271000"/>
              <a:ext cy="466725" cx="487362"/>
            </a:xfrm>
            <a:custGeom>
              <a:pathLst>
                <a:path w="307" extrusionOk="0" h="294">
                  <a:moveTo>
                    <a:pt y="148" x="0"/>
                  </a:moveTo>
                  <a:lnTo>
                    <a:pt y="145" x="6"/>
                  </a:lnTo>
                  <a:lnTo>
                    <a:pt y="142" x="14"/>
                  </a:lnTo>
                  <a:lnTo>
                    <a:pt y="140" x="26"/>
                  </a:lnTo>
                  <a:lnTo>
                    <a:pt y="138" x="37"/>
                  </a:lnTo>
                  <a:lnTo>
                    <a:pt y="135" x="61"/>
                  </a:lnTo>
                  <a:lnTo>
                    <a:pt y="134" x="83"/>
                  </a:lnTo>
                  <a:lnTo>
                    <a:pt y="6" x="115"/>
                  </a:lnTo>
                  <a:lnTo>
                    <a:pt y="0" x="146"/>
                  </a:lnTo>
                  <a:lnTo>
                    <a:pt y="132" x="151"/>
                  </a:lnTo>
                  <a:lnTo>
                    <a:pt y="134" x="176"/>
                  </a:lnTo>
                  <a:lnTo>
                    <a:pt y="137" x="206"/>
                  </a:lnTo>
                  <a:lnTo>
                    <a:pt y="138" x="236"/>
                  </a:lnTo>
                  <a:lnTo>
                    <a:pt y="141" x="261"/>
                  </a:lnTo>
                  <a:lnTo>
                    <a:pt y="97" x="279"/>
                  </a:lnTo>
                  <a:lnTo>
                    <a:pt y="97" x="290"/>
                  </a:lnTo>
                  <a:lnTo>
                    <a:pt y="145" x="293"/>
                  </a:lnTo>
                  <a:lnTo>
                    <a:pt y="148" x="307"/>
                  </a:lnTo>
                  <a:lnTo>
                    <a:pt y="151" x="293"/>
                  </a:lnTo>
                  <a:lnTo>
                    <a:pt y="198" x="290"/>
                  </a:lnTo>
                  <a:lnTo>
                    <a:pt y="198" x="279"/>
                  </a:lnTo>
                  <a:lnTo>
                    <a:pt y="154" x="261"/>
                  </a:lnTo>
                  <a:lnTo>
                    <a:pt y="157" x="236"/>
                  </a:lnTo>
                  <a:lnTo>
                    <a:pt y="159" x="206"/>
                  </a:lnTo>
                  <a:lnTo>
                    <a:pt y="161" x="176"/>
                  </a:lnTo>
                  <a:lnTo>
                    <a:pt y="162" x="151"/>
                  </a:lnTo>
                  <a:lnTo>
                    <a:pt y="294" x="146"/>
                  </a:lnTo>
                  <a:lnTo>
                    <a:pt y="289" x="115"/>
                  </a:lnTo>
                  <a:lnTo>
                    <a:pt y="161" x="83"/>
                  </a:lnTo>
                  <a:lnTo>
                    <a:pt y="159" x="61"/>
                  </a:lnTo>
                  <a:lnTo>
                    <a:pt y="157" x="37"/>
                  </a:lnTo>
                  <a:lnTo>
                    <a:pt y="155" x="26"/>
                  </a:lnTo>
                  <a:lnTo>
                    <a:pt y="154" x="14"/>
                  </a:lnTo>
                  <a:lnTo>
                    <a:pt y="151" x="6"/>
                  </a:lnTo>
                  <a:lnTo>
                    <a:pt y="148" x="0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72" name="Shape 7172"/>
            <p:cNvSpPr/>
            <p:nvPr/>
          </p:nvSpPr>
          <p:spPr>
            <a:xfrm>
              <a:off y="2325686" x="5811837"/>
              <a:ext cy="466725" cx="487362"/>
            </a:xfrm>
            <a:custGeom>
              <a:pathLst>
                <a:path w="307" extrusionOk="0" h="294">
                  <a:moveTo>
                    <a:pt y="148" x="0"/>
                  </a:moveTo>
                  <a:lnTo>
                    <a:pt y="145" x="6"/>
                  </a:lnTo>
                  <a:lnTo>
                    <a:pt y="142" x="16"/>
                  </a:lnTo>
                  <a:lnTo>
                    <a:pt y="140" x="26"/>
                  </a:lnTo>
                  <a:lnTo>
                    <a:pt y="138" x="38"/>
                  </a:lnTo>
                  <a:lnTo>
                    <a:pt y="135" x="63"/>
                  </a:lnTo>
                  <a:lnTo>
                    <a:pt y="134" x="82"/>
                  </a:lnTo>
                  <a:lnTo>
                    <a:pt y="6" x="115"/>
                  </a:lnTo>
                  <a:lnTo>
                    <a:pt y="0" x="146"/>
                  </a:lnTo>
                  <a:lnTo>
                    <a:pt y="132" x="151"/>
                  </a:lnTo>
                  <a:lnTo>
                    <a:pt y="134" x="176"/>
                  </a:lnTo>
                  <a:lnTo>
                    <a:pt y="137" x="206"/>
                  </a:lnTo>
                  <a:lnTo>
                    <a:pt y="138" x="237"/>
                  </a:lnTo>
                  <a:lnTo>
                    <a:pt y="141" x="261"/>
                  </a:lnTo>
                  <a:lnTo>
                    <a:pt y="97" x="278"/>
                  </a:lnTo>
                  <a:lnTo>
                    <a:pt y="97" x="290"/>
                  </a:lnTo>
                  <a:lnTo>
                    <a:pt y="145" x="293"/>
                  </a:lnTo>
                  <a:lnTo>
                    <a:pt y="148" x="307"/>
                  </a:lnTo>
                  <a:lnTo>
                    <a:pt y="151" x="293"/>
                  </a:lnTo>
                  <a:lnTo>
                    <a:pt y="198" x="290"/>
                  </a:lnTo>
                  <a:lnTo>
                    <a:pt y="198" x="278"/>
                  </a:lnTo>
                  <a:lnTo>
                    <a:pt y="154" x="261"/>
                  </a:lnTo>
                  <a:lnTo>
                    <a:pt y="157" x="237"/>
                  </a:lnTo>
                  <a:lnTo>
                    <a:pt y="159" x="206"/>
                  </a:lnTo>
                  <a:lnTo>
                    <a:pt y="161" x="176"/>
                  </a:lnTo>
                  <a:lnTo>
                    <a:pt y="162" x="151"/>
                  </a:lnTo>
                  <a:lnTo>
                    <a:pt y="294" x="146"/>
                  </a:lnTo>
                  <a:lnTo>
                    <a:pt y="289" x="115"/>
                  </a:lnTo>
                  <a:lnTo>
                    <a:pt y="161" x="82"/>
                  </a:lnTo>
                  <a:lnTo>
                    <a:pt y="159" x="63"/>
                  </a:lnTo>
                  <a:lnTo>
                    <a:pt y="157" x="38"/>
                  </a:lnTo>
                  <a:lnTo>
                    <a:pt y="155" x="26"/>
                  </a:lnTo>
                  <a:lnTo>
                    <a:pt y="154" x="16"/>
                  </a:lnTo>
                  <a:lnTo>
                    <a:pt y="151" x="6"/>
                  </a:lnTo>
                  <a:lnTo>
                    <a:pt y="148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73" name="Shape 7173"/>
            <p:cNvSpPr/>
            <p:nvPr/>
          </p:nvSpPr>
          <p:spPr>
            <a:xfrm>
              <a:off y="2325686" x="7810500"/>
              <a:ext cy="466725" cx="485775"/>
            </a:xfrm>
            <a:custGeom>
              <a:pathLst>
                <a:path w="306" extrusionOk="0" h="294">
                  <a:moveTo>
                    <a:pt y="148" x="0"/>
                  </a:moveTo>
                  <a:lnTo>
                    <a:pt y="145" x="5"/>
                  </a:lnTo>
                  <a:lnTo>
                    <a:pt y="142" x="15"/>
                  </a:lnTo>
                  <a:lnTo>
                    <a:pt y="140" x="25"/>
                  </a:lnTo>
                  <a:lnTo>
                    <a:pt y="138" x="38"/>
                  </a:lnTo>
                  <a:lnTo>
                    <a:pt y="135" x="62"/>
                  </a:lnTo>
                  <a:lnTo>
                    <a:pt y="134" x="82"/>
                  </a:lnTo>
                  <a:lnTo>
                    <a:pt y="6" x="115"/>
                  </a:lnTo>
                  <a:lnTo>
                    <a:pt y="0" x="146"/>
                  </a:lnTo>
                  <a:lnTo>
                    <a:pt y="132" x="150"/>
                  </a:lnTo>
                  <a:lnTo>
                    <a:pt y="134" x="176"/>
                  </a:lnTo>
                  <a:lnTo>
                    <a:pt y="137" x="206"/>
                  </a:lnTo>
                  <a:lnTo>
                    <a:pt y="138" x="237"/>
                  </a:lnTo>
                  <a:lnTo>
                    <a:pt y="141" x="261"/>
                  </a:lnTo>
                  <a:lnTo>
                    <a:pt y="97" x="278"/>
                  </a:lnTo>
                  <a:lnTo>
                    <a:pt y="97" x="289"/>
                  </a:lnTo>
                  <a:lnTo>
                    <a:pt y="145" x="292"/>
                  </a:lnTo>
                  <a:lnTo>
                    <a:pt y="148" x="306"/>
                  </a:lnTo>
                  <a:lnTo>
                    <a:pt y="151" x="292"/>
                  </a:lnTo>
                  <a:lnTo>
                    <a:pt y="198" x="289"/>
                  </a:lnTo>
                  <a:lnTo>
                    <a:pt y="198" x="278"/>
                  </a:lnTo>
                  <a:lnTo>
                    <a:pt y="154" x="261"/>
                  </a:lnTo>
                  <a:lnTo>
                    <a:pt y="157" x="237"/>
                  </a:lnTo>
                  <a:lnTo>
                    <a:pt y="159" x="206"/>
                  </a:lnTo>
                  <a:lnTo>
                    <a:pt y="161" x="176"/>
                  </a:lnTo>
                  <a:lnTo>
                    <a:pt y="162" x="150"/>
                  </a:lnTo>
                  <a:lnTo>
                    <a:pt y="294" x="146"/>
                  </a:lnTo>
                  <a:lnTo>
                    <a:pt y="289" x="115"/>
                  </a:lnTo>
                  <a:lnTo>
                    <a:pt y="161" x="82"/>
                  </a:lnTo>
                  <a:lnTo>
                    <a:pt y="159" x="62"/>
                  </a:lnTo>
                  <a:lnTo>
                    <a:pt y="157" x="38"/>
                  </a:lnTo>
                  <a:lnTo>
                    <a:pt y="155" x="25"/>
                  </a:lnTo>
                  <a:lnTo>
                    <a:pt y="154" x="15"/>
                  </a:lnTo>
                  <a:lnTo>
                    <a:pt y="151" x="5"/>
                  </a:lnTo>
                  <a:lnTo>
                    <a:pt y="148" x="0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74" name="Shape 7174"/>
            <p:cNvSpPr/>
            <p:nvPr/>
          </p:nvSpPr>
          <p:spPr>
            <a:xfrm>
              <a:off y="2325686" x="7810500"/>
              <a:ext cy="466725" cx="485775"/>
            </a:xfrm>
            <a:custGeom>
              <a:pathLst>
                <a:path w="306" extrusionOk="0" h="294">
                  <a:moveTo>
                    <a:pt y="148" x="0"/>
                  </a:moveTo>
                  <a:lnTo>
                    <a:pt y="145" x="5"/>
                  </a:lnTo>
                  <a:lnTo>
                    <a:pt y="142" x="15"/>
                  </a:lnTo>
                  <a:lnTo>
                    <a:pt y="140" x="25"/>
                  </a:lnTo>
                  <a:lnTo>
                    <a:pt y="138" x="38"/>
                  </a:lnTo>
                  <a:lnTo>
                    <a:pt y="135" x="62"/>
                  </a:lnTo>
                  <a:lnTo>
                    <a:pt y="134" x="82"/>
                  </a:lnTo>
                  <a:lnTo>
                    <a:pt y="6" x="115"/>
                  </a:lnTo>
                  <a:lnTo>
                    <a:pt y="0" x="146"/>
                  </a:lnTo>
                  <a:lnTo>
                    <a:pt y="132" x="150"/>
                  </a:lnTo>
                  <a:lnTo>
                    <a:pt y="134" x="176"/>
                  </a:lnTo>
                  <a:lnTo>
                    <a:pt y="137" x="206"/>
                  </a:lnTo>
                  <a:lnTo>
                    <a:pt y="138" x="237"/>
                  </a:lnTo>
                  <a:lnTo>
                    <a:pt y="141" x="261"/>
                  </a:lnTo>
                  <a:lnTo>
                    <a:pt y="97" x="278"/>
                  </a:lnTo>
                  <a:lnTo>
                    <a:pt y="97" x="289"/>
                  </a:lnTo>
                  <a:lnTo>
                    <a:pt y="145" x="292"/>
                  </a:lnTo>
                  <a:lnTo>
                    <a:pt y="148" x="306"/>
                  </a:lnTo>
                  <a:lnTo>
                    <a:pt y="151" x="292"/>
                  </a:lnTo>
                  <a:lnTo>
                    <a:pt y="198" x="289"/>
                  </a:lnTo>
                  <a:lnTo>
                    <a:pt y="198" x="278"/>
                  </a:lnTo>
                  <a:lnTo>
                    <a:pt y="154" x="261"/>
                  </a:lnTo>
                  <a:lnTo>
                    <a:pt y="157" x="237"/>
                  </a:lnTo>
                  <a:lnTo>
                    <a:pt y="159" x="206"/>
                  </a:lnTo>
                  <a:lnTo>
                    <a:pt y="161" x="176"/>
                  </a:lnTo>
                  <a:lnTo>
                    <a:pt y="162" x="150"/>
                  </a:lnTo>
                  <a:lnTo>
                    <a:pt y="294" x="146"/>
                  </a:lnTo>
                  <a:lnTo>
                    <a:pt y="289" x="115"/>
                  </a:lnTo>
                  <a:lnTo>
                    <a:pt y="161" x="82"/>
                  </a:lnTo>
                  <a:lnTo>
                    <a:pt y="159" x="62"/>
                  </a:lnTo>
                  <a:lnTo>
                    <a:pt y="157" x="38"/>
                  </a:lnTo>
                  <a:lnTo>
                    <a:pt y="155" x="25"/>
                  </a:lnTo>
                  <a:lnTo>
                    <a:pt y="154" x="15"/>
                  </a:lnTo>
                  <a:lnTo>
                    <a:pt y="151" x="5"/>
                  </a:lnTo>
                  <a:lnTo>
                    <a:pt y="148" x="0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75" name="Shape 7175"/>
            <p:cNvSpPr/>
            <p:nvPr/>
          </p:nvSpPr>
          <p:spPr>
            <a:xfrm>
              <a:off y="2325686" x="4954587"/>
              <a:ext cy="466725" cx="487362"/>
            </a:xfrm>
            <a:custGeom>
              <a:pathLst>
                <a:path w="307" extrusionOk="0" h="294">
                  <a:moveTo>
                    <a:pt y="148" x="0"/>
                  </a:moveTo>
                  <a:lnTo>
                    <a:pt y="145" x="6"/>
                  </a:lnTo>
                  <a:lnTo>
                    <a:pt y="142" x="14"/>
                  </a:lnTo>
                  <a:lnTo>
                    <a:pt y="140" x="26"/>
                  </a:lnTo>
                  <a:lnTo>
                    <a:pt y="138" x="37"/>
                  </a:lnTo>
                  <a:lnTo>
                    <a:pt y="135" x="61"/>
                  </a:lnTo>
                  <a:lnTo>
                    <a:pt y="134" x="81"/>
                  </a:lnTo>
                  <a:lnTo>
                    <a:pt y="6" x="115"/>
                  </a:lnTo>
                  <a:lnTo>
                    <a:pt y="0" x="145"/>
                  </a:lnTo>
                  <a:lnTo>
                    <a:pt y="132" x="151"/>
                  </a:lnTo>
                  <a:lnTo>
                    <a:pt y="134" x="176"/>
                  </a:lnTo>
                  <a:lnTo>
                    <a:pt y="137" x="206"/>
                  </a:lnTo>
                  <a:lnTo>
                    <a:pt y="138" x="236"/>
                  </a:lnTo>
                  <a:lnTo>
                    <a:pt y="141" x="262"/>
                  </a:lnTo>
                  <a:lnTo>
                    <a:pt y="97" x="279"/>
                  </a:lnTo>
                  <a:lnTo>
                    <a:pt y="97" x="290"/>
                  </a:lnTo>
                  <a:lnTo>
                    <a:pt y="145" x="293"/>
                  </a:lnTo>
                  <a:lnTo>
                    <a:pt y="148" x="307"/>
                  </a:lnTo>
                  <a:lnTo>
                    <a:pt y="151" x="293"/>
                  </a:lnTo>
                  <a:lnTo>
                    <a:pt y="198" x="290"/>
                  </a:lnTo>
                  <a:lnTo>
                    <a:pt y="198" x="279"/>
                  </a:lnTo>
                  <a:lnTo>
                    <a:pt y="154" x="262"/>
                  </a:lnTo>
                  <a:lnTo>
                    <a:pt y="157" x="236"/>
                  </a:lnTo>
                  <a:lnTo>
                    <a:pt y="159" x="206"/>
                  </a:lnTo>
                  <a:lnTo>
                    <a:pt y="161" x="176"/>
                  </a:lnTo>
                  <a:lnTo>
                    <a:pt y="162" x="151"/>
                  </a:lnTo>
                  <a:lnTo>
                    <a:pt y="294" x="145"/>
                  </a:lnTo>
                  <a:lnTo>
                    <a:pt y="289" x="115"/>
                  </a:lnTo>
                  <a:lnTo>
                    <a:pt y="161" x="81"/>
                  </a:lnTo>
                  <a:lnTo>
                    <a:pt y="159" x="61"/>
                  </a:lnTo>
                  <a:lnTo>
                    <a:pt y="157" x="37"/>
                  </a:lnTo>
                  <a:lnTo>
                    <a:pt y="155" x="26"/>
                  </a:lnTo>
                  <a:lnTo>
                    <a:pt y="154" x="14"/>
                  </a:lnTo>
                  <a:lnTo>
                    <a:pt y="151" x="6"/>
                  </a:lnTo>
                  <a:lnTo>
                    <a:pt y="148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76" name="Shape 7176"/>
            <p:cNvSpPr/>
            <p:nvPr/>
          </p:nvSpPr>
          <p:spPr>
            <a:xfrm>
              <a:off y="2473325" x="3911600"/>
              <a:ext cy="109536" cx="474661"/>
            </a:xfrm>
            <a:custGeom>
              <a:pathLst>
                <a:path w="299" extrusionOk="0" h="69">
                  <a:moveTo>
                    <a:pt y="62" x="262"/>
                  </a:moveTo>
                  <a:lnTo>
                    <a:pt y="64" x="240"/>
                  </a:lnTo>
                  <a:lnTo>
                    <a:pt y="65" x="213"/>
                  </a:lnTo>
                  <a:lnTo>
                    <a:pt y="66" x="183"/>
                  </a:lnTo>
                  <a:lnTo>
                    <a:pt y="68" x="152"/>
                  </a:lnTo>
                  <a:lnTo>
                    <a:pt y="69" x="120"/>
                  </a:lnTo>
                  <a:lnTo>
                    <a:pt y="69" x="91"/>
                  </a:lnTo>
                  <a:lnTo>
                    <a:pt y="69" x="64"/>
                  </a:lnTo>
                  <a:lnTo>
                    <a:pt y="68" x="41"/>
                  </a:lnTo>
                  <a:lnTo>
                    <a:pt y="66" x="32"/>
                  </a:lnTo>
                  <a:lnTo>
                    <a:pt y="64" x="24"/>
                  </a:lnTo>
                  <a:lnTo>
                    <a:pt y="61" x="15"/>
                  </a:lnTo>
                  <a:lnTo>
                    <a:pt y="58" x="10"/>
                  </a:lnTo>
                  <a:lnTo>
                    <a:pt y="55" x="5"/>
                  </a:lnTo>
                  <a:lnTo>
                    <a:pt y="49" x="0"/>
                  </a:lnTo>
                  <a:lnTo>
                    <a:pt y="45" x="5"/>
                  </a:lnTo>
                  <a:lnTo>
                    <a:pt y="42" x="11"/>
                  </a:lnTo>
                  <a:lnTo>
                    <a:pt y="38" x="24"/>
                  </a:lnTo>
                  <a:lnTo>
                    <a:pt y="35" x="44"/>
                  </a:lnTo>
                  <a:lnTo>
                    <a:pt y="34" x="52"/>
                  </a:lnTo>
                  <a:lnTo>
                    <a:pt y="32" x="62"/>
                  </a:lnTo>
                  <a:lnTo>
                    <a:pt y="28" x="68"/>
                  </a:lnTo>
                  <a:lnTo>
                    <a:pt y="25" x="76"/>
                  </a:lnTo>
                  <a:lnTo>
                    <a:pt y="22" x="86"/>
                  </a:lnTo>
                  <a:lnTo>
                    <a:pt y="21" x="96"/>
                  </a:lnTo>
                  <a:lnTo>
                    <a:pt y="22" x="106"/>
                  </a:lnTo>
                  <a:lnTo>
                    <a:pt y="24" x="120"/>
                  </a:lnTo>
                  <a:lnTo>
                    <a:pt y="27" x="133"/>
                  </a:lnTo>
                  <a:lnTo>
                    <a:pt y="29" x="143"/>
                  </a:lnTo>
                  <a:lnTo>
                    <a:pt y="37" x="237"/>
                  </a:lnTo>
                  <a:lnTo>
                    <a:pt y="1" x="272"/>
                  </a:lnTo>
                  <a:lnTo>
                    <a:pt y="0" x="299"/>
                  </a:lnTo>
                  <a:lnTo>
                    <a:pt y="61" x="295"/>
                  </a:lnTo>
                  <a:lnTo>
                    <a:pt y="62" x="2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77" name="Shape 7177"/>
            <p:cNvSpPr/>
            <p:nvPr/>
          </p:nvSpPr>
          <p:spPr>
            <a:xfrm>
              <a:off y="2524125" x="6669086"/>
              <a:ext cy="111125" cx="473075"/>
            </a:xfrm>
            <a:custGeom>
              <a:pathLst>
                <a:path w="298" extrusionOk="0" h="70">
                  <a:moveTo>
                    <a:pt y="7" x="261"/>
                  </a:moveTo>
                  <a:lnTo>
                    <a:pt y="6" x="239"/>
                  </a:lnTo>
                  <a:lnTo>
                    <a:pt y="5" x="213"/>
                  </a:lnTo>
                  <a:lnTo>
                    <a:pt y="3" x="182"/>
                  </a:lnTo>
                  <a:lnTo>
                    <a:pt y="2" x="150"/>
                  </a:lnTo>
                  <a:lnTo>
                    <a:pt y="0" x="119"/>
                  </a:lnTo>
                  <a:lnTo>
                    <a:pt y="0" x="89"/>
                  </a:lnTo>
                  <a:lnTo>
                    <a:pt y="0" x="62"/>
                  </a:lnTo>
                  <a:lnTo>
                    <a:pt y="2" x="40"/>
                  </a:lnTo>
                  <a:lnTo>
                    <a:pt y="3" x="31"/>
                  </a:lnTo>
                  <a:lnTo>
                    <a:pt y="5" x="23"/>
                  </a:lnTo>
                  <a:lnTo>
                    <a:pt y="7" x="15"/>
                  </a:lnTo>
                  <a:lnTo>
                    <a:pt y="12" x="10"/>
                  </a:lnTo>
                  <a:lnTo>
                    <a:pt y="15" x="4"/>
                  </a:lnTo>
                  <a:lnTo>
                    <a:pt y="20" x="0"/>
                  </a:lnTo>
                  <a:lnTo>
                    <a:pt y="24" x="4"/>
                  </a:lnTo>
                  <a:lnTo>
                    <a:pt y="27" x="10"/>
                  </a:lnTo>
                  <a:lnTo>
                    <a:pt y="32" x="23"/>
                  </a:lnTo>
                  <a:lnTo>
                    <a:pt y="34" x="42"/>
                  </a:lnTo>
                  <a:lnTo>
                    <a:pt y="34" x="52"/>
                  </a:lnTo>
                  <a:lnTo>
                    <a:pt y="37" x="61"/>
                  </a:lnTo>
                  <a:lnTo>
                    <a:pt y="42" x="68"/>
                  </a:lnTo>
                  <a:lnTo>
                    <a:pt y="44" x="75"/>
                  </a:lnTo>
                  <a:lnTo>
                    <a:pt y="47" x="85"/>
                  </a:lnTo>
                  <a:lnTo>
                    <a:pt y="49" x="95"/>
                  </a:lnTo>
                  <a:lnTo>
                    <a:pt y="47" x="105"/>
                  </a:lnTo>
                  <a:lnTo>
                    <a:pt y="44" x="119"/>
                  </a:lnTo>
                  <a:lnTo>
                    <a:pt y="42" x="132"/>
                  </a:lnTo>
                  <a:lnTo>
                    <a:pt y="40" x="143"/>
                  </a:lnTo>
                  <a:lnTo>
                    <a:pt y="33" x="236"/>
                  </a:lnTo>
                  <a:lnTo>
                    <a:pt y="67" x="271"/>
                  </a:lnTo>
                  <a:lnTo>
                    <a:pt y="70" x="298"/>
                  </a:lnTo>
                  <a:lnTo>
                    <a:pt y="7" x="294"/>
                  </a:lnTo>
                  <a:lnTo>
                    <a:pt y="7" x="26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78" name="Shape 7178"/>
            <p:cNvSpPr/>
            <p:nvPr/>
          </p:nvSpPr>
          <p:spPr>
            <a:xfrm>
              <a:off y="2476500" x="10336211"/>
              <a:ext cy="111125" cx="473075"/>
            </a:xfrm>
            <a:custGeom>
              <a:pathLst>
                <a:path w="298" extrusionOk="0" h="70">
                  <a:moveTo>
                    <a:pt y="63" x="262"/>
                  </a:moveTo>
                  <a:lnTo>
                    <a:pt y="63" x="240"/>
                  </a:lnTo>
                  <a:lnTo>
                    <a:pt y="64" x="213"/>
                  </a:lnTo>
                  <a:lnTo>
                    <a:pt y="67" x="183"/>
                  </a:lnTo>
                  <a:lnTo>
                    <a:pt y="69" x="152"/>
                  </a:lnTo>
                  <a:lnTo>
                    <a:pt y="69" x="120"/>
                  </a:lnTo>
                  <a:lnTo>
                    <a:pt y="70" x="91"/>
                  </a:lnTo>
                  <a:lnTo>
                    <a:pt y="70" x="64"/>
                  </a:lnTo>
                  <a:lnTo>
                    <a:pt y="67" x="41"/>
                  </a:lnTo>
                  <a:lnTo>
                    <a:pt y="67" x="32"/>
                  </a:lnTo>
                  <a:lnTo>
                    <a:pt y="64" x="24"/>
                  </a:lnTo>
                  <a:lnTo>
                    <a:pt y="62" x="15"/>
                  </a:lnTo>
                  <a:lnTo>
                    <a:pt y="59" x="10"/>
                  </a:lnTo>
                  <a:lnTo>
                    <a:pt y="56" x="5"/>
                  </a:lnTo>
                  <a:lnTo>
                    <a:pt y="50" x="0"/>
                  </a:lnTo>
                  <a:lnTo>
                    <a:pt y="46" x="5"/>
                  </a:lnTo>
                  <a:lnTo>
                    <a:pt y="42" x="11"/>
                  </a:lnTo>
                  <a:lnTo>
                    <a:pt y="39" x="24"/>
                  </a:lnTo>
                  <a:lnTo>
                    <a:pt y="36" x="44"/>
                  </a:lnTo>
                  <a:lnTo>
                    <a:pt y="35" x="52"/>
                  </a:lnTo>
                  <a:lnTo>
                    <a:pt y="32" x="62"/>
                  </a:lnTo>
                  <a:lnTo>
                    <a:pt y="29" x="68"/>
                  </a:lnTo>
                  <a:lnTo>
                    <a:pt y="25" x="76"/>
                  </a:lnTo>
                  <a:lnTo>
                    <a:pt y="23" x="86"/>
                  </a:lnTo>
                  <a:lnTo>
                    <a:pt y="22" x="96"/>
                  </a:lnTo>
                  <a:lnTo>
                    <a:pt y="23" x="106"/>
                  </a:lnTo>
                  <a:lnTo>
                    <a:pt y="25" x="120"/>
                  </a:lnTo>
                  <a:lnTo>
                    <a:pt y="27" x="133"/>
                  </a:lnTo>
                  <a:lnTo>
                    <a:pt y="30" x="143"/>
                  </a:lnTo>
                  <a:lnTo>
                    <a:pt y="37" x="237"/>
                  </a:lnTo>
                  <a:lnTo>
                    <a:pt y="2" x="272"/>
                  </a:lnTo>
                  <a:lnTo>
                    <a:pt y="0" x="298"/>
                  </a:lnTo>
                  <a:lnTo>
                    <a:pt y="62" x="295"/>
                  </a:lnTo>
                  <a:lnTo>
                    <a:pt y="63" x="2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179" name="Shape 7179"/>
            <p:cNvSpPr/>
            <p:nvPr/>
          </p:nvSpPr>
          <p:spPr>
            <a:xfrm>
              <a:off y="3267075" x="4446587"/>
              <a:ext cy="725486" cx="2897186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Not equal length of lines between part- rolls</a:t>
              </a:r>
            </a:p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minus 1 point for each!</a:t>
              </a:r>
            </a:p>
          </p:txBody>
        </p:sp>
        <p:sp>
          <p:nvSpPr>
            <p:cNvPr id="7180" name="Shape 7180"/>
            <p:cNvSpPr/>
            <p:nvPr/>
          </p:nvSpPr>
          <p:spPr>
            <a:xfrm>
              <a:off y="3430587" x="8134350"/>
              <a:ext cy="482599" cx="2438399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Different roll rate… minus 1 point!</a:t>
              </a:r>
            </a:p>
          </p:txBody>
        </p:sp>
      </p:grpSp>
      <p:sp>
        <p:nvSpPr>
          <p:cNvPr id="7181" name="Shape 7181"/>
          <p:cNvSpPr/>
          <p:nvPr/>
        </p:nvSpPr>
        <p:spPr>
          <a:xfrm>
            <a:off y="895350" x="598487"/>
            <a:ext cy="1173161" cx="2268536"/>
          </a:xfrm>
          <a:custGeom>
            <a:pathLst>
              <a:path w="1769" extrusionOk="0" h="862">
                <a:moveTo>
                  <a:pt y="0" x="1769"/>
                </a:moveTo>
                <a:cubicBezTo>
                  <a:pt y="2" x="1742"/>
                  <a:pt y="5" x="1662"/>
                  <a:pt y="11" x="1607"/>
                </a:cubicBezTo>
                <a:cubicBezTo>
                  <a:pt y="17" x="1552"/>
                  <a:pt y="22" x="1510"/>
                  <a:pt y="38" x="1438"/>
                </a:cubicBezTo>
                <a:cubicBezTo>
                  <a:pt y="54" x="1366"/>
                  <a:pt y="89" x="1246"/>
                  <a:pt y="110" x="1174"/>
                </a:cubicBezTo>
                <a:cubicBezTo>
                  <a:pt y="131" x="1102"/>
                  <a:pt y="144" x="1065"/>
                  <a:pt y="167" x="1004"/>
                </a:cubicBezTo>
                <a:cubicBezTo>
                  <a:pt y="190" x="943"/>
                  <a:pt y="220" x="868"/>
                  <a:pt y="248" x="809"/>
                </a:cubicBezTo>
                <a:cubicBezTo>
                  <a:pt y="276" x="750"/>
                  <a:pt y="306" x="700"/>
                  <a:pt y="338" x="647"/>
                </a:cubicBezTo>
                <a:cubicBezTo>
                  <a:pt y="370" x="594"/>
                  <a:pt y="396" x="552"/>
                  <a:pt y="443" x="488"/>
                </a:cubicBezTo>
                <a:cubicBezTo>
                  <a:pt y="490" x="424"/>
                  <a:pt y="550" x="347"/>
                  <a:pt y="620" x="266"/>
                </a:cubicBezTo>
                <a:cubicBezTo>
                  <a:pt y="690" x="185"/>
                  <a:pt y="812" x="55"/>
                  <a:pt y="862" x="0"/>
                </a:cubicBezTo>
              </a:path>
            </a:pathLst>
          </a:custGeom>
          <a:noFill/>
          <a:ln w="25400" cap="flat">
            <a:solidFill>
              <a:srgbClr val="FF0000">
                <a:alpha val="65490"/>
              </a:srgbClr>
            </a:solidFill>
            <a:prstDash val="solid"/>
            <a:miter/>
            <a:headEnd w="lg" len="lg" type="none"/>
            <a:tailEnd w="lg" len="lg" type="triangle"/>
          </a:ln>
        </p:spPr>
        <p:txBody>
          <a:bodyPr bIns="45700" rIns="91425" lIns="91425" tIns="45700" anchor="ctr" anchorCtr="0">
            <a:noAutofit/>
          </a:bodyPr>
          <a:lstStyle/>
          <a:p/>
        </p:txBody>
      </p:sp>
      <p:sp>
        <p:nvSpPr>
          <p:cNvPr id="7182" name="Shape 7182"/>
          <p:cNvSpPr/>
          <p:nvPr/>
        </p:nvSpPr>
        <p:spPr>
          <a:xfrm>
            <a:off y="1985961" x="2128836"/>
            <a:ext cy="369886" cx="755649"/>
          </a:xfrm>
          <a:custGeom>
            <a:pathLst>
              <a:path w="1769" extrusionOk="0" h="862">
                <a:moveTo>
                  <a:pt y="0" x="1769"/>
                </a:moveTo>
                <a:cubicBezTo>
                  <a:pt y="6" x="1714"/>
                  <a:pt y="20" x="1537"/>
                  <a:pt y="38" x="1438"/>
                </a:cubicBezTo>
                <a:cubicBezTo>
                  <a:pt y="56" x="1339"/>
                  <a:pt y="73" x="1281"/>
                  <a:pt y="110" x="1174"/>
                </a:cubicBezTo>
                <a:cubicBezTo>
                  <a:pt y="147" x="1067"/>
                  <a:pt y="202" x="913"/>
                  <a:pt y="262" x="798"/>
                </a:cubicBezTo>
                <a:cubicBezTo>
                  <a:pt y="322" x="683"/>
                  <a:pt y="370" x="619"/>
                  <a:pt y="470" x="486"/>
                </a:cubicBezTo>
                <a:cubicBezTo>
                  <a:pt y="570" x="353"/>
                  <a:pt y="780" x="101"/>
                  <a:pt y="862" x="0"/>
                </a:cubicBezTo>
              </a:path>
            </a:pathLst>
          </a:custGeom>
          <a:noFill/>
          <a:ln w="25400" cap="flat">
            <a:solidFill>
              <a:srgbClr val="FF0000">
                <a:alpha val="65490"/>
              </a:srgbClr>
            </a:solidFill>
            <a:prstDash val="solid"/>
            <a:miter/>
            <a:headEnd w="lg" len="lg" type="none"/>
            <a:tailEnd w="lg" len="lg" type="triangle"/>
          </a:ln>
        </p:spPr>
        <p:txBody>
          <a:bodyPr bIns="45700" rIns="91425" lIns="91425" tIns="45700" anchor="ctr" anchorCtr="0">
            <a:noAutofit/>
          </a:bodyPr>
          <a:lstStyle/>
          <a:p/>
        </p:txBody>
      </p:sp>
      <p:sp>
        <p:nvSpPr>
          <p:cNvPr id="7183" name="Shape 7183"/>
          <p:cNvSpPr/>
          <p:nvPr/>
        </p:nvSpPr>
        <p:spPr>
          <a:xfrm>
            <a:off y="2684461" x="6065837"/>
            <a:ext cy="396875" cx="311149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184" name="Shape 7184"/>
          <p:cNvSpPr/>
          <p:nvPr/>
        </p:nvSpPr>
        <p:spPr>
          <a:xfrm>
            <a:off y="2870200" x="5251450"/>
            <a:ext cy="396875" cx="311149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185" name="Shape 7185"/>
          <p:cNvSpPr/>
          <p:nvPr/>
        </p:nvSpPr>
        <p:spPr>
          <a:xfrm>
            <a:off y="2684461" x="4611687"/>
            <a:ext cy="396875" cx="311149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186" name="Shape 7186"/>
          <p:cNvSpPr/>
          <p:nvPr/>
        </p:nvSpPr>
        <p:spPr>
          <a:xfrm>
            <a:off y="2747961" x="4146550"/>
            <a:ext cy="396875" cx="309561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187" name="Shape 7187"/>
          <p:cNvSpPr/>
          <p:nvPr/>
        </p:nvSpPr>
        <p:spPr>
          <a:xfrm>
            <a:off y="1327150" x="2168525"/>
            <a:ext cy="431800" cx="522287"/>
          </a:xfrm>
          <a:custGeom>
            <a:pathLst>
              <a:path w="325" extrusionOk="0" h="308">
                <a:moveTo>
                  <a:pt y="0" x="317"/>
                </a:moveTo>
                <a:lnTo>
                  <a:pt y="11" x="325"/>
                </a:lnTo>
                <a:lnTo>
                  <a:pt y="33" x="299"/>
                </a:lnTo>
                <a:lnTo>
                  <a:pt y="58" x="272"/>
                </a:lnTo>
                <a:lnTo>
                  <a:pt y="90" x="244"/>
                </a:lnTo>
                <a:lnTo>
                  <a:pt y="127" x="213"/>
                </a:lnTo>
                <a:lnTo>
                  <a:pt y="166" x="185"/>
                </a:lnTo>
                <a:lnTo>
                  <a:pt y="203" x="159"/>
                </a:lnTo>
                <a:lnTo>
                  <a:pt y="239" x="138"/>
                </a:lnTo>
                <a:lnTo>
                  <a:pt y="275" x="119"/>
                </a:lnTo>
                <a:lnTo>
                  <a:pt y="286" x="102"/>
                </a:lnTo>
                <a:lnTo>
                  <a:pt y="299" x="85"/>
                </a:lnTo>
                <a:lnTo>
                  <a:pt y="308" x="73"/>
                </a:lnTo>
                <a:lnTo>
                  <a:pt y="293" x="67"/>
                </a:lnTo>
                <a:lnTo>
                  <a:pt y="272" x="60"/>
                </a:lnTo>
                <a:lnTo>
                  <a:pt y="256" x="53"/>
                </a:lnTo>
                <a:lnTo>
                  <a:pt y="242" x="46"/>
                </a:lnTo>
                <a:lnTo>
                  <a:pt y="229" x="39"/>
                </a:lnTo>
                <a:lnTo>
                  <a:pt y="217" x="33"/>
                </a:lnTo>
                <a:lnTo>
                  <a:pt y="209" x="27"/>
                </a:lnTo>
                <a:lnTo>
                  <a:pt y="202" x="20"/>
                </a:lnTo>
                <a:lnTo>
                  <a:pt y="194" x="14"/>
                </a:lnTo>
                <a:lnTo>
                  <a:pt y="190" x="7"/>
                </a:lnTo>
                <a:lnTo>
                  <a:pt y="187" x="0"/>
                </a:lnTo>
                <a:lnTo>
                  <a:pt y="176" x="11"/>
                </a:lnTo>
                <a:lnTo>
                  <a:pt y="167" x="24"/>
                </a:lnTo>
                <a:lnTo>
                  <a:pt y="164" x="30"/>
                </a:lnTo>
                <a:lnTo>
                  <a:pt y="162" x="36"/>
                </a:lnTo>
                <a:lnTo>
                  <a:pt y="162" x="40"/>
                </a:lnTo>
                <a:lnTo>
                  <a:pt y="160" x="46"/>
                </a:lnTo>
                <a:lnTo>
                  <a:pt y="162" x="50"/>
                </a:lnTo>
                <a:lnTo>
                  <a:pt y="163" x="56"/>
                </a:lnTo>
                <a:lnTo>
                  <a:pt y="167" x="60"/>
                </a:lnTo>
                <a:lnTo>
                  <a:pt y="173" x="64"/>
                </a:lnTo>
                <a:lnTo>
                  <a:pt y="189" x="76"/>
                </a:lnTo>
                <a:lnTo>
                  <a:pt y="210" x="86"/>
                </a:lnTo>
                <a:lnTo>
                  <a:pt y="226" x="93"/>
                </a:lnTo>
                <a:lnTo>
                  <a:pt y="193" x="115"/>
                </a:lnTo>
                <a:lnTo>
                  <a:pt y="160" x="139"/>
                </a:lnTo>
                <a:lnTo>
                  <a:pt y="127" x="166"/>
                </a:lnTo>
                <a:lnTo>
                  <a:pt y="96" x="195"/>
                </a:lnTo>
                <a:lnTo>
                  <a:pt y="67" x="226"/>
                </a:lnTo>
                <a:lnTo>
                  <a:pt y="40" x="256"/>
                </a:lnTo>
                <a:lnTo>
                  <a:pt y="18" x="287"/>
                </a:lnTo>
                <a:lnTo>
                  <a:pt y="0" x="317"/>
                </a:lnTo>
                <a:close/>
              </a:path>
            </a:pathLst>
          </a:custGeom>
          <a:solidFill>
            <a:srgbClr val="02369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</p:spTree>
  </p:cSld>
  <p:clrMapOvr>
    <a:masterClrMapping/>
  </p:clrMapOvr>
  <p:transition spd="slow">
    <p:cut/>
  </p:transition>
</p:sld>
</file>

<file path=ppt/slides/slide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7191" name="Shape 7191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pSp>
        <p:nvGrpSpPr>
          <p:cNvPr id="7192" name="Shape 7192"/>
          <p:cNvGrpSpPr/>
          <p:nvPr/>
        </p:nvGrpSpPr>
        <p:grpSpPr>
          <a:xfrm>
            <a:off y="353347" x="2082380"/>
            <a:ext cy="1199891" cx="6039689"/>
            <a:chOff y="25675" x="6075"/>
            <a:chExt cy="2948650" cx="2987850"/>
          </a:xfrm>
        </p:grpSpPr>
        <p:sp>
          <p:nvSpPr>
            <p:cNvPr id="7193" name="Shape 7193"/>
            <p:cNvSpPr/>
            <p:nvPr/>
          </p:nvSpPr>
          <p:spPr>
            <a:xfrm>
              <a:off y="334025" x="2572450"/>
              <a:ext cy="38575" cx="319150"/>
            </a:xfrm>
            <a:custGeom>
              <a:pathLst>
                <a:path w="12766" extrusionOk="0" h="1543">
                  <a:moveTo>
                    <a:pt y="1" x="1"/>
                  </a:moveTo>
                  <a:lnTo>
                    <a:pt y="1543" x="1"/>
                  </a:lnTo>
                  <a:lnTo>
                    <a:pt y="1543" x="12766"/>
                  </a:lnTo>
                  <a:lnTo>
                    <a:pt y="1" x="1276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94" name="Shape 7194"/>
            <p:cNvSpPr/>
            <p:nvPr/>
          </p:nvSpPr>
          <p:spPr>
            <a:xfrm>
              <a:off y="301925" x="2073075"/>
              <a:ext cy="160625" cx="130350"/>
            </a:xfrm>
            <a:custGeom>
              <a:pathLst>
                <a:path w="5214" extrusionOk="0" h="6425">
                  <a:moveTo>
                    <a:pt y="514" x="4580"/>
                  </a:moveTo>
                  <a:lnTo>
                    <a:pt y="514" x="3752"/>
                  </a:lnTo>
                  <a:lnTo>
                    <a:pt y="0" x="2680"/>
                  </a:lnTo>
                  <a:lnTo>
                    <a:pt y="0" x="1608"/>
                  </a:lnTo>
                  <a:lnTo>
                    <a:pt y="0" x="731"/>
                  </a:lnTo>
                  <a:lnTo>
                    <a:pt y="514" x="439"/>
                  </a:lnTo>
                  <a:lnTo>
                    <a:pt y="1028" x="195"/>
                  </a:lnTo>
                  <a:lnTo>
                    <a:pt y="1285" x="98"/>
                  </a:lnTo>
                  <a:lnTo>
                    <a:pt y="1799" x="0"/>
                  </a:lnTo>
                  <a:lnTo>
                    <a:pt y="2313" x="98"/>
                  </a:lnTo>
                  <a:lnTo>
                    <a:pt y="2570" x="195"/>
                  </a:lnTo>
                  <a:lnTo>
                    <a:pt y="2827" x="439"/>
                  </a:lnTo>
                  <a:lnTo>
                    <a:pt y="3084" x="780"/>
                  </a:lnTo>
                  <a:lnTo>
                    <a:pt y="3084" x="926"/>
                  </a:lnTo>
                  <a:lnTo>
                    <a:pt y="3341" x="1121"/>
                  </a:lnTo>
                  <a:lnTo>
                    <a:pt y="4111" x="1364"/>
                  </a:lnTo>
                  <a:lnTo>
                    <a:pt y="4368" x="1706"/>
                  </a:lnTo>
                  <a:lnTo>
                    <a:pt y="4111" x="2095"/>
                  </a:lnTo>
                  <a:lnTo>
                    <a:pt y="3598" x="2534"/>
                  </a:lnTo>
                  <a:lnTo>
                    <a:pt y="2827" x="4142"/>
                  </a:lnTo>
                  <a:lnTo>
                    <a:pt y="6167" x="4775"/>
                  </a:lnTo>
                  <a:lnTo>
                    <a:pt y="6424" x="5213"/>
                  </a:lnTo>
                  <a:lnTo>
                    <a:pt y="771" x="5165"/>
                  </a:lnTo>
                  <a:lnTo>
                    <a:pt y="514" x="45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95" name="Shape 7195"/>
            <p:cNvSpPr/>
            <p:nvPr/>
          </p:nvSpPr>
          <p:spPr>
            <a:xfrm>
              <a:off y="301925" x="781950"/>
              <a:ext cy="160625" cx="130375"/>
            </a:xfrm>
            <a:custGeom>
              <a:pathLst>
                <a:path w="5215" extrusionOk="0" h="6425">
                  <a:moveTo>
                    <a:pt y="514" x="4581"/>
                  </a:moveTo>
                  <a:lnTo>
                    <a:pt y="514" x="3704"/>
                  </a:lnTo>
                  <a:lnTo>
                    <a:pt y="0" x="2632"/>
                  </a:lnTo>
                  <a:lnTo>
                    <a:pt y="0" x="1560"/>
                  </a:lnTo>
                  <a:lnTo>
                    <a:pt y="0" x="732"/>
                  </a:lnTo>
                  <a:lnTo>
                    <a:pt y="514" x="391"/>
                  </a:lnTo>
                  <a:lnTo>
                    <a:pt y="1028" x="196"/>
                  </a:lnTo>
                  <a:lnTo>
                    <a:pt y="1285" x="98"/>
                  </a:lnTo>
                  <a:lnTo>
                    <a:pt y="1799" x="1"/>
                  </a:lnTo>
                  <a:lnTo>
                    <a:pt y="2313" x="98"/>
                  </a:lnTo>
                  <a:lnTo>
                    <a:pt y="2570" x="196"/>
                  </a:lnTo>
                  <a:lnTo>
                    <a:pt y="2827" x="439"/>
                  </a:lnTo>
                  <a:lnTo>
                    <a:pt y="3084" x="732"/>
                  </a:lnTo>
                  <a:lnTo>
                    <a:pt y="3084" x="927"/>
                  </a:lnTo>
                  <a:lnTo>
                    <a:pt y="3341" x="1073"/>
                  </a:lnTo>
                  <a:lnTo>
                    <a:pt y="4111" x="1316"/>
                  </a:lnTo>
                  <a:lnTo>
                    <a:pt y="4368" x="1657"/>
                  </a:lnTo>
                  <a:lnTo>
                    <a:pt y="4111" x="2096"/>
                  </a:lnTo>
                  <a:lnTo>
                    <a:pt y="3598" x="2486"/>
                  </a:lnTo>
                  <a:lnTo>
                    <a:pt y="2827" x="4142"/>
                  </a:lnTo>
                  <a:lnTo>
                    <a:pt y="6167" x="4727"/>
                  </a:lnTo>
                  <a:lnTo>
                    <a:pt y="6424" x="5214"/>
                  </a:lnTo>
                  <a:lnTo>
                    <a:pt y="771" x="5165"/>
                  </a:lnTo>
                  <a:lnTo>
                    <a:pt y="514" x="458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96" name="Shape 7196"/>
            <p:cNvSpPr/>
            <p:nvPr/>
          </p:nvSpPr>
          <p:spPr>
            <a:xfrm>
              <a:off y="44950" x="2355650"/>
              <a:ext cy="610300" cx="214400"/>
            </a:xfrm>
            <a:custGeom>
              <a:pathLst>
                <a:path w="8576" extrusionOk="0" h="24412">
                  <a:moveTo>
                    <a:pt y="12335" x="8575"/>
                  </a:moveTo>
                  <a:lnTo>
                    <a:pt y="12078" x="8332"/>
                  </a:lnTo>
                  <a:lnTo>
                    <a:pt y="11821" x="8088"/>
                  </a:lnTo>
                  <a:lnTo>
                    <a:pt y="11307" x="7845"/>
                  </a:lnTo>
                  <a:lnTo>
                    <a:pt y="10536" x="7601"/>
                  </a:lnTo>
                  <a:lnTo>
                    <a:pt y="8480" x="7163"/>
                  </a:lnTo>
                  <a:lnTo>
                    <a:pt y="6168" x="6675"/>
                  </a:lnTo>
                  <a:lnTo>
                    <a:pt y="3855" x="6188"/>
                  </a:lnTo>
                  <a:lnTo>
                    <a:pt y="2056" x="5652"/>
                  </a:lnTo>
                  <a:lnTo>
                    <a:pt y="1286" x="5360"/>
                  </a:lnTo>
                  <a:lnTo>
                    <a:pt y="772" x="5019"/>
                  </a:lnTo>
                  <a:lnTo>
                    <a:pt y="258" x="4678"/>
                  </a:lnTo>
                  <a:lnTo>
                    <a:pt y="1" x="4288"/>
                  </a:lnTo>
                  <a:lnTo>
                    <a:pt y="258" x="3898"/>
                  </a:lnTo>
                  <a:lnTo>
                    <a:pt y="772" x="3557"/>
                  </a:lnTo>
                  <a:lnTo>
                    <a:pt y="1286" x="3216"/>
                  </a:lnTo>
                  <a:lnTo>
                    <a:pt y="2056" x="2924"/>
                  </a:lnTo>
                  <a:lnTo>
                    <a:pt y="3855" x="2388"/>
                  </a:lnTo>
                  <a:lnTo>
                    <a:pt y="6168" x="1901"/>
                  </a:lnTo>
                  <a:lnTo>
                    <a:pt y="8480" x="1462"/>
                  </a:lnTo>
                  <a:lnTo>
                    <a:pt y="10536" x="1024"/>
                  </a:lnTo>
                  <a:lnTo>
                    <a:pt y="11307" x="780"/>
                  </a:lnTo>
                  <a:lnTo>
                    <a:pt y="11821" x="536"/>
                  </a:lnTo>
                  <a:lnTo>
                    <a:pt y="12078" x="293"/>
                  </a:lnTo>
                  <a:lnTo>
                    <a:pt y="12335" x="1"/>
                  </a:lnTo>
                  <a:lnTo>
                    <a:pt y="12335" x="293"/>
                  </a:lnTo>
                  <a:lnTo>
                    <a:pt y="12849" x="536"/>
                  </a:lnTo>
                  <a:lnTo>
                    <a:pt y="13363" x="780"/>
                  </a:lnTo>
                  <a:lnTo>
                    <a:pt y="14133" x="1024"/>
                  </a:lnTo>
                  <a:lnTo>
                    <a:pt y="16189" x="1462"/>
                  </a:lnTo>
                  <a:lnTo>
                    <a:pt y="18502" x="1901"/>
                  </a:lnTo>
                  <a:lnTo>
                    <a:pt y="20557" x="2388"/>
                  </a:lnTo>
                  <a:lnTo>
                    <a:pt y="22613" x="2924"/>
                  </a:lnTo>
                  <a:lnTo>
                    <a:pt y="23384" x="3216"/>
                  </a:lnTo>
                  <a:lnTo>
                    <a:pt y="23898" x="3557"/>
                  </a:lnTo>
                  <a:lnTo>
                    <a:pt y="24412" x="3898"/>
                  </a:lnTo>
                  <a:lnTo>
                    <a:pt y="24412" x="4288"/>
                  </a:lnTo>
                  <a:lnTo>
                    <a:pt y="24412" x="4678"/>
                  </a:lnTo>
                  <a:lnTo>
                    <a:pt y="23898" x="5019"/>
                  </a:lnTo>
                  <a:lnTo>
                    <a:pt y="23384" x="5360"/>
                  </a:lnTo>
                  <a:lnTo>
                    <a:pt y="22613" x="5652"/>
                  </a:lnTo>
                  <a:lnTo>
                    <a:pt y="20557" x="6188"/>
                  </a:lnTo>
                  <a:lnTo>
                    <a:pt y="18502" x="6675"/>
                  </a:lnTo>
                  <a:lnTo>
                    <a:pt y="16189" x="7163"/>
                  </a:lnTo>
                  <a:lnTo>
                    <a:pt y="14133" x="7601"/>
                  </a:lnTo>
                  <a:lnTo>
                    <a:pt y="13363" x="7845"/>
                  </a:lnTo>
                  <a:lnTo>
                    <a:pt y="12849" x="8088"/>
                  </a:lnTo>
                  <a:lnTo>
                    <a:pt y="12335" x="8332"/>
                  </a:lnTo>
                  <a:lnTo>
                    <a:pt y="12335" x="85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97" name="Shape 7197"/>
            <p:cNvSpPr/>
            <p:nvPr/>
          </p:nvSpPr>
          <p:spPr>
            <a:xfrm>
              <a:off y="44950" x="2355650"/>
              <a:ext cy="610300" cx="214400"/>
            </a:xfrm>
            <a:custGeom>
              <a:pathLst>
                <a:path w="8576" extrusionOk="0" fill="none" h="24412">
                  <a:moveTo>
                    <a:pt y="12335" x="8575"/>
                  </a:moveTo>
                  <a:lnTo>
                    <a:pt y="12078" x="8332"/>
                  </a:lnTo>
                  <a:lnTo>
                    <a:pt y="11821" x="8088"/>
                  </a:lnTo>
                  <a:lnTo>
                    <a:pt y="11307" x="7845"/>
                  </a:lnTo>
                  <a:lnTo>
                    <a:pt y="10536" x="7601"/>
                  </a:lnTo>
                  <a:lnTo>
                    <a:pt y="8480" x="7163"/>
                  </a:lnTo>
                  <a:lnTo>
                    <a:pt y="6168" x="6675"/>
                  </a:lnTo>
                  <a:lnTo>
                    <a:pt y="3855" x="6188"/>
                  </a:lnTo>
                  <a:lnTo>
                    <a:pt y="2056" x="5652"/>
                  </a:lnTo>
                  <a:lnTo>
                    <a:pt y="1286" x="5360"/>
                  </a:lnTo>
                  <a:lnTo>
                    <a:pt y="772" x="5019"/>
                  </a:lnTo>
                  <a:lnTo>
                    <a:pt y="258" x="4678"/>
                  </a:lnTo>
                  <a:lnTo>
                    <a:pt y="1" x="4288"/>
                  </a:lnTo>
                  <a:lnTo>
                    <a:pt y="258" x="3898"/>
                  </a:lnTo>
                  <a:lnTo>
                    <a:pt y="772" x="3557"/>
                  </a:lnTo>
                  <a:lnTo>
                    <a:pt y="1286" x="3216"/>
                  </a:lnTo>
                  <a:lnTo>
                    <a:pt y="2056" x="2924"/>
                  </a:lnTo>
                  <a:lnTo>
                    <a:pt y="3855" x="2388"/>
                  </a:lnTo>
                  <a:lnTo>
                    <a:pt y="6168" x="1901"/>
                  </a:lnTo>
                  <a:lnTo>
                    <a:pt y="8480" x="1462"/>
                  </a:lnTo>
                  <a:lnTo>
                    <a:pt y="10536" x="1024"/>
                  </a:lnTo>
                  <a:lnTo>
                    <a:pt y="11307" x="780"/>
                  </a:lnTo>
                  <a:lnTo>
                    <a:pt y="11821" x="536"/>
                  </a:lnTo>
                  <a:lnTo>
                    <a:pt y="12078" x="293"/>
                  </a:lnTo>
                  <a:lnTo>
                    <a:pt y="12335" x="1"/>
                  </a:lnTo>
                  <a:lnTo>
                    <a:pt y="12335" x="293"/>
                  </a:lnTo>
                  <a:lnTo>
                    <a:pt y="12849" x="536"/>
                  </a:lnTo>
                  <a:lnTo>
                    <a:pt y="13363" x="780"/>
                  </a:lnTo>
                  <a:lnTo>
                    <a:pt y="14133" x="1024"/>
                  </a:lnTo>
                  <a:lnTo>
                    <a:pt y="16189" x="1462"/>
                  </a:lnTo>
                  <a:lnTo>
                    <a:pt y="18502" x="1901"/>
                  </a:lnTo>
                  <a:lnTo>
                    <a:pt y="20557" x="2388"/>
                  </a:lnTo>
                  <a:lnTo>
                    <a:pt y="22613" x="2924"/>
                  </a:lnTo>
                  <a:lnTo>
                    <a:pt y="23384" x="3216"/>
                  </a:lnTo>
                  <a:lnTo>
                    <a:pt y="23898" x="3557"/>
                  </a:lnTo>
                  <a:lnTo>
                    <a:pt y="24412" x="3898"/>
                  </a:lnTo>
                  <a:lnTo>
                    <a:pt y="24412" x="4288"/>
                  </a:lnTo>
                  <a:lnTo>
                    <a:pt y="24412" x="4678"/>
                  </a:lnTo>
                  <a:lnTo>
                    <a:pt y="23898" x="5019"/>
                  </a:lnTo>
                  <a:lnTo>
                    <a:pt y="23384" x="5360"/>
                  </a:lnTo>
                  <a:lnTo>
                    <a:pt y="22613" x="5652"/>
                  </a:lnTo>
                  <a:lnTo>
                    <a:pt y="20557" x="6188"/>
                  </a:lnTo>
                  <a:lnTo>
                    <a:pt y="18502" x="6675"/>
                  </a:lnTo>
                  <a:lnTo>
                    <a:pt y="16189" x="7163"/>
                  </a:lnTo>
                  <a:lnTo>
                    <a:pt y="14133" x="7601"/>
                  </a:lnTo>
                  <a:lnTo>
                    <a:pt y="13363" x="7845"/>
                  </a:lnTo>
                  <a:lnTo>
                    <a:pt y="12849" x="8088"/>
                  </a:lnTo>
                  <a:lnTo>
                    <a:pt y="12335" x="8332"/>
                  </a:lnTo>
                  <a:lnTo>
                    <a:pt y="12335" x="8575"/>
                  </a:lnTo>
                </a:path>
              </a:pathLst>
            </a:custGeom>
            <a:noFill/>
            <a:ln w="24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98" name="Shape 7198"/>
            <p:cNvSpPr/>
            <p:nvPr/>
          </p:nvSpPr>
          <p:spPr>
            <a:xfrm>
              <a:off y="44950" x="1064550"/>
              <a:ext cy="610300" cx="214400"/>
            </a:xfrm>
            <a:custGeom>
              <a:pathLst>
                <a:path w="8576" extrusionOk="0" h="24412">
                  <a:moveTo>
                    <a:pt y="12335" x="8575"/>
                  </a:moveTo>
                  <a:lnTo>
                    <a:pt y="12078" x="8332"/>
                  </a:lnTo>
                  <a:lnTo>
                    <a:pt y="11821" x="8088"/>
                  </a:lnTo>
                  <a:lnTo>
                    <a:pt y="11307" x="7844"/>
                  </a:lnTo>
                  <a:lnTo>
                    <a:pt y="10536" x="7601"/>
                  </a:lnTo>
                  <a:lnTo>
                    <a:pt y="8480" x="7162"/>
                  </a:lnTo>
                  <a:lnTo>
                    <a:pt y="6168" x="6675"/>
                  </a:lnTo>
                  <a:lnTo>
                    <a:pt y="3855" x="6188"/>
                  </a:lnTo>
                  <a:lnTo>
                    <a:pt y="2056" x="5603"/>
                  </a:lnTo>
                  <a:lnTo>
                    <a:pt y="1286" x="5311"/>
                  </a:lnTo>
                  <a:lnTo>
                    <a:pt y="772" x="5018"/>
                  </a:lnTo>
                  <a:lnTo>
                    <a:pt y="258" x="4629"/>
                  </a:lnTo>
                  <a:lnTo>
                    <a:pt y="1" x="4288"/>
                  </a:lnTo>
                  <a:lnTo>
                    <a:pt y="258" x="3898"/>
                  </a:lnTo>
                  <a:lnTo>
                    <a:pt y="772" x="3557"/>
                  </a:lnTo>
                  <a:lnTo>
                    <a:pt y="1286" x="3216"/>
                  </a:lnTo>
                  <a:lnTo>
                    <a:pt y="2056" x="2923"/>
                  </a:lnTo>
                  <a:lnTo>
                    <a:pt y="3855" x="2388"/>
                  </a:lnTo>
                  <a:lnTo>
                    <a:pt y="6168" x="1900"/>
                  </a:lnTo>
                  <a:lnTo>
                    <a:pt y="8480" x="1413"/>
                  </a:lnTo>
                  <a:lnTo>
                    <a:pt y="10536" x="975"/>
                  </a:lnTo>
                  <a:lnTo>
                    <a:pt y="11307" x="731"/>
                  </a:lnTo>
                  <a:lnTo>
                    <a:pt y="11821" x="487"/>
                  </a:lnTo>
                  <a:lnTo>
                    <a:pt y="12078" x="244"/>
                  </a:lnTo>
                  <a:lnTo>
                    <a:pt y="12335" x="0"/>
                  </a:lnTo>
                  <a:lnTo>
                    <a:pt y="12335" x="244"/>
                  </a:lnTo>
                  <a:lnTo>
                    <a:pt y="12849" x="487"/>
                  </a:lnTo>
                  <a:lnTo>
                    <a:pt y="13363" x="731"/>
                  </a:lnTo>
                  <a:lnTo>
                    <a:pt y="14133" x="975"/>
                  </a:lnTo>
                  <a:lnTo>
                    <a:pt y="16189" x="1413"/>
                  </a:lnTo>
                  <a:lnTo>
                    <a:pt y="18502" x="1900"/>
                  </a:lnTo>
                  <a:lnTo>
                    <a:pt y="20557" x="2388"/>
                  </a:lnTo>
                  <a:lnTo>
                    <a:pt y="22613" x="2923"/>
                  </a:lnTo>
                  <a:lnTo>
                    <a:pt y="23384" x="3216"/>
                  </a:lnTo>
                  <a:lnTo>
                    <a:pt y="23898" x="3557"/>
                  </a:lnTo>
                  <a:lnTo>
                    <a:pt y="24412" x="3898"/>
                  </a:lnTo>
                  <a:lnTo>
                    <a:pt y="24412" x="4288"/>
                  </a:lnTo>
                  <a:lnTo>
                    <a:pt y="24412" x="4629"/>
                  </a:lnTo>
                  <a:lnTo>
                    <a:pt y="23898" x="5018"/>
                  </a:lnTo>
                  <a:lnTo>
                    <a:pt y="23384" x="5311"/>
                  </a:lnTo>
                  <a:lnTo>
                    <a:pt y="22613" x="5603"/>
                  </a:lnTo>
                  <a:lnTo>
                    <a:pt y="20557" x="6188"/>
                  </a:lnTo>
                  <a:lnTo>
                    <a:pt y="18502" x="6675"/>
                  </a:lnTo>
                  <a:lnTo>
                    <a:pt y="16189" x="7162"/>
                  </a:lnTo>
                  <a:lnTo>
                    <a:pt y="14133" x="7601"/>
                  </a:lnTo>
                  <a:lnTo>
                    <a:pt y="13363" x="7844"/>
                  </a:lnTo>
                  <a:lnTo>
                    <a:pt y="12849" x="8088"/>
                  </a:lnTo>
                  <a:lnTo>
                    <a:pt y="12335" x="8332"/>
                  </a:lnTo>
                  <a:lnTo>
                    <a:pt y="12335" x="85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199" name="Shape 7199"/>
            <p:cNvSpPr/>
            <p:nvPr/>
          </p:nvSpPr>
          <p:spPr>
            <a:xfrm>
              <a:off y="32100" x="1171725"/>
              <a:ext cy="340500" cx="107225"/>
            </a:xfrm>
            <a:custGeom>
              <a:pathLst>
                <a:path w="4289" extrusionOk="0" h="13620">
                  <a:moveTo>
                    <a:pt y="1" x="1"/>
                  </a:moveTo>
                  <a:lnTo>
                    <a:pt y="1286" x="1"/>
                  </a:lnTo>
                  <a:lnTo>
                    <a:pt y="1543" x="342"/>
                  </a:lnTo>
                  <a:lnTo>
                    <a:pt y="1800" x="683"/>
                  </a:lnTo>
                  <a:lnTo>
                    <a:pt y="2570" x="975"/>
                  </a:lnTo>
                  <a:lnTo>
                    <a:pt y="3084" x="1267"/>
                  </a:lnTo>
                  <a:lnTo>
                    <a:pt y="5140" x="1803"/>
                  </a:lnTo>
                  <a:lnTo>
                    <a:pt y="7196" x="2291"/>
                  </a:lnTo>
                  <a:lnTo>
                    <a:pt y="9508" x="2778"/>
                  </a:lnTo>
                  <a:lnTo>
                    <a:pt y="11564" x="3216"/>
                  </a:lnTo>
                  <a:lnTo>
                    <a:pt y="12335" x="3460"/>
                  </a:lnTo>
                  <a:lnTo>
                    <a:pt y="13106" x="3752"/>
                  </a:lnTo>
                  <a:lnTo>
                    <a:pt y="13363" x="3996"/>
                  </a:lnTo>
                  <a:lnTo>
                    <a:pt y="13620" x="4288"/>
                  </a:lnTo>
                  <a:lnTo>
                    <a:pt y="12078" x="4288"/>
                  </a:lnTo>
                  <a:lnTo>
                    <a:pt y="11821" x="4045"/>
                  </a:lnTo>
                  <a:lnTo>
                    <a:pt y="11564" x="3850"/>
                  </a:lnTo>
                  <a:lnTo>
                    <a:pt y="11050" x="3606"/>
                  </a:lnTo>
                  <a:lnTo>
                    <a:pt y="10279" x="3411"/>
                  </a:lnTo>
                  <a:lnTo>
                    <a:pt y="8480" x="2924"/>
                  </a:lnTo>
                  <a:lnTo>
                    <a:pt y="6168" x="2485"/>
                  </a:lnTo>
                  <a:lnTo>
                    <a:pt y="3855" x="1950"/>
                  </a:lnTo>
                  <a:lnTo>
                    <a:pt y="1800" x="1414"/>
                  </a:lnTo>
                  <a:lnTo>
                    <a:pt y="1029" x="1073"/>
                  </a:lnTo>
                  <a:lnTo>
                    <a:pt y="515" x="731"/>
                  </a:lnTo>
                  <a:lnTo>
                    <a:pt y="1" x="39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00" name="Shape 7200"/>
            <p:cNvSpPr/>
            <p:nvPr/>
          </p:nvSpPr>
          <p:spPr>
            <a:xfrm>
              <a:off y="32100" x="1064550"/>
              <a:ext cy="340500" cx="107200"/>
            </a:xfrm>
            <a:custGeom>
              <a:pathLst>
                <a:path w="4288" extrusionOk="0" h="13620">
                  <a:moveTo>
                    <a:pt y="1" x="3898"/>
                  </a:moveTo>
                  <a:lnTo>
                    <a:pt y="515" x="3508"/>
                  </a:lnTo>
                  <a:lnTo>
                    <a:pt y="1029" x="3167"/>
                  </a:lnTo>
                  <a:lnTo>
                    <a:pt y="1800" x="2826"/>
                  </a:lnTo>
                  <a:lnTo>
                    <a:pt y="3855" x="2290"/>
                  </a:lnTo>
                  <a:lnTo>
                    <a:pt y="6168" x="1803"/>
                  </a:lnTo>
                  <a:lnTo>
                    <a:pt y="8480" x="1316"/>
                  </a:lnTo>
                  <a:lnTo>
                    <a:pt y="10279" x="877"/>
                  </a:lnTo>
                  <a:lnTo>
                    <a:pt y="11050" x="682"/>
                  </a:lnTo>
                  <a:lnTo>
                    <a:pt y="11564" x="439"/>
                  </a:lnTo>
                  <a:lnTo>
                    <a:pt y="11821" x="244"/>
                  </a:lnTo>
                  <a:lnTo>
                    <a:pt y="12078" x="0"/>
                  </a:lnTo>
                  <a:lnTo>
                    <a:pt y="13620" x="0"/>
                  </a:lnTo>
                  <a:lnTo>
                    <a:pt y="13363" x="293"/>
                  </a:lnTo>
                  <a:lnTo>
                    <a:pt y="13106" x="536"/>
                  </a:lnTo>
                  <a:lnTo>
                    <a:pt y="12335" x="828"/>
                  </a:lnTo>
                  <a:lnTo>
                    <a:pt y="11564" x="1072"/>
                  </a:lnTo>
                  <a:lnTo>
                    <a:pt y="9508" x="1511"/>
                  </a:lnTo>
                  <a:lnTo>
                    <a:pt y="7196" x="1998"/>
                  </a:lnTo>
                  <a:lnTo>
                    <a:pt y="5140" x="2436"/>
                  </a:lnTo>
                  <a:lnTo>
                    <a:pt y="3084" x="2972"/>
                  </a:lnTo>
                  <a:lnTo>
                    <a:pt y="2570" x="3265"/>
                  </a:lnTo>
                  <a:lnTo>
                    <a:pt y="1800" x="3557"/>
                  </a:lnTo>
                  <a:lnTo>
                    <a:pt y="1543" x="3898"/>
                  </a:lnTo>
                  <a:lnTo>
                    <a:pt y="1286" x="4288"/>
                  </a:lnTo>
                  <a:lnTo>
                    <a:pt y="1" x="42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01" name="Shape 7201"/>
            <p:cNvSpPr/>
            <p:nvPr/>
          </p:nvSpPr>
          <p:spPr>
            <a:xfrm>
              <a:off y="334025" x="1064550"/>
              <a:ext cy="340500" cx="107200"/>
            </a:xfrm>
            <a:custGeom>
              <a:pathLst>
                <a:path w="4288" extrusionOk="0" h="13620">
                  <a:moveTo>
                    <a:pt y="1" x="0"/>
                  </a:moveTo>
                  <a:lnTo>
                    <a:pt y="1543" x="0"/>
                  </a:lnTo>
                  <a:lnTo>
                    <a:pt y="1543" x="244"/>
                  </a:lnTo>
                  <a:lnTo>
                    <a:pt y="2057" x="439"/>
                  </a:lnTo>
                  <a:lnTo>
                    <a:pt y="2570" x="682"/>
                  </a:lnTo>
                  <a:lnTo>
                    <a:pt y="3341" x="877"/>
                  </a:lnTo>
                  <a:lnTo>
                    <a:pt y="5140" x="1316"/>
                  </a:lnTo>
                  <a:lnTo>
                    <a:pt y="7453" x="1803"/>
                  </a:lnTo>
                  <a:lnTo>
                    <a:pt y="9765" x="2290"/>
                  </a:lnTo>
                  <a:lnTo>
                    <a:pt y="11564" x="2826"/>
                  </a:lnTo>
                  <a:lnTo>
                    <a:pt y="12592" x="3167"/>
                  </a:lnTo>
                  <a:lnTo>
                    <a:pt y="13106" x="3508"/>
                  </a:lnTo>
                  <a:lnTo>
                    <a:pt y="13620" x="3898"/>
                  </a:lnTo>
                  <a:lnTo>
                    <a:pt y="13620" x="4288"/>
                  </a:lnTo>
                  <a:lnTo>
                    <a:pt y="12078" x="4288"/>
                  </a:lnTo>
                  <a:lnTo>
                    <a:pt y="12078" x="3898"/>
                  </a:lnTo>
                  <a:lnTo>
                    <a:pt y="11821" x="3557"/>
                  </a:lnTo>
                  <a:lnTo>
                    <a:pt y="11050" x="3265"/>
                  </a:lnTo>
                  <a:lnTo>
                    <a:pt y="10279" x="2972"/>
                  </a:lnTo>
                  <a:lnTo>
                    <a:pt y="8481" x="2436"/>
                  </a:lnTo>
                  <a:lnTo>
                    <a:pt y="6168" x="1998"/>
                  </a:lnTo>
                  <a:lnTo>
                    <a:pt y="4112" x="1511"/>
                  </a:lnTo>
                  <a:lnTo>
                    <a:pt y="2057" x="1072"/>
                  </a:lnTo>
                  <a:lnTo>
                    <a:pt y="1286" x="828"/>
                  </a:lnTo>
                  <a:lnTo>
                    <a:pt y="515" x="536"/>
                  </a:lnTo>
                  <a:lnTo>
                    <a:pt y="258" x="293"/>
                  </a:lnTo>
                  <a:lnTo>
                    <a:pt y="1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02" name="Shape 7202"/>
            <p:cNvSpPr/>
            <p:nvPr/>
          </p:nvSpPr>
          <p:spPr>
            <a:xfrm>
              <a:off y="334025" x="1171725"/>
              <a:ext cy="340500" cx="107225"/>
            </a:xfrm>
            <a:custGeom>
              <a:pathLst>
                <a:path w="4289" extrusionOk="0" h="13620">
                  <a:moveTo>
                    <a:pt y="1" x="4288"/>
                  </a:moveTo>
                  <a:lnTo>
                    <a:pt y="258" x="3996"/>
                  </a:lnTo>
                  <a:lnTo>
                    <a:pt y="515" x="3752"/>
                  </a:lnTo>
                  <a:lnTo>
                    <a:pt y="1286" x="3460"/>
                  </a:lnTo>
                  <a:lnTo>
                    <a:pt y="2057" x="3216"/>
                  </a:lnTo>
                  <a:lnTo>
                    <a:pt y="4112" x="2778"/>
                  </a:lnTo>
                  <a:lnTo>
                    <a:pt y="6168" x="2291"/>
                  </a:lnTo>
                  <a:lnTo>
                    <a:pt y="8481" x="1803"/>
                  </a:lnTo>
                  <a:lnTo>
                    <a:pt y="10279" x="1267"/>
                  </a:lnTo>
                  <a:lnTo>
                    <a:pt y="11050" x="975"/>
                  </a:lnTo>
                  <a:lnTo>
                    <a:pt y="11821" x="683"/>
                  </a:lnTo>
                  <a:lnTo>
                    <a:pt y="12078" x="342"/>
                  </a:lnTo>
                  <a:lnTo>
                    <a:pt y="12078" x="1"/>
                  </a:lnTo>
                  <a:lnTo>
                    <a:pt y="13620" x="1"/>
                  </a:lnTo>
                  <a:lnTo>
                    <a:pt y="13620" x="390"/>
                  </a:lnTo>
                  <a:lnTo>
                    <a:pt y="13106" x="731"/>
                  </a:lnTo>
                  <a:lnTo>
                    <a:pt y="12592" x="1073"/>
                  </a:lnTo>
                  <a:lnTo>
                    <a:pt y="11564" x="1414"/>
                  </a:lnTo>
                  <a:lnTo>
                    <a:pt y="9765" x="1950"/>
                  </a:lnTo>
                  <a:lnTo>
                    <a:pt y="7453" x="2485"/>
                  </a:lnTo>
                  <a:lnTo>
                    <a:pt y="5140" x="2924"/>
                  </a:lnTo>
                  <a:lnTo>
                    <a:pt y="3341" x="3411"/>
                  </a:lnTo>
                  <a:lnTo>
                    <a:pt y="2570" x="3606"/>
                  </a:lnTo>
                  <a:lnTo>
                    <a:pt y="2057" x="3850"/>
                  </a:lnTo>
                  <a:lnTo>
                    <a:pt y="1543" x="4045"/>
                  </a:lnTo>
                  <a:lnTo>
                    <a:pt y="1543" x="4288"/>
                  </a:lnTo>
                  <a:lnTo>
                    <a:pt y="1" x="42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03" name="Shape 7203"/>
            <p:cNvSpPr/>
            <p:nvPr/>
          </p:nvSpPr>
          <p:spPr>
            <a:xfrm>
              <a:off y="51375" x="2408025"/>
              <a:ext cy="603875" cx="119400"/>
            </a:xfrm>
            <a:custGeom>
              <a:pathLst>
                <a:path w="4776" extrusionOk="0" h="24155">
                  <a:moveTo>
                    <a:pt y="12078" x="1"/>
                  </a:moveTo>
                  <a:lnTo>
                    <a:pt y="12592" x="244"/>
                  </a:lnTo>
                  <a:lnTo>
                    <a:pt y="12849" x="585"/>
                  </a:lnTo>
                  <a:lnTo>
                    <a:pt y="13106" x="975"/>
                  </a:lnTo>
                  <a:lnTo>
                    <a:pt y="13106" x="1267"/>
                  </a:lnTo>
                  <a:lnTo>
                    <a:pt y="23641" x="1803"/>
                  </a:lnTo>
                  <a:lnTo>
                    <a:pt y="24155" x="2290"/>
                  </a:lnTo>
                  <a:lnTo>
                    <a:pt y="13106" x="2339"/>
                  </a:lnTo>
                  <a:lnTo>
                    <a:pt y="13106" x="2729"/>
                  </a:lnTo>
                  <a:lnTo>
                    <a:pt y="12849" x="3216"/>
                  </a:lnTo>
                  <a:lnTo>
                    <a:pt y="12849" x="3655"/>
                  </a:lnTo>
                  <a:lnTo>
                    <a:pt y="12592" x="4044"/>
                  </a:lnTo>
                  <a:lnTo>
                    <a:pt y="16189" x="4337"/>
                  </a:lnTo>
                  <a:lnTo>
                    <a:pt y="16189" x="4483"/>
                  </a:lnTo>
                  <a:lnTo>
                    <a:pt y="12335" x="4532"/>
                  </a:lnTo>
                  <a:lnTo>
                    <a:pt y="12078" x="4775"/>
                  </a:lnTo>
                  <a:lnTo>
                    <a:pt y="11821" x="4532"/>
                  </a:lnTo>
                  <a:lnTo>
                    <a:pt y="7966" x="4483"/>
                  </a:lnTo>
                  <a:lnTo>
                    <a:pt y="7966" x="4337"/>
                  </a:lnTo>
                  <a:lnTo>
                    <a:pt y="11564" x="4044"/>
                  </a:lnTo>
                  <a:lnTo>
                    <a:pt y="11307" x="3655"/>
                  </a:lnTo>
                  <a:lnTo>
                    <a:pt y="11050" x="3216"/>
                  </a:lnTo>
                  <a:lnTo>
                    <a:pt y="11050" x="2729"/>
                  </a:lnTo>
                  <a:lnTo>
                    <a:pt y="10793" x="2339"/>
                  </a:lnTo>
                  <a:lnTo>
                    <a:pt y="1" x="2290"/>
                  </a:lnTo>
                  <a:lnTo>
                    <a:pt y="515" x="1803"/>
                  </a:lnTo>
                  <a:lnTo>
                    <a:pt y="10793" x="1267"/>
                  </a:lnTo>
                  <a:lnTo>
                    <a:pt y="11050" x="975"/>
                  </a:lnTo>
                  <a:lnTo>
                    <a:pt y="11307" x="585"/>
                  </a:lnTo>
                  <a:lnTo>
                    <a:pt y="11564" x="244"/>
                  </a:lnTo>
                  <a:lnTo>
                    <a:pt y="12078" x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04" name="Shape 7204"/>
            <p:cNvSpPr/>
            <p:nvPr/>
          </p:nvSpPr>
          <p:spPr>
            <a:xfrm>
              <a:off y="334025" x="2405600"/>
              <a:ext cy="64275" cx="37775"/>
            </a:xfrm>
            <a:custGeom>
              <a:pathLst>
                <a:path w="1511" extrusionOk="0" h="2571">
                  <a:moveTo>
                    <a:pt y="1" x="195"/>
                  </a:moveTo>
                  <a:lnTo>
                    <a:pt y="1286" x="0"/>
                  </a:lnTo>
                  <a:lnTo>
                    <a:pt y="1800" x="292"/>
                  </a:lnTo>
                  <a:lnTo>
                    <a:pt y="2314" x="682"/>
                  </a:lnTo>
                  <a:lnTo>
                    <a:pt y="2570" x="1072"/>
                  </a:lnTo>
                  <a:lnTo>
                    <a:pt y="2570" x="1364"/>
                  </a:lnTo>
                  <a:lnTo>
                    <a:pt y="2057" x="1218"/>
                  </a:lnTo>
                  <a:lnTo>
                    <a:pt y="1543" x="1510"/>
                  </a:lnTo>
                  <a:lnTo>
                    <a:pt y="1029" x="1510"/>
                  </a:lnTo>
                  <a:lnTo>
                    <a:pt y="1029" x="1072"/>
                  </a:lnTo>
                  <a:lnTo>
                    <a:pt y="772" x="682"/>
                  </a:lnTo>
                  <a:lnTo>
                    <a:pt y="515" x="341"/>
                  </a:lnTo>
                  <a:lnTo>
                    <a:pt y="1" x="1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05" name="Shape 7205"/>
            <p:cNvSpPr/>
            <p:nvPr/>
          </p:nvSpPr>
          <p:spPr>
            <a:xfrm>
              <a:off y="372575" x="2436050"/>
              <a:ext cy="289100" cx="19500"/>
            </a:xfrm>
            <a:custGeom>
              <a:pathLst>
                <a:path w="780" extrusionOk="0" h="11564">
                  <a:moveTo>
                    <a:pt y="1" x="292"/>
                  </a:moveTo>
                  <a:lnTo>
                    <a:pt y="515" x="0"/>
                  </a:lnTo>
                  <a:lnTo>
                    <a:pt y="10793" x="536"/>
                  </a:lnTo>
                  <a:lnTo>
                    <a:pt y="11307" x="536"/>
                  </a:lnTo>
                  <a:lnTo>
                    <a:pt y="11564" x="634"/>
                  </a:lnTo>
                  <a:lnTo>
                    <a:pt y="10536" x="780"/>
                  </a:lnTo>
                  <a:lnTo>
                    <a:pt y="1" x="29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06" name="Shape 7206"/>
            <p:cNvSpPr/>
            <p:nvPr/>
          </p:nvSpPr>
          <p:spPr>
            <a:xfrm>
              <a:off y="623125" x="2451875"/>
              <a:ext cy="51400" cx="15850"/>
            </a:xfrm>
            <a:custGeom>
              <a:pathLst>
                <a:path w="634" extrusionOk="0" h="2056">
                  <a:moveTo>
                    <a:pt y="0" x="49"/>
                  </a:moveTo>
                  <a:lnTo>
                    <a:pt y="1542" x="1"/>
                  </a:lnTo>
                  <a:lnTo>
                    <a:pt y="1799" x="488"/>
                  </a:lnTo>
                  <a:lnTo>
                    <a:pt y="2056" x="634"/>
                  </a:lnTo>
                  <a:lnTo>
                    <a:pt y="1285" x="634"/>
                  </a:lnTo>
                  <a:lnTo>
                    <a:pt y="514" x="536"/>
                  </a:lnTo>
                  <a:lnTo>
                    <a:pt y="0" x="4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07" name="Shape 7207"/>
            <p:cNvSpPr/>
            <p:nvPr/>
          </p:nvSpPr>
          <p:spPr>
            <a:xfrm>
              <a:off y="359725" x="2461625"/>
              <a:ext cy="295525" cx="8550"/>
            </a:xfrm>
            <a:custGeom>
              <a:pathLst>
                <a:path w="342" extrusionOk="0" h="11821">
                  <a:moveTo>
                    <a:pt y="1" x="195"/>
                  </a:moveTo>
                  <a:lnTo>
                    <a:pt y="1" x="195"/>
                  </a:lnTo>
                  <a:lnTo>
                    <a:pt y="1" x="195"/>
                  </a:lnTo>
                  <a:close/>
                  <a:moveTo>
                    <a:pt y="1" x="195"/>
                  </a:moveTo>
                  <a:lnTo>
                    <a:pt y="258" x="49"/>
                  </a:lnTo>
                  <a:lnTo>
                    <a:pt y="772" x="49"/>
                  </a:lnTo>
                  <a:lnTo>
                    <a:pt y="11564" x="0"/>
                  </a:lnTo>
                  <a:lnTo>
                    <a:pt y="11821" x="244"/>
                  </a:lnTo>
                  <a:lnTo>
                    <a:pt y="1029" x="341"/>
                  </a:lnTo>
                  <a:lnTo>
                    <a:pt y="1" x="1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08" name="Shape 7208"/>
            <p:cNvSpPr/>
            <p:nvPr/>
          </p:nvSpPr>
          <p:spPr>
            <a:xfrm>
              <a:off y="346875" x="2466500"/>
              <a:ext cy="51425" cx="46300"/>
            </a:xfrm>
            <a:custGeom>
              <a:pathLst>
                <a:path w="1852" extrusionOk="0" h="2057">
                  <a:moveTo>
                    <a:pt y="1" x="1705"/>
                  </a:moveTo>
                  <a:lnTo>
                    <a:pt y="258" x="1316"/>
                  </a:lnTo>
                  <a:lnTo>
                    <a:pt y="258" x="828"/>
                  </a:lnTo>
                  <a:lnTo>
                    <a:pt y="515" x="390"/>
                  </a:lnTo>
                  <a:lnTo>
                    <a:pt y="515" x="0"/>
                  </a:lnTo>
                  <a:lnTo>
                    <a:pt y="2056" x="0"/>
                  </a:lnTo>
                  <a:lnTo>
                    <a:pt y="2056" x="390"/>
                  </a:lnTo>
                  <a:lnTo>
                    <a:pt y="1800" x="877"/>
                  </a:lnTo>
                  <a:lnTo>
                    <a:pt y="1800" x="1316"/>
                  </a:lnTo>
                  <a:lnTo>
                    <a:pt y="1543" x="1754"/>
                  </a:lnTo>
                  <a:lnTo>
                    <a:pt y="1029" x="1559"/>
                  </a:lnTo>
                  <a:lnTo>
                    <a:pt y="515" x="1852"/>
                  </a:lnTo>
                  <a:lnTo>
                    <a:pt y="1" x="18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09" name="Shape 7209"/>
            <p:cNvSpPr/>
            <p:nvPr/>
          </p:nvSpPr>
          <p:spPr>
            <a:xfrm>
              <a:off y="359725" x="2505475"/>
              <a:ext cy="115650" cx="13425"/>
            </a:xfrm>
            <a:custGeom>
              <a:pathLst>
                <a:path w="537" extrusionOk="0" h="4626">
                  <a:moveTo>
                    <a:pt y="1" x="293"/>
                  </a:moveTo>
                  <a:lnTo>
                    <a:pt y="515" x="0"/>
                  </a:lnTo>
                  <a:lnTo>
                    <a:pt y="4112" x="293"/>
                  </a:lnTo>
                  <a:lnTo>
                    <a:pt y="4626" x="341"/>
                  </a:lnTo>
                  <a:lnTo>
                    <a:pt y="4626" x="439"/>
                  </a:lnTo>
                  <a:lnTo>
                    <a:pt y="3598" x="536"/>
                  </a:lnTo>
                  <a:lnTo>
                    <a:pt y="1" x="29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10" name="Shape 7210"/>
            <p:cNvSpPr/>
            <p:nvPr/>
          </p:nvSpPr>
          <p:spPr>
            <a:xfrm>
              <a:off y="436825" x="2516425"/>
              <a:ext cy="38550" cx="7350"/>
            </a:xfrm>
            <a:custGeom>
              <a:pathLst>
                <a:path w="294" extrusionOk="0" h="1542">
                  <a:moveTo>
                    <a:pt y="0" x="1"/>
                  </a:moveTo>
                  <a:lnTo>
                    <a:pt y="1542" x="1"/>
                  </a:lnTo>
                  <a:lnTo>
                    <a:pt y="1542" x="293"/>
                  </a:lnTo>
                  <a:lnTo>
                    <a:pt y="771" x="293"/>
                  </a:lnTo>
                  <a:lnTo>
                    <a:pt y="0" x="1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11" name="Shape 7211"/>
            <p:cNvSpPr/>
            <p:nvPr/>
          </p:nvSpPr>
          <p:spPr>
            <a:xfrm>
              <a:off y="340450" x="2516425"/>
              <a:ext cy="115675" cx="8550"/>
            </a:xfrm>
            <a:custGeom>
              <a:pathLst>
                <a:path w="342" extrusionOk="0" h="4627">
                  <a:moveTo>
                    <a:pt y="1" x="49"/>
                  </a:moveTo>
                  <a:lnTo>
                    <a:pt y="515" x="49"/>
                  </a:lnTo>
                  <a:lnTo>
                    <a:pt y="4626" x="1"/>
                  </a:lnTo>
                  <a:lnTo>
                    <a:pt y="4626" x="293"/>
                  </a:lnTo>
                  <a:lnTo>
                    <a:pt y="772" x="342"/>
                  </a:lnTo>
                  <a:lnTo>
                    <a:pt y="1" x="19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12" name="Shape 7212"/>
            <p:cNvSpPr/>
            <p:nvPr/>
          </p:nvSpPr>
          <p:spPr>
            <a:xfrm>
              <a:off y="334025" x="2521300"/>
              <a:ext cy="45000" cx="6125"/>
            </a:xfrm>
            <a:custGeom>
              <a:pathLst>
                <a:path w="245" extrusionOk="0" h="1800">
                  <a:moveTo>
                    <a:pt y="1" x="196"/>
                  </a:moveTo>
                  <a:lnTo>
                    <a:pt y="258" x="1"/>
                  </a:lnTo>
                  <a:lnTo>
                    <a:pt y="1800" x="49"/>
                  </a:lnTo>
                  <a:lnTo>
                    <a:pt y="1543" x="244"/>
                  </a:lnTo>
                  <a:lnTo>
                    <a:pt y="1" x="2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13" name="Shape 7213"/>
            <p:cNvSpPr/>
            <p:nvPr/>
          </p:nvSpPr>
          <p:spPr>
            <a:xfrm>
              <a:off y="327600" x="2517650"/>
              <a:ext cy="45000" cx="9775"/>
            </a:xfrm>
            <a:custGeom>
              <a:pathLst>
                <a:path w="391" extrusionOk="0" h="1800">
                  <a:moveTo>
                    <a:pt y="1" x="195"/>
                  </a:moveTo>
                  <a:lnTo>
                    <a:pt y="772" x="0"/>
                  </a:lnTo>
                  <a:lnTo>
                    <a:pt y="1286" x="0"/>
                  </a:lnTo>
                  <a:lnTo>
                    <a:pt y="1543" x="147"/>
                  </a:lnTo>
                  <a:lnTo>
                    <a:pt y="1800" x="342"/>
                  </a:lnTo>
                  <a:lnTo>
                    <a:pt y="258" x="390"/>
                  </a:lnTo>
                  <a:lnTo>
                    <a:pt y="1" x="1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14" name="Shape 7214"/>
            <p:cNvSpPr/>
            <p:nvPr/>
          </p:nvSpPr>
          <p:spPr>
            <a:xfrm>
              <a:off y="231250" x="2516425"/>
              <a:ext cy="115650" cx="8550"/>
            </a:xfrm>
            <a:custGeom>
              <a:pathLst>
                <a:path w="342" extrusionOk="0" h="4626">
                  <a:moveTo>
                    <a:pt y="1" x="147"/>
                  </a:moveTo>
                  <a:lnTo>
                    <a:pt y="771" x="1"/>
                  </a:lnTo>
                  <a:lnTo>
                    <a:pt y="4626" x="49"/>
                  </a:lnTo>
                  <a:lnTo>
                    <a:pt y="4626" x="342"/>
                  </a:lnTo>
                  <a:lnTo>
                    <a:pt y="771" x="293"/>
                  </a:lnTo>
                  <a:lnTo>
                    <a:pt y="1" x="29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15" name="Shape 7215"/>
            <p:cNvSpPr/>
            <p:nvPr/>
          </p:nvSpPr>
          <p:spPr>
            <a:xfrm>
              <a:off y="231250" x="2512775"/>
              <a:ext cy="38575" cx="7325"/>
            </a:xfrm>
            <a:custGeom>
              <a:pathLst>
                <a:path w="293" extrusionOk="0" h="1543">
                  <a:moveTo>
                    <a:pt y="1" x="49"/>
                  </a:moveTo>
                  <a:lnTo>
                    <a:pt y="514" x="1"/>
                  </a:lnTo>
                  <a:lnTo>
                    <a:pt y="1542" x="147"/>
                  </a:lnTo>
                  <a:lnTo>
                    <a:pt y="1542" x="293"/>
                  </a:lnTo>
                  <a:lnTo>
                    <a:pt y="1" x="29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16" name="Shape 7216"/>
            <p:cNvSpPr/>
            <p:nvPr/>
          </p:nvSpPr>
          <p:spPr>
            <a:xfrm>
              <a:off y="244100" x="2505475"/>
              <a:ext cy="115650" cx="13425"/>
            </a:xfrm>
            <a:custGeom>
              <a:pathLst>
                <a:path w="537" extrusionOk="0" h="4626">
                  <a:moveTo>
                    <a:pt y="0" x="293"/>
                  </a:moveTo>
                  <a:lnTo>
                    <a:pt y="3598" x="0"/>
                  </a:lnTo>
                  <a:lnTo>
                    <a:pt y="4626" x="146"/>
                  </a:lnTo>
                  <a:lnTo>
                    <a:pt y="4626" x="244"/>
                  </a:lnTo>
                  <a:lnTo>
                    <a:pt y="4112" x="293"/>
                  </a:lnTo>
                  <a:lnTo>
                    <a:pt y="514" x="536"/>
                  </a:lnTo>
                  <a:lnTo>
                    <a:pt y="0" x="29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17" name="Shape 7217"/>
            <p:cNvSpPr/>
            <p:nvPr/>
          </p:nvSpPr>
          <p:spPr>
            <a:xfrm>
              <a:off y="301925" x="2462850"/>
              <a:ext cy="57825" cx="47525"/>
            </a:xfrm>
            <a:custGeom>
              <a:pathLst>
                <a:path w="1901" extrusionOk="0" h="2313">
                  <a:moveTo>
                    <a:pt y="0" x="146"/>
                  </a:moveTo>
                  <a:lnTo>
                    <a:pt y="771" x="292"/>
                  </a:lnTo>
                  <a:lnTo>
                    <a:pt y="771" x="0"/>
                  </a:lnTo>
                  <a:lnTo>
                    <a:pt y="1542" x="0"/>
                  </a:lnTo>
                  <a:lnTo>
                    <a:pt y="1542" x="146"/>
                  </a:lnTo>
                  <a:lnTo>
                    <a:pt y="1799" x="536"/>
                  </a:lnTo>
                  <a:lnTo>
                    <a:pt y="1799" x="974"/>
                  </a:lnTo>
                  <a:lnTo>
                    <a:pt y="2056" x="1462"/>
                  </a:lnTo>
                  <a:lnTo>
                    <a:pt y="2313" x="1851"/>
                  </a:lnTo>
                  <a:lnTo>
                    <a:pt y="771" x="1900"/>
                  </a:lnTo>
                  <a:lnTo>
                    <a:pt y="514" x="1462"/>
                  </a:lnTo>
                  <a:lnTo>
                    <a:pt y="257" x="1023"/>
                  </a:lnTo>
                  <a:lnTo>
                    <a:pt y="257" x="536"/>
                  </a:lnTo>
                  <a:lnTo>
                    <a:pt y="0" x="14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18" name="Shape 7218"/>
            <p:cNvSpPr/>
            <p:nvPr/>
          </p:nvSpPr>
          <p:spPr>
            <a:xfrm>
              <a:off y="32100" x="2461625"/>
              <a:ext cy="289100" cx="8550"/>
            </a:xfrm>
            <a:custGeom>
              <a:pathLst>
                <a:path w="342" extrusionOk="0" h="11564">
                  <a:moveTo>
                    <a:pt y="1" x="98"/>
                  </a:moveTo>
                  <a:lnTo>
                    <a:pt y="772" x="0"/>
                  </a:lnTo>
                  <a:lnTo>
                    <a:pt y="11564" x="49"/>
                  </a:lnTo>
                  <a:lnTo>
                    <a:pt y="11564" x="341"/>
                  </a:lnTo>
                  <a:lnTo>
                    <a:pt y="772" x="244"/>
                  </a:lnTo>
                  <a:lnTo>
                    <a:pt y="1" x="2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19" name="Shape 7219"/>
            <p:cNvSpPr/>
            <p:nvPr/>
          </p:nvSpPr>
          <p:spPr>
            <a:xfrm>
              <a:off y="32100" x="2449450"/>
              <a:ext cy="51425" cx="15850"/>
            </a:xfrm>
            <a:custGeom>
              <a:pathLst>
                <a:path w="634" extrusionOk="0" h="2057">
                  <a:moveTo>
                    <a:pt y="1" x="585"/>
                  </a:moveTo>
                  <a:lnTo>
                    <a:pt y="515" x="98"/>
                  </a:lnTo>
                  <a:lnTo>
                    <a:pt y="515" x="0"/>
                  </a:lnTo>
                  <a:lnTo>
                    <a:pt y="1029" x="0"/>
                  </a:lnTo>
                  <a:lnTo>
                    <a:pt y="2056" x="146"/>
                  </a:lnTo>
                  <a:lnTo>
                    <a:pt y="1543" x="633"/>
                  </a:lnTo>
                  <a:lnTo>
                    <a:pt y="1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20" name="Shape 7220"/>
            <p:cNvSpPr/>
            <p:nvPr/>
          </p:nvSpPr>
          <p:spPr>
            <a:xfrm>
              <a:off y="57800" x="2436050"/>
              <a:ext cy="282675" cx="19500"/>
            </a:xfrm>
            <a:custGeom>
              <a:pathLst>
                <a:path w="780" extrusionOk="0" h="11307">
                  <a:moveTo>
                    <a:pt y="1" x="536"/>
                  </a:moveTo>
                  <a:lnTo>
                    <a:pt y="10536" x="0"/>
                  </a:lnTo>
                  <a:lnTo>
                    <a:pt y="11307" x="146"/>
                  </a:lnTo>
                  <a:lnTo>
                    <a:pt y="11307" x="292"/>
                  </a:lnTo>
                  <a:lnTo>
                    <a:pt y="10793" x="292"/>
                  </a:lnTo>
                  <a:lnTo>
                    <a:pt y="515" x="780"/>
                  </a:lnTo>
                  <a:lnTo>
                    <a:pt y="1" x="53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21" name="Shape 7221"/>
            <p:cNvSpPr/>
            <p:nvPr/>
          </p:nvSpPr>
          <p:spPr>
            <a:xfrm>
              <a:off y="308350" x="2401925"/>
              <a:ext cy="57825" cx="37800"/>
            </a:xfrm>
            <a:custGeom>
              <a:pathLst>
                <a:path w="1512" extrusionOk="0" h="2313">
                  <a:moveTo>
                    <a:pt y="0" x="1219"/>
                  </a:moveTo>
                  <a:lnTo>
                    <a:pt y="257" x="829"/>
                  </a:lnTo>
                  <a:lnTo>
                    <a:pt y="514" x="439"/>
                  </a:lnTo>
                  <a:lnTo>
                    <a:pt y="1028" x="147"/>
                  </a:lnTo>
                  <a:lnTo>
                    <a:pt y="1799" x="1"/>
                  </a:lnTo>
                  <a:lnTo>
                    <a:pt y="2313" x="147"/>
                  </a:lnTo>
                  <a:lnTo>
                    <a:pt y="1028" x="342"/>
                  </a:lnTo>
                  <a:lnTo>
                    <a:pt y="2313" x="342"/>
                  </a:lnTo>
                  <a:lnTo>
                    <a:pt y="2056" x="488"/>
                  </a:lnTo>
                  <a:lnTo>
                    <a:pt y="1799" x="829"/>
                  </a:lnTo>
                  <a:lnTo>
                    <a:pt y="1542" x="1219"/>
                  </a:lnTo>
                  <a:lnTo>
                    <a:pt y="1285" x="1511"/>
                  </a:lnTo>
                  <a:lnTo>
                    <a:pt y="0" x="151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22" name="Shape 7222"/>
            <p:cNvSpPr/>
            <p:nvPr/>
          </p:nvSpPr>
          <p:spPr>
            <a:xfrm>
              <a:off y="51375" x="1116925"/>
              <a:ext cy="603875" cx="118175"/>
            </a:xfrm>
            <a:custGeom>
              <a:pathLst>
                <a:path w="4727" extrusionOk="0" h="24155">
                  <a:moveTo>
                    <a:pt y="12078" x="0"/>
                  </a:moveTo>
                  <a:lnTo>
                    <a:pt y="12592" x="195"/>
                  </a:lnTo>
                  <a:lnTo>
                    <a:pt y="12849" x="585"/>
                  </a:lnTo>
                  <a:lnTo>
                    <a:pt y="13106" x="926"/>
                  </a:lnTo>
                  <a:lnTo>
                    <a:pt y="13106" x="1267"/>
                  </a:lnTo>
                  <a:lnTo>
                    <a:pt y="23641" x="1754"/>
                  </a:lnTo>
                  <a:lnTo>
                    <a:pt y="24155" x="2241"/>
                  </a:lnTo>
                  <a:lnTo>
                    <a:pt y="13106" x="2339"/>
                  </a:lnTo>
                  <a:lnTo>
                    <a:pt y="13106" x="2729"/>
                  </a:lnTo>
                  <a:lnTo>
                    <a:pt y="12849" x="3167"/>
                  </a:lnTo>
                  <a:lnTo>
                    <a:pt y="12849" x="3654"/>
                  </a:lnTo>
                  <a:lnTo>
                    <a:pt y="12592" x="4044"/>
                  </a:lnTo>
                  <a:lnTo>
                    <a:pt y="16189" x="4288"/>
                  </a:lnTo>
                  <a:lnTo>
                    <a:pt y="16189" x="4483"/>
                  </a:lnTo>
                  <a:lnTo>
                    <a:pt y="12335" x="4531"/>
                  </a:lnTo>
                  <a:lnTo>
                    <a:pt y="12078" x="4726"/>
                  </a:lnTo>
                  <a:lnTo>
                    <a:pt y="11821" x="4531"/>
                  </a:lnTo>
                  <a:lnTo>
                    <a:pt y="7966" x="4483"/>
                  </a:lnTo>
                  <a:lnTo>
                    <a:pt y="7966" x="4288"/>
                  </a:lnTo>
                  <a:lnTo>
                    <a:pt y="11564" x="4044"/>
                  </a:lnTo>
                  <a:lnTo>
                    <a:pt y="11307" x="3654"/>
                  </a:lnTo>
                  <a:lnTo>
                    <a:pt y="11050" x="3167"/>
                  </a:lnTo>
                  <a:lnTo>
                    <a:pt y="11050" x="2729"/>
                  </a:lnTo>
                  <a:lnTo>
                    <a:pt y="10793" x="2339"/>
                  </a:lnTo>
                  <a:lnTo>
                    <a:pt y="1" x="2241"/>
                  </a:lnTo>
                  <a:lnTo>
                    <a:pt y="515" x="1754"/>
                  </a:lnTo>
                  <a:lnTo>
                    <a:pt y="10793" x="1267"/>
                  </a:lnTo>
                  <a:lnTo>
                    <a:pt y="11050" x="926"/>
                  </a:lnTo>
                  <a:lnTo>
                    <a:pt y="11307" x="585"/>
                  </a:lnTo>
                  <a:lnTo>
                    <a:pt y="11564" x="195"/>
                  </a:lnTo>
                  <a:lnTo>
                    <a:pt y="12078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23" name="Shape 7223"/>
            <p:cNvSpPr/>
            <p:nvPr/>
          </p:nvSpPr>
          <p:spPr>
            <a:xfrm>
              <a:off y="334025" x="1278925"/>
              <a:ext cy="38575" cx="431200"/>
            </a:xfrm>
            <a:custGeom>
              <a:pathLst>
                <a:path w="17248" extrusionOk="0" h="1543">
                  <a:moveTo>
                    <a:pt y="1" x="0"/>
                  </a:moveTo>
                  <a:lnTo>
                    <a:pt y="1543" x="0"/>
                  </a:lnTo>
                  <a:lnTo>
                    <a:pt y="1543" x="17247"/>
                  </a:lnTo>
                  <a:lnTo>
                    <a:pt y="1" x="172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24" name="Shape 7224"/>
            <p:cNvSpPr/>
            <p:nvPr/>
          </p:nvSpPr>
          <p:spPr>
            <a:xfrm>
              <a:off y="334025" x="1924475"/>
              <a:ext cy="38575" cx="431200"/>
            </a:xfrm>
            <a:custGeom>
              <a:pathLst>
                <a:path w="17248" extrusionOk="0" h="1543">
                  <a:moveTo>
                    <a:pt y="1" x="0"/>
                  </a:moveTo>
                  <a:lnTo>
                    <a:pt y="1543" x="0"/>
                  </a:lnTo>
                  <a:lnTo>
                    <a:pt y="1543" x="17248"/>
                  </a:lnTo>
                  <a:lnTo>
                    <a:pt y="1" x="1724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25" name="Shape 7225"/>
            <p:cNvSpPr/>
            <p:nvPr/>
          </p:nvSpPr>
          <p:spPr>
            <a:xfrm>
              <a:off y="334025" x="632150"/>
              <a:ext cy="38575" cx="431200"/>
            </a:xfrm>
            <a:custGeom>
              <a:pathLst>
                <a:path w="17248" extrusionOk="0" h="1543">
                  <a:moveTo>
                    <a:pt y="1" x="0"/>
                  </a:moveTo>
                  <a:lnTo>
                    <a:pt y="1543" x="0"/>
                  </a:lnTo>
                  <a:lnTo>
                    <a:pt y="1543" x="17247"/>
                  </a:lnTo>
                  <a:lnTo>
                    <a:pt y="1" x="172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26" name="Shape 7226"/>
            <p:cNvSpPr/>
            <p:nvPr/>
          </p:nvSpPr>
          <p:spPr>
            <a:xfrm>
              <a:off y="244100" x="1431175"/>
              <a:ext cy="154200" cx="130350"/>
            </a:xfrm>
            <a:custGeom>
              <a:pathLst>
                <a:path w="5214" extrusionOk="0" h="6168">
                  <a:moveTo>
                    <a:pt y="5654" x="4580"/>
                  </a:moveTo>
                  <a:lnTo>
                    <a:pt y="5911" x="3752"/>
                  </a:lnTo>
                  <a:lnTo>
                    <a:pt y="6167" x="2680"/>
                  </a:lnTo>
                  <a:lnTo>
                    <a:pt y="6167" x="1608"/>
                  </a:lnTo>
                  <a:lnTo>
                    <a:pt y="6167" x="731"/>
                  </a:lnTo>
                  <a:lnTo>
                    <a:pt y="5911" x="439"/>
                  </a:lnTo>
                  <a:lnTo>
                    <a:pt y="5140" x="195"/>
                  </a:lnTo>
                  <a:lnTo>
                    <a:pt y="4883" x="98"/>
                  </a:lnTo>
                  <a:lnTo>
                    <a:pt y="4626" x="0"/>
                  </a:lnTo>
                  <a:lnTo>
                    <a:pt y="4112" x="98"/>
                  </a:lnTo>
                  <a:lnTo>
                    <a:pt y="3855" x="195"/>
                  </a:lnTo>
                  <a:lnTo>
                    <a:pt y="3341" x="439"/>
                  </a:lnTo>
                  <a:lnTo>
                    <a:pt y="3084" x="780"/>
                  </a:lnTo>
                  <a:lnTo>
                    <a:pt y="3084" x="926"/>
                  </a:lnTo>
                  <a:lnTo>
                    <a:pt y="2827" x="1121"/>
                  </a:lnTo>
                  <a:lnTo>
                    <a:pt y="2313" x="1364"/>
                  </a:lnTo>
                  <a:lnTo>
                    <a:pt y="1799" x="1705"/>
                  </a:lnTo>
                  <a:lnTo>
                    <a:pt y="2056" x="2095"/>
                  </a:lnTo>
                  <a:lnTo>
                    <a:pt y="2570" x="2534"/>
                  </a:lnTo>
                  <a:lnTo>
                    <a:pt y="3341" x="4142"/>
                  </a:lnTo>
                  <a:lnTo>
                    <a:pt y="0" x="4775"/>
                  </a:lnTo>
                  <a:lnTo>
                    <a:pt y="0" x="5213"/>
                  </a:lnTo>
                  <a:lnTo>
                    <a:pt y="5654" x="5165"/>
                  </a:lnTo>
                  <a:lnTo>
                    <a:pt y="5654" x="45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27" name="Shape 7227"/>
            <p:cNvSpPr/>
            <p:nvPr/>
          </p:nvSpPr>
          <p:spPr>
            <a:xfrm>
              <a:off y="244100" x="12175"/>
              <a:ext cy="160625" cx="130350"/>
            </a:xfrm>
            <a:custGeom>
              <a:pathLst>
                <a:path w="5214" extrusionOk="0" h="6425">
                  <a:moveTo>
                    <a:pt y="5654" x="4580"/>
                  </a:moveTo>
                  <a:lnTo>
                    <a:pt y="5911" x="3703"/>
                  </a:lnTo>
                  <a:lnTo>
                    <a:pt y="6167" x="2631"/>
                  </a:lnTo>
                  <a:lnTo>
                    <a:pt y="6424" x="1559"/>
                  </a:lnTo>
                  <a:lnTo>
                    <a:pt y="6167" x="682"/>
                  </a:lnTo>
                  <a:lnTo>
                    <a:pt y="5911" x="390"/>
                  </a:lnTo>
                  <a:lnTo>
                    <a:pt y="5140" x="146"/>
                  </a:lnTo>
                  <a:lnTo>
                    <a:pt y="4883" x="98"/>
                  </a:lnTo>
                  <a:lnTo>
                    <a:pt y="4626" x="0"/>
                  </a:lnTo>
                  <a:lnTo>
                    <a:pt y="4112" x="98"/>
                  </a:lnTo>
                  <a:lnTo>
                    <a:pt y="3855" x="146"/>
                  </a:lnTo>
                  <a:lnTo>
                    <a:pt y="3341" x="390"/>
                  </a:lnTo>
                  <a:lnTo>
                    <a:pt y="3084" x="731"/>
                  </a:lnTo>
                  <a:lnTo>
                    <a:pt y="3084" x="926"/>
                  </a:lnTo>
                  <a:lnTo>
                    <a:pt y="2827" x="1072"/>
                  </a:lnTo>
                  <a:lnTo>
                    <a:pt y="2313" x="1316"/>
                  </a:lnTo>
                  <a:lnTo>
                    <a:pt y="1799" x="1657"/>
                  </a:lnTo>
                  <a:lnTo>
                    <a:pt y="2056" x="2095"/>
                  </a:lnTo>
                  <a:lnTo>
                    <a:pt y="2570" x="2485"/>
                  </a:lnTo>
                  <a:lnTo>
                    <a:pt y="3341" x="4093"/>
                  </a:lnTo>
                  <a:lnTo>
                    <a:pt y="0" x="4726"/>
                  </a:lnTo>
                  <a:lnTo>
                    <a:pt y="0" x="5213"/>
                  </a:lnTo>
                  <a:lnTo>
                    <a:pt y="5654" x="5116"/>
                  </a:lnTo>
                  <a:lnTo>
                    <a:pt y="5654" x="45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28" name="Shape 7228"/>
            <p:cNvSpPr/>
            <p:nvPr/>
          </p:nvSpPr>
          <p:spPr>
            <a:xfrm>
              <a:off y="44950" x="1710100"/>
              <a:ext cy="610300" cx="214400"/>
            </a:xfrm>
            <a:custGeom>
              <a:pathLst>
                <a:path w="8576" extrusionOk="0" h="24412">
                  <a:moveTo>
                    <a:pt y="12335" x="8575"/>
                  </a:moveTo>
                  <a:lnTo>
                    <a:pt y="12335" x="8332"/>
                  </a:lnTo>
                  <a:lnTo>
                    <a:pt y="12849" x="8088"/>
                  </a:lnTo>
                  <a:lnTo>
                    <a:pt y="13363" x="7844"/>
                  </a:lnTo>
                  <a:lnTo>
                    <a:pt y="14133" x="7601"/>
                  </a:lnTo>
                  <a:lnTo>
                    <a:pt y="16189" x="7162"/>
                  </a:lnTo>
                  <a:lnTo>
                    <a:pt y="18502" x="6675"/>
                  </a:lnTo>
                  <a:lnTo>
                    <a:pt y="20557" x="6188"/>
                  </a:lnTo>
                  <a:lnTo>
                    <a:pt y="22613" x="5652"/>
                  </a:lnTo>
                  <a:lnTo>
                    <a:pt y="23384" x="5311"/>
                  </a:lnTo>
                  <a:lnTo>
                    <a:pt y="23898" x="5019"/>
                  </a:lnTo>
                  <a:lnTo>
                    <a:pt y="24412" x="4678"/>
                  </a:lnTo>
                  <a:lnTo>
                    <a:pt y="24412" x="4288"/>
                  </a:lnTo>
                  <a:lnTo>
                    <a:pt y="24412" x="3898"/>
                  </a:lnTo>
                  <a:lnTo>
                    <a:pt y="23898" x="3557"/>
                  </a:lnTo>
                  <a:lnTo>
                    <a:pt y="23384" x="3216"/>
                  </a:lnTo>
                  <a:lnTo>
                    <a:pt y="22613" x="2924"/>
                  </a:lnTo>
                  <a:lnTo>
                    <a:pt y="20557" x="2388"/>
                  </a:lnTo>
                  <a:lnTo>
                    <a:pt y="18502" x="1901"/>
                  </a:lnTo>
                  <a:lnTo>
                    <a:pt y="16189" x="1462"/>
                  </a:lnTo>
                  <a:lnTo>
                    <a:pt y="14133" x="975"/>
                  </a:lnTo>
                  <a:lnTo>
                    <a:pt y="13363" x="780"/>
                  </a:lnTo>
                  <a:lnTo>
                    <a:pt y="12849" x="536"/>
                  </a:lnTo>
                  <a:lnTo>
                    <a:pt y="12335" x="293"/>
                  </a:lnTo>
                  <a:lnTo>
                    <a:pt y="12335" x="0"/>
                  </a:lnTo>
                  <a:lnTo>
                    <a:pt y="12078" x="293"/>
                  </a:lnTo>
                  <a:lnTo>
                    <a:pt y="11821" x="536"/>
                  </a:lnTo>
                  <a:lnTo>
                    <a:pt y="11307" x="780"/>
                  </a:lnTo>
                  <a:lnTo>
                    <a:pt y="10279" x="975"/>
                  </a:lnTo>
                  <a:lnTo>
                    <a:pt y="8480" x="1462"/>
                  </a:lnTo>
                  <a:lnTo>
                    <a:pt y="6168" x="1901"/>
                  </a:lnTo>
                  <a:lnTo>
                    <a:pt y="3855" x="2388"/>
                  </a:lnTo>
                  <a:lnTo>
                    <a:pt y="2056" x="2924"/>
                  </a:lnTo>
                  <a:lnTo>
                    <a:pt y="1286" x="3216"/>
                  </a:lnTo>
                  <a:lnTo>
                    <a:pt y="515" x="3557"/>
                  </a:lnTo>
                  <a:lnTo>
                    <a:pt y="258" x="3898"/>
                  </a:lnTo>
                  <a:lnTo>
                    <a:pt y="1" x="4288"/>
                  </a:lnTo>
                  <a:lnTo>
                    <a:pt y="258" x="4678"/>
                  </a:lnTo>
                  <a:lnTo>
                    <a:pt y="515" x="5019"/>
                  </a:lnTo>
                  <a:lnTo>
                    <a:pt y="1286" x="5311"/>
                  </a:lnTo>
                  <a:lnTo>
                    <a:pt y="2056" x="5652"/>
                  </a:lnTo>
                  <a:lnTo>
                    <a:pt y="3855" x="6188"/>
                  </a:lnTo>
                  <a:lnTo>
                    <a:pt y="6168" x="6675"/>
                  </a:lnTo>
                  <a:lnTo>
                    <a:pt y="8480" x="7162"/>
                  </a:lnTo>
                  <a:lnTo>
                    <a:pt y="10279" x="7601"/>
                  </a:lnTo>
                  <a:lnTo>
                    <a:pt y="11307" x="7844"/>
                  </a:lnTo>
                  <a:lnTo>
                    <a:pt y="11821" x="8088"/>
                  </a:lnTo>
                  <a:lnTo>
                    <a:pt y="12078" x="8332"/>
                  </a:lnTo>
                  <a:lnTo>
                    <a:pt y="12335" x="85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29" name="Shape 7229"/>
            <p:cNvSpPr/>
            <p:nvPr/>
          </p:nvSpPr>
          <p:spPr>
            <a:xfrm>
              <a:off y="334025" x="1817275"/>
              <a:ext cy="340500" cx="107225"/>
            </a:xfrm>
            <a:custGeom>
              <a:pathLst>
                <a:path w="4289" extrusionOk="0" h="13620">
                  <a:moveTo>
                    <a:pt y="1" x="4288"/>
                  </a:moveTo>
                  <a:lnTo>
                    <a:pt y="258" x="3996"/>
                  </a:lnTo>
                  <a:lnTo>
                    <a:pt y="515" x="3752"/>
                  </a:lnTo>
                  <a:lnTo>
                    <a:pt y="1286" x="3509"/>
                  </a:lnTo>
                  <a:lnTo>
                    <a:pt y="2057" x="3265"/>
                  </a:lnTo>
                  <a:lnTo>
                    <a:pt y="4112" x="2778"/>
                  </a:lnTo>
                  <a:lnTo>
                    <a:pt y="6168" x="2291"/>
                  </a:lnTo>
                  <a:lnTo>
                    <a:pt y="8481" x="1804"/>
                  </a:lnTo>
                  <a:lnTo>
                    <a:pt y="10279" x="1268"/>
                  </a:lnTo>
                  <a:lnTo>
                    <a:pt y="11050" x="975"/>
                  </a:lnTo>
                  <a:lnTo>
                    <a:pt y="11564" x="683"/>
                  </a:lnTo>
                  <a:lnTo>
                    <a:pt y="12078" x="342"/>
                  </a:lnTo>
                  <a:lnTo>
                    <a:pt y="12078" x="1"/>
                  </a:lnTo>
                  <a:lnTo>
                    <a:pt y="13620" x="1"/>
                  </a:lnTo>
                  <a:lnTo>
                    <a:pt y="13620" x="391"/>
                  </a:lnTo>
                  <a:lnTo>
                    <a:pt y="13106" x="780"/>
                  </a:lnTo>
                  <a:lnTo>
                    <a:pt y="12592" x="1121"/>
                  </a:lnTo>
                  <a:lnTo>
                    <a:pt y="11564" x="1414"/>
                  </a:lnTo>
                  <a:lnTo>
                    <a:pt y="9765" x="1998"/>
                  </a:lnTo>
                  <a:lnTo>
                    <a:pt y="7453" x="2486"/>
                  </a:lnTo>
                  <a:lnTo>
                    <a:pt y="5140" x="2973"/>
                  </a:lnTo>
                  <a:lnTo>
                    <a:pt y="3341" x="3411"/>
                  </a:lnTo>
                  <a:lnTo>
                    <a:pt y="2570" x="3606"/>
                  </a:lnTo>
                  <a:lnTo>
                    <a:pt y="2057" x="3850"/>
                  </a:lnTo>
                  <a:lnTo>
                    <a:pt y="1543" x="4093"/>
                  </a:lnTo>
                  <a:lnTo>
                    <a:pt y="1543" x="4288"/>
                  </a:lnTo>
                  <a:lnTo>
                    <a:pt y="1" x="42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30" name="Shape 7230"/>
            <p:cNvSpPr/>
            <p:nvPr/>
          </p:nvSpPr>
          <p:spPr>
            <a:xfrm>
              <a:off y="334025" x="1710100"/>
              <a:ext cy="340500" cx="107200"/>
            </a:xfrm>
            <a:custGeom>
              <a:pathLst>
                <a:path w="4288" extrusionOk="0" h="13620">
                  <a:moveTo>
                    <a:pt y="1" x="0"/>
                  </a:moveTo>
                  <a:lnTo>
                    <a:pt y="1543" x="0"/>
                  </a:lnTo>
                  <a:lnTo>
                    <a:pt y="1543" x="244"/>
                  </a:lnTo>
                  <a:lnTo>
                    <a:pt y="2057" x="488"/>
                  </a:lnTo>
                  <a:lnTo>
                    <a:pt y="2570" x="682"/>
                  </a:lnTo>
                  <a:lnTo>
                    <a:pt y="3341" x="926"/>
                  </a:lnTo>
                  <a:lnTo>
                    <a:pt y="5140" x="1365"/>
                  </a:lnTo>
                  <a:lnTo>
                    <a:pt y="7453" x="1803"/>
                  </a:lnTo>
                  <a:lnTo>
                    <a:pt y="9765" x="2290"/>
                  </a:lnTo>
                  <a:lnTo>
                    <a:pt y="11564" x="2875"/>
                  </a:lnTo>
                  <a:lnTo>
                    <a:pt y="12592" x="3167"/>
                  </a:lnTo>
                  <a:lnTo>
                    <a:pt y="13106" x="3508"/>
                  </a:lnTo>
                  <a:lnTo>
                    <a:pt y="13620" x="3898"/>
                  </a:lnTo>
                  <a:lnTo>
                    <a:pt y="13620" x="4288"/>
                  </a:lnTo>
                  <a:lnTo>
                    <a:pt y="12078" x="4288"/>
                  </a:lnTo>
                  <a:lnTo>
                    <a:pt y="12078" x="3947"/>
                  </a:lnTo>
                  <a:lnTo>
                    <a:pt y="11564" x="3606"/>
                  </a:lnTo>
                  <a:lnTo>
                    <a:pt y="11050" x="3265"/>
                  </a:lnTo>
                  <a:lnTo>
                    <a:pt y="10279" x="3021"/>
                  </a:lnTo>
                  <a:lnTo>
                    <a:pt y="8481" x="2485"/>
                  </a:lnTo>
                  <a:lnTo>
                    <a:pt y="6168" x="1998"/>
                  </a:lnTo>
                  <a:lnTo>
                    <a:pt y="4112" x="1559"/>
                  </a:lnTo>
                  <a:lnTo>
                    <a:pt y="2057" x="1072"/>
                  </a:lnTo>
                  <a:lnTo>
                    <a:pt y="1286" x="829"/>
                  </a:lnTo>
                  <a:lnTo>
                    <a:pt y="515" x="585"/>
                  </a:lnTo>
                  <a:lnTo>
                    <a:pt y="258" x="293"/>
                  </a:lnTo>
                  <a:lnTo>
                    <a:pt y="1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31" name="Shape 7231"/>
            <p:cNvSpPr/>
            <p:nvPr/>
          </p:nvSpPr>
          <p:spPr>
            <a:xfrm>
              <a:off y="25675" x="1710100"/>
              <a:ext cy="346925" cx="107200"/>
            </a:xfrm>
            <a:custGeom>
              <a:pathLst>
                <a:path w="4288" extrusionOk="0" h="13877">
                  <a:moveTo>
                    <a:pt y="1" x="4288"/>
                  </a:moveTo>
                  <a:lnTo>
                    <a:pt y="258" x="3898"/>
                  </a:lnTo>
                  <a:lnTo>
                    <a:pt y="772" x="3508"/>
                  </a:lnTo>
                  <a:lnTo>
                    <a:pt y="1286" x="3167"/>
                  </a:lnTo>
                  <a:lnTo>
                    <a:pt y="2057" x="2875"/>
                  </a:lnTo>
                  <a:lnTo>
                    <a:pt y="4112" x="2290"/>
                  </a:lnTo>
                  <a:lnTo>
                    <a:pt y="6425" x="1803"/>
                  </a:lnTo>
                  <a:lnTo>
                    <a:pt y="8737" x="1365"/>
                  </a:lnTo>
                  <a:lnTo>
                    <a:pt y="10536" x="926"/>
                  </a:lnTo>
                  <a:lnTo>
                    <a:pt y="11307" x="682"/>
                  </a:lnTo>
                  <a:lnTo>
                    <a:pt y="11821" x="488"/>
                  </a:lnTo>
                  <a:lnTo>
                    <a:pt y="12078" x="244"/>
                  </a:lnTo>
                  <a:lnTo>
                    <a:pt y="12335" x="0"/>
                  </a:lnTo>
                  <a:lnTo>
                    <a:pt y="13877" x="0"/>
                  </a:lnTo>
                  <a:lnTo>
                    <a:pt y="13620" x="293"/>
                  </a:lnTo>
                  <a:lnTo>
                    <a:pt y="13363" x="585"/>
                  </a:lnTo>
                  <a:lnTo>
                    <a:pt y="12592" x="829"/>
                  </a:lnTo>
                  <a:lnTo>
                    <a:pt y="11821" x="1072"/>
                  </a:lnTo>
                  <a:lnTo>
                    <a:pt y="9765" x="1559"/>
                  </a:lnTo>
                  <a:lnTo>
                    <a:pt y="7453" x="1998"/>
                  </a:lnTo>
                  <a:lnTo>
                    <a:pt y="5397" x="2485"/>
                  </a:lnTo>
                  <a:lnTo>
                    <a:pt y="3341" x="3021"/>
                  </a:lnTo>
                  <a:lnTo>
                    <a:pt y="2827" x="3265"/>
                  </a:lnTo>
                  <a:lnTo>
                    <a:pt y="2057" x="3606"/>
                  </a:lnTo>
                  <a:lnTo>
                    <a:pt y="1800" x="3947"/>
                  </a:lnTo>
                  <a:lnTo>
                    <a:pt y="1543" x="4288"/>
                  </a:lnTo>
                  <a:lnTo>
                    <a:pt y="1" x="42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32" name="Shape 7232"/>
            <p:cNvSpPr/>
            <p:nvPr/>
          </p:nvSpPr>
          <p:spPr>
            <a:xfrm>
              <a:off y="25675" x="1817275"/>
              <a:ext cy="346925" cx="107225"/>
            </a:xfrm>
            <a:custGeom>
              <a:pathLst>
                <a:path w="4289" extrusionOk="0" h="13877">
                  <a:moveTo>
                    <a:pt y="1" x="1"/>
                  </a:moveTo>
                  <a:lnTo>
                    <a:pt y="1543" x="1"/>
                  </a:lnTo>
                  <a:lnTo>
                    <a:pt y="1800" x="342"/>
                  </a:lnTo>
                  <a:lnTo>
                    <a:pt y="2057" x="683"/>
                  </a:lnTo>
                  <a:lnTo>
                    <a:pt y="2827" x="975"/>
                  </a:lnTo>
                  <a:lnTo>
                    <a:pt y="3341" x="1268"/>
                  </a:lnTo>
                  <a:lnTo>
                    <a:pt y="5397" x="1804"/>
                  </a:lnTo>
                  <a:lnTo>
                    <a:pt y="7453" x="2291"/>
                  </a:lnTo>
                  <a:lnTo>
                    <a:pt y="9765" x="2778"/>
                  </a:lnTo>
                  <a:lnTo>
                    <a:pt y="11821" x="3265"/>
                  </a:lnTo>
                  <a:lnTo>
                    <a:pt y="12592" x="3509"/>
                  </a:lnTo>
                  <a:lnTo>
                    <a:pt y="13363" x="3752"/>
                  </a:lnTo>
                  <a:lnTo>
                    <a:pt y="13620" x="3996"/>
                  </a:lnTo>
                  <a:lnTo>
                    <a:pt y="13877" x="4288"/>
                  </a:lnTo>
                  <a:lnTo>
                    <a:pt y="12335" x="4288"/>
                  </a:lnTo>
                  <a:lnTo>
                    <a:pt y="12078" x="4093"/>
                  </a:lnTo>
                  <a:lnTo>
                    <a:pt y="11821" x="3850"/>
                  </a:lnTo>
                  <a:lnTo>
                    <a:pt y="11307" x="3606"/>
                  </a:lnTo>
                  <a:lnTo>
                    <a:pt y="10536" x="3411"/>
                  </a:lnTo>
                  <a:lnTo>
                    <a:pt y="8737" x="2973"/>
                  </a:lnTo>
                  <a:lnTo>
                    <a:pt y="6425" x="2486"/>
                  </a:lnTo>
                  <a:lnTo>
                    <a:pt y="4112" x="1998"/>
                  </a:lnTo>
                  <a:lnTo>
                    <a:pt y="2057" x="1414"/>
                  </a:lnTo>
                  <a:lnTo>
                    <a:pt y="1286" x="1121"/>
                  </a:lnTo>
                  <a:lnTo>
                    <a:pt y="772" x="780"/>
                  </a:lnTo>
                  <a:lnTo>
                    <a:pt y="258" x="391"/>
                  </a:lnTo>
                  <a:lnTo>
                    <a:pt y="1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33" name="Shape 7233"/>
            <p:cNvSpPr/>
            <p:nvPr/>
          </p:nvSpPr>
          <p:spPr>
            <a:xfrm>
              <a:off y="44950" x="419000"/>
              <a:ext cy="610300" cx="214375"/>
            </a:xfrm>
            <a:custGeom>
              <a:pathLst>
                <a:path w="8575" extrusionOk="0" h="24412">
                  <a:moveTo>
                    <a:pt y="12335" x="8575"/>
                  </a:moveTo>
                  <a:lnTo>
                    <a:pt y="12335" x="8331"/>
                  </a:lnTo>
                  <a:lnTo>
                    <a:pt y="12849" x="8039"/>
                  </a:lnTo>
                  <a:lnTo>
                    <a:pt y="13363" x="7844"/>
                  </a:lnTo>
                  <a:lnTo>
                    <a:pt y="14133" x="7601"/>
                  </a:lnTo>
                  <a:lnTo>
                    <a:pt y="16189" x="7113"/>
                  </a:lnTo>
                  <a:lnTo>
                    <a:pt y="18502" x="6675"/>
                  </a:lnTo>
                  <a:lnTo>
                    <a:pt y="20557" x="6188"/>
                  </a:lnTo>
                  <a:lnTo>
                    <a:pt y="22613" x="5603"/>
                  </a:lnTo>
                  <a:lnTo>
                    <a:pt y="23384" x="5311"/>
                  </a:lnTo>
                  <a:lnTo>
                    <a:pt y="23898" x="4970"/>
                  </a:lnTo>
                  <a:lnTo>
                    <a:pt y="24412" x="4629"/>
                  </a:lnTo>
                  <a:lnTo>
                    <a:pt y="24412" x="4288"/>
                  </a:lnTo>
                  <a:lnTo>
                    <a:pt y="24412" x="3898"/>
                  </a:lnTo>
                  <a:lnTo>
                    <a:pt y="23898" x="3557"/>
                  </a:lnTo>
                  <a:lnTo>
                    <a:pt y="23384" x="3216"/>
                  </a:lnTo>
                  <a:lnTo>
                    <a:pt y="22613" x="2923"/>
                  </a:lnTo>
                  <a:lnTo>
                    <a:pt y="20557" x="2387"/>
                  </a:lnTo>
                  <a:lnTo>
                    <a:pt y="18502" x="1900"/>
                  </a:lnTo>
                  <a:lnTo>
                    <a:pt y="16189" x="1413"/>
                  </a:lnTo>
                  <a:lnTo>
                    <a:pt y="14133" x="974"/>
                  </a:lnTo>
                  <a:lnTo>
                    <a:pt y="13363" x="731"/>
                  </a:lnTo>
                  <a:lnTo>
                    <a:pt y="12849" x="487"/>
                  </a:lnTo>
                  <a:lnTo>
                    <a:pt y="12335" x="244"/>
                  </a:lnTo>
                  <a:lnTo>
                    <a:pt y="12335" x="0"/>
                  </a:lnTo>
                  <a:lnTo>
                    <a:pt y="12078" x="244"/>
                  </a:lnTo>
                  <a:lnTo>
                    <a:pt y="11821" x="487"/>
                  </a:lnTo>
                  <a:lnTo>
                    <a:pt y="11307" x="731"/>
                  </a:lnTo>
                  <a:lnTo>
                    <a:pt y="10279" x="974"/>
                  </a:lnTo>
                  <a:lnTo>
                    <a:pt y="8480" x="1413"/>
                  </a:lnTo>
                  <a:lnTo>
                    <a:pt y="6168" x="1900"/>
                  </a:lnTo>
                  <a:lnTo>
                    <a:pt y="3855" x="2387"/>
                  </a:lnTo>
                  <a:lnTo>
                    <a:pt y="2056" x="2923"/>
                  </a:lnTo>
                  <a:lnTo>
                    <a:pt y="1286" x="3216"/>
                  </a:lnTo>
                  <a:lnTo>
                    <a:pt y="515" x="3557"/>
                  </a:lnTo>
                  <a:lnTo>
                    <a:pt y="258" x="3898"/>
                  </a:lnTo>
                  <a:lnTo>
                    <a:pt y="1" x="4288"/>
                  </a:lnTo>
                  <a:lnTo>
                    <a:pt y="258" x="4629"/>
                  </a:lnTo>
                  <a:lnTo>
                    <a:pt y="515" x="4970"/>
                  </a:lnTo>
                  <a:lnTo>
                    <a:pt y="1286" x="5311"/>
                  </a:lnTo>
                  <a:lnTo>
                    <a:pt y="2056" x="5603"/>
                  </a:lnTo>
                  <a:lnTo>
                    <a:pt y="3855" x="6188"/>
                  </a:lnTo>
                  <a:lnTo>
                    <a:pt y="6168" x="6675"/>
                  </a:lnTo>
                  <a:lnTo>
                    <a:pt y="8480" x="7113"/>
                  </a:lnTo>
                  <a:lnTo>
                    <a:pt y="10279" x="7601"/>
                  </a:lnTo>
                  <a:lnTo>
                    <a:pt y="11307" x="7844"/>
                  </a:lnTo>
                  <a:lnTo>
                    <a:pt y="11821" x="8039"/>
                  </a:lnTo>
                  <a:lnTo>
                    <a:pt y="12078" x="8331"/>
                  </a:lnTo>
                  <a:lnTo>
                    <a:pt y="12335" x="85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34" name="Shape 7234"/>
            <p:cNvSpPr/>
            <p:nvPr/>
          </p:nvSpPr>
          <p:spPr>
            <a:xfrm>
              <a:off y="334025" x="526175"/>
              <a:ext cy="340500" cx="107200"/>
            </a:xfrm>
            <a:custGeom>
              <a:pathLst>
                <a:path w="4288" extrusionOk="0" h="13620">
                  <a:moveTo>
                    <a:pt y="1" x="4288"/>
                  </a:moveTo>
                  <a:lnTo>
                    <a:pt y="258" x="3996"/>
                  </a:lnTo>
                  <a:lnTo>
                    <a:pt y="515" x="3703"/>
                  </a:lnTo>
                  <a:lnTo>
                    <a:pt y="1286" x="3460"/>
                  </a:lnTo>
                  <a:lnTo>
                    <a:pt y="2057" x="3216"/>
                  </a:lnTo>
                  <a:lnTo>
                    <a:pt y="4112" x="2729"/>
                  </a:lnTo>
                  <a:lnTo>
                    <a:pt y="6168" x="2290"/>
                  </a:lnTo>
                  <a:lnTo>
                    <a:pt y="8481" x="1803"/>
                  </a:lnTo>
                  <a:lnTo>
                    <a:pt y="10279" x="1267"/>
                  </a:lnTo>
                  <a:lnTo>
                    <a:pt y="11050" x="975"/>
                  </a:lnTo>
                  <a:lnTo>
                    <a:pt y="11564" x="683"/>
                  </a:lnTo>
                  <a:lnTo>
                    <a:pt y="12078" x="342"/>
                  </a:lnTo>
                  <a:lnTo>
                    <a:pt y="12078" x="1"/>
                  </a:lnTo>
                  <a:lnTo>
                    <a:pt y="13620" x="1"/>
                  </a:lnTo>
                  <a:lnTo>
                    <a:pt y="13620" x="390"/>
                  </a:lnTo>
                  <a:lnTo>
                    <a:pt y="13106" x="731"/>
                  </a:lnTo>
                  <a:lnTo>
                    <a:pt y="12592" x="1072"/>
                  </a:lnTo>
                  <a:lnTo>
                    <a:pt y="11564" x="1413"/>
                  </a:lnTo>
                  <a:lnTo>
                    <a:pt y="9765" x="1949"/>
                  </a:lnTo>
                  <a:lnTo>
                    <a:pt y="7453" x="2485"/>
                  </a:lnTo>
                  <a:lnTo>
                    <a:pt y="5140" x="2924"/>
                  </a:lnTo>
                  <a:lnTo>
                    <a:pt y="3341" x="3411"/>
                  </a:lnTo>
                  <a:lnTo>
                    <a:pt y="2570" x="3606"/>
                  </a:lnTo>
                  <a:lnTo>
                    <a:pt y="2057" x="3849"/>
                  </a:lnTo>
                  <a:lnTo>
                    <a:pt y="1543" x="4044"/>
                  </a:lnTo>
                  <a:lnTo>
                    <a:pt y="1543" x="4288"/>
                  </a:lnTo>
                  <a:lnTo>
                    <a:pt y="1" x="42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35" name="Shape 7235"/>
            <p:cNvSpPr/>
            <p:nvPr/>
          </p:nvSpPr>
          <p:spPr>
            <a:xfrm>
              <a:off y="334025" x="419000"/>
              <a:ext cy="340500" cx="107200"/>
            </a:xfrm>
            <a:custGeom>
              <a:pathLst>
                <a:path w="4288" extrusionOk="0" h="13620">
                  <a:moveTo>
                    <a:pt y="1" x="0"/>
                  </a:moveTo>
                  <a:lnTo>
                    <a:pt y="1543" x="0"/>
                  </a:lnTo>
                  <a:lnTo>
                    <a:pt y="1543" x="244"/>
                  </a:lnTo>
                  <a:lnTo>
                    <a:pt y="2057" x="439"/>
                  </a:lnTo>
                  <a:lnTo>
                    <a:pt y="2570" x="682"/>
                  </a:lnTo>
                  <a:lnTo>
                    <a:pt y="3341" x="877"/>
                  </a:lnTo>
                  <a:lnTo>
                    <a:pt y="5140" x="1316"/>
                  </a:lnTo>
                  <a:lnTo>
                    <a:pt y="7453" x="1803"/>
                  </a:lnTo>
                  <a:lnTo>
                    <a:pt y="9765" x="2290"/>
                  </a:lnTo>
                  <a:lnTo>
                    <a:pt y="11564" x="2826"/>
                  </a:lnTo>
                  <a:lnTo>
                    <a:pt y="12592" x="3167"/>
                  </a:lnTo>
                  <a:lnTo>
                    <a:pt y="13106" x="3508"/>
                  </a:lnTo>
                  <a:lnTo>
                    <a:pt y="13620" x="3849"/>
                  </a:lnTo>
                  <a:lnTo>
                    <a:pt y="13620" x="4288"/>
                  </a:lnTo>
                  <a:lnTo>
                    <a:pt y="12078" x="4288"/>
                  </a:lnTo>
                  <a:lnTo>
                    <a:pt y="12078" x="3898"/>
                  </a:lnTo>
                  <a:lnTo>
                    <a:pt y="11564" x="3557"/>
                  </a:lnTo>
                  <a:lnTo>
                    <a:pt y="11050" x="3264"/>
                  </a:lnTo>
                  <a:lnTo>
                    <a:pt y="10279" x="2972"/>
                  </a:lnTo>
                  <a:lnTo>
                    <a:pt y="8481" x="2436"/>
                  </a:lnTo>
                  <a:lnTo>
                    <a:pt y="6168" x="1949"/>
                  </a:lnTo>
                  <a:lnTo>
                    <a:pt y="4112" x="1510"/>
                  </a:lnTo>
                  <a:lnTo>
                    <a:pt y="2057" x="1072"/>
                  </a:lnTo>
                  <a:lnTo>
                    <a:pt y="1286" x="828"/>
                  </a:lnTo>
                  <a:lnTo>
                    <a:pt y="515" x="536"/>
                  </a:lnTo>
                  <a:lnTo>
                    <a:pt y="258" x="292"/>
                  </a:lnTo>
                  <a:lnTo>
                    <a:pt y="1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36" name="Shape 7236"/>
            <p:cNvSpPr/>
            <p:nvPr/>
          </p:nvSpPr>
          <p:spPr>
            <a:xfrm>
              <a:off y="32100" x="419000"/>
              <a:ext cy="340500" cx="107200"/>
            </a:xfrm>
            <a:custGeom>
              <a:pathLst>
                <a:path w="4288" extrusionOk="0" h="13620">
                  <a:moveTo>
                    <a:pt y="1" x="3849"/>
                  </a:moveTo>
                  <a:lnTo>
                    <a:pt y="515" x="3508"/>
                  </a:lnTo>
                  <a:lnTo>
                    <a:pt y="1029" x="3167"/>
                  </a:lnTo>
                  <a:lnTo>
                    <a:pt y="1800" x="2826"/>
                  </a:lnTo>
                  <a:lnTo>
                    <a:pt y="3855" x="2290"/>
                  </a:lnTo>
                  <a:lnTo>
                    <a:pt y="6168" x="1803"/>
                  </a:lnTo>
                  <a:lnTo>
                    <a:pt y="8480" x="1316"/>
                  </a:lnTo>
                  <a:lnTo>
                    <a:pt y="10279" x="877"/>
                  </a:lnTo>
                  <a:lnTo>
                    <a:pt y="11050" x="682"/>
                  </a:lnTo>
                  <a:lnTo>
                    <a:pt y="11564" x="439"/>
                  </a:lnTo>
                  <a:lnTo>
                    <a:pt y="11821" x="244"/>
                  </a:lnTo>
                  <a:lnTo>
                    <a:pt y="12078" x="0"/>
                  </a:lnTo>
                  <a:lnTo>
                    <a:pt y="13620" x="0"/>
                  </a:lnTo>
                  <a:lnTo>
                    <a:pt y="13363" x="292"/>
                  </a:lnTo>
                  <a:lnTo>
                    <a:pt y="13106" x="536"/>
                  </a:lnTo>
                  <a:lnTo>
                    <a:pt y="12335" x="828"/>
                  </a:lnTo>
                  <a:lnTo>
                    <a:pt y="11564" x="1072"/>
                  </a:lnTo>
                  <a:lnTo>
                    <a:pt y="9508" x="1510"/>
                  </a:lnTo>
                  <a:lnTo>
                    <a:pt y="7196" x="1949"/>
                  </a:lnTo>
                  <a:lnTo>
                    <a:pt y="5140" x="2436"/>
                  </a:lnTo>
                  <a:lnTo>
                    <a:pt y="3084" x="2972"/>
                  </a:lnTo>
                  <a:lnTo>
                    <a:pt y="2570" x="3264"/>
                  </a:lnTo>
                  <a:lnTo>
                    <a:pt y="1800" x="3557"/>
                  </a:lnTo>
                  <a:lnTo>
                    <a:pt y="1543" x="3898"/>
                  </a:lnTo>
                  <a:lnTo>
                    <a:pt y="1286" x="4288"/>
                  </a:lnTo>
                  <a:lnTo>
                    <a:pt y="1" x="42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37" name="Shape 7237"/>
            <p:cNvSpPr/>
            <p:nvPr/>
          </p:nvSpPr>
          <p:spPr>
            <a:xfrm>
              <a:off y="32100" x="526175"/>
              <a:ext cy="340500" cx="107200"/>
            </a:xfrm>
            <a:custGeom>
              <a:pathLst>
                <a:path w="4288" extrusionOk="0" h="13620">
                  <a:moveTo>
                    <a:pt y="1" x="1"/>
                  </a:moveTo>
                  <a:lnTo>
                    <a:pt y="1286" x="1"/>
                  </a:lnTo>
                  <a:lnTo>
                    <a:pt y="1543" x="342"/>
                  </a:lnTo>
                  <a:lnTo>
                    <a:pt y="1800" x="683"/>
                  </a:lnTo>
                  <a:lnTo>
                    <a:pt y="2570" x="975"/>
                  </a:lnTo>
                  <a:lnTo>
                    <a:pt y="3084" x="1267"/>
                  </a:lnTo>
                  <a:lnTo>
                    <a:pt y="5140" x="1803"/>
                  </a:lnTo>
                  <a:lnTo>
                    <a:pt y="7196" x="2290"/>
                  </a:lnTo>
                  <a:lnTo>
                    <a:pt y="9508" x="2729"/>
                  </a:lnTo>
                  <a:lnTo>
                    <a:pt y="11564" x="3216"/>
                  </a:lnTo>
                  <a:lnTo>
                    <a:pt y="12335" x="3460"/>
                  </a:lnTo>
                  <a:lnTo>
                    <a:pt y="13106" x="3703"/>
                  </a:lnTo>
                  <a:lnTo>
                    <a:pt y="13363" x="3996"/>
                  </a:lnTo>
                  <a:lnTo>
                    <a:pt y="13620" x="4288"/>
                  </a:lnTo>
                  <a:lnTo>
                    <a:pt y="12078" x="4288"/>
                  </a:lnTo>
                  <a:lnTo>
                    <a:pt y="11821" x="4044"/>
                  </a:lnTo>
                  <a:lnTo>
                    <a:pt y="11564" x="3849"/>
                  </a:lnTo>
                  <a:lnTo>
                    <a:pt y="11050" x="3606"/>
                  </a:lnTo>
                  <a:lnTo>
                    <a:pt y="10279" x="3411"/>
                  </a:lnTo>
                  <a:lnTo>
                    <a:pt y="8480" x="2924"/>
                  </a:lnTo>
                  <a:lnTo>
                    <a:pt y="6168" x="2485"/>
                  </a:lnTo>
                  <a:lnTo>
                    <a:pt y="3855" x="1949"/>
                  </a:lnTo>
                  <a:lnTo>
                    <a:pt y="1800" x="1413"/>
                  </a:lnTo>
                  <a:lnTo>
                    <a:pt y="1029" x="1072"/>
                  </a:lnTo>
                  <a:lnTo>
                    <a:pt y="515" x="731"/>
                  </a:lnTo>
                  <a:lnTo>
                    <a:pt y="1" x="39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38" name="Shape 7238"/>
            <p:cNvSpPr/>
            <p:nvPr/>
          </p:nvSpPr>
          <p:spPr>
            <a:xfrm>
              <a:off y="51375" x="1762475"/>
              <a:ext cy="603875" cx="119400"/>
            </a:xfrm>
            <a:custGeom>
              <a:pathLst>
                <a:path w="4776" extrusionOk="0" h="24155">
                  <a:moveTo>
                    <a:pt y="12078" x="0"/>
                  </a:moveTo>
                  <a:lnTo>
                    <a:pt y="11564" x="244"/>
                  </a:lnTo>
                  <a:lnTo>
                    <a:pt y="11307" x="585"/>
                  </a:lnTo>
                  <a:lnTo>
                    <a:pt y="11050" x="975"/>
                  </a:lnTo>
                  <a:lnTo>
                    <a:pt y="11050" x="1267"/>
                  </a:lnTo>
                  <a:lnTo>
                    <a:pt y="515" x="1754"/>
                  </a:lnTo>
                  <a:lnTo>
                    <a:pt y="1" x="2242"/>
                  </a:lnTo>
                  <a:lnTo>
                    <a:pt y="10793" x="2339"/>
                  </a:lnTo>
                  <a:lnTo>
                    <a:pt y="11050" x="2729"/>
                  </a:lnTo>
                  <a:lnTo>
                    <a:pt y="11050" x="3216"/>
                  </a:lnTo>
                  <a:lnTo>
                    <a:pt y="11307" x="3654"/>
                  </a:lnTo>
                  <a:lnTo>
                    <a:pt y="11564" x="4044"/>
                  </a:lnTo>
                  <a:lnTo>
                    <a:pt y="7966" x="4337"/>
                  </a:lnTo>
                  <a:lnTo>
                    <a:pt y="7966" x="4483"/>
                  </a:lnTo>
                  <a:lnTo>
                    <a:pt y="11821" x="4531"/>
                  </a:lnTo>
                  <a:lnTo>
                    <a:pt y="12078" x="4775"/>
                  </a:lnTo>
                  <a:lnTo>
                    <a:pt y="12335" x="4531"/>
                  </a:lnTo>
                  <a:lnTo>
                    <a:pt y="16189" x="4483"/>
                  </a:lnTo>
                  <a:lnTo>
                    <a:pt y="16189" x="4337"/>
                  </a:lnTo>
                  <a:lnTo>
                    <a:pt y="12592" x="4044"/>
                  </a:lnTo>
                  <a:lnTo>
                    <a:pt y="12849" x="3654"/>
                  </a:lnTo>
                  <a:lnTo>
                    <a:pt y="13106" x="3216"/>
                  </a:lnTo>
                  <a:lnTo>
                    <a:pt y="13106" x="2729"/>
                  </a:lnTo>
                  <a:lnTo>
                    <a:pt y="13363" x="2339"/>
                  </a:lnTo>
                  <a:lnTo>
                    <a:pt y="24155" x="2242"/>
                  </a:lnTo>
                  <a:lnTo>
                    <a:pt y="23641" x="1754"/>
                  </a:lnTo>
                  <a:lnTo>
                    <a:pt y="13106" x="1267"/>
                  </a:lnTo>
                  <a:lnTo>
                    <a:pt y="13106" x="975"/>
                  </a:lnTo>
                  <a:lnTo>
                    <a:pt y="12849" x="585"/>
                  </a:lnTo>
                  <a:lnTo>
                    <a:pt y="12592" x="244"/>
                  </a:lnTo>
                  <a:lnTo>
                    <a:pt y="12078" x="0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39" name="Shape 7239"/>
            <p:cNvSpPr/>
            <p:nvPr/>
          </p:nvSpPr>
          <p:spPr>
            <a:xfrm>
              <a:off y="51375" x="1762475"/>
              <a:ext cy="603875" cx="119400"/>
            </a:xfrm>
            <a:custGeom>
              <a:pathLst>
                <a:path w="4776" extrusionOk="0" fill="none" h="24155">
                  <a:moveTo>
                    <a:pt y="12078" x="0"/>
                  </a:moveTo>
                  <a:lnTo>
                    <a:pt y="11564" x="244"/>
                  </a:lnTo>
                  <a:lnTo>
                    <a:pt y="11307" x="585"/>
                  </a:lnTo>
                  <a:lnTo>
                    <a:pt y="11050" x="975"/>
                  </a:lnTo>
                  <a:lnTo>
                    <a:pt y="11050" x="1267"/>
                  </a:lnTo>
                  <a:lnTo>
                    <a:pt y="515" x="1754"/>
                  </a:lnTo>
                  <a:lnTo>
                    <a:pt y="1" x="2242"/>
                  </a:lnTo>
                  <a:lnTo>
                    <a:pt y="10793" x="2339"/>
                  </a:lnTo>
                  <a:lnTo>
                    <a:pt y="11050" x="2729"/>
                  </a:lnTo>
                  <a:lnTo>
                    <a:pt y="11050" x="3216"/>
                  </a:lnTo>
                  <a:lnTo>
                    <a:pt y="11307" x="3654"/>
                  </a:lnTo>
                  <a:lnTo>
                    <a:pt y="11564" x="4044"/>
                  </a:lnTo>
                  <a:lnTo>
                    <a:pt y="7966" x="4337"/>
                  </a:lnTo>
                  <a:lnTo>
                    <a:pt y="7966" x="4483"/>
                  </a:lnTo>
                  <a:lnTo>
                    <a:pt y="11821" x="4531"/>
                  </a:lnTo>
                  <a:lnTo>
                    <a:pt y="12078" x="4775"/>
                  </a:lnTo>
                  <a:lnTo>
                    <a:pt y="12335" x="4531"/>
                  </a:lnTo>
                  <a:lnTo>
                    <a:pt y="16189" x="4483"/>
                  </a:lnTo>
                  <a:lnTo>
                    <a:pt y="16189" x="4337"/>
                  </a:lnTo>
                  <a:lnTo>
                    <a:pt y="12592" x="4044"/>
                  </a:lnTo>
                  <a:lnTo>
                    <a:pt y="12849" x="3654"/>
                  </a:lnTo>
                  <a:lnTo>
                    <a:pt y="13106" x="3216"/>
                  </a:lnTo>
                  <a:lnTo>
                    <a:pt y="13106" x="2729"/>
                  </a:lnTo>
                  <a:lnTo>
                    <a:pt y="13363" x="2339"/>
                  </a:lnTo>
                  <a:lnTo>
                    <a:pt y="24155" x="2242"/>
                  </a:lnTo>
                  <a:lnTo>
                    <a:pt y="23641" x="1754"/>
                  </a:lnTo>
                  <a:lnTo>
                    <a:pt y="13106" x="1267"/>
                  </a:lnTo>
                  <a:lnTo>
                    <a:pt y="13106" x="975"/>
                  </a:lnTo>
                  <a:lnTo>
                    <a:pt y="12849" x="585"/>
                  </a:lnTo>
                  <a:lnTo>
                    <a:pt y="12592" x="244"/>
                  </a:lnTo>
                  <a:lnTo>
                    <a:pt y="12078" x="0"/>
                  </a:lnTo>
                </a:path>
              </a:pathLst>
            </a:custGeom>
            <a:noFill/>
            <a:ln w="12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40" name="Shape 7240"/>
            <p:cNvSpPr/>
            <p:nvPr/>
          </p:nvSpPr>
          <p:spPr>
            <a:xfrm>
              <a:off y="51375" x="471375"/>
              <a:ext cy="603875" cx="118150"/>
            </a:xfrm>
            <a:custGeom>
              <a:pathLst>
                <a:path w="4726" extrusionOk="0" h="24155">
                  <a:moveTo>
                    <a:pt y="12078" x="0"/>
                  </a:moveTo>
                  <a:lnTo>
                    <a:pt y="11564" x="195"/>
                  </a:lnTo>
                  <a:lnTo>
                    <a:pt y="11307" x="536"/>
                  </a:lnTo>
                  <a:lnTo>
                    <a:pt y="11050" x="926"/>
                  </a:lnTo>
                  <a:lnTo>
                    <a:pt y="11050" x="1267"/>
                  </a:lnTo>
                  <a:lnTo>
                    <a:pt y="515" x="1754"/>
                  </a:lnTo>
                  <a:lnTo>
                    <a:pt y="1" x="2241"/>
                  </a:lnTo>
                  <a:lnTo>
                    <a:pt y="10793" x="2290"/>
                  </a:lnTo>
                  <a:lnTo>
                    <a:pt y="11050" x="2680"/>
                  </a:lnTo>
                  <a:lnTo>
                    <a:pt y="11050" x="3167"/>
                  </a:lnTo>
                  <a:lnTo>
                    <a:pt y="11307" x="3654"/>
                  </a:lnTo>
                  <a:lnTo>
                    <a:pt y="11564" x="4044"/>
                  </a:lnTo>
                  <a:lnTo>
                    <a:pt y="7966" x="4288"/>
                  </a:lnTo>
                  <a:lnTo>
                    <a:pt y="7966" x="4482"/>
                  </a:lnTo>
                  <a:lnTo>
                    <a:pt y="11821" x="4531"/>
                  </a:lnTo>
                  <a:lnTo>
                    <a:pt y="12078" x="4726"/>
                  </a:lnTo>
                  <a:lnTo>
                    <a:pt y="12335" x="4531"/>
                  </a:lnTo>
                  <a:lnTo>
                    <a:pt y="16189" x="4482"/>
                  </a:lnTo>
                  <a:lnTo>
                    <a:pt y="16189" x="4288"/>
                  </a:lnTo>
                  <a:lnTo>
                    <a:pt y="12592" x="4044"/>
                  </a:lnTo>
                  <a:lnTo>
                    <a:pt y="12849" x="3654"/>
                  </a:lnTo>
                  <a:lnTo>
                    <a:pt y="13106" x="3167"/>
                  </a:lnTo>
                  <a:lnTo>
                    <a:pt y="13106" x="2680"/>
                  </a:lnTo>
                  <a:lnTo>
                    <a:pt y="13363" x="2290"/>
                  </a:lnTo>
                  <a:lnTo>
                    <a:pt y="24155" x="2241"/>
                  </a:lnTo>
                  <a:lnTo>
                    <a:pt y="23641" x="1754"/>
                  </a:lnTo>
                  <a:lnTo>
                    <a:pt y="13106" x="1267"/>
                  </a:lnTo>
                  <a:lnTo>
                    <a:pt y="13106" x="926"/>
                  </a:lnTo>
                  <a:lnTo>
                    <a:pt y="12849" x="536"/>
                  </a:lnTo>
                  <a:lnTo>
                    <a:pt y="12592" x="195"/>
                  </a:lnTo>
                  <a:lnTo>
                    <a:pt y="12078" x="0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41" name="Shape 7241"/>
            <p:cNvSpPr/>
            <p:nvPr/>
          </p:nvSpPr>
          <p:spPr>
            <a:xfrm>
              <a:off y="51375" x="471375"/>
              <a:ext cy="603875" cx="118150"/>
            </a:xfrm>
            <a:custGeom>
              <a:pathLst>
                <a:path w="4726" extrusionOk="0" fill="none" h="24155">
                  <a:moveTo>
                    <a:pt y="12078" x="0"/>
                  </a:moveTo>
                  <a:lnTo>
                    <a:pt y="11564" x="195"/>
                  </a:lnTo>
                  <a:lnTo>
                    <a:pt y="11307" x="536"/>
                  </a:lnTo>
                  <a:lnTo>
                    <a:pt y="11050" x="926"/>
                  </a:lnTo>
                  <a:lnTo>
                    <a:pt y="11050" x="1267"/>
                  </a:lnTo>
                  <a:lnTo>
                    <a:pt y="515" x="1754"/>
                  </a:lnTo>
                  <a:lnTo>
                    <a:pt y="1" x="2241"/>
                  </a:lnTo>
                  <a:lnTo>
                    <a:pt y="10793" x="2290"/>
                  </a:lnTo>
                  <a:lnTo>
                    <a:pt y="11050" x="2680"/>
                  </a:lnTo>
                  <a:lnTo>
                    <a:pt y="11050" x="3167"/>
                  </a:lnTo>
                  <a:lnTo>
                    <a:pt y="11307" x="3654"/>
                  </a:lnTo>
                  <a:lnTo>
                    <a:pt y="11564" x="4044"/>
                  </a:lnTo>
                  <a:lnTo>
                    <a:pt y="7966" x="4288"/>
                  </a:lnTo>
                  <a:lnTo>
                    <a:pt y="7966" x="4482"/>
                  </a:lnTo>
                  <a:lnTo>
                    <a:pt y="11821" x="4531"/>
                  </a:lnTo>
                  <a:lnTo>
                    <a:pt y="12078" x="4726"/>
                  </a:lnTo>
                  <a:lnTo>
                    <a:pt y="12335" x="4531"/>
                  </a:lnTo>
                  <a:lnTo>
                    <a:pt y="16189" x="4482"/>
                  </a:lnTo>
                  <a:lnTo>
                    <a:pt y="16189" x="4288"/>
                  </a:lnTo>
                  <a:lnTo>
                    <a:pt y="12592" x="4044"/>
                  </a:lnTo>
                  <a:lnTo>
                    <a:pt y="12849" x="3654"/>
                  </a:lnTo>
                  <a:lnTo>
                    <a:pt y="13106" x="3167"/>
                  </a:lnTo>
                  <a:lnTo>
                    <a:pt y="13106" x="2680"/>
                  </a:lnTo>
                  <a:lnTo>
                    <a:pt y="13363" x="2290"/>
                  </a:lnTo>
                  <a:lnTo>
                    <a:pt y="24155" x="2241"/>
                  </a:lnTo>
                  <a:lnTo>
                    <a:pt y="23641" x="1754"/>
                  </a:lnTo>
                  <a:lnTo>
                    <a:pt y="13106" x="1267"/>
                  </a:lnTo>
                  <a:lnTo>
                    <a:pt y="13106" x="926"/>
                  </a:lnTo>
                  <a:lnTo>
                    <a:pt y="12849" x="536"/>
                  </a:lnTo>
                  <a:lnTo>
                    <a:pt y="12592" x="195"/>
                  </a:lnTo>
                  <a:lnTo>
                    <a:pt y="12078" x="0"/>
                  </a:lnTo>
                </a:path>
              </a:pathLst>
            </a:custGeom>
            <a:noFill/>
            <a:ln w="12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42" name="Shape 7242"/>
            <p:cNvSpPr/>
            <p:nvPr/>
          </p:nvSpPr>
          <p:spPr>
            <a:xfrm>
              <a:off y="334025" x="152250"/>
              <a:ext cy="38575" cx="266775"/>
            </a:xfrm>
            <a:custGeom>
              <a:pathLst>
                <a:path w="10671" extrusionOk="0" h="1543">
                  <a:moveTo>
                    <a:pt y="1" x="0"/>
                  </a:moveTo>
                  <a:lnTo>
                    <a:pt y="1543" x="0"/>
                  </a:lnTo>
                  <a:lnTo>
                    <a:pt y="1543" x="10670"/>
                  </a:lnTo>
                  <a:lnTo>
                    <a:pt y="1" x="1067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43" name="Shape 7243"/>
            <p:cNvSpPr/>
            <p:nvPr/>
          </p:nvSpPr>
          <p:spPr>
            <a:xfrm>
              <a:off y="2627400" x="2730800"/>
              <a:ext cy="38575" cx="214400"/>
            </a:xfrm>
            <a:custGeom>
              <a:pathLst>
                <a:path w="8576" extrusionOk="0" h="1543">
                  <a:moveTo>
                    <a:pt y="0" x="1"/>
                  </a:moveTo>
                  <a:lnTo>
                    <a:pt y="1542" x="1"/>
                  </a:lnTo>
                  <a:lnTo>
                    <a:pt y="1542" x="8576"/>
                  </a:lnTo>
                  <a:lnTo>
                    <a:pt y="0" x="857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44" name="Shape 7244"/>
            <p:cNvSpPr/>
            <p:nvPr/>
          </p:nvSpPr>
          <p:spPr>
            <a:xfrm>
              <a:off y="2537450" x="2866000"/>
              <a:ext cy="160625" cx="127925"/>
            </a:xfrm>
            <a:custGeom>
              <a:pathLst>
                <a:path w="5117" extrusionOk="0" h="6425">
                  <a:moveTo>
                    <a:pt y="5654" x="4532"/>
                  </a:moveTo>
                  <a:lnTo>
                    <a:pt y="5911" x="3655"/>
                  </a:lnTo>
                  <a:lnTo>
                    <a:pt y="6168" x="2632"/>
                  </a:lnTo>
                  <a:lnTo>
                    <a:pt y="6425" x="1560"/>
                  </a:lnTo>
                  <a:lnTo>
                    <a:pt y="6168" x="732"/>
                  </a:lnTo>
                  <a:lnTo>
                    <a:pt y="5911" x="390"/>
                  </a:lnTo>
                  <a:lnTo>
                    <a:pt y="5397" x="196"/>
                  </a:lnTo>
                  <a:lnTo>
                    <a:pt y="5140" x="98"/>
                  </a:lnTo>
                  <a:lnTo>
                    <a:pt y="4626" x="1"/>
                  </a:lnTo>
                  <a:lnTo>
                    <a:pt y="4112" x="98"/>
                  </a:lnTo>
                  <a:lnTo>
                    <a:pt y="3855" x="196"/>
                  </a:lnTo>
                  <a:lnTo>
                    <a:pt y="3598" x="439"/>
                  </a:lnTo>
                  <a:lnTo>
                    <a:pt y="3341" x="732"/>
                  </a:lnTo>
                  <a:lnTo>
                    <a:pt y="3341" x="926"/>
                  </a:lnTo>
                  <a:lnTo>
                    <a:pt y="3084" x="1073"/>
                  </a:lnTo>
                  <a:lnTo>
                    <a:pt y="2314" x="1316"/>
                  </a:lnTo>
                  <a:lnTo>
                    <a:pt y="2057" x="1657"/>
                  </a:lnTo>
                  <a:lnTo>
                    <a:pt y="2314" x="2047"/>
                  </a:lnTo>
                  <a:lnTo>
                    <a:pt y="2827" x="2485"/>
                  </a:lnTo>
                  <a:lnTo>
                    <a:pt y="3341" x="4093"/>
                  </a:lnTo>
                  <a:lnTo>
                    <a:pt y="258" x="4678"/>
                  </a:lnTo>
                  <a:lnTo>
                    <a:pt y="1" x="5116"/>
                  </a:lnTo>
                  <a:lnTo>
                    <a:pt y="5654" x="5068"/>
                  </a:lnTo>
                  <a:lnTo>
                    <a:pt y="5654" x="45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45" name="Shape 7245"/>
            <p:cNvSpPr/>
            <p:nvPr/>
          </p:nvSpPr>
          <p:spPr>
            <a:xfrm>
              <a:off y="237675" x="2866000"/>
              <a:ext cy="160625" cx="127925"/>
            </a:xfrm>
            <a:custGeom>
              <a:pathLst>
                <a:path w="5117" extrusionOk="0" h="6425">
                  <a:moveTo>
                    <a:pt y="5654" x="4532"/>
                  </a:moveTo>
                  <a:lnTo>
                    <a:pt y="5911" x="3655"/>
                  </a:lnTo>
                  <a:lnTo>
                    <a:pt y="6168" x="2632"/>
                  </a:lnTo>
                  <a:lnTo>
                    <a:pt y="6424" x="1560"/>
                  </a:lnTo>
                  <a:lnTo>
                    <a:pt y="6168" x="732"/>
                  </a:lnTo>
                  <a:lnTo>
                    <a:pt y="5911" x="390"/>
                  </a:lnTo>
                  <a:lnTo>
                    <a:pt y="5397" x="196"/>
                  </a:lnTo>
                  <a:lnTo>
                    <a:pt y="5140" x="98"/>
                  </a:lnTo>
                  <a:lnTo>
                    <a:pt y="4626" x="1"/>
                  </a:lnTo>
                  <a:lnTo>
                    <a:pt y="4112" x="98"/>
                  </a:lnTo>
                  <a:lnTo>
                    <a:pt y="3855" x="196"/>
                  </a:lnTo>
                  <a:lnTo>
                    <a:pt y="3598" x="439"/>
                  </a:lnTo>
                  <a:lnTo>
                    <a:pt y="3341" x="732"/>
                  </a:lnTo>
                  <a:lnTo>
                    <a:pt y="3084" x="926"/>
                  </a:lnTo>
                  <a:lnTo>
                    <a:pt y="3084" x="1073"/>
                  </a:lnTo>
                  <a:lnTo>
                    <a:pt y="2313" x="1316"/>
                  </a:lnTo>
                  <a:lnTo>
                    <a:pt y="2056" x="1657"/>
                  </a:lnTo>
                  <a:lnTo>
                    <a:pt y="2313" x="2047"/>
                  </a:lnTo>
                  <a:lnTo>
                    <a:pt y="2827" x="2485"/>
                  </a:lnTo>
                  <a:lnTo>
                    <a:pt y="3341" x="4093"/>
                  </a:lnTo>
                  <a:lnTo>
                    <a:pt y="257" x="4678"/>
                  </a:lnTo>
                  <a:lnTo>
                    <a:pt y="0" x="5116"/>
                  </a:lnTo>
                  <a:lnTo>
                    <a:pt y="5654" x="5068"/>
                  </a:lnTo>
                  <a:lnTo>
                    <a:pt y="5654" x="45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46" name="Shape 7246"/>
            <p:cNvSpPr/>
            <p:nvPr/>
          </p:nvSpPr>
          <p:spPr>
            <a:xfrm>
              <a:off y="2537450" x="20700"/>
              <a:ext cy="160625" cx="129125"/>
            </a:xfrm>
            <a:custGeom>
              <a:pathLst>
                <a:path w="5165" extrusionOk="0" h="6425">
                  <a:moveTo>
                    <a:pt y="5654" x="4531"/>
                  </a:moveTo>
                  <a:lnTo>
                    <a:pt y="5911" x="3703"/>
                  </a:lnTo>
                  <a:lnTo>
                    <a:pt y="6168" x="2631"/>
                  </a:lnTo>
                  <a:lnTo>
                    <a:pt y="6425" x="1559"/>
                  </a:lnTo>
                  <a:lnTo>
                    <a:pt y="6168" x="731"/>
                  </a:lnTo>
                  <a:lnTo>
                    <a:pt y="5911" x="439"/>
                  </a:lnTo>
                  <a:lnTo>
                    <a:pt y="5397" x="195"/>
                  </a:lnTo>
                  <a:lnTo>
                    <a:pt y="5140" x="98"/>
                  </a:lnTo>
                  <a:lnTo>
                    <a:pt y="4626" x="0"/>
                  </a:lnTo>
                  <a:lnTo>
                    <a:pt y="4112" x="98"/>
                  </a:lnTo>
                  <a:lnTo>
                    <a:pt y="3855" x="195"/>
                  </a:lnTo>
                  <a:lnTo>
                    <a:pt y="3341" x="439"/>
                  </a:lnTo>
                  <a:lnTo>
                    <a:pt y="3341" x="780"/>
                  </a:lnTo>
                  <a:lnTo>
                    <a:pt y="3084" x="926"/>
                  </a:lnTo>
                  <a:lnTo>
                    <a:pt y="2827" x="1072"/>
                  </a:lnTo>
                  <a:lnTo>
                    <a:pt y="2314" x="1316"/>
                  </a:lnTo>
                  <a:lnTo>
                    <a:pt y="2057" x="1705"/>
                  </a:lnTo>
                  <a:lnTo>
                    <a:pt y="2314" x="2095"/>
                  </a:lnTo>
                  <a:lnTo>
                    <a:pt y="2827" x="2485"/>
                  </a:lnTo>
                  <a:lnTo>
                    <a:pt y="3341" x="4093"/>
                  </a:lnTo>
                  <a:lnTo>
                    <a:pt y="258" x="4726"/>
                  </a:lnTo>
                  <a:lnTo>
                    <a:pt y="1" x="5165"/>
                  </a:lnTo>
                  <a:lnTo>
                    <a:pt y="5654" x="5116"/>
                  </a:lnTo>
                  <a:lnTo>
                    <a:pt y="5654" x="453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47" name="Shape 7247"/>
            <p:cNvSpPr/>
            <p:nvPr/>
          </p:nvSpPr>
          <p:spPr>
            <a:xfrm>
              <a:off y="2608125" x="1745425"/>
              <a:ext cy="154200" cx="129125"/>
            </a:xfrm>
            <a:custGeom>
              <a:pathLst>
                <a:path w="5165" extrusionOk="0" h="6168">
                  <a:moveTo>
                    <a:pt y="514" x="4531"/>
                  </a:moveTo>
                  <a:lnTo>
                    <a:pt y="257" x="3703"/>
                  </a:lnTo>
                  <a:lnTo>
                    <a:pt y="0" x="2631"/>
                  </a:lnTo>
                  <a:lnTo>
                    <a:pt y="0" x="1559"/>
                  </a:lnTo>
                  <a:lnTo>
                    <a:pt y="0" x="731"/>
                  </a:lnTo>
                  <a:lnTo>
                    <a:pt y="514" x="439"/>
                  </a:lnTo>
                  <a:lnTo>
                    <a:pt y="1028" x="195"/>
                  </a:lnTo>
                  <a:lnTo>
                    <a:pt y="1285" x="98"/>
                  </a:lnTo>
                  <a:lnTo>
                    <a:pt y="1799" x="0"/>
                  </a:lnTo>
                  <a:lnTo>
                    <a:pt y="2056" x="98"/>
                  </a:lnTo>
                  <a:lnTo>
                    <a:pt y="2570" x="195"/>
                  </a:lnTo>
                  <a:lnTo>
                    <a:pt y="2827" x="439"/>
                  </a:lnTo>
                  <a:lnTo>
                    <a:pt y="3084" x="780"/>
                  </a:lnTo>
                  <a:lnTo>
                    <a:pt y="3084" x="926"/>
                  </a:lnTo>
                  <a:lnTo>
                    <a:pt y="3341" x="1072"/>
                  </a:lnTo>
                  <a:lnTo>
                    <a:pt y="4112" x="1316"/>
                  </a:lnTo>
                  <a:lnTo>
                    <a:pt y="4369" x="1706"/>
                  </a:lnTo>
                  <a:lnTo>
                    <a:pt y="4112" x="2095"/>
                  </a:lnTo>
                  <a:lnTo>
                    <a:pt y="3598" x="2485"/>
                  </a:lnTo>
                  <a:lnTo>
                    <a:pt y="2827" x="4093"/>
                  </a:lnTo>
                  <a:lnTo>
                    <a:pt y="6168" x="4726"/>
                  </a:lnTo>
                  <a:lnTo>
                    <a:pt y="6168" x="5165"/>
                  </a:lnTo>
                  <a:lnTo>
                    <a:pt y="771" x="5116"/>
                  </a:lnTo>
                  <a:lnTo>
                    <a:pt y="514" x="453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48" name="Shape 7248"/>
            <p:cNvSpPr/>
            <p:nvPr/>
          </p:nvSpPr>
          <p:spPr>
            <a:xfrm>
              <a:off y="2608125" x="1040175"/>
              <a:ext cy="154200" cx="127925"/>
            </a:xfrm>
            <a:custGeom>
              <a:pathLst>
                <a:path w="5117" extrusionOk="0" h="6168">
                  <a:moveTo>
                    <a:pt y="514" x="4483"/>
                  </a:moveTo>
                  <a:lnTo>
                    <a:pt y="257" x="3655"/>
                  </a:lnTo>
                  <a:lnTo>
                    <a:pt y="0" x="2583"/>
                  </a:lnTo>
                  <a:lnTo>
                    <a:pt y="0" x="1560"/>
                  </a:lnTo>
                  <a:lnTo>
                    <a:pt y="0" x="683"/>
                  </a:lnTo>
                  <a:lnTo>
                    <a:pt y="514" x="391"/>
                  </a:lnTo>
                  <a:lnTo>
                    <a:pt y="1028" x="147"/>
                  </a:lnTo>
                  <a:lnTo>
                    <a:pt y="1285" x="50"/>
                  </a:lnTo>
                  <a:lnTo>
                    <a:pt y="1799" x="1"/>
                  </a:lnTo>
                  <a:lnTo>
                    <a:pt y="2056" x="50"/>
                  </a:lnTo>
                  <a:lnTo>
                    <a:pt y="2570" x="147"/>
                  </a:lnTo>
                  <a:lnTo>
                    <a:pt y="2827" x="391"/>
                  </a:lnTo>
                  <a:lnTo>
                    <a:pt y="3084" x="732"/>
                  </a:lnTo>
                  <a:lnTo>
                    <a:pt y="3084" x="878"/>
                  </a:lnTo>
                  <a:lnTo>
                    <a:pt y="3341" x="1073"/>
                  </a:lnTo>
                  <a:lnTo>
                    <a:pt y="4112" x="1316"/>
                  </a:lnTo>
                  <a:lnTo>
                    <a:pt y="4369" x="1657"/>
                  </a:lnTo>
                  <a:lnTo>
                    <a:pt y="4112" x="2047"/>
                  </a:lnTo>
                  <a:lnTo>
                    <a:pt y="3598" x="2437"/>
                  </a:lnTo>
                  <a:lnTo>
                    <a:pt y="2827" x="4045"/>
                  </a:lnTo>
                  <a:lnTo>
                    <a:pt y="6168" x="4678"/>
                  </a:lnTo>
                  <a:lnTo>
                    <a:pt y="6168" x="5117"/>
                  </a:lnTo>
                  <a:lnTo>
                    <a:pt y="771" x="5068"/>
                  </a:lnTo>
                  <a:lnTo>
                    <a:pt y="514" x="448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49" name="Shape 7249"/>
            <p:cNvSpPr/>
            <p:nvPr/>
          </p:nvSpPr>
          <p:spPr>
            <a:xfrm>
              <a:off y="2351175" x="1876975"/>
              <a:ext cy="603875" cx="852625"/>
            </a:xfrm>
            <a:custGeom>
              <a:pathLst>
                <a:path w="34105" extrusionOk="0" h="24155">
                  <a:moveTo>
                    <a:pt y="0" x="13740"/>
                  </a:moveTo>
                  <a:lnTo>
                    <a:pt y="0" x="10134"/>
                  </a:lnTo>
                  <a:lnTo>
                    <a:pt y="0" x="9257"/>
                  </a:lnTo>
                  <a:lnTo>
                    <a:pt y="514" x="8429"/>
                  </a:lnTo>
                  <a:lnTo>
                    <a:pt y="1028" x="7649"/>
                  </a:lnTo>
                  <a:lnTo>
                    <a:pt y="1799" x="6919"/>
                  </a:lnTo>
                  <a:lnTo>
                    <a:pt y="3855" x="5652"/>
                  </a:lnTo>
                  <a:lnTo>
                    <a:pt y="5910" x="4483"/>
                  </a:lnTo>
                  <a:lnTo>
                    <a:pt y="8223" x="3411"/>
                  </a:lnTo>
                  <a:lnTo>
                    <a:pt y="10022" x="2339"/>
                  </a:lnTo>
                  <a:lnTo>
                    <a:pt y="10792" x="1803"/>
                  </a:lnTo>
                  <a:lnTo>
                    <a:pt y="11306" x="1218"/>
                  </a:lnTo>
                  <a:lnTo>
                    <a:pt y="11820" x="634"/>
                  </a:lnTo>
                  <a:lnTo>
                    <a:pt y="11820" x="0"/>
                  </a:lnTo>
                  <a:lnTo>
                    <a:pt y="12077" x="634"/>
                  </a:lnTo>
                  <a:lnTo>
                    <a:pt y="12334" x="1218"/>
                  </a:lnTo>
                  <a:lnTo>
                    <a:pt y="13105" x="1803"/>
                  </a:lnTo>
                  <a:lnTo>
                    <a:pt y="13876" x="2339"/>
                  </a:lnTo>
                  <a:lnTo>
                    <a:pt y="15675" x="3411"/>
                  </a:lnTo>
                  <a:lnTo>
                    <a:pt y="17987" x="4483"/>
                  </a:lnTo>
                  <a:lnTo>
                    <a:pt y="20043" x="5652"/>
                  </a:lnTo>
                  <a:lnTo>
                    <a:pt y="22099" x="6919"/>
                  </a:lnTo>
                  <a:lnTo>
                    <a:pt y="22869" x="7649"/>
                  </a:lnTo>
                  <a:lnTo>
                    <a:pt y="23383" x="8429"/>
                  </a:lnTo>
                  <a:lnTo>
                    <a:pt y="23897" x="9257"/>
                  </a:lnTo>
                  <a:lnTo>
                    <a:pt y="23897" x="10134"/>
                  </a:lnTo>
                  <a:lnTo>
                    <a:pt y="24154" x="13545"/>
                  </a:lnTo>
                  <a:lnTo>
                    <a:pt y="23897" x="23971"/>
                  </a:lnTo>
                  <a:lnTo>
                    <a:pt y="23897" x="24897"/>
                  </a:lnTo>
                  <a:lnTo>
                    <a:pt y="23383" x="25725"/>
                  </a:lnTo>
                  <a:lnTo>
                    <a:pt y="22869" x="26504"/>
                  </a:lnTo>
                  <a:lnTo>
                    <a:pt y="22099" x="27187"/>
                  </a:lnTo>
                  <a:lnTo>
                    <a:pt y="20043" x="28502"/>
                  </a:lnTo>
                  <a:lnTo>
                    <a:pt y="17987" x="29623"/>
                  </a:lnTo>
                  <a:lnTo>
                    <a:pt y="15675" x="30743"/>
                  </a:lnTo>
                  <a:lnTo>
                    <a:pt y="13876" x="31815"/>
                  </a:lnTo>
                  <a:lnTo>
                    <a:pt y="13105" x="32351"/>
                  </a:lnTo>
                  <a:lnTo>
                    <a:pt y="12334" x="32887"/>
                  </a:lnTo>
                  <a:lnTo>
                    <a:pt y="12077" x="33472"/>
                  </a:lnTo>
                  <a:lnTo>
                    <a:pt y="11820" x="34105"/>
                  </a:lnTo>
                  <a:lnTo>
                    <a:pt y="11820" x="33472"/>
                  </a:lnTo>
                  <a:lnTo>
                    <a:pt y="11306" x="32887"/>
                  </a:lnTo>
                  <a:lnTo>
                    <a:pt y="10792" x="32351"/>
                  </a:lnTo>
                  <a:lnTo>
                    <a:pt y="10022" x="31815"/>
                  </a:lnTo>
                  <a:lnTo>
                    <a:pt y="8223" x="30743"/>
                  </a:lnTo>
                  <a:lnTo>
                    <a:pt y="5910" x="29623"/>
                  </a:lnTo>
                  <a:lnTo>
                    <a:pt y="3855" x="28502"/>
                  </a:lnTo>
                  <a:lnTo>
                    <a:pt y="1799" x="27187"/>
                  </a:lnTo>
                  <a:lnTo>
                    <a:pt y="1028" x="26504"/>
                  </a:lnTo>
                  <a:lnTo>
                    <a:pt y="514" x="25725"/>
                  </a:lnTo>
                  <a:lnTo>
                    <a:pt y="0" x="24897"/>
                  </a:lnTo>
                  <a:lnTo>
                    <a:pt y="0" x="23971"/>
                  </a:lnTo>
                  <a:lnTo>
                    <a:pt y="0" x="137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50" name="Shape 7250"/>
            <p:cNvSpPr/>
            <p:nvPr/>
          </p:nvSpPr>
          <p:spPr>
            <a:xfrm>
              <a:off y="2331900" x="2130325"/>
              <a:ext cy="38550" cx="90150"/>
            </a:xfrm>
            <a:custGeom>
              <a:pathLst>
                <a:path w="3606" extrusionOk="0" h="1542">
                  <a:moveTo>
                    <a:pt y="0" x="0"/>
                  </a:moveTo>
                  <a:lnTo>
                    <a:pt y="1542" x="0"/>
                  </a:lnTo>
                  <a:lnTo>
                    <a:pt y="1542" x="3606"/>
                  </a:lnTo>
                  <a:lnTo>
                    <a:pt y="0" x="360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51" name="Shape 7251"/>
            <p:cNvSpPr/>
            <p:nvPr/>
          </p:nvSpPr>
          <p:spPr>
            <a:xfrm>
              <a:off y="2331900" x="1876975"/>
              <a:ext cy="334075" cx="253375"/>
            </a:xfrm>
            <a:custGeom>
              <a:pathLst>
                <a:path w="10135" extrusionOk="0" h="13363">
                  <a:moveTo>
                    <a:pt y="0" x="9257"/>
                  </a:moveTo>
                  <a:lnTo>
                    <a:pt y="514" x="8380"/>
                  </a:lnTo>
                  <a:lnTo>
                    <a:pt y="1028" x="7601"/>
                  </a:lnTo>
                  <a:lnTo>
                    <a:pt y="1799" x="6870"/>
                  </a:lnTo>
                  <a:lnTo>
                    <a:pt y="3855" x="5603"/>
                  </a:lnTo>
                  <a:lnTo>
                    <a:pt y="5910" x="4434"/>
                  </a:lnTo>
                  <a:lnTo>
                    <a:pt y="8223" x="3362"/>
                  </a:lnTo>
                  <a:lnTo>
                    <a:pt y="10022" x="2290"/>
                  </a:lnTo>
                  <a:lnTo>
                    <a:pt y="10793" x="1754"/>
                  </a:lnTo>
                  <a:lnTo>
                    <a:pt y="11563" x="1218"/>
                  </a:lnTo>
                  <a:lnTo>
                    <a:pt y="11820" x="634"/>
                  </a:lnTo>
                  <a:lnTo>
                    <a:pt y="11820" x="0"/>
                  </a:lnTo>
                  <a:lnTo>
                    <a:pt y="13362" x="0"/>
                  </a:lnTo>
                  <a:lnTo>
                    <a:pt y="13362" x="634"/>
                  </a:lnTo>
                  <a:lnTo>
                    <a:pt y="12848" x="1267"/>
                  </a:lnTo>
                  <a:lnTo>
                    <a:pt y="12334" x="1803"/>
                  </a:lnTo>
                  <a:lnTo>
                    <a:pt y="11563" x="2388"/>
                  </a:lnTo>
                  <a:lnTo>
                    <a:pt y="9508" x="3459"/>
                  </a:lnTo>
                  <a:lnTo>
                    <a:pt y="7452" x="4531"/>
                  </a:lnTo>
                  <a:lnTo>
                    <a:pt y="5139" x="5701"/>
                  </a:lnTo>
                  <a:lnTo>
                    <a:pt y="3341" x="6967"/>
                  </a:lnTo>
                  <a:lnTo>
                    <a:pt y="2570" x="7649"/>
                  </a:lnTo>
                  <a:lnTo>
                    <a:pt y="2056" x="8429"/>
                  </a:lnTo>
                  <a:lnTo>
                    <a:pt y="1542" x="9257"/>
                  </a:lnTo>
                  <a:lnTo>
                    <a:pt y="1542" x="10134"/>
                  </a:lnTo>
                  <a:lnTo>
                    <a:pt y="0" x="1013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52" name="Shape 7252"/>
            <p:cNvSpPr/>
            <p:nvPr/>
          </p:nvSpPr>
          <p:spPr>
            <a:xfrm>
              <a:off y="2627400" x="1876975"/>
              <a:ext cy="340500" cx="253375"/>
            </a:xfrm>
            <a:custGeom>
              <a:pathLst>
                <a:path w="10135" extrusionOk="0" h="13620">
                  <a:moveTo>
                    <a:pt y="0" x="0"/>
                  </a:moveTo>
                  <a:lnTo>
                    <a:pt y="1542" x="0"/>
                  </a:lnTo>
                  <a:lnTo>
                    <a:pt y="1799" x="634"/>
                  </a:lnTo>
                  <a:lnTo>
                    <a:pt y="2056" x="1218"/>
                  </a:lnTo>
                  <a:lnTo>
                    <a:pt y="2827" x="1754"/>
                  </a:lnTo>
                  <a:lnTo>
                    <a:pt y="3598" x="2290"/>
                  </a:lnTo>
                  <a:lnTo>
                    <a:pt y="5397" x="3362"/>
                  </a:lnTo>
                  <a:lnTo>
                    <a:pt y="7709" x="4434"/>
                  </a:lnTo>
                  <a:lnTo>
                    <a:pt y="9765" x="5603"/>
                  </a:lnTo>
                  <a:lnTo>
                    <a:pt y="11820" x="6870"/>
                  </a:lnTo>
                  <a:lnTo>
                    <a:pt y="12591" x="7601"/>
                  </a:lnTo>
                  <a:lnTo>
                    <a:pt y="13105" x="8380"/>
                  </a:lnTo>
                  <a:lnTo>
                    <a:pt y="13619" x="9257"/>
                  </a:lnTo>
                  <a:lnTo>
                    <a:pt y="13619" x="10134"/>
                  </a:lnTo>
                  <a:lnTo>
                    <a:pt y="12077" x="10134"/>
                  </a:lnTo>
                  <a:lnTo>
                    <a:pt y="12077" x="9257"/>
                  </a:lnTo>
                  <a:lnTo>
                    <a:pt y="11564" x="8429"/>
                  </a:lnTo>
                  <a:lnTo>
                    <a:pt y="11050" x="7649"/>
                  </a:lnTo>
                  <a:lnTo>
                    <a:pt y="10279" x="6967"/>
                  </a:lnTo>
                  <a:lnTo>
                    <a:pt y="8480" x="5701"/>
                  </a:lnTo>
                  <a:lnTo>
                    <a:pt y="6167" x="4531"/>
                  </a:lnTo>
                  <a:lnTo>
                    <a:pt y="3855" x="3459"/>
                  </a:lnTo>
                  <a:lnTo>
                    <a:pt y="2056" x="2388"/>
                  </a:lnTo>
                  <a:lnTo>
                    <a:pt y="1285" x="1803"/>
                  </a:lnTo>
                  <a:lnTo>
                    <a:pt y="771" x="1267"/>
                  </a:lnTo>
                  <a:lnTo>
                    <a:pt y="257" x="63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53" name="Shape 7253"/>
            <p:cNvSpPr/>
            <p:nvPr/>
          </p:nvSpPr>
          <p:spPr>
            <a:xfrm>
              <a:off y="2929325" x="2130325"/>
              <a:ext cy="38575" cx="85275"/>
            </a:xfrm>
            <a:custGeom>
              <a:pathLst>
                <a:path w="3411" extrusionOk="0" h="1543">
                  <a:moveTo>
                    <a:pt y="0" x="0"/>
                  </a:moveTo>
                  <a:lnTo>
                    <a:pt y="1542" x="0"/>
                  </a:lnTo>
                  <a:lnTo>
                    <a:pt y="1542" x="3411"/>
                  </a:lnTo>
                  <a:lnTo>
                    <a:pt y="257" x="341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54" name="Shape 7254"/>
            <p:cNvSpPr/>
            <p:nvPr/>
          </p:nvSpPr>
          <p:spPr>
            <a:xfrm>
              <a:off y="2929325" x="2215575"/>
              <a:ext cy="45000" cx="260675"/>
            </a:xfrm>
            <a:custGeom>
              <a:pathLst>
                <a:path w="10427" extrusionOk="0" h="1800">
                  <a:moveTo>
                    <a:pt y="0" x="10427"/>
                  </a:moveTo>
                  <a:lnTo>
                    <a:pt y="257" x="1"/>
                  </a:lnTo>
                  <a:lnTo>
                    <a:pt y="1799" x="1"/>
                  </a:lnTo>
                  <a:lnTo>
                    <a:pt y="1542" x="10427"/>
                  </a:lnTo>
                  <a:lnTo>
                    <a:pt y="0" x="104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55" name="Shape 7255"/>
            <p:cNvSpPr/>
            <p:nvPr/>
          </p:nvSpPr>
          <p:spPr>
            <a:xfrm>
              <a:off y="2627400" x="2476225"/>
              <a:ext cy="340500" cx="253375"/>
            </a:xfrm>
            <a:custGeom>
              <a:pathLst>
                <a:path w="10135" extrusionOk="0" h="13620">
                  <a:moveTo>
                    <a:pt y="0" x="10135"/>
                  </a:moveTo>
                  <a:lnTo>
                    <a:pt y="257" x="9502"/>
                  </a:lnTo>
                  <a:lnTo>
                    <a:pt y="771" x="8917"/>
                  </a:lnTo>
                  <a:lnTo>
                    <a:pt y="1285" x="8332"/>
                  </a:lnTo>
                  <a:lnTo>
                    <a:pt y="2056" x="7796"/>
                  </a:lnTo>
                  <a:lnTo>
                    <a:pt y="3855" x="6724"/>
                  </a:lnTo>
                  <a:lnTo>
                    <a:pt y="6167" x="5604"/>
                  </a:lnTo>
                  <a:lnTo>
                    <a:pt y="8480" x="4483"/>
                  </a:lnTo>
                  <a:lnTo>
                    <a:pt y="10279" x="3217"/>
                  </a:lnTo>
                  <a:lnTo>
                    <a:pt y="11050" x="2486"/>
                  </a:lnTo>
                  <a:lnTo>
                    <a:pt y="11564" x="1706"/>
                  </a:lnTo>
                  <a:lnTo>
                    <a:pt y="12077" x="927"/>
                  </a:lnTo>
                  <a:lnTo>
                    <a:pt y="12077" x="1"/>
                  </a:lnTo>
                  <a:lnTo>
                    <a:pt y="13619" x="1"/>
                  </a:lnTo>
                  <a:lnTo>
                    <a:pt y="13619" x="927"/>
                  </a:lnTo>
                  <a:lnTo>
                    <a:pt y="13105" x="1755"/>
                  </a:lnTo>
                  <a:lnTo>
                    <a:pt y="12591" x="2534"/>
                  </a:lnTo>
                  <a:lnTo>
                    <a:pt y="11820" x="3265"/>
                  </a:lnTo>
                  <a:lnTo>
                    <a:pt y="9765" x="4581"/>
                  </a:lnTo>
                  <a:lnTo>
                    <a:pt y="7709" x="5750"/>
                  </a:lnTo>
                  <a:lnTo>
                    <a:pt y="5397" x="6822"/>
                  </a:lnTo>
                  <a:lnTo>
                    <a:pt y="3598" x="7845"/>
                  </a:lnTo>
                  <a:lnTo>
                    <a:pt y="2827" x="8381"/>
                  </a:lnTo>
                  <a:lnTo>
                    <a:pt y="2056" x="8966"/>
                  </a:lnTo>
                  <a:lnTo>
                    <a:pt y="1799" x="9550"/>
                  </a:lnTo>
                  <a:lnTo>
                    <a:pt y="1542" x="10135"/>
                  </a:lnTo>
                  <a:lnTo>
                    <a:pt y="0" x="1013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56" name="Shape 7256"/>
            <p:cNvSpPr/>
            <p:nvPr/>
          </p:nvSpPr>
          <p:spPr>
            <a:xfrm>
              <a:off y="2331900" x="2476225"/>
              <a:ext cy="334075" cx="253375"/>
            </a:xfrm>
            <a:custGeom>
              <a:pathLst>
                <a:path w="10135" extrusionOk="0" h="13363">
                  <a:moveTo>
                    <a:pt y="0" x="1"/>
                  </a:moveTo>
                  <a:lnTo>
                    <a:pt y="1542" x="1"/>
                  </a:lnTo>
                  <a:lnTo>
                    <a:pt y="1542" x="927"/>
                  </a:lnTo>
                  <a:lnTo>
                    <a:pt y="2056" x="1706"/>
                  </a:lnTo>
                  <a:lnTo>
                    <a:pt y="2570" x="2486"/>
                  </a:lnTo>
                  <a:lnTo>
                    <a:pt y="3341" x="3217"/>
                  </a:lnTo>
                  <a:lnTo>
                    <a:pt y="5139" x="4483"/>
                  </a:lnTo>
                  <a:lnTo>
                    <a:pt y="7452" x="5604"/>
                  </a:lnTo>
                  <a:lnTo>
                    <a:pt y="9508" x="6724"/>
                  </a:lnTo>
                  <a:lnTo>
                    <a:pt y="11563" x="7796"/>
                  </a:lnTo>
                  <a:lnTo>
                    <a:pt y="12334" x="8332"/>
                  </a:lnTo>
                  <a:lnTo>
                    <a:pt y="12848" x="8917"/>
                  </a:lnTo>
                  <a:lnTo>
                    <a:pt y="13362" x="9502"/>
                  </a:lnTo>
                  <a:lnTo>
                    <a:pt y="13362" x="10135"/>
                  </a:lnTo>
                  <a:lnTo>
                    <a:pt y="11820" x="10135"/>
                  </a:lnTo>
                  <a:lnTo>
                    <a:pt y="11820" x="9550"/>
                  </a:lnTo>
                  <a:lnTo>
                    <a:pt y="11563" x="8966"/>
                  </a:lnTo>
                  <a:lnTo>
                    <a:pt y="10793" x="8381"/>
                  </a:lnTo>
                  <a:lnTo>
                    <a:pt y="10022" x="7845"/>
                  </a:lnTo>
                  <a:lnTo>
                    <a:pt y="8223" x="6822"/>
                  </a:lnTo>
                  <a:lnTo>
                    <a:pt y="5910" x="5750"/>
                  </a:lnTo>
                  <a:lnTo>
                    <a:pt y="3855" x="4581"/>
                  </a:lnTo>
                  <a:lnTo>
                    <a:pt y="1799" x="3265"/>
                  </a:lnTo>
                  <a:lnTo>
                    <a:pt y="1028" x="2534"/>
                  </a:lnTo>
                  <a:lnTo>
                    <a:pt y="514" x="1755"/>
                  </a:lnTo>
                  <a:lnTo>
                    <a:pt y="0" x="9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57" name="Shape 7257"/>
            <p:cNvSpPr/>
            <p:nvPr/>
          </p:nvSpPr>
          <p:spPr>
            <a:xfrm>
              <a:off y="2331900" x="2220450"/>
              <a:ext cy="38550" cx="255800"/>
            </a:xfrm>
            <a:custGeom>
              <a:pathLst>
                <a:path w="10232" extrusionOk="0" h="1542">
                  <a:moveTo>
                    <a:pt y="0" x="1"/>
                  </a:moveTo>
                  <a:lnTo>
                    <a:pt y="1542" x="1"/>
                  </a:lnTo>
                  <a:lnTo>
                    <a:pt y="1542" x="10232"/>
                  </a:lnTo>
                  <a:lnTo>
                    <a:pt y="0" x="102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58" name="Shape 7258"/>
            <p:cNvSpPr/>
            <p:nvPr/>
          </p:nvSpPr>
          <p:spPr>
            <a:xfrm>
              <a:off y="2351175" x="182700"/>
              <a:ext cy="603875" cx="852625"/>
            </a:xfrm>
            <a:custGeom>
              <a:pathLst>
                <a:path w="34105" extrusionOk="0" h="24155">
                  <a:moveTo>
                    <a:pt y="0" x="13740"/>
                  </a:moveTo>
                  <a:lnTo>
                    <a:pt y="0" x="10134"/>
                  </a:lnTo>
                  <a:lnTo>
                    <a:pt y="0" x="9208"/>
                  </a:lnTo>
                  <a:lnTo>
                    <a:pt y="514" x="8380"/>
                  </a:lnTo>
                  <a:lnTo>
                    <a:pt y="1028" x="7601"/>
                  </a:lnTo>
                  <a:lnTo>
                    <a:pt y="1799" x="6919"/>
                  </a:lnTo>
                  <a:lnTo>
                    <a:pt y="3855" x="5603"/>
                  </a:lnTo>
                  <a:lnTo>
                    <a:pt y="5910" x="4434"/>
                  </a:lnTo>
                  <a:lnTo>
                    <a:pt y="8223" x="3362"/>
                  </a:lnTo>
                  <a:lnTo>
                    <a:pt y="10022" x="2290"/>
                  </a:lnTo>
                  <a:lnTo>
                    <a:pt y="10792" x="1754"/>
                  </a:lnTo>
                  <a:lnTo>
                    <a:pt y="11306" x="1218"/>
                  </a:lnTo>
                  <a:lnTo>
                    <a:pt y="11820" x="634"/>
                  </a:lnTo>
                  <a:lnTo>
                    <a:pt y="11820" x="0"/>
                  </a:lnTo>
                  <a:lnTo>
                    <a:pt y="12077" x="634"/>
                  </a:lnTo>
                  <a:lnTo>
                    <a:pt y="12334" x="1218"/>
                  </a:lnTo>
                  <a:lnTo>
                    <a:pt y="13105" x="1754"/>
                  </a:lnTo>
                  <a:lnTo>
                    <a:pt y="13876" x="2290"/>
                  </a:lnTo>
                  <a:lnTo>
                    <a:pt y="15675" x="3362"/>
                  </a:lnTo>
                  <a:lnTo>
                    <a:pt y="17987" x="4434"/>
                  </a:lnTo>
                  <a:lnTo>
                    <a:pt y="20043" x="5603"/>
                  </a:lnTo>
                  <a:lnTo>
                    <a:pt y="22099" x="6919"/>
                  </a:lnTo>
                  <a:lnTo>
                    <a:pt y="22869" x="7601"/>
                  </a:lnTo>
                  <a:lnTo>
                    <a:pt y="23383" x="8380"/>
                  </a:lnTo>
                  <a:lnTo>
                    <a:pt y="23897" x="9208"/>
                  </a:lnTo>
                  <a:lnTo>
                    <a:pt y="23897" x="10134"/>
                  </a:lnTo>
                  <a:lnTo>
                    <a:pt y="24154" x="13496"/>
                  </a:lnTo>
                  <a:lnTo>
                    <a:pt y="23897" x="23971"/>
                  </a:lnTo>
                  <a:lnTo>
                    <a:pt y="23897" x="24848"/>
                  </a:lnTo>
                  <a:lnTo>
                    <a:pt y="23383" x="25676"/>
                  </a:lnTo>
                  <a:lnTo>
                    <a:pt y="22869" x="26456"/>
                  </a:lnTo>
                  <a:lnTo>
                    <a:pt y="22099" x="27187"/>
                  </a:lnTo>
                  <a:lnTo>
                    <a:pt y="20043" x="28453"/>
                  </a:lnTo>
                  <a:lnTo>
                    <a:pt y="17987" x="29623"/>
                  </a:lnTo>
                  <a:lnTo>
                    <a:pt y="15675" x="30694"/>
                  </a:lnTo>
                  <a:lnTo>
                    <a:pt y="13876" x="31766"/>
                  </a:lnTo>
                  <a:lnTo>
                    <a:pt y="13105" x="32302"/>
                  </a:lnTo>
                  <a:lnTo>
                    <a:pt y="12334" x="32887"/>
                  </a:lnTo>
                  <a:lnTo>
                    <a:pt y="12077" x="33472"/>
                  </a:lnTo>
                  <a:lnTo>
                    <a:pt y="11820" x="34105"/>
                  </a:lnTo>
                  <a:lnTo>
                    <a:pt y="11820" x="33472"/>
                  </a:lnTo>
                  <a:lnTo>
                    <a:pt y="11306" x="32887"/>
                  </a:lnTo>
                  <a:lnTo>
                    <a:pt y="10792" x="32302"/>
                  </a:lnTo>
                  <a:lnTo>
                    <a:pt y="10022" x="31766"/>
                  </a:lnTo>
                  <a:lnTo>
                    <a:pt y="8223" x="30694"/>
                  </a:lnTo>
                  <a:lnTo>
                    <a:pt y="5910" x="29623"/>
                  </a:lnTo>
                  <a:lnTo>
                    <a:pt y="3855" x="28453"/>
                  </a:lnTo>
                  <a:lnTo>
                    <a:pt y="1799" x="27187"/>
                  </a:lnTo>
                  <a:lnTo>
                    <a:pt y="1028" x="26456"/>
                  </a:lnTo>
                  <a:lnTo>
                    <a:pt y="514" x="25676"/>
                  </a:lnTo>
                  <a:lnTo>
                    <a:pt y="0" x="24848"/>
                  </a:lnTo>
                  <a:lnTo>
                    <a:pt y="0" x="23971"/>
                  </a:lnTo>
                  <a:lnTo>
                    <a:pt y="0" x="137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59" name="Shape 7259"/>
            <p:cNvSpPr/>
            <p:nvPr/>
          </p:nvSpPr>
          <p:spPr>
            <a:xfrm>
              <a:off y="2331900" x="436050"/>
              <a:ext cy="38550" cx="90150"/>
            </a:xfrm>
            <a:custGeom>
              <a:pathLst>
                <a:path w="3606" extrusionOk="0" h="1542">
                  <a:moveTo>
                    <a:pt y="0" x="0"/>
                  </a:moveTo>
                  <a:lnTo>
                    <a:pt y="1542" x="0"/>
                  </a:lnTo>
                  <a:lnTo>
                    <a:pt y="1542" x="3606"/>
                  </a:lnTo>
                  <a:lnTo>
                    <a:pt y="0" x="360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60" name="Shape 7260"/>
            <p:cNvSpPr/>
            <p:nvPr/>
          </p:nvSpPr>
          <p:spPr>
            <a:xfrm>
              <a:off y="2331900" x="182700"/>
              <a:ext cy="334075" cx="253375"/>
            </a:xfrm>
            <a:custGeom>
              <a:pathLst>
                <a:path w="10135" extrusionOk="0" h="13363">
                  <a:moveTo>
                    <a:pt y="0" x="9208"/>
                  </a:moveTo>
                  <a:lnTo>
                    <a:pt y="514" x="8380"/>
                  </a:lnTo>
                  <a:lnTo>
                    <a:pt y="1028" x="7601"/>
                  </a:lnTo>
                  <a:lnTo>
                    <a:pt y="1799" x="6870"/>
                  </a:lnTo>
                  <a:lnTo>
                    <a:pt y="3855" x="5554"/>
                  </a:lnTo>
                  <a:lnTo>
                    <a:pt y="5910" x="4385"/>
                  </a:lnTo>
                  <a:lnTo>
                    <a:pt y="8223" x="3313"/>
                  </a:lnTo>
                  <a:lnTo>
                    <a:pt y="10022" x="2241"/>
                  </a:lnTo>
                  <a:lnTo>
                    <a:pt y="10793" x="1705"/>
                  </a:lnTo>
                  <a:lnTo>
                    <a:pt y="11563" x="1169"/>
                  </a:lnTo>
                  <a:lnTo>
                    <a:pt y="11820" x="585"/>
                  </a:lnTo>
                  <a:lnTo>
                    <a:pt y="11820" x="0"/>
                  </a:lnTo>
                  <a:lnTo>
                    <a:pt y="13362" x="0"/>
                  </a:lnTo>
                  <a:lnTo>
                    <a:pt y="13362" x="634"/>
                  </a:lnTo>
                  <a:lnTo>
                    <a:pt y="12848" x="1218"/>
                  </a:lnTo>
                  <a:lnTo>
                    <a:pt y="12334" x="1803"/>
                  </a:lnTo>
                  <a:lnTo>
                    <a:pt y="11563" x="2339"/>
                  </a:lnTo>
                  <a:lnTo>
                    <a:pt y="9508" x="3411"/>
                  </a:lnTo>
                  <a:lnTo>
                    <a:pt y="7452" x="4482"/>
                  </a:lnTo>
                  <a:lnTo>
                    <a:pt y="5139" x="5652"/>
                  </a:lnTo>
                  <a:lnTo>
                    <a:pt y="3341" x="6919"/>
                  </a:lnTo>
                  <a:lnTo>
                    <a:pt y="2570" x="7649"/>
                  </a:lnTo>
                  <a:lnTo>
                    <a:pt y="2056" x="8380"/>
                  </a:lnTo>
                  <a:lnTo>
                    <a:pt y="1542" x="9208"/>
                  </a:lnTo>
                  <a:lnTo>
                    <a:pt y="1542" x="10134"/>
                  </a:lnTo>
                  <a:lnTo>
                    <a:pt y="0" x="1013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61" name="Shape 7261"/>
            <p:cNvSpPr/>
            <p:nvPr/>
          </p:nvSpPr>
          <p:spPr>
            <a:xfrm>
              <a:off y="2627400" x="182700"/>
              <a:ext cy="340500" cx="253375"/>
            </a:xfrm>
            <a:custGeom>
              <a:pathLst>
                <a:path w="10135" extrusionOk="0" h="13620">
                  <a:moveTo>
                    <a:pt y="0" x="0"/>
                  </a:moveTo>
                  <a:lnTo>
                    <a:pt y="1542" x="0"/>
                  </a:lnTo>
                  <a:lnTo>
                    <a:pt y="1799" x="585"/>
                  </a:lnTo>
                  <a:lnTo>
                    <a:pt y="2056" x="1169"/>
                  </a:lnTo>
                  <a:lnTo>
                    <a:pt y="2827" x="1705"/>
                  </a:lnTo>
                  <a:lnTo>
                    <a:pt y="3598" x="2241"/>
                  </a:lnTo>
                  <a:lnTo>
                    <a:pt y="5397" x="3313"/>
                  </a:lnTo>
                  <a:lnTo>
                    <a:pt y="7709" x="4385"/>
                  </a:lnTo>
                  <a:lnTo>
                    <a:pt y="9765" x="5554"/>
                  </a:lnTo>
                  <a:lnTo>
                    <a:pt y="11820" x="6870"/>
                  </a:lnTo>
                  <a:lnTo>
                    <a:pt y="12591" x="7601"/>
                  </a:lnTo>
                  <a:lnTo>
                    <a:pt y="13105" x="8380"/>
                  </a:lnTo>
                  <a:lnTo>
                    <a:pt y="13619" x="9208"/>
                  </a:lnTo>
                  <a:lnTo>
                    <a:pt y="13619" x="10134"/>
                  </a:lnTo>
                  <a:lnTo>
                    <a:pt y="12077" x="10134"/>
                  </a:lnTo>
                  <a:lnTo>
                    <a:pt y="12077" x="9208"/>
                  </a:lnTo>
                  <a:lnTo>
                    <a:pt y="11564" x="8380"/>
                  </a:lnTo>
                  <a:lnTo>
                    <a:pt y="11050" x="7649"/>
                  </a:lnTo>
                  <a:lnTo>
                    <a:pt y="10279" x="6919"/>
                  </a:lnTo>
                  <a:lnTo>
                    <a:pt y="8480" x="5652"/>
                  </a:lnTo>
                  <a:lnTo>
                    <a:pt y="6167" x="4482"/>
                  </a:lnTo>
                  <a:lnTo>
                    <a:pt y="3855" x="3411"/>
                  </a:lnTo>
                  <a:lnTo>
                    <a:pt y="2056" x="2339"/>
                  </a:lnTo>
                  <a:lnTo>
                    <a:pt y="1285" x="1803"/>
                  </a:lnTo>
                  <a:lnTo>
                    <a:pt y="771" x="1218"/>
                  </a:lnTo>
                  <a:lnTo>
                    <a:pt y="257" x="63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62" name="Shape 7262"/>
            <p:cNvSpPr/>
            <p:nvPr/>
          </p:nvSpPr>
          <p:spPr>
            <a:xfrm>
              <a:off y="2929325" x="436050"/>
              <a:ext cy="38575" cx="84050"/>
            </a:xfrm>
            <a:custGeom>
              <a:pathLst>
                <a:path w="3362" extrusionOk="0" h="1543">
                  <a:moveTo>
                    <a:pt y="0" x="0"/>
                  </a:moveTo>
                  <a:lnTo>
                    <a:pt y="1542" x="0"/>
                  </a:lnTo>
                  <a:lnTo>
                    <a:pt y="1542" x="3362"/>
                  </a:lnTo>
                  <a:lnTo>
                    <a:pt y="257" x="336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63" name="Shape 7263"/>
            <p:cNvSpPr/>
            <p:nvPr/>
          </p:nvSpPr>
          <p:spPr>
            <a:xfrm>
              <a:off y="2929325" x="520075"/>
              <a:ext cy="45000" cx="261900"/>
            </a:xfrm>
            <a:custGeom>
              <a:pathLst>
                <a:path w="10476" extrusionOk="0" h="1800">
                  <a:moveTo>
                    <a:pt y="0" x="10476"/>
                  </a:moveTo>
                  <a:lnTo>
                    <a:pt y="257" x="1"/>
                  </a:lnTo>
                  <a:lnTo>
                    <a:pt y="1799" x="1"/>
                  </a:lnTo>
                  <a:lnTo>
                    <a:pt y="1542" x="10476"/>
                  </a:lnTo>
                  <a:lnTo>
                    <a:pt y="0" x="1047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64" name="Shape 7264"/>
            <p:cNvSpPr/>
            <p:nvPr/>
          </p:nvSpPr>
          <p:spPr>
            <a:xfrm>
              <a:off y="2627400" x="781950"/>
              <a:ext cy="340500" cx="253375"/>
            </a:xfrm>
            <a:custGeom>
              <a:pathLst>
                <a:path w="10135" extrusionOk="0" h="13620">
                  <a:moveTo>
                    <a:pt y="0" x="10135"/>
                  </a:moveTo>
                  <a:lnTo>
                    <a:pt y="257" x="9502"/>
                  </a:lnTo>
                  <a:lnTo>
                    <a:pt y="771" x="8868"/>
                  </a:lnTo>
                  <a:lnTo>
                    <a:pt y="1285" x="8284"/>
                  </a:lnTo>
                  <a:lnTo>
                    <a:pt y="2056" x="7748"/>
                  </a:lnTo>
                  <a:lnTo>
                    <a:pt y="3855" x="6676"/>
                  </a:lnTo>
                  <a:lnTo>
                    <a:pt y="6167" x="5604"/>
                  </a:lnTo>
                  <a:lnTo>
                    <a:pt y="8480" x="4435"/>
                  </a:lnTo>
                  <a:lnTo>
                    <a:pt y="10279" x="3168"/>
                  </a:lnTo>
                  <a:lnTo>
                    <a:pt y="11050" x="2486"/>
                  </a:lnTo>
                  <a:lnTo>
                    <a:pt y="11564" x="1706"/>
                  </a:lnTo>
                  <a:lnTo>
                    <a:pt y="12077" x="878"/>
                  </a:lnTo>
                  <a:lnTo>
                    <a:pt y="12077" x="1"/>
                  </a:lnTo>
                  <a:lnTo>
                    <a:pt y="13619" x="1"/>
                  </a:lnTo>
                  <a:lnTo>
                    <a:pt y="13619" x="878"/>
                  </a:lnTo>
                  <a:lnTo>
                    <a:pt y="13105" x="1755"/>
                  </a:lnTo>
                  <a:lnTo>
                    <a:pt y="12591" x="2534"/>
                  </a:lnTo>
                  <a:lnTo>
                    <a:pt y="11820" x="3217"/>
                  </a:lnTo>
                  <a:lnTo>
                    <a:pt y="9765" x="4532"/>
                  </a:lnTo>
                  <a:lnTo>
                    <a:pt y="7709" x="5701"/>
                  </a:lnTo>
                  <a:lnTo>
                    <a:pt y="5397" x="6773"/>
                  </a:lnTo>
                  <a:lnTo>
                    <a:pt y="3598" x="7845"/>
                  </a:lnTo>
                  <a:lnTo>
                    <a:pt y="2827" x="8381"/>
                  </a:lnTo>
                  <a:lnTo>
                    <a:pt y="2056" x="8917"/>
                  </a:lnTo>
                  <a:lnTo>
                    <a:pt y="1799" x="9502"/>
                  </a:lnTo>
                  <a:lnTo>
                    <a:pt y="1542" x="10135"/>
                  </a:lnTo>
                  <a:lnTo>
                    <a:pt y="0" x="1013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65" name="Shape 7265"/>
            <p:cNvSpPr/>
            <p:nvPr/>
          </p:nvSpPr>
          <p:spPr>
            <a:xfrm>
              <a:off y="2331900" x="781950"/>
              <a:ext cy="334075" cx="253375"/>
            </a:xfrm>
            <a:custGeom>
              <a:pathLst>
                <a:path w="10135" extrusionOk="0" h="13363">
                  <a:moveTo>
                    <a:pt y="0" x="1"/>
                  </a:moveTo>
                  <a:lnTo>
                    <a:pt y="1542" x="1"/>
                  </a:lnTo>
                  <a:lnTo>
                    <a:pt y="1542" x="878"/>
                  </a:lnTo>
                  <a:lnTo>
                    <a:pt y="2056" x="1706"/>
                  </a:lnTo>
                  <a:lnTo>
                    <a:pt y="2570" x="2486"/>
                  </a:lnTo>
                  <a:lnTo>
                    <a:pt y="3341" x="3168"/>
                  </a:lnTo>
                  <a:lnTo>
                    <a:pt y="5139" x="4435"/>
                  </a:lnTo>
                  <a:lnTo>
                    <a:pt y="7452" x="5604"/>
                  </a:lnTo>
                  <a:lnTo>
                    <a:pt y="9508" x="6676"/>
                  </a:lnTo>
                  <a:lnTo>
                    <a:pt y="11563" x="7748"/>
                  </a:lnTo>
                  <a:lnTo>
                    <a:pt y="12334" x="8284"/>
                  </a:lnTo>
                  <a:lnTo>
                    <a:pt y="12848" x="8868"/>
                  </a:lnTo>
                  <a:lnTo>
                    <a:pt y="13362" x="9502"/>
                  </a:lnTo>
                  <a:lnTo>
                    <a:pt y="13362" x="10135"/>
                  </a:lnTo>
                  <a:lnTo>
                    <a:pt y="11820" x="10135"/>
                  </a:lnTo>
                  <a:lnTo>
                    <a:pt y="11820" x="9502"/>
                  </a:lnTo>
                  <a:lnTo>
                    <a:pt y="11563" x="8917"/>
                  </a:lnTo>
                  <a:lnTo>
                    <a:pt y="10793" x="8381"/>
                  </a:lnTo>
                  <a:lnTo>
                    <a:pt y="10022" x="7845"/>
                  </a:lnTo>
                  <a:lnTo>
                    <a:pt y="8223" x="6773"/>
                  </a:lnTo>
                  <a:lnTo>
                    <a:pt y="5910" x="5701"/>
                  </a:lnTo>
                  <a:lnTo>
                    <a:pt y="3855" x="4532"/>
                  </a:lnTo>
                  <a:lnTo>
                    <a:pt y="1799" x="3217"/>
                  </a:lnTo>
                  <a:lnTo>
                    <a:pt y="1028" x="2534"/>
                  </a:lnTo>
                  <a:lnTo>
                    <a:pt y="514" x="1755"/>
                  </a:lnTo>
                  <a:lnTo>
                    <a:pt y="0" x="87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66" name="Shape 7266"/>
            <p:cNvSpPr/>
            <p:nvPr/>
          </p:nvSpPr>
          <p:spPr>
            <a:xfrm>
              <a:off y="2331900" x="526175"/>
              <a:ext cy="38550" cx="255800"/>
            </a:xfrm>
            <a:custGeom>
              <a:pathLst>
                <a:path w="10232" extrusionOk="0" h="1542">
                  <a:moveTo>
                    <a:pt y="0" x="1"/>
                  </a:moveTo>
                  <a:lnTo>
                    <a:pt y="1542" x="1"/>
                  </a:lnTo>
                  <a:lnTo>
                    <a:pt y="1542" x="10232"/>
                  </a:lnTo>
                  <a:lnTo>
                    <a:pt y="0" x="102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67" name="Shape 7267"/>
            <p:cNvSpPr/>
            <p:nvPr/>
          </p:nvSpPr>
          <p:spPr>
            <a:xfrm>
              <a:off y="2351175" x="2431175"/>
              <a:ext cy="597450" cx="118175"/>
            </a:xfrm>
            <a:custGeom>
              <a:pathLst>
                <a:path w="4727" extrusionOk="0" h="23898">
                  <a:moveTo>
                    <a:pt y="12077" x="0"/>
                  </a:moveTo>
                  <a:lnTo>
                    <a:pt y="11563" x="244"/>
                  </a:lnTo>
                  <a:lnTo>
                    <a:pt y="11306" x="585"/>
                  </a:lnTo>
                  <a:lnTo>
                    <a:pt y="11049" x="975"/>
                  </a:lnTo>
                  <a:lnTo>
                    <a:pt y="10792" x="1267"/>
                  </a:lnTo>
                  <a:lnTo>
                    <a:pt y="514" x="1803"/>
                  </a:lnTo>
                  <a:lnTo>
                    <a:pt y="0" x="2241"/>
                  </a:lnTo>
                  <a:lnTo>
                    <a:pt y="10792" x="2339"/>
                  </a:lnTo>
                  <a:lnTo>
                    <a:pt y="10792" x="2729"/>
                  </a:lnTo>
                  <a:lnTo>
                    <a:pt y="11049" x="3167"/>
                  </a:lnTo>
                  <a:lnTo>
                    <a:pt y="11306" x="3654"/>
                  </a:lnTo>
                  <a:lnTo>
                    <a:pt y="11306" x="4044"/>
                  </a:lnTo>
                  <a:lnTo>
                    <a:pt y="7966" x="4288"/>
                  </a:lnTo>
                  <a:lnTo>
                    <a:pt y="7966" x="4483"/>
                  </a:lnTo>
                  <a:lnTo>
                    <a:pt y="11820" x="4531"/>
                  </a:lnTo>
                  <a:lnTo>
                    <a:pt y="12077" x="4726"/>
                  </a:lnTo>
                  <a:lnTo>
                    <a:pt y="12077" x="4531"/>
                  </a:lnTo>
                  <a:lnTo>
                    <a:pt y="15932" x="4483"/>
                  </a:lnTo>
                  <a:lnTo>
                    <a:pt y="15932" x="4288"/>
                  </a:lnTo>
                  <a:lnTo>
                    <a:pt y="12591" x="4044"/>
                  </a:lnTo>
                  <a:lnTo>
                    <a:pt y="12848" x="3654"/>
                  </a:lnTo>
                  <a:lnTo>
                    <a:pt y="12848" x="3167"/>
                  </a:lnTo>
                  <a:lnTo>
                    <a:pt y="13105" x="2729"/>
                  </a:lnTo>
                  <a:lnTo>
                    <a:pt y="13105" x="2339"/>
                  </a:lnTo>
                  <a:lnTo>
                    <a:pt y="23897" x="2241"/>
                  </a:lnTo>
                  <a:lnTo>
                    <a:pt y="23383" x="1803"/>
                  </a:lnTo>
                  <a:lnTo>
                    <a:pt y="13105" x="1267"/>
                  </a:lnTo>
                  <a:lnTo>
                    <a:pt y="12848" x="975"/>
                  </a:lnTo>
                  <a:lnTo>
                    <a:pt y="12848" x="585"/>
                  </a:lnTo>
                  <a:lnTo>
                    <a:pt y="12334" x="244"/>
                  </a:lnTo>
                  <a:lnTo>
                    <a:pt y="12077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68" name="Shape 7268"/>
            <p:cNvSpPr/>
            <p:nvPr/>
          </p:nvSpPr>
          <p:spPr>
            <a:xfrm>
              <a:off y="2351175" x="2073075"/>
              <a:ext cy="597450" cx="116950"/>
            </a:xfrm>
            <a:custGeom>
              <a:pathLst>
                <a:path w="4678" extrusionOk="0" h="23898">
                  <a:moveTo>
                    <a:pt y="12077" x="0"/>
                  </a:moveTo>
                  <a:lnTo>
                    <a:pt y="11563" x="195"/>
                  </a:lnTo>
                  <a:lnTo>
                    <a:pt y="11306" x="536"/>
                  </a:lnTo>
                  <a:lnTo>
                    <a:pt y="11049" x="926"/>
                  </a:lnTo>
                  <a:lnTo>
                    <a:pt y="10792" x="1267"/>
                  </a:lnTo>
                  <a:lnTo>
                    <a:pt y="514" x="1754"/>
                  </a:lnTo>
                  <a:lnTo>
                    <a:pt y="0" x="2241"/>
                  </a:lnTo>
                  <a:lnTo>
                    <a:pt y="10792" x="2290"/>
                  </a:lnTo>
                  <a:lnTo>
                    <a:pt y="10792" x="2680"/>
                  </a:lnTo>
                  <a:lnTo>
                    <a:pt y="11049" x="3167"/>
                  </a:lnTo>
                  <a:lnTo>
                    <a:pt y="11306" x="3606"/>
                  </a:lnTo>
                  <a:lnTo>
                    <a:pt y="11306" x="3995"/>
                  </a:lnTo>
                  <a:lnTo>
                    <a:pt y="7966" x="4239"/>
                  </a:lnTo>
                  <a:lnTo>
                    <a:pt y="7966" x="4434"/>
                  </a:lnTo>
                  <a:lnTo>
                    <a:pt y="11820" x="4483"/>
                  </a:lnTo>
                  <a:lnTo>
                    <a:pt y="12077" x="4677"/>
                  </a:lnTo>
                  <a:lnTo>
                    <a:pt y="12077" x="4483"/>
                  </a:lnTo>
                  <a:lnTo>
                    <a:pt y="15932" x="4434"/>
                  </a:lnTo>
                  <a:lnTo>
                    <a:pt y="15932" x="4239"/>
                  </a:lnTo>
                  <a:lnTo>
                    <a:pt y="12591" x="3995"/>
                  </a:lnTo>
                  <a:lnTo>
                    <a:pt y="12848" x="3606"/>
                  </a:lnTo>
                  <a:lnTo>
                    <a:pt y="12848" x="3167"/>
                  </a:lnTo>
                  <a:lnTo>
                    <a:pt y="13105" x="2680"/>
                  </a:lnTo>
                  <a:lnTo>
                    <a:pt y="13105" x="2290"/>
                  </a:lnTo>
                  <a:lnTo>
                    <a:pt y="23897" x="2241"/>
                  </a:lnTo>
                  <a:lnTo>
                    <a:pt y="23383" x="1754"/>
                  </a:lnTo>
                  <a:lnTo>
                    <a:pt y="13105" x="1267"/>
                  </a:lnTo>
                  <a:lnTo>
                    <a:pt y="12848" x="926"/>
                  </a:lnTo>
                  <a:lnTo>
                    <a:pt y="12848" x="536"/>
                  </a:lnTo>
                  <a:lnTo>
                    <a:pt y="12334" x="195"/>
                  </a:lnTo>
                  <a:lnTo>
                    <a:pt y="12077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69" name="Shape 7269"/>
            <p:cNvSpPr/>
            <p:nvPr/>
          </p:nvSpPr>
          <p:spPr>
            <a:xfrm>
              <a:off y="2351175" x="736900"/>
              <a:ext cy="597450" cx="118175"/>
            </a:xfrm>
            <a:custGeom>
              <a:pathLst>
                <a:path w="4727" extrusionOk="0" h="23898">
                  <a:moveTo>
                    <a:pt y="12077" x="0"/>
                  </a:moveTo>
                  <a:lnTo>
                    <a:pt y="11563" x="195"/>
                  </a:lnTo>
                  <a:lnTo>
                    <a:pt y="11306" x="585"/>
                  </a:lnTo>
                  <a:lnTo>
                    <a:pt y="11049" x="926"/>
                  </a:lnTo>
                  <a:lnTo>
                    <a:pt y="10792" x="1267"/>
                  </a:lnTo>
                  <a:lnTo>
                    <a:pt y="514" x="1754"/>
                  </a:lnTo>
                  <a:lnTo>
                    <a:pt y="0" x="2241"/>
                  </a:lnTo>
                  <a:lnTo>
                    <a:pt y="10792" x="2290"/>
                  </a:lnTo>
                  <a:lnTo>
                    <a:pt y="10792" x="2680"/>
                  </a:lnTo>
                  <a:lnTo>
                    <a:pt y="11049" x="3167"/>
                  </a:lnTo>
                  <a:lnTo>
                    <a:pt y="11306" x="3606"/>
                  </a:lnTo>
                  <a:lnTo>
                    <a:pt y="11306" x="3995"/>
                  </a:lnTo>
                  <a:lnTo>
                    <a:pt y="7966" x="4288"/>
                  </a:lnTo>
                  <a:lnTo>
                    <a:pt y="7966" x="4434"/>
                  </a:lnTo>
                  <a:lnTo>
                    <a:pt y="11820" x="4483"/>
                  </a:lnTo>
                  <a:lnTo>
                    <a:pt y="12077" x="4726"/>
                  </a:lnTo>
                  <a:lnTo>
                    <a:pt y="12077" x="4483"/>
                  </a:lnTo>
                  <a:lnTo>
                    <a:pt y="15932" x="4434"/>
                  </a:lnTo>
                  <a:lnTo>
                    <a:pt y="15932" x="4288"/>
                  </a:lnTo>
                  <a:lnTo>
                    <a:pt y="12591" x="3995"/>
                  </a:lnTo>
                  <a:lnTo>
                    <a:pt y="12848" x="3606"/>
                  </a:lnTo>
                  <a:lnTo>
                    <a:pt y="12848" x="3167"/>
                  </a:lnTo>
                  <a:lnTo>
                    <a:pt y="13105" x="2680"/>
                  </a:lnTo>
                  <a:lnTo>
                    <a:pt y="13105" x="2290"/>
                  </a:lnTo>
                  <a:lnTo>
                    <a:pt y="23897" x="2241"/>
                  </a:lnTo>
                  <a:lnTo>
                    <a:pt y="23383" x="1754"/>
                  </a:lnTo>
                  <a:lnTo>
                    <a:pt y="13105" x="1267"/>
                  </a:lnTo>
                  <a:lnTo>
                    <a:pt y="12848" x="926"/>
                  </a:lnTo>
                  <a:lnTo>
                    <a:pt y="12848" x="585"/>
                  </a:lnTo>
                  <a:lnTo>
                    <a:pt y="12334" x="195"/>
                  </a:lnTo>
                  <a:lnTo>
                    <a:pt y="12077" x="0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70" name="Shape 7270"/>
            <p:cNvSpPr/>
            <p:nvPr/>
          </p:nvSpPr>
          <p:spPr>
            <a:xfrm>
              <a:off y="2351175" x="736900"/>
              <a:ext cy="597450" cx="118175"/>
            </a:xfrm>
            <a:custGeom>
              <a:pathLst>
                <a:path w="4727" extrusionOk="0" fill="none" h="23898">
                  <a:moveTo>
                    <a:pt y="12077" x="0"/>
                  </a:moveTo>
                  <a:lnTo>
                    <a:pt y="11563" x="195"/>
                  </a:lnTo>
                  <a:lnTo>
                    <a:pt y="11306" x="585"/>
                  </a:lnTo>
                  <a:lnTo>
                    <a:pt y="11049" x="926"/>
                  </a:lnTo>
                  <a:lnTo>
                    <a:pt y="10792" x="1267"/>
                  </a:lnTo>
                  <a:lnTo>
                    <a:pt y="514" x="1754"/>
                  </a:lnTo>
                  <a:lnTo>
                    <a:pt y="0" x="2241"/>
                  </a:lnTo>
                  <a:lnTo>
                    <a:pt y="10792" x="2290"/>
                  </a:lnTo>
                  <a:lnTo>
                    <a:pt y="10792" x="2680"/>
                  </a:lnTo>
                  <a:lnTo>
                    <a:pt y="11049" x="3167"/>
                  </a:lnTo>
                  <a:lnTo>
                    <a:pt y="11306" x="3606"/>
                  </a:lnTo>
                  <a:lnTo>
                    <a:pt y="11306" x="3995"/>
                  </a:lnTo>
                  <a:lnTo>
                    <a:pt y="7966" x="4288"/>
                  </a:lnTo>
                  <a:lnTo>
                    <a:pt y="7966" x="4434"/>
                  </a:lnTo>
                  <a:lnTo>
                    <a:pt y="11820" x="4483"/>
                  </a:lnTo>
                  <a:lnTo>
                    <a:pt y="12077" x="4726"/>
                  </a:lnTo>
                  <a:lnTo>
                    <a:pt y="12077" x="4483"/>
                  </a:lnTo>
                  <a:lnTo>
                    <a:pt y="15932" x="4434"/>
                  </a:lnTo>
                  <a:lnTo>
                    <a:pt y="15932" x="4288"/>
                  </a:lnTo>
                  <a:lnTo>
                    <a:pt y="12591" x="3995"/>
                  </a:lnTo>
                  <a:lnTo>
                    <a:pt y="12848" x="3606"/>
                  </a:lnTo>
                  <a:lnTo>
                    <a:pt y="12848" x="3167"/>
                  </a:lnTo>
                  <a:lnTo>
                    <a:pt y="13105" x="2680"/>
                  </a:lnTo>
                  <a:lnTo>
                    <a:pt y="13105" x="2290"/>
                  </a:lnTo>
                  <a:lnTo>
                    <a:pt y="23897" x="2241"/>
                  </a:lnTo>
                  <a:lnTo>
                    <a:pt y="23383" x="1754"/>
                  </a:lnTo>
                  <a:lnTo>
                    <a:pt y="13105" x="1267"/>
                  </a:lnTo>
                  <a:lnTo>
                    <a:pt y="12848" x="926"/>
                  </a:lnTo>
                  <a:lnTo>
                    <a:pt y="12848" x="585"/>
                  </a:lnTo>
                  <a:lnTo>
                    <a:pt y="12334" x="195"/>
                  </a:lnTo>
                  <a:lnTo>
                    <a:pt y="12077" x="0"/>
                  </a:lnTo>
                </a:path>
              </a:pathLst>
            </a:custGeom>
            <a:noFill/>
            <a:ln w="12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71" name="Shape 7271"/>
            <p:cNvSpPr/>
            <p:nvPr/>
          </p:nvSpPr>
          <p:spPr>
            <a:xfrm>
              <a:off y="2351175" x="377575"/>
              <a:ext cy="597450" cx="118175"/>
            </a:xfrm>
            <a:custGeom>
              <a:pathLst>
                <a:path w="4727" extrusionOk="0" h="23898">
                  <a:moveTo>
                    <a:pt y="12077" x="1"/>
                  </a:moveTo>
                  <a:lnTo>
                    <a:pt y="11563" x="244"/>
                  </a:lnTo>
                  <a:lnTo>
                    <a:pt y="11306" x="585"/>
                  </a:lnTo>
                  <a:lnTo>
                    <a:pt y="11049" x="975"/>
                  </a:lnTo>
                  <a:lnTo>
                    <a:pt y="10792" x="1267"/>
                  </a:lnTo>
                  <a:lnTo>
                    <a:pt y="514" x="1754"/>
                  </a:lnTo>
                  <a:lnTo>
                    <a:pt y="0" x="2242"/>
                  </a:lnTo>
                  <a:lnTo>
                    <a:pt y="10792" x="2339"/>
                  </a:lnTo>
                  <a:lnTo>
                    <a:pt y="10792" x="2680"/>
                  </a:lnTo>
                  <a:lnTo>
                    <a:pt y="11049" x="3167"/>
                  </a:lnTo>
                  <a:lnTo>
                    <a:pt y="11306" x="3606"/>
                  </a:lnTo>
                  <a:lnTo>
                    <a:pt y="11306" x="3996"/>
                  </a:lnTo>
                  <a:lnTo>
                    <a:pt y="7966" x="4288"/>
                  </a:lnTo>
                  <a:lnTo>
                    <a:pt y="7966" x="4434"/>
                  </a:lnTo>
                  <a:lnTo>
                    <a:pt y="11820" x="4483"/>
                  </a:lnTo>
                  <a:lnTo>
                    <a:pt y="12077" x="4726"/>
                  </a:lnTo>
                  <a:lnTo>
                    <a:pt y="12077" x="4483"/>
                  </a:lnTo>
                  <a:lnTo>
                    <a:pt y="15932" x="4434"/>
                  </a:lnTo>
                  <a:lnTo>
                    <a:pt y="15932" x="4288"/>
                  </a:lnTo>
                  <a:lnTo>
                    <a:pt y="12591" x="3996"/>
                  </a:lnTo>
                  <a:lnTo>
                    <a:pt y="12848" x="3606"/>
                  </a:lnTo>
                  <a:lnTo>
                    <a:pt y="12848" x="3167"/>
                  </a:lnTo>
                  <a:lnTo>
                    <a:pt y="13105" x="2680"/>
                  </a:lnTo>
                  <a:lnTo>
                    <a:pt y="13105" x="2339"/>
                  </a:lnTo>
                  <a:lnTo>
                    <a:pt y="23897" x="2242"/>
                  </a:lnTo>
                  <a:lnTo>
                    <a:pt y="23383" x="1754"/>
                  </a:lnTo>
                  <a:lnTo>
                    <a:pt y="13105" x="1267"/>
                  </a:lnTo>
                  <a:lnTo>
                    <a:pt y="12848" x="975"/>
                  </a:lnTo>
                  <a:lnTo>
                    <a:pt y="12848" x="585"/>
                  </a:lnTo>
                  <a:lnTo>
                    <a:pt y="12334" x="244"/>
                  </a:lnTo>
                  <a:lnTo>
                    <a:pt y="12077" x="1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72" name="Shape 7272"/>
            <p:cNvSpPr/>
            <p:nvPr/>
          </p:nvSpPr>
          <p:spPr>
            <a:xfrm>
              <a:off y="2351175" x="377575"/>
              <a:ext cy="597450" cx="118175"/>
            </a:xfrm>
            <a:custGeom>
              <a:pathLst>
                <a:path w="4727" extrusionOk="0" fill="none" h="23898">
                  <a:moveTo>
                    <a:pt y="12077" x="1"/>
                  </a:moveTo>
                  <a:lnTo>
                    <a:pt y="11563" x="244"/>
                  </a:lnTo>
                  <a:lnTo>
                    <a:pt y="11306" x="585"/>
                  </a:lnTo>
                  <a:lnTo>
                    <a:pt y="11049" x="975"/>
                  </a:lnTo>
                  <a:lnTo>
                    <a:pt y="10792" x="1267"/>
                  </a:lnTo>
                  <a:lnTo>
                    <a:pt y="514" x="1754"/>
                  </a:lnTo>
                  <a:lnTo>
                    <a:pt y="0" x="2242"/>
                  </a:lnTo>
                  <a:lnTo>
                    <a:pt y="10792" x="2339"/>
                  </a:lnTo>
                  <a:lnTo>
                    <a:pt y="10792" x="2680"/>
                  </a:lnTo>
                  <a:lnTo>
                    <a:pt y="11049" x="3167"/>
                  </a:lnTo>
                  <a:lnTo>
                    <a:pt y="11306" x="3606"/>
                  </a:lnTo>
                  <a:lnTo>
                    <a:pt y="11306" x="3996"/>
                  </a:lnTo>
                  <a:lnTo>
                    <a:pt y="7966" x="4288"/>
                  </a:lnTo>
                  <a:lnTo>
                    <a:pt y="7966" x="4434"/>
                  </a:lnTo>
                  <a:lnTo>
                    <a:pt y="11820" x="4483"/>
                  </a:lnTo>
                  <a:lnTo>
                    <a:pt y="12077" x="4726"/>
                  </a:lnTo>
                  <a:lnTo>
                    <a:pt y="12077" x="4483"/>
                  </a:lnTo>
                  <a:lnTo>
                    <a:pt y="15932" x="4434"/>
                  </a:lnTo>
                  <a:lnTo>
                    <a:pt y="15932" x="4288"/>
                  </a:lnTo>
                  <a:lnTo>
                    <a:pt y="12591" x="3996"/>
                  </a:lnTo>
                  <a:lnTo>
                    <a:pt y="12848" x="3606"/>
                  </a:lnTo>
                  <a:lnTo>
                    <a:pt y="12848" x="3167"/>
                  </a:lnTo>
                  <a:lnTo>
                    <a:pt y="13105" x="2680"/>
                  </a:lnTo>
                  <a:lnTo>
                    <a:pt y="13105" x="2339"/>
                  </a:lnTo>
                  <a:lnTo>
                    <a:pt y="23897" x="2242"/>
                  </a:lnTo>
                  <a:lnTo>
                    <a:pt y="23383" x="1754"/>
                  </a:lnTo>
                  <a:lnTo>
                    <a:pt y="13105" x="1267"/>
                  </a:lnTo>
                  <a:lnTo>
                    <a:pt y="12848" x="975"/>
                  </a:lnTo>
                  <a:lnTo>
                    <a:pt y="12848" x="585"/>
                  </a:lnTo>
                  <a:lnTo>
                    <a:pt y="12334" x="244"/>
                  </a:lnTo>
                  <a:lnTo>
                    <a:pt y="12077" x="1"/>
                  </a:lnTo>
                </a:path>
              </a:pathLst>
            </a:custGeom>
            <a:noFill/>
            <a:ln w="12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73" name="Shape 7273"/>
            <p:cNvSpPr/>
            <p:nvPr/>
          </p:nvSpPr>
          <p:spPr>
            <a:xfrm>
              <a:off y="2627400" x="1032875"/>
              <a:ext cy="38575" cx="14650"/>
            </a:xfrm>
            <a:custGeom>
              <a:pathLst>
                <a:path w="586" extrusionOk="0" h="1543">
                  <a:moveTo>
                    <a:pt y="0" x="0"/>
                  </a:moveTo>
                  <a:lnTo>
                    <a:pt y="1542" x="0"/>
                  </a:lnTo>
                  <a:lnTo>
                    <a:pt y="1542" x="585"/>
                  </a:lnTo>
                  <a:lnTo>
                    <a:pt y="0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74" name="Shape 7274"/>
            <p:cNvSpPr/>
            <p:nvPr/>
          </p:nvSpPr>
          <p:spPr>
            <a:xfrm>
              <a:off y="2627400" x="1054800"/>
              <a:ext cy="38575" cx="14650"/>
            </a:xfrm>
            <a:custGeom>
              <a:pathLst>
                <a:path w="586" extrusionOk="0" h="1543">
                  <a:moveTo>
                    <a:pt y="0" x="0"/>
                  </a:moveTo>
                  <a:lnTo>
                    <a:pt y="1542" x="0"/>
                  </a:lnTo>
                  <a:lnTo>
                    <a:pt y="1542" x="585"/>
                  </a:lnTo>
                  <a:lnTo>
                    <a:pt y="0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75" name="Shape 7275"/>
            <p:cNvSpPr/>
            <p:nvPr/>
          </p:nvSpPr>
          <p:spPr>
            <a:xfrm>
              <a:off y="2627400" x="1076725"/>
              <a:ext cy="38575" cx="13425"/>
            </a:xfrm>
            <a:custGeom>
              <a:pathLst>
                <a:path w="537" extrusionOk="0" h="1543">
                  <a:moveTo>
                    <a:pt y="0" x="0"/>
                  </a:moveTo>
                  <a:lnTo>
                    <a:pt y="1542" x="0"/>
                  </a:lnTo>
                  <a:lnTo>
                    <a:pt y="1542" x="536"/>
                  </a:lnTo>
                  <a:lnTo>
                    <a:pt y="0" x="53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76" name="Shape 7276"/>
            <p:cNvSpPr/>
            <p:nvPr/>
          </p:nvSpPr>
          <p:spPr>
            <a:xfrm>
              <a:off y="2627400" x="1097425"/>
              <a:ext cy="38575" cx="14650"/>
            </a:xfrm>
            <a:custGeom>
              <a:pathLst>
                <a:path w="586" extrusionOk="0" h="1543">
                  <a:moveTo>
                    <a:pt y="0" x="1"/>
                  </a:moveTo>
                  <a:lnTo>
                    <a:pt y="1542" x="1"/>
                  </a:lnTo>
                  <a:lnTo>
                    <a:pt y="1542" x="585"/>
                  </a:lnTo>
                  <a:lnTo>
                    <a:pt y="0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77" name="Shape 7277"/>
            <p:cNvSpPr/>
            <p:nvPr/>
          </p:nvSpPr>
          <p:spPr>
            <a:xfrm>
              <a:off y="2627400" x="1119350"/>
              <a:ext cy="38575" cx="14650"/>
            </a:xfrm>
            <a:custGeom>
              <a:pathLst>
                <a:path w="586" extrusionOk="0" h="1543">
                  <a:moveTo>
                    <a:pt y="0" x="1"/>
                  </a:moveTo>
                  <a:lnTo>
                    <a:pt y="1542" x="1"/>
                  </a:lnTo>
                  <a:lnTo>
                    <a:pt y="1542" x="585"/>
                  </a:lnTo>
                  <a:lnTo>
                    <a:pt y="0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78" name="Shape 7278"/>
            <p:cNvSpPr/>
            <p:nvPr/>
          </p:nvSpPr>
          <p:spPr>
            <a:xfrm>
              <a:off y="2627400" x="1141275"/>
              <a:ext cy="38575" cx="14650"/>
            </a:xfrm>
            <a:custGeom>
              <a:pathLst>
                <a:path w="586" extrusionOk="0" h="1543">
                  <a:moveTo>
                    <a:pt y="0" x="1"/>
                  </a:moveTo>
                  <a:lnTo>
                    <a:pt y="1542" x="1"/>
                  </a:lnTo>
                  <a:lnTo>
                    <a:pt y="1542" x="585"/>
                  </a:lnTo>
                  <a:lnTo>
                    <a:pt y="0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79" name="Shape 7279"/>
            <p:cNvSpPr/>
            <p:nvPr/>
          </p:nvSpPr>
          <p:spPr>
            <a:xfrm>
              <a:off y="2627400" x="1163200"/>
              <a:ext cy="38575" cx="13425"/>
            </a:xfrm>
            <a:custGeom>
              <a:pathLst>
                <a:path w="537" extrusionOk="0" h="1543">
                  <a:moveTo>
                    <a:pt y="0" x="1"/>
                  </a:moveTo>
                  <a:lnTo>
                    <a:pt y="1542" x="1"/>
                  </a:lnTo>
                  <a:lnTo>
                    <a:pt y="1542" x="537"/>
                  </a:lnTo>
                  <a:lnTo>
                    <a:pt y="0" x="5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80" name="Shape 7280"/>
            <p:cNvSpPr/>
            <p:nvPr/>
          </p:nvSpPr>
          <p:spPr>
            <a:xfrm>
              <a:off y="2627400" x="1183900"/>
              <a:ext cy="38575" cx="14650"/>
            </a:xfrm>
            <a:custGeom>
              <a:pathLst>
                <a:path w="586" extrusionOk="0" h="1543">
                  <a:moveTo>
                    <a:pt y="0" x="1"/>
                  </a:moveTo>
                  <a:lnTo>
                    <a:pt y="1542" x="1"/>
                  </a:lnTo>
                  <a:lnTo>
                    <a:pt y="1542" x="586"/>
                  </a:lnTo>
                  <a:lnTo>
                    <a:pt y="0" x="58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81" name="Shape 7281"/>
            <p:cNvSpPr/>
            <p:nvPr/>
          </p:nvSpPr>
          <p:spPr>
            <a:xfrm>
              <a:off y="2627400" x="1205825"/>
              <a:ext cy="38575" cx="14650"/>
            </a:xfrm>
            <a:custGeom>
              <a:pathLst>
                <a:path w="586" extrusionOk="0" h="1543">
                  <a:moveTo>
                    <a:pt y="0" x="1"/>
                  </a:moveTo>
                  <a:lnTo>
                    <a:pt y="1542" x="1"/>
                  </a:lnTo>
                  <a:lnTo>
                    <a:pt y="1542" x="586"/>
                  </a:lnTo>
                  <a:lnTo>
                    <a:pt y="0" x="58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82" name="Shape 7282"/>
            <p:cNvSpPr/>
            <p:nvPr/>
          </p:nvSpPr>
          <p:spPr>
            <a:xfrm>
              <a:off y="2627400" x="1227750"/>
              <a:ext cy="38575" cx="14650"/>
            </a:xfrm>
            <a:custGeom>
              <a:pathLst>
                <a:path w="586" extrusionOk="0" h="1543">
                  <a:moveTo>
                    <a:pt y="0" x="1"/>
                  </a:moveTo>
                  <a:lnTo>
                    <a:pt y="1542" x="1"/>
                  </a:lnTo>
                  <a:lnTo>
                    <a:pt y="1542" x="585"/>
                  </a:lnTo>
                  <a:lnTo>
                    <a:pt y="0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83" name="Shape 7283"/>
            <p:cNvSpPr/>
            <p:nvPr/>
          </p:nvSpPr>
          <p:spPr>
            <a:xfrm>
              <a:off y="2627400" x="1248475"/>
              <a:ext cy="38575" cx="14625"/>
            </a:xfrm>
            <a:custGeom>
              <a:pathLst>
                <a:path w="585" extrusionOk="0" h="1543">
                  <a:moveTo>
                    <a:pt y="0" x="0"/>
                  </a:moveTo>
                  <a:lnTo>
                    <a:pt y="1542" x="0"/>
                  </a:lnTo>
                  <a:lnTo>
                    <a:pt y="1542" x="585"/>
                  </a:lnTo>
                  <a:lnTo>
                    <a:pt y="0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84" name="Shape 7284"/>
            <p:cNvSpPr/>
            <p:nvPr/>
          </p:nvSpPr>
          <p:spPr>
            <a:xfrm>
              <a:off y="2627400" x="1270400"/>
              <a:ext cy="38575" cx="14625"/>
            </a:xfrm>
            <a:custGeom>
              <a:pathLst>
                <a:path w="585" extrusionOk="0" h="1543">
                  <a:moveTo>
                    <a:pt y="0" x="0"/>
                  </a:moveTo>
                  <a:lnTo>
                    <a:pt y="1542" x="0"/>
                  </a:lnTo>
                  <a:lnTo>
                    <a:pt y="1542" x="585"/>
                  </a:lnTo>
                  <a:lnTo>
                    <a:pt y="0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85" name="Shape 7285"/>
            <p:cNvSpPr/>
            <p:nvPr/>
          </p:nvSpPr>
          <p:spPr>
            <a:xfrm>
              <a:off y="2627400" x="1292325"/>
              <a:ext cy="38575" cx="14625"/>
            </a:xfrm>
            <a:custGeom>
              <a:pathLst>
                <a:path w="585" extrusionOk="0" h="1543">
                  <a:moveTo>
                    <a:pt y="0" x="0"/>
                  </a:moveTo>
                  <a:lnTo>
                    <a:pt y="1542" x="0"/>
                  </a:lnTo>
                  <a:lnTo>
                    <a:pt y="1542" x="585"/>
                  </a:lnTo>
                  <a:lnTo>
                    <a:pt y="0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86" name="Shape 7286"/>
            <p:cNvSpPr/>
            <p:nvPr/>
          </p:nvSpPr>
          <p:spPr>
            <a:xfrm>
              <a:off y="2627400" x="1314250"/>
              <a:ext cy="38575" cx="13400"/>
            </a:xfrm>
            <a:custGeom>
              <a:pathLst>
                <a:path w="536" extrusionOk="0" h="1543">
                  <a:moveTo>
                    <a:pt y="0" x="0"/>
                  </a:moveTo>
                  <a:lnTo>
                    <a:pt y="1542" x="0"/>
                  </a:lnTo>
                  <a:lnTo>
                    <a:pt y="1542" x="536"/>
                  </a:lnTo>
                  <a:lnTo>
                    <a:pt y="0" x="53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87" name="Shape 7287"/>
            <p:cNvSpPr/>
            <p:nvPr/>
          </p:nvSpPr>
          <p:spPr>
            <a:xfrm>
              <a:off y="2627400" x="1334950"/>
              <a:ext cy="38575" cx="14625"/>
            </a:xfrm>
            <a:custGeom>
              <a:pathLst>
                <a:path w="585" extrusionOk="0" h="1543">
                  <a:moveTo>
                    <a:pt y="0" x="0"/>
                  </a:moveTo>
                  <a:lnTo>
                    <a:pt y="1542" x="0"/>
                  </a:lnTo>
                  <a:lnTo>
                    <a:pt y="1542" x="585"/>
                  </a:lnTo>
                  <a:lnTo>
                    <a:pt y="0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88" name="Shape 7288"/>
            <p:cNvSpPr/>
            <p:nvPr/>
          </p:nvSpPr>
          <p:spPr>
            <a:xfrm>
              <a:off y="2627400" x="1356875"/>
              <a:ext cy="38575" cx="14625"/>
            </a:xfrm>
            <a:custGeom>
              <a:pathLst>
                <a:path w="585" extrusionOk="0" h="1543">
                  <a:moveTo>
                    <a:pt y="0" x="0"/>
                  </a:moveTo>
                  <a:lnTo>
                    <a:pt y="1542" x="0"/>
                  </a:lnTo>
                  <a:lnTo>
                    <a:pt y="1542" x="585"/>
                  </a:lnTo>
                  <a:lnTo>
                    <a:pt y="0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89" name="Shape 7289"/>
            <p:cNvSpPr/>
            <p:nvPr/>
          </p:nvSpPr>
          <p:spPr>
            <a:xfrm>
              <a:off y="2627400" x="1378800"/>
              <a:ext cy="38575" cx="14625"/>
            </a:xfrm>
            <a:custGeom>
              <a:pathLst>
                <a:path w="585" extrusionOk="0" h="1543">
                  <a:moveTo>
                    <a:pt y="0" x="0"/>
                  </a:moveTo>
                  <a:lnTo>
                    <a:pt y="1542" x="0"/>
                  </a:lnTo>
                  <a:lnTo>
                    <a:pt y="1542" x="585"/>
                  </a:lnTo>
                  <a:lnTo>
                    <a:pt y="0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90" name="Shape 7290"/>
            <p:cNvSpPr/>
            <p:nvPr/>
          </p:nvSpPr>
          <p:spPr>
            <a:xfrm>
              <a:off y="2627400" x="1400725"/>
              <a:ext cy="38575" cx="13425"/>
            </a:xfrm>
            <a:custGeom>
              <a:pathLst>
                <a:path w="537" extrusionOk="0" h="1543">
                  <a:moveTo>
                    <a:pt y="0" x="0"/>
                  </a:moveTo>
                  <a:lnTo>
                    <a:pt y="1542" x="0"/>
                  </a:lnTo>
                  <a:lnTo>
                    <a:pt y="1542" x="536"/>
                  </a:lnTo>
                  <a:lnTo>
                    <a:pt y="0" x="53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91" name="Shape 7291"/>
            <p:cNvSpPr/>
            <p:nvPr/>
          </p:nvSpPr>
          <p:spPr>
            <a:xfrm>
              <a:off y="2627400" x="1421425"/>
              <a:ext cy="38575" cx="14650"/>
            </a:xfrm>
            <a:custGeom>
              <a:pathLst>
                <a:path w="586" extrusionOk="0" h="1543">
                  <a:moveTo>
                    <a:pt y="0" x="0"/>
                  </a:moveTo>
                  <a:lnTo>
                    <a:pt y="1542" x="0"/>
                  </a:lnTo>
                  <a:lnTo>
                    <a:pt y="1542" x="585"/>
                  </a:lnTo>
                  <a:lnTo>
                    <a:pt y="0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92" name="Shape 7292"/>
            <p:cNvSpPr/>
            <p:nvPr/>
          </p:nvSpPr>
          <p:spPr>
            <a:xfrm>
              <a:off y="2627400" x="1443350"/>
              <a:ext cy="38575" cx="14650"/>
            </a:xfrm>
            <a:custGeom>
              <a:pathLst>
                <a:path w="586" extrusionOk="0" h="1543">
                  <a:moveTo>
                    <a:pt y="0" x="0"/>
                  </a:moveTo>
                  <a:lnTo>
                    <a:pt y="1542" x="0"/>
                  </a:lnTo>
                  <a:lnTo>
                    <a:pt y="1542" x="585"/>
                  </a:lnTo>
                  <a:lnTo>
                    <a:pt y="0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93" name="Shape 7293"/>
            <p:cNvSpPr/>
            <p:nvPr/>
          </p:nvSpPr>
          <p:spPr>
            <a:xfrm>
              <a:off y="2627400" x="1465275"/>
              <a:ext cy="38575" cx="14650"/>
            </a:xfrm>
            <a:custGeom>
              <a:pathLst>
                <a:path w="586" extrusionOk="0" h="1543">
                  <a:moveTo>
                    <a:pt y="0" x="0"/>
                  </a:moveTo>
                  <a:lnTo>
                    <a:pt y="1542" x="0"/>
                  </a:lnTo>
                  <a:lnTo>
                    <a:pt y="1542" x="585"/>
                  </a:lnTo>
                  <a:lnTo>
                    <a:pt y="0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94" name="Shape 7294"/>
            <p:cNvSpPr/>
            <p:nvPr/>
          </p:nvSpPr>
          <p:spPr>
            <a:xfrm>
              <a:off y="2627400" x="1485975"/>
              <a:ext cy="38575" cx="14650"/>
            </a:xfrm>
            <a:custGeom>
              <a:pathLst>
                <a:path w="586" extrusionOk="0" h="1543">
                  <a:moveTo>
                    <a:pt y="0" x="1"/>
                  </a:moveTo>
                  <a:lnTo>
                    <a:pt y="1542" x="1"/>
                  </a:lnTo>
                  <a:lnTo>
                    <a:pt y="1542" x="585"/>
                  </a:lnTo>
                  <a:lnTo>
                    <a:pt y="0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95" name="Shape 7295"/>
            <p:cNvSpPr/>
            <p:nvPr/>
          </p:nvSpPr>
          <p:spPr>
            <a:xfrm>
              <a:off y="2627400" x="1507900"/>
              <a:ext cy="38575" cx="14650"/>
            </a:xfrm>
            <a:custGeom>
              <a:pathLst>
                <a:path w="586" extrusionOk="0" h="1543">
                  <a:moveTo>
                    <a:pt y="0" x="1"/>
                  </a:moveTo>
                  <a:lnTo>
                    <a:pt y="1542" x="1"/>
                  </a:lnTo>
                  <a:lnTo>
                    <a:pt y="1542" x="585"/>
                  </a:lnTo>
                  <a:lnTo>
                    <a:pt y="0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96" name="Shape 7296"/>
            <p:cNvSpPr/>
            <p:nvPr/>
          </p:nvSpPr>
          <p:spPr>
            <a:xfrm>
              <a:off y="2627400" x="1529825"/>
              <a:ext cy="38575" cx="14650"/>
            </a:xfrm>
            <a:custGeom>
              <a:pathLst>
                <a:path w="586" extrusionOk="0" h="1543">
                  <a:moveTo>
                    <a:pt y="0" x="1"/>
                  </a:moveTo>
                  <a:lnTo>
                    <a:pt y="1542" x="1"/>
                  </a:lnTo>
                  <a:lnTo>
                    <a:pt y="1542" x="585"/>
                  </a:lnTo>
                  <a:lnTo>
                    <a:pt y="0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97" name="Shape 7297"/>
            <p:cNvSpPr/>
            <p:nvPr/>
          </p:nvSpPr>
          <p:spPr>
            <a:xfrm>
              <a:off y="2627400" x="1551750"/>
              <a:ext cy="38575" cx="13425"/>
            </a:xfrm>
            <a:custGeom>
              <a:pathLst>
                <a:path w="537" extrusionOk="0" h="1543">
                  <a:moveTo>
                    <a:pt y="0" x="1"/>
                  </a:moveTo>
                  <a:lnTo>
                    <a:pt y="1542" x="1"/>
                  </a:lnTo>
                  <a:lnTo>
                    <a:pt y="1542" x="537"/>
                  </a:lnTo>
                  <a:lnTo>
                    <a:pt y="0" x="5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98" name="Shape 7298"/>
            <p:cNvSpPr/>
            <p:nvPr/>
          </p:nvSpPr>
          <p:spPr>
            <a:xfrm>
              <a:off y="2627400" x="1572450"/>
              <a:ext cy="38575" cx="14650"/>
            </a:xfrm>
            <a:custGeom>
              <a:pathLst>
                <a:path w="586" extrusionOk="0" h="1543">
                  <a:moveTo>
                    <a:pt y="0" x="1"/>
                  </a:moveTo>
                  <a:lnTo>
                    <a:pt y="1542" x="1"/>
                  </a:lnTo>
                  <a:lnTo>
                    <a:pt y="1542" x="586"/>
                  </a:lnTo>
                  <a:lnTo>
                    <a:pt y="0" x="58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299" name="Shape 7299"/>
            <p:cNvSpPr/>
            <p:nvPr/>
          </p:nvSpPr>
          <p:spPr>
            <a:xfrm>
              <a:off y="2627400" x="1594375"/>
              <a:ext cy="38575" cx="14650"/>
            </a:xfrm>
            <a:custGeom>
              <a:pathLst>
                <a:path w="586" extrusionOk="0" h="1543">
                  <a:moveTo>
                    <a:pt y="0" x="1"/>
                  </a:moveTo>
                  <a:lnTo>
                    <a:pt y="1542" x="1"/>
                  </a:lnTo>
                  <a:lnTo>
                    <a:pt y="1542" x="586"/>
                  </a:lnTo>
                  <a:lnTo>
                    <a:pt y="0" x="58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00" name="Shape 7300"/>
            <p:cNvSpPr/>
            <p:nvPr/>
          </p:nvSpPr>
          <p:spPr>
            <a:xfrm>
              <a:off y="2627400" x="1616300"/>
              <a:ext cy="38575" cx="14650"/>
            </a:xfrm>
            <a:custGeom>
              <a:pathLst>
                <a:path w="586" extrusionOk="0" h="1543">
                  <a:moveTo>
                    <a:pt y="0" x="1"/>
                  </a:moveTo>
                  <a:lnTo>
                    <a:pt y="1542" x="1"/>
                  </a:lnTo>
                  <a:lnTo>
                    <a:pt y="1542" x="586"/>
                  </a:lnTo>
                  <a:lnTo>
                    <a:pt y="0" x="58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01" name="Shape 7301"/>
            <p:cNvSpPr/>
            <p:nvPr/>
          </p:nvSpPr>
          <p:spPr>
            <a:xfrm>
              <a:off y="2627400" x="1637025"/>
              <a:ext cy="38575" cx="14625"/>
            </a:xfrm>
            <a:custGeom>
              <a:pathLst>
                <a:path w="585" extrusionOk="0" h="1543">
                  <a:moveTo>
                    <a:pt y="0" x="0"/>
                  </a:moveTo>
                  <a:lnTo>
                    <a:pt y="1542" x="0"/>
                  </a:lnTo>
                  <a:lnTo>
                    <a:pt y="1542" x="585"/>
                  </a:lnTo>
                  <a:lnTo>
                    <a:pt y="0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02" name="Shape 7302"/>
            <p:cNvSpPr/>
            <p:nvPr/>
          </p:nvSpPr>
          <p:spPr>
            <a:xfrm>
              <a:off y="2627400" x="1658950"/>
              <a:ext cy="38575" cx="14625"/>
            </a:xfrm>
            <a:custGeom>
              <a:pathLst>
                <a:path w="585" extrusionOk="0" h="1543">
                  <a:moveTo>
                    <a:pt y="0" x="0"/>
                  </a:moveTo>
                  <a:lnTo>
                    <a:pt y="1542" x="0"/>
                  </a:lnTo>
                  <a:lnTo>
                    <a:pt y="1542" x="585"/>
                  </a:lnTo>
                  <a:lnTo>
                    <a:pt y="0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03" name="Shape 7303"/>
            <p:cNvSpPr/>
            <p:nvPr/>
          </p:nvSpPr>
          <p:spPr>
            <a:xfrm>
              <a:off y="2627400" x="1680875"/>
              <a:ext cy="38575" cx="14625"/>
            </a:xfrm>
            <a:custGeom>
              <a:pathLst>
                <a:path w="585" extrusionOk="0" h="1543">
                  <a:moveTo>
                    <a:pt y="0" x="0"/>
                  </a:moveTo>
                  <a:lnTo>
                    <a:pt y="1542" x="0"/>
                  </a:lnTo>
                  <a:lnTo>
                    <a:pt y="1542" x="585"/>
                  </a:lnTo>
                  <a:lnTo>
                    <a:pt y="0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04" name="Shape 7304"/>
            <p:cNvSpPr/>
            <p:nvPr/>
          </p:nvSpPr>
          <p:spPr>
            <a:xfrm>
              <a:off y="2627400" x="1702800"/>
              <a:ext cy="38575" cx="13400"/>
            </a:xfrm>
            <a:custGeom>
              <a:pathLst>
                <a:path w="536" extrusionOk="0" h="1543">
                  <a:moveTo>
                    <a:pt y="0" x="0"/>
                  </a:moveTo>
                  <a:lnTo>
                    <a:pt y="1542" x="0"/>
                  </a:lnTo>
                  <a:lnTo>
                    <a:pt y="1542" x="536"/>
                  </a:lnTo>
                  <a:lnTo>
                    <a:pt y="0" x="53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05" name="Shape 7305"/>
            <p:cNvSpPr/>
            <p:nvPr/>
          </p:nvSpPr>
          <p:spPr>
            <a:xfrm>
              <a:off y="2627400" x="1723500"/>
              <a:ext cy="38575" cx="14625"/>
            </a:xfrm>
            <a:custGeom>
              <a:pathLst>
                <a:path w="585" extrusionOk="0" h="1543">
                  <a:moveTo>
                    <a:pt y="0" x="0"/>
                  </a:moveTo>
                  <a:lnTo>
                    <a:pt y="1542" x="0"/>
                  </a:lnTo>
                  <a:lnTo>
                    <a:pt y="1542" x="585"/>
                  </a:lnTo>
                  <a:lnTo>
                    <a:pt y="0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06" name="Shape 7306"/>
            <p:cNvSpPr/>
            <p:nvPr/>
          </p:nvSpPr>
          <p:spPr>
            <a:xfrm>
              <a:off y="2627400" x="1745425"/>
              <a:ext cy="38575" cx="14625"/>
            </a:xfrm>
            <a:custGeom>
              <a:pathLst>
                <a:path w="585" extrusionOk="0" h="1543">
                  <a:moveTo>
                    <a:pt y="0" x="0"/>
                  </a:moveTo>
                  <a:lnTo>
                    <a:pt y="1542" x="0"/>
                  </a:lnTo>
                  <a:lnTo>
                    <a:pt y="1542" x="585"/>
                  </a:lnTo>
                  <a:lnTo>
                    <a:pt y="0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07" name="Shape 7307"/>
            <p:cNvSpPr/>
            <p:nvPr/>
          </p:nvSpPr>
          <p:spPr>
            <a:xfrm>
              <a:off y="2627400" x="1767350"/>
              <a:ext cy="38575" cx="14625"/>
            </a:xfrm>
            <a:custGeom>
              <a:pathLst>
                <a:path w="585" extrusionOk="0" h="1543">
                  <a:moveTo>
                    <a:pt y="0" x="0"/>
                  </a:moveTo>
                  <a:lnTo>
                    <a:pt y="1542" x="0"/>
                  </a:lnTo>
                  <a:lnTo>
                    <a:pt y="1542" x="585"/>
                  </a:lnTo>
                  <a:lnTo>
                    <a:pt y="0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08" name="Shape 7308"/>
            <p:cNvSpPr/>
            <p:nvPr/>
          </p:nvSpPr>
          <p:spPr>
            <a:xfrm>
              <a:off y="2627400" x="1789275"/>
              <a:ext cy="38575" cx="13425"/>
            </a:xfrm>
            <a:custGeom>
              <a:pathLst>
                <a:path w="537" extrusionOk="0" h="1543">
                  <a:moveTo>
                    <a:pt y="0" x="0"/>
                  </a:moveTo>
                  <a:lnTo>
                    <a:pt y="1542" x="0"/>
                  </a:lnTo>
                  <a:lnTo>
                    <a:pt y="1542" x="536"/>
                  </a:lnTo>
                  <a:lnTo>
                    <a:pt y="0" x="53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09" name="Shape 7309"/>
            <p:cNvSpPr/>
            <p:nvPr/>
          </p:nvSpPr>
          <p:spPr>
            <a:xfrm>
              <a:off y="2627400" x="1809975"/>
              <a:ext cy="38575" cx="14650"/>
            </a:xfrm>
            <a:custGeom>
              <a:pathLst>
                <a:path w="586" extrusionOk="0" h="1543">
                  <a:moveTo>
                    <a:pt y="0" x="1"/>
                  </a:moveTo>
                  <a:lnTo>
                    <a:pt y="1542" x="1"/>
                  </a:lnTo>
                  <a:lnTo>
                    <a:pt y="1542" x="585"/>
                  </a:lnTo>
                  <a:lnTo>
                    <a:pt y="0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10" name="Shape 7310"/>
            <p:cNvSpPr/>
            <p:nvPr/>
          </p:nvSpPr>
          <p:spPr>
            <a:xfrm>
              <a:off y="2627400" x="1831900"/>
              <a:ext cy="38575" cx="14650"/>
            </a:xfrm>
            <a:custGeom>
              <a:pathLst>
                <a:path w="586" extrusionOk="0" h="1543">
                  <a:moveTo>
                    <a:pt y="0" x="0"/>
                  </a:moveTo>
                  <a:lnTo>
                    <a:pt y="1542" x="0"/>
                  </a:lnTo>
                  <a:lnTo>
                    <a:pt y="1542" x="585"/>
                  </a:lnTo>
                  <a:lnTo>
                    <a:pt y="0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11" name="Shape 7311"/>
            <p:cNvSpPr/>
            <p:nvPr/>
          </p:nvSpPr>
          <p:spPr>
            <a:xfrm>
              <a:off y="2627400" x="1853825"/>
              <a:ext cy="38575" cx="14650"/>
            </a:xfrm>
            <a:custGeom>
              <a:pathLst>
                <a:path w="586" extrusionOk="0" h="1543">
                  <a:moveTo>
                    <a:pt y="0" x="0"/>
                  </a:moveTo>
                  <a:lnTo>
                    <a:pt y="1542" x="0"/>
                  </a:lnTo>
                  <a:lnTo>
                    <a:pt y="1542" x="585"/>
                  </a:lnTo>
                  <a:lnTo>
                    <a:pt y="0" x="5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12" name="Shape 7312"/>
            <p:cNvSpPr/>
            <p:nvPr/>
          </p:nvSpPr>
          <p:spPr>
            <a:xfrm>
              <a:off y="2633825" x="136400"/>
              <a:ext cy="32150" cx="45100"/>
            </a:xfrm>
            <a:custGeom>
              <a:pathLst>
                <a:path w="1804" extrusionOk="0" h="1286">
                  <a:moveTo>
                    <a:pt y="0" x="1"/>
                  </a:moveTo>
                  <a:lnTo>
                    <a:pt y="1285" x="1"/>
                  </a:lnTo>
                  <a:lnTo>
                    <a:pt y="1285" x="1803"/>
                  </a:lnTo>
                  <a:lnTo>
                    <a:pt y="0" x="18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13" name="Shape 7313"/>
            <p:cNvSpPr/>
            <p:nvPr/>
          </p:nvSpPr>
          <p:spPr>
            <a:xfrm>
              <a:off y="1381150" x="2859925"/>
              <a:ext cy="160625" cx="126700"/>
            </a:xfrm>
            <a:custGeom>
              <a:pathLst>
                <a:path w="5068" extrusionOk="0" h="6425">
                  <a:moveTo>
                    <a:pt y="771" x="4434"/>
                  </a:moveTo>
                  <a:lnTo>
                    <a:pt y="514" x="3605"/>
                  </a:lnTo>
                  <a:lnTo>
                    <a:pt y="257" x="2582"/>
                  </a:lnTo>
                  <a:lnTo>
                    <a:pt y="0" x="1510"/>
                  </a:lnTo>
                  <a:lnTo>
                    <a:pt y="257" x="682"/>
                  </a:lnTo>
                  <a:lnTo>
                    <a:pt y="514" x="390"/>
                  </a:lnTo>
                  <a:lnTo>
                    <a:pt y="1028" x="146"/>
                  </a:lnTo>
                  <a:lnTo>
                    <a:pt y="1285" x="98"/>
                  </a:lnTo>
                  <a:lnTo>
                    <a:pt y="1799" x="0"/>
                  </a:lnTo>
                  <a:lnTo>
                    <a:pt y="2313" x="98"/>
                  </a:lnTo>
                  <a:lnTo>
                    <a:pt y="2570" x="146"/>
                  </a:lnTo>
                  <a:lnTo>
                    <a:pt y="2827" x="390"/>
                  </a:lnTo>
                  <a:lnTo>
                    <a:pt y="3084" x="731"/>
                  </a:lnTo>
                  <a:lnTo>
                    <a:pt y="3084" x="877"/>
                  </a:lnTo>
                  <a:lnTo>
                    <a:pt y="3341" x="1023"/>
                  </a:lnTo>
                  <a:lnTo>
                    <a:pt y="4112" x="1267"/>
                  </a:lnTo>
                  <a:lnTo>
                    <a:pt y="4369" x="1608"/>
                  </a:lnTo>
                  <a:lnTo>
                    <a:pt y="4112" x="2046"/>
                  </a:lnTo>
                  <a:lnTo>
                    <a:pt y="3598" x="2436"/>
                  </a:lnTo>
                  <a:lnTo>
                    <a:pt y="3084" x="3995"/>
                  </a:lnTo>
                  <a:lnTo>
                    <a:pt y="6167" x="4629"/>
                  </a:lnTo>
                  <a:lnTo>
                    <a:pt y="6424" x="5067"/>
                  </a:lnTo>
                  <a:lnTo>
                    <a:pt y="771" x="5018"/>
                  </a:lnTo>
                  <a:lnTo>
                    <a:pt y="771" x="443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14" name="Shape 7314"/>
            <p:cNvSpPr/>
            <p:nvPr/>
          </p:nvSpPr>
          <p:spPr>
            <a:xfrm>
              <a:off y="1394000" x="10950"/>
              <a:ext cy="154200" cx="126700"/>
            </a:xfrm>
            <a:custGeom>
              <a:pathLst>
                <a:path w="5068" extrusionOk="0" h="6168">
                  <a:moveTo>
                    <a:pt y="514" x="4434"/>
                  </a:moveTo>
                  <a:lnTo>
                    <a:pt y="514" x="3606"/>
                  </a:lnTo>
                  <a:lnTo>
                    <a:pt y="257" x="2583"/>
                  </a:lnTo>
                  <a:lnTo>
                    <a:pt y="0" x="1511"/>
                  </a:lnTo>
                  <a:lnTo>
                    <a:pt y="257" x="683"/>
                  </a:lnTo>
                  <a:lnTo>
                    <a:pt y="514" x="390"/>
                  </a:lnTo>
                  <a:lnTo>
                    <a:pt y="1028" x="147"/>
                  </a:lnTo>
                  <a:lnTo>
                    <a:pt y="1285" x="49"/>
                  </a:lnTo>
                  <a:lnTo>
                    <a:pt y="1799" x="0"/>
                  </a:lnTo>
                  <a:lnTo>
                    <a:pt y="2313" x="49"/>
                  </a:lnTo>
                  <a:lnTo>
                    <a:pt y="2570" x="147"/>
                  </a:lnTo>
                  <a:lnTo>
                    <a:pt y="2827" x="390"/>
                  </a:lnTo>
                  <a:lnTo>
                    <a:pt y="3084" x="731"/>
                  </a:lnTo>
                  <a:lnTo>
                    <a:pt y="3084" x="877"/>
                  </a:lnTo>
                  <a:lnTo>
                    <a:pt y="3341" x="1024"/>
                  </a:lnTo>
                  <a:lnTo>
                    <a:pt y="4112" x="1267"/>
                  </a:lnTo>
                  <a:lnTo>
                    <a:pt y="4368" x="1608"/>
                  </a:lnTo>
                  <a:lnTo>
                    <a:pt y="4112" x="1998"/>
                  </a:lnTo>
                  <a:lnTo>
                    <a:pt y="3598" x="2437"/>
                  </a:lnTo>
                  <a:lnTo>
                    <a:pt y="2827" x="3996"/>
                  </a:lnTo>
                  <a:lnTo>
                    <a:pt y="6167" x="4629"/>
                  </a:lnTo>
                  <a:lnTo>
                    <a:pt y="6167" x="5067"/>
                  </a:lnTo>
                  <a:lnTo>
                    <a:pt y="771" x="5019"/>
                  </a:lnTo>
                  <a:lnTo>
                    <a:pt y="514" x="443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15" name="Shape 7315"/>
            <p:cNvSpPr/>
            <p:nvPr/>
          </p:nvSpPr>
          <p:spPr>
            <a:xfrm>
              <a:off y="1130600" x="1499375"/>
              <a:ext cy="591050" cx="1354475"/>
            </a:xfrm>
            <a:custGeom>
              <a:pathLst>
                <a:path w="54179" extrusionOk="0" h="23642">
                  <a:moveTo>
                    <a:pt y="11821" x="54178"/>
                  </a:moveTo>
                  <a:lnTo>
                    <a:pt y="12078" x="52571"/>
                  </a:lnTo>
                  <a:lnTo>
                    <a:pt y="12335" x="51012"/>
                  </a:lnTo>
                  <a:lnTo>
                    <a:pt y="12849" x="49501"/>
                  </a:lnTo>
                  <a:lnTo>
                    <a:pt y="13620" x="48040"/>
                  </a:lnTo>
                  <a:lnTo>
                    <a:pt y="15675" x="45116"/>
                  </a:lnTo>
                  <a:lnTo>
                    <a:pt y="17731" x="42144"/>
                  </a:lnTo>
                  <a:lnTo>
                    <a:pt y="20044" x="39026"/>
                  </a:lnTo>
                  <a:lnTo>
                    <a:pt y="21842" x="35518"/>
                  </a:lnTo>
                  <a:lnTo>
                    <a:pt y="22613" x="33618"/>
                  </a:lnTo>
                  <a:lnTo>
                    <a:pt y="23127" x="31572"/>
                  </a:lnTo>
                  <a:lnTo>
                    <a:pt y="23641" x="29379"/>
                  </a:lnTo>
                  <a:lnTo>
                    <a:pt y="23641" x="27041"/>
                  </a:lnTo>
                  <a:lnTo>
                    <a:pt y="23641" x="24605"/>
                  </a:lnTo>
                  <a:lnTo>
                    <a:pt y="23127" x="22412"/>
                  </a:lnTo>
                  <a:lnTo>
                    <a:pt y="22613" x="20317"/>
                  </a:lnTo>
                  <a:lnTo>
                    <a:pt y="21842" x="18417"/>
                  </a:lnTo>
                  <a:lnTo>
                    <a:pt y="20044" x="15007"/>
                  </a:lnTo>
                  <a:lnTo>
                    <a:pt y="17731" x="11889"/>
                  </a:lnTo>
                  <a:lnTo>
                    <a:pt y="15675" x="9014"/>
                  </a:lnTo>
                  <a:lnTo>
                    <a:pt y="13620" x="6188"/>
                  </a:lnTo>
                  <a:lnTo>
                    <a:pt y="12849" x="4727"/>
                  </a:lnTo>
                  <a:lnTo>
                    <a:pt y="12335" x="3216"/>
                  </a:lnTo>
                  <a:lnTo>
                    <a:pt y="12078" x="1657"/>
                  </a:lnTo>
                  <a:lnTo>
                    <a:pt y="11821" x="1"/>
                  </a:lnTo>
                  <a:lnTo>
                    <a:pt y="11564" x="1657"/>
                  </a:lnTo>
                  <a:lnTo>
                    <a:pt y="11307" x="3216"/>
                  </a:lnTo>
                  <a:lnTo>
                    <a:pt y="10793" x="4727"/>
                  </a:lnTo>
                  <a:lnTo>
                    <a:pt y="10022" x="6188"/>
                  </a:lnTo>
                  <a:lnTo>
                    <a:pt y="7967" x="9014"/>
                  </a:lnTo>
                  <a:lnTo>
                    <a:pt y="5911" x="11889"/>
                  </a:lnTo>
                  <a:lnTo>
                    <a:pt y="3598" x="15007"/>
                  </a:lnTo>
                  <a:lnTo>
                    <a:pt y="1800" x="18417"/>
                  </a:lnTo>
                  <a:lnTo>
                    <a:pt y="1029" x="20317"/>
                  </a:lnTo>
                  <a:lnTo>
                    <a:pt y="515" x="22412"/>
                  </a:lnTo>
                  <a:lnTo>
                    <a:pt y="1" x="24605"/>
                  </a:lnTo>
                  <a:lnTo>
                    <a:pt y="1" x="27041"/>
                  </a:lnTo>
                  <a:lnTo>
                    <a:pt y="1" x="29379"/>
                  </a:lnTo>
                  <a:lnTo>
                    <a:pt y="515" x="31572"/>
                  </a:lnTo>
                  <a:lnTo>
                    <a:pt y="1029" x="33618"/>
                  </a:lnTo>
                  <a:lnTo>
                    <a:pt y="1800" x="35518"/>
                  </a:lnTo>
                  <a:lnTo>
                    <a:pt y="3598" x="39026"/>
                  </a:lnTo>
                  <a:lnTo>
                    <a:pt y="5911" x="42144"/>
                  </a:lnTo>
                  <a:lnTo>
                    <a:pt y="7967" x="45116"/>
                  </a:lnTo>
                  <a:lnTo>
                    <a:pt y="10022" x="48040"/>
                  </a:lnTo>
                  <a:lnTo>
                    <a:pt y="10793" x="49501"/>
                  </a:lnTo>
                  <a:lnTo>
                    <a:pt y="11307" x="51012"/>
                  </a:lnTo>
                  <a:lnTo>
                    <a:pt y="11564" x="52571"/>
                  </a:lnTo>
                  <a:lnTo>
                    <a:pt y="11821" x="541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16" name="Shape 7316"/>
            <p:cNvSpPr/>
            <p:nvPr/>
          </p:nvSpPr>
          <p:spPr>
            <a:xfrm>
              <a:off y="1406850" x="2175375"/>
              <a:ext cy="334050" cx="678475"/>
            </a:xfrm>
            <a:custGeom>
              <a:pathLst>
                <a:path w="27139" extrusionOk="0" h="13362">
                  <a:moveTo>
                    <a:pt y="0" x="27138"/>
                  </a:moveTo>
                  <a:lnTo>
                    <a:pt y="257" x="25531"/>
                  </a:lnTo>
                  <a:lnTo>
                    <a:pt y="514" x="23972"/>
                  </a:lnTo>
                  <a:lnTo>
                    <a:pt y="1028" x="22461"/>
                  </a:lnTo>
                  <a:lnTo>
                    <a:pt y="1799" x="20951"/>
                  </a:lnTo>
                  <a:lnTo>
                    <a:pt y="3854" x="18076"/>
                  </a:lnTo>
                  <a:lnTo>
                    <a:pt y="5910" x="15104"/>
                  </a:lnTo>
                  <a:lnTo>
                    <a:pt y="8223" x="11938"/>
                  </a:lnTo>
                  <a:lnTo>
                    <a:pt y="10022" x="8478"/>
                  </a:lnTo>
                  <a:lnTo>
                    <a:pt y="10792" x="6578"/>
                  </a:lnTo>
                  <a:lnTo>
                    <a:pt y="11306" x="4532"/>
                  </a:lnTo>
                  <a:lnTo>
                    <a:pt y="11820" x="2339"/>
                  </a:lnTo>
                  <a:lnTo>
                    <a:pt y="11820" x="1"/>
                  </a:lnTo>
                  <a:lnTo>
                    <a:pt y="13362" x="1"/>
                  </a:lnTo>
                  <a:lnTo>
                    <a:pt y="13362" x="2339"/>
                  </a:lnTo>
                  <a:lnTo>
                    <a:pt y="12848" x="4532"/>
                  </a:lnTo>
                  <a:lnTo>
                    <a:pt y="12334" x="6578"/>
                  </a:lnTo>
                  <a:lnTo>
                    <a:pt y="11563" x="8478"/>
                  </a:lnTo>
                  <a:lnTo>
                    <a:pt y="9508" x="11986"/>
                  </a:lnTo>
                  <a:lnTo>
                    <a:pt y="7452" x="15153"/>
                  </a:lnTo>
                  <a:lnTo>
                    <a:pt y="5396" x="18125"/>
                  </a:lnTo>
                  <a:lnTo>
                    <a:pt y="3341" x="21000"/>
                  </a:lnTo>
                  <a:lnTo>
                    <a:pt y="2570" x="22461"/>
                  </a:lnTo>
                  <a:lnTo>
                    <a:pt y="2056" x="23972"/>
                  </a:lnTo>
                  <a:lnTo>
                    <a:pt y="1542" x="25531"/>
                  </a:lnTo>
                  <a:lnTo>
                    <a:pt y="1542" x="27138"/>
                  </a:lnTo>
                  <a:lnTo>
                    <a:pt y="0" x="2713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17" name="Shape 7317"/>
            <p:cNvSpPr/>
            <p:nvPr/>
          </p:nvSpPr>
          <p:spPr>
            <a:xfrm>
              <a:off y="1406850" x="1499375"/>
              <a:ext cy="334050" cx="676025"/>
            </a:xfrm>
            <a:custGeom>
              <a:pathLst>
                <a:path w="27041" extrusionOk="0" h="13362">
                  <a:moveTo>
                    <a:pt y="0" x="1"/>
                  </a:moveTo>
                  <a:lnTo>
                    <a:pt y="1542" x="1"/>
                  </a:lnTo>
                  <a:lnTo>
                    <a:pt y="1542" x="1657"/>
                  </a:lnTo>
                  <a:lnTo>
                    <a:pt y="2056" x="3216"/>
                  </a:lnTo>
                  <a:lnTo>
                    <a:pt y="2570" x="4727"/>
                  </a:lnTo>
                  <a:lnTo>
                    <a:pt y="3341" x="6139"/>
                  </a:lnTo>
                  <a:lnTo>
                    <a:pt y="5396" x="9014"/>
                  </a:lnTo>
                  <a:lnTo>
                    <a:pt y="7452" x="11889"/>
                  </a:lnTo>
                  <a:lnTo>
                    <a:pt y="9508" x="14958"/>
                  </a:lnTo>
                  <a:lnTo>
                    <a:pt y="11563" x="18417"/>
                  </a:lnTo>
                  <a:lnTo>
                    <a:pt y="12334" x="20317"/>
                  </a:lnTo>
                  <a:lnTo>
                    <a:pt y="12848" x="22364"/>
                  </a:lnTo>
                  <a:lnTo>
                    <a:pt y="13362" x="24605"/>
                  </a:lnTo>
                  <a:lnTo>
                    <a:pt y="13362" x="27041"/>
                  </a:lnTo>
                  <a:lnTo>
                    <a:pt y="11820" x="27041"/>
                  </a:lnTo>
                  <a:lnTo>
                    <a:pt y="11820" x="24605"/>
                  </a:lnTo>
                  <a:lnTo>
                    <a:pt y="11306" x="22412"/>
                  </a:lnTo>
                  <a:lnTo>
                    <a:pt y="10792" x="20366"/>
                  </a:lnTo>
                  <a:lnTo>
                    <a:pt y="10022" x="18466"/>
                  </a:lnTo>
                  <a:lnTo>
                    <a:pt y="8223" x="15007"/>
                  </a:lnTo>
                  <a:lnTo>
                    <a:pt y="5910" x="11937"/>
                  </a:lnTo>
                  <a:lnTo>
                    <a:pt y="3854" x="9063"/>
                  </a:lnTo>
                  <a:lnTo>
                    <a:pt y="1799" x="6188"/>
                  </a:lnTo>
                  <a:lnTo>
                    <a:pt y="1028" x="4727"/>
                  </a:lnTo>
                  <a:lnTo>
                    <a:pt y="514" x="3216"/>
                  </a:lnTo>
                  <a:lnTo>
                    <a:pt y="257" x="1657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18" name="Shape 7318"/>
            <p:cNvSpPr/>
            <p:nvPr/>
          </p:nvSpPr>
          <p:spPr>
            <a:xfrm>
              <a:off y="1111325" x="1499375"/>
              <a:ext cy="334075" cx="676025"/>
            </a:xfrm>
            <a:custGeom>
              <a:pathLst>
                <a:path w="27041" extrusionOk="0" h="13363">
                  <a:moveTo>
                    <a:pt y="1" x="24605"/>
                  </a:moveTo>
                  <a:lnTo>
                    <a:pt y="515" x="22364"/>
                  </a:lnTo>
                  <a:lnTo>
                    <a:pt y="1029" x="20317"/>
                  </a:lnTo>
                  <a:lnTo>
                    <a:pt y="1800" x="18417"/>
                  </a:lnTo>
                  <a:lnTo>
                    <a:pt y="3598" x="14958"/>
                  </a:lnTo>
                  <a:lnTo>
                    <a:pt y="5911" x="11889"/>
                  </a:lnTo>
                  <a:lnTo>
                    <a:pt y="7967" x="9014"/>
                  </a:lnTo>
                  <a:lnTo>
                    <a:pt y="10022" x="6139"/>
                  </a:lnTo>
                  <a:lnTo>
                    <a:pt y="10793" x="4727"/>
                  </a:lnTo>
                  <a:lnTo>
                    <a:pt y="11307" x="3216"/>
                  </a:lnTo>
                  <a:lnTo>
                    <a:pt y="11821" x="1657"/>
                  </a:lnTo>
                  <a:lnTo>
                    <a:pt y="11821" x="1"/>
                  </a:lnTo>
                  <a:lnTo>
                    <a:pt y="13363" x="1"/>
                  </a:lnTo>
                  <a:lnTo>
                    <a:pt y="13106" x="1657"/>
                  </a:lnTo>
                  <a:lnTo>
                    <a:pt y="12849" x="3216"/>
                  </a:lnTo>
                  <a:lnTo>
                    <a:pt y="12335" x="4727"/>
                  </a:lnTo>
                  <a:lnTo>
                    <a:pt y="11564" x="6188"/>
                  </a:lnTo>
                  <a:lnTo>
                    <a:pt y="9508" x="9063"/>
                  </a:lnTo>
                  <a:lnTo>
                    <a:pt y="7453" x="11937"/>
                  </a:lnTo>
                  <a:lnTo>
                    <a:pt y="5140" x="15007"/>
                  </a:lnTo>
                  <a:lnTo>
                    <a:pt y="3341" x="18466"/>
                  </a:lnTo>
                  <a:lnTo>
                    <a:pt y="2571" x="20366"/>
                  </a:lnTo>
                  <a:lnTo>
                    <a:pt y="2057" x="22412"/>
                  </a:lnTo>
                  <a:lnTo>
                    <a:pt y="1543" x="24605"/>
                  </a:lnTo>
                  <a:lnTo>
                    <a:pt y="1543" x="27041"/>
                  </a:lnTo>
                  <a:lnTo>
                    <a:pt y="1" x="270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19" name="Shape 7319"/>
            <p:cNvSpPr/>
            <p:nvPr/>
          </p:nvSpPr>
          <p:spPr>
            <a:xfrm>
              <a:off y="1111325" x="2175375"/>
              <a:ext cy="334075" cx="678475"/>
            </a:xfrm>
            <a:custGeom>
              <a:pathLst>
                <a:path w="27139" extrusionOk="0" h="13363">
                  <a:moveTo>
                    <a:pt y="1" x="1"/>
                  </a:moveTo>
                  <a:lnTo>
                    <a:pt y="1543" x="1"/>
                  </a:lnTo>
                  <a:lnTo>
                    <a:pt y="1543" x="2339"/>
                  </a:lnTo>
                  <a:lnTo>
                    <a:pt y="2057" x="4532"/>
                  </a:lnTo>
                  <a:lnTo>
                    <a:pt y="2571" x="6578"/>
                  </a:lnTo>
                  <a:lnTo>
                    <a:pt y="3341" x="8478"/>
                  </a:lnTo>
                  <a:lnTo>
                    <a:pt y="5140" x="11938"/>
                  </a:lnTo>
                  <a:lnTo>
                    <a:pt y="7453" x="15104"/>
                  </a:lnTo>
                  <a:lnTo>
                    <a:pt y="9508" x="18076"/>
                  </a:lnTo>
                  <a:lnTo>
                    <a:pt y="11564" x="20951"/>
                  </a:lnTo>
                  <a:lnTo>
                    <a:pt y="12335" x="22461"/>
                  </a:lnTo>
                  <a:lnTo>
                    <a:pt y="12849" x="23972"/>
                  </a:lnTo>
                  <a:lnTo>
                    <a:pt y="13106" x="25531"/>
                  </a:lnTo>
                  <a:lnTo>
                    <a:pt y="13363" x="27138"/>
                  </a:lnTo>
                  <a:lnTo>
                    <a:pt y="11821" x="27138"/>
                  </a:lnTo>
                  <a:lnTo>
                    <a:pt y="11821" x="25531"/>
                  </a:lnTo>
                  <a:lnTo>
                    <a:pt y="11307" x="23972"/>
                  </a:lnTo>
                  <a:lnTo>
                    <a:pt y="10793" x="22461"/>
                  </a:lnTo>
                  <a:lnTo>
                    <a:pt y="10022" x="21000"/>
                  </a:lnTo>
                  <a:lnTo>
                    <a:pt y="7967" x="18125"/>
                  </a:lnTo>
                  <a:lnTo>
                    <a:pt y="5911" x="15153"/>
                  </a:lnTo>
                  <a:lnTo>
                    <a:pt y="3598" x="11986"/>
                  </a:lnTo>
                  <a:lnTo>
                    <a:pt y="1800" x="8478"/>
                  </a:lnTo>
                  <a:lnTo>
                    <a:pt y="1029" x="6578"/>
                  </a:lnTo>
                  <a:lnTo>
                    <a:pt y="515" x="4532"/>
                  </a:lnTo>
                  <a:lnTo>
                    <a:pt y="1" x="233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20" name="Shape 7320"/>
            <p:cNvSpPr/>
            <p:nvPr/>
          </p:nvSpPr>
          <p:spPr>
            <a:xfrm>
              <a:off y="1130600" x="140050"/>
              <a:ext cy="591050" cx="1359350"/>
            </a:xfrm>
            <a:custGeom>
              <a:pathLst>
                <a:path w="54374" extrusionOk="0" h="23642">
                  <a:moveTo>
                    <a:pt y="11821" x="54374"/>
                  </a:moveTo>
                  <a:lnTo>
                    <a:pt y="12078" x="52766"/>
                  </a:lnTo>
                  <a:lnTo>
                    <a:pt y="12335" x="51207"/>
                  </a:lnTo>
                  <a:lnTo>
                    <a:pt y="12849" x="49696"/>
                  </a:lnTo>
                  <a:lnTo>
                    <a:pt y="13620" x="48186"/>
                  </a:lnTo>
                  <a:lnTo>
                    <a:pt y="15675" x="45263"/>
                  </a:lnTo>
                  <a:lnTo>
                    <a:pt y="17731" x="42291"/>
                  </a:lnTo>
                  <a:lnTo>
                    <a:pt y="20044" x="39124"/>
                  </a:lnTo>
                  <a:lnTo>
                    <a:pt y="21842" x="35665"/>
                  </a:lnTo>
                  <a:lnTo>
                    <a:pt y="22613" x="33716"/>
                  </a:lnTo>
                  <a:lnTo>
                    <a:pt y="23127" x="31670"/>
                  </a:lnTo>
                  <a:lnTo>
                    <a:pt y="23641" x="29477"/>
                  </a:lnTo>
                  <a:lnTo>
                    <a:pt y="23641" x="27139"/>
                  </a:lnTo>
                  <a:lnTo>
                    <a:pt y="23641" x="24703"/>
                  </a:lnTo>
                  <a:lnTo>
                    <a:pt y="23127" x="22461"/>
                  </a:lnTo>
                  <a:lnTo>
                    <a:pt y="22613" x="20415"/>
                  </a:lnTo>
                  <a:lnTo>
                    <a:pt y="21842" x="18515"/>
                  </a:lnTo>
                  <a:lnTo>
                    <a:pt y="20044" x="15056"/>
                  </a:lnTo>
                  <a:lnTo>
                    <a:pt y="17731" x="11986"/>
                  </a:lnTo>
                  <a:lnTo>
                    <a:pt y="15675" x="9063"/>
                  </a:lnTo>
                  <a:lnTo>
                    <a:pt y="13620" x="6237"/>
                  </a:lnTo>
                  <a:lnTo>
                    <a:pt y="12849" x="4776"/>
                  </a:lnTo>
                  <a:lnTo>
                    <a:pt y="12335" x="3265"/>
                  </a:lnTo>
                  <a:lnTo>
                    <a:pt y="12078" x="1657"/>
                  </a:lnTo>
                  <a:lnTo>
                    <a:pt y="11821" x="1"/>
                  </a:lnTo>
                  <a:lnTo>
                    <a:pt y="11564" x="1657"/>
                  </a:lnTo>
                  <a:lnTo>
                    <a:pt y="11307" x="3265"/>
                  </a:lnTo>
                  <a:lnTo>
                    <a:pt y="10793" x="4776"/>
                  </a:lnTo>
                  <a:lnTo>
                    <a:pt y="10022" x="6237"/>
                  </a:lnTo>
                  <a:lnTo>
                    <a:pt y="7967" x="9063"/>
                  </a:lnTo>
                  <a:lnTo>
                    <a:pt y="5911" x="11986"/>
                  </a:lnTo>
                  <a:lnTo>
                    <a:pt y="3598" x="15056"/>
                  </a:lnTo>
                  <a:lnTo>
                    <a:pt y="1800" x="18515"/>
                  </a:lnTo>
                  <a:lnTo>
                    <a:pt y="1029" x="20415"/>
                  </a:lnTo>
                  <a:lnTo>
                    <a:pt y="515" x="22461"/>
                  </a:lnTo>
                  <a:lnTo>
                    <a:pt y="1" x="24703"/>
                  </a:lnTo>
                  <a:lnTo>
                    <a:pt y="1" x="27139"/>
                  </a:lnTo>
                  <a:lnTo>
                    <a:pt y="1" x="29477"/>
                  </a:lnTo>
                  <a:lnTo>
                    <a:pt y="515" x="31670"/>
                  </a:lnTo>
                  <a:lnTo>
                    <a:pt y="1029" x="33716"/>
                  </a:lnTo>
                  <a:lnTo>
                    <a:pt y="1800" x="35665"/>
                  </a:lnTo>
                  <a:lnTo>
                    <a:pt y="3598" x="39124"/>
                  </a:lnTo>
                  <a:lnTo>
                    <a:pt y="5911" x="42291"/>
                  </a:lnTo>
                  <a:lnTo>
                    <a:pt y="7967" x="45263"/>
                  </a:lnTo>
                  <a:lnTo>
                    <a:pt y="10022" x="48186"/>
                  </a:lnTo>
                  <a:lnTo>
                    <a:pt y="10793" x="49696"/>
                  </a:lnTo>
                  <a:lnTo>
                    <a:pt y="11307" x="51207"/>
                  </a:lnTo>
                  <a:lnTo>
                    <a:pt y="11564" x="52766"/>
                  </a:lnTo>
                  <a:lnTo>
                    <a:pt y="11821" x="5437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21" name="Shape 7321"/>
            <p:cNvSpPr/>
            <p:nvPr/>
          </p:nvSpPr>
          <p:spPr>
            <a:xfrm>
              <a:off y="1406850" x="818500"/>
              <a:ext cy="334050" cx="680900"/>
            </a:xfrm>
            <a:custGeom>
              <a:pathLst>
                <a:path w="27236" extrusionOk="0" h="13362">
                  <a:moveTo>
                    <a:pt y="0" x="27236"/>
                  </a:moveTo>
                  <a:lnTo>
                    <a:pt y="257" x="25628"/>
                  </a:lnTo>
                  <a:lnTo>
                    <a:pt y="514" x="24020"/>
                  </a:lnTo>
                  <a:lnTo>
                    <a:pt y="1028" x="22510"/>
                  </a:lnTo>
                  <a:lnTo>
                    <a:pt y="1799" x="21048"/>
                  </a:lnTo>
                  <a:lnTo>
                    <a:pt y="3854" x="18125"/>
                  </a:lnTo>
                  <a:lnTo>
                    <a:pt y="5910" x="15153"/>
                  </a:lnTo>
                  <a:lnTo>
                    <a:pt y="8223" x="11986"/>
                  </a:lnTo>
                  <a:lnTo>
                    <a:pt y="10022" x="8478"/>
                  </a:lnTo>
                  <a:lnTo>
                    <a:pt y="10792" x="6578"/>
                  </a:lnTo>
                  <a:lnTo>
                    <a:pt y="11306" x="4532"/>
                  </a:lnTo>
                  <a:lnTo>
                    <a:pt y="11820" x="2339"/>
                  </a:lnTo>
                  <a:lnTo>
                    <a:pt y="11820" x="1"/>
                  </a:lnTo>
                  <a:lnTo>
                    <a:pt y="13362" x="1"/>
                  </a:lnTo>
                  <a:lnTo>
                    <a:pt y="13362" x="2339"/>
                  </a:lnTo>
                  <a:lnTo>
                    <a:pt y="12848" x="4580"/>
                  </a:lnTo>
                  <a:lnTo>
                    <a:pt y="12334" x="6627"/>
                  </a:lnTo>
                  <a:lnTo>
                    <a:pt y="11563" x="8527"/>
                  </a:lnTo>
                  <a:lnTo>
                    <a:pt y="9508" x="12035"/>
                  </a:lnTo>
                  <a:lnTo>
                    <a:pt y="7452" x="15202"/>
                  </a:lnTo>
                  <a:lnTo>
                    <a:pt y="5396" x="18174"/>
                  </a:lnTo>
                  <a:lnTo>
                    <a:pt y="3341" x="21097"/>
                  </a:lnTo>
                  <a:lnTo>
                    <a:pt y="2570" x="22558"/>
                  </a:lnTo>
                  <a:lnTo>
                    <a:pt y="2056" x="24069"/>
                  </a:lnTo>
                  <a:lnTo>
                    <a:pt y="1542" x="25628"/>
                  </a:lnTo>
                  <a:lnTo>
                    <a:pt y="1542" x="27236"/>
                  </a:lnTo>
                  <a:lnTo>
                    <a:pt y="0" x="2723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22" name="Shape 7322"/>
            <p:cNvSpPr/>
            <p:nvPr/>
          </p:nvSpPr>
          <p:spPr>
            <a:xfrm>
              <a:off y="1406850" x="140050"/>
              <a:ext cy="334050" cx="678475"/>
            </a:xfrm>
            <a:custGeom>
              <a:pathLst>
                <a:path w="27139" extrusionOk="0" h="13362">
                  <a:moveTo>
                    <a:pt y="0" x="1"/>
                  </a:moveTo>
                  <a:lnTo>
                    <a:pt y="1542" x="1"/>
                  </a:lnTo>
                  <a:lnTo>
                    <a:pt y="1542" x="1657"/>
                  </a:lnTo>
                  <a:lnTo>
                    <a:pt y="2056" x="3265"/>
                  </a:lnTo>
                  <a:lnTo>
                    <a:pt y="2570" x="4727"/>
                  </a:lnTo>
                  <a:lnTo>
                    <a:pt y="3341" x="6188"/>
                  </a:lnTo>
                  <a:lnTo>
                    <a:pt y="5396" x="9063"/>
                  </a:lnTo>
                  <a:lnTo>
                    <a:pt y="7452" x="11938"/>
                  </a:lnTo>
                  <a:lnTo>
                    <a:pt y="9508" x="15056"/>
                  </a:lnTo>
                  <a:lnTo>
                    <a:pt y="11563" x="18515"/>
                  </a:lnTo>
                  <a:lnTo>
                    <a:pt y="12334" x="20415"/>
                  </a:lnTo>
                  <a:lnTo>
                    <a:pt y="12848" x="22461"/>
                  </a:lnTo>
                  <a:lnTo>
                    <a:pt y="13362" x="24703"/>
                  </a:lnTo>
                  <a:lnTo>
                    <a:pt y="13362" x="27139"/>
                  </a:lnTo>
                  <a:lnTo>
                    <a:pt y="11820" x="27139"/>
                  </a:lnTo>
                  <a:lnTo>
                    <a:pt y="11820" x="24703"/>
                  </a:lnTo>
                  <a:lnTo>
                    <a:pt y="11306" x="22510"/>
                  </a:lnTo>
                  <a:lnTo>
                    <a:pt y="10792" x="20415"/>
                  </a:lnTo>
                  <a:lnTo>
                    <a:pt y="10022" x="18515"/>
                  </a:lnTo>
                  <a:lnTo>
                    <a:pt y="8223" x="15056"/>
                  </a:lnTo>
                  <a:lnTo>
                    <a:pt y="5910" x="11986"/>
                  </a:lnTo>
                  <a:lnTo>
                    <a:pt y="3854" x="9112"/>
                  </a:lnTo>
                  <a:lnTo>
                    <a:pt y="1799" x="6237"/>
                  </a:lnTo>
                  <a:lnTo>
                    <a:pt y="1028" x="4776"/>
                  </a:lnTo>
                  <a:lnTo>
                    <a:pt y="514" x="3265"/>
                  </a:lnTo>
                  <a:lnTo>
                    <a:pt y="257" x="1657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23" name="Shape 7323"/>
            <p:cNvSpPr/>
            <p:nvPr/>
          </p:nvSpPr>
          <p:spPr>
            <a:xfrm>
              <a:off y="1111325" x="140050"/>
              <a:ext cy="334075" cx="678475"/>
            </a:xfrm>
            <a:custGeom>
              <a:pathLst>
                <a:path w="27139" extrusionOk="0" h="13363">
                  <a:moveTo>
                    <a:pt y="1" x="24703"/>
                  </a:moveTo>
                  <a:lnTo>
                    <a:pt y="515" x="22461"/>
                  </a:lnTo>
                  <a:lnTo>
                    <a:pt y="1029" x="20415"/>
                  </a:lnTo>
                  <a:lnTo>
                    <a:pt y="1800" x="18515"/>
                  </a:lnTo>
                  <a:lnTo>
                    <a:pt y="3598" x="15056"/>
                  </a:lnTo>
                  <a:lnTo>
                    <a:pt y="5911" x="11938"/>
                  </a:lnTo>
                  <a:lnTo>
                    <a:pt y="7967" x="9063"/>
                  </a:lnTo>
                  <a:lnTo>
                    <a:pt y="10022" x="6188"/>
                  </a:lnTo>
                  <a:lnTo>
                    <a:pt y="10793" x="4727"/>
                  </a:lnTo>
                  <a:lnTo>
                    <a:pt y="11307" x="3265"/>
                  </a:lnTo>
                  <a:lnTo>
                    <a:pt y="11821" x="1657"/>
                  </a:lnTo>
                  <a:lnTo>
                    <a:pt y="11821" x="1"/>
                  </a:lnTo>
                  <a:lnTo>
                    <a:pt y="13363" x="1"/>
                  </a:lnTo>
                  <a:lnTo>
                    <a:pt y="13106" x="1657"/>
                  </a:lnTo>
                  <a:lnTo>
                    <a:pt y="12849" x="3265"/>
                  </a:lnTo>
                  <a:lnTo>
                    <a:pt y="12335" x="4776"/>
                  </a:lnTo>
                  <a:lnTo>
                    <a:pt y="11564" x="6237"/>
                  </a:lnTo>
                  <a:lnTo>
                    <a:pt y="9508" x="9112"/>
                  </a:lnTo>
                  <a:lnTo>
                    <a:pt y="7453" x="11986"/>
                  </a:lnTo>
                  <a:lnTo>
                    <a:pt y="5140" x="15056"/>
                  </a:lnTo>
                  <a:lnTo>
                    <a:pt y="3341" x="18515"/>
                  </a:lnTo>
                  <a:lnTo>
                    <a:pt y="2571" x="20415"/>
                  </a:lnTo>
                  <a:lnTo>
                    <a:pt y="2057" x="22510"/>
                  </a:lnTo>
                  <a:lnTo>
                    <a:pt y="1543" x="24703"/>
                  </a:lnTo>
                  <a:lnTo>
                    <a:pt y="1543" x="27139"/>
                  </a:lnTo>
                  <a:lnTo>
                    <a:pt y="1" x="2713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24" name="Shape 7324"/>
            <p:cNvSpPr/>
            <p:nvPr/>
          </p:nvSpPr>
          <p:spPr>
            <a:xfrm>
              <a:off y="1111325" x="818500"/>
              <a:ext cy="334075" cx="680900"/>
            </a:xfrm>
            <a:custGeom>
              <a:pathLst>
                <a:path w="27236" extrusionOk="0" h="13363">
                  <a:moveTo>
                    <a:pt y="1" x="1"/>
                  </a:moveTo>
                  <a:lnTo>
                    <a:pt y="1543" x="1"/>
                  </a:lnTo>
                  <a:lnTo>
                    <a:pt y="1543" x="2339"/>
                  </a:lnTo>
                  <a:lnTo>
                    <a:pt y="2057" x="4532"/>
                  </a:lnTo>
                  <a:lnTo>
                    <a:pt y="2571" x="6578"/>
                  </a:lnTo>
                  <a:lnTo>
                    <a:pt y="3341" x="8478"/>
                  </a:lnTo>
                  <a:lnTo>
                    <a:pt y="5140" x="11986"/>
                  </a:lnTo>
                  <a:lnTo>
                    <a:pt y="7453" x="15153"/>
                  </a:lnTo>
                  <a:lnTo>
                    <a:pt y="9508" x="18125"/>
                  </a:lnTo>
                  <a:lnTo>
                    <a:pt y="11564" x="21048"/>
                  </a:lnTo>
                  <a:lnTo>
                    <a:pt y="12335" x="22510"/>
                  </a:lnTo>
                  <a:lnTo>
                    <a:pt y="12849" x="24020"/>
                  </a:lnTo>
                  <a:lnTo>
                    <a:pt y="13106" x="25628"/>
                  </a:lnTo>
                  <a:lnTo>
                    <a:pt y="13363" x="27236"/>
                  </a:lnTo>
                  <a:lnTo>
                    <a:pt y="11821" x="27236"/>
                  </a:lnTo>
                  <a:lnTo>
                    <a:pt y="11821" x="25628"/>
                  </a:lnTo>
                  <a:lnTo>
                    <a:pt y="11307" x="24069"/>
                  </a:lnTo>
                  <a:lnTo>
                    <a:pt y="10793" x="22558"/>
                  </a:lnTo>
                  <a:lnTo>
                    <a:pt y="10022" x="21097"/>
                  </a:lnTo>
                  <a:lnTo>
                    <a:pt y="7967" x="18174"/>
                  </a:lnTo>
                  <a:lnTo>
                    <a:pt y="5911" x="15202"/>
                  </a:lnTo>
                  <a:lnTo>
                    <a:pt y="3598" x="12035"/>
                  </a:lnTo>
                  <a:lnTo>
                    <a:pt y="1800" x="8527"/>
                  </a:lnTo>
                  <a:lnTo>
                    <a:pt y="1029" x="6627"/>
                  </a:lnTo>
                  <a:lnTo>
                    <a:pt y="515" x="4580"/>
                  </a:lnTo>
                  <a:lnTo>
                    <a:pt y="1" x="233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25" name="Shape 7325"/>
            <p:cNvSpPr/>
            <p:nvPr/>
          </p:nvSpPr>
          <p:spPr>
            <a:xfrm>
              <a:off y="1137025" x="2125450"/>
              <a:ext cy="584625" cx="115725"/>
            </a:xfrm>
            <a:custGeom>
              <a:pathLst>
                <a:path w="4629" extrusionOk="0" h="23385">
                  <a:moveTo>
                    <a:pt y="11564" x="0"/>
                  </a:moveTo>
                  <a:lnTo>
                    <a:pt y="11050" x="195"/>
                  </a:lnTo>
                  <a:lnTo>
                    <a:pt y="10793" x="536"/>
                  </a:lnTo>
                  <a:lnTo>
                    <a:pt y="10536" x="926"/>
                  </a:lnTo>
                  <a:lnTo>
                    <a:pt y="10536" x="1218"/>
                  </a:lnTo>
                  <a:lnTo>
                    <a:pt y="258" x="1706"/>
                  </a:lnTo>
                  <a:lnTo>
                    <a:pt y="1" x="2193"/>
                  </a:lnTo>
                  <a:lnTo>
                    <a:pt y="10536" x="2241"/>
                  </a:lnTo>
                  <a:lnTo>
                    <a:pt y="10536" x="2631"/>
                  </a:lnTo>
                  <a:lnTo>
                    <a:pt y="10793" x="3070"/>
                  </a:lnTo>
                  <a:lnTo>
                    <a:pt y="10793" x="3557"/>
                  </a:lnTo>
                  <a:lnTo>
                    <a:pt y="11050" x="3898"/>
                  </a:lnTo>
                  <a:lnTo>
                    <a:pt y="7710" x="4190"/>
                  </a:lnTo>
                  <a:lnTo>
                    <a:pt y="7710" x="4336"/>
                  </a:lnTo>
                  <a:lnTo>
                    <a:pt y="11307" x="4385"/>
                  </a:lnTo>
                  <a:lnTo>
                    <a:pt y="11564" x="4629"/>
                  </a:lnTo>
                  <a:lnTo>
                    <a:pt y="11821" x="4385"/>
                  </a:lnTo>
                  <a:lnTo>
                    <a:pt y="15675" x="4336"/>
                  </a:lnTo>
                  <a:lnTo>
                    <a:pt y="15675" x="4190"/>
                  </a:lnTo>
                  <a:lnTo>
                    <a:pt y="12078" x="3898"/>
                  </a:lnTo>
                  <a:lnTo>
                    <a:pt y="12335" x="3557"/>
                  </a:lnTo>
                  <a:lnTo>
                    <a:pt y="12592" x="3070"/>
                  </a:lnTo>
                  <a:lnTo>
                    <a:pt y="12592" x="2631"/>
                  </a:lnTo>
                  <a:lnTo>
                    <a:pt y="12849" x="2241"/>
                  </a:lnTo>
                  <a:lnTo>
                    <a:pt y="23384" x="2193"/>
                  </a:lnTo>
                  <a:lnTo>
                    <a:pt y="22870" x="1706"/>
                  </a:lnTo>
                  <a:lnTo>
                    <a:pt y="12592" x="1218"/>
                  </a:lnTo>
                  <a:lnTo>
                    <a:pt y="12592" x="926"/>
                  </a:lnTo>
                  <a:lnTo>
                    <a:pt y="12335" x="536"/>
                  </a:lnTo>
                  <a:lnTo>
                    <a:pt y="12078" x="195"/>
                  </a:lnTo>
                  <a:lnTo>
                    <a:pt y="11564" x="0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26" name="Shape 7326"/>
            <p:cNvSpPr/>
            <p:nvPr/>
          </p:nvSpPr>
          <p:spPr>
            <a:xfrm>
              <a:off y="1137025" x="2125450"/>
              <a:ext cy="584625" cx="115725"/>
            </a:xfrm>
            <a:custGeom>
              <a:pathLst>
                <a:path w="4629" extrusionOk="0" fill="none" h="23385">
                  <a:moveTo>
                    <a:pt y="11564" x="0"/>
                  </a:moveTo>
                  <a:lnTo>
                    <a:pt y="11050" x="195"/>
                  </a:lnTo>
                  <a:lnTo>
                    <a:pt y="10793" x="536"/>
                  </a:lnTo>
                  <a:lnTo>
                    <a:pt y="10536" x="926"/>
                  </a:lnTo>
                  <a:lnTo>
                    <a:pt y="10536" x="1218"/>
                  </a:lnTo>
                  <a:lnTo>
                    <a:pt y="258" x="1706"/>
                  </a:lnTo>
                  <a:lnTo>
                    <a:pt y="1" x="2193"/>
                  </a:lnTo>
                  <a:lnTo>
                    <a:pt y="10536" x="2241"/>
                  </a:lnTo>
                  <a:lnTo>
                    <a:pt y="10536" x="2631"/>
                  </a:lnTo>
                  <a:lnTo>
                    <a:pt y="10793" x="3070"/>
                  </a:lnTo>
                  <a:lnTo>
                    <a:pt y="10793" x="3557"/>
                  </a:lnTo>
                  <a:lnTo>
                    <a:pt y="11050" x="3898"/>
                  </a:lnTo>
                  <a:lnTo>
                    <a:pt y="7710" x="4190"/>
                  </a:lnTo>
                  <a:lnTo>
                    <a:pt y="7710" x="4336"/>
                  </a:lnTo>
                  <a:lnTo>
                    <a:pt y="11307" x="4385"/>
                  </a:lnTo>
                  <a:lnTo>
                    <a:pt y="11564" x="4629"/>
                  </a:lnTo>
                  <a:lnTo>
                    <a:pt y="11821" x="4385"/>
                  </a:lnTo>
                  <a:lnTo>
                    <a:pt y="15675" x="4336"/>
                  </a:lnTo>
                  <a:lnTo>
                    <a:pt y="15675" x="4190"/>
                  </a:lnTo>
                  <a:lnTo>
                    <a:pt y="12078" x="3898"/>
                  </a:lnTo>
                  <a:lnTo>
                    <a:pt y="12335" x="3557"/>
                  </a:lnTo>
                  <a:lnTo>
                    <a:pt y="12592" x="3070"/>
                  </a:lnTo>
                  <a:lnTo>
                    <a:pt y="12592" x="2631"/>
                  </a:lnTo>
                  <a:lnTo>
                    <a:pt y="12849" x="2241"/>
                  </a:lnTo>
                  <a:lnTo>
                    <a:pt y="23384" x="2193"/>
                  </a:lnTo>
                  <a:lnTo>
                    <a:pt y="22870" x="1706"/>
                  </a:lnTo>
                  <a:lnTo>
                    <a:pt y="12592" x="1218"/>
                  </a:lnTo>
                  <a:lnTo>
                    <a:pt y="12592" x="926"/>
                  </a:lnTo>
                  <a:lnTo>
                    <a:pt y="12335" x="536"/>
                  </a:lnTo>
                  <a:lnTo>
                    <a:pt y="12078" x="195"/>
                  </a:lnTo>
                  <a:lnTo>
                    <a:pt y="11564" x="0"/>
                  </a:lnTo>
                </a:path>
              </a:pathLst>
            </a:custGeom>
            <a:noFill/>
            <a:ln w="12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27" name="Shape 7327"/>
            <p:cNvSpPr/>
            <p:nvPr/>
          </p:nvSpPr>
          <p:spPr>
            <a:xfrm>
              <a:off y="1137025" x="767350"/>
              <a:ext cy="584625" cx="115725"/>
            </a:xfrm>
            <a:custGeom>
              <a:pathLst>
                <a:path w="4629" extrusionOk="0" h="23385">
                  <a:moveTo>
                    <a:pt y="11564" x="0"/>
                  </a:moveTo>
                  <a:lnTo>
                    <a:pt y="11050" x="195"/>
                  </a:lnTo>
                  <a:lnTo>
                    <a:pt y="10793" x="536"/>
                  </a:lnTo>
                  <a:lnTo>
                    <a:pt y="10536" x="926"/>
                  </a:lnTo>
                  <a:lnTo>
                    <a:pt y="10536" x="1218"/>
                  </a:lnTo>
                  <a:lnTo>
                    <a:pt y="258" x="1706"/>
                  </a:lnTo>
                  <a:lnTo>
                    <a:pt y="1" x="2193"/>
                  </a:lnTo>
                  <a:lnTo>
                    <a:pt y="10536" x="2241"/>
                  </a:lnTo>
                  <a:lnTo>
                    <a:pt y="10536" x="2631"/>
                  </a:lnTo>
                  <a:lnTo>
                    <a:pt y="10793" x="3118"/>
                  </a:lnTo>
                  <a:lnTo>
                    <a:pt y="10793" x="3557"/>
                  </a:lnTo>
                  <a:lnTo>
                    <a:pt y="11050" x="3947"/>
                  </a:lnTo>
                  <a:lnTo>
                    <a:pt y="7710" x="4190"/>
                  </a:lnTo>
                  <a:lnTo>
                    <a:pt y="7710" x="4336"/>
                  </a:lnTo>
                  <a:lnTo>
                    <a:pt y="11307" x="4385"/>
                  </a:lnTo>
                  <a:lnTo>
                    <a:pt y="11564" x="4629"/>
                  </a:lnTo>
                  <a:lnTo>
                    <a:pt y="11821" x="4385"/>
                  </a:lnTo>
                  <a:lnTo>
                    <a:pt y="15675" x="4336"/>
                  </a:lnTo>
                  <a:lnTo>
                    <a:pt y="15675" x="4190"/>
                  </a:lnTo>
                  <a:lnTo>
                    <a:pt y="12078" x="3947"/>
                  </a:lnTo>
                  <a:lnTo>
                    <a:pt y="12335" x="3557"/>
                  </a:lnTo>
                  <a:lnTo>
                    <a:pt y="12592" x="3118"/>
                  </a:lnTo>
                  <a:lnTo>
                    <a:pt y="12592" x="2631"/>
                  </a:lnTo>
                  <a:lnTo>
                    <a:pt y="12849" x="2241"/>
                  </a:lnTo>
                  <a:lnTo>
                    <a:pt y="23384" x="2193"/>
                  </a:lnTo>
                  <a:lnTo>
                    <a:pt y="22870" x="1706"/>
                  </a:lnTo>
                  <a:lnTo>
                    <a:pt y="12592" x="1218"/>
                  </a:lnTo>
                  <a:lnTo>
                    <a:pt y="12592" x="926"/>
                  </a:lnTo>
                  <a:lnTo>
                    <a:pt y="12335" x="536"/>
                  </a:lnTo>
                  <a:lnTo>
                    <a:pt y="12078" x="195"/>
                  </a:lnTo>
                  <a:lnTo>
                    <a:pt y="11564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28" name="Shape 7328"/>
            <p:cNvSpPr/>
            <p:nvPr/>
          </p:nvSpPr>
          <p:spPr>
            <a:xfrm>
              <a:off y="1432525" x="6075"/>
              <a:ext cy="25" cx="25"/>
            </a:xfrm>
            <a:custGeom>
              <a:pathLst>
                <a:path w="1" extrusionOk="0" h="1">
                  <a:moveTo>
                    <a:pt y="1" x="1"/>
                  </a:moveTo>
                  <a:lnTo>
                    <a:pt y="1" x="1"/>
                  </a:lnTo>
                  <a:lnTo>
                    <a:pt y="1" x="1"/>
                  </a:lnTo>
                  <a:lnTo>
                    <a:pt y="1" x="1"/>
                  </a:lnTo>
                  <a:close/>
                </a:path>
              </a:pathLst>
            </a:custGeom>
            <a:solidFill>
              <a:srgbClr val="9005F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29" name="Shape 7329"/>
            <p:cNvSpPr/>
            <p:nvPr/>
          </p:nvSpPr>
          <p:spPr>
            <a:xfrm>
              <a:off y="1432525" x="21900"/>
              <a:ext cy="25" cx="25"/>
            </a:xfrm>
            <a:custGeom>
              <a:pathLst>
                <a:path w="1" extrusionOk="0" h="1">
                  <a:moveTo>
                    <a:pt y="1" x="1"/>
                  </a:moveTo>
                  <a:lnTo>
                    <a:pt y="1" x="1"/>
                  </a:lnTo>
                  <a:lnTo>
                    <a:pt y="1" x="1"/>
                  </a:lnTo>
                  <a:lnTo>
                    <a:pt y="1" x="1"/>
                  </a:lnTo>
                  <a:close/>
                </a:path>
              </a:pathLst>
            </a:custGeom>
            <a:solidFill>
              <a:srgbClr val="9005F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30" name="Shape 7330"/>
            <p:cNvSpPr/>
            <p:nvPr/>
          </p:nvSpPr>
          <p:spPr>
            <a:xfrm>
              <a:off y="1432525" x="38975"/>
              <a:ext cy="25" cx="25"/>
            </a:xfrm>
            <a:custGeom>
              <a:pathLst>
                <a:path w="1" extrusionOk="0" h="1">
                  <a:moveTo>
                    <a:pt y="1" x="0"/>
                  </a:moveTo>
                  <a:lnTo>
                    <a:pt y="1" x="0"/>
                  </a:lnTo>
                  <a:lnTo>
                    <a:pt y="1" x="0"/>
                  </a:lnTo>
                  <a:lnTo>
                    <a:pt y="1" x="0"/>
                  </a:lnTo>
                  <a:close/>
                </a:path>
              </a:pathLst>
            </a:custGeom>
            <a:solidFill>
              <a:srgbClr val="9005F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31" name="Shape 7331"/>
            <p:cNvSpPr/>
            <p:nvPr/>
          </p:nvSpPr>
          <p:spPr>
            <a:xfrm>
              <a:off y="1432525" x="54800"/>
              <a:ext cy="25" cx="25"/>
            </a:xfrm>
            <a:custGeom>
              <a:pathLst>
                <a:path w="1" extrusionOk="0" h="1">
                  <a:moveTo>
                    <a:pt y="1" x="0"/>
                  </a:moveTo>
                  <a:lnTo>
                    <a:pt y="1" x="0"/>
                  </a:lnTo>
                  <a:lnTo>
                    <a:pt y="1" x="0"/>
                  </a:lnTo>
                  <a:lnTo>
                    <a:pt y="1" x="0"/>
                  </a:lnTo>
                  <a:close/>
                </a:path>
              </a:pathLst>
            </a:custGeom>
            <a:solidFill>
              <a:srgbClr val="9005F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32" name="Shape 7332"/>
            <p:cNvSpPr/>
            <p:nvPr/>
          </p:nvSpPr>
          <p:spPr>
            <a:xfrm>
              <a:off y="1432525" x="71850"/>
              <a:ext cy="25" cx="25"/>
            </a:xfrm>
            <a:custGeom>
              <a:pathLst>
                <a:path w="1" extrusionOk="0" h="1">
                  <a:moveTo>
                    <a:pt y="1" x="1"/>
                  </a:moveTo>
                  <a:lnTo>
                    <a:pt y="1" x="1"/>
                  </a:lnTo>
                  <a:lnTo>
                    <a:pt y="1" x="1"/>
                  </a:lnTo>
                  <a:lnTo>
                    <a:pt y="1" x="1"/>
                  </a:lnTo>
                  <a:close/>
                </a:path>
              </a:pathLst>
            </a:custGeom>
            <a:solidFill>
              <a:srgbClr val="9005F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33" name="Shape 7333"/>
            <p:cNvSpPr/>
            <p:nvPr/>
          </p:nvSpPr>
          <p:spPr>
            <a:xfrm>
              <a:off y="1432525" x="87675"/>
              <a:ext cy="25" cx="25"/>
            </a:xfrm>
            <a:custGeom>
              <a:pathLst>
                <a:path w="1" extrusionOk="0" h="1">
                  <a:moveTo>
                    <a:pt y="1" x="1"/>
                  </a:moveTo>
                  <a:lnTo>
                    <a:pt y="1" x="1"/>
                  </a:lnTo>
                  <a:lnTo>
                    <a:pt y="1" x="1"/>
                  </a:lnTo>
                  <a:lnTo>
                    <a:pt y="1" x="1"/>
                  </a:lnTo>
                  <a:close/>
                </a:path>
              </a:pathLst>
            </a:custGeom>
            <a:solidFill>
              <a:srgbClr val="9005F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34" name="Shape 7334"/>
            <p:cNvSpPr/>
            <p:nvPr/>
          </p:nvSpPr>
          <p:spPr>
            <a:xfrm>
              <a:off y="1432525" x="104750"/>
              <a:ext cy="25" cx="25"/>
            </a:xfrm>
            <a:custGeom>
              <a:pathLst>
                <a:path w="1" extrusionOk="0" h="1">
                  <a:moveTo>
                    <a:pt y="1" x="0"/>
                  </a:moveTo>
                  <a:lnTo>
                    <a:pt y="1" x="0"/>
                  </a:lnTo>
                  <a:lnTo>
                    <a:pt y="1" x="0"/>
                  </a:lnTo>
                  <a:lnTo>
                    <a:pt y="1" x="0"/>
                  </a:lnTo>
                  <a:close/>
                </a:path>
              </a:pathLst>
            </a:custGeom>
            <a:solidFill>
              <a:srgbClr val="9005F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7335" name="Shape 7335"/>
            <p:cNvSpPr/>
            <p:nvPr/>
          </p:nvSpPr>
          <p:spPr>
            <a:xfrm>
              <a:off y="1432525" x="104750"/>
              <a:ext cy="25" cx="25"/>
            </a:xfrm>
            <a:custGeom>
              <a:pathLst>
                <a:path w="1" extrusionOk="0" h="1">
                  <a:moveTo>
                    <a:pt y="1" x="0"/>
                  </a:moveTo>
                  <a:lnTo>
                    <a:pt y="1" x="0"/>
                  </a:lnTo>
                  <a:lnTo>
                    <a:pt y="1" x="0"/>
                  </a:lnTo>
                  <a:lnTo>
                    <a:pt y="1" x="0"/>
                  </a:lnTo>
                  <a:close/>
                </a:path>
              </a:pathLst>
            </a:custGeom>
            <a:solidFill>
              <a:srgbClr val="9005F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sp>
        <p:nvSpPr>
          <p:cNvPr id="7336" name="Shape 7336"/>
          <p:cNvSpPr/>
          <p:nvPr/>
        </p:nvSpPr>
        <p:spPr>
          <a:xfrm>
            <a:off y="1947861" x="906462"/>
            <a:ext cy="809624" cx="7564436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1150"/>
              </a:spcBef>
              <a:spcAft>
                <a:spcPts val="0"/>
              </a:spcAft>
              <a:buNone/>
            </a:pPr>
            <a:r>
              <a:rPr strike="noStrike" u="none" b="1" cap="none" baseline="0" sz="2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Missing or additional Part-Rolls: </a:t>
            </a:r>
            <a:br>
              <a:rPr strike="noStrike" u="none" b="1" cap="none" baseline="0" sz="2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strike="noStrike" u="none" b="1" cap="none" baseline="0" sz="2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Use the  1 point for  15° rule</a:t>
            </a:r>
          </a:p>
        </p:txBody>
      </p:sp>
      <p:sp>
        <p:nvSpPr>
          <p:cNvPr id="7337" name="Shape 7337"/>
          <p:cNvSpPr/>
          <p:nvPr/>
        </p:nvSpPr>
        <p:spPr>
          <a:xfrm>
            <a:off y="3119436" x="2070100"/>
            <a:ext cy="2895600" cx="5994399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100000"/>
              <a:buFont typeface="Arial"/>
              <a:buChar char="•"/>
            </a:pPr>
            <a:r>
              <a:rPr strike="noStrike" u="none" b="0" cap="none" baseline="0" sz="2000" lang="en-US" i="0">
                <a:solidFill>
                  <a:srgbClr val="0000CC"/>
                </a:solidFill>
                <a:latin typeface="Arial"/>
                <a:ea typeface="Arial"/>
                <a:cs typeface="Arial"/>
                <a:sym typeface="Arial"/>
              </a:rPr>
              <a:t> </a:t>
            </a:r>
            <a:r>
              <a:rPr strike="noStrike" u="none" b="1" cap="none" baseline="0" sz="2000" lang="en-US" i="0">
                <a:solidFill>
                  <a:srgbClr val="0000CC"/>
                </a:solidFill>
                <a:latin typeface="Arial"/>
                <a:ea typeface="Arial"/>
                <a:cs typeface="Arial"/>
                <a:sym typeface="Arial"/>
              </a:rPr>
              <a:t>1 missing ½ roll: (180 degrees) = </a:t>
            </a:r>
            <a:r>
              <a:rPr strike="noStrike" u="none" b="1" cap="none" baseline="0" sz="20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Zero points</a:t>
            </a:r>
          </a:p>
          <a:p>
            <a:r>
              <a:t/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100000"/>
              <a:buFont typeface="Arial"/>
              <a:buChar char="•"/>
            </a:pPr>
            <a:r>
              <a:rPr strike="noStrike" u="none" b="1" cap="none" baseline="0" sz="2000" lang="en-US" i="0">
                <a:solidFill>
                  <a:srgbClr val="0000CC"/>
                </a:solidFill>
                <a:latin typeface="Arial"/>
                <a:ea typeface="Arial"/>
                <a:cs typeface="Arial"/>
                <a:sym typeface="Arial"/>
              </a:rPr>
              <a:t> 1 missing ¼ roll</a:t>
            </a:r>
            <a:r>
              <a:rPr strike="noStrike" u="none" b="0" cap="none" baseline="0" sz="2000" lang="en-US" i="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strike="noStrike" u="none" b="1" cap="none" baseline="0" sz="2000" lang="en-US" i="0">
                <a:solidFill>
                  <a:srgbClr val="0000CC"/>
                </a:solidFill>
                <a:latin typeface="Arial"/>
                <a:ea typeface="Arial"/>
                <a:cs typeface="Arial"/>
                <a:sym typeface="Arial"/>
              </a:rPr>
              <a:t>:  (90 degress)  = - </a:t>
            </a:r>
            <a:r>
              <a:rPr strike="noStrike" u="none" b="1" cap="none" baseline="0" sz="20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6 points</a:t>
            </a:r>
          </a:p>
          <a:p>
            <a:r>
              <a:t/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100000"/>
              <a:buFont typeface="Arial"/>
              <a:buChar char="•"/>
            </a:pPr>
            <a:r>
              <a:rPr strike="noStrike" u="none" b="1" cap="none" baseline="0" sz="2000" lang="en-US" i="0">
                <a:solidFill>
                  <a:srgbClr val="0000CC"/>
                </a:solidFill>
                <a:latin typeface="Arial"/>
                <a:ea typeface="Arial"/>
                <a:cs typeface="Arial"/>
                <a:sym typeface="Arial"/>
              </a:rPr>
              <a:t> 1 missing 1/8 roll</a:t>
            </a:r>
            <a:r>
              <a:rPr strike="noStrike" u="none" b="0" cap="none" baseline="0" sz="2000" lang="en-US" i="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strike="noStrike" u="none" b="1" cap="none" baseline="0" sz="2000" lang="en-US" i="0">
                <a:solidFill>
                  <a:srgbClr val="0000CC"/>
                </a:solidFill>
                <a:latin typeface="Arial"/>
                <a:ea typeface="Arial"/>
                <a:cs typeface="Arial"/>
                <a:sym typeface="Arial"/>
              </a:rPr>
              <a:t>: (45 degrees)   =</a:t>
            </a:r>
            <a:r>
              <a:rPr strike="noStrike" u="none" b="1" cap="none" baseline="0" sz="20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strike="noStrike" u="none" b="1" cap="none" baseline="0" sz="20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- 3 points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100000"/>
              <a:buFont typeface="Arial"/>
              <a:buChar char="•"/>
            </a:pPr>
            <a:r>
              <a:rPr strike="noStrike" u="none" b="1" cap="none" baseline="0" sz="2000" lang="en-US" i="0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rPr>
              <a:t> analogue with additional part-rolls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000" lang="en-US" i="0">
                <a:solidFill>
                  <a:srgbClr val="000099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</a:p>
          <a:p>
            <a:r>
              <a:t/>
            </a:r>
          </a:p>
        </p:txBody>
      </p:sp>
    </p:spTree>
  </p:cSld>
  <p:clrMapOvr>
    <a:masterClrMapping/>
  </p:clrMapOvr>
  <p:transition spd="slow">
    <p:cut/>
  </p:transition>
</p:sld>
</file>

<file path=ppt/slides/slide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7341" name="Shape 7341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342" name="Shape 7342"/>
          <p:cNvSpPr/>
          <p:nvPr/>
        </p:nvSpPr>
        <p:spPr>
          <a:xfrm>
            <a:off y="319087" x="4029075"/>
            <a:ext cy="600075" cx="308451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SNAP ROLLS</a:t>
            </a:r>
          </a:p>
        </p:txBody>
      </p:sp>
      <p:sp>
        <p:nvSpPr>
          <p:cNvPr id="7343" name="Shape 7343"/>
          <p:cNvSpPr/>
          <p:nvPr/>
        </p:nvSpPr>
        <p:spPr>
          <a:xfrm>
            <a:off y="1698625" x="498475"/>
            <a:ext cy="2690811" cx="82629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A </a:t>
            </a:r>
            <a:r>
              <a:rPr strike="noStrike" u="sng" b="1" cap="none" baseline="0" sz="25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SNAP ROLL</a:t>
            </a: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is basically a spin in the horizontal axis.</a:t>
            </a:r>
          </a:p>
          <a:p>
            <a:r>
              <a:t/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The model aircraft rolls rapidly, with a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sng" b="1" cap="none" baseline="0" sz="25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continuous high angle of attack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(positive or negative).</a:t>
            </a:r>
          </a:p>
          <a:p>
            <a:r>
              <a:t/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The tail should describe a corkscrew path.</a:t>
            </a:r>
          </a:p>
        </p:txBody>
      </p:sp>
    </p:spTree>
  </p:cSld>
  <p:clrMapOvr>
    <a:masterClrMapping/>
  </p:clrMapOvr>
  <p:transition spd="slow">
    <p:cut/>
  </p:transition>
</p:sld>
</file>

<file path=ppt/slides/slide5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7347" name="Shape 7347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348" name="Shape 7348"/>
          <p:cNvSpPr/>
          <p:nvPr/>
        </p:nvSpPr>
        <p:spPr>
          <a:xfrm>
            <a:off y="3305175" x="5386387"/>
            <a:ext cy="392112" cx="2946399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Barrel roll(s) and axial rolls are severely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downgraded…more than 5 points!</a:t>
            </a:r>
          </a:p>
        </p:txBody>
      </p:sp>
      <p:sp>
        <p:nvSpPr>
          <p:cNvPr id="7349" name="Shape 7349"/>
          <p:cNvSpPr/>
          <p:nvPr/>
        </p:nvSpPr>
        <p:spPr>
          <a:xfrm>
            <a:off y="3795712" x="8142286"/>
            <a:ext cy="396875" cx="309561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350" name="Shape 7350"/>
          <p:cNvSpPr/>
          <p:nvPr/>
        </p:nvSpPr>
        <p:spPr>
          <a:xfrm>
            <a:off y="1141412" x="2268536"/>
            <a:ext cy="492125" cx="368300"/>
          </a:xfrm>
          <a:custGeom>
            <a:pathLst>
              <a:path w="325" extrusionOk="0" h="308">
                <a:moveTo>
                  <a:pt y="0" x="317"/>
                </a:moveTo>
                <a:lnTo>
                  <a:pt y="11" x="325"/>
                </a:lnTo>
                <a:lnTo>
                  <a:pt y="33" x="299"/>
                </a:lnTo>
                <a:lnTo>
                  <a:pt y="58" x="272"/>
                </a:lnTo>
                <a:lnTo>
                  <a:pt y="90" x="244"/>
                </a:lnTo>
                <a:lnTo>
                  <a:pt y="127" x="213"/>
                </a:lnTo>
                <a:lnTo>
                  <a:pt y="166" x="185"/>
                </a:lnTo>
                <a:lnTo>
                  <a:pt y="203" x="159"/>
                </a:lnTo>
                <a:lnTo>
                  <a:pt y="239" x="138"/>
                </a:lnTo>
                <a:lnTo>
                  <a:pt y="275" x="119"/>
                </a:lnTo>
                <a:lnTo>
                  <a:pt y="286" x="102"/>
                </a:lnTo>
                <a:lnTo>
                  <a:pt y="299" x="85"/>
                </a:lnTo>
                <a:lnTo>
                  <a:pt y="308" x="73"/>
                </a:lnTo>
                <a:lnTo>
                  <a:pt y="293" x="67"/>
                </a:lnTo>
                <a:lnTo>
                  <a:pt y="272" x="60"/>
                </a:lnTo>
                <a:lnTo>
                  <a:pt y="256" x="53"/>
                </a:lnTo>
                <a:lnTo>
                  <a:pt y="242" x="46"/>
                </a:lnTo>
                <a:lnTo>
                  <a:pt y="229" x="39"/>
                </a:lnTo>
                <a:lnTo>
                  <a:pt y="217" x="33"/>
                </a:lnTo>
                <a:lnTo>
                  <a:pt y="209" x="27"/>
                </a:lnTo>
                <a:lnTo>
                  <a:pt y="202" x="20"/>
                </a:lnTo>
                <a:lnTo>
                  <a:pt y="194" x="14"/>
                </a:lnTo>
                <a:lnTo>
                  <a:pt y="190" x="7"/>
                </a:lnTo>
                <a:lnTo>
                  <a:pt y="187" x="0"/>
                </a:lnTo>
                <a:lnTo>
                  <a:pt y="176" x="11"/>
                </a:lnTo>
                <a:lnTo>
                  <a:pt y="167" x="24"/>
                </a:lnTo>
                <a:lnTo>
                  <a:pt y="164" x="30"/>
                </a:lnTo>
                <a:lnTo>
                  <a:pt y="162" x="36"/>
                </a:lnTo>
                <a:lnTo>
                  <a:pt y="162" x="40"/>
                </a:lnTo>
                <a:lnTo>
                  <a:pt y="160" x="46"/>
                </a:lnTo>
                <a:lnTo>
                  <a:pt y="162" x="50"/>
                </a:lnTo>
                <a:lnTo>
                  <a:pt y="163" x="56"/>
                </a:lnTo>
                <a:lnTo>
                  <a:pt y="167" x="60"/>
                </a:lnTo>
                <a:lnTo>
                  <a:pt y="173" x="64"/>
                </a:lnTo>
                <a:lnTo>
                  <a:pt y="189" x="76"/>
                </a:lnTo>
                <a:lnTo>
                  <a:pt y="210" x="86"/>
                </a:lnTo>
                <a:lnTo>
                  <a:pt y="226" x="93"/>
                </a:lnTo>
                <a:lnTo>
                  <a:pt y="193" x="115"/>
                </a:lnTo>
                <a:lnTo>
                  <a:pt y="160" x="139"/>
                </a:lnTo>
                <a:lnTo>
                  <a:pt y="127" x="166"/>
                </a:lnTo>
                <a:lnTo>
                  <a:pt y="96" x="195"/>
                </a:lnTo>
                <a:lnTo>
                  <a:pt y="67" x="226"/>
                </a:lnTo>
                <a:lnTo>
                  <a:pt y="40" x="256"/>
                </a:lnTo>
                <a:lnTo>
                  <a:pt y="18" x="287"/>
                </a:lnTo>
                <a:lnTo>
                  <a:pt y="0" x="317"/>
                </a:lnTo>
                <a:close/>
              </a:path>
            </a:pathLst>
          </a:custGeom>
          <a:solidFill>
            <a:srgbClr val="02369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351" name="Shape 7351"/>
          <p:cNvSpPr/>
          <p:nvPr/>
        </p:nvSpPr>
        <p:spPr>
          <a:xfrm>
            <a:off y="2379661" x="265112"/>
            <a:ext cy="392112" cx="95885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“BREAK”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here</a:t>
            </a:r>
          </a:p>
        </p:txBody>
      </p:sp>
      <p:sp>
        <p:nvSpPr>
          <p:cNvPr id="7352" name="Shape 7352"/>
          <p:cNvSpPr/>
          <p:nvPr/>
        </p:nvSpPr>
        <p:spPr>
          <a:xfrm>
            <a:off y="2463800" x="4645025"/>
            <a:ext cy="196850" cx="378142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FLIGHT PATH (centre of gravity) must be level</a:t>
            </a:r>
          </a:p>
        </p:txBody>
      </p:sp>
      <p:sp>
        <p:nvSpPr>
          <p:cNvPr id="7353" name="Shape 7353"/>
          <p:cNvSpPr/>
          <p:nvPr/>
        </p:nvSpPr>
        <p:spPr>
          <a:xfrm>
            <a:off y="4021137" x="4651375"/>
            <a:ext cy="523874" cx="3425824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</p:sp>
      <p:sp>
        <p:nvSpPr>
          <p:cNvPr id="7354" name="Shape 7354"/>
          <p:cNvSpPr/>
          <p:nvPr/>
        </p:nvSpPr>
        <p:spPr>
          <a:xfrm rot="-1980000" flipH="1">
            <a:off y="1882774" x="771524"/>
            <a:ext cy="565150" cx="76200"/>
          </a:xfrm>
          <a:custGeom>
            <a:pathLst>
              <a:path w="96" extrusionOk="0" h="438">
                <a:moveTo>
                  <a:pt y="0" x="93"/>
                </a:moveTo>
                <a:cubicBezTo>
                  <a:pt y="19" x="74"/>
                  <a:pt y="49" x="65"/>
                  <a:pt y="69" x="45"/>
                </a:cubicBezTo>
                <a:cubicBezTo>
                  <a:pt y="105" x="33"/>
                  <a:pt y="164" x="40"/>
                  <a:pt y="198" x="63"/>
                </a:cubicBezTo>
                <a:cubicBezTo>
                  <a:pt y="211" x="71"/>
                  <a:pt y="221" x="81"/>
                  <a:pt y="234" x="90"/>
                </a:cubicBezTo>
                <a:cubicBezTo>
                  <a:pt y="239" x="94"/>
                  <a:pt y="252" x="96"/>
                  <a:pt y="252" x="96"/>
                </a:cubicBezTo>
                <a:cubicBezTo>
                  <a:pt y="332" x="90"/>
                  <a:pt y="374" x="83"/>
                  <a:pt y="420" x="15"/>
                </a:cubicBezTo>
                <a:cubicBezTo>
                  <a:pt y="425" x="12"/>
                  <a:pt y="434" x="0"/>
                  <a:pt y="438" x="0"/>
                </a:cubicBezTo>
              </a:path>
            </a:pathLst>
          </a:custGeom>
          <a:noFill/>
          <a:ln w="28575" cap="flat">
            <a:solidFill>
              <a:srgbClr val="FF0000">
                <a:alpha val="65490"/>
              </a:srgbClr>
            </a:solidFill>
            <a:prstDash val="solid"/>
            <a:miter/>
            <a:headEnd w="lg" len="lg" type="triangle"/>
            <a:tailEnd w="lg" len="lg" type="none"/>
          </a:ln>
        </p:spPr>
        <p:txBody>
          <a:bodyPr bIns="45700" rIns="91425" lIns="91425" tIns="45700" anchor="ctr" anchorCtr="0">
            <a:noAutofit/>
          </a:bodyPr>
          <a:lstStyle/>
          <a:p/>
        </p:txBody>
      </p:sp>
      <p:sp>
        <p:nvSpPr>
          <p:cNvPr id="7355" name="Shape 7355"/>
          <p:cNvSpPr/>
          <p:nvPr/>
        </p:nvSpPr>
        <p:spPr>
          <a:xfrm>
            <a:off y="1824036" x="4695825"/>
            <a:ext cy="620711" cx="392112"/>
          </a:xfrm>
          <a:custGeom>
            <a:pathLst>
              <a:path w="324" extrusionOk="0" h="483">
                <a:moveTo>
                  <a:pt y="0" x="15"/>
                </a:moveTo>
                <a:cubicBezTo>
                  <a:pt y="2" x="12"/>
                  <a:pt y="3" x="8"/>
                  <a:pt y="6" x="6"/>
                </a:cubicBezTo>
                <a:cubicBezTo>
                  <a:pt y="13" x="2"/>
                  <a:pt y="30" x="0"/>
                  <a:pt y="30" x="0"/>
                </a:cubicBezTo>
                <a:cubicBezTo>
                  <a:pt y="131" x="5"/>
                  <a:pt y="245" x="59"/>
                  <a:pt y="327" x="114"/>
                </a:cubicBezTo>
                <a:cubicBezTo>
                  <a:pt y="402" x="168"/>
                  <a:pt y="450" x="285"/>
                  <a:pt y="483" x="324"/>
                </a:cubicBezTo>
              </a:path>
            </a:pathLst>
          </a:custGeom>
          <a:noFill/>
          <a:ln w="28575" cap="flat">
            <a:solidFill>
              <a:srgbClr val="FF0000">
                <a:alpha val="65490"/>
              </a:srgbClr>
            </a:solidFill>
            <a:prstDash val="solid"/>
            <a:miter/>
            <a:headEnd w="lg" len="lg" type="triangle"/>
            <a:tailEnd w="lg" len="lg" type="none"/>
          </a:ln>
        </p:spPr>
        <p:txBody>
          <a:bodyPr bIns="45700" rIns="91425" lIns="91425" tIns="45700" anchor="ctr" anchorCtr="0">
            <a:noAutofit/>
          </a:bodyPr>
          <a:lstStyle/>
          <a:p/>
        </p:txBody>
      </p:sp>
      <p:sp>
        <p:nvSpPr>
          <p:cNvPr id="7356" name="Shape 7356"/>
          <p:cNvSpPr/>
          <p:nvPr/>
        </p:nvSpPr>
        <p:spPr>
          <a:xfrm>
            <a:off y="1493837" x="76200"/>
            <a:ext cy="568324" cx="8467725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</p:sp>
      <p:sp>
        <p:nvSpPr>
          <p:cNvPr id="7357" name="Shape 7357"/>
          <p:cNvSpPr/>
          <p:nvPr/>
        </p:nvSpPr>
        <p:spPr>
          <a:xfrm>
            <a:off y="3681412" x="363537"/>
            <a:ext cy="392112" cx="357187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Separation of fuselage </a:t>
            </a:r>
            <a:r>
              <a:rPr strike="noStrike" u="sng" b="1" cap="none" baseline="0" sz="12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attitude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from </a:t>
            </a:r>
            <a:r>
              <a:rPr strike="noStrike" u="sng" b="1" cap="none" baseline="0" sz="12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flight path</a:t>
            </a:r>
          </a:p>
        </p:txBody>
      </p:sp>
      <p:sp>
        <p:nvSpPr>
          <p:cNvPr id="7358" name="Shape 7358"/>
          <p:cNvSpPr/>
          <p:nvPr/>
        </p:nvSpPr>
        <p:spPr>
          <a:xfrm>
            <a:off y="247650" x="5310187"/>
            <a:ext cy="601661" cx="30829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SNAP ROLLS</a:t>
            </a:r>
          </a:p>
        </p:txBody>
      </p:sp>
    </p:spTree>
  </p:cSld>
  <p:clrMapOvr>
    <a:masterClrMapping/>
  </p:clrMapOvr>
  <p:transition spd="slow">
    <p:cut/>
  </p:transition>
</p:sld>
</file>

<file path=ppt/slides/slide5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7362" name="Shape 7362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cxnSp>
        <p:nvCxnSpPr>
          <p:cNvPr id="7363" name="Shape 7363"/>
          <p:cNvCxnSpPr/>
          <p:nvPr/>
        </p:nvCxnSpPr>
        <p:spPr>
          <a:xfrm>
            <a:off y="3898900" x="3644900"/>
            <a:ext cy="0" cx="4102100"/>
          </a:xfrm>
          <a:prstGeom prst="straightConnector1">
            <a:avLst/>
          </a:prstGeom>
          <a:noFill/>
          <a:ln w="1905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cxnSp>
        <p:nvCxnSpPr>
          <p:cNvPr id="7364" name="Shape 7364"/>
          <p:cNvCxnSpPr/>
          <p:nvPr/>
        </p:nvCxnSpPr>
        <p:spPr>
          <a:xfrm>
            <a:off y="2181225" x="3644900"/>
            <a:ext cy="0" cx="4102100"/>
          </a:xfrm>
          <a:prstGeom prst="straightConnector1">
            <a:avLst/>
          </a:prstGeom>
          <a:noFill/>
          <a:ln w="1905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7365" name="Shape 7365"/>
          <p:cNvSpPr/>
          <p:nvPr/>
        </p:nvSpPr>
        <p:spPr>
          <a:xfrm>
            <a:off y="430212" x="2225675"/>
            <a:ext cy="601661" cx="308451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SNAP ROLLS</a:t>
            </a:r>
          </a:p>
        </p:txBody>
      </p:sp>
      <p:sp>
        <p:nvSpPr>
          <p:cNvPr id="7366" name="Shape 7366"/>
          <p:cNvSpPr/>
          <p:nvPr/>
        </p:nvSpPr>
        <p:spPr>
          <a:xfrm>
            <a:off y="3708400" x="509587"/>
            <a:ext cy="339724" cx="310197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POSITIVE SNAP ROLL +</a:t>
            </a:r>
          </a:p>
        </p:txBody>
      </p:sp>
      <p:sp>
        <p:nvSpPr>
          <p:cNvPr id="7367" name="Shape 7367"/>
          <p:cNvSpPr/>
          <p:nvPr/>
        </p:nvSpPr>
        <p:spPr>
          <a:xfrm>
            <a:off y="1960561" x="323850"/>
            <a:ext cy="339724" cx="32877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NEGATIVE SNAP ROLL </a:t>
            </a:r>
            <a:r>
              <a:rPr strike="noStrike" u="none" b="1" cap="none" baseline="3000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_</a:t>
            </a:r>
          </a:p>
        </p:txBody>
      </p:sp>
      <p:sp>
        <p:nvSpPr>
          <p:cNvPr id="7368" name="Shape 7368"/>
          <p:cNvSpPr/>
          <p:nvPr/>
        </p:nvSpPr>
        <p:spPr>
          <a:xfrm>
            <a:off y="4551362" x="5294312"/>
            <a:ext cy="222250" cx="165417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sng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UP</a:t>
            </a: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elevator</a:t>
            </a:r>
          </a:p>
        </p:txBody>
      </p:sp>
      <p:grpSp>
        <p:nvGrpSpPr>
          <p:cNvPr id="7369" name="Shape 7369"/>
          <p:cNvGrpSpPr/>
          <p:nvPr/>
        </p:nvGrpSpPr>
        <p:grpSpPr>
          <a:xfrm>
            <a:off y="3671887" x="4378324"/>
            <a:ext cy="522287" cx="3646486"/>
            <a:chOff y="4284662" x="5384800"/>
            <a:chExt cy="608012" cx="4511675"/>
          </a:xfrm>
        </p:grpSpPr>
        <p:sp>
          <p:nvSpPr>
            <p:cNvPr id="7370" name="Shape 7370"/>
            <p:cNvSpPr/>
            <p:nvPr/>
          </p:nvSpPr>
          <p:spPr>
            <a:xfrm>
              <a:off y="4570412" x="8539161"/>
              <a:ext cy="107950" cx="177800"/>
            </a:xfrm>
            <a:custGeom>
              <a:pathLst>
                <a:path w="112" extrusionOk="0" h="68">
                  <a:moveTo>
                    <a:pt y="45" x="112"/>
                  </a:moveTo>
                  <a:lnTo>
                    <a:pt y="0" x="67"/>
                  </a:lnTo>
                  <a:lnTo>
                    <a:pt y="0" x="67"/>
                  </a:lnTo>
                  <a:lnTo>
                    <a:pt y="0" x="60"/>
                  </a:lnTo>
                  <a:lnTo>
                    <a:pt y="8" x="37"/>
                  </a:lnTo>
                  <a:lnTo>
                    <a:pt y="15" x="7"/>
                  </a:lnTo>
                  <a:lnTo>
                    <a:pt y="15" x="7"/>
                  </a:lnTo>
                  <a:lnTo>
                    <a:pt y="15" x="7"/>
                  </a:lnTo>
                  <a:lnTo>
                    <a:pt y="68" x="0"/>
                  </a:lnTo>
                  <a:lnTo>
                    <a:pt y="68" x="0"/>
                  </a:lnTo>
                  <a:lnTo>
                    <a:pt y="68" x="30"/>
                  </a:lnTo>
                  <a:lnTo>
                    <a:pt y="45" x="1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71" name="Shape 7371"/>
            <p:cNvSpPr/>
            <p:nvPr/>
          </p:nvSpPr>
          <p:spPr>
            <a:xfrm>
              <a:off y="4570412" x="8539161"/>
              <a:ext cy="107950" cx="177800"/>
            </a:xfrm>
            <a:custGeom>
              <a:pathLst>
                <a:path w="112" extrusionOk="0" h="68">
                  <a:moveTo>
                    <a:pt y="45" x="112"/>
                  </a:moveTo>
                  <a:lnTo>
                    <a:pt y="0" x="67"/>
                  </a:lnTo>
                  <a:lnTo>
                    <a:pt y="0" x="67"/>
                  </a:lnTo>
                  <a:lnTo>
                    <a:pt y="0" x="60"/>
                  </a:lnTo>
                  <a:lnTo>
                    <a:pt y="8" x="37"/>
                  </a:lnTo>
                  <a:lnTo>
                    <a:pt y="15" x="7"/>
                  </a:lnTo>
                  <a:lnTo>
                    <a:pt y="15" x="7"/>
                  </a:lnTo>
                  <a:lnTo>
                    <a:pt y="15" x="7"/>
                  </a:lnTo>
                  <a:lnTo>
                    <a:pt y="68" x="0"/>
                  </a:lnTo>
                  <a:lnTo>
                    <a:pt y="68" x="0"/>
                  </a:lnTo>
                  <a:lnTo>
                    <a:pt y="68" x="30"/>
                  </a:lnTo>
                  <a:lnTo>
                    <a:pt y="45" x="112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72" name="Shape 7372"/>
            <p:cNvSpPr/>
            <p:nvPr/>
          </p:nvSpPr>
          <p:spPr>
            <a:xfrm>
              <a:off y="4284662" x="9182100"/>
              <a:ext cy="250825" cx="333375"/>
            </a:xfrm>
            <a:custGeom>
              <a:pathLst>
                <a:path w="210" extrusionOk="0" h="158">
                  <a:moveTo>
                    <a:pt y="158" x="0"/>
                  </a:moveTo>
                  <a:lnTo>
                    <a:pt y="23" x="15"/>
                  </a:lnTo>
                  <a:lnTo>
                    <a:pt y="15" x="15"/>
                  </a:lnTo>
                  <a:lnTo>
                    <a:pt y="15" x="22"/>
                  </a:lnTo>
                  <a:lnTo>
                    <a:pt y="8" x="52"/>
                  </a:lnTo>
                  <a:lnTo>
                    <a:pt y="0" x="82"/>
                  </a:lnTo>
                  <a:lnTo>
                    <a:pt y="0" x="97"/>
                  </a:lnTo>
                  <a:lnTo>
                    <a:pt y="8" x="97"/>
                  </a:lnTo>
                  <a:lnTo>
                    <a:pt y="90" x="195"/>
                  </a:lnTo>
                  <a:lnTo>
                    <a:pt y="105" x="210"/>
                  </a:lnTo>
                  <a:lnTo>
                    <a:pt y="158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73" name="Shape 7373"/>
            <p:cNvSpPr/>
            <p:nvPr/>
          </p:nvSpPr>
          <p:spPr>
            <a:xfrm>
              <a:off y="4284662" x="9182100"/>
              <a:ext cy="250825" cx="333375"/>
            </a:xfrm>
            <a:custGeom>
              <a:pathLst>
                <a:path w="210" extrusionOk="0" h="158">
                  <a:moveTo>
                    <a:pt y="158" x="0"/>
                  </a:moveTo>
                  <a:lnTo>
                    <a:pt y="23" x="15"/>
                  </a:lnTo>
                  <a:lnTo>
                    <a:pt y="15" x="15"/>
                  </a:lnTo>
                  <a:lnTo>
                    <a:pt y="15" x="22"/>
                  </a:lnTo>
                  <a:lnTo>
                    <a:pt y="8" x="52"/>
                  </a:lnTo>
                  <a:lnTo>
                    <a:pt y="0" x="82"/>
                  </a:lnTo>
                  <a:lnTo>
                    <a:pt y="0" x="97"/>
                  </a:lnTo>
                  <a:lnTo>
                    <a:pt y="8" x="97"/>
                  </a:lnTo>
                  <a:lnTo>
                    <a:pt y="90" x="195"/>
                  </a:lnTo>
                  <a:lnTo>
                    <a:pt y="105" x="210"/>
                  </a:lnTo>
                  <a:lnTo>
                    <a:pt y="158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74" name="Shape 7374"/>
            <p:cNvSpPr/>
            <p:nvPr/>
          </p:nvSpPr>
          <p:spPr>
            <a:xfrm>
              <a:off y="4379912" x="8455025"/>
              <a:ext cy="428625" cx="1441450"/>
            </a:xfrm>
            <a:custGeom>
              <a:pathLst>
                <a:path w="908" extrusionOk="0" h="270">
                  <a:moveTo>
                    <a:pt y="203" x="705"/>
                  </a:moveTo>
                  <a:lnTo>
                    <a:pt y="203" x="683"/>
                  </a:lnTo>
                  <a:lnTo>
                    <a:pt y="210" x="660"/>
                  </a:lnTo>
                  <a:lnTo>
                    <a:pt y="210" x="653"/>
                  </a:lnTo>
                  <a:lnTo>
                    <a:pt y="210" x="653"/>
                  </a:lnTo>
                  <a:lnTo>
                    <a:pt y="203" x="653"/>
                  </a:lnTo>
                  <a:lnTo>
                    <a:pt y="203" x="653"/>
                  </a:lnTo>
                  <a:lnTo>
                    <a:pt y="188" x="683"/>
                  </a:lnTo>
                  <a:lnTo>
                    <a:pt y="180" x="713"/>
                  </a:lnTo>
                  <a:lnTo>
                    <a:pt y="120" x="713"/>
                  </a:lnTo>
                  <a:lnTo>
                    <a:pt y="150" x="608"/>
                  </a:lnTo>
                  <a:lnTo>
                    <a:pt y="165" x="510"/>
                  </a:lnTo>
                  <a:lnTo>
                    <a:pt y="270" x="30"/>
                  </a:lnTo>
                  <a:lnTo>
                    <a:pt y="270" x="30"/>
                  </a:lnTo>
                  <a:lnTo>
                    <a:pt y="263" x="23"/>
                  </a:lnTo>
                  <a:lnTo>
                    <a:pt y="128" x="0"/>
                  </a:lnTo>
                  <a:lnTo>
                    <a:pt y="128" x="0"/>
                  </a:lnTo>
                  <a:lnTo>
                    <a:pt y="120" x="0"/>
                  </a:lnTo>
                  <a:lnTo>
                    <a:pt y="113" x="53"/>
                  </a:lnTo>
                  <a:lnTo>
                    <a:pt y="113" x="68"/>
                  </a:lnTo>
                  <a:lnTo>
                    <a:pt y="120" x="83"/>
                  </a:lnTo>
                  <a:lnTo>
                    <a:pt y="158" x="158"/>
                  </a:lnTo>
                  <a:lnTo>
                    <a:pt y="158" x="165"/>
                  </a:lnTo>
                  <a:lnTo>
                    <a:pt y="150" x="180"/>
                  </a:lnTo>
                  <a:lnTo>
                    <a:pt y="38" x="533"/>
                  </a:lnTo>
                  <a:lnTo>
                    <a:pt y="23" x="578"/>
                  </a:lnTo>
                  <a:lnTo>
                    <a:pt y="8" x="630"/>
                  </a:lnTo>
                  <a:lnTo>
                    <a:pt y="0" x="675"/>
                  </a:lnTo>
                  <a:lnTo>
                    <a:pt y="15" x="728"/>
                  </a:lnTo>
                  <a:lnTo>
                    <a:pt y="0" x="818"/>
                  </a:lnTo>
                  <a:lnTo>
                    <a:pt y="0" x="878"/>
                  </a:lnTo>
                  <a:lnTo>
                    <a:pt y="0" x="893"/>
                  </a:lnTo>
                  <a:lnTo>
                    <a:pt y="8" x="908"/>
                  </a:lnTo>
                  <a:lnTo>
                    <a:pt y="8" x="908"/>
                  </a:lnTo>
                  <a:lnTo>
                    <a:pt y="8" x="908"/>
                  </a:lnTo>
                  <a:lnTo>
                    <a:pt y="15" x="908"/>
                  </a:lnTo>
                  <a:lnTo>
                    <a:pt y="15" x="908"/>
                  </a:lnTo>
                  <a:lnTo>
                    <a:pt y="23" x="900"/>
                  </a:lnTo>
                  <a:lnTo>
                    <a:pt y="38" x="878"/>
                  </a:lnTo>
                  <a:lnTo>
                    <a:pt y="38" x="878"/>
                  </a:lnTo>
                  <a:lnTo>
                    <a:pt y="45" x="870"/>
                  </a:lnTo>
                  <a:lnTo>
                    <a:pt y="45" x="870"/>
                  </a:lnTo>
                  <a:lnTo>
                    <a:pt y="45" x="870"/>
                  </a:lnTo>
                  <a:lnTo>
                    <a:pt y="45" x="878"/>
                  </a:lnTo>
                  <a:lnTo>
                    <a:pt y="53" x="878"/>
                  </a:lnTo>
                  <a:lnTo>
                    <a:pt y="60" x="878"/>
                  </a:lnTo>
                  <a:lnTo>
                    <a:pt y="68" x="878"/>
                  </a:lnTo>
                  <a:lnTo>
                    <a:pt y="75" x="870"/>
                  </a:lnTo>
                  <a:lnTo>
                    <a:pt y="83" x="863"/>
                  </a:lnTo>
                  <a:lnTo>
                    <a:pt y="98" x="803"/>
                  </a:lnTo>
                  <a:lnTo>
                    <a:pt y="120" x="735"/>
                  </a:lnTo>
                  <a:lnTo>
                    <a:pt y="173" x="720"/>
                  </a:lnTo>
                  <a:lnTo>
                    <a:pt y="173" x="743"/>
                  </a:lnTo>
                  <a:lnTo>
                    <a:pt y="180" x="750"/>
                  </a:lnTo>
                  <a:lnTo>
                    <a:pt y="180" x="758"/>
                  </a:lnTo>
                  <a:lnTo>
                    <a:pt y="188" x="750"/>
                  </a:lnTo>
                  <a:lnTo>
                    <a:pt y="195" x="743"/>
                  </a:lnTo>
                  <a:lnTo>
                    <a:pt y="195" x="735"/>
                  </a:lnTo>
                  <a:lnTo>
                    <a:pt y="203" x="728"/>
                  </a:lnTo>
                  <a:lnTo>
                    <a:pt y="210" x="720"/>
                  </a:lnTo>
                  <a:lnTo>
                    <a:pt y="210" x="713"/>
                  </a:lnTo>
                  <a:lnTo>
                    <a:pt y="203" x="7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75" name="Shape 7375"/>
            <p:cNvSpPr/>
            <p:nvPr/>
          </p:nvSpPr>
          <p:spPr>
            <a:xfrm>
              <a:off y="4379912" x="8455025"/>
              <a:ext cy="428625" cx="1441450"/>
            </a:xfrm>
            <a:custGeom>
              <a:pathLst>
                <a:path w="908" extrusionOk="0" h="270">
                  <a:moveTo>
                    <a:pt y="203" x="705"/>
                  </a:moveTo>
                  <a:lnTo>
                    <a:pt y="203" x="683"/>
                  </a:lnTo>
                  <a:lnTo>
                    <a:pt y="210" x="660"/>
                  </a:lnTo>
                  <a:lnTo>
                    <a:pt y="210" x="653"/>
                  </a:lnTo>
                  <a:lnTo>
                    <a:pt y="210" x="653"/>
                  </a:lnTo>
                  <a:lnTo>
                    <a:pt y="203" x="653"/>
                  </a:lnTo>
                  <a:lnTo>
                    <a:pt y="203" x="653"/>
                  </a:lnTo>
                  <a:lnTo>
                    <a:pt y="188" x="683"/>
                  </a:lnTo>
                  <a:lnTo>
                    <a:pt y="180" x="713"/>
                  </a:lnTo>
                  <a:lnTo>
                    <a:pt y="120" x="713"/>
                  </a:lnTo>
                  <a:lnTo>
                    <a:pt y="150" x="608"/>
                  </a:lnTo>
                  <a:lnTo>
                    <a:pt y="165" x="510"/>
                  </a:lnTo>
                  <a:lnTo>
                    <a:pt y="270" x="30"/>
                  </a:lnTo>
                  <a:lnTo>
                    <a:pt y="270" x="30"/>
                  </a:lnTo>
                  <a:lnTo>
                    <a:pt y="263" x="23"/>
                  </a:lnTo>
                  <a:lnTo>
                    <a:pt y="128" x="0"/>
                  </a:lnTo>
                  <a:lnTo>
                    <a:pt y="128" x="0"/>
                  </a:lnTo>
                  <a:lnTo>
                    <a:pt y="120" x="0"/>
                  </a:lnTo>
                  <a:lnTo>
                    <a:pt y="113" x="53"/>
                  </a:lnTo>
                  <a:lnTo>
                    <a:pt y="113" x="68"/>
                  </a:lnTo>
                  <a:lnTo>
                    <a:pt y="120" x="83"/>
                  </a:lnTo>
                  <a:lnTo>
                    <a:pt y="158" x="158"/>
                  </a:lnTo>
                  <a:lnTo>
                    <a:pt y="158" x="165"/>
                  </a:lnTo>
                  <a:lnTo>
                    <a:pt y="150" x="180"/>
                  </a:lnTo>
                  <a:lnTo>
                    <a:pt y="38" x="533"/>
                  </a:lnTo>
                  <a:lnTo>
                    <a:pt y="23" x="578"/>
                  </a:lnTo>
                  <a:lnTo>
                    <a:pt y="8" x="630"/>
                  </a:lnTo>
                  <a:lnTo>
                    <a:pt y="0" x="675"/>
                  </a:lnTo>
                  <a:lnTo>
                    <a:pt y="15" x="728"/>
                  </a:lnTo>
                  <a:lnTo>
                    <a:pt y="0" x="818"/>
                  </a:lnTo>
                  <a:lnTo>
                    <a:pt y="0" x="878"/>
                  </a:lnTo>
                  <a:lnTo>
                    <a:pt y="0" x="893"/>
                  </a:lnTo>
                  <a:lnTo>
                    <a:pt y="8" x="908"/>
                  </a:lnTo>
                  <a:lnTo>
                    <a:pt y="8" x="908"/>
                  </a:lnTo>
                  <a:lnTo>
                    <a:pt y="8" x="908"/>
                  </a:lnTo>
                  <a:lnTo>
                    <a:pt y="15" x="908"/>
                  </a:lnTo>
                  <a:lnTo>
                    <a:pt y="15" x="908"/>
                  </a:lnTo>
                  <a:lnTo>
                    <a:pt y="23" x="900"/>
                  </a:lnTo>
                  <a:lnTo>
                    <a:pt y="38" x="878"/>
                  </a:lnTo>
                  <a:lnTo>
                    <a:pt y="38" x="878"/>
                  </a:lnTo>
                  <a:lnTo>
                    <a:pt y="45" x="870"/>
                  </a:lnTo>
                  <a:lnTo>
                    <a:pt y="45" x="870"/>
                  </a:lnTo>
                  <a:lnTo>
                    <a:pt y="45" x="870"/>
                  </a:lnTo>
                  <a:lnTo>
                    <a:pt y="45" x="878"/>
                  </a:lnTo>
                  <a:lnTo>
                    <a:pt y="53" x="878"/>
                  </a:lnTo>
                  <a:lnTo>
                    <a:pt y="60" x="878"/>
                  </a:lnTo>
                  <a:lnTo>
                    <a:pt y="68" x="878"/>
                  </a:lnTo>
                  <a:lnTo>
                    <a:pt y="75" x="870"/>
                  </a:lnTo>
                  <a:lnTo>
                    <a:pt y="83" x="863"/>
                  </a:lnTo>
                  <a:lnTo>
                    <a:pt y="98" x="803"/>
                  </a:lnTo>
                  <a:lnTo>
                    <a:pt y="120" x="735"/>
                  </a:lnTo>
                  <a:lnTo>
                    <a:pt y="173" x="720"/>
                  </a:lnTo>
                  <a:lnTo>
                    <a:pt y="173" x="743"/>
                  </a:lnTo>
                  <a:lnTo>
                    <a:pt y="180" x="750"/>
                  </a:lnTo>
                  <a:lnTo>
                    <a:pt y="180" x="758"/>
                  </a:lnTo>
                  <a:lnTo>
                    <a:pt y="188" x="750"/>
                  </a:lnTo>
                  <a:lnTo>
                    <a:pt y="195" x="743"/>
                  </a:lnTo>
                  <a:lnTo>
                    <a:pt y="195" x="735"/>
                  </a:lnTo>
                  <a:lnTo>
                    <a:pt y="203" x="728"/>
                  </a:lnTo>
                  <a:lnTo>
                    <a:pt y="210" x="720"/>
                  </a:lnTo>
                  <a:lnTo>
                    <a:pt y="210" x="713"/>
                  </a:lnTo>
                  <a:lnTo>
                    <a:pt y="203" x="705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76" name="Shape 7376"/>
            <p:cNvSpPr/>
            <p:nvPr/>
          </p:nvSpPr>
          <p:spPr>
            <a:xfrm>
              <a:off y="4689475" x="8550275"/>
              <a:ext cy="155575" cx="179387"/>
            </a:xfrm>
            <a:custGeom>
              <a:pathLst>
                <a:path w="113" extrusionOk="0" h="98">
                  <a:moveTo>
                    <a:pt y="0" x="113"/>
                  </a:moveTo>
                  <a:lnTo>
                    <a:pt y="8" x="75"/>
                  </a:lnTo>
                  <a:lnTo>
                    <a:pt y="15" x="30"/>
                  </a:lnTo>
                  <a:lnTo>
                    <a:pt y="38" x="0"/>
                  </a:lnTo>
                  <a:lnTo>
                    <a:pt y="38" x="0"/>
                  </a:lnTo>
                  <a:lnTo>
                    <a:pt y="98" x="23"/>
                  </a:lnTo>
                  <a:lnTo>
                    <a:pt y="98" x="30"/>
                  </a:lnTo>
                  <a:lnTo>
                    <a:pt y="98" x="30"/>
                  </a:lnTo>
                  <a:lnTo>
                    <a:pt y="90" x="60"/>
                  </a:lnTo>
                  <a:lnTo>
                    <a:pt y="83" x="90"/>
                  </a:lnTo>
                  <a:lnTo>
                    <a:pt y="83" x="98"/>
                  </a:lnTo>
                  <a:lnTo>
                    <a:pt y="75" x="98"/>
                  </a:lnTo>
                  <a:lnTo>
                    <a:pt y="0" x="1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77" name="Shape 7377"/>
            <p:cNvSpPr/>
            <p:nvPr/>
          </p:nvSpPr>
          <p:spPr>
            <a:xfrm>
              <a:off y="4689475" x="8550275"/>
              <a:ext cy="155575" cx="179387"/>
            </a:xfrm>
            <a:custGeom>
              <a:pathLst>
                <a:path w="113" extrusionOk="0" h="98">
                  <a:moveTo>
                    <a:pt y="0" x="113"/>
                  </a:moveTo>
                  <a:lnTo>
                    <a:pt y="8" x="75"/>
                  </a:lnTo>
                  <a:lnTo>
                    <a:pt y="15" x="30"/>
                  </a:lnTo>
                  <a:lnTo>
                    <a:pt y="38" x="0"/>
                  </a:lnTo>
                  <a:lnTo>
                    <a:pt y="38" x="0"/>
                  </a:lnTo>
                  <a:lnTo>
                    <a:pt y="98" x="23"/>
                  </a:lnTo>
                  <a:lnTo>
                    <a:pt y="98" x="30"/>
                  </a:lnTo>
                  <a:lnTo>
                    <a:pt y="98" x="30"/>
                  </a:lnTo>
                  <a:lnTo>
                    <a:pt y="90" x="60"/>
                  </a:lnTo>
                  <a:lnTo>
                    <a:pt y="83" x="90"/>
                  </a:lnTo>
                  <a:lnTo>
                    <a:pt y="83" x="98"/>
                  </a:lnTo>
                  <a:lnTo>
                    <a:pt y="75" x="98"/>
                  </a:lnTo>
                  <a:lnTo>
                    <a:pt y="0" x="113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78" name="Shape 7378"/>
            <p:cNvSpPr/>
            <p:nvPr/>
          </p:nvSpPr>
          <p:spPr>
            <a:xfrm>
              <a:off y="4535487" x="9193211"/>
              <a:ext cy="357187" cx="346075"/>
            </a:xfrm>
            <a:custGeom>
              <a:pathLst>
                <a:path w="218" extrusionOk="0" h="225">
                  <a:moveTo>
                    <a:pt y="0" x="218"/>
                  </a:moveTo>
                  <a:lnTo>
                    <a:pt y="187" x="195"/>
                  </a:lnTo>
                  <a:lnTo>
                    <a:pt y="195" x="195"/>
                  </a:lnTo>
                  <a:lnTo>
                    <a:pt y="202" x="180"/>
                  </a:lnTo>
                  <a:lnTo>
                    <a:pt y="217" x="135"/>
                  </a:lnTo>
                  <a:lnTo>
                    <a:pt y="225" x="90"/>
                  </a:lnTo>
                  <a:lnTo>
                    <a:pt y="225" x="83"/>
                  </a:lnTo>
                  <a:lnTo>
                    <a:pt y="225" x="83"/>
                  </a:lnTo>
                  <a:lnTo>
                    <a:pt y="52" x="0"/>
                  </a:lnTo>
                  <a:lnTo>
                    <a:pt y="15" x="113"/>
                  </a:lnTo>
                  <a:lnTo>
                    <a:pt y="0" x="2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79" name="Shape 7379"/>
            <p:cNvSpPr/>
            <p:nvPr/>
          </p:nvSpPr>
          <p:spPr>
            <a:xfrm>
              <a:off y="4535487" x="9193211"/>
              <a:ext cy="357187" cx="346075"/>
            </a:xfrm>
            <a:custGeom>
              <a:pathLst>
                <a:path w="218" extrusionOk="0" h="225">
                  <a:moveTo>
                    <a:pt y="0" x="218"/>
                  </a:moveTo>
                  <a:lnTo>
                    <a:pt y="187" x="195"/>
                  </a:lnTo>
                  <a:lnTo>
                    <a:pt y="195" x="195"/>
                  </a:lnTo>
                  <a:lnTo>
                    <a:pt y="202" x="180"/>
                  </a:lnTo>
                  <a:lnTo>
                    <a:pt y="217" x="135"/>
                  </a:lnTo>
                  <a:lnTo>
                    <a:pt y="225" x="90"/>
                  </a:lnTo>
                  <a:lnTo>
                    <a:pt y="225" x="83"/>
                  </a:lnTo>
                  <a:lnTo>
                    <a:pt y="225" x="83"/>
                  </a:lnTo>
                  <a:lnTo>
                    <a:pt y="52" x="0"/>
                  </a:lnTo>
                  <a:lnTo>
                    <a:pt y="15" x="113"/>
                  </a:lnTo>
                  <a:lnTo>
                    <a:pt y="0" x="218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80" name="Shape 7380"/>
            <p:cNvSpPr/>
            <p:nvPr/>
          </p:nvSpPr>
          <p:spPr>
            <a:xfrm>
              <a:off y="4392612" x="6908800"/>
              <a:ext cy="392112" cx="1392236"/>
            </a:xfrm>
            <a:custGeom>
              <a:pathLst>
                <a:path w="877" extrusionOk="0" h="247">
                  <a:moveTo>
                    <a:pt y="30" x="532"/>
                  </a:moveTo>
                  <a:lnTo>
                    <a:pt y="135" x="180"/>
                  </a:lnTo>
                  <a:lnTo>
                    <a:pt y="135" x="165"/>
                  </a:lnTo>
                  <a:lnTo>
                    <a:pt y="135" x="157"/>
                  </a:lnTo>
                  <a:lnTo>
                    <a:pt y="97" x="82"/>
                  </a:lnTo>
                  <a:lnTo>
                    <a:pt y="90" x="67"/>
                  </a:lnTo>
                  <a:lnTo>
                    <a:pt y="90" x="52"/>
                  </a:lnTo>
                  <a:lnTo>
                    <a:pt y="97" x="0"/>
                  </a:lnTo>
                  <a:lnTo>
                    <a:pt y="105" x="0"/>
                  </a:lnTo>
                  <a:lnTo>
                    <a:pt y="105" x="0"/>
                  </a:lnTo>
                  <a:lnTo>
                    <a:pt y="247" x="22"/>
                  </a:lnTo>
                  <a:lnTo>
                    <a:pt y="247" x="22"/>
                  </a:lnTo>
                  <a:lnTo>
                    <a:pt y="247" x="30"/>
                  </a:lnTo>
                  <a:lnTo>
                    <a:pt y="165" x="510"/>
                  </a:lnTo>
                  <a:lnTo>
                    <a:pt y="150" x="592"/>
                  </a:lnTo>
                  <a:lnTo>
                    <a:pt y="127" x="682"/>
                  </a:lnTo>
                  <a:lnTo>
                    <a:pt y="105" x="780"/>
                  </a:lnTo>
                  <a:lnTo>
                    <a:pt y="90" x="855"/>
                  </a:lnTo>
                  <a:lnTo>
                    <a:pt y="82" x="870"/>
                  </a:lnTo>
                  <a:lnTo>
                    <a:pt y="75" x="870"/>
                  </a:lnTo>
                  <a:lnTo>
                    <a:pt y="67" x="877"/>
                  </a:lnTo>
                  <a:lnTo>
                    <a:pt y="60" x="877"/>
                  </a:lnTo>
                  <a:lnTo>
                    <a:pt y="52" x="877"/>
                  </a:lnTo>
                  <a:lnTo>
                    <a:pt y="52" x="870"/>
                  </a:lnTo>
                  <a:lnTo>
                    <a:pt y="52" x="870"/>
                  </a:lnTo>
                  <a:lnTo>
                    <a:pt y="45" x="870"/>
                  </a:lnTo>
                  <a:lnTo>
                    <a:pt y="45" x="877"/>
                  </a:lnTo>
                  <a:lnTo>
                    <a:pt y="37" x="877"/>
                  </a:lnTo>
                  <a:lnTo>
                    <a:pt y="7" x="877"/>
                  </a:lnTo>
                  <a:lnTo>
                    <a:pt y="7" x="817"/>
                  </a:lnTo>
                  <a:lnTo>
                    <a:pt y="15" x="735"/>
                  </a:lnTo>
                  <a:lnTo>
                    <a:pt y="0" x="682"/>
                  </a:lnTo>
                  <a:lnTo>
                    <a:pt y="0" x="630"/>
                  </a:lnTo>
                  <a:lnTo>
                    <a:pt y="15" x="585"/>
                  </a:lnTo>
                  <a:lnTo>
                    <a:pt y="30" x="532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81" name="Shape 7381"/>
            <p:cNvSpPr/>
            <p:nvPr/>
          </p:nvSpPr>
          <p:spPr>
            <a:xfrm>
              <a:off y="4392612" x="6908800"/>
              <a:ext cy="392112" cx="1392236"/>
            </a:xfrm>
            <a:custGeom>
              <a:pathLst>
                <a:path w="877" extrusionOk="0" h="247">
                  <a:moveTo>
                    <a:pt y="30" x="532"/>
                  </a:moveTo>
                  <a:lnTo>
                    <a:pt y="135" x="180"/>
                  </a:lnTo>
                  <a:lnTo>
                    <a:pt y="135" x="165"/>
                  </a:lnTo>
                  <a:lnTo>
                    <a:pt y="135" x="157"/>
                  </a:lnTo>
                  <a:lnTo>
                    <a:pt y="97" x="82"/>
                  </a:lnTo>
                  <a:lnTo>
                    <a:pt y="90" x="67"/>
                  </a:lnTo>
                  <a:lnTo>
                    <a:pt y="90" x="52"/>
                  </a:lnTo>
                  <a:lnTo>
                    <a:pt y="97" x="0"/>
                  </a:lnTo>
                  <a:lnTo>
                    <a:pt y="105" x="0"/>
                  </a:lnTo>
                  <a:lnTo>
                    <a:pt y="105" x="0"/>
                  </a:lnTo>
                  <a:lnTo>
                    <a:pt y="247" x="22"/>
                  </a:lnTo>
                  <a:lnTo>
                    <a:pt y="247" x="22"/>
                  </a:lnTo>
                  <a:lnTo>
                    <a:pt y="247" x="30"/>
                  </a:lnTo>
                  <a:lnTo>
                    <a:pt y="165" x="510"/>
                  </a:lnTo>
                  <a:lnTo>
                    <a:pt y="150" x="592"/>
                  </a:lnTo>
                  <a:lnTo>
                    <a:pt y="127" x="682"/>
                  </a:lnTo>
                  <a:lnTo>
                    <a:pt y="105" x="780"/>
                  </a:lnTo>
                  <a:lnTo>
                    <a:pt y="90" x="855"/>
                  </a:lnTo>
                  <a:lnTo>
                    <a:pt y="82" x="870"/>
                  </a:lnTo>
                  <a:lnTo>
                    <a:pt y="75" x="870"/>
                  </a:lnTo>
                  <a:lnTo>
                    <a:pt y="67" x="877"/>
                  </a:lnTo>
                  <a:lnTo>
                    <a:pt y="60" x="877"/>
                  </a:lnTo>
                  <a:lnTo>
                    <a:pt y="52" x="877"/>
                  </a:lnTo>
                  <a:lnTo>
                    <a:pt y="52" x="870"/>
                  </a:lnTo>
                  <a:lnTo>
                    <a:pt y="52" x="870"/>
                  </a:lnTo>
                  <a:lnTo>
                    <a:pt y="45" x="870"/>
                  </a:lnTo>
                  <a:lnTo>
                    <a:pt y="45" x="877"/>
                  </a:lnTo>
                  <a:lnTo>
                    <a:pt y="37" x="877"/>
                  </a:lnTo>
                  <a:lnTo>
                    <a:pt y="7" x="877"/>
                  </a:lnTo>
                  <a:lnTo>
                    <a:pt y="7" x="817"/>
                  </a:lnTo>
                  <a:lnTo>
                    <a:pt y="15" x="735"/>
                  </a:lnTo>
                  <a:lnTo>
                    <a:pt y="0" x="682"/>
                  </a:lnTo>
                  <a:lnTo>
                    <a:pt y="0" x="630"/>
                  </a:lnTo>
                  <a:lnTo>
                    <a:pt y="15" x="585"/>
                  </a:lnTo>
                  <a:lnTo>
                    <a:pt y="30" x="532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82" name="Shape 7382"/>
            <p:cNvSpPr/>
            <p:nvPr/>
          </p:nvSpPr>
          <p:spPr>
            <a:xfrm>
              <a:off y="4416425" x="7753350"/>
              <a:ext cy="82550" cx="322261"/>
            </a:xfrm>
            <a:custGeom>
              <a:pathLst>
                <a:path w="203" extrusionOk="0" h="52">
                  <a:moveTo>
                    <a:pt y="0" x="203"/>
                  </a:moveTo>
                  <a:lnTo>
                    <a:pt y="22" x="188"/>
                  </a:lnTo>
                  <a:lnTo>
                    <a:pt y="30" x="173"/>
                  </a:lnTo>
                  <a:lnTo>
                    <a:pt y="52" x="68"/>
                  </a:lnTo>
                  <a:lnTo>
                    <a:pt y="15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83" name="Shape 7383"/>
            <p:cNvSpPr/>
            <p:nvPr/>
          </p:nvSpPr>
          <p:spPr>
            <a:xfrm>
              <a:off y="4392612" x="7932736"/>
              <a:ext cy="34925" cx="142875"/>
            </a:xfrm>
            <a:custGeom>
              <a:pathLst>
                <a:path w="90" extrusionOk="0" h="22">
                  <a:moveTo>
                    <a:pt y="15" x="90"/>
                  </a:moveTo>
                  <a:lnTo>
                    <a:pt y="15" x="90"/>
                  </a:lnTo>
                  <a:lnTo>
                    <a:pt y="22" x="82"/>
                  </a:lnTo>
                  <a:lnTo>
                    <a:pt y="22" x="82"/>
                  </a:lnTo>
                  <a:lnTo>
                    <a:pt y="0" x="0"/>
                  </a:lnTo>
                  <a:lnTo>
                    <a:pt y="0" x="45"/>
                  </a:lnTo>
                  <a:lnTo>
                    <a:pt y="15" x="90"/>
                  </a:lnTo>
                  <a:close/>
                </a:path>
              </a:pathLst>
            </a:custGeom>
            <a:solidFill>
              <a:srgbClr val="B4D2E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84" name="Shape 7384"/>
            <p:cNvSpPr/>
            <p:nvPr/>
          </p:nvSpPr>
          <p:spPr>
            <a:xfrm>
              <a:off y="4392612" x="7908925"/>
              <a:ext cy="47625" cx="166686"/>
            </a:xfrm>
            <a:custGeom>
              <a:pathLst>
                <a:path w="105" extrusionOk="0" h="30">
                  <a:moveTo>
                    <a:pt y="0" x="45"/>
                  </a:moveTo>
                  <a:lnTo>
                    <a:pt y="15" x="105"/>
                  </a:lnTo>
                  <a:lnTo>
                    <a:pt y="22" x="97"/>
                  </a:lnTo>
                  <a:lnTo>
                    <a:pt y="30" x="97"/>
                  </a:lnTo>
                  <a:lnTo>
                    <a:pt y="0" x="0"/>
                  </a:lnTo>
                  <a:lnTo>
                    <a:pt y="0" x="22"/>
                  </a:lnTo>
                  <a:lnTo>
                    <a:pt y="0" x="45"/>
                  </a:lnTo>
                  <a:close/>
                </a:path>
              </a:pathLst>
            </a:custGeom>
            <a:solidFill>
              <a:srgbClr val="B4D2E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85" name="Shape 7385"/>
            <p:cNvSpPr/>
            <p:nvPr/>
          </p:nvSpPr>
          <p:spPr>
            <a:xfrm>
              <a:off y="4392612" x="7872411"/>
              <a:ext cy="58736" cx="190500"/>
            </a:xfrm>
            <a:custGeom>
              <a:pathLst>
                <a:path w="120" extrusionOk="0" h="37">
                  <a:moveTo>
                    <a:pt y="0" x="38"/>
                  </a:moveTo>
                  <a:lnTo>
                    <a:pt y="22" x="120"/>
                  </a:lnTo>
                  <a:lnTo>
                    <a:pt y="30" x="120"/>
                  </a:lnTo>
                  <a:lnTo>
                    <a:pt y="37" x="113"/>
                  </a:lnTo>
                  <a:lnTo>
                    <a:pt y="7" x="0"/>
                  </a:lnTo>
                  <a:lnTo>
                    <a:pt y="0" x="23"/>
                  </a:lnTo>
                  <a:lnTo>
                    <a:pt y="0" x="38"/>
                  </a:lnTo>
                  <a:close/>
                </a:path>
              </a:pathLst>
            </a:custGeom>
            <a:solidFill>
              <a:srgbClr val="B8D4E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86" name="Shape 7386"/>
            <p:cNvSpPr/>
            <p:nvPr/>
          </p:nvSpPr>
          <p:spPr>
            <a:xfrm>
              <a:off y="4392612" x="7848600"/>
              <a:ext cy="71436" cx="214311"/>
            </a:xfrm>
            <a:custGeom>
              <a:pathLst>
                <a:path w="135" extrusionOk="0" h="45">
                  <a:moveTo>
                    <a:pt y="0" x="38"/>
                  </a:moveTo>
                  <a:lnTo>
                    <a:pt y="30" x="135"/>
                  </a:lnTo>
                  <a:lnTo>
                    <a:pt y="37" x="128"/>
                  </a:lnTo>
                  <a:lnTo>
                    <a:pt y="45" x="120"/>
                  </a:lnTo>
                  <a:lnTo>
                    <a:pt y="7" x="0"/>
                  </a:lnTo>
                  <a:lnTo>
                    <a:pt y="7" x="23"/>
                  </a:lnTo>
                  <a:lnTo>
                    <a:pt y="0" x="38"/>
                  </a:lnTo>
                  <a:close/>
                </a:path>
              </a:pathLst>
            </a:custGeom>
            <a:solidFill>
              <a:srgbClr val="BED8E9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87" name="Shape 7387"/>
            <p:cNvSpPr/>
            <p:nvPr/>
          </p:nvSpPr>
          <p:spPr>
            <a:xfrm>
              <a:off y="4403725" x="7824786"/>
              <a:ext cy="71436" cx="227011"/>
            </a:xfrm>
            <a:custGeom>
              <a:pathLst>
                <a:path w="143" extrusionOk="0" h="45">
                  <a:moveTo>
                    <a:pt y="0" x="30"/>
                  </a:moveTo>
                  <a:lnTo>
                    <a:pt y="30" x="143"/>
                  </a:lnTo>
                  <a:lnTo>
                    <a:pt y="38" x="135"/>
                  </a:lnTo>
                  <a:lnTo>
                    <a:pt y="38" x="128"/>
                  </a:lnTo>
                  <a:lnTo>
                    <a:pt y="45" x="120"/>
                  </a:lnTo>
                  <a:lnTo>
                    <a:pt y="8" x="0"/>
                  </a:lnTo>
                  <a:lnTo>
                    <a:pt y="0" x="15"/>
                  </a:lnTo>
                  <a:lnTo>
                    <a:pt y="0" x="30"/>
                  </a:lnTo>
                  <a:close/>
                </a:path>
              </a:pathLst>
            </a:custGeom>
            <a:solidFill>
              <a:srgbClr val="C7DD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88" name="Shape 7388"/>
            <p:cNvSpPr/>
            <p:nvPr/>
          </p:nvSpPr>
          <p:spPr>
            <a:xfrm>
              <a:off y="4403725" x="7813675"/>
              <a:ext cy="71436" cx="225425"/>
            </a:xfrm>
            <a:custGeom>
              <a:pathLst>
                <a:path w="142" extrusionOk="0" h="45">
                  <a:moveTo>
                    <a:pt y="0" x="22"/>
                  </a:moveTo>
                  <a:lnTo>
                    <a:pt y="38" x="142"/>
                  </a:lnTo>
                  <a:lnTo>
                    <a:pt y="38" x="135"/>
                  </a:lnTo>
                  <a:lnTo>
                    <a:pt y="38" x="135"/>
                  </a:lnTo>
                  <a:lnTo>
                    <a:pt y="45" x="105"/>
                  </a:lnTo>
                  <a:lnTo>
                    <a:pt y="15" x="0"/>
                  </a:lnTo>
                  <a:lnTo>
                    <a:pt y="8" x="7"/>
                  </a:lnTo>
                  <a:lnTo>
                    <a:pt y="0" x="22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89" name="Shape 7389"/>
            <p:cNvSpPr/>
            <p:nvPr/>
          </p:nvSpPr>
          <p:spPr>
            <a:xfrm>
              <a:off y="4416425" x="7789861"/>
              <a:ext cy="58736" cx="225425"/>
            </a:xfrm>
            <a:custGeom>
              <a:pathLst>
                <a:path w="142" extrusionOk="0" h="37">
                  <a:moveTo>
                    <a:pt y="0" x="22"/>
                  </a:moveTo>
                  <a:lnTo>
                    <a:pt y="37" x="142"/>
                  </a:lnTo>
                  <a:lnTo>
                    <a:pt y="37" x="105"/>
                  </a:lnTo>
                  <a:lnTo>
                    <a:pt y="7" x="0"/>
                  </a:lnTo>
                  <a:lnTo>
                    <a:pt y="7" x="15"/>
                  </a:lnTo>
                  <a:lnTo>
                    <a:pt y="0" x="22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90" name="Shape 7390"/>
            <p:cNvSpPr/>
            <p:nvPr/>
          </p:nvSpPr>
          <p:spPr>
            <a:xfrm>
              <a:off y="4427537" x="7766050"/>
              <a:ext cy="60325" cx="214311"/>
            </a:xfrm>
            <a:custGeom>
              <a:pathLst>
                <a:path w="135" extrusionOk="0" h="38">
                  <a:moveTo>
                    <a:pt y="0" x="30"/>
                  </a:moveTo>
                  <a:lnTo>
                    <a:pt y="30" x="135"/>
                  </a:lnTo>
                  <a:lnTo>
                    <a:pt y="38" x="97"/>
                  </a:lnTo>
                  <a:lnTo>
                    <a:pt y="8" x="0"/>
                  </a:lnTo>
                  <a:lnTo>
                    <a:pt y="8" x="0"/>
                  </a:lnTo>
                  <a:lnTo>
                    <a:pt y="8" x="0"/>
                  </a:lnTo>
                  <a:lnTo>
                    <a:pt y="0" x="15"/>
                  </a:lnTo>
                  <a:lnTo>
                    <a:pt y="0" x="3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91" name="Shape 7391"/>
            <p:cNvSpPr/>
            <p:nvPr/>
          </p:nvSpPr>
          <p:spPr>
            <a:xfrm>
              <a:off y="4427537" x="7742236"/>
              <a:ext cy="60325" cx="214311"/>
            </a:xfrm>
            <a:custGeom>
              <a:pathLst>
                <a:path w="135" extrusionOk="0" h="38">
                  <a:moveTo>
                    <a:pt y="0" x="30"/>
                  </a:moveTo>
                  <a:lnTo>
                    <a:pt y="30" x="135"/>
                  </a:lnTo>
                  <a:lnTo>
                    <a:pt y="38" x="97"/>
                  </a:lnTo>
                  <a:lnTo>
                    <a:pt y="8" x="0"/>
                  </a:lnTo>
                  <a:lnTo>
                    <a:pt y="8" x="7"/>
                  </a:lnTo>
                  <a:lnTo>
                    <a:pt y="8" x="15"/>
                  </a:lnTo>
                  <a:lnTo>
                    <a:pt y="8" x="15"/>
                  </a:lnTo>
                  <a:lnTo>
                    <a:pt y="0" x="22"/>
                  </a:lnTo>
                  <a:lnTo>
                    <a:pt y="0" x="3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92" name="Shape 7392"/>
            <p:cNvSpPr/>
            <p:nvPr/>
          </p:nvSpPr>
          <p:spPr>
            <a:xfrm>
              <a:off y="4440237" x="7729536"/>
              <a:ext cy="58736" cx="190500"/>
            </a:xfrm>
            <a:custGeom>
              <a:pathLst>
                <a:path w="120" extrusionOk="0" h="37">
                  <a:moveTo>
                    <a:pt y="0" x="23"/>
                  </a:moveTo>
                  <a:lnTo>
                    <a:pt y="30" x="120"/>
                  </a:lnTo>
                  <a:lnTo>
                    <a:pt y="37" x="83"/>
                  </a:lnTo>
                  <a:lnTo>
                    <a:pt y="15" x="15"/>
                  </a:lnTo>
                  <a:lnTo>
                    <a:pt y="7" x="0"/>
                  </a:lnTo>
                  <a:lnTo>
                    <a:pt y="7" x="0"/>
                  </a:lnTo>
                  <a:lnTo>
                    <a:pt y="0" x="15"/>
                  </a:lnTo>
                  <a:lnTo>
                    <a:pt y="0" x="23"/>
                  </a:lnTo>
                  <a:lnTo>
                    <a:pt y="0" x="23"/>
                  </a:lnTo>
                  <a:close/>
                </a:path>
              </a:pathLst>
            </a:custGeom>
            <a:solidFill>
              <a:srgbClr val="F0F6F9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93" name="Shape 7393"/>
            <p:cNvSpPr/>
            <p:nvPr/>
          </p:nvSpPr>
          <p:spPr>
            <a:xfrm>
              <a:off y="4440237" x="7729536"/>
              <a:ext cy="58736" cx="166686"/>
            </a:xfrm>
            <a:custGeom>
              <a:pathLst>
                <a:path w="105" extrusionOk="0" h="37">
                  <a:moveTo>
                    <a:pt y="0" x="8"/>
                  </a:moveTo>
                  <a:lnTo>
                    <a:pt y="30" x="105"/>
                  </a:lnTo>
                  <a:lnTo>
                    <a:pt y="37" x="68"/>
                  </a:lnTo>
                  <a:lnTo>
                    <a:pt y="30" x="30"/>
                  </a:lnTo>
                  <a:lnTo>
                    <a:pt y="7" x="0"/>
                  </a:lnTo>
                  <a:lnTo>
                    <a:pt y="7" x="0"/>
                  </a:lnTo>
                  <a:lnTo>
                    <a:pt y="0" x="8"/>
                  </a:lnTo>
                  <a:close/>
                </a:path>
              </a:pathLst>
            </a:custGeom>
            <a:solidFill>
              <a:srgbClr val="F7FAF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94" name="Shape 7394"/>
            <p:cNvSpPr/>
            <p:nvPr/>
          </p:nvSpPr>
          <p:spPr>
            <a:xfrm>
              <a:off y="4464050" x="7753350"/>
              <a:ext cy="34925" cx="107950"/>
            </a:xfrm>
            <a:custGeom>
              <a:pathLst>
                <a:path w="68" extrusionOk="0" h="22">
                  <a:moveTo>
                    <a:pt y="0" x="0"/>
                  </a:moveTo>
                  <a:lnTo>
                    <a:pt y="22" x="68"/>
                  </a:lnTo>
                  <a:lnTo>
                    <a:pt y="22" x="30"/>
                  </a:lnTo>
                  <a:lnTo>
                    <a:pt y="22" x="3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95" name="Shape 7395"/>
            <p:cNvSpPr/>
            <p:nvPr/>
          </p:nvSpPr>
          <p:spPr>
            <a:xfrm>
              <a:off y="4487862" x="7777161"/>
              <a:ext cy="11111" cx="60325"/>
            </a:xfrm>
            <a:custGeom>
              <a:pathLst>
                <a:path w="38" extrusionOk="0" h="7">
                  <a:moveTo>
                    <a:pt y="0" x="0"/>
                  </a:moveTo>
                  <a:lnTo>
                    <a:pt y="7" x="38"/>
                  </a:lnTo>
                  <a:lnTo>
                    <a:pt y="7" x="1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96" name="Shape 7396"/>
            <p:cNvSpPr/>
            <p:nvPr/>
          </p:nvSpPr>
          <p:spPr>
            <a:xfrm>
              <a:off y="4392612" x="7729536"/>
              <a:ext cy="106362" cx="346075"/>
            </a:xfrm>
            <a:custGeom>
              <a:pathLst>
                <a:path w="218" extrusionOk="0" h="67">
                  <a:moveTo>
                    <a:pt y="37" x="0"/>
                  </a:moveTo>
                  <a:lnTo>
                    <a:pt y="67" x="45"/>
                  </a:lnTo>
                  <a:lnTo>
                    <a:pt y="45" x="188"/>
                  </a:lnTo>
                  <a:lnTo>
                    <a:pt y="37" x="203"/>
                  </a:lnTo>
                  <a:lnTo>
                    <a:pt y="15" x="218"/>
                  </a:lnTo>
                  <a:lnTo>
                    <a:pt y="0" x="165"/>
                  </a:lnTo>
                  <a:lnTo>
                    <a:pt y="0" x="120"/>
                  </a:lnTo>
                  <a:lnTo>
                    <a:pt y="15" x="75"/>
                  </a:lnTo>
                  <a:lnTo>
                    <a:pt y="30" x="23"/>
                  </a:lnTo>
                  <a:lnTo>
                    <a:pt y="30" x="23"/>
                  </a:lnTo>
                  <a:lnTo>
                    <a:pt y="30" x="15"/>
                  </a:lnTo>
                  <a:lnTo>
                    <a:pt y="37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97" name="Shape 7397"/>
            <p:cNvSpPr/>
            <p:nvPr/>
          </p:nvSpPr>
          <p:spPr>
            <a:xfrm>
              <a:off y="4416425" x="7729536"/>
              <a:ext cy="82550" cx="346075"/>
            </a:xfrm>
            <a:custGeom>
              <a:pathLst>
                <a:path w="218" extrusionOk="0" h="52">
                  <a:moveTo>
                    <a:pt y="22" x="0"/>
                  </a:moveTo>
                  <a:lnTo>
                    <a:pt y="52" x="45"/>
                  </a:lnTo>
                  <a:lnTo>
                    <a:pt y="30" x="188"/>
                  </a:lnTo>
                  <a:lnTo>
                    <a:pt y="22" x="203"/>
                  </a:lnTo>
                  <a:lnTo>
                    <a:pt y="0" x="218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98" name="Shape 7398"/>
            <p:cNvSpPr/>
            <p:nvPr/>
          </p:nvSpPr>
          <p:spPr>
            <a:xfrm>
              <a:off y="4403725" x="7777161"/>
              <a:ext cy="47625" cx="238125"/>
            </a:xfrm>
            <a:custGeom>
              <a:pathLst>
                <a:path w="150" extrusionOk="0" h="30">
                  <a:moveTo>
                    <a:pt y="30" x="8"/>
                  </a:moveTo>
                  <a:lnTo>
                    <a:pt y="8" x="60"/>
                  </a:lnTo>
                  <a:lnTo>
                    <a:pt y="0" x="105"/>
                  </a:lnTo>
                  <a:lnTo>
                    <a:pt y="0" x="128"/>
                  </a:lnTo>
                  <a:lnTo>
                    <a:pt y="8" x="150"/>
                  </a:lnTo>
                  <a:lnTo>
                    <a:pt y="0" x="120"/>
                  </a:lnTo>
                  <a:lnTo>
                    <a:pt y="0" x="83"/>
                  </a:lnTo>
                  <a:lnTo>
                    <a:pt y="8" x="45"/>
                  </a:lnTo>
                  <a:lnTo>
                    <a:pt y="23" x="0"/>
                  </a:lnTo>
                  <a:lnTo>
                    <a:pt y="30" x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399" name="Shape 7399"/>
            <p:cNvSpPr/>
            <p:nvPr/>
          </p:nvSpPr>
          <p:spPr>
            <a:xfrm>
              <a:off y="4403725" x="7777161"/>
              <a:ext cy="47625" cx="238125"/>
            </a:xfrm>
            <a:custGeom>
              <a:pathLst>
                <a:path w="150" extrusionOk="0" h="30">
                  <a:moveTo>
                    <a:pt y="30" x="8"/>
                  </a:moveTo>
                  <a:lnTo>
                    <a:pt y="8" x="60"/>
                  </a:lnTo>
                  <a:lnTo>
                    <a:pt y="0" x="105"/>
                  </a:lnTo>
                  <a:lnTo>
                    <a:pt y="0" x="128"/>
                  </a:lnTo>
                  <a:lnTo>
                    <a:pt y="8" x="150"/>
                  </a:lnTo>
                  <a:lnTo>
                    <a:pt y="0" x="120"/>
                  </a:lnTo>
                  <a:lnTo>
                    <a:pt y="0" x="83"/>
                  </a:lnTo>
                  <a:lnTo>
                    <a:pt y="8" x="45"/>
                  </a:lnTo>
                  <a:lnTo>
                    <a:pt y="23" x="0"/>
                  </a:lnTo>
                  <a:lnTo>
                    <a:pt y="30" x="8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00" name="Shape 7400"/>
            <p:cNvSpPr/>
            <p:nvPr/>
          </p:nvSpPr>
          <p:spPr>
            <a:xfrm>
              <a:off y="4427537" x="8301036"/>
              <a:ext cy="23811" cx="47625"/>
            </a:xfrm>
            <a:custGeom>
              <a:pathLst>
                <a:path w="30" extrusionOk="0" h="15">
                  <a:moveTo>
                    <a:pt y="8" x="0"/>
                  </a:moveTo>
                  <a:lnTo>
                    <a:pt y="0" x="30"/>
                  </a:lnTo>
                  <a:lnTo>
                    <a:pt y="8" x="15"/>
                  </a:lnTo>
                  <a:lnTo>
                    <a:pt y="15" x="8"/>
                  </a:lnTo>
                  <a:lnTo>
                    <a:pt y="8" x="0"/>
                  </a:lnTo>
                  <a:close/>
                </a:path>
              </a:pathLst>
            </a:custGeom>
            <a:solidFill>
              <a:srgbClr val="B0B8B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01" name="Shape 7401"/>
            <p:cNvSpPr/>
            <p:nvPr/>
          </p:nvSpPr>
          <p:spPr>
            <a:xfrm>
              <a:off y="4416425" x="8301036"/>
              <a:ext cy="23811" cx="47625"/>
            </a:xfrm>
            <a:custGeom>
              <a:pathLst>
                <a:path w="30" extrusionOk="0" h="15">
                  <a:moveTo>
                    <a:pt y="15" x="15"/>
                  </a:moveTo>
                  <a:lnTo>
                    <a:pt y="15" x="0"/>
                  </a:lnTo>
                  <a:lnTo>
                    <a:pt y="7" x="0"/>
                  </a:lnTo>
                  <a:lnTo>
                    <a:pt y="0" x="30"/>
                  </a:lnTo>
                  <a:lnTo>
                    <a:pt y="0" x="30"/>
                  </a:lnTo>
                  <a:lnTo>
                    <a:pt y="7" x="30"/>
                  </a:lnTo>
                  <a:lnTo>
                    <a:pt y="15" x="15"/>
                  </a:lnTo>
                  <a:close/>
                </a:path>
              </a:pathLst>
            </a:custGeom>
            <a:solidFill>
              <a:srgbClr val="BBC0C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02" name="Shape 7402"/>
            <p:cNvSpPr/>
            <p:nvPr/>
          </p:nvSpPr>
          <p:spPr>
            <a:xfrm>
              <a:off y="4416425" x="8301036"/>
              <a:ext cy="23811" cx="60325"/>
            </a:xfrm>
            <a:custGeom>
              <a:pathLst>
                <a:path w="38" extrusionOk="0" h="15">
                  <a:moveTo>
                    <a:pt y="7" x="30"/>
                  </a:moveTo>
                  <a:lnTo>
                    <a:pt y="15" x="0"/>
                  </a:lnTo>
                  <a:lnTo>
                    <a:pt y="0" x="0"/>
                  </a:lnTo>
                  <a:lnTo>
                    <a:pt y="0" x="30"/>
                  </a:lnTo>
                  <a:lnTo>
                    <a:pt y="0" x="30"/>
                  </a:lnTo>
                  <a:lnTo>
                    <a:pt y="0" x="30"/>
                  </a:lnTo>
                  <a:lnTo>
                    <a:pt y="0" x="30"/>
                  </a:lnTo>
                  <a:lnTo>
                    <a:pt y="0" x="38"/>
                  </a:lnTo>
                  <a:lnTo>
                    <a:pt y="0" x="38"/>
                  </a:lnTo>
                  <a:lnTo>
                    <a:pt y="0" x="38"/>
                  </a:lnTo>
                  <a:lnTo>
                    <a:pt y="0" x="38"/>
                  </a:lnTo>
                  <a:lnTo>
                    <a:pt y="0" x="38"/>
                  </a:lnTo>
                  <a:lnTo>
                    <a:pt y="0" x="38"/>
                  </a:lnTo>
                  <a:lnTo>
                    <a:pt y="0" x="38"/>
                  </a:lnTo>
                  <a:lnTo>
                    <a:pt y="0" x="38"/>
                  </a:lnTo>
                  <a:lnTo>
                    <a:pt y="0" x="30"/>
                  </a:lnTo>
                  <a:lnTo>
                    <a:pt y="7" x="30"/>
                  </a:lnTo>
                  <a:lnTo>
                    <a:pt y="7" x="30"/>
                  </a:lnTo>
                  <a:close/>
                </a:path>
              </a:pathLst>
            </a:custGeom>
            <a:solidFill>
              <a:srgbClr val="C8CCD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03" name="Shape 7403"/>
            <p:cNvSpPr/>
            <p:nvPr/>
          </p:nvSpPr>
          <p:spPr>
            <a:xfrm>
              <a:off y="4403725" x="8301036"/>
              <a:ext cy="23811" cx="60325"/>
            </a:xfrm>
            <a:custGeom>
              <a:pathLst>
                <a:path w="38" extrusionOk="0" h="15">
                  <a:moveTo>
                    <a:pt y="8" x="30"/>
                  </a:moveTo>
                  <a:lnTo>
                    <a:pt y="15" x="0"/>
                  </a:lnTo>
                  <a:lnTo>
                    <a:pt y="0" x="0"/>
                  </a:lnTo>
                  <a:lnTo>
                    <a:pt y="0" x="8"/>
                  </a:lnTo>
                  <a:lnTo>
                    <a:pt y="0" x="23"/>
                  </a:lnTo>
                  <a:lnTo>
                    <a:pt y="8" x="30"/>
                  </a:lnTo>
                  <a:lnTo>
                    <a:pt y="8" x="30"/>
                  </a:lnTo>
                  <a:lnTo>
                    <a:pt y="8" x="38"/>
                  </a:lnTo>
                  <a:lnTo>
                    <a:pt y="8" x="38"/>
                  </a:lnTo>
                  <a:lnTo>
                    <a:pt y="8" x="38"/>
                  </a:lnTo>
                  <a:lnTo>
                    <a:pt y="8" x="38"/>
                  </a:lnTo>
                  <a:lnTo>
                    <a:pt y="8" x="38"/>
                  </a:lnTo>
                  <a:lnTo>
                    <a:pt y="8" x="38"/>
                  </a:lnTo>
                  <a:lnTo>
                    <a:pt y="8" x="30"/>
                  </a:lnTo>
                  <a:close/>
                </a:path>
              </a:pathLst>
            </a:custGeom>
            <a:solidFill>
              <a:srgbClr val="D3D6DA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04" name="Shape 7404"/>
            <p:cNvSpPr/>
            <p:nvPr/>
          </p:nvSpPr>
          <p:spPr>
            <a:xfrm>
              <a:off y="4403725" x="8301036"/>
              <a:ext cy="12700" cx="47625"/>
            </a:xfrm>
            <a:custGeom>
              <a:pathLst>
                <a:path w="30" extrusionOk="0" h="8">
                  <a:moveTo>
                    <a:pt y="8" x="30"/>
                  </a:moveTo>
                  <a:lnTo>
                    <a:pt y="8" x="0"/>
                  </a:lnTo>
                  <a:lnTo>
                    <a:pt y="0" x="0"/>
                  </a:lnTo>
                  <a:lnTo>
                    <a:pt y="0" x="0"/>
                  </a:lnTo>
                  <a:lnTo>
                    <a:pt y="0" x="15"/>
                  </a:lnTo>
                  <a:lnTo>
                    <a:pt y="8" x="30"/>
                  </a:lnTo>
                  <a:close/>
                </a:path>
              </a:pathLst>
            </a:custGeom>
            <a:solidFill>
              <a:srgbClr val="DEE0E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05" name="Shape 7405"/>
            <p:cNvSpPr/>
            <p:nvPr/>
          </p:nvSpPr>
          <p:spPr>
            <a:xfrm>
              <a:off y="4403725" x="8301036"/>
              <a:ext cy="47625" cx="60325"/>
            </a:xfrm>
            <a:custGeom>
              <a:pathLst>
                <a:path w="38" extrusionOk="0" h="30">
                  <a:moveTo>
                    <a:pt y="30" x="8"/>
                  </a:moveTo>
                  <a:lnTo>
                    <a:pt y="23" x="23"/>
                  </a:lnTo>
                  <a:lnTo>
                    <a:pt y="8" x="30"/>
                  </a:lnTo>
                  <a:lnTo>
                    <a:pt y="8" x="38"/>
                  </a:lnTo>
                  <a:lnTo>
                    <a:pt y="8" x="38"/>
                  </a:lnTo>
                  <a:lnTo>
                    <a:pt y="8" x="30"/>
                  </a:lnTo>
                  <a:lnTo>
                    <a:pt y="8" x="30"/>
                  </a:lnTo>
                  <a:lnTo>
                    <a:pt y="0" x="15"/>
                  </a:lnTo>
                  <a:lnTo>
                    <a:pt y="0" x="0"/>
                  </a:lnTo>
                  <a:lnTo>
                    <a:pt y="30" x="8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06" name="Shape 7406"/>
            <p:cNvSpPr/>
            <p:nvPr/>
          </p:nvSpPr>
          <p:spPr>
            <a:xfrm>
              <a:off y="4678362" x="8015286"/>
              <a:ext cy="47625" cx="47625"/>
            </a:xfrm>
            <a:custGeom>
              <a:pathLst>
                <a:path w="30" extrusionOk="0" h="30">
                  <a:moveTo>
                    <a:pt y="0" x="15"/>
                  </a:moveTo>
                  <a:lnTo>
                    <a:pt y="7" x="8"/>
                  </a:lnTo>
                  <a:lnTo>
                    <a:pt y="22" x="0"/>
                  </a:lnTo>
                  <a:lnTo>
                    <a:pt y="30" x="8"/>
                  </a:lnTo>
                  <a:lnTo>
                    <a:pt y="30" x="23"/>
                  </a:lnTo>
                  <a:lnTo>
                    <a:pt y="22" x="30"/>
                  </a:lnTo>
                  <a:lnTo>
                    <a:pt y="15" x="30"/>
                  </a:lnTo>
                  <a:lnTo>
                    <a:pt y="7" x="30"/>
                  </a:lnTo>
                  <a:lnTo>
                    <a:pt y="0" x="1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07" name="Shape 7407"/>
            <p:cNvSpPr/>
            <p:nvPr/>
          </p:nvSpPr>
          <p:spPr>
            <a:xfrm>
              <a:off y="4678362" x="8015286"/>
              <a:ext cy="47625" cx="47625"/>
            </a:xfrm>
            <a:custGeom>
              <a:pathLst>
                <a:path w="30" extrusionOk="0" h="30">
                  <a:moveTo>
                    <a:pt y="0" x="15"/>
                  </a:moveTo>
                  <a:lnTo>
                    <a:pt y="7" x="8"/>
                  </a:lnTo>
                  <a:lnTo>
                    <a:pt y="22" x="0"/>
                  </a:lnTo>
                  <a:lnTo>
                    <a:pt y="30" x="8"/>
                  </a:lnTo>
                  <a:lnTo>
                    <a:pt y="30" x="23"/>
                  </a:lnTo>
                  <a:lnTo>
                    <a:pt y="22" x="30"/>
                  </a:lnTo>
                  <a:lnTo>
                    <a:pt y="15" x="30"/>
                  </a:lnTo>
                  <a:lnTo>
                    <a:pt y="7" x="30"/>
                  </a:lnTo>
                  <a:lnTo>
                    <a:pt y="0" x="15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cxnSp>
          <p:nvCxnSpPr>
            <p:cNvPr id="7408" name="Shape 7408"/>
            <p:cNvCxnSpPr/>
            <p:nvPr/>
          </p:nvCxnSpPr>
          <p:spPr>
            <a:xfrm>
              <a:off y="4535487" x="8039100"/>
              <a:ext cy="11112" cx="0"/>
            </a:xfrm>
            <a:prstGeom prst="straightConnector1">
              <a:avLst/>
            </a:prstGeom>
            <a:solidFill>
              <a:srgbClr val="FFFFFF"/>
            </a:solidFill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</p:cxnSp>
        <p:sp>
          <p:nvSpPr>
            <p:cNvPr id="7409" name="Shape 7409"/>
            <p:cNvSpPr/>
            <p:nvPr/>
          </p:nvSpPr>
          <p:spPr>
            <a:xfrm>
              <a:off y="4522787" x="7694611"/>
              <a:ext cy="84136" cx="344487"/>
            </a:xfrm>
            <a:custGeom>
              <a:pathLst>
                <a:path w="217" extrusionOk="0" h="53">
                  <a:moveTo>
                    <a:pt y="53" x="0"/>
                  </a:moveTo>
                  <a:lnTo>
                    <a:pt y="53" x="0"/>
                  </a:lnTo>
                  <a:lnTo>
                    <a:pt y="38" x="45"/>
                  </a:lnTo>
                  <a:lnTo>
                    <a:pt y="23" x="90"/>
                  </a:lnTo>
                  <a:lnTo>
                    <a:pt y="8" x="142"/>
                  </a:lnTo>
                  <a:lnTo>
                    <a:pt y="0" x="195"/>
                  </a:lnTo>
                  <a:lnTo>
                    <a:pt y="8" x="217"/>
                  </a:lnTo>
                  <a:lnTo>
                    <a:pt y="15" x="202"/>
                  </a:lnTo>
                  <a:lnTo>
                    <a:pt y="38" x="142"/>
                  </a:lnTo>
                  <a:lnTo>
                    <a:pt y="38" x="120"/>
                  </a:lnTo>
                  <a:lnTo>
                    <a:pt y="45" x="82"/>
                  </a:lnTo>
                  <a:lnTo>
                    <a:pt y="53" x="0"/>
                  </a:lnTo>
                  <a:lnTo>
                    <a:pt y="53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10" name="Shape 7410"/>
            <p:cNvSpPr/>
            <p:nvPr/>
          </p:nvSpPr>
          <p:spPr>
            <a:xfrm>
              <a:off y="4522787" x="7694611"/>
              <a:ext cy="84136" cx="344487"/>
            </a:xfrm>
            <a:custGeom>
              <a:pathLst>
                <a:path w="217" extrusionOk="0" h="53">
                  <a:moveTo>
                    <a:pt y="53" x="0"/>
                  </a:moveTo>
                  <a:lnTo>
                    <a:pt y="53" x="0"/>
                  </a:lnTo>
                  <a:lnTo>
                    <a:pt y="38" x="45"/>
                  </a:lnTo>
                  <a:lnTo>
                    <a:pt y="23" x="90"/>
                  </a:lnTo>
                  <a:lnTo>
                    <a:pt y="8" x="142"/>
                  </a:lnTo>
                  <a:lnTo>
                    <a:pt y="0" x="195"/>
                  </a:lnTo>
                  <a:lnTo>
                    <a:pt y="8" x="217"/>
                  </a:lnTo>
                  <a:lnTo>
                    <a:pt y="15" x="202"/>
                  </a:lnTo>
                  <a:lnTo>
                    <a:pt y="38" x="142"/>
                  </a:lnTo>
                  <a:lnTo>
                    <a:pt y="38" x="120"/>
                  </a:lnTo>
                  <a:lnTo>
                    <a:pt y="45" x="82"/>
                  </a:lnTo>
                  <a:lnTo>
                    <a:pt y="53" x="0"/>
                  </a:lnTo>
                  <a:lnTo>
                    <a:pt y="53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cxnSp>
          <p:nvCxnSpPr>
            <p:cNvPr id="7411" name="Shape 7411"/>
            <p:cNvCxnSpPr/>
            <p:nvPr/>
          </p:nvCxnSpPr>
          <p:spPr>
            <a:xfrm flipH="1">
              <a:off y="4535487" x="7932737"/>
              <a:ext cy="11112" cx="106362"/>
            </a:xfrm>
            <a:prstGeom prst="straightConnector1">
              <a:avLst/>
            </a:prstGeom>
            <a:solidFill>
              <a:srgbClr val="FFFFFF"/>
            </a:solidFill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</p:cxnSp>
        <p:sp>
          <p:nvSpPr>
            <p:cNvPr id="7412" name="Shape 7412"/>
            <p:cNvSpPr/>
            <p:nvPr/>
          </p:nvSpPr>
          <p:spPr>
            <a:xfrm>
              <a:off y="4546600" x="7766050"/>
              <a:ext cy="36511" cx="166686"/>
            </a:xfrm>
            <a:custGeom>
              <a:pathLst>
                <a:path w="105" extrusionOk="0" h="23">
                  <a:moveTo>
                    <a:pt y="23" x="0"/>
                  </a:moveTo>
                  <a:lnTo>
                    <a:pt y="23" x="0"/>
                  </a:lnTo>
                  <a:lnTo>
                    <a:pt y="8" x="37"/>
                  </a:lnTo>
                  <a:lnTo>
                    <a:pt y="0" x="60"/>
                  </a:lnTo>
                  <a:lnTo>
                    <a:pt y="0" x="67"/>
                  </a:lnTo>
                  <a:lnTo>
                    <a:pt y="0" x="97"/>
                  </a:lnTo>
                  <a:lnTo>
                    <a:pt y="0" x="105"/>
                  </a:lnTo>
                  <a:lnTo>
                    <a:pt y="8" x="97"/>
                  </a:lnTo>
                  <a:lnTo>
                    <a:pt y="15" x="75"/>
                  </a:lnTo>
                  <a:lnTo>
                    <a:pt y="15" x="60"/>
                  </a:lnTo>
                  <a:lnTo>
                    <a:pt y="15" x="37"/>
                  </a:lnTo>
                  <a:lnTo>
                    <a:pt y="23" x="0"/>
                  </a:lnTo>
                  <a:lnTo>
                    <a:pt y="23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13" name="Shape 7413"/>
            <p:cNvSpPr/>
            <p:nvPr/>
          </p:nvSpPr>
          <p:spPr>
            <a:xfrm>
              <a:off y="4546600" x="7766050"/>
              <a:ext cy="36511" cx="166686"/>
            </a:xfrm>
            <a:custGeom>
              <a:pathLst>
                <a:path w="105" extrusionOk="0" h="23">
                  <a:moveTo>
                    <a:pt y="23" x="0"/>
                  </a:moveTo>
                  <a:lnTo>
                    <a:pt y="23" x="0"/>
                  </a:lnTo>
                  <a:lnTo>
                    <a:pt y="8" x="37"/>
                  </a:lnTo>
                  <a:lnTo>
                    <a:pt y="0" x="60"/>
                  </a:lnTo>
                  <a:lnTo>
                    <a:pt y="0" x="67"/>
                  </a:lnTo>
                  <a:lnTo>
                    <a:pt y="0" x="97"/>
                  </a:lnTo>
                  <a:lnTo>
                    <a:pt y="0" x="105"/>
                  </a:lnTo>
                  <a:lnTo>
                    <a:pt y="8" x="97"/>
                  </a:lnTo>
                  <a:lnTo>
                    <a:pt y="15" x="75"/>
                  </a:lnTo>
                  <a:lnTo>
                    <a:pt y="15" x="60"/>
                  </a:lnTo>
                  <a:lnTo>
                    <a:pt y="15" x="37"/>
                  </a:lnTo>
                  <a:lnTo>
                    <a:pt y="23" x="0"/>
                  </a:lnTo>
                  <a:lnTo>
                    <a:pt y="23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14" name="Shape 7414"/>
            <p:cNvSpPr/>
            <p:nvPr/>
          </p:nvSpPr>
          <p:spPr>
            <a:xfrm>
              <a:off y="4606925" x="7610475"/>
              <a:ext cy="58736" cx="84136"/>
            </a:xfrm>
            <a:custGeom>
              <a:pathLst>
                <a:path w="53" extrusionOk="0" h="37">
                  <a:moveTo>
                    <a:pt y="0" x="53"/>
                  </a:moveTo>
                  <a:lnTo>
                    <a:pt y="0" x="45"/>
                  </a:lnTo>
                  <a:lnTo>
                    <a:pt y="15" x="15"/>
                  </a:lnTo>
                  <a:lnTo>
                    <a:pt y="37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15" name="Shape 7415"/>
            <p:cNvSpPr/>
            <p:nvPr/>
          </p:nvSpPr>
          <p:spPr>
            <a:xfrm>
              <a:off y="4546600" x="8039100"/>
              <a:ext cy="131762" cx="36511"/>
            </a:xfrm>
            <a:custGeom>
              <a:pathLst>
                <a:path w="23" extrusionOk="0" h="83">
                  <a:moveTo>
                    <a:pt y="0" x="23"/>
                  </a:moveTo>
                  <a:lnTo>
                    <a:pt y="8" x="23"/>
                  </a:lnTo>
                  <a:lnTo>
                    <a:pt y="83" x="8"/>
                  </a:lnTo>
                  <a:lnTo>
                    <a:pt y="83" x="8"/>
                  </a:lnTo>
                  <a:lnTo>
                    <a:pt y="83" x="8"/>
                  </a:lnTo>
                  <a:lnTo>
                    <a:pt y="83" x="0"/>
                  </a:lnTo>
                  <a:lnTo>
                    <a:pt y="83" x="0"/>
                  </a:lnTo>
                  <a:lnTo>
                    <a:pt y="83" x="0"/>
                  </a:lnTo>
                  <a:lnTo>
                    <a:pt y="8" x="0"/>
                  </a:lnTo>
                  <a:lnTo>
                    <a:pt y="0" x="0"/>
                  </a:lnTo>
                  <a:lnTo>
                    <a:pt y="0" x="0"/>
                  </a:lnTo>
                  <a:lnTo>
                    <a:pt y="0" x="8"/>
                  </a:lnTo>
                  <a:lnTo>
                    <a:pt y="0" x="15"/>
                  </a:lnTo>
                  <a:lnTo>
                    <a:pt y="0" x="15"/>
                  </a:lnTo>
                  <a:lnTo>
                    <a:pt y="0" x="23"/>
                  </a:lnTo>
                  <a:lnTo>
                    <a:pt y="0" x="2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16" name="Shape 7416"/>
            <p:cNvSpPr/>
            <p:nvPr/>
          </p:nvSpPr>
          <p:spPr>
            <a:xfrm>
              <a:off y="4546600" x="8039100"/>
              <a:ext cy="131762" cx="36511"/>
            </a:xfrm>
            <a:custGeom>
              <a:pathLst>
                <a:path w="23" extrusionOk="0" h="83">
                  <a:moveTo>
                    <a:pt y="0" x="23"/>
                  </a:moveTo>
                  <a:lnTo>
                    <a:pt y="8" x="23"/>
                  </a:lnTo>
                  <a:lnTo>
                    <a:pt y="83" x="8"/>
                  </a:lnTo>
                  <a:lnTo>
                    <a:pt y="83" x="8"/>
                  </a:lnTo>
                  <a:lnTo>
                    <a:pt y="83" x="8"/>
                  </a:lnTo>
                  <a:lnTo>
                    <a:pt y="83" x="0"/>
                  </a:lnTo>
                  <a:lnTo>
                    <a:pt y="83" x="0"/>
                  </a:lnTo>
                  <a:lnTo>
                    <a:pt y="83" x="0"/>
                  </a:lnTo>
                  <a:lnTo>
                    <a:pt y="8" x="0"/>
                  </a:lnTo>
                  <a:lnTo>
                    <a:pt y="0" x="0"/>
                  </a:lnTo>
                  <a:lnTo>
                    <a:pt y="0" x="0"/>
                  </a:lnTo>
                  <a:lnTo>
                    <a:pt y="0" x="8"/>
                  </a:lnTo>
                  <a:lnTo>
                    <a:pt y="0" x="15"/>
                  </a:lnTo>
                  <a:lnTo>
                    <a:pt y="0" x="15"/>
                  </a:lnTo>
                  <a:lnTo>
                    <a:pt y="0" x="23"/>
                  </a:lnTo>
                  <a:lnTo>
                    <a:pt y="0" x="23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17" name="Shape 7417"/>
            <p:cNvSpPr/>
            <p:nvPr/>
          </p:nvSpPr>
          <p:spPr>
            <a:xfrm>
              <a:off y="4678362" x="7932736"/>
              <a:ext cy="34925" cx="153987"/>
            </a:xfrm>
            <a:custGeom>
              <a:pathLst>
                <a:path w="97" extrusionOk="0" h="22">
                  <a:moveTo>
                    <a:pt y="22" x="7"/>
                  </a:moveTo>
                  <a:lnTo>
                    <a:pt y="0" x="60"/>
                  </a:lnTo>
                  <a:lnTo>
                    <a:pt y="0" x="97"/>
                  </a:lnTo>
                  <a:lnTo>
                    <a:pt y="7" x="75"/>
                  </a:lnTo>
                  <a:lnTo>
                    <a:pt y="22" x="0"/>
                  </a:lnTo>
                  <a:lnTo>
                    <a:pt y="22" x="0"/>
                  </a:lnTo>
                  <a:lnTo>
                    <a:pt y="22" x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18" name="Shape 7418"/>
            <p:cNvSpPr/>
            <p:nvPr/>
          </p:nvSpPr>
          <p:spPr>
            <a:xfrm>
              <a:off y="4678362" x="7932736"/>
              <a:ext cy="34925" cx="153987"/>
            </a:xfrm>
            <a:custGeom>
              <a:pathLst>
                <a:path w="97" extrusionOk="0" h="22">
                  <a:moveTo>
                    <a:pt y="22" x="7"/>
                  </a:moveTo>
                  <a:lnTo>
                    <a:pt y="0" x="60"/>
                  </a:lnTo>
                  <a:lnTo>
                    <a:pt y="0" x="97"/>
                  </a:lnTo>
                  <a:lnTo>
                    <a:pt y="7" x="75"/>
                  </a:lnTo>
                  <a:lnTo>
                    <a:pt y="22" x="0"/>
                  </a:lnTo>
                  <a:lnTo>
                    <a:pt y="22" x="0"/>
                  </a:lnTo>
                  <a:lnTo>
                    <a:pt y="22" x="7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19" name="Shape 7419"/>
            <p:cNvSpPr/>
            <p:nvPr/>
          </p:nvSpPr>
          <p:spPr>
            <a:xfrm>
              <a:off y="4702175" x="7943850"/>
              <a:ext cy="23811" cx="142875"/>
            </a:xfrm>
            <a:custGeom>
              <a:pathLst>
                <a:path w="90" extrusionOk="0" h="15">
                  <a:moveTo>
                    <a:pt y="0" x="90"/>
                  </a:moveTo>
                  <a:lnTo>
                    <a:pt y="7" x="45"/>
                  </a:lnTo>
                  <a:lnTo>
                    <a:pt y="15" x="0"/>
                  </a:lnTo>
                  <a:lnTo>
                    <a:pt y="15" x="0"/>
                  </a:lnTo>
                  <a:lnTo>
                    <a:pt y="15" x="0"/>
                  </a:lnTo>
                  <a:lnTo>
                    <a:pt y="7" x="38"/>
                  </a:lnTo>
                  <a:lnTo>
                    <a:pt y="0" x="9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20" name="Shape 7420"/>
            <p:cNvSpPr/>
            <p:nvPr/>
          </p:nvSpPr>
          <p:spPr>
            <a:xfrm>
              <a:off y="4702175" x="7943850"/>
              <a:ext cy="23811" cx="142875"/>
            </a:xfrm>
            <a:custGeom>
              <a:pathLst>
                <a:path w="90" extrusionOk="0" h="15">
                  <a:moveTo>
                    <a:pt y="0" x="90"/>
                  </a:moveTo>
                  <a:lnTo>
                    <a:pt y="7" x="45"/>
                  </a:lnTo>
                  <a:lnTo>
                    <a:pt y="15" x="0"/>
                  </a:lnTo>
                  <a:lnTo>
                    <a:pt y="15" x="0"/>
                  </a:lnTo>
                  <a:lnTo>
                    <a:pt y="15" x="0"/>
                  </a:lnTo>
                  <a:lnTo>
                    <a:pt y="7" x="38"/>
                  </a:lnTo>
                  <a:lnTo>
                    <a:pt y="0" x="9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21" name="Shape 7421"/>
            <p:cNvSpPr/>
            <p:nvPr/>
          </p:nvSpPr>
          <p:spPr>
            <a:xfrm>
              <a:off y="4403725" x="8301036"/>
              <a:ext cy="12700" cx="47625"/>
            </a:xfrm>
            <a:custGeom>
              <a:pathLst>
                <a:path w="30" extrusionOk="0" h="8">
                  <a:moveTo>
                    <a:pt y="0" x="0"/>
                  </a:moveTo>
                  <a:lnTo>
                    <a:pt y="8" x="23"/>
                  </a:lnTo>
                  <a:lnTo>
                    <a:pt y="8" x="30"/>
                  </a:lnTo>
                  <a:lnTo>
                    <a:pt y="8" x="23"/>
                  </a:lnTo>
                  <a:lnTo>
                    <a:pt y="8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AAA9A9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22" name="Shape 7422"/>
            <p:cNvSpPr/>
            <p:nvPr/>
          </p:nvSpPr>
          <p:spPr>
            <a:xfrm>
              <a:off y="4403725" x="8301036"/>
              <a:ext cy="12700" cx="47625"/>
            </a:xfrm>
            <a:custGeom>
              <a:pathLst>
                <a:path w="30" extrusionOk="0" h="8">
                  <a:moveTo>
                    <a:pt y="0" x="0"/>
                  </a:moveTo>
                  <a:lnTo>
                    <a:pt y="8" x="23"/>
                  </a:lnTo>
                  <a:lnTo>
                    <a:pt y="8" x="30"/>
                  </a:lnTo>
                  <a:lnTo>
                    <a:pt y="8" x="23"/>
                  </a:lnTo>
                  <a:lnTo>
                    <a:pt y="8" x="0"/>
                  </a:lnTo>
                  <a:lnTo>
                    <a:pt y="0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23" name="Shape 7423"/>
            <p:cNvSpPr/>
            <p:nvPr/>
          </p:nvSpPr>
          <p:spPr>
            <a:xfrm>
              <a:off y="4403725" x="8301036"/>
              <a:ext cy="12700" cx="47625"/>
            </a:xfrm>
            <a:custGeom>
              <a:pathLst>
                <a:path w="30" extrusionOk="0" h="8">
                  <a:moveTo>
                    <a:pt y="0" x="0"/>
                  </a:moveTo>
                  <a:lnTo>
                    <a:pt y="8" x="23"/>
                  </a:lnTo>
                  <a:lnTo>
                    <a:pt y="8" x="30"/>
                  </a:lnTo>
                  <a:lnTo>
                    <a:pt y="8" x="23"/>
                  </a:lnTo>
                  <a:lnTo>
                    <a:pt y="8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24" name="Shape 7424"/>
            <p:cNvSpPr/>
            <p:nvPr/>
          </p:nvSpPr>
          <p:spPr>
            <a:xfrm>
              <a:off y="4403725" x="8301036"/>
              <a:ext cy="12700" cx="47625"/>
            </a:xfrm>
            <a:custGeom>
              <a:pathLst>
                <a:path w="30" extrusionOk="0" h="8">
                  <a:moveTo>
                    <a:pt y="0" x="0"/>
                  </a:moveTo>
                  <a:lnTo>
                    <a:pt y="8" x="23"/>
                  </a:lnTo>
                  <a:lnTo>
                    <a:pt y="8" x="30"/>
                  </a:lnTo>
                  <a:lnTo>
                    <a:pt y="8" x="23"/>
                  </a:lnTo>
                  <a:lnTo>
                    <a:pt y="8" x="0"/>
                  </a:lnTo>
                  <a:lnTo>
                    <a:pt y="0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25" name="Shape 7425"/>
            <p:cNvSpPr/>
            <p:nvPr/>
          </p:nvSpPr>
          <p:spPr>
            <a:xfrm>
              <a:off y="4678362" x="7932736"/>
              <a:ext cy="47625" cx="166686"/>
            </a:xfrm>
            <a:custGeom>
              <a:pathLst>
                <a:path w="105" extrusionOk="0" h="30">
                  <a:moveTo>
                    <a:pt y="0" x="97"/>
                  </a:moveTo>
                  <a:lnTo>
                    <a:pt y="15" x="52"/>
                  </a:lnTo>
                  <a:lnTo>
                    <a:pt y="22" x="0"/>
                  </a:lnTo>
                  <a:lnTo>
                    <a:pt y="30" x="7"/>
                  </a:lnTo>
                  <a:lnTo>
                    <a:pt y="15" x="60"/>
                  </a:lnTo>
                  <a:lnTo>
                    <a:pt y="15" x="97"/>
                  </a:lnTo>
                  <a:lnTo>
                    <a:pt y="7" x="105"/>
                  </a:lnTo>
                  <a:lnTo>
                    <a:pt y="7" x="105"/>
                  </a:lnTo>
                  <a:lnTo>
                    <a:pt y="0" x="105"/>
                  </a:lnTo>
                  <a:lnTo>
                    <a:pt y="0" x="97"/>
                  </a:lnTo>
                  <a:lnTo>
                    <a:pt y="0" x="9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26" name="Shape 7426"/>
            <p:cNvSpPr/>
            <p:nvPr/>
          </p:nvSpPr>
          <p:spPr>
            <a:xfrm>
              <a:off y="4678362" x="7932736"/>
              <a:ext cy="47625" cx="166686"/>
            </a:xfrm>
            <a:custGeom>
              <a:pathLst>
                <a:path w="105" extrusionOk="0" h="30">
                  <a:moveTo>
                    <a:pt y="0" x="97"/>
                  </a:moveTo>
                  <a:lnTo>
                    <a:pt y="15" x="52"/>
                  </a:lnTo>
                  <a:lnTo>
                    <a:pt y="22" x="0"/>
                  </a:lnTo>
                  <a:lnTo>
                    <a:pt y="30" x="7"/>
                  </a:lnTo>
                  <a:lnTo>
                    <a:pt y="15" x="60"/>
                  </a:lnTo>
                  <a:lnTo>
                    <a:pt y="15" x="97"/>
                  </a:lnTo>
                  <a:lnTo>
                    <a:pt y="7" x="105"/>
                  </a:lnTo>
                  <a:lnTo>
                    <a:pt y="7" x="105"/>
                  </a:lnTo>
                  <a:lnTo>
                    <a:pt y="0" x="105"/>
                  </a:lnTo>
                  <a:lnTo>
                    <a:pt y="0" x="97"/>
                  </a:lnTo>
                  <a:lnTo>
                    <a:pt y="0" x="97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cxnSp>
          <p:nvCxnSpPr>
            <p:cNvPr id="7427" name="Shape 7427"/>
            <p:cNvCxnSpPr/>
            <p:nvPr/>
          </p:nvCxnSpPr>
          <p:spPr>
            <a:xfrm>
              <a:off y="4535487" x="6980236"/>
              <a:ext cy="225425" cx="95250"/>
            </a:xfrm>
            <a:prstGeom prst="straightConnector1">
              <a:avLst/>
            </a:prstGeom>
            <a:solidFill>
              <a:srgbClr val="FFFFFF"/>
            </a:solidFill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</p:cxnSp>
        <p:sp>
          <p:nvSpPr>
            <p:cNvPr id="7428" name="Shape 7428"/>
            <p:cNvSpPr/>
            <p:nvPr/>
          </p:nvSpPr>
          <p:spPr>
            <a:xfrm>
              <a:off y="4440237" x="8147050"/>
              <a:ext cy="23811" cx="142875"/>
            </a:xfrm>
            <a:custGeom>
              <a:pathLst>
                <a:path w="90" extrusionOk="0" h="15">
                  <a:moveTo>
                    <a:pt y="0" x="90"/>
                  </a:moveTo>
                  <a:lnTo>
                    <a:pt y="0" x="82"/>
                  </a:lnTo>
                  <a:lnTo>
                    <a:pt y="0" x="75"/>
                  </a:lnTo>
                  <a:lnTo>
                    <a:pt y="7" x="37"/>
                  </a:lnTo>
                  <a:lnTo>
                    <a:pt y="15" x="0"/>
                  </a:lnTo>
                  <a:lnTo>
                    <a:pt y="15" x="37"/>
                  </a:lnTo>
                  <a:lnTo>
                    <a:pt y="15" x="75"/>
                  </a:lnTo>
                  <a:lnTo>
                    <a:pt y="7" x="82"/>
                  </a:lnTo>
                  <a:lnTo>
                    <a:pt y="0" x="9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29" name="Shape 7429"/>
            <p:cNvSpPr/>
            <p:nvPr/>
          </p:nvSpPr>
          <p:spPr>
            <a:xfrm>
              <a:off y="4678362" x="7004050"/>
              <a:ext cy="34925" cx="190500"/>
            </a:xfrm>
            <a:custGeom>
              <a:pathLst>
                <a:path w="120" extrusionOk="0" h="22">
                  <a:moveTo>
                    <a:pt y="15" x="0"/>
                  </a:moveTo>
                  <a:lnTo>
                    <a:pt y="15" x="0"/>
                  </a:lnTo>
                  <a:lnTo>
                    <a:pt y="15" x="45"/>
                  </a:lnTo>
                  <a:lnTo>
                    <a:pt y="7" x="60"/>
                  </a:lnTo>
                  <a:lnTo>
                    <a:pt y="0" x="75"/>
                  </a:lnTo>
                  <a:lnTo>
                    <a:pt y="0" x="105"/>
                  </a:lnTo>
                  <a:lnTo>
                    <a:pt y="0" x="120"/>
                  </a:lnTo>
                  <a:lnTo>
                    <a:pt y="7" x="112"/>
                  </a:lnTo>
                  <a:lnTo>
                    <a:pt y="15" x="82"/>
                  </a:lnTo>
                  <a:lnTo>
                    <a:pt y="15" x="67"/>
                  </a:lnTo>
                  <a:lnTo>
                    <a:pt y="22" x="45"/>
                  </a:lnTo>
                  <a:lnTo>
                    <a:pt y="15" x="0"/>
                  </a:lnTo>
                  <a:lnTo>
                    <a:pt y="15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30" name="Shape 7430"/>
            <p:cNvSpPr/>
            <p:nvPr/>
          </p:nvSpPr>
          <p:spPr>
            <a:xfrm>
              <a:off y="4678362" x="7004050"/>
              <a:ext cy="34925" cx="190500"/>
            </a:xfrm>
            <a:custGeom>
              <a:pathLst>
                <a:path w="120" extrusionOk="0" h="22">
                  <a:moveTo>
                    <a:pt y="15" x="0"/>
                  </a:moveTo>
                  <a:lnTo>
                    <a:pt y="15" x="0"/>
                  </a:lnTo>
                  <a:lnTo>
                    <a:pt y="15" x="45"/>
                  </a:lnTo>
                  <a:lnTo>
                    <a:pt y="7" x="60"/>
                  </a:lnTo>
                  <a:lnTo>
                    <a:pt y="0" x="75"/>
                  </a:lnTo>
                  <a:lnTo>
                    <a:pt y="0" x="105"/>
                  </a:lnTo>
                  <a:lnTo>
                    <a:pt y="0" x="120"/>
                  </a:lnTo>
                  <a:lnTo>
                    <a:pt y="7" x="112"/>
                  </a:lnTo>
                  <a:lnTo>
                    <a:pt y="15" x="82"/>
                  </a:lnTo>
                  <a:lnTo>
                    <a:pt y="15" x="67"/>
                  </a:lnTo>
                  <a:lnTo>
                    <a:pt y="22" x="45"/>
                  </a:lnTo>
                  <a:lnTo>
                    <a:pt y="15" x="0"/>
                  </a:lnTo>
                  <a:lnTo>
                    <a:pt y="15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cxnSp>
          <p:nvCxnSpPr>
            <p:cNvPr id="7431" name="Shape 7431"/>
            <p:cNvCxnSpPr/>
            <p:nvPr/>
          </p:nvCxnSpPr>
          <p:spPr>
            <a:xfrm flipH="1">
              <a:off y="4678362" x="7123112"/>
              <a:ext cy="11112" cx="71436"/>
            </a:xfrm>
            <a:prstGeom prst="straightConnector1">
              <a:avLst/>
            </a:prstGeom>
            <a:solidFill>
              <a:srgbClr val="FFFFFF"/>
            </a:solidFill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</p:cxnSp>
        <p:sp>
          <p:nvSpPr>
            <p:cNvPr id="7432" name="Shape 7432"/>
            <p:cNvSpPr/>
            <p:nvPr/>
          </p:nvSpPr>
          <p:spPr>
            <a:xfrm>
              <a:off y="4689475" x="7027861"/>
              <a:ext cy="23811" cx="106362"/>
            </a:xfrm>
            <a:custGeom>
              <a:pathLst>
                <a:path w="67" extrusionOk="0" h="15">
                  <a:moveTo>
                    <a:pt y="8" x="0"/>
                  </a:moveTo>
                  <a:lnTo>
                    <a:pt y="8" x="0"/>
                  </a:lnTo>
                  <a:lnTo>
                    <a:pt y="8" x="30"/>
                  </a:lnTo>
                  <a:lnTo>
                    <a:pt y="8" x="37"/>
                  </a:lnTo>
                  <a:lnTo>
                    <a:pt y="0" x="45"/>
                  </a:lnTo>
                  <a:lnTo>
                    <a:pt y="0" x="60"/>
                  </a:lnTo>
                  <a:lnTo>
                    <a:pt y="0" x="67"/>
                  </a:lnTo>
                  <a:lnTo>
                    <a:pt y="8" x="60"/>
                  </a:lnTo>
                  <a:lnTo>
                    <a:pt y="8" x="45"/>
                  </a:lnTo>
                  <a:lnTo>
                    <a:pt y="8" x="37"/>
                  </a:lnTo>
                  <a:lnTo>
                    <a:pt y="15" x="30"/>
                  </a:lnTo>
                  <a:lnTo>
                    <a:pt y="8" x="0"/>
                  </a:lnTo>
                  <a:lnTo>
                    <a:pt y="8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33" name="Shape 7433"/>
            <p:cNvSpPr/>
            <p:nvPr/>
          </p:nvSpPr>
          <p:spPr>
            <a:xfrm>
              <a:off y="4689475" x="7027861"/>
              <a:ext cy="23811" cx="106362"/>
            </a:xfrm>
            <a:custGeom>
              <a:pathLst>
                <a:path w="67" extrusionOk="0" h="15">
                  <a:moveTo>
                    <a:pt y="8" x="0"/>
                  </a:moveTo>
                  <a:lnTo>
                    <a:pt y="8" x="0"/>
                  </a:lnTo>
                  <a:lnTo>
                    <a:pt y="8" x="30"/>
                  </a:lnTo>
                  <a:lnTo>
                    <a:pt y="8" x="37"/>
                  </a:lnTo>
                  <a:lnTo>
                    <a:pt y="0" x="45"/>
                  </a:lnTo>
                  <a:lnTo>
                    <a:pt y="0" x="60"/>
                  </a:lnTo>
                  <a:lnTo>
                    <a:pt y="0" x="67"/>
                  </a:lnTo>
                  <a:lnTo>
                    <a:pt y="8" x="60"/>
                  </a:lnTo>
                  <a:lnTo>
                    <a:pt y="8" x="45"/>
                  </a:lnTo>
                  <a:lnTo>
                    <a:pt y="8" x="37"/>
                  </a:lnTo>
                  <a:lnTo>
                    <a:pt y="15" x="30"/>
                  </a:lnTo>
                  <a:lnTo>
                    <a:pt y="8" x="0"/>
                  </a:lnTo>
                  <a:lnTo>
                    <a:pt y="8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34" name="Shape 7434"/>
            <p:cNvSpPr/>
            <p:nvPr/>
          </p:nvSpPr>
          <p:spPr>
            <a:xfrm>
              <a:off y="4332287" x="5384800"/>
              <a:ext cy="274637" cx="1404936"/>
            </a:xfrm>
            <a:custGeom>
              <a:pathLst>
                <a:path w="885" extrusionOk="0" h="173">
                  <a:moveTo>
                    <a:pt y="45" x="548"/>
                  </a:moveTo>
                  <a:lnTo>
                    <a:pt y="75" x="173"/>
                  </a:lnTo>
                  <a:lnTo>
                    <a:pt y="75" x="165"/>
                  </a:lnTo>
                  <a:lnTo>
                    <a:pt y="75" x="158"/>
                  </a:lnTo>
                  <a:lnTo>
                    <a:pt y="23" x="90"/>
                  </a:lnTo>
                  <a:lnTo>
                    <a:pt y="8" x="75"/>
                  </a:lnTo>
                  <a:lnTo>
                    <a:pt y="8" x="60"/>
                  </a:lnTo>
                  <a:lnTo>
                    <a:pt y="0" x="8"/>
                  </a:lnTo>
                  <a:lnTo>
                    <a:pt y="8" x="8"/>
                  </a:lnTo>
                  <a:lnTo>
                    <a:pt y="8" x="0"/>
                  </a:lnTo>
                  <a:lnTo>
                    <a:pt y="150" x="0"/>
                  </a:lnTo>
                  <a:lnTo>
                    <a:pt y="150" x="0"/>
                  </a:lnTo>
                  <a:lnTo>
                    <a:pt y="158" x="0"/>
                  </a:lnTo>
                  <a:lnTo>
                    <a:pt y="173" x="488"/>
                  </a:lnTo>
                  <a:lnTo>
                    <a:pt y="173" x="578"/>
                  </a:lnTo>
                  <a:lnTo>
                    <a:pt y="173" x="675"/>
                  </a:lnTo>
                  <a:lnTo>
                    <a:pt y="173" x="765"/>
                  </a:lnTo>
                  <a:lnTo>
                    <a:pt y="165" x="848"/>
                  </a:lnTo>
                  <a:lnTo>
                    <a:pt y="165" x="863"/>
                  </a:lnTo>
                  <a:lnTo>
                    <a:pt y="158" x="870"/>
                  </a:lnTo>
                  <a:lnTo>
                    <a:pt y="150" x="870"/>
                  </a:lnTo>
                  <a:lnTo>
                    <a:pt y="143" x="870"/>
                  </a:lnTo>
                  <a:lnTo>
                    <a:pt y="135" x="870"/>
                  </a:lnTo>
                  <a:lnTo>
                    <a:pt y="135" x="870"/>
                  </a:lnTo>
                  <a:lnTo>
                    <a:pt y="135" x="870"/>
                  </a:lnTo>
                  <a:lnTo>
                    <a:pt y="135" x="870"/>
                  </a:lnTo>
                  <a:lnTo>
                    <a:pt y="128" x="878"/>
                  </a:lnTo>
                  <a:lnTo>
                    <a:pt y="128" x="885"/>
                  </a:lnTo>
                  <a:lnTo>
                    <a:pt y="90" x="885"/>
                  </a:lnTo>
                  <a:lnTo>
                    <a:pt y="83" x="825"/>
                  </a:lnTo>
                  <a:lnTo>
                    <a:pt y="75" x="743"/>
                  </a:lnTo>
                  <a:lnTo>
                    <a:pt y="45" x="690"/>
                  </a:lnTo>
                  <a:lnTo>
                    <a:pt y="38" x="645"/>
                  </a:lnTo>
                  <a:lnTo>
                    <a:pt y="38" x="593"/>
                  </a:lnTo>
                  <a:lnTo>
                    <a:pt y="45" x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35" name="Shape 7435"/>
            <p:cNvSpPr/>
            <p:nvPr/>
          </p:nvSpPr>
          <p:spPr>
            <a:xfrm>
              <a:off y="4332287" x="5384800"/>
              <a:ext cy="274637" cx="1404936"/>
            </a:xfrm>
            <a:custGeom>
              <a:pathLst>
                <a:path w="885" extrusionOk="0" h="173">
                  <a:moveTo>
                    <a:pt y="45" x="548"/>
                  </a:moveTo>
                  <a:lnTo>
                    <a:pt y="75" x="173"/>
                  </a:lnTo>
                  <a:lnTo>
                    <a:pt y="75" x="165"/>
                  </a:lnTo>
                  <a:lnTo>
                    <a:pt y="75" x="158"/>
                  </a:lnTo>
                  <a:lnTo>
                    <a:pt y="23" x="90"/>
                  </a:lnTo>
                  <a:lnTo>
                    <a:pt y="8" x="75"/>
                  </a:lnTo>
                  <a:lnTo>
                    <a:pt y="8" x="60"/>
                  </a:lnTo>
                  <a:lnTo>
                    <a:pt y="0" x="8"/>
                  </a:lnTo>
                  <a:lnTo>
                    <a:pt y="8" x="8"/>
                  </a:lnTo>
                  <a:lnTo>
                    <a:pt y="8" x="0"/>
                  </a:lnTo>
                  <a:lnTo>
                    <a:pt y="150" x="0"/>
                  </a:lnTo>
                  <a:lnTo>
                    <a:pt y="150" x="0"/>
                  </a:lnTo>
                  <a:lnTo>
                    <a:pt y="158" x="0"/>
                  </a:lnTo>
                  <a:lnTo>
                    <a:pt y="173" x="488"/>
                  </a:lnTo>
                  <a:lnTo>
                    <a:pt y="173" x="578"/>
                  </a:lnTo>
                  <a:lnTo>
                    <a:pt y="173" x="675"/>
                  </a:lnTo>
                  <a:lnTo>
                    <a:pt y="173" x="765"/>
                  </a:lnTo>
                  <a:lnTo>
                    <a:pt y="165" x="848"/>
                  </a:lnTo>
                  <a:lnTo>
                    <a:pt y="165" x="863"/>
                  </a:lnTo>
                  <a:lnTo>
                    <a:pt y="158" x="870"/>
                  </a:lnTo>
                  <a:lnTo>
                    <a:pt y="150" x="870"/>
                  </a:lnTo>
                  <a:lnTo>
                    <a:pt y="143" x="870"/>
                  </a:lnTo>
                  <a:lnTo>
                    <a:pt y="135" x="870"/>
                  </a:lnTo>
                  <a:lnTo>
                    <a:pt y="135" x="870"/>
                  </a:lnTo>
                  <a:lnTo>
                    <a:pt y="135" x="870"/>
                  </a:lnTo>
                  <a:lnTo>
                    <a:pt y="135" x="870"/>
                  </a:lnTo>
                  <a:lnTo>
                    <a:pt y="128" x="878"/>
                  </a:lnTo>
                  <a:lnTo>
                    <a:pt y="128" x="885"/>
                  </a:lnTo>
                  <a:lnTo>
                    <a:pt y="90" x="885"/>
                  </a:lnTo>
                  <a:lnTo>
                    <a:pt y="83" x="825"/>
                  </a:lnTo>
                  <a:lnTo>
                    <a:pt y="75" x="743"/>
                  </a:lnTo>
                  <a:lnTo>
                    <a:pt y="45" x="690"/>
                  </a:lnTo>
                  <a:lnTo>
                    <a:pt y="38" x="645"/>
                  </a:lnTo>
                  <a:lnTo>
                    <a:pt y="38" x="593"/>
                  </a:lnTo>
                  <a:lnTo>
                    <a:pt y="45" x="548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36" name="Shape 7436"/>
            <p:cNvSpPr/>
            <p:nvPr/>
          </p:nvSpPr>
          <p:spPr>
            <a:xfrm>
              <a:off y="4403725" x="6242050"/>
              <a:ext cy="84136" cx="322261"/>
            </a:xfrm>
            <a:custGeom>
              <a:pathLst>
                <a:path w="203" extrusionOk="0" h="53">
                  <a:moveTo>
                    <a:pt y="30" x="203"/>
                  </a:moveTo>
                  <a:lnTo>
                    <a:pt y="45" x="188"/>
                  </a:lnTo>
                  <a:lnTo>
                    <a:pt y="53" x="165"/>
                  </a:lnTo>
                  <a:lnTo>
                    <a:pt y="45" x="60"/>
                  </a:lnTo>
                  <a:lnTo>
                    <a:pt y="0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37" name="Shape 7437"/>
            <p:cNvSpPr/>
            <p:nvPr/>
          </p:nvSpPr>
          <p:spPr>
            <a:xfrm>
              <a:off y="4392612" x="6432550"/>
              <a:ext cy="71436" cx="131762"/>
            </a:xfrm>
            <a:custGeom>
              <a:pathLst>
                <a:path w="83" extrusionOk="0" h="45">
                  <a:moveTo>
                    <a:pt y="45" x="75"/>
                  </a:moveTo>
                  <a:lnTo>
                    <a:pt y="0" x="0"/>
                  </a:lnTo>
                  <a:lnTo>
                    <a:pt y="15" x="38"/>
                  </a:lnTo>
                  <a:lnTo>
                    <a:pt y="37" x="83"/>
                  </a:lnTo>
                  <a:lnTo>
                    <a:pt y="37" x="75"/>
                  </a:lnTo>
                  <a:lnTo>
                    <a:pt y="45" x="75"/>
                  </a:lnTo>
                  <a:close/>
                </a:path>
              </a:pathLst>
            </a:custGeom>
            <a:solidFill>
              <a:srgbClr val="B4D2E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38" name="Shape 7438"/>
            <p:cNvSpPr/>
            <p:nvPr/>
          </p:nvSpPr>
          <p:spPr>
            <a:xfrm>
              <a:off y="4392612" x="6408737"/>
              <a:ext cy="82550" cx="155575"/>
            </a:xfrm>
            <a:custGeom>
              <a:pathLst>
                <a:path w="98" extrusionOk="0" h="52">
                  <a:moveTo>
                    <a:pt y="7" x="45"/>
                  </a:moveTo>
                  <a:lnTo>
                    <a:pt y="37" x="98"/>
                  </a:lnTo>
                  <a:lnTo>
                    <a:pt y="45" x="90"/>
                  </a:lnTo>
                  <a:lnTo>
                    <a:pt y="52" x="83"/>
                  </a:lnTo>
                  <a:lnTo>
                    <a:pt y="0" x="0"/>
                  </a:lnTo>
                  <a:lnTo>
                    <a:pt y="7" x="23"/>
                  </a:lnTo>
                  <a:lnTo>
                    <a:pt y="7" x="45"/>
                  </a:lnTo>
                  <a:close/>
                </a:path>
              </a:pathLst>
            </a:custGeom>
            <a:solidFill>
              <a:srgbClr val="B4D2E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39" name="Shape 7439"/>
            <p:cNvSpPr/>
            <p:nvPr/>
          </p:nvSpPr>
          <p:spPr>
            <a:xfrm>
              <a:off y="4392612" x="6373812"/>
              <a:ext cy="82550" cx="177800"/>
            </a:xfrm>
            <a:custGeom>
              <a:pathLst>
                <a:path w="112" extrusionOk="0" h="52">
                  <a:moveTo>
                    <a:pt y="0" x="37"/>
                  </a:moveTo>
                  <a:lnTo>
                    <a:pt y="45" x="112"/>
                  </a:lnTo>
                  <a:lnTo>
                    <a:pt y="52" x="105"/>
                  </a:lnTo>
                  <a:lnTo>
                    <a:pt y="52" x="97"/>
                  </a:lnTo>
                  <a:lnTo>
                    <a:pt y="0" x="0"/>
                  </a:lnTo>
                  <a:lnTo>
                    <a:pt y="0" x="22"/>
                  </a:lnTo>
                  <a:lnTo>
                    <a:pt y="0" x="37"/>
                  </a:lnTo>
                  <a:close/>
                </a:path>
              </a:pathLst>
            </a:custGeom>
            <a:solidFill>
              <a:srgbClr val="B8D4E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40" name="Shape 7440"/>
            <p:cNvSpPr/>
            <p:nvPr/>
          </p:nvSpPr>
          <p:spPr>
            <a:xfrm>
              <a:off y="4392612" x="6350000"/>
              <a:ext cy="95250" cx="190500"/>
            </a:xfrm>
            <a:custGeom>
              <a:pathLst>
                <a:path w="120" extrusionOk="0" h="60">
                  <a:moveTo>
                    <a:pt y="0" x="37"/>
                  </a:moveTo>
                  <a:lnTo>
                    <a:pt y="52" x="120"/>
                  </a:lnTo>
                  <a:lnTo>
                    <a:pt y="52" x="112"/>
                  </a:lnTo>
                  <a:lnTo>
                    <a:pt y="60" x="105"/>
                  </a:lnTo>
                  <a:lnTo>
                    <a:pt y="0" x="0"/>
                  </a:lnTo>
                  <a:lnTo>
                    <a:pt y="0" x="15"/>
                  </a:lnTo>
                  <a:lnTo>
                    <a:pt y="0" x="37"/>
                  </a:lnTo>
                  <a:close/>
                </a:path>
              </a:pathLst>
            </a:custGeom>
            <a:solidFill>
              <a:srgbClr val="BED8E9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41" name="Shape 7441"/>
            <p:cNvSpPr/>
            <p:nvPr/>
          </p:nvSpPr>
          <p:spPr>
            <a:xfrm>
              <a:off y="4392612" x="6326187"/>
              <a:ext cy="95250" cx="201612"/>
            </a:xfrm>
            <a:custGeom>
              <a:pathLst>
                <a:path w="127" extrusionOk="0" h="60">
                  <a:moveTo>
                    <a:pt y="0" x="30"/>
                  </a:moveTo>
                  <a:lnTo>
                    <a:pt y="52" x="127"/>
                  </a:lnTo>
                  <a:lnTo>
                    <a:pt y="60" x="120"/>
                  </a:lnTo>
                  <a:lnTo>
                    <a:pt y="60" x="112"/>
                  </a:lnTo>
                  <a:lnTo>
                    <a:pt y="60" x="105"/>
                  </a:lnTo>
                  <a:lnTo>
                    <a:pt y="0" x="0"/>
                  </a:lnTo>
                  <a:lnTo>
                    <a:pt y="0" x="15"/>
                  </a:lnTo>
                  <a:lnTo>
                    <a:pt y="0" x="30"/>
                  </a:lnTo>
                  <a:close/>
                </a:path>
              </a:pathLst>
            </a:custGeom>
            <a:solidFill>
              <a:srgbClr val="C7DD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42" name="Shape 7442"/>
            <p:cNvSpPr/>
            <p:nvPr/>
          </p:nvSpPr>
          <p:spPr>
            <a:xfrm>
              <a:off y="4392612" x="6302375"/>
              <a:ext cy="95250" cx="214311"/>
            </a:xfrm>
            <a:custGeom>
              <a:pathLst>
                <a:path w="135" extrusionOk="0" h="60">
                  <a:moveTo>
                    <a:pt y="0" x="30"/>
                  </a:moveTo>
                  <a:lnTo>
                    <a:pt y="60" x="135"/>
                  </a:lnTo>
                  <a:lnTo>
                    <a:pt y="60" x="135"/>
                  </a:lnTo>
                  <a:lnTo>
                    <a:pt y="60" x="127"/>
                  </a:lnTo>
                  <a:lnTo>
                    <a:pt y="60" x="105"/>
                  </a:lnTo>
                  <a:lnTo>
                    <a:pt y="7" x="0"/>
                  </a:lnTo>
                  <a:lnTo>
                    <a:pt y="0" x="15"/>
                  </a:lnTo>
                  <a:lnTo>
                    <a:pt y="0" x="3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43" name="Shape 7443"/>
            <p:cNvSpPr/>
            <p:nvPr/>
          </p:nvSpPr>
          <p:spPr>
            <a:xfrm>
              <a:off y="4392612" x="6278562"/>
              <a:ext cy="95250" cx="214311"/>
            </a:xfrm>
            <a:custGeom>
              <a:pathLst>
                <a:path w="135" extrusionOk="0" h="60">
                  <a:moveTo>
                    <a:pt y="0" x="30"/>
                  </a:moveTo>
                  <a:lnTo>
                    <a:pt y="60" x="135"/>
                  </a:lnTo>
                  <a:lnTo>
                    <a:pt y="60" x="97"/>
                  </a:lnTo>
                  <a:lnTo>
                    <a:pt y="7" x="0"/>
                  </a:lnTo>
                  <a:lnTo>
                    <a:pt y="7" x="15"/>
                  </a:lnTo>
                  <a:lnTo>
                    <a:pt y="0" x="3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44" name="Shape 7444"/>
            <p:cNvSpPr/>
            <p:nvPr/>
          </p:nvSpPr>
          <p:spPr>
            <a:xfrm>
              <a:off y="4403725" x="6254750"/>
              <a:ext cy="84136" cx="214311"/>
            </a:xfrm>
            <a:custGeom>
              <a:pathLst>
                <a:path w="135" extrusionOk="0" h="53">
                  <a:moveTo>
                    <a:pt y="0" x="30"/>
                  </a:moveTo>
                  <a:lnTo>
                    <a:pt y="53" x="135"/>
                  </a:lnTo>
                  <a:lnTo>
                    <a:pt y="53" x="90"/>
                  </a:lnTo>
                  <a:lnTo>
                    <a:pt y="0" x="0"/>
                  </a:lnTo>
                  <a:lnTo>
                    <a:pt y="0" x="0"/>
                  </a:lnTo>
                  <a:lnTo>
                    <a:pt y="0" x="0"/>
                  </a:lnTo>
                  <a:lnTo>
                    <a:pt y="0" x="15"/>
                  </a:lnTo>
                  <a:lnTo>
                    <a:pt y="0" x="3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45" name="Shape 7445"/>
            <p:cNvSpPr/>
            <p:nvPr/>
          </p:nvSpPr>
          <p:spPr>
            <a:xfrm>
              <a:off y="4403725" x="6230937"/>
              <a:ext cy="84136" cx="201612"/>
            </a:xfrm>
            <a:custGeom>
              <a:pathLst>
                <a:path w="127" extrusionOk="0" h="53">
                  <a:moveTo>
                    <a:pt y="0" x="30"/>
                  </a:moveTo>
                  <a:lnTo>
                    <a:pt y="53" x="127"/>
                  </a:lnTo>
                  <a:lnTo>
                    <a:pt y="53" x="90"/>
                  </a:lnTo>
                  <a:lnTo>
                    <a:pt y="0" x="0"/>
                  </a:lnTo>
                  <a:lnTo>
                    <a:pt y="0" x="15"/>
                  </a:lnTo>
                  <a:lnTo>
                    <a:pt y="0" x="15"/>
                  </a:lnTo>
                  <a:lnTo>
                    <a:pt y="0" x="15"/>
                  </a:lnTo>
                  <a:lnTo>
                    <a:pt y="0" x="22"/>
                  </a:lnTo>
                  <a:lnTo>
                    <a:pt y="0" x="3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46" name="Shape 7446"/>
            <p:cNvSpPr/>
            <p:nvPr/>
          </p:nvSpPr>
          <p:spPr>
            <a:xfrm>
              <a:off y="4403725" x="6230937"/>
              <a:ext cy="84136" cx="166686"/>
            </a:xfrm>
            <a:custGeom>
              <a:pathLst>
                <a:path w="105" extrusionOk="0" h="53">
                  <a:moveTo>
                    <a:pt y="0" x="15"/>
                  </a:moveTo>
                  <a:lnTo>
                    <a:pt y="53" x="105"/>
                  </a:lnTo>
                  <a:lnTo>
                    <a:pt y="45" x="67"/>
                  </a:lnTo>
                  <a:lnTo>
                    <a:pt y="15" x="7"/>
                  </a:lnTo>
                  <a:lnTo>
                    <a:pt y="0" x="0"/>
                  </a:lnTo>
                  <a:lnTo>
                    <a:pt y="0" x="15"/>
                  </a:lnTo>
                  <a:lnTo>
                    <a:pt y="0" x="15"/>
                  </a:lnTo>
                  <a:lnTo>
                    <a:pt y="0" x="15"/>
                  </a:lnTo>
                  <a:close/>
                </a:path>
              </a:pathLst>
            </a:custGeom>
            <a:solidFill>
              <a:srgbClr val="F0F6F9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47" name="Shape 7447"/>
            <p:cNvSpPr/>
            <p:nvPr/>
          </p:nvSpPr>
          <p:spPr>
            <a:xfrm>
              <a:off y="4403725" x="6230937"/>
              <a:ext cy="84136" cx="142875"/>
            </a:xfrm>
            <a:custGeom>
              <a:pathLst>
                <a:path w="90" extrusionOk="0" h="53">
                  <a:moveTo>
                    <a:pt y="0" x="0"/>
                  </a:moveTo>
                  <a:lnTo>
                    <a:pt y="53" x="90"/>
                  </a:lnTo>
                  <a:lnTo>
                    <a:pt y="45" x="52"/>
                  </a:lnTo>
                  <a:lnTo>
                    <a:pt y="30" x="22"/>
                  </a:lnTo>
                  <a:lnTo>
                    <a:pt y="0" x="0"/>
                  </a:lnTo>
                  <a:lnTo>
                    <a:pt y="0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F7FAF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48" name="Shape 7448"/>
            <p:cNvSpPr/>
            <p:nvPr/>
          </p:nvSpPr>
          <p:spPr>
            <a:xfrm>
              <a:off y="4427537" x="6242050"/>
              <a:ext cy="47625" cx="95250"/>
            </a:xfrm>
            <a:custGeom>
              <a:pathLst>
                <a:path w="60" extrusionOk="0" h="30">
                  <a:moveTo>
                    <a:pt y="0" x="0"/>
                  </a:moveTo>
                  <a:lnTo>
                    <a:pt y="30" x="60"/>
                  </a:lnTo>
                  <a:lnTo>
                    <a:pt y="30" x="2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49" name="Shape 7449"/>
            <p:cNvSpPr/>
            <p:nvPr/>
          </p:nvSpPr>
          <p:spPr>
            <a:xfrm>
              <a:off y="4451350" x="6265862"/>
              <a:ext cy="23811" cx="47625"/>
            </a:xfrm>
            <a:custGeom>
              <a:pathLst>
                <a:path w="30" extrusionOk="0" h="15">
                  <a:moveTo>
                    <a:pt y="0" x="0"/>
                  </a:moveTo>
                  <a:lnTo>
                    <a:pt y="15" x="30"/>
                  </a:lnTo>
                  <a:lnTo>
                    <a:pt y="15" x="8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50" name="Shape 7450"/>
            <p:cNvSpPr/>
            <p:nvPr/>
          </p:nvSpPr>
          <p:spPr>
            <a:xfrm>
              <a:off y="4392612" x="6230937"/>
              <a:ext cy="95250" cx="333375"/>
            </a:xfrm>
            <a:custGeom>
              <a:pathLst>
                <a:path w="210" extrusionOk="0" h="60">
                  <a:moveTo>
                    <a:pt y="7" x="0"/>
                  </a:moveTo>
                  <a:lnTo>
                    <a:pt y="52" x="30"/>
                  </a:lnTo>
                  <a:lnTo>
                    <a:pt y="60" x="172"/>
                  </a:lnTo>
                  <a:lnTo>
                    <a:pt y="52" x="195"/>
                  </a:lnTo>
                  <a:lnTo>
                    <a:pt y="37" x="210"/>
                  </a:lnTo>
                  <a:lnTo>
                    <a:pt y="7" x="165"/>
                  </a:lnTo>
                  <a:lnTo>
                    <a:pt y="0" x="120"/>
                  </a:lnTo>
                  <a:lnTo>
                    <a:pt y="0" x="67"/>
                  </a:lnTo>
                  <a:lnTo>
                    <a:pt y="7" x="15"/>
                  </a:lnTo>
                  <a:lnTo>
                    <a:pt y="7" x="15"/>
                  </a:lnTo>
                  <a:lnTo>
                    <a:pt y="7" x="15"/>
                  </a:lnTo>
                  <a:lnTo>
                    <a:pt y="7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51" name="Shape 7451"/>
            <p:cNvSpPr/>
            <p:nvPr/>
          </p:nvSpPr>
          <p:spPr>
            <a:xfrm>
              <a:off y="4403725" x="6230937"/>
              <a:ext cy="84136" cx="333375"/>
            </a:xfrm>
            <a:custGeom>
              <a:pathLst>
                <a:path w="210" extrusionOk="0" h="53">
                  <a:moveTo>
                    <a:pt y="0" x="0"/>
                  </a:moveTo>
                  <a:lnTo>
                    <a:pt y="45" x="30"/>
                  </a:lnTo>
                  <a:lnTo>
                    <a:pt y="53" x="172"/>
                  </a:lnTo>
                  <a:lnTo>
                    <a:pt y="45" x="195"/>
                  </a:lnTo>
                  <a:lnTo>
                    <a:pt y="30" x="21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52" name="Shape 7452"/>
            <p:cNvSpPr/>
            <p:nvPr/>
          </p:nvSpPr>
          <p:spPr>
            <a:xfrm>
              <a:off y="4403725" x="6265862"/>
              <a:ext cy="23811" cx="238125"/>
            </a:xfrm>
            <a:custGeom>
              <a:pathLst>
                <a:path w="150" extrusionOk="0" h="15">
                  <a:moveTo>
                    <a:pt y="8" x="8"/>
                  </a:moveTo>
                  <a:lnTo>
                    <a:pt y="0" x="68"/>
                  </a:lnTo>
                  <a:lnTo>
                    <a:pt y="0" x="105"/>
                  </a:lnTo>
                  <a:lnTo>
                    <a:pt y="8" x="135"/>
                  </a:lnTo>
                  <a:lnTo>
                    <a:pt y="15" x="150"/>
                  </a:lnTo>
                  <a:lnTo>
                    <a:pt y="8" x="120"/>
                  </a:lnTo>
                  <a:lnTo>
                    <a:pt y="0" x="83"/>
                  </a:lnTo>
                  <a:lnTo>
                    <a:pt y="0" x="45"/>
                  </a:lnTo>
                  <a:lnTo>
                    <a:pt y="0" x="0"/>
                  </a:lnTo>
                  <a:lnTo>
                    <a:pt y="8" x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53" name="Shape 7453"/>
            <p:cNvSpPr/>
            <p:nvPr/>
          </p:nvSpPr>
          <p:spPr>
            <a:xfrm>
              <a:off y="4403725" x="6265862"/>
              <a:ext cy="23811" cx="238125"/>
            </a:xfrm>
            <a:custGeom>
              <a:pathLst>
                <a:path w="150" extrusionOk="0" h="15">
                  <a:moveTo>
                    <a:pt y="8" x="8"/>
                  </a:moveTo>
                  <a:lnTo>
                    <a:pt y="0" x="68"/>
                  </a:lnTo>
                  <a:lnTo>
                    <a:pt y="0" x="105"/>
                  </a:lnTo>
                  <a:lnTo>
                    <a:pt y="8" x="135"/>
                  </a:lnTo>
                  <a:lnTo>
                    <a:pt y="15" x="150"/>
                  </a:lnTo>
                  <a:lnTo>
                    <a:pt y="8" x="120"/>
                  </a:lnTo>
                  <a:lnTo>
                    <a:pt y="0" x="83"/>
                  </a:lnTo>
                  <a:lnTo>
                    <a:pt y="0" x="45"/>
                  </a:lnTo>
                  <a:lnTo>
                    <a:pt y="0" x="0"/>
                  </a:lnTo>
                  <a:lnTo>
                    <a:pt y="8" x="8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54" name="Shape 7454"/>
            <p:cNvSpPr/>
            <p:nvPr/>
          </p:nvSpPr>
          <p:spPr>
            <a:xfrm>
              <a:off y="4511675" x="6789736"/>
              <a:ext cy="23811" cx="36511"/>
            </a:xfrm>
            <a:custGeom>
              <a:pathLst>
                <a:path w="23" extrusionOk="0" h="15">
                  <a:moveTo>
                    <a:pt y="0" x="0"/>
                  </a:moveTo>
                  <a:lnTo>
                    <a:pt y="7" x="23"/>
                  </a:lnTo>
                  <a:lnTo>
                    <a:pt y="7" x="8"/>
                  </a:lnTo>
                  <a:lnTo>
                    <a:pt y="15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B0B8B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55" name="Shape 7455"/>
            <p:cNvSpPr/>
            <p:nvPr/>
          </p:nvSpPr>
          <p:spPr>
            <a:xfrm>
              <a:off y="4498975" x="6789736"/>
              <a:ext cy="23811" cx="47625"/>
            </a:xfrm>
            <a:custGeom>
              <a:pathLst>
                <a:path w="30" extrusionOk="0" h="15">
                  <a:moveTo>
                    <a:pt y="15" x="8"/>
                  </a:moveTo>
                  <a:lnTo>
                    <a:pt y="15" x="0"/>
                  </a:lnTo>
                  <a:lnTo>
                    <a:pt y="0" x="0"/>
                  </a:lnTo>
                  <a:lnTo>
                    <a:pt y="8" x="30"/>
                  </a:lnTo>
                  <a:lnTo>
                    <a:pt y="8" x="30"/>
                  </a:lnTo>
                  <a:lnTo>
                    <a:pt y="15" x="23"/>
                  </a:lnTo>
                  <a:lnTo>
                    <a:pt y="15" x="8"/>
                  </a:lnTo>
                  <a:close/>
                </a:path>
              </a:pathLst>
            </a:custGeom>
            <a:solidFill>
              <a:srgbClr val="BBC0C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56" name="Shape 7456"/>
            <p:cNvSpPr/>
            <p:nvPr/>
          </p:nvSpPr>
          <p:spPr>
            <a:xfrm>
              <a:off y="4487862" x="6789736"/>
              <a:ext cy="34925" cx="47625"/>
            </a:xfrm>
            <a:custGeom>
              <a:pathLst>
                <a:path w="30" extrusionOk="0" h="22">
                  <a:moveTo>
                    <a:pt y="22" x="23"/>
                  </a:moveTo>
                  <a:lnTo>
                    <a:pt y="15" x="0"/>
                  </a:lnTo>
                  <a:lnTo>
                    <a:pt y="0" x="0"/>
                  </a:lnTo>
                  <a:lnTo>
                    <a:pt y="7" x="30"/>
                  </a:lnTo>
                  <a:lnTo>
                    <a:pt y="7" x="30"/>
                  </a:lnTo>
                  <a:lnTo>
                    <a:pt y="7" x="30"/>
                  </a:lnTo>
                  <a:lnTo>
                    <a:pt y="15" x="30"/>
                  </a:lnTo>
                  <a:lnTo>
                    <a:pt y="15" x="30"/>
                  </a:lnTo>
                  <a:lnTo>
                    <a:pt y="15" x="30"/>
                  </a:lnTo>
                  <a:lnTo>
                    <a:pt y="15" x="30"/>
                  </a:lnTo>
                  <a:lnTo>
                    <a:pt y="15" x="30"/>
                  </a:lnTo>
                  <a:lnTo>
                    <a:pt y="22" x="23"/>
                  </a:lnTo>
                  <a:close/>
                </a:path>
              </a:pathLst>
            </a:custGeom>
            <a:solidFill>
              <a:srgbClr val="C8CCD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57" name="Shape 7457"/>
            <p:cNvSpPr/>
            <p:nvPr/>
          </p:nvSpPr>
          <p:spPr>
            <a:xfrm>
              <a:off y="4475162" x="6789736"/>
              <a:ext cy="36511" cx="47625"/>
            </a:xfrm>
            <a:custGeom>
              <a:pathLst>
                <a:path w="30" extrusionOk="0" h="23">
                  <a:moveTo>
                    <a:pt y="23" x="30"/>
                  </a:moveTo>
                  <a:lnTo>
                    <a:pt y="15" x="0"/>
                  </a:lnTo>
                  <a:lnTo>
                    <a:pt y="0" x="0"/>
                  </a:lnTo>
                  <a:lnTo>
                    <a:pt y="8" x="8"/>
                  </a:lnTo>
                  <a:lnTo>
                    <a:pt y="8" x="23"/>
                  </a:lnTo>
                  <a:lnTo>
                    <a:pt y="15" x="30"/>
                  </a:lnTo>
                  <a:lnTo>
                    <a:pt y="23" x="30"/>
                  </a:lnTo>
                  <a:lnTo>
                    <a:pt y="23" x="30"/>
                  </a:lnTo>
                  <a:lnTo>
                    <a:pt y="23" x="30"/>
                  </a:lnTo>
                  <a:lnTo>
                    <a:pt y="23" x="30"/>
                  </a:lnTo>
                  <a:close/>
                </a:path>
              </a:pathLst>
            </a:custGeom>
            <a:solidFill>
              <a:srgbClr val="D3D6DA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58" name="Shape 7458"/>
            <p:cNvSpPr/>
            <p:nvPr/>
          </p:nvSpPr>
          <p:spPr>
            <a:xfrm>
              <a:off y="4475162" x="6789736"/>
              <a:ext cy="23811" cx="47625"/>
            </a:xfrm>
            <a:custGeom>
              <a:pathLst>
                <a:path w="30" extrusionOk="0" h="15">
                  <a:moveTo>
                    <a:pt y="15" x="30"/>
                  </a:moveTo>
                  <a:lnTo>
                    <a:pt y="8" x="0"/>
                  </a:lnTo>
                  <a:lnTo>
                    <a:pt y="0" x="0"/>
                  </a:lnTo>
                  <a:lnTo>
                    <a:pt y="8" x="15"/>
                  </a:lnTo>
                  <a:lnTo>
                    <a:pt y="15" x="30"/>
                  </a:lnTo>
                  <a:close/>
                </a:path>
              </a:pathLst>
            </a:custGeom>
            <a:solidFill>
              <a:srgbClr val="DEE0E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59" name="Shape 7459"/>
            <p:cNvSpPr/>
            <p:nvPr/>
          </p:nvSpPr>
          <p:spPr>
            <a:xfrm>
              <a:off y="4475162" x="6789736"/>
              <a:ext cy="12700" cx="12700"/>
            </a:xfrm>
            <a:custGeom>
              <a:pathLst>
                <a:path w="8" extrusionOk="0" h="8">
                  <a:moveTo>
                    <a:pt y="8" x="8"/>
                  </a:moveTo>
                  <a:lnTo>
                    <a:pt y="0" x="0"/>
                  </a:lnTo>
                  <a:lnTo>
                    <a:pt y="0" x="0"/>
                  </a:lnTo>
                  <a:lnTo>
                    <a:pt y="0" x="0"/>
                  </a:lnTo>
                  <a:lnTo>
                    <a:pt y="8" x="8"/>
                  </a:lnTo>
                  <a:close/>
                </a:path>
              </a:pathLst>
            </a:custGeom>
            <a:solidFill>
              <a:srgbClr val="E7EA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60" name="Shape 7460"/>
            <p:cNvSpPr/>
            <p:nvPr/>
          </p:nvSpPr>
          <p:spPr>
            <a:xfrm>
              <a:off y="4475162" x="6789736"/>
              <a:ext cy="60325" cx="47625"/>
            </a:xfrm>
            <a:custGeom>
              <a:pathLst>
                <a:path w="30" extrusionOk="0" h="38">
                  <a:moveTo>
                    <a:pt y="38" x="0"/>
                  </a:moveTo>
                  <a:lnTo>
                    <a:pt y="30" x="15"/>
                  </a:lnTo>
                  <a:lnTo>
                    <a:pt y="23" x="30"/>
                  </a:lnTo>
                  <a:lnTo>
                    <a:pt y="23" x="30"/>
                  </a:lnTo>
                  <a:lnTo>
                    <a:pt y="23" x="30"/>
                  </a:lnTo>
                  <a:lnTo>
                    <a:pt y="23" x="30"/>
                  </a:lnTo>
                  <a:lnTo>
                    <a:pt y="15" x="30"/>
                  </a:lnTo>
                  <a:lnTo>
                    <a:pt y="8" x="15"/>
                  </a:lnTo>
                  <a:lnTo>
                    <a:pt y="0" x="0"/>
                  </a:lnTo>
                  <a:lnTo>
                    <a:pt y="38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61" name="Shape 7461"/>
            <p:cNvSpPr/>
            <p:nvPr/>
          </p:nvSpPr>
          <p:spPr>
            <a:xfrm>
              <a:off y="4702175" x="6445250"/>
              <a:ext cy="47625" cx="58736"/>
            </a:xfrm>
            <a:custGeom>
              <a:pathLst>
                <a:path w="37" extrusionOk="0" h="30">
                  <a:moveTo>
                    <a:pt y="0" x="22"/>
                  </a:moveTo>
                  <a:lnTo>
                    <a:pt y="0" x="7"/>
                  </a:lnTo>
                  <a:lnTo>
                    <a:pt y="15" x="0"/>
                  </a:lnTo>
                  <a:lnTo>
                    <a:pt y="22" x="7"/>
                  </a:lnTo>
                  <a:lnTo>
                    <a:pt y="30" x="15"/>
                  </a:lnTo>
                  <a:lnTo>
                    <a:pt y="22" x="30"/>
                  </a:lnTo>
                  <a:lnTo>
                    <a:pt y="15" x="37"/>
                  </a:lnTo>
                  <a:lnTo>
                    <a:pt y="0" x="30"/>
                  </a:lnTo>
                  <a:lnTo>
                    <a:pt y="0" x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62" name="Shape 7462"/>
            <p:cNvSpPr/>
            <p:nvPr/>
          </p:nvSpPr>
          <p:spPr>
            <a:xfrm>
              <a:off y="4702175" x="6445250"/>
              <a:ext cy="47625" cx="58736"/>
            </a:xfrm>
            <a:custGeom>
              <a:pathLst>
                <a:path w="37" extrusionOk="0" h="30">
                  <a:moveTo>
                    <a:pt y="0" x="22"/>
                  </a:moveTo>
                  <a:lnTo>
                    <a:pt y="0" x="7"/>
                  </a:lnTo>
                  <a:lnTo>
                    <a:pt y="15" x="0"/>
                  </a:lnTo>
                  <a:lnTo>
                    <a:pt y="22" x="7"/>
                  </a:lnTo>
                  <a:lnTo>
                    <a:pt y="30" x="15"/>
                  </a:lnTo>
                  <a:lnTo>
                    <a:pt y="22" x="30"/>
                  </a:lnTo>
                  <a:lnTo>
                    <a:pt y="15" x="37"/>
                  </a:lnTo>
                  <a:lnTo>
                    <a:pt y="0" x="30"/>
                  </a:lnTo>
                  <a:lnTo>
                    <a:pt y="0" x="22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cxnSp>
          <p:nvCxnSpPr>
            <p:cNvPr id="7463" name="Shape 7463"/>
            <p:cNvCxnSpPr/>
            <p:nvPr/>
          </p:nvCxnSpPr>
          <p:spPr>
            <a:xfrm>
              <a:off y="4559300" x="6503987"/>
              <a:ext cy="11112" cx="0"/>
            </a:xfrm>
            <a:prstGeom prst="straightConnector1">
              <a:avLst/>
            </a:prstGeom>
            <a:solidFill>
              <a:srgbClr val="FFFFFF"/>
            </a:solidFill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</p:cxnSp>
        <p:sp>
          <p:nvSpPr>
            <p:cNvPr id="7464" name="Shape 7464"/>
            <p:cNvSpPr/>
            <p:nvPr/>
          </p:nvSpPr>
          <p:spPr>
            <a:xfrm>
              <a:off y="4535487" x="6159500"/>
              <a:ext cy="34925" cx="344487"/>
            </a:xfrm>
            <a:custGeom>
              <a:pathLst>
                <a:path w="217" extrusionOk="0" h="22">
                  <a:moveTo>
                    <a:pt y="15" x="0"/>
                  </a:moveTo>
                  <a:lnTo>
                    <a:pt y="15" x="0"/>
                  </a:lnTo>
                  <a:lnTo>
                    <a:pt y="7" x="45"/>
                  </a:lnTo>
                  <a:lnTo>
                    <a:pt y="0" x="90"/>
                  </a:lnTo>
                  <a:lnTo>
                    <a:pt y="0" x="142"/>
                  </a:lnTo>
                  <a:lnTo>
                    <a:pt y="7" x="195"/>
                  </a:lnTo>
                  <a:lnTo>
                    <a:pt y="15" x="217"/>
                  </a:lnTo>
                  <a:lnTo>
                    <a:pt y="22" x="195"/>
                  </a:lnTo>
                  <a:lnTo>
                    <a:pt y="22" x="142"/>
                  </a:lnTo>
                  <a:lnTo>
                    <a:pt y="22" x="120"/>
                  </a:lnTo>
                  <a:lnTo>
                    <a:pt y="22" x="75"/>
                  </a:lnTo>
                  <a:lnTo>
                    <a:pt y="15" x="0"/>
                  </a:lnTo>
                  <a:lnTo>
                    <a:pt y="15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65" name="Shape 7465"/>
            <p:cNvSpPr/>
            <p:nvPr/>
          </p:nvSpPr>
          <p:spPr>
            <a:xfrm>
              <a:off y="4535487" x="6159500"/>
              <a:ext cy="34925" cx="344487"/>
            </a:xfrm>
            <a:custGeom>
              <a:pathLst>
                <a:path w="217" extrusionOk="0" h="22">
                  <a:moveTo>
                    <a:pt y="15" x="0"/>
                  </a:moveTo>
                  <a:lnTo>
                    <a:pt y="15" x="0"/>
                  </a:lnTo>
                  <a:lnTo>
                    <a:pt y="7" x="45"/>
                  </a:lnTo>
                  <a:lnTo>
                    <a:pt y="0" x="90"/>
                  </a:lnTo>
                  <a:lnTo>
                    <a:pt y="0" x="142"/>
                  </a:lnTo>
                  <a:lnTo>
                    <a:pt y="7" x="195"/>
                  </a:lnTo>
                  <a:lnTo>
                    <a:pt y="15" x="217"/>
                  </a:lnTo>
                  <a:lnTo>
                    <a:pt y="22" x="195"/>
                  </a:lnTo>
                  <a:lnTo>
                    <a:pt y="22" x="142"/>
                  </a:lnTo>
                  <a:lnTo>
                    <a:pt y="22" x="120"/>
                  </a:lnTo>
                  <a:lnTo>
                    <a:pt y="22" x="75"/>
                  </a:lnTo>
                  <a:lnTo>
                    <a:pt y="15" x="0"/>
                  </a:lnTo>
                  <a:lnTo>
                    <a:pt y="15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cxnSp>
          <p:nvCxnSpPr>
            <p:cNvPr id="7466" name="Shape 7466"/>
            <p:cNvCxnSpPr/>
            <p:nvPr/>
          </p:nvCxnSpPr>
          <p:spPr>
            <a:xfrm rot="10800000">
              <a:off y="4546600" x="6408737"/>
              <a:ext cy="12699" cx="95250"/>
            </a:xfrm>
            <a:prstGeom prst="straightConnector1">
              <a:avLst/>
            </a:prstGeom>
            <a:solidFill>
              <a:srgbClr val="FFFFFF"/>
            </a:solidFill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</p:cxnSp>
        <p:sp>
          <p:nvSpPr>
            <p:cNvPr id="7467" name="Shape 7467"/>
            <p:cNvSpPr/>
            <p:nvPr/>
          </p:nvSpPr>
          <p:spPr>
            <a:xfrm>
              <a:off y="4535487" x="6230937"/>
              <a:ext cy="23811" cx="177800"/>
            </a:xfrm>
            <a:custGeom>
              <a:pathLst>
                <a:path w="112" extrusionOk="0" h="15">
                  <a:moveTo>
                    <a:pt y="7" x="0"/>
                  </a:moveTo>
                  <a:lnTo>
                    <a:pt y="7" x="0"/>
                  </a:lnTo>
                  <a:lnTo>
                    <a:pt y="0" x="37"/>
                  </a:lnTo>
                  <a:lnTo>
                    <a:pt y="0" x="60"/>
                  </a:lnTo>
                  <a:lnTo>
                    <a:pt y="0" x="75"/>
                  </a:lnTo>
                  <a:lnTo>
                    <a:pt y="0" x="97"/>
                  </a:lnTo>
                  <a:lnTo>
                    <a:pt y="7" x="112"/>
                  </a:lnTo>
                  <a:lnTo>
                    <a:pt y="15" x="97"/>
                  </a:lnTo>
                  <a:lnTo>
                    <a:pt y="15" x="75"/>
                  </a:lnTo>
                  <a:lnTo>
                    <a:pt y="15" x="60"/>
                  </a:lnTo>
                  <a:lnTo>
                    <a:pt y="15" x="37"/>
                  </a:lnTo>
                  <a:lnTo>
                    <a:pt y="7" x="0"/>
                  </a:lnTo>
                  <a:lnTo>
                    <a:pt y="7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68" name="Shape 7468"/>
            <p:cNvSpPr/>
            <p:nvPr/>
          </p:nvSpPr>
          <p:spPr>
            <a:xfrm>
              <a:off y="4535487" x="6230937"/>
              <a:ext cy="23811" cx="177800"/>
            </a:xfrm>
            <a:custGeom>
              <a:pathLst>
                <a:path w="112" extrusionOk="0" h="15">
                  <a:moveTo>
                    <a:pt y="7" x="0"/>
                  </a:moveTo>
                  <a:lnTo>
                    <a:pt y="7" x="0"/>
                  </a:lnTo>
                  <a:lnTo>
                    <a:pt y="0" x="37"/>
                  </a:lnTo>
                  <a:lnTo>
                    <a:pt y="0" x="60"/>
                  </a:lnTo>
                  <a:lnTo>
                    <a:pt y="0" x="75"/>
                  </a:lnTo>
                  <a:lnTo>
                    <a:pt y="0" x="97"/>
                  </a:lnTo>
                  <a:lnTo>
                    <a:pt y="7" x="112"/>
                  </a:lnTo>
                  <a:lnTo>
                    <a:pt y="15" x="97"/>
                  </a:lnTo>
                  <a:lnTo>
                    <a:pt y="15" x="75"/>
                  </a:lnTo>
                  <a:lnTo>
                    <a:pt y="15" x="60"/>
                  </a:lnTo>
                  <a:lnTo>
                    <a:pt y="15" x="37"/>
                  </a:lnTo>
                  <a:lnTo>
                    <a:pt y="7" x="0"/>
                  </a:lnTo>
                  <a:lnTo>
                    <a:pt y="7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69" name="Shape 7469"/>
            <p:cNvSpPr/>
            <p:nvPr/>
          </p:nvSpPr>
          <p:spPr>
            <a:xfrm>
              <a:off y="4559300" x="6051550"/>
              <a:ext cy="34925" cx="107950"/>
            </a:xfrm>
            <a:custGeom>
              <a:pathLst>
                <a:path w="68" extrusionOk="0" h="22">
                  <a:moveTo>
                    <a:pt y="0" x="68"/>
                  </a:moveTo>
                  <a:lnTo>
                    <a:pt y="0" x="53"/>
                  </a:lnTo>
                  <a:lnTo>
                    <a:pt y="7" x="23"/>
                  </a:lnTo>
                  <a:lnTo>
                    <a:pt y="22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70" name="Shape 7470"/>
            <p:cNvSpPr/>
            <p:nvPr/>
          </p:nvSpPr>
          <p:spPr>
            <a:xfrm>
              <a:off y="4570412" x="6469062"/>
              <a:ext cy="131762" cx="71436"/>
            </a:xfrm>
            <a:custGeom>
              <a:pathLst>
                <a:path w="45" extrusionOk="0" h="83">
                  <a:moveTo>
                    <a:pt y="0" x="45"/>
                  </a:moveTo>
                  <a:lnTo>
                    <a:pt y="8" x="45"/>
                  </a:lnTo>
                  <a:lnTo>
                    <a:pt y="75" x="15"/>
                  </a:lnTo>
                  <a:lnTo>
                    <a:pt y="83" x="15"/>
                  </a:lnTo>
                  <a:lnTo>
                    <a:pt y="83" x="15"/>
                  </a:lnTo>
                  <a:lnTo>
                    <a:pt y="83" x="0"/>
                  </a:lnTo>
                  <a:lnTo>
                    <a:pt y="83" x="0"/>
                  </a:lnTo>
                  <a:lnTo>
                    <a:pt y="75" x="0"/>
                  </a:lnTo>
                  <a:lnTo>
                    <a:pt y="8" x="22"/>
                  </a:lnTo>
                  <a:lnTo>
                    <a:pt y="0" x="22"/>
                  </a:lnTo>
                  <a:lnTo>
                    <a:pt y="0" x="22"/>
                  </a:lnTo>
                  <a:lnTo>
                    <a:pt y="0" x="22"/>
                  </a:lnTo>
                  <a:lnTo>
                    <a:pt y="0" x="30"/>
                  </a:lnTo>
                  <a:lnTo>
                    <a:pt y="0" x="37"/>
                  </a:lnTo>
                  <a:lnTo>
                    <a:pt y="0" x="45"/>
                  </a:lnTo>
                  <a:lnTo>
                    <a:pt y="0" x="4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71" name="Shape 7471"/>
            <p:cNvSpPr/>
            <p:nvPr/>
          </p:nvSpPr>
          <p:spPr>
            <a:xfrm>
              <a:off y="4570412" x="6469062"/>
              <a:ext cy="131762" cx="71436"/>
            </a:xfrm>
            <a:custGeom>
              <a:pathLst>
                <a:path w="45" extrusionOk="0" h="83">
                  <a:moveTo>
                    <a:pt y="0" x="45"/>
                  </a:moveTo>
                  <a:lnTo>
                    <a:pt y="8" x="45"/>
                  </a:lnTo>
                  <a:lnTo>
                    <a:pt y="75" x="15"/>
                  </a:lnTo>
                  <a:lnTo>
                    <a:pt y="83" x="15"/>
                  </a:lnTo>
                  <a:lnTo>
                    <a:pt y="83" x="15"/>
                  </a:lnTo>
                  <a:lnTo>
                    <a:pt y="83" x="0"/>
                  </a:lnTo>
                  <a:lnTo>
                    <a:pt y="83" x="0"/>
                  </a:lnTo>
                  <a:lnTo>
                    <a:pt y="75" x="0"/>
                  </a:lnTo>
                  <a:lnTo>
                    <a:pt y="8" x="22"/>
                  </a:lnTo>
                  <a:lnTo>
                    <a:pt y="0" x="22"/>
                  </a:lnTo>
                  <a:lnTo>
                    <a:pt y="0" x="22"/>
                  </a:lnTo>
                  <a:lnTo>
                    <a:pt y="0" x="22"/>
                  </a:lnTo>
                  <a:lnTo>
                    <a:pt y="0" x="30"/>
                  </a:lnTo>
                  <a:lnTo>
                    <a:pt y="0" x="37"/>
                  </a:lnTo>
                  <a:lnTo>
                    <a:pt y="0" x="45"/>
                  </a:lnTo>
                  <a:lnTo>
                    <a:pt y="0" x="45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72" name="Shape 7472"/>
            <p:cNvSpPr/>
            <p:nvPr/>
          </p:nvSpPr>
          <p:spPr>
            <a:xfrm>
              <a:off y="4689475" x="6361112"/>
              <a:ext cy="23811" cx="155575"/>
            </a:xfrm>
            <a:custGeom>
              <a:pathLst>
                <a:path w="98" extrusionOk="0" h="15">
                  <a:moveTo>
                    <a:pt y="15" x="8"/>
                  </a:moveTo>
                  <a:lnTo>
                    <a:pt y="0" x="60"/>
                  </a:lnTo>
                  <a:lnTo>
                    <a:pt y="8" x="98"/>
                  </a:lnTo>
                  <a:lnTo>
                    <a:pt y="15" x="75"/>
                  </a:lnTo>
                  <a:lnTo>
                    <a:pt y="15" x="0"/>
                  </a:lnTo>
                  <a:lnTo>
                    <a:pt y="15" x="0"/>
                  </a:lnTo>
                  <a:lnTo>
                    <a:pt y="15" x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73" name="Shape 7473"/>
            <p:cNvSpPr/>
            <p:nvPr/>
          </p:nvSpPr>
          <p:spPr>
            <a:xfrm>
              <a:off y="4689475" x="6361112"/>
              <a:ext cy="23811" cx="155575"/>
            </a:xfrm>
            <a:custGeom>
              <a:pathLst>
                <a:path w="98" extrusionOk="0" h="15">
                  <a:moveTo>
                    <a:pt y="15" x="8"/>
                  </a:moveTo>
                  <a:lnTo>
                    <a:pt y="0" x="60"/>
                  </a:lnTo>
                  <a:lnTo>
                    <a:pt y="8" x="98"/>
                  </a:lnTo>
                  <a:lnTo>
                    <a:pt y="15" x="75"/>
                  </a:lnTo>
                  <a:lnTo>
                    <a:pt y="15" x="0"/>
                  </a:lnTo>
                  <a:lnTo>
                    <a:pt y="15" x="0"/>
                  </a:lnTo>
                  <a:lnTo>
                    <a:pt y="15" x="8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74" name="Shape 7474"/>
            <p:cNvSpPr/>
            <p:nvPr/>
          </p:nvSpPr>
          <p:spPr>
            <a:xfrm>
              <a:off y="4713287" x="6373812"/>
              <a:ext cy="23811" cx="142875"/>
            </a:xfrm>
            <a:custGeom>
              <a:pathLst>
                <a:path w="90" extrusionOk="0" h="15">
                  <a:moveTo>
                    <a:pt y="8" x="90"/>
                  </a:moveTo>
                  <a:lnTo>
                    <a:pt y="15" x="45"/>
                  </a:lnTo>
                  <a:lnTo>
                    <a:pt y="8" x="0"/>
                  </a:lnTo>
                  <a:lnTo>
                    <a:pt y="8" x="0"/>
                  </a:lnTo>
                  <a:lnTo>
                    <a:pt y="0" x="0"/>
                  </a:lnTo>
                  <a:lnTo>
                    <a:pt y="0" x="37"/>
                  </a:lnTo>
                  <a:lnTo>
                    <a:pt y="8" x="9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75" name="Shape 7475"/>
            <p:cNvSpPr/>
            <p:nvPr/>
          </p:nvSpPr>
          <p:spPr>
            <a:xfrm>
              <a:off y="4713287" x="6373812"/>
              <a:ext cy="23811" cx="142875"/>
            </a:xfrm>
            <a:custGeom>
              <a:pathLst>
                <a:path w="90" extrusionOk="0" h="15">
                  <a:moveTo>
                    <a:pt y="8" x="90"/>
                  </a:moveTo>
                  <a:lnTo>
                    <a:pt y="15" x="45"/>
                  </a:lnTo>
                  <a:lnTo>
                    <a:pt y="8" x="0"/>
                  </a:lnTo>
                  <a:lnTo>
                    <a:pt y="8" x="0"/>
                  </a:lnTo>
                  <a:lnTo>
                    <a:pt y="0" x="0"/>
                  </a:lnTo>
                  <a:lnTo>
                    <a:pt y="0" x="37"/>
                  </a:lnTo>
                  <a:lnTo>
                    <a:pt y="8" x="9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76" name="Shape 7476"/>
            <p:cNvSpPr/>
            <p:nvPr/>
          </p:nvSpPr>
          <p:spPr>
            <a:xfrm>
              <a:off y="4487862" x="6789736"/>
              <a:ext cy="23811" cx="47625"/>
            </a:xfrm>
            <a:custGeom>
              <a:pathLst>
                <a:path w="30" extrusionOk="0" h="15">
                  <a:moveTo>
                    <a:pt y="0" x="0"/>
                  </a:moveTo>
                  <a:lnTo>
                    <a:pt y="7" x="23"/>
                  </a:lnTo>
                  <a:lnTo>
                    <a:pt y="15" x="30"/>
                  </a:lnTo>
                  <a:lnTo>
                    <a:pt y="7" x="15"/>
                  </a:lnTo>
                  <a:lnTo>
                    <a:pt y="0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AAA9A9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77" name="Shape 7477"/>
            <p:cNvSpPr/>
            <p:nvPr/>
          </p:nvSpPr>
          <p:spPr>
            <a:xfrm>
              <a:off y="4487862" x="6789736"/>
              <a:ext cy="23811" cx="47625"/>
            </a:xfrm>
            <a:custGeom>
              <a:pathLst>
                <a:path w="30" extrusionOk="0" h="15">
                  <a:moveTo>
                    <a:pt y="0" x="0"/>
                  </a:moveTo>
                  <a:lnTo>
                    <a:pt y="7" x="23"/>
                  </a:lnTo>
                  <a:lnTo>
                    <a:pt y="15" x="30"/>
                  </a:lnTo>
                  <a:lnTo>
                    <a:pt y="7" x="15"/>
                  </a:lnTo>
                  <a:lnTo>
                    <a:pt y="0" x="0"/>
                  </a:lnTo>
                  <a:lnTo>
                    <a:pt y="0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78" name="Shape 7478"/>
            <p:cNvSpPr/>
            <p:nvPr/>
          </p:nvSpPr>
          <p:spPr>
            <a:xfrm>
              <a:off y="4487862" x="6789736"/>
              <a:ext cy="23811" cx="47625"/>
            </a:xfrm>
            <a:custGeom>
              <a:pathLst>
                <a:path w="30" extrusionOk="0" h="15">
                  <a:moveTo>
                    <a:pt y="0" x="0"/>
                  </a:moveTo>
                  <a:lnTo>
                    <a:pt y="7" x="23"/>
                  </a:lnTo>
                  <a:lnTo>
                    <a:pt y="15" x="30"/>
                  </a:lnTo>
                  <a:lnTo>
                    <a:pt y="7" x="15"/>
                  </a:lnTo>
                  <a:lnTo>
                    <a:pt y="0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79" name="Shape 7479"/>
            <p:cNvSpPr/>
            <p:nvPr/>
          </p:nvSpPr>
          <p:spPr>
            <a:xfrm>
              <a:off y="4487862" x="6789736"/>
              <a:ext cy="23811" cx="47625"/>
            </a:xfrm>
            <a:custGeom>
              <a:pathLst>
                <a:path w="30" extrusionOk="0" h="15">
                  <a:moveTo>
                    <a:pt y="0" x="0"/>
                  </a:moveTo>
                  <a:lnTo>
                    <a:pt y="7" x="23"/>
                  </a:lnTo>
                  <a:lnTo>
                    <a:pt y="15" x="30"/>
                  </a:lnTo>
                  <a:lnTo>
                    <a:pt y="7" x="15"/>
                  </a:lnTo>
                  <a:lnTo>
                    <a:pt y="0" x="0"/>
                  </a:lnTo>
                  <a:lnTo>
                    <a:pt y="0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80" name="Shape 7480"/>
            <p:cNvSpPr/>
            <p:nvPr/>
          </p:nvSpPr>
          <p:spPr>
            <a:xfrm>
              <a:off y="4702175" x="6361112"/>
              <a:ext cy="23811" cx="166686"/>
            </a:xfrm>
            <a:custGeom>
              <a:pathLst>
                <a:path w="105" extrusionOk="0" h="15">
                  <a:moveTo>
                    <a:pt y="0" x="98"/>
                  </a:moveTo>
                  <a:lnTo>
                    <a:pt y="7" x="53"/>
                  </a:lnTo>
                  <a:lnTo>
                    <a:pt y="7" x="0"/>
                  </a:lnTo>
                  <a:lnTo>
                    <a:pt y="7" x="8"/>
                  </a:lnTo>
                  <a:lnTo>
                    <a:pt y="15" x="60"/>
                  </a:lnTo>
                  <a:lnTo>
                    <a:pt y="15" x="98"/>
                  </a:lnTo>
                  <a:lnTo>
                    <a:pt y="15" x="105"/>
                  </a:lnTo>
                  <a:lnTo>
                    <a:pt y="7" x="105"/>
                  </a:lnTo>
                  <a:lnTo>
                    <a:pt y="7" x="105"/>
                  </a:lnTo>
                  <a:lnTo>
                    <a:pt y="0" x="98"/>
                  </a:lnTo>
                  <a:lnTo>
                    <a:pt y="0" x="9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81" name="Shape 7481"/>
            <p:cNvSpPr/>
            <p:nvPr/>
          </p:nvSpPr>
          <p:spPr>
            <a:xfrm>
              <a:off y="4702175" x="6361112"/>
              <a:ext cy="23811" cx="166686"/>
            </a:xfrm>
            <a:custGeom>
              <a:pathLst>
                <a:path w="105" extrusionOk="0" h="15">
                  <a:moveTo>
                    <a:pt y="0" x="98"/>
                  </a:moveTo>
                  <a:lnTo>
                    <a:pt y="7" x="53"/>
                  </a:lnTo>
                  <a:lnTo>
                    <a:pt y="7" x="0"/>
                  </a:lnTo>
                  <a:lnTo>
                    <a:pt y="7" x="8"/>
                  </a:lnTo>
                  <a:lnTo>
                    <a:pt y="15" x="60"/>
                  </a:lnTo>
                  <a:lnTo>
                    <a:pt y="15" x="98"/>
                  </a:lnTo>
                  <a:lnTo>
                    <a:pt y="15" x="105"/>
                  </a:lnTo>
                  <a:lnTo>
                    <a:pt y="7" x="105"/>
                  </a:lnTo>
                  <a:lnTo>
                    <a:pt y="7" x="105"/>
                  </a:lnTo>
                  <a:lnTo>
                    <a:pt y="0" x="98"/>
                  </a:lnTo>
                  <a:lnTo>
                    <a:pt y="0" x="98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cxnSp>
          <p:nvCxnSpPr>
            <p:cNvPr id="7482" name="Shape 7482"/>
            <p:cNvCxnSpPr/>
            <p:nvPr/>
          </p:nvCxnSpPr>
          <p:spPr>
            <a:xfrm>
              <a:off y="4344987" x="5468937"/>
              <a:ext cy="238124" cx="47625"/>
            </a:xfrm>
            <a:prstGeom prst="straightConnector1">
              <a:avLst/>
            </a:prstGeom>
            <a:solidFill>
              <a:srgbClr val="FFFFFF"/>
            </a:solidFill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</p:cxnSp>
        <p:sp>
          <p:nvSpPr>
            <p:cNvPr id="7483" name="Shape 7483"/>
            <p:cNvSpPr/>
            <p:nvPr/>
          </p:nvSpPr>
          <p:spPr>
            <a:xfrm>
              <a:off y="4511675" x="6623050"/>
              <a:ext cy="23811" cx="142875"/>
            </a:xfrm>
            <a:custGeom>
              <a:pathLst>
                <a:path w="90" extrusionOk="0" h="15">
                  <a:moveTo>
                    <a:pt y="7" x="90"/>
                  </a:moveTo>
                  <a:lnTo>
                    <a:pt y="0" x="83"/>
                  </a:lnTo>
                  <a:lnTo>
                    <a:pt y="0" x="75"/>
                  </a:lnTo>
                  <a:lnTo>
                    <a:pt y="0" x="38"/>
                  </a:lnTo>
                  <a:lnTo>
                    <a:pt y="0" x="0"/>
                  </a:lnTo>
                  <a:lnTo>
                    <a:pt y="7" x="38"/>
                  </a:lnTo>
                  <a:lnTo>
                    <a:pt y="15" x="75"/>
                  </a:lnTo>
                  <a:lnTo>
                    <a:pt y="7" x="83"/>
                  </a:lnTo>
                  <a:lnTo>
                    <a:pt y="7" x="9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84" name="Shape 7484"/>
            <p:cNvSpPr/>
            <p:nvPr/>
          </p:nvSpPr>
          <p:spPr>
            <a:xfrm>
              <a:off y="4511675" x="5456237"/>
              <a:ext cy="23811" cx="190500"/>
            </a:xfrm>
            <a:custGeom>
              <a:pathLst>
                <a:path w="120" extrusionOk="0" h="15">
                  <a:moveTo>
                    <a:pt y="7" x="0"/>
                  </a:moveTo>
                  <a:lnTo>
                    <a:pt y="7" x="0"/>
                  </a:lnTo>
                  <a:lnTo>
                    <a:pt y="0" x="45"/>
                  </a:lnTo>
                  <a:lnTo>
                    <a:pt y="0" x="68"/>
                  </a:lnTo>
                  <a:lnTo>
                    <a:pt y="0" x="75"/>
                  </a:lnTo>
                  <a:lnTo>
                    <a:pt y="0" x="113"/>
                  </a:lnTo>
                  <a:lnTo>
                    <a:pt y="7" x="120"/>
                  </a:lnTo>
                  <a:lnTo>
                    <a:pt y="15" x="113"/>
                  </a:lnTo>
                  <a:lnTo>
                    <a:pt y="15" x="75"/>
                  </a:lnTo>
                  <a:lnTo>
                    <a:pt y="15" x="68"/>
                  </a:lnTo>
                  <a:lnTo>
                    <a:pt y="15" x="45"/>
                  </a:lnTo>
                  <a:lnTo>
                    <a:pt y="7" x="0"/>
                  </a:lnTo>
                  <a:lnTo>
                    <a:pt y="7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85" name="Shape 7485"/>
            <p:cNvSpPr/>
            <p:nvPr/>
          </p:nvSpPr>
          <p:spPr>
            <a:xfrm>
              <a:off y="4511675" x="5456237"/>
              <a:ext cy="23811" cx="190500"/>
            </a:xfrm>
            <a:custGeom>
              <a:pathLst>
                <a:path w="120" extrusionOk="0" h="15">
                  <a:moveTo>
                    <a:pt y="7" x="0"/>
                  </a:moveTo>
                  <a:lnTo>
                    <a:pt y="7" x="0"/>
                  </a:lnTo>
                  <a:lnTo>
                    <a:pt y="0" x="45"/>
                  </a:lnTo>
                  <a:lnTo>
                    <a:pt y="0" x="68"/>
                  </a:lnTo>
                  <a:lnTo>
                    <a:pt y="0" x="75"/>
                  </a:lnTo>
                  <a:lnTo>
                    <a:pt y="0" x="113"/>
                  </a:lnTo>
                  <a:lnTo>
                    <a:pt y="7" x="120"/>
                  </a:lnTo>
                  <a:lnTo>
                    <a:pt y="15" x="113"/>
                  </a:lnTo>
                  <a:lnTo>
                    <a:pt y="15" x="75"/>
                  </a:lnTo>
                  <a:lnTo>
                    <a:pt y="15" x="68"/>
                  </a:lnTo>
                  <a:lnTo>
                    <a:pt y="15" x="45"/>
                  </a:lnTo>
                  <a:lnTo>
                    <a:pt y="7" x="0"/>
                  </a:lnTo>
                  <a:lnTo>
                    <a:pt y="7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cxnSp>
          <p:nvCxnSpPr>
            <p:cNvPr id="7486" name="Shape 7486"/>
            <p:cNvCxnSpPr/>
            <p:nvPr/>
          </p:nvCxnSpPr>
          <p:spPr>
            <a:xfrm rot="10800000">
              <a:off y="4522787" x="5575300"/>
              <a:ext cy="0" cx="71436"/>
            </a:xfrm>
            <a:prstGeom prst="straightConnector1">
              <a:avLst/>
            </a:prstGeom>
            <a:solidFill>
              <a:srgbClr val="FFFFFF"/>
            </a:solidFill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</p:cxnSp>
      </p:grpSp>
      <p:grpSp>
        <p:nvGrpSpPr>
          <p:cNvPr id="7487" name="Shape 7487"/>
          <p:cNvGrpSpPr/>
          <p:nvPr/>
        </p:nvGrpSpPr>
        <p:grpSpPr>
          <a:xfrm>
            <a:off y="1970086" x="4351336"/>
            <a:ext cy="900112" cx="3646486"/>
            <a:chOff y="2298699" x="5384800"/>
            <a:chExt cy="1049337" cx="4511675"/>
          </a:xfrm>
        </p:grpSpPr>
        <p:sp>
          <p:nvSpPr>
            <p:cNvPr id="7488" name="Shape 7488"/>
            <p:cNvSpPr/>
            <p:nvPr/>
          </p:nvSpPr>
          <p:spPr>
            <a:xfrm>
              <a:off y="3089275" x="6551612"/>
              <a:ext cy="258762" cx="2047874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buNone/>
              </a:pPr>
              <a:r>
                <a:rPr strike="noStrike" u="sng" b="1" cap="none" baseline="0" sz="14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DOWN</a:t>
              </a:r>
              <a:r>
                <a:rPr strike="noStrike" u="none" b="1" cap="none" baseline="0" sz="14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 elevator</a:t>
              </a:r>
            </a:p>
          </p:txBody>
        </p:sp>
        <p:sp>
          <p:nvSpPr>
            <p:cNvPr id="7489" name="Shape 7489"/>
            <p:cNvSpPr/>
            <p:nvPr/>
          </p:nvSpPr>
          <p:spPr>
            <a:xfrm>
              <a:off y="2393950" x="6919911"/>
              <a:ext cy="571500" cx="1381125"/>
            </a:xfrm>
            <a:custGeom>
              <a:pathLst>
                <a:path w="870" extrusionOk="0" h="360">
                  <a:moveTo>
                    <a:pt y="195" x="555"/>
                  </a:moveTo>
                  <a:lnTo>
                    <a:pt y="255" x="188"/>
                  </a:lnTo>
                  <a:lnTo>
                    <a:pt y="255" x="180"/>
                  </a:lnTo>
                  <a:lnTo>
                    <a:pt y="262" x="173"/>
                  </a:lnTo>
                  <a:lnTo>
                    <a:pt y="322" x="120"/>
                  </a:lnTo>
                  <a:lnTo>
                    <a:pt y="337" x="113"/>
                  </a:lnTo>
                  <a:lnTo>
                    <a:pt y="345" x="98"/>
                  </a:lnTo>
                  <a:lnTo>
                    <a:pt y="360" x="45"/>
                  </a:lnTo>
                  <a:lnTo>
                    <a:pt y="360" x="38"/>
                  </a:lnTo>
                  <a:lnTo>
                    <a:pt y="360" x="38"/>
                  </a:lnTo>
                  <a:lnTo>
                    <a:pt y="225" x="0"/>
                  </a:lnTo>
                  <a:lnTo>
                    <a:pt y="217" x="0"/>
                  </a:lnTo>
                  <a:lnTo>
                    <a:pt y="217" x="0"/>
                  </a:lnTo>
                  <a:lnTo>
                    <a:pt y="82" x="473"/>
                  </a:lnTo>
                  <a:lnTo>
                    <a:pt y="60" x="555"/>
                  </a:lnTo>
                  <a:lnTo>
                    <a:pt y="37" x="653"/>
                  </a:lnTo>
                  <a:lnTo>
                    <a:pt y="15" x="743"/>
                  </a:lnTo>
                  <a:lnTo>
                    <a:pt y="0" x="825"/>
                  </a:lnTo>
                  <a:lnTo>
                    <a:pt y="0" x="833"/>
                  </a:lnTo>
                  <a:lnTo>
                    <a:pt y="7" x="840"/>
                  </a:lnTo>
                  <a:lnTo>
                    <a:pt y="15" x="848"/>
                  </a:lnTo>
                  <a:lnTo>
                    <a:pt y="22" x="848"/>
                  </a:lnTo>
                  <a:lnTo>
                    <a:pt y="22" x="848"/>
                  </a:lnTo>
                  <a:lnTo>
                    <a:pt y="30" x="848"/>
                  </a:lnTo>
                  <a:lnTo>
                    <a:pt y="30" x="848"/>
                  </a:lnTo>
                  <a:lnTo>
                    <a:pt y="30" x="848"/>
                  </a:lnTo>
                  <a:lnTo>
                    <a:pt y="30" x="855"/>
                  </a:lnTo>
                  <a:lnTo>
                    <a:pt y="37" x="863"/>
                  </a:lnTo>
                  <a:lnTo>
                    <a:pt y="67" x="870"/>
                  </a:lnTo>
                  <a:lnTo>
                    <a:pt y="90" x="825"/>
                  </a:lnTo>
                  <a:lnTo>
                    <a:pt y="120" x="743"/>
                  </a:lnTo>
                  <a:lnTo>
                    <a:pt y="157" x="698"/>
                  </a:lnTo>
                  <a:lnTo>
                    <a:pt y="172" x="653"/>
                  </a:lnTo>
                  <a:lnTo>
                    <a:pt y="187" x="608"/>
                  </a:lnTo>
                  <a:lnTo>
                    <a:pt y="195" x="555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90" name="Shape 7490"/>
            <p:cNvSpPr/>
            <p:nvPr/>
          </p:nvSpPr>
          <p:spPr>
            <a:xfrm>
              <a:off y="2393950" x="6919911"/>
              <a:ext cy="571500" cx="1381125"/>
            </a:xfrm>
            <a:custGeom>
              <a:pathLst>
                <a:path w="870" extrusionOk="0" h="360">
                  <a:moveTo>
                    <a:pt y="195" x="555"/>
                  </a:moveTo>
                  <a:lnTo>
                    <a:pt y="255" x="188"/>
                  </a:lnTo>
                  <a:lnTo>
                    <a:pt y="255" x="180"/>
                  </a:lnTo>
                  <a:lnTo>
                    <a:pt y="262" x="173"/>
                  </a:lnTo>
                  <a:lnTo>
                    <a:pt y="322" x="120"/>
                  </a:lnTo>
                  <a:lnTo>
                    <a:pt y="337" x="113"/>
                  </a:lnTo>
                  <a:lnTo>
                    <a:pt y="345" x="98"/>
                  </a:lnTo>
                  <a:lnTo>
                    <a:pt y="360" x="45"/>
                  </a:lnTo>
                  <a:lnTo>
                    <a:pt y="360" x="38"/>
                  </a:lnTo>
                  <a:lnTo>
                    <a:pt y="360" x="38"/>
                  </a:lnTo>
                  <a:lnTo>
                    <a:pt y="225" x="0"/>
                  </a:lnTo>
                  <a:lnTo>
                    <a:pt y="217" x="0"/>
                  </a:lnTo>
                  <a:lnTo>
                    <a:pt y="217" x="0"/>
                  </a:lnTo>
                  <a:lnTo>
                    <a:pt y="82" x="473"/>
                  </a:lnTo>
                  <a:lnTo>
                    <a:pt y="60" x="555"/>
                  </a:lnTo>
                  <a:lnTo>
                    <a:pt y="37" x="653"/>
                  </a:lnTo>
                  <a:lnTo>
                    <a:pt y="15" x="743"/>
                  </a:lnTo>
                  <a:lnTo>
                    <a:pt y="0" x="825"/>
                  </a:lnTo>
                  <a:lnTo>
                    <a:pt y="0" x="833"/>
                  </a:lnTo>
                  <a:lnTo>
                    <a:pt y="7" x="840"/>
                  </a:lnTo>
                  <a:lnTo>
                    <a:pt y="15" x="848"/>
                  </a:lnTo>
                  <a:lnTo>
                    <a:pt y="22" x="848"/>
                  </a:lnTo>
                  <a:lnTo>
                    <a:pt y="22" x="848"/>
                  </a:lnTo>
                  <a:lnTo>
                    <a:pt y="30" x="848"/>
                  </a:lnTo>
                  <a:lnTo>
                    <a:pt y="30" x="848"/>
                  </a:lnTo>
                  <a:lnTo>
                    <a:pt y="30" x="848"/>
                  </a:lnTo>
                  <a:lnTo>
                    <a:pt y="30" x="855"/>
                  </a:lnTo>
                  <a:lnTo>
                    <a:pt y="37" x="863"/>
                  </a:lnTo>
                  <a:lnTo>
                    <a:pt y="67" x="870"/>
                  </a:lnTo>
                  <a:lnTo>
                    <a:pt y="90" x="825"/>
                  </a:lnTo>
                  <a:lnTo>
                    <a:pt y="120" x="743"/>
                  </a:lnTo>
                  <a:lnTo>
                    <a:pt y="157" x="698"/>
                  </a:lnTo>
                  <a:lnTo>
                    <a:pt y="172" x="653"/>
                  </a:lnTo>
                  <a:lnTo>
                    <a:pt y="187" x="608"/>
                  </a:lnTo>
                  <a:lnTo>
                    <a:pt y="195" x="555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91" name="Shape 7491"/>
            <p:cNvSpPr/>
            <p:nvPr/>
          </p:nvSpPr>
          <p:spPr>
            <a:xfrm>
              <a:off y="2560636" x="7800975"/>
              <a:ext cy="142875" cx="298450"/>
            </a:xfrm>
            <a:custGeom>
              <a:pathLst>
                <a:path w="188" extrusionOk="0" h="90">
                  <a:moveTo>
                    <a:pt y="15" x="188"/>
                  </a:moveTo>
                  <a:lnTo>
                    <a:pt y="0" x="165"/>
                  </a:lnTo>
                  <a:lnTo>
                    <a:pt y="0" x="143"/>
                  </a:lnTo>
                  <a:lnTo>
                    <a:pt y="30" x="45"/>
                  </a:lnTo>
                  <a:lnTo>
                    <a:pt y="90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92" name="Shape 7492"/>
            <p:cNvSpPr/>
            <p:nvPr/>
          </p:nvSpPr>
          <p:spPr>
            <a:xfrm>
              <a:off y="2571750" x="7991475"/>
              <a:ext cy="95250" cx="107950"/>
            </a:xfrm>
            <a:custGeom>
              <a:pathLst>
                <a:path w="68" extrusionOk="0" h="60">
                  <a:moveTo>
                    <a:pt y="60" x="0"/>
                  </a:moveTo>
                  <a:lnTo>
                    <a:pt y="0" x="60"/>
                  </a:lnTo>
                  <a:lnTo>
                    <a:pt y="8" x="60"/>
                  </a:lnTo>
                  <a:lnTo>
                    <a:pt y="8" x="68"/>
                  </a:lnTo>
                  <a:lnTo>
                    <a:pt y="8" x="68"/>
                  </a:lnTo>
                  <a:lnTo>
                    <a:pt y="38" x="30"/>
                  </a:lnTo>
                  <a:lnTo>
                    <a:pt y="60" x="0"/>
                  </a:lnTo>
                  <a:close/>
                </a:path>
              </a:pathLst>
            </a:custGeom>
            <a:solidFill>
              <a:srgbClr val="B4D2E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93" name="Shape 7493"/>
            <p:cNvSpPr/>
            <p:nvPr/>
          </p:nvSpPr>
          <p:spPr>
            <a:xfrm>
              <a:off y="2571750" x="7956550"/>
              <a:ext cy="95250" cx="130175"/>
            </a:xfrm>
            <a:custGeom>
              <a:pathLst>
                <a:path w="82" extrusionOk="0" h="60">
                  <a:moveTo>
                    <a:pt y="8" x="82"/>
                  </a:moveTo>
                  <a:lnTo>
                    <a:pt y="45" x="45"/>
                  </a:lnTo>
                  <a:lnTo>
                    <a:pt y="53" x="22"/>
                  </a:lnTo>
                  <a:lnTo>
                    <a:pt y="60" x="0"/>
                  </a:lnTo>
                  <a:lnTo>
                    <a:pt y="0" x="75"/>
                  </a:lnTo>
                  <a:lnTo>
                    <a:pt y="0" x="82"/>
                  </a:lnTo>
                  <a:lnTo>
                    <a:pt y="8" x="82"/>
                  </a:lnTo>
                  <a:close/>
                </a:path>
              </a:pathLst>
            </a:custGeom>
            <a:solidFill>
              <a:srgbClr val="B4D2E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94" name="Shape 7494"/>
            <p:cNvSpPr/>
            <p:nvPr/>
          </p:nvSpPr>
          <p:spPr>
            <a:xfrm>
              <a:off y="2560636" x="7932736"/>
              <a:ext cy="119061" cx="153987"/>
            </a:xfrm>
            <a:custGeom>
              <a:pathLst>
                <a:path w="97" extrusionOk="0" h="75">
                  <a:moveTo>
                    <a:pt y="7" x="97"/>
                  </a:moveTo>
                  <a:lnTo>
                    <a:pt y="67" x="37"/>
                  </a:lnTo>
                  <a:lnTo>
                    <a:pt y="67" x="15"/>
                  </a:lnTo>
                  <a:lnTo>
                    <a:pt y="75" x="0"/>
                  </a:lnTo>
                  <a:lnTo>
                    <a:pt y="0" x="82"/>
                  </a:lnTo>
                  <a:lnTo>
                    <a:pt y="7" x="90"/>
                  </a:lnTo>
                  <a:lnTo>
                    <a:pt y="7" x="97"/>
                  </a:lnTo>
                  <a:close/>
                </a:path>
              </a:pathLst>
            </a:custGeom>
            <a:solidFill>
              <a:srgbClr val="B7D4E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95" name="Shape 7495"/>
            <p:cNvSpPr/>
            <p:nvPr/>
          </p:nvSpPr>
          <p:spPr>
            <a:xfrm>
              <a:off y="2560636" x="7908925"/>
              <a:ext cy="119061" cx="166686"/>
            </a:xfrm>
            <a:custGeom>
              <a:pathLst>
                <a:path w="105" extrusionOk="0" h="75">
                  <a:moveTo>
                    <a:pt y="7" x="105"/>
                  </a:moveTo>
                  <a:lnTo>
                    <a:pt y="67" x="30"/>
                  </a:lnTo>
                  <a:lnTo>
                    <a:pt y="75" x="15"/>
                  </a:lnTo>
                  <a:lnTo>
                    <a:pt y="75" x="0"/>
                  </a:lnTo>
                  <a:lnTo>
                    <a:pt y="0" x="90"/>
                  </a:lnTo>
                  <a:lnTo>
                    <a:pt y="0" x="97"/>
                  </a:lnTo>
                  <a:lnTo>
                    <a:pt y="7" x="105"/>
                  </a:lnTo>
                  <a:close/>
                </a:path>
              </a:pathLst>
            </a:custGeom>
            <a:solidFill>
              <a:srgbClr val="BCD7E9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96" name="Shape 7496"/>
            <p:cNvSpPr/>
            <p:nvPr/>
          </p:nvSpPr>
          <p:spPr>
            <a:xfrm>
              <a:off y="2560636" x="7885111"/>
              <a:ext cy="130175" cx="177800"/>
            </a:xfrm>
            <a:custGeom>
              <a:pathLst>
                <a:path w="112" extrusionOk="0" h="82">
                  <a:moveTo>
                    <a:pt y="0" x="112"/>
                  </a:moveTo>
                  <a:lnTo>
                    <a:pt y="75" x="30"/>
                  </a:lnTo>
                  <a:lnTo>
                    <a:pt y="75" x="15"/>
                  </a:lnTo>
                  <a:lnTo>
                    <a:pt y="82" x="0"/>
                  </a:lnTo>
                  <a:lnTo>
                    <a:pt y="0" x="90"/>
                  </a:lnTo>
                  <a:lnTo>
                    <a:pt y="0" x="105"/>
                  </a:lnTo>
                  <a:lnTo>
                    <a:pt y="0" x="112"/>
                  </a:lnTo>
                  <a:close/>
                </a:path>
              </a:pathLst>
            </a:custGeom>
            <a:solidFill>
              <a:srgbClr val="C4DBEB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97" name="Shape 7497"/>
            <p:cNvSpPr/>
            <p:nvPr/>
          </p:nvSpPr>
          <p:spPr>
            <a:xfrm>
              <a:off y="2560636" x="7861300"/>
              <a:ext cy="130175" cx="190500"/>
            </a:xfrm>
            <a:custGeom>
              <a:pathLst>
                <a:path w="120" extrusionOk="0" h="82">
                  <a:moveTo>
                    <a:pt y="0" x="120"/>
                  </a:moveTo>
                  <a:lnTo>
                    <a:pt y="75" x="30"/>
                  </a:lnTo>
                  <a:lnTo>
                    <a:pt y="82" x="15"/>
                  </a:lnTo>
                  <a:lnTo>
                    <a:pt y="82" x="0"/>
                  </a:lnTo>
                  <a:lnTo>
                    <a:pt y="0" x="90"/>
                  </a:lnTo>
                  <a:lnTo>
                    <a:pt y="0" x="105"/>
                  </a:lnTo>
                  <a:lnTo>
                    <a:pt y="0" x="112"/>
                  </a:lnTo>
                  <a:lnTo>
                    <a:pt y="0" x="12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98" name="Shape 7498"/>
            <p:cNvSpPr/>
            <p:nvPr/>
          </p:nvSpPr>
          <p:spPr>
            <a:xfrm>
              <a:off y="2560636" x="7848600"/>
              <a:ext cy="130175" cx="179387"/>
            </a:xfrm>
            <a:custGeom>
              <a:pathLst>
                <a:path w="113" extrusionOk="0" h="82">
                  <a:moveTo>
                    <a:pt y="0" x="113"/>
                  </a:moveTo>
                  <a:lnTo>
                    <a:pt y="82" x="23"/>
                  </a:lnTo>
                  <a:lnTo>
                    <a:pt y="82" x="8"/>
                  </a:lnTo>
                  <a:lnTo>
                    <a:pt y="82" x="0"/>
                  </a:lnTo>
                  <a:lnTo>
                    <a:pt y="7" x="83"/>
                  </a:lnTo>
                  <a:lnTo>
                    <a:pt y="0" x="113"/>
                  </a:lnTo>
                  <a:lnTo>
                    <a:pt y="0" x="113"/>
                  </a:lnTo>
                  <a:lnTo>
                    <a:pt y="0" x="113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499" name="Shape 7499"/>
            <p:cNvSpPr/>
            <p:nvPr/>
          </p:nvSpPr>
          <p:spPr>
            <a:xfrm>
              <a:off y="2560636" x="7824786"/>
              <a:ext cy="142875" cx="179387"/>
            </a:xfrm>
            <a:custGeom>
              <a:pathLst>
                <a:path w="113" extrusionOk="0" h="90">
                  <a:moveTo>
                    <a:pt y="0" x="113"/>
                  </a:moveTo>
                  <a:lnTo>
                    <a:pt y="82" x="23"/>
                  </a:lnTo>
                  <a:lnTo>
                    <a:pt y="82" x="15"/>
                  </a:lnTo>
                  <a:lnTo>
                    <a:pt y="90" x="0"/>
                  </a:lnTo>
                  <a:lnTo>
                    <a:pt y="15" x="83"/>
                  </a:lnTo>
                  <a:lnTo>
                    <a:pt y="0" x="113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00" name="Shape 7500"/>
            <p:cNvSpPr/>
            <p:nvPr/>
          </p:nvSpPr>
          <p:spPr>
            <a:xfrm>
              <a:off y="2571750" x="7800975"/>
              <a:ext cy="131762" cx="179387"/>
            </a:xfrm>
            <a:custGeom>
              <a:pathLst>
                <a:path w="113" extrusionOk="0" h="83">
                  <a:moveTo>
                    <a:pt y="0" x="113"/>
                  </a:moveTo>
                  <a:lnTo>
                    <a:pt y="75" x="30"/>
                  </a:lnTo>
                  <a:lnTo>
                    <a:pt y="83" x="15"/>
                  </a:lnTo>
                  <a:lnTo>
                    <a:pt y="83" x="8"/>
                  </a:lnTo>
                  <a:lnTo>
                    <a:pt y="83" x="0"/>
                  </a:lnTo>
                  <a:lnTo>
                    <a:pt y="83" x="0"/>
                  </a:lnTo>
                  <a:lnTo>
                    <a:pt y="83" x="0"/>
                  </a:lnTo>
                  <a:lnTo>
                    <a:pt y="8" x="75"/>
                  </a:lnTo>
                  <a:lnTo>
                    <a:pt y="0" x="113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01" name="Shape 7501"/>
            <p:cNvSpPr/>
            <p:nvPr/>
          </p:nvSpPr>
          <p:spPr>
            <a:xfrm>
              <a:off y="2584450" x="7777161"/>
              <a:ext cy="119061" cx="179387"/>
            </a:xfrm>
            <a:custGeom>
              <a:pathLst>
                <a:path w="113" extrusionOk="0" h="75">
                  <a:moveTo>
                    <a:pt y="0" x="113"/>
                  </a:moveTo>
                  <a:lnTo>
                    <a:pt y="75" x="30"/>
                  </a:lnTo>
                  <a:lnTo>
                    <a:pt y="75" x="23"/>
                  </a:lnTo>
                  <a:lnTo>
                    <a:pt y="75" x="23"/>
                  </a:lnTo>
                  <a:lnTo>
                    <a:pt y="75" x="15"/>
                  </a:lnTo>
                  <a:lnTo>
                    <a:pt y="75" x="15"/>
                  </a:lnTo>
                  <a:lnTo>
                    <a:pt y="75" x="0"/>
                  </a:lnTo>
                  <a:lnTo>
                    <a:pt y="7" x="75"/>
                  </a:lnTo>
                  <a:lnTo>
                    <a:pt y="0" x="113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02" name="Shape 7502"/>
            <p:cNvSpPr/>
            <p:nvPr/>
          </p:nvSpPr>
          <p:spPr>
            <a:xfrm>
              <a:off y="2584450" x="7777161"/>
              <a:ext cy="119061" cx="142875"/>
            </a:xfrm>
            <a:custGeom>
              <a:pathLst>
                <a:path w="90" extrusionOk="0" h="75">
                  <a:moveTo>
                    <a:pt y="0" x="90"/>
                  </a:moveTo>
                  <a:lnTo>
                    <a:pt y="75" x="15"/>
                  </a:lnTo>
                  <a:lnTo>
                    <a:pt y="75" x="0"/>
                  </a:lnTo>
                  <a:lnTo>
                    <a:pt y="75" x="0"/>
                  </a:lnTo>
                  <a:lnTo>
                    <a:pt y="60" x="8"/>
                  </a:lnTo>
                  <a:lnTo>
                    <a:pt y="15" x="60"/>
                  </a:lnTo>
                  <a:lnTo>
                    <a:pt y="0" x="90"/>
                  </a:lnTo>
                  <a:close/>
                </a:path>
              </a:pathLst>
            </a:custGeom>
            <a:solidFill>
              <a:srgbClr val="F2F6FA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03" name="Shape 7503"/>
            <p:cNvSpPr/>
            <p:nvPr/>
          </p:nvSpPr>
          <p:spPr>
            <a:xfrm>
              <a:off y="2595561" x="7777161"/>
              <a:ext cy="107950" cx="119061"/>
            </a:xfrm>
            <a:custGeom>
              <a:pathLst>
                <a:path w="75" extrusionOk="0" h="68">
                  <a:moveTo>
                    <a:pt y="0" x="75"/>
                  </a:moveTo>
                  <a:lnTo>
                    <a:pt y="68" x="0"/>
                  </a:lnTo>
                  <a:lnTo>
                    <a:pt y="68" x="0"/>
                  </a:lnTo>
                  <a:lnTo>
                    <a:pt y="38" x="15"/>
                  </a:lnTo>
                  <a:lnTo>
                    <a:pt y="8" x="45"/>
                  </a:lnTo>
                  <a:lnTo>
                    <a:pt y="0" x="75"/>
                  </a:lnTo>
                  <a:close/>
                </a:path>
              </a:pathLst>
            </a:custGeom>
            <a:solidFill>
              <a:srgbClr val="F9FBF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04" name="Shape 7504"/>
            <p:cNvSpPr/>
            <p:nvPr/>
          </p:nvSpPr>
          <p:spPr>
            <a:xfrm>
              <a:off y="2608261" x="7789861"/>
              <a:ext cy="71436" cx="82550"/>
            </a:xfrm>
            <a:custGeom>
              <a:pathLst>
                <a:path w="52" extrusionOk="0" h="45">
                  <a:moveTo>
                    <a:pt y="0" x="52"/>
                  </a:moveTo>
                  <a:lnTo>
                    <a:pt y="45" x="0"/>
                  </a:lnTo>
                  <a:lnTo>
                    <a:pt y="7" x="15"/>
                  </a:lnTo>
                  <a:lnTo>
                    <a:pt y="7" x="15"/>
                  </a:lnTo>
                  <a:lnTo>
                    <a:pt y="0" x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05" name="Shape 7505"/>
            <p:cNvSpPr/>
            <p:nvPr/>
          </p:nvSpPr>
          <p:spPr>
            <a:xfrm>
              <a:off y="2608261" x="7800975"/>
              <a:ext cy="47625" cx="47625"/>
            </a:xfrm>
            <a:custGeom>
              <a:pathLst>
                <a:path w="30" extrusionOk="0" h="30">
                  <a:moveTo>
                    <a:pt y="0" x="30"/>
                  </a:moveTo>
                  <a:lnTo>
                    <a:pt y="30" x="0"/>
                  </a:lnTo>
                  <a:lnTo>
                    <a:pt y="7" x="8"/>
                  </a:lnTo>
                  <a:lnTo>
                    <a:pt y="0" x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06" name="Shape 7506"/>
            <p:cNvSpPr/>
            <p:nvPr/>
          </p:nvSpPr>
          <p:spPr>
            <a:xfrm>
              <a:off y="2560636" x="7777161"/>
              <a:ext cy="142875" cx="322261"/>
            </a:xfrm>
            <a:custGeom>
              <a:pathLst>
                <a:path w="203" extrusionOk="0" h="90">
                  <a:moveTo>
                    <a:pt y="90" x="0"/>
                  </a:moveTo>
                  <a:lnTo>
                    <a:pt y="37" x="23"/>
                  </a:lnTo>
                  <a:lnTo>
                    <a:pt y="0" x="158"/>
                  </a:lnTo>
                  <a:lnTo>
                    <a:pt y="0" x="180"/>
                  </a:lnTo>
                  <a:lnTo>
                    <a:pt y="15" x="203"/>
                  </a:lnTo>
                  <a:lnTo>
                    <a:pt y="52" x="158"/>
                  </a:lnTo>
                  <a:lnTo>
                    <a:pt y="67" x="120"/>
                  </a:lnTo>
                  <a:lnTo>
                    <a:pt y="82" x="75"/>
                  </a:lnTo>
                  <a:lnTo>
                    <a:pt y="90" x="23"/>
                  </a:lnTo>
                  <a:lnTo>
                    <a:pt y="90" x="15"/>
                  </a:lnTo>
                  <a:lnTo>
                    <a:pt y="90" x="15"/>
                  </a:lnTo>
                  <a:lnTo>
                    <a:pt y="90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07" name="Shape 7507"/>
            <p:cNvSpPr/>
            <p:nvPr/>
          </p:nvSpPr>
          <p:spPr>
            <a:xfrm>
              <a:off y="2560636" x="7777161"/>
              <a:ext cy="142875" cx="322261"/>
            </a:xfrm>
            <a:custGeom>
              <a:pathLst>
                <a:path w="203" extrusionOk="0" h="90">
                  <a:moveTo>
                    <a:pt y="90" x="0"/>
                  </a:moveTo>
                  <a:lnTo>
                    <a:pt y="37" x="23"/>
                  </a:lnTo>
                  <a:lnTo>
                    <a:pt y="0" x="158"/>
                  </a:lnTo>
                  <a:lnTo>
                    <a:pt y="0" x="180"/>
                  </a:lnTo>
                  <a:lnTo>
                    <a:pt y="15" x="203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08" name="Shape 7508"/>
            <p:cNvSpPr/>
            <p:nvPr/>
          </p:nvSpPr>
          <p:spPr>
            <a:xfrm>
              <a:off y="2608261" x="7824786"/>
              <a:ext cy="82550" cx="227011"/>
            </a:xfrm>
            <a:custGeom>
              <a:pathLst>
                <a:path w="143" extrusionOk="0" h="52">
                  <a:moveTo>
                    <a:pt y="45" x="0"/>
                  </a:moveTo>
                  <a:lnTo>
                    <a:pt y="37" x="60"/>
                  </a:lnTo>
                  <a:lnTo>
                    <a:pt y="30" x="98"/>
                  </a:lnTo>
                  <a:lnTo>
                    <a:pt y="15" x="120"/>
                  </a:lnTo>
                  <a:lnTo>
                    <a:pt y="0" x="143"/>
                  </a:lnTo>
                  <a:lnTo>
                    <a:pt y="22" x="113"/>
                  </a:lnTo>
                  <a:lnTo>
                    <a:pt y="37" x="83"/>
                  </a:lnTo>
                  <a:lnTo>
                    <a:pt y="45" x="45"/>
                  </a:lnTo>
                  <a:lnTo>
                    <a:pt y="52" x="0"/>
                  </a:lnTo>
                  <a:lnTo>
                    <a:pt y="45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09" name="Shape 7509"/>
            <p:cNvSpPr/>
            <p:nvPr/>
          </p:nvSpPr>
          <p:spPr>
            <a:xfrm>
              <a:off y="2608261" x="7824786"/>
              <a:ext cy="82550" cx="227011"/>
            </a:xfrm>
            <a:custGeom>
              <a:pathLst>
                <a:path w="143" extrusionOk="0" h="52">
                  <a:moveTo>
                    <a:pt y="45" x="0"/>
                  </a:moveTo>
                  <a:lnTo>
                    <a:pt y="37" x="60"/>
                  </a:lnTo>
                  <a:lnTo>
                    <a:pt y="30" x="98"/>
                  </a:lnTo>
                  <a:lnTo>
                    <a:pt y="15" x="120"/>
                  </a:lnTo>
                  <a:lnTo>
                    <a:pt y="0" x="143"/>
                  </a:lnTo>
                  <a:lnTo>
                    <a:pt y="22" x="113"/>
                  </a:lnTo>
                  <a:lnTo>
                    <a:pt y="37" x="83"/>
                  </a:lnTo>
                  <a:lnTo>
                    <a:pt y="45" x="45"/>
                  </a:lnTo>
                  <a:lnTo>
                    <a:pt y="52" x="0"/>
                  </a:lnTo>
                  <a:lnTo>
                    <a:pt y="45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10" name="Shape 7510"/>
            <p:cNvSpPr/>
            <p:nvPr/>
          </p:nvSpPr>
          <p:spPr>
            <a:xfrm>
              <a:off y="2452686" x="8289925"/>
              <a:ext cy="23811" cx="47625"/>
            </a:xfrm>
            <a:custGeom>
              <a:pathLst>
                <a:path w="30" extrusionOk="0" h="15">
                  <a:moveTo>
                    <a:pt y="0" x="30"/>
                  </a:moveTo>
                  <a:lnTo>
                    <a:pt y="15" x="7"/>
                  </a:lnTo>
                  <a:lnTo>
                    <a:pt y="0" x="0"/>
                  </a:lnTo>
                  <a:lnTo>
                    <a:pt y="0" x="15"/>
                  </a:lnTo>
                  <a:lnTo>
                    <a:pt y="0" x="30"/>
                  </a:lnTo>
                  <a:close/>
                </a:path>
              </a:pathLst>
            </a:custGeom>
            <a:solidFill>
              <a:srgbClr val="B0B8B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11" name="Shape 7511"/>
            <p:cNvSpPr/>
            <p:nvPr/>
          </p:nvSpPr>
          <p:spPr>
            <a:xfrm>
              <a:off y="2452686" x="8289925"/>
              <a:ext cy="36511" cx="58736"/>
            </a:xfrm>
            <a:custGeom>
              <a:pathLst>
                <a:path w="37" extrusionOk="0" h="23">
                  <a:moveTo>
                    <a:pt y="0" x="0"/>
                  </a:moveTo>
                  <a:lnTo>
                    <a:pt y="0" x="15"/>
                  </a:lnTo>
                  <a:lnTo>
                    <a:pt y="0" x="30"/>
                  </a:lnTo>
                  <a:lnTo>
                    <a:pt y="0" x="37"/>
                  </a:lnTo>
                  <a:lnTo>
                    <a:pt y="0" x="37"/>
                  </a:lnTo>
                  <a:lnTo>
                    <a:pt y="8" x="37"/>
                  </a:lnTo>
                  <a:lnTo>
                    <a:pt y="8" x="37"/>
                  </a:lnTo>
                  <a:lnTo>
                    <a:pt y="8" x="37"/>
                  </a:lnTo>
                  <a:lnTo>
                    <a:pt y="8" x="37"/>
                  </a:lnTo>
                  <a:lnTo>
                    <a:pt y="8" x="37"/>
                  </a:lnTo>
                  <a:lnTo>
                    <a:pt y="8" x="37"/>
                  </a:lnTo>
                  <a:lnTo>
                    <a:pt y="8" x="37"/>
                  </a:lnTo>
                  <a:lnTo>
                    <a:pt y="23" x="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BFC4CA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12" name="Shape 7512"/>
            <p:cNvSpPr/>
            <p:nvPr/>
          </p:nvSpPr>
          <p:spPr>
            <a:xfrm>
              <a:off y="2452686" x="8301036"/>
              <a:ext cy="47625" cx="47625"/>
            </a:xfrm>
            <a:custGeom>
              <a:pathLst>
                <a:path w="30" extrusionOk="0" h="30">
                  <a:moveTo>
                    <a:pt y="15" x="0"/>
                  </a:moveTo>
                  <a:lnTo>
                    <a:pt y="0" x="23"/>
                  </a:lnTo>
                  <a:lnTo>
                    <a:pt y="0" x="30"/>
                  </a:lnTo>
                  <a:lnTo>
                    <a:pt y="0" x="30"/>
                  </a:lnTo>
                  <a:lnTo>
                    <a:pt y="0" x="30"/>
                  </a:lnTo>
                  <a:lnTo>
                    <a:pt y="8" x="30"/>
                  </a:lnTo>
                  <a:lnTo>
                    <a:pt y="8" x="30"/>
                  </a:lnTo>
                  <a:lnTo>
                    <a:pt y="8" x="30"/>
                  </a:lnTo>
                  <a:lnTo>
                    <a:pt y="8" x="30"/>
                  </a:lnTo>
                  <a:lnTo>
                    <a:pt y="8" x="30"/>
                  </a:lnTo>
                  <a:lnTo>
                    <a:pt y="8" x="30"/>
                  </a:lnTo>
                  <a:lnTo>
                    <a:pt y="15" x="23"/>
                  </a:lnTo>
                  <a:lnTo>
                    <a:pt y="23" x="15"/>
                  </a:lnTo>
                  <a:lnTo>
                    <a:pt y="30" x="8"/>
                  </a:lnTo>
                  <a:lnTo>
                    <a:pt y="15" x="0"/>
                  </a:lnTo>
                  <a:close/>
                </a:path>
              </a:pathLst>
            </a:custGeom>
            <a:solidFill>
              <a:srgbClr val="CFD2D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13" name="Shape 7513"/>
            <p:cNvSpPr/>
            <p:nvPr/>
          </p:nvSpPr>
          <p:spPr>
            <a:xfrm>
              <a:off y="2465386" x="8301036"/>
              <a:ext cy="34925" cx="47625"/>
            </a:xfrm>
            <a:custGeom>
              <a:pathLst>
                <a:path w="30" extrusionOk="0" h="22">
                  <a:moveTo>
                    <a:pt y="15" x="0"/>
                  </a:moveTo>
                  <a:lnTo>
                    <a:pt y="0" x="30"/>
                  </a:lnTo>
                  <a:lnTo>
                    <a:pt y="15" x="23"/>
                  </a:lnTo>
                  <a:lnTo>
                    <a:pt y="22" x="8"/>
                  </a:lnTo>
                  <a:lnTo>
                    <a:pt y="15" x="0"/>
                  </a:lnTo>
                  <a:close/>
                </a:path>
              </a:pathLst>
            </a:custGeom>
            <a:solidFill>
              <a:srgbClr val="DCDEE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14" name="Shape 7514"/>
            <p:cNvSpPr/>
            <p:nvPr/>
          </p:nvSpPr>
          <p:spPr>
            <a:xfrm>
              <a:off y="2489200" x="8313736"/>
              <a:ext cy="11111" cx="11111"/>
            </a:xfrm>
            <a:custGeom>
              <a:pathLst>
                <a:path w="7" extrusionOk="0" h="7">
                  <a:moveTo>
                    <a:pt y="7" x="0"/>
                  </a:moveTo>
                  <a:lnTo>
                    <a:pt y="0" x="7"/>
                  </a:lnTo>
                  <a:lnTo>
                    <a:pt y="7" x="0"/>
                  </a:lnTo>
                  <a:lnTo>
                    <a:pt y="7" x="0"/>
                  </a:lnTo>
                  <a:lnTo>
                    <a:pt y="7" x="0"/>
                  </a:lnTo>
                  <a:close/>
                </a:path>
              </a:pathLst>
            </a:custGeom>
            <a:solidFill>
              <a:srgbClr val="E7EA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15" name="Shape 7515"/>
            <p:cNvSpPr/>
            <p:nvPr/>
          </p:nvSpPr>
          <p:spPr>
            <a:xfrm>
              <a:off y="2452686" x="8289925"/>
              <a:ext cy="47625" cx="58736"/>
            </a:xfrm>
            <a:custGeom>
              <a:pathLst>
                <a:path w="37" extrusionOk="0" h="30">
                  <a:moveTo>
                    <a:pt y="0" x="0"/>
                  </a:moveTo>
                  <a:lnTo>
                    <a:pt y="0" x="22"/>
                  </a:lnTo>
                  <a:lnTo>
                    <a:pt y="0" x="37"/>
                  </a:lnTo>
                  <a:lnTo>
                    <a:pt y="0" x="37"/>
                  </a:lnTo>
                  <a:lnTo>
                    <a:pt y="8" x="37"/>
                  </a:lnTo>
                  <a:lnTo>
                    <a:pt y="8" x="37"/>
                  </a:lnTo>
                  <a:lnTo>
                    <a:pt y="8" x="37"/>
                  </a:lnTo>
                  <a:lnTo>
                    <a:pt y="23" x="30"/>
                  </a:lnTo>
                  <a:lnTo>
                    <a:pt y="30" x="15"/>
                  </a:lnTo>
                  <a:lnTo>
                    <a:pt y="0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16" name="Shape 7516"/>
            <p:cNvSpPr/>
            <p:nvPr/>
          </p:nvSpPr>
          <p:spPr>
            <a:xfrm>
              <a:off y="2309811" x="7920036"/>
              <a:ext cy="47625" cx="47625"/>
            </a:xfrm>
            <a:custGeom>
              <a:pathLst>
                <a:path w="30" extrusionOk="0" h="30">
                  <a:moveTo>
                    <a:pt y="30" x="23"/>
                  </a:moveTo>
                  <a:lnTo>
                    <a:pt y="30" x="8"/>
                  </a:lnTo>
                  <a:lnTo>
                    <a:pt y="23" x="0"/>
                  </a:lnTo>
                  <a:lnTo>
                    <a:pt y="8" x="0"/>
                  </a:lnTo>
                  <a:lnTo>
                    <a:pt y="0" x="15"/>
                  </a:lnTo>
                  <a:lnTo>
                    <a:pt y="0" x="23"/>
                  </a:lnTo>
                  <a:lnTo>
                    <a:pt y="15" x="30"/>
                  </a:lnTo>
                  <a:lnTo>
                    <a:pt y="23" x="30"/>
                  </a:lnTo>
                  <a:lnTo>
                    <a:pt y="30" x="2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17" name="Shape 7517"/>
            <p:cNvSpPr/>
            <p:nvPr/>
          </p:nvSpPr>
          <p:spPr>
            <a:xfrm>
              <a:off y="2309811" x="7920036"/>
              <a:ext cy="47625" cx="47625"/>
            </a:xfrm>
            <a:custGeom>
              <a:pathLst>
                <a:path w="30" extrusionOk="0" h="30">
                  <a:moveTo>
                    <a:pt y="30" x="23"/>
                  </a:moveTo>
                  <a:lnTo>
                    <a:pt y="30" x="8"/>
                  </a:lnTo>
                  <a:lnTo>
                    <a:pt y="23" x="0"/>
                  </a:lnTo>
                  <a:lnTo>
                    <a:pt y="8" x="0"/>
                  </a:lnTo>
                  <a:lnTo>
                    <a:pt y="0" x="15"/>
                  </a:lnTo>
                  <a:lnTo>
                    <a:pt y="0" x="23"/>
                  </a:lnTo>
                  <a:lnTo>
                    <a:pt y="15" x="30"/>
                  </a:lnTo>
                  <a:lnTo>
                    <a:pt y="23" x="30"/>
                  </a:lnTo>
                  <a:lnTo>
                    <a:pt y="30" x="23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cxnSp>
          <p:nvCxnSpPr>
            <p:cNvPr id="7518" name="Shape 7518"/>
            <p:cNvCxnSpPr/>
            <p:nvPr/>
          </p:nvCxnSpPr>
          <p:spPr>
            <a:xfrm>
              <a:off y="2476499" x="8015286"/>
              <a:ext cy="23812" cx="0"/>
            </a:xfrm>
            <a:prstGeom prst="straightConnector1">
              <a:avLst/>
            </a:prstGeom>
            <a:solidFill>
              <a:srgbClr val="FFFFFF"/>
            </a:solidFill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</p:cxnSp>
        <p:sp>
          <p:nvSpPr>
            <p:cNvPr id="7519" name="Shape 7519"/>
            <p:cNvSpPr/>
            <p:nvPr/>
          </p:nvSpPr>
          <p:spPr>
            <a:xfrm>
              <a:off y="2489200" x="7670800"/>
              <a:ext cy="95250" cx="344487"/>
            </a:xfrm>
            <a:custGeom>
              <a:pathLst>
                <a:path w="217" extrusionOk="0" h="60">
                  <a:moveTo>
                    <a:pt y="52" x="0"/>
                  </a:moveTo>
                  <a:lnTo>
                    <a:pt y="60" x="0"/>
                  </a:lnTo>
                  <a:lnTo>
                    <a:pt y="52" x="52"/>
                  </a:lnTo>
                  <a:lnTo>
                    <a:pt y="45" x="97"/>
                  </a:lnTo>
                  <a:lnTo>
                    <a:pt y="37" x="150"/>
                  </a:lnTo>
                  <a:lnTo>
                    <a:pt y="15" x="202"/>
                  </a:lnTo>
                  <a:lnTo>
                    <a:pt y="7" x="217"/>
                  </a:lnTo>
                  <a:lnTo>
                    <a:pt y="0" x="195"/>
                  </a:lnTo>
                  <a:lnTo>
                    <a:pt y="7" x="142"/>
                  </a:lnTo>
                  <a:lnTo>
                    <a:pt y="15" x="112"/>
                  </a:lnTo>
                  <a:lnTo>
                    <a:pt y="30" x="75"/>
                  </a:lnTo>
                  <a:lnTo>
                    <a:pt y="52" x="0"/>
                  </a:lnTo>
                  <a:lnTo>
                    <a:pt y="52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20" name="Shape 7520"/>
            <p:cNvSpPr/>
            <p:nvPr/>
          </p:nvSpPr>
          <p:spPr>
            <a:xfrm>
              <a:off y="2489200" x="7670800"/>
              <a:ext cy="95250" cx="344487"/>
            </a:xfrm>
            <a:custGeom>
              <a:pathLst>
                <a:path w="217" extrusionOk="0" h="60">
                  <a:moveTo>
                    <a:pt y="52" x="0"/>
                  </a:moveTo>
                  <a:lnTo>
                    <a:pt y="60" x="0"/>
                  </a:lnTo>
                  <a:lnTo>
                    <a:pt y="52" x="52"/>
                  </a:lnTo>
                  <a:lnTo>
                    <a:pt y="45" x="97"/>
                  </a:lnTo>
                  <a:lnTo>
                    <a:pt y="37" x="150"/>
                  </a:lnTo>
                  <a:lnTo>
                    <a:pt y="15" x="202"/>
                  </a:lnTo>
                  <a:lnTo>
                    <a:pt y="7" x="217"/>
                  </a:lnTo>
                  <a:lnTo>
                    <a:pt y="0" x="195"/>
                  </a:lnTo>
                  <a:lnTo>
                    <a:pt y="7" x="142"/>
                  </a:lnTo>
                  <a:lnTo>
                    <a:pt y="15" x="112"/>
                  </a:lnTo>
                  <a:lnTo>
                    <a:pt y="30" x="75"/>
                  </a:lnTo>
                  <a:lnTo>
                    <a:pt y="52" x="0"/>
                  </a:lnTo>
                  <a:lnTo>
                    <a:pt y="52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cxnSp>
          <p:nvCxnSpPr>
            <p:cNvPr id="7521" name="Shape 7521"/>
            <p:cNvCxnSpPr/>
            <p:nvPr/>
          </p:nvCxnSpPr>
          <p:spPr>
            <a:xfrm flipH="1">
              <a:off y="2500311" x="7920036"/>
              <a:ext cy="23812" cx="95250"/>
            </a:xfrm>
            <a:prstGeom prst="straightConnector1">
              <a:avLst/>
            </a:prstGeom>
            <a:solidFill>
              <a:srgbClr val="FFFFFF"/>
            </a:solidFill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</p:cxnSp>
        <p:sp>
          <p:nvSpPr>
            <p:cNvPr id="7522" name="Shape 7522"/>
            <p:cNvSpPr/>
            <p:nvPr/>
          </p:nvSpPr>
          <p:spPr>
            <a:xfrm>
              <a:off y="2524125" x="7753350"/>
              <a:ext cy="47625" cx="166686"/>
            </a:xfrm>
            <a:custGeom>
              <a:pathLst>
                <a:path w="105" extrusionOk="0" h="30">
                  <a:moveTo>
                    <a:pt y="30" x="0"/>
                  </a:moveTo>
                  <a:lnTo>
                    <a:pt y="30" x="0"/>
                  </a:lnTo>
                  <a:lnTo>
                    <a:pt y="23" x="38"/>
                  </a:lnTo>
                  <a:lnTo>
                    <a:pt y="23" x="60"/>
                  </a:lnTo>
                  <a:lnTo>
                    <a:pt y="15" x="68"/>
                  </a:lnTo>
                  <a:lnTo>
                    <a:pt y="8" x="98"/>
                  </a:lnTo>
                  <a:lnTo>
                    <a:pt y="0" x="105"/>
                  </a:lnTo>
                  <a:lnTo>
                    <a:pt y="0" x="98"/>
                  </a:lnTo>
                  <a:lnTo>
                    <a:pt y="0" x="68"/>
                  </a:lnTo>
                  <a:lnTo>
                    <a:pt y="8" x="53"/>
                  </a:lnTo>
                  <a:lnTo>
                    <a:pt y="15" x="38"/>
                  </a:lnTo>
                  <a:lnTo>
                    <a:pt y="30" x="0"/>
                  </a:lnTo>
                  <a:lnTo>
                    <a:pt y="30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23" name="Shape 7523"/>
            <p:cNvSpPr/>
            <p:nvPr/>
          </p:nvSpPr>
          <p:spPr>
            <a:xfrm>
              <a:off y="2524125" x="7753350"/>
              <a:ext cy="47625" cx="166686"/>
            </a:xfrm>
            <a:custGeom>
              <a:pathLst>
                <a:path w="105" extrusionOk="0" h="30">
                  <a:moveTo>
                    <a:pt y="30" x="0"/>
                  </a:moveTo>
                  <a:lnTo>
                    <a:pt y="30" x="0"/>
                  </a:lnTo>
                  <a:lnTo>
                    <a:pt y="23" x="38"/>
                  </a:lnTo>
                  <a:lnTo>
                    <a:pt y="23" x="60"/>
                  </a:lnTo>
                  <a:lnTo>
                    <a:pt y="15" x="68"/>
                  </a:lnTo>
                  <a:lnTo>
                    <a:pt y="8" x="98"/>
                  </a:lnTo>
                  <a:lnTo>
                    <a:pt y="0" x="105"/>
                  </a:lnTo>
                  <a:lnTo>
                    <a:pt y="0" x="98"/>
                  </a:lnTo>
                  <a:lnTo>
                    <a:pt y="0" x="68"/>
                  </a:lnTo>
                  <a:lnTo>
                    <a:pt y="8" x="53"/>
                  </a:lnTo>
                  <a:lnTo>
                    <a:pt y="15" x="38"/>
                  </a:lnTo>
                  <a:lnTo>
                    <a:pt y="30" x="0"/>
                  </a:lnTo>
                  <a:lnTo>
                    <a:pt y="30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24" name="Shape 7524"/>
            <p:cNvSpPr/>
            <p:nvPr/>
          </p:nvSpPr>
          <p:spPr>
            <a:xfrm>
              <a:off y="2560636" x="7562850"/>
              <a:ext cy="23811" cx="107950"/>
            </a:xfrm>
            <a:custGeom>
              <a:pathLst>
                <a:path w="68" extrusionOk="0" h="15">
                  <a:moveTo>
                    <a:pt y="7" x="68"/>
                  </a:moveTo>
                  <a:lnTo>
                    <a:pt y="15" x="60"/>
                  </a:lnTo>
                  <a:lnTo>
                    <a:pt y="7" x="30"/>
                  </a:lnTo>
                  <a:lnTo>
                    <a:pt y="0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25" name="Shape 7525"/>
            <p:cNvSpPr/>
            <p:nvPr/>
          </p:nvSpPr>
          <p:spPr>
            <a:xfrm>
              <a:off y="2357436" x="7943850"/>
              <a:ext cy="119061" cx="95250"/>
            </a:xfrm>
            <a:custGeom>
              <a:pathLst>
                <a:path w="60" extrusionOk="0" h="75">
                  <a:moveTo>
                    <a:pt y="68" x="60"/>
                  </a:moveTo>
                  <a:lnTo>
                    <a:pt y="60" x="60"/>
                  </a:lnTo>
                  <a:lnTo>
                    <a:pt y="0" x="15"/>
                  </a:lnTo>
                  <a:lnTo>
                    <a:pt y="0" x="15"/>
                  </a:lnTo>
                  <a:lnTo>
                    <a:pt y="0" x="15"/>
                  </a:lnTo>
                  <a:lnTo>
                    <a:pt y="0" x="0"/>
                  </a:lnTo>
                  <a:lnTo>
                    <a:pt y="8" x="0"/>
                  </a:lnTo>
                  <a:lnTo>
                    <a:pt y="8" x="0"/>
                  </a:lnTo>
                  <a:lnTo>
                    <a:pt y="68" x="38"/>
                  </a:lnTo>
                  <a:lnTo>
                    <a:pt y="75" x="45"/>
                  </a:lnTo>
                  <a:lnTo>
                    <a:pt y="75" x="45"/>
                  </a:lnTo>
                  <a:lnTo>
                    <a:pt y="75" x="45"/>
                  </a:lnTo>
                  <a:lnTo>
                    <a:pt y="75" x="53"/>
                  </a:lnTo>
                  <a:lnTo>
                    <a:pt y="75" x="60"/>
                  </a:lnTo>
                  <a:lnTo>
                    <a:pt y="68" x="60"/>
                  </a:lnTo>
                  <a:lnTo>
                    <a:pt y="68" x="6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26" name="Shape 7526"/>
            <p:cNvSpPr/>
            <p:nvPr/>
          </p:nvSpPr>
          <p:spPr>
            <a:xfrm>
              <a:off y="2357436" x="7943850"/>
              <a:ext cy="119061" cx="95250"/>
            </a:xfrm>
            <a:custGeom>
              <a:pathLst>
                <a:path w="60" extrusionOk="0" h="75">
                  <a:moveTo>
                    <a:pt y="68" x="60"/>
                  </a:moveTo>
                  <a:lnTo>
                    <a:pt y="60" x="60"/>
                  </a:lnTo>
                  <a:lnTo>
                    <a:pt y="0" x="15"/>
                  </a:lnTo>
                  <a:lnTo>
                    <a:pt y="0" x="15"/>
                  </a:lnTo>
                  <a:lnTo>
                    <a:pt y="0" x="15"/>
                  </a:lnTo>
                  <a:lnTo>
                    <a:pt y="0" x="0"/>
                  </a:lnTo>
                  <a:lnTo>
                    <a:pt y="8" x="0"/>
                  </a:lnTo>
                  <a:lnTo>
                    <a:pt y="8" x="0"/>
                  </a:lnTo>
                  <a:lnTo>
                    <a:pt y="68" x="38"/>
                  </a:lnTo>
                  <a:lnTo>
                    <a:pt y="75" x="45"/>
                  </a:lnTo>
                  <a:lnTo>
                    <a:pt y="75" x="45"/>
                  </a:lnTo>
                  <a:lnTo>
                    <a:pt y="75" x="45"/>
                  </a:lnTo>
                  <a:lnTo>
                    <a:pt y="75" x="53"/>
                  </a:lnTo>
                  <a:lnTo>
                    <a:pt y="75" x="60"/>
                  </a:lnTo>
                  <a:lnTo>
                    <a:pt y="68" x="60"/>
                  </a:lnTo>
                  <a:lnTo>
                    <a:pt y="68" x="6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27" name="Shape 7527"/>
            <p:cNvSpPr/>
            <p:nvPr/>
          </p:nvSpPr>
          <p:spPr>
            <a:xfrm>
              <a:off y="2346325" x="7837486"/>
              <a:ext cy="23811" cx="153987"/>
            </a:xfrm>
            <a:custGeom>
              <a:pathLst>
                <a:path w="97" extrusionOk="0" h="15">
                  <a:moveTo>
                    <a:pt y="15" x="7"/>
                  </a:moveTo>
                  <a:lnTo>
                    <a:pt y="15" x="60"/>
                  </a:lnTo>
                  <a:lnTo>
                    <a:pt y="0" x="97"/>
                  </a:lnTo>
                  <a:lnTo>
                    <a:pt y="0" x="75"/>
                  </a:lnTo>
                  <a:lnTo>
                    <a:pt y="15" x="0"/>
                  </a:lnTo>
                  <a:lnTo>
                    <a:pt y="15" x="0"/>
                  </a:lnTo>
                  <a:lnTo>
                    <a:pt y="15" x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28" name="Shape 7528"/>
            <p:cNvSpPr/>
            <p:nvPr/>
          </p:nvSpPr>
          <p:spPr>
            <a:xfrm>
              <a:off y="2346325" x="7837486"/>
              <a:ext cy="23811" cx="153987"/>
            </a:xfrm>
            <a:custGeom>
              <a:pathLst>
                <a:path w="97" extrusionOk="0" h="15">
                  <a:moveTo>
                    <a:pt y="15" x="7"/>
                  </a:moveTo>
                  <a:lnTo>
                    <a:pt y="15" x="60"/>
                  </a:lnTo>
                  <a:lnTo>
                    <a:pt y="0" x="97"/>
                  </a:lnTo>
                  <a:lnTo>
                    <a:pt y="0" x="75"/>
                  </a:lnTo>
                  <a:lnTo>
                    <a:pt y="15" x="0"/>
                  </a:lnTo>
                  <a:lnTo>
                    <a:pt y="15" x="0"/>
                  </a:lnTo>
                  <a:lnTo>
                    <a:pt y="15" x="7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29" name="Shape 7529"/>
            <p:cNvSpPr/>
            <p:nvPr/>
          </p:nvSpPr>
          <p:spPr>
            <a:xfrm>
              <a:off y="2322511" x="7848600"/>
              <a:ext cy="47625" cx="131762"/>
            </a:xfrm>
            <a:custGeom>
              <a:pathLst>
                <a:path w="83" extrusionOk="0" h="30">
                  <a:moveTo>
                    <a:pt y="0" x="83"/>
                  </a:moveTo>
                  <a:lnTo>
                    <a:pt y="7" x="45"/>
                  </a:lnTo>
                  <a:lnTo>
                    <a:pt y="22" x="0"/>
                  </a:lnTo>
                  <a:lnTo>
                    <a:pt y="30" x="0"/>
                  </a:lnTo>
                  <a:lnTo>
                    <a:pt y="30" x="0"/>
                  </a:lnTo>
                  <a:lnTo>
                    <a:pt y="15" x="38"/>
                  </a:lnTo>
                  <a:lnTo>
                    <a:pt y="0" x="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30" name="Shape 7530"/>
            <p:cNvSpPr/>
            <p:nvPr/>
          </p:nvSpPr>
          <p:spPr>
            <a:xfrm>
              <a:off y="2322511" x="7848600"/>
              <a:ext cy="47625" cx="131762"/>
            </a:xfrm>
            <a:custGeom>
              <a:pathLst>
                <a:path w="83" extrusionOk="0" h="30">
                  <a:moveTo>
                    <a:pt y="0" x="83"/>
                  </a:moveTo>
                  <a:lnTo>
                    <a:pt y="7" x="45"/>
                  </a:lnTo>
                  <a:lnTo>
                    <a:pt y="22" x="0"/>
                  </a:lnTo>
                  <a:lnTo>
                    <a:pt y="30" x="0"/>
                  </a:lnTo>
                  <a:lnTo>
                    <a:pt y="30" x="0"/>
                  </a:lnTo>
                  <a:lnTo>
                    <a:pt y="15" x="38"/>
                  </a:lnTo>
                  <a:lnTo>
                    <a:pt y="0" x="83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31" name="Shape 7531"/>
            <p:cNvSpPr/>
            <p:nvPr/>
          </p:nvSpPr>
          <p:spPr>
            <a:xfrm>
              <a:off y="2465386" x="8301036"/>
              <a:ext cy="23811" cx="47625"/>
            </a:xfrm>
            <a:custGeom>
              <a:pathLst>
                <a:path w="30" extrusionOk="0" h="15">
                  <a:moveTo>
                    <a:pt y="15" x="0"/>
                  </a:moveTo>
                  <a:lnTo>
                    <a:pt y="7" x="23"/>
                  </a:lnTo>
                  <a:lnTo>
                    <a:pt y="0" x="30"/>
                  </a:lnTo>
                  <a:lnTo>
                    <a:pt y="7" x="23"/>
                  </a:lnTo>
                  <a:lnTo>
                    <a:pt y="15" x="0"/>
                  </a:lnTo>
                  <a:lnTo>
                    <a:pt y="15" x="0"/>
                  </a:lnTo>
                  <a:close/>
                </a:path>
              </a:pathLst>
            </a:custGeom>
            <a:solidFill>
              <a:srgbClr val="AAA9A9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32" name="Shape 7532"/>
            <p:cNvSpPr/>
            <p:nvPr/>
          </p:nvSpPr>
          <p:spPr>
            <a:xfrm>
              <a:off y="2465386" x="8301036"/>
              <a:ext cy="23811" cx="47625"/>
            </a:xfrm>
            <a:custGeom>
              <a:pathLst>
                <a:path w="30" extrusionOk="0" h="15">
                  <a:moveTo>
                    <a:pt y="15" x="0"/>
                  </a:moveTo>
                  <a:lnTo>
                    <a:pt y="7" x="23"/>
                  </a:lnTo>
                  <a:lnTo>
                    <a:pt y="0" x="30"/>
                  </a:lnTo>
                  <a:lnTo>
                    <a:pt y="7" x="23"/>
                  </a:lnTo>
                  <a:lnTo>
                    <a:pt y="15" x="0"/>
                  </a:lnTo>
                  <a:lnTo>
                    <a:pt y="15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33" name="Shape 7533"/>
            <p:cNvSpPr/>
            <p:nvPr/>
          </p:nvSpPr>
          <p:spPr>
            <a:xfrm>
              <a:off y="2465386" x="8301036"/>
              <a:ext cy="34925" cx="47625"/>
            </a:xfrm>
            <a:custGeom>
              <a:pathLst>
                <a:path w="30" extrusionOk="0" h="22">
                  <a:moveTo>
                    <a:pt y="22" x="0"/>
                  </a:moveTo>
                  <a:lnTo>
                    <a:pt y="7" x="23"/>
                  </a:lnTo>
                  <a:lnTo>
                    <a:pt y="0" x="30"/>
                  </a:lnTo>
                  <a:lnTo>
                    <a:pt y="7" x="23"/>
                  </a:lnTo>
                  <a:lnTo>
                    <a:pt y="15" x="0"/>
                  </a:lnTo>
                  <a:lnTo>
                    <a:pt y="22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34" name="Shape 7534"/>
            <p:cNvSpPr/>
            <p:nvPr/>
          </p:nvSpPr>
          <p:spPr>
            <a:xfrm>
              <a:off y="2465386" x="8301036"/>
              <a:ext cy="34925" cx="47625"/>
            </a:xfrm>
            <a:custGeom>
              <a:pathLst>
                <a:path w="30" extrusionOk="0" h="22">
                  <a:moveTo>
                    <a:pt y="22" x="0"/>
                  </a:moveTo>
                  <a:lnTo>
                    <a:pt y="7" x="23"/>
                  </a:lnTo>
                  <a:lnTo>
                    <a:pt y="0" x="30"/>
                  </a:lnTo>
                  <a:lnTo>
                    <a:pt y="7" x="23"/>
                  </a:lnTo>
                  <a:lnTo>
                    <a:pt y="15" x="0"/>
                  </a:lnTo>
                  <a:lnTo>
                    <a:pt y="22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35" name="Shape 7535"/>
            <p:cNvSpPr/>
            <p:nvPr/>
          </p:nvSpPr>
          <p:spPr>
            <a:xfrm>
              <a:off y="2322511" x="7837486"/>
              <a:ext cy="47625" cx="166686"/>
            </a:xfrm>
            <a:custGeom>
              <a:pathLst>
                <a:path w="105" extrusionOk="0" h="30">
                  <a:moveTo>
                    <a:pt y="15" x="97"/>
                  </a:moveTo>
                  <a:lnTo>
                    <a:pt y="22" x="52"/>
                  </a:lnTo>
                  <a:lnTo>
                    <a:pt y="30" x="0"/>
                  </a:lnTo>
                  <a:lnTo>
                    <a:pt y="30" x="7"/>
                  </a:lnTo>
                  <a:lnTo>
                    <a:pt y="15" x="60"/>
                  </a:lnTo>
                  <a:lnTo>
                    <a:pt y="0" x="90"/>
                  </a:lnTo>
                  <a:lnTo>
                    <a:pt y="0" x="97"/>
                  </a:lnTo>
                  <a:lnTo>
                    <a:pt y="7" x="105"/>
                  </a:lnTo>
                  <a:lnTo>
                    <a:pt y="7" x="105"/>
                  </a:lnTo>
                  <a:lnTo>
                    <a:pt y="15" x="97"/>
                  </a:lnTo>
                  <a:lnTo>
                    <a:pt y="15" x="9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36" name="Shape 7536"/>
            <p:cNvSpPr/>
            <p:nvPr/>
          </p:nvSpPr>
          <p:spPr>
            <a:xfrm>
              <a:off y="2322511" x="7837486"/>
              <a:ext cy="47625" cx="166686"/>
            </a:xfrm>
            <a:custGeom>
              <a:pathLst>
                <a:path w="105" extrusionOk="0" h="30">
                  <a:moveTo>
                    <a:pt y="15" x="97"/>
                  </a:moveTo>
                  <a:lnTo>
                    <a:pt y="22" x="52"/>
                  </a:lnTo>
                  <a:lnTo>
                    <a:pt y="30" x="0"/>
                  </a:lnTo>
                  <a:lnTo>
                    <a:pt y="30" x="7"/>
                  </a:lnTo>
                  <a:lnTo>
                    <a:pt y="15" x="60"/>
                  </a:lnTo>
                  <a:lnTo>
                    <a:pt y="0" x="90"/>
                  </a:lnTo>
                  <a:lnTo>
                    <a:pt y="0" x="97"/>
                  </a:lnTo>
                  <a:lnTo>
                    <a:pt y="7" x="105"/>
                  </a:lnTo>
                  <a:lnTo>
                    <a:pt y="7" x="105"/>
                  </a:lnTo>
                  <a:lnTo>
                    <a:pt y="15" x="97"/>
                  </a:lnTo>
                  <a:lnTo>
                    <a:pt y="15" x="97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cxnSp>
          <p:nvCxnSpPr>
            <p:cNvPr id="7537" name="Shape 7537"/>
            <p:cNvCxnSpPr/>
            <p:nvPr/>
          </p:nvCxnSpPr>
          <p:spPr>
            <a:xfrm rot="10800000">
              <a:off y="2703512" x="7038974"/>
              <a:ext cy="249237" cx="23812"/>
            </a:xfrm>
            <a:prstGeom prst="straightConnector1">
              <a:avLst/>
            </a:prstGeom>
            <a:solidFill>
              <a:srgbClr val="FFFFFF"/>
            </a:solidFill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</p:cxnSp>
        <p:sp>
          <p:nvSpPr>
            <p:cNvPr id="7538" name="Shape 7538"/>
            <p:cNvSpPr/>
            <p:nvPr/>
          </p:nvSpPr>
          <p:spPr>
            <a:xfrm>
              <a:off y="2465386" x="8134350"/>
              <a:ext cy="34925" cx="142875"/>
            </a:xfrm>
            <a:custGeom>
              <a:pathLst>
                <a:path w="90" extrusionOk="0" h="22">
                  <a:moveTo>
                    <a:pt y="0" x="90"/>
                  </a:moveTo>
                  <a:lnTo>
                    <a:pt y="7" x="83"/>
                  </a:lnTo>
                  <a:lnTo>
                    <a:pt y="15" x="75"/>
                  </a:lnTo>
                  <a:lnTo>
                    <a:pt y="22" x="38"/>
                  </a:lnTo>
                  <a:lnTo>
                    <a:pt y="22" x="0"/>
                  </a:lnTo>
                  <a:lnTo>
                    <a:pt y="7" x="38"/>
                  </a:lnTo>
                  <a:lnTo>
                    <a:pt y="0" x="75"/>
                  </a:lnTo>
                  <a:lnTo>
                    <a:pt y="0" x="83"/>
                  </a:lnTo>
                  <a:lnTo>
                    <a:pt y="0" x="9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39" name="Shape 7539"/>
            <p:cNvSpPr/>
            <p:nvPr/>
          </p:nvSpPr>
          <p:spPr>
            <a:xfrm>
              <a:off y="2727325" x="6991350"/>
              <a:ext cy="47625" cx="190500"/>
            </a:xfrm>
            <a:custGeom>
              <a:pathLst>
                <a:path w="120" extrusionOk="0" h="30">
                  <a:moveTo>
                    <a:pt y="22" x="0"/>
                  </a:moveTo>
                  <a:lnTo>
                    <a:pt y="22" x="0"/>
                  </a:lnTo>
                  <a:lnTo>
                    <a:pt y="22" x="45"/>
                  </a:lnTo>
                  <a:lnTo>
                    <a:pt y="15" x="68"/>
                  </a:lnTo>
                  <a:lnTo>
                    <a:pt y="7" x="75"/>
                  </a:lnTo>
                  <a:lnTo>
                    <a:pt y="0" x="105"/>
                  </a:lnTo>
                  <a:lnTo>
                    <a:pt y="7" x="120"/>
                  </a:lnTo>
                  <a:lnTo>
                    <a:pt y="7" x="113"/>
                  </a:lnTo>
                  <a:lnTo>
                    <a:pt y="22" x="83"/>
                  </a:lnTo>
                  <a:lnTo>
                    <a:pt y="22" x="68"/>
                  </a:lnTo>
                  <a:lnTo>
                    <a:pt y="30" x="45"/>
                  </a:lnTo>
                  <a:lnTo>
                    <a:pt y="22" x="0"/>
                  </a:lnTo>
                  <a:lnTo>
                    <a:pt y="22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40" name="Shape 7540"/>
            <p:cNvSpPr/>
            <p:nvPr/>
          </p:nvSpPr>
          <p:spPr>
            <a:xfrm>
              <a:off y="2727325" x="6991350"/>
              <a:ext cy="47625" cx="190500"/>
            </a:xfrm>
            <a:custGeom>
              <a:pathLst>
                <a:path w="120" extrusionOk="0" h="30">
                  <a:moveTo>
                    <a:pt y="22" x="0"/>
                  </a:moveTo>
                  <a:lnTo>
                    <a:pt y="22" x="0"/>
                  </a:lnTo>
                  <a:lnTo>
                    <a:pt y="22" x="45"/>
                  </a:lnTo>
                  <a:lnTo>
                    <a:pt y="15" x="68"/>
                  </a:lnTo>
                  <a:lnTo>
                    <a:pt y="7" x="75"/>
                  </a:lnTo>
                  <a:lnTo>
                    <a:pt y="0" x="105"/>
                  </a:lnTo>
                  <a:lnTo>
                    <a:pt y="7" x="120"/>
                  </a:lnTo>
                  <a:lnTo>
                    <a:pt y="7" x="113"/>
                  </a:lnTo>
                  <a:lnTo>
                    <a:pt y="22" x="83"/>
                  </a:lnTo>
                  <a:lnTo>
                    <a:pt y="22" x="68"/>
                  </a:lnTo>
                  <a:lnTo>
                    <a:pt y="30" x="45"/>
                  </a:lnTo>
                  <a:lnTo>
                    <a:pt y="22" x="0"/>
                  </a:lnTo>
                  <a:lnTo>
                    <a:pt y="22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cxnSp>
          <p:nvCxnSpPr>
            <p:cNvPr id="7541" name="Shape 7541"/>
            <p:cNvCxnSpPr/>
            <p:nvPr/>
          </p:nvCxnSpPr>
          <p:spPr>
            <a:xfrm flipH="1">
              <a:off y="2738436" x="7110412"/>
              <a:ext cy="12699" cx="71436"/>
            </a:xfrm>
            <a:prstGeom prst="straightConnector1">
              <a:avLst/>
            </a:prstGeom>
            <a:solidFill>
              <a:srgbClr val="FFFFFF"/>
            </a:solidFill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</p:cxnSp>
        <p:sp>
          <p:nvSpPr>
            <p:cNvPr id="7542" name="Shape 7542"/>
            <p:cNvSpPr/>
            <p:nvPr/>
          </p:nvSpPr>
          <p:spPr>
            <a:xfrm>
              <a:off y="2751136" x="7015161"/>
              <a:ext cy="23811" cx="107950"/>
            </a:xfrm>
            <a:custGeom>
              <a:pathLst>
                <a:path w="68" extrusionOk="0" h="15">
                  <a:moveTo>
                    <a:pt y="7" x="0"/>
                  </a:moveTo>
                  <a:lnTo>
                    <a:pt y="7" x="0"/>
                  </a:lnTo>
                  <a:lnTo>
                    <a:pt y="7" x="30"/>
                  </a:lnTo>
                  <a:lnTo>
                    <a:pt y="7" x="38"/>
                  </a:lnTo>
                  <a:lnTo>
                    <a:pt y="0" x="45"/>
                  </a:lnTo>
                  <a:lnTo>
                    <a:pt y="0" x="68"/>
                  </a:lnTo>
                  <a:lnTo>
                    <a:pt y="0" x="68"/>
                  </a:lnTo>
                  <a:lnTo>
                    <a:pt y="0" x="68"/>
                  </a:lnTo>
                  <a:lnTo>
                    <a:pt y="7" x="45"/>
                  </a:lnTo>
                  <a:lnTo>
                    <a:pt y="7" x="45"/>
                  </a:lnTo>
                  <a:lnTo>
                    <a:pt y="15" x="30"/>
                  </a:lnTo>
                  <a:lnTo>
                    <a:pt y="7" x="0"/>
                  </a:lnTo>
                  <a:lnTo>
                    <a:pt y="7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43" name="Shape 7543"/>
            <p:cNvSpPr/>
            <p:nvPr/>
          </p:nvSpPr>
          <p:spPr>
            <a:xfrm>
              <a:off y="2751136" x="7015161"/>
              <a:ext cy="23811" cx="107950"/>
            </a:xfrm>
            <a:custGeom>
              <a:pathLst>
                <a:path w="68" extrusionOk="0" h="15">
                  <a:moveTo>
                    <a:pt y="7" x="0"/>
                  </a:moveTo>
                  <a:lnTo>
                    <a:pt y="7" x="0"/>
                  </a:lnTo>
                  <a:lnTo>
                    <a:pt y="7" x="30"/>
                  </a:lnTo>
                  <a:lnTo>
                    <a:pt y="7" x="38"/>
                  </a:lnTo>
                  <a:lnTo>
                    <a:pt y="0" x="45"/>
                  </a:lnTo>
                  <a:lnTo>
                    <a:pt y="0" x="68"/>
                  </a:lnTo>
                  <a:lnTo>
                    <a:pt y="0" x="68"/>
                  </a:lnTo>
                  <a:lnTo>
                    <a:pt y="0" x="68"/>
                  </a:lnTo>
                  <a:lnTo>
                    <a:pt y="7" x="45"/>
                  </a:lnTo>
                  <a:lnTo>
                    <a:pt y="7" x="45"/>
                  </a:lnTo>
                  <a:lnTo>
                    <a:pt y="15" x="30"/>
                  </a:lnTo>
                  <a:lnTo>
                    <a:pt y="7" x="0"/>
                  </a:lnTo>
                  <a:lnTo>
                    <a:pt y="7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44" name="Shape 7544"/>
            <p:cNvSpPr/>
            <p:nvPr/>
          </p:nvSpPr>
          <p:spPr>
            <a:xfrm>
              <a:off y="2465386" x="5384800"/>
              <a:ext cy="273050" cx="1404936"/>
            </a:xfrm>
            <a:custGeom>
              <a:pathLst>
                <a:path w="885" extrusionOk="0" h="172">
                  <a:moveTo>
                    <a:pt y="135" x="548"/>
                  </a:moveTo>
                  <a:lnTo>
                    <a:pt y="97" x="173"/>
                  </a:lnTo>
                  <a:lnTo>
                    <a:pt y="105" x="165"/>
                  </a:lnTo>
                  <a:lnTo>
                    <a:pt y="105" x="158"/>
                  </a:lnTo>
                  <a:lnTo>
                    <a:pt y="157" x="90"/>
                  </a:lnTo>
                  <a:lnTo>
                    <a:pt y="165" x="75"/>
                  </a:lnTo>
                  <a:lnTo>
                    <a:pt y="172" x="60"/>
                  </a:lnTo>
                  <a:lnTo>
                    <a:pt y="172" x="8"/>
                  </a:lnTo>
                  <a:lnTo>
                    <a:pt y="172" x="8"/>
                  </a:lnTo>
                  <a:lnTo>
                    <a:pt y="165" x="0"/>
                  </a:lnTo>
                  <a:lnTo>
                    <a:pt y="30" x="0"/>
                  </a:lnTo>
                  <a:lnTo>
                    <a:pt y="22" x="0"/>
                  </a:lnTo>
                  <a:lnTo>
                    <a:pt y="22" x="0"/>
                  </a:lnTo>
                  <a:lnTo>
                    <a:pt y="7" x="488"/>
                  </a:lnTo>
                  <a:lnTo>
                    <a:pt y="7" x="578"/>
                  </a:lnTo>
                  <a:lnTo>
                    <a:pt y="0" x="675"/>
                  </a:lnTo>
                  <a:lnTo>
                    <a:pt y="7" x="765"/>
                  </a:lnTo>
                  <a:lnTo>
                    <a:pt y="7" x="848"/>
                  </a:lnTo>
                  <a:lnTo>
                    <a:pt y="15" x="863"/>
                  </a:lnTo>
                  <a:lnTo>
                    <a:pt y="22" x="870"/>
                  </a:lnTo>
                  <a:lnTo>
                    <a:pt y="30" x="870"/>
                  </a:lnTo>
                  <a:lnTo>
                    <a:pt y="37" x="870"/>
                  </a:lnTo>
                  <a:lnTo>
                    <a:pt y="37" x="870"/>
                  </a:lnTo>
                  <a:lnTo>
                    <a:pt y="37" x="870"/>
                  </a:lnTo>
                  <a:lnTo>
                    <a:pt y="45" x="870"/>
                  </a:lnTo>
                  <a:lnTo>
                    <a:pt y="45" x="870"/>
                  </a:lnTo>
                  <a:lnTo>
                    <a:pt y="45" x="878"/>
                  </a:lnTo>
                  <a:lnTo>
                    <a:pt y="52" x="885"/>
                  </a:lnTo>
                  <a:lnTo>
                    <a:pt y="82" x="885"/>
                  </a:lnTo>
                  <a:lnTo>
                    <a:pt y="97" x="825"/>
                  </a:lnTo>
                  <a:lnTo>
                    <a:pt y="105" x="743"/>
                  </a:lnTo>
                  <a:lnTo>
                    <a:pt y="127" x="690"/>
                  </a:lnTo>
                  <a:lnTo>
                    <a:pt y="135" x="645"/>
                  </a:lnTo>
                  <a:lnTo>
                    <a:pt y="135" x="593"/>
                  </a:lnTo>
                  <a:lnTo>
                    <a:pt y="135" x="5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45" name="Shape 7545"/>
            <p:cNvSpPr/>
            <p:nvPr/>
          </p:nvSpPr>
          <p:spPr>
            <a:xfrm>
              <a:off y="2465386" x="5384800"/>
              <a:ext cy="273050" cx="1404936"/>
            </a:xfrm>
            <a:custGeom>
              <a:pathLst>
                <a:path w="885" extrusionOk="0" h="172">
                  <a:moveTo>
                    <a:pt y="135" x="548"/>
                  </a:moveTo>
                  <a:lnTo>
                    <a:pt y="97" x="173"/>
                  </a:lnTo>
                  <a:lnTo>
                    <a:pt y="105" x="165"/>
                  </a:lnTo>
                  <a:lnTo>
                    <a:pt y="105" x="158"/>
                  </a:lnTo>
                  <a:lnTo>
                    <a:pt y="157" x="90"/>
                  </a:lnTo>
                  <a:lnTo>
                    <a:pt y="165" x="75"/>
                  </a:lnTo>
                  <a:lnTo>
                    <a:pt y="172" x="60"/>
                  </a:lnTo>
                  <a:lnTo>
                    <a:pt y="172" x="8"/>
                  </a:lnTo>
                  <a:lnTo>
                    <a:pt y="172" x="8"/>
                  </a:lnTo>
                  <a:lnTo>
                    <a:pt y="165" x="0"/>
                  </a:lnTo>
                  <a:lnTo>
                    <a:pt y="30" x="0"/>
                  </a:lnTo>
                  <a:lnTo>
                    <a:pt y="22" x="0"/>
                  </a:lnTo>
                  <a:lnTo>
                    <a:pt y="22" x="0"/>
                  </a:lnTo>
                  <a:lnTo>
                    <a:pt y="7" x="488"/>
                  </a:lnTo>
                  <a:lnTo>
                    <a:pt y="7" x="578"/>
                  </a:lnTo>
                  <a:lnTo>
                    <a:pt y="0" x="675"/>
                  </a:lnTo>
                  <a:lnTo>
                    <a:pt y="7" x="765"/>
                  </a:lnTo>
                  <a:lnTo>
                    <a:pt y="7" x="848"/>
                  </a:lnTo>
                  <a:lnTo>
                    <a:pt y="15" x="863"/>
                  </a:lnTo>
                  <a:lnTo>
                    <a:pt y="22" x="870"/>
                  </a:lnTo>
                  <a:lnTo>
                    <a:pt y="30" x="870"/>
                  </a:lnTo>
                  <a:lnTo>
                    <a:pt y="37" x="870"/>
                  </a:lnTo>
                  <a:lnTo>
                    <a:pt y="37" x="870"/>
                  </a:lnTo>
                  <a:lnTo>
                    <a:pt y="37" x="870"/>
                  </a:lnTo>
                  <a:lnTo>
                    <a:pt y="45" x="870"/>
                  </a:lnTo>
                  <a:lnTo>
                    <a:pt y="45" x="870"/>
                  </a:lnTo>
                  <a:lnTo>
                    <a:pt y="45" x="878"/>
                  </a:lnTo>
                  <a:lnTo>
                    <a:pt y="52" x="885"/>
                  </a:lnTo>
                  <a:lnTo>
                    <a:pt y="82" x="885"/>
                  </a:lnTo>
                  <a:lnTo>
                    <a:pt y="97" x="825"/>
                  </a:lnTo>
                  <a:lnTo>
                    <a:pt y="105" x="743"/>
                  </a:lnTo>
                  <a:lnTo>
                    <a:pt y="127" x="690"/>
                  </a:lnTo>
                  <a:lnTo>
                    <a:pt y="135" x="645"/>
                  </a:lnTo>
                  <a:lnTo>
                    <a:pt y="135" x="593"/>
                  </a:lnTo>
                  <a:lnTo>
                    <a:pt y="135" x="548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46" name="Shape 7546"/>
            <p:cNvSpPr/>
            <p:nvPr/>
          </p:nvSpPr>
          <p:spPr>
            <a:xfrm>
              <a:off y="2584450" x="6242050"/>
              <a:ext cy="95250" cx="322261"/>
            </a:xfrm>
            <a:custGeom>
              <a:pathLst>
                <a:path w="203" extrusionOk="0" h="60">
                  <a:moveTo>
                    <a:pt y="30" x="203"/>
                  </a:moveTo>
                  <a:lnTo>
                    <a:pt y="7" x="188"/>
                  </a:lnTo>
                  <a:lnTo>
                    <a:pt y="0" x="165"/>
                  </a:lnTo>
                  <a:lnTo>
                    <a:pt y="7" x="60"/>
                  </a:lnTo>
                  <a:lnTo>
                    <a:pt y="60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47" name="Shape 7547"/>
            <p:cNvSpPr/>
            <p:nvPr/>
          </p:nvSpPr>
          <p:spPr>
            <a:xfrm>
              <a:off y="2619375" x="6445250"/>
              <a:ext cy="60325" cx="119061"/>
            </a:xfrm>
            <a:custGeom>
              <a:pathLst>
                <a:path w="75" extrusionOk="0" h="38">
                  <a:moveTo>
                    <a:pt y="38" x="0"/>
                  </a:moveTo>
                  <a:lnTo>
                    <a:pt y="0" x="67"/>
                  </a:lnTo>
                  <a:lnTo>
                    <a:pt y="0" x="67"/>
                  </a:lnTo>
                  <a:lnTo>
                    <a:pt y="8" x="75"/>
                  </a:lnTo>
                  <a:lnTo>
                    <a:pt y="8" x="75"/>
                  </a:lnTo>
                  <a:lnTo>
                    <a:pt y="30" x="37"/>
                  </a:lnTo>
                  <a:lnTo>
                    <a:pt y="38" x="0"/>
                  </a:lnTo>
                  <a:close/>
                </a:path>
              </a:pathLst>
            </a:custGeom>
            <a:solidFill>
              <a:srgbClr val="B4D2E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48" name="Shape 7548"/>
            <p:cNvSpPr/>
            <p:nvPr/>
          </p:nvSpPr>
          <p:spPr>
            <a:xfrm>
              <a:off y="2608261" x="6408737"/>
              <a:ext cy="71436" cx="155575"/>
            </a:xfrm>
            <a:custGeom>
              <a:pathLst>
                <a:path w="98" extrusionOk="0" h="45">
                  <a:moveTo>
                    <a:pt y="15" x="98"/>
                  </a:moveTo>
                  <a:lnTo>
                    <a:pt y="37" x="45"/>
                  </a:lnTo>
                  <a:lnTo>
                    <a:pt y="45" x="23"/>
                  </a:lnTo>
                  <a:lnTo>
                    <a:pt y="45" x="0"/>
                  </a:lnTo>
                  <a:lnTo>
                    <a:pt y="0" x="83"/>
                  </a:lnTo>
                  <a:lnTo>
                    <a:pt y="7" x="90"/>
                  </a:lnTo>
                  <a:lnTo>
                    <a:pt y="15" x="98"/>
                  </a:lnTo>
                  <a:close/>
                </a:path>
              </a:pathLst>
            </a:custGeom>
            <a:solidFill>
              <a:srgbClr val="B4D2E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49" name="Shape 7549"/>
            <p:cNvSpPr/>
            <p:nvPr/>
          </p:nvSpPr>
          <p:spPr>
            <a:xfrm>
              <a:off y="2595561" x="6384925"/>
              <a:ext cy="84136" cx="166686"/>
            </a:xfrm>
            <a:custGeom>
              <a:pathLst>
                <a:path w="105" extrusionOk="0" h="53">
                  <a:moveTo>
                    <a:pt y="15" x="105"/>
                  </a:moveTo>
                  <a:lnTo>
                    <a:pt y="53" x="38"/>
                  </a:lnTo>
                  <a:lnTo>
                    <a:pt y="53" x="15"/>
                  </a:lnTo>
                  <a:lnTo>
                    <a:pt y="53" x="0"/>
                  </a:lnTo>
                  <a:lnTo>
                    <a:pt y="0" x="98"/>
                  </a:lnTo>
                  <a:lnTo>
                    <a:pt y="8" x="98"/>
                  </a:lnTo>
                  <a:lnTo>
                    <a:pt y="15" x="105"/>
                  </a:lnTo>
                  <a:close/>
                </a:path>
              </a:pathLst>
            </a:custGeom>
            <a:solidFill>
              <a:srgbClr val="B7D4E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50" name="Shape 7550"/>
            <p:cNvSpPr/>
            <p:nvPr/>
          </p:nvSpPr>
          <p:spPr>
            <a:xfrm>
              <a:off y="2595561" x="6361112"/>
              <a:ext cy="84136" cx="179387"/>
            </a:xfrm>
            <a:custGeom>
              <a:pathLst>
                <a:path w="113" extrusionOk="0" h="53">
                  <a:moveTo>
                    <a:pt y="8" x="113"/>
                  </a:moveTo>
                  <a:lnTo>
                    <a:pt y="53" x="30"/>
                  </a:lnTo>
                  <a:lnTo>
                    <a:pt y="53" x="15"/>
                  </a:lnTo>
                  <a:lnTo>
                    <a:pt y="53" x="0"/>
                  </a:lnTo>
                  <a:lnTo>
                    <a:pt y="0" x="105"/>
                  </a:lnTo>
                  <a:lnTo>
                    <a:pt y="0" x="113"/>
                  </a:lnTo>
                  <a:lnTo>
                    <a:pt y="8" x="113"/>
                  </a:lnTo>
                  <a:close/>
                </a:path>
              </a:pathLst>
            </a:custGeom>
            <a:solidFill>
              <a:srgbClr val="BCD7E9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51" name="Shape 7551"/>
            <p:cNvSpPr/>
            <p:nvPr/>
          </p:nvSpPr>
          <p:spPr>
            <a:xfrm>
              <a:off y="2584450" x="6337300"/>
              <a:ext cy="95250" cx="203200"/>
            </a:xfrm>
            <a:custGeom>
              <a:pathLst>
                <a:path w="128" extrusionOk="0" h="60">
                  <a:moveTo>
                    <a:pt y="7" x="128"/>
                  </a:moveTo>
                  <a:lnTo>
                    <a:pt y="60" x="30"/>
                  </a:lnTo>
                  <a:lnTo>
                    <a:pt y="60" x="15"/>
                  </a:lnTo>
                  <a:lnTo>
                    <a:pt y="60" x="0"/>
                  </a:lnTo>
                  <a:lnTo>
                    <a:pt y="0" x="105"/>
                  </a:lnTo>
                  <a:lnTo>
                    <a:pt y="7" x="113"/>
                  </a:lnTo>
                  <a:lnTo>
                    <a:pt y="7" x="128"/>
                  </a:lnTo>
                  <a:close/>
                </a:path>
              </a:pathLst>
            </a:custGeom>
            <a:solidFill>
              <a:srgbClr val="C4DBEB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52" name="Shape 7552"/>
            <p:cNvSpPr/>
            <p:nvPr/>
          </p:nvSpPr>
          <p:spPr>
            <a:xfrm>
              <a:off y="2584450" x="6313487"/>
              <a:ext cy="95250" cx="214311"/>
            </a:xfrm>
            <a:custGeom>
              <a:pathLst>
                <a:path w="135" extrusionOk="0" h="60">
                  <a:moveTo>
                    <a:pt y="7" x="135"/>
                  </a:moveTo>
                  <a:lnTo>
                    <a:pt y="60" x="30"/>
                  </a:lnTo>
                  <a:lnTo>
                    <a:pt y="60" x="15"/>
                  </a:lnTo>
                  <a:lnTo>
                    <a:pt y="60" x="0"/>
                  </a:lnTo>
                  <a:lnTo>
                    <a:pt y="7" x="105"/>
                  </a:lnTo>
                  <a:lnTo>
                    <a:pt y="0" x="120"/>
                  </a:lnTo>
                  <a:lnTo>
                    <a:pt y="7" x="128"/>
                  </a:lnTo>
                  <a:lnTo>
                    <a:pt y="7" x="135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53" name="Shape 7553"/>
            <p:cNvSpPr/>
            <p:nvPr/>
          </p:nvSpPr>
          <p:spPr>
            <a:xfrm>
              <a:off y="2584450" x="6289675"/>
              <a:ext cy="95250" cx="214311"/>
            </a:xfrm>
            <a:custGeom>
              <a:pathLst>
                <a:path w="135" extrusionOk="0" h="60">
                  <a:moveTo>
                    <a:pt y="0" x="135"/>
                  </a:moveTo>
                  <a:lnTo>
                    <a:pt y="60" x="30"/>
                  </a:lnTo>
                  <a:lnTo>
                    <a:pt y="60" x="15"/>
                  </a:lnTo>
                  <a:lnTo>
                    <a:pt y="60" x="0"/>
                  </a:lnTo>
                  <a:lnTo>
                    <a:pt y="7" x="98"/>
                  </a:lnTo>
                  <a:lnTo>
                    <a:pt y="0" x="135"/>
                  </a:lnTo>
                  <a:lnTo>
                    <a:pt y="0" x="135"/>
                  </a:lnTo>
                  <a:lnTo>
                    <a:pt y="0" x="135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54" name="Shape 7554"/>
            <p:cNvSpPr/>
            <p:nvPr/>
          </p:nvSpPr>
          <p:spPr>
            <a:xfrm>
              <a:off y="2595561" x="6265862"/>
              <a:ext cy="84136" cx="214311"/>
            </a:xfrm>
            <a:custGeom>
              <a:pathLst>
                <a:path w="135" extrusionOk="0" h="53">
                  <a:moveTo>
                    <a:pt y="0" x="135"/>
                  </a:moveTo>
                  <a:lnTo>
                    <a:pt y="53" x="30"/>
                  </a:lnTo>
                  <a:lnTo>
                    <a:pt y="53" x="15"/>
                  </a:lnTo>
                  <a:lnTo>
                    <a:pt y="53" x="0"/>
                  </a:lnTo>
                  <a:lnTo>
                    <a:pt y="0" x="98"/>
                  </a:lnTo>
                  <a:lnTo>
                    <a:pt y="0" x="135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55" name="Shape 7555"/>
            <p:cNvSpPr/>
            <p:nvPr/>
          </p:nvSpPr>
          <p:spPr>
            <a:xfrm>
              <a:off y="2595561" x="6242050"/>
              <a:ext cy="84136" cx="203200"/>
            </a:xfrm>
            <a:custGeom>
              <a:pathLst>
                <a:path w="128" extrusionOk="0" h="53">
                  <a:moveTo>
                    <a:pt y="0" x="128"/>
                  </a:moveTo>
                  <a:lnTo>
                    <a:pt y="53" x="30"/>
                  </a:lnTo>
                  <a:lnTo>
                    <a:pt y="53" x="23"/>
                  </a:lnTo>
                  <a:lnTo>
                    <a:pt y="53" x="8"/>
                  </a:lnTo>
                  <a:lnTo>
                    <a:pt y="53" x="8"/>
                  </a:lnTo>
                  <a:lnTo>
                    <a:pt y="53" x="8"/>
                  </a:lnTo>
                  <a:lnTo>
                    <a:pt y="53" x="0"/>
                  </a:lnTo>
                  <a:lnTo>
                    <a:pt y="0" x="98"/>
                  </a:lnTo>
                  <a:lnTo>
                    <a:pt y="0" x="128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56" name="Shape 7556"/>
            <p:cNvSpPr/>
            <p:nvPr/>
          </p:nvSpPr>
          <p:spPr>
            <a:xfrm>
              <a:off y="2595561" x="6230937"/>
              <a:ext cy="84136" cx="190500"/>
            </a:xfrm>
            <a:custGeom>
              <a:pathLst>
                <a:path w="120" extrusionOk="0" h="53">
                  <a:moveTo>
                    <a:pt y="0" x="120"/>
                  </a:moveTo>
                  <a:lnTo>
                    <a:pt y="53" x="22"/>
                  </a:lnTo>
                  <a:lnTo>
                    <a:pt y="53" x="22"/>
                  </a:lnTo>
                  <a:lnTo>
                    <a:pt y="53" x="15"/>
                  </a:lnTo>
                  <a:lnTo>
                    <a:pt y="53" x="15"/>
                  </a:lnTo>
                  <a:lnTo>
                    <a:pt y="53" x="15"/>
                  </a:lnTo>
                  <a:lnTo>
                    <a:pt y="45" x="0"/>
                  </a:lnTo>
                  <a:lnTo>
                    <a:pt y="0" x="82"/>
                  </a:lnTo>
                  <a:lnTo>
                    <a:pt y="0" x="12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57" name="Shape 7557"/>
            <p:cNvSpPr/>
            <p:nvPr/>
          </p:nvSpPr>
          <p:spPr>
            <a:xfrm>
              <a:off y="2595561" x="6230937"/>
              <a:ext cy="84136" cx="166686"/>
            </a:xfrm>
            <a:custGeom>
              <a:pathLst>
                <a:path w="105" extrusionOk="0" h="53">
                  <a:moveTo>
                    <a:pt y="0" x="105"/>
                  </a:moveTo>
                  <a:lnTo>
                    <a:pt y="53" x="7"/>
                  </a:lnTo>
                  <a:lnTo>
                    <a:pt y="45" x="0"/>
                  </a:lnTo>
                  <a:lnTo>
                    <a:pt y="45" x="0"/>
                  </a:lnTo>
                  <a:lnTo>
                    <a:pt y="30" x="7"/>
                  </a:lnTo>
                  <a:lnTo>
                    <a:pt y="0" x="67"/>
                  </a:lnTo>
                  <a:lnTo>
                    <a:pt y="0" x="105"/>
                  </a:lnTo>
                  <a:close/>
                </a:path>
              </a:pathLst>
            </a:custGeom>
            <a:solidFill>
              <a:srgbClr val="F2F6FA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58" name="Shape 7558"/>
            <p:cNvSpPr/>
            <p:nvPr/>
          </p:nvSpPr>
          <p:spPr>
            <a:xfrm>
              <a:off y="2595561" x="6230937"/>
              <a:ext cy="71436" cx="130175"/>
            </a:xfrm>
            <a:custGeom>
              <a:pathLst>
                <a:path w="82" extrusionOk="0" h="45">
                  <a:moveTo>
                    <a:pt y="0" x="82"/>
                  </a:moveTo>
                  <a:lnTo>
                    <a:pt y="45" x="0"/>
                  </a:lnTo>
                  <a:lnTo>
                    <a:pt y="45" x="0"/>
                  </a:lnTo>
                  <a:lnTo>
                    <a:pt y="45" x="0"/>
                  </a:lnTo>
                  <a:lnTo>
                    <a:pt y="15" x="22"/>
                  </a:lnTo>
                  <a:lnTo>
                    <a:pt y="0" x="52"/>
                  </a:lnTo>
                  <a:lnTo>
                    <a:pt y="0" x="82"/>
                  </a:lnTo>
                  <a:close/>
                </a:path>
              </a:pathLst>
            </a:custGeom>
            <a:solidFill>
              <a:srgbClr val="F9FBF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59" name="Shape 7559"/>
            <p:cNvSpPr/>
            <p:nvPr/>
          </p:nvSpPr>
          <p:spPr>
            <a:xfrm>
              <a:off y="2595561" x="6242050"/>
              <a:ext cy="47625" cx="95250"/>
            </a:xfrm>
            <a:custGeom>
              <a:pathLst>
                <a:path w="60" extrusionOk="0" h="30">
                  <a:moveTo>
                    <a:pt y="0" x="60"/>
                  </a:moveTo>
                  <a:lnTo>
                    <a:pt y="30" x="0"/>
                  </a:lnTo>
                  <a:lnTo>
                    <a:pt y="0" x="23"/>
                  </a:lnTo>
                  <a:lnTo>
                    <a:pt y="0" x="23"/>
                  </a:lnTo>
                  <a:lnTo>
                    <a:pt y="0" x="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60" name="Shape 7560"/>
            <p:cNvSpPr/>
            <p:nvPr/>
          </p:nvSpPr>
          <p:spPr>
            <a:xfrm>
              <a:off y="2595561" x="6265862"/>
              <a:ext cy="23811" cx="47625"/>
            </a:xfrm>
            <a:custGeom>
              <a:pathLst>
                <a:path w="30" extrusionOk="0" h="15">
                  <a:moveTo>
                    <a:pt y="0" x="30"/>
                  </a:moveTo>
                  <a:lnTo>
                    <a:pt y="15" x="0"/>
                  </a:lnTo>
                  <a:lnTo>
                    <a:pt y="0" x="8"/>
                  </a:lnTo>
                  <a:lnTo>
                    <a:pt y="0" x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61" name="Shape 7561"/>
            <p:cNvSpPr/>
            <p:nvPr/>
          </p:nvSpPr>
          <p:spPr>
            <a:xfrm>
              <a:off y="2584450" x="6230937"/>
              <a:ext cy="95250" cx="333375"/>
            </a:xfrm>
            <a:custGeom>
              <a:pathLst>
                <a:path w="210" extrusionOk="0" h="60">
                  <a:moveTo>
                    <a:pt y="52" x="0"/>
                  </a:moveTo>
                  <a:lnTo>
                    <a:pt y="7" x="30"/>
                  </a:lnTo>
                  <a:lnTo>
                    <a:pt y="0" x="172"/>
                  </a:lnTo>
                  <a:lnTo>
                    <a:pt y="7" x="195"/>
                  </a:lnTo>
                  <a:lnTo>
                    <a:pt y="30" x="210"/>
                  </a:lnTo>
                  <a:lnTo>
                    <a:pt y="52" x="165"/>
                  </a:lnTo>
                  <a:lnTo>
                    <a:pt y="60" x="120"/>
                  </a:lnTo>
                  <a:lnTo>
                    <a:pt y="60" x="67"/>
                  </a:lnTo>
                  <a:lnTo>
                    <a:pt y="60" x="15"/>
                  </a:lnTo>
                  <a:lnTo>
                    <a:pt y="60" x="15"/>
                  </a:lnTo>
                  <a:lnTo>
                    <a:pt y="60" x="15"/>
                  </a:lnTo>
                  <a:lnTo>
                    <a:pt y="52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62" name="Shape 7562"/>
            <p:cNvSpPr/>
            <p:nvPr/>
          </p:nvSpPr>
          <p:spPr>
            <a:xfrm>
              <a:off y="2584450" x="6230937"/>
              <a:ext cy="82550" cx="333375"/>
            </a:xfrm>
            <a:custGeom>
              <a:pathLst>
                <a:path w="210" extrusionOk="0" h="52">
                  <a:moveTo>
                    <a:pt y="52" x="0"/>
                  </a:moveTo>
                  <a:lnTo>
                    <a:pt y="7" x="30"/>
                  </a:lnTo>
                  <a:lnTo>
                    <a:pt y="0" x="172"/>
                  </a:lnTo>
                  <a:lnTo>
                    <a:pt y="7" x="195"/>
                  </a:lnTo>
                  <a:lnTo>
                    <a:pt y="30" x="21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63" name="Shape 7563"/>
            <p:cNvSpPr/>
            <p:nvPr/>
          </p:nvSpPr>
          <p:spPr>
            <a:xfrm>
              <a:off y="2643186" x="6265862"/>
              <a:ext cy="36511" cx="238125"/>
            </a:xfrm>
            <a:custGeom>
              <a:pathLst>
                <a:path w="150" extrusionOk="0" h="23">
                  <a:moveTo>
                    <a:pt y="8" x="8"/>
                  </a:moveTo>
                  <a:lnTo>
                    <a:pt y="15" x="68"/>
                  </a:lnTo>
                  <a:lnTo>
                    <a:pt y="15" x="105"/>
                  </a:lnTo>
                  <a:lnTo>
                    <a:pt y="8" x="135"/>
                  </a:lnTo>
                  <a:lnTo>
                    <a:pt y="0" x="150"/>
                  </a:lnTo>
                  <a:lnTo>
                    <a:pt y="15" x="120"/>
                  </a:lnTo>
                  <a:lnTo>
                    <a:pt y="23" x="83"/>
                  </a:lnTo>
                  <a:lnTo>
                    <a:pt y="23" x="45"/>
                  </a:lnTo>
                  <a:lnTo>
                    <a:pt y="15" x="0"/>
                  </a:lnTo>
                  <a:lnTo>
                    <a:pt y="8" x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64" name="Shape 7564"/>
            <p:cNvSpPr/>
            <p:nvPr/>
          </p:nvSpPr>
          <p:spPr>
            <a:xfrm>
              <a:off y="2643186" x="6265862"/>
              <a:ext cy="36511" cx="238125"/>
            </a:xfrm>
            <a:custGeom>
              <a:pathLst>
                <a:path w="150" extrusionOk="0" h="23">
                  <a:moveTo>
                    <a:pt y="8" x="8"/>
                  </a:moveTo>
                  <a:lnTo>
                    <a:pt y="15" x="68"/>
                  </a:lnTo>
                  <a:lnTo>
                    <a:pt y="15" x="105"/>
                  </a:lnTo>
                  <a:lnTo>
                    <a:pt y="8" x="135"/>
                  </a:lnTo>
                  <a:lnTo>
                    <a:pt y="0" x="150"/>
                  </a:lnTo>
                  <a:lnTo>
                    <a:pt y="15" x="120"/>
                  </a:lnTo>
                  <a:lnTo>
                    <a:pt y="23" x="83"/>
                  </a:lnTo>
                  <a:lnTo>
                    <a:pt y="23" x="45"/>
                  </a:lnTo>
                  <a:lnTo>
                    <a:pt y="15" x="0"/>
                  </a:lnTo>
                  <a:lnTo>
                    <a:pt y="8" x="8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65" name="Shape 7565"/>
            <p:cNvSpPr/>
            <p:nvPr/>
          </p:nvSpPr>
          <p:spPr>
            <a:xfrm>
              <a:off y="2547936" x="6789736"/>
              <a:ext cy="23811" cx="36511"/>
            </a:xfrm>
            <a:custGeom>
              <a:pathLst>
                <a:path w="23" extrusionOk="0" h="15">
                  <a:moveTo>
                    <a:pt y="8" x="23"/>
                  </a:moveTo>
                  <a:lnTo>
                    <a:pt y="15" x="0"/>
                  </a:lnTo>
                  <a:lnTo>
                    <a:pt y="0" x="0"/>
                  </a:lnTo>
                  <a:lnTo>
                    <a:pt y="0" x="15"/>
                  </a:lnTo>
                  <a:lnTo>
                    <a:pt y="8" x="23"/>
                  </a:lnTo>
                  <a:close/>
                </a:path>
              </a:pathLst>
            </a:custGeom>
            <a:solidFill>
              <a:srgbClr val="B0B8B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66" name="Shape 7566"/>
            <p:cNvSpPr/>
            <p:nvPr/>
          </p:nvSpPr>
          <p:spPr>
            <a:xfrm>
              <a:off y="2547936" x="6789736"/>
              <a:ext cy="36511" cx="47625"/>
            </a:xfrm>
            <a:custGeom>
              <a:pathLst>
                <a:path w="30" extrusionOk="0" h="23">
                  <a:moveTo>
                    <a:pt y="8" x="0"/>
                  </a:moveTo>
                  <a:lnTo>
                    <a:pt y="0" x="15"/>
                  </a:lnTo>
                  <a:lnTo>
                    <a:pt y="8" x="23"/>
                  </a:lnTo>
                  <a:lnTo>
                    <a:pt y="15" x="30"/>
                  </a:lnTo>
                  <a:lnTo>
                    <a:pt y="15" x="30"/>
                  </a:lnTo>
                  <a:lnTo>
                    <a:pt y="15" x="30"/>
                  </a:lnTo>
                  <a:lnTo>
                    <a:pt y="15" x="30"/>
                  </a:lnTo>
                  <a:lnTo>
                    <a:pt y="15" x="30"/>
                  </a:lnTo>
                  <a:lnTo>
                    <a:pt y="15" x="30"/>
                  </a:lnTo>
                  <a:lnTo>
                    <a:pt y="15" x="30"/>
                  </a:lnTo>
                  <a:lnTo>
                    <a:pt y="15" x="30"/>
                  </a:lnTo>
                  <a:lnTo>
                    <a:pt y="23" x="0"/>
                  </a:lnTo>
                  <a:lnTo>
                    <a:pt y="8" x="0"/>
                  </a:lnTo>
                  <a:close/>
                </a:path>
              </a:pathLst>
            </a:custGeom>
            <a:solidFill>
              <a:srgbClr val="BFC4CA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67" name="Shape 7567"/>
            <p:cNvSpPr/>
            <p:nvPr/>
          </p:nvSpPr>
          <p:spPr>
            <a:xfrm>
              <a:off y="2560636" x="6789736"/>
              <a:ext cy="34925" cx="47625"/>
            </a:xfrm>
            <a:custGeom>
              <a:pathLst>
                <a:path w="30" extrusionOk="0" h="22">
                  <a:moveTo>
                    <a:pt y="7" x="0"/>
                  </a:moveTo>
                  <a:lnTo>
                    <a:pt y="0" x="23"/>
                  </a:lnTo>
                  <a:lnTo>
                    <a:pt y="0" x="30"/>
                  </a:lnTo>
                  <a:lnTo>
                    <a:pt y="7" x="30"/>
                  </a:lnTo>
                  <a:lnTo>
                    <a:pt y="7" x="30"/>
                  </a:lnTo>
                  <a:lnTo>
                    <a:pt y="7" x="30"/>
                  </a:lnTo>
                  <a:lnTo>
                    <a:pt y="7" x="30"/>
                  </a:lnTo>
                  <a:lnTo>
                    <a:pt y="7" x="30"/>
                  </a:lnTo>
                  <a:lnTo>
                    <a:pt y="15" x="23"/>
                  </a:lnTo>
                  <a:lnTo>
                    <a:pt y="22" x="15"/>
                  </a:lnTo>
                  <a:lnTo>
                    <a:pt y="22" x="0"/>
                  </a:lnTo>
                  <a:lnTo>
                    <a:pt y="7" x="0"/>
                  </a:lnTo>
                  <a:close/>
                </a:path>
              </a:pathLst>
            </a:custGeom>
            <a:solidFill>
              <a:srgbClr val="CFD2D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568" name="Shape 7568"/>
            <p:cNvSpPr/>
            <p:nvPr/>
          </p:nvSpPr>
          <p:spPr>
            <a:xfrm>
              <a:off y="2571750" x="6789736"/>
              <a:ext cy="23811" cx="47625"/>
            </a:xfrm>
            <a:custGeom>
              <a:pathLst>
                <a:path w="30" extrusionOk="0" h="15">
                  <a:moveTo>
                    <a:pt y="8" x="0"/>
                  </a:moveTo>
                  <a:lnTo>
                    <a:pt y="0" x="30"/>
                  </a:lnTo>
                  <a:lnTo>
                    <a:pt y="0" x="30"/>
                  </a:lnTo>
                  <a:lnTo>
                    <a:pt y="0" x="30"/>
                  </a:lnTo>
                  <a:lnTo>
                    <a:pt y="8" x="15"/>
                  </a:lnTo>
                  <a:lnTo>
                    <a:pt y="15" x="0"/>
                  </a:lnTo>
                  <a:lnTo>
                    <a:pt y="15" x="0"/>
                  </a:lnTo>
                  <a:lnTo>
                    <a:pt y="8" x="0"/>
                  </a:lnTo>
                  <a:close/>
                </a:path>
              </a:pathLst>
            </a:custGeom>
            <a:solidFill>
              <a:srgbClr val="DCDEE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grpSp>
          <p:nvGrpSpPr>
            <p:cNvPr id="7569" name="Shape 7569"/>
            <p:cNvGrpSpPr/>
            <p:nvPr/>
          </p:nvGrpSpPr>
          <p:grpSpPr>
            <a:xfrm>
              <a:off y="2298699" x="5456237"/>
              <a:ext cy="690563" cx="4440237"/>
              <a:chOff y="1751011" x="5456237"/>
              <a:chExt cy="690563" cx="4440237"/>
            </a:xfrm>
          </p:grpSpPr>
          <p:sp>
            <p:nvSpPr>
              <p:cNvPr id="7570" name="Shape 7570"/>
              <p:cNvSpPr/>
              <p:nvPr/>
            </p:nvSpPr>
            <p:spPr>
              <a:xfrm>
                <a:off y="2012950" x="6789736"/>
                <a:ext cy="47625" cx="47625"/>
              </a:xfrm>
              <a:custGeom>
                <a:pathLst>
                  <a:path w="30" extrusionOk="0" h="30">
                    <a:moveTo>
                      <a:pt y="0" x="0"/>
                    </a:moveTo>
                    <a:lnTo>
                      <a:pt y="0" x="15"/>
                    </a:lnTo>
                    <a:lnTo>
                      <a:pt y="15" x="30"/>
                    </a:lnTo>
                    <a:lnTo>
                      <a:pt y="15" x="30"/>
                    </a:lnTo>
                    <a:lnTo>
                      <a:pt y="15" x="30"/>
                    </a:lnTo>
                    <a:lnTo>
                      <a:pt y="15" x="30"/>
                    </a:lnTo>
                    <a:lnTo>
                      <a:pt y="15" x="30"/>
                    </a:lnTo>
                    <a:lnTo>
                      <a:pt y="23" x="15"/>
                    </a:lnTo>
                    <a:lnTo>
                      <a:pt y="30" x="0"/>
                    </a:lnTo>
                    <a:lnTo>
                      <a:pt y="0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571" name="Shape 7571"/>
              <p:cNvSpPr/>
              <p:nvPr/>
            </p:nvSpPr>
            <p:spPr>
              <a:xfrm>
                <a:off y="1798636" x="6445250"/>
                <a:ext cy="47625" cx="58736"/>
              </a:xfrm>
              <a:custGeom>
                <a:pathLst>
                  <a:path w="37" extrusionOk="0" h="30">
                    <a:moveTo>
                      <a:pt y="30" x="22"/>
                    </a:moveTo>
                    <a:lnTo>
                      <a:pt y="23" x="7"/>
                    </a:lnTo>
                    <a:lnTo>
                      <a:pt y="15" x="0"/>
                    </a:lnTo>
                    <a:lnTo>
                      <a:pt y="0" x="7"/>
                    </a:lnTo>
                    <a:lnTo>
                      <a:pt y="0" x="15"/>
                    </a:lnTo>
                    <a:lnTo>
                      <a:pt y="0" x="30"/>
                    </a:lnTo>
                    <a:lnTo>
                      <a:pt y="15" x="37"/>
                    </a:lnTo>
                    <a:lnTo>
                      <a:pt y="23" x="30"/>
                    </a:lnTo>
                    <a:lnTo>
                      <a:pt y="30" x="2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572" name="Shape 7572"/>
              <p:cNvSpPr/>
              <p:nvPr/>
            </p:nvSpPr>
            <p:spPr>
              <a:xfrm>
                <a:off y="1798636" x="6445250"/>
                <a:ext cy="47625" cx="58736"/>
              </a:xfrm>
              <a:custGeom>
                <a:pathLst>
                  <a:path w="37" extrusionOk="0" h="30">
                    <a:moveTo>
                      <a:pt y="30" x="22"/>
                    </a:moveTo>
                    <a:lnTo>
                      <a:pt y="23" x="7"/>
                    </a:lnTo>
                    <a:lnTo>
                      <a:pt y="15" x="0"/>
                    </a:lnTo>
                    <a:lnTo>
                      <a:pt y="0" x="7"/>
                    </a:lnTo>
                    <a:lnTo>
                      <a:pt y="0" x="15"/>
                    </a:lnTo>
                    <a:lnTo>
                      <a:pt y="0" x="30"/>
                    </a:lnTo>
                    <a:lnTo>
                      <a:pt y="15" x="37"/>
                    </a:lnTo>
                    <a:lnTo>
                      <a:pt y="23" x="30"/>
                    </a:lnTo>
                    <a:lnTo>
                      <a:pt y="30" x="22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cxnSp>
            <p:nvCxnSpPr>
              <p:cNvPr id="7573" name="Shape 7573"/>
              <p:cNvCxnSpPr/>
              <p:nvPr/>
            </p:nvCxnSpPr>
            <p:spPr>
              <a:xfrm>
                <a:off y="1978024" x="6503987"/>
                <a:ext cy="11112" cx="0"/>
              </a:xfrm>
              <a:prstGeom prst="straightConnector1">
                <a:avLst/>
              </a:prstGeom>
              <a:solidFill>
                <a:srgbClr val="FFFFFF"/>
              </a:solidFill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</p:cxnSp>
          <p:sp>
            <p:nvSpPr>
              <p:cNvPr id="7574" name="Shape 7574"/>
              <p:cNvSpPr/>
              <p:nvPr/>
            </p:nvSpPr>
            <p:spPr>
              <a:xfrm>
                <a:off y="1965325" x="6159500"/>
                <a:ext cy="47625" cx="344487"/>
              </a:xfrm>
              <a:custGeom>
                <a:pathLst>
                  <a:path w="217" extrusionOk="0" h="30">
                    <a:moveTo>
                      <a:pt y="15" x="0"/>
                    </a:moveTo>
                    <a:lnTo>
                      <a:pt y="15" x="0"/>
                    </a:lnTo>
                    <a:lnTo>
                      <a:pt y="23" x="45"/>
                    </a:lnTo>
                    <a:lnTo>
                      <a:pt y="23" x="90"/>
                    </a:lnTo>
                    <a:lnTo>
                      <a:pt y="30" x="142"/>
                    </a:lnTo>
                    <a:lnTo>
                      <a:pt y="23" x="195"/>
                    </a:lnTo>
                    <a:lnTo>
                      <a:pt y="15" x="217"/>
                    </a:lnTo>
                    <a:lnTo>
                      <a:pt y="8" x="195"/>
                    </a:lnTo>
                    <a:lnTo>
                      <a:pt y="0" x="142"/>
                    </a:lnTo>
                    <a:lnTo>
                      <a:pt y="0" x="120"/>
                    </a:lnTo>
                    <a:lnTo>
                      <a:pt y="8" x="75"/>
                    </a:lnTo>
                    <a:lnTo>
                      <a:pt y="15" x="0"/>
                    </a:lnTo>
                    <a:lnTo>
                      <a:pt y="15" x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575" name="Shape 7575"/>
              <p:cNvSpPr/>
              <p:nvPr/>
            </p:nvSpPr>
            <p:spPr>
              <a:xfrm>
                <a:off y="1965325" x="6159500"/>
                <a:ext cy="47625" cx="344487"/>
              </a:xfrm>
              <a:custGeom>
                <a:pathLst>
                  <a:path w="217" extrusionOk="0" h="30">
                    <a:moveTo>
                      <a:pt y="15" x="0"/>
                    </a:moveTo>
                    <a:lnTo>
                      <a:pt y="15" x="0"/>
                    </a:lnTo>
                    <a:lnTo>
                      <a:pt y="23" x="45"/>
                    </a:lnTo>
                    <a:lnTo>
                      <a:pt y="23" x="90"/>
                    </a:lnTo>
                    <a:lnTo>
                      <a:pt y="30" x="142"/>
                    </a:lnTo>
                    <a:lnTo>
                      <a:pt y="23" x="195"/>
                    </a:lnTo>
                    <a:lnTo>
                      <a:pt y="15" x="217"/>
                    </a:lnTo>
                    <a:lnTo>
                      <a:pt y="8" x="195"/>
                    </a:lnTo>
                    <a:lnTo>
                      <a:pt y="0" x="142"/>
                    </a:lnTo>
                    <a:lnTo>
                      <a:pt y="0" x="120"/>
                    </a:lnTo>
                    <a:lnTo>
                      <a:pt y="8" x="75"/>
                    </a:lnTo>
                    <a:lnTo>
                      <a:pt y="15" x="0"/>
                    </a:lnTo>
                    <a:lnTo>
                      <a:pt y="15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cxnSp>
            <p:nvCxnSpPr>
              <p:cNvPr id="7576" name="Shape 7576"/>
              <p:cNvCxnSpPr/>
              <p:nvPr/>
            </p:nvCxnSpPr>
            <p:spPr>
              <a:xfrm flipH="1">
                <a:off y="1989136" x="6408737"/>
                <a:ext cy="12699" cx="95250"/>
              </a:xfrm>
              <a:prstGeom prst="straightConnector1">
                <a:avLst/>
              </a:prstGeom>
              <a:solidFill>
                <a:srgbClr val="FFFFFF"/>
              </a:solidFill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</p:cxnSp>
          <p:sp>
            <p:nvSpPr>
              <p:cNvPr id="7577" name="Shape 7577"/>
              <p:cNvSpPr/>
              <p:nvPr/>
            </p:nvSpPr>
            <p:spPr>
              <a:xfrm>
                <a:off y="1989136" x="6230937"/>
                <a:ext cy="12700" cx="177800"/>
              </a:xfrm>
              <a:custGeom>
                <a:pathLst>
                  <a:path w="112" extrusionOk="0" h="8">
                    <a:moveTo>
                      <a:pt y="8" x="0"/>
                    </a:moveTo>
                    <a:lnTo>
                      <a:pt y="8" x="0"/>
                    </a:lnTo>
                    <a:lnTo>
                      <a:pt y="8" x="37"/>
                    </a:lnTo>
                    <a:lnTo>
                      <a:pt y="8" x="60"/>
                    </a:lnTo>
                    <a:lnTo>
                      <a:pt y="8" x="75"/>
                    </a:lnTo>
                    <a:lnTo>
                      <a:pt y="8" x="97"/>
                    </a:lnTo>
                    <a:lnTo>
                      <a:pt y="8" x="112"/>
                    </a:lnTo>
                    <a:lnTo>
                      <a:pt y="0" x="97"/>
                    </a:lnTo>
                    <a:lnTo>
                      <a:pt y="0" x="75"/>
                    </a:lnTo>
                    <a:lnTo>
                      <a:pt y="0" x="60"/>
                    </a:lnTo>
                    <a:lnTo>
                      <a:pt y="0" x="37"/>
                    </a:lnTo>
                    <a:lnTo>
                      <a:pt y="8" x="0"/>
                    </a:lnTo>
                    <a:lnTo>
                      <a:pt y="8" x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578" name="Shape 7578"/>
              <p:cNvSpPr/>
              <p:nvPr/>
            </p:nvSpPr>
            <p:spPr>
              <a:xfrm>
                <a:off y="1989136" x="6230937"/>
                <a:ext cy="12700" cx="177800"/>
              </a:xfrm>
              <a:custGeom>
                <a:pathLst>
                  <a:path w="112" extrusionOk="0" h="8">
                    <a:moveTo>
                      <a:pt y="8" x="0"/>
                    </a:moveTo>
                    <a:lnTo>
                      <a:pt y="8" x="0"/>
                    </a:lnTo>
                    <a:lnTo>
                      <a:pt y="8" x="37"/>
                    </a:lnTo>
                    <a:lnTo>
                      <a:pt y="8" x="60"/>
                    </a:lnTo>
                    <a:lnTo>
                      <a:pt y="8" x="75"/>
                    </a:lnTo>
                    <a:lnTo>
                      <a:pt y="8" x="97"/>
                    </a:lnTo>
                    <a:lnTo>
                      <a:pt y="8" x="112"/>
                    </a:lnTo>
                    <a:lnTo>
                      <a:pt y="0" x="97"/>
                    </a:lnTo>
                    <a:lnTo>
                      <a:pt y="0" x="75"/>
                    </a:lnTo>
                    <a:lnTo>
                      <a:pt y="0" x="60"/>
                    </a:lnTo>
                    <a:lnTo>
                      <a:pt y="0" x="37"/>
                    </a:lnTo>
                    <a:lnTo>
                      <a:pt y="8" x="0"/>
                    </a:lnTo>
                    <a:lnTo>
                      <a:pt y="8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579" name="Shape 7579"/>
              <p:cNvSpPr/>
              <p:nvPr/>
            </p:nvSpPr>
            <p:spPr>
              <a:xfrm>
                <a:off y="1941511" x="6051550"/>
                <a:ext cy="47625" cx="107950"/>
              </a:xfrm>
              <a:custGeom>
                <a:pathLst>
                  <a:path w="68" extrusionOk="0" h="30">
                    <a:moveTo>
                      <a:pt y="30" x="68"/>
                    </a:moveTo>
                    <a:lnTo>
                      <a:pt y="30" x="53"/>
                    </a:lnTo>
                    <a:lnTo>
                      <a:pt y="23" x="23"/>
                    </a:lnTo>
                    <a:lnTo>
                      <a:pt y="0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580" name="Shape 7580"/>
              <p:cNvSpPr/>
              <p:nvPr/>
            </p:nvSpPr>
            <p:spPr>
              <a:xfrm>
                <a:off y="1846261" x="6469062"/>
                <a:ext cy="131762" cx="71436"/>
              </a:xfrm>
              <a:custGeom>
                <a:pathLst>
                  <a:path w="45" extrusionOk="0" h="83">
                    <a:moveTo>
                      <a:pt y="75" x="45"/>
                    </a:moveTo>
                    <a:lnTo>
                      <a:pt y="68" x="45"/>
                    </a:lnTo>
                    <a:lnTo>
                      <a:pt y="0" x="15"/>
                    </a:lnTo>
                    <a:lnTo>
                      <a:pt y="0" x="15"/>
                    </a:lnTo>
                    <a:lnTo>
                      <a:pt y="0" x="15"/>
                    </a:lnTo>
                    <a:lnTo>
                      <a:pt y="0" x="0"/>
                    </a:lnTo>
                    <a:lnTo>
                      <a:pt y="0" x="0"/>
                    </a:lnTo>
                    <a:lnTo>
                      <a:pt y="0" x="0"/>
                    </a:lnTo>
                    <a:lnTo>
                      <a:pt y="68" x="22"/>
                    </a:lnTo>
                    <a:lnTo>
                      <a:pt y="75" x="22"/>
                    </a:lnTo>
                    <a:lnTo>
                      <a:pt y="75" x="22"/>
                    </a:lnTo>
                    <a:lnTo>
                      <a:pt y="75" x="22"/>
                    </a:lnTo>
                    <a:lnTo>
                      <a:pt y="83" x="30"/>
                    </a:lnTo>
                    <a:lnTo>
                      <a:pt y="83" x="37"/>
                    </a:lnTo>
                    <a:lnTo>
                      <a:pt y="75" x="45"/>
                    </a:lnTo>
                    <a:lnTo>
                      <a:pt y="75" x="4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581" name="Shape 7581"/>
              <p:cNvSpPr/>
              <p:nvPr/>
            </p:nvSpPr>
            <p:spPr>
              <a:xfrm>
                <a:off y="1846261" x="6469062"/>
                <a:ext cy="131762" cx="71436"/>
              </a:xfrm>
              <a:custGeom>
                <a:pathLst>
                  <a:path w="45" extrusionOk="0" h="83">
                    <a:moveTo>
                      <a:pt y="75" x="45"/>
                    </a:moveTo>
                    <a:lnTo>
                      <a:pt y="68" x="45"/>
                    </a:lnTo>
                    <a:lnTo>
                      <a:pt y="0" x="15"/>
                    </a:lnTo>
                    <a:lnTo>
                      <a:pt y="0" x="15"/>
                    </a:lnTo>
                    <a:lnTo>
                      <a:pt y="0" x="15"/>
                    </a:lnTo>
                    <a:lnTo>
                      <a:pt y="0" x="0"/>
                    </a:lnTo>
                    <a:lnTo>
                      <a:pt y="0" x="0"/>
                    </a:lnTo>
                    <a:lnTo>
                      <a:pt y="0" x="0"/>
                    </a:lnTo>
                    <a:lnTo>
                      <a:pt y="68" x="22"/>
                    </a:lnTo>
                    <a:lnTo>
                      <a:pt y="75" x="22"/>
                    </a:lnTo>
                    <a:lnTo>
                      <a:pt y="75" x="22"/>
                    </a:lnTo>
                    <a:lnTo>
                      <a:pt y="75" x="22"/>
                    </a:lnTo>
                    <a:lnTo>
                      <a:pt y="83" x="30"/>
                    </a:lnTo>
                    <a:lnTo>
                      <a:pt y="83" x="37"/>
                    </a:lnTo>
                    <a:lnTo>
                      <a:pt y="75" x="45"/>
                    </a:lnTo>
                    <a:lnTo>
                      <a:pt y="75" x="45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582" name="Shape 7582"/>
              <p:cNvSpPr/>
              <p:nvPr/>
            </p:nvSpPr>
            <p:spPr>
              <a:xfrm>
                <a:off y="1822450" x="6361112"/>
                <a:ext cy="23811" cx="155575"/>
              </a:xfrm>
              <a:custGeom>
                <a:pathLst>
                  <a:path w="98" extrusionOk="0" h="15">
                    <a:moveTo>
                      <a:pt y="8" x="8"/>
                    </a:moveTo>
                    <a:lnTo>
                      <a:pt y="15" x="60"/>
                    </a:lnTo>
                    <a:lnTo>
                      <a:pt y="15" x="98"/>
                    </a:lnTo>
                    <a:lnTo>
                      <a:pt y="8" x="75"/>
                    </a:lnTo>
                    <a:lnTo>
                      <a:pt y="0" x="0"/>
                    </a:lnTo>
                    <a:lnTo>
                      <a:pt y="8" x="0"/>
                    </a:lnTo>
                    <a:lnTo>
                      <a:pt y="8" x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583" name="Shape 7583"/>
              <p:cNvSpPr/>
              <p:nvPr/>
            </p:nvSpPr>
            <p:spPr>
              <a:xfrm>
                <a:off y="1822450" x="6361112"/>
                <a:ext cy="23811" cx="155575"/>
              </a:xfrm>
              <a:custGeom>
                <a:pathLst>
                  <a:path w="98" extrusionOk="0" h="15">
                    <a:moveTo>
                      <a:pt y="8" x="8"/>
                    </a:moveTo>
                    <a:lnTo>
                      <a:pt y="15" x="60"/>
                    </a:lnTo>
                    <a:lnTo>
                      <a:pt y="15" x="98"/>
                    </a:lnTo>
                    <a:lnTo>
                      <a:pt y="8" x="75"/>
                    </a:lnTo>
                    <a:lnTo>
                      <a:pt y="0" x="0"/>
                    </a:lnTo>
                    <a:lnTo>
                      <a:pt y="8" x="0"/>
                    </a:lnTo>
                    <a:lnTo>
                      <a:pt y="8" x="8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584" name="Shape 7584"/>
              <p:cNvSpPr/>
              <p:nvPr/>
            </p:nvSpPr>
            <p:spPr>
              <a:xfrm>
                <a:off y="1811336" x="6373812"/>
                <a:ext cy="11111" cx="142875"/>
              </a:xfrm>
              <a:custGeom>
                <a:pathLst>
                  <a:path w="90" extrusionOk="0" h="7">
                    <a:moveTo>
                      <a:pt y="0" x="90"/>
                    </a:moveTo>
                    <a:lnTo>
                      <a:pt y="0" x="45"/>
                    </a:lnTo>
                    <a:lnTo>
                      <a:pt y="7" x="0"/>
                    </a:lnTo>
                    <a:lnTo>
                      <a:pt y="7" x="0"/>
                    </a:lnTo>
                    <a:lnTo>
                      <a:pt y="7" x="0"/>
                    </a:lnTo>
                    <a:lnTo>
                      <a:pt y="7" x="37"/>
                    </a:lnTo>
                    <a:lnTo>
                      <a:pt y="0" x="9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585" name="Shape 7585"/>
              <p:cNvSpPr/>
              <p:nvPr/>
            </p:nvSpPr>
            <p:spPr>
              <a:xfrm>
                <a:off y="1811336" x="6373812"/>
                <a:ext cy="11111" cx="142875"/>
              </a:xfrm>
              <a:custGeom>
                <a:pathLst>
                  <a:path w="90" extrusionOk="0" h="7">
                    <a:moveTo>
                      <a:pt y="0" x="90"/>
                    </a:moveTo>
                    <a:lnTo>
                      <a:pt y="0" x="45"/>
                    </a:lnTo>
                    <a:lnTo>
                      <a:pt y="7" x="0"/>
                    </a:lnTo>
                    <a:lnTo>
                      <a:pt y="7" x="0"/>
                    </a:lnTo>
                    <a:lnTo>
                      <a:pt y="7" x="0"/>
                    </a:lnTo>
                    <a:lnTo>
                      <a:pt y="7" x="37"/>
                    </a:lnTo>
                    <a:lnTo>
                      <a:pt y="0" x="9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586" name="Shape 7586"/>
              <p:cNvSpPr/>
              <p:nvPr/>
            </p:nvSpPr>
            <p:spPr>
              <a:xfrm>
                <a:off y="2036761" x="6789736"/>
                <a:ext cy="23811" cx="47625"/>
              </a:xfrm>
              <a:custGeom>
                <a:pathLst>
                  <a:path w="30" extrusionOk="0" h="15">
                    <a:moveTo>
                      <a:pt y="15" x="0"/>
                    </a:moveTo>
                    <a:lnTo>
                      <a:pt y="8" x="23"/>
                    </a:lnTo>
                    <a:lnTo>
                      <a:pt y="0" x="30"/>
                    </a:lnTo>
                    <a:lnTo>
                      <a:pt y="8" x="15"/>
                    </a:lnTo>
                    <a:lnTo>
                      <a:pt y="8" x="0"/>
                    </a:lnTo>
                    <a:lnTo>
                      <a:pt y="15" x="0"/>
                    </a:lnTo>
                    <a:close/>
                  </a:path>
                </a:pathLst>
              </a:custGeom>
              <a:solidFill>
                <a:srgbClr val="AAA9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587" name="Shape 7587"/>
              <p:cNvSpPr/>
              <p:nvPr/>
            </p:nvSpPr>
            <p:spPr>
              <a:xfrm>
                <a:off y="2036761" x="6789736"/>
                <a:ext cy="23811" cx="47625"/>
              </a:xfrm>
              <a:custGeom>
                <a:pathLst>
                  <a:path w="30" extrusionOk="0" h="15">
                    <a:moveTo>
                      <a:pt y="15" x="0"/>
                    </a:moveTo>
                    <a:lnTo>
                      <a:pt y="8" x="23"/>
                    </a:lnTo>
                    <a:lnTo>
                      <a:pt y="0" x="30"/>
                    </a:lnTo>
                    <a:lnTo>
                      <a:pt y="8" x="15"/>
                    </a:lnTo>
                    <a:lnTo>
                      <a:pt y="8" x="0"/>
                    </a:lnTo>
                    <a:lnTo>
                      <a:pt y="15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588" name="Shape 7588"/>
              <p:cNvSpPr/>
              <p:nvPr/>
            </p:nvSpPr>
            <p:spPr>
              <a:xfrm>
                <a:off y="2036761" x="6789736"/>
                <a:ext cy="23811" cx="47625"/>
              </a:xfrm>
              <a:custGeom>
                <a:pathLst>
                  <a:path w="30" extrusionOk="0" h="15">
                    <a:moveTo>
                      <a:pt y="15" x="0"/>
                    </a:moveTo>
                    <a:lnTo>
                      <a:pt y="8" x="23"/>
                    </a:lnTo>
                    <a:lnTo>
                      <a:pt y="0" x="30"/>
                    </a:lnTo>
                    <a:lnTo>
                      <a:pt y="8" x="15"/>
                    </a:lnTo>
                    <a:lnTo>
                      <a:pt y="8" x="0"/>
                    </a:lnTo>
                    <a:lnTo>
                      <a:pt y="15" x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589" name="Shape 7589"/>
              <p:cNvSpPr/>
              <p:nvPr/>
            </p:nvSpPr>
            <p:spPr>
              <a:xfrm>
                <a:off y="2036761" x="6789736"/>
                <a:ext cy="23811" cx="47625"/>
              </a:xfrm>
              <a:custGeom>
                <a:pathLst>
                  <a:path w="30" extrusionOk="0" h="15">
                    <a:moveTo>
                      <a:pt y="15" x="0"/>
                    </a:moveTo>
                    <a:lnTo>
                      <a:pt y="8" x="23"/>
                    </a:lnTo>
                    <a:lnTo>
                      <a:pt y="0" x="30"/>
                    </a:lnTo>
                    <a:lnTo>
                      <a:pt y="8" x="15"/>
                    </a:lnTo>
                    <a:lnTo>
                      <a:pt y="8" x="0"/>
                    </a:lnTo>
                    <a:lnTo>
                      <a:pt y="15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590" name="Shape 7590"/>
              <p:cNvSpPr/>
              <p:nvPr/>
            </p:nvSpPr>
            <p:spPr>
              <a:xfrm>
                <a:off y="1811336" x="6361112"/>
                <a:ext cy="23811" cx="166686"/>
              </a:xfrm>
              <a:custGeom>
                <a:pathLst>
                  <a:path w="105" extrusionOk="0" h="15">
                    <a:moveTo>
                      <a:pt y="15" x="98"/>
                    </a:moveTo>
                    <a:lnTo>
                      <a:pt y="15" x="53"/>
                    </a:lnTo>
                    <a:lnTo>
                      <a:pt y="7" x="0"/>
                    </a:lnTo>
                    <a:lnTo>
                      <a:pt y="7" x="8"/>
                    </a:lnTo>
                    <a:lnTo>
                      <a:pt y="7" x="60"/>
                    </a:lnTo>
                    <a:lnTo>
                      <a:pt y="0" x="98"/>
                    </a:lnTo>
                    <a:lnTo>
                      <a:pt y="7" x="105"/>
                    </a:lnTo>
                    <a:lnTo>
                      <a:pt y="7" x="105"/>
                    </a:lnTo>
                    <a:lnTo>
                      <a:pt y="15" x="105"/>
                    </a:lnTo>
                    <a:lnTo>
                      <a:pt y="15" x="98"/>
                    </a:lnTo>
                    <a:lnTo>
                      <a:pt y="15" x="9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591" name="Shape 7591"/>
              <p:cNvSpPr/>
              <p:nvPr/>
            </p:nvSpPr>
            <p:spPr>
              <a:xfrm>
                <a:off y="1811336" x="6361112"/>
                <a:ext cy="23811" cx="166686"/>
              </a:xfrm>
              <a:custGeom>
                <a:pathLst>
                  <a:path w="105" extrusionOk="0" h="15">
                    <a:moveTo>
                      <a:pt y="15" x="98"/>
                    </a:moveTo>
                    <a:lnTo>
                      <a:pt y="15" x="53"/>
                    </a:lnTo>
                    <a:lnTo>
                      <a:pt y="7" x="0"/>
                    </a:lnTo>
                    <a:lnTo>
                      <a:pt y="7" x="8"/>
                    </a:lnTo>
                    <a:lnTo>
                      <a:pt y="7" x="60"/>
                    </a:lnTo>
                    <a:lnTo>
                      <a:pt y="0" x="98"/>
                    </a:lnTo>
                    <a:lnTo>
                      <a:pt y="7" x="105"/>
                    </a:lnTo>
                    <a:lnTo>
                      <a:pt y="7" x="105"/>
                    </a:lnTo>
                    <a:lnTo>
                      <a:pt y="15" x="105"/>
                    </a:lnTo>
                    <a:lnTo>
                      <a:pt y="15" x="98"/>
                    </a:lnTo>
                    <a:lnTo>
                      <a:pt y="15" x="98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cxnSp>
            <p:nvCxnSpPr>
              <p:cNvPr id="7592" name="Shape 7592"/>
              <p:cNvCxnSpPr/>
              <p:nvPr/>
            </p:nvCxnSpPr>
            <p:spPr>
              <a:xfrm rot="10800000" flipH="1">
                <a:off y="1965325" x="5468937"/>
                <a:ext cy="238124" cx="47625"/>
              </a:xfrm>
              <a:prstGeom prst="straightConnector1">
                <a:avLst/>
              </a:prstGeom>
              <a:solidFill>
                <a:srgbClr val="FFFFFF"/>
              </a:solidFill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</p:cxnSp>
          <p:sp>
            <p:nvSpPr>
              <p:cNvPr id="7593" name="Shape 7593"/>
              <p:cNvSpPr/>
              <p:nvPr/>
            </p:nvSpPr>
            <p:spPr>
              <a:xfrm>
                <a:off y="2012950" x="6623050"/>
                <a:ext cy="23811" cx="142875"/>
              </a:xfrm>
              <a:custGeom>
                <a:pathLst>
                  <a:path w="90" extrusionOk="0" h="15">
                    <a:moveTo>
                      <a:pt y="8" x="90"/>
                    </a:moveTo>
                    <a:lnTo>
                      <a:pt y="8" x="83"/>
                    </a:lnTo>
                    <a:lnTo>
                      <a:pt y="15" x="75"/>
                    </a:lnTo>
                    <a:lnTo>
                      <a:pt y="15" x="38"/>
                    </a:lnTo>
                    <a:lnTo>
                      <a:pt y="8" x="0"/>
                    </a:lnTo>
                    <a:lnTo>
                      <a:pt y="8" x="38"/>
                    </a:lnTo>
                    <a:lnTo>
                      <a:pt y="0" x="75"/>
                    </a:lnTo>
                    <a:lnTo>
                      <a:pt y="0" x="83"/>
                    </a:lnTo>
                    <a:lnTo>
                      <a:pt y="8" x="9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594" name="Shape 7594"/>
              <p:cNvSpPr/>
              <p:nvPr/>
            </p:nvSpPr>
            <p:spPr>
              <a:xfrm>
                <a:off y="2012950" x="5456237"/>
                <a:ext cy="12700" cx="190500"/>
              </a:xfrm>
              <a:custGeom>
                <a:pathLst>
                  <a:path w="120" extrusionOk="0" h="8">
                    <a:moveTo>
                      <a:pt y="8" x="0"/>
                    </a:moveTo>
                    <a:lnTo>
                      <a:pt y="8" x="0"/>
                    </a:lnTo>
                    <a:lnTo>
                      <a:pt y="8" x="45"/>
                    </a:lnTo>
                    <a:lnTo>
                      <a:pt y="8" x="68"/>
                    </a:lnTo>
                    <a:lnTo>
                      <a:pt y="8" x="75"/>
                    </a:lnTo>
                    <a:lnTo>
                      <a:pt y="8" x="113"/>
                    </a:lnTo>
                    <a:lnTo>
                      <a:pt y="8" x="120"/>
                    </a:lnTo>
                    <a:lnTo>
                      <a:pt y="0" x="113"/>
                    </a:lnTo>
                    <a:lnTo>
                      <a:pt y="0" x="75"/>
                    </a:lnTo>
                    <a:lnTo>
                      <a:pt y="0" x="68"/>
                    </a:lnTo>
                    <a:lnTo>
                      <a:pt y="0" x="45"/>
                    </a:lnTo>
                    <a:lnTo>
                      <a:pt y="8" x="0"/>
                    </a:lnTo>
                    <a:lnTo>
                      <a:pt y="8" x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595" name="Shape 7595"/>
              <p:cNvSpPr/>
              <p:nvPr/>
            </p:nvSpPr>
            <p:spPr>
              <a:xfrm>
                <a:off y="2012950" x="5456237"/>
                <a:ext cy="12700" cx="190500"/>
              </a:xfrm>
              <a:custGeom>
                <a:pathLst>
                  <a:path w="120" extrusionOk="0" h="8">
                    <a:moveTo>
                      <a:pt y="8" x="0"/>
                    </a:moveTo>
                    <a:lnTo>
                      <a:pt y="8" x="0"/>
                    </a:lnTo>
                    <a:lnTo>
                      <a:pt y="8" x="45"/>
                    </a:lnTo>
                    <a:lnTo>
                      <a:pt y="8" x="68"/>
                    </a:lnTo>
                    <a:lnTo>
                      <a:pt y="8" x="75"/>
                    </a:lnTo>
                    <a:lnTo>
                      <a:pt y="8" x="113"/>
                    </a:lnTo>
                    <a:lnTo>
                      <a:pt y="8" x="120"/>
                    </a:lnTo>
                    <a:lnTo>
                      <a:pt y="0" x="113"/>
                    </a:lnTo>
                    <a:lnTo>
                      <a:pt y="0" x="75"/>
                    </a:lnTo>
                    <a:lnTo>
                      <a:pt y="0" x="68"/>
                    </a:lnTo>
                    <a:lnTo>
                      <a:pt y="0" x="45"/>
                    </a:lnTo>
                    <a:lnTo>
                      <a:pt y="8" x="0"/>
                    </a:lnTo>
                    <a:lnTo>
                      <a:pt y="8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cxnSp>
            <p:nvCxnSpPr>
              <p:cNvPr id="7596" name="Shape 7596"/>
              <p:cNvCxnSpPr/>
              <p:nvPr/>
            </p:nvCxnSpPr>
            <p:spPr>
              <a:xfrm rot="10800000">
                <a:off y="2025650" x="5575300"/>
                <a:ext cy="0" cx="71436"/>
              </a:xfrm>
              <a:prstGeom prst="straightConnector1">
                <a:avLst/>
              </a:prstGeom>
              <a:solidFill>
                <a:srgbClr val="FFFFFF"/>
              </a:solidFill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</p:cxnSp>
          <p:sp>
            <p:nvSpPr>
              <p:cNvPr id="7597" name="Shape 7597"/>
              <p:cNvSpPr/>
              <p:nvPr/>
            </p:nvSpPr>
            <p:spPr>
              <a:xfrm>
                <a:off y="2012950" x="5480050"/>
                <a:ext cy="12700" cx="107950"/>
              </a:xfrm>
              <a:custGeom>
                <a:pathLst>
                  <a:path w="68" extrusionOk="0" h="8">
                    <a:moveTo>
                      <a:pt y="8" x="0"/>
                    </a:moveTo>
                    <a:lnTo>
                      <a:pt y="8" x="0"/>
                    </a:lnTo>
                    <a:lnTo>
                      <a:pt y="8" x="23"/>
                    </a:lnTo>
                    <a:lnTo>
                      <a:pt y="8" x="38"/>
                    </a:lnTo>
                    <a:lnTo>
                      <a:pt y="8" x="45"/>
                    </a:lnTo>
                    <a:lnTo>
                      <a:pt y="8" x="60"/>
                    </a:lnTo>
                    <a:lnTo>
                      <a:pt y="8" x="68"/>
                    </a:lnTo>
                    <a:lnTo>
                      <a:pt y="0" x="60"/>
                    </a:lnTo>
                    <a:lnTo>
                      <a:pt y="0" x="45"/>
                    </a:lnTo>
                    <a:lnTo>
                      <a:pt y="0" x="38"/>
                    </a:lnTo>
                    <a:lnTo>
                      <a:pt y="0" x="23"/>
                    </a:lnTo>
                    <a:lnTo>
                      <a:pt y="8" x="0"/>
                    </a:lnTo>
                    <a:lnTo>
                      <a:pt y="8" x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598" name="Shape 7598"/>
              <p:cNvSpPr/>
              <p:nvPr/>
            </p:nvSpPr>
            <p:spPr>
              <a:xfrm>
                <a:off y="2012950" x="5480050"/>
                <a:ext cy="12700" cx="107950"/>
              </a:xfrm>
              <a:custGeom>
                <a:pathLst>
                  <a:path w="68" extrusionOk="0" h="8">
                    <a:moveTo>
                      <a:pt y="8" x="0"/>
                    </a:moveTo>
                    <a:lnTo>
                      <a:pt y="8" x="0"/>
                    </a:lnTo>
                    <a:lnTo>
                      <a:pt y="8" x="23"/>
                    </a:lnTo>
                    <a:lnTo>
                      <a:pt y="8" x="38"/>
                    </a:lnTo>
                    <a:lnTo>
                      <a:pt y="8" x="45"/>
                    </a:lnTo>
                    <a:lnTo>
                      <a:pt y="8" x="60"/>
                    </a:lnTo>
                    <a:lnTo>
                      <a:pt y="8" x="68"/>
                    </a:lnTo>
                    <a:lnTo>
                      <a:pt y="0" x="60"/>
                    </a:lnTo>
                    <a:lnTo>
                      <a:pt y="0" x="45"/>
                    </a:lnTo>
                    <a:lnTo>
                      <a:pt y="0" x="38"/>
                    </a:lnTo>
                    <a:lnTo>
                      <a:pt y="0" x="23"/>
                    </a:lnTo>
                    <a:lnTo>
                      <a:pt y="8" x="0"/>
                    </a:lnTo>
                    <a:lnTo>
                      <a:pt y="8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599" name="Shape 7599"/>
              <p:cNvSpPr/>
              <p:nvPr/>
            </p:nvSpPr>
            <p:spPr>
              <a:xfrm>
                <a:off y="1751011" x="9182100"/>
                <a:ext cy="298450" cx="333375"/>
              </a:xfrm>
              <a:custGeom>
                <a:pathLst>
                  <a:path w="210" extrusionOk="0" h="188">
                    <a:moveTo>
                      <a:pt y="128" x="210"/>
                    </a:moveTo>
                    <a:lnTo>
                      <a:pt y="0" x="97"/>
                    </a:lnTo>
                    <a:lnTo>
                      <a:pt y="0" x="90"/>
                    </a:lnTo>
                    <a:lnTo>
                      <a:pt y="0" x="82"/>
                    </a:lnTo>
                    <a:lnTo>
                      <a:pt y="0" x="45"/>
                    </a:lnTo>
                    <a:lnTo>
                      <a:pt y="15" x="7"/>
                    </a:lnTo>
                    <a:lnTo>
                      <a:pt y="15" x="7"/>
                    </a:lnTo>
                    <a:lnTo>
                      <a:pt y="15" x="7"/>
                    </a:lnTo>
                    <a:lnTo>
                      <a:pt y="188" x="0"/>
                    </a:lnTo>
                    <a:lnTo>
                      <a:pt y="165" x="112"/>
                    </a:lnTo>
                    <a:lnTo>
                      <a:pt y="128" x="21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600" name="Shape 7600"/>
              <p:cNvSpPr/>
              <p:nvPr/>
            </p:nvSpPr>
            <p:spPr>
              <a:xfrm>
                <a:off y="2108200" x="8539161"/>
                <a:ext cy="131762" cx="201612"/>
              </a:xfrm>
              <a:custGeom>
                <a:pathLst>
                  <a:path w="127" extrusionOk="0" h="83">
                    <a:moveTo>
                      <a:pt y="60" x="127"/>
                    </a:moveTo>
                    <a:lnTo>
                      <a:pt y="75" x="90"/>
                    </a:lnTo>
                    <a:lnTo>
                      <a:pt y="83" x="45"/>
                    </a:lnTo>
                    <a:lnTo>
                      <a:pt y="83" x="7"/>
                    </a:lnTo>
                    <a:lnTo>
                      <a:pt y="83" x="7"/>
                    </a:lnTo>
                    <a:lnTo>
                      <a:pt y="15" x="0"/>
                    </a:lnTo>
                    <a:lnTo>
                      <a:pt y="15" x="0"/>
                    </a:lnTo>
                    <a:lnTo>
                      <a:pt y="15" x="0"/>
                    </a:lnTo>
                    <a:lnTo>
                      <a:pt y="8" x="30"/>
                    </a:lnTo>
                    <a:lnTo>
                      <a:pt y="0" x="67"/>
                    </a:lnTo>
                    <a:lnTo>
                      <a:pt y="0" x="67"/>
                    </a:lnTo>
                    <a:lnTo>
                      <a:pt y="0" x="75"/>
                    </a:lnTo>
                    <a:lnTo>
                      <a:pt y="60" x="127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601" name="Shape 7601"/>
              <p:cNvSpPr/>
              <p:nvPr/>
            </p:nvSpPr>
            <p:spPr>
              <a:xfrm>
                <a:off y="1774825" x="8467725"/>
                <a:ext cy="666750" cx="1428750"/>
              </a:xfrm>
              <a:custGeom>
                <a:pathLst>
                  <a:path w="900" extrusionOk="0" h="420">
                    <a:moveTo>
                      <a:pt y="15" x="637"/>
                    </a:moveTo>
                    <a:lnTo>
                      <a:pt y="23" x="615"/>
                    </a:lnTo>
                    <a:lnTo>
                      <a:pt y="30" x="592"/>
                    </a:lnTo>
                    <a:lnTo>
                      <a:pt y="30" x="592"/>
                    </a:lnTo>
                    <a:lnTo>
                      <a:pt y="30" x="585"/>
                    </a:lnTo>
                    <a:lnTo>
                      <a:pt y="38" x="585"/>
                    </a:lnTo>
                    <a:lnTo>
                      <a:pt y="38" x="592"/>
                    </a:lnTo>
                    <a:lnTo>
                      <a:pt y="38" x="622"/>
                    </a:lnTo>
                    <a:lnTo>
                      <a:pt y="30" x="652"/>
                    </a:lnTo>
                    <a:lnTo>
                      <a:pt y="75" x="675"/>
                    </a:lnTo>
                    <a:lnTo>
                      <a:pt y="105" x="570"/>
                    </a:lnTo>
                    <a:lnTo>
                      <a:pt y="128" x="472"/>
                    </a:lnTo>
                    <a:lnTo>
                      <a:pt y="278" x="7"/>
                    </a:lnTo>
                    <a:lnTo>
                      <a:pt y="278" x="7"/>
                    </a:lnTo>
                    <a:lnTo>
                      <a:pt y="278" x="0"/>
                    </a:lnTo>
                    <a:lnTo>
                      <a:pt y="413" x="45"/>
                    </a:lnTo>
                    <a:lnTo>
                      <a:pt y="420" x="45"/>
                    </a:lnTo>
                    <a:lnTo>
                      <a:pt y="420" x="52"/>
                    </a:lnTo>
                    <a:lnTo>
                      <a:pt y="405" x="105"/>
                    </a:lnTo>
                    <a:lnTo>
                      <a:pt y="398" x="112"/>
                    </a:lnTo>
                    <a:lnTo>
                      <a:pt y="383" x="127"/>
                    </a:lnTo>
                    <a:lnTo>
                      <a:pt y="315" x="172"/>
                    </a:lnTo>
                    <a:lnTo>
                      <a:pt y="308" x="180"/>
                    </a:lnTo>
                    <a:lnTo>
                      <a:pt y="308" x="195"/>
                    </a:lnTo>
                    <a:lnTo>
                      <a:pt y="240" x="562"/>
                    </a:lnTo>
                    <a:lnTo>
                      <a:pt y="225" x="607"/>
                    </a:lnTo>
                    <a:lnTo>
                      <a:pt y="218" x="660"/>
                    </a:lnTo>
                    <a:lnTo>
                      <a:pt y="195" x="705"/>
                    </a:lnTo>
                    <a:lnTo>
                      <a:pt y="158" x="742"/>
                    </a:lnTo>
                    <a:lnTo>
                      <a:pt y="128" x="825"/>
                    </a:lnTo>
                    <a:lnTo>
                      <a:pt y="105" x="877"/>
                    </a:lnTo>
                    <a:lnTo>
                      <a:pt y="90" x="892"/>
                    </a:lnTo>
                    <a:lnTo>
                      <a:pt y="83" x="900"/>
                    </a:lnTo>
                    <a:lnTo>
                      <a:pt y="75" x="900"/>
                    </a:lnTo>
                    <a:lnTo>
                      <a:pt y="75" x="900"/>
                    </a:lnTo>
                    <a:lnTo>
                      <a:pt y="75" x="900"/>
                    </a:lnTo>
                    <a:lnTo>
                      <a:pt y="75" x="900"/>
                    </a:lnTo>
                    <a:lnTo>
                      <a:pt y="68" x="885"/>
                    </a:lnTo>
                    <a:lnTo>
                      <a:pt y="68" x="862"/>
                    </a:lnTo>
                    <a:lnTo>
                      <a:pt y="68" x="862"/>
                    </a:lnTo>
                    <a:lnTo>
                      <a:pt y="68" x="855"/>
                    </a:lnTo>
                    <a:lnTo>
                      <a:pt y="68" x="847"/>
                    </a:lnTo>
                    <a:lnTo>
                      <a:pt y="68" x="847"/>
                    </a:lnTo>
                    <a:lnTo>
                      <a:pt y="60" x="855"/>
                    </a:lnTo>
                    <a:lnTo>
                      <a:pt y="60" x="855"/>
                    </a:lnTo>
                    <a:lnTo>
                      <a:pt y="53" x="847"/>
                    </a:lnTo>
                    <a:lnTo>
                      <a:pt y="45" x="847"/>
                    </a:lnTo>
                    <a:lnTo>
                      <a:pt y="38" x="832"/>
                    </a:lnTo>
                    <a:lnTo>
                      <a:pt y="38" x="825"/>
                    </a:lnTo>
                    <a:lnTo>
                      <a:pt y="53" x="765"/>
                    </a:lnTo>
                    <a:lnTo>
                      <a:pt y="68" x="697"/>
                    </a:lnTo>
                    <a:lnTo>
                      <a:pt y="30" x="667"/>
                    </a:lnTo>
                    <a:lnTo>
                      <a:pt y="23" x="682"/>
                    </a:lnTo>
                    <a:lnTo>
                      <a:pt y="8" x="690"/>
                    </a:lnTo>
                    <a:lnTo>
                      <a:pt y="8" x="690"/>
                    </a:lnTo>
                    <a:lnTo>
                      <a:pt y="8" x="682"/>
                    </a:lnTo>
                    <a:lnTo>
                      <a:pt y="0" x="675"/>
                    </a:lnTo>
                    <a:lnTo>
                      <a:pt y="0" x="660"/>
                    </a:lnTo>
                    <a:lnTo>
                      <a:pt y="0" x="652"/>
                    </a:lnTo>
                    <a:lnTo>
                      <a:pt y="0" x="645"/>
                    </a:lnTo>
                    <a:lnTo>
                      <a:pt y="0" x="637"/>
                    </a:lnTo>
                    <a:lnTo>
                      <a:pt y="15" x="6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602" name="Shape 7602"/>
              <p:cNvSpPr/>
              <p:nvPr/>
            </p:nvSpPr>
            <p:spPr>
              <a:xfrm>
                <a:off y="1774825" x="8467725"/>
                <a:ext cy="666750" cx="1428750"/>
              </a:xfrm>
              <a:custGeom>
                <a:pathLst>
                  <a:path w="900" extrusionOk="0" h="420">
                    <a:moveTo>
                      <a:pt y="15" x="637"/>
                    </a:moveTo>
                    <a:lnTo>
                      <a:pt y="23" x="615"/>
                    </a:lnTo>
                    <a:lnTo>
                      <a:pt y="30" x="592"/>
                    </a:lnTo>
                    <a:lnTo>
                      <a:pt y="30" x="592"/>
                    </a:lnTo>
                    <a:lnTo>
                      <a:pt y="30" x="585"/>
                    </a:lnTo>
                    <a:lnTo>
                      <a:pt y="38" x="585"/>
                    </a:lnTo>
                    <a:lnTo>
                      <a:pt y="38" x="592"/>
                    </a:lnTo>
                    <a:lnTo>
                      <a:pt y="38" x="622"/>
                    </a:lnTo>
                    <a:lnTo>
                      <a:pt y="30" x="652"/>
                    </a:lnTo>
                    <a:lnTo>
                      <a:pt y="75" x="675"/>
                    </a:lnTo>
                    <a:lnTo>
                      <a:pt y="105" x="570"/>
                    </a:lnTo>
                    <a:lnTo>
                      <a:pt y="128" x="472"/>
                    </a:lnTo>
                    <a:lnTo>
                      <a:pt y="278" x="7"/>
                    </a:lnTo>
                    <a:lnTo>
                      <a:pt y="278" x="7"/>
                    </a:lnTo>
                    <a:lnTo>
                      <a:pt y="278" x="0"/>
                    </a:lnTo>
                    <a:lnTo>
                      <a:pt y="413" x="45"/>
                    </a:lnTo>
                    <a:lnTo>
                      <a:pt y="420" x="45"/>
                    </a:lnTo>
                    <a:lnTo>
                      <a:pt y="420" x="52"/>
                    </a:lnTo>
                    <a:lnTo>
                      <a:pt y="405" x="105"/>
                    </a:lnTo>
                    <a:lnTo>
                      <a:pt y="398" x="112"/>
                    </a:lnTo>
                    <a:lnTo>
                      <a:pt y="383" x="127"/>
                    </a:lnTo>
                    <a:lnTo>
                      <a:pt y="315" x="172"/>
                    </a:lnTo>
                    <a:lnTo>
                      <a:pt y="308" x="180"/>
                    </a:lnTo>
                    <a:lnTo>
                      <a:pt y="308" x="195"/>
                    </a:lnTo>
                    <a:lnTo>
                      <a:pt y="240" x="562"/>
                    </a:lnTo>
                    <a:lnTo>
                      <a:pt y="225" x="607"/>
                    </a:lnTo>
                    <a:lnTo>
                      <a:pt y="218" x="660"/>
                    </a:lnTo>
                    <a:lnTo>
                      <a:pt y="195" x="705"/>
                    </a:lnTo>
                    <a:lnTo>
                      <a:pt y="158" x="742"/>
                    </a:lnTo>
                    <a:lnTo>
                      <a:pt y="128" x="825"/>
                    </a:lnTo>
                    <a:lnTo>
                      <a:pt y="105" x="877"/>
                    </a:lnTo>
                    <a:lnTo>
                      <a:pt y="90" x="892"/>
                    </a:lnTo>
                    <a:lnTo>
                      <a:pt y="83" x="900"/>
                    </a:lnTo>
                    <a:lnTo>
                      <a:pt y="75" x="900"/>
                    </a:lnTo>
                    <a:lnTo>
                      <a:pt y="75" x="900"/>
                    </a:lnTo>
                    <a:lnTo>
                      <a:pt y="75" x="900"/>
                    </a:lnTo>
                    <a:lnTo>
                      <a:pt y="75" x="900"/>
                    </a:lnTo>
                    <a:lnTo>
                      <a:pt y="68" x="885"/>
                    </a:lnTo>
                    <a:lnTo>
                      <a:pt y="68" x="862"/>
                    </a:lnTo>
                    <a:lnTo>
                      <a:pt y="68" x="862"/>
                    </a:lnTo>
                    <a:lnTo>
                      <a:pt y="68" x="855"/>
                    </a:lnTo>
                    <a:lnTo>
                      <a:pt y="68" x="847"/>
                    </a:lnTo>
                    <a:lnTo>
                      <a:pt y="68" x="847"/>
                    </a:lnTo>
                    <a:lnTo>
                      <a:pt y="60" x="855"/>
                    </a:lnTo>
                    <a:lnTo>
                      <a:pt y="60" x="855"/>
                    </a:lnTo>
                    <a:lnTo>
                      <a:pt y="53" x="847"/>
                    </a:lnTo>
                    <a:lnTo>
                      <a:pt y="45" x="847"/>
                    </a:lnTo>
                    <a:lnTo>
                      <a:pt y="38" x="832"/>
                    </a:lnTo>
                    <a:lnTo>
                      <a:pt y="38" x="825"/>
                    </a:lnTo>
                    <a:lnTo>
                      <a:pt y="53" x="765"/>
                    </a:lnTo>
                    <a:lnTo>
                      <a:pt y="68" x="697"/>
                    </a:lnTo>
                    <a:lnTo>
                      <a:pt y="30" x="667"/>
                    </a:lnTo>
                    <a:lnTo>
                      <a:pt y="23" x="682"/>
                    </a:lnTo>
                    <a:lnTo>
                      <a:pt y="8" x="690"/>
                    </a:lnTo>
                    <a:lnTo>
                      <a:pt y="8" x="690"/>
                    </a:lnTo>
                    <a:lnTo>
                      <a:pt y="8" x="682"/>
                    </a:lnTo>
                    <a:lnTo>
                      <a:pt y="0" x="675"/>
                    </a:lnTo>
                    <a:lnTo>
                      <a:pt y="0" x="660"/>
                    </a:lnTo>
                    <a:lnTo>
                      <a:pt y="0" x="652"/>
                    </a:lnTo>
                    <a:lnTo>
                      <a:pt y="0" x="645"/>
                    </a:lnTo>
                    <a:lnTo>
                      <a:pt y="0" x="637"/>
                    </a:lnTo>
                    <a:lnTo>
                      <a:pt y="15" x="637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603" name="Shape 7603"/>
              <p:cNvSpPr/>
              <p:nvPr/>
            </p:nvSpPr>
            <p:spPr>
              <a:xfrm>
                <a:off y="1978025" x="9193211"/>
                <a:ext cy="368300" cx="333375"/>
              </a:xfrm>
              <a:custGeom>
                <a:pathLst>
                  <a:path w="210" extrusionOk="0" h="232">
                    <a:moveTo>
                      <a:pt y="60" x="0"/>
                    </a:moveTo>
                    <a:lnTo>
                      <a:pt y="232" x="83"/>
                    </a:lnTo>
                    <a:lnTo>
                      <a:pt y="232" x="83"/>
                    </a:lnTo>
                    <a:lnTo>
                      <a:pt y="232" x="90"/>
                    </a:lnTo>
                    <a:lnTo>
                      <a:pt y="217" x="128"/>
                    </a:lnTo>
                    <a:lnTo>
                      <a:pt y="202" x="173"/>
                    </a:lnTo>
                    <a:lnTo>
                      <a:pt y="202" x="180"/>
                    </a:lnTo>
                    <a:lnTo>
                      <a:pt y="195" x="180"/>
                    </a:lnTo>
                    <a:lnTo>
                      <a:pt y="30" x="203"/>
                    </a:lnTo>
                    <a:lnTo>
                      <a:pt y="0" x="210"/>
                    </a:lnTo>
                    <a:lnTo>
                      <a:pt y="7" x="158"/>
                    </a:lnTo>
                    <a:lnTo>
                      <a:pt y="22" x="105"/>
                    </a:lnTo>
                    <a:lnTo>
                      <a:pt y="37" x="45"/>
                    </a:lnTo>
                    <a:lnTo>
                      <a:pt y="6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7604" name="Shape 7604"/>
              <p:cNvSpPr/>
              <p:nvPr/>
            </p:nvSpPr>
            <p:spPr>
              <a:xfrm>
                <a:off y="2203450" x="8550275"/>
                <a:ext cy="190500" cx="179387"/>
              </a:xfrm>
              <a:custGeom>
                <a:pathLst>
                  <a:path w="113" extrusionOk="0" h="120">
                    <a:moveTo>
                      <a:pt y="0" x="113"/>
                    </a:moveTo>
                    <a:lnTo>
                      <a:pt y="105" x="98"/>
                    </a:lnTo>
                    <a:lnTo>
                      <a:pt y="105" x="98"/>
                    </a:lnTo>
                    <a:lnTo>
                      <a:pt y="105" x="90"/>
                    </a:lnTo>
                    <a:lnTo>
                      <a:pt y="113" x="68"/>
                    </a:lnTo>
                    <a:lnTo>
                      <a:pt y="120" x="45"/>
                    </a:lnTo>
                    <a:lnTo>
                      <a:pt y="120" x="38"/>
                    </a:lnTo>
                    <a:lnTo>
                      <a:pt y="120" x="38"/>
                    </a:lnTo>
                    <a:lnTo>
                      <a:pt y="45" x="0"/>
                    </a:lnTo>
                    <a:lnTo>
                      <a:pt y="45" x="0"/>
                    </a:lnTo>
                    <a:lnTo>
                      <a:pt y="23" x="30"/>
                    </a:lnTo>
                    <a:lnTo>
                      <a:pt y="8" x="83"/>
                    </a:lnTo>
                    <a:lnTo>
                      <a:pt y="0" x="113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</p:grpSp>
      </p:grpSp>
    </p:spTree>
  </p:cSld>
  <p:clrMapOvr>
    <a:masterClrMapping/>
  </p:clrMapOvr>
  <p:transition spd="slow">
    <p:cut/>
  </p:transition>
</p:sld>
</file>

<file path=ppt/slides/slide5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7608" name="Shape 7608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609" name="Shape 7609"/>
          <p:cNvSpPr/>
          <p:nvPr/>
        </p:nvSpPr>
        <p:spPr>
          <a:xfrm>
            <a:off y="219075" x="1895475"/>
            <a:ext cy="601661" cx="692467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SNAP ROLLS, DOWN (and UP)</a:t>
            </a:r>
          </a:p>
        </p:txBody>
      </p:sp>
      <p:sp>
        <p:nvSpPr>
          <p:cNvPr id="7610" name="Shape 7610"/>
          <p:cNvSpPr/>
          <p:nvPr/>
        </p:nvSpPr>
        <p:spPr>
          <a:xfrm rot="5400000">
            <a:off y="1689099" x="2665412"/>
            <a:ext cy="2632075" cx="3965575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</p:sp>
      <p:sp>
        <p:nvSpPr>
          <p:cNvPr id="7611" name="Shape 7611"/>
          <p:cNvSpPr/>
          <p:nvPr/>
        </p:nvSpPr>
        <p:spPr>
          <a:xfrm rot="5400000" flipH="1">
            <a:off y="1691480" x="1894680"/>
            <a:ext cy="2632075" cx="3967162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</p:sp>
      <p:sp>
        <p:nvSpPr>
          <p:cNvPr id="7612" name="Shape 7612"/>
          <p:cNvSpPr/>
          <p:nvPr/>
        </p:nvSpPr>
        <p:spPr>
          <a:xfrm>
            <a:off y="2132011" x="692150"/>
            <a:ext cy="444500" cx="150336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NEGATIVE SNAP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= DOWN elevator</a:t>
            </a:r>
          </a:p>
        </p:txBody>
      </p:sp>
      <p:sp>
        <p:nvSpPr>
          <p:cNvPr id="7613" name="Shape 7613"/>
          <p:cNvSpPr/>
          <p:nvPr/>
        </p:nvSpPr>
        <p:spPr>
          <a:xfrm>
            <a:off y="2105025" x="6354762"/>
            <a:ext cy="442912" cx="1504949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NEGATIVE SNAP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= DOWN elevator</a:t>
            </a:r>
          </a:p>
        </p:txBody>
      </p:sp>
      <p:sp>
        <p:nvSpPr>
          <p:cNvPr id="7614" name="Shape 7614"/>
          <p:cNvSpPr/>
          <p:nvPr/>
        </p:nvSpPr>
        <p:spPr>
          <a:xfrm>
            <a:off y="5224462" x="3551237"/>
            <a:ext cy="442912" cx="1504949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400" lang="en-US" i="0">
                <a:solidFill>
                  <a:srgbClr val="FF66FF"/>
                </a:solidFill>
                <a:latin typeface="Arial"/>
                <a:ea typeface="Arial"/>
                <a:cs typeface="Arial"/>
                <a:sym typeface="Arial"/>
              </a:rPr>
              <a:t>POSITIVE SNAP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400" lang="en-US" i="0">
                <a:solidFill>
                  <a:srgbClr val="FF66FF"/>
                </a:solidFill>
                <a:latin typeface="Arial"/>
                <a:ea typeface="Arial"/>
                <a:cs typeface="Arial"/>
                <a:sym typeface="Arial"/>
              </a:rPr>
              <a:t>= UP elevator</a:t>
            </a:r>
          </a:p>
        </p:txBody>
      </p:sp>
      <p:cxnSp>
        <p:nvCxnSpPr>
          <p:cNvPr id="7615" name="Shape 7615"/>
          <p:cNvCxnSpPr/>
          <p:nvPr/>
        </p:nvCxnSpPr>
        <p:spPr>
          <a:xfrm flipH="1">
            <a:off y="2541586" x="4267200"/>
            <a:ext cy="2682874" cx="493711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lg" len="lg" type="triangle"/>
            <a:tailEnd w="med" len="med" type="none"/>
          </a:ln>
        </p:spPr>
      </p:cxnSp>
      <p:cxnSp>
        <p:nvCxnSpPr>
          <p:cNvPr id="7616" name="Shape 7616"/>
          <p:cNvCxnSpPr/>
          <p:nvPr/>
        </p:nvCxnSpPr>
        <p:spPr>
          <a:xfrm>
            <a:off y="2541586" x="3770312"/>
            <a:ext cy="2682874" cx="495299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lg" len="lg" type="triangle"/>
            <a:tailEnd w="med" len="med" type="none"/>
          </a:ln>
        </p:spPr>
      </p:cxnSp>
      <p:cxnSp>
        <p:nvCxnSpPr>
          <p:cNvPr id="7617" name="Shape 7617"/>
          <p:cNvCxnSpPr/>
          <p:nvPr/>
        </p:nvCxnSpPr>
        <p:spPr>
          <a:xfrm flipH="1">
            <a:off y="2365375" x="5695950"/>
            <a:ext cy="176212" cx="769937"/>
          </a:xfrm>
          <a:prstGeom prst="straightConnector1">
            <a:avLst/>
          </a:prstGeom>
          <a:noFill/>
          <a:ln w="28575" cap="rnd">
            <a:solidFill>
              <a:srgbClr val="FF0000"/>
            </a:solidFill>
            <a:prstDash val="solid"/>
            <a:miter/>
            <a:headEnd w="med" len="med" type="none"/>
            <a:tailEnd w="lg" len="lg" type="triangle"/>
          </a:ln>
        </p:spPr>
      </p:cxnSp>
      <p:cxnSp>
        <p:nvCxnSpPr>
          <p:cNvPr id="7618" name="Shape 7618"/>
          <p:cNvCxnSpPr/>
          <p:nvPr/>
        </p:nvCxnSpPr>
        <p:spPr>
          <a:xfrm>
            <a:off y="2366961" x="2122486"/>
            <a:ext cy="176212" cx="768349"/>
          </a:xfrm>
          <a:prstGeom prst="straightConnector1">
            <a:avLst/>
          </a:prstGeom>
          <a:noFill/>
          <a:ln w="28575" cap="rnd">
            <a:solidFill>
              <a:srgbClr val="FF0000"/>
            </a:solidFill>
            <a:prstDash val="solid"/>
            <a:miter/>
            <a:headEnd w="med" len="med" type="none"/>
            <a:tailEnd w="lg" len="lg" type="triangle"/>
          </a:ln>
        </p:spPr>
      </p:cxnSp>
    </p:spTree>
  </p:cSld>
  <p:clrMapOvr>
    <a:masterClrMapping/>
  </p:clrMapOvr>
  <p:transition spd="slow">
    <p:cut/>
  </p:transition>
</p:sld>
</file>

<file path=ppt/slides/slide5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7622" name="Shape 7622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623" name="Shape 7623"/>
          <p:cNvSpPr/>
          <p:nvPr/>
        </p:nvSpPr>
        <p:spPr>
          <a:xfrm>
            <a:off y="3214686" x="2773361"/>
            <a:ext cy="1323975" cx="3597275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</p:sp>
      <p:sp>
        <p:nvSpPr>
          <p:cNvPr id="7624" name="Shape 7624"/>
          <p:cNvSpPr/>
          <p:nvPr/>
        </p:nvSpPr>
        <p:spPr>
          <a:xfrm>
            <a:off y="528637" x="1779586"/>
            <a:ext cy="1646237" cx="6807199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1650"/>
              </a:spcBef>
              <a:spcAft>
                <a:spcPts val="0"/>
              </a:spcAft>
              <a:buNone/>
            </a:pPr>
            <a:r>
              <a:rPr strike="noStrike" u="none" b="1" cap="none" baseline="0" sz="3300" lang="en-US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Barrel roll or axial roll instead of snap roll:</a:t>
            </a:r>
            <a:r>
              <a:rPr strike="noStrike" u="none" b="1" cap="none" baseline="0" sz="33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downgrade more than - 5 points</a:t>
            </a:r>
          </a:p>
        </p:txBody>
      </p:sp>
    </p:spTree>
  </p:cSld>
  <p:clrMapOvr>
    <a:masterClrMapping/>
  </p:clrMapOvr>
  <p:transition spd="slow">
    <p:cut/>
  </p:transition>
</p:sld>
</file>

<file path=ppt/slides/slide5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7628" name="Shape 7628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629" name="Shape 7629"/>
          <p:cNvSpPr/>
          <p:nvPr/>
        </p:nvSpPr>
        <p:spPr>
          <a:xfrm>
            <a:off y="195261" x="2070100"/>
            <a:ext cy="457200" cx="686593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9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“SPOTTER’S GUIDE TO SNAP ROLLS”</a:t>
            </a:r>
          </a:p>
        </p:txBody>
      </p:sp>
      <p:sp>
        <p:nvSpPr>
          <p:cNvPr id="7630" name="Shape 7630"/>
          <p:cNvSpPr/>
          <p:nvPr/>
        </p:nvSpPr>
        <p:spPr>
          <a:xfrm>
            <a:off y="1157287" x="3259136"/>
            <a:ext cy="195261" cx="209391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If it is not a BARREL ROLL...</a:t>
            </a:r>
          </a:p>
        </p:txBody>
      </p:sp>
      <p:sp>
        <p:nvSpPr>
          <p:cNvPr id="7631" name="Shape 7631"/>
          <p:cNvSpPr/>
          <p:nvPr/>
        </p:nvSpPr>
        <p:spPr>
          <a:xfrm>
            <a:off y="1139825" x="5310187"/>
            <a:ext cy="398462" cx="309561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632" name="Shape 7632"/>
          <p:cNvSpPr/>
          <p:nvPr/>
        </p:nvSpPr>
        <p:spPr>
          <a:xfrm>
            <a:off y="4865687" x="2419350"/>
            <a:ext cy="601661" cx="372427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800" lang="en-US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 SNAP ROLL!</a:t>
            </a:r>
          </a:p>
        </p:txBody>
      </p:sp>
      <p:sp>
        <p:nvSpPr>
          <p:cNvPr id="7633" name="Shape 7633"/>
          <p:cNvSpPr/>
          <p:nvPr/>
        </p:nvSpPr>
        <p:spPr>
          <a:xfrm>
            <a:off y="2786061" x="2651125"/>
            <a:ext cy="195261" cx="293528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…and it’s not an an AXIAL ROLL...</a:t>
            </a:r>
          </a:p>
        </p:txBody>
      </p:sp>
      <p:sp>
        <p:nvSpPr>
          <p:cNvPr id="7634" name="Shape 7634"/>
          <p:cNvSpPr/>
          <p:nvPr/>
        </p:nvSpPr>
        <p:spPr>
          <a:xfrm>
            <a:off y="4564062" x="3084511"/>
            <a:ext cy="195261" cx="250190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…then it’s probably...</a:t>
            </a:r>
          </a:p>
        </p:txBody>
      </p:sp>
      <p:sp>
        <p:nvSpPr>
          <p:cNvPr id="7635" name="Shape 7635"/>
          <p:cNvSpPr/>
          <p:nvPr/>
        </p:nvSpPr>
        <p:spPr>
          <a:xfrm>
            <a:off y="2716211" x="5584825"/>
            <a:ext cy="396875" cx="309561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636" name="Shape 7636"/>
          <p:cNvSpPr/>
          <p:nvPr/>
        </p:nvSpPr>
        <p:spPr>
          <a:xfrm>
            <a:off y="1885950" x="1546225"/>
            <a:ext cy="2128836" cx="5773736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</p:sp>
    </p:spTree>
  </p:cSld>
  <p:clrMapOvr>
    <a:masterClrMapping/>
  </p:clrMapOvr>
  <p:transition spd="slow">
    <p:cut/>
  </p:transition>
</p:sld>
</file>

<file path=ppt/slides/slide5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7640" name="Shape 7640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641" name="Shape 7641"/>
          <p:cNvSpPr/>
          <p:nvPr/>
        </p:nvSpPr>
        <p:spPr>
          <a:xfrm>
            <a:off y="219075" x="1487487"/>
            <a:ext cy="1147762" cx="733266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6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Horizontal Circles</a:t>
            </a:r>
            <a:br>
              <a:rPr strike="noStrike" u="none" b="1" cap="none" baseline="0" sz="36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strike="noStrike" u="none" b="1" cap="none" baseline="0" sz="36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(Rolling Circles)</a:t>
            </a:r>
          </a:p>
        </p:txBody>
      </p:sp>
      <p:sp>
        <p:nvSpPr>
          <p:cNvPr id="7642" name="Shape 7642"/>
          <p:cNvSpPr/>
          <p:nvPr/>
        </p:nvSpPr>
        <p:spPr>
          <a:xfrm>
            <a:off y="1824036" x="2185986"/>
            <a:ext cy="3527424" cx="57610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25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strike="noStrike" u="none" b="0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Constant high or low altitude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5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Circular flight path maintained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5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Continuous rolling, at constant rate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5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Rolls positioned correctly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5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•</a:t>
            </a: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Any reversals to be immediate</a:t>
            </a:r>
          </a:p>
        </p:txBody>
      </p:sp>
    </p:spTree>
  </p:cSld>
  <p:clrMapOvr>
    <a:masterClrMapping/>
  </p:clrMapOvr>
  <p:transition spd="slow">
    <p:cut/>
  </p:transition>
</p:sld>
</file>

<file path=ppt/slides/slide5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7646" name="Shape 7646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647" name="Shape 7647"/>
          <p:cNvSpPr/>
          <p:nvPr/>
        </p:nvSpPr>
        <p:spPr>
          <a:xfrm>
            <a:off y="1728786" x="422275"/>
            <a:ext cy="3428999" cx="7908925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</p:sp>
      <p:sp>
        <p:nvSpPr>
          <p:cNvPr id="7648" name="Shape 7648"/>
          <p:cNvSpPr/>
          <p:nvPr/>
        </p:nvSpPr>
        <p:spPr>
          <a:xfrm>
            <a:off y="1422400" x="363537"/>
            <a:ext cy="392112" cx="151288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May be AWAY from competitor…</a:t>
            </a:r>
          </a:p>
        </p:txBody>
      </p:sp>
      <p:sp>
        <p:nvSpPr>
          <p:cNvPr id="7649" name="Shape 7649"/>
          <p:cNvSpPr/>
          <p:nvPr/>
        </p:nvSpPr>
        <p:spPr>
          <a:xfrm>
            <a:off y="2841625" x="4029075"/>
            <a:ext cy="220662" cx="151288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OR…</a:t>
            </a:r>
          </a:p>
        </p:txBody>
      </p:sp>
      <p:sp>
        <p:nvSpPr>
          <p:cNvPr id="7650" name="Shape 7650"/>
          <p:cNvSpPr/>
          <p:nvPr/>
        </p:nvSpPr>
        <p:spPr>
          <a:xfrm>
            <a:off y="2532061" x="7521575"/>
            <a:ext cy="392112" cx="94615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…towards competitor.</a:t>
            </a:r>
          </a:p>
        </p:txBody>
      </p:sp>
      <p:sp>
        <p:nvSpPr>
          <p:cNvPr id="7651" name="Shape 7651"/>
          <p:cNvSpPr/>
          <p:nvPr/>
        </p:nvSpPr>
        <p:spPr>
          <a:xfrm>
            <a:off y="219075" x="1487487"/>
            <a:ext cy="1147762" cx="733266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6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Horizontal Circles</a:t>
            </a:r>
            <a:br>
              <a:rPr strike="noStrike" u="none" b="1" cap="none" baseline="0" sz="36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strike="noStrike" u="none" b="1" cap="none" baseline="0" sz="36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(Rolling Circles)</a:t>
            </a:r>
          </a:p>
        </p:txBody>
      </p:sp>
    </p:spTree>
  </p:cSld>
  <p:clrMapOvr>
    <a:masterClrMapping/>
  </p:clrMapOvr>
  <p:transition spd="slow">
    <p:cut/>
  </p:transition>
</p:sld>
</file>

<file path=ppt/slides/slide5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7655" name="Shape 7655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656" name="Shape 7656"/>
          <p:cNvSpPr/>
          <p:nvPr/>
        </p:nvSpPr>
        <p:spPr>
          <a:xfrm>
            <a:off y="1450975" x="1643061"/>
            <a:ext cy="4440236" cx="5645149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</p:sp>
      <p:sp>
        <p:nvSpPr>
          <p:cNvPr id="7657" name="Shape 7657"/>
          <p:cNvSpPr/>
          <p:nvPr/>
        </p:nvSpPr>
        <p:spPr>
          <a:xfrm>
            <a:off y="1228725" x="1236662"/>
            <a:ext cy="195261" cx="151288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Second roll to inside</a:t>
            </a:r>
          </a:p>
        </p:txBody>
      </p:sp>
      <p:sp>
        <p:nvSpPr>
          <p:cNvPr id="7658" name="Shape 7658"/>
          <p:cNvSpPr/>
          <p:nvPr/>
        </p:nvSpPr>
        <p:spPr>
          <a:xfrm>
            <a:off y="3241675" x="3622675"/>
            <a:ext cy="782637" cx="151288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With one roll to outside,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and one roll to inside</a:t>
            </a:r>
          </a:p>
        </p:txBody>
      </p:sp>
      <p:sp>
        <p:nvSpPr>
          <p:cNvPr id="7659" name="Shape 7659"/>
          <p:cNvSpPr/>
          <p:nvPr/>
        </p:nvSpPr>
        <p:spPr>
          <a:xfrm>
            <a:off y="2068511" x="6997700"/>
            <a:ext cy="392112" cx="755649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Constant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Roll rate</a:t>
            </a:r>
          </a:p>
        </p:txBody>
      </p:sp>
      <p:sp>
        <p:nvSpPr>
          <p:cNvPr id="7660" name="Shape 7660"/>
          <p:cNvSpPr/>
          <p:nvPr/>
        </p:nvSpPr>
        <p:spPr>
          <a:xfrm>
            <a:off y="3425825" x="7346950"/>
            <a:ext cy="588962" cx="755649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At 90</a:t>
            </a:r>
            <a:r>
              <a:rPr strike="noStrike" u="none" b="1" cap="none" baseline="3000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o</a:t>
            </a: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position of circle</a:t>
            </a:r>
          </a:p>
        </p:txBody>
      </p:sp>
      <p:sp>
        <p:nvSpPr>
          <p:cNvPr id="7661" name="Shape 7661"/>
          <p:cNvSpPr/>
          <p:nvPr/>
        </p:nvSpPr>
        <p:spPr>
          <a:xfrm>
            <a:off y="3363912" x="363537"/>
            <a:ext cy="587374" cx="755649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At 270</a:t>
            </a:r>
            <a:r>
              <a:rPr strike="noStrike" u="none" b="1" cap="none" baseline="3000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o</a:t>
            </a: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position of circle</a:t>
            </a:r>
          </a:p>
        </p:txBody>
      </p:sp>
      <p:sp>
        <p:nvSpPr>
          <p:cNvPr id="7662" name="Shape 7662"/>
          <p:cNvSpPr/>
          <p:nvPr/>
        </p:nvSpPr>
        <p:spPr>
          <a:xfrm>
            <a:off y="5030787" x="6648450"/>
            <a:ext cy="442912" cx="755649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1400" lang="en-US" i="0">
                <a:solidFill>
                  <a:srgbClr val="FFFFCC"/>
                </a:solidFill>
                <a:latin typeface="Arial"/>
                <a:ea typeface="Arial"/>
                <a:cs typeface="Arial"/>
                <a:sym typeface="Arial"/>
              </a:rPr>
              <a:t>First roll to outside</a:t>
            </a:r>
          </a:p>
        </p:txBody>
      </p:sp>
      <p:sp>
        <p:nvSpPr>
          <p:cNvPr id="7663" name="Shape 7663"/>
          <p:cNvSpPr/>
          <p:nvPr/>
        </p:nvSpPr>
        <p:spPr>
          <a:xfrm>
            <a:off y="1081087" x="5427662"/>
            <a:ext cy="195261" cx="191928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Reversal is immediate</a:t>
            </a:r>
          </a:p>
        </p:txBody>
      </p:sp>
      <p:sp>
        <p:nvSpPr>
          <p:cNvPr id="7664" name="Shape 7664"/>
          <p:cNvSpPr/>
          <p:nvPr/>
        </p:nvSpPr>
        <p:spPr>
          <a:xfrm rot="-9600000">
            <a:off y="5154611" x="5657849"/>
            <a:ext cy="493712" cx="698500"/>
          </a:xfrm>
          <a:custGeom>
            <a:pathLst>
              <a:path w="453" extrusionOk="0" h="227">
                <a:moveTo>
                  <a:pt y="227" x="0"/>
                </a:moveTo>
                <a:cubicBezTo>
                  <a:pt y="206" x="25"/>
                  <a:pt y="134" x="102"/>
                  <a:pt y="103" x="149"/>
                </a:cubicBezTo>
                <a:cubicBezTo>
                  <a:pt y="72" x="196"/>
                  <a:pt y="56" x="230"/>
                  <a:pt y="39" x="281"/>
                </a:cubicBezTo>
                <a:cubicBezTo>
                  <a:pt y="22" x="332"/>
                  <a:pt y="8" x="417"/>
                  <a:pt y="0" x="453"/>
                </a:cubicBezTo>
              </a:path>
            </a:pathLst>
          </a:custGeom>
          <a:noFill/>
          <a:ln w="25400" cap="flat">
            <a:solidFill>
              <a:srgbClr val="FF0000"/>
            </a:solidFill>
            <a:prstDash val="solid"/>
            <a:miter/>
            <a:headEnd w="med" len="med" type="none"/>
            <a:tailEnd w="lg" len="lg" type="triangle"/>
          </a:ln>
        </p:spPr>
        <p:txBody>
          <a:bodyPr bIns="45700" rIns="91425" lIns="91425" tIns="45700" anchor="ctr" anchorCtr="0">
            <a:noAutofit/>
          </a:bodyPr>
          <a:lstStyle/>
          <a:p/>
        </p:txBody>
      </p:sp>
      <p:sp>
        <p:nvSpPr>
          <p:cNvPr id="7665" name="Shape 7665"/>
          <p:cNvSpPr/>
          <p:nvPr/>
        </p:nvSpPr>
        <p:spPr>
          <a:xfrm rot="2160000">
            <a:off y="3363912" x="1411286"/>
            <a:ext cy="493711" cx="696912"/>
          </a:xfrm>
          <a:custGeom>
            <a:pathLst>
              <a:path w="453" extrusionOk="0" h="227">
                <a:moveTo>
                  <a:pt y="227" x="0"/>
                </a:moveTo>
                <a:cubicBezTo>
                  <a:pt y="206" x="25"/>
                  <a:pt y="134" x="102"/>
                  <a:pt y="103" x="149"/>
                </a:cubicBezTo>
                <a:cubicBezTo>
                  <a:pt y="72" x="196"/>
                  <a:pt y="56" x="230"/>
                  <a:pt y="39" x="281"/>
                </a:cubicBezTo>
                <a:cubicBezTo>
                  <a:pt y="22" x="332"/>
                  <a:pt y="8" x="417"/>
                  <a:pt y="0" x="453"/>
                </a:cubicBezTo>
              </a:path>
            </a:pathLst>
          </a:custGeom>
          <a:noFill/>
          <a:ln w="25400" cap="flat">
            <a:solidFill>
              <a:srgbClr val="FF0000"/>
            </a:solidFill>
            <a:prstDash val="solid"/>
            <a:miter/>
            <a:headEnd w="med" len="med" type="none"/>
            <a:tailEnd w="lg" len="lg" type="triangle"/>
          </a:ln>
        </p:spPr>
        <p:txBody>
          <a:bodyPr bIns="45700" rIns="91425" lIns="91425" tIns="45700" anchor="ctr" anchorCtr="0">
            <a:noAutofit/>
          </a:bodyPr>
          <a:lstStyle/>
          <a:p/>
        </p:txBody>
      </p:sp>
      <p:sp>
        <p:nvSpPr>
          <p:cNvPr id="7666" name="Shape 7666"/>
          <p:cNvSpPr/>
          <p:nvPr/>
        </p:nvSpPr>
        <p:spPr>
          <a:xfrm rot="2940000" flipH="1">
            <a:off y="1095374" x="4530725"/>
            <a:ext cy="465137" cx="741361"/>
          </a:xfrm>
          <a:custGeom>
            <a:pathLst>
              <a:path w="453" extrusionOk="0" h="227">
                <a:moveTo>
                  <a:pt y="227" x="0"/>
                </a:moveTo>
                <a:cubicBezTo>
                  <a:pt y="206" x="25"/>
                  <a:pt y="134" x="102"/>
                  <a:pt y="103" x="149"/>
                </a:cubicBezTo>
                <a:cubicBezTo>
                  <a:pt y="72" x="196"/>
                  <a:pt y="56" x="230"/>
                  <a:pt y="39" x="281"/>
                </a:cubicBezTo>
                <a:cubicBezTo>
                  <a:pt y="22" x="332"/>
                  <a:pt y="8" x="417"/>
                  <a:pt y="0" x="453"/>
                </a:cubicBezTo>
              </a:path>
            </a:pathLst>
          </a:custGeom>
          <a:noFill/>
          <a:ln w="25400" cap="flat">
            <a:solidFill>
              <a:srgbClr val="FF0000"/>
            </a:solidFill>
            <a:prstDash val="solid"/>
            <a:miter/>
            <a:headEnd w="med" len="med" type="none"/>
            <a:tailEnd w="lg" len="lg" type="triangle"/>
          </a:ln>
        </p:spPr>
        <p:txBody>
          <a:bodyPr bIns="45700" rIns="91425" lIns="91425" tIns="45700" anchor="ctr" anchorCtr="0">
            <a:noAutofit/>
          </a:bodyPr>
          <a:lstStyle/>
          <a:p/>
        </p:txBody>
      </p:sp>
      <p:sp>
        <p:nvSpPr>
          <p:cNvPr id="7667" name="Shape 7667"/>
          <p:cNvSpPr/>
          <p:nvPr/>
        </p:nvSpPr>
        <p:spPr>
          <a:xfrm rot="-8699999">
            <a:off y="3487737" x="6532561"/>
            <a:ext cy="493712" cx="696911"/>
          </a:xfrm>
          <a:custGeom>
            <a:pathLst>
              <a:path w="453" extrusionOk="0" h="227">
                <a:moveTo>
                  <a:pt y="227" x="0"/>
                </a:moveTo>
                <a:cubicBezTo>
                  <a:pt y="206" x="25"/>
                  <a:pt y="134" x="102"/>
                  <a:pt y="103" x="149"/>
                </a:cubicBezTo>
                <a:cubicBezTo>
                  <a:pt y="72" x="196"/>
                  <a:pt y="56" x="230"/>
                  <a:pt y="39" x="281"/>
                </a:cubicBezTo>
                <a:cubicBezTo>
                  <a:pt y="22" x="332"/>
                  <a:pt y="8" x="417"/>
                  <a:pt y="0" x="453"/>
                </a:cubicBezTo>
              </a:path>
            </a:pathLst>
          </a:custGeom>
          <a:noFill/>
          <a:ln w="25400" cap="flat">
            <a:solidFill>
              <a:srgbClr val="FF0000"/>
            </a:solidFill>
            <a:prstDash val="solid"/>
            <a:miter/>
            <a:headEnd w="med" len="med" type="none"/>
            <a:tailEnd w="lg" len="lg" type="triangle"/>
          </a:ln>
        </p:spPr>
        <p:txBody>
          <a:bodyPr bIns="45700" rIns="91425" lIns="91425" tIns="45700" anchor="ctr" anchorCtr="0">
            <a:noAutofit/>
          </a:bodyPr>
          <a:lstStyle/>
          <a:p/>
        </p:txBody>
      </p:sp>
      <p:sp>
        <p:nvSpPr>
          <p:cNvPr id="7668" name="Shape 7668"/>
          <p:cNvSpPr/>
          <p:nvPr/>
        </p:nvSpPr>
        <p:spPr>
          <a:xfrm rot="3000000">
            <a:off y="1278731" x="2786855"/>
            <a:ext cy="465137" cx="739775"/>
          </a:xfrm>
          <a:custGeom>
            <a:pathLst>
              <a:path w="453" extrusionOk="0" h="227">
                <a:moveTo>
                  <a:pt y="227" x="0"/>
                </a:moveTo>
                <a:cubicBezTo>
                  <a:pt y="206" x="25"/>
                  <a:pt y="134" x="102"/>
                  <a:pt y="103" x="149"/>
                </a:cubicBezTo>
                <a:cubicBezTo>
                  <a:pt y="72" x="196"/>
                  <a:pt y="56" x="230"/>
                  <a:pt y="39" x="281"/>
                </a:cubicBezTo>
                <a:cubicBezTo>
                  <a:pt y="22" x="332"/>
                  <a:pt y="8" x="417"/>
                  <a:pt y="0" x="453"/>
                </a:cubicBezTo>
              </a:path>
            </a:pathLst>
          </a:custGeom>
          <a:noFill/>
          <a:ln w="25400" cap="flat">
            <a:solidFill>
              <a:srgbClr val="FF0000"/>
            </a:solidFill>
            <a:prstDash val="solid"/>
            <a:miter/>
            <a:headEnd w="med" len="med" type="none"/>
            <a:tailEnd w="lg" len="lg" type="triangle"/>
          </a:ln>
        </p:spPr>
        <p:txBody>
          <a:bodyPr bIns="45700" rIns="91425" lIns="91425" tIns="45700" anchor="ctr" anchorCtr="0">
            <a:noAutofit/>
          </a:bodyPr>
          <a:lstStyle/>
          <a:p/>
        </p:txBody>
      </p:sp>
      <p:sp>
        <p:nvSpPr>
          <p:cNvPr id="7669" name="Shape 7669"/>
          <p:cNvSpPr/>
          <p:nvPr/>
        </p:nvSpPr>
        <p:spPr>
          <a:xfrm>
            <a:off y="0" x="1487487"/>
            <a:ext cy="1044575" cx="733266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Horizontal Circles</a:t>
            </a:r>
            <a:br>
              <a:rPr strike="noStrike" u="none" b="1" cap="none" baseline="0" sz="3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strike="noStrike" u="none" b="1" cap="none" baseline="0" sz="3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(Rolling Circles)</a:t>
            </a:r>
          </a:p>
        </p:txBody>
      </p:sp>
    </p:spTree>
  </p:cSld>
  <p:clrMapOvr>
    <a:masterClrMapping/>
  </p:clrMapOvr>
  <p:transition spd="slow">
    <p:cut/>
  </p:transition>
</p:sld>
</file>

<file path=ppt/slides/slide5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7673" name="Shape 7673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pSp>
        <p:nvGrpSpPr>
          <p:cNvPr id="7674" name="Shape 7674"/>
          <p:cNvGrpSpPr/>
          <p:nvPr/>
        </p:nvGrpSpPr>
        <p:grpSpPr>
          <a:xfrm>
            <a:off y="2154236" x="1196974"/>
            <a:ext cy="2976562" cx="2668586"/>
            <a:chOff y="2192336" x="1566862"/>
            <a:chExt cy="3675063" cx="3494087"/>
          </a:xfrm>
        </p:grpSpPr>
        <p:sp>
          <p:nvSpPr>
            <p:cNvPr id="7675" name="Shape 7675"/>
            <p:cNvSpPr/>
            <p:nvPr/>
          </p:nvSpPr>
          <p:spPr>
            <a:xfrm>
              <a:off y="2192336" x="1566862"/>
              <a:ext cy="1744661" cx="1744661"/>
            </a:xfrm>
            <a:custGeom>
              <a:pathLst>
                <a:path w="1099" extrusionOk="0" h="1099">
                  <a:moveTo>
                    <a:pt y="550" x="1099"/>
                  </a:moveTo>
                  <a:lnTo>
                    <a:pt y="522" x="1097"/>
                  </a:lnTo>
                  <a:lnTo>
                    <a:pt y="494" x="1096"/>
                  </a:lnTo>
                  <a:lnTo>
                    <a:pt y="467" x="1092"/>
                  </a:lnTo>
                  <a:lnTo>
                    <a:pt y="439" x="1088"/>
                  </a:lnTo>
                  <a:lnTo>
                    <a:pt y="413" x="1081"/>
                  </a:lnTo>
                  <a:lnTo>
                    <a:pt y="386" x="1073"/>
                  </a:lnTo>
                  <a:lnTo>
                    <a:pt y="361" x="1065"/>
                  </a:lnTo>
                  <a:lnTo>
                    <a:pt y="336" x="1055"/>
                  </a:lnTo>
                  <a:lnTo>
                    <a:pt y="312" x="1044"/>
                  </a:lnTo>
                  <a:lnTo>
                    <a:pt y="288" x="1033"/>
                  </a:lnTo>
                  <a:lnTo>
                    <a:pt y="265" x="1018"/>
                  </a:lnTo>
                  <a:lnTo>
                    <a:pt y="242" x="1004"/>
                  </a:lnTo>
                  <a:lnTo>
                    <a:pt y="221" x="989"/>
                  </a:lnTo>
                  <a:lnTo>
                    <a:pt y="200" x="973"/>
                  </a:lnTo>
                  <a:lnTo>
                    <a:pt y="180" x="955"/>
                  </a:lnTo>
                  <a:lnTo>
                    <a:pt y="162" x="937"/>
                  </a:lnTo>
                  <a:lnTo>
                    <a:pt y="144" x="918"/>
                  </a:lnTo>
                  <a:lnTo>
                    <a:pt y="125" x="899"/>
                  </a:lnTo>
                  <a:lnTo>
                    <a:pt y="110" x="877"/>
                  </a:lnTo>
                  <a:lnTo>
                    <a:pt y="94" x="856"/>
                  </a:lnTo>
                  <a:lnTo>
                    <a:pt y="80" x="834"/>
                  </a:lnTo>
                  <a:lnTo>
                    <a:pt y="66" x="811"/>
                  </a:lnTo>
                  <a:lnTo>
                    <a:pt y="55" x="787"/>
                  </a:lnTo>
                  <a:lnTo>
                    <a:pt y="43" x="763"/>
                  </a:lnTo>
                  <a:lnTo>
                    <a:pt y="34" x="738"/>
                  </a:lnTo>
                  <a:lnTo>
                    <a:pt y="25" x="712"/>
                  </a:lnTo>
                  <a:lnTo>
                    <a:pt y="18" x="685"/>
                  </a:lnTo>
                  <a:lnTo>
                    <a:pt y="11" x="660"/>
                  </a:lnTo>
                  <a:lnTo>
                    <a:pt y="7" x="632"/>
                  </a:lnTo>
                  <a:lnTo>
                    <a:pt y="2" x="605"/>
                  </a:lnTo>
                  <a:lnTo>
                    <a:pt y="1" x="577"/>
                  </a:lnTo>
                  <a:lnTo>
                    <a:pt y="0" x="549"/>
                  </a:lnTo>
                  <a:lnTo>
                    <a:pt y="1" x="520"/>
                  </a:lnTo>
                  <a:lnTo>
                    <a:pt y="2" x="492"/>
                  </a:lnTo>
                  <a:lnTo>
                    <a:pt y="7" x="465"/>
                  </a:lnTo>
                  <a:lnTo>
                    <a:pt y="11" x="438"/>
                  </a:lnTo>
                  <a:lnTo>
                    <a:pt y="18" x="412"/>
                  </a:lnTo>
                  <a:lnTo>
                    <a:pt y="25" x="386"/>
                  </a:lnTo>
                  <a:lnTo>
                    <a:pt y="34" x="359"/>
                  </a:lnTo>
                  <a:lnTo>
                    <a:pt y="43" x="335"/>
                  </a:lnTo>
                  <a:lnTo>
                    <a:pt y="55" x="311"/>
                  </a:lnTo>
                  <a:lnTo>
                    <a:pt y="66" x="287"/>
                  </a:lnTo>
                  <a:lnTo>
                    <a:pt y="80" x="264"/>
                  </a:lnTo>
                  <a:lnTo>
                    <a:pt y="94" x="242"/>
                  </a:lnTo>
                  <a:lnTo>
                    <a:pt y="110" x="220"/>
                  </a:lnTo>
                  <a:lnTo>
                    <a:pt y="125" x="200"/>
                  </a:lnTo>
                  <a:lnTo>
                    <a:pt y="144" x="179"/>
                  </a:lnTo>
                  <a:lnTo>
                    <a:pt y="162" x="160"/>
                  </a:lnTo>
                  <a:lnTo>
                    <a:pt y="180" x="142"/>
                  </a:lnTo>
                  <a:lnTo>
                    <a:pt y="200" x="125"/>
                  </a:lnTo>
                  <a:lnTo>
                    <a:pt y="221" x="108"/>
                  </a:lnTo>
                  <a:lnTo>
                    <a:pt y="242" x="93"/>
                  </a:lnTo>
                  <a:lnTo>
                    <a:pt y="265" x="79"/>
                  </a:lnTo>
                  <a:lnTo>
                    <a:pt y="288" x="66"/>
                  </a:lnTo>
                  <a:lnTo>
                    <a:pt y="312" x="53"/>
                  </a:lnTo>
                  <a:lnTo>
                    <a:pt y="336" x="42"/>
                  </a:lnTo>
                  <a:lnTo>
                    <a:pt y="361" x="32"/>
                  </a:lnTo>
                  <a:lnTo>
                    <a:pt y="386" x="24"/>
                  </a:lnTo>
                  <a:lnTo>
                    <a:pt y="413" x="17"/>
                  </a:lnTo>
                  <a:lnTo>
                    <a:pt y="439" x="10"/>
                  </a:lnTo>
                  <a:lnTo>
                    <a:pt y="467" x="5"/>
                  </a:lnTo>
                  <a:lnTo>
                    <a:pt y="494" x="2"/>
                  </a:lnTo>
                  <a:lnTo>
                    <a:pt y="522" x="0"/>
                  </a:lnTo>
                  <a:lnTo>
                    <a:pt y="550" x="0"/>
                  </a:lnTo>
                  <a:lnTo>
                    <a:pt y="578" x="0"/>
                  </a:lnTo>
                  <a:lnTo>
                    <a:pt y="605" x="2"/>
                  </a:lnTo>
                  <a:lnTo>
                    <a:pt y="633" x="5"/>
                  </a:lnTo>
                  <a:lnTo>
                    <a:pt y="660" x="10"/>
                  </a:lnTo>
                  <a:lnTo>
                    <a:pt y="687" x="17"/>
                  </a:lnTo>
                  <a:lnTo>
                    <a:pt y="713" x="24"/>
                  </a:lnTo>
                  <a:lnTo>
                    <a:pt y="738" x="32"/>
                  </a:lnTo>
                  <a:lnTo>
                    <a:pt y="763" x="42"/>
                  </a:lnTo>
                  <a:lnTo>
                    <a:pt y="787" x="53"/>
                  </a:lnTo>
                  <a:lnTo>
                    <a:pt y="811" x="66"/>
                  </a:lnTo>
                  <a:lnTo>
                    <a:pt y="834" x="79"/>
                  </a:lnTo>
                  <a:lnTo>
                    <a:pt y="856" x="93"/>
                  </a:lnTo>
                  <a:lnTo>
                    <a:pt y="879" x="108"/>
                  </a:lnTo>
                  <a:lnTo>
                    <a:pt y="899" x="125"/>
                  </a:lnTo>
                  <a:lnTo>
                    <a:pt y="919" x="142"/>
                  </a:lnTo>
                  <a:lnTo>
                    <a:pt y="938" x="160"/>
                  </a:lnTo>
                  <a:lnTo>
                    <a:pt y="957" x="179"/>
                  </a:lnTo>
                  <a:lnTo>
                    <a:pt y="974" x="200"/>
                  </a:lnTo>
                  <a:lnTo>
                    <a:pt y="991" x="220"/>
                  </a:lnTo>
                  <a:lnTo>
                    <a:pt y="1006" x="242"/>
                  </a:lnTo>
                  <a:lnTo>
                    <a:pt y="1020" x="264"/>
                  </a:lnTo>
                  <a:lnTo>
                    <a:pt y="1033" x="287"/>
                  </a:lnTo>
                  <a:lnTo>
                    <a:pt y="1046" x="311"/>
                  </a:lnTo>
                  <a:lnTo>
                    <a:pt y="1057" x="335"/>
                  </a:lnTo>
                  <a:lnTo>
                    <a:pt y="1067" x="359"/>
                  </a:lnTo>
                  <a:lnTo>
                    <a:pt y="1075" x="386"/>
                  </a:lnTo>
                  <a:lnTo>
                    <a:pt y="1082" x="412"/>
                  </a:lnTo>
                  <a:lnTo>
                    <a:pt y="1088" x="438"/>
                  </a:lnTo>
                  <a:lnTo>
                    <a:pt y="1094" x="465"/>
                  </a:lnTo>
                  <a:lnTo>
                    <a:pt y="1096" x="492"/>
                  </a:lnTo>
                  <a:lnTo>
                    <a:pt y="1099" x="520"/>
                  </a:lnTo>
                  <a:lnTo>
                    <a:pt y="1099" x="549"/>
                  </a:lnTo>
                  <a:lnTo>
                    <a:pt y="1099" x="577"/>
                  </a:lnTo>
                  <a:lnTo>
                    <a:pt y="1096" x="605"/>
                  </a:lnTo>
                  <a:lnTo>
                    <a:pt y="1094" x="632"/>
                  </a:lnTo>
                  <a:lnTo>
                    <a:pt y="1088" x="660"/>
                  </a:lnTo>
                  <a:lnTo>
                    <a:pt y="1082" x="685"/>
                  </a:lnTo>
                  <a:lnTo>
                    <a:pt y="1075" x="712"/>
                  </a:lnTo>
                  <a:lnTo>
                    <a:pt y="1067" x="738"/>
                  </a:lnTo>
                  <a:lnTo>
                    <a:pt y="1057" x="763"/>
                  </a:lnTo>
                  <a:lnTo>
                    <a:pt y="1046" x="787"/>
                  </a:lnTo>
                  <a:lnTo>
                    <a:pt y="1033" x="811"/>
                  </a:lnTo>
                  <a:lnTo>
                    <a:pt y="1020" x="834"/>
                  </a:lnTo>
                  <a:lnTo>
                    <a:pt y="1006" x="856"/>
                  </a:lnTo>
                  <a:lnTo>
                    <a:pt y="991" x="877"/>
                  </a:lnTo>
                  <a:lnTo>
                    <a:pt y="974" x="899"/>
                  </a:lnTo>
                  <a:lnTo>
                    <a:pt y="957" x="918"/>
                  </a:lnTo>
                  <a:lnTo>
                    <a:pt y="938" x="937"/>
                  </a:lnTo>
                  <a:lnTo>
                    <a:pt y="919" x="955"/>
                  </a:lnTo>
                  <a:lnTo>
                    <a:pt y="899" x="973"/>
                  </a:lnTo>
                  <a:lnTo>
                    <a:pt y="879" x="989"/>
                  </a:lnTo>
                  <a:lnTo>
                    <a:pt y="856" x="1004"/>
                  </a:lnTo>
                  <a:lnTo>
                    <a:pt y="834" x="1018"/>
                  </a:lnTo>
                  <a:lnTo>
                    <a:pt y="811" x="1033"/>
                  </a:lnTo>
                  <a:lnTo>
                    <a:pt y="787" x="1044"/>
                  </a:lnTo>
                  <a:lnTo>
                    <a:pt y="763" x="1055"/>
                  </a:lnTo>
                  <a:lnTo>
                    <a:pt y="738" x="1065"/>
                  </a:lnTo>
                  <a:lnTo>
                    <a:pt y="713" x="1073"/>
                  </a:lnTo>
                  <a:lnTo>
                    <a:pt y="687" x="1081"/>
                  </a:lnTo>
                  <a:lnTo>
                    <a:pt y="660" x="1088"/>
                  </a:lnTo>
                  <a:lnTo>
                    <a:pt y="633" x="1092"/>
                  </a:lnTo>
                  <a:lnTo>
                    <a:pt y="605" x="1096"/>
                  </a:lnTo>
                  <a:lnTo>
                    <a:pt y="578" x="1097"/>
                  </a:lnTo>
                  <a:lnTo>
                    <a:pt y="550" x="1099"/>
                  </a:lnTo>
                  <a:close/>
                </a:path>
              </a:pathLst>
            </a:custGeom>
            <a:solidFill>
              <a:srgbClr val="F7C7C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676" name="Shape 7676"/>
            <p:cNvSpPr/>
            <p:nvPr/>
          </p:nvSpPr>
          <p:spPr>
            <a:xfrm>
              <a:off y="4121150" x="1566862"/>
              <a:ext cy="1746250" cx="1744661"/>
            </a:xfrm>
            <a:custGeom>
              <a:pathLst>
                <a:path w="1099" extrusionOk="0" h="1100">
                  <a:moveTo>
                    <a:pt y="551" x="1099"/>
                  </a:moveTo>
                  <a:lnTo>
                    <a:pt y="522" x="1097"/>
                  </a:lnTo>
                  <a:lnTo>
                    <a:pt y="494" x="1096"/>
                  </a:lnTo>
                  <a:lnTo>
                    <a:pt y="466" x="1092"/>
                  </a:lnTo>
                  <a:lnTo>
                    <a:pt y="439" x="1088"/>
                  </a:lnTo>
                  <a:lnTo>
                    <a:pt y="412" x="1081"/>
                  </a:lnTo>
                  <a:lnTo>
                    <a:pt y="387" x="1073"/>
                  </a:lnTo>
                  <a:lnTo>
                    <a:pt y="361" x="1065"/>
                  </a:lnTo>
                  <a:lnTo>
                    <a:pt y="336" x="1055"/>
                  </a:lnTo>
                  <a:lnTo>
                    <a:pt y="312" x="1044"/>
                  </a:lnTo>
                  <a:lnTo>
                    <a:pt y="288" x="1033"/>
                  </a:lnTo>
                  <a:lnTo>
                    <a:pt y="265" x="1018"/>
                  </a:lnTo>
                  <a:lnTo>
                    <a:pt y="243" x="1004"/>
                  </a:lnTo>
                  <a:lnTo>
                    <a:pt y="222" x="989"/>
                  </a:lnTo>
                  <a:lnTo>
                    <a:pt y="200" x="973"/>
                  </a:lnTo>
                  <a:lnTo>
                    <a:pt y="181" x="955"/>
                  </a:lnTo>
                  <a:lnTo>
                    <a:pt y="161" x="937"/>
                  </a:lnTo>
                  <a:lnTo>
                    <a:pt y="143" x="918"/>
                  </a:lnTo>
                  <a:lnTo>
                    <a:pt y="126" x="899"/>
                  </a:lnTo>
                  <a:lnTo>
                    <a:pt y="110" x="877"/>
                  </a:lnTo>
                  <a:lnTo>
                    <a:pt y="95" x="856"/>
                  </a:lnTo>
                  <a:lnTo>
                    <a:pt y="81" x="834"/>
                  </a:lnTo>
                  <a:lnTo>
                    <a:pt y="66" x="811"/>
                  </a:lnTo>
                  <a:lnTo>
                    <a:pt y="55" x="787"/>
                  </a:lnTo>
                  <a:lnTo>
                    <a:pt y="44" x="763"/>
                  </a:lnTo>
                  <a:lnTo>
                    <a:pt y="34" x="738"/>
                  </a:lnTo>
                  <a:lnTo>
                    <a:pt y="25" x="712"/>
                  </a:lnTo>
                  <a:lnTo>
                    <a:pt y="17" x="685"/>
                  </a:lnTo>
                  <a:lnTo>
                    <a:pt y="11" x="660"/>
                  </a:lnTo>
                  <a:lnTo>
                    <a:pt y="7" x="632"/>
                  </a:lnTo>
                  <a:lnTo>
                    <a:pt y="3" x="605"/>
                  </a:lnTo>
                  <a:lnTo>
                    <a:pt y="1" x="577"/>
                  </a:lnTo>
                  <a:lnTo>
                    <a:pt y="0" x="549"/>
                  </a:lnTo>
                  <a:lnTo>
                    <a:pt y="1" x="520"/>
                  </a:lnTo>
                  <a:lnTo>
                    <a:pt y="3" x="492"/>
                  </a:lnTo>
                  <a:lnTo>
                    <a:pt y="7" x="465"/>
                  </a:lnTo>
                  <a:lnTo>
                    <a:pt y="11" x="438"/>
                  </a:lnTo>
                  <a:lnTo>
                    <a:pt y="17" x="412"/>
                  </a:lnTo>
                  <a:lnTo>
                    <a:pt y="25" x="386"/>
                  </a:lnTo>
                  <a:lnTo>
                    <a:pt y="34" x="359"/>
                  </a:lnTo>
                  <a:lnTo>
                    <a:pt y="44" x="335"/>
                  </a:lnTo>
                  <a:lnTo>
                    <a:pt y="55" x="311"/>
                  </a:lnTo>
                  <a:lnTo>
                    <a:pt y="66" x="287"/>
                  </a:lnTo>
                  <a:lnTo>
                    <a:pt y="81" x="264"/>
                  </a:lnTo>
                  <a:lnTo>
                    <a:pt y="95" x="242"/>
                  </a:lnTo>
                  <a:lnTo>
                    <a:pt y="110" x="220"/>
                  </a:lnTo>
                  <a:lnTo>
                    <a:pt y="126" x="200"/>
                  </a:lnTo>
                  <a:lnTo>
                    <a:pt y="143" x="179"/>
                  </a:lnTo>
                  <a:lnTo>
                    <a:pt y="161" x="160"/>
                  </a:lnTo>
                  <a:lnTo>
                    <a:pt y="181" x="142"/>
                  </a:lnTo>
                  <a:lnTo>
                    <a:pt y="200" x="125"/>
                  </a:lnTo>
                  <a:lnTo>
                    <a:pt y="222" x="108"/>
                  </a:lnTo>
                  <a:lnTo>
                    <a:pt y="243" x="93"/>
                  </a:lnTo>
                  <a:lnTo>
                    <a:pt y="265" x="79"/>
                  </a:lnTo>
                  <a:lnTo>
                    <a:pt y="288" x="66"/>
                  </a:lnTo>
                  <a:lnTo>
                    <a:pt y="312" x="53"/>
                  </a:lnTo>
                  <a:lnTo>
                    <a:pt y="336" x="42"/>
                  </a:lnTo>
                  <a:lnTo>
                    <a:pt y="361" x="32"/>
                  </a:lnTo>
                  <a:lnTo>
                    <a:pt y="387" x="24"/>
                  </a:lnTo>
                  <a:lnTo>
                    <a:pt y="412" x="17"/>
                  </a:lnTo>
                  <a:lnTo>
                    <a:pt y="439" x="10"/>
                  </a:lnTo>
                  <a:lnTo>
                    <a:pt y="466" x="5"/>
                  </a:lnTo>
                  <a:lnTo>
                    <a:pt y="494" x="2"/>
                  </a:lnTo>
                  <a:lnTo>
                    <a:pt y="522" x="0"/>
                  </a:lnTo>
                  <a:lnTo>
                    <a:pt y="551" x="0"/>
                  </a:lnTo>
                  <a:lnTo>
                    <a:pt y="579" x="0"/>
                  </a:lnTo>
                  <a:lnTo>
                    <a:pt y="606" x="2"/>
                  </a:lnTo>
                  <a:lnTo>
                    <a:pt y="634" x="5"/>
                  </a:lnTo>
                  <a:lnTo>
                    <a:pt y="661" x="10"/>
                  </a:lnTo>
                  <a:lnTo>
                    <a:pt y="687" x="17"/>
                  </a:lnTo>
                  <a:lnTo>
                    <a:pt y="713" x="24"/>
                  </a:lnTo>
                  <a:lnTo>
                    <a:pt y="738" x="32"/>
                  </a:lnTo>
                  <a:lnTo>
                    <a:pt y="764" x="42"/>
                  </a:lnTo>
                  <a:lnTo>
                    <a:pt y="788" x="53"/>
                  </a:lnTo>
                  <a:lnTo>
                    <a:pt y="812" x="66"/>
                  </a:lnTo>
                  <a:lnTo>
                    <a:pt y="834" x="79"/>
                  </a:lnTo>
                  <a:lnTo>
                    <a:pt y="857" x="93"/>
                  </a:lnTo>
                  <a:lnTo>
                    <a:pt y="878" x="108"/>
                  </a:lnTo>
                  <a:lnTo>
                    <a:pt y="899" x="125"/>
                  </a:lnTo>
                  <a:lnTo>
                    <a:pt y="919" x="142"/>
                  </a:lnTo>
                  <a:lnTo>
                    <a:pt y="939" x="160"/>
                  </a:lnTo>
                  <a:lnTo>
                    <a:pt y="957" x="179"/>
                  </a:lnTo>
                  <a:lnTo>
                    <a:pt y="974" x="200"/>
                  </a:lnTo>
                  <a:lnTo>
                    <a:pt y="990" x="220"/>
                  </a:lnTo>
                  <a:lnTo>
                    <a:pt y="1005" x="242"/>
                  </a:lnTo>
                  <a:lnTo>
                    <a:pt y="1021" x="264"/>
                  </a:lnTo>
                  <a:lnTo>
                    <a:pt y="1033" x="287"/>
                  </a:lnTo>
                  <a:lnTo>
                    <a:pt y="1046" x="311"/>
                  </a:lnTo>
                  <a:lnTo>
                    <a:pt y="1056" x="335"/>
                  </a:lnTo>
                  <a:lnTo>
                    <a:pt y="1066" x="359"/>
                  </a:lnTo>
                  <a:lnTo>
                    <a:pt y="1074" x="386"/>
                  </a:lnTo>
                  <a:lnTo>
                    <a:pt y="1083" x="412"/>
                  </a:lnTo>
                  <a:lnTo>
                    <a:pt y="1088" x="438"/>
                  </a:lnTo>
                  <a:lnTo>
                    <a:pt y="1094" x="465"/>
                  </a:lnTo>
                  <a:lnTo>
                    <a:pt y="1097" x="492"/>
                  </a:lnTo>
                  <a:lnTo>
                    <a:pt y="1100" x="520"/>
                  </a:lnTo>
                  <a:lnTo>
                    <a:pt y="1100" x="549"/>
                  </a:lnTo>
                  <a:lnTo>
                    <a:pt y="1100" x="577"/>
                  </a:lnTo>
                  <a:lnTo>
                    <a:pt y="1097" x="605"/>
                  </a:lnTo>
                  <a:lnTo>
                    <a:pt y="1094" x="632"/>
                  </a:lnTo>
                  <a:lnTo>
                    <a:pt y="1088" x="660"/>
                  </a:lnTo>
                  <a:lnTo>
                    <a:pt y="1083" x="685"/>
                  </a:lnTo>
                  <a:lnTo>
                    <a:pt y="1074" x="712"/>
                  </a:lnTo>
                  <a:lnTo>
                    <a:pt y="1066" x="738"/>
                  </a:lnTo>
                  <a:lnTo>
                    <a:pt y="1056" x="763"/>
                  </a:lnTo>
                  <a:lnTo>
                    <a:pt y="1046" x="787"/>
                  </a:lnTo>
                  <a:lnTo>
                    <a:pt y="1033" x="811"/>
                  </a:lnTo>
                  <a:lnTo>
                    <a:pt y="1021" x="834"/>
                  </a:lnTo>
                  <a:lnTo>
                    <a:pt y="1005" x="856"/>
                  </a:lnTo>
                  <a:lnTo>
                    <a:pt y="990" x="877"/>
                  </a:lnTo>
                  <a:lnTo>
                    <a:pt y="974" x="899"/>
                  </a:lnTo>
                  <a:lnTo>
                    <a:pt y="957" x="918"/>
                  </a:lnTo>
                  <a:lnTo>
                    <a:pt y="939" x="937"/>
                  </a:lnTo>
                  <a:lnTo>
                    <a:pt y="919" x="955"/>
                  </a:lnTo>
                  <a:lnTo>
                    <a:pt y="899" x="973"/>
                  </a:lnTo>
                  <a:lnTo>
                    <a:pt y="878" x="989"/>
                  </a:lnTo>
                  <a:lnTo>
                    <a:pt y="857" x="1004"/>
                  </a:lnTo>
                  <a:lnTo>
                    <a:pt y="834" x="1018"/>
                  </a:lnTo>
                  <a:lnTo>
                    <a:pt y="812" x="1033"/>
                  </a:lnTo>
                  <a:lnTo>
                    <a:pt y="788" x="1044"/>
                  </a:lnTo>
                  <a:lnTo>
                    <a:pt y="764" x="1055"/>
                  </a:lnTo>
                  <a:lnTo>
                    <a:pt y="738" x="1065"/>
                  </a:lnTo>
                  <a:lnTo>
                    <a:pt y="713" x="1073"/>
                  </a:lnTo>
                  <a:lnTo>
                    <a:pt y="687" x="1081"/>
                  </a:lnTo>
                  <a:lnTo>
                    <a:pt y="661" x="1088"/>
                  </a:lnTo>
                  <a:lnTo>
                    <a:pt y="634" x="1092"/>
                  </a:lnTo>
                  <a:lnTo>
                    <a:pt y="606" x="1096"/>
                  </a:lnTo>
                  <a:lnTo>
                    <a:pt y="579" x="1097"/>
                  </a:lnTo>
                  <a:lnTo>
                    <a:pt y="551" x="1099"/>
                  </a:lnTo>
                  <a:close/>
                </a:path>
              </a:pathLst>
            </a:custGeom>
            <a:solidFill>
              <a:srgbClr val="F7C7C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677" name="Shape 7677"/>
            <p:cNvSpPr/>
            <p:nvPr/>
          </p:nvSpPr>
          <p:spPr>
            <a:xfrm>
              <a:off y="4121150" x="3313112"/>
              <a:ext cy="1746250" cx="1747836"/>
            </a:xfrm>
            <a:custGeom>
              <a:pathLst>
                <a:path w="1101" extrusionOk="0" h="1100">
                  <a:moveTo>
                    <a:pt y="551" x="1101"/>
                  </a:moveTo>
                  <a:lnTo>
                    <a:pt y="522" x="1100"/>
                  </a:lnTo>
                  <a:lnTo>
                    <a:pt y="494" x="1098"/>
                  </a:lnTo>
                  <a:lnTo>
                    <a:pt y="466" x="1094"/>
                  </a:lnTo>
                  <a:lnTo>
                    <a:pt y="439" x="1090"/>
                  </a:lnTo>
                  <a:lnTo>
                    <a:pt y="412" x="1083"/>
                  </a:lnTo>
                  <a:lnTo>
                    <a:pt y="387" x="1076"/>
                  </a:lnTo>
                  <a:lnTo>
                    <a:pt y="361" x="1067"/>
                  </a:lnTo>
                  <a:lnTo>
                    <a:pt y="336" x="1057"/>
                  </a:lnTo>
                  <a:lnTo>
                    <a:pt y="312" x="1046"/>
                  </a:lnTo>
                  <a:lnTo>
                    <a:pt y="288" x="1035"/>
                  </a:lnTo>
                  <a:lnTo>
                    <a:pt y="265" x="1021"/>
                  </a:lnTo>
                  <a:lnTo>
                    <a:pt y="243" x="1006"/>
                  </a:lnTo>
                  <a:lnTo>
                    <a:pt y="222" x="991"/>
                  </a:lnTo>
                  <a:lnTo>
                    <a:pt y="200" x="974"/>
                  </a:lnTo>
                  <a:lnTo>
                    <a:pt y="181" x="957"/>
                  </a:lnTo>
                  <a:lnTo>
                    <a:pt y="161" x="939"/>
                  </a:lnTo>
                  <a:lnTo>
                    <a:pt y="143" x="920"/>
                  </a:lnTo>
                  <a:lnTo>
                    <a:pt y="126" x="901"/>
                  </a:lnTo>
                  <a:lnTo>
                    <a:pt y="110" x="879"/>
                  </a:lnTo>
                  <a:lnTo>
                    <a:pt y="95" x="858"/>
                  </a:lnTo>
                  <a:lnTo>
                    <a:pt y="81" x="836"/>
                  </a:lnTo>
                  <a:lnTo>
                    <a:pt y="66" x="812"/>
                  </a:lnTo>
                  <a:lnTo>
                    <a:pt y="55" x="789"/>
                  </a:lnTo>
                  <a:lnTo>
                    <a:pt y="44" x="764"/>
                  </a:lnTo>
                  <a:lnTo>
                    <a:pt y="34" x="740"/>
                  </a:lnTo>
                  <a:lnTo>
                    <a:pt y="25" x="714"/>
                  </a:lnTo>
                  <a:lnTo>
                    <a:pt y="17" x="687"/>
                  </a:lnTo>
                  <a:lnTo>
                    <a:pt y="11" x="661"/>
                  </a:lnTo>
                  <a:lnTo>
                    <a:pt y="7" x="634"/>
                  </a:lnTo>
                  <a:lnTo>
                    <a:pt y="3" x="607"/>
                  </a:lnTo>
                  <a:lnTo>
                    <a:pt y="1" x="579"/>
                  </a:lnTo>
                  <a:lnTo>
                    <a:pt y="0" x="551"/>
                  </a:lnTo>
                  <a:lnTo>
                    <a:pt y="1" x="522"/>
                  </a:lnTo>
                  <a:lnTo>
                    <a:pt y="3" x="494"/>
                  </a:lnTo>
                  <a:lnTo>
                    <a:pt y="7" x="467"/>
                  </a:lnTo>
                  <a:lnTo>
                    <a:pt y="11" x="441"/>
                  </a:lnTo>
                  <a:lnTo>
                    <a:pt y="17" x="414"/>
                  </a:lnTo>
                  <a:lnTo>
                    <a:pt y="25" x="387"/>
                  </a:lnTo>
                  <a:lnTo>
                    <a:pt y="34" x="362"/>
                  </a:lnTo>
                  <a:lnTo>
                    <a:pt y="44" x="338"/>
                  </a:lnTo>
                  <a:lnTo>
                    <a:pt y="55" x="312"/>
                  </a:lnTo>
                  <a:lnTo>
                    <a:pt y="66" x="290"/>
                  </a:lnTo>
                  <a:lnTo>
                    <a:pt y="81" x="266"/>
                  </a:lnTo>
                  <a:lnTo>
                    <a:pt y="95" x="243"/>
                  </a:lnTo>
                  <a:lnTo>
                    <a:pt y="110" x="222"/>
                  </a:lnTo>
                  <a:lnTo>
                    <a:pt y="126" x="201"/>
                  </a:lnTo>
                  <a:lnTo>
                    <a:pt y="143" x="181"/>
                  </a:lnTo>
                  <a:lnTo>
                    <a:pt y="161" x="163"/>
                  </a:lnTo>
                  <a:lnTo>
                    <a:pt y="181" x="144"/>
                  </a:lnTo>
                  <a:lnTo>
                    <a:pt y="200" x="127"/>
                  </a:lnTo>
                  <a:lnTo>
                    <a:pt y="222" x="110"/>
                  </a:lnTo>
                  <a:lnTo>
                    <a:pt y="243" x="95"/>
                  </a:lnTo>
                  <a:lnTo>
                    <a:pt y="265" x="81"/>
                  </a:lnTo>
                  <a:lnTo>
                    <a:pt y="288" x="68"/>
                  </a:lnTo>
                  <a:lnTo>
                    <a:pt y="312" x="55"/>
                  </a:lnTo>
                  <a:lnTo>
                    <a:pt y="336" x="44"/>
                  </a:lnTo>
                  <a:lnTo>
                    <a:pt y="361" x="34"/>
                  </a:lnTo>
                  <a:lnTo>
                    <a:pt y="387" x="26"/>
                  </a:lnTo>
                  <a:lnTo>
                    <a:pt y="412" x="19"/>
                  </a:lnTo>
                  <a:lnTo>
                    <a:pt y="439" x="12"/>
                  </a:lnTo>
                  <a:lnTo>
                    <a:pt y="466" x="7"/>
                  </a:lnTo>
                  <a:lnTo>
                    <a:pt y="494" x="3"/>
                  </a:lnTo>
                  <a:lnTo>
                    <a:pt y="522" x="2"/>
                  </a:lnTo>
                  <a:lnTo>
                    <a:pt y="551" x="0"/>
                  </a:lnTo>
                  <a:lnTo>
                    <a:pt y="579" x="2"/>
                  </a:lnTo>
                  <a:lnTo>
                    <a:pt y="606" x="3"/>
                  </a:lnTo>
                  <a:lnTo>
                    <a:pt y="634" x="7"/>
                  </a:lnTo>
                  <a:lnTo>
                    <a:pt y="661" x="12"/>
                  </a:lnTo>
                  <a:lnTo>
                    <a:pt y="687" x="19"/>
                  </a:lnTo>
                  <a:lnTo>
                    <a:pt y="713" x="26"/>
                  </a:lnTo>
                  <a:lnTo>
                    <a:pt y="738" x="34"/>
                  </a:lnTo>
                  <a:lnTo>
                    <a:pt y="764" x="44"/>
                  </a:lnTo>
                  <a:lnTo>
                    <a:pt y="788" x="55"/>
                  </a:lnTo>
                  <a:lnTo>
                    <a:pt y="812" x="68"/>
                  </a:lnTo>
                  <a:lnTo>
                    <a:pt y="834" x="81"/>
                  </a:lnTo>
                  <a:lnTo>
                    <a:pt y="857" x="95"/>
                  </a:lnTo>
                  <a:lnTo>
                    <a:pt y="878" x="110"/>
                  </a:lnTo>
                  <a:lnTo>
                    <a:pt y="899" x="127"/>
                  </a:lnTo>
                  <a:lnTo>
                    <a:pt y="919" x="144"/>
                  </a:lnTo>
                  <a:lnTo>
                    <a:pt y="939" x="163"/>
                  </a:lnTo>
                  <a:lnTo>
                    <a:pt y="957" x="181"/>
                  </a:lnTo>
                  <a:lnTo>
                    <a:pt y="974" x="201"/>
                  </a:lnTo>
                  <a:lnTo>
                    <a:pt y="990" x="222"/>
                  </a:lnTo>
                  <a:lnTo>
                    <a:pt y="1005" x="243"/>
                  </a:lnTo>
                  <a:lnTo>
                    <a:pt y="1021" x="266"/>
                  </a:lnTo>
                  <a:lnTo>
                    <a:pt y="1033" x="290"/>
                  </a:lnTo>
                  <a:lnTo>
                    <a:pt y="1046" x="312"/>
                  </a:lnTo>
                  <a:lnTo>
                    <a:pt y="1056" x="338"/>
                  </a:lnTo>
                  <a:lnTo>
                    <a:pt y="1066" x="362"/>
                  </a:lnTo>
                  <a:lnTo>
                    <a:pt y="1074" x="387"/>
                  </a:lnTo>
                  <a:lnTo>
                    <a:pt y="1083" x="414"/>
                  </a:lnTo>
                  <a:lnTo>
                    <a:pt y="1088" x="441"/>
                  </a:lnTo>
                  <a:lnTo>
                    <a:pt y="1094" x="467"/>
                  </a:lnTo>
                  <a:lnTo>
                    <a:pt y="1097" x="494"/>
                  </a:lnTo>
                  <a:lnTo>
                    <a:pt y="1100" x="522"/>
                  </a:lnTo>
                  <a:lnTo>
                    <a:pt y="1100" x="551"/>
                  </a:lnTo>
                  <a:lnTo>
                    <a:pt y="1100" x="579"/>
                  </a:lnTo>
                  <a:lnTo>
                    <a:pt y="1097" x="607"/>
                  </a:lnTo>
                  <a:lnTo>
                    <a:pt y="1094" x="634"/>
                  </a:lnTo>
                  <a:lnTo>
                    <a:pt y="1088" x="661"/>
                  </a:lnTo>
                  <a:lnTo>
                    <a:pt y="1083" x="687"/>
                  </a:lnTo>
                  <a:lnTo>
                    <a:pt y="1074" x="714"/>
                  </a:lnTo>
                  <a:lnTo>
                    <a:pt y="1066" x="740"/>
                  </a:lnTo>
                  <a:lnTo>
                    <a:pt y="1056" x="764"/>
                  </a:lnTo>
                  <a:lnTo>
                    <a:pt y="1046" x="789"/>
                  </a:lnTo>
                  <a:lnTo>
                    <a:pt y="1033" x="812"/>
                  </a:lnTo>
                  <a:lnTo>
                    <a:pt y="1021" x="836"/>
                  </a:lnTo>
                  <a:lnTo>
                    <a:pt y="1005" x="858"/>
                  </a:lnTo>
                  <a:lnTo>
                    <a:pt y="990" x="879"/>
                  </a:lnTo>
                  <a:lnTo>
                    <a:pt y="974" x="901"/>
                  </a:lnTo>
                  <a:lnTo>
                    <a:pt y="957" x="920"/>
                  </a:lnTo>
                  <a:lnTo>
                    <a:pt y="939" x="939"/>
                  </a:lnTo>
                  <a:lnTo>
                    <a:pt y="919" x="957"/>
                  </a:lnTo>
                  <a:lnTo>
                    <a:pt y="899" x="974"/>
                  </a:lnTo>
                  <a:lnTo>
                    <a:pt y="878" x="991"/>
                  </a:lnTo>
                  <a:lnTo>
                    <a:pt y="857" x="1006"/>
                  </a:lnTo>
                  <a:lnTo>
                    <a:pt y="834" x="1021"/>
                  </a:lnTo>
                  <a:lnTo>
                    <a:pt y="812" x="1035"/>
                  </a:lnTo>
                  <a:lnTo>
                    <a:pt y="788" x="1046"/>
                  </a:lnTo>
                  <a:lnTo>
                    <a:pt y="764" x="1057"/>
                  </a:lnTo>
                  <a:lnTo>
                    <a:pt y="738" x="1067"/>
                  </a:lnTo>
                  <a:lnTo>
                    <a:pt y="713" x="1076"/>
                  </a:lnTo>
                  <a:lnTo>
                    <a:pt y="687" x="1083"/>
                  </a:lnTo>
                  <a:lnTo>
                    <a:pt y="661" x="1090"/>
                  </a:lnTo>
                  <a:lnTo>
                    <a:pt y="634" x="1094"/>
                  </a:lnTo>
                  <a:lnTo>
                    <a:pt y="606" x="1098"/>
                  </a:lnTo>
                  <a:lnTo>
                    <a:pt y="579" x="1100"/>
                  </a:lnTo>
                  <a:lnTo>
                    <a:pt y="551" x="1101"/>
                  </a:lnTo>
                  <a:close/>
                </a:path>
              </a:pathLst>
            </a:custGeom>
            <a:solidFill>
              <a:srgbClr val="F7C7C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sp>
        <p:nvSpPr>
          <p:cNvPr id="7678" name="Shape 7678"/>
          <p:cNvSpPr/>
          <p:nvPr/>
        </p:nvSpPr>
        <p:spPr>
          <a:xfrm>
            <a:off y="1890711" x="6608761"/>
            <a:ext cy="1414462" cx="1331912"/>
          </a:xfrm>
          <a:custGeom>
            <a:pathLst>
              <a:path w="1099" extrusionOk="0" h="1099">
                <a:moveTo>
                  <a:pt y="161" x="161"/>
                </a:moveTo>
                <a:lnTo>
                  <a:pt y="142" x="181"/>
                </a:lnTo>
                <a:lnTo>
                  <a:pt y="124" x="202"/>
                </a:lnTo>
                <a:lnTo>
                  <a:pt y="109" x="223"/>
                </a:lnTo>
                <a:lnTo>
                  <a:pt y="93" x="244"/>
                </a:lnTo>
                <a:lnTo>
                  <a:pt y="79" x="267"/>
                </a:lnTo>
                <a:lnTo>
                  <a:pt y="65" x="291"/>
                </a:lnTo>
                <a:lnTo>
                  <a:pt y="53" x="315"/>
                </a:lnTo>
                <a:lnTo>
                  <a:pt y="42" x="340"/>
                </a:lnTo>
                <a:lnTo>
                  <a:pt y="32" x="366"/>
                </a:lnTo>
                <a:lnTo>
                  <a:pt y="24" x="391"/>
                </a:lnTo>
                <a:lnTo>
                  <a:pt y="17" x="417"/>
                </a:lnTo>
                <a:lnTo>
                  <a:pt y="10" x="443"/>
                </a:lnTo>
                <a:lnTo>
                  <a:pt y="5" x="470"/>
                </a:lnTo>
                <a:lnTo>
                  <a:pt y="3" x="497"/>
                </a:lnTo>
                <a:lnTo>
                  <a:pt y="0" x="524"/>
                </a:lnTo>
                <a:lnTo>
                  <a:pt y="0" x="551"/>
                </a:lnTo>
                <a:lnTo>
                  <a:pt y="0" x="579"/>
                </a:lnTo>
                <a:lnTo>
                  <a:pt y="3" x="607"/>
                </a:lnTo>
                <a:lnTo>
                  <a:pt y="5" x="634"/>
                </a:lnTo>
                <a:lnTo>
                  <a:pt y="11" x="661"/>
                </a:lnTo>
                <a:lnTo>
                  <a:pt y="17" x="687"/>
                </a:lnTo>
                <a:lnTo>
                  <a:pt y="24" x="713"/>
                </a:lnTo>
                <a:lnTo>
                  <a:pt y="32" x="740"/>
                </a:lnTo>
                <a:lnTo>
                  <a:pt y="42" x="764"/>
                </a:lnTo>
                <a:lnTo>
                  <a:pt y="53" x="788"/>
                </a:lnTo>
                <a:lnTo>
                  <a:pt y="66" x="812"/>
                </a:lnTo>
                <a:lnTo>
                  <a:pt y="79" x="836"/>
                </a:lnTo>
                <a:lnTo>
                  <a:pt y="93" x="857"/>
                </a:lnTo>
                <a:lnTo>
                  <a:pt y="109" x="879"/>
                </a:lnTo>
                <a:lnTo>
                  <a:pt y="125" x="899"/>
                </a:lnTo>
                <a:lnTo>
                  <a:pt y="142" x="920"/>
                </a:lnTo>
                <a:lnTo>
                  <a:pt y="161" x="939"/>
                </a:lnTo>
                <a:lnTo>
                  <a:pt y="181" x="957"/>
                </a:lnTo>
                <a:lnTo>
                  <a:pt y="200" x="974"/>
                </a:lnTo>
                <a:lnTo>
                  <a:pt y="220" x="991"/>
                </a:lnTo>
                <a:lnTo>
                  <a:pt y="243" x="1006"/>
                </a:lnTo>
                <a:lnTo>
                  <a:pt y="265" x="1020"/>
                </a:lnTo>
                <a:lnTo>
                  <a:pt y="288" x="1033"/>
                </a:lnTo>
                <a:lnTo>
                  <a:pt y="312" x="1046"/>
                </a:lnTo>
                <a:lnTo>
                  <a:pt y="336" x="1057"/>
                </a:lnTo>
                <a:lnTo>
                  <a:pt y="361" x="1067"/>
                </a:lnTo>
                <a:lnTo>
                  <a:pt y="387" x="1075"/>
                </a:lnTo>
                <a:lnTo>
                  <a:pt y="412" x="1083"/>
                </a:lnTo>
                <a:lnTo>
                  <a:pt y="439" x="1088"/>
                </a:lnTo>
                <a:lnTo>
                  <a:pt y="466" x="1094"/>
                </a:lnTo>
                <a:lnTo>
                  <a:pt y="492" x="1097"/>
                </a:lnTo>
                <a:lnTo>
                  <a:pt y="521" x="1099"/>
                </a:lnTo>
                <a:lnTo>
                  <a:pt y="549" x="1099"/>
                </a:lnTo>
                <a:lnTo>
                  <a:pt y="577" x="1099"/>
                </a:lnTo>
                <a:lnTo>
                  <a:pt y="605" x="1097"/>
                </a:lnTo>
                <a:lnTo>
                  <a:pt y="632" x="1094"/>
                </a:lnTo>
                <a:lnTo>
                  <a:pt y="660" x="1088"/>
                </a:lnTo>
                <a:lnTo>
                  <a:pt y="686" x="1083"/>
                </a:lnTo>
                <a:lnTo>
                  <a:pt y="713" x="1075"/>
                </a:lnTo>
                <a:lnTo>
                  <a:pt y="738" x="1067"/>
                </a:lnTo>
                <a:lnTo>
                  <a:pt y="764" x="1057"/>
                </a:lnTo>
                <a:lnTo>
                  <a:pt y="788" x="1046"/>
                </a:lnTo>
                <a:lnTo>
                  <a:pt y="812" x="1033"/>
                </a:lnTo>
                <a:lnTo>
                  <a:pt y="834" x="1020"/>
                </a:lnTo>
                <a:lnTo>
                  <a:pt y="857" x="1006"/>
                </a:lnTo>
                <a:lnTo>
                  <a:pt y="878" x="991"/>
                </a:lnTo>
                <a:lnTo>
                  <a:pt y="899" x="974"/>
                </a:lnTo>
                <a:lnTo>
                  <a:pt y="919" x="957"/>
                </a:lnTo>
                <a:lnTo>
                  <a:pt y="937" x="939"/>
                </a:lnTo>
                <a:lnTo>
                  <a:pt y="956" x="920"/>
                </a:lnTo>
                <a:lnTo>
                  <a:pt y="974" x="899"/>
                </a:lnTo>
                <a:lnTo>
                  <a:pt y="989" x="879"/>
                </a:lnTo>
                <a:lnTo>
                  <a:pt y="1005" x="857"/>
                </a:lnTo>
                <a:lnTo>
                  <a:pt y="1019" x="836"/>
                </a:lnTo>
                <a:lnTo>
                  <a:pt y="1033" x="812"/>
                </a:lnTo>
                <a:lnTo>
                  <a:pt y="1044" x="788"/>
                </a:lnTo>
                <a:lnTo>
                  <a:pt y="1056" x="764"/>
                </a:lnTo>
                <a:lnTo>
                  <a:pt y="1066" x="740"/>
                </a:lnTo>
                <a:lnTo>
                  <a:pt y="1074" x="713"/>
                </a:lnTo>
                <a:lnTo>
                  <a:pt y="1081" x="687"/>
                </a:lnTo>
                <a:lnTo>
                  <a:pt y="1088" x="661"/>
                </a:lnTo>
                <a:lnTo>
                  <a:pt y="1092" x="634"/>
                </a:lnTo>
                <a:lnTo>
                  <a:pt y="1097" x="607"/>
                </a:lnTo>
                <a:lnTo>
                  <a:pt y="1098" x="579"/>
                </a:lnTo>
                <a:lnTo>
                  <a:pt y="1099" x="551"/>
                </a:lnTo>
                <a:lnTo>
                  <a:pt y="1098" x="522"/>
                </a:lnTo>
                <a:lnTo>
                  <a:pt y="1097" x="494"/>
                </a:lnTo>
                <a:lnTo>
                  <a:pt y="1092" x="467"/>
                </a:lnTo>
                <a:lnTo>
                  <a:pt y="1088" x="439"/>
                </a:lnTo>
                <a:lnTo>
                  <a:pt y="1081" x="414"/>
                </a:lnTo>
                <a:lnTo>
                  <a:pt y="1074" x="387"/>
                </a:lnTo>
                <a:lnTo>
                  <a:pt y="1066" x="361"/>
                </a:lnTo>
                <a:lnTo>
                  <a:pt y="1056" x="336"/>
                </a:lnTo>
                <a:lnTo>
                  <a:pt y="1044" x="312"/>
                </a:lnTo>
                <a:lnTo>
                  <a:pt y="1033" x="288"/>
                </a:lnTo>
                <a:lnTo>
                  <a:pt y="1019" x="266"/>
                </a:lnTo>
                <a:lnTo>
                  <a:pt y="1005" x="243"/>
                </a:lnTo>
                <a:lnTo>
                  <a:pt y="989" x="222"/>
                </a:lnTo>
                <a:lnTo>
                  <a:pt y="974" x="201"/>
                </a:lnTo>
                <a:lnTo>
                  <a:pt y="956" x="181"/>
                </a:lnTo>
                <a:lnTo>
                  <a:pt y="937" x="163"/>
                </a:lnTo>
                <a:lnTo>
                  <a:pt y="919" x="144"/>
                </a:lnTo>
                <a:lnTo>
                  <a:pt y="899" x="126"/>
                </a:lnTo>
                <a:lnTo>
                  <a:pt y="878" x="110"/>
                </a:lnTo>
                <a:lnTo>
                  <a:pt y="857" x="95"/>
                </a:lnTo>
                <a:lnTo>
                  <a:pt y="834" x="81"/>
                </a:lnTo>
                <a:lnTo>
                  <a:pt y="812" x="67"/>
                </a:lnTo>
                <a:lnTo>
                  <a:pt y="788" x="55"/>
                </a:lnTo>
                <a:lnTo>
                  <a:pt y="764" x="44"/>
                </a:lnTo>
                <a:lnTo>
                  <a:pt y="738" x="34"/>
                </a:lnTo>
                <a:lnTo>
                  <a:pt y="713" x="26"/>
                </a:lnTo>
                <a:lnTo>
                  <a:pt y="686" x="17"/>
                </a:lnTo>
                <a:lnTo>
                  <a:pt y="660" x="12"/>
                </a:lnTo>
                <a:lnTo>
                  <a:pt y="632" x="7"/>
                </a:lnTo>
                <a:lnTo>
                  <a:pt y="605" x="3"/>
                </a:lnTo>
                <a:lnTo>
                  <a:pt y="577" x="2"/>
                </a:lnTo>
                <a:lnTo>
                  <a:pt y="549" x="0"/>
                </a:lnTo>
                <a:lnTo>
                  <a:pt y="522" x="2"/>
                </a:lnTo>
                <a:lnTo>
                  <a:pt y="495" x="3"/>
                </a:lnTo>
                <a:lnTo>
                  <a:pt y="468" x="6"/>
                </a:lnTo>
                <a:lnTo>
                  <a:pt y="442" x="12"/>
                </a:lnTo>
                <a:lnTo>
                  <a:pt y="415" x="17"/>
                </a:lnTo>
                <a:lnTo>
                  <a:pt y="389" x="24"/>
                </a:lnTo>
                <a:lnTo>
                  <a:pt y="364" x="33"/>
                </a:lnTo>
                <a:lnTo>
                  <a:pt y="339" x="43"/>
                </a:lnTo>
                <a:lnTo>
                  <a:pt y="315" x="54"/>
                </a:lnTo>
                <a:lnTo>
                  <a:pt y="291" x="65"/>
                </a:lnTo>
                <a:lnTo>
                  <a:pt y="267" x="78"/>
                </a:lnTo>
                <a:lnTo>
                  <a:pt y="244" x="93"/>
                </a:lnTo>
                <a:lnTo>
                  <a:pt y="221" x="109"/>
                </a:lnTo>
                <a:lnTo>
                  <a:pt y="200" x="124"/>
                </a:lnTo>
                <a:lnTo>
                  <a:pt y="181" x="143"/>
                </a:lnTo>
                <a:lnTo>
                  <a:pt y="161" x="161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679" name="Shape 7679"/>
          <p:cNvSpPr/>
          <p:nvPr/>
        </p:nvSpPr>
        <p:spPr>
          <a:xfrm>
            <a:off y="1890711" x="4689475"/>
            <a:ext cy="1414462" cx="1331911"/>
          </a:xfrm>
          <a:custGeom>
            <a:pathLst>
              <a:path w="1100" extrusionOk="0" h="1099">
                <a:moveTo>
                  <a:pt y="161" x="161"/>
                </a:moveTo>
                <a:lnTo>
                  <a:pt y="142" x="181"/>
                </a:lnTo>
                <a:lnTo>
                  <a:pt y="124" x="202"/>
                </a:lnTo>
                <a:lnTo>
                  <a:pt y="109" x="223"/>
                </a:lnTo>
                <a:lnTo>
                  <a:pt y="93" x="244"/>
                </a:lnTo>
                <a:lnTo>
                  <a:pt y="79" x="267"/>
                </a:lnTo>
                <a:lnTo>
                  <a:pt y="65" x="291"/>
                </a:lnTo>
                <a:lnTo>
                  <a:pt y="53" x="315"/>
                </a:lnTo>
                <a:lnTo>
                  <a:pt y="42" x="340"/>
                </a:lnTo>
                <a:lnTo>
                  <a:pt y="32" x="366"/>
                </a:lnTo>
                <a:lnTo>
                  <a:pt y="24" x="391"/>
                </a:lnTo>
                <a:lnTo>
                  <a:pt y="17" x="417"/>
                </a:lnTo>
                <a:lnTo>
                  <a:pt y="10" x="443"/>
                </a:lnTo>
                <a:lnTo>
                  <a:pt y="5" x="470"/>
                </a:lnTo>
                <a:lnTo>
                  <a:pt y="3" x="497"/>
                </a:lnTo>
                <a:lnTo>
                  <a:pt y="0" x="524"/>
                </a:lnTo>
                <a:lnTo>
                  <a:pt y="0" x="551"/>
                </a:lnTo>
                <a:lnTo>
                  <a:pt y="0" x="579"/>
                </a:lnTo>
                <a:lnTo>
                  <a:pt y="3" x="607"/>
                </a:lnTo>
                <a:lnTo>
                  <a:pt y="5" x="634"/>
                </a:lnTo>
                <a:lnTo>
                  <a:pt y="11" x="661"/>
                </a:lnTo>
                <a:lnTo>
                  <a:pt y="17" x="687"/>
                </a:lnTo>
                <a:lnTo>
                  <a:pt y="24" x="714"/>
                </a:lnTo>
                <a:lnTo>
                  <a:pt y="32" x="740"/>
                </a:lnTo>
                <a:lnTo>
                  <a:pt y="42" x="764"/>
                </a:lnTo>
                <a:lnTo>
                  <a:pt y="53" x="789"/>
                </a:lnTo>
                <a:lnTo>
                  <a:pt y="66" x="812"/>
                </a:lnTo>
                <a:lnTo>
                  <a:pt y="79" x="836"/>
                </a:lnTo>
                <a:lnTo>
                  <a:pt y="93" x="857"/>
                </a:lnTo>
                <a:lnTo>
                  <a:pt y="109" x="879"/>
                </a:lnTo>
                <a:lnTo>
                  <a:pt y="125" x="899"/>
                </a:lnTo>
                <a:lnTo>
                  <a:pt y="142" x="920"/>
                </a:lnTo>
                <a:lnTo>
                  <a:pt y="161" x="939"/>
                </a:lnTo>
                <a:lnTo>
                  <a:pt y="181" x="957"/>
                </a:lnTo>
                <a:lnTo>
                  <a:pt y="200" x="974"/>
                </a:lnTo>
                <a:lnTo>
                  <a:pt y="220" x="991"/>
                </a:lnTo>
                <a:lnTo>
                  <a:pt y="243" x="1006"/>
                </a:lnTo>
                <a:lnTo>
                  <a:pt y="265" x="1020"/>
                </a:lnTo>
                <a:lnTo>
                  <a:pt y="288" x="1033"/>
                </a:lnTo>
                <a:lnTo>
                  <a:pt y="312" x="1046"/>
                </a:lnTo>
                <a:lnTo>
                  <a:pt y="336" x="1057"/>
                </a:lnTo>
                <a:lnTo>
                  <a:pt y="361" x="1067"/>
                </a:lnTo>
                <a:lnTo>
                  <a:pt y="387" x="1076"/>
                </a:lnTo>
                <a:lnTo>
                  <a:pt y="412" x="1083"/>
                </a:lnTo>
                <a:lnTo>
                  <a:pt y="439" x="1090"/>
                </a:lnTo>
                <a:lnTo>
                  <a:pt y="466" x="1094"/>
                </a:lnTo>
                <a:lnTo>
                  <a:pt y="492" x="1097"/>
                </a:lnTo>
                <a:lnTo>
                  <a:pt y="521" x="1100"/>
                </a:lnTo>
                <a:lnTo>
                  <a:pt y="549" x="1100"/>
                </a:lnTo>
                <a:lnTo>
                  <a:pt y="577" x="1100"/>
                </a:lnTo>
                <a:lnTo>
                  <a:pt y="605" x="1097"/>
                </a:lnTo>
                <a:lnTo>
                  <a:pt y="632" x="1094"/>
                </a:lnTo>
                <a:lnTo>
                  <a:pt y="660" x="1090"/>
                </a:lnTo>
                <a:lnTo>
                  <a:pt y="686" x="1083"/>
                </a:lnTo>
                <a:lnTo>
                  <a:pt y="713" x="1076"/>
                </a:lnTo>
                <a:lnTo>
                  <a:pt y="738" x="1067"/>
                </a:lnTo>
                <a:lnTo>
                  <a:pt y="764" x="1057"/>
                </a:lnTo>
                <a:lnTo>
                  <a:pt y="788" x="1046"/>
                </a:lnTo>
                <a:lnTo>
                  <a:pt y="812" x="1033"/>
                </a:lnTo>
                <a:lnTo>
                  <a:pt y="834" x="1020"/>
                </a:lnTo>
                <a:lnTo>
                  <a:pt y="857" x="1006"/>
                </a:lnTo>
                <a:lnTo>
                  <a:pt y="878" x="991"/>
                </a:lnTo>
                <a:lnTo>
                  <a:pt y="899" x="974"/>
                </a:lnTo>
                <a:lnTo>
                  <a:pt y="919" x="957"/>
                </a:lnTo>
                <a:lnTo>
                  <a:pt y="937" x="939"/>
                </a:lnTo>
                <a:lnTo>
                  <a:pt y="956" x="920"/>
                </a:lnTo>
                <a:lnTo>
                  <a:pt y="974" x="899"/>
                </a:lnTo>
                <a:lnTo>
                  <a:pt y="989" x="879"/>
                </a:lnTo>
                <a:lnTo>
                  <a:pt y="1005" x="857"/>
                </a:lnTo>
                <a:lnTo>
                  <a:pt y="1019" x="836"/>
                </a:lnTo>
                <a:lnTo>
                  <a:pt y="1033" x="812"/>
                </a:lnTo>
                <a:lnTo>
                  <a:pt y="1044" x="789"/>
                </a:lnTo>
                <a:lnTo>
                  <a:pt y="1056" x="764"/>
                </a:lnTo>
                <a:lnTo>
                  <a:pt y="1066" x="740"/>
                </a:lnTo>
                <a:lnTo>
                  <a:pt y="1074" x="714"/>
                </a:lnTo>
                <a:lnTo>
                  <a:pt y="1081" x="687"/>
                </a:lnTo>
                <a:lnTo>
                  <a:pt y="1088" x="661"/>
                </a:lnTo>
                <a:lnTo>
                  <a:pt y="1092" x="634"/>
                </a:lnTo>
                <a:lnTo>
                  <a:pt y="1097" x="607"/>
                </a:lnTo>
                <a:lnTo>
                  <a:pt y="1098" x="579"/>
                </a:lnTo>
                <a:lnTo>
                  <a:pt y="1099" x="551"/>
                </a:lnTo>
                <a:lnTo>
                  <a:pt y="1098" x="522"/>
                </a:lnTo>
                <a:lnTo>
                  <a:pt y="1097" x="494"/>
                </a:lnTo>
                <a:lnTo>
                  <a:pt y="1092" x="467"/>
                </a:lnTo>
                <a:lnTo>
                  <a:pt y="1088" x="441"/>
                </a:lnTo>
                <a:lnTo>
                  <a:pt y="1081" x="414"/>
                </a:lnTo>
                <a:lnTo>
                  <a:pt y="1074" x="387"/>
                </a:lnTo>
                <a:lnTo>
                  <a:pt y="1066" x="361"/>
                </a:lnTo>
                <a:lnTo>
                  <a:pt y="1056" x="336"/>
                </a:lnTo>
                <a:lnTo>
                  <a:pt y="1044" x="312"/>
                </a:lnTo>
                <a:lnTo>
                  <a:pt y="1033" x="288"/>
                </a:lnTo>
                <a:lnTo>
                  <a:pt y="1019" x="266"/>
                </a:lnTo>
                <a:lnTo>
                  <a:pt y="1005" x="243"/>
                </a:lnTo>
                <a:lnTo>
                  <a:pt y="989" x="222"/>
                </a:lnTo>
                <a:lnTo>
                  <a:pt y="974" x="201"/>
                </a:lnTo>
                <a:lnTo>
                  <a:pt y="956" x="181"/>
                </a:lnTo>
                <a:lnTo>
                  <a:pt y="937" x="163"/>
                </a:lnTo>
                <a:lnTo>
                  <a:pt y="919" x="144"/>
                </a:lnTo>
                <a:lnTo>
                  <a:pt y="899" x="126"/>
                </a:lnTo>
                <a:lnTo>
                  <a:pt y="878" x="110"/>
                </a:lnTo>
                <a:lnTo>
                  <a:pt y="857" x="95"/>
                </a:lnTo>
                <a:lnTo>
                  <a:pt y="834" x="81"/>
                </a:lnTo>
                <a:lnTo>
                  <a:pt y="812" x="67"/>
                </a:lnTo>
                <a:lnTo>
                  <a:pt y="788" x="55"/>
                </a:lnTo>
                <a:lnTo>
                  <a:pt y="764" x="44"/>
                </a:lnTo>
                <a:lnTo>
                  <a:pt y="738" x="34"/>
                </a:lnTo>
                <a:lnTo>
                  <a:pt y="713" x="26"/>
                </a:lnTo>
                <a:lnTo>
                  <a:pt y="686" x="19"/>
                </a:lnTo>
                <a:lnTo>
                  <a:pt y="660" x="12"/>
                </a:lnTo>
                <a:lnTo>
                  <a:pt y="632" x="7"/>
                </a:lnTo>
                <a:lnTo>
                  <a:pt y="605" x="3"/>
                </a:lnTo>
                <a:lnTo>
                  <a:pt y="577" x="2"/>
                </a:lnTo>
                <a:lnTo>
                  <a:pt y="549" x="0"/>
                </a:lnTo>
                <a:lnTo>
                  <a:pt y="522" x="2"/>
                </a:lnTo>
                <a:lnTo>
                  <a:pt y="495" x="3"/>
                </a:lnTo>
                <a:lnTo>
                  <a:pt y="468" x="7"/>
                </a:lnTo>
                <a:lnTo>
                  <a:pt y="442" x="12"/>
                </a:lnTo>
                <a:lnTo>
                  <a:pt y="415" x="17"/>
                </a:lnTo>
                <a:lnTo>
                  <a:pt y="389" x="24"/>
                </a:lnTo>
                <a:lnTo>
                  <a:pt y="364" x="33"/>
                </a:lnTo>
                <a:lnTo>
                  <a:pt y="339" x="43"/>
                </a:lnTo>
                <a:lnTo>
                  <a:pt y="315" x="54"/>
                </a:lnTo>
                <a:lnTo>
                  <a:pt y="291" x="65"/>
                </a:lnTo>
                <a:lnTo>
                  <a:pt y="267" x="79"/>
                </a:lnTo>
                <a:lnTo>
                  <a:pt y="244" x="93"/>
                </a:lnTo>
                <a:lnTo>
                  <a:pt y="221" x="109"/>
                </a:lnTo>
                <a:lnTo>
                  <a:pt y="200" x="126"/>
                </a:lnTo>
                <a:lnTo>
                  <a:pt y="181" x="143"/>
                </a:lnTo>
                <a:lnTo>
                  <a:pt y="161" x="161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grpSp>
        <p:nvGrpSpPr>
          <p:cNvPr id="7680" name="Shape 7680"/>
          <p:cNvGrpSpPr/>
          <p:nvPr/>
        </p:nvGrpSpPr>
        <p:grpSpPr>
          <a:xfrm>
            <a:off y="1427162" x="1279525"/>
            <a:ext cy="658811" cx="2112962"/>
            <a:chOff y="1295400" x="1676400"/>
            <a:chExt cy="812798" cx="2763837"/>
          </a:xfrm>
        </p:grpSpPr>
        <p:sp>
          <p:nvSpPr>
            <p:cNvPr id="7681" name="Shape 7681"/>
            <p:cNvSpPr/>
            <p:nvPr/>
          </p:nvSpPr>
          <p:spPr>
            <a:xfrm>
              <a:off y="1343025" x="3862387"/>
              <a:ext cy="563561" cx="565150"/>
            </a:xfrm>
            <a:custGeom>
              <a:pathLst>
                <a:path w="356" extrusionOk="0" h="355">
                  <a:moveTo>
                    <a:pt y="178" x="356"/>
                  </a:moveTo>
                  <a:lnTo>
                    <a:pt y="159" x="354"/>
                  </a:lnTo>
                  <a:lnTo>
                    <a:pt y="141" x="351"/>
                  </a:lnTo>
                  <a:lnTo>
                    <a:pt y="124" x="347"/>
                  </a:lnTo>
                  <a:lnTo>
                    <a:pt y="108" x="341"/>
                  </a:lnTo>
                  <a:lnTo>
                    <a:pt y="93" x="333"/>
                  </a:lnTo>
                  <a:lnTo>
                    <a:pt y="77" x="325"/>
                  </a:lnTo>
                  <a:lnTo>
                    <a:pt y="65" x="315"/>
                  </a:lnTo>
                  <a:lnTo>
                    <a:pt y="52" x="303"/>
                  </a:lnTo>
                  <a:lnTo>
                    <a:pt y="41" x="291"/>
                  </a:lnTo>
                  <a:lnTo>
                    <a:pt y="29" x="277"/>
                  </a:lnTo>
                  <a:lnTo>
                    <a:pt y="21" x="262"/>
                  </a:lnTo>
                  <a:lnTo>
                    <a:pt y="14" x="247"/>
                  </a:lnTo>
                  <a:lnTo>
                    <a:pt y="8" x="230"/>
                  </a:lnTo>
                  <a:lnTo>
                    <a:pt y="2" x="213"/>
                  </a:lnTo>
                  <a:lnTo>
                    <a:pt y="1" x="195"/>
                  </a:lnTo>
                  <a:lnTo>
                    <a:pt y="0" x="178"/>
                  </a:lnTo>
                  <a:lnTo>
                    <a:pt y="1" x="159"/>
                  </a:lnTo>
                  <a:lnTo>
                    <a:pt y="2" x="141"/>
                  </a:lnTo>
                  <a:lnTo>
                    <a:pt y="8" x="124"/>
                  </a:lnTo>
                  <a:lnTo>
                    <a:pt y="14" x="109"/>
                  </a:lnTo>
                  <a:lnTo>
                    <a:pt y="21" x="93"/>
                  </a:lnTo>
                  <a:lnTo>
                    <a:pt y="29" x="78"/>
                  </a:lnTo>
                  <a:lnTo>
                    <a:pt y="41" x="65"/>
                  </a:lnTo>
                  <a:lnTo>
                    <a:pt y="52" x="52"/>
                  </a:lnTo>
                  <a:lnTo>
                    <a:pt y="65" x="40"/>
                  </a:lnTo>
                  <a:lnTo>
                    <a:pt y="77" x="30"/>
                  </a:lnTo>
                  <a:lnTo>
                    <a:pt y="93" x="21"/>
                  </a:lnTo>
                  <a:lnTo>
                    <a:pt y="108" x="14"/>
                  </a:lnTo>
                  <a:lnTo>
                    <a:pt y="124" x="7"/>
                  </a:lnTo>
                  <a:lnTo>
                    <a:pt y="141" x="3"/>
                  </a:lnTo>
                  <a:lnTo>
                    <a:pt y="159" x="0"/>
                  </a:lnTo>
                  <a:lnTo>
                    <a:pt y="178" x="0"/>
                  </a:lnTo>
                  <a:lnTo>
                    <a:pt y="196" x="0"/>
                  </a:lnTo>
                  <a:lnTo>
                    <a:pt y="213" x="3"/>
                  </a:lnTo>
                  <a:lnTo>
                    <a:pt y="230" x="7"/>
                  </a:lnTo>
                  <a:lnTo>
                    <a:pt y="247" x="14"/>
                  </a:lnTo>
                  <a:lnTo>
                    <a:pt y="262" x="21"/>
                  </a:lnTo>
                  <a:lnTo>
                    <a:pt y="276" x="30"/>
                  </a:lnTo>
                  <a:lnTo>
                    <a:pt y="290" x="40"/>
                  </a:lnTo>
                  <a:lnTo>
                    <a:pt y="303" x="52"/>
                  </a:lnTo>
                  <a:lnTo>
                    <a:pt y="314" x="65"/>
                  </a:lnTo>
                  <a:lnTo>
                    <a:pt y="324" x="78"/>
                  </a:lnTo>
                  <a:lnTo>
                    <a:pt y="334" x="93"/>
                  </a:lnTo>
                  <a:lnTo>
                    <a:pt y="341" x="109"/>
                  </a:lnTo>
                  <a:lnTo>
                    <a:pt y="347" x="124"/>
                  </a:lnTo>
                  <a:lnTo>
                    <a:pt y="351" x="141"/>
                  </a:lnTo>
                  <a:lnTo>
                    <a:pt y="354" x="159"/>
                  </a:lnTo>
                  <a:lnTo>
                    <a:pt y="355" x="178"/>
                  </a:lnTo>
                  <a:lnTo>
                    <a:pt y="354" x="195"/>
                  </a:lnTo>
                  <a:lnTo>
                    <a:pt y="351" x="213"/>
                  </a:lnTo>
                  <a:lnTo>
                    <a:pt y="347" x="230"/>
                  </a:lnTo>
                  <a:lnTo>
                    <a:pt y="341" x="247"/>
                  </a:lnTo>
                  <a:lnTo>
                    <a:pt y="334" x="262"/>
                  </a:lnTo>
                  <a:lnTo>
                    <a:pt y="324" x="277"/>
                  </a:lnTo>
                  <a:lnTo>
                    <a:pt y="314" x="291"/>
                  </a:lnTo>
                  <a:lnTo>
                    <a:pt y="303" x="303"/>
                  </a:lnTo>
                  <a:lnTo>
                    <a:pt y="290" x="315"/>
                  </a:lnTo>
                  <a:lnTo>
                    <a:pt y="276" x="325"/>
                  </a:lnTo>
                  <a:lnTo>
                    <a:pt y="262" x="333"/>
                  </a:lnTo>
                  <a:lnTo>
                    <a:pt y="247" x="341"/>
                  </a:lnTo>
                  <a:lnTo>
                    <a:pt y="230" x="347"/>
                  </a:lnTo>
                  <a:lnTo>
                    <a:pt y="213" x="351"/>
                  </a:lnTo>
                  <a:lnTo>
                    <a:pt y="196" x="354"/>
                  </a:lnTo>
                  <a:lnTo>
                    <a:pt y="178" x="356"/>
                  </a:lnTo>
                  <a:close/>
                </a:path>
              </a:pathLst>
            </a:custGeom>
            <a:solidFill>
              <a:srgbClr val="F7C7C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682" name="Shape 7682"/>
            <p:cNvSpPr/>
            <p:nvPr/>
          </p:nvSpPr>
          <p:spPr>
            <a:xfrm>
              <a:off y="1366837" x="4275137"/>
              <a:ext cy="258762" cx="165100"/>
            </a:xfrm>
            <a:custGeom>
              <a:pathLst>
                <a:path w="104" extrusionOk="0" h="163">
                  <a:moveTo>
                    <a:pt y="14" x="0"/>
                  </a:moveTo>
                  <a:lnTo>
                    <a:pt y="20" x="10"/>
                  </a:lnTo>
                  <a:lnTo>
                    <a:pt y="27" x="18"/>
                  </a:lnTo>
                  <a:lnTo>
                    <a:pt y="34" x="26"/>
                  </a:lnTo>
                  <a:lnTo>
                    <a:pt y="41" x="35"/>
                  </a:lnTo>
                  <a:lnTo>
                    <a:pt y="50" x="42"/>
                  </a:lnTo>
                  <a:lnTo>
                    <a:pt y="58" x="49"/>
                  </a:lnTo>
                  <a:lnTo>
                    <a:pt y="67" x="56"/>
                  </a:lnTo>
                  <a:lnTo>
                    <a:pt y="75" x="62"/>
                  </a:lnTo>
                  <a:lnTo>
                    <a:pt y="85" x="67"/>
                  </a:lnTo>
                  <a:lnTo>
                    <a:pt y="95" x="73"/>
                  </a:lnTo>
                  <a:lnTo>
                    <a:pt y="106" x="77"/>
                  </a:lnTo>
                  <a:lnTo>
                    <a:pt y="116" x="80"/>
                  </a:lnTo>
                  <a:lnTo>
                    <a:pt y="127" x="83"/>
                  </a:lnTo>
                  <a:lnTo>
                    <a:pt y="139" x="84"/>
                  </a:lnTo>
                  <a:lnTo>
                    <a:pt y="150" x="86"/>
                  </a:lnTo>
                  <a:lnTo>
                    <a:pt y="163" x="86"/>
                  </a:lnTo>
                  <a:lnTo>
                    <a:pt y="163" x="104"/>
                  </a:lnTo>
                  <a:lnTo>
                    <a:pt y="150" x="103"/>
                  </a:lnTo>
                  <a:lnTo>
                    <a:pt y="137" x="101"/>
                  </a:lnTo>
                  <a:lnTo>
                    <a:pt y="124" x="100"/>
                  </a:lnTo>
                  <a:lnTo>
                    <a:pt y="112" x="97"/>
                  </a:lnTo>
                  <a:lnTo>
                    <a:pt y="100" x="93"/>
                  </a:lnTo>
                  <a:lnTo>
                    <a:pt y="89" x="89"/>
                  </a:lnTo>
                  <a:lnTo>
                    <a:pt y="78" x="83"/>
                  </a:lnTo>
                  <a:lnTo>
                    <a:pt y="67" x="77"/>
                  </a:lnTo>
                  <a:lnTo>
                    <a:pt y="57" x="70"/>
                  </a:lnTo>
                  <a:lnTo>
                    <a:pt y="47" x="63"/>
                  </a:lnTo>
                  <a:lnTo>
                    <a:pt y="37" x="55"/>
                  </a:lnTo>
                  <a:lnTo>
                    <a:pt y="28" x="46"/>
                  </a:lnTo>
                  <a:lnTo>
                    <a:pt y="20" x="38"/>
                  </a:lnTo>
                  <a:lnTo>
                    <a:pt y="13" x="28"/>
                  </a:lnTo>
                  <a:lnTo>
                    <a:pt y="6" x="18"/>
                  </a:lnTo>
                  <a:lnTo>
                    <a:pt y="0" x="8"/>
                  </a:lnTo>
                  <a:lnTo>
                    <a:pt y="14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683" name="Shape 7683"/>
            <p:cNvSpPr/>
            <p:nvPr/>
          </p:nvSpPr>
          <p:spPr>
            <a:xfrm>
              <a:off y="1370012" x="3849687"/>
              <a:ext cy="255586" cx="158750"/>
            </a:xfrm>
            <a:custGeom>
              <a:pathLst>
                <a:path w="100" extrusionOk="0" h="161">
                  <a:moveTo>
                    <a:pt y="161" x="16"/>
                  </a:moveTo>
                  <a:lnTo>
                    <a:pt y="149" x="16"/>
                  </a:lnTo>
                  <a:lnTo>
                    <a:pt y="138" x="18"/>
                  </a:lnTo>
                  <a:lnTo>
                    <a:pt y="127" x="19"/>
                  </a:lnTo>
                  <a:lnTo>
                    <a:pt y="115" x="22"/>
                  </a:lnTo>
                  <a:lnTo>
                    <a:pt y="105" x="25"/>
                  </a:lnTo>
                  <a:lnTo>
                    <a:pt y="94" x="29"/>
                  </a:lnTo>
                  <a:lnTo>
                    <a:pt y="84" x="33"/>
                  </a:lnTo>
                  <a:lnTo>
                    <a:pt y="76" x="39"/>
                  </a:lnTo>
                  <a:lnTo>
                    <a:pt y="66" x="45"/>
                  </a:lnTo>
                  <a:lnTo>
                    <a:pt y="57" x="52"/>
                  </a:lnTo>
                  <a:lnTo>
                    <a:pt y="49" x="57"/>
                  </a:lnTo>
                  <a:lnTo>
                    <a:pt y="41" x="66"/>
                  </a:lnTo>
                  <a:lnTo>
                    <a:pt y="33" x="73"/>
                  </a:lnTo>
                  <a:lnTo>
                    <a:pt y="26" x="81"/>
                  </a:lnTo>
                  <a:lnTo>
                    <a:pt y="21" x="90"/>
                  </a:lnTo>
                  <a:lnTo>
                    <a:pt y="15" x="100"/>
                  </a:lnTo>
                  <a:lnTo>
                    <a:pt y="0" x="91"/>
                  </a:lnTo>
                  <a:lnTo>
                    <a:pt y="7" x="80"/>
                  </a:lnTo>
                  <a:lnTo>
                    <a:pt y="14" x="72"/>
                  </a:lnTo>
                  <a:lnTo>
                    <a:pt y="21" x="62"/>
                  </a:lnTo>
                  <a:lnTo>
                    <a:pt y="29" x="53"/>
                  </a:lnTo>
                  <a:lnTo>
                    <a:pt y="38" x="45"/>
                  </a:lnTo>
                  <a:lnTo>
                    <a:pt y="46" x="38"/>
                  </a:lnTo>
                  <a:lnTo>
                    <a:pt y="56" x="31"/>
                  </a:lnTo>
                  <a:lnTo>
                    <a:pt y="66" x="24"/>
                  </a:lnTo>
                  <a:lnTo>
                    <a:pt y="77" x="18"/>
                  </a:lnTo>
                  <a:lnTo>
                    <a:pt y="89" x="14"/>
                  </a:lnTo>
                  <a:lnTo>
                    <a:pt y="100" x="9"/>
                  </a:lnTo>
                  <a:lnTo>
                    <a:pt y="111" x="5"/>
                  </a:lnTo>
                  <a:lnTo>
                    <a:pt y="122" x="2"/>
                  </a:lnTo>
                  <a:lnTo>
                    <a:pt y="135" x="1"/>
                  </a:lnTo>
                  <a:lnTo>
                    <a:pt y="148" x="0"/>
                  </a:lnTo>
                  <a:lnTo>
                    <a:pt y="161" x="0"/>
                  </a:lnTo>
                  <a:lnTo>
                    <a:pt y="161" x="1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684" name="Shape 7684"/>
            <p:cNvSpPr/>
            <p:nvPr/>
          </p:nvSpPr>
          <p:spPr>
            <a:xfrm>
              <a:off y="1627187" x="3846512"/>
              <a:ext cy="481011" cx="26987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685" name="Shape 7685"/>
            <p:cNvSpPr/>
            <p:nvPr/>
          </p:nvSpPr>
          <p:spPr>
            <a:xfrm>
              <a:off y="1627187" x="4413250"/>
              <a:ext cy="452436" cx="26987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686" name="Shape 7686"/>
            <p:cNvSpPr/>
            <p:nvPr/>
          </p:nvSpPr>
          <p:spPr>
            <a:xfrm>
              <a:off y="1306512" x="3994150"/>
              <a:ext cy="66675" cx="292100"/>
            </a:xfrm>
            <a:custGeom>
              <a:pathLst>
                <a:path w="184" extrusionOk="0" h="42">
                  <a:moveTo>
                    <a:pt y="38" x="23"/>
                  </a:moveTo>
                  <a:lnTo>
                    <a:pt y="40" x="52"/>
                  </a:lnTo>
                  <a:lnTo>
                    <a:pt y="41" x="91"/>
                  </a:lnTo>
                  <a:lnTo>
                    <a:pt y="42" x="127"/>
                  </a:lnTo>
                  <a:lnTo>
                    <a:pt y="41" x="158"/>
                  </a:lnTo>
                  <a:lnTo>
                    <a:pt y="40" x="170"/>
                  </a:lnTo>
                  <a:lnTo>
                    <a:pt y="35" x="177"/>
                  </a:lnTo>
                  <a:lnTo>
                    <a:pt y="34" x="179"/>
                  </a:lnTo>
                  <a:lnTo>
                    <a:pt y="30" x="184"/>
                  </a:lnTo>
                  <a:lnTo>
                    <a:pt y="27" x="181"/>
                  </a:lnTo>
                  <a:lnTo>
                    <a:pt y="25" x="177"/>
                  </a:lnTo>
                  <a:lnTo>
                    <a:pt y="23" x="168"/>
                  </a:lnTo>
                  <a:lnTo>
                    <a:pt y="21" x="157"/>
                  </a:lnTo>
                  <a:lnTo>
                    <a:pt y="21" x="151"/>
                  </a:lnTo>
                  <a:lnTo>
                    <a:pt y="18" x="146"/>
                  </a:lnTo>
                  <a:lnTo>
                    <a:pt y="17" x="141"/>
                  </a:lnTo>
                  <a:lnTo>
                    <a:pt y="14" x="137"/>
                  </a:lnTo>
                  <a:lnTo>
                    <a:pt y="13" x="130"/>
                  </a:lnTo>
                  <a:lnTo>
                    <a:pt y="13" x="124"/>
                  </a:lnTo>
                  <a:lnTo>
                    <a:pt y="14" x="110"/>
                  </a:lnTo>
                  <a:lnTo>
                    <a:pt y="18" x="95"/>
                  </a:lnTo>
                  <a:lnTo>
                    <a:pt y="23" x="38"/>
                  </a:lnTo>
                  <a:lnTo>
                    <a:pt y="0" x="16"/>
                  </a:lnTo>
                  <a:lnTo>
                    <a:pt y="0" x="0"/>
                  </a:lnTo>
                  <a:lnTo>
                    <a:pt y="37" x="2"/>
                  </a:lnTo>
                  <a:lnTo>
                    <a:pt y="38" x="2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687" name="Shape 7687"/>
            <p:cNvSpPr/>
            <p:nvPr/>
          </p:nvSpPr>
          <p:spPr>
            <a:xfrm>
              <a:off y="1295400" x="1676400"/>
              <a:ext cy="604837" cx="2057400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r" rtl="0" lvl="0" marR="0" indent="0" marL="0">
                <a:lnSpc>
                  <a:spcPct val="8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Tight radius…</a:t>
              </a:r>
            </a:p>
            <a:p>
              <a:pPr algn="r" rtl="0" lvl="0" marR="0" indent="0" marL="0">
                <a:lnSpc>
                  <a:spcPct val="8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minus 3 points for this example!</a:t>
              </a:r>
              <a:r>
                <a:rPr strike="noStrike" u="none" b="0" cap="none" baseline="0" sz="14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 </a:t>
              </a:r>
            </a:p>
          </p:txBody>
        </p:sp>
      </p:grpSp>
      <p:grpSp>
        <p:nvGrpSpPr>
          <p:cNvPr id="7688" name="Shape 7688"/>
          <p:cNvGrpSpPr/>
          <p:nvPr/>
        </p:nvGrpSpPr>
        <p:grpSpPr>
          <a:xfrm>
            <a:off y="1400175" x="4397375"/>
            <a:ext cy="3281362" cx="3859212"/>
            <a:chOff y="1295400" x="5792787"/>
            <a:chExt cy="4049711" cx="5053012"/>
          </a:xfrm>
        </p:grpSpPr>
        <p:sp>
          <p:nvSpPr>
            <p:cNvPr id="7689" name="Shape 7689"/>
            <p:cNvSpPr/>
            <p:nvPr/>
          </p:nvSpPr>
          <p:spPr>
            <a:xfrm>
              <a:off y="2384425" x="8199436"/>
              <a:ext cy="125412" cx="120650"/>
            </a:xfrm>
            <a:custGeom>
              <a:pathLst>
                <a:path w="76" extrusionOk="0" h="79">
                  <a:moveTo>
                    <a:pt y="20" x="0"/>
                  </a:moveTo>
                  <a:lnTo>
                    <a:pt y="79" x="56"/>
                  </a:lnTo>
                  <a:lnTo>
                    <a:pt y="0" x="76"/>
                  </a:lnTo>
                  <a:lnTo>
                    <a:pt y="20" x="0"/>
                  </a:lnTo>
                  <a:lnTo>
                    <a:pt y="79" x="56"/>
                  </a:lnTo>
                  <a:lnTo>
                    <a:pt y="20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690" name="Shape 7690"/>
            <p:cNvSpPr/>
            <p:nvPr/>
          </p:nvSpPr>
          <p:spPr>
            <a:xfrm>
              <a:off y="1628775" x="8199436"/>
              <a:ext cy="784225" cx="228600"/>
            </a:xfrm>
            <a:custGeom>
              <a:pathLst>
                <a:path w="144" extrusionOk="0" h="494">
                  <a:moveTo>
                    <a:pt y="0" x="142"/>
                  </a:moveTo>
                  <a:lnTo>
                    <a:pt y="2" x="128"/>
                  </a:lnTo>
                  <a:lnTo>
                    <a:pt y="6" x="116"/>
                  </a:lnTo>
                  <a:lnTo>
                    <a:pt y="10" x="103"/>
                  </a:lnTo>
                  <a:lnTo>
                    <a:pt y="16" x="90"/>
                  </a:lnTo>
                  <a:lnTo>
                    <a:pt y="24" x="80"/>
                  </a:lnTo>
                  <a:lnTo>
                    <a:pt y="33" x="69"/>
                  </a:lnTo>
                  <a:lnTo>
                    <a:pt y="43" x="61"/>
                  </a:lnTo>
                  <a:lnTo>
                    <a:pt y="53" x="51"/>
                  </a:lnTo>
                  <a:lnTo>
                    <a:pt y="65" x="44"/>
                  </a:lnTo>
                  <a:lnTo>
                    <a:pt y="78" x="37"/>
                  </a:lnTo>
                  <a:lnTo>
                    <a:pt y="91" x="30"/>
                  </a:lnTo>
                  <a:lnTo>
                    <a:pt y="105" x="24"/>
                  </a:lnTo>
                  <a:lnTo>
                    <a:pt y="120" x="18"/>
                  </a:lnTo>
                  <a:lnTo>
                    <a:pt y="136" x="14"/>
                  </a:lnTo>
                  <a:lnTo>
                    <a:pt y="153" x="10"/>
                  </a:lnTo>
                  <a:lnTo>
                    <a:pt y="170" x="7"/>
                  </a:lnTo>
                  <a:lnTo>
                    <a:pt y="206" x="3"/>
                  </a:lnTo>
                  <a:lnTo>
                    <a:pt y="245" x="0"/>
                  </a:lnTo>
                  <a:lnTo>
                    <a:pt y="284" x="0"/>
                  </a:lnTo>
                  <a:lnTo>
                    <a:pt y="325" x="3"/>
                  </a:lnTo>
                  <a:lnTo>
                    <a:pt y="367" x="7"/>
                  </a:lnTo>
                  <a:lnTo>
                    <a:pt y="410" x="14"/>
                  </a:lnTo>
                  <a:lnTo>
                    <a:pt y="452" x="22"/>
                  </a:lnTo>
                  <a:lnTo>
                    <a:pt y="494" x="32"/>
                  </a:lnTo>
                  <a:lnTo>
                    <a:pt y="490" x="46"/>
                  </a:lnTo>
                  <a:lnTo>
                    <a:pt y="449" x="37"/>
                  </a:lnTo>
                  <a:lnTo>
                    <a:pt y="407" x="28"/>
                  </a:lnTo>
                  <a:lnTo>
                    <a:pt y="365" x="22"/>
                  </a:lnTo>
                  <a:lnTo>
                    <a:pt y="324" x="18"/>
                  </a:lnTo>
                  <a:lnTo>
                    <a:pt y="284" x="15"/>
                  </a:lnTo>
                  <a:lnTo>
                    <a:pt y="245" x="15"/>
                  </a:lnTo>
                  <a:lnTo>
                    <a:pt y="208" x="17"/>
                  </a:lnTo>
                  <a:lnTo>
                    <a:pt y="173" x="22"/>
                  </a:lnTo>
                  <a:lnTo>
                    <a:pt y="156" x="25"/>
                  </a:lnTo>
                  <a:lnTo>
                    <a:pt y="140" x="28"/>
                  </a:lnTo>
                  <a:lnTo>
                    <a:pt y="125" x="32"/>
                  </a:lnTo>
                  <a:lnTo>
                    <a:pt y="110" x="38"/>
                  </a:lnTo>
                  <a:lnTo>
                    <a:pt y="96" x="44"/>
                  </a:lnTo>
                  <a:lnTo>
                    <a:pt y="84" x="49"/>
                  </a:lnTo>
                  <a:lnTo>
                    <a:pt y="72" x="56"/>
                  </a:lnTo>
                  <a:lnTo>
                    <a:pt y="62" x="63"/>
                  </a:lnTo>
                  <a:lnTo>
                    <a:pt y="53" x="72"/>
                  </a:lnTo>
                  <a:lnTo>
                    <a:pt y="44" x="80"/>
                  </a:lnTo>
                  <a:lnTo>
                    <a:pt y="36" x="89"/>
                  </a:lnTo>
                  <a:lnTo>
                    <a:pt y="30" x="99"/>
                  </a:lnTo>
                  <a:lnTo>
                    <a:pt y="24" x="109"/>
                  </a:lnTo>
                  <a:lnTo>
                    <a:pt y="20" x="120"/>
                  </a:lnTo>
                  <a:lnTo>
                    <a:pt y="17" x="131"/>
                  </a:lnTo>
                  <a:lnTo>
                    <a:pt y="14" x="144"/>
                  </a:lnTo>
                  <a:lnTo>
                    <a:pt y="0" x="14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cxnSp>
          <p:nvCxnSpPr>
            <p:cNvPr id="7691" name="Shape 7691"/>
            <p:cNvCxnSpPr/>
            <p:nvPr/>
          </p:nvCxnSpPr>
          <p:spPr>
            <a:xfrm>
              <a:off y="2597150" x="6591300"/>
              <a:ext cy="1587" cx="1587"/>
            </a:xfrm>
            <a:prstGeom prst="straightConnector1">
              <a:avLst/>
            </a:prstGeom>
            <a:solidFill>
              <a:srgbClr val="FFFFFF"/>
            </a:solidFill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</p:cxnSp>
        <p:cxnSp>
          <p:nvCxnSpPr>
            <p:cNvPr id="7692" name="Shape 7692"/>
            <p:cNvCxnSpPr/>
            <p:nvPr/>
          </p:nvCxnSpPr>
          <p:spPr>
            <a:xfrm>
              <a:off y="2597150" x="6591300"/>
              <a:ext cy="1587" cx="1587"/>
            </a:xfrm>
            <a:prstGeom prst="straightConnector1">
              <a:avLst/>
            </a:prstGeom>
            <a:solidFill>
              <a:srgbClr val="FFFFFF"/>
            </a:solidFill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</p:cxnSp>
        <p:sp>
          <p:nvSpPr>
            <p:cNvPr id="7693" name="Shape 7693"/>
            <p:cNvSpPr/>
            <p:nvPr/>
          </p:nvSpPr>
          <p:spPr>
            <a:xfrm>
              <a:off y="3613150" x="6118225"/>
              <a:ext cy="26987" cx="965199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694" name="Shape 7694"/>
            <p:cNvSpPr/>
            <p:nvPr/>
          </p:nvSpPr>
          <p:spPr>
            <a:xfrm>
              <a:off y="1868486" x="8915400"/>
              <a:ext cy="277811" cx="628650"/>
            </a:xfrm>
            <a:custGeom>
              <a:pathLst>
                <a:path w="396" extrusionOk="0" h="175">
                  <a:moveTo>
                    <a:pt y="0" x="396"/>
                  </a:moveTo>
                  <a:lnTo>
                    <a:pt y="0" x="396"/>
                  </a:lnTo>
                  <a:lnTo>
                    <a:pt y="0" x="367"/>
                  </a:lnTo>
                  <a:lnTo>
                    <a:pt y="3" x="341"/>
                  </a:lnTo>
                  <a:lnTo>
                    <a:pt y="6" x="314"/>
                  </a:lnTo>
                  <a:lnTo>
                    <a:pt y="12" x="287"/>
                  </a:lnTo>
                  <a:lnTo>
                    <a:pt y="17" x="260"/>
                  </a:lnTo>
                  <a:lnTo>
                    <a:pt y="24" x="233"/>
                  </a:lnTo>
                  <a:lnTo>
                    <a:pt y="33" x="206"/>
                  </a:lnTo>
                  <a:lnTo>
                    <a:pt y="43" x="181"/>
                  </a:lnTo>
                  <a:lnTo>
                    <a:pt y="54" x="157"/>
                  </a:lnTo>
                  <a:lnTo>
                    <a:pt y="67" x="132"/>
                  </a:lnTo>
                  <a:lnTo>
                    <a:pt y="79" x="108"/>
                  </a:lnTo>
                  <a:lnTo>
                    <a:pt y="95" x="85"/>
                  </a:lnTo>
                  <a:lnTo>
                    <a:pt y="110" x="63"/>
                  </a:lnTo>
                  <a:lnTo>
                    <a:pt y="127" x="41"/>
                  </a:lnTo>
                  <a:lnTo>
                    <a:pt y="144" x="20"/>
                  </a:lnTo>
                  <a:lnTo>
                    <a:pt y="164" x="0"/>
                  </a:lnTo>
                  <a:lnTo>
                    <a:pt y="175" x="13"/>
                  </a:lnTo>
                  <a:lnTo>
                    <a:pt y="157" x="31"/>
                  </a:lnTo>
                  <a:lnTo>
                    <a:pt y="140" x="51"/>
                  </a:lnTo>
                  <a:lnTo>
                    <a:pt y="125" x="72"/>
                  </a:lnTo>
                  <a:lnTo>
                    <a:pt y="109" x="95"/>
                  </a:lnTo>
                  <a:lnTo>
                    <a:pt y="95" x="116"/>
                  </a:lnTo>
                  <a:lnTo>
                    <a:pt y="82" x="140"/>
                  </a:lnTo>
                  <a:lnTo>
                    <a:pt y="70" x="164"/>
                  </a:lnTo>
                  <a:lnTo>
                    <a:pt y="60" x="188"/>
                  </a:lnTo>
                  <a:lnTo>
                    <a:pt y="50" x="214"/>
                  </a:lnTo>
                  <a:lnTo>
                    <a:pt y="41" x="238"/>
                  </a:lnTo>
                  <a:lnTo>
                    <a:pt y="34" x="264"/>
                  </a:lnTo>
                  <a:lnTo>
                    <a:pt y="27" x="290"/>
                  </a:lnTo>
                  <a:lnTo>
                    <a:pt y="23" x="317"/>
                  </a:lnTo>
                  <a:lnTo>
                    <a:pt y="20" x="342"/>
                  </a:lnTo>
                  <a:lnTo>
                    <a:pt y="17" x="369"/>
                  </a:lnTo>
                  <a:lnTo>
                    <a:pt y="17" x="396"/>
                  </a:lnTo>
                  <a:lnTo>
                    <a:pt y="17" x="396"/>
                  </a:lnTo>
                  <a:lnTo>
                    <a:pt y="0" x="39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695" name="Shape 7695"/>
            <p:cNvSpPr/>
            <p:nvPr/>
          </p:nvSpPr>
          <p:spPr>
            <a:xfrm>
              <a:off y="1868486" x="9544050"/>
              <a:ext cy="885825" cx="884237"/>
            </a:xfrm>
            <a:custGeom>
              <a:pathLst>
                <a:path w="557" extrusionOk="0" h="558">
                  <a:moveTo>
                    <a:pt y="558" x="557"/>
                  </a:moveTo>
                  <a:lnTo>
                    <a:pt y="558" x="557"/>
                  </a:lnTo>
                  <a:lnTo>
                    <a:pt y="530" x="557"/>
                  </a:lnTo>
                  <a:lnTo>
                    <a:pt y="501" x="554"/>
                  </a:lnTo>
                  <a:lnTo>
                    <a:pt y="473" x="551"/>
                  </a:lnTo>
                  <a:lnTo>
                    <a:pt y="446" x="546"/>
                  </a:lnTo>
                  <a:lnTo>
                    <a:pt y="420" x="540"/>
                  </a:lnTo>
                  <a:lnTo>
                    <a:pt y="393" x="533"/>
                  </a:lnTo>
                  <a:lnTo>
                    <a:pt y="366" x="523"/>
                  </a:lnTo>
                  <a:lnTo>
                    <a:pt y="341" x="513"/>
                  </a:lnTo>
                  <a:lnTo>
                    <a:pt y="317" x="502"/>
                  </a:lnTo>
                  <a:lnTo>
                    <a:pt y="293" x="491"/>
                  </a:lnTo>
                  <a:lnTo>
                    <a:pt y="269" x="477"/>
                  </a:lnTo>
                  <a:lnTo>
                    <a:pt y="246" x="462"/>
                  </a:lnTo>
                  <a:lnTo>
                    <a:pt y="225" x="447"/>
                  </a:lnTo>
                  <a:lnTo>
                    <a:pt y="204" x="430"/>
                  </a:lnTo>
                  <a:lnTo>
                    <a:pt y="182" x="412"/>
                  </a:lnTo>
                  <a:lnTo>
                    <a:pt y="164" x="393"/>
                  </a:lnTo>
                  <a:lnTo>
                    <a:pt y="146" x="375"/>
                  </a:lnTo>
                  <a:lnTo>
                    <a:pt y="127" x="354"/>
                  </a:lnTo>
                  <a:lnTo>
                    <a:pt y="110" x="333"/>
                  </a:lnTo>
                  <a:lnTo>
                    <a:pt y="95" x="311"/>
                  </a:lnTo>
                  <a:lnTo>
                    <a:pt y="81" x="289"/>
                  </a:lnTo>
                  <a:lnTo>
                    <a:pt y="67" x="265"/>
                  </a:lnTo>
                  <a:lnTo>
                    <a:pt y="55" x="241"/>
                  </a:lnTo>
                  <a:lnTo>
                    <a:pt y="44" x="217"/>
                  </a:lnTo>
                  <a:lnTo>
                    <a:pt y="34" x="191"/>
                  </a:lnTo>
                  <a:lnTo>
                    <a:pt y="24" x="165"/>
                  </a:lnTo>
                  <a:lnTo>
                    <a:pt y="17" x="138"/>
                  </a:lnTo>
                  <a:lnTo>
                    <a:pt y="12" x="111"/>
                  </a:lnTo>
                  <a:lnTo>
                    <a:pt y="6" x="84"/>
                  </a:lnTo>
                  <a:lnTo>
                    <a:pt y="3" x="56"/>
                  </a:lnTo>
                  <a:lnTo>
                    <a:pt y="0" x="28"/>
                  </a:lnTo>
                  <a:lnTo>
                    <a:pt y="0" x="0"/>
                  </a:lnTo>
                  <a:lnTo>
                    <a:pt y="17" x="0"/>
                  </a:lnTo>
                  <a:lnTo>
                    <a:pt y="17" x="26"/>
                  </a:lnTo>
                  <a:lnTo>
                    <a:pt y="20" x="55"/>
                  </a:lnTo>
                  <a:lnTo>
                    <a:pt y="23" x="81"/>
                  </a:lnTo>
                  <a:lnTo>
                    <a:pt y="29" x="108"/>
                  </a:lnTo>
                  <a:lnTo>
                    <a:pt y="34" x="134"/>
                  </a:lnTo>
                  <a:lnTo>
                    <a:pt y="41" x="160"/>
                  </a:lnTo>
                  <a:lnTo>
                    <a:pt y="50" x="184"/>
                  </a:lnTo>
                  <a:lnTo>
                    <a:pt y="60" x="210"/>
                  </a:lnTo>
                  <a:lnTo>
                    <a:pt y="71" x="234"/>
                  </a:lnTo>
                  <a:lnTo>
                    <a:pt y="82" x="256"/>
                  </a:lnTo>
                  <a:lnTo>
                    <a:pt y="95" x="279"/>
                  </a:lnTo>
                  <a:lnTo>
                    <a:pt y="109" x="302"/>
                  </a:lnTo>
                  <a:lnTo>
                    <a:pt y="125" x="323"/>
                  </a:lnTo>
                  <a:lnTo>
                    <a:pt y="142" x="342"/>
                  </a:lnTo>
                  <a:lnTo>
                    <a:pt y="158" x="362"/>
                  </a:lnTo>
                  <a:lnTo>
                    <a:pt y="175" x="382"/>
                  </a:lnTo>
                  <a:lnTo>
                    <a:pt y="195" x="399"/>
                  </a:lnTo>
                  <a:lnTo>
                    <a:pt y="215" x="417"/>
                  </a:lnTo>
                  <a:lnTo>
                    <a:pt y="235" x="433"/>
                  </a:lnTo>
                  <a:lnTo>
                    <a:pt y="256" x="448"/>
                  </a:lnTo>
                  <a:lnTo>
                    <a:pt y="278" x="462"/>
                  </a:lnTo>
                  <a:lnTo>
                    <a:pt y="301" x="475"/>
                  </a:lnTo>
                  <a:lnTo>
                    <a:pt y="324" x="486"/>
                  </a:lnTo>
                  <a:lnTo>
                    <a:pt y="348" x="498"/>
                  </a:lnTo>
                  <a:lnTo>
                    <a:pt y="373" x="508"/>
                  </a:lnTo>
                  <a:lnTo>
                    <a:pt y="397" x="516"/>
                  </a:lnTo>
                  <a:lnTo>
                    <a:pt y="424" x="523"/>
                  </a:lnTo>
                  <a:lnTo>
                    <a:pt y="449" x="529"/>
                  </a:lnTo>
                  <a:lnTo>
                    <a:pt y="476" x="534"/>
                  </a:lnTo>
                  <a:lnTo>
                    <a:pt y="503" x="537"/>
                  </a:lnTo>
                  <a:lnTo>
                    <a:pt y="531" x="540"/>
                  </a:lnTo>
                  <a:lnTo>
                    <a:pt y="558" x="540"/>
                  </a:lnTo>
                  <a:lnTo>
                    <a:pt y="558" x="540"/>
                  </a:lnTo>
                  <a:lnTo>
                    <a:pt y="558" x="55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696" name="Shape 7696"/>
            <p:cNvSpPr/>
            <p:nvPr/>
          </p:nvSpPr>
          <p:spPr>
            <a:xfrm>
              <a:off y="2754311" x="9551986"/>
              <a:ext cy="887412" cx="876300"/>
            </a:xfrm>
            <a:custGeom>
              <a:pathLst>
                <a:path w="552" extrusionOk="0" h="559">
                  <a:moveTo>
                    <a:pt y="559" x="0"/>
                  </a:moveTo>
                  <a:lnTo>
                    <a:pt y="558" x="30"/>
                  </a:lnTo>
                  <a:lnTo>
                    <a:pt y="556" x="57"/>
                  </a:lnTo>
                  <a:lnTo>
                    <a:pt y="552" x="85"/>
                  </a:lnTo>
                  <a:lnTo>
                    <a:pt y="546" x="112"/>
                  </a:lnTo>
                  <a:lnTo>
                    <a:pt y="541" x="138"/>
                  </a:lnTo>
                  <a:lnTo>
                    <a:pt y="532" x="165"/>
                  </a:lnTo>
                  <a:lnTo>
                    <a:pt y="524" x="191"/>
                  </a:lnTo>
                  <a:lnTo>
                    <a:pt y="514" x="216"/>
                  </a:lnTo>
                  <a:lnTo>
                    <a:pt y="502" x="240"/>
                  </a:lnTo>
                  <a:lnTo>
                    <a:pt y="490" x="264"/>
                  </a:lnTo>
                  <a:lnTo>
                    <a:pt y="476" x="287"/>
                  </a:lnTo>
                  <a:lnTo>
                    <a:pt y="462" x="309"/>
                  </a:lnTo>
                  <a:lnTo>
                    <a:pt y="446" x="332"/>
                  </a:lnTo>
                  <a:lnTo>
                    <a:pt y="429" x="352"/>
                  </a:lnTo>
                  <a:lnTo>
                    <a:pt y="412" x="373"/>
                  </a:lnTo>
                  <a:lnTo>
                    <a:pt y="394" x="391"/>
                  </a:lnTo>
                  <a:lnTo>
                    <a:pt y="374" x="409"/>
                  </a:lnTo>
                  <a:lnTo>
                    <a:pt y="353" x="426"/>
                  </a:lnTo>
                  <a:lnTo>
                    <a:pt y="333" x="443"/>
                  </a:lnTo>
                  <a:lnTo>
                    <a:pt y="311" x="459"/>
                  </a:lnTo>
                  <a:lnTo>
                    <a:pt y="288" x="473"/>
                  </a:lnTo>
                  <a:lnTo>
                    <a:pt y="265" x="486"/>
                  </a:lnTo>
                  <a:lnTo>
                    <a:pt y="241" x="498"/>
                  </a:lnTo>
                  <a:lnTo>
                    <a:pt y="216" x="510"/>
                  </a:lnTo>
                  <a:lnTo>
                    <a:pt y="191" x="519"/>
                  </a:lnTo>
                  <a:lnTo>
                    <a:pt y="165" x="528"/>
                  </a:lnTo>
                  <a:lnTo>
                    <a:pt y="138" x="535"/>
                  </a:lnTo>
                  <a:lnTo>
                    <a:pt y="111" x="542"/>
                  </a:lnTo>
                  <a:lnTo>
                    <a:pt y="85" x="546"/>
                  </a:lnTo>
                  <a:lnTo>
                    <a:pt y="56" x="549"/>
                  </a:lnTo>
                  <a:lnTo>
                    <a:pt y="28" x="552"/>
                  </a:lnTo>
                  <a:lnTo>
                    <a:pt y="0" x="552"/>
                  </a:lnTo>
                  <a:lnTo>
                    <a:pt y="0" x="535"/>
                  </a:lnTo>
                  <a:lnTo>
                    <a:pt y="28" x="535"/>
                  </a:lnTo>
                  <a:lnTo>
                    <a:pt y="55" x="532"/>
                  </a:lnTo>
                  <a:lnTo>
                    <a:pt y="82" x="529"/>
                  </a:lnTo>
                  <a:lnTo>
                    <a:pt y="109" x="525"/>
                  </a:lnTo>
                  <a:lnTo>
                    <a:pt y="134" x="518"/>
                  </a:lnTo>
                  <a:lnTo>
                    <a:pt y="159" x="511"/>
                  </a:lnTo>
                  <a:lnTo>
                    <a:pt y="185" x="503"/>
                  </a:lnTo>
                  <a:lnTo>
                    <a:pt y="209" x="494"/>
                  </a:lnTo>
                  <a:lnTo>
                    <a:pt y="233" x="483"/>
                  </a:lnTo>
                  <a:lnTo>
                    <a:pt y="257" x="472"/>
                  </a:lnTo>
                  <a:lnTo>
                    <a:pt y="279" x="457"/>
                  </a:lnTo>
                  <a:lnTo>
                    <a:pt y="301" x="445"/>
                  </a:lnTo>
                  <a:lnTo>
                    <a:pt y="322" x="429"/>
                  </a:lnTo>
                  <a:lnTo>
                    <a:pt y="343" x="414"/>
                  </a:lnTo>
                  <a:lnTo>
                    <a:pt y="363" x="397"/>
                  </a:lnTo>
                  <a:lnTo>
                    <a:pt y="381" x="378"/>
                  </a:lnTo>
                  <a:lnTo>
                    <a:pt y="399" x="360"/>
                  </a:lnTo>
                  <a:lnTo>
                    <a:pt y="416" x="342"/>
                  </a:lnTo>
                  <a:lnTo>
                    <a:pt y="432" x="321"/>
                  </a:lnTo>
                  <a:lnTo>
                    <a:pt y="447" x="299"/>
                  </a:lnTo>
                  <a:lnTo>
                    <a:pt y="462" x="278"/>
                  </a:lnTo>
                  <a:lnTo>
                    <a:pt y="474" x="256"/>
                  </a:lnTo>
                  <a:lnTo>
                    <a:pt y="487" x="233"/>
                  </a:lnTo>
                  <a:lnTo>
                    <a:pt y="498" x="209"/>
                  </a:lnTo>
                  <a:lnTo>
                    <a:pt y="508" x="185"/>
                  </a:lnTo>
                  <a:lnTo>
                    <a:pt y="517" x="160"/>
                  </a:lnTo>
                  <a:lnTo>
                    <a:pt y="524" x="134"/>
                  </a:lnTo>
                  <a:lnTo>
                    <a:pt y="529" x="109"/>
                  </a:lnTo>
                  <a:lnTo>
                    <a:pt y="535" x="82"/>
                  </a:lnTo>
                  <a:lnTo>
                    <a:pt y="538" x="55"/>
                  </a:lnTo>
                  <a:lnTo>
                    <a:pt y="541" x="28"/>
                  </a:lnTo>
                  <a:lnTo>
                    <a:pt y="542" x="0"/>
                  </a:lnTo>
                  <a:lnTo>
                    <a:pt y="559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697" name="Shape 7697"/>
            <p:cNvSpPr/>
            <p:nvPr/>
          </p:nvSpPr>
          <p:spPr>
            <a:xfrm>
              <a:off y="3365500" x="7083425"/>
              <a:ext cy="276225" cx="622300"/>
            </a:xfrm>
            <a:custGeom>
              <a:pathLst>
                <a:path w="392" extrusionOk="0" h="174">
                  <a:moveTo>
                    <a:pt y="174" x="0"/>
                  </a:moveTo>
                  <a:lnTo>
                    <a:pt y="173" x="28"/>
                  </a:lnTo>
                  <a:lnTo>
                    <a:pt y="171" x="55"/>
                  </a:lnTo>
                  <a:lnTo>
                    <a:pt y="168" x="82"/>
                  </a:lnTo>
                  <a:lnTo>
                    <a:pt y="163" x="109"/>
                  </a:lnTo>
                  <a:lnTo>
                    <a:pt y="157" x="136"/>
                  </a:lnTo>
                  <a:lnTo>
                    <a:pt y="150" x="162"/>
                  </a:lnTo>
                  <a:lnTo>
                    <a:pt y="141" x="188"/>
                  </a:lnTo>
                  <a:lnTo>
                    <a:pt y="132" x="213"/>
                  </a:lnTo>
                  <a:lnTo>
                    <a:pt y="120" x="237"/>
                  </a:lnTo>
                  <a:lnTo>
                    <a:pt y="109" x="263"/>
                  </a:lnTo>
                  <a:lnTo>
                    <a:pt y="95" x="287"/>
                  </a:lnTo>
                  <a:lnTo>
                    <a:pt y="81" x="309"/>
                  </a:lnTo>
                  <a:lnTo>
                    <a:pt y="65" x="332"/>
                  </a:lnTo>
                  <a:lnTo>
                    <a:pt y="48" x="353"/>
                  </a:lnTo>
                  <a:lnTo>
                    <a:pt y="31" x="373"/>
                  </a:lnTo>
                  <a:lnTo>
                    <a:pt y="12" x="392"/>
                  </a:lnTo>
                  <a:lnTo>
                    <a:pt y="0" x="381"/>
                  </a:lnTo>
                  <a:lnTo>
                    <a:pt y="19" x="361"/>
                  </a:lnTo>
                  <a:lnTo>
                    <a:pt y="36" x="342"/>
                  </a:lnTo>
                  <a:lnTo>
                    <a:pt y="51" x="320"/>
                  </a:lnTo>
                  <a:lnTo>
                    <a:pt y="67" x="299"/>
                  </a:lnTo>
                  <a:lnTo>
                    <a:pt y="81" x="277"/>
                  </a:lnTo>
                  <a:lnTo>
                    <a:pt y="93" x="254"/>
                  </a:lnTo>
                  <a:lnTo>
                    <a:pt y="105" x="230"/>
                  </a:lnTo>
                  <a:lnTo>
                    <a:pt y="116" x="206"/>
                  </a:lnTo>
                  <a:lnTo>
                    <a:pt y="125" x="182"/>
                  </a:lnTo>
                  <a:lnTo>
                    <a:pt y="133" x="157"/>
                  </a:lnTo>
                  <a:lnTo>
                    <a:pt y="140" x="131"/>
                  </a:lnTo>
                  <a:lnTo>
                    <a:pt y="146" x="106"/>
                  </a:lnTo>
                  <a:lnTo>
                    <a:pt y="150" x="79"/>
                  </a:lnTo>
                  <a:lnTo>
                    <a:pt y="154" x="54"/>
                  </a:lnTo>
                  <a:lnTo>
                    <a:pt y="156" x="27"/>
                  </a:lnTo>
                  <a:lnTo>
                    <a:pt y="157" x="0"/>
                  </a:lnTo>
                  <a:lnTo>
                    <a:pt y="174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698" name="Shape 7698"/>
            <p:cNvSpPr/>
            <p:nvPr/>
          </p:nvSpPr>
          <p:spPr>
            <a:xfrm>
              <a:off y="2127250" x="7686675"/>
              <a:ext cy="1257300" cx="1249361"/>
            </a:xfrm>
            <a:custGeom>
              <a:pathLst>
                <a:path w="787" extrusionOk="0" h="792">
                  <a:moveTo>
                    <a:pt y="0" x="776"/>
                  </a:moveTo>
                  <a:lnTo>
                    <a:pt y="780" x="0"/>
                  </a:lnTo>
                  <a:lnTo>
                    <a:pt y="792" x="12"/>
                  </a:lnTo>
                  <a:lnTo>
                    <a:pt y="11" x="787"/>
                  </a:lnTo>
                  <a:lnTo>
                    <a:pt y="0" x="77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699" name="Shape 7699"/>
            <p:cNvSpPr/>
            <p:nvPr/>
          </p:nvSpPr>
          <p:spPr>
            <a:xfrm>
              <a:off y="3614737" x="8232775"/>
              <a:ext cy="26987" cx="1317624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700" name="Shape 7700"/>
            <p:cNvSpPr/>
            <p:nvPr/>
          </p:nvSpPr>
          <p:spPr>
            <a:xfrm>
              <a:off y="2551111" x="8105775"/>
              <a:ext cy="409575" cx="414337"/>
            </a:xfrm>
            <a:custGeom>
              <a:pathLst>
                <a:path w="261" extrusionOk="0" h="258">
                  <a:moveTo>
                    <a:pt y="67" x="67"/>
                  </a:moveTo>
                  <a:lnTo>
                    <a:pt y="80" x="56"/>
                  </a:lnTo>
                  <a:lnTo>
                    <a:pt y="93" x="48"/>
                  </a:lnTo>
                  <a:lnTo>
                    <a:pt y="107" x="39"/>
                  </a:lnTo>
                  <a:lnTo>
                    <a:pt y="119" x="33"/>
                  </a:lnTo>
                  <a:lnTo>
                    <a:pt y="134" x="29"/>
                  </a:lnTo>
                  <a:lnTo>
                    <a:pt y="148" x="25"/>
                  </a:lnTo>
                  <a:lnTo>
                    <a:pt y="160" x="24"/>
                  </a:lnTo>
                  <a:lnTo>
                    <a:pt y="175" x="21"/>
                  </a:lnTo>
                  <a:lnTo>
                    <a:pt y="200" x="19"/>
                  </a:lnTo>
                  <a:lnTo>
                    <a:pt y="223" x="15"/>
                  </a:lnTo>
                  <a:lnTo>
                    <a:pt y="232" x="14"/>
                  </a:lnTo>
                  <a:lnTo>
                    <a:pt y="242" x="10"/>
                  </a:lnTo>
                  <a:lnTo>
                    <a:pt y="251" x="5"/>
                  </a:lnTo>
                  <a:lnTo>
                    <a:pt y="258" x="0"/>
                  </a:lnTo>
                  <a:lnTo>
                    <a:pt y="252" x="7"/>
                  </a:lnTo>
                  <a:lnTo>
                    <a:pt y="248" x="15"/>
                  </a:lnTo>
                  <a:lnTo>
                    <a:pt y="244" x="24"/>
                  </a:lnTo>
                  <a:lnTo>
                    <a:pt y="242" x="35"/>
                  </a:lnTo>
                  <a:lnTo>
                    <a:pt y="238" x="57"/>
                  </a:lnTo>
                  <a:lnTo>
                    <a:pt y="237" x="83"/>
                  </a:lnTo>
                  <a:lnTo>
                    <a:pt y="234" x="97"/>
                  </a:lnTo>
                  <a:lnTo>
                    <a:pt y="232" x="110"/>
                  </a:lnTo>
                  <a:lnTo>
                    <a:pt y="228" x="124"/>
                  </a:lnTo>
                  <a:lnTo>
                    <a:pt y="224" x="138"/>
                  </a:lnTo>
                  <a:lnTo>
                    <a:pt y="218" x="152"/>
                  </a:lnTo>
                  <a:lnTo>
                    <a:pt y="211" x="165"/>
                  </a:lnTo>
                  <a:lnTo>
                    <a:pt y="201" x="179"/>
                  </a:lnTo>
                  <a:lnTo>
                    <a:pt y="190" x="192"/>
                  </a:lnTo>
                  <a:lnTo>
                    <a:pt y="177" x="203"/>
                  </a:lnTo>
                  <a:lnTo>
                    <a:pt y="165" x="213"/>
                  </a:lnTo>
                  <a:lnTo>
                    <a:pt y="151" x="220"/>
                  </a:lnTo>
                  <a:lnTo>
                    <a:pt y="138" x="225"/>
                  </a:lnTo>
                  <a:lnTo>
                    <a:pt y="124" x="231"/>
                  </a:lnTo>
                  <a:lnTo>
                    <a:pt y="110" x="234"/>
                  </a:lnTo>
                  <a:lnTo>
                    <a:pt y="97" x="237"/>
                  </a:lnTo>
                  <a:lnTo>
                    <a:pt y="83" x="238"/>
                  </a:lnTo>
                  <a:lnTo>
                    <a:pt y="59" x="241"/>
                  </a:lnTo>
                  <a:lnTo>
                    <a:pt y="35" x="244"/>
                  </a:lnTo>
                  <a:lnTo>
                    <a:pt y="25" x="247"/>
                  </a:lnTo>
                  <a:lnTo>
                    <a:pt y="15" x="249"/>
                  </a:lnTo>
                  <a:lnTo>
                    <a:pt y="7" x="254"/>
                  </a:lnTo>
                  <a:lnTo>
                    <a:pt y="0" x="261"/>
                  </a:lnTo>
                  <a:lnTo>
                    <a:pt y="5" x="252"/>
                  </a:lnTo>
                  <a:lnTo>
                    <a:pt y="9" x="245"/>
                  </a:lnTo>
                  <a:lnTo>
                    <a:pt y="14" x="235"/>
                  </a:lnTo>
                  <a:lnTo>
                    <a:pt y="15" x="225"/>
                  </a:lnTo>
                  <a:lnTo>
                    <a:pt y="19" x="201"/>
                  </a:lnTo>
                  <a:lnTo>
                    <a:pt y="22" x="176"/>
                  </a:lnTo>
                  <a:lnTo>
                    <a:pt y="24" x="163"/>
                  </a:lnTo>
                  <a:lnTo>
                    <a:pt y="25" x="149"/>
                  </a:lnTo>
                  <a:lnTo>
                    <a:pt y="29" x="135"/>
                  </a:lnTo>
                  <a:lnTo>
                    <a:pt y="33" x="121"/>
                  </a:lnTo>
                  <a:lnTo>
                    <a:pt y="39" x="108"/>
                  </a:lnTo>
                  <a:lnTo>
                    <a:pt y="46" x="94"/>
                  </a:lnTo>
                  <a:lnTo>
                    <a:pt y="56" x="81"/>
                  </a:lnTo>
                  <a:lnTo>
                    <a:pt y="67" x="6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701" name="Shape 7701"/>
            <p:cNvSpPr/>
            <p:nvPr/>
          </p:nvSpPr>
          <p:spPr>
            <a:xfrm>
              <a:off y="2646361" x="8096250"/>
              <a:ext cy="322261" cx="127000"/>
            </a:xfrm>
            <a:custGeom>
              <a:pathLst>
                <a:path w="80" extrusionOk="0" h="203">
                  <a:moveTo>
                    <a:pt y="192" x="0"/>
                  </a:moveTo>
                  <a:lnTo>
                    <a:pt y="203" x="11"/>
                  </a:lnTo>
                  <a:lnTo>
                    <a:pt y="195" x="18"/>
                  </a:lnTo>
                  <a:lnTo>
                    <a:pt y="185" x="24"/>
                  </a:lnTo>
                  <a:lnTo>
                    <a:pt y="175" x="27"/>
                  </a:lnTo>
                  <a:lnTo>
                    <a:pt y="164" x="30"/>
                  </a:lnTo>
                  <a:lnTo>
                    <a:pt y="140" x="34"/>
                  </a:lnTo>
                  <a:lnTo>
                    <a:pt y="115" x="37"/>
                  </a:lnTo>
                  <a:lnTo>
                    <a:pt y="102" x="38"/>
                  </a:lnTo>
                  <a:lnTo>
                    <a:pt y="89" x="39"/>
                  </a:lnTo>
                  <a:lnTo>
                    <a:pt y="76" x="44"/>
                  </a:lnTo>
                  <a:lnTo>
                    <a:pt y="62" x="48"/>
                  </a:lnTo>
                  <a:lnTo>
                    <a:pt y="50" x="54"/>
                  </a:lnTo>
                  <a:lnTo>
                    <a:pt y="37" x="61"/>
                  </a:lnTo>
                  <a:lnTo>
                    <a:pt y="26" x="69"/>
                  </a:lnTo>
                  <a:lnTo>
                    <a:pt y="13" x="80"/>
                  </a:lnTo>
                  <a:lnTo>
                    <a:pt y="0" x="68"/>
                  </a:lnTo>
                  <a:lnTo>
                    <a:pt y="14" x="55"/>
                  </a:lnTo>
                  <a:lnTo>
                    <a:pt y="28" x="45"/>
                  </a:lnTo>
                  <a:lnTo>
                    <a:pt y="43" x="38"/>
                  </a:lnTo>
                  <a:lnTo>
                    <a:pt y="57" x="31"/>
                  </a:lnTo>
                  <a:lnTo>
                    <a:pt y="71" x="27"/>
                  </a:lnTo>
                  <a:lnTo>
                    <a:pt y="85" x="23"/>
                  </a:lnTo>
                  <a:lnTo>
                    <a:pt y="99" x="21"/>
                  </a:lnTo>
                  <a:lnTo>
                    <a:pt y="113" x="18"/>
                  </a:lnTo>
                  <a:lnTo>
                    <a:pt y="139" x="16"/>
                  </a:lnTo>
                  <a:lnTo>
                    <a:pt y="161" x="13"/>
                  </a:lnTo>
                  <a:lnTo>
                    <a:pt y="170" x="11"/>
                  </a:lnTo>
                  <a:lnTo>
                    <a:pt y="179" x="8"/>
                  </a:lnTo>
                  <a:lnTo>
                    <a:pt y="187" x="4"/>
                  </a:lnTo>
                  <a:lnTo>
                    <a:pt y="192" x="0"/>
                  </a:lnTo>
                  <a:lnTo>
                    <a:pt y="203" x="11"/>
                  </a:lnTo>
                  <a:lnTo>
                    <a:pt y="19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702" name="Shape 7702"/>
            <p:cNvSpPr/>
            <p:nvPr/>
          </p:nvSpPr>
          <p:spPr>
            <a:xfrm>
              <a:off y="2843211" x="8096250"/>
              <a:ext cy="125412" cx="322261"/>
            </a:xfrm>
            <a:custGeom>
              <a:pathLst>
                <a:path w="203" extrusionOk="0" h="79">
                  <a:moveTo>
                    <a:pt y="0" x="192"/>
                  </a:moveTo>
                  <a:lnTo>
                    <a:pt y="0" x="192"/>
                  </a:lnTo>
                  <a:lnTo>
                    <a:pt y="12" x="179"/>
                  </a:lnTo>
                  <a:lnTo>
                    <a:pt y="20" x="166"/>
                  </a:lnTo>
                  <a:lnTo>
                    <a:pt y="27" x="154"/>
                  </a:lnTo>
                  <a:lnTo>
                    <a:pt y="31" x="141"/>
                  </a:lnTo>
                  <a:lnTo>
                    <a:pt y="36" x="128"/>
                  </a:lnTo>
                  <a:lnTo>
                    <a:pt y="40" x="114"/>
                  </a:lnTo>
                  <a:lnTo>
                    <a:pt y="41" x="102"/>
                  </a:lnTo>
                  <a:lnTo>
                    <a:pt y="43" x="87"/>
                  </a:lnTo>
                  <a:lnTo>
                    <a:pt y="46" x="62"/>
                  </a:lnTo>
                  <a:lnTo>
                    <a:pt y="50" x="39"/>
                  </a:lnTo>
                  <a:lnTo>
                    <a:pt y="53" x="28"/>
                  </a:lnTo>
                  <a:lnTo>
                    <a:pt y="55" x="17"/>
                  </a:lnTo>
                  <a:lnTo>
                    <a:pt y="61" x="8"/>
                  </a:lnTo>
                  <a:lnTo>
                    <a:pt y="68" x="0"/>
                  </a:lnTo>
                  <a:lnTo>
                    <a:pt y="79" x="11"/>
                  </a:lnTo>
                  <a:lnTo>
                    <a:pt y="75" x="17"/>
                  </a:lnTo>
                  <a:lnTo>
                    <a:pt y="71" x="24"/>
                  </a:lnTo>
                  <a:lnTo>
                    <a:pt y="68" x="32"/>
                  </a:lnTo>
                  <a:lnTo>
                    <a:pt y="67" x="42"/>
                  </a:lnTo>
                  <a:lnTo>
                    <a:pt y="63" x="65"/>
                  </a:lnTo>
                  <a:lnTo>
                    <a:pt y="61" x="90"/>
                  </a:lnTo>
                  <a:lnTo>
                    <a:pt y="58" x="104"/>
                  </a:lnTo>
                  <a:lnTo>
                    <a:pt y="57" x="119"/>
                  </a:lnTo>
                  <a:lnTo>
                    <a:pt y="53" x="133"/>
                  </a:lnTo>
                  <a:lnTo>
                    <a:pt y="48" x="147"/>
                  </a:lnTo>
                  <a:lnTo>
                    <a:pt y="43" x="161"/>
                  </a:lnTo>
                  <a:lnTo>
                    <a:pt y="34" x="176"/>
                  </a:lnTo>
                  <a:lnTo>
                    <a:pt y="24" x="190"/>
                  </a:lnTo>
                  <a:lnTo>
                    <a:pt y="13" x="203"/>
                  </a:lnTo>
                  <a:lnTo>
                    <a:pt y="13" x="203"/>
                  </a:lnTo>
                  <a:lnTo>
                    <a:pt y="0" x="19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703" name="Shape 7703"/>
            <p:cNvSpPr/>
            <p:nvPr/>
          </p:nvSpPr>
          <p:spPr>
            <a:xfrm>
              <a:off y="2541586" x="8401050"/>
              <a:ext cy="322261" cx="127000"/>
            </a:xfrm>
            <a:custGeom>
              <a:pathLst>
                <a:path w="80" extrusionOk="0" h="203">
                  <a:moveTo>
                    <a:pt y="11" x="80"/>
                  </a:moveTo>
                  <a:lnTo>
                    <a:pt y="0" x="68"/>
                  </a:lnTo>
                  <a:lnTo>
                    <a:pt y="8" x="61"/>
                  </a:lnTo>
                  <a:lnTo>
                    <a:pt y="18" x="56"/>
                  </a:lnTo>
                  <a:lnTo>
                    <a:pt y="28" x="52"/>
                  </a:lnTo>
                  <a:lnTo>
                    <a:pt y="39" x="49"/>
                  </a:lnTo>
                  <a:lnTo>
                    <a:pt y="63" x="46"/>
                  </a:lnTo>
                  <a:lnTo>
                    <a:pt y="89" x="44"/>
                  </a:lnTo>
                  <a:lnTo>
                    <a:pt y="101" x="42"/>
                  </a:lnTo>
                  <a:lnTo>
                    <a:pt y="114" x="39"/>
                  </a:lnTo>
                  <a:lnTo>
                    <a:pt y="127" x="37"/>
                  </a:lnTo>
                  <a:lnTo>
                    <a:pt y="141" x="32"/>
                  </a:lnTo>
                  <a:lnTo>
                    <a:pt y="154" x="27"/>
                  </a:lnTo>
                  <a:lnTo>
                    <a:pt y="166" x="20"/>
                  </a:lnTo>
                  <a:lnTo>
                    <a:pt y="178" x="11"/>
                  </a:lnTo>
                  <a:lnTo>
                    <a:pt y="190" x="0"/>
                  </a:lnTo>
                  <a:lnTo>
                    <a:pt y="203" x="11"/>
                  </a:lnTo>
                  <a:lnTo>
                    <a:pt y="189" x="24"/>
                  </a:lnTo>
                  <a:lnTo>
                    <a:pt y="175" x="34"/>
                  </a:lnTo>
                  <a:lnTo>
                    <a:pt y="161" x="42"/>
                  </a:lnTo>
                  <a:lnTo>
                    <a:pt y="147" x="48"/>
                  </a:lnTo>
                  <a:lnTo>
                    <a:pt y="133" x="52"/>
                  </a:lnTo>
                  <a:lnTo>
                    <a:pt y="118" x="56"/>
                  </a:lnTo>
                  <a:lnTo>
                    <a:pt y="104" x="59"/>
                  </a:lnTo>
                  <a:lnTo>
                    <a:pt y="90" x="61"/>
                  </a:lnTo>
                  <a:lnTo>
                    <a:pt y="65" x="63"/>
                  </a:lnTo>
                  <a:lnTo>
                    <a:pt y="42" x="66"/>
                  </a:lnTo>
                  <a:lnTo>
                    <a:pt y="34" x="69"/>
                  </a:lnTo>
                  <a:lnTo>
                    <a:pt y="25" x="72"/>
                  </a:lnTo>
                  <a:lnTo>
                    <a:pt y="17" x="76"/>
                  </a:lnTo>
                  <a:lnTo>
                    <a:pt y="11" x="80"/>
                  </a:lnTo>
                  <a:lnTo>
                    <a:pt y="0" x="68"/>
                  </a:lnTo>
                  <a:lnTo>
                    <a:pt y="11" x="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704" name="Shape 7704"/>
            <p:cNvSpPr/>
            <p:nvPr/>
          </p:nvSpPr>
          <p:spPr>
            <a:xfrm>
              <a:off y="2541586" x="8204200"/>
              <a:ext cy="125412" cx="323850"/>
            </a:xfrm>
            <a:custGeom>
              <a:pathLst>
                <a:path w="204" extrusionOk="0" h="79">
                  <a:moveTo>
                    <a:pt y="79" x="12"/>
                  </a:moveTo>
                  <a:lnTo>
                    <a:pt y="79" x="12"/>
                  </a:lnTo>
                  <a:lnTo>
                    <a:pt y="68" x="24"/>
                  </a:lnTo>
                  <a:lnTo>
                    <a:pt y="59" x="36"/>
                  </a:lnTo>
                  <a:lnTo>
                    <a:pt y="52" x="49"/>
                  </a:lnTo>
                  <a:lnTo>
                    <a:pt y="48" x="63"/>
                  </a:lnTo>
                  <a:lnTo>
                    <a:pt y="44" x="76"/>
                  </a:lnTo>
                  <a:lnTo>
                    <a:pt y="39" x="89"/>
                  </a:lnTo>
                  <a:lnTo>
                    <a:pt y="38" x="103"/>
                  </a:lnTo>
                  <a:lnTo>
                    <a:pt y="37" x="115"/>
                  </a:lnTo>
                  <a:lnTo>
                    <a:pt y="34" x="141"/>
                  </a:lnTo>
                  <a:lnTo>
                    <a:pt y="30" x="165"/>
                  </a:lnTo>
                  <a:lnTo>
                    <a:pt y="27" x="176"/>
                  </a:lnTo>
                  <a:lnTo>
                    <a:pt y="24" x="186"/>
                  </a:lnTo>
                  <a:lnTo>
                    <a:pt y="18" x="196"/>
                  </a:lnTo>
                  <a:lnTo>
                    <a:pt y="11" x="204"/>
                  </a:lnTo>
                  <a:lnTo>
                    <a:pt y="0" x="192"/>
                  </a:lnTo>
                  <a:lnTo>
                    <a:pt y="4" x="186"/>
                  </a:lnTo>
                  <a:lnTo>
                    <a:pt y="8" x="179"/>
                  </a:lnTo>
                  <a:lnTo>
                    <a:pt y="11" x="170"/>
                  </a:lnTo>
                  <a:lnTo>
                    <a:pt y="13" x="162"/>
                  </a:lnTo>
                  <a:lnTo>
                    <a:pt y="17" x="139"/>
                  </a:lnTo>
                  <a:lnTo>
                    <a:pt y="18" x="114"/>
                  </a:lnTo>
                  <a:lnTo>
                    <a:pt y="21" x="100"/>
                  </a:lnTo>
                  <a:lnTo>
                    <a:pt y="22" x="86"/>
                  </a:lnTo>
                  <a:lnTo>
                    <a:pt y="27" x="72"/>
                  </a:lnTo>
                  <a:lnTo>
                    <a:pt y="31" x="56"/>
                  </a:lnTo>
                  <a:lnTo>
                    <a:pt y="37" x="42"/>
                  </a:lnTo>
                  <a:lnTo>
                    <a:pt y="45" x="28"/>
                  </a:lnTo>
                  <a:lnTo>
                    <a:pt y="55" x="14"/>
                  </a:lnTo>
                  <a:lnTo>
                    <a:pt y="66" x="0"/>
                  </a:lnTo>
                  <a:lnTo>
                    <a:pt y="66" x="0"/>
                  </a:lnTo>
                  <a:lnTo>
                    <a:pt y="79" x="1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705" name="Shape 7705"/>
            <p:cNvSpPr/>
            <p:nvPr/>
          </p:nvSpPr>
          <p:spPr>
            <a:xfrm>
              <a:off y="3092450" x="9709150"/>
              <a:ext cy="120650" cx="125412"/>
            </a:xfrm>
            <a:custGeom>
              <a:pathLst>
                <a:path w="79" extrusionOk="0" h="76">
                  <a:moveTo>
                    <a:pt y="66" x="79"/>
                  </a:moveTo>
                  <a:lnTo>
                    <a:pt y="0" x="31"/>
                  </a:lnTo>
                  <a:lnTo>
                    <a:pt y="76" x="0"/>
                  </a:lnTo>
                  <a:lnTo>
                    <a:pt y="66" x="79"/>
                  </a:lnTo>
                  <a:lnTo>
                    <a:pt y="0" x="31"/>
                  </a:lnTo>
                  <a:lnTo>
                    <a:pt y="66" x="79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706" name="Shape 7706"/>
            <p:cNvSpPr/>
            <p:nvPr/>
          </p:nvSpPr>
          <p:spPr>
            <a:xfrm>
              <a:off y="3194050" x="9299575"/>
              <a:ext cy="1200150" cx="492125"/>
            </a:xfrm>
            <a:custGeom>
              <a:pathLst>
                <a:path w="310" extrusionOk="0" h="756">
                  <a:moveTo>
                    <a:pt y="753" x="20"/>
                  </a:moveTo>
                  <a:lnTo>
                    <a:pt y="725" x="15"/>
                  </a:lnTo>
                  <a:lnTo>
                    <a:pt y="698" x="14"/>
                  </a:lnTo>
                  <a:lnTo>
                    <a:pt y="673" x="15"/>
                  </a:lnTo>
                  <a:lnTo>
                    <a:pt y="650" x="18"/>
                  </a:lnTo>
                  <a:lnTo>
                    <a:pt y="631" x="24"/>
                  </a:lnTo>
                  <a:lnTo>
                    <a:pt y="611" x="29"/>
                  </a:lnTo>
                  <a:lnTo>
                    <a:pt y="593" x="38"/>
                  </a:lnTo>
                  <a:lnTo>
                    <a:pt y="574" x="48"/>
                  </a:lnTo>
                  <a:lnTo>
                    <a:pt y="559" x="59"/>
                  </a:lnTo>
                  <a:lnTo>
                    <a:pt y="542" x="72"/>
                  </a:lnTo>
                  <a:lnTo>
                    <a:pt y="526" x="84"/>
                  </a:lnTo>
                  <a:lnTo>
                    <a:pt y="512" x="99"/>
                  </a:lnTo>
                  <a:lnTo>
                    <a:pt y="481" x="130"/>
                  </a:lnTo>
                  <a:lnTo>
                    <a:pt y="451" x="161"/>
                  </a:lnTo>
                  <a:lnTo>
                    <a:pt y="434" x="178"/>
                  </a:lnTo>
                  <a:lnTo>
                    <a:pt y="417" x="193"/>
                  </a:lnTo>
                  <a:lnTo>
                    <a:pt y="399" x="209"/>
                  </a:lnTo>
                  <a:lnTo>
                    <a:pt y="381" x="224"/>
                  </a:lnTo>
                  <a:lnTo>
                    <a:pt y="360" x="238"/>
                  </a:lnTo>
                  <a:lnTo>
                    <a:pt y="338" x="252"/>
                  </a:lnTo>
                  <a:lnTo>
                    <a:pt y="314" x="265"/>
                  </a:lnTo>
                  <a:lnTo>
                    <a:pt y="289" x="276"/>
                  </a:lnTo>
                  <a:lnTo>
                    <a:pt y="262" x="286"/>
                  </a:lnTo>
                  <a:lnTo>
                    <a:pt y="233" x="295"/>
                  </a:lnTo>
                  <a:lnTo>
                    <a:pt y="200" x="302"/>
                  </a:lnTo>
                  <a:lnTo>
                    <a:pt y="166" x="306"/>
                  </a:lnTo>
                  <a:lnTo>
                    <a:pt y="130" x="309"/>
                  </a:lnTo>
                  <a:lnTo>
                    <a:pt y="89" x="310"/>
                  </a:lnTo>
                  <a:lnTo>
                    <a:pt y="46" x="309"/>
                  </a:lnTo>
                  <a:lnTo>
                    <a:pt y="0" x="305"/>
                  </a:lnTo>
                  <a:lnTo>
                    <a:pt y="2" x="289"/>
                  </a:lnTo>
                  <a:lnTo>
                    <a:pt y="48" x="293"/>
                  </a:lnTo>
                  <a:lnTo>
                    <a:pt y="90" x="295"/>
                  </a:lnTo>
                  <a:lnTo>
                    <a:pt y="128" x="295"/>
                  </a:lnTo>
                  <a:lnTo>
                    <a:pt y="165" x="292"/>
                  </a:lnTo>
                  <a:lnTo>
                    <a:pt y="197" x="286"/>
                  </a:lnTo>
                  <a:lnTo>
                    <a:pt y="228" x="281"/>
                  </a:lnTo>
                  <a:lnTo>
                    <a:pt y="257" x="272"/>
                  </a:lnTo>
                  <a:lnTo>
                    <a:pt y="283" x="262"/>
                  </a:lnTo>
                  <a:lnTo>
                    <a:pt y="307" x="251"/>
                  </a:lnTo>
                  <a:lnTo>
                    <a:pt y="330" x="240"/>
                  </a:lnTo>
                  <a:lnTo>
                    <a:pt y="351" x="226"/>
                  </a:lnTo>
                  <a:lnTo>
                    <a:pt y="371" x="211"/>
                  </a:lnTo>
                  <a:lnTo>
                    <a:pt y="389" x="197"/>
                  </a:lnTo>
                  <a:lnTo>
                    <a:pt y="408" x="182"/>
                  </a:lnTo>
                  <a:lnTo>
                    <a:pt y="425" x="166"/>
                  </a:lnTo>
                  <a:lnTo>
                    <a:pt y="440" x="151"/>
                  </a:lnTo>
                  <a:lnTo>
                    <a:pt y="471" x="118"/>
                  </a:lnTo>
                  <a:lnTo>
                    <a:pt y="501" x="89"/>
                  </a:lnTo>
                  <a:lnTo>
                    <a:pt y="516" x="73"/>
                  </a:lnTo>
                  <a:lnTo>
                    <a:pt y="533" x="59"/>
                  </a:lnTo>
                  <a:lnTo>
                    <a:pt y="549" x="46"/>
                  </a:lnTo>
                  <a:lnTo>
                    <a:pt y="567" x="35"/>
                  </a:lnTo>
                  <a:lnTo>
                    <a:pt y="585" x="25"/>
                  </a:lnTo>
                  <a:lnTo>
                    <a:pt y="605" x="17"/>
                  </a:lnTo>
                  <a:lnTo>
                    <a:pt y="626" x="8"/>
                  </a:lnTo>
                  <a:lnTo>
                    <a:pt y="649" x="4"/>
                  </a:lnTo>
                  <a:lnTo>
                    <a:pt y="673" x="1"/>
                  </a:lnTo>
                  <a:lnTo>
                    <a:pt y="698" x="0"/>
                  </a:lnTo>
                  <a:lnTo>
                    <a:pt y="727" x="1"/>
                  </a:lnTo>
                  <a:lnTo>
                    <a:pt y="756" x="5"/>
                  </a:lnTo>
                  <a:lnTo>
                    <a:pt y="753" x="2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707" name="Shape 7707"/>
            <p:cNvSpPr/>
            <p:nvPr/>
          </p:nvSpPr>
          <p:spPr>
            <a:xfrm>
              <a:off y="3352800" x="7302500"/>
              <a:ext cy="127000" cx="112711"/>
            </a:xfrm>
            <a:custGeom>
              <a:pathLst>
                <a:path w="71" extrusionOk="0" h="80">
                  <a:moveTo>
                    <a:pt y="45" x="71"/>
                  </a:moveTo>
                  <a:lnTo>
                    <a:pt y="0" x="5"/>
                  </a:lnTo>
                  <a:lnTo>
                    <a:pt y="80" x="0"/>
                  </a:lnTo>
                  <a:lnTo>
                    <a:pt y="45" x="71"/>
                  </a:lnTo>
                  <a:lnTo>
                    <a:pt y="0" x="5"/>
                  </a:lnTo>
                  <a:lnTo>
                    <a:pt y="45" x="7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708" name="Shape 7708"/>
            <p:cNvSpPr/>
            <p:nvPr/>
          </p:nvSpPr>
          <p:spPr>
            <a:xfrm>
              <a:off y="3438525" x="7345361"/>
              <a:ext cy="939800" cx="1985962"/>
            </a:xfrm>
            <a:custGeom>
              <a:pathLst>
                <a:path w="1251" extrusionOk="0" h="592">
                  <a:moveTo>
                    <a:pt y="591" x="1251"/>
                  </a:moveTo>
                  <a:lnTo>
                    <a:pt y="575" x="1248"/>
                  </a:lnTo>
                  <a:lnTo>
                    <a:pt y="561" x="1243"/>
                  </a:lnTo>
                  <a:lnTo>
                    <a:pt y="547" x="1239"/>
                  </a:lnTo>
                  <a:lnTo>
                    <a:pt y="535" x="1232"/>
                  </a:lnTo>
                  <a:lnTo>
                    <a:pt y="523" x="1225"/>
                  </a:lnTo>
                  <a:lnTo>
                    <a:pt y="511" x="1217"/>
                  </a:lnTo>
                  <a:lnTo>
                    <a:pt y="499" x="1205"/>
                  </a:lnTo>
                  <a:lnTo>
                    <a:pt y="489" x="1194"/>
                  </a:lnTo>
                  <a:lnTo>
                    <a:pt y="479" x="1183"/>
                  </a:lnTo>
                  <a:lnTo>
                    <a:pt y="470" x="1169"/>
                  </a:lnTo>
                  <a:lnTo>
                    <a:pt y="461" x="1155"/>
                  </a:lnTo>
                  <a:lnTo>
                    <a:pt y="451" x="1139"/>
                  </a:lnTo>
                  <a:lnTo>
                    <a:pt y="436" x="1105"/>
                  </a:lnTo>
                  <a:lnTo>
                    <a:pt y="422" x="1068"/>
                  </a:lnTo>
                  <a:lnTo>
                    <a:pt y="407" x="1029"/>
                  </a:lnTo>
                  <a:lnTo>
                    <a:pt y="395" x="987"/>
                  </a:lnTo>
                  <a:lnTo>
                    <a:pt y="383" x="941"/>
                  </a:lnTo>
                  <a:lnTo>
                    <a:pt y="372" x="895"/>
                  </a:lnTo>
                  <a:lnTo>
                    <a:pt y="351" x="796"/>
                  </a:lnTo>
                  <a:lnTo>
                    <a:pt y="330" x="693"/>
                  </a:lnTo>
                  <a:lnTo>
                    <a:pt y="307" x="587"/>
                  </a:lnTo>
                  <a:lnTo>
                    <a:pt y="283" x="483"/>
                  </a:lnTo>
                  <a:lnTo>
                    <a:pt y="269" x="431"/>
                  </a:lnTo>
                  <a:lnTo>
                    <a:pt y="254" x="381"/>
                  </a:lnTo>
                  <a:lnTo>
                    <a:pt y="238" x="332"/>
                  </a:lnTo>
                  <a:lnTo>
                    <a:pt y="220" x="285"/>
                  </a:lnTo>
                  <a:lnTo>
                    <a:pt y="200" x="240"/>
                  </a:lnTo>
                  <a:lnTo>
                    <a:pt y="179" x="198"/>
                  </a:lnTo>
                  <a:lnTo>
                    <a:pt y="166" x="178"/>
                  </a:lnTo>
                  <a:lnTo>
                    <a:pt y="155" x="158"/>
                  </a:lnTo>
                  <a:lnTo>
                    <a:pt y="142" x="140"/>
                  </a:lnTo>
                  <a:lnTo>
                    <a:pt y="129" x="122"/>
                  </a:lnTo>
                  <a:lnTo>
                    <a:pt y="115" x="105"/>
                  </a:lnTo>
                  <a:lnTo>
                    <a:pt y="101" x="89"/>
                  </a:lnTo>
                  <a:lnTo>
                    <a:pt y="86" x="74"/>
                  </a:lnTo>
                  <a:lnTo>
                    <a:pt y="70" x="60"/>
                  </a:lnTo>
                  <a:lnTo>
                    <a:pt y="53" x="47"/>
                  </a:lnTo>
                  <a:lnTo>
                    <a:pt y="36" x="34"/>
                  </a:lnTo>
                  <a:lnTo>
                    <a:pt y="19" x="23"/>
                  </a:lnTo>
                  <a:lnTo>
                    <a:pt y="0" x="13"/>
                  </a:lnTo>
                  <a:lnTo>
                    <a:pt y="7" x="0"/>
                  </a:lnTo>
                  <a:lnTo>
                    <a:pt y="26" x="10"/>
                  </a:lnTo>
                  <a:lnTo>
                    <a:pt y="45" x="21"/>
                  </a:lnTo>
                  <a:lnTo>
                    <a:pt y="63" x="34"/>
                  </a:lnTo>
                  <a:lnTo>
                    <a:pt y="80" x="48"/>
                  </a:lnTo>
                  <a:lnTo>
                    <a:pt y="95" x="62"/>
                  </a:lnTo>
                  <a:lnTo>
                    <a:pt y="111" x="79"/>
                  </a:lnTo>
                  <a:lnTo>
                    <a:pt y="127" x="95"/>
                  </a:lnTo>
                  <a:lnTo>
                    <a:pt y="141" x="113"/>
                  </a:lnTo>
                  <a:lnTo>
                    <a:pt y="155" x="132"/>
                  </a:lnTo>
                  <a:lnTo>
                    <a:pt y="167" x="150"/>
                  </a:lnTo>
                  <a:lnTo>
                    <a:pt y="179" x="171"/>
                  </a:lnTo>
                  <a:lnTo>
                    <a:pt y="191" x="191"/>
                  </a:lnTo>
                  <a:lnTo>
                    <a:pt y="213" x="235"/>
                  </a:lnTo>
                  <a:lnTo>
                    <a:pt y="234" x="280"/>
                  </a:lnTo>
                  <a:lnTo>
                    <a:pt y="251" x="328"/>
                  </a:lnTo>
                  <a:lnTo>
                    <a:pt y="268" x="377"/>
                  </a:lnTo>
                  <a:lnTo>
                    <a:pt y="283" x="428"/>
                  </a:lnTo>
                  <a:lnTo>
                    <a:pt y="297" x="479"/>
                  </a:lnTo>
                  <a:lnTo>
                    <a:pt y="323" x="584"/>
                  </a:lnTo>
                  <a:lnTo>
                    <a:pt y="344" x="690"/>
                  </a:lnTo>
                  <a:lnTo>
                    <a:pt y="365" x="793"/>
                  </a:lnTo>
                  <a:lnTo>
                    <a:pt y="386" x="892"/>
                  </a:lnTo>
                  <a:lnTo>
                    <a:pt y="398" x="939"/>
                  </a:lnTo>
                  <a:lnTo>
                    <a:pt y="409" x="982"/>
                  </a:lnTo>
                  <a:lnTo>
                    <a:pt y="422" x="1025"/>
                  </a:lnTo>
                  <a:lnTo>
                    <a:pt y="436" x="1064"/>
                  </a:lnTo>
                  <a:lnTo>
                    <a:pt y="450" x="1100"/>
                  </a:lnTo>
                  <a:lnTo>
                    <a:pt y="465" x="1132"/>
                  </a:lnTo>
                  <a:lnTo>
                    <a:pt y="474" x="1147"/>
                  </a:lnTo>
                  <a:lnTo>
                    <a:pt y="482" x="1160"/>
                  </a:lnTo>
                  <a:lnTo>
                    <a:pt y="491" x="1173"/>
                  </a:lnTo>
                  <a:lnTo>
                    <a:pt y="501" x="1184"/>
                  </a:lnTo>
                  <a:lnTo>
                    <a:pt y="511" x="1195"/>
                  </a:lnTo>
                  <a:lnTo>
                    <a:pt y="520" x="1204"/>
                  </a:lnTo>
                  <a:lnTo>
                    <a:pt y="532" x="1212"/>
                  </a:lnTo>
                  <a:lnTo>
                    <a:pt y="542" x="1219"/>
                  </a:lnTo>
                  <a:lnTo>
                    <a:pt y="554" x="1225"/>
                  </a:lnTo>
                  <a:lnTo>
                    <a:pt y="566" x="1229"/>
                  </a:lnTo>
                  <a:lnTo>
                    <a:pt y="578" x="1234"/>
                  </a:lnTo>
                  <a:lnTo>
                    <a:pt y="592" x="1235"/>
                  </a:lnTo>
                  <a:lnTo>
                    <a:pt y="591" x="125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709" name="Shape 7709"/>
            <p:cNvSpPr/>
            <p:nvPr/>
          </p:nvSpPr>
          <p:spPr>
            <a:xfrm>
              <a:off y="2606675" x="8210550"/>
              <a:ext cy="252411" cx="252411"/>
            </a:xfrm>
            <a:custGeom>
              <a:pathLst>
                <a:path w="159" extrusionOk="0" h="159">
                  <a:moveTo>
                    <a:pt y="148" x="11"/>
                  </a:moveTo>
                  <a:lnTo>
                    <a:pt y="144" x="21"/>
                  </a:lnTo>
                  <a:lnTo>
                    <a:pt y="135" x="32"/>
                  </a:lnTo>
                  <a:lnTo>
                    <a:pt y="125" x="44"/>
                  </a:lnTo>
                  <a:lnTo>
                    <a:pt y="118" x="54"/>
                  </a:lnTo>
                  <a:lnTo>
                    <a:pt y="159" x="123"/>
                  </a:lnTo>
                  <a:lnTo>
                    <a:pt y="148" x="138"/>
                  </a:lnTo>
                  <a:lnTo>
                    <a:pt y="89" x="83"/>
                  </a:lnTo>
                  <a:lnTo>
                    <a:pt y="77" x="93"/>
                  </a:lnTo>
                  <a:lnTo>
                    <a:pt y="63" x="106"/>
                  </a:lnTo>
                  <a:lnTo>
                    <a:pt y="49" x="118"/>
                  </a:lnTo>
                  <a:lnTo>
                    <a:pt y="38" x="128"/>
                  </a:lnTo>
                  <a:lnTo>
                    <a:pt y="49" x="154"/>
                  </a:lnTo>
                  <a:lnTo>
                    <a:pt y="44" x="159"/>
                  </a:lnTo>
                  <a:lnTo>
                    <a:pt y="22" x="140"/>
                  </a:lnTo>
                  <a:lnTo>
                    <a:pt y="14" x="145"/>
                  </a:lnTo>
                  <a:lnTo>
                    <a:pt y="20" x="137"/>
                  </a:lnTo>
                  <a:lnTo>
                    <a:pt y="0" x="116"/>
                  </a:lnTo>
                  <a:lnTo>
                    <a:pt y="5" x="110"/>
                  </a:lnTo>
                  <a:lnTo>
                    <a:pt y="31" x="121"/>
                  </a:lnTo>
                  <a:lnTo>
                    <a:pt y="41" x="110"/>
                  </a:lnTo>
                  <a:lnTo>
                    <a:pt y="53" x="96"/>
                  </a:lnTo>
                  <a:lnTo>
                    <a:pt y="66" x="82"/>
                  </a:lnTo>
                  <a:lnTo>
                    <a:pt y="76" x="71"/>
                  </a:lnTo>
                  <a:lnTo>
                    <a:pt y="21" x="11"/>
                  </a:lnTo>
                  <a:lnTo>
                    <a:pt y="36" x="0"/>
                  </a:lnTo>
                  <a:lnTo>
                    <a:pt y="106" x="41"/>
                  </a:lnTo>
                  <a:lnTo>
                    <a:pt y="116" x="34"/>
                  </a:lnTo>
                  <a:lnTo>
                    <a:pt y="127" x="24"/>
                  </a:lnTo>
                  <a:lnTo>
                    <a:pt y="140" x="15"/>
                  </a:lnTo>
                  <a:lnTo>
                    <a:pt y="148" x="11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710" name="Shape 7710"/>
            <p:cNvSpPr/>
            <p:nvPr/>
          </p:nvSpPr>
          <p:spPr>
            <a:xfrm>
              <a:off y="2606675" x="8210550"/>
              <a:ext cy="252411" cx="252411"/>
            </a:xfrm>
            <a:custGeom>
              <a:pathLst>
                <a:path w="159" extrusionOk="0" h="159">
                  <a:moveTo>
                    <a:pt y="148" x="11"/>
                  </a:moveTo>
                  <a:lnTo>
                    <a:pt y="144" x="21"/>
                  </a:lnTo>
                  <a:lnTo>
                    <a:pt y="135" x="32"/>
                  </a:lnTo>
                  <a:lnTo>
                    <a:pt y="125" x="44"/>
                  </a:lnTo>
                  <a:lnTo>
                    <a:pt y="118" x="54"/>
                  </a:lnTo>
                  <a:lnTo>
                    <a:pt y="159" x="123"/>
                  </a:lnTo>
                  <a:lnTo>
                    <a:pt y="148" x="138"/>
                  </a:lnTo>
                  <a:lnTo>
                    <a:pt y="89" x="83"/>
                  </a:lnTo>
                  <a:lnTo>
                    <a:pt y="77" x="93"/>
                  </a:lnTo>
                  <a:lnTo>
                    <a:pt y="63" x="106"/>
                  </a:lnTo>
                  <a:lnTo>
                    <a:pt y="49" x="118"/>
                  </a:lnTo>
                  <a:lnTo>
                    <a:pt y="38" x="128"/>
                  </a:lnTo>
                  <a:lnTo>
                    <a:pt y="49" x="154"/>
                  </a:lnTo>
                  <a:lnTo>
                    <a:pt y="44" x="159"/>
                  </a:lnTo>
                  <a:lnTo>
                    <a:pt y="22" x="140"/>
                  </a:lnTo>
                  <a:lnTo>
                    <a:pt y="14" x="145"/>
                  </a:lnTo>
                  <a:lnTo>
                    <a:pt y="20" x="137"/>
                  </a:lnTo>
                  <a:lnTo>
                    <a:pt y="0" x="116"/>
                  </a:lnTo>
                  <a:lnTo>
                    <a:pt y="5" x="110"/>
                  </a:lnTo>
                  <a:lnTo>
                    <a:pt y="31" x="121"/>
                  </a:lnTo>
                  <a:lnTo>
                    <a:pt y="41" x="110"/>
                  </a:lnTo>
                  <a:lnTo>
                    <a:pt y="53" x="96"/>
                  </a:lnTo>
                  <a:lnTo>
                    <a:pt y="66" x="82"/>
                  </a:lnTo>
                  <a:lnTo>
                    <a:pt y="76" x="71"/>
                  </a:lnTo>
                  <a:lnTo>
                    <a:pt y="21" x="11"/>
                  </a:lnTo>
                  <a:lnTo>
                    <a:pt y="36" x="0"/>
                  </a:lnTo>
                  <a:lnTo>
                    <a:pt y="106" x="41"/>
                  </a:lnTo>
                  <a:lnTo>
                    <a:pt y="116" x="34"/>
                  </a:lnTo>
                  <a:lnTo>
                    <a:pt y="127" x="24"/>
                  </a:lnTo>
                  <a:lnTo>
                    <a:pt y="140" x="15"/>
                  </a:lnTo>
                  <a:lnTo>
                    <a:pt y="148" x="11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711" name="Shape 7711"/>
            <p:cNvSpPr/>
            <p:nvPr/>
          </p:nvSpPr>
          <p:spPr>
            <a:xfrm>
              <a:off y="3576637" x="7923211"/>
              <a:ext cy="66675" cx="292100"/>
            </a:xfrm>
            <a:custGeom>
              <a:pathLst>
                <a:path w="184" extrusionOk="0" h="42">
                  <a:moveTo>
                    <a:pt y="38" x="23"/>
                  </a:moveTo>
                  <a:lnTo>
                    <a:pt y="40" x="54"/>
                  </a:lnTo>
                  <a:lnTo>
                    <a:pt y="41" x="91"/>
                  </a:lnTo>
                  <a:lnTo>
                    <a:pt y="42" x="129"/>
                  </a:lnTo>
                  <a:lnTo>
                    <a:pt y="41" x="158"/>
                  </a:lnTo>
                  <a:lnTo>
                    <a:pt y="40" x="170"/>
                  </a:lnTo>
                  <a:lnTo>
                    <a:pt y="35" x="178"/>
                  </a:lnTo>
                  <a:lnTo>
                    <a:pt y="34" x="181"/>
                  </a:lnTo>
                  <a:lnTo>
                    <a:pt y="30" x="184"/>
                  </a:lnTo>
                  <a:lnTo>
                    <a:pt y="27" x="181"/>
                  </a:lnTo>
                  <a:lnTo>
                    <a:pt y="25" x="178"/>
                  </a:lnTo>
                  <a:lnTo>
                    <a:pt y="23" x="170"/>
                  </a:lnTo>
                  <a:lnTo>
                    <a:pt y="21" x="157"/>
                  </a:lnTo>
                  <a:lnTo>
                    <a:pt y="21" x="151"/>
                  </a:lnTo>
                  <a:lnTo>
                    <a:pt y="20" x="146"/>
                  </a:lnTo>
                  <a:lnTo>
                    <a:pt y="17" x="141"/>
                  </a:lnTo>
                  <a:lnTo>
                    <a:pt y="14" x="137"/>
                  </a:lnTo>
                  <a:lnTo>
                    <a:pt y="13" x="132"/>
                  </a:lnTo>
                  <a:lnTo>
                    <a:pt y="13" x="125"/>
                  </a:lnTo>
                  <a:lnTo>
                    <a:pt y="14" x="110"/>
                  </a:lnTo>
                  <a:lnTo>
                    <a:pt y="18" x="96"/>
                  </a:lnTo>
                  <a:lnTo>
                    <a:pt y="23" x="38"/>
                  </a:lnTo>
                  <a:lnTo>
                    <a:pt y="1" x="17"/>
                  </a:lnTo>
                  <a:lnTo>
                    <a:pt y="0" x="0"/>
                  </a:lnTo>
                  <a:lnTo>
                    <a:pt y="37" x="3"/>
                  </a:lnTo>
                  <a:lnTo>
                    <a:pt y="38" x="2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712" name="Shape 7712"/>
            <p:cNvSpPr/>
            <p:nvPr/>
          </p:nvSpPr>
          <p:spPr>
            <a:xfrm>
              <a:off y="3576637" x="5792787"/>
              <a:ext cy="66675" cx="292100"/>
            </a:xfrm>
            <a:custGeom>
              <a:pathLst>
                <a:path w="184" extrusionOk="0" h="42">
                  <a:moveTo>
                    <a:pt y="38" x="161"/>
                  </a:moveTo>
                  <a:lnTo>
                    <a:pt y="40" x="132"/>
                  </a:lnTo>
                  <a:lnTo>
                    <a:pt y="41" x="94"/>
                  </a:lnTo>
                  <a:lnTo>
                    <a:pt y="42" x="57"/>
                  </a:lnTo>
                  <a:lnTo>
                    <a:pt y="41" x="26"/>
                  </a:lnTo>
                  <a:lnTo>
                    <a:pt y="40" x="14"/>
                  </a:lnTo>
                  <a:lnTo>
                    <a:pt y="35" x="7"/>
                  </a:lnTo>
                  <a:lnTo>
                    <a:pt y="34" x="3"/>
                  </a:lnTo>
                  <a:lnTo>
                    <a:pt y="30" x="0"/>
                  </a:lnTo>
                  <a:lnTo>
                    <a:pt y="27" x="3"/>
                  </a:lnTo>
                  <a:lnTo>
                    <a:pt y="25" x="7"/>
                  </a:lnTo>
                  <a:lnTo>
                    <a:pt y="23" x="16"/>
                  </a:lnTo>
                  <a:lnTo>
                    <a:pt y="21" x="27"/>
                  </a:lnTo>
                  <a:lnTo>
                    <a:pt y="21" x="33"/>
                  </a:lnTo>
                  <a:lnTo>
                    <a:pt y="20" x="38"/>
                  </a:lnTo>
                  <a:lnTo>
                    <a:pt y="17" x="43"/>
                  </a:lnTo>
                  <a:lnTo>
                    <a:pt y="14" x="47"/>
                  </a:lnTo>
                  <a:lnTo>
                    <a:pt y="13" x="54"/>
                  </a:lnTo>
                  <a:lnTo>
                    <a:pt y="13" x="60"/>
                  </a:lnTo>
                  <a:lnTo>
                    <a:pt y="14" x="74"/>
                  </a:lnTo>
                  <a:lnTo>
                    <a:pt y="18" x="89"/>
                  </a:lnTo>
                  <a:lnTo>
                    <a:pt y="23" x="146"/>
                  </a:lnTo>
                  <a:lnTo>
                    <a:pt y="1" x="168"/>
                  </a:lnTo>
                  <a:lnTo>
                    <a:pt y="0" x="184"/>
                  </a:lnTo>
                  <a:lnTo>
                    <a:pt y="37" x="182"/>
                  </a:lnTo>
                  <a:lnTo>
                    <a:pt y="38" x="16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713" name="Shape 7713"/>
            <p:cNvSpPr/>
            <p:nvPr/>
          </p:nvSpPr>
          <p:spPr>
            <a:xfrm>
              <a:off y="2971800" x="6553200"/>
              <a:ext cy="241299" cx="1066799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1/8 loop</a:t>
              </a:r>
            </a:p>
          </p:txBody>
        </p:sp>
        <p:sp>
          <p:nvSpPr>
            <p:cNvPr id="7714" name="Shape 7714"/>
            <p:cNvSpPr/>
            <p:nvPr/>
          </p:nvSpPr>
          <p:spPr>
            <a:xfrm>
              <a:off y="2362200" x="9067800"/>
              <a:ext cy="241299" cx="1066799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5/8 loop</a:t>
              </a:r>
            </a:p>
          </p:txBody>
        </p:sp>
        <p:sp>
          <p:nvSpPr>
            <p:cNvPr id="7715" name="Shape 7715"/>
            <p:cNvSpPr/>
            <p:nvPr/>
          </p:nvSpPr>
          <p:spPr>
            <a:xfrm>
              <a:off y="1295400" x="8077200"/>
              <a:ext cy="241299" cx="2668586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1/2 roll on middle of line</a:t>
              </a:r>
            </a:p>
          </p:txBody>
        </p:sp>
        <p:sp>
          <p:nvSpPr>
            <p:cNvPr id="7716" name="Shape 7716"/>
            <p:cNvSpPr/>
            <p:nvPr/>
          </p:nvSpPr>
          <p:spPr>
            <a:xfrm>
              <a:off y="4572000" x="8763000"/>
              <a:ext cy="209549" cx="1066799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buNone/>
              </a:pPr>
              <a:r>
                <a:rPr strike="noStrike" u="none" b="1" cap="none" baseline="0" sz="11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Radii equal</a:t>
              </a:r>
            </a:p>
          </p:txBody>
        </p:sp>
        <p:sp>
          <p:nvSpPr>
            <p:cNvPr id="7717" name="Shape 7717"/>
            <p:cNvSpPr/>
            <p:nvPr/>
          </p:nvSpPr>
          <p:spPr>
            <a:xfrm>
              <a:off y="5102225" x="9093200"/>
              <a:ext cy="242886" cx="1752600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FF0000"/>
                  </a:solidFill>
                  <a:latin typeface="Arial"/>
                  <a:ea typeface="Arial"/>
                  <a:cs typeface="Arial"/>
                  <a:sym typeface="Arial"/>
                </a:rPr>
                <a:t>HALF CUBAN 8</a:t>
              </a:r>
            </a:p>
          </p:txBody>
        </p:sp>
      </p:grpSp>
      <p:sp>
        <p:nvSpPr>
          <p:cNvPr id="7718" name="Shape 7718"/>
          <p:cNvSpPr/>
          <p:nvPr/>
        </p:nvSpPr>
        <p:spPr>
          <a:xfrm>
            <a:off y="5119687" x="3195636"/>
            <a:ext cy="20636" cx="660400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19" name="Shape 7719"/>
          <p:cNvSpPr/>
          <p:nvPr/>
        </p:nvSpPr>
        <p:spPr>
          <a:xfrm>
            <a:off y="5119687" x="1866900"/>
            <a:ext cy="20636" cx="341311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20" name="Shape 7720"/>
          <p:cNvSpPr/>
          <p:nvPr/>
        </p:nvSpPr>
        <p:spPr>
          <a:xfrm>
            <a:off y="4425950" x="1182687"/>
            <a:ext cy="717549" cx="679449"/>
          </a:xfrm>
          <a:custGeom>
            <a:pathLst>
              <a:path w="559" extrusionOk="0" h="558">
                <a:moveTo>
                  <a:pt y="0" x="0"/>
                </a:moveTo>
                <a:lnTo>
                  <a:pt y="28" x="1"/>
                </a:lnTo>
                <a:lnTo>
                  <a:pt y="56" x="4"/>
                </a:lnTo>
                <a:lnTo>
                  <a:pt y="85" x="7"/>
                </a:lnTo>
                <a:lnTo>
                  <a:pt y="112" x="12"/>
                </a:lnTo>
                <a:lnTo>
                  <a:pt y="138" x="18"/>
                </a:lnTo>
                <a:lnTo>
                  <a:pt y="165" x="25"/>
                </a:lnTo>
                <a:lnTo>
                  <a:pt y="191" x="35"/>
                </a:lnTo>
                <a:lnTo>
                  <a:pt y="216" x="45"/>
                </a:lnTo>
                <a:lnTo>
                  <a:pt y="241" x="56"/>
                </a:lnTo>
                <a:lnTo>
                  <a:pt y="265" x="67"/>
                </a:lnTo>
                <a:lnTo>
                  <a:pt y="288" x="82"/>
                </a:lnTo>
                <a:lnTo>
                  <a:pt y="311" x="96"/>
                </a:lnTo>
                <a:lnTo>
                  <a:pt y="333" x="111"/>
                </a:lnTo>
                <a:lnTo>
                  <a:pt y="354" x="128"/>
                </a:lnTo>
                <a:lnTo>
                  <a:pt y="374" x="145"/>
                </a:lnTo>
                <a:lnTo>
                  <a:pt y="394" x="165"/>
                </a:lnTo>
                <a:lnTo>
                  <a:pt y="412" x="183"/>
                </a:lnTo>
                <a:lnTo>
                  <a:pt y="431" x="204"/>
                </a:lnTo>
                <a:lnTo>
                  <a:pt y="446" x="226"/>
                </a:lnTo>
                <a:lnTo>
                  <a:pt y="462" x="247"/>
                </a:lnTo>
                <a:lnTo>
                  <a:pt y="477" x="269"/>
                </a:lnTo>
                <a:lnTo>
                  <a:pt y="490" x="293"/>
                </a:lnTo>
                <a:lnTo>
                  <a:pt y="503" x="317"/>
                </a:lnTo>
                <a:lnTo>
                  <a:pt y="514" x="341"/>
                </a:lnTo>
                <a:lnTo>
                  <a:pt y="524" x="367"/>
                </a:lnTo>
                <a:lnTo>
                  <a:pt y="532" x="393"/>
                </a:lnTo>
                <a:lnTo>
                  <a:pt y="541" x="419"/>
                </a:lnTo>
                <a:lnTo>
                  <a:pt y="546" x="447"/>
                </a:lnTo>
                <a:lnTo>
                  <a:pt y="552" x="474"/>
                </a:lnTo>
                <a:lnTo>
                  <a:pt y="555" x="502"/>
                </a:lnTo>
                <a:lnTo>
                  <a:pt y="558" x="530"/>
                </a:lnTo>
                <a:lnTo>
                  <a:pt y="558" x="559"/>
                </a:lnTo>
                <a:lnTo>
                  <a:pt y="541" x="559"/>
                </a:lnTo>
                <a:lnTo>
                  <a:pt y="539" x="530"/>
                </a:lnTo>
                <a:lnTo>
                  <a:pt y="538" x="504"/>
                </a:lnTo>
                <a:lnTo>
                  <a:pt y="535" x="477"/>
                </a:lnTo>
                <a:lnTo>
                  <a:pt y="529" x="450"/>
                </a:lnTo>
                <a:lnTo>
                  <a:pt y="524" x="423"/>
                </a:lnTo>
                <a:lnTo>
                  <a:pt y="517" x="398"/>
                </a:lnTo>
                <a:lnTo>
                  <a:pt y="508" x="374"/>
                </a:lnTo>
                <a:lnTo>
                  <a:pt y="498" x="348"/>
                </a:lnTo>
                <a:lnTo>
                  <a:pt y="487" x="324"/>
                </a:lnTo>
                <a:lnTo>
                  <a:pt y="476" x="302"/>
                </a:lnTo>
                <a:lnTo>
                  <a:pt y="462" x="279"/>
                </a:lnTo>
                <a:lnTo>
                  <a:pt y="447" x="257"/>
                </a:lnTo>
                <a:lnTo>
                  <a:pt y="433" x="235"/>
                </a:lnTo>
                <a:lnTo>
                  <a:pt y="416" x="214"/>
                </a:lnTo>
                <a:lnTo>
                  <a:pt y="399" x="196"/>
                </a:lnTo>
                <a:lnTo>
                  <a:pt y="381" x="176"/>
                </a:lnTo>
                <a:lnTo>
                  <a:pt y="363" x="158"/>
                </a:lnTo>
                <a:lnTo>
                  <a:pt y="343" x="141"/>
                </a:lnTo>
                <a:lnTo>
                  <a:pt y="323" x="125"/>
                </a:lnTo>
                <a:lnTo>
                  <a:pt y="302" x="110"/>
                </a:lnTo>
                <a:lnTo>
                  <a:pt y="279" x="96"/>
                </a:lnTo>
                <a:lnTo>
                  <a:pt y="257" x="83"/>
                </a:lnTo>
                <a:lnTo>
                  <a:pt y="234" x="72"/>
                </a:lnTo>
                <a:lnTo>
                  <a:pt y="210" x="60"/>
                </a:lnTo>
                <a:lnTo>
                  <a:pt y="185" x="51"/>
                </a:lnTo>
                <a:lnTo>
                  <a:pt y="159" x="42"/>
                </a:lnTo>
                <a:lnTo>
                  <a:pt y="134" x="35"/>
                </a:lnTo>
                <a:lnTo>
                  <a:pt y="109" x="28"/>
                </a:lnTo>
                <a:lnTo>
                  <a:pt y="82" x="24"/>
                </a:lnTo>
                <a:lnTo>
                  <a:pt y="55" x="21"/>
                </a:lnTo>
                <a:lnTo>
                  <a:pt y="27" x="18"/>
                </a:lnTo>
                <a:lnTo>
                  <a:pt y="0" x="18"/>
                </a:lnTo>
                <a:lnTo>
                  <a:pt y="0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21" name="Shape 7721"/>
          <p:cNvSpPr/>
          <p:nvPr/>
        </p:nvSpPr>
        <p:spPr>
          <a:xfrm>
            <a:off y="4425950" x="2516186"/>
            <a:ext cy="717549" cx="677861"/>
          </a:xfrm>
          <a:custGeom>
            <a:pathLst>
              <a:path w="559" extrusionOk="0" h="558">
                <a:moveTo>
                  <a:pt y="0" x="0"/>
                </a:moveTo>
                <a:lnTo>
                  <a:pt y="28" x="1"/>
                </a:lnTo>
                <a:lnTo>
                  <a:pt y="56" x="3"/>
                </a:lnTo>
                <a:lnTo>
                  <a:pt y="85" x="7"/>
                </a:lnTo>
                <a:lnTo>
                  <a:pt y="112" x="11"/>
                </a:lnTo>
                <a:lnTo>
                  <a:pt y="138" x="18"/>
                </a:lnTo>
                <a:lnTo>
                  <a:pt y="165" x="25"/>
                </a:lnTo>
                <a:lnTo>
                  <a:pt y="191" x="34"/>
                </a:lnTo>
                <a:lnTo>
                  <a:pt y="216" x="44"/>
                </a:lnTo>
                <a:lnTo>
                  <a:pt y="241" x="55"/>
                </a:lnTo>
                <a:lnTo>
                  <a:pt y="265" x="68"/>
                </a:lnTo>
                <a:lnTo>
                  <a:pt y="288" x="82"/>
                </a:lnTo>
                <a:lnTo>
                  <a:pt y="311" x="96"/>
                </a:lnTo>
                <a:lnTo>
                  <a:pt y="333" x="111"/>
                </a:lnTo>
                <a:lnTo>
                  <a:pt y="354" x="128"/>
                </a:lnTo>
                <a:lnTo>
                  <a:pt y="374" x="145"/>
                </a:lnTo>
                <a:lnTo>
                  <a:pt y="394" x="164"/>
                </a:lnTo>
                <a:lnTo>
                  <a:pt y="412" x="183"/>
                </a:lnTo>
                <a:lnTo>
                  <a:pt y="431" x="203"/>
                </a:lnTo>
                <a:lnTo>
                  <a:pt y="446" x="224"/>
                </a:lnTo>
                <a:lnTo>
                  <a:pt y="462" x="247"/>
                </a:lnTo>
                <a:lnTo>
                  <a:pt y="477" x="270"/>
                </a:lnTo>
                <a:lnTo>
                  <a:pt y="490" x="294"/>
                </a:lnTo>
                <a:lnTo>
                  <a:pt y="503" x="317"/>
                </a:lnTo>
                <a:lnTo>
                  <a:pt y="514" x="341"/>
                </a:lnTo>
                <a:lnTo>
                  <a:pt y="524" x="367"/>
                </a:lnTo>
                <a:lnTo>
                  <a:pt y="532" x="392"/>
                </a:lnTo>
                <a:lnTo>
                  <a:pt y="541" x="419"/>
                </a:lnTo>
                <a:lnTo>
                  <a:pt y="546" x="446"/>
                </a:lnTo>
                <a:lnTo>
                  <a:pt y="552" x="474"/>
                </a:lnTo>
                <a:lnTo>
                  <a:pt y="555" x="502"/>
                </a:lnTo>
                <a:lnTo>
                  <a:pt y="558" x="531"/>
                </a:lnTo>
                <a:lnTo>
                  <a:pt y="558" x="559"/>
                </a:lnTo>
                <a:lnTo>
                  <a:pt y="541" x="559"/>
                </a:lnTo>
                <a:lnTo>
                  <a:pt y="539" x="531"/>
                </a:lnTo>
                <a:lnTo>
                  <a:pt y="538" x="504"/>
                </a:lnTo>
                <a:lnTo>
                  <a:pt y="535" x="477"/>
                </a:lnTo>
                <a:lnTo>
                  <a:pt y="529" x="450"/>
                </a:lnTo>
                <a:lnTo>
                  <a:pt y="524" x="423"/>
                </a:lnTo>
                <a:lnTo>
                  <a:pt y="517" x="398"/>
                </a:lnTo>
                <a:lnTo>
                  <a:pt y="508" x="373"/>
                </a:lnTo>
                <a:lnTo>
                  <a:pt y="498" x="349"/>
                </a:lnTo>
                <a:lnTo>
                  <a:pt y="487" x="325"/>
                </a:lnTo>
                <a:lnTo>
                  <a:pt y="476" x="301"/>
                </a:lnTo>
                <a:lnTo>
                  <a:pt y="462" x="278"/>
                </a:lnTo>
                <a:lnTo>
                  <a:pt y="447" x="257"/>
                </a:lnTo>
                <a:lnTo>
                  <a:pt y="433" x="236"/>
                </a:lnTo>
                <a:lnTo>
                  <a:pt y="416" x="214"/>
                </a:lnTo>
                <a:lnTo>
                  <a:pt y="399" x="195"/>
                </a:lnTo>
                <a:lnTo>
                  <a:pt y="381" x="176"/>
                </a:lnTo>
                <a:lnTo>
                  <a:pt y="363" x="158"/>
                </a:lnTo>
                <a:lnTo>
                  <a:pt y="343" x="141"/>
                </a:lnTo>
                <a:lnTo>
                  <a:pt y="323" x="126"/>
                </a:lnTo>
                <a:lnTo>
                  <a:pt y="302" x="110"/>
                </a:lnTo>
                <a:lnTo>
                  <a:pt y="279" x="96"/>
                </a:lnTo>
                <a:lnTo>
                  <a:pt y="257" x="83"/>
                </a:lnTo>
                <a:lnTo>
                  <a:pt y="234" x="71"/>
                </a:lnTo>
                <a:lnTo>
                  <a:pt y="210" x="61"/>
                </a:lnTo>
                <a:lnTo>
                  <a:pt y="185" x="51"/>
                </a:lnTo>
                <a:lnTo>
                  <a:pt y="159" x="42"/>
                </a:lnTo>
                <a:lnTo>
                  <a:pt y="134" x="35"/>
                </a:lnTo>
                <a:lnTo>
                  <a:pt y="109" x="28"/>
                </a:lnTo>
                <a:lnTo>
                  <a:pt y="82" x="24"/>
                </a:lnTo>
                <a:lnTo>
                  <a:pt y="55" x="20"/>
                </a:lnTo>
                <a:lnTo>
                  <a:pt y="27" x="18"/>
                </a:lnTo>
                <a:lnTo>
                  <a:pt y="0" x="17"/>
                </a:lnTo>
                <a:lnTo>
                  <a:pt y="0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22" name="Shape 7722"/>
          <p:cNvSpPr/>
          <p:nvPr/>
        </p:nvSpPr>
        <p:spPr>
          <a:xfrm>
            <a:off y="2151061" x="1957386"/>
            <a:ext cy="711200" cx="579437"/>
          </a:xfrm>
          <a:custGeom>
            <a:pathLst>
              <a:path w="478" extrusionOk="0" h="552">
                <a:moveTo>
                  <a:pt y="17" x="0"/>
                </a:moveTo>
                <a:lnTo>
                  <a:pt y="21" x="25"/>
                </a:lnTo>
                <a:lnTo>
                  <a:pt y="26" x="48"/>
                </a:lnTo>
                <a:lnTo>
                  <a:pt y="33" x="72"/>
                </a:lnTo>
                <a:lnTo>
                  <a:pt y="40" x="95"/>
                </a:lnTo>
                <a:lnTo>
                  <a:pt y="48" x="117"/>
                </a:lnTo>
                <a:lnTo>
                  <a:pt y="57" x="140"/>
                </a:lnTo>
                <a:lnTo>
                  <a:pt y="68" x="161"/>
                </a:lnTo>
                <a:lnTo>
                  <a:pt y="79" x="182"/>
                </a:lnTo>
                <a:lnTo>
                  <a:pt y="91" x="203"/>
                </a:lnTo>
                <a:lnTo>
                  <a:pt y="103" x="223"/>
                </a:lnTo>
                <a:lnTo>
                  <a:pt y="117" x="241"/>
                </a:lnTo>
                <a:lnTo>
                  <a:pt y="132" x="261"/>
                </a:lnTo>
                <a:lnTo>
                  <a:pt y="147" x="278"/>
                </a:lnTo>
                <a:lnTo>
                  <a:pt y="163" x="296"/>
                </a:lnTo>
                <a:lnTo>
                  <a:pt y="180" x="312"/>
                </a:lnTo>
                <a:lnTo>
                  <a:pt y="198" x="329"/>
                </a:lnTo>
                <a:lnTo>
                  <a:pt y="216" x="343"/>
                </a:lnTo>
                <a:lnTo>
                  <a:pt y="235" x="357"/>
                </a:lnTo>
                <a:lnTo>
                  <a:pt y="254" x="371"/>
                </a:lnTo>
                <a:lnTo>
                  <a:pt y="274" x="384"/>
                </a:lnTo>
                <a:lnTo>
                  <a:pt y="294" x="395"/>
                </a:lnTo>
                <a:lnTo>
                  <a:pt y="315" x="406"/>
                </a:lnTo>
                <a:lnTo>
                  <a:pt y="338" x="416"/>
                </a:lnTo>
                <a:lnTo>
                  <a:pt y="360" x="426"/>
                </a:lnTo>
                <a:lnTo>
                  <a:pt y="383" x="433"/>
                </a:lnTo>
                <a:lnTo>
                  <a:pt y="405" x="440"/>
                </a:lnTo>
                <a:lnTo>
                  <a:pt y="429" x="447"/>
                </a:lnTo>
                <a:lnTo>
                  <a:pt y="453" x="452"/>
                </a:lnTo>
                <a:lnTo>
                  <a:pt y="477" x="456"/>
                </a:lnTo>
                <a:lnTo>
                  <a:pt y="501" x="459"/>
                </a:lnTo>
                <a:lnTo>
                  <a:pt y="527" x="460"/>
                </a:lnTo>
                <a:lnTo>
                  <a:pt y="552" x="461"/>
                </a:lnTo>
                <a:lnTo>
                  <a:pt y="552" x="478"/>
                </a:lnTo>
                <a:lnTo>
                  <a:pt y="525" x="477"/>
                </a:lnTo>
                <a:lnTo>
                  <a:pt y="500" x="476"/>
                </a:lnTo>
                <a:lnTo>
                  <a:pt y="475" x="473"/>
                </a:lnTo>
                <a:lnTo>
                  <a:pt y="449" x="468"/>
                </a:lnTo>
                <a:lnTo>
                  <a:pt y="425" x="464"/>
                </a:lnTo>
                <a:lnTo>
                  <a:pt y="401" x="457"/>
                </a:lnTo>
                <a:lnTo>
                  <a:pt y="377" x="450"/>
                </a:lnTo>
                <a:lnTo>
                  <a:pt y="353" x="442"/>
                </a:lnTo>
                <a:lnTo>
                  <a:pt y="331" x="432"/>
                </a:lnTo>
                <a:lnTo>
                  <a:pt y="308" x="422"/>
                </a:lnTo>
                <a:lnTo>
                  <a:pt y="287" x="411"/>
                </a:lnTo>
                <a:lnTo>
                  <a:pt y="266" x="398"/>
                </a:lnTo>
                <a:lnTo>
                  <a:pt y="244" x="385"/>
                </a:lnTo>
                <a:lnTo>
                  <a:pt y="225" x="371"/>
                </a:lnTo>
                <a:lnTo>
                  <a:pt y="205" x="357"/>
                </a:lnTo>
                <a:lnTo>
                  <a:pt y="187" x="341"/>
                </a:lnTo>
                <a:lnTo>
                  <a:pt y="168" x="325"/>
                </a:lnTo>
                <a:lnTo>
                  <a:pt y="151" x="308"/>
                </a:lnTo>
                <a:lnTo>
                  <a:pt y="134" x="289"/>
                </a:lnTo>
                <a:lnTo>
                  <a:pt y="119" x="271"/>
                </a:lnTo>
                <a:lnTo>
                  <a:pt y="103" x="253"/>
                </a:lnTo>
                <a:lnTo>
                  <a:pt y="89" x="233"/>
                </a:lnTo>
                <a:lnTo>
                  <a:pt y="76" x="212"/>
                </a:lnTo>
                <a:lnTo>
                  <a:pt y="64" x="190"/>
                </a:lnTo>
                <a:lnTo>
                  <a:pt y="52" x="169"/>
                </a:lnTo>
                <a:lnTo>
                  <a:pt y="41" x="147"/>
                </a:lnTo>
                <a:lnTo>
                  <a:pt y="33" x="124"/>
                </a:lnTo>
                <a:lnTo>
                  <a:pt y="23" x="100"/>
                </a:lnTo>
                <a:lnTo>
                  <a:pt y="16" x="76"/>
                </a:lnTo>
                <a:lnTo>
                  <a:pt y="9" x="52"/>
                </a:lnTo>
                <a:lnTo>
                  <a:pt y="4" x="28"/>
                </a:lnTo>
                <a:lnTo>
                  <a:pt y="0" x="3"/>
                </a:lnTo>
                <a:lnTo>
                  <a:pt y="17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23" name="Shape 7723"/>
          <p:cNvSpPr/>
          <p:nvPr/>
        </p:nvSpPr>
        <p:spPr>
          <a:xfrm>
            <a:off y="2159000" x="1182687"/>
            <a:ext cy="703262" cx="538162"/>
          </a:xfrm>
          <a:custGeom>
            <a:pathLst>
              <a:path w="443" extrusionOk="0" h="546">
                <a:moveTo>
                  <a:pt y="546" x="18"/>
                </a:moveTo>
                <a:lnTo>
                  <a:pt y="522" x="18"/>
                </a:lnTo>
                <a:lnTo>
                  <a:pt y="498" x="20"/>
                </a:lnTo>
                <a:lnTo>
                  <a:pt y="474" x="22"/>
                </a:lnTo>
                <a:lnTo>
                  <a:pt y="452" x="27"/>
                </a:lnTo>
                <a:lnTo>
                  <a:pt y="428" x="31"/>
                </a:lnTo>
                <a:lnTo>
                  <a:pt y="405" x="36"/>
                </a:lnTo>
                <a:lnTo>
                  <a:pt y="384" x="42"/>
                </a:lnTo>
                <a:lnTo>
                  <a:pt y="361" x="51"/>
                </a:lnTo>
                <a:lnTo>
                  <a:pt y="340" x="58"/>
                </a:lnTo>
                <a:lnTo>
                  <a:pt y="319" x="67"/>
                </a:lnTo>
                <a:lnTo>
                  <a:pt y="299" x="77"/>
                </a:lnTo>
                <a:lnTo>
                  <a:pt y="279" x="89"/>
                </a:lnTo>
                <a:lnTo>
                  <a:pt y="260" x="100"/>
                </a:lnTo>
                <a:lnTo>
                  <a:pt y="240" x="113"/>
                </a:lnTo>
                <a:lnTo>
                  <a:pt y="222" x="125"/>
                </a:lnTo>
                <a:lnTo>
                  <a:pt y="205" x="139"/>
                </a:lnTo>
                <a:lnTo>
                  <a:pt y="188" x="154"/>
                </a:lnTo>
                <a:lnTo>
                  <a:pt y="171" x="169"/>
                </a:lnTo>
                <a:lnTo>
                  <a:pt y="155" x="185"/>
                </a:lnTo>
                <a:lnTo>
                  <a:pt y="140" x="202"/>
                </a:lnTo>
                <a:lnTo>
                  <a:pt y="126" x="218"/>
                </a:lnTo>
                <a:lnTo>
                  <a:pt y="111" x="237"/>
                </a:lnTo>
                <a:lnTo>
                  <a:pt y="99" x="255"/>
                </a:lnTo>
                <a:lnTo>
                  <a:pt y="86" x="275"/>
                </a:lnTo>
                <a:lnTo>
                  <a:pt y="75" x="293"/>
                </a:lnTo>
                <a:lnTo>
                  <a:pt y="63" x="314"/>
                </a:lnTo>
                <a:lnTo>
                  <a:pt y="54" x="334"/>
                </a:lnTo>
                <a:lnTo>
                  <a:pt y="45" x="355"/>
                </a:lnTo>
                <a:lnTo>
                  <a:pt y="37" x="377"/>
                </a:lnTo>
                <a:lnTo>
                  <a:pt y="30" x="399"/>
                </a:lnTo>
                <a:lnTo>
                  <a:pt y="22" x="420"/>
                </a:lnTo>
                <a:lnTo>
                  <a:pt y="17" x="443"/>
                </a:lnTo>
                <a:lnTo>
                  <a:pt y="0" x="440"/>
                </a:lnTo>
                <a:lnTo>
                  <a:pt y="6" x="416"/>
                </a:lnTo>
                <a:lnTo>
                  <a:pt y="13" x="393"/>
                </a:lnTo>
                <a:lnTo>
                  <a:pt y="20" x="371"/>
                </a:lnTo>
                <a:lnTo>
                  <a:pt y="28" x="348"/>
                </a:lnTo>
                <a:lnTo>
                  <a:pt y="38" x="327"/>
                </a:lnTo>
                <a:lnTo>
                  <a:pt y="48" x="306"/>
                </a:lnTo>
                <a:lnTo>
                  <a:pt y="59" x="285"/>
                </a:lnTo>
                <a:lnTo>
                  <a:pt y="70" x="265"/>
                </a:lnTo>
                <a:lnTo>
                  <a:pt y="83" x="245"/>
                </a:lnTo>
                <a:lnTo>
                  <a:pt y="97" x="227"/>
                </a:lnTo>
                <a:lnTo>
                  <a:pt y="111" x="209"/>
                </a:lnTo>
                <a:lnTo>
                  <a:pt y="127" x="190"/>
                </a:lnTo>
                <a:lnTo>
                  <a:pt y="142" x="173"/>
                </a:lnTo>
                <a:lnTo>
                  <a:pt y="159" x="156"/>
                </a:lnTo>
                <a:lnTo>
                  <a:pt y="176" x="141"/>
                </a:lnTo>
                <a:lnTo>
                  <a:pt y="193" x="125"/>
                </a:lnTo>
                <a:lnTo>
                  <a:pt y="212" x="111"/>
                </a:lnTo>
                <a:lnTo>
                  <a:pt y="231" x="99"/>
                </a:lnTo>
                <a:lnTo>
                  <a:pt y="250" x="86"/>
                </a:lnTo>
                <a:lnTo>
                  <a:pt y="271" x="73"/>
                </a:lnTo>
                <a:lnTo>
                  <a:pt y="291" x="62"/>
                </a:lnTo>
                <a:lnTo>
                  <a:pt y="312" x="52"/>
                </a:lnTo>
                <a:lnTo>
                  <a:pt y="333" x="42"/>
                </a:lnTo>
                <a:lnTo>
                  <a:pt y="356" x="34"/>
                </a:lnTo>
                <a:lnTo>
                  <a:pt y="378" x="27"/>
                </a:lnTo>
                <a:lnTo>
                  <a:pt y="401" x="20"/>
                </a:lnTo>
                <a:lnTo>
                  <a:pt y="425" x="14"/>
                </a:lnTo>
                <a:lnTo>
                  <a:pt y="449" x="10"/>
                </a:lnTo>
                <a:lnTo>
                  <a:pt y="473" x="5"/>
                </a:lnTo>
                <a:lnTo>
                  <a:pt y="497" x="3"/>
                </a:lnTo>
                <a:lnTo>
                  <a:pt y="521" x="1"/>
                </a:lnTo>
                <a:lnTo>
                  <a:pt y="546" x="0"/>
                </a:lnTo>
                <a:lnTo>
                  <a:pt y="546" x="18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24" name="Shape 7724"/>
          <p:cNvSpPr/>
          <p:nvPr/>
        </p:nvSpPr>
        <p:spPr>
          <a:xfrm>
            <a:off y="2852736" x="1182687"/>
            <a:ext cy="1570036" cx="20636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25" name="Shape 7725"/>
          <p:cNvSpPr/>
          <p:nvPr/>
        </p:nvSpPr>
        <p:spPr>
          <a:xfrm>
            <a:off y="2852736" x="2516186"/>
            <a:ext cy="1570036" cx="20636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26" name="Shape 7726"/>
          <p:cNvSpPr/>
          <p:nvPr/>
        </p:nvSpPr>
        <p:spPr>
          <a:xfrm>
            <a:off y="3403600" x="1085850"/>
            <a:ext cy="469900" cx="211136"/>
          </a:xfrm>
          <a:custGeom>
            <a:pathLst>
              <a:path w="175" extrusionOk="0" h="367">
                <a:moveTo>
                  <a:pt y="183" x="175"/>
                </a:moveTo>
                <a:lnTo>
                  <a:pt y="166" x="174"/>
                </a:lnTo>
                <a:lnTo>
                  <a:pt y="151" x="172"/>
                </a:lnTo>
                <a:lnTo>
                  <a:pt y="135" x="168"/>
                </a:lnTo>
                <a:lnTo>
                  <a:pt y="121" x="163"/>
                </a:lnTo>
                <a:lnTo>
                  <a:pt y="109" x="156"/>
                </a:lnTo>
                <a:lnTo>
                  <a:pt y="97" x="148"/>
                </a:lnTo>
                <a:lnTo>
                  <a:pt y="86" x="140"/>
                </a:lnTo>
                <a:lnTo>
                  <a:pt y="75" x="133"/>
                </a:lnTo>
                <a:lnTo>
                  <a:pt y="55" x="116"/>
                </a:lnTo>
                <a:lnTo>
                  <a:pt y="37" x="102"/>
                </a:lnTo>
                <a:lnTo>
                  <a:pt y="28" x="96"/>
                </a:lnTo>
                <a:lnTo>
                  <a:pt y="18" x="92"/>
                </a:lnTo>
                <a:lnTo>
                  <a:pt y="10" x="89"/>
                </a:lnTo>
                <a:lnTo>
                  <a:pt y="0" x="88"/>
                </a:lnTo>
                <a:lnTo>
                  <a:pt y="10" x="88"/>
                </a:lnTo>
                <a:lnTo>
                  <a:pt y="18" x="85"/>
                </a:lnTo>
                <a:lnTo>
                  <a:pt y="27" x="81"/>
                </a:lnTo>
                <a:lnTo>
                  <a:pt y="37" x="75"/>
                </a:lnTo>
                <a:lnTo>
                  <a:pt y="55" x="61"/>
                </a:lnTo>
                <a:lnTo>
                  <a:pt y="75" x="45"/>
                </a:lnTo>
                <a:lnTo>
                  <a:pt y="86" x="37"/>
                </a:lnTo>
                <a:lnTo>
                  <a:pt y="97" x="29"/>
                </a:lnTo>
                <a:lnTo>
                  <a:pt y="109" x="21"/>
                </a:lnTo>
                <a:lnTo>
                  <a:pt y="121" x="14"/>
                </a:lnTo>
                <a:lnTo>
                  <a:pt y="135" x="9"/>
                </a:lnTo>
                <a:lnTo>
                  <a:pt y="151" x="5"/>
                </a:lnTo>
                <a:lnTo>
                  <a:pt y="166" x="2"/>
                </a:lnTo>
                <a:lnTo>
                  <a:pt y="183" x="0"/>
                </a:lnTo>
                <a:lnTo>
                  <a:pt y="200" x="2"/>
                </a:lnTo>
                <a:lnTo>
                  <a:pt y="217" x="5"/>
                </a:lnTo>
                <a:lnTo>
                  <a:pt y="231" x="9"/>
                </a:lnTo>
                <a:lnTo>
                  <a:pt y="245" x="13"/>
                </a:lnTo>
                <a:lnTo>
                  <a:pt y="258" x="20"/>
                </a:lnTo>
                <a:lnTo>
                  <a:pt y="271" x="27"/>
                </a:lnTo>
                <a:lnTo>
                  <a:pt y="282" x="36"/>
                </a:lnTo>
                <a:lnTo>
                  <a:pt y="292" x="43"/>
                </a:lnTo>
                <a:lnTo>
                  <a:pt y="312" x="60"/>
                </a:lnTo>
                <a:lnTo>
                  <a:pt y="330" x="74"/>
                </a:lnTo>
                <a:lnTo>
                  <a:pt y="340" x="79"/>
                </a:lnTo>
                <a:lnTo>
                  <a:pt y="349" x="84"/>
                </a:lnTo>
                <a:lnTo>
                  <a:pt y="358" x="86"/>
                </a:lnTo>
                <a:lnTo>
                  <a:pt y="367" x="88"/>
                </a:lnTo>
                <a:lnTo>
                  <a:pt y="358" x="88"/>
                </a:lnTo>
                <a:lnTo>
                  <a:pt y="349" x="91"/>
                </a:lnTo>
                <a:lnTo>
                  <a:pt y="340" x="95"/>
                </a:lnTo>
                <a:lnTo>
                  <a:pt y="332" x="101"/>
                </a:lnTo>
                <a:lnTo>
                  <a:pt y="312" x="115"/>
                </a:lnTo>
                <a:lnTo>
                  <a:pt y="292" x="130"/>
                </a:lnTo>
                <a:lnTo>
                  <a:pt y="282" x="139"/>
                </a:lnTo>
                <a:lnTo>
                  <a:pt y="271" x="147"/>
                </a:lnTo>
                <a:lnTo>
                  <a:pt y="258" x="154"/>
                </a:lnTo>
                <a:lnTo>
                  <a:pt y="245" x="161"/>
                </a:lnTo>
                <a:lnTo>
                  <a:pt y="231" x="167"/>
                </a:lnTo>
                <a:lnTo>
                  <a:pt y="217" x="171"/>
                </a:lnTo>
                <a:lnTo>
                  <a:pt y="200" x="174"/>
                </a:lnTo>
                <a:lnTo>
                  <a:pt y="183" x="17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27" name="Shape 7727"/>
          <p:cNvSpPr/>
          <p:nvPr/>
        </p:nvSpPr>
        <p:spPr>
          <a:xfrm>
            <a:off y="3403600" x="1179512"/>
            <a:ext cy="234949" cx="128586"/>
          </a:xfrm>
          <a:custGeom>
            <a:pathLst>
              <a:path w="105" extrusionOk="0" h="183">
                <a:moveTo>
                  <a:pt y="0" x="19"/>
                </a:moveTo>
                <a:lnTo>
                  <a:pt y="0" x="0"/>
                </a:lnTo>
                <a:lnTo>
                  <a:pt y="11" x="2"/>
                </a:lnTo>
                <a:lnTo>
                  <a:pt y="21" x="6"/>
                </a:lnTo>
                <a:lnTo>
                  <a:pt y="32" x="10"/>
                </a:lnTo>
                <a:lnTo>
                  <a:pt y="42" x="16"/>
                </a:lnTo>
                <a:lnTo>
                  <a:pt y="61" x="31"/>
                </a:lnTo>
                <a:lnTo>
                  <a:pt y="80" x="47"/>
                </a:lnTo>
                <a:lnTo>
                  <a:pt y="90" x="54"/>
                </a:lnTo>
                <a:lnTo>
                  <a:pt y="101" x="62"/>
                </a:lnTo>
                <a:lnTo>
                  <a:pt y="113" x="69"/>
                </a:lnTo>
                <a:lnTo>
                  <a:pt y="125" x="75"/>
                </a:lnTo>
                <a:lnTo>
                  <a:pt y="138" x="81"/>
                </a:lnTo>
                <a:lnTo>
                  <a:pt y="152" x="85"/>
                </a:lnTo>
                <a:lnTo>
                  <a:pt y="168" x="86"/>
                </a:lnTo>
                <a:lnTo>
                  <a:pt y="183" x="88"/>
                </a:lnTo>
                <a:lnTo>
                  <a:pt y="183" x="105"/>
                </a:lnTo>
                <a:lnTo>
                  <a:pt y="165" x="105"/>
                </a:lnTo>
                <a:lnTo>
                  <a:pt y="148" x="102"/>
                </a:lnTo>
                <a:lnTo>
                  <a:pt y="133" x="96"/>
                </a:lnTo>
                <a:lnTo>
                  <a:pt y="118" x="91"/>
                </a:lnTo>
                <a:lnTo>
                  <a:pt y="104" x="84"/>
                </a:lnTo>
                <a:lnTo>
                  <a:pt y="92" x="77"/>
                </a:lnTo>
                <a:lnTo>
                  <a:pt y="80" x="68"/>
                </a:lnTo>
                <a:lnTo>
                  <a:pt y="69" x="60"/>
                </a:lnTo>
                <a:lnTo>
                  <a:pt y="49" x="44"/>
                </a:lnTo>
                <a:lnTo>
                  <a:pt y="31" x="30"/>
                </a:lnTo>
                <a:lnTo>
                  <a:pt y="24" x="26"/>
                </a:lnTo>
                <a:lnTo>
                  <a:pt y="15" x="22"/>
                </a:lnTo>
                <a:lnTo>
                  <a:pt y="7" x="19"/>
                </a:lnTo>
                <a:lnTo>
                  <a:pt y="0" x="19"/>
                </a:lnTo>
                <a:lnTo>
                  <a:pt y="0" x="0"/>
                </a:lnTo>
                <a:lnTo>
                  <a:pt y="0" x="19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28" name="Shape 7728"/>
          <p:cNvSpPr/>
          <p:nvPr/>
        </p:nvSpPr>
        <p:spPr>
          <a:xfrm>
            <a:off y="3403600" x="1074737"/>
            <a:ext cy="234949" cx="128586"/>
          </a:xfrm>
          <a:custGeom>
            <a:pathLst>
              <a:path w="106" extrusionOk="0" h="183">
                <a:moveTo>
                  <a:pt y="183" x="17"/>
                </a:moveTo>
                <a:lnTo>
                  <a:pt y="183" x="17"/>
                </a:lnTo>
                <a:lnTo>
                  <a:pt y="168" x="18"/>
                </a:lnTo>
                <a:lnTo>
                  <a:pt y="152" x="21"/>
                </a:lnTo>
                <a:lnTo>
                  <a:pt y="138" x="25"/>
                </a:lnTo>
                <a:lnTo>
                  <a:pt y="125" x="31"/>
                </a:lnTo>
                <a:lnTo>
                  <a:pt y="113" x="37"/>
                </a:lnTo>
                <a:lnTo>
                  <a:pt y="101" x="44"/>
                </a:lnTo>
                <a:lnTo>
                  <a:pt y="90" x="52"/>
                </a:lnTo>
                <a:lnTo>
                  <a:pt y="80" x="59"/>
                </a:lnTo>
                <a:lnTo>
                  <a:pt y="61" x="76"/>
                </a:lnTo>
                <a:lnTo>
                  <a:pt y="41" x="90"/>
                </a:lnTo>
                <a:lnTo>
                  <a:pt y="31" x="96"/>
                </a:lnTo>
                <a:lnTo>
                  <a:pt y="21" x="101"/>
                </a:lnTo>
                <a:lnTo>
                  <a:pt y="11" x="104"/>
                </a:lnTo>
                <a:lnTo>
                  <a:pt y="0" x="106"/>
                </a:lnTo>
                <a:lnTo>
                  <a:pt y="0" x="87"/>
                </a:lnTo>
                <a:lnTo>
                  <a:pt y="7" x="87"/>
                </a:lnTo>
                <a:lnTo>
                  <a:pt y="15" x="85"/>
                </a:lnTo>
                <a:lnTo>
                  <a:pt y="22" x="82"/>
                </a:lnTo>
                <a:lnTo>
                  <a:pt y="31" x="76"/>
                </a:lnTo>
                <a:lnTo>
                  <a:pt y="49" x="62"/>
                </a:lnTo>
                <a:lnTo>
                  <a:pt y="69" x="46"/>
                </a:lnTo>
                <a:lnTo>
                  <a:pt y="80" x="38"/>
                </a:lnTo>
                <a:lnTo>
                  <a:pt y="92" x="29"/>
                </a:lnTo>
                <a:lnTo>
                  <a:pt y="104" x="22"/>
                </a:lnTo>
                <a:lnTo>
                  <a:pt y="118" x="15"/>
                </a:lnTo>
                <a:lnTo>
                  <a:pt y="133" x="8"/>
                </a:lnTo>
                <a:lnTo>
                  <a:pt y="148" x="4"/>
                </a:lnTo>
                <a:lnTo>
                  <a:pt y="165" x="1"/>
                </a:lnTo>
                <a:lnTo>
                  <a:pt y="183" x="0"/>
                </a:lnTo>
                <a:lnTo>
                  <a:pt y="183" x="0"/>
                </a:lnTo>
                <a:lnTo>
                  <a:pt y="183" x="17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29" name="Shape 7729"/>
          <p:cNvSpPr/>
          <p:nvPr/>
        </p:nvSpPr>
        <p:spPr>
          <a:xfrm>
            <a:off y="3638550" x="1074737"/>
            <a:ext cy="236536" cx="126999"/>
          </a:xfrm>
          <a:custGeom>
            <a:pathLst>
              <a:path w="104" extrusionOk="0" h="185">
                <a:moveTo>
                  <a:pt y="185" x="87"/>
                </a:moveTo>
                <a:lnTo>
                  <a:pt y="184" x="104"/>
                </a:lnTo>
                <a:lnTo>
                  <a:pt y="173" x="103"/>
                </a:lnTo>
                <a:lnTo>
                  <a:pt y="163" x="99"/>
                </a:lnTo>
                <a:lnTo>
                  <a:pt y="153" x="94"/>
                </a:lnTo>
                <a:lnTo>
                  <a:pt y="143" x="89"/>
                </a:lnTo>
                <a:lnTo>
                  <a:pt y="125" x="75"/>
                </a:lnTo>
                <a:lnTo>
                  <a:pt y="103" x="58"/>
                </a:lnTo>
                <a:lnTo>
                  <a:pt y="94" x="51"/>
                </a:lnTo>
                <a:lnTo>
                  <a:pt y="82" x="42"/>
                </a:lnTo>
                <a:lnTo>
                  <a:pt y="71" x="35"/>
                </a:lnTo>
                <a:lnTo>
                  <a:pt y="60" x="29"/>
                </a:lnTo>
                <a:lnTo>
                  <a:pt y="46" x="24"/>
                </a:lnTo>
                <a:lnTo>
                  <a:pt y="31" x="20"/>
                </a:lnTo>
                <a:lnTo>
                  <a:pt y="17" x="18"/>
                </a:lnTo>
                <a:lnTo>
                  <a:pt y="0" x="17"/>
                </a:lnTo>
                <a:lnTo>
                  <a:pt y="0" x="0"/>
                </a:lnTo>
                <a:lnTo>
                  <a:pt y="19" x="1"/>
                </a:lnTo>
                <a:lnTo>
                  <a:pt y="36" x="4"/>
                </a:lnTo>
                <a:lnTo>
                  <a:pt y="51" x="8"/>
                </a:lnTo>
                <a:lnTo>
                  <a:pt y="67" x="14"/>
                </a:lnTo>
                <a:lnTo>
                  <a:pt y="79" x="21"/>
                </a:lnTo>
                <a:lnTo>
                  <a:pt y="92" x="28"/>
                </a:lnTo>
                <a:lnTo>
                  <a:pt y="103" x="37"/>
                </a:lnTo>
                <a:lnTo>
                  <a:pt y="115" x="45"/>
                </a:lnTo>
                <a:lnTo>
                  <a:pt y="134" x="61"/>
                </a:lnTo>
                <a:lnTo>
                  <a:pt y="153" x="75"/>
                </a:lnTo>
                <a:lnTo>
                  <a:pt y="161" x="79"/>
                </a:lnTo>
                <a:lnTo>
                  <a:pt y="170" x="83"/>
                </a:lnTo>
                <a:lnTo>
                  <a:pt y="177" x="86"/>
                </a:lnTo>
                <a:lnTo>
                  <a:pt y="185" x="87"/>
                </a:lnTo>
                <a:lnTo>
                  <a:pt y="184" x="104"/>
                </a:lnTo>
                <a:lnTo>
                  <a:pt y="185" x="87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30" name="Shape 7730"/>
          <p:cNvSpPr/>
          <p:nvPr/>
        </p:nvSpPr>
        <p:spPr>
          <a:xfrm>
            <a:off y="3638550" x="1179512"/>
            <a:ext cy="236536" cx="128586"/>
          </a:xfrm>
          <a:custGeom>
            <a:pathLst>
              <a:path w="105" extrusionOk="0" h="185">
                <a:moveTo>
                  <a:pt y="0" x="88"/>
                </a:moveTo>
                <a:lnTo>
                  <a:pt y="0" x="88"/>
                </a:lnTo>
                <a:lnTo>
                  <a:pt y="17" x="86"/>
                </a:lnTo>
                <a:lnTo>
                  <a:pt y="31" x="84"/>
                </a:lnTo>
                <a:lnTo>
                  <a:pt y="46" x="79"/>
                </a:lnTo>
                <a:lnTo>
                  <a:pt y="58" x="75"/>
                </a:lnTo>
                <a:lnTo>
                  <a:pt y="71" x="68"/>
                </a:lnTo>
                <a:lnTo>
                  <a:pt y="82" x="61"/>
                </a:lnTo>
                <a:lnTo>
                  <a:pt y="94" x="53"/>
                </a:lnTo>
                <a:lnTo>
                  <a:pt y="105" x="45"/>
                </a:lnTo>
                <a:lnTo>
                  <a:pt y="125" x="29"/>
                </a:lnTo>
                <a:lnTo>
                  <a:pt y="143" x="14"/>
                </a:lnTo>
                <a:lnTo>
                  <a:pt y="153" x="9"/>
                </a:lnTo>
                <a:lnTo>
                  <a:pt y="163" x="3"/>
                </a:lnTo>
                <a:lnTo>
                  <a:pt y="174" x="0"/>
                </a:lnTo>
                <a:lnTo>
                  <a:pt y="185" x="0"/>
                </a:lnTo>
                <a:lnTo>
                  <a:pt y="184" x="17"/>
                </a:lnTo>
                <a:lnTo>
                  <a:pt y="177" x="17"/>
                </a:lnTo>
                <a:lnTo>
                  <a:pt y="170" x="20"/>
                </a:lnTo>
                <a:lnTo>
                  <a:pt y="161" x="23"/>
                </a:lnTo>
                <a:lnTo>
                  <a:pt y="153" x="29"/>
                </a:lnTo>
                <a:lnTo>
                  <a:pt y="134" x="43"/>
                </a:lnTo>
                <a:lnTo>
                  <a:pt y="115" x="58"/>
                </a:lnTo>
                <a:lnTo>
                  <a:pt y="103" x="67"/>
                </a:lnTo>
                <a:lnTo>
                  <a:pt y="92" x="75"/>
                </a:lnTo>
                <a:lnTo>
                  <a:pt y="79" x="84"/>
                </a:lnTo>
                <a:lnTo>
                  <a:pt y="67" x="91"/>
                </a:lnTo>
                <a:lnTo>
                  <a:pt y="51" x="96"/>
                </a:lnTo>
                <a:lnTo>
                  <a:pt y="36" x="101"/>
                </a:lnTo>
                <a:lnTo>
                  <a:pt y="19" x="103"/>
                </a:lnTo>
                <a:lnTo>
                  <a:pt y="0" x="105"/>
                </a:lnTo>
                <a:lnTo>
                  <a:pt y="0" x="105"/>
                </a:lnTo>
                <a:lnTo>
                  <a:pt y="0" x="88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31" name="Shape 7731"/>
          <p:cNvSpPr/>
          <p:nvPr/>
        </p:nvSpPr>
        <p:spPr>
          <a:xfrm>
            <a:off y="2965450" x="2420936"/>
            <a:ext cy="473075" cx="211136"/>
          </a:xfrm>
          <a:custGeom>
            <a:pathLst>
              <a:path w="175" extrusionOk="0" h="368">
                <a:moveTo>
                  <a:pt y="183" x="0"/>
                </a:moveTo>
                <a:lnTo>
                  <a:pt y="201" x="0"/>
                </a:lnTo>
                <a:lnTo>
                  <a:pt y="217" x="3"/>
                </a:lnTo>
                <a:lnTo>
                  <a:pt y="231" x="7"/>
                </a:lnTo>
                <a:lnTo>
                  <a:pt y="245" x="13"/>
                </a:lnTo>
                <a:lnTo>
                  <a:pt y="258" x="20"/>
                </a:lnTo>
                <a:lnTo>
                  <a:pt y="271" x="27"/>
                </a:lnTo>
                <a:lnTo>
                  <a:pt y="282" x="34"/>
                </a:lnTo>
                <a:lnTo>
                  <a:pt y="292" x="42"/>
                </a:lnTo>
                <a:lnTo>
                  <a:pt y="312" x="58"/>
                </a:lnTo>
                <a:lnTo>
                  <a:pt y="331" x="72"/>
                </a:lnTo>
                <a:lnTo>
                  <a:pt y="340" x="78"/>
                </a:lnTo>
                <a:lnTo>
                  <a:pt y="348" x="82"/>
                </a:lnTo>
                <a:lnTo>
                  <a:pt y="358" x="86"/>
                </a:lnTo>
                <a:lnTo>
                  <a:pt y="368" x="86"/>
                </a:lnTo>
                <a:lnTo>
                  <a:pt y="358" x="87"/>
                </a:lnTo>
                <a:lnTo>
                  <a:pt y="350" x="90"/>
                </a:lnTo>
                <a:lnTo>
                  <a:pt y="340" x="95"/>
                </a:lnTo>
                <a:lnTo>
                  <a:pt y="331" x="100"/>
                </a:lnTo>
                <a:lnTo>
                  <a:pt y="313" x="114"/>
                </a:lnTo>
                <a:lnTo>
                  <a:pt y="293" x="130"/>
                </a:lnTo>
                <a:lnTo>
                  <a:pt y="282" x="138"/>
                </a:lnTo>
                <a:lnTo>
                  <a:pt y="271" x="147"/>
                </a:lnTo>
                <a:lnTo>
                  <a:pt y="258" x="154"/>
                </a:lnTo>
                <a:lnTo>
                  <a:pt y="245" x="161"/>
                </a:lnTo>
                <a:lnTo>
                  <a:pt y="231" x="166"/>
                </a:lnTo>
                <a:lnTo>
                  <a:pt y="217" x="171"/>
                </a:lnTo>
                <a:lnTo>
                  <a:pt y="201" x="174"/>
                </a:lnTo>
                <a:lnTo>
                  <a:pt y="183" x="175"/>
                </a:lnTo>
                <a:lnTo>
                  <a:pt y="166" x="174"/>
                </a:lnTo>
                <a:lnTo>
                  <a:pt y="151" x="171"/>
                </a:lnTo>
                <a:lnTo>
                  <a:pt y="135" x="166"/>
                </a:lnTo>
                <a:lnTo>
                  <a:pt y="121" x="161"/>
                </a:lnTo>
                <a:lnTo>
                  <a:pt y="108" x="155"/>
                </a:lnTo>
                <a:lnTo>
                  <a:pt y="97" x="148"/>
                </a:lnTo>
                <a:lnTo>
                  <a:pt y="86" x="140"/>
                </a:lnTo>
                <a:lnTo>
                  <a:pt y="74" x="131"/>
                </a:lnTo>
                <a:lnTo>
                  <a:pt y="55" x="116"/>
                </a:lnTo>
                <a:lnTo>
                  <a:pt y="36" x="102"/>
                </a:lnTo>
                <a:lnTo>
                  <a:pt y="28" x="96"/>
                </a:lnTo>
                <a:lnTo>
                  <a:pt y="18" x="92"/>
                </a:lnTo>
                <a:lnTo>
                  <a:pt y="10" x="89"/>
                </a:lnTo>
                <a:lnTo>
                  <a:pt y="0" x="87"/>
                </a:lnTo>
                <a:lnTo>
                  <a:pt y="10" x="87"/>
                </a:lnTo>
                <a:lnTo>
                  <a:pt y="18" x="85"/>
                </a:lnTo>
                <a:lnTo>
                  <a:pt y="26" x="80"/>
                </a:lnTo>
                <a:lnTo>
                  <a:pt y="36" x="75"/>
                </a:lnTo>
                <a:lnTo>
                  <a:pt y="55" x="61"/>
                </a:lnTo>
                <a:lnTo>
                  <a:pt y="74" x="44"/>
                </a:lnTo>
                <a:lnTo>
                  <a:pt y="86" x="37"/>
                </a:lnTo>
                <a:lnTo>
                  <a:pt y="97" x="28"/>
                </a:lnTo>
                <a:lnTo>
                  <a:pt y="108" x="21"/>
                </a:lnTo>
                <a:lnTo>
                  <a:pt y="122" x="14"/>
                </a:lnTo>
                <a:lnTo>
                  <a:pt y="135" x="8"/>
                </a:lnTo>
                <a:lnTo>
                  <a:pt y="151" x="4"/>
                </a:lnTo>
                <a:lnTo>
                  <a:pt y="166" x="0"/>
                </a:lnTo>
                <a:lnTo>
                  <a:pt y="183" x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32" name="Shape 7732"/>
          <p:cNvSpPr/>
          <p:nvPr/>
        </p:nvSpPr>
        <p:spPr>
          <a:xfrm>
            <a:off y="3200400" x="2409825"/>
            <a:ext cy="238125" cx="125412"/>
          </a:xfrm>
          <a:custGeom>
            <a:pathLst>
              <a:path w="103" extrusionOk="0" h="185">
                <a:moveTo>
                  <a:pt y="185" x="86"/>
                </a:moveTo>
                <a:lnTo>
                  <a:pt y="184" x="103"/>
                </a:lnTo>
                <a:lnTo>
                  <a:pt y="174" x="103"/>
                </a:lnTo>
                <a:lnTo>
                  <a:pt y="162" x="98"/>
                </a:lnTo>
                <a:lnTo>
                  <a:pt y="153" x="94"/>
                </a:lnTo>
                <a:lnTo>
                  <a:pt y="143" x="87"/>
                </a:lnTo>
                <a:lnTo>
                  <a:pt y="124" x="73"/>
                </a:lnTo>
                <a:lnTo>
                  <a:pt y="105" x="57"/>
                </a:lnTo>
                <a:lnTo>
                  <a:pt y="93" x="49"/>
                </a:lnTo>
                <a:lnTo>
                  <a:pt y="83" x="42"/>
                </a:lnTo>
                <a:lnTo>
                  <a:pt y="71" x="35"/>
                </a:lnTo>
                <a:lnTo>
                  <a:pt y="59" x="29"/>
                </a:lnTo>
                <a:lnTo>
                  <a:pt y="47" x="24"/>
                </a:lnTo>
                <a:lnTo>
                  <a:pt y="33" x="19"/>
                </a:lnTo>
                <a:lnTo>
                  <a:pt y="17" x="16"/>
                </a:lnTo>
                <a:lnTo>
                  <a:pt y="0" x="16"/>
                </a:lnTo>
                <a:lnTo>
                  <a:pt y="0" x="0"/>
                </a:lnTo>
                <a:lnTo>
                  <a:pt y="18" x="0"/>
                </a:lnTo>
                <a:lnTo>
                  <a:pt y="35" x="2"/>
                </a:lnTo>
                <a:lnTo>
                  <a:pt y="51" x="7"/>
                </a:lnTo>
                <a:lnTo>
                  <a:pt y="66" x="14"/>
                </a:lnTo>
                <a:lnTo>
                  <a:pt y="79" x="19"/>
                </a:lnTo>
                <a:lnTo>
                  <a:pt y="92" x="28"/>
                </a:lnTo>
                <a:lnTo>
                  <a:pt y="103" x="35"/>
                </a:lnTo>
                <a:lnTo>
                  <a:pt y="114" x="43"/>
                </a:lnTo>
                <a:lnTo>
                  <a:pt y="134" x="60"/>
                </a:lnTo>
                <a:lnTo>
                  <a:pt y="153" x="73"/>
                </a:lnTo>
                <a:lnTo>
                  <a:pt y="161" x="79"/>
                </a:lnTo>
                <a:lnTo>
                  <a:pt y="170" x="83"/>
                </a:lnTo>
                <a:lnTo>
                  <a:pt y="177" x="86"/>
                </a:lnTo>
                <a:lnTo>
                  <a:pt y="185" x="86"/>
                </a:lnTo>
                <a:lnTo>
                  <a:pt y="184" x="103"/>
                </a:lnTo>
                <a:lnTo>
                  <a:pt y="185" x="86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33" name="Shape 7733"/>
          <p:cNvSpPr/>
          <p:nvPr/>
        </p:nvSpPr>
        <p:spPr>
          <a:xfrm>
            <a:off y="3200400" x="2514600"/>
            <a:ext cy="238125" cx="126999"/>
          </a:xfrm>
          <a:custGeom>
            <a:pathLst>
              <a:path w="105" extrusionOk="0" h="185">
                <a:moveTo>
                  <a:pt y="0" x="88"/>
                </a:moveTo>
                <a:lnTo>
                  <a:pt y="0" x="88"/>
                </a:lnTo>
                <a:lnTo>
                  <a:pt y="17" x="87"/>
                </a:lnTo>
                <a:lnTo>
                  <a:pt y="31" x="84"/>
                </a:lnTo>
                <a:lnTo>
                  <a:pt y="45" x="80"/>
                </a:lnTo>
                <a:lnTo>
                  <a:pt y="59" x="74"/>
                </a:lnTo>
                <a:lnTo>
                  <a:pt y="71" x="69"/>
                </a:lnTo>
                <a:lnTo>
                  <a:pt y="83" x="62"/>
                </a:lnTo>
                <a:lnTo>
                  <a:pt y="93" x="53"/>
                </a:lnTo>
                <a:lnTo>
                  <a:pt y="105" x="45"/>
                </a:lnTo>
                <a:lnTo>
                  <a:pt y="124" x="29"/>
                </a:lnTo>
                <a:lnTo>
                  <a:pt y="143" x="15"/>
                </a:lnTo>
                <a:lnTo>
                  <a:pt y="153" x="8"/>
                </a:lnTo>
                <a:lnTo>
                  <a:pt y="162" x="4"/>
                </a:lnTo>
                <a:lnTo>
                  <a:pt y="174" x="1"/>
                </a:lnTo>
                <a:lnTo>
                  <a:pt y="185" x="0"/>
                </a:lnTo>
                <a:lnTo>
                  <a:pt y="184" x="17"/>
                </a:lnTo>
                <a:lnTo>
                  <a:pt y="177" x="18"/>
                </a:lnTo>
                <a:lnTo>
                  <a:pt y="170" x="21"/>
                </a:lnTo>
                <a:lnTo>
                  <a:pt y="161" x="24"/>
                </a:lnTo>
                <a:lnTo>
                  <a:pt y="153" x="29"/>
                </a:lnTo>
                <a:lnTo>
                  <a:pt y="134" x="42"/>
                </a:lnTo>
                <a:lnTo>
                  <a:pt y="114" x="59"/>
                </a:lnTo>
                <a:lnTo>
                  <a:pt y="105" x="67"/>
                </a:lnTo>
                <a:lnTo>
                  <a:pt y="92" x="76"/>
                </a:lnTo>
                <a:lnTo>
                  <a:pt y="79" x="83"/>
                </a:lnTo>
                <a:lnTo>
                  <a:pt y="66" x="90"/>
                </a:lnTo>
                <a:lnTo>
                  <a:pt y="51" x="97"/>
                </a:lnTo>
                <a:lnTo>
                  <a:pt y="35" x="101"/>
                </a:lnTo>
                <a:lnTo>
                  <a:pt y="18" x="104"/>
                </a:lnTo>
                <a:lnTo>
                  <a:pt y="0" x="105"/>
                </a:lnTo>
                <a:lnTo>
                  <a:pt y="0" x="105"/>
                </a:lnTo>
                <a:lnTo>
                  <a:pt y="0" x="88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34" name="Shape 7734"/>
          <p:cNvSpPr/>
          <p:nvPr/>
        </p:nvSpPr>
        <p:spPr>
          <a:xfrm>
            <a:off y="2965450" x="2516186"/>
            <a:ext cy="234949" cx="125412"/>
          </a:xfrm>
          <a:custGeom>
            <a:pathLst>
              <a:path w="104" extrusionOk="0" h="183">
                <a:moveTo>
                  <a:pt y="0" x="17"/>
                </a:moveTo>
                <a:lnTo>
                  <a:pt y="0" x="0"/>
                </a:lnTo>
                <a:lnTo>
                  <a:pt y="11" x="1"/>
                </a:lnTo>
                <a:lnTo>
                  <a:pt y="22" x="4"/>
                </a:lnTo>
                <a:lnTo>
                  <a:pt y="32" x="10"/>
                </a:lnTo>
                <a:lnTo>
                  <a:pt y="42" x="16"/>
                </a:lnTo>
                <a:lnTo>
                  <a:pt y="60" x="30"/>
                </a:lnTo>
                <a:lnTo>
                  <a:pt y="80" x="47"/>
                </a:lnTo>
                <a:lnTo>
                  <a:pt y="90" x="54"/>
                </a:lnTo>
                <a:lnTo>
                  <a:pt y="101" x="62"/>
                </a:lnTo>
                <a:lnTo>
                  <a:pt y="113" x="68"/>
                </a:lnTo>
                <a:lnTo>
                  <a:pt y="125" x="75"/>
                </a:lnTo>
                <a:lnTo>
                  <a:pt y="138" x="80"/>
                </a:lnTo>
                <a:lnTo>
                  <a:pt y="152" x="83"/>
                </a:lnTo>
                <a:lnTo>
                  <a:pt y="168" x="86"/>
                </a:lnTo>
                <a:lnTo>
                  <a:pt y="183" x="87"/>
                </a:lnTo>
                <a:lnTo>
                  <a:pt y="183" x="104"/>
                </a:lnTo>
                <a:lnTo>
                  <a:pt y="165" x="103"/>
                </a:lnTo>
                <a:lnTo>
                  <a:pt y="148" x="100"/>
                </a:lnTo>
                <a:lnTo>
                  <a:pt y="132" x="96"/>
                </a:lnTo>
                <a:lnTo>
                  <a:pt y="118" x="90"/>
                </a:lnTo>
                <a:lnTo>
                  <a:pt y="104" x="83"/>
                </a:lnTo>
                <a:lnTo>
                  <a:pt y="93" x="76"/>
                </a:lnTo>
                <a:lnTo>
                  <a:pt y="80" x="68"/>
                </a:lnTo>
                <a:lnTo>
                  <a:pt y="70" x="59"/>
                </a:lnTo>
                <a:lnTo>
                  <a:pt y="50" x="44"/>
                </a:lnTo>
                <a:lnTo>
                  <a:pt y="32" x="30"/>
                </a:lnTo>
                <a:lnTo>
                  <a:pt y="24" x="24"/>
                </a:lnTo>
                <a:lnTo>
                  <a:pt y="15" x="21"/>
                </a:lnTo>
                <a:lnTo>
                  <a:pt y="8" x="18"/>
                </a:lnTo>
                <a:lnTo>
                  <a:pt y="0" x="17"/>
                </a:lnTo>
                <a:lnTo>
                  <a:pt y="0" x="0"/>
                </a:lnTo>
                <a:lnTo>
                  <a:pt y="0" x="17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35" name="Shape 7735"/>
          <p:cNvSpPr/>
          <p:nvPr/>
        </p:nvSpPr>
        <p:spPr>
          <a:xfrm>
            <a:off y="2965450" x="2409825"/>
            <a:ext cy="234949" cx="126999"/>
          </a:xfrm>
          <a:custGeom>
            <a:pathLst>
              <a:path w="104" extrusionOk="0" h="183">
                <a:moveTo>
                  <a:pt y="183" x="16"/>
                </a:moveTo>
                <a:lnTo>
                  <a:pt y="183" x="16"/>
                </a:lnTo>
                <a:lnTo>
                  <a:pt y="168" x="18"/>
                </a:lnTo>
                <a:lnTo>
                  <a:pt y="152" x="19"/>
                </a:lnTo>
                <a:lnTo>
                  <a:pt y="138" x="24"/>
                </a:lnTo>
                <a:lnTo>
                  <a:pt y="125" x="29"/>
                </a:lnTo>
                <a:lnTo>
                  <a:pt y="113" x="36"/>
                </a:lnTo>
                <a:lnTo>
                  <a:pt y="101" x="43"/>
                </a:lnTo>
                <a:lnTo>
                  <a:pt y="90" x="50"/>
                </a:lnTo>
                <a:lnTo>
                  <a:pt y="80" x="59"/>
                </a:lnTo>
                <a:lnTo>
                  <a:pt y="60" x="76"/>
                </a:lnTo>
                <a:lnTo>
                  <a:pt y="41" x="90"/>
                </a:lnTo>
                <a:lnTo>
                  <a:pt y="31" x="95"/>
                </a:lnTo>
                <a:lnTo>
                  <a:pt y="21" x="100"/>
                </a:lnTo>
                <a:lnTo>
                  <a:pt y="11" x="104"/>
                </a:lnTo>
                <a:lnTo>
                  <a:pt y="0" x="104"/>
                </a:lnTo>
                <a:lnTo>
                  <a:pt y="0" x="87"/>
                </a:lnTo>
                <a:lnTo>
                  <a:pt y="8" x="87"/>
                </a:lnTo>
                <a:lnTo>
                  <a:pt y="15" x="84"/>
                </a:lnTo>
                <a:lnTo>
                  <a:pt y="24" x="80"/>
                </a:lnTo>
                <a:lnTo>
                  <a:pt y="31" x="76"/>
                </a:lnTo>
                <a:lnTo>
                  <a:pt y="49" x="62"/>
                </a:lnTo>
                <a:lnTo>
                  <a:pt y="69" x="46"/>
                </a:lnTo>
                <a:lnTo>
                  <a:pt y="80" x="38"/>
                </a:lnTo>
                <a:lnTo>
                  <a:pt y="91" x="29"/>
                </a:lnTo>
                <a:lnTo>
                  <a:pt y="104" x="21"/>
                </a:lnTo>
                <a:lnTo>
                  <a:pt y="118" x="14"/>
                </a:lnTo>
                <a:lnTo>
                  <a:pt y="132" x="8"/>
                </a:lnTo>
                <a:lnTo>
                  <a:pt y="148" x="4"/>
                </a:lnTo>
                <a:lnTo>
                  <a:pt y="165" x="0"/>
                </a:lnTo>
                <a:lnTo>
                  <a:pt y="183" x="0"/>
                </a:lnTo>
                <a:lnTo>
                  <a:pt y="183" x="0"/>
                </a:lnTo>
                <a:lnTo>
                  <a:pt y="183" x="16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36" name="Shape 7736"/>
          <p:cNvSpPr/>
          <p:nvPr/>
        </p:nvSpPr>
        <p:spPr>
          <a:xfrm>
            <a:off y="4721225" x="1433512"/>
            <a:ext cy="101600" cx="92074"/>
          </a:xfrm>
          <a:custGeom>
            <a:pathLst>
              <a:path w="75" extrusionOk="0" h="78">
                <a:moveTo>
                  <a:pt y="78" x="0"/>
                </a:moveTo>
                <a:lnTo>
                  <a:pt y="45" x="75"/>
                </a:lnTo>
                <a:lnTo>
                  <a:pt y="0" x="7"/>
                </a:lnTo>
                <a:lnTo>
                  <a:pt y="78" x="0"/>
                </a:lnTo>
                <a:lnTo>
                  <a:pt y="45" x="75"/>
                </a:lnTo>
                <a:lnTo>
                  <a:pt y="78" x="0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37" name="Shape 7737"/>
          <p:cNvSpPr/>
          <p:nvPr/>
        </p:nvSpPr>
        <p:spPr>
          <a:xfrm>
            <a:off y="4759325" x="742950"/>
            <a:ext cy="847724" cx="704850"/>
          </a:xfrm>
          <a:custGeom>
            <a:pathLst>
              <a:path w="581" extrusionOk="0" h="659">
                <a:moveTo>
                  <a:pt y="658" x="17"/>
                </a:moveTo>
                <a:lnTo>
                  <a:pt y="638" x="16"/>
                </a:lnTo>
                <a:lnTo>
                  <a:pt y="615" x="14"/>
                </a:lnTo>
                <a:lnTo>
                  <a:pt y="593" x="16"/>
                </a:lnTo>
                <a:lnTo>
                  <a:pt y="569" x="17"/>
                </a:lnTo>
                <a:lnTo>
                  <a:pt y="543" x="18"/>
                </a:lnTo>
                <a:lnTo>
                  <a:pt y="518" x="23"/>
                </a:lnTo>
                <a:lnTo>
                  <a:pt y="491" x="27"/>
                </a:lnTo>
                <a:lnTo>
                  <a:pt y="463" x="33"/>
                </a:lnTo>
                <a:lnTo>
                  <a:pt y="436" x="38"/>
                </a:lnTo>
                <a:lnTo>
                  <a:pt y="408" x="47"/>
                </a:lnTo>
                <a:lnTo>
                  <a:pt y="379" x="55"/>
                </a:lnTo>
                <a:lnTo>
                  <a:pt y="351" x="66"/>
                </a:lnTo>
                <a:lnTo>
                  <a:pt y="324" x="78"/>
                </a:lnTo>
                <a:lnTo>
                  <a:pt y="296" x="90"/>
                </a:lnTo>
                <a:lnTo>
                  <a:pt y="269" x="105"/>
                </a:lnTo>
                <a:lnTo>
                  <a:pt y="243" x="120"/>
                </a:lnTo>
                <a:lnTo>
                  <a:pt y="217" x="137"/>
                </a:lnTo>
                <a:lnTo>
                  <a:pt y="192" x="155"/>
                </a:lnTo>
                <a:lnTo>
                  <a:pt y="169" x="175"/>
                </a:lnTo>
                <a:lnTo>
                  <a:pt y="147" x="196"/>
                </a:lnTo>
                <a:lnTo>
                  <a:pt y="124" x="219"/>
                </a:lnTo>
                <a:lnTo>
                  <a:pt y="104" x="244"/>
                </a:lnTo>
                <a:lnTo>
                  <a:pt y="86" x="270"/>
                </a:lnTo>
                <a:lnTo>
                  <a:pt y="70" x="296"/>
                </a:lnTo>
                <a:lnTo>
                  <a:pt y="55" x="326"/>
                </a:lnTo>
                <a:lnTo>
                  <a:pt y="42" x="357"/>
                </a:lnTo>
                <a:lnTo>
                  <a:pt y="32" x="390"/>
                </a:lnTo>
                <a:lnTo>
                  <a:pt y="24" x="423"/>
                </a:lnTo>
                <a:lnTo>
                  <a:pt y="18" x="460"/>
                </a:lnTo>
                <a:lnTo>
                  <a:pt y="15" x="498"/>
                </a:lnTo>
                <a:lnTo>
                  <a:pt y="14" x="518"/>
                </a:lnTo>
                <a:lnTo>
                  <a:pt y="14" x="538"/>
                </a:lnTo>
                <a:lnTo>
                  <a:pt y="15" x="559"/>
                </a:lnTo>
                <a:lnTo>
                  <a:pt y="17" x="580"/>
                </a:lnTo>
                <a:lnTo>
                  <a:pt y="1" x="581"/>
                </a:lnTo>
                <a:lnTo>
                  <a:pt y="0" x="559"/>
                </a:lnTo>
                <a:lnTo>
                  <a:pt y="0" x="538"/>
                </a:lnTo>
                <a:lnTo>
                  <a:pt y="0" x="518"/>
                </a:lnTo>
                <a:lnTo>
                  <a:pt y="0" x="497"/>
                </a:lnTo>
                <a:lnTo>
                  <a:pt y="3" x="457"/>
                </a:lnTo>
                <a:lnTo>
                  <a:pt y="10" x="421"/>
                </a:lnTo>
                <a:lnTo>
                  <a:pt y="18" x="385"/>
                </a:lnTo>
                <a:lnTo>
                  <a:pt y="28" x="351"/>
                </a:lnTo>
                <a:lnTo>
                  <a:pt y="42" x="320"/>
                </a:lnTo>
                <a:lnTo>
                  <a:pt y="56" x="289"/>
                </a:lnTo>
                <a:lnTo>
                  <a:pt y="75" x="261"/>
                </a:lnTo>
                <a:lnTo>
                  <a:pt y="93" x="234"/>
                </a:lnTo>
                <a:lnTo>
                  <a:pt y="113" x="209"/>
                </a:lnTo>
                <a:lnTo>
                  <a:pt y="135" x="186"/>
                </a:lnTo>
                <a:lnTo>
                  <a:pt y="159" x="164"/>
                </a:lnTo>
                <a:lnTo>
                  <a:pt y="183" x="144"/>
                </a:lnTo>
                <a:lnTo>
                  <a:pt y="209" x="124"/>
                </a:lnTo>
                <a:lnTo>
                  <a:pt y="235" x="107"/>
                </a:lnTo>
                <a:lnTo>
                  <a:pt y="262" x="92"/>
                </a:lnTo>
                <a:lnTo>
                  <a:pt y="289" x="78"/>
                </a:lnTo>
                <a:lnTo>
                  <a:pt y="317" x="64"/>
                </a:lnTo>
                <a:lnTo>
                  <a:pt y="347" x="52"/>
                </a:lnTo>
                <a:lnTo>
                  <a:pt y="375" x="41"/>
                </a:lnTo>
                <a:lnTo>
                  <a:pt y="403" x="33"/>
                </a:lnTo>
                <a:lnTo>
                  <a:pt y="432" x="24"/>
                </a:lnTo>
                <a:lnTo>
                  <a:pt y="460" x="17"/>
                </a:lnTo>
                <a:lnTo>
                  <a:pt y="488" x="11"/>
                </a:lnTo>
                <a:lnTo>
                  <a:pt y="515" x="7"/>
                </a:lnTo>
                <a:lnTo>
                  <a:pt y="542" x="4"/>
                </a:lnTo>
                <a:lnTo>
                  <a:pt y="567" x="2"/>
                </a:lnTo>
                <a:lnTo>
                  <a:pt y="593" x="0"/>
                </a:lnTo>
                <a:lnTo>
                  <a:pt y="615" x="0"/>
                </a:lnTo>
                <a:lnTo>
                  <a:pt y="638" x="0"/>
                </a:lnTo>
                <a:lnTo>
                  <a:pt y="659" x="2"/>
                </a:lnTo>
                <a:lnTo>
                  <a:pt y="658" x="17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38" name="Shape 7738"/>
          <p:cNvSpPr/>
          <p:nvPr/>
        </p:nvSpPr>
        <p:spPr>
          <a:xfrm>
            <a:off y="4827587" x="2878136"/>
            <a:ext cy="101600" cx="87312"/>
          </a:xfrm>
          <a:custGeom>
            <a:pathLst>
              <a:path w="73" extrusionOk="0" h="78">
                <a:moveTo>
                  <a:pt y="78" x="0"/>
                </a:moveTo>
                <a:lnTo>
                  <a:pt y="46" x="73"/>
                </a:lnTo>
                <a:lnTo>
                  <a:pt y="0" x="7"/>
                </a:lnTo>
                <a:lnTo>
                  <a:pt y="78" x="0"/>
                </a:lnTo>
                <a:lnTo>
                  <a:pt y="46" x="73"/>
                </a:lnTo>
                <a:lnTo>
                  <a:pt y="78" x="0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39" name="Shape 7739"/>
          <p:cNvSpPr/>
          <p:nvPr/>
        </p:nvSpPr>
        <p:spPr>
          <a:xfrm>
            <a:off y="4837112" x="744537"/>
            <a:ext cy="769937" cx="2144711"/>
          </a:xfrm>
          <a:custGeom>
            <a:pathLst>
              <a:path w="1768" extrusionOk="0" h="599">
                <a:moveTo>
                  <a:pt y="599" x="15"/>
                </a:moveTo>
                <a:lnTo>
                  <a:pt y="568" x="16"/>
                </a:lnTo>
                <a:lnTo>
                  <a:pt y="538" x="21"/>
                </a:lnTo>
                <a:lnTo>
                  <a:pt y="510" x="26"/>
                </a:lnTo>
                <a:lnTo>
                  <a:pt y="483" x="33"/>
                </a:lnTo>
                <a:lnTo>
                  <a:pt y="456" x="42"/>
                </a:lnTo>
                <a:lnTo>
                  <a:pt y="431" x="53"/>
                </a:lnTo>
                <a:lnTo>
                  <a:pt y="406" x="64"/>
                </a:lnTo>
                <a:lnTo>
                  <a:pt y="383" x="79"/>
                </a:lnTo>
                <a:lnTo>
                  <a:pt y="359" x="93"/>
                </a:lnTo>
                <a:lnTo>
                  <a:pt y="338" x="110"/>
                </a:lnTo>
                <a:lnTo>
                  <a:pt y="317" x="127"/>
                </a:lnTo>
                <a:lnTo>
                  <a:pt y="297" x="146"/>
                </a:lnTo>
                <a:lnTo>
                  <a:pt y="277" x="166"/>
                </a:lnTo>
                <a:lnTo>
                  <a:pt y="259" x="187"/>
                </a:lnTo>
                <a:lnTo>
                  <a:pt y="242" x="210"/>
                </a:lnTo>
                <a:lnTo>
                  <a:pt y="225" x="234"/>
                </a:lnTo>
                <a:lnTo>
                  <a:pt y="209" x="258"/>
                </a:lnTo>
                <a:lnTo>
                  <a:pt y="194" x="283"/>
                </a:lnTo>
                <a:lnTo>
                  <a:pt y="180" x="310"/>
                </a:lnTo>
                <a:lnTo>
                  <a:pt y="166" x="338"/>
                </a:lnTo>
                <a:lnTo>
                  <a:pt y="153" x="366"/>
                </a:lnTo>
                <a:lnTo>
                  <a:pt y="140" x="396"/>
                </a:lnTo>
                <a:lnTo>
                  <a:pt y="129" x="426"/>
                </a:lnTo>
                <a:lnTo>
                  <a:pt y="118" x="457"/>
                </a:lnTo>
                <a:lnTo>
                  <a:pt y="108" x="489"/>
                </a:lnTo>
                <a:lnTo>
                  <a:pt y="98" x="520"/>
                </a:lnTo>
                <a:lnTo>
                  <a:pt y="89" x="554"/>
                </a:lnTo>
                <a:lnTo>
                  <a:pt y="81" x="587"/>
                </a:lnTo>
                <a:lnTo>
                  <a:pt y="67" x="656"/>
                </a:lnTo>
                <a:lnTo>
                  <a:pt y="54" x="726"/>
                </a:lnTo>
                <a:lnTo>
                  <a:pt y="43" x="797"/>
                </a:lnTo>
                <a:lnTo>
                  <a:pt y="34" x="869"/>
                </a:lnTo>
                <a:lnTo>
                  <a:pt y="27" x="942"/>
                </a:lnTo>
                <a:lnTo>
                  <a:pt y="23" x="1016"/>
                </a:lnTo>
                <a:lnTo>
                  <a:pt y="19" x="1087"/>
                </a:lnTo>
                <a:lnTo>
                  <a:pt y="16" x="1159"/>
                </a:lnTo>
                <a:lnTo>
                  <a:pt y="16" x="1231"/>
                </a:lnTo>
                <a:lnTo>
                  <a:pt y="16" x="1301"/>
                </a:lnTo>
                <a:lnTo>
                  <a:pt y="17" x="1370"/>
                </a:lnTo>
                <a:lnTo>
                  <a:pt y="19" x="1435"/>
                </a:lnTo>
                <a:lnTo>
                  <a:pt y="22" x="1500"/>
                </a:lnTo>
                <a:lnTo>
                  <a:pt y="24" x="1559"/>
                </a:lnTo>
                <a:lnTo>
                  <a:pt y="31" x="1670"/>
                </a:lnTo>
                <a:lnTo>
                  <a:pt y="40" x="1766"/>
                </a:lnTo>
                <a:lnTo>
                  <a:pt y="24" x="1768"/>
                </a:lnTo>
                <a:lnTo>
                  <a:pt y="17" x="1672"/>
                </a:lnTo>
                <a:lnTo>
                  <a:pt y="10" x="1560"/>
                </a:lnTo>
                <a:lnTo>
                  <a:pt y="6" x="1500"/>
                </a:lnTo>
                <a:lnTo>
                  <a:pt y="3" x="1436"/>
                </a:lnTo>
                <a:lnTo>
                  <a:pt y="2" x="1370"/>
                </a:lnTo>
                <a:lnTo>
                  <a:pt y="0" x="1301"/>
                </a:lnTo>
                <a:lnTo>
                  <a:pt y="0" x="1231"/>
                </a:lnTo>
                <a:lnTo>
                  <a:pt y="2" x="1159"/>
                </a:lnTo>
                <a:lnTo>
                  <a:pt y="3" x="1087"/>
                </a:lnTo>
                <a:lnTo>
                  <a:pt y="7" x="1014"/>
                </a:lnTo>
                <a:lnTo>
                  <a:pt y="13" x="941"/>
                </a:lnTo>
                <a:lnTo>
                  <a:pt y="20" x="867"/>
                </a:lnTo>
                <a:lnTo>
                  <a:pt y="29" x="795"/>
                </a:lnTo>
                <a:lnTo>
                  <a:pt y="39" x="723"/>
                </a:lnTo>
                <a:lnTo>
                  <a:pt y="51" x="653"/>
                </a:lnTo>
                <a:lnTo>
                  <a:pt y="67" x="584"/>
                </a:lnTo>
                <a:lnTo>
                  <a:pt y="75" x="550"/>
                </a:lnTo>
                <a:lnTo>
                  <a:pt y="84" x="517"/>
                </a:lnTo>
                <a:lnTo>
                  <a:pt y="94" x="484"/>
                </a:lnTo>
                <a:lnTo>
                  <a:pt y="103" x="452"/>
                </a:lnTo>
                <a:lnTo>
                  <a:pt y="115" x="421"/>
                </a:lnTo>
                <a:lnTo>
                  <a:pt y="127" x="390"/>
                </a:lnTo>
                <a:lnTo>
                  <a:pt y="139" x="361"/>
                </a:lnTo>
                <a:lnTo>
                  <a:pt y="153" x="331"/>
                </a:lnTo>
                <a:lnTo>
                  <a:pt y="166" x="303"/>
                </a:lnTo>
                <a:lnTo>
                  <a:pt y="181" x="276"/>
                </a:lnTo>
                <a:lnTo>
                  <a:pt y="197" x="251"/>
                </a:lnTo>
                <a:lnTo>
                  <a:pt y="212" x="225"/>
                </a:lnTo>
                <a:lnTo>
                  <a:pt y="229" x="201"/>
                </a:lnTo>
                <a:lnTo>
                  <a:pt y="247" x="177"/>
                </a:lnTo>
                <a:lnTo>
                  <a:pt y="267" x="156"/>
                </a:lnTo>
                <a:lnTo>
                  <a:pt y="287" x="135"/>
                </a:lnTo>
                <a:lnTo>
                  <a:pt y="307" x="115"/>
                </a:lnTo>
                <a:lnTo>
                  <a:pt y="328" x="97"/>
                </a:lnTo>
                <a:lnTo>
                  <a:pt y="350" x="81"/>
                </a:lnTo>
                <a:lnTo>
                  <a:pt y="374" x="66"/>
                </a:lnTo>
                <a:lnTo>
                  <a:pt y="398" x="52"/>
                </a:lnTo>
                <a:lnTo>
                  <a:pt y="424" x="39"/>
                </a:lnTo>
                <a:lnTo>
                  <a:pt y="451" x="28"/>
                </a:lnTo>
                <a:lnTo>
                  <a:pt y="479" x="19"/>
                </a:lnTo>
                <a:lnTo>
                  <a:pt y="507" x="12"/>
                </a:lnTo>
                <a:lnTo>
                  <a:pt y="537" x="5"/>
                </a:lnTo>
                <a:lnTo>
                  <a:pt y="566" x="2"/>
                </a:lnTo>
                <a:lnTo>
                  <a:pt y="599" x="0"/>
                </a:lnTo>
                <a:lnTo>
                  <a:pt y="599" x="15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40" name="Shape 7740"/>
          <p:cNvSpPr/>
          <p:nvPr/>
        </p:nvSpPr>
        <p:spPr>
          <a:xfrm>
            <a:off y="2595561" x="1462087"/>
            <a:ext cy="101600" cx="88900"/>
          </a:xfrm>
          <a:custGeom>
            <a:pathLst>
              <a:path w="73" extrusionOk="0" h="79">
                <a:moveTo>
                  <a:pt y="79" x="0"/>
                </a:moveTo>
                <a:lnTo>
                  <a:pt y="43" x="73"/>
                </a:lnTo>
                <a:lnTo>
                  <a:pt y="0" x="4"/>
                </a:lnTo>
                <a:lnTo>
                  <a:pt y="79" x="0"/>
                </a:lnTo>
                <a:lnTo>
                  <a:pt y="43" x="73"/>
                </a:lnTo>
                <a:lnTo>
                  <a:pt y="79" x="0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41" name="Shape 7741"/>
          <p:cNvSpPr/>
          <p:nvPr/>
        </p:nvSpPr>
        <p:spPr>
          <a:xfrm>
            <a:off y="2635250" x="704850"/>
            <a:ext cy="2971800" cx="766762"/>
          </a:xfrm>
          <a:custGeom>
            <a:pathLst>
              <a:path w="633" extrusionOk="0" h="2312">
                <a:moveTo>
                  <a:pt y="2312" x="48"/>
                </a:moveTo>
                <a:lnTo>
                  <a:pt y="2106" x="42"/>
                </a:lnTo>
                <a:lnTo>
                  <a:pt y="1897" x="34"/>
                </a:lnTo>
                <a:lnTo>
                  <a:pt y="1689" x="26"/>
                </a:lnTo>
                <a:lnTo>
                  <a:pt y="1485" x="19"/>
                </a:lnTo>
                <a:lnTo>
                  <a:pt y="1385" x="17"/>
                </a:lnTo>
                <a:lnTo>
                  <a:pt y="1284" x="15"/>
                </a:lnTo>
                <a:lnTo>
                  <a:pt y="1187" x="15"/>
                </a:lnTo>
                <a:lnTo>
                  <a:pt y="1091" x="17"/>
                </a:lnTo>
                <a:lnTo>
                  <a:pt y="998" x="19"/>
                </a:lnTo>
                <a:lnTo>
                  <a:pt y="907" x="24"/>
                </a:lnTo>
                <a:lnTo>
                  <a:pt y="820" x="31"/>
                </a:lnTo>
                <a:lnTo>
                  <a:pt y="735" x="39"/>
                </a:lnTo>
                <a:lnTo>
                  <a:pt y="694" x="43"/>
                </a:lnTo>
                <a:lnTo>
                  <a:pt y="653" x="49"/>
                </a:lnTo>
                <a:lnTo>
                  <a:pt y="614" x="56"/>
                </a:lnTo>
                <a:lnTo>
                  <a:pt y="576" x="63"/>
                </a:lnTo>
                <a:lnTo>
                  <a:pt y="539" x="72"/>
                </a:lnTo>
                <a:lnTo>
                  <a:pt y="502" x="80"/>
                </a:lnTo>
                <a:lnTo>
                  <a:pt y="467" x="89"/>
                </a:lnTo>
                <a:lnTo>
                  <a:pt y="432" x="98"/>
                </a:lnTo>
                <a:lnTo>
                  <a:pt y="399" x="110"/>
                </a:lnTo>
                <a:lnTo>
                  <a:pt y="367" x="121"/>
                </a:lnTo>
                <a:lnTo>
                  <a:pt y="336" x="134"/>
                </a:lnTo>
                <a:lnTo>
                  <a:pt y="306" x="148"/>
                </a:lnTo>
                <a:lnTo>
                  <a:pt y="278" x="162"/>
                </a:lnTo>
                <a:lnTo>
                  <a:pt y="251" x="176"/>
                </a:lnTo>
                <a:lnTo>
                  <a:pt y="226" x="193"/>
                </a:lnTo>
                <a:lnTo>
                  <a:pt y="202" x="210"/>
                </a:lnTo>
                <a:lnTo>
                  <a:pt y="178" x="227"/>
                </a:lnTo>
                <a:lnTo>
                  <a:pt y="156" x="247"/>
                </a:lnTo>
                <a:lnTo>
                  <a:pt y="137" x="266"/>
                </a:lnTo>
                <a:lnTo>
                  <a:pt y="117" x="288"/>
                </a:lnTo>
                <a:lnTo>
                  <a:pt y="100" x="310"/>
                </a:lnTo>
                <a:lnTo>
                  <a:pt y="84" x="333"/>
                </a:lnTo>
                <a:lnTo>
                  <a:pt y="70" x="357"/>
                </a:lnTo>
                <a:lnTo>
                  <a:pt y="58" x="382"/>
                </a:lnTo>
                <a:lnTo>
                  <a:pt y="46" x="409"/>
                </a:lnTo>
                <a:lnTo>
                  <a:pt y="36" x="437"/>
                </a:lnTo>
                <a:lnTo>
                  <a:pt y="29" x="467"/>
                </a:lnTo>
                <a:lnTo>
                  <a:pt y="22" x="496"/>
                </a:lnTo>
                <a:lnTo>
                  <a:pt y="18" x="529"/>
                </a:lnTo>
                <a:lnTo>
                  <a:pt y="17" x="563"/>
                </a:lnTo>
                <a:lnTo>
                  <a:pt y="15" x="597"/>
                </a:lnTo>
                <a:lnTo>
                  <a:pt y="17" x="633"/>
                </a:lnTo>
                <a:lnTo>
                  <a:pt y="1" x="633"/>
                </a:lnTo>
                <a:lnTo>
                  <a:pt y="0" x="597"/>
                </a:lnTo>
                <a:lnTo>
                  <a:pt y="1" x="561"/>
                </a:lnTo>
                <a:lnTo>
                  <a:pt y="4" x="527"/>
                </a:lnTo>
                <a:lnTo>
                  <a:pt y="8" x="495"/>
                </a:lnTo>
                <a:lnTo>
                  <a:pt y="14" x="462"/>
                </a:lnTo>
                <a:lnTo>
                  <a:pt y="22" x="433"/>
                </a:lnTo>
                <a:lnTo>
                  <a:pt y="32" x="405"/>
                </a:lnTo>
                <a:lnTo>
                  <a:pt y="43" x="376"/>
                </a:lnTo>
                <a:lnTo>
                  <a:pt y="56" x="350"/>
                </a:lnTo>
                <a:lnTo>
                  <a:pt y="72" x="324"/>
                </a:lnTo>
                <a:lnTo>
                  <a:pt y="87" x="300"/>
                </a:lnTo>
                <a:lnTo>
                  <a:pt y="106" x="278"/>
                </a:lnTo>
                <a:lnTo>
                  <a:pt y="125" x="256"/>
                </a:lnTo>
                <a:lnTo>
                  <a:pt y="147" x="235"/>
                </a:lnTo>
                <a:lnTo>
                  <a:pt y="168" x="216"/>
                </a:lnTo>
                <a:lnTo>
                  <a:pt y="192" x="197"/>
                </a:lnTo>
                <a:lnTo>
                  <a:pt y="217" x="180"/>
                </a:lnTo>
                <a:lnTo>
                  <a:pt y="244" x="163"/>
                </a:lnTo>
                <a:lnTo>
                  <a:pt y="271" x="148"/>
                </a:lnTo>
                <a:lnTo>
                  <a:pt y="300" x="134"/>
                </a:lnTo>
                <a:lnTo>
                  <a:pt y="330" x="120"/>
                </a:lnTo>
                <a:lnTo>
                  <a:pt y="361" x="107"/>
                </a:lnTo>
                <a:lnTo>
                  <a:pt y="394" x="96"/>
                </a:lnTo>
                <a:lnTo>
                  <a:pt y="427" x="84"/>
                </a:lnTo>
                <a:lnTo>
                  <a:pt y="463" x="74"/>
                </a:lnTo>
                <a:lnTo>
                  <a:pt y="498" x="65"/>
                </a:lnTo>
                <a:lnTo>
                  <a:pt y="535" x="56"/>
                </a:lnTo>
                <a:lnTo>
                  <a:pt y="573" x="49"/>
                </a:lnTo>
                <a:lnTo>
                  <a:pt y="611" x="42"/>
                </a:lnTo>
                <a:lnTo>
                  <a:pt y="652" x="35"/>
                </a:lnTo>
                <a:lnTo>
                  <a:pt y="691" x="29"/>
                </a:lnTo>
                <a:lnTo>
                  <a:pt y="734" x="24"/>
                </a:lnTo>
                <a:lnTo>
                  <a:pt y="818" x="15"/>
                </a:lnTo>
                <a:lnTo>
                  <a:pt y="906" x="8"/>
                </a:lnTo>
                <a:lnTo>
                  <a:pt y="998" x="4"/>
                </a:lnTo>
                <a:lnTo>
                  <a:pt y="1091" x="1"/>
                </a:lnTo>
                <a:lnTo>
                  <a:pt y="1187" x="0"/>
                </a:lnTo>
                <a:lnTo>
                  <a:pt y="1284" x="1"/>
                </a:lnTo>
                <a:lnTo>
                  <a:pt y="1385" x="2"/>
                </a:lnTo>
                <a:lnTo>
                  <a:pt y="1485" x="4"/>
                </a:lnTo>
                <a:lnTo>
                  <a:pt y="1689" x="11"/>
                </a:lnTo>
                <a:lnTo>
                  <a:pt y="1898" x="19"/>
                </a:lnTo>
                <a:lnTo>
                  <a:pt y="2106" x="26"/>
                </a:lnTo>
                <a:lnTo>
                  <a:pt y="2312" x="32"/>
                </a:lnTo>
                <a:lnTo>
                  <a:pt y="2312" x="48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42" name="Shape 7742"/>
          <p:cNvSpPr/>
          <p:nvPr/>
        </p:nvSpPr>
        <p:spPr>
          <a:xfrm>
            <a:off y="3530600" x="1081087"/>
            <a:ext cy="242887" cx="219074"/>
          </a:xfrm>
          <a:custGeom>
            <a:pathLst>
              <a:path w="181" extrusionOk="0" h="188">
                <a:moveTo>
                  <a:pt y="0" x="91"/>
                </a:moveTo>
                <a:lnTo>
                  <a:pt y="9" x="88"/>
                </a:lnTo>
                <a:lnTo>
                  <a:pt y="23" x="85"/>
                </a:lnTo>
                <a:lnTo>
                  <a:pt y="38" x="84"/>
                </a:lnTo>
                <a:lnTo>
                  <a:pt y="49" x="82"/>
                </a:lnTo>
                <a:lnTo>
                  <a:pt y="69" x="5"/>
                </a:lnTo>
                <a:lnTo>
                  <a:pt y="89" x="0"/>
                </a:lnTo>
                <a:lnTo>
                  <a:pt y="92" x="82"/>
                </a:lnTo>
                <a:lnTo>
                  <a:pt y="107" x="84"/>
                </a:lnTo>
                <a:lnTo>
                  <a:pt y="126" x="84"/>
                </a:lnTo>
                <a:lnTo>
                  <a:pt y="144" x="85"/>
                </a:lnTo>
                <a:lnTo>
                  <a:pt y="160" x="87"/>
                </a:lnTo>
                <a:lnTo>
                  <a:pt y="171" x="61"/>
                </a:lnTo>
                <a:lnTo>
                  <a:pt y="177" x="60"/>
                </a:lnTo>
                <a:lnTo>
                  <a:pt y="179" x="89"/>
                </a:lnTo>
                <a:lnTo>
                  <a:pt y="188" x="91"/>
                </a:lnTo>
                <a:lnTo>
                  <a:pt y="179" x="94"/>
                </a:lnTo>
                <a:lnTo>
                  <a:pt y="177" x="122"/>
                </a:lnTo>
                <a:lnTo>
                  <a:pt y="171" x="122"/>
                </a:lnTo>
                <a:lnTo>
                  <a:pt y="160" x="95"/>
                </a:lnTo>
                <a:lnTo>
                  <a:pt y="144" x="96"/>
                </a:lnTo>
                <a:lnTo>
                  <a:pt y="126" x="98"/>
                </a:lnTo>
                <a:lnTo>
                  <a:pt y="107" x="99"/>
                </a:lnTo>
                <a:lnTo>
                  <a:pt y="92" x="101"/>
                </a:lnTo>
                <a:lnTo>
                  <a:pt y="89" x="181"/>
                </a:lnTo>
                <a:lnTo>
                  <a:pt y="69" x="178"/>
                </a:lnTo>
                <a:lnTo>
                  <a:pt y="49" x="99"/>
                </a:lnTo>
                <a:lnTo>
                  <a:pt y="38" x="99"/>
                </a:lnTo>
                <a:lnTo>
                  <a:pt y="23" x="98"/>
                </a:lnTo>
                <a:lnTo>
                  <a:pt y="9" x="95"/>
                </a:lnTo>
                <a:lnTo>
                  <a:pt y="0" x="91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43" name="Shape 7743"/>
          <p:cNvSpPr/>
          <p:nvPr/>
        </p:nvSpPr>
        <p:spPr>
          <a:xfrm>
            <a:off y="3073400" x="2413000"/>
            <a:ext cy="241300" cx="219074"/>
          </a:xfrm>
          <a:custGeom>
            <a:pathLst>
              <a:path w="181" extrusionOk="0" h="188">
                <a:moveTo>
                  <a:pt y="188" x="91"/>
                </a:moveTo>
                <a:lnTo>
                  <a:pt y="180" x="88"/>
                </a:lnTo>
                <a:lnTo>
                  <a:pt y="165" x="85"/>
                </a:lnTo>
                <a:lnTo>
                  <a:pt y="150" x="84"/>
                </a:lnTo>
                <a:lnTo>
                  <a:pt y="137" x="82"/>
                </a:lnTo>
                <a:lnTo>
                  <a:pt y="117" x="5"/>
                </a:lnTo>
                <a:lnTo>
                  <a:pt y="99" x="0"/>
                </a:lnTo>
                <a:lnTo>
                  <a:pt y="96" x="82"/>
                </a:lnTo>
                <a:lnTo>
                  <a:pt y="81" x="84"/>
                </a:lnTo>
                <a:lnTo>
                  <a:pt y="62" x="84"/>
                </a:lnTo>
                <a:lnTo>
                  <a:pt y="43" x="85"/>
                </a:lnTo>
                <a:lnTo>
                  <a:pt y="29" x="86"/>
                </a:lnTo>
                <a:lnTo>
                  <a:pt y="17" x="60"/>
                </a:lnTo>
                <a:lnTo>
                  <a:pt y="10" x="60"/>
                </a:lnTo>
                <a:lnTo>
                  <a:pt y="9" x="89"/>
                </a:lnTo>
                <a:lnTo>
                  <a:pt y="0" x="91"/>
                </a:lnTo>
                <a:lnTo>
                  <a:pt y="9" x="92"/>
                </a:lnTo>
                <a:lnTo>
                  <a:pt y="10" x="122"/>
                </a:lnTo>
                <a:lnTo>
                  <a:pt y="17" x="122"/>
                </a:lnTo>
                <a:lnTo>
                  <a:pt y="29" x="95"/>
                </a:lnTo>
                <a:lnTo>
                  <a:pt y="43" x="96"/>
                </a:lnTo>
                <a:lnTo>
                  <a:pt y="62" x="98"/>
                </a:lnTo>
                <a:lnTo>
                  <a:pt y="81" x="99"/>
                </a:lnTo>
                <a:lnTo>
                  <a:pt y="96" x="101"/>
                </a:lnTo>
                <a:lnTo>
                  <a:pt y="99" x="181"/>
                </a:lnTo>
                <a:lnTo>
                  <a:pt y="117" x="178"/>
                </a:lnTo>
                <a:lnTo>
                  <a:pt y="137" x="99"/>
                </a:lnTo>
                <a:lnTo>
                  <a:pt y="150" x="99"/>
                </a:lnTo>
                <a:lnTo>
                  <a:pt y="165" x="96"/>
                </a:lnTo>
                <a:lnTo>
                  <a:pt y="180" x="95"/>
                </a:lnTo>
                <a:lnTo>
                  <a:pt y="188" x="91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44" name="Shape 7744"/>
          <p:cNvSpPr/>
          <p:nvPr/>
        </p:nvSpPr>
        <p:spPr>
          <a:xfrm>
            <a:off y="3073400" x="2413000"/>
            <a:ext cy="241300" cx="219074"/>
          </a:xfrm>
          <a:custGeom>
            <a:pathLst>
              <a:path w="181" extrusionOk="0" h="188">
                <a:moveTo>
                  <a:pt y="188" x="91"/>
                </a:moveTo>
                <a:lnTo>
                  <a:pt y="180" x="88"/>
                </a:lnTo>
                <a:lnTo>
                  <a:pt y="165" x="85"/>
                </a:lnTo>
                <a:lnTo>
                  <a:pt y="150" x="84"/>
                </a:lnTo>
                <a:lnTo>
                  <a:pt y="137" x="82"/>
                </a:lnTo>
                <a:lnTo>
                  <a:pt y="117" x="5"/>
                </a:lnTo>
                <a:lnTo>
                  <a:pt y="99" x="0"/>
                </a:lnTo>
                <a:lnTo>
                  <a:pt y="96" x="82"/>
                </a:lnTo>
                <a:lnTo>
                  <a:pt y="81" x="84"/>
                </a:lnTo>
                <a:lnTo>
                  <a:pt y="62" x="84"/>
                </a:lnTo>
                <a:lnTo>
                  <a:pt y="43" x="85"/>
                </a:lnTo>
                <a:lnTo>
                  <a:pt y="29" x="86"/>
                </a:lnTo>
                <a:lnTo>
                  <a:pt y="17" x="60"/>
                </a:lnTo>
                <a:lnTo>
                  <a:pt y="10" x="60"/>
                </a:lnTo>
                <a:lnTo>
                  <a:pt y="9" x="89"/>
                </a:lnTo>
                <a:lnTo>
                  <a:pt y="0" x="91"/>
                </a:lnTo>
                <a:lnTo>
                  <a:pt y="9" x="92"/>
                </a:lnTo>
                <a:lnTo>
                  <a:pt y="10" x="122"/>
                </a:lnTo>
                <a:lnTo>
                  <a:pt y="17" x="122"/>
                </a:lnTo>
                <a:lnTo>
                  <a:pt y="29" x="95"/>
                </a:lnTo>
                <a:lnTo>
                  <a:pt y="43" x="96"/>
                </a:lnTo>
                <a:lnTo>
                  <a:pt y="62" x="98"/>
                </a:lnTo>
                <a:lnTo>
                  <a:pt y="81" x="99"/>
                </a:lnTo>
                <a:lnTo>
                  <a:pt y="96" x="101"/>
                </a:lnTo>
                <a:lnTo>
                  <a:pt y="99" x="181"/>
                </a:lnTo>
                <a:lnTo>
                  <a:pt y="117" x="178"/>
                </a:lnTo>
                <a:lnTo>
                  <a:pt y="137" x="99"/>
                </a:lnTo>
                <a:lnTo>
                  <a:pt y="150" x="99"/>
                </a:lnTo>
                <a:lnTo>
                  <a:pt y="165" x="96"/>
                </a:lnTo>
                <a:lnTo>
                  <a:pt y="180" x="95"/>
                </a:lnTo>
                <a:lnTo>
                  <a:pt y="188" x="91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45" name="Shape 7745"/>
          <p:cNvSpPr/>
          <p:nvPr/>
        </p:nvSpPr>
        <p:spPr>
          <a:xfrm>
            <a:off y="5091112" x="2249486"/>
            <a:ext cy="55562" cx="220662"/>
          </a:xfrm>
          <a:custGeom>
            <a:pathLst>
              <a:path w="183" extrusionOk="0" h="42">
                <a:moveTo>
                  <a:pt y="38" x="161"/>
                </a:moveTo>
                <a:lnTo>
                  <a:pt y="40" x="131"/>
                </a:lnTo>
                <a:lnTo>
                  <a:pt y="42" x="93"/>
                </a:lnTo>
                <a:lnTo>
                  <a:pt y="42" x="55"/>
                </a:lnTo>
                <a:lnTo>
                  <a:pt y="41" x="25"/>
                </a:lnTo>
                <a:lnTo>
                  <a:pt y="40" x="14"/>
                </a:lnTo>
                <a:lnTo>
                  <a:pt y="35" x="6"/>
                </a:lnTo>
                <a:lnTo>
                  <a:pt y="34" x="3"/>
                </a:lnTo>
                <a:lnTo>
                  <a:pt y="31" x="0"/>
                </a:lnTo>
                <a:lnTo>
                  <a:pt y="28" x="3"/>
                </a:lnTo>
                <a:lnTo>
                  <a:pt y="25" x="7"/>
                </a:lnTo>
                <a:lnTo>
                  <a:pt y="24" x="14"/>
                </a:lnTo>
                <a:lnTo>
                  <a:pt y="21" x="27"/>
                </a:lnTo>
                <a:lnTo>
                  <a:pt y="21" x="32"/>
                </a:lnTo>
                <a:lnTo>
                  <a:pt y="20" x="38"/>
                </a:lnTo>
                <a:lnTo>
                  <a:pt y="17" x="42"/>
                </a:lnTo>
                <a:lnTo>
                  <a:pt y="16" x="46"/>
                </a:lnTo>
                <a:lnTo>
                  <a:pt y="14" x="52"/>
                </a:lnTo>
                <a:lnTo>
                  <a:pt y="13" x="59"/>
                </a:lnTo>
                <a:lnTo>
                  <a:pt y="16" x="73"/>
                </a:lnTo>
                <a:lnTo>
                  <a:pt y="18" x="87"/>
                </a:lnTo>
                <a:lnTo>
                  <a:pt y="23" x="145"/>
                </a:lnTo>
                <a:lnTo>
                  <a:pt y="1" x="166"/>
                </a:lnTo>
                <a:lnTo>
                  <a:pt y="0" x="183"/>
                </a:lnTo>
                <a:lnTo>
                  <a:pt y="38" x="180"/>
                </a:lnTo>
                <a:lnTo>
                  <a:pt y="38" x="161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46" name="Shape 7746"/>
          <p:cNvSpPr/>
          <p:nvPr/>
        </p:nvSpPr>
        <p:spPr>
          <a:xfrm rot="10800000" flipH="1">
            <a:off y="5100637" x="3913187"/>
            <a:ext cy="53975" cx="220662"/>
          </a:xfrm>
          <a:custGeom>
            <a:pathLst>
              <a:path w="183" extrusionOk="0" h="42">
                <a:moveTo>
                  <a:pt y="38" x="22"/>
                </a:moveTo>
                <a:lnTo>
                  <a:pt y="40" x="53"/>
                </a:lnTo>
                <a:lnTo>
                  <a:pt y="41" x="89"/>
                </a:lnTo>
                <a:lnTo>
                  <a:pt y="42" x="127"/>
                </a:lnTo>
                <a:lnTo>
                  <a:pt y="41" x="159"/>
                </a:lnTo>
                <a:lnTo>
                  <a:pt y="40" x="168"/>
                </a:lnTo>
                <a:lnTo>
                  <a:pt y="35" x="177"/>
                </a:lnTo>
                <a:lnTo>
                  <a:pt y="34" x="180"/>
                </a:lnTo>
                <a:lnTo>
                  <a:pt y="31" x="183"/>
                </a:lnTo>
                <a:lnTo>
                  <a:pt y="27" x="180"/>
                </a:lnTo>
                <a:lnTo>
                  <a:pt y="25" x="177"/>
                </a:lnTo>
                <a:lnTo>
                  <a:pt y="23" x="168"/>
                </a:lnTo>
                <a:lnTo>
                  <a:pt y="21" x="156"/>
                </a:lnTo>
                <a:lnTo>
                  <a:pt y="21" x="150"/>
                </a:lnTo>
                <a:lnTo>
                  <a:pt y="20" x="144"/>
                </a:lnTo>
                <a:lnTo>
                  <a:pt y="17" x="142"/>
                </a:lnTo>
                <a:lnTo>
                  <a:pt y="16" x="136"/>
                </a:lnTo>
                <a:lnTo>
                  <a:pt y="14" x="130"/>
                </a:lnTo>
                <a:lnTo>
                  <a:pt y="13" x="123"/>
                </a:lnTo>
                <a:lnTo>
                  <a:pt y="16" x="109"/>
                </a:lnTo>
                <a:lnTo>
                  <a:pt y="18" x="95"/>
                </a:lnTo>
                <a:lnTo>
                  <a:pt y="23" x="37"/>
                </a:lnTo>
                <a:lnTo>
                  <a:pt y="1" x="16"/>
                </a:lnTo>
                <a:lnTo>
                  <a:pt y="0" x="0"/>
                </a:lnTo>
                <a:lnTo>
                  <a:pt y="38" x="2"/>
                </a:lnTo>
                <a:lnTo>
                  <a:pt y="38" x="22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47" name="Shape 7747"/>
          <p:cNvSpPr/>
          <p:nvPr/>
        </p:nvSpPr>
        <p:spPr>
          <a:xfrm>
            <a:off y="2116136" x="1720850"/>
            <a:ext cy="53975" cx="223836"/>
          </a:xfrm>
          <a:custGeom>
            <a:pathLst>
              <a:path w="184" extrusionOk="0" h="42">
                <a:moveTo>
                  <a:pt y="38" x="23"/>
                </a:moveTo>
                <a:lnTo>
                  <a:pt y="40" x="52"/>
                </a:lnTo>
                <a:lnTo>
                  <a:pt y="41" x="91"/>
                </a:lnTo>
                <a:lnTo>
                  <a:pt y="42" x="129"/>
                </a:lnTo>
                <a:lnTo>
                  <a:pt y="41" x="158"/>
                </a:lnTo>
                <a:lnTo>
                  <a:pt y="40" x="170"/>
                </a:lnTo>
                <a:lnTo>
                  <a:pt y="35" x="178"/>
                </a:lnTo>
                <a:lnTo>
                  <a:pt y="34" x="181"/>
                </a:lnTo>
                <a:lnTo>
                  <a:pt y="31" x="184"/>
                </a:lnTo>
                <a:lnTo>
                  <a:pt y="27" x="181"/>
                </a:lnTo>
                <a:lnTo>
                  <a:pt y="25" x="177"/>
                </a:lnTo>
                <a:lnTo>
                  <a:pt y="23" x="170"/>
                </a:lnTo>
                <a:lnTo>
                  <a:pt y="21" x="157"/>
                </a:lnTo>
                <a:lnTo>
                  <a:pt y="21" x="151"/>
                </a:lnTo>
                <a:lnTo>
                  <a:pt y="20" x="146"/>
                </a:lnTo>
                <a:lnTo>
                  <a:pt y="17" x="141"/>
                </a:lnTo>
                <a:lnTo>
                  <a:pt y="16" x="137"/>
                </a:lnTo>
                <a:lnTo>
                  <a:pt y="14" x="131"/>
                </a:lnTo>
                <a:lnTo>
                  <a:pt y="13" x="124"/>
                </a:lnTo>
                <a:lnTo>
                  <a:pt y="16" x="110"/>
                </a:lnTo>
                <a:lnTo>
                  <a:pt y="18" x="96"/>
                </a:lnTo>
                <a:lnTo>
                  <a:pt y="23" x="38"/>
                </a:lnTo>
                <a:lnTo>
                  <a:pt y="1" x="17"/>
                </a:lnTo>
                <a:lnTo>
                  <a:pt y="0" x="0"/>
                </a:lnTo>
                <a:lnTo>
                  <a:pt y="38" x="3"/>
                </a:lnTo>
                <a:lnTo>
                  <a:pt y="38" x="23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48" name="Shape 7748"/>
          <p:cNvSpPr/>
          <p:nvPr/>
        </p:nvSpPr>
        <p:spPr>
          <a:xfrm>
            <a:off y="5454650" x="719137"/>
            <a:ext cy="196850" cx="133826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Radii all equal</a:t>
            </a:r>
          </a:p>
        </p:txBody>
      </p:sp>
      <p:sp>
        <p:nvSpPr>
          <p:cNvPr id="7749" name="Shape 7749"/>
          <p:cNvSpPr/>
          <p:nvPr/>
        </p:nvSpPr>
        <p:spPr>
          <a:xfrm>
            <a:off y="2640011" x="2603500"/>
            <a:ext cy="469899" cx="122237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1/2 roll not on middle of line…</a:t>
            </a:r>
          </a:p>
          <a:p>
            <a:pPr algn="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minus 1 point!</a:t>
            </a:r>
          </a:p>
        </p:txBody>
      </p:sp>
      <p:sp>
        <p:nvSpPr>
          <p:cNvPr id="7750" name="Shape 7750"/>
          <p:cNvSpPr/>
          <p:nvPr/>
        </p:nvSpPr>
        <p:spPr>
          <a:xfrm>
            <a:off y="3279775" x="2617786"/>
            <a:ext cy="396875" cx="311149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51" name="Shape 7751"/>
          <p:cNvSpPr/>
          <p:nvPr/>
        </p:nvSpPr>
        <p:spPr>
          <a:xfrm>
            <a:off y="4575175" x="2851150"/>
            <a:ext cy="195261" cx="81438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1/4 loop</a:t>
            </a:r>
          </a:p>
        </p:txBody>
      </p:sp>
      <p:sp>
        <p:nvSpPr>
          <p:cNvPr id="7752" name="Shape 7752"/>
          <p:cNvSpPr/>
          <p:nvPr/>
        </p:nvSpPr>
        <p:spPr>
          <a:xfrm>
            <a:off y="4575175" x="1454150"/>
            <a:ext cy="195261" cx="81438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1/4 loop</a:t>
            </a:r>
          </a:p>
        </p:txBody>
      </p:sp>
      <p:sp>
        <p:nvSpPr>
          <p:cNvPr id="7753" name="Shape 7753"/>
          <p:cNvSpPr/>
          <p:nvPr/>
        </p:nvSpPr>
        <p:spPr>
          <a:xfrm>
            <a:off y="2354261" x="1454150"/>
            <a:ext cy="195261" cx="81438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1/2 loop</a:t>
            </a:r>
          </a:p>
        </p:txBody>
      </p:sp>
      <p:sp>
        <p:nvSpPr>
          <p:cNvPr id="7754" name="Shape 7754"/>
          <p:cNvSpPr/>
          <p:nvPr/>
        </p:nvSpPr>
        <p:spPr>
          <a:xfrm>
            <a:off y="4657725" x="3860800"/>
            <a:ext cy="195261" cx="133826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HUMPTY BUMP</a:t>
            </a:r>
          </a:p>
        </p:txBody>
      </p:sp>
      <p:sp>
        <p:nvSpPr>
          <p:cNvPr id="7755" name="Shape 7755"/>
          <p:cNvSpPr/>
          <p:nvPr/>
        </p:nvSpPr>
        <p:spPr>
          <a:xfrm>
            <a:off y="0" x="2185986"/>
            <a:ext cy="993774" cx="634206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Line/Loop/Roll/Horizontal Circle COMBINATIONS</a:t>
            </a:r>
          </a:p>
        </p:txBody>
      </p:sp>
    </p:spTree>
  </p:cSld>
  <p:clrMapOvr>
    <a:masterClrMapping/>
  </p:clrMapOvr>
  <p:transition spd="slow">
    <p:cut/>
  </p:transition>
</p:sld>
</file>

<file path=ppt/slides/slide5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7759" name="Shape 7759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pSp>
        <p:nvGrpSpPr>
          <p:cNvPr id="7760" name="Shape 7760"/>
          <p:cNvGrpSpPr/>
          <p:nvPr/>
        </p:nvGrpSpPr>
        <p:grpSpPr>
          <a:xfrm>
            <a:off y="4351337" x="4087811"/>
            <a:ext cy="1155700" cx="2952749"/>
            <a:chOff y="4708525" x="5486400"/>
            <a:chExt cy="1616075" cx="5257800"/>
          </a:xfrm>
        </p:grpSpPr>
        <p:sp>
          <p:nvSpPr>
            <p:cNvPr id="7761" name="Shape 7761"/>
            <p:cNvSpPr/>
            <p:nvPr/>
          </p:nvSpPr>
          <p:spPr>
            <a:xfrm>
              <a:off y="5343525" x="5486400"/>
              <a:ext cy="981075" cx="4391025"/>
            </a:xfrm>
            <a:prstGeom prst="rect">
              <a:avLst/>
            </a:prstGeom>
            <a:blipFill>
              <a:blip r:embed="rId3"/>
              <a:stretch>
                <a:fillRect/>
              </a:stretch>
            </a:blipFill>
          </p:spPr>
        </p:sp>
        <p:sp>
          <p:nvSpPr>
            <p:cNvPr id="7762" name="Shape 7762"/>
            <p:cNvSpPr/>
            <p:nvPr/>
          </p:nvSpPr>
          <p:spPr>
            <a:xfrm>
              <a:off y="5410200" x="9906000"/>
              <a:ext cy="914400" cx="838200"/>
            </a:xfrm>
            <a:custGeom>
              <a:pathLst>
                <a:path w="235" extrusionOk="0" h="219">
                  <a:moveTo>
                    <a:pt y="159" x="116"/>
                  </a:moveTo>
                  <a:lnTo>
                    <a:pt y="164" x="113"/>
                  </a:lnTo>
                  <a:lnTo>
                    <a:pt y="176" x="103"/>
                  </a:lnTo>
                  <a:lnTo>
                    <a:pt y="188" x="94"/>
                  </a:lnTo>
                  <a:lnTo>
                    <a:pt y="198" x="87"/>
                  </a:lnTo>
                  <a:lnTo>
                    <a:pt y="205" x="79"/>
                  </a:lnTo>
                  <a:lnTo>
                    <a:pt y="212" x="71"/>
                  </a:lnTo>
                  <a:lnTo>
                    <a:pt y="217" x="64"/>
                  </a:lnTo>
                  <a:lnTo>
                    <a:pt y="218" x="59"/>
                  </a:lnTo>
                  <a:lnTo>
                    <a:pt y="219" x="53"/>
                  </a:lnTo>
                  <a:lnTo>
                    <a:pt y="219" x="46"/>
                  </a:lnTo>
                  <a:lnTo>
                    <a:pt y="217" x="38"/>
                  </a:lnTo>
                  <a:lnTo>
                    <a:pt y="214" x="33"/>
                  </a:lnTo>
                  <a:lnTo>
                    <a:pt y="208" x="26"/>
                  </a:lnTo>
                  <a:lnTo>
                    <a:pt y="202" x="18"/>
                  </a:lnTo>
                  <a:lnTo>
                    <a:pt y="195" x="13"/>
                  </a:lnTo>
                  <a:lnTo>
                    <a:pt y="186" x="6"/>
                  </a:lnTo>
                  <a:lnTo>
                    <a:pt y="175" x="0"/>
                  </a:lnTo>
                  <a:lnTo>
                    <a:pt y="176" x="3"/>
                  </a:lnTo>
                  <a:lnTo>
                    <a:pt y="176" x="4"/>
                  </a:lnTo>
                  <a:lnTo>
                    <a:pt y="175" x="13"/>
                  </a:lnTo>
                  <a:lnTo>
                    <a:pt y="174" x="20"/>
                  </a:lnTo>
                  <a:lnTo>
                    <a:pt y="169" x="28"/>
                  </a:lnTo>
                  <a:lnTo>
                    <a:pt y="164" x="37"/>
                  </a:lnTo>
                  <a:lnTo>
                    <a:pt y="158" x="46"/>
                  </a:lnTo>
                  <a:lnTo>
                    <a:pt y="149" x="54"/>
                  </a:lnTo>
                  <a:lnTo>
                    <a:pt y="139" x="64"/>
                  </a:lnTo>
                  <a:lnTo>
                    <a:pt y="129" x="73"/>
                  </a:lnTo>
                  <a:lnTo>
                    <a:pt y="121" x="79"/>
                  </a:lnTo>
                  <a:lnTo>
                    <a:pt y="112" x="71"/>
                  </a:lnTo>
                  <a:lnTo>
                    <a:pt y="95" x="56"/>
                  </a:lnTo>
                  <a:lnTo>
                    <a:pt y="78" x="46"/>
                  </a:lnTo>
                  <a:lnTo>
                    <a:pt y="70" x="41"/>
                  </a:lnTo>
                  <a:lnTo>
                    <a:pt y="63" x="38"/>
                  </a:lnTo>
                  <a:lnTo>
                    <a:pt y="56" x="37"/>
                  </a:lnTo>
                  <a:lnTo>
                    <a:pt y="50" x="37"/>
                  </a:lnTo>
                  <a:lnTo>
                    <a:pt y="45" x="37"/>
                  </a:lnTo>
                  <a:lnTo>
                    <a:pt y="39" x="38"/>
                  </a:lnTo>
                  <a:lnTo>
                    <a:pt y="33" x="41"/>
                  </a:lnTo>
                  <a:lnTo>
                    <a:pt y="27" x="46"/>
                  </a:lnTo>
                  <a:lnTo>
                    <a:pt y="15" x="57"/>
                  </a:lnTo>
                  <a:lnTo>
                    <a:pt y="0" x="74"/>
                  </a:lnTo>
                  <a:lnTo>
                    <a:pt y="19" x="79"/>
                  </a:lnTo>
                  <a:lnTo>
                    <a:pt y="36" x="86"/>
                  </a:lnTo>
                  <a:lnTo>
                    <a:pt y="55" x="94"/>
                  </a:lnTo>
                  <a:lnTo>
                    <a:pt y="72" x="106"/>
                  </a:lnTo>
                  <a:lnTo>
                    <a:pt y="80" x="113"/>
                  </a:lnTo>
                  <a:lnTo>
                    <a:pt y="73" x="119"/>
                  </a:lnTo>
                  <a:lnTo>
                    <a:pt y="62" x="129"/>
                  </a:lnTo>
                  <a:lnTo>
                    <a:pt y="52" x="139"/>
                  </a:lnTo>
                  <a:lnTo>
                    <a:pt y="43" x="147"/>
                  </a:lnTo>
                  <a:lnTo>
                    <a:pt y="36" x="156"/>
                  </a:lnTo>
                  <a:lnTo>
                    <a:pt y="30" x="166"/>
                  </a:lnTo>
                  <a:lnTo>
                    <a:pt y="26" x="173"/>
                  </a:lnTo>
                  <a:lnTo>
                    <a:pt y="25" x="182"/>
                  </a:lnTo>
                  <a:lnTo>
                    <a:pt y="23" x="190"/>
                  </a:lnTo>
                  <a:lnTo>
                    <a:pt y="23" x="196"/>
                  </a:lnTo>
                  <a:lnTo>
                    <a:pt y="26" x="202"/>
                  </a:lnTo>
                  <a:lnTo>
                    <a:pt y="29" x="208"/>
                  </a:lnTo>
                  <a:lnTo>
                    <a:pt y="33" x="212"/>
                  </a:lnTo>
                  <a:lnTo>
                    <a:pt y="37" x="216"/>
                  </a:lnTo>
                  <a:lnTo>
                    <a:pt y="45" x="220"/>
                  </a:lnTo>
                  <a:lnTo>
                    <a:pt y="52" x="225"/>
                  </a:lnTo>
                  <a:lnTo>
                    <a:pt y="60" x="228"/>
                  </a:lnTo>
                  <a:lnTo>
                    <a:pt y="60" x="225"/>
                  </a:lnTo>
                  <a:lnTo>
                    <a:pt y="60" x="223"/>
                  </a:lnTo>
                  <a:lnTo>
                    <a:pt y="62" x="216"/>
                  </a:lnTo>
                  <a:lnTo>
                    <a:pt y="65" x="209"/>
                  </a:lnTo>
                  <a:lnTo>
                    <a:pt y="69" x="200"/>
                  </a:lnTo>
                  <a:lnTo>
                    <a:pt y="76" x="190"/>
                  </a:lnTo>
                  <a:lnTo>
                    <a:pt y="83" x="182"/>
                  </a:lnTo>
                  <a:lnTo>
                    <a:pt y="92" x="172"/>
                  </a:lnTo>
                  <a:lnTo>
                    <a:pt y="101" x="165"/>
                  </a:lnTo>
                  <a:lnTo>
                    <a:pt y="109" x="156"/>
                  </a:lnTo>
                  <a:lnTo>
                    <a:pt y="119" x="149"/>
                  </a:lnTo>
                  <a:lnTo>
                    <a:pt y="126" x="156"/>
                  </a:lnTo>
                  <a:lnTo>
                    <a:pt y="135" x="166"/>
                  </a:lnTo>
                  <a:lnTo>
                    <a:pt y="142" x="176"/>
                  </a:lnTo>
                  <a:lnTo>
                    <a:pt y="148" x="185"/>
                  </a:lnTo>
                  <a:lnTo>
                    <a:pt y="154" x="195"/>
                  </a:lnTo>
                  <a:lnTo>
                    <a:pt y="158" x="205"/>
                  </a:lnTo>
                  <a:lnTo>
                    <a:pt y="161" x="215"/>
                  </a:lnTo>
                  <a:lnTo>
                    <a:pt y="162" x="225"/>
                  </a:lnTo>
                  <a:lnTo>
                    <a:pt y="162" x="235"/>
                  </a:lnTo>
                  <a:lnTo>
                    <a:pt y="174" x="229"/>
                  </a:lnTo>
                  <a:lnTo>
                    <a:pt y="182" x="223"/>
                  </a:lnTo>
                  <a:lnTo>
                    <a:pt y="189" x="218"/>
                  </a:lnTo>
                  <a:lnTo>
                    <a:pt y="197" x="212"/>
                  </a:lnTo>
                  <a:lnTo>
                    <a:pt y="201" x="206"/>
                  </a:lnTo>
                  <a:lnTo>
                    <a:pt y="204" x="200"/>
                  </a:lnTo>
                  <a:lnTo>
                    <a:pt y="207" x="195"/>
                  </a:lnTo>
                  <a:lnTo>
                    <a:pt y="207" x="189"/>
                  </a:lnTo>
                  <a:lnTo>
                    <a:pt y="207" x="183"/>
                  </a:lnTo>
                  <a:lnTo>
                    <a:pt y="205" x="178"/>
                  </a:lnTo>
                  <a:lnTo>
                    <a:pt y="202" x="170"/>
                  </a:lnTo>
                  <a:lnTo>
                    <a:pt y="198" x="163"/>
                  </a:lnTo>
                  <a:lnTo>
                    <a:pt y="185" x="146"/>
                  </a:lnTo>
                  <a:lnTo>
                    <a:pt y="169" x="127"/>
                  </a:lnTo>
                  <a:lnTo>
                    <a:pt y="159" x="11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763" name="Shape 7763"/>
            <p:cNvSpPr/>
            <p:nvPr/>
          </p:nvSpPr>
          <p:spPr>
            <a:xfrm>
              <a:off y="4708525" x="5561012"/>
              <a:ext cy="547687" cx="4573586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FF0000"/>
                  </a:solidFill>
                  <a:latin typeface="Arial"/>
                  <a:ea typeface="Arial"/>
                  <a:cs typeface="Arial"/>
                  <a:sym typeface="Arial"/>
                </a:rPr>
                <a:t>DOUBLE IMMELMANN</a:t>
              </a:r>
            </a:p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FF0000"/>
                  </a:solidFill>
                  <a:latin typeface="Arial"/>
                  <a:ea typeface="Arial"/>
                  <a:cs typeface="Arial"/>
                  <a:sym typeface="Arial"/>
                </a:rPr>
                <a:t>IS </a:t>
              </a:r>
              <a:r>
                <a:rPr strike="noStrike" u="sng" b="1" cap="none" baseline="0" sz="1200" lang="en-US" i="0">
                  <a:solidFill>
                    <a:srgbClr val="FF0000"/>
                  </a:solidFill>
                  <a:latin typeface="Arial"/>
                  <a:ea typeface="Arial"/>
                  <a:cs typeface="Arial"/>
                  <a:sym typeface="Arial"/>
                </a:rPr>
                <a:t>NOT</a:t>
              </a:r>
              <a:r>
                <a:rPr strike="noStrike" u="none" b="1" cap="none" baseline="0" sz="1200" lang="en-US" i="0">
                  <a:solidFill>
                    <a:srgbClr val="FF0000"/>
                  </a:solidFill>
                  <a:latin typeface="Arial"/>
                  <a:ea typeface="Arial"/>
                  <a:cs typeface="Arial"/>
                  <a:sym typeface="Arial"/>
                </a:rPr>
                <a:t> A SAUSAGE</a:t>
              </a:r>
            </a:p>
          </p:txBody>
        </p:sp>
      </p:grpSp>
      <p:sp>
        <p:nvSpPr>
          <p:cNvPr id="7764" name="Shape 7764"/>
          <p:cNvSpPr/>
          <p:nvPr/>
        </p:nvSpPr>
        <p:spPr>
          <a:xfrm>
            <a:off y="1919286" x="5570537"/>
            <a:ext cy="1416049" cx="1331912"/>
          </a:xfrm>
          <a:custGeom>
            <a:pathLst>
              <a:path w="1099" extrusionOk="0" h="1100">
                <a:moveTo>
                  <a:pt y="1100" x="550"/>
                </a:moveTo>
                <a:lnTo>
                  <a:pt y="1100" x="521"/>
                </a:lnTo>
                <a:lnTo>
                  <a:pt y="1097" x="493"/>
                </a:lnTo>
                <a:lnTo>
                  <a:pt y="1094" x="465"/>
                </a:lnTo>
                <a:lnTo>
                  <a:pt y="1088" x="439"/>
                </a:lnTo>
                <a:lnTo>
                  <a:pt y="1082" x="411"/>
                </a:lnTo>
                <a:lnTo>
                  <a:pt y="1075" x="387"/>
                </a:lnTo>
                <a:lnTo>
                  <a:pt y="1066" x="361"/>
                </a:lnTo>
                <a:lnTo>
                  <a:pt y="1056" x="336"/>
                </a:lnTo>
                <a:lnTo>
                  <a:pt y="1046" x="311"/>
                </a:lnTo>
                <a:lnTo>
                  <a:pt y="1033" x="288"/>
                </a:lnTo>
                <a:lnTo>
                  <a:pt y="1020" x="265"/>
                </a:lnTo>
                <a:lnTo>
                  <a:pt y="1005" x="243"/>
                </a:lnTo>
                <a:lnTo>
                  <a:pt y="990" x="221"/>
                </a:lnTo>
                <a:lnTo>
                  <a:pt y="974" x="201"/>
                </a:lnTo>
                <a:lnTo>
                  <a:pt y="957" x="180"/>
                </a:lnTo>
                <a:lnTo>
                  <a:pt y="938" x="161"/>
                </a:lnTo>
                <a:lnTo>
                  <a:pt y="919" x="142"/>
                </a:lnTo>
                <a:lnTo>
                  <a:pt y="899" x="125"/>
                </a:lnTo>
                <a:lnTo>
                  <a:pt y="878" x="109"/>
                </a:lnTo>
                <a:lnTo>
                  <a:pt y="857" x="93"/>
                </a:lnTo>
                <a:lnTo>
                  <a:pt y="835" x="80"/>
                </a:lnTo>
                <a:lnTo>
                  <a:pt y="812" x="65"/>
                </a:lnTo>
                <a:lnTo>
                  <a:pt y="788" x="54"/>
                </a:lnTo>
                <a:lnTo>
                  <a:pt y="764" x="44"/>
                </a:lnTo>
                <a:lnTo>
                  <a:pt y="739" x="33"/>
                </a:lnTo>
                <a:lnTo>
                  <a:pt y="713" x="25"/>
                </a:lnTo>
                <a:lnTo>
                  <a:pt y="687" x="17"/>
                </a:lnTo>
                <a:lnTo>
                  <a:pt y="660" x="10"/>
                </a:lnTo>
                <a:lnTo>
                  <a:pt y="634" x="6"/>
                </a:lnTo>
                <a:lnTo>
                  <a:pt y="607" x="3"/>
                </a:lnTo>
                <a:lnTo>
                  <a:pt y="577" x="0"/>
                </a:lnTo>
                <a:lnTo>
                  <a:pt y="550" x="0"/>
                </a:lnTo>
                <a:lnTo>
                  <a:pt y="522" x="0"/>
                </a:lnTo>
                <a:lnTo>
                  <a:pt y="495" x="3"/>
                </a:lnTo>
                <a:lnTo>
                  <a:pt y="467" x="6"/>
                </a:lnTo>
                <a:lnTo>
                  <a:pt y="439" x="10"/>
                </a:lnTo>
                <a:lnTo>
                  <a:pt y="413" x="17"/>
                </a:lnTo>
                <a:lnTo>
                  <a:pt y="387" x="25"/>
                </a:lnTo>
                <a:lnTo>
                  <a:pt y="361" x="33"/>
                </a:lnTo>
                <a:lnTo>
                  <a:pt y="336" x="44"/>
                </a:lnTo>
                <a:lnTo>
                  <a:pt y="311" x="54"/>
                </a:lnTo>
                <a:lnTo>
                  <a:pt y="288" x="65"/>
                </a:lnTo>
                <a:lnTo>
                  <a:pt y="265" x="80"/>
                </a:lnTo>
                <a:lnTo>
                  <a:pt y="243" x="93"/>
                </a:lnTo>
                <a:lnTo>
                  <a:pt y="221" x="109"/>
                </a:lnTo>
                <a:lnTo>
                  <a:pt y="201" x="125"/>
                </a:lnTo>
                <a:lnTo>
                  <a:pt y="181" x="142"/>
                </a:lnTo>
                <a:lnTo>
                  <a:pt y="162" x="161"/>
                </a:lnTo>
                <a:lnTo>
                  <a:pt y="144" x="180"/>
                </a:lnTo>
                <a:lnTo>
                  <a:pt y="127" x="201"/>
                </a:lnTo>
                <a:lnTo>
                  <a:pt y="109" x="221"/>
                </a:lnTo>
                <a:lnTo>
                  <a:pt y="95" x="243"/>
                </a:lnTo>
                <a:lnTo>
                  <a:pt y="80" x="265"/>
                </a:lnTo>
                <a:lnTo>
                  <a:pt y="67" x="288"/>
                </a:lnTo>
                <a:lnTo>
                  <a:pt y="55" x="311"/>
                </a:lnTo>
                <a:lnTo>
                  <a:pt y="44" x="336"/>
                </a:lnTo>
                <a:lnTo>
                  <a:pt y="34" x="361"/>
                </a:lnTo>
                <a:lnTo>
                  <a:pt y="25" x="387"/>
                </a:lnTo>
                <a:lnTo>
                  <a:pt y="18" x="411"/>
                </a:lnTo>
                <a:lnTo>
                  <a:pt y="12" x="439"/>
                </a:lnTo>
                <a:lnTo>
                  <a:pt y="7" x="465"/>
                </a:lnTo>
                <a:lnTo>
                  <a:pt y="3" x="493"/>
                </a:lnTo>
                <a:lnTo>
                  <a:pt y="2" x="521"/>
                </a:lnTo>
                <a:lnTo>
                  <a:pt y="0" x="550"/>
                </a:lnTo>
                <a:lnTo>
                  <a:pt y="2" x="577"/>
                </a:lnTo>
                <a:lnTo>
                  <a:pt y="3" x="605"/>
                </a:lnTo>
                <a:lnTo>
                  <a:pt y="7" x="632"/>
                </a:lnTo>
                <a:lnTo>
                  <a:pt y="12" x="660"/>
                </a:lnTo>
                <a:lnTo>
                  <a:pt y="18" x="686"/>
                </a:lnTo>
                <a:lnTo>
                  <a:pt y="25" x="712"/>
                </a:lnTo>
                <a:lnTo>
                  <a:pt y="34" x="737"/>
                </a:lnTo>
                <a:lnTo>
                  <a:pt y="44" x="763"/>
                </a:lnTo>
                <a:lnTo>
                  <a:pt y="55" x="787"/>
                </a:lnTo>
                <a:lnTo>
                  <a:pt y="67" x="811"/>
                </a:lnTo>
                <a:lnTo>
                  <a:pt y="80" x="835"/>
                </a:lnTo>
                <a:lnTo>
                  <a:pt y="95" x="856"/>
                </a:lnTo>
                <a:lnTo>
                  <a:pt y="109" x="878"/>
                </a:lnTo>
                <a:lnTo>
                  <a:pt y="127" x="899"/>
                </a:lnTo>
                <a:lnTo>
                  <a:pt y="144" x="919"/>
                </a:lnTo>
                <a:lnTo>
                  <a:pt y="162" x="938"/>
                </a:lnTo>
                <a:lnTo>
                  <a:pt y="181" x="955"/>
                </a:lnTo>
                <a:lnTo>
                  <a:pt y="201" x="973"/>
                </a:lnTo>
                <a:lnTo>
                  <a:pt y="221" x="989"/>
                </a:lnTo>
                <a:lnTo>
                  <a:pt y="243" x="1005"/>
                </a:lnTo>
                <a:lnTo>
                  <a:pt y="265" x="1019"/>
                </a:lnTo>
                <a:lnTo>
                  <a:pt y="288" x="1032"/>
                </a:lnTo>
                <a:lnTo>
                  <a:pt y="311" x="1044"/>
                </a:lnTo>
                <a:lnTo>
                  <a:pt y="336" x="1056"/>
                </a:lnTo>
                <a:lnTo>
                  <a:pt y="361" x="1066"/>
                </a:lnTo>
                <a:lnTo>
                  <a:pt y="387" x="1075"/>
                </a:lnTo>
                <a:lnTo>
                  <a:pt y="413" x="1082"/>
                </a:lnTo>
                <a:lnTo>
                  <a:pt y="439" x="1088"/>
                </a:lnTo>
                <a:lnTo>
                  <a:pt y="467" x="1092"/>
                </a:lnTo>
                <a:lnTo>
                  <a:pt y="495" x="1096"/>
                </a:lnTo>
                <a:lnTo>
                  <a:pt y="522" x="1098"/>
                </a:lnTo>
                <a:lnTo>
                  <a:pt y="550" x="1099"/>
                </a:lnTo>
                <a:lnTo>
                  <a:pt y="577" x="1098"/>
                </a:lnTo>
                <a:lnTo>
                  <a:pt y="607" x="1096"/>
                </a:lnTo>
                <a:lnTo>
                  <a:pt y="634" x="1092"/>
                </a:lnTo>
                <a:lnTo>
                  <a:pt y="660" x="1088"/>
                </a:lnTo>
                <a:lnTo>
                  <a:pt y="687" x="1082"/>
                </a:lnTo>
                <a:lnTo>
                  <a:pt y="713" x="1075"/>
                </a:lnTo>
                <a:lnTo>
                  <a:pt y="739" x="1066"/>
                </a:lnTo>
                <a:lnTo>
                  <a:pt y="764" x="1056"/>
                </a:lnTo>
                <a:lnTo>
                  <a:pt y="788" x="1044"/>
                </a:lnTo>
                <a:lnTo>
                  <a:pt y="812" x="1032"/>
                </a:lnTo>
                <a:lnTo>
                  <a:pt y="835" x="1019"/>
                </a:lnTo>
                <a:lnTo>
                  <a:pt y="857" x="1005"/>
                </a:lnTo>
                <a:lnTo>
                  <a:pt y="878" x="989"/>
                </a:lnTo>
                <a:lnTo>
                  <a:pt y="899" x="973"/>
                </a:lnTo>
                <a:lnTo>
                  <a:pt y="919" x="955"/>
                </a:lnTo>
                <a:lnTo>
                  <a:pt y="938" x="938"/>
                </a:lnTo>
                <a:lnTo>
                  <a:pt y="957" x="919"/>
                </a:lnTo>
                <a:lnTo>
                  <a:pt y="974" x="899"/>
                </a:lnTo>
                <a:lnTo>
                  <a:pt y="990" x="878"/>
                </a:lnTo>
                <a:lnTo>
                  <a:pt y="1005" x="856"/>
                </a:lnTo>
                <a:lnTo>
                  <a:pt y="1020" x="835"/>
                </a:lnTo>
                <a:lnTo>
                  <a:pt y="1033" x="811"/>
                </a:lnTo>
                <a:lnTo>
                  <a:pt y="1046" x="787"/>
                </a:lnTo>
                <a:lnTo>
                  <a:pt y="1056" x="763"/>
                </a:lnTo>
                <a:lnTo>
                  <a:pt y="1066" x="737"/>
                </a:lnTo>
                <a:lnTo>
                  <a:pt y="1075" x="712"/>
                </a:lnTo>
                <a:lnTo>
                  <a:pt y="1082" x="686"/>
                </a:lnTo>
                <a:lnTo>
                  <a:pt y="1088" x="660"/>
                </a:lnTo>
                <a:lnTo>
                  <a:pt y="1094" x="632"/>
                </a:lnTo>
                <a:lnTo>
                  <a:pt y="1097" x="605"/>
                </a:lnTo>
                <a:lnTo>
                  <a:pt y="1100" x="577"/>
                </a:lnTo>
                <a:lnTo>
                  <a:pt y="1100" x="550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65" name="Shape 7765"/>
          <p:cNvSpPr/>
          <p:nvPr/>
        </p:nvSpPr>
        <p:spPr>
          <a:xfrm>
            <a:off y="1919286" x="6904036"/>
            <a:ext cy="1416049" cx="1333499"/>
          </a:xfrm>
          <a:custGeom>
            <a:pathLst>
              <a:path w="1099" extrusionOk="0" h="1100">
                <a:moveTo>
                  <a:pt y="1100" x="549"/>
                </a:moveTo>
                <a:lnTo>
                  <a:pt y="1100" x="520"/>
                </a:lnTo>
                <a:lnTo>
                  <a:pt y="1097" x="493"/>
                </a:lnTo>
                <a:lnTo>
                  <a:pt y="1094" x="465"/>
                </a:lnTo>
                <a:lnTo>
                  <a:pt y="1088" x="439"/>
                </a:lnTo>
                <a:lnTo>
                  <a:pt y="1082" x="411"/>
                </a:lnTo>
                <a:lnTo>
                  <a:pt y="1075" x="387"/>
                </a:lnTo>
                <a:lnTo>
                  <a:pt y="1066" x="360"/>
                </a:lnTo>
                <a:lnTo>
                  <a:pt y="1056" x="336"/>
                </a:lnTo>
                <a:lnTo>
                  <a:pt y="1046" x="311"/>
                </a:lnTo>
                <a:lnTo>
                  <a:pt y="1033" x="288"/>
                </a:lnTo>
                <a:lnTo>
                  <a:pt y="1020" x="264"/>
                </a:lnTo>
                <a:lnTo>
                  <a:pt y="1005" x="243"/>
                </a:lnTo>
                <a:lnTo>
                  <a:pt y="990" x="221"/>
                </a:lnTo>
                <a:lnTo>
                  <a:pt y="974" x="200"/>
                </a:lnTo>
                <a:lnTo>
                  <a:pt y="957" x="180"/>
                </a:lnTo>
                <a:lnTo>
                  <a:pt y="938" x="161"/>
                </a:lnTo>
                <a:lnTo>
                  <a:pt y="919" x="142"/>
                </a:lnTo>
                <a:lnTo>
                  <a:pt y="899" x="125"/>
                </a:lnTo>
                <a:lnTo>
                  <a:pt y="878" x="109"/>
                </a:lnTo>
                <a:lnTo>
                  <a:pt y="857" x="93"/>
                </a:lnTo>
                <a:lnTo>
                  <a:pt y="835" x="80"/>
                </a:lnTo>
                <a:lnTo>
                  <a:pt y="812" x="65"/>
                </a:lnTo>
                <a:lnTo>
                  <a:pt y="788" x="54"/>
                </a:lnTo>
                <a:lnTo>
                  <a:pt y="764" x="43"/>
                </a:lnTo>
                <a:lnTo>
                  <a:pt y="739" x="33"/>
                </a:lnTo>
                <a:lnTo>
                  <a:pt y="713" x="24"/>
                </a:lnTo>
                <a:lnTo>
                  <a:pt y="687" x="17"/>
                </a:lnTo>
                <a:lnTo>
                  <a:pt y="660" x="10"/>
                </a:lnTo>
                <a:lnTo>
                  <a:pt y="634" x="6"/>
                </a:lnTo>
                <a:lnTo>
                  <a:pt y="607" x="3"/>
                </a:lnTo>
                <a:lnTo>
                  <a:pt y="577" x="0"/>
                </a:lnTo>
                <a:lnTo>
                  <a:pt y="550" x="0"/>
                </a:lnTo>
                <a:lnTo>
                  <a:pt y="522" x="0"/>
                </a:lnTo>
                <a:lnTo>
                  <a:pt y="495" x="3"/>
                </a:lnTo>
                <a:lnTo>
                  <a:pt y="467" x="6"/>
                </a:lnTo>
                <a:lnTo>
                  <a:pt y="439" x="10"/>
                </a:lnTo>
                <a:lnTo>
                  <a:pt y="413" x="17"/>
                </a:lnTo>
                <a:lnTo>
                  <a:pt y="387" x="24"/>
                </a:lnTo>
                <a:lnTo>
                  <a:pt y="361" x="33"/>
                </a:lnTo>
                <a:lnTo>
                  <a:pt y="336" x="43"/>
                </a:lnTo>
                <a:lnTo>
                  <a:pt y="311" x="54"/>
                </a:lnTo>
                <a:lnTo>
                  <a:pt y="288" x="65"/>
                </a:lnTo>
                <a:lnTo>
                  <a:pt y="265" x="80"/>
                </a:lnTo>
                <a:lnTo>
                  <a:pt y="243" x="93"/>
                </a:lnTo>
                <a:lnTo>
                  <a:pt y="221" x="109"/>
                </a:lnTo>
                <a:lnTo>
                  <a:pt y="201" x="125"/>
                </a:lnTo>
                <a:lnTo>
                  <a:pt y="181" x="142"/>
                </a:lnTo>
                <a:lnTo>
                  <a:pt y="162" x="161"/>
                </a:lnTo>
                <a:lnTo>
                  <a:pt y="144" x="180"/>
                </a:lnTo>
                <a:lnTo>
                  <a:pt y="127" x="200"/>
                </a:lnTo>
                <a:lnTo>
                  <a:pt y="109" x="221"/>
                </a:lnTo>
                <a:lnTo>
                  <a:pt y="95" x="243"/>
                </a:lnTo>
                <a:lnTo>
                  <a:pt y="80" x="264"/>
                </a:lnTo>
                <a:lnTo>
                  <a:pt y="67" x="288"/>
                </a:lnTo>
                <a:lnTo>
                  <a:pt y="55" x="311"/>
                </a:lnTo>
                <a:lnTo>
                  <a:pt y="44" x="336"/>
                </a:lnTo>
                <a:lnTo>
                  <a:pt y="34" x="360"/>
                </a:lnTo>
                <a:lnTo>
                  <a:pt y="25" x="387"/>
                </a:lnTo>
                <a:lnTo>
                  <a:pt y="18" x="411"/>
                </a:lnTo>
                <a:lnTo>
                  <a:pt y="12" x="439"/>
                </a:lnTo>
                <a:lnTo>
                  <a:pt y="7" x="465"/>
                </a:lnTo>
                <a:lnTo>
                  <a:pt y="3" x="493"/>
                </a:lnTo>
                <a:lnTo>
                  <a:pt y="2" x="520"/>
                </a:lnTo>
                <a:lnTo>
                  <a:pt y="0" x="549"/>
                </a:lnTo>
                <a:lnTo>
                  <a:pt y="2" x="577"/>
                </a:lnTo>
                <a:lnTo>
                  <a:pt y="3" x="605"/>
                </a:lnTo>
                <a:lnTo>
                  <a:pt y="7" x="632"/>
                </a:lnTo>
                <a:lnTo>
                  <a:pt y="12" x="660"/>
                </a:lnTo>
                <a:lnTo>
                  <a:pt y="18" x="686"/>
                </a:lnTo>
                <a:lnTo>
                  <a:pt y="25" x="712"/>
                </a:lnTo>
                <a:lnTo>
                  <a:pt y="34" x="737"/>
                </a:lnTo>
                <a:lnTo>
                  <a:pt y="44" x="763"/>
                </a:lnTo>
                <a:lnTo>
                  <a:pt y="55" x="786"/>
                </a:lnTo>
                <a:lnTo>
                  <a:pt y="67" x="811"/>
                </a:lnTo>
                <a:lnTo>
                  <a:pt y="80" x="833"/>
                </a:lnTo>
                <a:lnTo>
                  <a:pt y="95" x="856"/>
                </a:lnTo>
                <a:lnTo>
                  <a:pt y="109" x="878"/>
                </a:lnTo>
                <a:lnTo>
                  <a:pt y="127" x="898"/>
                </a:lnTo>
                <a:lnTo>
                  <a:pt y="144" x="919"/>
                </a:lnTo>
                <a:lnTo>
                  <a:pt y="162" x="938"/>
                </a:lnTo>
                <a:lnTo>
                  <a:pt y="181" x="955"/>
                </a:lnTo>
                <a:lnTo>
                  <a:pt y="201" x="973"/>
                </a:lnTo>
                <a:lnTo>
                  <a:pt y="221" x="989"/>
                </a:lnTo>
                <a:lnTo>
                  <a:pt y="243" x="1005"/>
                </a:lnTo>
                <a:lnTo>
                  <a:pt y="265" x="1019"/>
                </a:lnTo>
                <a:lnTo>
                  <a:pt y="288" x="1032"/>
                </a:lnTo>
                <a:lnTo>
                  <a:pt y="311" x="1044"/>
                </a:lnTo>
                <a:lnTo>
                  <a:pt y="336" x="1055"/>
                </a:lnTo>
                <a:lnTo>
                  <a:pt y="361" x="1066"/>
                </a:lnTo>
                <a:lnTo>
                  <a:pt y="387" x="1074"/>
                </a:lnTo>
                <a:lnTo>
                  <a:pt y="413" x="1082"/>
                </a:lnTo>
                <a:lnTo>
                  <a:pt y="439" x="1087"/>
                </a:lnTo>
                <a:lnTo>
                  <a:pt y="467" x="1092"/>
                </a:lnTo>
                <a:lnTo>
                  <a:pt y="495" x="1096"/>
                </a:lnTo>
                <a:lnTo>
                  <a:pt y="522" x="1098"/>
                </a:lnTo>
                <a:lnTo>
                  <a:pt y="550" x="1099"/>
                </a:lnTo>
                <a:lnTo>
                  <a:pt y="577" x="1098"/>
                </a:lnTo>
                <a:lnTo>
                  <a:pt y="607" x="1096"/>
                </a:lnTo>
                <a:lnTo>
                  <a:pt y="634" x="1092"/>
                </a:lnTo>
                <a:lnTo>
                  <a:pt y="660" x="1087"/>
                </a:lnTo>
                <a:lnTo>
                  <a:pt y="687" x="1082"/>
                </a:lnTo>
                <a:lnTo>
                  <a:pt y="713" x="1074"/>
                </a:lnTo>
                <a:lnTo>
                  <a:pt y="739" x="1066"/>
                </a:lnTo>
                <a:lnTo>
                  <a:pt y="764" x="1055"/>
                </a:lnTo>
                <a:lnTo>
                  <a:pt y="788" x="1044"/>
                </a:lnTo>
                <a:lnTo>
                  <a:pt y="812" x="1032"/>
                </a:lnTo>
                <a:lnTo>
                  <a:pt y="835" x="1019"/>
                </a:lnTo>
                <a:lnTo>
                  <a:pt y="857" x="1005"/>
                </a:lnTo>
                <a:lnTo>
                  <a:pt y="878" x="989"/>
                </a:lnTo>
                <a:lnTo>
                  <a:pt y="899" x="973"/>
                </a:lnTo>
                <a:lnTo>
                  <a:pt y="919" x="955"/>
                </a:lnTo>
                <a:lnTo>
                  <a:pt y="938" x="938"/>
                </a:lnTo>
                <a:lnTo>
                  <a:pt y="957" x="919"/>
                </a:lnTo>
                <a:lnTo>
                  <a:pt y="974" x="898"/>
                </a:lnTo>
                <a:lnTo>
                  <a:pt y="990" x="878"/>
                </a:lnTo>
                <a:lnTo>
                  <a:pt y="1005" x="856"/>
                </a:lnTo>
                <a:lnTo>
                  <a:pt y="1020" x="833"/>
                </a:lnTo>
                <a:lnTo>
                  <a:pt y="1033" x="811"/>
                </a:lnTo>
                <a:lnTo>
                  <a:pt y="1046" x="786"/>
                </a:lnTo>
                <a:lnTo>
                  <a:pt y="1056" x="763"/>
                </a:lnTo>
                <a:lnTo>
                  <a:pt y="1066" x="737"/>
                </a:lnTo>
                <a:lnTo>
                  <a:pt y="1075" x="712"/>
                </a:lnTo>
                <a:lnTo>
                  <a:pt y="1082" x="686"/>
                </a:lnTo>
                <a:lnTo>
                  <a:pt y="1088" x="660"/>
                </a:lnTo>
                <a:lnTo>
                  <a:pt y="1094" x="632"/>
                </a:lnTo>
                <a:lnTo>
                  <a:pt y="1097" x="605"/>
                </a:lnTo>
                <a:lnTo>
                  <a:pt y="1100" x="577"/>
                </a:lnTo>
                <a:lnTo>
                  <a:pt y="1100" x="549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66" name="Shape 7766"/>
          <p:cNvSpPr/>
          <p:nvPr/>
        </p:nvSpPr>
        <p:spPr>
          <a:xfrm>
            <a:off y="2636836" x="5564187"/>
            <a:ext cy="693736" cx="500062"/>
          </a:xfrm>
          <a:custGeom>
            <a:pathLst>
              <a:path w="413" extrusionOk="0" h="540">
                <a:moveTo>
                  <a:pt y="0" x="0"/>
                </a:moveTo>
                <a:lnTo>
                  <a:pt y="0" x="0"/>
                </a:lnTo>
                <a:lnTo>
                  <a:pt y="24" x="0"/>
                </a:lnTo>
                <a:lnTo>
                  <a:pt y="47" x="1"/>
                </a:lnTo>
                <a:lnTo>
                  <a:pt y="70" x="4"/>
                </a:lnTo>
                <a:lnTo>
                  <a:pt y="93" x="7"/>
                </a:lnTo>
                <a:lnTo>
                  <a:pt y="115" x="11"/>
                </a:lnTo>
                <a:lnTo>
                  <a:pt y="137" x="17"/>
                </a:lnTo>
                <a:lnTo>
                  <a:pt y="159" x="23"/>
                </a:lnTo>
                <a:lnTo>
                  <a:pt y="181" x="30"/>
                </a:lnTo>
                <a:lnTo>
                  <a:pt y="203" x="37"/>
                </a:lnTo>
                <a:lnTo>
                  <a:pt y="223" x="46"/>
                </a:lnTo>
                <a:lnTo>
                  <a:pt y="243" x="55"/>
                </a:lnTo>
                <a:lnTo>
                  <a:pt y="264" x="65"/>
                </a:lnTo>
                <a:lnTo>
                  <a:pt y="282" x="77"/>
                </a:lnTo>
                <a:lnTo>
                  <a:pt y="303" x="88"/>
                </a:lnTo>
                <a:lnTo>
                  <a:pt y="320" x="101"/>
                </a:lnTo>
                <a:lnTo>
                  <a:pt y="339" x="115"/>
                </a:lnTo>
                <a:lnTo>
                  <a:pt y="357" x="128"/>
                </a:lnTo>
                <a:lnTo>
                  <a:pt y="374" x="142"/>
                </a:lnTo>
                <a:lnTo>
                  <a:pt y="390" x="158"/>
                </a:lnTo>
                <a:lnTo>
                  <a:pt y="406" x="174"/>
                </a:lnTo>
                <a:lnTo>
                  <a:pt y="421" x="190"/>
                </a:lnTo>
                <a:lnTo>
                  <a:pt y="435" x="208"/>
                </a:lnTo>
                <a:lnTo>
                  <a:pt y="450" x="225"/>
                </a:lnTo>
                <a:lnTo>
                  <a:pt y="463" x="244"/>
                </a:lnTo>
                <a:lnTo>
                  <a:pt y="476" x="261"/>
                </a:lnTo>
                <a:lnTo>
                  <a:pt y="488" x="282"/>
                </a:lnTo>
                <a:lnTo>
                  <a:pt y="498" x="301"/>
                </a:lnTo>
                <a:lnTo>
                  <a:pt y="508" x="321"/>
                </a:lnTo>
                <a:lnTo>
                  <a:pt y="517" x="343"/>
                </a:lnTo>
                <a:lnTo>
                  <a:pt y="525" x="363"/>
                </a:lnTo>
                <a:lnTo>
                  <a:pt y="533" x="385"/>
                </a:lnTo>
                <a:lnTo>
                  <a:pt y="540" x="407"/>
                </a:lnTo>
                <a:lnTo>
                  <a:pt y="522" x="413"/>
                </a:lnTo>
                <a:lnTo>
                  <a:pt y="517" x="391"/>
                </a:lnTo>
                <a:lnTo>
                  <a:pt y="509" x="370"/>
                </a:lnTo>
                <a:lnTo>
                  <a:pt y="501" x="349"/>
                </a:lnTo>
                <a:lnTo>
                  <a:pt y="492" x="330"/>
                </a:lnTo>
                <a:lnTo>
                  <a:pt y="482" x="309"/>
                </a:lnTo>
                <a:lnTo>
                  <a:pt y="472" x="290"/>
                </a:lnTo>
                <a:lnTo>
                  <a:pt y="460" x="272"/>
                </a:lnTo>
                <a:lnTo>
                  <a:pt y="448" x="253"/>
                </a:lnTo>
                <a:lnTo>
                  <a:pt y="435" x="235"/>
                </a:lnTo>
                <a:lnTo>
                  <a:pt y="422" x="219"/>
                </a:lnTo>
                <a:lnTo>
                  <a:pt y="408" x="202"/>
                </a:lnTo>
                <a:lnTo>
                  <a:pt y="393" x="186"/>
                </a:lnTo>
                <a:lnTo>
                  <a:pt y="378" x="171"/>
                </a:lnTo>
                <a:lnTo>
                  <a:pt y="362" x="155"/>
                </a:lnTo>
                <a:lnTo>
                  <a:pt y="345" x="142"/>
                </a:lnTo>
                <a:lnTo>
                  <a:pt y="328" x="129"/>
                </a:lnTo>
                <a:lnTo>
                  <a:pt y="310" x="116"/>
                </a:lnTo>
                <a:lnTo>
                  <a:pt y="293" x="103"/>
                </a:lnTo>
                <a:lnTo>
                  <a:pt y="274" x="93"/>
                </a:lnTo>
                <a:lnTo>
                  <a:pt y="255" x="81"/>
                </a:lnTo>
                <a:lnTo>
                  <a:pt y="236" x="71"/>
                </a:lnTo>
                <a:lnTo>
                  <a:pt y="216" x="62"/>
                </a:lnTo>
                <a:lnTo>
                  <a:pt y="195" x="53"/>
                </a:lnTo>
                <a:lnTo>
                  <a:pt y="175" x="46"/>
                </a:lnTo>
                <a:lnTo>
                  <a:pt y="155" x="40"/>
                </a:lnTo>
                <a:lnTo>
                  <a:pt y="133" x="35"/>
                </a:lnTo>
                <a:lnTo>
                  <a:pt y="111" x="29"/>
                </a:lnTo>
                <a:lnTo>
                  <a:pt y="91" x="24"/>
                </a:lnTo>
                <a:lnTo>
                  <a:pt y="67" x="21"/>
                </a:lnTo>
                <a:lnTo>
                  <a:pt y="45" x="19"/>
                </a:lnTo>
                <a:lnTo>
                  <a:pt y="24" x="17"/>
                </a:lnTo>
                <a:lnTo>
                  <a:pt y="0" x="17"/>
                </a:lnTo>
                <a:lnTo>
                  <a:pt y="0" x="17"/>
                </a:lnTo>
                <a:lnTo>
                  <a:pt y="0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67" name="Shape 7767"/>
          <p:cNvSpPr/>
          <p:nvPr/>
        </p:nvSpPr>
        <p:spPr>
          <a:xfrm>
            <a:off y="1919286" x="5564187"/>
            <a:ext cy="717549" cx="676274"/>
          </a:xfrm>
          <a:custGeom>
            <a:pathLst>
              <a:path w="558" extrusionOk="0" h="558">
                <a:moveTo>
                  <a:pt y="0" x="558"/>
                </a:moveTo>
                <a:lnTo>
                  <a:pt y="1" x="529"/>
                </a:lnTo>
                <a:lnTo>
                  <a:pt y="3" x="501"/>
                </a:lnTo>
                <a:lnTo>
                  <a:pt y="7" x="474"/>
                </a:lnTo>
                <a:lnTo>
                  <a:pt y="12" x="446"/>
                </a:lnTo>
                <a:lnTo>
                  <a:pt y="17" x="418"/>
                </a:lnTo>
                <a:lnTo>
                  <a:pt y="26" x="392"/>
                </a:lnTo>
                <a:lnTo>
                  <a:pt y="35" x="366"/>
                </a:lnTo>
                <a:lnTo>
                  <a:pt y="45" x="341"/>
                </a:lnTo>
                <a:lnTo>
                  <a:pt y="55" x="317"/>
                </a:lnTo>
                <a:lnTo>
                  <a:pt y="68" x="292"/>
                </a:lnTo>
                <a:lnTo>
                  <a:pt y="81" x="269"/>
                </a:lnTo>
                <a:lnTo>
                  <a:pt y="96" x="245"/>
                </a:lnTo>
                <a:lnTo>
                  <a:pt y="112" x="224"/>
                </a:lnTo>
                <a:lnTo>
                  <a:pt y="128" x="203"/>
                </a:lnTo>
                <a:lnTo>
                  <a:pt y="145" x="183"/>
                </a:lnTo>
                <a:lnTo>
                  <a:pt y="164" x="164"/>
                </a:lnTo>
                <a:lnTo>
                  <a:pt y="183" x="145"/>
                </a:lnTo>
                <a:lnTo>
                  <a:pt y="204" x="128"/>
                </a:lnTo>
                <a:lnTo>
                  <a:pt y="225" x="110"/>
                </a:lnTo>
                <a:lnTo>
                  <a:pt y="247" x="96"/>
                </a:lnTo>
                <a:lnTo>
                  <a:pt y="269" x="81"/>
                </a:lnTo>
                <a:lnTo>
                  <a:pt y="294" x="67"/>
                </a:lnTo>
                <a:lnTo>
                  <a:pt y="317" x="55"/>
                </a:lnTo>
                <a:lnTo>
                  <a:pt y="342" x="43"/>
                </a:lnTo>
                <a:lnTo>
                  <a:pt y="368" x="33"/>
                </a:lnTo>
                <a:lnTo>
                  <a:pt y="393" x="24"/>
                </a:lnTo>
                <a:lnTo>
                  <a:pt y="420" x="17"/>
                </a:lnTo>
                <a:lnTo>
                  <a:pt y="446" x="11"/>
                </a:lnTo>
                <a:lnTo>
                  <a:pt y="474" x="5"/>
                </a:lnTo>
                <a:lnTo>
                  <a:pt y="502" x="3"/>
                </a:lnTo>
                <a:lnTo>
                  <a:pt y="531" x="0"/>
                </a:lnTo>
                <a:lnTo>
                  <a:pt y="558" x="0"/>
                </a:lnTo>
                <a:lnTo>
                  <a:pt y="558" x="17"/>
                </a:lnTo>
                <a:lnTo>
                  <a:pt y="531" x="19"/>
                </a:lnTo>
                <a:lnTo>
                  <a:pt y="503" x="20"/>
                </a:lnTo>
                <a:lnTo>
                  <a:pt y="477" x="23"/>
                </a:lnTo>
                <a:lnTo>
                  <a:pt y="451" x="29"/>
                </a:lnTo>
                <a:lnTo>
                  <a:pt y="425" x="35"/>
                </a:lnTo>
                <a:lnTo>
                  <a:pt y="398" x="42"/>
                </a:lnTo>
                <a:lnTo>
                  <a:pt y="374" x="51"/>
                </a:lnTo>
                <a:lnTo>
                  <a:pt y="349" x="59"/>
                </a:lnTo>
                <a:lnTo>
                  <a:pt y="324" x="71"/>
                </a:lnTo>
                <a:lnTo>
                  <a:pt y="301" x="83"/>
                </a:lnTo>
                <a:lnTo>
                  <a:pt y="279" x="96"/>
                </a:lnTo>
                <a:lnTo>
                  <a:pt y="257" x="110"/>
                </a:lnTo>
                <a:lnTo>
                  <a:pt y="236" x="125"/>
                </a:lnTo>
                <a:lnTo>
                  <a:pt y="215" x="141"/>
                </a:lnTo>
                <a:lnTo>
                  <a:pt y="196" x="158"/>
                </a:lnTo>
                <a:lnTo>
                  <a:pt y="177" x="176"/>
                </a:lnTo>
                <a:lnTo>
                  <a:pt y="159" x="195"/>
                </a:lnTo>
                <a:lnTo>
                  <a:pt y="143" x="215"/>
                </a:lnTo>
                <a:lnTo>
                  <a:pt y="127" x="235"/>
                </a:lnTo>
                <a:lnTo>
                  <a:pt y="111" x="256"/>
                </a:lnTo>
                <a:lnTo>
                  <a:pt y="96" x="277"/>
                </a:lnTo>
                <a:lnTo>
                  <a:pt y="83" x="301"/>
                </a:lnTo>
                <a:lnTo>
                  <a:pt y="71" x="324"/>
                </a:lnTo>
                <a:lnTo>
                  <a:pt y="61" x="347"/>
                </a:lnTo>
                <a:lnTo>
                  <a:pt y="51" x="372"/>
                </a:lnTo>
                <a:lnTo>
                  <a:pt y="42" x="398"/>
                </a:lnTo>
                <a:lnTo>
                  <a:pt y="35" x="423"/>
                </a:lnTo>
                <a:lnTo>
                  <a:pt y="29" x="449"/>
                </a:lnTo>
                <a:lnTo>
                  <a:pt y="25" x="475"/>
                </a:lnTo>
                <a:lnTo>
                  <a:pt y="20" x="503"/>
                </a:lnTo>
                <a:lnTo>
                  <a:pt y="19" x="530"/>
                </a:lnTo>
                <a:lnTo>
                  <a:pt y="19" x="558"/>
                </a:lnTo>
                <a:lnTo>
                  <a:pt y="0" x="558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68" name="Shape 7768"/>
          <p:cNvSpPr/>
          <p:nvPr/>
        </p:nvSpPr>
        <p:spPr>
          <a:xfrm>
            <a:off y="2636836" x="7575550"/>
            <a:ext cy="719137" cx="676274"/>
          </a:xfrm>
          <a:custGeom>
            <a:pathLst>
              <a:path w="558" extrusionOk="0" h="559">
                <a:moveTo>
                  <a:pt y="0" x="541"/>
                </a:moveTo>
                <a:lnTo>
                  <a:pt y="0" x="541"/>
                </a:lnTo>
                <a:lnTo>
                  <a:pt y="29" x="541"/>
                </a:lnTo>
                <a:lnTo>
                  <a:pt y="56" x="538"/>
                </a:lnTo>
                <a:lnTo>
                  <a:pt y="83" x="535"/>
                </a:lnTo>
                <a:lnTo>
                  <a:pt y="109" x="531"/>
                </a:lnTo>
                <a:lnTo>
                  <a:pt y="136" x="525"/>
                </a:lnTo>
                <a:lnTo>
                  <a:pt y="162" x="518"/>
                </a:lnTo>
                <a:lnTo>
                  <a:pt y="187" x="509"/>
                </a:lnTo>
                <a:lnTo>
                  <a:pt y="211" x="499"/>
                </a:lnTo>
                <a:lnTo>
                  <a:pt y="235" x="488"/>
                </a:lnTo>
                <a:lnTo>
                  <a:pt y="258" x="475"/>
                </a:lnTo>
                <a:lnTo>
                  <a:pt y="281" x="462"/>
                </a:lnTo>
                <a:lnTo>
                  <a:pt y="303" x="449"/>
                </a:lnTo>
                <a:lnTo>
                  <a:pt y="325" x="433"/>
                </a:lnTo>
                <a:lnTo>
                  <a:pt y="345" x="417"/>
                </a:lnTo>
                <a:lnTo>
                  <a:pt y="364" x="400"/>
                </a:lnTo>
                <a:lnTo>
                  <a:pt y="383" x="382"/>
                </a:lnTo>
                <a:lnTo>
                  <a:pt y="400" x="363"/>
                </a:lnTo>
                <a:lnTo>
                  <a:pt y="418" x="344"/>
                </a:lnTo>
                <a:lnTo>
                  <a:pt y="434" x="324"/>
                </a:lnTo>
                <a:lnTo>
                  <a:pt y="450" x="302"/>
                </a:lnTo>
                <a:lnTo>
                  <a:pt y="463" x="281"/>
                </a:lnTo>
                <a:lnTo>
                  <a:pt y="476" x="257"/>
                </a:lnTo>
                <a:lnTo>
                  <a:pt y="488" x="234"/>
                </a:lnTo>
                <a:lnTo>
                  <a:pt y="499" x="211"/>
                </a:lnTo>
                <a:lnTo>
                  <a:pt y="509" x="186"/>
                </a:lnTo>
                <a:lnTo>
                  <a:pt y="517" x="161"/>
                </a:lnTo>
                <a:lnTo>
                  <a:pt y="524" x="135"/>
                </a:lnTo>
                <a:lnTo>
                  <a:pt y="531" x="109"/>
                </a:lnTo>
                <a:lnTo>
                  <a:pt y="536" x="83"/>
                </a:lnTo>
                <a:lnTo>
                  <a:pt y="538" x="55"/>
                </a:lnTo>
                <a:lnTo>
                  <a:pt y="541" x="27"/>
                </a:lnTo>
                <a:lnTo>
                  <a:pt y="541" x="0"/>
                </a:lnTo>
                <a:lnTo>
                  <a:pt y="559" x="0"/>
                </a:lnTo>
                <a:lnTo>
                  <a:pt y="559" x="29"/>
                </a:lnTo>
                <a:lnTo>
                  <a:pt y="556" x="58"/>
                </a:lnTo>
                <a:lnTo>
                  <a:pt y="553" x="86"/>
                </a:lnTo>
                <a:lnTo>
                  <a:pt y="549" x="113"/>
                </a:lnTo>
                <a:lnTo>
                  <a:pt y="541" x="139"/>
                </a:lnTo>
                <a:lnTo>
                  <a:pt y="534" x="166"/>
                </a:lnTo>
                <a:lnTo>
                  <a:pt y="525" x="192"/>
                </a:lnTo>
                <a:lnTo>
                  <a:pt y="515" x="218"/>
                </a:lnTo>
                <a:lnTo>
                  <a:pt y="504" x="243"/>
                </a:lnTo>
                <a:lnTo>
                  <a:pt y="492" x="266"/>
                </a:lnTo>
                <a:lnTo>
                  <a:pt y="479" x="289"/>
                </a:lnTo>
                <a:lnTo>
                  <a:pt y="464" x="313"/>
                </a:lnTo>
                <a:lnTo>
                  <a:pt y="448" x="334"/>
                </a:lnTo>
                <a:lnTo>
                  <a:pt y="432" x="355"/>
                </a:lnTo>
                <a:lnTo>
                  <a:pt y="413" x="375"/>
                </a:lnTo>
                <a:lnTo>
                  <a:pt y="396" x="395"/>
                </a:lnTo>
                <a:lnTo>
                  <a:pt y="376" x="413"/>
                </a:lnTo>
                <a:lnTo>
                  <a:pt y="355" x="432"/>
                </a:lnTo>
                <a:lnTo>
                  <a:pt y="335" x="448"/>
                </a:lnTo>
                <a:lnTo>
                  <a:pt y="313" x="464"/>
                </a:lnTo>
                <a:lnTo>
                  <a:pt y="290" x="478"/>
                </a:lnTo>
                <a:lnTo>
                  <a:pt y="267" x="491"/>
                </a:lnTo>
                <a:lnTo>
                  <a:pt y="243" x="504"/>
                </a:lnTo>
                <a:lnTo>
                  <a:pt y="219" x="515"/>
                </a:lnTo>
                <a:lnTo>
                  <a:pt y="192" x="525"/>
                </a:lnTo>
                <a:lnTo>
                  <a:pt y="166" x="534"/>
                </a:lnTo>
                <a:lnTo>
                  <a:pt y="140" x="541"/>
                </a:lnTo>
                <a:lnTo>
                  <a:pt y="114" x="548"/>
                </a:lnTo>
                <a:lnTo>
                  <a:pt y="86" x="552"/>
                </a:lnTo>
                <a:lnTo>
                  <a:pt y="59" x="555"/>
                </a:lnTo>
                <a:lnTo>
                  <a:pt y="29" x="558"/>
                </a:lnTo>
                <a:lnTo>
                  <a:pt y="0" x="558"/>
                </a:lnTo>
                <a:lnTo>
                  <a:pt y="0" x="558"/>
                </a:lnTo>
                <a:lnTo>
                  <a:pt y="0" x="541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69" name="Shape 7769"/>
          <p:cNvSpPr/>
          <p:nvPr/>
        </p:nvSpPr>
        <p:spPr>
          <a:xfrm>
            <a:off y="1919286" x="7575550"/>
            <a:ext cy="717549" cx="676274"/>
          </a:xfrm>
          <a:custGeom>
            <a:pathLst>
              <a:path w="558" extrusionOk="0" h="558">
                <a:moveTo>
                  <a:pt y="19" x="0"/>
                </a:moveTo>
                <a:lnTo>
                  <a:pt y="19" x="27"/>
                </a:lnTo>
                <a:lnTo>
                  <a:pt y="20" x="55"/>
                </a:lnTo>
                <a:lnTo>
                  <a:pt y="25" x="83"/>
                </a:lnTo>
                <a:lnTo>
                  <a:pt y="29" x="109"/>
                </a:lnTo>
                <a:lnTo>
                  <a:pt y="35" x="135"/>
                </a:lnTo>
                <a:lnTo>
                  <a:pt y="42" x="161"/>
                </a:lnTo>
                <a:lnTo>
                  <a:pt y="51" x="186"/>
                </a:lnTo>
                <a:lnTo>
                  <a:pt y="61" x="211"/>
                </a:lnTo>
                <a:lnTo>
                  <a:pt y="71" x="234"/>
                </a:lnTo>
                <a:lnTo>
                  <a:pt y="84" x="257"/>
                </a:lnTo>
                <a:lnTo>
                  <a:pt y="97" x="281"/>
                </a:lnTo>
                <a:lnTo>
                  <a:pt y="111" x="302"/>
                </a:lnTo>
                <a:lnTo>
                  <a:pt y="127" x="324"/>
                </a:lnTo>
                <a:lnTo>
                  <a:pt y="143" x="344"/>
                </a:lnTo>
                <a:lnTo>
                  <a:pt y="159" x="363"/>
                </a:lnTo>
                <a:lnTo>
                  <a:pt y="177" x="382"/>
                </a:lnTo>
                <a:lnTo>
                  <a:pt y="196" x="400"/>
                </a:lnTo>
                <a:lnTo>
                  <a:pt y="215" x="417"/>
                </a:lnTo>
                <a:lnTo>
                  <a:pt y="236" x="433"/>
                </a:lnTo>
                <a:lnTo>
                  <a:pt y="257" x="449"/>
                </a:lnTo>
                <a:lnTo>
                  <a:pt y="279" x="462"/>
                </a:lnTo>
                <a:lnTo>
                  <a:pt y="301" x="475"/>
                </a:lnTo>
                <a:lnTo>
                  <a:pt y="324" x="488"/>
                </a:lnTo>
                <a:lnTo>
                  <a:pt y="349" x="499"/>
                </a:lnTo>
                <a:lnTo>
                  <a:pt y="374" x="509"/>
                </a:lnTo>
                <a:lnTo>
                  <a:pt y="398" x="518"/>
                </a:lnTo>
                <a:lnTo>
                  <a:pt y="425" x="525"/>
                </a:lnTo>
                <a:lnTo>
                  <a:pt y="451" x="531"/>
                </a:lnTo>
                <a:lnTo>
                  <a:pt y="477" x="535"/>
                </a:lnTo>
                <a:lnTo>
                  <a:pt y="503" x="538"/>
                </a:lnTo>
                <a:lnTo>
                  <a:pt y="531" x="541"/>
                </a:lnTo>
                <a:lnTo>
                  <a:pt y="558" x="541"/>
                </a:lnTo>
                <a:lnTo>
                  <a:pt y="558" x="558"/>
                </a:lnTo>
                <a:lnTo>
                  <a:pt y="531" x="558"/>
                </a:lnTo>
                <a:lnTo>
                  <a:pt y="502" x="555"/>
                </a:lnTo>
                <a:lnTo>
                  <a:pt y="474" x="552"/>
                </a:lnTo>
                <a:lnTo>
                  <a:pt y="446" x="548"/>
                </a:lnTo>
                <a:lnTo>
                  <a:pt y="420" x="541"/>
                </a:lnTo>
                <a:lnTo>
                  <a:pt y="393" x="534"/>
                </a:lnTo>
                <a:lnTo>
                  <a:pt y="368" x="525"/>
                </a:lnTo>
                <a:lnTo>
                  <a:pt y="342" x="515"/>
                </a:lnTo>
                <a:lnTo>
                  <a:pt y="317" x="504"/>
                </a:lnTo>
                <a:lnTo>
                  <a:pt y="294" x="491"/>
                </a:lnTo>
                <a:lnTo>
                  <a:pt y="269" x="478"/>
                </a:lnTo>
                <a:lnTo>
                  <a:pt y="247" x="464"/>
                </a:lnTo>
                <a:lnTo>
                  <a:pt y="225" x="448"/>
                </a:lnTo>
                <a:lnTo>
                  <a:pt y="204" x="432"/>
                </a:lnTo>
                <a:lnTo>
                  <a:pt y="183" x="413"/>
                </a:lnTo>
                <a:lnTo>
                  <a:pt y="164" x="395"/>
                </a:lnTo>
                <a:lnTo>
                  <a:pt y="145" x="375"/>
                </a:lnTo>
                <a:lnTo>
                  <a:pt y="128" x="355"/>
                </a:lnTo>
                <a:lnTo>
                  <a:pt y="112" x="334"/>
                </a:lnTo>
                <a:lnTo>
                  <a:pt y="96" x="313"/>
                </a:lnTo>
                <a:lnTo>
                  <a:pt y="81" x="289"/>
                </a:lnTo>
                <a:lnTo>
                  <a:pt y="68" x="266"/>
                </a:lnTo>
                <a:lnTo>
                  <a:pt y="55" x="243"/>
                </a:lnTo>
                <a:lnTo>
                  <a:pt y="45" x="218"/>
                </a:lnTo>
                <a:lnTo>
                  <a:pt y="35" x="192"/>
                </a:lnTo>
                <a:lnTo>
                  <a:pt y="26" x="166"/>
                </a:lnTo>
                <a:lnTo>
                  <a:pt y="17" x="139"/>
                </a:lnTo>
                <a:lnTo>
                  <a:pt y="12" x="113"/>
                </a:lnTo>
                <a:lnTo>
                  <a:pt y="7" x="86"/>
                </a:lnTo>
                <a:lnTo>
                  <a:pt y="3" x="58"/>
                </a:lnTo>
                <a:lnTo>
                  <a:pt y="1" x="29"/>
                </a:lnTo>
                <a:lnTo>
                  <a:pt y="0" x="0"/>
                </a:lnTo>
                <a:lnTo>
                  <a:pt y="19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70" name="Shape 7770"/>
          <p:cNvSpPr/>
          <p:nvPr/>
        </p:nvSpPr>
        <p:spPr>
          <a:xfrm>
            <a:off y="3335337" x="5435600"/>
            <a:ext cy="22225" cx="1284287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71" name="Shape 7771"/>
          <p:cNvSpPr/>
          <p:nvPr/>
        </p:nvSpPr>
        <p:spPr>
          <a:xfrm>
            <a:off y="1817686" x="6240462"/>
            <a:ext cy="225425" cx="446086"/>
          </a:xfrm>
          <a:custGeom>
            <a:pathLst>
              <a:path w="368" extrusionOk="0" h="176">
                <a:moveTo>
                  <a:pt y="176" x="183"/>
                </a:moveTo>
                <a:lnTo>
                  <a:pt y="175" x="201"/>
                </a:lnTo>
                <a:lnTo>
                  <a:pt y="172" x="217"/>
                </a:lnTo>
                <a:lnTo>
                  <a:pt y="168" x="231"/>
                </a:lnTo>
                <a:lnTo>
                  <a:pt y="162" x="246"/>
                </a:lnTo>
                <a:lnTo>
                  <a:pt y="156" x="259"/>
                </a:lnTo>
                <a:lnTo>
                  <a:pt y="149" x="271"/>
                </a:lnTo>
                <a:lnTo>
                  <a:pt y="142" x="282"/>
                </a:lnTo>
                <a:lnTo>
                  <a:pt y="133" x="292"/>
                </a:lnTo>
                <a:lnTo>
                  <a:pt y="117" x="311"/>
                </a:lnTo>
                <a:lnTo>
                  <a:pt y="102" x="330"/>
                </a:lnTo>
                <a:lnTo>
                  <a:pt y="98" x="339"/>
                </a:lnTo>
                <a:lnTo>
                  <a:pt y="94" x="349"/>
                </a:lnTo>
                <a:lnTo>
                  <a:pt y="91" x="358"/>
                </a:lnTo>
                <a:lnTo>
                  <a:pt y="89" x="368"/>
                </a:lnTo>
                <a:lnTo>
                  <a:pt y="88" x="358"/>
                </a:lnTo>
                <a:lnTo>
                  <a:pt y="85" x="349"/>
                </a:lnTo>
                <a:lnTo>
                  <a:pt y="80" x="340"/>
                </a:lnTo>
                <a:lnTo>
                  <a:pt y="76" x="332"/>
                </a:lnTo>
                <a:lnTo>
                  <a:pt y="62" x="313"/>
                </a:lnTo>
                <a:lnTo>
                  <a:pt y="46" x="292"/>
                </a:lnTo>
                <a:lnTo>
                  <a:pt y="37" x="282"/>
                </a:lnTo>
                <a:lnTo>
                  <a:pt y="30" x="271"/>
                </a:lnTo>
                <a:lnTo>
                  <a:pt y="22" x="259"/>
                </a:lnTo>
                <a:lnTo>
                  <a:pt y="15" x="246"/>
                </a:lnTo>
                <a:lnTo>
                  <a:pt y="9" x="231"/>
                </a:lnTo>
                <a:lnTo>
                  <a:pt y="5" x="217"/>
                </a:lnTo>
                <a:lnTo>
                  <a:pt y="2" x="201"/>
                </a:lnTo>
                <a:lnTo>
                  <a:pt y="0" x="183"/>
                </a:lnTo>
                <a:lnTo>
                  <a:pt y="2" x="166"/>
                </a:lnTo>
                <a:lnTo>
                  <a:pt y="5" x="150"/>
                </a:lnTo>
                <a:lnTo>
                  <a:pt y="8" x="135"/>
                </a:lnTo>
                <a:lnTo>
                  <a:pt y="14" x="122"/>
                </a:lnTo>
                <a:lnTo>
                  <a:pt y="21" x="109"/>
                </a:lnTo>
                <a:lnTo>
                  <a:pt y="28" x="96"/>
                </a:lnTo>
                <a:lnTo>
                  <a:pt y="35" x="86"/>
                </a:lnTo>
                <a:lnTo>
                  <a:pt y="44" x="74"/>
                </a:lnTo>
                <a:lnTo>
                  <a:pt y="60" x="55"/>
                </a:lnTo>
                <a:lnTo>
                  <a:pt y="73" x="36"/>
                </a:lnTo>
                <a:lnTo>
                  <a:pt y="79" x="28"/>
                </a:lnTo>
                <a:lnTo>
                  <a:pt y="83" x="19"/>
                </a:lnTo>
                <a:lnTo>
                  <a:pt y="86" x="9"/>
                </a:lnTo>
                <a:lnTo>
                  <a:pt y="88" x="0"/>
                </a:lnTo>
                <a:lnTo>
                  <a:pt y="89" x="9"/>
                </a:lnTo>
                <a:lnTo>
                  <a:pt y="91" x="18"/>
                </a:lnTo>
                <a:lnTo>
                  <a:pt y="95" x="28"/>
                </a:lnTo>
                <a:lnTo>
                  <a:pt y="101" x="36"/>
                </a:lnTo>
                <a:lnTo>
                  <a:pt y="115" x="55"/>
                </a:lnTo>
                <a:lnTo>
                  <a:pt y="131" x="74"/>
                </a:lnTo>
                <a:lnTo>
                  <a:pt y="139" x="86"/>
                </a:lnTo>
                <a:lnTo>
                  <a:pt y="147" x="96"/>
                </a:lnTo>
                <a:lnTo>
                  <a:pt y="155" x="109"/>
                </a:lnTo>
                <a:lnTo>
                  <a:pt y="162" x="122"/>
                </a:lnTo>
                <a:lnTo>
                  <a:pt y="168" x="135"/>
                </a:lnTo>
                <a:lnTo>
                  <a:pt y="172" x="150"/>
                </a:lnTo>
                <a:lnTo>
                  <a:pt y="175" x="166"/>
                </a:lnTo>
                <a:lnTo>
                  <a:pt y="176" x="18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72" name="Shape 7772"/>
          <p:cNvSpPr/>
          <p:nvPr/>
        </p:nvSpPr>
        <p:spPr>
          <a:xfrm>
            <a:off y="1920875" x="6461125"/>
            <a:ext cy="134937" cx="225424"/>
          </a:xfrm>
          <a:custGeom>
            <a:pathLst>
              <a:path w="185" extrusionOk="0" h="105">
                <a:moveTo>
                  <a:pt y="18" x="185"/>
                </a:moveTo>
                <a:lnTo>
                  <a:pt y="0" x="184"/>
                </a:lnTo>
                <a:lnTo>
                  <a:pt y="2" x="173"/>
                </a:lnTo>
                <a:lnTo>
                  <a:pt y="5" x="162"/>
                </a:lnTo>
                <a:lnTo>
                  <a:pt y="9" x="153"/>
                </a:lnTo>
                <a:lnTo>
                  <a:pt y="15" x="143"/>
                </a:lnTo>
                <a:lnTo>
                  <a:pt y="30" x="124"/>
                </a:lnTo>
                <a:lnTo>
                  <a:pt y="46" x="104"/>
                </a:lnTo>
                <a:lnTo>
                  <a:pt y="54" x="93"/>
                </a:lnTo>
                <a:lnTo>
                  <a:pt y="62" x="82"/>
                </a:lnTo>
                <a:lnTo>
                  <a:pt y="69" x="72"/>
                </a:lnTo>
                <a:lnTo>
                  <a:pt y="75" x="58"/>
                </a:lnTo>
                <a:lnTo>
                  <a:pt y="79" x="45"/>
                </a:lnTo>
                <a:lnTo>
                  <a:pt y="83" x="32"/>
                </a:lnTo>
                <a:lnTo>
                  <a:pt y="86" x="16"/>
                </a:lnTo>
                <a:lnTo>
                  <a:pt y="86" x="0"/>
                </a:lnTo>
                <a:lnTo>
                  <a:pt y="105" x="0"/>
                </a:lnTo>
                <a:lnTo>
                  <a:pt y="104" x="19"/>
                </a:lnTo>
                <a:lnTo>
                  <a:pt y="101" x="35"/>
                </a:lnTo>
                <a:lnTo>
                  <a:pt y="96" x="51"/>
                </a:lnTo>
                <a:lnTo>
                  <a:pt y="91" x="66"/>
                </a:lnTo>
                <a:lnTo>
                  <a:pt y="83" x="80"/>
                </a:lnTo>
                <a:lnTo>
                  <a:pt y="76" x="92"/>
                </a:lnTo>
                <a:lnTo>
                  <a:pt y="69" x="104"/>
                </a:lnTo>
                <a:lnTo>
                  <a:pt y="60" x="115"/>
                </a:lnTo>
                <a:lnTo>
                  <a:pt y="44" x="134"/>
                </a:lnTo>
                <a:lnTo>
                  <a:pt y="30" x="153"/>
                </a:lnTo>
                <a:lnTo>
                  <a:pt y="25" x="160"/>
                </a:lnTo>
                <a:lnTo>
                  <a:pt y="21" x="169"/>
                </a:lnTo>
                <a:lnTo>
                  <a:pt y="18" x="176"/>
                </a:lnTo>
                <a:lnTo>
                  <a:pt y="18" x="185"/>
                </a:lnTo>
                <a:lnTo>
                  <a:pt y="0" x="184"/>
                </a:lnTo>
                <a:lnTo>
                  <a:pt y="18" x="185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73" name="Shape 7773"/>
          <p:cNvSpPr/>
          <p:nvPr/>
        </p:nvSpPr>
        <p:spPr>
          <a:xfrm>
            <a:off y="1806575" x="6461125"/>
            <a:ext cy="138112" cx="225424"/>
          </a:xfrm>
          <a:custGeom>
            <a:pathLst>
              <a:path w="185" extrusionOk="0" h="106">
                <a:moveTo>
                  <a:pt y="17" x="0"/>
                </a:moveTo>
                <a:lnTo>
                  <a:pt y="17" x="0"/>
                </a:lnTo>
                <a:lnTo>
                  <a:pt y="19" x="16"/>
                </a:lnTo>
                <a:lnTo>
                  <a:pt y="22" x="32"/>
                </a:lnTo>
                <a:lnTo>
                  <a:pt y="26" x="45"/>
                </a:lnTo>
                <a:lnTo>
                  <a:pt y="30" x="58"/>
                </a:lnTo>
                <a:lnTo>
                  <a:pt y="38" x="72"/>
                </a:lnTo>
                <a:lnTo>
                  <a:pt y="45" x="82"/>
                </a:lnTo>
                <a:lnTo>
                  <a:pt y="52" x="93"/>
                </a:lnTo>
                <a:lnTo>
                  <a:pt y="61" x="104"/>
                </a:lnTo>
                <a:lnTo>
                  <a:pt y="77" x="124"/>
                </a:lnTo>
                <a:lnTo>
                  <a:pt y="91" x="143"/>
                </a:lnTo>
                <a:lnTo>
                  <a:pt y="97" x="153"/>
                </a:lnTo>
                <a:lnTo>
                  <a:pt y="102" x="163"/>
                </a:lnTo>
                <a:lnTo>
                  <a:pt y="104" x="173"/>
                </a:lnTo>
                <a:lnTo>
                  <a:pt y="106" x="185"/>
                </a:lnTo>
                <a:lnTo>
                  <a:pt y="88" x="184"/>
                </a:lnTo>
                <a:lnTo>
                  <a:pt y="87" x="176"/>
                </a:lnTo>
                <a:lnTo>
                  <a:pt y="86" x="169"/>
                </a:lnTo>
                <a:lnTo>
                  <a:pt y="81" x="162"/>
                </a:lnTo>
                <a:lnTo>
                  <a:pt y="77" x="153"/>
                </a:lnTo>
                <a:lnTo>
                  <a:pt y="62" x="134"/>
                </a:lnTo>
                <a:lnTo>
                  <a:pt y="46" x="115"/>
                </a:lnTo>
                <a:lnTo>
                  <a:pt y="38" x="104"/>
                </a:lnTo>
                <a:lnTo>
                  <a:pt y="30" x="92"/>
                </a:lnTo>
                <a:lnTo>
                  <a:pt y="22" x="80"/>
                </a:lnTo>
                <a:lnTo>
                  <a:pt y="14" x="66"/>
                </a:lnTo>
                <a:lnTo>
                  <a:pt y="8" x="51"/>
                </a:lnTo>
                <a:lnTo>
                  <a:pt y="4" x="35"/>
                </a:lnTo>
                <a:lnTo>
                  <a:pt y="1" x="19"/>
                </a:lnTo>
                <a:lnTo>
                  <a:pt y="0" x="0"/>
                </a:lnTo>
                <a:lnTo>
                  <a:pt y="0" x="0"/>
                </a:lnTo>
                <a:lnTo>
                  <a:pt y="17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74" name="Shape 7774"/>
          <p:cNvSpPr/>
          <p:nvPr/>
        </p:nvSpPr>
        <p:spPr>
          <a:xfrm>
            <a:off y="1806575" x="6240462"/>
            <a:ext cy="134936" cx="220662"/>
          </a:xfrm>
          <a:custGeom>
            <a:pathLst>
              <a:path w="183" extrusionOk="0" h="104">
                <a:moveTo>
                  <a:pt y="87" x="0"/>
                </a:moveTo>
                <a:lnTo>
                  <a:pt y="104" x="0"/>
                </a:lnTo>
                <a:lnTo>
                  <a:pt y="103" x="12"/>
                </a:lnTo>
                <a:lnTo>
                  <a:pt y="100" x="22"/>
                </a:lnTo>
                <a:lnTo>
                  <a:pt y="94" x="32"/>
                </a:lnTo>
                <a:lnTo>
                  <a:pt y="88" x="42"/>
                </a:lnTo>
                <a:lnTo>
                  <a:pt y="74" x="61"/>
                </a:lnTo>
                <a:lnTo>
                  <a:pt y="58" x="80"/>
                </a:lnTo>
                <a:lnTo>
                  <a:pt y="51" x="90"/>
                </a:lnTo>
                <a:lnTo>
                  <a:pt y="43" x="102"/>
                </a:lnTo>
                <a:lnTo>
                  <a:pt y="36" x="113"/>
                </a:lnTo>
                <a:lnTo>
                  <a:pt y="30" x="125"/>
                </a:lnTo>
                <a:lnTo>
                  <a:pt y="24" x="138"/>
                </a:lnTo>
                <a:lnTo>
                  <a:pt y="22" x="153"/>
                </a:lnTo>
                <a:lnTo>
                  <a:pt y="19" x="167"/>
                </a:lnTo>
                <a:lnTo>
                  <a:pt y="17" x="183"/>
                </a:lnTo>
                <a:lnTo>
                  <a:pt y="0" x="183"/>
                </a:lnTo>
                <a:lnTo>
                  <a:pt y="1" x="166"/>
                </a:lnTo>
                <a:lnTo>
                  <a:pt y="4" x="148"/>
                </a:lnTo>
                <a:lnTo>
                  <a:pt y="8" x="132"/>
                </a:lnTo>
                <a:lnTo>
                  <a:pt y="14" x="118"/>
                </a:lnTo>
                <a:lnTo>
                  <a:pt y="20" x="105"/>
                </a:lnTo>
                <a:lnTo>
                  <a:pt y="29" x="92"/>
                </a:lnTo>
                <a:lnTo>
                  <a:pt y="36" x="80"/>
                </a:lnTo>
                <a:lnTo>
                  <a:pt y="45" x="70"/>
                </a:lnTo>
                <a:lnTo>
                  <a:pt y="61" x="49"/>
                </a:lnTo>
                <a:lnTo>
                  <a:pt y="74" x="31"/>
                </a:lnTo>
                <a:lnTo>
                  <a:pt y="80" x="23"/>
                </a:lnTo>
                <a:lnTo>
                  <a:pt y="84" x="15"/>
                </a:lnTo>
                <a:lnTo>
                  <a:pt y="86" x="7"/>
                </a:lnTo>
                <a:lnTo>
                  <a:pt y="87" x="0"/>
                </a:lnTo>
                <a:lnTo>
                  <a:pt y="104" x="0"/>
                </a:lnTo>
                <a:lnTo>
                  <a:pt y="87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75" name="Shape 7775"/>
          <p:cNvSpPr/>
          <p:nvPr/>
        </p:nvSpPr>
        <p:spPr>
          <a:xfrm>
            <a:off y="1919286" x="6240462"/>
            <a:ext cy="136524" cx="220662"/>
          </a:xfrm>
          <a:custGeom>
            <a:pathLst>
              <a:path w="183" extrusionOk="0" h="106">
                <a:moveTo>
                  <a:pt y="87" x="183"/>
                </a:moveTo>
                <a:lnTo>
                  <a:pt y="87" x="183"/>
                </a:lnTo>
                <a:lnTo>
                  <a:pt y="87" x="167"/>
                </a:lnTo>
                <a:lnTo>
                  <a:pt y="84" x="153"/>
                </a:lnTo>
                <a:lnTo>
                  <a:pt y="80" x="138"/>
                </a:lnTo>
                <a:lnTo>
                  <a:pt y="74" x="125"/>
                </a:lnTo>
                <a:lnTo>
                  <a:pt y="68" x="113"/>
                </a:lnTo>
                <a:lnTo>
                  <a:pt y="61" x="102"/>
                </a:lnTo>
                <a:lnTo>
                  <a:pt y="54" x="90"/>
                </a:lnTo>
                <a:lnTo>
                  <a:pt y="45" x="80"/>
                </a:lnTo>
                <a:lnTo>
                  <a:pt y="29" x="60"/>
                </a:lnTo>
                <a:lnTo>
                  <a:pt y="15" x="41"/>
                </a:lnTo>
                <a:lnTo>
                  <a:pt y="9" x="31"/>
                </a:lnTo>
                <a:lnTo>
                  <a:pt y="4" x="22"/>
                </a:lnTo>
                <a:lnTo>
                  <a:pt y="1" x="10"/>
                </a:lnTo>
                <a:lnTo>
                  <a:pt y="0" x="0"/>
                </a:lnTo>
                <a:lnTo>
                  <a:pt y="17" x="0"/>
                </a:lnTo>
                <a:lnTo>
                  <a:pt y="19" x="7"/>
                </a:lnTo>
                <a:lnTo>
                  <a:pt y="20" x="15"/>
                </a:lnTo>
                <a:lnTo>
                  <a:pt y="25" x="23"/>
                </a:lnTo>
                <a:lnTo>
                  <a:pt y="29" x="31"/>
                </a:lnTo>
                <a:lnTo>
                  <a:pt y="44" x="49"/>
                </a:lnTo>
                <a:lnTo>
                  <a:pt y="60" x="68"/>
                </a:lnTo>
                <a:lnTo>
                  <a:pt y="67" x="80"/>
                </a:lnTo>
                <a:lnTo>
                  <a:pt y="76" x="92"/>
                </a:lnTo>
                <a:lnTo>
                  <a:pt y="83" x="105"/>
                </a:lnTo>
                <a:lnTo>
                  <a:pt y="90" x="118"/>
                </a:lnTo>
                <a:lnTo>
                  <a:pt y="96" x="132"/>
                </a:lnTo>
                <a:lnTo>
                  <a:pt y="102" x="148"/>
                </a:lnTo>
                <a:lnTo>
                  <a:pt y="105" x="166"/>
                </a:lnTo>
                <a:lnTo>
                  <a:pt y="106" x="183"/>
                </a:lnTo>
                <a:lnTo>
                  <a:pt y="106" x="183"/>
                </a:lnTo>
                <a:lnTo>
                  <a:pt y="87" x="183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76" name="Shape 7776"/>
          <p:cNvSpPr/>
          <p:nvPr/>
        </p:nvSpPr>
        <p:spPr>
          <a:xfrm>
            <a:off y="3235325" x="6589711"/>
            <a:ext cy="227011" cx="446086"/>
          </a:xfrm>
          <a:custGeom>
            <a:pathLst>
              <a:path w="368" extrusionOk="0" h="176">
                <a:moveTo>
                  <a:pt y="176" x="184"/>
                </a:moveTo>
                <a:lnTo>
                  <a:pt y="174" x="166"/>
                </a:lnTo>
                <a:lnTo>
                  <a:pt y="171" x="150"/>
                </a:lnTo>
                <a:lnTo>
                  <a:pt y="167" x="136"/>
                </a:lnTo>
                <a:lnTo>
                  <a:pt y="163" x="123"/>
                </a:lnTo>
                <a:lnTo>
                  <a:pt y="155" x="109"/>
                </a:lnTo>
                <a:lnTo>
                  <a:pt y="148" x="98"/>
                </a:lnTo>
                <a:lnTo>
                  <a:pt y="141" x="86"/>
                </a:lnTo>
                <a:lnTo>
                  <a:pt y="132" x="76"/>
                </a:lnTo>
                <a:lnTo>
                  <a:pt y="116" x="56"/>
                </a:lnTo>
                <a:lnTo>
                  <a:pt y="103" x="37"/>
                </a:lnTo>
                <a:lnTo>
                  <a:pt y="97" x="28"/>
                </a:lnTo>
                <a:lnTo>
                  <a:pt y="93" x="19"/>
                </a:lnTo>
                <a:lnTo>
                  <a:pt y="90" x="9"/>
                </a:lnTo>
                <a:lnTo>
                  <a:pt y="88" x="0"/>
                </a:lnTo>
                <a:lnTo>
                  <a:pt y="87" x="9"/>
                </a:lnTo>
                <a:lnTo>
                  <a:pt y="86" x="18"/>
                </a:lnTo>
                <a:lnTo>
                  <a:pt y="81" x="28"/>
                </a:lnTo>
                <a:lnTo>
                  <a:pt y="75" x="37"/>
                </a:lnTo>
                <a:lnTo>
                  <a:pt y="61" x="56"/>
                </a:lnTo>
                <a:lnTo>
                  <a:pt y="45" x="75"/>
                </a:lnTo>
                <a:lnTo>
                  <a:pt y="36" x="86"/>
                </a:lnTo>
                <a:lnTo>
                  <a:pt y="29" x="98"/>
                </a:lnTo>
                <a:lnTo>
                  <a:pt y="22" x="109"/>
                </a:lnTo>
                <a:lnTo>
                  <a:pt y="14" x="123"/>
                </a:lnTo>
                <a:lnTo>
                  <a:pt y="8" x="136"/>
                </a:lnTo>
                <a:lnTo>
                  <a:pt y="4" x="150"/>
                </a:lnTo>
                <a:lnTo>
                  <a:pt y="1" x="166"/>
                </a:lnTo>
                <a:lnTo>
                  <a:pt y="0" x="184"/>
                </a:lnTo>
                <a:lnTo>
                  <a:pt y="1" x="201"/>
                </a:lnTo>
                <a:lnTo>
                  <a:pt y="4" x="217"/>
                </a:lnTo>
                <a:lnTo>
                  <a:pt y="8" x="232"/>
                </a:lnTo>
                <a:lnTo>
                  <a:pt y="13" x="246"/>
                </a:lnTo>
                <a:lnTo>
                  <a:pt y="20" x="259"/>
                </a:lnTo>
                <a:lnTo>
                  <a:pt y="27" x="271"/>
                </a:lnTo>
                <a:lnTo>
                  <a:pt y="35" x="283"/>
                </a:lnTo>
                <a:lnTo>
                  <a:pt y="43" x="293"/>
                </a:lnTo>
                <a:lnTo>
                  <a:pt y="59" x="313"/>
                </a:lnTo>
                <a:lnTo>
                  <a:pt y="72" x="331"/>
                </a:lnTo>
                <a:lnTo>
                  <a:pt y="78" x="341"/>
                </a:lnTo>
                <a:lnTo>
                  <a:pt y="83" x="349"/>
                </a:lnTo>
                <a:lnTo>
                  <a:pt y="86" x="358"/>
                </a:lnTo>
                <a:lnTo>
                  <a:pt y="87" x="368"/>
                </a:lnTo>
                <a:lnTo>
                  <a:pt y="88" x="358"/>
                </a:lnTo>
                <a:lnTo>
                  <a:pt y="91" x="349"/>
                </a:lnTo>
                <a:lnTo>
                  <a:pt y="94" x="341"/>
                </a:lnTo>
                <a:lnTo>
                  <a:pt y="100" x="332"/>
                </a:lnTo>
                <a:lnTo>
                  <a:pt y="115" x="313"/>
                </a:lnTo>
                <a:lnTo>
                  <a:pt y="131" x="293"/>
                </a:lnTo>
                <a:lnTo>
                  <a:pt y="139" x="283"/>
                </a:lnTo>
                <a:lnTo>
                  <a:pt y="147" x="271"/>
                </a:lnTo>
                <a:lnTo>
                  <a:pt y="154" x="259"/>
                </a:lnTo>
                <a:lnTo>
                  <a:pt y="161" x="246"/>
                </a:lnTo>
                <a:lnTo>
                  <a:pt y="167" x="232"/>
                </a:lnTo>
                <a:lnTo>
                  <a:pt y="171" x="217"/>
                </a:lnTo>
                <a:lnTo>
                  <a:pt y="174" x="201"/>
                </a:lnTo>
                <a:lnTo>
                  <a:pt y="176" x="18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77" name="Shape 7777"/>
          <p:cNvSpPr/>
          <p:nvPr/>
        </p:nvSpPr>
        <p:spPr>
          <a:xfrm>
            <a:off y="3338512" x="6589711"/>
            <a:ext cy="133349" cx="223836"/>
          </a:xfrm>
          <a:custGeom>
            <a:pathLst>
              <a:path w="184" extrusionOk="0" h="104">
                <a:moveTo>
                  <a:pt y="0" x="0"/>
                </a:moveTo>
                <a:lnTo>
                  <a:pt y="17" x="0"/>
                </a:lnTo>
                <a:lnTo>
                  <a:pt y="19" x="8"/>
                </a:lnTo>
                <a:lnTo>
                  <a:pt y="20" x="15"/>
                </a:lnTo>
                <a:lnTo>
                  <a:pt y="24" x="24"/>
                </a:lnTo>
                <a:lnTo>
                  <a:pt y="30" x="32"/>
                </a:lnTo>
                <a:lnTo>
                  <a:pt y="43" x="50"/>
                </a:lnTo>
                <a:lnTo>
                  <a:pt y="59" x="70"/>
                </a:lnTo>
                <a:lnTo>
                  <a:pt y="68" x="80"/>
                </a:lnTo>
                <a:lnTo>
                  <a:pt y="75" x="92"/>
                </a:lnTo>
                <a:lnTo>
                  <a:pt y="84" x="105"/>
                </a:lnTo>
                <a:lnTo>
                  <a:pt y="90" x="118"/>
                </a:lnTo>
                <a:lnTo>
                  <a:pt y="96" x="133"/>
                </a:lnTo>
                <a:lnTo>
                  <a:pt y="100" x="149"/>
                </a:lnTo>
                <a:lnTo>
                  <a:pt y="103" x="166"/>
                </a:lnTo>
                <a:lnTo>
                  <a:pt y="104" x="184"/>
                </a:lnTo>
                <a:lnTo>
                  <a:pt y="87" x="184"/>
                </a:lnTo>
                <a:lnTo>
                  <a:pt y="85" x="168"/>
                </a:lnTo>
                <a:lnTo>
                  <a:pt y="83" x="153"/>
                </a:lnTo>
                <a:lnTo>
                  <a:pt y="80" x="139"/>
                </a:lnTo>
                <a:lnTo>
                  <a:pt y="74" x="125"/>
                </a:lnTo>
                <a:lnTo>
                  <a:pt y="68" x="114"/>
                </a:lnTo>
                <a:lnTo>
                  <a:pt y="61" x="102"/>
                </a:lnTo>
                <a:lnTo>
                  <a:pt y="53" x="91"/>
                </a:lnTo>
                <a:lnTo>
                  <a:pt y="46" x="80"/>
                </a:lnTo>
                <a:lnTo>
                  <a:pt y="30" x="62"/>
                </a:lnTo>
                <a:lnTo>
                  <a:pt y="16" x="43"/>
                </a:lnTo>
                <a:lnTo>
                  <a:pt y="8" x="32"/>
                </a:lnTo>
                <a:lnTo>
                  <a:pt y="4" x="22"/>
                </a:lnTo>
                <a:lnTo>
                  <a:pt y="1" x="12"/>
                </a:lnTo>
                <a:lnTo>
                  <a:pt y="0" x="0"/>
                </a:lnTo>
                <a:lnTo>
                  <a:pt y="17" x="0"/>
                </a:lnTo>
                <a:lnTo>
                  <a:pt y="0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78" name="Shape 7778"/>
          <p:cNvSpPr/>
          <p:nvPr/>
        </p:nvSpPr>
        <p:spPr>
          <a:xfrm>
            <a:off y="3224211" x="6589711"/>
            <a:ext cy="136524" cx="223836"/>
          </a:xfrm>
          <a:custGeom>
            <a:pathLst>
              <a:path w="184" extrusionOk="0" h="106">
                <a:moveTo>
                  <a:pt y="0" x="184"/>
                </a:moveTo>
                <a:lnTo>
                  <a:pt y="0" x="184"/>
                </a:lnTo>
                <a:lnTo>
                  <a:pt y="1" x="166"/>
                </a:lnTo>
                <a:lnTo>
                  <a:pt y="4" x="149"/>
                </a:lnTo>
                <a:lnTo>
                  <a:pt y="9" x="133"/>
                </a:lnTo>
                <a:lnTo>
                  <a:pt y="16" x="118"/>
                </a:lnTo>
                <a:lnTo>
                  <a:pt y="22" x="105"/>
                </a:lnTo>
                <a:lnTo>
                  <a:pt y="31" x="92"/>
                </a:lnTo>
                <a:lnTo>
                  <a:pt y="39" x="80"/>
                </a:lnTo>
                <a:lnTo>
                  <a:pt y="47" x="70"/>
                </a:lnTo>
                <a:lnTo>
                  <a:pt y="63" x="50"/>
                </a:lnTo>
                <a:lnTo>
                  <a:pt y="77" x="31"/>
                </a:lnTo>
                <a:lnTo>
                  <a:pt y="81" x="24"/>
                </a:lnTo>
                <a:lnTo>
                  <a:pt y="86" x="15"/>
                </a:lnTo>
                <a:lnTo>
                  <a:pt y="87" x="8"/>
                </a:lnTo>
                <a:lnTo>
                  <a:pt y="89" x="0"/>
                </a:lnTo>
                <a:lnTo>
                  <a:pt y="106" x="0"/>
                </a:lnTo>
                <a:lnTo>
                  <a:pt y="105" x="11"/>
                </a:lnTo>
                <a:lnTo>
                  <a:pt y="102" x="22"/>
                </a:lnTo>
                <a:lnTo>
                  <a:pt y="97" x="32"/>
                </a:lnTo>
                <a:lnTo>
                  <a:pt y="92" x="41"/>
                </a:lnTo>
                <a:lnTo>
                  <a:pt y="77" x="60"/>
                </a:lnTo>
                <a:lnTo>
                  <a:pt y="61" x="80"/>
                </a:lnTo>
                <a:lnTo>
                  <a:pt y="52" x="91"/>
                </a:lnTo>
                <a:lnTo>
                  <a:pt y="45" x="102"/>
                </a:lnTo>
                <a:lnTo>
                  <a:pt y="38" x="114"/>
                </a:lnTo>
                <a:lnTo>
                  <a:pt y="32" x="125"/>
                </a:lnTo>
                <a:lnTo>
                  <a:pt y="26" x="139"/>
                </a:lnTo>
                <a:lnTo>
                  <a:pt y="22" x="153"/>
                </a:lnTo>
                <a:lnTo>
                  <a:pt y="19" x="168"/>
                </a:lnTo>
                <a:lnTo>
                  <a:pt y="19" x="184"/>
                </a:lnTo>
                <a:lnTo>
                  <a:pt y="19" x="184"/>
                </a:lnTo>
                <a:lnTo>
                  <a:pt y="0" x="184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79" name="Shape 7779"/>
          <p:cNvSpPr/>
          <p:nvPr/>
        </p:nvSpPr>
        <p:spPr>
          <a:xfrm>
            <a:off y="3224211" x="6813550"/>
            <a:ext cy="134937" cx="222249"/>
          </a:xfrm>
          <a:custGeom>
            <a:pathLst>
              <a:path w="184" extrusionOk="0" h="105">
                <a:moveTo>
                  <a:pt y="105" x="184"/>
                </a:moveTo>
                <a:lnTo>
                  <a:pt y="87" x="184"/>
                </a:lnTo>
                <a:lnTo>
                  <a:pt y="86" x="176"/>
                </a:lnTo>
                <a:lnTo>
                  <a:pt y="84" x="168"/>
                </a:lnTo>
                <a:lnTo>
                  <a:pt y="80" x="161"/>
                </a:lnTo>
                <a:lnTo>
                  <a:pt y="76" x="152"/>
                </a:lnTo>
                <a:lnTo>
                  <a:pt y="61" x="133"/>
                </a:lnTo>
                <a:lnTo>
                  <a:pt y="45" x="115"/>
                </a:lnTo>
                <a:lnTo>
                  <a:pt y="36" x="103"/>
                </a:lnTo>
                <a:lnTo>
                  <a:pt y="29" x="91"/>
                </a:lnTo>
                <a:lnTo>
                  <a:pt y="22" x="80"/>
                </a:lnTo>
                <a:lnTo>
                  <a:pt y="15" x="65"/>
                </a:lnTo>
                <a:lnTo>
                  <a:pt y="9" x="51"/>
                </a:lnTo>
                <a:lnTo>
                  <a:pt y="4" x="35"/>
                </a:lnTo>
                <a:lnTo>
                  <a:pt y="1" x="19"/>
                </a:lnTo>
                <a:lnTo>
                  <a:pt y="0" x="0"/>
                </a:lnTo>
                <a:lnTo>
                  <a:pt y="19" x="0"/>
                </a:lnTo>
                <a:lnTo>
                  <a:pt y="19" x="16"/>
                </a:lnTo>
                <a:lnTo>
                  <a:pt y="22" x="32"/>
                </a:lnTo>
                <a:lnTo>
                  <a:pt y="26" x="45"/>
                </a:lnTo>
                <a:lnTo>
                  <a:pt y="31" x="58"/>
                </a:lnTo>
                <a:lnTo>
                  <a:pt y="36" x="71"/>
                </a:lnTo>
                <a:lnTo>
                  <a:pt y="44" x="83"/>
                </a:lnTo>
                <a:lnTo>
                  <a:pt y="51" x="93"/>
                </a:lnTo>
                <a:lnTo>
                  <a:pt y="60" x="103"/>
                </a:lnTo>
                <a:lnTo>
                  <a:pt y="76" x="123"/>
                </a:lnTo>
                <a:lnTo>
                  <a:pt y="89" x="142"/>
                </a:lnTo>
                <a:lnTo>
                  <a:pt y="96" x="152"/>
                </a:lnTo>
                <a:lnTo>
                  <a:pt y="100" x="163"/>
                </a:lnTo>
                <a:lnTo>
                  <a:pt y="103" x="173"/>
                </a:lnTo>
                <a:lnTo>
                  <a:pt y="105" x="184"/>
                </a:lnTo>
                <a:lnTo>
                  <a:pt y="87" x="184"/>
                </a:lnTo>
                <a:lnTo>
                  <a:pt y="105" x="184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80" name="Shape 7780"/>
          <p:cNvSpPr/>
          <p:nvPr/>
        </p:nvSpPr>
        <p:spPr>
          <a:xfrm>
            <a:off y="3336925" x="6813550"/>
            <a:ext cy="134937" cx="222249"/>
          </a:xfrm>
          <a:custGeom>
            <a:pathLst>
              <a:path w="184" extrusionOk="0" h="106">
                <a:moveTo>
                  <a:pt y="106" x="0"/>
                </a:moveTo>
                <a:lnTo>
                  <a:pt y="106" x="0"/>
                </a:lnTo>
                <a:lnTo>
                  <a:pt y="105" x="19"/>
                </a:lnTo>
                <a:lnTo>
                  <a:pt y="102" x="35"/>
                </a:lnTo>
                <a:lnTo>
                  <a:pt y="98" x="51"/>
                </a:lnTo>
                <a:lnTo>
                  <a:pt y="92" x="65"/>
                </a:lnTo>
                <a:lnTo>
                  <a:pt y="85" x="80"/>
                </a:lnTo>
                <a:lnTo>
                  <a:pt y="76" x="91"/>
                </a:lnTo>
                <a:lnTo>
                  <a:pt y="69" x="103"/>
                </a:lnTo>
                <a:lnTo>
                  <a:pt y="60" x="115"/>
                </a:lnTo>
                <a:lnTo>
                  <a:pt y="44" x="135"/>
                </a:lnTo>
                <a:lnTo>
                  <a:pt y="29" x="152"/>
                </a:lnTo>
                <a:lnTo>
                  <a:pt y="25" x="161"/>
                </a:lnTo>
                <a:lnTo>
                  <a:pt y="21" x="168"/>
                </a:lnTo>
                <a:lnTo>
                  <a:pt y="19" x="176"/>
                </a:lnTo>
                <a:lnTo>
                  <a:pt y="18" x="184"/>
                </a:lnTo>
                <a:lnTo>
                  <a:pt y="0" x="184"/>
                </a:lnTo>
                <a:lnTo>
                  <a:pt y="2" x="173"/>
                </a:lnTo>
                <a:lnTo>
                  <a:pt y="5" x="163"/>
                </a:lnTo>
                <a:lnTo>
                  <a:pt y="9" x="152"/>
                </a:lnTo>
                <a:lnTo>
                  <a:pt y="15" x="142"/>
                </a:lnTo>
                <a:lnTo>
                  <a:pt y="29" x="123"/>
                </a:lnTo>
                <a:lnTo>
                  <a:pt y="45" x="103"/>
                </a:lnTo>
                <a:lnTo>
                  <a:pt y="54" x="93"/>
                </a:lnTo>
                <a:lnTo>
                  <a:pt y="61" x="83"/>
                </a:lnTo>
                <a:lnTo>
                  <a:pt y="69" x="71"/>
                </a:lnTo>
                <a:lnTo>
                  <a:pt y="74" x="58"/>
                </a:lnTo>
                <a:lnTo>
                  <a:pt y="80" x="45"/>
                </a:lnTo>
                <a:lnTo>
                  <a:pt y="85" x="32"/>
                </a:lnTo>
                <a:lnTo>
                  <a:pt y="87" x="16"/>
                </a:lnTo>
                <a:lnTo>
                  <a:pt y="89" x="0"/>
                </a:lnTo>
                <a:lnTo>
                  <a:pt y="89" x="0"/>
                </a:lnTo>
                <a:lnTo>
                  <a:pt y="106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81" name="Shape 7781"/>
          <p:cNvSpPr/>
          <p:nvPr/>
        </p:nvSpPr>
        <p:spPr>
          <a:xfrm>
            <a:off y="3233736" x="7116761"/>
            <a:ext cy="225425" cx="446086"/>
          </a:xfrm>
          <a:custGeom>
            <a:pathLst>
              <a:path w="368" extrusionOk="0" h="176">
                <a:moveTo>
                  <a:pt y="176" x="184"/>
                </a:moveTo>
                <a:lnTo>
                  <a:pt y="174" x="167"/>
                </a:lnTo>
                <a:lnTo>
                  <a:pt y="171" x="151"/>
                </a:lnTo>
                <a:lnTo>
                  <a:pt y="167" x="136"/>
                </a:lnTo>
                <a:lnTo>
                  <a:pt y="163" x="122"/>
                </a:lnTo>
                <a:lnTo>
                  <a:pt y="155" x="109"/>
                </a:lnTo>
                <a:lnTo>
                  <a:pt y="148" x="97"/>
                </a:lnTo>
                <a:lnTo>
                  <a:pt y="141" x="86"/>
                </a:lnTo>
                <a:lnTo>
                  <a:pt y="132" x="75"/>
                </a:lnTo>
                <a:lnTo>
                  <a:pt y="116" x="55"/>
                </a:lnTo>
                <a:lnTo>
                  <a:pt y="103" x="38"/>
                </a:lnTo>
                <a:lnTo>
                  <a:pt y="97" x="27"/>
                </a:lnTo>
                <a:lnTo>
                  <a:pt y="93" x="19"/>
                </a:lnTo>
                <a:lnTo>
                  <a:pt y="90" x="10"/>
                </a:lnTo>
                <a:lnTo>
                  <a:pt y="89" x="0"/>
                </a:lnTo>
                <a:lnTo>
                  <a:pt y="87" x="10"/>
                </a:lnTo>
                <a:lnTo>
                  <a:pt y="86" x="19"/>
                </a:lnTo>
                <a:lnTo>
                  <a:pt y="81" x="27"/>
                </a:lnTo>
                <a:lnTo>
                  <a:pt y="75" x="36"/>
                </a:lnTo>
                <a:lnTo>
                  <a:pt y="61" x="55"/>
                </a:lnTo>
                <a:lnTo>
                  <a:pt y="45" x="75"/>
                </a:lnTo>
                <a:lnTo>
                  <a:pt y="36" x="86"/>
                </a:lnTo>
                <a:lnTo>
                  <a:pt y="29" x="97"/>
                </a:lnTo>
                <a:lnTo>
                  <a:pt y="22" x="109"/>
                </a:lnTo>
                <a:lnTo>
                  <a:pt y="14" x="122"/>
                </a:lnTo>
                <a:lnTo>
                  <a:pt y="9" x="136"/>
                </a:lnTo>
                <a:lnTo>
                  <a:pt y="4" x="151"/>
                </a:lnTo>
                <a:lnTo>
                  <a:pt y="1" x="167"/>
                </a:lnTo>
                <a:lnTo>
                  <a:pt y="0" x="184"/>
                </a:lnTo>
                <a:lnTo>
                  <a:pt y="1" x="202"/>
                </a:lnTo>
                <a:lnTo>
                  <a:pt y="4" x="218"/>
                </a:lnTo>
                <a:lnTo>
                  <a:pt y="9" x="232"/>
                </a:lnTo>
                <a:lnTo>
                  <a:pt y="13" x="246"/>
                </a:lnTo>
                <a:lnTo>
                  <a:pt y="20" x="259"/>
                </a:lnTo>
                <a:lnTo>
                  <a:pt y="27" x="270"/>
                </a:lnTo>
                <a:lnTo>
                  <a:pt y="35" x="282"/>
                </a:lnTo>
                <a:lnTo>
                  <a:pt y="43" x="292"/>
                </a:lnTo>
                <a:lnTo>
                  <a:pt y="59" x="312"/>
                </a:lnTo>
                <a:lnTo>
                  <a:pt y="73" x="331"/>
                </a:lnTo>
                <a:lnTo>
                  <a:pt y="78" x="340"/>
                </a:lnTo>
                <a:lnTo>
                  <a:pt y="83" x="349"/>
                </a:lnTo>
                <a:lnTo>
                  <a:pt y="86" x="359"/>
                </a:lnTo>
                <a:lnTo>
                  <a:pt y="87" x="368"/>
                </a:lnTo>
                <a:lnTo>
                  <a:pt y="89" x="359"/>
                </a:lnTo>
                <a:lnTo>
                  <a:pt y="91" x="349"/>
                </a:lnTo>
                <a:lnTo>
                  <a:pt y="94" x="340"/>
                </a:lnTo>
                <a:lnTo>
                  <a:pt y="100" x="331"/>
                </a:lnTo>
                <a:lnTo>
                  <a:pt y="115" x="312"/>
                </a:lnTo>
                <a:lnTo>
                  <a:pt y="131" x="294"/>
                </a:lnTo>
                <a:lnTo>
                  <a:pt y="139" x="282"/>
                </a:lnTo>
                <a:lnTo>
                  <a:pt y="147" x="270"/>
                </a:lnTo>
                <a:lnTo>
                  <a:pt y="154" x="259"/>
                </a:lnTo>
                <a:lnTo>
                  <a:pt y="161" x="246"/>
                </a:lnTo>
                <a:lnTo>
                  <a:pt y="167" x="232"/>
                </a:lnTo>
                <a:lnTo>
                  <a:pt y="171" x="218"/>
                </a:lnTo>
                <a:lnTo>
                  <a:pt y="174" x="202"/>
                </a:lnTo>
                <a:lnTo>
                  <a:pt y="176" x="18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82" name="Shape 7782"/>
          <p:cNvSpPr/>
          <p:nvPr/>
        </p:nvSpPr>
        <p:spPr>
          <a:xfrm>
            <a:off y="3335337" x="7116761"/>
            <a:ext cy="133349" cx="222249"/>
          </a:xfrm>
          <a:custGeom>
            <a:pathLst>
              <a:path w="184" extrusionOk="0" h="104">
                <a:moveTo>
                  <a:pt y="0" x="0"/>
                </a:moveTo>
                <a:lnTo>
                  <a:pt y="17" x="0"/>
                </a:lnTo>
                <a:lnTo>
                  <a:pt y="19" x="7"/>
                </a:lnTo>
                <a:lnTo>
                  <a:pt y="20" x="16"/>
                </a:lnTo>
                <a:lnTo>
                  <a:pt y="25" x="23"/>
                </a:lnTo>
                <a:lnTo>
                  <a:pt y="30" x="32"/>
                </a:lnTo>
                <a:lnTo>
                  <a:pt y="43" x="51"/>
                </a:lnTo>
                <a:lnTo>
                  <a:pt y="59" x="70"/>
                </a:lnTo>
                <a:lnTo>
                  <a:pt y="68" x="81"/>
                </a:lnTo>
                <a:lnTo>
                  <a:pt y="75" x="93"/>
                </a:lnTo>
                <a:lnTo>
                  <a:pt y="83" x="104"/>
                </a:lnTo>
                <a:lnTo>
                  <a:pt y="90" x="119"/>
                </a:lnTo>
                <a:lnTo>
                  <a:pt y="96" x="134"/>
                </a:lnTo>
                <a:lnTo>
                  <a:pt y="100" x="148"/>
                </a:lnTo>
                <a:lnTo>
                  <a:pt y="103" x="166"/>
                </a:lnTo>
                <a:lnTo>
                  <a:pt y="104" x="184"/>
                </a:lnTo>
                <a:lnTo>
                  <a:pt y="87" x="184"/>
                </a:lnTo>
                <a:lnTo>
                  <a:pt y="86" x="167"/>
                </a:lnTo>
                <a:lnTo>
                  <a:pt y="83" x="152"/>
                </a:lnTo>
                <a:lnTo>
                  <a:pt y="80" x="139"/>
                </a:lnTo>
                <a:lnTo>
                  <a:pt y="74" x="126"/>
                </a:lnTo>
                <a:lnTo>
                  <a:pt y="68" x="113"/>
                </a:lnTo>
                <a:lnTo>
                  <a:pt y="61" x="102"/>
                </a:lnTo>
                <a:lnTo>
                  <a:pt y="54" x="91"/>
                </a:lnTo>
                <a:lnTo>
                  <a:pt y="45" x="81"/>
                </a:lnTo>
                <a:lnTo>
                  <a:pt y="29" x="61"/>
                </a:lnTo>
                <a:lnTo>
                  <a:pt y="16" x="42"/>
                </a:lnTo>
                <a:lnTo>
                  <a:pt y="9" x="32"/>
                </a:lnTo>
                <a:lnTo>
                  <a:pt y="4" x="22"/>
                </a:lnTo>
                <a:lnTo>
                  <a:pt y="1" x="11"/>
                </a:lnTo>
                <a:lnTo>
                  <a:pt y="0" x="0"/>
                </a:lnTo>
                <a:lnTo>
                  <a:pt y="17" x="0"/>
                </a:lnTo>
                <a:lnTo>
                  <a:pt y="0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83" name="Shape 7783"/>
          <p:cNvSpPr/>
          <p:nvPr/>
        </p:nvSpPr>
        <p:spPr>
          <a:xfrm>
            <a:off y="3221036" x="7116761"/>
            <a:ext cy="136524" cx="222249"/>
          </a:xfrm>
          <a:custGeom>
            <a:pathLst>
              <a:path w="184" extrusionOk="0" h="106">
                <a:moveTo>
                  <a:pt y="0" x="184"/>
                </a:moveTo>
                <a:lnTo>
                  <a:pt y="0" x="184"/>
                </a:lnTo>
                <a:lnTo>
                  <a:pt y="2" x="166"/>
                </a:lnTo>
                <a:lnTo>
                  <a:pt y="4" x="148"/>
                </a:lnTo>
                <a:lnTo>
                  <a:pt y="9" x="134"/>
                </a:lnTo>
                <a:lnTo>
                  <a:pt y="16" x="119"/>
                </a:lnTo>
                <a:lnTo>
                  <a:pt y="22" x="104"/>
                </a:lnTo>
                <a:lnTo>
                  <a:pt y="31" x="93"/>
                </a:lnTo>
                <a:lnTo>
                  <a:pt y="38" x="81"/>
                </a:lnTo>
                <a:lnTo>
                  <a:pt y="47" x="70"/>
                </a:lnTo>
                <a:lnTo>
                  <a:pt y="63" x="49"/>
                </a:lnTo>
                <a:lnTo>
                  <a:pt y="77" x="32"/>
                </a:lnTo>
                <a:lnTo>
                  <a:pt y="82" x="23"/>
                </a:lnTo>
                <a:lnTo>
                  <a:pt y="86" x="16"/>
                </a:lnTo>
                <a:lnTo>
                  <a:pt y="87" x="9"/>
                </a:lnTo>
                <a:lnTo>
                  <a:pt y="89" x="0"/>
                </a:lnTo>
                <a:lnTo>
                  <a:pt y="106" x="0"/>
                </a:lnTo>
                <a:lnTo>
                  <a:pt y="105" x="11"/>
                </a:lnTo>
                <a:lnTo>
                  <a:pt y="102" x="22"/>
                </a:lnTo>
                <a:lnTo>
                  <a:pt y="98" x="32"/>
                </a:lnTo>
                <a:lnTo>
                  <a:pt y="92" x="42"/>
                </a:lnTo>
                <a:lnTo>
                  <a:pt y="77" x="61"/>
                </a:lnTo>
                <a:lnTo>
                  <a:pt y="61" x="81"/>
                </a:lnTo>
                <a:lnTo>
                  <a:pt y="52" x="91"/>
                </a:lnTo>
                <a:lnTo>
                  <a:pt y="45" x="102"/>
                </a:lnTo>
                <a:lnTo>
                  <a:pt y="38" x="113"/>
                </a:lnTo>
                <a:lnTo>
                  <a:pt y="32" x="126"/>
                </a:lnTo>
                <a:lnTo>
                  <a:pt y="26" x="139"/>
                </a:lnTo>
                <a:lnTo>
                  <a:pt y="22" x="152"/>
                </a:lnTo>
                <a:lnTo>
                  <a:pt y="19" x="168"/>
                </a:lnTo>
                <a:lnTo>
                  <a:pt y="18" x="184"/>
                </a:lnTo>
                <a:lnTo>
                  <a:pt y="18" x="184"/>
                </a:lnTo>
                <a:lnTo>
                  <a:pt y="0" x="184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84" name="Shape 7784"/>
          <p:cNvSpPr/>
          <p:nvPr/>
        </p:nvSpPr>
        <p:spPr>
          <a:xfrm>
            <a:off y="3221036" x="7339011"/>
            <a:ext cy="134937" cx="223836"/>
          </a:xfrm>
          <a:custGeom>
            <a:pathLst>
              <a:path w="184" extrusionOk="0" h="105">
                <a:moveTo>
                  <a:pt y="105" x="184"/>
                </a:moveTo>
                <a:lnTo>
                  <a:pt y="87" x="184"/>
                </a:lnTo>
                <a:lnTo>
                  <a:pt y="86" x="176"/>
                </a:lnTo>
                <a:lnTo>
                  <a:pt y="84" x="169"/>
                </a:lnTo>
                <a:lnTo>
                  <a:pt y="80" x="160"/>
                </a:lnTo>
                <a:lnTo>
                  <a:pt y="74" x="152"/>
                </a:lnTo>
                <a:lnTo>
                  <a:pt y="61" x="134"/>
                </a:lnTo>
                <a:lnTo>
                  <a:pt y="45" x="114"/>
                </a:lnTo>
                <a:lnTo>
                  <a:pt y="36" x="104"/>
                </a:lnTo>
                <a:lnTo>
                  <a:pt y="29" x="92"/>
                </a:lnTo>
                <a:lnTo>
                  <a:pt y="22" x="79"/>
                </a:lnTo>
                <a:lnTo>
                  <a:pt y="15" x="66"/>
                </a:lnTo>
                <a:lnTo>
                  <a:pt y="9" x="51"/>
                </a:lnTo>
                <a:lnTo>
                  <a:pt y="4" x="35"/>
                </a:lnTo>
                <a:lnTo>
                  <a:pt y="2" x="18"/>
                </a:lnTo>
                <a:lnTo>
                  <a:pt y="0" x="0"/>
                </a:lnTo>
                <a:lnTo>
                  <a:pt y="18" x="0"/>
                </a:lnTo>
                <a:lnTo>
                  <a:pt y="19" x="16"/>
                </a:lnTo>
                <a:lnTo>
                  <a:pt y="22" x="31"/>
                </a:lnTo>
                <a:lnTo>
                  <a:pt y="25" x="46"/>
                </a:lnTo>
                <a:lnTo>
                  <a:pt y="31" x="59"/>
                </a:lnTo>
                <a:lnTo>
                  <a:pt y="36" x="70"/>
                </a:lnTo>
                <a:lnTo>
                  <a:pt y="44" x="82"/>
                </a:lnTo>
                <a:lnTo>
                  <a:pt y="51" x="94"/>
                </a:lnTo>
                <a:lnTo>
                  <a:pt y="60" x="104"/>
                </a:lnTo>
                <a:lnTo>
                  <a:pt y="76" x="123"/>
                </a:lnTo>
                <a:lnTo>
                  <a:pt y="89" x="142"/>
                </a:lnTo>
                <a:lnTo>
                  <a:pt y="96" x="152"/>
                </a:lnTo>
                <a:lnTo>
                  <a:pt y="100" x="162"/>
                </a:lnTo>
                <a:lnTo>
                  <a:pt y="103" x="172"/>
                </a:lnTo>
                <a:lnTo>
                  <a:pt y="105" x="184"/>
                </a:lnTo>
                <a:lnTo>
                  <a:pt y="87" x="184"/>
                </a:lnTo>
                <a:lnTo>
                  <a:pt y="105" x="184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85" name="Shape 7785"/>
          <p:cNvSpPr/>
          <p:nvPr/>
        </p:nvSpPr>
        <p:spPr>
          <a:xfrm>
            <a:off y="3332162" x="7339011"/>
            <a:ext cy="136524" cx="223836"/>
          </a:xfrm>
          <a:custGeom>
            <a:pathLst>
              <a:path w="184" extrusionOk="0" h="106">
                <a:moveTo>
                  <a:pt y="106" x="0"/>
                </a:moveTo>
                <a:lnTo>
                  <a:pt y="106" x="0"/>
                </a:lnTo>
                <a:lnTo>
                  <a:pt y="105" x="18"/>
                </a:lnTo>
                <a:lnTo>
                  <a:pt y="102" x="35"/>
                </a:lnTo>
                <a:lnTo>
                  <a:pt y="98" x="51"/>
                </a:lnTo>
                <a:lnTo>
                  <a:pt y="92" x="66"/>
                </a:lnTo>
                <a:lnTo>
                  <a:pt y="85" x="79"/>
                </a:lnTo>
                <a:lnTo>
                  <a:pt y="76" x="92"/>
                </a:lnTo>
                <a:lnTo>
                  <a:pt y="69" x="104"/>
                </a:lnTo>
                <a:lnTo>
                  <a:pt y="60" x="114"/>
                </a:lnTo>
                <a:lnTo>
                  <a:pt y="44" x="134"/>
                </a:lnTo>
                <a:lnTo>
                  <a:pt y="29" x="153"/>
                </a:lnTo>
                <a:lnTo>
                  <a:pt y="25" x="160"/>
                </a:lnTo>
                <a:lnTo>
                  <a:pt y="21" x="169"/>
                </a:lnTo>
                <a:lnTo>
                  <a:pt y="19" x="176"/>
                </a:lnTo>
                <a:lnTo>
                  <a:pt y="18" x="184"/>
                </a:lnTo>
                <a:lnTo>
                  <a:pt y="0" x="184"/>
                </a:lnTo>
                <a:lnTo>
                  <a:pt y="2" x="174"/>
                </a:lnTo>
                <a:lnTo>
                  <a:pt y="5" x="162"/>
                </a:lnTo>
                <a:lnTo>
                  <a:pt y="9" x="152"/>
                </a:lnTo>
                <a:lnTo>
                  <a:pt y="15" x="143"/>
                </a:lnTo>
                <a:lnTo>
                  <a:pt y="29" x="124"/>
                </a:lnTo>
                <a:lnTo>
                  <a:pt y="45" x="104"/>
                </a:lnTo>
                <a:lnTo>
                  <a:pt y="54" x="94"/>
                </a:lnTo>
                <a:lnTo>
                  <a:pt y="61" x="82"/>
                </a:lnTo>
                <a:lnTo>
                  <a:pt y="69" x="70"/>
                </a:lnTo>
                <a:lnTo>
                  <a:pt y="74" x="59"/>
                </a:lnTo>
                <a:lnTo>
                  <a:pt y="80" x="46"/>
                </a:lnTo>
                <a:lnTo>
                  <a:pt y="85" x="31"/>
                </a:lnTo>
                <a:lnTo>
                  <a:pt y="88" x="16"/>
                </a:lnTo>
                <a:lnTo>
                  <a:pt y="89" x="0"/>
                </a:lnTo>
                <a:lnTo>
                  <a:pt y="89" x="0"/>
                </a:lnTo>
                <a:lnTo>
                  <a:pt y="106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86" name="Shape 7786"/>
          <p:cNvSpPr/>
          <p:nvPr/>
        </p:nvSpPr>
        <p:spPr>
          <a:xfrm>
            <a:off y="3335337" x="7743825"/>
            <a:ext cy="22225" cx="590550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87" name="Shape 7787"/>
          <p:cNvSpPr/>
          <p:nvPr/>
        </p:nvSpPr>
        <p:spPr>
          <a:xfrm>
            <a:off y="1919286" x="6686550"/>
            <a:ext cy="25399" cx="890587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88" name="Shape 7788"/>
          <p:cNvSpPr/>
          <p:nvPr/>
        </p:nvSpPr>
        <p:spPr>
          <a:xfrm>
            <a:off y="3335337" x="7035800"/>
            <a:ext cy="22225" cx="80961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89" name="Shape 7789"/>
          <p:cNvSpPr/>
          <p:nvPr/>
        </p:nvSpPr>
        <p:spPr>
          <a:xfrm>
            <a:off y="2182811" x="6097587"/>
            <a:ext cy="103186" cx="95250"/>
          </a:xfrm>
          <a:custGeom>
            <a:pathLst>
              <a:path w="80" extrusionOk="0" h="80">
                <a:moveTo>
                  <a:pt y="17" x="0"/>
                </a:moveTo>
                <a:lnTo>
                  <a:pt y="80" x="56"/>
                </a:lnTo>
                <a:lnTo>
                  <a:pt y="0" x="80"/>
                </a:lnTo>
                <a:lnTo>
                  <a:pt y="17" x="0"/>
                </a:lnTo>
                <a:lnTo>
                  <a:pt y="80" x="56"/>
                </a:lnTo>
                <a:lnTo>
                  <a:pt y="17" x="0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90" name="Shape 7790"/>
          <p:cNvSpPr/>
          <p:nvPr/>
        </p:nvSpPr>
        <p:spPr>
          <a:xfrm>
            <a:off y="1582737" x="5295900"/>
            <a:ext cy="620711" cx="862012"/>
          </a:xfrm>
          <a:custGeom>
            <a:pathLst>
              <a:path w="711" extrusionOk="0" h="483">
                <a:moveTo>
                  <a:pt y="16" x="0"/>
                </a:moveTo>
                <a:lnTo>
                  <a:pt y="16" x="49"/>
                </a:lnTo>
                <a:lnTo>
                  <a:pt y="16" x="96"/>
                </a:lnTo>
                <a:lnTo>
                  <a:pt y="19" x="139"/>
                </a:lnTo>
                <a:lnTo>
                  <a:pt y="22" x="181"/>
                </a:lnTo>
                <a:lnTo>
                  <a:pt y="26" x="221"/>
                </a:lnTo>
                <a:lnTo>
                  <a:pt y="31" x="257"/>
                </a:lnTo>
                <a:lnTo>
                  <a:pt y="38" x="292"/>
                </a:lnTo>
                <a:lnTo>
                  <a:pt y="45" x="325"/>
                </a:lnTo>
                <a:lnTo>
                  <a:pt y="53" x="356"/>
                </a:lnTo>
                <a:lnTo>
                  <a:pt y="61" x="385"/>
                </a:lnTo>
                <a:lnTo>
                  <a:pt y="72" x="413"/>
                </a:lnTo>
                <a:lnTo>
                  <a:pt y="82" x="437"/>
                </a:lnTo>
                <a:lnTo>
                  <a:pt y="93" x="461"/>
                </a:lnTo>
                <a:lnTo>
                  <a:pt y="106" x="484"/>
                </a:lnTo>
                <a:lnTo>
                  <a:pt y="120" x="504"/>
                </a:lnTo>
                <a:lnTo>
                  <a:pt y="134" x="523"/>
                </a:lnTo>
                <a:lnTo>
                  <a:pt y="150" x="541"/>
                </a:lnTo>
                <a:lnTo>
                  <a:pt y="166" x="557"/>
                </a:lnTo>
                <a:lnTo>
                  <a:pt y="182" x="573"/>
                </a:lnTo>
                <a:lnTo>
                  <a:pt y="201" x="587"/>
                </a:lnTo>
                <a:lnTo>
                  <a:pt y="218" x="600"/>
                </a:lnTo>
                <a:lnTo>
                  <a:pt y="239" x="612"/>
                </a:lnTo>
                <a:lnTo>
                  <a:pt y="259" x="623"/>
                </a:lnTo>
                <a:lnTo>
                  <a:pt y="281" x="634"/>
                </a:lnTo>
                <a:lnTo>
                  <a:pt y="303" x="642"/>
                </a:lnTo>
                <a:lnTo>
                  <a:pt y="326" x="651"/>
                </a:lnTo>
                <a:lnTo>
                  <a:pt y="351" x="660"/>
                </a:lnTo>
                <a:lnTo>
                  <a:pt y="375" x="669"/>
                </a:lnTo>
                <a:lnTo>
                  <a:pt y="428" x="682"/>
                </a:lnTo>
                <a:lnTo>
                  <a:pt y="483" x="695"/>
                </a:lnTo>
                <a:lnTo>
                  <a:pt y="480" x="711"/>
                </a:lnTo>
                <a:lnTo>
                  <a:pt y="423" x="698"/>
                </a:lnTo>
                <a:lnTo>
                  <a:pt y="371" x="683"/>
                </a:lnTo>
                <a:lnTo>
                  <a:pt y="345" x="674"/>
                </a:lnTo>
                <a:lnTo>
                  <a:pt y="322" x="666"/>
                </a:lnTo>
                <a:lnTo>
                  <a:pt y="297" x="657"/>
                </a:lnTo>
                <a:lnTo>
                  <a:pt y="274" x="647"/>
                </a:lnTo>
                <a:lnTo>
                  <a:pt y="252" x="637"/>
                </a:lnTo>
                <a:lnTo>
                  <a:pt y="231" x="625"/>
                </a:lnTo>
                <a:lnTo>
                  <a:pt y="211" x="612"/>
                </a:lnTo>
                <a:lnTo>
                  <a:pt y="191" x="599"/>
                </a:lnTo>
                <a:lnTo>
                  <a:pt y="172" x="584"/>
                </a:lnTo>
                <a:lnTo>
                  <a:pt y="154" x="568"/>
                </a:lnTo>
                <a:lnTo>
                  <a:pt y="138" x="551"/>
                </a:lnTo>
                <a:lnTo>
                  <a:pt y="122" x="532"/>
                </a:lnTo>
                <a:lnTo>
                  <a:pt y="108" x="513"/>
                </a:lnTo>
                <a:lnTo>
                  <a:pt y="93" x="491"/>
                </a:lnTo>
                <a:lnTo>
                  <a:pt y="80" x="468"/>
                </a:lnTo>
                <a:lnTo>
                  <a:pt y="69" x="445"/>
                </a:lnTo>
                <a:lnTo>
                  <a:pt y="57" x="418"/>
                </a:lnTo>
                <a:lnTo>
                  <a:pt y="47" x="389"/>
                </a:lnTo>
                <a:lnTo>
                  <a:pt y="38" x="360"/>
                </a:lnTo>
                <a:lnTo>
                  <a:pt y="29" x="328"/>
                </a:lnTo>
                <a:lnTo>
                  <a:pt y="22" x="295"/>
                </a:lnTo>
                <a:lnTo>
                  <a:pt y="16" x="260"/>
                </a:lnTo>
                <a:lnTo>
                  <a:pt y="10" x="222"/>
                </a:lnTo>
                <a:lnTo>
                  <a:pt y="8" x="183"/>
                </a:lnTo>
                <a:lnTo>
                  <a:pt y="3" x="141"/>
                </a:lnTo>
                <a:lnTo>
                  <a:pt y="2" x="96"/>
                </a:lnTo>
                <a:lnTo>
                  <a:pt y="0" x="49"/>
                </a:lnTo>
                <a:lnTo>
                  <a:pt y="0" x="0"/>
                </a:lnTo>
                <a:lnTo>
                  <a:pt y="16" x="0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91" name="Shape 7791"/>
          <p:cNvSpPr/>
          <p:nvPr/>
        </p:nvSpPr>
        <p:spPr>
          <a:xfrm>
            <a:off y="2166936" x="7566025"/>
            <a:ext cy="109537" cx="85725"/>
          </a:xfrm>
          <a:custGeom>
            <a:pathLst>
              <a:path w="71" extrusionOk="0" h="85">
                <a:moveTo>
                  <a:pt y="41" x="0"/>
                </a:moveTo>
                <a:lnTo>
                  <a:pt y="85" x="71"/>
                </a:lnTo>
                <a:lnTo>
                  <a:pt y="0" x="68"/>
                </a:lnTo>
                <a:lnTo>
                  <a:pt y="41" x="0"/>
                </a:lnTo>
                <a:lnTo>
                  <a:pt y="85" x="71"/>
                </a:lnTo>
                <a:lnTo>
                  <a:pt y="41" x="0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92" name="Shape 7792"/>
          <p:cNvSpPr/>
          <p:nvPr/>
        </p:nvSpPr>
        <p:spPr>
          <a:xfrm>
            <a:off y="1582737" x="5300662"/>
            <a:ext cy="623887" cx="2317750"/>
          </a:xfrm>
          <a:custGeom>
            <a:pathLst>
              <a:path w="1912" extrusionOk="0" h="486">
                <a:moveTo>
                  <a:pt y="15" x="0"/>
                </a:moveTo>
                <a:lnTo>
                  <a:pt y="15" x="134"/>
                </a:lnTo>
                <a:lnTo>
                  <a:pt y="16" x="260"/>
                </a:lnTo>
                <a:lnTo>
                  <a:pt y="18" x="380"/>
                </a:lnTo>
                <a:lnTo>
                  <a:pt y="22" x="493"/>
                </a:lnTo>
                <a:lnTo>
                  <a:pt y="26" x="601"/>
                </a:lnTo>
                <a:lnTo>
                  <a:pt y="31" x="701"/>
                </a:lnTo>
                <a:lnTo>
                  <a:pt y="37" x="797"/>
                </a:lnTo>
                <a:lnTo>
                  <a:pt y="44" x="887"/>
                </a:lnTo>
                <a:lnTo>
                  <a:pt y="53" x="971"/>
                </a:lnTo>
                <a:lnTo>
                  <a:pt y="61" x="1051"/>
                </a:lnTo>
                <a:lnTo>
                  <a:pt y="72" x="1126"/>
                </a:lnTo>
                <a:lnTo>
                  <a:pt y="82" x="1195"/>
                </a:lnTo>
                <a:lnTo>
                  <a:pt y="93" x="1259"/>
                </a:lnTo>
                <a:lnTo>
                  <a:pt y="106" x="1320"/>
                </a:lnTo>
                <a:lnTo>
                  <a:pt y="121" x="1377"/>
                </a:lnTo>
                <a:lnTo>
                  <a:pt y="136" x="1429"/>
                </a:lnTo>
                <a:lnTo>
                  <a:pt y="150" x="1479"/>
                </a:lnTo>
                <a:lnTo>
                  <a:pt y="166" x="1524"/>
                </a:lnTo>
                <a:lnTo>
                  <a:pt y="183" x="1566"/>
                </a:lnTo>
                <a:lnTo>
                  <a:pt y="202" x="1604"/>
                </a:lnTo>
                <a:lnTo>
                  <a:pt y="221" x="1640"/>
                </a:lnTo>
                <a:lnTo>
                  <a:pt y="240" x="1674"/>
                </a:lnTo>
                <a:lnTo>
                  <a:pt y="262" x="1704"/>
                </a:lnTo>
                <a:lnTo>
                  <a:pt y="282" x="1732"/>
                </a:lnTo>
                <a:lnTo>
                  <a:pt y="306" x="1758"/>
                </a:lnTo>
                <a:lnTo>
                  <a:pt y="329" x="1783"/>
                </a:lnTo>
                <a:lnTo>
                  <a:pt y="352" x="1805"/>
                </a:lnTo>
                <a:lnTo>
                  <a:pt y="377" x="1826"/>
                </a:lnTo>
                <a:lnTo>
                  <a:pt y="403" x="1845"/>
                </a:lnTo>
                <a:lnTo>
                  <a:pt y="429" x="1864"/>
                </a:lnTo>
                <a:lnTo>
                  <a:pt y="457" x="1882"/>
                </a:lnTo>
                <a:lnTo>
                  <a:pt y="486" x="1899"/>
                </a:lnTo>
                <a:lnTo>
                  <a:pt y="477" x="1912"/>
                </a:lnTo>
                <a:lnTo>
                  <a:pt y="448" x="1895"/>
                </a:lnTo>
                <a:lnTo>
                  <a:pt y="421" x="1877"/>
                </a:lnTo>
                <a:lnTo>
                  <a:pt y="394" x="1858"/>
                </a:lnTo>
                <a:lnTo>
                  <a:pt y="368" x="1838"/>
                </a:lnTo>
                <a:lnTo>
                  <a:pt y="342" x="1816"/>
                </a:lnTo>
                <a:lnTo>
                  <a:pt y="317" x="1793"/>
                </a:lnTo>
                <a:lnTo>
                  <a:pt y="294" x="1768"/>
                </a:lnTo>
                <a:lnTo>
                  <a:pt y="271" x="1742"/>
                </a:lnTo>
                <a:lnTo>
                  <a:pt y="249" x="1713"/>
                </a:lnTo>
                <a:lnTo>
                  <a:pt y="227" x="1682"/>
                </a:lnTo>
                <a:lnTo>
                  <a:pt y="207" x="1648"/>
                </a:lnTo>
                <a:lnTo>
                  <a:pt y="188" x="1611"/>
                </a:lnTo>
                <a:lnTo>
                  <a:pt y="170" x="1572"/>
                </a:lnTo>
                <a:lnTo>
                  <a:pt y="153" x="1530"/>
                </a:lnTo>
                <a:lnTo>
                  <a:pt y="136" x="1483"/>
                </a:lnTo>
                <a:lnTo>
                  <a:pt y="120" x="1434"/>
                </a:lnTo>
                <a:lnTo>
                  <a:pt y="105" x="1381"/>
                </a:lnTo>
                <a:lnTo>
                  <a:pt y="92" x="1323"/>
                </a:lnTo>
                <a:lnTo>
                  <a:pt y="79" x="1262"/>
                </a:lnTo>
                <a:lnTo>
                  <a:pt y="67" x="1197"/>
                </a:lnTo>
                <a:lnTo>
                  <a:pt y="56" x="1127"/>
                </a:lnTo>
                <a:lnTo>
                  <a:pt y="45" x="1053"/>
                </a:lnTo>
                <a:lnTo>
                  <a:pt y="37" x="973"/>
                </a:lnTo>
                <a:lnTo>
                  <a:pt y="29" x="888"/>
                </a:lnTo>
                <a:lnTo>
                  <a:pt y="22" x="798"/>
                </a:lnTo>
                <a:lnTo>
                  <a:pt y="15" x="702"/>
                </a:lnTo>
                <a:lnTo>
                  <a:pt y="10" x="601"/>
                </a:lnTo>
                <a:lnTo>
                  <a:pt y="6" x="493"/>
                </a:lnTo>
                <a:lnTo>
                  <a:pt y="3" x="380"/>
                </a:lnTo>
                <a:lnTo>
                  <a:pt y="0" x="260"/>
                </a:lnTo>
                <a:lnTo>
                  <a:pt y="0" x="134"/>
                </a:lnTo>
                <a:lnTo>
                  <a:pt y="0" x="0"/>
                </a:lnTo>
                <a:lnTo>
                  <a:pt y="15" x="0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93" name="Shape 7793"/>
          <p:cNvSpPr/>
          <p:nvPr/>
        </p:nvSpPr>
        <p:spPr>
          <a:xfrm>
            <a:off y="3225800" x="7237411"/>
            <a:ext cy="238125" cx="234949"/>
          </a:xfrm>
          <a:custGeom>
            <a:pathLst>
              <a:path w="194" extrusionOk="0" h="185">
                <a:moveTo>
                  <a:pt y="92" x="0"/>
                </a:moveTo>
                <a:lnTo>
                  <a:pt y="96" x="9"/>
                </a:lnTo>
                <a:lnTo>
                  <a:pt y="99" x="23"/>
                </a:lnTo>
                <a:lnTo>
                  <a:pt y="101" x="39"/>
                </a:lnTo>
                <a:lnTo>
                  <a:pt y="101" x="51"/>
                </a:lnTo>
                <a:lnTo>
                  <a:pt y="182" x="73"/>
                </a:lnTo>
                <a:lnTo>
                  <a:pt y="185" x="92"/>
                </a:lnTo>
                <a:lnTo>
                  <a:pt y="102" x="95"/>
                </a:lnTo>
                <a:lnTo>
                  <a:pt y="101" x="111"/>
                </a:lnTo>
                <a:lnTo>
                  <a:pt y="99" x="130"/>
                </a:lnTo>
                <a:lnTo>
                  <a:pt y="99" x="148"/>
                </a:lnTo>
                <a:lnTo>
                  <a:pt y="96" x="164"/>
                </a:lnTo>
                <a:lnTo>
                  <a:pt y="124" x="176"/>
                </a:lnTo>
                <a:lnTo>
                  <a:pt y="124" x="183"/>
                </a:lnTo>
                <a:lnTo>
                  <a:pt y="95" x="185"/>
                </a:lnTo>
                <a:lnTo>
                  <a:pt y="92" x="194"/>
                </a:lnTo>
                <a:lnTo>
                  <a:pt y="91" x="185"/>
                </a:lnTo>
                <a:lnTo>
                  <a:pt y="62" x="183"/>
                </a:lnTo>
                <a:lnTo>
                  <a:pt y="62" x="176"/>
                </a:lnTo>
                <a:lnTo>
                  <a:pt y="88" x="164"/>
                </a:lnTo>
                <a:lnTo>
                  <a:pt y="86" x="148"/>
                </a:lnTo>
                <a:lnTo>
                  <a:pt y="85" x="130"/>
                </a:lnTo>
                <a:lnTo>
                  <a:pt y="85" x="111"/>
                </a:lnTo>
                <a:lnTo>
                  <a:pt y="83" x="95"/>
                </a:lnTo>
                <a:lnTo>
                  <a:pt y="0" x="92"/>
                </a:lnTo>
                <a:lnTo>
                  <a:pt y="3" x="73"/>
                </a:lnTo>
                <a:lnTo>
                  <a:pt y="85" x="51"/>
                </a:lnTo>
                <a:lnTo>
                  <a:pt y="85" x="39"/>
                </a:lnTo>
                <a:lnTo>
                  <a:pt y="86" x="23"/>
                </a:lnTo>
                <a:lnTo>
                  <a:pt y="89" x="9"/>
                </a:lnTo>
                <a:lnTo>
                  <a:pt y="92" x="0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94" name="Shape 7794"/>
          <p:cNvSpPr/>
          <p:nvPr/>
        </p:nvSpPr>
        <p:spPr>
          <a:xfrm>
            <a:off y="3225800" x="7237411"/>
            <a:ext cy="238125" cx="234949"/>
          </a:xfrm>
          <a:custGeom>
            <a:pathLst>
              <a:path w="194" extrusionOk="0" h="185">
                <a:moveTo>
                  <a:pt y="92" x="0"/>
                </a:moveTo>
                <a:lnTo>
                  <a:pt y="96" x="9"/>
                </a:lnTo>
                <a:lnTo>
                  <a:pt y="99" x="23"/>
                </a:lnTo>
                <a:lnTo>
                  <a:pt y="101" x="39"/>
                </a:lnTo>
                <a:lnTo>
                  <a:pt y="101" x="51"/>
                </a:lnTo>
                <a:lnTo>
                  <a:pt y="182" x="73"/>
                </a:lnTo>
                <a:lnTo>
                  <a:pt y="185" x="92"/>
                </a:lnTo>
                <a:lnTo>
                  <a:pt y="102" x="95"/>
                </a:lnTo>
                <a:lnTo>
                  <a:pt y="101" x="111"/>
                </a:lnTo>
                <a:lnTo>
                  <a:pt y="99" x="130"/>
                </a:lnTo>
                <a:lnTo>
                  <a:pt y="99" x="148"/>
                </a:lnTo>
                <a:lnTo>
                  <a:pt y="96" x="164"/>
                </a:lnTo>
                <a:lnTo>
                  <a:pt y="124" x="176"/>
                </a:lnTo>
                <a:lnTo>
                  <a:pt y="124" x="183"/>
                </a:lnTo>
                <a:lnTo>
                  <a:pt y="95" x="185"/>
                </a:lnTo>
                <a:lnTo>
                  <a:pt y="92" x="194"/>
                </a:lnTo>
                <a:lnTo>
                  <a:pt y="91" x="185"/>
                </a:lnTo>
                <a:lnTo>
                  <a:pt y="62" x="183"/>
                </a:lnTo>
                <a:lnTo>
                  <a:pt y="62" x="176"/>
                </a:lnTo>
                <a:lnTo>
                  <a:pt y="88" x="164"/>
                </a:lnTo>
                <a:lnTo>
                  <a:pt y="86" x="148"/>
                </a:lnTo>
                <a:lnTo>
                  <a:pt y="85" x="130"/>
                </a:lnTo>
                <a:lnTo>
                  <a:pt y="85" x="111"/>
                </a:lnTo>
                <a:lnTo>
                  <a:pt y="83" x="95"/>
                </a:lnTo>
                <a:lnTo>
                  <a:pt y="0" x="92"/>
                </a:lnTo>
                <a:lnTo>
                  <a:pt y="3" x="73"/>
                </a:lnTo>
                <a:lnTo>
                  <a:pt y="85" x="51"/>
                </a:lnTo>
                <a:lnTo>
                  <a:pt y="85" x="39"/>
                </a:lnTo>
                <a:lnTo>
                  <a:pt y="86" x="23"/>
                </a:lnTo>
                <a:lnTo>
                  <a:pt y="89" x="9"/>
                </a:lnTo>
                <a:lnTo>
                  <a:pt y="92" x="0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95" name="Shape 7795"/>
          <p:cNvSpPr/>
          <p:nvPr/>
        </p:nvSpPr>
        <p:spPr>
          <a:xfrm>
            <a:off y="3233736" x="6704011"/>
            <a:ext cy="234950" cx="236536"/>
          </a:xfrm>
          <a:custGeom>
            <a:pathLst>
              <a:path w="194" extrusionOk="0" h="184">
                <a:moveTo>
                  <a:pt y="93" x="0"/>
                </a:moveTo>
                <a:lnTo>
                  <a:pt y="96" x="10"/>
                </a:lnTo>
                <a:lnTo>
                  <a:pt y="99" x="24"/>
                </a:lnTo>
                <a:lnTo>
                  <a:pt y="100" x="39"/>
                </a:lnTo>
                <a:lnTo>
                  <a:pt y="100" x="52"/>
                </a:lnTo>
                <a:lnTo>
                  <a:pt y="182" x="72"/>
                </a:lnTo>
                <a:lnTo>
                  <a:pt y="184" x="93"/>
                </a:lnTo>
                <a:lnTo>
                  <a:pt y="102" x="95"/>
                </a:lnTo>
                <a:lnTo>
                  <a:pt y="100" x="111"/>
                </a:lnTo>
                <a:lnTo>
                  <a:pt y="99" x="130"/>
                </a:lnTo>
                <a:lnTo>
                  <a:pt y="99" x="149"/>
                </a:lnTo>
                <a:lnTo>
                  <a:pt y="96" x="165"/>
                </a:lnTo>
                <a:lnTo>
                  <a:pt y="123" x="175"/>
                </a:lnTo>
                <a:lnTo>
                  <a:pt y="123" x="183"/>
                </a:lnTo>
                <a:lnTo>
                  <a:pt y="94" x="184"/>
                </a:lnTo>
                <a:lnTo>
                  <a:pt y="93" x="194"/>
                </a:lnTo>
                <a:lnTo>
                  <a:pt y="90" x="184"/>
                </a:lnTo>
                <a:lnTo>
                  <a:pt y="61" x="183"/>
                </a:lnTo>
                <a:lnTo>
                  <a:pt y="61" x="175"/>
                </a:lnTo>
                <a:lnTo>
                  <a:pt y="89" x="165"/>
                </a:lnTo>
                <a:lnTo>
                  <a:pt y="86" x="149"/>
                </a:lnTo>
                <a:lnTo>
                  <a:pt y="86" x="130"/>
                </a:lnTo>
                <a:lnTo>
                  <a:pt y="84" x="111"/>
                </a:lnTo>
                <a:lnTo>
                  <a:pt y="83" x="95"/>
                </a:lnTo>
                <a:lnTo>
                  <a:pt y="0" x="93"/>
                </a:lnTo>
                <a:lnTo>
                  <a:pt y="3" x="72"/>
                </a:lnTo>
                <a:lnTo>
                  <a:pt y="84" x="52"/>
                </a:lnTo>
                <a:lnTo>
                  <a:pt y="84" x="39"/>
                </a:lnTo>
                <a:lnTo>
                  <a:pt y="86" x="24"/>
                </a:lnTo>
                <a:lnTo>
                  <a:pt y="89" x="10"/>
                </a:lnTo>
                <a:lnTo>
                  <a:pt y="93" x="0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96" name="Shape 7796"/>
          <p:cNvSpPr/>
          <p:nvPr/>
        </p:nvSpPr>
        <p:spPr>
          <a:xfrm>
            <a:off y="3233736" x="6704011"/>
            <a:ext cy="234950" cx="236536"/>
          </a:xfrm>
          <a:custGeom>
            <a:pathLst>
              <a:path w="194" extrusionOk="0" h="184">
                <a:moveTo>
                  <a:pt y="93" x="0"/>
                </a:moveTo>
                <a:lnTo>
                  <a:pt y="96" x="10"/>
                </a:lnTo>
                <a:lnTo>
                  <a:pt y="99" x="24"/>
                </a:lnTo>
                <a:lnTo>
                  <a:pt y="100" x="39"/>
                </a:lnTo>
                <a:lnTo>
                  <a:pt y="100" x="52"/>
                </a:lnTo>
                <a:lnTo>
                  <a:pt y="182" x="72"/>
                </a:lnTo>
                <a:lnTo>
                  <a:pt y="184" x="93"/>
                </a:lnTo>
                <a:lnTo>
                  <a:pt y="102" x="95"/>
                </a:lnTo>
                <a:lnTo>
                  <a:pt y="100" x="111"/>
                </a:lnTo>
                <a:lnTo>
                  <a:pt y="99" x="130"/>
                </a:lnTo>
                <a:lnTo>
                  <a:pt y="99" x="149"/>
                </a:lnTo>
                <a:lnTo>
                  <a:pt y="96" x="165"/>
                </a:lnTo>
                <a:lnTo>
                  <a:pt y="123" x="175"/>
                </a:lnTo>
                <a:lnTo>
                  <a:pt y="123" x="183"/>
                </a:lnTo>
                <a:lnTo>
                  <a:pt y="94" x="184"/>
                </a:lnTo>
                <a:lnTo>
                  <a:pt y="93" x="194"/>
                </a:lnTo>
                <a:lnTo>
                  <a:pt y="90" x="184"/>
                </a:lnTo>
                <a:lnTo>
                  <a:pt y="61" x="183"/>
                </a:lnTo>
                <a:lnTo>
                  <a:pt y="61" x="175"/>
                </a:lnTo>
                <a:lnTo>
                  <a:pt y="89" x="165"/>
                </a:lnTo>
                <a:lnTo>
                  <a:pt y="86" x="149"/>
                </a:lnTo>
                <a:lnTo>
                  <a:pt y="86" x="130"/>
                </a:lnTo>
                <a:lnTo>
                  <a:pt y="84" x="111"/>
                </a:lnTo>
                <a:lnTo>
                  <a:pt y="83" x="95"/>
                </a:lnTo>
                <a:lnTo>
                  <a:pt y="0" x="93"/>
                </a:lnTo>
                <a:lnTo>
                  <a:pt y="3" x="72"/>
                </a:lnTo>
                <a:lnTo>
                  <a:pt y="84" x="52"/>
                </a:lnTo>
                <a:lnTo>
                  <a:pt y="84" x="39"/>
                </a:lnTo>
                <a:lnTo>
                  <a:pt y="86" x="24"/>
                </a:lnTo>
                <a:lnTo>
                  <a:pt y="89" x="10"/>
                </a:lnTo>
                <a:lnTo>
                  <a:pt y="93" x="0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97" name="Shape 7797"/>
          <p:cNvSpPr/>
          <p:nvPr/>
        </p:nvSpPr>
        <p:spPr>
          <a:xfrm>
            <a:off y="1814511" x="6327775"/>
            <a:ext cy="239712" cx="236536"/>
          </a:xfrm>
          <a:custGeom>
            <a:pathLst>
              <a:path w="195" extrusionOk="0" h="186">
                <a:moveTo>
                  <a:pt y="93" x="195"/>
                </a:moveTo>
                <a:lnTo>
                  <a:pt y="96" x="186"/>
                </a:lnTo>
                <a:lnTo>
                  <a:pt y="98" x="171"/>
                </a:lnTo>
                <a:lnTo>
                  <a:pt y="100" x="155"/>
                </a:lnTo>
                <a:lnTo>
                  <a:pt y="101" x="142"/>
                </a:lnTo>
                <a:lnTo>
                  <a:pt y="181" x="122"/>
                </a:lnTo>
                <a:lnTo>
                  <a:pt y="186" x="102"/>
                </a:lnTo>
                <a:lnTo>
                  <a:pt y="101" x="99"/>
                </a:lnTo>
                <a:lnTo>
                  <a:pt y="101" x="83"/>
                </a:lnTo>
                <a:lnTo>
                  <a:pt y="100" x="64"/>
                </a:lnTo>
                <a:lnTo>
                  <a:pt y="98" x="45"/>
                </a:lnTo>
                <a:lnTo>
                  <a:pt y="97" x="29"/>
                </a:lnTo>
                <a:lnTo>
                  <a:pt y="125" x="19"/>
                </a:lnTo>
                <a:lnTo>
                  <a:pt y="125" x="11"/>
                </a:lnTo>
                <a:lnTo>
                  <a:pt y="94" x="10"/>
                </a:lnTo>
                <a:lnTo>
                  <a:pt y="93" x="0"/>
                </a:lnTo>
                <a:lnTo>
                  <a:pt y="91" x="10"/>
                </a:lnTo>
                <a:lnTo>
                  <a:pt y="61" x="11"/>
                </a:lnTo>
                <a:lnTo>
                  <a:pt y="61" x="19"/>
                </a:lnTo>
                <a:lnTo>
                  <a:pt y="88" x="29"/>
                </a:lnTo>
                <a:lnTo>
                  <a:pt y="87" x="45"/>
                </a:lnTo>
                <a:lnTo>
                  <a:pt y="85" x="64"/>
                </a:lnTo>
                <a:lnTo>
                  <a:pt y="84" x="83"/>
                </a:lnTo>
                <a:lnTo>
                  <a:pt y="84" x="99"/>
                </a:lnTo>
                <a:lnTo>
                  <a:pt y="0" x="102"/>
                </a:lnTo>
                <a:lnTo>
                  <a:pt y="4" x="122"/>
                </a:lnTo>
                <a:lnTo>
                  <a:pt y="84" x="142"/>
                </a:lnTo>
                <a:lnTo>
                  <a:pt y="85" x="155"/>
                </a:lnTo>
                <a:lnTo>
                  <a:pt y="87" x="171"/>
                </a:lnTo>
                <a:lnTo>
                  <a:pt y="90" x="186"/>
                </a:lnTo>
                <a:lnTo>
                  <a:pt y="93" x="195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98" name="Shape 7798"/>
          <p:cNvSpPr/>
          <p:nvPr/>
        </p:nvSpPr>
        <p:spPr>
          <a:xfrm>
            <a:off y="1814511" x="6327775"/>
            <a:ext cy="239712" cx="236536"/>
          </a:xfrm>
          <a:custGeom>
            <a:pathLst>
              <a:path w="195" extrusionOk="0" h="186">
                <a:moveTo>
                  <a:pt y="93" x="195"/>
                </a:moveTo>
                <a:lnTo>
                  <a:pt y="96" x="186"/>
                </a:lnTo>
                <a:lnTo>
                  <a:pt y="98" x="171"/>
                </a:lnTo>
                <a:lnTo>
                  <a:pt y="100" x="155"/>
                </a:lnTo>
                <a:lnTo>
                  <a:pt y="101" x="142"/>
                </a:lnTo>
                <a:lnTo>
                  <a:pt y="181" x="122"/>
                </a:lnTo>
                <a:lnTo>
                  <a:pt y="186" x="102"/>
                </a:lnTo>
                <a:lnTo>
                  <a:pt y="101" x="99"/>
                </a:lnTo>
                <a:lnTo>
                  <a:pt y="101" x="83"/>
                </a:lnTo>
                <a:lnTo>
                  <a:pt y="100" x="64"/>
                </a:lnTo>
                <a:lnTo>
                  <a:pt y="98" x="45"/>
                </a:lnTo>
                <a:lnTo>
                  <a:pt y="97" x="29"/>
                </a:lnTo>
                <a:lnTo>
                  <a:pt y="125" x="19"/>
                </a:lnTo>
                <a:lnTo>
                  <a:pt y="125" x="11"/>
                </a:lnTo>
                <a:lnTo>
                  <a:pt y="94" x="10"/>
                </a:lnTo>
                <a:lnTo>
                  <a:pt y="93" x="0"/>
                </a:lnTo>
                <a:lnTo>
                  <a:pt y="91" x="10"/>
                </a:lnTo>
                <a:lnTo>
                  <a:pt y="61" x="11"/>
                </a:lnTo>
                <a:lnTo>
                  <a:pt y="61" x="19"/>
                </a:lnTo>
                <a:lnTo>
                  <a:pt y="88" x="29"/>
                </a:lnTo>
                <a:lnTo>
                  <a:pt y="87" x="45"/>
                </a:lnTo>
                <a:lnTo>
                  <a:pt y="85" x="64"/>
                </a:lnTo>
                <a:lnTo>
                  <a:pt y="84" x="83"/>
                </a:lnTo>
                <a:lnTo>
                  <a:pt y="84" x="99"/>
                </a:lnTo>
                <a:lnTo>
                  <a:pt y="0" x="102"/>
                </a:lnTo>
                <a:lnTo>
                  <a:pt y="4" x="122"/>
                </a:lnTo>
                <a:lnTo>
                  <a:pt y="84" x="142"/>
                </a:lnTo>
                <a:lnTo>
                  <a:pt y="85" x="155"/>
                </a:lnTo>
                <a:lnTo>
                  <a:pt y="87" x="171"/>
                </a:lnTo>
                <a:lnTo>
                  <a:pt y="90" x="186"/>
                </a:lnTo>
                <a:lnTo>
                  <a:pt y="93" x="195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799" name="Shape 7799"/>
          <p:cNvSpPr/>
          <p:nvPr/>
        </p:nvSpPr>
        <p:spPr>
          <a:xfrm>
            <a:off y="3302000" x="5170487"/>
            <a:ext cy="55561" cx="227012"/>
          </a:xfrm>
          <a:custGeom>
            <a:pathLst>
              <a:path w="188" extrusionOk="0" h="43">
                <a:moveTo>
                  <a:pt y="39" x="166"/>
                </a:moveTo>
                <a:lnTo>
                  <a:pt y="40" x="134"/>
                </a:lnTo>
                <a:lnTo>
                  <a:pt y="43" x="95"/>
                </a:lnTo>
                <a:lnTo>
                  <a:pt y="43" x="57"/>
                </a:lnTo>
                <a:lnTo>
                  <a:pt y="42" x="25"/>
                </a:lnTo>
                <a:lnTo>
                  <a:pt y="40" x="15"/>
                </a:lnTo>
                <a:lnTo>
                  <a:pt y="36" x="6"/>
                </a:lnTo>
                <a:lnTo>
                  <a:pt y="35" x="3"/>
                </a:lnTo>
                <a:lnTo>
                  <a:pt y="32" x="0"/>
                </a:lnTo>
                <a:lnTo>
                  <a:pt y="29" x="3"/>
                </a:lnTo>
                <a:lnTo>
                  <a:pt y="26" x="6"/>
                </a:lnTo>
                <a:lnTo>
                  <a:pt y="24" x="15"/>
                </a:lnTo>
                <a:lnTo>
                  <a:pt y="23" x="27"/>
                </a:lnTo>
                <a:lnTo>
                  <a:pt y="21" x="32"/>
                </a:lnTo>
                <a:lnTo>
                  <a:pt y="20" x="38"/>
                </a:lnTo>
                <a:lnTo>
                  <a:pt y="17" x="43"/>
                </a:lnTo>
                <a:lnTo>
                  <a:pt y="16" x="48"/>
                </a:lnTo>
                <a:lnTo>
                  <a:pt y="14" x="54"/>
                </a:lnTo>
                <a:lnTo>
                  <a:pt y="13" x="60"/>
                </a:lnTo>
                <a:lnTo>
                  <a:pt y="16" x="76"/>
                </a:lnTo>
                <a:lnTo>
                  <a:pt y="19" x="91"/>
                </a:lnTo>
                <a:lnTo>
                  <a:pt y="23" x="149"/>
                </a:lnTo>
                <a:lnTo>
                  <a:pt y="1" x="172"/>
                </a:lnTo>
                <a:lnTo>
                  <a:pt y="0" x="188"/>
                </a:lnTo>
                <a:lnTo>
                  <a:pt y="39" x="187"/>
                </a:lnTo>
                <a:lnTo>
                  <a:pt y="39" x="166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00" name="Shape 7800"/>
          <p:cNvSpPr/>
          <p:nvPr/>
        </p:nvSpPr>
        <p:spPr>
          <a:xfrm>
            <a:off y="3302000" x="8391525"/>
            <a:ext cy="55561" cx="227012"/>
          </a:xfrm>
          <a:custGeom>
            <a:pathLst>
              <a:path w="188" extrusionOk="0" h="43">
                <a:moveTo>
                  <a:pt y="39" x="166"/>
                </a:moveTo>
                <a:lnTo>
                  <a:pt y="40" x="134"/>
                </a:lnTo>
                <a:lnTo>
                  <a:pt y="43" x="96"/>
                </a:lnTo>
                <a:lnTo>
                  <a:pt y="43" x="57"/>
                </a:lnTo>
                <a:lnTo>
                  <a:pt y="42" x="25"/>
                </a:lnTo>
                <a:lnTo>
                  <a:pt y="40" x="15"/>
                </a:lnTo>
                <a:lnTo>
                  <a:pt y="36" x="6"/>
                </a:lnTo>
                <a:lnTo>
                  <a:pt y="35" x="3"/>
                </a:lnTo>
                <a:lnTo>
                  <a:pt y="32" x="0"/>
                </a:lnTo>
                <a:lnTo>
                  <a:pt y="29" x="3"/>
                </a:lnTo>
                <a:lnTo>
                  <a:pt y="26" x="6"/>
                </a:lnTo>
                <a:lnTo>
                  <a:pt y="24" x="15"/>
                </a:lnTo>
                <a:lnTo>
                  <a:pt y="23" x="28"/>
                </a:lnTo>
                <a:lnTo>
                  <a:pt y="21" x="34"/>
                </a:lnTo>
                <a:lnTo>
                  <a:pt y="20" x="39"/>
                </a:lnTo>
                <a:lnTo>
                  <a:pt y="17" x="42"/>
                </a:lnTo>
                <a:lnTo>
                  <a:pt y="16" x="48"/>
                </a:lnTo>
                <a:lnTo>
                  <a:pt y="14" x="54"/>
                </a:lnTo>
                <a:lnTo>
                  <a:pt y="13" x="61"/>
                </a:lnTo>
                <a:lnTo>
                  <a:pt y="16" x="76"/>
                </a:lnTo>
                <a:lnTo>
                  <a:pt y="19" x="90"/>
                </a:lnTo>
                <a:lnTo>
                  <a:pt y="23" x="150"/>
                </a:lnTo>
                <a:lnTo>
                  <a:pt y="1" x="172"/>
                </a:lnTo>
                <a:lnTo>
                  <a:pt y="0" x="188"/>
                </a:lnTo>
                <a:lnTo>
                  <a:pt y="39" x="186"/>
                </a:lnTo>
                <a:lnTo>
                  <a:pt y="39" x="166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01" name="Shape 7801"/>
          <p:cNvSpPr/>
          <p:nvPr/>
        </p:nvSpPr>
        <p:spPr>
          <a:xfrm>
            <a:off y="1017587" x="7521575"/>
            <a:ext cy="863600" cx="873125"/>
          </a:xfrm>
          <a:custGeom>
            <a:pathLst>
              <a:path w="325" extrusionOk="0" h="308">
                <a:moveTo>
                  <a:pt y="0" x="317"/>
                </a:moveTo>
                <a:lnTo>
                  <a:pt y="11" x="325"/>
                </a:lnTo>
                <a:lnTo>
                  <a:pt y="33" x="299"/>
                </a:lnTo>
                <a:lnTo>
                  <a:pt y="58" x="272"/>
                </a:lnTo>
                <a:lnTo>
                  <a:pt y="90" x="244"/>
                </a:lnTo>
                <a:lnTo>
                  <a:pt y="127" x="213"/>
                </a:lnTo>
                <a:lnTo>
                  <a:pt y="166" x="185"/>
                </a:lnTo>
                <a:lnTo>
                  <a:pt y="203" x="159"/>
                </a:lnTo>
                <a:lnTo>
                  <a:pt y="239" x="138"/>
                </a:lnTo>
                <a:lnTo>
                  <a:pt y="275" x="119"/>
                </a:lnTo>
                <a:lnTo>
                  <a:pt y="286" x="102"/>
                </a:lnTo>
                <a:lnTo>
                  <a:pt y="299" x="85"/>
                </a:lnTo>
                <a:lnTo>
                  <a:pt y="308" x="73"/>
                </a:lnTo>
                <a:lnTo>
                  <a:pt y="293" x="67"/>
                </a:lnTo>
                <a:lnTo>
                  <a:pt y="272" x="60"/>
                </a:lnTo>
                <a:lnTo>
                  <a:pt y="256" x="53"/>
                </a:lnTo>
                <a:lnTo>
                  <a:pt y="242" x="46"/>
                </a:lnTo>
                <a:lnTo>
                  <a:pt y="229" x="39"/>
                </a:lnTo>
                <a:lnTo>
                  <a:pt y="217" x="33"/>
                </a:lnTo>
                <a:lnTo>
                  <a:pt y="209" x="27"/>
                </a:lnTo>
                <a:lnTo>
                  <a:pt y="202" x="20"/>
                </a:lnTo>
                <a:lnTo>
                  <a:pt y="194" x="14"/>
                </a:lnTo>
                <a:lnTo>
                  <a:pt y="190" x="7"/>
                </a:lnTo>
                <a:lnTo>
                  <a:pt y="187" x="0"/>
                </a:lnTo>
                <a:lnTo>
                  <a:pt y="176" x="11"/>
                </a:lnTo>
                <a:lnTo>
                  <a:pt y="167" x="24"/>
                </a:lnTo>
                <a:lnTo>
                  <a:pt y="164" x="30"/>
                </a:lnTo>
                <a:lnTo>
                  <a:pt y="162" x="36"/>
                </a:lnTo>
                <a:lnTo>
                  <a:pt y="162" x="40"/>
                </a:lnTo>
                <a:lnTo>
                  <a:pt y="160" x="46"/>
                </a:lnTo>
                <a:lnTo>
                  <a:pt y="162" x="50"/>
                </a:lnTo>
                <a:lnTo>
                  <a:pt y="163" x="56"/>
                </a:lnTo>
                <a:lnTo>
                  <a:pt y="167" x="60"/>
                </a:lnTo>
                <a:lnTo>
                  <a:pt y="173" x="64"/>
                </a:lnTo>
                <a:lnTo>
                  <a:pt y="189" x="76"/>
                </a:lnTo>
                <a:lnTo>
                  <a:pt y="210" x="86"/>
                </a:lnTo>
                <a:lnTo>
                  <a:pt y="226" x="93"/>
                </a:lnTo>
                <a:lnTo>
                  <a:pt y="193" x="115"/>
                </a:lnTo>
                <a:lnTo>
                  <a:pt y="160" x="139"/>
                </a:lnTo>
                <a:lnTo>
                  <a:pt y="127" x="166"/>
                </a:lnTo>
                <a:lnTo>
                  <a:pt y="96" x="195"/>
                </a:lnTo>
                <a:lnTo>
                  <a:pt y="67" x="226"/>
                </a:lnTo>
                <a:lnTo>
                  <a:pt y="40" x="256"/>
                </a:lnTo>
                <a:lnTo>
                  <a:pt y="18" x="287"/>
                </a:lnTo>
                <a:lnTo>
                  <a:pt y="0" x="317"/>
                </a:lnTo>
                <a:close/>
              </a:path>
            </a:pathLst>
          </a:custGeom>
          <a:solidFill>
            <a:srgbClr val="02369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02" name="Shape 7802"/>
          <p:cNvSpPr/>
          <p:nvPr/>
        </p:nvSpPr>
        <p:spPr>
          <a:xfrm>
            <a:off y="1511300" x="4029075"/>
            <a:ext cy="157162" cx="122237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Radii are equal</a:t>
            </a:r>
          </a:p>
        </p:txBody>
      </p:sp>
      <p:sp>
        <p:nvSpPr>
          <p:cNvPr id="7803" name="Shape 7803"/>
          <p:cNvSpPr/>
          <p:nvPr/>
        </p:nvSpPr>
        <p:spPr>
          <a:xfrm>
            <a:off y="2436811" x="7346950"/>
            <a:ext cy="196850" cx="87312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1/2 loop</a:t>
            </a:r>
          </a:p>
        </p:txBody>
      </p:sp>
      <p:sp>
        <p:nvSpPr>
          <p:cNvPr id="7804" name="Shape 7804"/>
          <p:cNvSpPr/>
          <p:nvPr/>
        </p:nvSpPr>
        <p:spPr>
          <a:xfrm>
            <a:off y="2190750" x="4029075"/>
            <a:ext cy="784224" cx="133985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DOUBLE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IMMELMANN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(note shape…two loops are joining!</a:t>
            </a:r>
          </a:p>
        </p:txBody>
      </p:sp>
      <p:sp>
        <p:nvSpPr>
          <p:cNvPr id="7805" name="Shape 7805"/>
          <p:cNvSpPr/>
          <p:nvPr/>
        </p:nvSpPr>
        <p:spPr>
          <a:xfrm>
            <a:off y="2436811" x="5600700"/>
            <a:ext cy="196850" cx="87312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1/2 loop</a:t>
            </a:r>
          </a:p>
        </p:txBody>
      </p:sp>
      <p:sp>
        <p:nvSpPr>
          <p:cNvPr id="7806" name="Shape 7806"/>
          <p:cNvSpPr/>
          <p:nvPr/>
        </p:nvSpPr>
        <p:spPr>
          <a:xfrm>
            <a:off y="3733800" x="7404100"/>
            <a:ext cy="392112" cx="133826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1/2 roll directly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after 1/2 loop</a:t>
            </a:r>
          </a:p>
        </p:txBody>
      </p:sp>
      <p:sp>
        <p:nvSpPr>
          <p:cNvPr id="7807" name="Shape 7807"/>
          <p:cNvSpPr/>
          <p:nvPr/>
        </p:nvSpPr>
        <p:spPr>
          <a:xfrm>
            <a:off y="3548062" x="5018087"/>
            <a:ext cy="392112" cx="151447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Line before 1/2 roll... minus 2 points!</a:t>
            </a:r>
          </a:p>
        </p:txBody>
      </p:sp>
      <p:sp>
        <p:nvSpPr>
          <p:cNvPr id="7808" name="Shape 7808"/>
          <p:cNvSpPr/>
          <p:nvPr/>
        </p:nvSpPr>
        <p:spPr>
          <a:xfrm>
            <a:off y="3548062" x="6532562"/>
            <a:ext cy="371474" cx="349249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09" name="Shape 7809"/>
          <p:cNvSpPr/>
          <p:nvPr/>
        </p:nvSpPr>
        <p:spPr>
          <a:xfrm>
            <a:off y="3487737" x="7172325"/>
            <a:ext cy="493711" cx="407986"/>
          </a:xfrm>
          <a:custGeom>
            <a:pathLst>
              <a:path w="325" extrusionOk="0" h="308">
                <a:moveTo>
                  <a:pt y="0" x="317"/>
                </a:moveTo>
                <a:lnTo>
                  <a:pt y="11" x="325"/>
                </a:lnTo>
                <a:lnTo>
                  <a:pt y="33" x="299"/>
                </a:lnTo>
                <a:lnTo>
                  <a:pt y="58" x="272"/>
                </a:lnTo>
                <a:lnTo>
                  <a:pt y="90" x="244"/>
                </a:lnTo>
                <a:lnTo>
                  <a:pt y="127" x="213"/>
                </a:lnTo>
                <a:lnTo>
                  <a:pt y="166" x="185"/>
                </a:lnTo>
                <a:lnTo>
                  <a:pt y="203" x="159"/>
                </a:lnTo>
                <a:lnTo>
                  <a:pt y="239" x="138"/>
                </a:lnTo>
                <a:lnTo>
                  <a:pt y="275" x="119"/>
                </a:lnTo>
                <a:lnTo>
                  <a:pt y="286" x="102"/>
                </a:lnTo>
                <a:lnTo>
                  <a:pt y="299" x="85"/>
                </a:lnTo>
                <a:lnTo>
                  <a:pt y="308" x="73"/>
                </a:lnTo>
                <a:lnTo>
                  <a:pt y="293" x="67"/>
                </a:lnTo>
                <a:lnTo>
                  <a:pt y="272" x="60"/>
                </a:lnTo>
                <a:lnTo>
                  <a:pt y="256" x="53"/>
                </a:lnTo>
                <a:lnTo>
                  <a:pt y="242" x="46"/>
                </a:lnTo>
                <a:lnTo>
                  <a:pt y="229" x="39"/>
                </a:lnTo>
                <a:lnTo>
                  <a:pt y="217" x="33"/>
                </a:lnTo>
                <a:lnTo>
                  <a:pt y="209" x="27"/>
                </a:lnTo>
                <a:lnTo>
                  <a:pt y="202" x="20"/>
                </a:lnTo>
                <a:lnTo>
                  <a:pt y="194" x="14"/>
                </a:lnTo>
                <a:lnTo>
                  <a:pt y="190" x="7"/>
                </a:lnTo>
                <a:lnTo>
                  <a:pt y="187" x="0"/>
                </a:lnTo>
                <a:lnTo>
                  <a:pt y="176" x="11"/>
                </a:lnTo>
                <a:lnTo>
                  <a:pt y="167" x="24"/>
                </a:lnTo>
                <a:lnTo>
                  <a:pt y="164" x="30"/>
                </a:lnTo>
                <a:lnTo>
                  <a:pt y="162" x="36"/>
                </a:lnTo>
                <a:lnTo>
                  <a:pt y="162" x="40"/>
                </a:lnTo>
                <a:lnTo>
                  <a:pt y="160" x="46"/>
                </a:lnTo>
                <a:lnTo>
                  <a:pt y="162" x="50"/>
                </a:lnTo>
                <a:lnTo>
                  <a:pt y="163" x="56"/>
                </a:lnTo>
                <a:lnTo>
                  <a:pt y="167" x="60"/>
                </a:lnTo>
                <a:lnTo>
                  <a:pt y="173" x="64"/>
                </a:lnTo>
                <a:lnTo>
                  <a:pt y="189" x="76"/>
                </a:lnTo>
                <a:lnTo>
                  <a:pt y="210" x="86"/>
                </a:lnTo>
                <a:lnTo>
                  <a:pt y="226" x="93"/>
                </a:lnTo>
                <a:lnTo>
                  <a:pt y="193" x="115"/>
                </a:lnTo>
                <a:lnTo>
                  <a:pt y="160" x="139"/>
                </a:lnTo>
                <a:lnTo>
                  <a:pt y="127" x="166"/>
                </a:lnTo>
                <a:lnTo>
                  <a:pt y="96" x="195"/>
                </a:lnTo>
                <a:lnTo>
                  <a:pt y="67" x="226"/>
                </a:lnTo>
                <a:lnTo>
                  <a:pt y="40" x="256"/>
                </a:lnTo>
                <a:lnTo>
                  <a:pt y="18" x="287"/>
                </a:lnTo>
                <a:lnTo>
                  <a:pt y="0" x="317"/>
                </a:lnTo>
                <a:close/>
              </a:path>
            </a:pathLst>
          </a:custGeom>
          <a:solidFill>
            <a:srgbClr val="02369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10" name="Shape 7810"/>
          <p:cNvSpPr/>
          <p:nvPr/>
        </p:nvSpPr>
        <p:spPr>
          <a:xfrm>
            <a:off y="4200525" x="596900"/>
            <a:ext cy="717549" cx="676274"/>
          </a:xfrm>
          <a:custGeom>
            <a:pathLst>
              <a:path w="559" extrusionOk="0" h="558">
                <a:moveTo>
                  <a:pt y="0" x="0"/>
                </a:moveTo>
                <a:lnTo>
                  <a:pt y="0" x="0"/>
                </a:lnTo>
                <a:lnTo>
                  <a:pt y="29" x="0"/>
                </a:lnTo>
                <a:lnTo>
                  <a:pt y="57" x="3"/>
                </a:lnTo>
                <a:lnTo>
                  <a:pt y="84" x="6"/>
                </a:lnTo>
                <a:lnTo>
                  <a:pt y="112" x="10"/>
                </a:lnTo>
                <a:lnTo>
                  <a:pt y="139" x="18"/>
                </a:lnTo>
                <a:lnTo>
                  <a:pt y="166" x="25"/>
                </a:lnTo>
                <a:lnTo>
                  <a:pt y="192" x="34"/>
                </a:lnTo>
                <a:lnTo>
                  <a:pt y="217" x="44"/>
                </a:lnTo>
                <a:lnTo>
                  <a:pt y="241" x="54"/>
                </a:lnTo>
                <a:lnTo>
                  <a:pt y="266" x="67"/>
                </a:lnTo>
                <a:lnTo>
                  <a:pt y="289" x="80"/>
                </a:lnTo>
                <a:lnTo>
                  <a:pt y="311" x="95"/>
                </a:lnTo>
                <a:lnTo>
                  <a:pt y="333" x="111"/>
                </a:lnTo>
                <a:lnTo>
                  <a:pt y="355" x="127"/>
                </a:lnTo>
                <a:lnTo>
                  <a:pt y="375" x="144"/>
                </a:lnTo>
                <a:lnTo>
                  <a:pt y="394" x="163"/>
                </a:lnTo>
                <a:lnTo>
                  <a:pt y="413" x="183"/>
                </a:lnTo>
                <a:lnTo>
                  <a:pt y="430" x="204"/>
                </a:lnTo>
                <a:lnTo>
                  <a:pt y="446" x="224"/>
                </a:lnTo>
                <a:lnTo>
                  <a:pt y="462" x="246"/>
                </a:lnTo>
                <a:lnTo>
                  <a:pt y="477" x="269"/>
                </a:lnTo>
                <a:lnTo>
                  <a:pt y="490" x="293"/>
                </a:lnTo>
                <a:lnTo>
                  <a:pt y="503" x="316"/>
                </a:lnTo>
                <a:lnTo>
                  <a:pt y="515" x="341"/>
                </a:lnTo>
                <a:lnTo>
                  <a:pt y="525" x="367"/>
                </a:lnTo>
                <a:lnTo>
                  <a:pt y="534" x="393"/>
                </a:lnTo>
                <a:lnTo>
                  <a:pt y="541" x="419"/>
                </a:lnTo>
                <a:lnTo>
                  <a:pt y="547" x="445"/>
                </a:lnTo>
                <a:lnTo>
                  <a:pt y="551" x="473"/>
                </a:lnTo>
                <a:lnTo>
                  <a:pt y="555" x="501"/>
                </a:lnTo>
                <a:lnTo>
                  <a:pt y="557" x="530"/>
                </a:lnTo>
                <a:lnTo>
                  <a:pt y="558" x="559"/>
                </a:lnTo>
                <a:lnTo>
                  <a:pt y="541" x="559"/>
                </a:lnTo>
                <a:lnTo>
                  <a:pt y="539" x="530"/>
                </a:lnTo>
                <a:lnTo>
                  <a:pt y="538" x="503"/>
                </a:lnTo>
                <a:lnTo>
                  <a:pt y="534" x="476"/>
                </a:lnTo>
                <a:lnTo>
                  <a:pt y="529" x="450"/>
                </a:lnTo>
                <a:lnTo>
                  <a:pt y="523" x="423"/>
                </a:lnTo>
                <a:lnTo>
                  <a:pt y="516" x="397"/>
                </a:lnTo>
                <a:lnTo>
                  <a:pt y="507" x="373"/>
                </a:lnTo>
                <a:lnTo>
                  <a:pt y="497" x="348"/>
                </a:lnTo>
                <a:lnTo>
                  <a:pt y="487" x="325"/>
                </a:lnTo>
                <a:lnTo>
                  <a:pt y="475" x="301"/>
                </a:lnTo>
                <a:lnTo>
                  <a:pt y="462" x="278"/>
                </a:lnTo>
                <a:lnTo>
                  <a:pt y="448" x="256"/>
                </a:lnTo>
                <a:lnTo>
                  <a:pt y="433" x="234"/>
                </a:lnTo>
                <a:lnTo>
                  <a:pt y="417" x="214"/>
                </a:lnTo>
                <a:lnTo>
                  <a:pt y="400" x="195"/>
                </a:lnTo>
                <a:lnTo>
                  <a:pt y="382" x="176"/>
                </a:lnTo>
                <a:lnTo>
                  <a:pt y="363" x="159"/>
                </a:lnTo>
                <a:lnTo>
                  <a:pt y="343" x="141"/>
                </a:lnTo>
                <a:lnTo>
                  <a:pt y="323" x="125"/>
                </a:lnTo>
                <a:lnTo>
                  <a:pt y="301" x="109"/>
                </a:lnTo>
                <a:lnTo>
                  <a:pt y="279" x="96"/>
                </a:lnTo>
                <a:lnTo>
                  <a:pt y="257" x="83"/>
                </a:lnTo>
                <a:lnTo>
                  <a:pt y="234" x="70"/>
                </a:lnTo>
                <a:lnTo>
                  <a:pt y="209" x="60"/>
                </a:lnTo>
                <a:lnTo>
                  <a:pt y="185" x="50"/>
                </a:lnTo>
                <a:lnTo>
                  <a:pt y="160" x="41"/>
                </a:lnTo>
                <a:lnTo>
                  <a:pt y="135" x="34"/>
                </a:lnTo>
                <a:lnTo>
                  <a:pt y="109" x="28"/>
                </a:lnTo>
                <a:lnTo>
                  <a:pt y="81" x="24"/>
                </a:lnTo>
                <a:lnTo>
                  <a:pt y="55" x="21"/>
                </a:lnTo>
                <a:lnTo>
                  <a:pt y="28" x="18"/>
                </a:lnTo>
                <a:lnTo>
                  <a:pt y="0" x="18"/>
                </a:lnTo>
                <a:lnTo>
                  <a:pt y="0" x="18"/>
                </a:lnTo>
                <a:lnTo>
                  <a:pt y="0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11" name="Shape 7811"/>
          <p:cNvSpPr/>
          <p:nvPr/>
        </p:nvSpPr>
        <p:spPr>
          <a:xfrm>
            <a:off y="3482975" x="596900"/>
            <a:ext cy="717549" cx="676274"/>
          </a:xfrm>
          <a:custGeom>
            <a:pathLst>
              <a:path w="559" extrusionOk="0" h="558">
                <a:moveTo>
                  <a:pt y="0" x="559"/>
                </a:moveTo>
                <a:lnTo>
                  <a:pt y="0" x="530"/>
                </a:lnTo>
                <a:lnTo>
                  <a:pt y="2" x="501"/>
                </a:lnTo>
                <a:lnTo>
                  <a:pt y="5" x="473"/>
                </a:lnTo>
                <a:lnTo>
                  <a:pt y="11" x="445"/>
                </a:lnTo>
                <a:lnTo>
                  <a:pt y="17" x="419"/>
                </a:lnTo>
                <a:lnTo>
                  <a:pt y="24" x="393"/>
                </a:lnTo>
                <a:lnTo>
                  <a:pt y="33" x="367"/>
                </a:lnTo>
                <a:lnTo>
                  <a:pt y="43" x="341"/>
                </a:lnTo>
                <a:lnTo>
                  <a:pt y="55" x="316"/>
                </a:lnTo>
                <a:lnTo>
                  <a:pt y="66" x="293"/>
                </a:lnTo>
                <a:lnTo>
                  <a:pt y="81" x="269"/>
                </a:lnTo>
                <a:lnTo>
                  <a:pt y="95" x="246"/>
                </a:lnTo>
                <a:lnTo>
                  <a:pt y="110" x="224"/>
                </a:lnTo>
                <a:lnTo>
                  <a:pt y="127" x="204"/>
                </a:lnTo>
                <a:lnTo>
                  <a:pt y="145" x="183"/>
                </a:lnTo>
                <a:lnTo>
                  <a:pt y="162" x="163"/>
                </a:lnTo>
                <a:lnTo>
                  <a:pt y="183" x="144"/>
                </a:lnTo>
                <a:lnTo>
                  <a:pt y="203" x="127"/>
                </a:lnTo>
                <a:lnTo>
                  <a:pt y="223" x="111"/>
                </a:lnTo>
                <a:lnTo>
                  <a:pt y="245" x="95"/>
                </a:lnTo>
                <a:lnTo>
                  <a:pt y="269" x="80"/>
                </a:lnTo>
                <a:lnTo>
                  <a:pt y="292" x="67"/>
                </a:lnTo>
                <a:lnTo>
                  <a:pt y="317" x="54"/>
                </a:lnTo>
                <a:lnTo>
                  <a:pt y="341" x="44"/>
                </a:lnTo>
                <a:lnTo>
                  <a:pt y="366" x="34"/>
                </a:lnTo>
                <a:lnTo>
                  <a:pt y="392" x="25"/>
                </a:lnTo>
                <a:lnTo>
                  <a:pt y="418" x="18"/>
                </a:lnTo>
                <a:lnTo>
                  <a:pt y="446" x="10"/>
                </a:lnTo>
                <a:lnTo>
                  <a:pt y="474" x="6"/>
                </a:lnTo>
                <a:lnTo>
                  <a:pt y="501" x="3"/>
                </a:lnTo>
                <a:lnTo>
                  <a:pt y="529" x="0"/>
                </a:lnTo>
                <a:lnTo>
                  <a:pt y="558" x="0"/>
                </a:lnTo>
                <a:lnTo>
                  <a:pt y="558" x="18"/>
                </a:lnTo>
                <a:lnTo>
                  <a:pt y="530" x="18"/>
                </a:lnTo>
                <a:lnTo>
                  <a:pt y="503" x="21"/>
                </a:lnTo>
                <a:lnTo>
                  <a:pt y="475" x="24"/>
                </a:lnTo>
                <a:lnTo>
                  <a:pt y="449" x="28"/>
                </a:lnTo>
                <a:lnTo>
                  <a:pt y="423" x="34"/>
                </a:lnTo>
                <a:lnTo>
                  <a:pt y="396" x="41"/>
                </a:lnTo>
                <a:lnTo>
                  <a:pt y="372" x="50"/>
                </a:lnTo>
                <a:lnTo>
                  <a:pt y="347" x="60"/>
                </a:lnTo>
                <a:lnTo>
                  <a:pt y="324" x="70"/>
                </a:lnTo>
                <a:lnTo>
                  <a:pt y="301" x="83"/>
                </a:lnTo>
                <a:lnTo>
                  <a:pt y="277" x="96"/>
                </a:lnTo>
                <a:lnTo>
                  <a:pt y="255" x="109"/>
                </a:lnTo>
                <a:lnTo>
                  <a:pt y="235" x="125"/>
                </a:lnTo>
                <a:lnTo>
                  <a:pt y="215" x="141"/>
                </a:lnTo>
                <a:lnTo>
                  <a:pt y="194" x="159"/>
                </a:lnTo>
                <a:lnTo>
                  <a:pt y="175" x="176"/>
                </a:lnTo>
                <a:lnTo>
                  <a:pt y="158" x="195"/>
                </a:lnTo>
                <a:lnTo>
                  <a:pt y="141" x="214"/>
                </a:lnTo>
                <a:lnTo>
                  <a:pt y="125" x="234"/>
                </a:lnTo>
                <a:lnTo>
                  <a:pt y="110" x="256"/>
                </a:lnTo>
                <a:lnTo>
                  <a:pt y="95" x="278"/>
                </a:lnTo>
                <a:lnTo>
                  <a:pt y="82" x="301"/>
                </a:lnTo>
                <a:lnTo>
                  <a:pt y="71" x="325"/>
                </a:lnTo>
                <a:lnTo>
                  <a:pt y="59" x="348"/>
                </a:lnTo>
                <a:lnTo>
                  <a:pt y="50" x="373"/>
                </a:lnTo>
                <a:lnTo>
                  <a:pt y="42" x="397"/>
                </a:lnTo>
                <a:lnTo>
                  <a:pt y="34" x="423"/>
                </a:lnTo>
                <a:lnTo>
                  <a:pt y="29" x="450"/>
                </a:lnTo>
                <a:lnTo>
                  <a:pt y="23" x="476"/>
                </a:lnTo>
                <a:lnTo>
                  <a:pt y="20" x="503"/>
                </a:lnTo>
                <a:lnTo>
                  <a:pt y="17" x="530"/>
                </a:lnTo>
                <a:lnTo>
                  <a:pt y="17" x="559"/>
                </a:lnTo>
                <a:lnTo>
                  <a:pt y="0" x="559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12" name="Shape 7812"/>
          <p:cNvSpPr/>
          <p:nvPr/>
        </p:nvSpPr>
        <p:spPr>
          <a:xfrm>
            <a:off y="4892675" x="1273175"/>
            <a:ext cy="23812" cx="484187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13" name="Shape 7813"/>
          <p:cNvSpPr/>
          <p:nvPr/>
        </p:nvSpPr>
        <p:spPr>
          <a:xfrm>
            <a:off y="3482975" x="1274762"/>
            <a:ext cy="23812" cx="1379536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14" name="Shape 7814"/>
          <p:cNvSpPr/>
          <p:nvPr/>
        </p:nvSpPr>
        <p:spPr>
          <a:xfrm>
            <a:off y="3382962" x="1273175"/>
            <a:ext cy="223836" cx="447675"/>
          </a:xfrm>
          <a:custGeom>
            <a:pathLst>
              <a:path w="368" extrusionOk="0" h="175">
                <a:moveTo>
                  <a:pt y="175" x="183"/>
                </a:moveTo>
                <a:lnTo>
                  <a:pt y="175" x="200"/>
                </a:lnTo>
                <a:lnTo>
                  <a:pt y="172" x="216"/>
                </a:lnTo>
                <a:lnTo>
                  <a:pt y="168" x="232"/>
                </a:lnTo>
                <a:lnTo>
                  <a:pt y="162" x="245"/>
                </a:lnTo>
                <a:lnTo>
                  <a:pt y="156" x="259"/>
                </a:lnTo>
                <a:lnTo>
                  <a:pt y="149" x="270"/>
                </a:lnTo>
                <a:lnTo>
                  <a:pt y="140" x="282"/>
                </a:lnTo>
                <a:lnTo>
                  <a:pt y="133" x="292"/>
                </a:lnTo>
                <a:lnTo>
                  <a:pt y="117" x="312"/>
                </a:lnTo>
                <a:lnTo>
                  <a:pt y="102" x="331"/>
                </a:lnTo>
                <a:lnTo>
                  <a:pt y="96" x="340"/>
                </a:lnTo>
                <a:lnTo>
                  <a:pt y="92" x="349"/>
                </a:lnTo>
                <a:lnTo>
                  <a:pt y="89" x="357"/>
                </a:lnTo>
                <a:lnTo>
                  <a:pt y="89" x="368"/>
                </a:lnTo>
                <a:lnTo>
                  <a:pt y="88" x="359"/>
                </a:lnTo>
                <a:lnTo>
                  <a:pt y="85" x="349"/>
                </a:lnTo>
                <a:lnTo>
                  <a:pt y="80" x="340"/>
                </a:lnTo>
                <a:lnTo>
                  <a:pt y="75" x="331"/>
                </a:lnTo>
                <a:lnTo>
                  <a:pt y="62" x="312"/>
                </a:lnTo>
                <a:lnTo>
                  <a:pt y="46" x="292"/>
                </a:lnTo>
                <a:lnTo>
                  <a:pt y="37" x="282"/>
                </a:lnTo>
                <a:lnTo>
                  <a:pt y="30" x="270"/>
                </a:lnTo>
                <a:lnTo>
                  <a:pt y="21" x="259"/>
                </a:lnTo>
                <a:lnTo>
                  <a:pt y="15" x="245"/>
                </a:lnTo>
                <a:lnTo>
                  <a:pt y="9" x="232"/>
                </a:lnTo>
                <a:lnTo>
                  <a:pt y="5" x="216"/>
                </a:lnTo>
                <a:lnTo>
                  <a:pt y="2" x="200"/>
                </a:lnTo>
                <a:lnTo>
                  <a:pt y="0" x="183"/>
                </a:lnTo>
                <a:lnTo>
                  <a:pt y="2" x="167"/>
                </a:lnTo>
                <a:lnTo>
                  <a:pt y="3" x="151"/>
                </a:lnTo>
                <a:lnTo>
                  <a:pt y="8" x="135"/>
                </a:lnTo>
                <a:lnTo>
                  <a:pt y="14" x="122"/>
                </a:lnTo>
                <a:lnTo>
                  <a:pt y="21" x="109"/>
                </a:lnTo>
                <a:lnTo>
                  <a:pt y="28" x="97"/>
                </a:lnTo>
                <a:lnTo>
                  <a:pt y="35" x="85"/>
                </a:lnTo>
                <a:lnTo>
                  <a:pt y="43" x="75"/>
                </a:lnTo>
                <a:lnTo>
                  <a:pt y="59" x="55"/>
                </a:lnTo>
                <a:lnTo>
                  <a:pt y="73" x="36"/>
                </a:lnTo>
                <a:lnTo>
                  <a:pt y="79" x="27"/>
                </a:lnTo>
                <a:lnTo>
                  <a:pt y="83" x="19"/>
                </a:lnTo>
                <a:lnTo>
                  <a:pt y="86" x="10"/>
                </a:lnTo>
                <a:lnTo>
                  <a:pt y="88" x="0"/>
                </a:lnTo>
                <a:lnTo>
                  <a:pt y="88" x="8"/>
                </a:lnTo>
                <a:lnTo>
                  <a:pt y="91" x="19"/>
                </a:lnTo>
                <a:lnTo>
                  <a:pt y="95" x="27"/>
                </a:lnTo>
                <a:lnTo>
                  <a:pt y="101" x="36"/>
                </a:lnTo>
                <a:lnTo>
                  <a:pt y="115" x="55"/>
                </a:lnTo>
                <a:lnTo>
                  <a:pt y="131" x="75"/>
                </a:lnTo>
                <a:lnTo>
                  <a:pt y="139" x="85"/>
                </a:lnTo>
                <a:lnTo>
                  <a:pt y="147" x="97"/>
                </a:lnTo>
                <a:lnTo>
                  <a:pt y="155" x="109"/>
                </a:lnTo>
                <a:lnTo>
                  <a:pt y="162" x="122"/>
                </a:lnTo>
                <a:lnTo>
                  <a:pt y="168" x="135"/>
                </a:lnTo>
                <a:lnTo>
                  <a:pt y="172" x="151"/>
                </a:lnTo>
                <a:lnTo>
                  <a:pt y="175" x="167"/>
                </a:lnTo>
                <a:lnTo>
                  <a:pt y="175" x="18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15" name="Shape 7815"/>
          <p:cNvSpPr/>
          <p:nvPr/>
        </p:nvSpPr>
        <p:spPr>
          <a:xfrm>
            <a:off y="3482975" x="1495425"/>
            <a:ext cy="136525" cx="225424"/>
          </a:xfrm>
          <a:custGeom>
            <a:pathLst>
              <a:path w="185" extrusionOk="0" h="105">
                <a:moveTo>
                  <a:pt y="19" x="185"/>
                </a:moveTo>
                <a:lnTo>
                  <a:pt y="0" x="185"/>
                </a:lnTo>
                <a:lnTo>
                  <a:pt y="1" x="173"/>
                </a:lnTo>
                <a:lnTo>
                  <a:pt y="6" x="163"/>
                </a:lnTo>
                <a:lnTo>
                  <a:pt y="10" x="153"/>
                </a:lnTo>
                <a:lnTo>
                  <a:pt y="16" x="142"/>
                </a:lnTo>
                <a:lnTo>
                  <a:pt y="30" x="124"/>
                </a:lnTo>
                <a:lnTo>
                  <a:pt y="46" x="103"/>
                </a:lnTo>
                <a:lnTo>
                  <a:pt y="54" x="93"/>
                </a:lnTo>
                <a:lnTo>
                  <a:pt y="62" x="83"/>
                </a:lnTo>
                <a:lnTo>
                  <a:pt y="68" x="71"/>
                </a:lnTo>
                <a:lnTo>
                  <a:pt y="76" x="60"/>
                </a:lnTo>
                <a:lnTo>
                  <a:pt y="80" x="46"/>
                </a:lnTo>
                <a:lnTo>
                  <a:pt y="84" x="32"/>
                </a:lnTo>
                <a:lnTo>
                  <a:pt y="87" x="17"/>
                </a:lnTo>
                <a:lnTo>
                  <a:pt y="87" x="1"/>
                </a:lnTo>
                <a:lnTo>
                  <a:pt y="105" x="0"/>
                </a:lnTo>
                <a:lnTo>
                  <a:pt y="105" x="19"/>
                </a:lnTo>
                <a:lnTo>
                  <a:pt y="102" x="36"/>
                </a:lnTo>
                <a:lnTo>
                  <a:pt y="97" x="52"/>
                </a:lnTo>
                <a:lnTo>
                  <a:pt y="92" x="67"/>
                </a:lnTo>
                <a:lnTo>
                  <a:pt y="84" x="80"/>
                </a:lnTo>
                <a:lnTo>
                  <a:pt y="77" x="92"/>
                </a:lnTo>
                <a:lnTo>
                  <a:pt y="68" x="105"/>
                </a:lnTo>
                <a:lnTo>
                  <a:pt y="61" x="115"/>
                </a:lnTo>
                <a:lnTo>
                  <a:pt y="45" x="135"/>
                </a:lnTo>
                <a:lnTo>
                  <a:pt y="30" x="153"/>
                </a:lnTo>
                <a:lnTo>
                  <a:pt y="26" x="161"/>
                </a:lnTo>
                <a:lnTo>
                  <a:pt y="22" x="169"/>
                </a:lnTo>
                <a:lnTo>
                  <a:pt y="19" x="177"/>
                </a:lnTo>
                <a:lnTo>
                  <a:pt y="19" x="185"/>
                </a:lnTo>
                <a:lnTo>
                  <a:pt y="0" x="185"/>
                </a:lnTo>
                <a:lnTo>
                  <a:pt y="19" x="185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16" name="Shape 7816"/>
          <p:cNvSpPr/>
          <p:nvPr/>
        </p:nvSpPr>
        <p:spPr>
          <a:xfrm>
            <a:off y="3371850" x="1495425"/>
            <a:ext cy="136524" cx="225424"/>
          </a:xfrm>
          <a:custGeom>
            <a:pathLst>
              <a:path w="185" extrusionOk="0" h="106">
                <a:moveTo>
                  <a:pt y="17" x="0"/>
                </a:moveTo>
                <a:lnTo>
                  <a:pt y="17" x="0"/>
                </a:lnTo>
                <a:lnTo>
                  <a:pt y="19" x="17"/>
                </a:lnTo>
                <a:lnTo>
                  <a:pt y="22" x="32"/>
                </a:lnTo>
                <a:lnTo>
                  <a:pt y="26" x="45"/>
                </a:lnTo>
                <a:lnTo>
                  <a:pt y="30" x="58"/>
                </a:lnTo>
                <a:lnTo>
                  <a:pt y="38" x="71"/>
                </a:lnTo>
                <a:lnTo>
                  <a:pt y="45" x="83"/>
                </a:lnTo>
                <a:lnTo>
                  <a:pt y="52" x="93"/>
                </a:lnTo>
                <a:lnTo>
                  <a:pt y="59" x="105"/>
                </a:lnTo>
                <a:lnTo>
                  <a:pt y="77" x="124"/>
                </a:lnTo>
                <a:lnTo>
                  <a:pt y="90" x="142"/>
                </a:lnTo>
                <a:lnTo>
                  <a:pt y="97" x="153"/>
                </a:lnTo>
                <a:lnTo>
                  <a:pt y="102" x="163"/>
                </a:lnTo>
                <a:lnTo>
                  <a:pt y="104" x="173"/>
                </a:lnTo>
                <a:lnTo>
                  <a:pt y="106" x="185"/>
                </a:lnTo>
                <a:lnTo>
                  <a:pt y="87" x="185"/>
                </a:lnTo>
                <a:lnTo>
                  <a:pt y="87" x="177"/>
                </a:lnTo>
                <a:lnTo>
                  <a:pt y="84" x="169"/>
                </a:lnTo>
                <a:lnTo>
                  <a:pt y="81" x="161"/>
                </a:lnTo>
                <a:lnTo>
                  <a:pt y="75" x="153"/>
                </a:lnTo>
                <a:lnTo>
                  <a:pt y="62" x="135"/>
                </a:lnTo>
                <a:lnTo>
                  <a:pt y="46" x="115"/>
                </a:lnTo>
                <a:lnTo>
                  <a:pt y="38" x="105"/>
                </a:lnTo>
                <a:lnTo>
                  <a:pt y="29" x="93"/>
                </a:lnTo>
                <a:lnTo>
                  <a:pt y="22" x="80"/>
                </a:lnTo>
                <a:lnTo>
                  <a:pt y="14" x="67"/>
                </a:lnTo>
                <a:lnTo>
                  <a:pt y="8" x="52"/>
                </a:lnTo>
                <a:lnTo>
                  <a:pt y="4" x="36"/>
                </a:lnTo>
                <a:lnTo>
                  <a:pt y="1" x="19"/>
                </a:lnTo>
                <a:lnTo>
                  <a:pt y="0" x="1"/>
                </a:lnTo>
                <a:lnTo>
                  <a:pt y="0" x="1"/>
                </a:lnTo>
                <a:lnTo>
                  <a:pt y="17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17" name="Shape 7817"/>
          <p:cNvSpPr/>
          <p:nvPr/>
        </p:nvSpPr>
        <p:spPr>
          <a:xfrm>
            <a:off y="3371850" x="1273175"/>
            <a:ext cy="134936" cx="223836"/>
          </a:xfrm>
          <a:custGeom>
            <a:pathLst>
              <a:path w="184" extrusionOk="0" h="104">
                <a:moveTo>
                  <a:pt y="87" x="0"/>
                </a:moveTo>
                <a:lnTo>
                  <a:pt y="104" x="0"/>
                </a:lnTo>
                <a:lnTo>
                  <a:pt y="103" x="11"/>
                </a:lnTo>
                <a:lnTo>
                  <a:pt y="100" x="21"/>
                </a:lnTo>
                <a:lnTo>
                  <a:pt y="94" x="32"/>
                </a:lnTo>
                <a:lnTo>
                  <a:pt y="88" x="42"/>
                </a:lnTo>
                <a:lnTo>
                  <a:pt y="74" x="61"/>
                </a:lnTo>
                <a:lnTo>
                  <a:pt y="58" x="81"/>
                </a:lnTo>
                <a:lnTo>
                  <a:pt y="51" x="91"/>
                </a:lnTo>
                <a:lnTo>
                  <a:pt y="43" x="101"/>
                </a:lnTo>
                <a:lnTo>
                  <a:pt y="36" x="113"/>
                </a:lnTo>
                <a:lnTo>
                  <a:pt y="30" x="125"/>
                </a:lnTo>
                <a:lnTo>
                  <a:pt y="24" x="138"/>
                </a:lnTo>
                <a:lnTo>
                  <a:pt y="20" x="152"/>
                </a:lnTo>
                <a:lnTo>
                  <a:pt y="19" x="167"/>
                </a:lnTo>
                <a:lnTo>
                  <a:pt y="17" x="183"/>
                </a:lnTo>
                <a:lnTo>
                  <a:pt y="0" x="184"/>
                </a:lnTo>
                <a:lnTo>
                  <a:pt y="1" x="165"/>
                </a:lnTo>
                <a:lnTo>
                  <a:pt y="3" x="148"/>
                </a:lnTo>
                <a:lnTo>
                  <a:pt y="8" x="132"/>
                </a:lnTo>
                <a:lnTo>
                  <a:pt y="14" x="117"/>
                </a:lnTo>
                <a:lnTo>
                  <a:pt y="20" x="104"/>
                </a:lnTo>
                <a:lnTo>
                  <a:pt y="27" x="91"/>
                </a:lnTo>
                <a:lnTo>
                  <a:pt y="36" x="80"/>
                </a:lnTo>
                <a:lnTo>
                  <a:pt y="45" x="69"/>
                </a:lnTo>
                <a:lnTo>
                  <a:pt y="61" x="49"/>
                </a:lnTo>
                <a:lnTo>
                  <a:pt y="74" x="32"/>
                </a:lnTo>
                <a:lnTo>
                  <a:pt y="80" x="23"/>
                </a:lnTo>
                <a:lnTo>
                  <a:pt y="83" x="16"/>
                </a:lnTo>
                <a:lnTo>
                  <a:pt y="86" x="7"/>
                </a:lnTo>
                <a:lnTo>
                  <a:pt y="87" x="0"/>
                </a:lnTo>
                <a:lnTo>
                  <a:pt y="104" x="0"/>
                </a:lnTo>
                <a:lnTo>
                  <a:pt y="87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18" name="Shape 7818"/>
          <p:cNvSpPr/>
          <p:nvPr/>
        </p:nvSpPr>
        <p:spPr>
          <a:xfrm>
            <a:off y="3482975" x="1273175"/>
            <a:ext cy="136525" cx="223836"/>
          </a:xfrm>
          <a:custGeom>
            <a:pathLst>
              <a:path w="184" extrusionOk="0" h="105">
                <a:moveTo>
                  <a:pt y="87" x="184"/>
                </a:moveTo>
                <a:lnTo>
                  <a:pt y="87" x="184"/>
                </a:lnTo>
                <a:lnTo>
                  <a:pt y="87" x="167"/>
                </a:lnTo>
                <a:lnTo>
                  <a:pt y="84" x="152"/>
                </a:lnTo>
                <a:lnTo>
                  <a:pt y="80" x="138"/>
                </a:lnTo>
                <a:lnTo>
                  <a:pt y="74" x="126"/>
                </a:lnTo>
                <a:lnTo>
                  <a:pt y="68" x="113"/>
                </a:lnTo>
                <a:lnTo>
                  <a:pt y="61" x="101"/>
                </a:lnTo>
                <a:lnTo>
                  <a:pt y="52" x="91"/>
                </a:lnTo>
                <a:lnTo>
                  <a:pt y="45" x="80"/>
                </a:lnTo>
                <a:lnTo>
                  <a:pt y="29" x="61"/>
                </a:lnTo>
                <a:lnTo>
                  <a:pt y="15" x="42"/>
                </a:lnTo>
                <a:lnTo>
                  <a:pt y="9" x="32"/>
                </a:lnTo>
                <a:lnTo>
                  <a:pt y="3" x="21"/>
                </a:lnTo>
                <a:lnTo>
                  <a:pt y="0" x="11"/>
                </a:lnTo>
                <a:lnTo>
                  <a:pt y="0" x="0"/>
                </a:lnTo>
                <a:lnTo>
                  <a:pt y="17" x="0"/>
                </a:lnTo>
                <a:lnTo>
                  <a:pt y="17" x="7"/>
                </a:lnTo>
                <a:lnTo>
                  <a:pt y="20" x="16"/>
                </a:lnTo>
                <a:lnTo>
                  <a:pt y="23" x="23"/>
                </a:lnTo>
                <a:lnTo>
                  <a:pt y="29" x="32"/>
                </a:lnTo>
                <a:lnTo>
                  <a:pt y="42" x="49"/>
                </a:lnTo>
                <a:lnTo>
                  <a:pt y="58" x="69"/>
                </a:lnTo>
                <a:lnTo>
                  <a:pt y="67" x="80"/>
                </a:lnTo>
                <a:lnTo>
                  <a:pt y="76" x="91"/>
                </a:lnTo>
                <a:lnTo>
                  <a:pt y="83" x="104"/>
                </a:lnTo>
                <a:lnTo>
                  <a:pt y="90" x="117"/>
                </a:lnTo>
                <a:lnTo>
                  <a:pt y="96" x="132"/>
                </a:lnTo>
                <a:lnTo>
                  <a:pt y="102" x="148"/>
                </a:lnTo>
                <a:lnTo>
                  <a:pt y="105" x="165"/>
                </a:lnTo>
                <a:lnTo>
                  <a:pt y="105" x="183"/>
                </a:lnTo>
                <a:lnTo>
                  <a:pt y="105" x="183"/>
                </a:lnTo>
                <a:lnTo>
                  <a:pt y="87" x="184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19" name="Shape 7819"/>
          <p:cNvSpPr/>
          <p:nvPr/>
        </p:nvSpPr>
        <p:spPr>
          <a:xfrm>
            <a:off y="3386137" x="1922461"/>
            <a:ext cy="222249" cx="447675"/>
          </a:xfrm>
          <a:custGeom>
            <a:pathLst>
              <a:path w="368" extrusionOk="0" h="174">
                <a:moveTo>
                  <a:pt y="174" x="183"/>
                </a:moveTo>
                <a:lnTo>
                  <a:pt y="173" x="200"/>
                </a:lnTo>
                <a:lnTo>
                  <a:pt y="170" x="216"/>
                </a:lnTo>
                <a:lnTo>
                  <a:pt y="166" x="231"/>
                </a:lnTo>
                <a:lnTo>
                  <a:pt y="161" x="246"/>
                </a:lnTo>
                <a:lnTo>
                  <a:pt y="154" x="259"/>
                </a:lnTo>
                <a:lnTo>
                  <a:pt y="147" x="270"/>
                </a:lnTo>
                <a:lnTo>
                  <a:pt y="139" x="282"/>
                </a:lnTo>
                <a:lnTo>
                  <a:pt y="131" x="292"/>
                </a:lnTo>
                <a:lnTo>
                  <a:pt y="115" x="312"/>
                </a:lnTo>
                <a:lnTo>
                  <a:pt y="102" x="330"/>
                </a:lnTo>
                <a:lnTo>
                  <a:pt y="96" x="340"/>
                </a:lnTo>
                <a:lnTo>
                  <a:pt y="92" x="349"/>
                </a:lnTo>
                <a:lnTo>
                  <a:pt y="89" x="358"/>
                </a:lnTo>
                <a:lnTo>
                  <a:pt y="87" x="368"/>
                </a:lnTo>
                <a:lnTo>
                  <a:pt y="87" x="358"/>
                </a:lnTo>
                <a:lnTo>
                  <a:pt y="84" x="349"/>
                </a:lnTo>
                <a:lnTo>
                  <a:pt y="80" x="340"/>
                </a:lnTo>
                <a:lnTo>
                  <a:pt y="74" x="331"/>
                </a:lnTo>
                <a:lnTo>
                  <a:pt y="60" x="312"/>
                </a:lnTo>
                <a:lnTo>
                  <a:pt y="44" x="292"/>
                </a:lnTo>
                <a:lnTo>
                  <a:pt y="36" x="282"/>
                </a:lnTo>
                <a:lnTo>
                  <a:pt y="28" x="270"/>
                </a:lnTo>
                <a:lnTo>
                  <a:pt y="20" x="259"/>
                </a:lnTo>
                <a:lnTo>
                  <a:pt y="13" x="246"/>
                </a:lnTo>
                <a:lnTo>
                  <a:pt y="7" x="231"/>
                </a:lnTo>
                <a:lnTo>
                  <a:pt y="3" x="216"/>
                </a:lnTo>
                <a:lnTo>
                  <a:pt y="0" x="200"/>
                </a:lnTo>
                <a:lnTo>
                  <a:pt y="0" x="183"/>
                </a:lnTo>
                <a:lnTo>
                  <a:pt y="0" x="167"/>
                </a:lnTo>
                <a:lnTo>
                  <a:pt y="3" x="151"/>
                </a:lnTo>
                <a:lnTo>
                  <a:pt y="7" x="135"/>
                </a:lnTo>
                <a:lnTo>
                  <a:pt y="13" x="122"/>
                </a:lnTo>
                <a:lnTo>
                  <a:pt y="19" x="109"/>
                </a:lnTo>
                <a:lnTo>
                  <a:pt y="26" x="97"/>
                </a:lnTo>
                <a:lnTo>
                  <a:pt y="35" x="86"/>
                </a:lnTo>
                <a:lnTo>
                  <a:pt y="42" x="75"/>
                </a:lnTo>
                <a:lnTo>
                  <a:pt y="58" x="55"/>
                </a:lnTo>
                <a:lnTo>
                  <a:pt y="73" x="38"/>
                </a:lnTo>
                <a:lnTo>
                  <a:pt y="78" x="27"/>
                </a:lnTo>
                <a:lnTo>
                  <a:pt y="83" x="19"/>
                </a:lnTo>
                <a:lnTo>
                  <a:pt y="86" x="10"/>
                </a:lnTo>
                <a:lnTo>
                  <a:pt y="86" x="0"/>
                </a:lnTo>
                <a:lnTo>
                  <a:pt y="87" x="10"/>
                </a:lnTo>
                <a:lnTo>
                  <a:pt y="90" x="19"/>
                </a:lnTo>
                <a:lnTo>
                  <a:pt y="94" x="27"/>
                </a:lnTo>
                <a:lnTo>
                  <a:pt y="99" x="36"/>
                </a:lnTo>
                <a:lnTo>
                  <a:pt y="113" x="55"/>
                </a:lnTo>
                <a:lnTo>
                  <a:pt y="129" x="75"/>
                </a:lnTo>
                <a:lnTo>
                  <a:pt y="138" x="86"/>
                </a:lnTo>
                <a:lnTo>
                  <a:pt y="145" x="97"/>
                </a:lnTo>
                <a:lnTo>
                  <a:pt y="153" x="109"/>
                </a:lnTo>
                <a:lnTo>
                  <a:pt y="160" x="122"/>
                </a:lnTo>
                <a:lnTo>
                  <a:pt y="166" x="135"/>
                </a:lnTo>
                <a:lnTo>
                  <a:pt y="170" x="151"/>
                </a:lnTo>
                <a:lnTo>
                  <a:pt y="173" x="167"/>
                </a:lnTo>
                <a:lnTo>
                  <a:pt y="174" x="18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20" name="Shape 7820"/>
          <p:cNvSpPr/>
          <p:nvPr/>
        </p:nvSpPr>
        <p:spPr>
          <a:xfrm>
            <a:off y="3484562" x="2144711"/>
            <a:ext cy="136525" cx="225424"/>
          </a:xfrm>
          <a:custGeom>
            <a:pathLst>
              <a:path w="185" extrusionOk="0" h="105">
                <a:moveTo>
                  <a:pt y="18" x="185"/>
                </a:moveTo>
                <a:lnTo>
                  <a:pt y="0" x="183"/>
                </a:lnTo>
                <a:lnTo>
                  <a:pt y="2" x="173"/>
                </a:lnTo>
                <a:lnTo>
                  <a:pt y="5" x="161"/>
                </a:lnTo>
                <a:lnTo>
                  <a:pt y="11" x="153"/>
                </a:lnTo>
                <a:lnTo>
                  <a:pt y="16" x="143"/>
                </a:lnTo>
                <a:lnTo>
                  <a:pt y="31" x="124"/>
                </a:lnTo>
                <a:lnTo>
                  <a:pt y="47" x="103"/>
                </a:lnTo>
                <a:lnTo>
                  <a:pt y="54" x="93"/>
                </a:lnTo>
                <a:lnTo>
                  <a:pt y="61" x="83"/>
                </a:lnTo>
                <a:lnTo>
                  <a:pt y="69" x="71"/>
                </a:lnTo>
                <a:lnTo>
                  <a:pt y="75" x="58"/>
                </a:lnTo>
                <a:lnTo>
                  <a:pt y="80" x="47"/>
                </a:lnTo>
                <a:lnTo>
                  <a:pt y="83" x="32"/>
                </a:lnTo>
                <a:lnTo>
                  <a:pt y="86" x="17"/>
                </a:lnTo>
                <a:lnTo>
                  <a:pt y="88" x="0"/>
                </a:lnTo>
                <a:lnTo>
                  <a:pt y="105" x="0"/>
                </a:lnTo>
                <a:lnTo>
                  <a:pt y="104" x="19"/>
                </a:lnTo>
                <a:lnTo>
                  <a:pt y="101" x="36"/>
                </a:lnTo>
                <a:lnTo>
                  <a:pt y="96" x="51"/>
                </a:lnTo>
                <a:lnTo>
                  <a:pt y="91" x="65"/>
                </a:lnTo>
                <a:lnTo>
                  <a:pt y="85" x="80"/>
                </a:lnTo>
                <a:lnTo>
                  <a:pt y="76" x="92"/>
                </a:lnTo>
                <a:lnTo>
                  <a:pt y="69" x="103"/>
                </a:lnTo>
                <a:lnTo>
                  <a:pt y="60" x="115"/>
                </a:lnTo>
                <a:lnTo>
                  <a:pt y="44" x="134"/>
                </a:lnTo>
                <a:lnTo>
                  <a:pt y="31" x="153"/>
                </a:lnTo>
                <a:lnTo>
                  <a:pt y="25" x="160"/>
                </a:lnTo>
                <a:lnTo>
                  <a:pt y="22" x="169"/>
                </a:lnTo>
                <a:lnTo>
                  <a:pt y="19" x="176"/>
                </a:lnTo>
                <a:lnTo>
                  <a:pt y="18" x="185"/>
                </a:lnTo>
                <a:lnTo>
                  <a:pt y="0" x="183"/>
                </a:lnTo>
                <a:lnTo>
                  <a:pt y="18" x="185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21" name="Shape 7821"/>
          <p:cNvSpPr/>
          <p:nvPr/>
        </p:nvSpPr>
        <p:spPr>
          <a:xfrm>
            <a:off y="3373437" x="2144711"/>
            <a:ext cy="134937" cx="225424"/>
          </a:xfrm>
          <a:custGeom>
            <a:pathLst>
              <a:path w="185" extrusionOk="0" h="105">
                <a:moveTo>
                  <a:pt y="18" x="0"/>
                </a:moveTo>
                <a:lnTo>
                  <a:pt y="18" x="0"/>
                </a:lnTo>
                <a:lnTo>
                  <a:pt y="19" x="17"/>
                </a:lnTo>
                <a:lnTo>
                  <a:pt y="21" x="32"/>
                </a:lnTo>
                <a:lnTo>
                  <a:pt y="25" x="45"/>
                </a:lnTo>
                <a:lnTo>
                  <a:pt y="31" x="58"/>
                </a:lnTo>
                <a:lnTo>
                  <a:pt y="37" x="71"/>
                </a:lnTo>
                <a:lnTo>
                  <a:pt y="44" x="83"/>
                </a:lnTo>
                <a:lnTo>
                  <a:pt y="53" x="93"/>
                </a:lnTo>
                <a:lnTo>
                  <a:pt y="60" x="103"/>
                </a:lnTo>
                <a:lnTo>
                  <a:pt y="76" x="124"/>
                </a:lnTo>
                <a:lnTo>
                  <a:pt y="90" x="143"/>
                </a:lnTo>
                <a:lnTo>
                  <a:pt y="96" x="153"/>
                </a:lnTo>
                <a:lnTo>
                  <a:pt y="101" x="163"/>
                </a:lnTo>
                <a:lnTo>
                  <a:pt y="105" x="173"/>
                </a:lnTo>
                <a:lnTo>
                  <a:pt y="105" x="185"/>
                </a:lnTo>
                <a:lnTo>
                  <a:pt y="87" x="183"/>
                </a:lnTo>
                <a:lnTo>
                  <a:pt y="87" x="176"/>
                </a:lnTo>
                <a:lnTo>
                  <a:pt y="85" x="169"/>
                </a:lnTo>
                <a:lnTo>
                  <a:pt y="80" x="161"/>
                </a:lnTo>
                <a:lnTo>
                  <a:pt y="76" x="153"/>
                </a:lnTo>
                <a:lnTo>
                  <a:pt y="63" x="135"/>
                </a:lnTo>
                <a:lnTo>
                  <a:pt y="47" x="115"/>
                </a:lnTo>
                <a:lnTo>
                  <a:pt y="38" x="103"/>
                </a:lnTo>
                <a:lnTo>
                  <a:pt y="29" x="92"/>
                </a:lnTo>
                <a:lnTo>
                  <a:pt y="22" x="80"/>
                </a:lnTo>
                <a:lnTo>
                  <a:pt y="15" x="65"/>
                </a:lnTo>
                <a:lnTo>
                  <a:pt y="9" x="51"/>
                </a:lnTo>
                <a:lnTo>
                  <a:pt y="3" x="36"/>
                </a:lnTo>
                <a:lnTo>
                  <a:pt y="0" x="19"/>
                </a:lnTo>
                <a:lnTo>
                  <a:pt y="0" x="0"/>
                </a:lnTo>
                <a:lnTo>
                  <a:pt y="0" x="0"/>
                </a:lnTo>
                <a:lnTo>
                  <a:pt y="18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22" name="Shape 7822"/>
          <p:cNvSpPr/>
          <p:nvPr/>
        </p:nvSpPr>
        <p:spPr>
          <a:xfrm>
            <a:off y="3373437" x="1922461"/>
            <a:ext cy="133349" cx="222250"/>
          </a:xfrm>
          <a:custGeom>
            <a:pathLst>
              <a:path w="183" extrusionOk="0" h="103">
                <a:moveTo>
                  <a:pt y="86" x="0"/>
                </a:moveTo>
                <a:lnTo>
                  <a:pt y="103" x="0"/>
                </a:lnTo>
                <a:lnTo>
                  <a:pt y="103" x="11"/>
                </a:lnTo>
                <a:lnTo>
                  <a:pt y="99" x="22"/>
                </a:lnTo>
                <a:lnTo>
                  <a:pt y="95" x="32"/>
                </a:lnTo>
                <a:lnTo>
                  <a:pt y="89" x="42"/>
                </a:lnTo>
                <a:lnTo>
                  <a:pt y="74" x="61"/>
                </a:lnTo>
                <a:lnTo>
                  <a:pt y="58" x="81"/>
                </a:lnTo>
                <a:lnTo>
                  <a:pt y="51" x="91"/>
                </a:lnTo>
                <a:lnTo>
                  <a:pt y="42" x="102"/>
                </a:lnTo>
                <a:lnTo>
                  <a:pt y="37" x="113"/>
                </a:lnTo>
                <a:lnTo>
                  <a:pt y="29" x="125"/>
                </a:lnTo>
                <a:lnTo>
                  <a:pt y="25" x="138"/>
                </a:lnTo>
                <a:lnTo>
                  <a:pt y="21" x="152"/>
                </a:lnTo>
                <a:lnTo>
                  <a:pt y="18" x="167"/>
                </a:lnTo>
                <a:lnTo>
                  <a:pt y="18" x="183"/>
                </a:lnTo>
                <a:lnTo>
                  <a:pt y="0" x="183"/>
                </a:lnTo>
                <a:lnTo>
                  <a:pt y="0" x="166"/>
                </a:lnTo>
                <a:lnTo>
                  <a:pt y="3" x="148"/>
                </a:lnTo>
                <a:lnTo>
                  <a:pt y="7" x="132"/>
                </a:lnTo>
                <a:lnTo>
                  <a:pt y="13" x="118"/>
                </a:lnTo>
                <a:lnTo>
                  <a:pt y="21" x="105"/>
                </a:lnTo>
                <a:lnTo>
                  <a:pt y="28" x="93"/>
                </a:lnTo>
                <a:lnTo>
                  <a:pt y="37" x="81"/>
                </a:lnTo>
                <a:lnTo>
                  <a:pt y="44" x="70"/>
                </a:lnTo>
                <a:lnTo>
                  <a:pt y="60" x="49"/>
                </a:lnTo>
                <a:lnTo>
                  <a:pt y="74" x="32"/>
                </a:lnTo>
                <a:lnTo>
                  <a:pt y="79" x="23"/>
                </a:lnTo>
                <a:lnTo>
                  <a:pt y="83" x="16"/>
                </a:lnTo>
                <a:lnTo>
                  <a:pt y="86" x="7"/>
                </a:lnTo>
                <a:lnTo>
                  <a:pt y="86" x="0"/>
                </a:lnTo>
                <a:lnTo>
                  <a:pt y="103" x="0"/>
                </a:lnTo>
                <a:lnTo>
                  <a:pt y="86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23" name="Shape 7823"/>
          <p:cNvSpPr/>
          <p:nvPr/>
        </p:nvSpPr>
        <p:spPr>
          <a:xfrm>
            <a:off y="3482975" x="1922461"/>
            <a:ext cy="138112" cx="222250"/>
          </a:xfrm>
          <a:custGeom>
            <a:pathLst>
              <a:path w="183" extrusionOk="0" h="106">
                <a:moveTo>
                  <a:pt y="89" x="183"/>
                </a:moveTo>
                <a:lnTo>
                  <a:pt y="89" x="183"/>
                </a:lnTo>
                <a:lnTo>
                  <a:pt y="87" x="167"/>
                </a:lnTo>
                <a:lnTo>
                  <a:pt y="84" x="152"/>
                </a:lnTo>
                <a:lnTo>
                  <a:pt y="80" x="138"/>
                </a:lnTo>
                <a:lnTo>
                  <a:pt y="76" x="126"/>
                </a:lnTo>
                <a:lnTo>
                  <a:pt y="68" x="113"/>
                </a:lnTo>
                <a:lnTo>
                  <a:pt y="61" x="102"/>
                </a:lnTo>
                <a:lnTo>
                  <a:pt y="54" x="91"/>
                </a:lnTo>
                <a:lnTo>
                  <a:pt y="45" x="80"/>
                </a:lnTo>
                <a:lnTo>
                  <a:pt y="29" x="61"/>
                </a:lnTo>
                <a:lnTo>
                  <a:pt y="15" x="42"/>
                </a:lnTo>
                <a:lnTo>
                  <a:pt y="9" x="32"/>
                </a:lnTo>
                <a:lnTo>
                  <a:pt y="4" x="22"/>
                </a:lnTo>
                <a:lnTo>
                  <a:pt y="1" x="11"/>
                </a:lnTo>
                <a:lnTo>
                  <a:pt y="0" x="0"/>
                </a:lnTo>
                <a:lnTo>
                  <a:pt y="17" x="0"/>
                </a:lnTo>
                <a:lnTo>
                  <a:pt y="19" x="9"/>
                </a:lnTo>
                <a:lnTo>
                  <a:pt y="20" x="16"/>
                </a:lnTo>
                <a:lnTo>
                  <a:pt y="25" x="23"/>
                </a:lnTo>
                <a:lnTo>
                  <a:pt y="29" x="32"/>
                </a:lnTo>
                <a:lnTo>
                  <a:pt y="44" x="49"/>
                </a:lnTo>
                <a:lnTo>
                  <a:pt y="60" x="70"/>
                </a:lnTo>
                <a:lnTo>
                  <a:pt y="68" x="80"/>
                </a:lnTo>
                <a:lnTo>
                  <a:pt y="76" x="91"/>
                </a:lnTo>
                <a:lnTo>
                  <a:pt y="84" x="105"/>
                </a:lnTo>
                <a:lnTo>
                  <a:pt y="92" x="118"/>
                </a:lnTo>
                <a:lnTo>
                  <a:pt y="97" x="132"/>
                </a:lnTo>
                <a:lnTo>
                  <a:pt y="102" x="148"/>
                </a:lnTo>
                <a:lnTo>
                  <a:pt y="105" x="166"/>
                </a:lnTo>
                <a:lnTo>
                  <a:pt y="106" x="183"/>
                </a:lnTo>
                <a:lnTo>
                  <a:pt y="106" x="183"/>
                </a:lnTo>
                <a:lnTo>
                  <a:pt y="89" x="183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24" name="Shape 7824"/>
          <p:cNvSpPr/>
          <p:nvPr/>
        </p:nvSpPr>
        <p:spPr>
          <a:xfrm>
            <a:off y="3376612" x="1365250"/>
            <a:ext cy="238125" cx="234949"/>
          </a:xfrm>
          <a:custGeom>
            <a:pathLst>
              <a:path w="194" extrusionOk="0" h="185">
                <a:moveTo>
                  <a:pt y="93" x="194"/>
                </a:moveTo>
                <a:lnTo>
                  <a:pt y="96" x="185"/>
                </a:lnTo>
                <a:lnTo>
                  <a:pt y="99" x="170"/>
                </a:lnTo>
                <a:lnTo>
                  <a:pt y="100" x="154"/>
                </a:lnTo>
                <a:lnTo>
                  <a:pt y="100" x="141"/>
                </a:lnTo>
                <a:lnTo>
                  <a:pt y="182" x="121"/>
                </a:lnTo>
                <a:lnTo>
                  <a:pt y="185" x="102"/>
                </a:lnTo>
                <a:lnTo>
                  <a:pt y="102" x="99"/>
                </a:lnTo>
                <a:lnTo>
                  <a:pt y="100" x="83"/>
                </a:lnTo>
                <a:lnTo>
                  <a:pt y="99" x="63"/>
                </a:lnTo>
                <a:lnTo>
                  <a:pt y="99" x="44"/>
                </a:lnTo>
                <a:lnTo>
                  <a:pt y="96" x="29"/>
                </a:lnTo>
                <a:lnTo>
                  <a:pt y="124" x="18"/>
                </a:lnTo>
                <a:lnTo>
                  <a:pt y="124" x="10"/>
                </a:lnTo>
                <a:lnTo>
                  <a:pt y="95" x="9"/>
                </a:lnTo>
                <a:lnTo>
                  <a:pt y="93" x="0"/>
                </a:lnTo>
                <a:lnTo>
                  <a:pt y="90" x="9"/>
                </a:lnTo>
                <a:lnTo>
                  <a:pt y="61" x="10"/>
                </a:lnTo>
                <a:lnTo>
                  <a:pt y="61" x="18"/>
                </a:lnTo>
                <a:lnTo>
                  <a:pt y="89" x="29"/>
                </a:lnTo>
                <a:lnTo>
                  <a:pt y="86" x="44"/>
                </a:lnTo>
                <a:lnTo>
                  <a:pt y="86" x="63"/>
                </a:lnTo>
                <a:lnTo>
                  <a:pt y="84" x="83"/>
                </a:lnTo>
                <a:lnTo>
                  <a:pt y="83" x="99"/>
                </a:lnTo>
                <a:lnTo>
                  <a:pt y="0" x="102"/>
                </a:lnTo>
                <a:lnTo>
                  <a:pt y="3" x="121"/>
                </a:lnTo>
                <a:lnTo>
                  <a:pt y="84" x="141"/>
                </a:lnTo>
                <a:lnTo>
                  <a:pt y="84" x="154"/>
                </a:lnTo>
                <a:lnTo>
                  <a:pt y="86" x="170"/>
                </a:lnTo>
                <a:lnTo>
                  <a:pt y="89" x="185"/>
                </a:lnTo>
                <a:lnTo>
                  <a:pt y="93" x="194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25" name="Shape 7825"/>
          <p:cNvSpPr/>
          <p:nvPr/>
        </p:nvSpPr>
        <p:spPr>
          <a:xfrm>
            <a:off y="3376612" x="2017711"/>
            <a:ext cy="238125" cx="234949"/>
          </a:xfrm>
          <a:custGeom>
            <a:pathLst>
              <a:path w="194" extrusionOk="0" h="185">
                <a:moveTo>
                  <a:pt y="93" x="194"/>
                </a:moveTo>
                <a:lnTo>
                  <a:pt y="96" x="185"/>
                </a:lnTo>
                <a:lnTo>
                  <a:pt y="99" x="170"/>
                </a:lnTo>
                <a:lnTo>
                  <a:pt y="100" x="154"/>
                </a:lnTo>
                <a:lnTo>
                  <a:pt y="100" x="143"/>
                </a:lnTo>
                <a:lnTo>
                  <a:pt y="182" x="122"/>
                </a:lnTo>
                <a:lnTo>
                  <a:pt y="185" x="102"/>
                </a:lnTo>
                <a:lnTo>
                  <a:pt y="102" x="99"/>
                </a:lnTo>
                <a:lnTo>
                  <a:pt y="100" x="83"/>
                </a:lnTo>
                <a:lnTo>
                  <a:pt y="99" x="64"/>
                </a:lnTo>
                <a:lnTo>
                  <a:pt y="99" x="45"/>
                </a:lnTo>
                <a:lnTo>
                  <a:pt y="96" x="29"/>
                </a:lnTo>
                <a:lnTo>
                  <a:pt y="124" x="18"/>
                </a:lnTo>
                <a:lnTo>
                  <a:pt y="124" x="12"/>
                </a:lnTo>
                <a:lnTo>
                  <a:pt y="95" x="9"/>
                </a:lnTo>
                <a:lnTo>
                  <a:pt y="93" x="0"/>
                </a:lnTo>
                <a:lnTo>
                  <a:pt y="90" x="9"/>
                </a:lnTo>
                <a:lnTo>
                  <a:pt y="61" x="12"/>
                </a:lnTo>
                <a:lnTo>
                  <a:pt y="61" x="18"/>
                </a:lnTo>
                <a:lnTo>
                  <a:pt y="89" x="29"/>
                </a:lnTo>
                <a:lnTo>
                  <a:pt y="86" x="45"/>
                </a:lnTo>
                <a:lnTo>
                  <a:pt y="86" x="64"/>
                </a:lnTo>
                <a:lnTo>
                  <a:pt y="84" x="83"/>
                </a:lnTo>
                <a:lnTo>
                  <a:pt y="83" x="99"/>
                </a:lnTo>
                <a:lnTo>
                  <a:pt y="0" x="102"/>
                </a:lnTo>
                <a:lnTo>
                  <a:pt y="3" x="122"/>
                </a:lnTo>
                <a:lnTo>
                  <a:pt y="84" x="143"/>
                </a:lnTo>
                <a:lnTo>
                  <a:pt y="84" x="154"/>
                </a:lnTo>
                <a:lnTo>
                  <a:pt y="86" x="170"/>
                </a:lnTo>
                <a:lnTo>
                  <a:pt y="89" x="185"/>
                </a:lnTo>
                <a:lnTo>
                  <a:pt y="93" x="194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26" name="Shape 7826"/>
          <p:cNvSpPr/>
          <p:nvPr/>
        </p:nvSpPr>
        <p:spPr>
          <a:xfrm>
            <a:off y="4862512" x="1781175"/>
            <a:ext cy="57149" cx="227012"/>
          </a:xfrm>
          <a:custGeom>
            <a:pathLst>
              <a:path w="188" extrusionOk="0" h="44">
                <a:moveTo>
                  <a:pt y="39" x="166"/>
                </a:moveTo>
                <a:lnTo>
                  <a:pt y="41" x="134"/>
                </a:lnTo>
                <a:lnTo>
                  <a:pt y="44" x="95"/>
                </a:lnTo>
                <a:lnTo>
                  <a:pt y="44" x="57"/>
                </a:lnTo>
                <a:lnTo>
                  <a:pt y="44" x="25"/>
                </a:lnTo>
                <a:lnTo>
                  <a:pt y="41" x="15"/>
                </a:lnTo>
                <a:lnTo>
                  <a:pt y="38" x="6"/>
                </a:lnTo>
                <a:lnTo>
                  <a:pt y="35" x="3"/>
                </a:lnTo>
                <a:lnTo>
                  <a:pt y="32" x="0"/>
                </a:lnTo>
                <a:lnTo>
                  <a:pt y="29" x="3"/>
                </a:lnTo>
                <a:lnTo>
                  <a:pt y="28" x="6"/>
                </a:lnTo>
                <a:lnTo>
                  <a:pt y="25" x="15"/>
                </a:lnTo>
                <a:lnTo>
                  <a:pt y="23" x="27"/>
                </a:lnTo>
                <a:lnTo>
                  <a:pt y="22" x="32"/>
                </a:lnTo>
                <a:lnTo>
                  <a:pt y="20" x="38"/>
                </a:lnTo>
                <a:lnTo>
                  <a:pt y="19" x="43"/>
                </a:lnTo>
                <a:lnTo>
                  <a:pt y="16" x="48"/>
                </a:lnTo>
                <a:lnTo>
                  <a:pt y="15" x="54"/>
                </a:lnTo>
                <a:lnTo>
                  <a:pt y="15" x="60"/>
                </a:lnTo>
                <a:lnTo>
                  <a:pt y="16" x="76"/>
                </a:lnTo>
                <a:lnTo>
                  <a:pt y="19" x="91"/>
                </a:lnTo>
                <a:lnTo>
                  <a:pt y="23" x="149"/>
                </a:lnTo>
                <a:lnTo>
                  <a:pt y="2" x="172"/>
                </a:lnTo>
                <a:lnTo>
                  <a:pt y="0" x="188"/>
                </a:lnTo>
                <a:lnTo>
                  <a:pt y="39" x="187"/>
                </a:lnTo>
                <a:lnTo>
                  <a:pt y="39" x="166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27" name="Shape 7827"/>
          <p:cNvSpPr/>
          <p:nvPr/>
        </p:nvSpPr>
        <p:spPr>
          <a:xfrm>
            <a:off y="3451225" x="2697161"/>
            <a:ext cy="55561" cx="228599"/>
          </a:xfrm>
          <a:custGeom>
            <a:pathLst>
              <a:path w="189" extrusionOk="0" h="43">
                <a:moveTo>
                  <a:pt y="39" x="23"/>
                </a:moveTo>
                <a:lnTo>
                  <a:pt y="41" x="55"/>
                </a:lnTo>
                <a:lnTo>
                  <a:pt y="43" x="93"/>
                </a:lnTo>
                <a:lnTo>
                  <a:pt y="43" x="133"/>
                </a:lnTo>
                <a:lnTo>
                  <a:pt y="42" x="163"/>
                </a:lnTo>
                <a:lnTo>
                  <a:pt y="41" x="175"/>
                </a:lnTo>
                <a:lnTo>
                  <a:pt y="36" x="183"/>
                </a:lnTo>
                <a:lnTo>
                  <a:pt y="35" x="186"/>
                </a:lnTo>
                <a:lnTo>
                  <a:pt y="32" x="189"/>
                </a:lnTo>
                <a:lnTo>
                  <a:pt y="29" x="186"/>
                </a:lnTo>
                <a:lnTo>
                  <a:pt y="26" x="183"/>
                </a:lnTo>
                <a:lnTo>
                  <a:pt y="25" x="175"/>
                </a:lnTo>
                <a:lnTo>
                  <a:pt y="23" x="162"/>
                </a:lnTo>
                <a:lnTo>
                  <a:pt y="22" x="156"/>
                </a:lnTo>
                <a:lnTo>
                  <a:pt y="20" x="150"/>
                </a:lnTo>
                <a:lnTo>
                  <a:pt y="17" x="147"/>
                </a:lnTo>
                <a:lnTo>
                  <a:pt y="16" x="141"/>
                </a:lnTo>
                <a:lnTo>
                  <a:pt y="14" x="135"/>
                </a:lnTo>
                <a:lnTo>
                  <a:pt y="14" x="128"/>
                </a:lnTo>
                <a:lnTo>
                  <a:pt y="16" x="114"/>
                </a:lnTo>
                <a:lnTo>
                  <a:pt y="19" x="99"/>
                </a:lnTo>
                <a:lnTo>
                  <a:pt y="23" x="39"/>
                </a:lnTo>
                <a:lnTo>
                  <a:pt y="1" x="18"/>
                </a:lnTo>
                <a:lnTo>
                  <a:pt y="0" x="0"/>
                </a:lnTo>
                <a:lnTo>
                  <a:pt y="39" x="3"/>
                </a:lnTo>
                <a:lnTo>
                  <a:pt y="39" x="23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28" name="Shape 7828"/>
          <p:cNvSpPr/>
          <p:nvPr/>
        </p:nvSpPr>
        <p:spPr>
          <a:xfrm>
            <a:off y="2808286" x="2282825"/>
            <a:ext cy="392112" cx="133826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SINGLE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IMMELMANN</a:t>
            </a:r>
          </a:p>
        </p:txBody>
      </p:sp>
      <p:sp>
        <p:nvSpPr>
          <p:cNvPr id="7829" name="Shape 7829"/>
          <p:cNvSpPr/>
          <p:nvPr/>
        </p:nvSpPr>
        <p:spPr>
          <a:xfrm>
            <a:off y="4043362" x="2400300"/>
            <a:ext cy="390524" cx="151288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Line before 1/2 roll... minus 2 points!</a:t>
            </a:r>
          </a:p>
        </p:txBody>
      </p:sp>
      <p:sp>
        <p:nvSpPr>
          <p:cNvPr id="7830" name="Shape 7830"/>
          <p:cNvSpPr/>
          <p:nvPr/>
        </p:nvSpPr>
        <p:spPr>
          <a:xfrm>
            <a:off y="3548062" x="2343150"/>
            <a:ext cy="371474" cx="347661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31" name="Shape 7831"/>
          <p:cNvSpPr/>
          <p:nvPr/>
        </p:nvSpPr>
        <p:spPr>
          <a:xfrm>
            <a:off y="3733800" x="938212"/>
            <a:ext cy="708024" cx="755649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1/2 roll directly after 1/2 loop</a:t>
            </a:r>
          </a:p>
        </p:txBody>
      </p:sp>
      <p:sp>
        <p:nvSpPr>
          <p:cNvPr id="7832" name="Shape 7832"/>
          <p:cNvSpPr/>
          <p:nvPr/>
        </p:nvSpPr>
        <p:spPr>
          <a:xfrm>
            <a:off y="3117850" x="712787"/>
            <a:ext cy="493711" cx="407986"/>
          </a:xfrm>
          <a:custGeom>
            <a:pathLst>
              <a:path w="325" extrusionOk="0" h="308">
                <a:moveTo>
                  <a:pt y="0" x="317"/>
                </a:moveTo>
                <a:lnTo>
                  <a:pt y="11" x="325"/>
                </a:lnTo>
                <a:lnTo>
                  <a:pt y="33" x="299"/>
                </a:lnTo>
                <a:lnTo>
                  <a:pt y="58" x="272"/>
                </a:lnTo>
                <a:lnTo>
                  <a:pt y="90" x="244"/>
                </a:lnTo>
                <a:lnTo>
                  <a:pt y="127" x="213"/>
                </a:lnTo>
                <a:lnTo>
                  <a:pt y="166" x="185"/>
                </a:lnTo>
                <a:lnTo>
                  <a:pt y="203" x="159"/>
                </a:lnTo>
                <a:lnTo>
                  <a:pt y="239" x="138"/>
                </a:lnTo>
                <a:lnTo>
                  <a:pt y="275" x="119"/>
                </a:lnTo>
                <a:lnTo>
                  <a:pt y="286" x="102"/>
                </a:lnTo>
                <a:lnTo>
                  <a:pt y="299" x="85"/>
                </a:lnTo>
                <a:lnTo>
                  <a:pt y="308" x="73"/>
                </a:lnTo>
                <a:lnTo>
                  <a:pt y="293" x="67"/>
                </a:lnTo>
                <a:lnTo>
                  <a:pt y="272" x="60"/>
                </a:lnTo>
                <a:lnTo>
                  <a:pt y="256" x="53"/>
                </a:lnTo>
                <a:lnTo>
                  <a:pt y="242" x="46"/>
                </a:lnTo>
                <a:lnTo>
                  <a:pt y="229" x="39"/>
                </a:lnTo>
                <a:lnTo>
                  <a:pt y="217" x="33"/>
                </a:lnTo>
                <a:lnTo>
                  <a:pt y="209" x="27"/>
                </a:lnTo>
                <a:lnTo>
                  <a:pt y="202" x="20"/>
                </a:lnTo>
                <a:lnTo>
                  <a:pt y="194" x="14"/>
                </a:lnTo>
                <a:lnTo>
                  <a:pt y="190" x="7"/>
                </a:lnTo>
                <a:lnTo>
                  <a:pt y="187" x="0"/>
                </a:lnTo>
                <a:lnTo>
                  <a:pt y="176" x="11"/>
                </a:lnTo>
                <a:lnTo>
                  <a:pt y="167" x="24"/>
                </a:lnTo>
                <a:lnTo>
                  <a:pt y="164" x="30"/>
                </a:lnTo>
                <a:lnTo>
                  <a:pt y="162" x="36"/>
                </a:lnTo>
                <a:lnTo>
                  <a:pt y="162" x="40"/>
                </a:lnTo>
                <a:lnTo>
                  <a:pt y="160" x="46"/>
                </a:lnTo>
                <a:lnTo>
                  <a:pt y="162" x="50"/>
                </a:lnTo>
                <a:lnTo>
                  <a:pt y="163" x="56"/>
                </a:lnTo>
                <a:lnTo>
                  <a:pt y="167" x="60"/>
                </a:lnTo>
                <a:lnTo>
                  <a:pt y="173" x="64"/>
                </a:lnTo>
                <a:lnTo>
                  <a:pt y="189" x="76"/>
                </a:lnTo>
                <a:lnTo>
                  <a:pt y="210" x="86"/>
                </a:lnTo>
                <a:lnTo>
                  <a:pt y="226" x="93"/>
                </a:lnTo>
                <a:lnTo>
                  <a:pt y="193" x="115"/>
                </a:lnTo>
                <a:lnTo>
                  <a:pt y="160" x="139"/>
                </a:lnTo>
                <a:lnTo>
                  <a:pt y="127" x="166"/>
                </a:lnTo>
                <a:lnTo>
                  <a:pt y="96" x="195"/>
                </a:lnTo>
                <a:lnTo>
                  <a:pt y="67" x="226"/>
                </a:lnTo>
                <a:lnTo>
                  <a:pt y="40" x="256"/>
                </a:lnTo>
                <a:lnTo>
                  <a:pt y="18" x="287"/>
                </a:lnTo>
                <a:lnTo>
                  <a:pt y="0" x="317"/>
                </a:lnTo>
                <a:close/>
              </a:path>
            </a:pathLst>
          </a:custGeom>
          <a:solidFill>
            <a:srgbClr val="02369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33" name="Shape 7833"/>
          <p:cNvSpPr/>
          <p:nvPr/>
        </p:nvSpPr>
        <p:spPr>
          <a:xfrm>
            <a:off y="2279650" x="596900"/>
            <a:ext cy="715961" cx="676274"/>
          </a:xfrm>
          <a:custGeom>
            <a:pathLst>
              <a:path w="559" extrusionOk="0" h="558">
                <a:moveTo>
                  <a:pt y="0" x="0"/>
                </a:moveTo>
                <a:lnTo>
                  <a:pt y="0" x="0"/>
                </a:lnTo>
                <a:lnTo>
                  <a:pt y="29" x="0"/>
                </a:lnTo>
                <a:lnTo>
                  <a:pt y="57" x="3"/>
                </a:lnTo>
                <a:lnTo>
                  <a:pt y="84" x="6"/>
                </a:lnTo>
                <a:lnTo>
                  <a:pt y="112" x="10"/>
                </a:lnTo>
                <a:lnTo>
                  <a:pt y="139" x="18"/>
                </a:lnTo>
                <a:lnTo>
                  <a:pt y="166" x="25"/>
                </a:lnTo>
                <a:lnTo>
                  <a:pt y="192" x="34"/>
                </a:lnTo>
                <a:lnTo>
                  <a:pt y="217" x="44"/>
                </a:lnTo>
                <a:lnTo>
                  <a:pt y="241" x="54"/>
                </a:lnTo>
                <a:lnTo>
                  <a:pt y="266" x="67"/>
                </a:lnTo>
                <a:lnTo>
                  <a:pt y="289" x="80"/>
                </a:lnTo>
                <a:lnTo>
                  <a:pt y="311" x="95"/>
                </a:lnTo>
                <a:lnTo>
                  <a:pt y="333" x="111"/>
                </a:lnTo>
                <a:lnTo>
                  <a:pt y="355" x="127"/>
                </a:lnTo>
                <a:lnTo>
                  <a:pt y="375" x="144"/>
                </a:lnTo>
                <a:lnTo>
                  <a:pt y="394" x="163"/>
                </a:lnTo>
                <a:lnTo>
                  <a:pt y="413" x="183"/>
                </a:lnTo>
                <a:lnTo>
                  <a:pt y="430" x="204"/>
                </a:lnTo>
                <a:lnTo>
                  <a:pt y="446" x="224"/>
                </a:lnTo>
                <a:lnTo>
                  <a:pt y="462" x="246"/>
                </a:lnTo>
                <a:lnTo>
                  <a:pt y="477" x="269"/>
                </a:lnTo>
                <a:lnTo>
                  <a:pt y="490" x="293"/>
                </a:lnTo>
                <a:lnTo>
                  <a:pt y="503" x="316"/>
                </a:lnTo>
                <a:lnTo>
                  <a:pt y="515" x="341"/>
                </a:lnTo>
                <a:lnTo>
                  <a:pt y="525" x="367"/>
                </a:lnTo>
                <a:lnTo>
                  <a:pt y="534" x="393"/>
                </a:lnTo>
                <a:lnTo>
                  <a:pt y="541" x="419"/>
                </a:lnTo>
                <a:lnTo>
                  <a:pt y="547" x="445"/>
                </a:lnTo>
                <a:lnTo>
                  <a:pt y="551" x="473"/>
                </a:lnTo>
                <a:lnTo>
                  <a:pt y="555" x="501"/>
                </a:lnTo>
                <a:lnTo>
                  <a:pt y="557" x="530"/>
                </a:lnTo>
                <a:lnTo>
                  <a:pt y="558" x="559"/>
                </a:lnTo>
                <a:lnTo>
                  <a:pt y="541" x="559"/>
                </a:lnTo>
                <a:lnTo>
                  <a:pt y="539" x="530"/>
                </a:lnTo>
                <a:lnTo>
                  <a:pt y="538" x="503"/>
                </a:lnTo>
                <a:lnTo>
                  <a:pt y="534" x="476"/>
                </a:lnTo>
                <a:lnTo>
                  <a:pt y="529" x="450"/>
                </a:lnTo>
                <a:lnTo>
                  <a:pt y="523" x="423"/>
                </a:lnTo>
                <a:lnTo>
                  <a:pt y="516" x="397"/>
                </a:lnTo>
                <a:lnTo>
                  <a:pt y="507" x="373"/>
                </a:lnTo>
                <a:lnTo>
                  <a:pt y="497" x="348"/>
                </a:lnTo>
                <a:lnTo>
                  <a:pt y="487" x="325"/>
                </a:lnTo>
                <a:lnTo>
                  <a:pt y="475" x="301"/>
                </a:lnTo>
                <a:lnTo>
                  <a:pt y="462" x="278"/>
                </a:lnTo>
                <a:lnTo>
                  <a:pt y="448" x="256"/>
                </a:lnTo>
                <a:lnTo>
                  <a:pt y="433" x="234"/>
                </a:lnTo>
                <a:lnTo>
                  <a:pt y="417" x="214"/>
                </a:lnTo>
                <a:lnTo>
                  <a:pt y="400" x="195"/>
                </a:lnTo>
                <a:lnTo>
                  <a:pt y="382" x="176"/>
                </a:lnTo>
                <a:lnTo>
                  <a:pt y="363" x="159"/>
                </a:lnTo>
                <a:lnTo>
                  <a:pt y="343" x="141"/>
                </a:lnTo>
                <a:lnTo>
                  <a:pt y="323" x="125"/>
                </a:lnTo>
                <a:lnTo>
                  <a:pt y="301" x="109"/>
                </a:lnTo>
                <a:lnTo>
                  <a:pt y="279" x="96"/>
                </a:lnTo>
                <a:lnTo>
                  <a:pt y="257" x="83"/>
                </a:lnTo>
                <a:lnTo>
                  <a:pt y="234" x="70"/>
                </a:lnTo>
                <a:lnTo>
                  <a:pt y="209" x="60"/>
                </a:lnTo>
                <a:lnTo>
                  <a:pt y="185" x="50"/>
                </a:lnTo>
                <a:lnTo>
                  <a:pt y="160" x="41"/>
                </a:lnTo>
                <a:lnTo>
                  <a:pt y="135" x="34"/>
                </a:lnTo>
                <a:lnTo>
                  <a:pt y="109" x="28"/>
                </a:lnTo>
                <a:lnTo>
                  <a:pt y="81" x="24"/>
                </a:lnTo>
                <a:lnTo>
                  <a:pt y="55" x="21"/>
                </a:lnTo>
                <a:lnTo>
                  <a:pt y="28" x="18"/>
                </a:lnTo>
                <a:lnTo>
                  <a:pt y="0" x="18"/>
                </a:lnTo>
                <a:lnTo>
                  <a:pt y="0" x="18"/>
                </a:lnTo>
                <a:lnTo>
                  <a:pt y="0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34" name="Shape 7834"/>
          <p:cNvSpPr/>
          <p:nvPr/>
        </p:nvSpPr>
        <p:spPr>
          <a:xfrm>
            <a:off y="1562100" x="596900"/>
            <a:ext cy="717549" cx="676274"/>
          </a:xfrm>
          <a:custGeom>
            <a:pathLst>
              <a:path w="559" extrusionOk="0" h="558">
                <a:moveTo>
                  <a:pt y="0" x="559"/>
                </a:moveTo>
                <a:lnTo>
                  <a:pt y="0" x="530"/>
                </a:lnTo>
                <a:lnTo>
                  <a:pt y="2" x="501"/>
                </a:lnTo>
                <a:lnTo>
                  <a:pt y="5" x="473"/>
                </a:lnTo>
                <a:lnTo>
                  <a:pt y="11" x="445"/>
                </a:lnTo>
                <a:lnTo>
                  <a:pt y="17" x="419"/>
                </a:lnTo>
                <a:lnTo>
                  <a:pt y="24" x="393"/>
                </a:lnTo>
                <a:lnTo>
                  <a:pt y="33" x="367"/>
                </a:lnTo>
                <a:lnTo>
                  <a:pt y="43" x="341"/>
                </a:lnTo>
                <a:lnTo>
                  <a:pt y="55" x="316"/>
                </a:lnTo>
                <a:lnTo>
                  <a:pt y="66" x="293"/>
                </a:lnTo>
                <a:lnTo>
                  <a:pt y="81" x="269"/>
                </a:lnTo>
                <a:lnTo>
                  <a:pt y="95" x="246"/>
                </a:lnTo>
                <a:lnTo>
                  <a:pt y="110" x="224"/>
                </a:lnTo>
                <a:lnTo>
                  <a:pt y="127" x="204"/>
                </a:lnTo>
                <a:lnTo>
                  <a:pt y="145" x="183"/>
                </a:lnTo>
                <a:lnTo>
                  <a:pt y="162" x="163"/>
                </a:lnTo>
                <a:lnTo>
                  <a:pt y="183" x="144"/>
                </a:lnTo>
                <a:lnTo>
                  <a:pt y="203" x="127"/>
                </a:lnTo>
                <a:lnTo>
                  <a:pt y="223" x="111"/>
                </a:lnTo>
                <a:lnTo>
                  <a:pt y="245" x="95"/>
                </a:lnTo>
                <a:lnTo>
                  <a:pt y="269" x="80"/>
                </a:lnTo>
                <a:lnTo>
                  <a:pt y="292" x="67"/>
                </a:lnTo>
                <a:lnTo>
                  <a:pt y="317" x="54"/>
                </a:lnTo>
                <a:lnTo>
                  <a:pt y="341" x="44"/>
                </a:lnTo>
                <a:lnTo>
                  <a:pt y="366" x="34"/>
                </a:lnTo>
                <a:lnTo>
                  <a:pt y="392" x="25"/>
                </a:lnTo>
                <a:lnTo>
                  <a:pt y="418" x="18"/>
                </a:lnTo>
                <a:lnTo>
                  <a:pt y="446" x="10"/>
                </a:lnTo>
                <a:lnTo>
                  <a:pt y="474" x="6"/>
                </a:lnTo>
                <a:lnTo>
                  <a:pt y="501" x="3"/>
                </a:lnTo>
                <a:lnTo>
                  <a:pt y="529" x="0"/>
                </a:lnTo>
                <a:lnTo>
                  <a:pt y="558" x="0"/>
                </a:lnTo>
                <a:lnTo>
                  <a:pt y="558" x="18"/>
                </a:lnTo>
                <a:lnTo>
                  <a:pt y="530" x="18"/>
                </a:lnTo>
                <a:lnTo>
                  <a:pt y="503" x="21"/>
                </a:lnTo>
                <a:lnTo>
                  <a:pt y="475" x="24"/>
                </a:lnTo>
                <a:lnTo>
                  <a:pt y="449" x="28"/>
                </a:lnTo>
                <a:lnTo>
                  <a:pt y="423" x="34"/>
                </a:lnTo>
                <a:lnTo>
                  <a:pt y="396" x="41"/>
                </a:lnTo>
                <a:lnTo>
                  <a:pt y="372" x="50"/>
                </a:lnTo>
                <a:lnTo>
                  <a:pt y="347" x="60"/>
                </a:lnTo>
                <a:lnTo>
                  <a:pt y="324" x="70"/>
                </a:lnTo>
                <a:lnTo>
                  <a:pt y="301" x="83"/>
                </a:lnTo>
                <a:lnTo>
                  <a:pt y="277" x="96"/>
                </a:lnTo>
                <a:lnTo>
                  <a:pt y="255" x="109"/>
                </a:lnTo>
                <a:lnTo>
                  <a:pt y="235" x="125"/>
                </a:lnTo>
                <a:lnTo>
                  <a:pt y="215" x="141"/>
                </a:lnTo>
                <a:lnTo>
                  <a:pt y="194" x="159"/>
                </a:lnTo>
                <a:lnTo>
                  <a:pt y="175" x="176"/>
                </a:lnTo>
                <a:lnTo>
                  <a:pt y="158" x="195"/>
                </a:lnTo>
                <a:lnTo>
                  <a:pt y="141" x="214"/>
                </a:lnTo>
                <a:lnTo>
                  <a:pt y="125" x="234"/>
                </a:lnTo>
                <a:lnTo>
                  <a:pt y="110" x="256"/>
                </a:lnTo>
                <a:lnTo>
                  <a:pt y="95" x="278"/>
                </a:lnTo>
                <a:lnTo>
                  <a:pt y="82" x="301"/>
                </a:lnTo>
                <a:lnTo>
                  <a:pt y="71" x="325"/>
                </a:lnTo>
                <a:lnTo>
                  <a:pt y="59" x="348"/>
                </a:lnTo>
                <a:lnTo>
                  <a:pt y="50" x="373"/>
                </a:lnTo>
                <a:lnTo>
                  <a:pt y="42" x="397"/>
                </a:lnTo>
                <a:lnTo>
                  <a:pt y="34" x="423"/>
                </a:lnTo>
                <a:lnTo>
                  <a:pt y="29" x="450"/>
                </a:lnTo>
                <a:lnTo>
                  <a:pt y="23" x="476"/>
                </a:lnTo>
                <a:lnTo>
                  <a:pt y="20" x="503"/>
                </a:lnTo>
                <a:lnTo>
                  <a:pt y="17" x="530"/>
                </a:lnTo>
                <a:lnTo>
                  <a:pt y="17" x="559"/>
                </a:lnTo>
                <a:lnTo>
                  <a:pt y="0" x="559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35" name="Shape 7835"/>
          <p:cNvSpPr/>
          <p:nvPr/>
        </p:nvSpPr>
        <p:spPr>
          <a:xfrm>
            <a:off y="2971800" x="1273175"/>
            <a:ext cy="23812" cx="484187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grpSp>
        <p:nvGrpSpPr>
          <p:cNvPr id="7836" name="Shape 7836"/>
          <p:cNvGrpSpPr/>
          <p:nvPr/>
        </p:nvGrpSpPr>
        <p:grpSpPr>
          <a:xfrm rot="-26">
            <a:off y="1557337" x="763587"/>
            <a:ext cy="247649" cx="446087"/>
            <a:chOff y="1476375" x="1360487"/>
            <a:chExt cy="288924" cx="552449"/>
          </a:xfrm>
        </p:grpSpPr>
        <p:sp>
          <p:nvSpPr>
            <p:cNvPr id="7837" name="Shape 7837"/>
            <p:cNvSpPr/>
            <p:nvPr/>
          </p:nvSpPr>
          <p:spPr>
            <a:xfrm>
              <a:off y="1489075" x="1360487"/>
              <a:ext cy="261937" cx="552449"/>
            </a:xfrm>
            <a:custGeom>
              <a:pathLst>
                <a:path w="368" extrusionOk="0" h="175">
                  <a:moveTo>
                    <a:pt y="175" x="183"/>
                  </a:moveTo>
                  <a:lnTo>
                    <a:pt y="175" x="200"/>
                  </a:lnTo>
                  <a:lnTo>
                    <a:pt y="172" x="216"/>
                  </a:lnTo>
                  <a:lnTo>
                    <a:pt y="168" x="232"/>
                  </a:lnTo>
                  <a:lnTo>
                    <a:pt y="162" x="245"/>
                  </a:lnTo>
                  <a:lnTo>
                    <a:pt y="156" x="259"/>
                  </a:lnTo>
                  <a:lnTo>
                    <a:pt y="149" x="270"/>
                  </a:lnTo>
                  <a:lnTo>
                    <a:pt y="140" x="282"/>
                  </a:lnTo>
                  <a:lnTo>
                    <a:pt y="133" x="292"/>
                  </a:lnTo>
                  <a:lnTo>
                    <a:pt y="117" x="312"/>
                  </a:lnTo>
                  <a:lnTo>
                    <a:pt y="102" x="331"/>
                  </a:lnTo>
                  <a:lnTo>
                    <a:pt y="96" x="340"/>
                  </a:lnTo>
                  <a:lnTo>
                    <a:pt y="92" x="349"/>
                  </a:lnTo>
                  <a:lnTo>
                    <a:pt y="89" x="357"/>
                  </a:lnTo>
                  <a:lnTo>
                    <a:pt y="89" x="368"/>
                  </a:lnTo>
                  <a:lnTo>
                    <a:pt y="88" x="359"/>
                  </a:lnTo>
                  <a:lnTo>
                    <a:pt y="85" x="349"/>
                  </a:lnTo>
                  <a:lnTo>
                    <a:pt y="80" x="340"/>
                  </a:lnTo>
                  <a:lnTo>
                    <a:pt y="75" x="331"/>
                  </a:lnTo>
                  <a:lnTo>
                    <a:pt y="62" x="312"/>
                  </a:lnTo>
                  <a:lnTo>
                    <a:pt y="46" x="292"/>
                  </a:lnTo>
                  <a:lnTo>
                    <a:pt y="37" x="282"/>
                  </a:lnTo>
                  <a:lnTo>
                    <a:pt y="30" x="270"/>
                  </a:lnTo>
                  <a:lnTo>
                    <a:pt y="21" x="259"/>
                  </a:lnTo>
                  <a:lnTo>
                    <a:pt y="15" x="245"/>
                  </a:lnTo>
                  <a:lnTo>
                    <a:pt y="9" x="232"/>
                  </a:lnTo>
                  <a:lnTo>
                    <a:pt y="5" x="216"/>
                  </a:lnTo>
                  <a:lnTo>
                    <a:pt y="2" x="200"/>
                  </a:lnTo>
                  <a:lnTo>
                    <a:pt y="0" x="183"/>
                  </a:lnTo>
                  <a:lnTo>
                    <a:pt y="2" x="167"/>
                  </a:lnTo>
                  <a:lnTo>
                    <a:pt y="3" x="151"/>
                  </a:lnTo>
                  <a:lnTo>
                    <a:pt y="8" x="135"/>
                  </a:lnTo>
                  <a:lnTo>
                    <a:pt y="14" x="122"/>
                  </a:lnTo>
                  <a:lnTo>
                    <a:pt y="21" x="109"/>
                  </a:lnTo>
                  <a:lnTo>
                    <a:pt y="28" x="97"/>
                  </a:lnTo>
                  <a:lnTo>
                    <a:pt y="35" x="85"/>
                  </a:lnTo>
                  <a:lnTo>
                    <a:pt y="43" x="75"/>
                  </a:lnTo>
                  <a:lnTo>
                    <a:pt y="59" x="55"/>
                  </a:lnTo>
                  <a:lnTo>
                    <a:pt y="73" x="36"/>
                  </a:lnTo>
                  <a:lnTo>
                    <a:pt y="79" x="27"/>
                  </a:lnTo>
                  <a:lnTo>
                    <a:pt y="83" x="19"/>
                  </a:lnTo>
                  <a:lnTo>
                    <a:pt y="86" x="10"/>
                  </a:lnTo>
                  <a:lnTo>
                    <a:pt y="88" x="0"/>
                  </a:lnTo>
                  <a:lnTo>
                    <a:pt y="88" x="8"/>
                  </a:lnTo>
                  <a:lnTo>
                    <a:pt y="91" x="19"/>
                  </a:lnTo>
                  <a:lnTo>
                    <a:pt y="95" x="27"/>
                  </a:lnTo>
                  <a:lnTo>
                    <a:pt y="101" x="36"/>
                  </a:lnTo>
                  <a:lnTo>
                    <a:pt y="115" x="55"/>
                  </a:lnTo>
                  <a:lnTo>
                    <a:pt y="131" x="75"/>
                  </a:lnTo>
                  <a:lnTo>
                    <a:pt y="139" x="85"/>
                  </a:lnTo>
                  <a:lnTo>
                    <a:pt y="147" x="97"/>
                  </a:lnTo>
                  <a:lnTo>
                    <a:pt y="155" x="109"/>
                  </a:lnTo>
                  <a:lnTo>
                    <a:pt y="162" x="122"/>
                  </a:lnTo>
                  <a:lnTo>
                    <a:pt y="168" x="135"/>
                  </a:lnTo>
                  <a:lnTo>
                    <a:pt y="172" x="151"/>
                  </a:lnTo>
                  <a:lnTo>
                    <a:pt y="175" x="167"/>
                  </a:lnTo>
                  <a:lnTo>
                    <a:pt y="175" x="1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838" name="Shape 7838"/>
            <p:cNvSpPr/>
            <p:nvPr/>
          </p:nvSpPr>
          <p:spPr>
            <a:xfrm>
              <a:off y="1606550" x="1635125"/>
              <a:ext cy="158749" cx="277811"/>
            </a:xfrm>
            <a:custGeom>
              <a:pathLst>
                <a:path w="185" extrusionOk="0" h="105">
                  <a:moveTo>
                    <a:pt y="19" x="185"/>
                  </a:moveTo>
                  <a:lnTo>
                    <a:pt y="0" x="185"/>
                  </a:lnTo>
                  <a:lnTo>
                    <a:pt y="1" x="173"/>
                  </a:lnTo>
                  <a:lnTo>
                    <a:pt y="6" x="163"/>
                  </a:lnTo>
                  <a:lnTo>
                    <a:pt y="10" x="153"/>
                  </a:lnTo>
                  <a:lnTo>
                    <a:pt y="16" x="142"/>
                  </a:lnTo>
                  <a:lnTo>
                    <a:pt y="30" x="124"/>
                  </a:lnTo>
                  <a:lnTo>
                    <a:pt y="46" x="103"/>
                  </a:lnTo>
                  <a:lnTo>
                    <a:pt y="54" x="93"/>
                  </a:lnTo>
                  <a:lnTo>
                    <a:pt y="62" x="83"/>
                  </a:lnTo>
                  <a:lnTo>
                    <a:pt y="68" x="71"/>
                  </a:lnTo>
                  <a:lnTo>
                    <a:pt y="76" x="60"/>
                  </a:lnTo>
                  <a:lnTo>
                    <a:pt y="80" x="46"/>
                  </a:lnTo>
                  <a:lnTo>
                    <a:pt y="84" x="32"/>
                  </a:lnTo>
                  <a:lnTo>
                    <a:pt y="87" x="17"/>
                  </a:lnTo>
                  <a:lnTo>
                    <a:pt y="87" x="1"/>
                  </a:lnTo>
                  <a:lnTo>
                    <a:pt y="105" x="0"/>
                  </a:lnTo>
                  <a:lnTo>
                    <a:pt y="105" x="19"/>
                  </a:lnTo>
                  <a:lnTo>
                    <a:pt y="102" x="36"/>
                  </a:lnTo>
                  <a:lnTo>
                    <a:pt y="97" x="52"/>
                  </a:lnTo>
                  <a:lnTo>
                    <a:pt y="92" x="67"/>
                  </a:lnTo>
                  <a:lnTo>
                    <a:pt y="84" x="80"/>
                  </a:lnTo>
                  <a:lnTo>
                    <a:pt y="77" x="92"/>
                  </a:lnTo>
                  <a:lnTo>
                    <a:pt y="68" x="105"/>
                  </a:lnTo>
                  <a:lnTo>
                    <a:pt y="61" x="115"/>
                  </a:lnTo>
                  <a:lnTo>
                    <a:pt y="45" x="135"/>
                  </a:lnTo>
                  <a:lnTo>
                    <a:pt y="30" x="153"/>
                  </a:lnTo>
                  <a:lnTo>
                    <a:pt y="26" x="161"/>
                  </a:lnTo>
                  <a:lnTo>
                    <a:pt y="22" x="169"/>
                  </a:lnTo>
                  <a:lnTo>
                    <a:pt y="19" x="177"/>
                  </a:lnTo>
                  <a:lnTo>
                    <a:pt y="19" x="185"/>
                  </a:lnTo>
                  <a:lnTo>
                    <a:pt y="0" x="185"/>
                  </a:lnTo>
                  <a:lnTo>
                    <a:pt y="19" x="1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839" name="Shape 7839"/>
            <p:cNvSpPr/>
            <p:nvPr/>
          </p:nvSpPr>
          <p:spPr>
            <a:xfrm>
              <a:off y="1476375" x="1635125"/>
              <a:ext cy="158749" cx="277811"/>
            </a:xfrm>
            <a:custGeom>
              <a:pathLst>
                <a:path w="185" extrusionOk="0" h="106">
                  <a:moveTo>
                    <a:pt y="17" x="0"/>
                  </a:moveTo>
                  <a:lnTo>
                    <a:pt y="17" x="0"/>
                  </a:lnTo>
                  <a:lnTo>
                    <a:pt y="19" x="17"/>
                  </a:lnTo>
                  <a:lnTo>
                    <a:pt y="22" x="32"/>
                  </a:lnTo>
                  <a:lnTo>
                    <a:pt y="26" x="45"/>
                  </a:lnTo>
                  <a:lnTo>
                    <a:pt y="30" x="58"/>
                  </a:lnTo>
                  <a:lnTo>
                    <a:pt y="38" x="71"/>
                  </a:lnTo>
                  <a:lnTo>
                    <a:pt y="45" x="83"/>
                  </a:lnTo>
                  <a:lnTo>
                    <a:pt y="52" x="93"/>
                  </a:lnTo>
                  <a:lnTo>
                    <a:pt y="59" x="105"/>
                  </a:lnTo>
                  <a:lnTo>
                    <a:pt y="77" x="124"/>
                  </a:lnTo>
                  <a:lnTo>
                    <a:pt y="90" x="142"/>
                  </a:lnTo>
                  <a:lnTo>
                    <a:pt y="97" x="153"/>
                  </a:lnTo>
                  <a:lnTo>
                    <a:pt y="102" x="163"/>
                  </a:lnTo>
                  <a:lnTo>
                    <a:pt y="104" x="173"/>
                  </a:lnTo>
                  <a:lnTo>
                    <a:pt y="106" x="185"/>
                  </a:lnTo>
                  <a:lnTo>
                    <a:pt y="87" x="185"/>
                  </a:lnTo>
                  <a:lnTo>
                    <a:pt y="87" x="177"/>
                  </a:lnTo>
                  <a:lnTo>
                    <a:pt y="84" x="169"/>
                  </a:lnTo>
                  <a:lnTo>
                    <a:pt y="81" x="161"/>
                  </a:lnTo>
                  <a:lnTo>
                    <a:pt y="75" x="153"/>
                  </a:lnTo>
                  <a:lnTo>
                    <a:pt y="62" x="135"/>
                  </a:lnTo>
                  <a:lnTo>
                    <a:pt y="46" x="115"/>
                  </a:lnTo>
                  <a:lnTo>
                    <a:pt y="38" x="105"/>
                  </a:lnTo>
                  <a:lnTo>
                    <a:pt y="29" x="93"/>
                  </a:lnTo>
                  <a:lnTo>
                    <a:pt y="22" x="80"/>
                  </a:lnTo>
                  <a:lnTo>
                    <a:pt y="14" x="67"/>
                  </a:lnTo>
                  <a:lnTo>
                    <a:pt y="8" x="52"/>
                  </a:lnTo>
                  <a:lnTo>
                    <a:pt y="4" x="36"/>
                  </a:lnTo>
                  <a:lnTo>
                    <a:pt y="1" x="19"/>
                  </a:lnTo>
                  <a:lnTo>
                    <a:pt y="0" x="1"/>
                  </a:lnTo>
                  <a:lnTo>
                    <a:pt y="0" x="1"/>
                  </a:lnTo>
                  <a:lnTo>
                    <a:pt y="17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840" name="Shape 7840"/>
            <p:cNvSpPr/>
            <p:nvPr/>
          </p:nvSpPr>
          <p:spPr>
            <a:xfrm>
              <a:off y="1476375" x="1360487"/>
              <a:ext cy="157161" cx="276224"/>
            </a:xfrm>
            <a:custGeom>
              <a:pathLst>
                <a:path w="184" extrusionOk="0" h="104">
                  <a:moveTo>
                    <a:pt y="87" x="0"/>
                  </a:moveTo>
                  <a:lnTo>
                    <a:pt y="104" x="0"/>
                  </a:lnTo>
                  <a:lnTo>
                    <a:pt y="103" x="11"/>
                  </a:lnTo>
                  <a:lnTo>
                    <a:pt y="100" x="21"/>
                  </a:lnTo>
                  <a:lnTo>
                    <a:pt y="94" x="32"/>
                  </a:lnTo>
                  <a:lnTo>
                    <a:pt y="88" x="42"/>
                  </a:lnTo>
                  <a:lnTo>
                    <a:pt y="74" x="61"/>
                  </a:lnTo>
                  <a:lnTo>
                    <a:pt y="58" x="81"/>
                  </a:lnTo>
                  <a:lnTo>
                    <a:pt y="51" x="91"/>
                  </a:lnTo>
                  <a:lnTo>
                    <a:pt y="43" x="101"/>
                  </a:lnTo>
                  <a:lnTo>
                    <a:pt y="36" x="113"/>
                  </a:lnTo>
                  <a:lnTo>
                    <a:pt y="30" x="125"/>
                  </a:lnTo>
                  <a:lnTo>
                    <a:pt y="24" x="138"/>
                  </a:lnTo>
                  <a:lnTo>
                    <a:pt y="20" x="152"/>
                  </a:lnTo>
                  <a:lnTo>
                    <a:pt y="19" x="167"/>
                  </a:lnTo>
                  <a:lnTo>
                    <a:pt y="17" x="183"/>
                  </a:lnTo>
                  <a:lnTo>
                    <a:pt y="0" x="184"/>
                  </a:lnTo>
                  <a:lnTo>
                    <a:pt y="1" x="165"/>
                  </a:lnTo>
                  <a:lnTo>
                    <a:pt y="3" x="148"/>
                  </a:lnTo>
                  <a:lnTo>
                    <a:pt y="8" x="132"/>
                  </a:lnTo>
                  <a:lnTo>
                    <a:pt y="14" x="117"/>
                  </a:lnTo>
                  <a:lnTo>
                    <a:pt y="20" x="104"/>
                  </a:lnTo>
                  <a:lnTo>
                    <a:pt y="27" x="91"/>
                  </a:lnTo>
                  <a:lnTo>
                    <a:pt y="36" x="80"/>
                  </a:lnTo>
                  <a:lnTo>
                    <a:pt y="45" x="69"/>
                  </a:lnTo>
                  <a:lnTo>
                    <a:pt y="61" x="49"/>
                  </a:lnTo>
                  <a:lnTo>
                    <a:pt y="74" x="32"/>
                  </a:lnTo>
                  <a:lnTo>
                    <a:pt y="80" x="23"/>
                  </a:lnTo>
                  <a:lnTo>
                    <a:pt y="83" x="16"/>
                  </a:lnTo>
                  <a:lnTo>
                    <a:pt y="86" x="7"/>
                  </a:lnTo>
                  <a:lnTo>
                    <a:pt y="87" x="0"/>
                  </a:lnTo>
                  <a:lnTo>
                    <a:pt y="104" x="0"/>
                  </a:lnTo>
                  <a:lnTo>
                    <a:pt y="87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841" name="Shape 7841"/>
            <p:cNvSpPr/>
            <p:nvPr/>
          </p:nvSpPr>
          <p:spPr>
            <a:xfrm>
              <a:off y="1606550" x="1360487"/>
              <a:ext cy="158749" cx="276224"/>
            </a:xfrm>
            <a:custGeom>
              <a:pathLst>
                <a:path w="184" extrusionOk="0" h="105">
                  <a:moveTo>
                    <a:pt y="87" x="184"/>
                  </a:moveTo>
                  <a:lnTo>
                    <a:pt y="87" x="184"/>
                  </a:lnTo>
                  <a:lnTo>
                    <a:pt y="87" x="167"/>
                  </a:lnTo>
                  <a:lnTo>
                    <a:pt y="84" x="152"/>
                  </a:lnTo>
                  <a:lnTo>
                    <a:pt y="80" x="138"/>
                  </a:lnTo>
                  <a:lnTo>
                    <a:pt y="74" x="126"/>
                  </a:lnTo>
                  <a:lnTo>
                    <a:pt y="68" x="113"/>
                  </a:lnTo>
                  <a:lnTo>
                    <a:pt y="61" x="101"/>
                  </a:lnTo>
                  <a:lnTo>
                    <a:pt y="52" x="91"/>
                  </a:lnTo>
                  <a:lnTo>
                    <a:pt y="45" x="80"/>
                  </a:lnTo>
                  <a:lnTo>
                    <a:pt y="29" x="61"/>
                  </a:lnTo>
                  <a:lnTo>
                    <a:pt y="15" x="42"/>
                  </a:lnTo>
                  <a:lnTo>
                    <a:pt y="9" x="32"/>
                  </a:lnTo>
                  <a:lnTo>
                    <a:pt y="3" x="21"/>
                  </a:lnTo>
                  <a:lnTo>
                    <a:pt y="0" x="11"/>
                  </a:lnTo>
                  <a:lnTo>
                    <a:pt y="0" x="0"/>
                  </a:lnTo>
                  <a:lnTo>
                    <a:pt y="17" x="0"/>
                  </a:lnTo>
                  <a:lnTo>
                    <a:pt y="17" x="7"/>
                  </a:lnTo>
                  <a:lnTo>
                    <a:pt y="20" x="16"/>
                  </a:lnTo>
                  <a:lnTo>
                    <a:pt y="23" x="23"/>
                  </a:lnTo>
                  <a:lnTo>
                    <a:pt y="29" x="32"/>
                  </a:lnTo>
                  <a:lnTo>
                    <a:pt y="42" x="49"/>
                  </a:lnTo>
                  <a:lnTo>
                    <a:pt y="58" x="69"/>
                  </a:lnTo>
                  <a:lnTo>
                    <a:pt y="67" x="80"/>
                  </a:lnTo>
                  <a:lnTo>
                    <a:pt y="76" x="91"/>
                  </a:lnTo>
                  <a:lnTo>
                    <a:pt y="83" x="104"/>
                  </a:lnTo>
                  <a:lnTo>
                    <a:pt y="90" x="117"/>
                  </a:lnTo>
                  <a:lnTo>
                    <a:pt y="96" x="132"/>
                  </a:lnTo>
                  <a:lnTo>
                    <a:pt y="102" x="148"/>
                  </a:lnTo>
                  <a:lnTo>
                    <a:pt y="105" x="165"/>
                  </a:lnTo>
                  <a:lnTo>
                    <a:pt y="105" x="183"/>
                  </a:lnTo>
                  <a:lnTo>
                    <a:pt y="105" x="183"/>
                  </a:lnTo>
                  <a:lnTo>
                    <a:pt y="87" x="1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842" name="Shape 7842"/>
            <p:cNvSpPr/>
            <p:nvPr/>
          </p:nvSpPr>
          <p:spPr>
            <a:xfrm>
              <a:off y="1482725" x="1473200"/>
              <a:ext cy="277811" cx="292099"/>
            </a:xfrm>
            <a:custGeom>
              <a:pathLst>
                <a:path w="194" extrusionOk="0" h="185">
                  <a:moveTo>
                    <a:pt y="93" x="194"/>
                  </a:moveTo>
                  <a:lnTo>
                    <a:pt y="96" x="185"/>
                  </a:lnTo>
                  <a:lnTo>
                    <a:pt y="99" x="170"/>
                  </a:lnTo>
                  <a:lnTo>
                    <a:pt y="100" x="154"/>
                  </a:lnTo>
                  <a:lnTo>
                    <a:pt y="100" x="141"/>
                  </a:lnTo>
                  <a:lnTo>
                    <a:pt y="182" x="121"/>
                  </a:lnTo>
                  <a:lnTo>
                    <a:pt y="185" x="102"/>
                  </a:lnTo>
                  <a:lnTo>
                    <a:pt y="102" x="99"/>
                  </a:lnTo>
                  <a:lnTo>
                    <a:pt y="100" x="83"/>
                  </a:lnTo>
                  <a:lnTo>
                    <a:pt y="99" x="63"/>
                  </a:lnTo>
                  <a:lnTo>
                    <a:pt y="99" x="44"/>
                  </a:lnTo>
                  <a:lnTo>
                    <a:pt y="96" x="29"/>
                  </a:lnTo>
                  <a:lnTo>
                    <a:pt y="124" x="18"/>
                  </a:lnTo>
                  <a:lnTo>
                    <a:pt y="124" x="10"/>
                  </a:lnTo>
                  <a:lnTo>
                    <a:pt y="95" x="9"/>
                  </a:lnTo>
                  <a:lnTo>
                    <a:pt y="93" x="0"/>
                  </a:lnTo>
                  <a:lnTo>
                    <a:pt y="90" x="9"/>
                  </a:lnTo>
                  <a:lnTo>
                    <a:pt y="61" x="10"/>
                  </a:lnTo>
                  <a:lnTo>
                    <a:pt y="61" x="18"/>
                  </a:lnTo>
                  <a:lnTo>
                    <a:pt y="89" x="29"/>
                  </a:lnTo>
                  <a:lnTo>
                    <a:pt y="86" x="44"/>
                  </a:lnTo>
                  <a:lnTo>
                    <a:pt y="86" x="63"/>
                  </a:lnTo>
                  <a:lnTo>
                    <a:pt y="84" x="83"/>
                  </a:lnTo>
                  <a:lnTo>
                    <a:pt y="83" x="99"/>
                  </a:lnTo>
                  <a:lnTo>
                    <a:pt y="0" x="102"/>
                  </a:lnTo>
                  <a:lnTo>
                    <a:pt y="3" x="121"/>
                  </a:lnTo>
                  <a:lnTo>
                    <a:pt y="84" x="141"/>
                  </a:lnTo>
                  <a:lnTo>
                    <a:pt y="84" x="154"/>
                  </a:lnTo>
                  <a:lnTo>
                    <a:pt y="86" x="170"/>
                  </a:lnTo>
                  <a:lnTo>
                    <a:pt y="89" x="185"/>
                  </a:lnTo>
                  <a:lnTo>
                    <a:pt y="93" x="19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sp>
        <p:nvSpPr>
          <p:cNvPr id="7843" name="Shape 7843"/>
          <p:cNvSpPr/>
          <p:nvPr/>
        </p:nvSpPr>
        <p:spPr>
          <a:xfrm>
            <a:off y="2941636" x="1781175"/>
            <a:ext cy="57149" cx="227012"/>
          </a:xfrm>
          <a:custGeom>
            <a:pathLst>
              <a:path w="188" extrusionOk="0" h="44">
                <a:moveTo>
                  <a:pt y="39" x="166"/>
                </a:moveTo>
                <a:lnTo>
                  <a:pt y="41" x="134"/>
                </a:lnTo>
                <a:lnTo>
                  <a:pt y="44" x="95"/>
                </a:lnTo>
                <a:lnTo>
                  <a:pt y="44" x="57"/>
                </a:lnTo>
                <a:lnTo>
                  <a:pt y="44" x="25"/>
                </a:lnTo>
                <a:lnTo>
                  <a:pt y="41" x="15"/>
                </a:lnTo>
                <a:lnTo>
                  <a:pt y="38" x="6"/>
                </a:lnTo>
                <a:lnTo>
                  <a:pt y="35" x="3"/>
                </a:lnTo>
                <a:lnTo>
                  <a:pt y="32" x="0"/>
                </a:lnTo>
                <a:lnTo>
                  <a:pt y="29" x="3"/>
                </a:lnTo>
                <a:lnTo>
                  <a:pt y="28" x="6"/>
                </a:lnTo>
                <a:lnTo>
                  <a:pt y="25" x="15"/>
                </a:lnTo>
                <a:lnTo>
                  <a:pt y="23" x="27"/>
                </a:lnTo>
                <a:lnTo>
                  <a:pt y="22" x="32"/>
                </a:lnTo>
                <a:lnTo>
                  <a:pt y="20" x="38"/>
                </a:lnTo>
                <a:lnTo>
                  <a:pt y="19" x="43"/>
                </a:lnTo>
                <a:lnTo>
                  <a:pt y="16" x="48"/>
                </a:lnTo>
                <a:lnTo>
                  <a:pt y="15" x="54"/>
                </a:lnTo>
                <a:lnTo>
                  <a:pt y="15" x="60"/>
                </a:lnTo>
                <a:lnTo>
                  <a:pt y="16" x="76"/>
                </a:lnTo>
                <a:lnTo>
                  <a:pt y="19" x="91"/>
                </a:lnTo>
                <a:lnTo>
                  <a:pt y="23" x="149"/>
                </a:lnTo>
                <a:lnTo>
                  <a:pt y="2" x="172"/>
                </a:lnTo>
                <a:lnTo>
                  <a:pt y="0" x="188"/>
                </a:lnTo>
                <a:lnTo>
                  <a:pt y="39" x="187"/>
                </a:lnTo>
                <a:lnTo>
                  <a:pt y="39" x="166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44" name="Shape 7844"/>
          <p:cNvSpPr/>
          <p:nvPr/>
        </p:nvSpPr>
        <p:spPr>
          <a:xfrm>
            <a:off y="1528762" x="2092325"/>
            <a:ext cy="57150" cx="230186"/>
          </a:xfrm>
          <a:custGeom>
            <a:pathLst>
              <a:path w="189" extrusionOk="0" h="43">
                <a:moveTo>
                  <a:pt y="39" x="23"/>
                </a:moveTo>
                <a:lnTo>
                  <a:pt y="41" x="55"/>
                </a:lnTo>
                <a:lnTo>
                  <a:pt y="43" x="93"/>
                </a:lnTo>
                <a:lnTo>
                  <a:pt y="43" x="133"/>
                </a:lnTo>
                <a:lnTo>
                  <a:pt y="42" x="163"/>
                </a:lnTo>
                <a:lnTo>
                  <a:pt y="41" x="175"/>
                </a:lnTo>
                <a:lnTo>
                  <a:pt y="36" x="183"/>
                </a:lnTo>
                <a:lnTo>
                  <a:pt y="35" x="186"/>
                </a:lnTo>
                <a:lnTo>
                  <a:pt y="32" x="189"/>
                </a:lnTo>
                <a:lnTo>
                  <a:pt y="29" x="186"/>
                </a:lnTo>
                <a:lnTo>
                  <a:pt y="26" x="183"/>
                </a:lnTo>
                <a:lnTo>
                  <a:pt y="25" x="175"/>
                </a:lnTo>
                <a:lnTo>
                  <a:pt y="23" x="162"/>
                </a:lnTo>
                <a:lnTo>
                  <a:pt y="22" x="156"/>
                </a:lnTo>
                <a:lnTo>
                  <a:pt y="20" x="150"/>
                </a:lnTo>
                <a:lnTo>
                  <a:pt y="17" x="147"/>
                </a:lnTo>
                <a:lnTo>
                  <a:pt y="16" x="141"/>
                </a:lnTo>
                <a:lnTo>
                  <a:pt y="14" x="135"/>
                </a:lnTo>
                <a:lnTo>
                  <a:pt y="14" x="128"/>
                </a:lnTo>
                <a:lnTo>
                  <a:pt y="16" x="114"/>
                </a:lnTo>
                <a:lnTo>
                  <a:pt y="19" x="99"/>
                </a:lnTo>
                <a:lnTo>
                  <a:pt y="23" x="39"/>
                </a:lnTo>
                <a:lnTo>
                  <a:pt y="1" x="18"/>
                </a:lnTo>
                <a:lnTo>
                  <a:pt y="0" x="0"/>
                </a:lnTo>
                <a:lnTo>
                  <a:pt y="39" x="3"/>
                </a:lnTo>
                <a:lnTo>
                  <a:pt y="39" x="23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45" name="Shape 7845"/>
          <p:cNvSpPr/>
          <p:nvPr/>
        </p:nvSpPr>
        <p:spPr>
          <a:xfrm>
            <a:off y="1873250" x="2043111"/>
            <a:ext cy="392112" cx="151288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…use 1 point/15 degree downgrade!</a:t>
            </a:r>
          </a:p>
        </p:txBody>
      </p:sp>
      <p:sp>
        <p:nvSpPr>
          <p:cNvPr id="7846" name="Shape 7846"/>
          <p:cNvSpPr/>
          <p:nvPr/>
        </p:nvSpPr>
        <p:spPr>
          <a:xfrm>
            <a:off y="1812925" x="938212"/>
            <a:ext cy="706436" cx="8223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1/2 roll before</a:t>
            </a:r>
          </a:p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completing1/2 loop…</a:t>
            </a:r>
          </a:p>
        </p:txBody>
      </p:sp>
      <p:sp>
        <p:nvSpPr>
          <p:cNvPr id="7847" name="Shape 7847"/>
          <p:cNvSpPr/>
          <p:nvPr/>
        </p:nvSpPr>
        <p:spPr>
          <a:xfrm>
            <a:off y="3548062" x="1819275"/>
            <a:ext cy="619124" cx="523874"/>
          </a:xfrm>
          <a:custGeom>
            <a:pathLst>
              <a:path w="409" extrusionOk="0" h="454">
                <a:moveTo>
                  <a:pt y="454" x="409"/>
                </a:moveTo>
                <a:cubicBezTo>
                  <a:pt y="438" x="386"/>
                  <a:pt y="388" x="308"/>
                  <a:pt y="357" x="269"/>
                </a:cubicBezTo>
                <a:cubicBezTo>
                  <a:pt y="326" x="230"/>
                  <a:pt y="299" x="206"/>
                  <a:pt y="267" x="176"/>
                </a:cubicBezTo>
                <a:cubicBezTo>
                  <a:pt y="235" x="146"/>
                  <a:pt y="207" x="118"/>
                  <a:pt y="162" x="89"/>
                </a:cubicBezTo>
                <a:cubicBezTo>
                  <a:pt y="117" x="60"/>
                  <a:pt y="34" x="19"/>
                  <a:pt y="0" x="0"/>
                </a:cubicBezTo>
              </a:path>
            </a:pathLst>
          </a:custGeom>
          <a:noFill/>
          <a:ln w="25400" cap="flat">
            <a:solidFill>
              <a:srgbClr val="FF0000">
                <a:alpha val="65490"/>
              </a:srgbClr>
            </a:solidFill>
            <a:prstDash val="solid"/>
            <a:miter/>
            <a:headEnd w="lg" len="lg" type="none"/>
            <a:tailEnd w="lg" len="lg" type="triangle"/>
          </a:ln>
        </p:spPr>
        <p:txBody>
          <a:bodyPr bIns="45700" rIns="91425" lIns="91425" tIns="45700" anchor="ctr" anchorCtr="0">
            <a:noAutofit/>
          </a:bodyPr>
          <a:lstStyle/>
          <a:p/>
        </p:txBody>
      </p:sp>
      <p:cxnSp>
        <p:nvCxnSpPr>
          <p:cNvPr id="7848" name="Shape 7848"/>
          <p:cNvCxnSpPr/>
          <p:nvPr/>
        </p:nvCxnSpPr>
        <p:spPr>
          <a:xfrm>
            <a:off y="1570037" x="1276350"/>
            <a:ext cy="0" cx="757236"/>
          </a:xfrm>
          <a:prstGeom prst="straightConnector1">
            <a:avLst/>
          </a:prstGeom>
          <a:noFill/>
          <a:ln w="25400" cap="rnd">
            <a:solidFill>
              <a:schemeClr val="dk1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7849" name="Shape 7849"/>
          <p:cNvSpPr/>
          <p:nvPr/>
        </p:nvSpPr>
        <p:spPr>
          <a:xfrm>
            <a:off y="1450975" x="363537"/>
            <a:ext cy="369887" cx="347661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50" name="Shape 7850"/>
          <p:cNvSpPr/>
          <p:nvPr/>
        </p:nvSpPr>
        <p:spPr>
          <a:xfrm>
            <a:off y="0" x="2185986"/>
            <a:ext cy="993774" cx="634206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Line/Loop/Roll/Horizontal Circle COMBINATIONS</a:t>
            </a:r>
          </a:p>
        </p:txBody>
      </p:sp>
    </p:spTree>
  </p:cSld>
  <p:clrMapOvr>
    <a:masterClrMapping/>
  </p:clrMapOvr>
  <p:transition spd="slow">
    <p:cut/>
  </p:transition>
</p:sld>
</file>

<file path=ppt/slides/slide6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7854" name="Shape 7854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855" name="Shape 7855"/>
          <p:cNvSpPr/>
          <p:nvPr/>
        </p:nvSpPr>
        <p:spPr>
          <a:xfrm>
            <a:off y="1814511" x="1893886"/>
            <a:ext cy="904875" cx="854075"/>
          </a:xfrm>
          <a:custGeom>
            <a:pathLst>
              <a:path w="704" extrusionOk="0" h="705">
                <a:moveTo>
                  <a:pt y="705" x="352"/>
                </a:moveTo>
                <a:lnTo>
                  <a:pt y="703" x="370"/>
                </a:lnTo>
                <a:lnTo>
                  <a:pt y="702" x="388"/>
                </a:lnTo>
                <a:lnTo>
                  <a:pt y="700" x="405"/>
                </a:lnTo>
                <a:lnTo>
                  <a:pt y="698" x="423"/>
                </a:lnTo>
                <a:lnTo>
                  <a:pt y="693" x="440"/>
                </a:lnTo>
                <a:lnTo>
                  <a:pt y="688" x="457"/>
                </a:lnTo>
                <a:lnTo>
                  <a:pt y="683" x="473"/>
                </a:lnTo>
                <a:lnTo>
                  <a:pt y="676" x="489"/>
                </a:lnTo>
                <a:lnTo>
                  <a:pt y="669" x="504"/>
                </a:lnTo>
                <a:lnTo>
                  <a:pt y="662" x="520"/>
                </a:lnTo>
                <a:lnTo>
                  <a:pt y="653" x="534"/>
                </a:lnTo>
                <a:lnTo>
                  <a:pt y="643" x="549"/>
                </a:lnTo>
                <a:lnTo>
                  <a:pt y="635" x="563"/>
                </a:lnTo>
                <a:lnTo>
                  <a:pt y="623" x="576"/>
                </a:lnTo>
                <a:lnTo>
                  <a:pt y="613" x="589"/>
                </a:lnTo>
                <a:lnTo>
                  <a:pt y="600" x="600"/>
                </a:lnTo>
                <a:lnTo>
                  <a:pt y="589" x="612"/>
                </a:lnTo>
                <a:lnTo>
                  <a:pt y="576" x="623"/>
                </a:lnTo>
                <a:lnTo>
                  <a:pt y="563" x="635"/>
                </a:lnTo>
                <a:lnTo>
                  <a:pt y="549" x="643"/>
                </a:lnTo>
                <a:lnTo>
                  <a:pt y="534" x="653"/>
                </a:lnTo>
                <a:lnTo>
                  <a:pt y="520" x="662"/>
                </a:lnTo>
                <a:lnTo>
                  <a:pt y="504" x="669"/>
                </a:lnTo>
                <a:lnTo>
                  <a:pt y="488" x="676"/>
                </a:lnTo>
                <a:lnTo>
                  <a:pt y="473" x="682"/>
                </a:lnTo>
                <a:lnTo>
                  <a:pt y="457" x="688"/>
                </a:lnTo>
                <a:lnTo>
                  <a:pt y="440" x="693"/>
                </a:lnTo>
                <a:lnTo>
                  <a:pt y="422" x="696"/>
                </a:lnTo>
                <a:lnTo>
                  <a:pt y="405" x="701"/>
                </a:lnTo>
                <a:lnTo>
                  <a:pt y="388" x="702"/>
                </a:lnTo>
                <a:lnTo>
                  <a:pt y="369" x="704"/>
                </a:lnTo>
                <a:lnTo>
                  <a:pt y="352" x="704"/>
                </a:lnTo>
                <a:lnTo>
                  <a:pt y="334" x="704"/>
                </a:lnTo>
                <a:lnTo>
                  <a:pt y="316" x="702"/>
                </a:lnTo>
                <a:lnTo>
                  <a:pt y="299" x="701"/>
                </a:lnTo>
                <a:lnTo>
                  <a:pt y="280" x="696"/>
                </a:lnTo>
                <a:lnTo>
                  <a:pt y="265" x="693"/>
                </a:lnTo>
                <a:lnTo>
                  <a:pt y="248" x="688"/>
                </a:lnTo>
                <a:lnTo>
                  <a:pt y="232" x="682"/>
                </a:lnTo>
                <a:lnTo>
                  <a:pt y="215" x="676"/>
                </a:lnTo>
                <a:lnTo>
                  <a:pt y="200" x="669"/>
                </a:lnTo>
                <a:lnTo>
                  <a:pt y="184" x="662"/>
                </a:lnTo>
                <a:lnTo>
                  <a:pt y="170" x="653"/>
                </a:lnTo>
                <a:lnTo>
                  <a:pt y="156" x="643"/>
                </a:lnTo>
                <a:lnTo>
                  <a:pt y="141" x="635"/>
                </a:lnTo>
                <a:lnTo>
                  <a:pt y="129" x="623"/>
                </a:lnTo>
                <a:lnTo>
                  <a:pt y="116" x="612"/>
                </a:lnTo>
                <a:lnTo>
                  <a:pt y="103" x="600"/>
                </a:lnTo>
                <a:lnTo>
                  <a:pt y="91" x="589"/>
                </a:lnTo>
                <a:lnTo>
                  <a:pt y="80" x="576"/>
                </a:lnTo>
                <a:lnTo>
                  <a:pt y="70" x="563"/>
                </a:lnTo>
                <a:lnTo>
                  <a:pt y="60" x="549"/>
                </a:lnTo>
                <a:lnTo>
                  <a:pt y="51" x="534"/>
                </a:lnTo>
                <a:lnTo>
                  <a:pt y="43" x="520"/>
                </a:lnTo>
                <a:lnTo>
                  <a:pt y="34" x="504"/>
                </a:lnTo>
                <a:lnTo>
                  <a:pt y="28" x="489"/>
                </a:lnTo>
                <a:lnTo>
                  <a:pt y="21" x="473"/>
                </a:lnTo>
                <a:lnTo>
                  <a:pt y="15" x="457"/>
                </a:lnTo>
                <a:lnTo>
                  <a:pt y="11" x="440"/>
                </a:lnTo>
                <a:lnTo>
                  <a:pt y="7" x="423"/>
                </a:lnTo>
                <a:lnTo>
                  <a:pt y="4" x="405"/>
                </a:lnTo>
                <a:lnTo>
                  <a:pt y="1" x="388"/>
                </a:lnTo>
                <a:lnTo>
                  <a:pt y="0" x="370"/>
                </a:lnTo>
                <a:lnTo>
                  <a:pt y="0" x="352"/>
                </a:lnTo>
                <a:lnTo>
                  <a:pt y="0" x="334"/>
                </a:lnTo>
                <a:lnTo>
                  <a:pt y="1" x="317"/>
                </a:lnTo>
                <a:lnTo>
                  <a:pt y="4" x="298"/>
                </a:lnTo>
                <a:lnTo>
                  <a:pt y="7" x="281"/>
                </a:lnTo>
                <a:lnTo>
                  <a:pt y="11" x="264"/>
                </a:lnTo>
                <a:lnTo>
                  <a:pt y="15" x="248"/>
                </a:lnTo>
                <a:lnTo>
                  <a:pt y="21" x="231"/>
                </a:lnTo>
                <a:lnTo>
                  <a:pt y="28" x="215"/>
                </a:lnTo>
                <a:lnTo>
                  <a:pt y="34" x="199"/>
                </a:lnTo>
                <a:lnTo>
                  <a:pt y="43" x="185"/>
                </a:lnTo>
                <a:lnTo>
                  <a:pt y="51" x="169"/>
                </a:lnTo>
                <a:lnTo>
                  <a:pt y="60" x="155"/>
                </a:lnTo>
                <a:lnTo>
                  <a:pt y="70" x="142"/>
                </a:lnTo>
                <a:lnTo>
                  <a:pt y="80" x="127"/>
                </a:lnTo>
                <a:lnTo>
                  <a:pt y="91" x="116"/>
                </a:lnTo>
                <a:lnTo>
                  <a:pt y="103" x="103"/>
                </a:lnTo>
                <a:lnTo>
                  <a:pt y="116" x="92"/>
                </a:lnTo>
                <a:lnTo>
                  <a:pt y="129" x="80"/>
                </a:lnTo>
                <a:lnTo>
                  <a:pt y="141" x="70"/>
                </a:lnTo>
                <a:lnTo>
                  <a:pt y="156" x="60"/>
                </a:lnTo>
                <a:lnTo>
                  <a:pt y="170" x="51"/>
                </a:lnTo>
                <a:lnTo>
                  <a:pt y="184" x="43"/>
                </a:lnTo>
                <a:lnTo>
                  <a:pt y="200" x="34"/>
                </a:lnTo>
                <a:lnTo>
                  <a:pt y="215" x="27"/>
                </a:lnTo>
                <a:lnTo>
                  <a:pt y="232" x="21"/>
                </a:lnTo>
                <a:lnTo>
                  <a:pt y="248" x="16"/>
                </a:lnTo>
                <a:lnTo>
                  <a:pt y="265" x="11"/>
                </a:lnTo>
                <a:lnTo>
                  <a:pt y="280" x="7"/>
                </a:lnTo>
                <a:lnTo>
                  <a:pt y="299" x="4"/>
                </a:lnTo>
                <a:lnTo>
                  <a:pt y="316" x="1"/>
                </a:lnTo>
                <a:lnTo>
                  <a:pt y="334" x="0"/>
                </a:lnTo>
                <a:lnTo>
                  <a:pt y="352" x="0"/>
                </a:lnTo>
                <a:lnTo>
                  <a:pt y="369" x="0"/>
                </a:lnTo>
                <a:lnTo>
                  <a:pt y="388" x="1"/>
                </a:lnTo>
                <a:lnTo>
                  <a:pt y="405" x="4"/>
                </a:lnTo>
                <a:lnTo>
                  <a:pt y="422" x="7"/>
                </a:lnTo>
                <a:lnTo>
                  <a:pt y="440" x="11"/>
                </a:lnTo>
                <a:lnTo>
                  <a:pt y="457" x="16"/>
                </a:lnTo>
                <a:lnTo>
                  <a:pt y="473" x="21"/>
                </a:lnTo>
                <a:lnTo>
                  <a:pt y="488" x="27"/>
                </a:lnTo>
                <a:lnTo>
                  <a:pt y="504" x="34"/>
                </a:lnTo>
                <a:lnTo>
                  <a:pt y="520" x="43"/>
                </a:lnTo>
                <a:lnTo>
                  <a:pt y="534" x="51"/>
                </a:lnTo>
                <a:lnTo>
                  <a:pt y="549" x="60"/>
                </a:lnTo>
                <a:lnTo>
                  <a:pt y="563" x="70"/>
                </a:lnTo>
                <a:lnTo>
                  <a:pt y="576" x="80"/>
                </a:lnTo>
                <a:lnTo>
                  <a:pt y="589" x="92"/>
                </a:lnTo>
                <a:lnTo>
                  <a:pt y="600" x="103"/>
                </a:lnTo>
                <a:lnTo>
                  <a:pt y="613" x="116"/>
                </a:lnTo>
                <a:lnTo>
                  <a:pt y="623" x="127"/>
                </a:lnTo>
                <a:lnTo>
                  <a:pt y="635" x="142"/>
                </a:lnTo>
                <a:lnTo>
                  <a:pt y="643" x="155"/>
                </a:lnTo>
                <a:lnTo>
                  <a:pt y="653" x="169"/>
                </a:lnTo>
                <a:lnTo>
                  <a:pt y="662" x="185"/>
                </a:lnTo>
                <a:lnTo>
                  <a:pt y="669" x="199"/>
                </a:lnTo>
                <a:lnTo>
                  <a:pt y="676" x="215"/>
                </a:lnTo>
                <a:lnTo>
                  <a:pt y="683" x="231"/>
                </a:lnTo>
                <a:lnTo>
                  <a:pt y="688" x="248"/>
                </a:lnTo>
                <a:lnTo>
                  <a:pt y="693" x="264"/>
                </a:lnTo>
                <a:lnTo>
                  <a:pt y="698" x="281"/>
                </a:lnTo>
                <a:lnTo>
                  <a:pt y="700" x="298"/>
                </a:lnTo>
                <a:lnTo>
                  <a:pt y="702" x="317"/>
                </a:lnTo>
                <a:lnTo>
                  <a:pt y="703" x="334"/>
                </a:lnTo>
                <a:lnTo>
                  <a:pt y="705" x="352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56" name="Shape 7856"/>
          <p:cNvSpPr/>
          <p:nvPr/>
        </p:nvSpPr>
        <p:spPr>
          <a:xfrm>
            <a:off y="3822700" x="1893886"/>
            <a:ext cy="904875" cx="854075"/>
          </a:xfrm>
          <a:custGeom>
            <a:pathLst>
              <a:path w="704" extrusionOk="0" h="704">
                <a:moveTo>
                  <a:pt y="704" x="352"/>
                </a:moveTo>
                <a:lnTo>
                  <a:pt y="704" x="370"/>
                </a:lnTo>
                <a:lnTo>
                  <a:pt y="702" x="388"/>
                </a:lnTo>
                <a:lnTo>
                  <a:pt y="700" x="405"/>
                </a:lnTo>
                <a:lnTo>
                  <a:pt y="697" x="423"/>
                </a:lnTo>
                <a:lnTo>
                  <a:pt y="692" x="440"/>
                </a:lnTo>
                <a:lnTo>
                  <a:pt y="688" x="457"/>
                </a:lnTo>
                <a:lnTo>
                  <a:pt y="682" x="473"/>
                </a:lnTo>
                <a:lnTo>
                  <a:pt y="677" x="489"/>
                </a:lnTo>
                <a:lnTo>
                  <a:pt y="669" x="504"/>
                </a:lnTo>
                <a:lnTo>
                  <a:pt y="661" x="520"/>
                </a:lnTo>
                <a:lnTo>
                  <a:pt y="652" x="534"/>
                </a:lnTo>
                <a:lnTo>
                  <a:pt y="644" x="549"/>
                </a:lnTo>
                <a:lnTo>
                  <a:pt y="634" x="563"/>
                </a:lnTo>
                <a:lnTo>
                  <a:pt y="624" x="576"/>
                </a:lnTo>
                <a:lnTo>
                  <a:pt y="612" x="589"/>
                </a:lnTo>
                <a:lnTo>
                  <a:pt y="601" x="600"/>
                </a:lnTo>
                <a:lnTo>
                  <a:pt y="588" x="612"/>
                </a:lnTo>
                <a:lnTo>
                  <a:pt y="575" x="623"/>
                </a:lnTo>
                <a:lnTo>
                  <a:pt y="562" x="635"/>
                </a:lnTo>
                <a:lnTo>
                  <a:pt y="549" x="643"/>
                </a:lnTo>
                <a:lnTo>
                  <a:pt y="535" x="653"/>
                </a:lnTo>
                <a:lnTo>
                  <a:pt y="519" x="662"/>
                </a:lnTo>
                <a:lnTo>
                  <a:pt y="505" x="669"/>
                </a:lnTo>
                <a:lnTo>
                  <a:pt y="489" x="676"/>
                </a:lnTo>
                <a:lnTo>
                  <a:pt y="473" x="682"/>
                </a:lnTo>
                <a:lnTo>
                  <a:pt y="456" x="688"/>
                </a:lnTo>
                <a:lnTo>
                  <a:pt y="440" x="693"/>
                </a:lnTo>
                <a:lnTo>
                  <a:pt y="423" x="696"/>
                </a:lnTo>
                <a:lnTo>
                  <a:pt y="406" x="701"/>
                </a:lnTo>
                <a:lnTo>
                  <a:pt y="387" x="702"/>
                </a:lnTo>
                <a:lnTo>
                  <a:pt y="370" x="704"/>
                </a:lnTo>
                <a:lnTo>
                  <a:pt y="351" x="704"/>
                </a:lnTo>
                <a:lnTo>
                  <a:pt y="334" x="704"/>
                </a:lnTo>
                <a:lnTo>
                  <a:pt y="315" x="702"/>
                </a:lnTo>
                <a:lnTo>
                  <a:pt y="298" x="701"/>
                </a:lnTo>
                <a:lnTo>
                  <a:pt y="281" x="696"/>
                </a:lnTo>
                <a:lnTo>
                  <a:pt y="264" x="693"/>
                </a:lnTo>
                <a:lnTo>
                  <a:pt y="247" x="688"/>
                </a:lnTo>
                <a:lnTo>
                  <a:pt y="231" x="682"/>
                </a:lnTo>
                <a:lnTo>
                  <a:pt y="215" x="676"/>
                </a:lnTo>
                <a:lnTo>
                  <a:pt y="199" x="669"/>
                </a:lnTo>
                <a:lnTo>
                  <a:pt y="183" x="662"/>
                </a:lnTo>
                <a:lnTo>
                  <a:pt y="169" x="653"/>
                </a:lnTo>
                <a:lnTo>
                  <a:pt y="155" x="643"/>
                </a:lnTo>
                <a:lnTo>
                  <a:pt y="140" x="635"/>
                </a:lnTo>
                <a:lnTo>
                  <a:pt y="128" x="623"/>
                </a:lnTo>
                <a:lnTo>
                  <a:pt y="115" x="612"/>
                </a:lnTo>
                <a:lnTo>
                  <a:pt y="103" x="600"/>
                </a:lnTo>
                <a:lnTo>
                  <a:pt y="92" x="589"/>
                </a:lnTo>
                <a:lnTo>
                  <a:pt y="80" x="576"/>
                </a:lnTo>
                <a:lnTo>
                  <a:pt y="70" x="563"/>
                </a:lnTo>
                <a:lnTo>
                  <a:pt y="60" x="549"/>
                </a:lnTo>
                <a:lnTo>
                  <a:pt y="50" x="534"/>
                </a:lnTo>
                <a:lnTo>
                  <a:pt y="42" x="520"/>
                </a:lnTo>
                <a:lnTo>
                  <a:pt y="34" x="504"/>
                </a:lnTo>
                <a:lnTo>
                  <a:pt y="27" x="489"/>
                </a:lnTo>
                <a:lnTo>
                  <a:pt y="21" x="473"/>
                </a:lnTo>
                <a:lnTo>
                  <a:pt y="16" x="457"/>
                </a:lnTo>
                <a:lnTo>
                  <a:pt y="10" x="440"/>
                </a:lnTo>
                <a:lnTo>
                  <a:pt y="7" x="423"/>
                </a:lnTo>
                <a:lnTo>
                  <a:pt y="3" x="405"/>
                </a:lnTo>
                <a:lnTo>
                  <a:pt y="1" x="388"/>
                </a:lnTo>
                <a:lnTo>
                  <a:pt y="0" x="370"/>
                </a:lnTo>
                <a:lnTo>
                  <a:pt y="0" x="352"/>
                </a:lnTo>
                <a:lnTo>
                  <a:pt y="0" x="334"/>
                </a:lnTo>
                <a:lnTo>
                  <a:pt y="1" x="317"/>
                </a:lnTo>
                <a:lnTo>
                  <a:pt y="3" x="298"/>
                </a:lnTo>
                <a:lnTo>
                  <a:pt y="7" x="281"/>
                </a:lnTo>
                <a:lnTo>
                  <a:pt y="10" x="264"/>
                </a:lnTo>
                <a:lnTo>
                  <a:pt y="16" x="248"/>
                </a:lnTo>
                <a:lnTo>
                  <a:pt y="21" x="231"/>
                </a:lnTo>
                <a:lnTo>
                  <a:pt y="27" x="215"/>
                </a:lnTo>
                <a:lnTo>
                  <a:pt y="34" x="199"/>
                </a:lnTo>
                <a:lnTo>
                  <a:pt y="42" x="185"/>
                </a:lnTo>
                <a:lnTo>
                  <a:pt y="50" x="169"/>
                </a:lnTo>
                <a:lnTo>
                  <a:pt y="60" x="155"/>
                </a:lnTo>
                <a:lnTo>
                  <a:pt y="70" x="142"/>
                </a:lnTo>
                <a:lnTo>
                  <a:pt y="80" x="127"/>
                </a:lnTo>
                <a:lnTo>
                  <a:pt y="92" x="116"/>
                </a:lnTo>
                <a:lnTo>
                  <a:pt y="103" x="103"/>
                </a:lnTo>
                <a:lnTo>
                  <a:pt y="115" x="92"/>
                </a:lnTo>
                <a:lnTo>
                  <a:pt y="128" x="80"/>
                </a:lnTo>
                <a:lnTo>
                  <a:pt y="140" x="70"/>
                </a:lnTo>
                <a:lnTo>
                  <a:pt y="155" x="60"/>
                </a:lnTo>
                <a:lnTo>
                  <a:pt y="169" x="51"/>
                </a:lnTo>
                <a:lnTo>
                  <a:pt y="183" x="43"/>
                </a:lnTo>
                <a:lnTo>
                  <a:pt y="199" x="34"/>
                </a:lnTo>
                <a:lnTo>
                  <a:pt y="215" x="27"/>
                </a:lnTo>
                <a:lnTo>
                  <a:pt y="231" x="21"/>
                </a:lnTo>
                <a:lnTo>
                  <a:pt y="247" x="16"/>
                </a:lnTo>
                <a:lnTo>
                  <a:pt y="264" x="11"/>
                </a:lnTo>
                <a:lnTo>
                  <a:pt y="281" x="7"/>
                </a:lnTo>
                <a:lnTo>
                  <a:pt y="298" x="4"/>
                </a:lnTo>
                <a:lnTo>
                  <a:pt y="315" x="1"/>
                </a:lnTo>
                <a:lnTo>
                  <a:pt y="334" x="0"/>
                </a:lnTo>
                <a:lnTo>
                  <a:pt y="351" x="0"/>
                </a:lnTo>
                <a:lnTo>
                  <a:pt y="370" x="0"/>
                </a:lnTo>
                <a:lnTo>
                  <a:pt y="387" x="1"/>
                </a:lnTo>
                <a:lnTo>
                  <a:pt y="406" x="4"/>
                </a:lnTo>
                <a:lnTo>
                  <a:pt y="423" x="7"/>
                </a:lnTo>
                <a:lnTo>
                  <a:pt y="440" x="11"/>
                </a:lnTo>
                <a:lnTo>
                  <a:pt y="456" x="16"/>
                </a:lnTo>
                <a:lnTo>
                  <a:pt y="473" x="21"/>
                </a:lnTo>
                <a:lnTo>
                  <a:pt y="489" x="27"/>
                </a:lnTo>
                <a:lnTo>
                  <a:pt y="505" x="34"/>
                </a:lnTo>
                <a:lnTo>
                  <a:pt y="519" x="43"/>
                </a:lnTo>
                <a:lnTo>
                  <a:pt y="535" x="51"/>
                </a:lnTo>
                <a:lnTo>
                  <a:pt y="549" x="60"/>
                </a:lnTo>
                <a:lnTo>
                  <a:pt y="562" x="70"/>
                </a:lnTo>
                <a:lnTo>
                  <a:pt y="575" x="80"/>
                </a:lnTo>
                <a:lnTo>
                  <a:pt y="588" x="92"/>
                </a:lnTo>
                <a:lnTo>
                  <a:pt y="601" x="103"/>
                </a:lnTo>
                <a:lnTo>
                  <a:pt y="612" x="116"/>
                </a:lnTo>
                <a:lnTo>
                  <a:pt y="624" x="127"/>
                </a:lnTo>
                <a:lnTo>
                  <a:pt y="634" x="142"/>
                </a:lnTo>
                <a:lnTo>
                  <a:pt y="644" x="155"/>
                </a:lnTo>
                <a:lnTo>
                  <a:pt y="652" x="169"/>
                </a:lnTo>
                <a:lnTo>
                  <a:pt y="661" x="185"/>
                </a:lnTo>
                <a:lnTo>
                  <a:pt y="669" x="199"/>
                </a:lnTo>
                <a:lnTo>
                  <a:pt y="677" x="215"/>
                </a:lnTo>
                <a:lnTo>
                  <a:pt y="682" x="231"/>
                </a:lnTo>
                <a:lnTo>
                  <a:pt y="688" x="248"/>
                </a:lnTo>
                <a:lnTo>
                  <a:pt y="692" x="264"/>
                </a:lnTo>
                <a:lnTo>
                  <a:pt y="697" x="281"/>
                </a:lnTo>
                <a:lnTo>
                  <a:pt y="700" x="298"/>
                </a:lnTo>
                <a:lnTo>
                  <a:pt y="702" x="317"/>
                </a:lnTo>
                <a:lnTo>
                  <a:pt y="704" x="334"/>
                </a:lnTo>
                <a:lnTo>
                  <a:pt y="704" x="352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57" name="Shape 7857"/>
          <p:cNvSpPr/>
          <p:nvPr/>
        </p:nvSpPr>
        <p:spPr>
          <a:xfrm>
            <a:off y="2819400" x="950912"/>
            <a:ext cy="904875" cx="855662"/>
          </a:xfrm>
          <a:custGeom>
            <a:pathLst>
              <a:path w="705" extrusionOk="0" h="705">
                <a:moveTo>
                  <a:pt y="705" x="352"/>
                </a:moveTo>
                <a:lnTo>
                  <a:pt y="704" x="369"/>
                </a:lnTo>
                <a:lnTo>
                  <a:pt y="703" x="388"/>
                </a:lnTo>
                <a:lnTo>
                  <a:pt y="701" x="405"/>
                </a:lnTo>
                <a:lnTo>
                  <a:pt y="698" x="423"/>
                </a:lnTo>
                <a:lnTo>
                  <a:pt y="694" x="440"/>
                </a:lnTo>
                <a:lnTo>
                  <a:pt y="690" x="457"/>
                </a:lnTo>
                <a:lnTo>
                  <a:pt y="684" x="473"/>
                </a:lnTo>
                <a:lnTo>
                  <a:pt y="677" x="488"/>
                </a:lnTo>
                <a:lnTo>
                  <a:pt y="670" x="504"/>
                </a:lnTo>
                <a:lnTo>
                  <a:pt y="662" x="520"/>
                </a:lnTo>
                <a:lnTo>
                  <a:pt y="654" x="534"/>
                </a:lnTo>
                <a:lnTo>
                  <a:pt y="645" x="549"/>
                </a:lnTo>
                <a:lnTo>
                  <a:pt y="635" x="563"/>
                </a:lnTo>
                <a:lnTo>
                  <a:pt y="624" x="576"/>
                </a:lnTo>
                <a:lnTo>
                  <a:pt y="614" x="589"/>
                </a:lnTo>
                <a:lnTo>
                  <a:pt y="602" x="602"/>
                </a:lnTo>
                <a:lnTo>
                  <a:pt y="589" x="613"/>
                </a:lnTo>
                <a:lnTo>
                  <a:pt y="576" x="623"/>
                </a:lnTo>
                <a:lnTo>
                  <a:pt y="564" x="635"/>
                </a:lnTo>
                <a:lnTo>
                  <a:pt y="549" x="645"/>
                </a:lnTo>
                <a:lnTo>
                  <a:pt y="535" x="653"/>
                </a:lnTo>
                <a:lnTo>
                  <a:pt y="521" x="662"/>
                </a:lnTo>
                <a:lnTo>
                  <a:pt y="505" x="669"/>
                </a:lnTo>
                <a:lnTo>
                  <a:pt y="489" x="676"/>
                </a:lnTo>
                <a:lnTo>
                  <a:pt y="473" x="683"/>
                </a:lnTo>
                <a:lnTo>
                  <a:pt y="457" x="689"/>
                </a:lnTo>
                <a:lnTo>
                  <a:pt y="440" x="693"/>
                </a:lnTo>
                <a:lnTo>
                  <a:pt y="423" x="698"/>
                </a:lnTo>
                <a:lnTo>
                  <a:pt y="406" x="701"/>
                </a:lnTo>
                <a:lnTo>
                  <a:pt y="389" x="702"/>
                </a:lnTo>
                <a:lnTo>
                  <a:pt y="371" x="703"/>
                </a:lnTo>
                <a:lnTo>
                  <a:pt y="353" x="705"/>
                </a:lnTo>
                <a:lnTo>
                  <a:pt y="334" x="703"/>
                </a:lnTo>
                <a:lnTo>
                  <a:pt y="317" x="702"/>
                </a:lnTo>
                <a:lnTo>
                  <a:pt y="300" x="701"/>
                </a:lnTo>
                <a:lnTo>
                  <a:pt y="283" x="698"/>
                </a:lnTo>
                <a:lnTo>
                  <a:pt y="265" x="693"/>
                </a:lnTo>
                <a:lnTo>
                  <a:pt y="248" x="689"/>
                </a:lnTo>
                <a:lnTo>
                  <a:pt y="232" x="683"/>
                </a:lnTo>
                <a:lnTo>
                  <a:pt y="217" x="676"/>
                </a:lnTo>
                <a:lnTo>
                  <a:pt y="201" x="669"/>
                </a:lnTo>
                <a:lnTo>
                  <a:pt y="185" x="662"/>
                </a:lnTo>
                <a:lnTo>
                  <a:pt y="171" x="653"/>
                </a:lnTo>
                <a:lnTo>
                  <a:pt y="156" x="645"/>
                </a:lnTo>
                <a:lnTo>
                  <a:pt y="142" x="635"/>
                </a:lnTo>
                <a:lnTo>
                  <a:pt y="129" x="623"/>
                </a:lnTo>
                <a:lnTo>
                  <a:pt y="116" x="613"/>
                </a:lnTo>
                <a:lnTo>
                  <a:pt y="103" x="602"/>
                </a:lnTo>
                <a:lnTo>
                  <a:pt y="92" x="589"/>
                </a:lnTo>
                <a:lnTo>
                  <a:pt y="82" x="576"/>
                </a:lnTo>
                <a:lnTo>
                  <a:pt y="70" x="563"/>
                </a:lnTo>
                <a:lnTo>
                  <a:pt y="60" x="549"/>
                </a:lnTo>
                <a:lnTo>
                  <a:pt y="52" x="534"/>
                </a:lnTo>
                <a:lnTo>
                  <a:pt y="43" x="520"/>
                </a:lnTo>
                <a:lnTo>
                  <a:pt y="36" x="504"/>
                </a:lnTo>
                <a:lnTo>
                  <a:pt y="29" x="488"/>
                </a:lnTo>
                <a:lnTo>
                  <a:pt y="22" x="473"/>
                </a:lnTo>
                <a:lnTo>
                  <a:pt y="16" x="457"/>
                </a:lnTo>
                <a:lnTo>
                  <a:pt y="12" x="440"/>
                </a:lnTo>
                <a:lnTo>
                  <a:pt y="7" x="423"/>
                </a:lnTo>
                <a:lnTo>
                  <a:pt y="4" x="405"/>
                </a:lnTo>
                <a:lnTo>
                  <a:pt y="3" x="388"/>
                </a:lnTo>
                <a:lnTo>
                  <a:pt y="2" x="369"/>
                </a:lnTo>
                <a:lnTo>
                  <a:pt y="0" x="352"/>
                </a:lnTo>
                <a:lnTo>
                  <a:pt y="2" x="334"/>
                </a:lnTo>
                <a:lnTo>
                  <a:pt y="3" x="316"/>
                </a:lnTo>
                <a:lnTo>
                  <a:pt y="4" x="299"/>
                </a:lnTo>
                <a:lnTo>
                  <a:pt y="7" x="281"/>
                </a:lnTo>
                <a:lnTo>
                  <a:pt y="12" x="265"/>
                </a:lnTo>
                <a:lnTo>
                  <a:pt y="16" x="248"/>
                </a:lnTo>
                <a:lnTo>
                  <a:pt y="22" x="230"/>
                </a:lnTo>
                <a:lnTo>
                  <a:pt y="29" x="215"/>
                </a:lnTo>
                <a:lnTo>
                  <a:pt y="36" x="199"/>
                </a:lnTo>
                <a:lnTo>
                  <a:pt y="43" x="185"/>
                </a:lnTo>
                <a:lnTo>
                  <a:pt y="52" x="170"/>
                </a:lnTo>
                <a:lnTo>
                  <a:pt y="60" x="156"/>
                </a:lnTo>
                <a:lnTo>
                  <a:pt y="70" x="142"/>
                </a:lnTo>
                <a:lnTo>
                  <a:pt y="82" x="129"/>
                </a:lnTo>
                <a:lnTo>
                  <a:pt y="92" x="116"/>
                </a:lnTo>
                <a:lnTo>
                  <a:pt y="103" x="103"/>
                </a:lnTo>
                <a:lnTo>
                  <a:pt y="116" x="91"/>
                </a:lnTo>
                <a:lnTo>
                  <a:pt y="129" x="80"/>
                </a:lnTo>
                <a:lnTo>
                  <a:pt y="142" x="70"/>
                </a:lnTo>
                <a:lnTo>
                  <a:pt y="156" x="60"/>
                </a:lnTo>
                <a:lnTo>
                  <a:pt y="171" x="51"/>
                </a:lnTo>
                <a:lnTo>
                  <a:pt y="185" x="43"/>
                </a:lnTo>
                <a:lnTo>
                  <a:pt y="201" x="34"/>
                </a:lnTo>
                <a:lnTo>
                  <a:pt y="217" x="27"/>
                </a:lnTo>
                <a:lnTo>
                  <a:pt y="232" x="21"/>
                </a:lnTo>
                <a:lnTo>
                  <a:pt y="248" x="16"/>
                </a:lnTo>
                <a:lnTo>
                  <a:pt y="265" x="11"/>
                </a:lnTo>
                <a:lnTo>
                  <a:pt y="283" x="7"/>
                </a:lnTo>
                <a:lnTo>
                  <a:pt y="300" x="4"/>
                </a:lnTo>
                <a:lnTo>
                  <a:pt y="317" x="1"/>
                </a:lnTo>
                <a:lnTo>
                  <a:pt y="334" x="0"/>
                </a:lnTo>
                <a:lnTo>
                  <a:pt y="353" x="0"/>
                </a:lnTo>
                <a:lnTo>
                  <a:pt y="371" x="0"/>
                </a:lnTo>
                <a:lnTo>
                  <a:pt y="389" x="1"/>
                </a:lnTo>
                <a:lnTo>
                  <a:pt y="406" x="4"/>
                </a:lnTo>
                <a:lnTo>
                  <a:pt y="423" x="7"/>
                </a:lnTo>
                <a:lnTo>
                  <a:pt y="440" x="11"/>
                </a:lnTo>
                <a:lnTo>
                  <a:pt y="457" x="16"/>
                </a:lnTo>
                <a:lnTo>
                  <a:pt y="473" x="21"/>
                </a:lnTo>
                <a:lnTo>
                  <a:pt y="489" x="27"/>
                </a:lnTo>
                <a:lnTo>
                  <a:pt y="505" x="34"/>
                </a:lnTo>
                <a:lnTo>
                  <a:pt y="521" x="43"/>
                </a:lnTo>
                <a:lnTo>
                  <a:pt y="535" x="51"/>
                </a:lnTo>
                <a:lnTo>
                  <a:pt y="549" x="60"/>
                </a:lnTo>
                <a:lnTo>
                  <a:pt y="564" x="70"/>
                </a:lnTo>
                <a:lnTo>
                  <a:pt y="576" x="80"/>
                </a:lnTo>
                <a:lnTo>
                  <a:pt y="589" x="91"/>
                </a:lnTo>
                <a:lnTo>
                  <a:pt y="602" x="103"/>
                </a:lnTo>
                <a:lnTo>
                  <a:pt y="614" x="116"/>
                </a:lnTo>
                <a:lnTo>
                  <a:pt y="624" x="129"/>
                </a:lnTo>
                <a:lnTo>
                  <a:pt y="635" x="142"/>
                </a:lnTo>
                <a:lnTo>
                  <a:pt y="645" x="156"/>
                </a:lnTo>
                <a:lnTo>
                  <a:pt y="654" x="170"/>
                </a:lnTo>
                <a:lnTo>
                  <a:pt y="662" x="185"/>
                </a:lnTo>
                <a:lnTo>
                  <a:pt y="670" x="199"/>
                </a:lnTo>
                <a:lnTo>
                  <a:pt y="677" x="215"/>
                </a:lnTo>
                <a:lnTo>
                  <a:pt y="684" x="230"/>
                </a:lnTo>
                <a:lnTo>
                  <a:pt y="690" x="248"/>
                </a:lnTo>
                <a:lnTo>
                  <a:pt y="694" x="265"/>
                </a:lnTo>
                <a:lnTo>
                  <a:pt y="698" x="281"/>
                </a:lnTo>
                <a:lnTo>
                  <a:pt y="701" x="299"/>
                </a:lnTo>
                <a:lnTo>
                  <a:pt y="703" x="316"/>
                </a:lnTo>
                <a:lnTo>
                  <a:pt y="704" x="334"/>
                </a:lnTo>
                <a:lnTo>
                  <a:pt y="705" x="352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58" name="Shape 7858"/>
          <p:cNvSpPr/>
          <p:nvPr/>
        </p:nvSpPr>
        <p:spPr>
          <a:xfrm>
            <a:off y="2819400" x="2840036"/>
            <a:ext cy="904875" cx="852486"/>
          </a:xfrm>
          <a:custGeom>
            <a:pathLst>
              <a:path w="703" extrusionOk="0" h="705">
                <a:moveTo>
                  <a:pt y="705" x="352"/>
                </a:moveTo>
                <a:lnTo>
                  <a:pt y="704" x="370"/>
                </a:lnTo>
                <a:lnTo>
                  <a:pt y="703" x="388"/>
                </a:lnTo>
                <a:lnTo>
                  <a:pt y="701" x="405"/>
                </a:lnTo>
                <a:lnTo>
                  <a:pt y="698" x="423"/>
                </a:lnTo>
                <a:lnTo>
                  <a:pt y="694" x="440"/>
                </a:lnTo>
                <a:lnTo>
                  <a:pt y="690" x="457"/>
                </a:lnTo>
                <a:lnTo>
                  <a:pt y="684" x="473"/>
                </a:lnTo>
                <a:lnTo>
                  <a:pt y="677" x="489"/>
                </a:lnTo>
                <a:lnTo>
                  <a:pt y="670" x="504"/>
                </a:lnTo>
                <a:lnTo>
                  <a:pt y="662" x="520"/>
                </a:lnTo>
                <a:lnTo>
                  <a:pt y="654" x="534"/>
                </a:lnTo>
                <a:lnTo>
                  <a:pt y="645" x="549"/>
                </a:lnTo>
                <a:lnTo>
                  <a:pt y="635" x="562"/>
                </a:lnTo>
                <a:lnTo>
                  <a:pt y="624" x="576"/>
                </a:lnTo>
                <a:lnTo>
                  <a:pt y="614" x="589"/>
                </a:lnTo>
                <a:lnTo>
                  <a:pt y="602" x="600"/>
                </a:lnTo>
                <a:lnTo>
                  <a:pt y="589" x="612"/>
                </a:lnTo>
                <a:lnTo>
                  <a:pt y="576" x="623"/>
                </a:lnTo>
                <a:lnTo>
                  <a:pt y="564" x="633"/>
                </a:lnTo>
                <a:lnTo>
                  <a:pt y="549" x="643"/>
                </a:lnTo>
                <a:lnTo>
                  <a:pt y="535" x="653"/>
                </a:lnTo>
                <a:lnTo>
                  <a:pt y="521" x="662"/>
                </a:lnTo>
                <a:lnTo>
                  <a:pt y="505" x="669"/>
                </a:lnTo>
                <a:lnTo>
                  <a:pt y="489" x="676"/>
                </a:lnTo>
                <a:lnTo>
                  <a:pt y="473" x="682"/>
                </a:lnTo>
                <a:lnTo>
                  <a:pt y="457" x="688"/>
                </a:lnTo>
                <a:lnTo>
                  <a:pt y="440" x="693"/>
                </a:lnTo>
                <a:lnTo>
                  <a:pt y="423" x="696"/>
                </a:lnTo>
                <a:lnTo>
                  <a:pt y="406" x="701"/>
                </a:lnTo>
                <a:lnTo>
                  <a:pt y="389" x="702"/>
                </a:lnTo>
                <a:lnTo>
                  <a:pt y="371" x="703"/>
                </a:lnTo>
                <a:lnTo>
                  <a:pt y="353" x="703"/>
                </a:lnTo>
                <a:lnTo>
                  <a:pt y="334" x="703"/>
                </a:lnTo>
                <a:lnTo>
                  <a:pt y="317" x="702"/>
                </a:lnTo>
                <a:lnTo>
                  <a:pt y="300" x="701"/>
                </a:lnTo>
                <a:lnTo>
                  <a:pt y="283" x="696"/>
                </a:lnTo>
                <a:lnTo>
                  <a:pt y="265" x="693"/>
                </a:lnTo>
                <a:lnTo>
                  <a:pt y="248" x="688"/>
                </a:lnTo>
                <a:lnTo>
                  <a:pt y="232" x="682"/>
                </a:lnTo>
                <a:lnTo>
                  <a:pt y="217" x="676"/>
                </a:lnTo>
                <a:lnTo>
                  <a:pt y="201" x="669"/>
                </a:lnTo>
                <a:lnTo>
                  <a:pt y="185" x="662"/>
                </a:lnTo>
                <a:lnTo>
                  <a:pt y="171" x="653"/>
                </a:lnTo>
                <a:lnTo>
                  <a:pt y="156" x="643"/>
                </a:lnTo>
                <a:lnTo>
                  <a:pt y="142" x="633"/>
                </a:lnTo>
                <a:lnTo>
                  <a:pt y="129" x="623"/>
                </a:lnTo>
                <a:lnTo>
                  <a:pt y="116" x="612"/>
                </a:lnTo>
                <a:lnTo>
                  <a:pt y="103" x="600"/>
                </a:lnTo>
                <a:lnTo>
                  <a:pt y="92" x="589"/>
                </a:lnTo>
                <a:lnTo>
                  <a:pt y="82" x="576"/>
                </a:lnTo>
                <a:lnTo>
                  <a:pt y="70" x="562"/>
                </a:lnTo>
                <a:lnTo>
                  <a:pt y="60" x="549"/>
                </a:lnTo>
                <a:lnTo>
                  <a:pt y="52" x="534"/>
                </a:lnTo>
                <a:lnTo>
                  <a:pt y="43" x="520"/>
                </a:lnTo>
                <a:lnTo>
                  <a:pt y="36" x="504"/>
                </a:lnTo>
                <a:lnTo>
                  <a:pt y="29" x="489"/>
                </a:lnTo>
                <a:lnTo>
                  <a:pt y="22" x="473"/>
                </a:lnTo>
                <a:lnTo>
                  <a:pt y="16" x="457"/>
                </a:lnTo>
                <a:lnTo>
                  <a:pt y="12" x="440"/>
                </a:lnTo>
                <a:lnTo>
                  <a:pt y="7" x="423"/>
                </a:lnTo>
                <a:lnTo>
                  <a:pt y="4" x="405"/>
                </a:lnTo>
                <a:lnTo>
                  <a:pt y="3" x="388"/>
                </a:lnTo>
                <a:lnTo>
                  <a:pt y="2" x="370"/>
                </a:lnTo>
                <a:lnTo>
                  <a:pt y="0" x="352"/>
                </a:lnTo>
                <a:lnTo>
                  <a:pt y="2" x="334"/>
                </a:lnTo>
                <a:lnTo>
                  <a:pt y="3" x="317"/>
                </a:lnTo>
                <a:lnTo>
                  <a:pt y="4" x="298"/>
                </a:lnTo>
                <a:lnTo>
                  <a:pt y="7" x="281"/>
                </a:lnTo>
                <a:lnTo>
                  <a:pt y="12" x="264"/>
                </a:lnTo>
                <a:lnTo>
                  <a:pt y="16" x="248"/>
                </a:lnTo>
                <a:lnTo>
                  <a:pt y="22" x="231"/>
                </a:lnTo>
                <a:lnTo>
                  <a:pt y="29" x="215"/>
                </a:lnTo>
                <a:lnTo>
                  <a:pt y="36" x="199"/>
                </a:lnTo>
                <a:lnTo>
                  <a:pt y="43" x="185"/>
                </a:lnTo>
                <a:lnTo>
                  <a:pt y="52" x="169"/>
                </a:lnTo>
                <a:lnTo>
                  <a:pt y="60" x="155"/>
                </a:lnTo>
                <a:lnTo>
                  <a:pt y="70" x="142"/>
                </a:lnTo>
                <a:lnTo>
                  <a:pt y="82" x="127"/>
                </a:lnTo>
                <a:lnTo>
                  <a:pt y="92" x="115"/>
                </a:lnTo>
                <a:lnTo>
                  <a:pt y="103" x="103"/>
                </a:lnTo>
                <a:lnTo>
                  <a:pt y="116" x="92"/>
                </a:lnTo>
                <a:lnTo>
                  <a:pt y="129" x="80"/>
                </a:lnTo>
                <a:lnTo>
                  <a:pt y="142" x="70"/>
                </a:lnTo>
                <a:lnTo>
                  <a:pt y="156" x="60"/>
                </a:lnTo>
                <a:lnTo>
                  <a:pt y="171" x="50"/>
                </a:lnTo>
                <a:lnTo>
                  <a:pt y="185" x="43"/>
                </a:lnTo>
                <a:lnTo>
                  <a:pt y="201" x="34"/>
                </a:lnTo>
                <a:lnTo>
                  <a:pt y="217" x="27"/>
                </a:lnTo>
                <a:lnTo>
                  <a:pt y="232" x="21"/>
                </a:lnTo>
                <a:lnTo>
                  <a:pt y="248" x="16"/>
                </a:lnTo>
                <a:lnTo>
                  <a:pt y="265" x="11"/>
                </a:lnTo>
                <a:lnTo>
                  <a:pt y="283" x="7"/>
                </a:lnTo>
                <a:lnTo>
                  <a:pt y="300" x="4"/>
                </a:lnTo>
                <a:lnTo>
                  <a:pt y="317" x="1"/>
                </a:lnTo>
                <a:lnTo>
                  <a:pt y="334" x="0"/>
                </a:lnTo>
                <a:lnTo>
                  <a:pt y="353" x="0"/>
                </a:lnTo>
                <a:lnTo>
                  <a:pt y="371" x="0"/>
                </a:lnTo>
                <a:lnTo>
                  <a:pt y="389" x="1"/>
                </a:lnTo>
                <a:lnTo>
                  <a:pt y="406" x="4"/>
                </a:lnTo>
                <a:lnTo>
                  <a:pt y="423" x="7"/>
                </a:lnTo>
                <a:lnTo>
                  <a:pt y="440" x="11"/>
                </a:lnTo>
                <a:lnTo>
                  <a:pt y="457" x="16"/>
                </a:lnTo>
                <a:lnTo>
                  <a:pt y="473" x="21"/>
                </a:lnTo>
                <a:lnTo>
                  <a:pt y="489" x="27"/>
                </a:lnTo>
                <a:lnTo>
                  <a:pt y="505" x="34"/>
                </a:lnTo>
                <a:lnTo>
                  <a:pt y="521" x="43"/>
                </a:lnTo>
                <a:lnTo>
                  <a:pt y="535" x="50"/>
                </a:lnTo>
                <a:lnTo>
                  <a:pt y="549" x="60"/>
                </a:lnTo>
                <a:lnTo>
                  <a:pt y="564" x="70"/>
                </a:lnTo>
                <a:lnTo>
                  <a:pt y="576" x="80"/>
                </a:lnTo>
                <a:lnTo>
                  <a:pt y="589" x="92"/>
                </a:lnTo>
                <a:lnTo>
                  <a:pt y="602" x="103"/>
                </a:lnTo>
                <a:lnTo>
                  <a:pt y="614" x="115"/>
                </a:lnTo>
                <a:lnTo>
                  <a:pt y="624" x="127"/>
                </a:lnTo>
                <a:lnTo>
                  <a:pt y="635" x="142"/>
                </a:lnTo>
                <a:lnTo>
                  <a:pt y="645" x="155"/>
                </a:lnTo>
                <a:lnTo>
                  <a:pt y="654" x="169"/>
                </a:lnTo>
                <a:lnTo>
                  <a:pt y="662" x="185"/>
                </a:lnTo>
                <a:lnTo>
                  <a:pt y="670" x="199"/>
                </a:lnTo>
                <a:lnTo>
                  <a:pt y="677" x="215"/>
                </a:lnTo>
                <a:lnTo>
                  <a:pt y="684" x="231"/>
                </a:lnTo>
                <a:lnTo>
                  <a:pt y="690" x="248"/>
                </a:lnTo>
                <a:lnTo>
                  <a:pt y="694" x="264"/>
                </a:lnTo>
                <a:lnTo>
                  <a:pt y="698" x="281"/>
                </a:lnTo>
                <a:lnTo>
                  <a:pt y="701" x="298"/>
                </a:lnTo>
                <a:lnTo>
                  <a:pt y="703" x="317"/>
                </a:lnTo>
                <a:lnTo>
                  <a:pt y="704" x="334"/>
                </a:lnTo>
                <a:lnTo>
                  <a:pt y="705" x="352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59" name="Shape 7859"/>
          <p:cNvSpPr/>
          <p:nvPr/>
        </p:nvSpPr>
        <p:spPr>
          <a:xfrm>
            <a:off y="1319212" x="6496050"/>
            <a:ext cy="1420811" cx="1341436"/>
          </a:xfrm>
          <a:custGeom>
            <a:pathLst>
              <a:path w="1106" extrusionOk="0" h="1106">
                <a:moveTo>
                  <a:pt y="556" x="0"/>
                </a:moveTo>
                <a:lnTo>
                  <a:pt y="583" x="0"/>
                </a:lnTo>
                <a:lnTo>
                  <a:pt y="609" x="3"/>
                </a:lnTo>
                <a:lnTo>
                  <a:pt y="636" x="6"/>
                </a:lnTo>
                <a:lnTo>
                  <a:pt y="662" x="10"/>
                </a:lnTo>
                <a:lnTo>
                  <a:pt y="689" x="17"/>
                </a:lnTo>
                <a:lnTo>
                  <a:pt y="715" x="24"/>
                </a:lnTo>
                <a:lnTo>
                  <a:pt y="741" x="33"/>
                </a:lnTo>
                <a:lnTo>
                  <a:pt y="765" x="43"/>
                </a:lnTo>
                <a:lnTo>
                  <a:pt y="790" x="53"/>
                </a:lnTo>
                <a:lnTo>
                  <a:pt y="814" x="66"/>
                </a:lnTo>
                <a:lnTo>
                  <a:pt y="837" x="79"/>
                </a:lnTo>
                <a:lnTo>
                  <a:pt y="860" x="93"/>
                </a:lnTo>
                <a:lnTo>
                  <a:pt y="883" x="109"/>
                </a:lnTo>
                <a:lnTo>
                  <a:pt y="904" x="126"/>
                </a:lnTo>
                <a:lnTo>
                  <a:pt y="924" x="143"/>
                </a:lnTo>
                <a:lnTo>
                  <a:pt y="944" x="162"/>
                </a:lnTo>
                <a:lnTo>
                  <a:pt y="963" x="182"/>
                </a:lnTo>
                <a:lnTo>
                  <a:pt y="982" x="203"/>
                </a:lnTo>
                <a:lnTo>
                  <a:pt y="999" x="226"/>
                </a:lnTo>
                <a:lnTo>
                  <a:pt y="1015" x="248"/>
                </a:lnTo>
                <a:lnTo>
                  <a:pt y="1029" x="272"/>
                </a:lnTo>
                <a:lnTo>
                  <a:pt y="1043" x="295"/>
                </a:lnTo>
                <a:lnTo>
                  <a:pt y="1055" x="320"/>
                </a:lnTo>
                <a:lnTo>
                  <a:pt y="1065" x="345"/>
                </a:lnTo>
                <a:lnTo>
                  <a:pt y="1075" x="370"/>
                </a:lnTo>
                <a:lnTo>
                  <a:pt y="1083" x="395"/>
                </a:lnTo>
                <a:lnTo>
                  <a:pt y="1091" x="421"/>
                </a:lnTo>
                <a:lnTo>
                  <a:pt y="1096" x="447"/>
                </a:lnTo>
                <a:lnTo>
                  <a:pt y="1101" x="474"/>
                </a:lnTo>
                <a:lnTo>
                  <a:pt y="1104" x="500"/>
                </a:lnTo>
                <a:lnTo>
                  <a:pt y="1105" x="527"/>
                </a:lnTo>
                <a:lnTo>
                  <a:pt y="1106" x="553"/>
                </a:lnTo>
                <a:lnTo>
                  <a:pt y="1105" x="580"/>
                </a:lnTo>
                <a:lnTo>
                  <a:pt y="1104" x="606"/>
                </a:lnTo>
                <a:lnTo>
                  <a:pt y="1101" x="633"/>
                </a:lnTo>
                <a:lnTo>
                  <a:pt y="1096" x="659"/>
                </a:lnTo>
                <a:lnTo>
                  <a:pt y="1091" x="685"/>
                </a:lnTo>
                <a:lnTo>
                  <a:pt y="1083" x="711"/>
                </a:lnTo>
                <a:lnTo>
                  <a:pt y="1075" x="737"/>
                </a:lnTo>
                <a:lnTo>
                  <a:pt y="1065" x="762"/>
                </a:lnTo>
                <a:lnTo>
                  <a:pt y="1055" x="787"/>
                </a:lnTo>
                <a:lnTo>
                  <a:pt y="1043" x="811"/>
                </a:lnTo>
                <a:lnTo>
                  <a:pt y="1029" x="835"/>
                </a:lnTo>
                <a:lnTo>
                  <a:pt y="1015" x="858"/>
                </a:lnTo>
                <a:lnTo>
                  <a:pt y="999" x="881"/>
                </a:lnTo>
                <a:lnTo>
                  <a:pt y="982" x="903"/>
                </a:lnTo>
                <a:lnTo>
                  <a:pt y="963" x="924"/>
                </a:lnTo>
                <a:lnTo>
                  <a:pt y="944" x="944"/>
                </a:lnTo>
                <a:lnTo>
                  <a:pt y="923" x="964"/>
                </a:lnTo>
                <a:lnTo>
                  <a:pt y="903" x="983"/>
                </a:lnTo>
                <a:lnTo>
                  <a:pt y="880" x="1000"/>
                </a:lnTo>
                <a:lnTo>
                  <a:pt y="857" x="1016"/>
                </a:lnTo>
                <a:lnTo>
                  <a:pt y="834" x="1030"/>
                </a:lnTo>
                <a:lnTo>
                  <a:pt y="810" x="1043"/>
                </a:lnTo>
                <a:lnTo>
                  <a:pt y="785" x="1056"/>
                </a:lnTo>
                <a:lnTo>
                  <a:pt y="761" x="1066"/>
                </a:lnTo>
                <a:lnTo>
                  <a:pt y="737" x="1076"/>
                </a:lnTo>
                <a:lnTo>
                  <a:pt y="711" x="1085"/>
                </a:lnTo>
                <a:lnTo>
                  <a:pt y="685" x="1090"/>
                </a:lnTo>
                <a:lnTo>
                  <a:pt y="658" x="1096"/>
                </a:lnTo>
                <a:lnTo>
                  <a:pt y="632" x="1101"/>
                </a:lnTo>
                <a:lnTo>
                  <a:pt y="606" x="1105"/>
                </a:lnTo>
                <a:lnTo>
                  <a:pt y="579" x="1106"/>
                </a:lnTo>
                <a:lnTo>
                  <a:pt y="553" x="1106"/>
                </a:lnTo>
                <a:lnTo>
                  <a:pt y="526" x="1106"/>
                </a:lnTo>
                <a:lnTo>
                  <a:pt y="500" x="1105"/>
                </a:lnTo>
                <a:lnTo>
                  <a:pt y="473" x="1101"/>
                </a:lnTo>
                <a:lnTo>
                  <a:pt y="447" x="1096"/>
                </a:lnTo>
                <a:lnTo>
                  <a:pt y="421" x="1090"/>
                </a:lnTo>
                <a:lnTo>
                  <a:pt y="395" x="1085"/>
                </a:lnTo>
                <a:lnTo>
                  <a:pt y="370" x="1076"/>
                </a:lnTo>
                <a:lnTo>
                  <a:pt y="344" x="1066"/>
                </a:lnTo>
                <a:lnTo>
                  <a:pt y="319" x="1056"/>
                </a:lnTo>
                <a:lnTo>
                  <a:pt y="295" x="1043"/>
                </a:lnTo>
                <a:lnTo>
                  <a:pt y="271" x="1030"/>
                </a:lnTo>
                <a:lnTo>
                  <a:pt y="248" x="1016"/>
                </a:lnTo>
                <a:lnTo>
                  <a:pt y="225" x="1000"/>
                </a:lnTo>
                <a:lnTo>
                  <a:pt y="203" x="983"/>
                </a:lnTo>
                <a:lnTo>
                  <a:pt y="182" x="964"/>
                </a:lnTo>
                <a:lnTo>
                  <a:pt y="160" x="944"/>
                </a:lnTo>
                <a:lnTo>
                  <a:pt y="142" x="924"/>
                </a:lnTo>
                <a:lnTo>
                  <a:pt y="123" x="903"/>
                </a:lnTo>
                <a:lnTo>
                  <a:pt y="106" x="881"/>
                </a:lnTo>
                <a:lnTo>
                  <a:pt y="90" x="858"/>
                </a:lnTo>
                <a:lnTo>
                  <a:pt y="76" x="835"/>
                </a:lnTo>
                <a:lnTo>
                  <a:pt y="63" x="811"/>
                </a:lnTo>
                <a:lnTo>
                  <a:pt y="50" x="787"/>
                </a:lnTo>
                <a:lnTo>
                  <a:pt y="40" x="762"/>
                </a:lnTo>
                <a:lnTo>
                  <a:pt y="30" x="737"/>
                </a:lnTo>
                <a:lnTo>
                  <a:pt y="21" x="711"/>
                </a:lnTo>
                <a:lnTo>
                  <a:pt y="16" x="685"/>
                </a:lnTo>
                <a:lnTo>
                  <a:pt y="10" x="659"/>
                </a:lnTo>
                <a:lnTo>
                  <a:pt y="6" x="633"/>
                </a:lnTo>
                <a:lnTo>
                  <a:pt y="1" x="606"/>
                </a:lnTo>
                <a:lnTo>
                  <a:pt y="0" x="580"/>
                </a:lnTo>
                <a:lnTo>
                  <a:pt y="0" x="553"/>
                </a:lnTo>
                <a:lnTo>
                  <a:pt y="0" x="527"/>
                </a:lnTo>
                <a:lnTo>
                  <a:pt y="1" x="500"/>
                </a:lnTo>
                <a:lnTo>
                  <a:pt y="6" x="474"/>
                </a:lnTo>
                <a:lnTo>
                  <a:pt y="10" x="447"/>
                </a:lnTo>
                <a:lnTo>
                  <a:pt y="16" x="421"/>
                </a:lnTo>
                <a:lnTo>
                  <a:pt y="21" x="395"/>
                </a:lnTo>
                <a:lnTo>
                  <a:pt y="30" x="370"/>
                </a:lnTo>
                <a:lnTo>
                  <a:pt y="40" x="345"/>
                </a:lnTo>
                <a:lnTo>
                  <a:pt y="50" x="320"/>
                </a:lnTo>
                <a:lnTo>
                  <a:pt y="63" x="295"/>
                </a:lnTo>
                <a:lnTo>
                  <a:pt y="76" x="272"/>
                </a:lnTo>
                <a:lnTo>
                  <a:pt y="90" x="248"/>
                </a:lnTo>
                <a:lnTo>
                  <a:pt y="106" x="226"/>
                </a:lnTo>
                <a:lnTo>
                  <a:pt y="123" x="203"/>
                </a:lnTo>
                <a:lnTo>
                  <a:pt y="142" x="182"/>
                </a:lnTo>
                <a:lnTo>
                  <a:pt y="160" x="162"/>
                </a:lnTo>
                <a:lnTo>
                  <a:pt y="180" x="143"/>
                </a:lnTo>
                <a:lnTo>
                  <a:pt y="202" x="125"/>
                </a:lnTo>
                <a:lnTo>
                  <a:pt y="223" x="107"/>
                </a:lnTo>
                <a:lnTo>
                  <a:pt y="246" x="93"/>
                </a:lnTo>
                <a:lnTo>
                  <a:pt y="269" x="77"/>
                </a:lnTo>
                <a:lnTo>
                  <a:pt y="294" x="64"/>
                </a:lnTo>
                <a:lnTo>
                  <a:pt y="318" x="52"/>
                </a:lnTo>
                <a:lnTo>
                  <a:pt y="342" x="42"/>
                </a:lnTo>
                <a:lnTo>
                  <a:pt y="368" x="31"/>
                </a:lnTo>
                <a:lnTo>
                  <a:pt y="394" x="23"/>
                </a:lnTo>
                <a:lnTo>
                  <a:pt y="421" x="16"/>
                </a:lnTo>
                <a:lnTo>
                  <a:pt y="447" x="10"/>
                </a:lnTo>
                <a:lnTo>
                  <a:pt y="474" x="6"/>
                </a:lnTo>
                <a:lnTo>
                  <a:pt y="501" x="1"/>
                </a:lnTo>
                <a:lnTo>
                  <a:pt y="529" x="0"/>
                </a:lnTo>
                <a:lnTo>
                  <a:pt y="556" x="0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60" name="Shape 7860"/>
          <p:cNvSpPr/>
          <p:nvPr/>
        </p:nvSpPr>
        <p:spPr>
          <a:xfrm>
            <a:off y="4210050" x="5153025"/>
            <a:ext cy="1423986" cx="1343025"/>
          </a:xfrm>
          <a:custGeom>
            <a:pathLst>
              <a:path w="1108" extrusionOk="0" h="1107">
                <a:moveTo>
                  <a:pt y="0" x="553"/>
                </a:moveTo>
                <a:lnTo>
                  <a:pt y="0" x="525"/>
                </a:lnTo>
                <a:lnTo>
                  <a:pt y="3" x="497"/>
                </a:lnTo>
                <a:lnTo>
                  <a:pt y="6" x="470"/>
                </a:lnTo>
                <a:lnTo>
                  <a:pt y="12" x="443"/>
                </a:lnTo>
                <a:lnTo>
                  <a:pt y="18" x="416"/>
                </a:lnTo>
                <a:lnTo>
                  <a:pt y="25" x="390"/>
                </a:lnTo>
                <a:lnTo>
                  <a:pt y="33" x="364"/>
                </a:lnTo>
                <a:lnTo>
                  <a:pt y="43" x="338"/>
                </a:lnTo>
                <a:lnTo>
                  <a:pt y="55" x="314"/>
                </a:lnTo>
                <a:lnTo>
                  <a:pt y="68" x="290"/>
                </a:lnTo>
                <a:lnTo>
                  <a:pt y="81" x="267"/>
                </a:lnTo>
                <a:lnTo>
                  <a:pt y="95" x="245"/>
                </a:lnTo>
                <a:lnTo>
                  <a:pt y="111" x="222"/>
                </a:lnTo>
                <a:lnTo>
                  <a:pt y="126" x="202"/>
                </a:lnTo>
                <a:lnTo>
                  <a:pt y="144" x="182"/>
                </a:lnTo>
                <a:lnTo>
                  <a:pt y="162" x="162"/>
                </a:lnTo>
                <a:lnTo>
                  <a:pt y="182" x="144"/>
                </a:lnTo>
                <a:lnTo>
                  <a:pt y="202" x="126"/>
                </a:lnTo>
                <a:lnTo>
                  <a:pt y="222" x="111"/>
                </a:lnTo>
                <a:lnTo>
                  <a:pt y="244" x="95"/>
                </a:lnTo>
                <a:lnTo>
                  <a:pt y="267" x="80"/>
                </a:lnTo>
                <a:lnTo>
                  <a:pt y="290" x="68"/>
                </a:lnTo>
                <a:lnTo>
                  <a:pt y="314" x="55"/>
                </a:lnTo>
                <a:lnTo>
                  <a:pt y="339" x="43"/>
                </a:lnTo>
                <a:lnTo>
                  <a:pt y="364" x="33"/>
                </a:lnTo>
                <a:lnTo>
                  <a:pt y="390" x="25"/>
                </a:lnTo>
                <a:lnTo>
                  <a:pt y="416" x="17"/>
                </a:lnTo>
                <a:lnTo>
                  <a:pt y="442" x="12"/>
                </a:lnTo>
                <a:lnTo>
                  <a:pt y="469" x="6"/>
                </a:lnTo>
                <a:lnTo>
                  <a:pt y="498" x="3"/>
                </a:lnTo>
                <a:lnTo>
                  <a:pt y="525" x="0"/>
                </a:lnTo>
                <a:lnTo>
                  <a:pt y="554" x="0"/>
                </a:lnTo>
                <a:lnTo>
                  <a:pt y="582" x="0"/>
                </a:lnTo>
                <a:lnTo>
                  <a:pt y="611" x="3"/>
                </a:lnTo>
                <a:lnTo>
                  <a:pt y="638" x="6"/>
                </a:lnTo>
                <a:lnTo>
                  <a:pt y="665" x="12"/>
                </a:lnTo>
                <a:lnTo>
                  <a:pt y="693" x="17"/>
                </a:lnTo>
                <a:lnTo>
                  <a:pt y="718" x="25"/>
                </a:lnTo>
                <a:lnTo>
                  <a:pt y="744" x="33"/>
                </a:lnTo>
                <a:lnTo>
                  <a:pt y="769" x="43"/>
                </a:lnTo>
                <a:lnTo>
                  <a:pt y="793" x="55"/>
                </a:lnTo>
                <a:lnTo>
                  <a:pt y="817" x="68"/>
                </a:lnTo>
                <a:lnTo>
                  <a:pt y="840" x="80"/>
                </a:lnTo>
                <a:lnTo>
                  <a:pt y="863" x="95"/>
                </a:lnTo>
                <a:lnTo>
                  <a:pt y="885" x="111"/>
                </a:lnTo>
                <a:lnTo>
                  <a:pt y="906" x="126"/>
                </a:lnTo>
                <a:lnTo>
                  <a:pt y="926" x="144"/>
                </a:lnTo>
                <a:lnTo>
                  <a:pt y="945" x="162"/>
                </a:lnTo>
                <a:lnTo>
                  <a:pt y="964" x="182"/>
                </a:lnTo>
                <a:lnTo>
                  <a:pt y="981" x="202"/>
                </a:lnTo>
                <a:lnTo>
                  <a:pt y="998" x="222"/>
                </a:lnTo>
                <a:lnTo>
                  <a:pt y="1012" x="245"/>
                </a:lnTo>
                <a:lnTo>
                  <a:pt y="1027" x="267"/>
                </a:lnTo>
                <a:lnTo>
                  <a:pt y="1041" x="290"/>
                </a:lnTo>
                <a:lnTo>
                  <a:pt y="1052" x="314"/>
                </a:lnTo>
                <a:lnTo>
                  <a:pt y="1064" x="338"/>
                </a:lnTo>
                <a:lnTo>
                  <a:pt y="1074" x="364"/>
                </a:lnTo>
                <a:lnTo>
                  <a:pt y="1083" x="390"/>
                </a:lnTo>
                <a:lnTo>
                  <a:pt y="1090" x="416"/>
                </a:lnTo>
                <a:lnTo>
                  <a:pt y="1097" x="443"/>
                </a:lnTo>
                <a:lnTo>
                  <a:pt y="1101" x="470"/>
                </a:lnTo>
                <a:lnTo>
                  <a:pt y="1104" x="497"/>
                </a:lnTo>
                <a:lnTo>
                  <a:pt y="1107" x="525"/>
                </a:lnTo>
                <a:lnTo>
                  <a:pt y="1107" x="553"/>
                </a:lnTo>
                <a:lnTo>
                  <a:pt y="1107" x="582"/>
                </a:lnTo>
                <a:lnTo>
                  <a:pt y="1104" x="611"/>
                </a:lnTo>
                <a:lnTo>
                  <a:pt y="1101" x="638"/>
                </a:lnTo>
                <a:lnTo>
                  <a:pt y="1097" x="665"/>
                </a:lnTo>
                <a:lnTo>
                  <a:pt y="1090" x="692"/>
                </a:lnTo>
                <a:lnTo>
                  <a:pt y="1083" x="718"/>
                </a:lnTo>
                <a:lnTo>
                  <a:pt y="1074" x="744"/>
                </a:lnTo>
                <a:lnTo>
                  <a:pt y="1064" x="770"/>
                </a:lnTo>
                <a:lnTo>
                  <a:pt y="1052" x="794"/>
                </a:lnTo>
                <a:lnTo>
                  <a:pt y="1041" x="817"/>
                </a:lnTo>
                <a:lnTo>
                  <a:pt y="1027" x="840"/>
                </a:lnTo>
                <a:lnTo>
                  <a:pt y="1012" x="863"/>
                </a:lnTo>
                <a:lnTo>
                  <a:pt y="998" x="884"/>
                </a:lnTo>
                <a:lnTo>
                  <a:pt y="981" x="906"/>
                </a:lnTo>
                <a:lnTo>
                  <a:pt y="964" x="926"/>
                </a:lnTo>
                <a:lnTo>
                  <a:pt y="945" x="945"/>
                </a:lnTo>
                <a:lnTo>
                  <a:pt y="926" x="963"/>
                </a:lnTo>
                <a:lnTo>
                  <a:pt y="906" x="980"/>
                </a:lnTo>
                <a:lnTo>
                  <a:pt y="885" x="998"/>
                </a:lnTo>
                <a:lnTo>
                  <a:pt y="863" x="1013"/>
                </a:lnTo>
                <a:lnTo>
                  <a:pt y="840" x="1028"/>
                </a:lnTo>
                <a:lnTo>
                  <a:pt y="817" x="1041"/>
                </a:lnTo>
                <a:lnTo>
                  <a:pt y="793" x="1053"/>
                </a:lnTo>
                <a:lnTo>
                  <a:pt y="769" x="1064"/>
                </a:lnTo>
                <a:lnTo>
                  <a:pt y="744" x="1074"/>
                </a:lnTo>
                <a:lnTo>
                  <a:pt y="718" x="1082"/>
                </a:lnTo>
                <a:lnTo>
                  <a:pt y="693" x="1091"/>
                </a:lnTo>
                <a:lnTo>
                  <a:pt y="665" x="1096"/>
                </a:lnTo>
                <a:lnTo>
                  <a:pt y="638" x="1101"/>
                </a:lnTo>
                <a:lnTo>
                  <a:pt y="611" x="1105"/>
                </a:lnTo>
                <a:lnTo>
                  <a:pt y="582" x="1107"/>
                </a:lnTo>
                <a:lnTo>
                  <a:pt y="554" x="1108"/>
                </a:lnTo>
                <a:lnTo>
                  <a:pt y="525" x="1107"/>
                </a:lnTo>
                <a:lnTo>
                  <a:pt y="498" x="1105"/>
                </a:lnTo>
                <a:lnTo>
                  <a:pt y="469" x="1101"/>
                </a:lnTo>
                <a:lnTo>
                  <a:pt y="442" x="1096"/>
                </a:lnTo>
                <a:lnTo>
                  <a:pt y="416" x="1091"/>
                </a:lnTo>
                <a:lnTo>
                  <a:pt y="390" x="1082"/>
                </a:lnTo>
                <a:lnTo>
                  <a:pt y="364" x="1074"/>
                </a:lnTo>
                <a:lnTo>
                  <a:pt y="339" x="1064"/>
                </a:lnTo>
                <a:lnTo>
                  <a:pt y="314" x="1053"/>
                </a:lnTo>
                <a:lnTo>
                  <a:pt y="290" x="1041"/>
                </a:lnTo>
                <a:lnTo>
                  <a:pt y="267" x="1028"/>
                </a:lnTo>
                <a:lnTo>
                  <a:pt y="244" x="1013"/>
                </a:lnTo>
                <a:lnTo>
                  <a:pt y="222" x="998"/>
                </a:lnTo>
                <a:lnTo>
                  <a:pt y="202" x="980"/>
                </a:lnTo>
                <a:lnTo>
                  <a:pt y="182" x="963"/>
                </a:lnTo>
                <a:lnTo>
                  <a:pt y="162" x="945"/>
                </a:lnTo>
                <a:lnTo>
                  <a:pt y="144" x="926"/>
                </a:lnTo>
                <a:lnTo>
                  <a:pt y="126" x="906"/>
                </a:lnTo>
                <a:lnTo>
                  <a:pt y="111" x="884"/>
                </a:lnTo>
                <a:lnTo>
                  <a:pt y="95" x="863"/>
                </a:lnTo>
                <a:lnTo>
                  <a:pt y="81" x="840"/>
                </a:lnTo>
                <a:lnTo>
                  <a:pt y="68" x="817"/>
                </a:lnTo>
                <a:lnTo>
                  <a:pt y="55" x="794"/>
                </a:lnTo>
                <a:lnTo>
                  <a:pt y="43" x="770"/>
                </a:lnTo>
                <a:lnTo>
                  <a:pt y="33" x="744"/>
                </a:lnTo>
                <a:lnTo>
                  <a:pt y="25" x="718"/>
                </a:lnTo>
                <a:lnTo>
                  <a:pt y="18" x="692"/>
                </a:lnTo>
                <a:lnTo>
                  <a:pt y="12" x="665"/>
                </a:lnTo>
                <a:lnTo>
                  <a:pt y="6" x="638"/>
                </a:lnTo>
                <a:lnTo>
                  <a:pt y="3" x="611"/>
                </a:lnTo>
                <a:lnTo>
                  <a:pt y="0" x="582"/>
                </a:lnTo>
                <a:lnTo>
                  <a:pt y="0" x="553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61" name="Shape 7861"/>
          <p:cNvSpPr/>
          <p:nvPr/>
        </p:nvSpPr>
        <p:spPr>
          <a:xfrm>
            <a:off y="4714875" x="2322511"/>
            <a:ext cy="22225" cx="608011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62" name="Shape 7862"/>
          <p:cNvSpPr/>
          <p:nvPr/>
        </p:nvSpPr>
        <p:spPr>
          <a:xfrm>
            <a:off y="4714875" x="1741486"/>
            <a:ext cy="22225" cx="433386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63" name="Shape 7863"/>
          <p:cNvSpPr/>
          <p:nvPr/>
        </p:nvSpPr>
        <p:spPr>
          <a:xfrm>
            <a:off y="4586287" x="2006600"/>
            <a:ext cy="152399" cx="315911"/>
          </a:xfrm>
          <a:custGeom>
            <a:pathLst>
              <a:path w="260" extrusionOk="0" h="119">
                <a:moveTo>
                  <a:pt y="12" x="0"/>
                </a:moveTo>
                <a:lnTo>
                  <a:pt y="12" x="0"/>
                </a:lnTo>
                <a:lnTo>
                  <a:pt y="25" x="13"/>
                </a:lnTo>
                <a:lnTo>
                  <a:pt y="38" x="28"/>
                </a:lnTo>
                <a:lnTo>
                  <a:pt y="49" x="43"/>
                </a:lnTo>
                <a:lnTo>
                  <a:pt y="59" x="58"/>
                </a:lnTo>
                <a:lnTo>
                  <a:pt y="69" x="74"/>
                </a:lnTo>
                <a:lnTo>
                  <a:pt y="78" x="89"/>
                </a:lnTo>
                <a:lnTo>
                  <a:pt y="86" x="105"/>
                </a:lnTo>
                <a:lnTo>
                  <a:pt y="94" x="122"/>
                </a:lnTo>
                <a:lnTo>
                  <a:pt y="99" x="138"/>
                </a:lnTo>
                <a:lnTo>
                  <a:pt y="105" x="155"/>
                </a:lnTo>
                <a:lnTo>
                  <a:pt y="109" x="172"/>
                </a:lnTo>
                <a:lnTo>
                  <a:pt y="114" x="190"/>
                </a:lnTo>
                <a:lnTo>
                  <a:pt y="117" x="208"/>
                </a:lnTo>
                <a:lnTo>
                  <a:pt y="118" x="225"/>
                </a:lnTo>
                <a:lnTo>
                  <a:pt y="119" x="243"/>
                </a:lnTo>
                <a:lnTo>
                  <a:pt y="119" x="260"/>
                </a:lnTo>
                <a:lnTo>
                  <a:pt y="102" x="260"/>
                </a:lnTo>
                <a:lnTo>
                  <a:pt y="102" x="244"/>
                </a:lnTo>
                <a:lnTo>
                  <a:pt y="101" x="227"/>
                </a:lnTo>
                <a:lnTo>
                  <a:pt y="99" x="210"/>
                </a:lnTo>
                <a:lnTo>
                  <a:pt y="96" x="194"/>
                </a:lnTo>
                <a:lnTo>
                  <a:pt y="92" x="177"/>
                </a:lnTo>
                <a:lnTo>
                  <a:pt y="88" x="161"/>
                </a:lnTo>
                <a:lnTo>
                  <a:pt y="82" x="144"/>
                </a:lnTo>
                <a:lnTo>
                  <a:pt y="76" x="128"/>
                </a:lnTo>
                <a:lnTo>
                  <a:pt y="71" x="112"/>
                </a:lnTo>
                <a:lnTo>
                  <a:pt y="62" x="98"/>
                </a:lnTo>
                <a:lnTo>
                  <a:pt y="53" x="82"/>
                </a:lnTo>
                <a:lnTo>
                  <a:pt y="45" x="68"/>
                </a:lnTo>
                <a:lnTo>
                  <a:pt y="35" x="53"/>
                </a:lnTo>
                <a:lnTo>
                  <a:pt y="23" x="39"/>
                </a:lnTo>
                <a:lnTo>
                  <a:pt y="12" x="26"/>
                </a:lnTo>
                <a:lnTo>
                  <a:pt y="0" x="13"/>
                </a:lnTo>
                <a:lnTo>
                  <a:pt y="0" x="13"/>
                </a:lnTo>
                <a:lnTo>
                  <a:pt y="12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64" name="Shape 7864"/>
          <p:cNvSpPr/>
          <p:nvPr/>
        </p:nvSpPr>
        <p:spPr>
          <a:xfrm>
            <a:off y="3589337" x="1066800"/>
            <a:ext cy="1011237" cx="955674"/>
          </a:xfrm>
          <a:custGeom>
            <a:pathLst>
              <a:path w="788" extrusionOk="0" h="786">
                <a:moveTo>
                  <a:pt y="0" x="13"/>
                </a:moveTo>
                <a:lnTo>
                  <a:pt y="12" x="0"/>
                </a:lnTo>
                <a:lnTo>
                  <a:pt y="786" x="775"/>
                </a:lnTo>
                <a:lnTo>
                  <a:pt y="774" x="788"/>
                </a:lnTo>
                <a:lnTo>
                  <a:pt y="0" x="13"/>
                </a:lnTo>
                <a:lnTo>
                  <a:pt y="0" x="13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65" name="Shape 7865"/>
          <p:cNvSpPr/>
          <p:nvPr/>
        </p:nvSpPr>
        <p:spPr>
          <a:xfrm>
            <a:off y="2935286" x="939800"/>
            <a:ext cy="669924" cx="142875"/>
          </a:xfrm>
          <a:custGeom>
            <a:pathLst>
              <a:path w="119" extrusionOk="0" h="521">
                <a:moveTo>
                  <a:pt y="0" x="106"/>
                </a:moveTo>
                <a:lnTo>
                  <a:pt y="0" x="106"/>
                </a:lnTo>
                <a:lnTo>
                  <a:pt y="15" x="93"/>
                </a:lnTo>
                <a:lnTo>
                  <a:pt y="28" x="82"/>
                </a:lnTo>
                <a:lnTo>
                  <a:pt y="43" x="70"/>
                </a:lnTo>
                <a:lnTo>
                  <a:pt y="58" x="60"/>
                </a:lnTo>
                <a:lnTo>
                  <a:pt y="74" x="50"/>
                </a:lnTo>
                <a:lnTo>
                  <a:pt y="89" x="42"/>
                </a:lnTo>
                <a:lnTo>
                  <a:pt y="105" x="33"/>
                </a:lnTo>
                <a:lnTo>
                  <a:pt y="122" x="26"/>
                </a:lnTo>
                <a:lnTo>
                  <a:pt y="140" x="20"/>
                </a:lnTo>
                <a:lnTo>
                  <a:pt y="155" x="14"/>
                </a:lnTo>
                <a:lnTo>
                  <a:pt y="173" x="10"/>
                </a:lnTo>
                <a:lnTo>
                  <a:pt y="191" x="6"/>
                </a:lnTo>
                <a:lnTo>
                  <a:pt y="208" x="3"/>
                </a:lnTo>
                <a:lnTo>
                  <a:pt y="226" x="2"/>
                </a:lnTo>
                <a:lnTo>
                  <a:pt y="243" x="0"/>
                </a:lnTo>
                <a:lnTo>
                  <a:pt y="261" x="0"/>
                </a:lnTo>
                <a:lnTo>
                  <a:pt y="279" x="0"/>
                </a:lnTo>
                <a:lnTo>
                  <a:pt y="296" x="2"/>
                </a:lnTo>
                <a:lnTo>
                  <a:pt y="313" x="3"/>
                </a:lnTo>
                <a:lnTo>
                  <a:pt y="332" x="6"/>
                </a:lnTo>
                <a:lnTo>
                  <a:pt y="349" x="10"/>
                </a:lnTo>
                <a:lnTo>
                  <a:pt y="366" x="14"/>
                </a:lnTo>
                <a:lnTo>
                  <a:pt y="383" x="20"/>
                </a:lnTo>
                <a:lnTo>
                  <a:pt y="399" x="26"/>
                </a:lnTo>
                <a:lnTo>
                  <a:pt y="416" x="33"/>
                </a:lnTo>
                <a:lnTo>
                  <a:pt y="432" x="42"/>
                </a:lnTo>
                <a:lnTo>
                  <a:pt y="448" x="50"/>
                </a:lnTo>
                <a:lnTo>
                  <a:pt y="463" x="60"/>
                </a:lnTo>
                <a:lnTo>
                  <a:pt y="478" x="70"/>
                </a:lnTo>
                <a:lnTo>
                  <a:pt y="494" x="82"/>
                </a:lnTo>
                <a:lnTo>
                  <a:pt y="508" x="93"/>
                </a:lnTo>
                <a:lnTo>
                  <a:pt y="521" x="106"/>
                </a:lnTo>
                <a:lnTo>
                  <a:pt y="509" x="119"/>
                </a:lnTo>
                <a:lnTo>
                  <a:pt y="495" x="106"/>
                </a:lnTo>
                <a:lnTo>
                  <a:pt y="482" x="95"/>
                </a:lnTo>
                <a:lnTo>
                  <a:pt y="468" x="85"/>
                </a:lnTo>
                <a:lnTo>
                  <a:pt y="453" x="75"/>
                </a:lnTo>
                <a:lnTo>
                  <a:pt y="439" x="65"/>
                </a:lnTo>
                <a:lnTo>
                  <a:pt y="423" x="57"/>
                </a:lnTo>
                <a:lnTo>
                  <a:pt y="409" x="49"/>
                </a:lnTo>
                <a:lnTo>
                  <a:pt y="393" x="43"/>
                </a:lnTo>
                <a:lnTo>
                  <a:pt y="377" x="36"/>
                </a:lnTo>
                <a:lnTo>
                  <a:pt y="360" x="32"/>
                </a:lnTo>
                <a:lnTo>
                  <a:pt y="345" x="27"/>
                </a:lnTo>
                <a:lnTo>
                  <a:pt y="327" x="23"/>
                </a:lnTo>
                <a:lnTo>
                  <a:pt y="312" x="20"/>
                </a:lnTo>
                <a:lnTo>
                  <a:pt y="294" x="19"/>
                </a:lnTo>
                <a:lnTo>
                  <a:pt y="277" x="17"/>
                </a:lnTo>
                <a:lnTo>
                  <a:pt y="261" x="17"/>
                </a:lnTo>
                <a:lnTo>
                  <a:pt y="244" x="17"/>
                </a:lnTo>
                <a:lnTo>
                  <a:pt y="227" x="19"/>
                </a:lnTo>
                <a:lnTo>
                  <a:pt y="210" x="20"/>
                </a:lnTo>
                <a:lnTo>
                  <a:pt y="194" x="23"/>
                </a:lnTo>
                <a:lnTo>
                  <a:pt y="177" x="27"/>
                </a:lnTo>
                <a:lnTo>
                  <a:pt y="161" x="32"/>
                </a:lnTo>
                <a:lnTo>
                  <a:pt y="145" x="36"/>
                </a:lnTo>
                <a:lnTo>
                  <a:pt y="128" x="43"/>
                </a:lnTo>
                <a:lnTo>
                  <a:pt y="112" x="49"/>
                </a:lnTo>
                <a:lnTo>
                  <a:pt y="98" x="57"/>
                </a:lnTo>
                <a:lnTo>
                  <a:pt y="82" x="65"/>
                </a:lnTo>
                <a:lnTo>
                  <a:pt y="68" x="75"/>
                </a:lnTo>
                <a:lnTo>
                  <a:pt y="54" x="85"/>
                </a:lnTo>
                <a:lnTo>
                  <a:pt y="39" x="95"/>
                </a:lnTo>
                <a:lnTo>
                  <a:pt y="26" x="106"/>
                </a:lnTo>
                <a:lnTo>
                  <a:pt y="13" x="119"/>
                </a:lnTo>
                <a:lnTo>
                  <a:pt y="13" x="119"/>
                </a:lnTo>
                <a:lnTo>
                  <a:pt y="0" x="106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66" name="Shape 7866"/>
          <p:cNvSpPr/>
          <p:nvPr/>
        </p:nvSpPr>
        <p:spPr>
          <a:xfrm>
            <a:off y="1938336" x="1066800"/>
            <a:ext cy="1012825" cx="955674"/>
          </a:xfrm>
          <a:custGeom>
            <a:pathLst>
              <a:path w="788" extrusionOk="0" h="787">
                <a:moveTo>
                  <a:pt y="12" x="788"/>
                </a:moveTo>
                <a:lnTo>
                  <a:pt y="0" x="775"/>
                </a:lnTo>
                <a:lnTo>
                  <a:pt y="774" x="0"/>
                </a:lnTo>
                <a:lnTo>
                  <a:pt y="787" x="13"/>
                </a:lnTo>
                <a:lnTo>
                  <a:pt y="12" x="788"/>
                </a:lnTo>
                <a:lnTo>
                  <a:pt y="12" x="788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67" name="Shape 7867"/>
          <p:cNvSpPr/>
          <p:nvPr/>
        </p:nvSpPr>
        <p:spPr>
          <a:xfrm>
            <a:off y="1801811" x="2006600"/>
            <a:ext cy="153987" cx="631824"/>
          </a:xfrm>
          <a:custGeom>
            <a:pathLst>
              <a:path w="521" extrusionOk="0" h="119">
                <a:moveTo>
                  <a:pt y="107" x="521"/>
                </a:moveTo>
                <a:lnTo>
                  <a:pt y="107" x="521"/>
                </a:lnTo>
                <a:lnTo>
                  <a:pt y="95" x="508"/>
                </a:lnTo>
                <a:lnTo>
                  <a:pt y="82" x="493"/>
                </a:lnTo>
                <a:lnTo>
                  <a:pt y="70" x="478"/>
                </a:lnTo>
                <a:lnTo>
                  <a:pt y="60" x="463"/>
                </a:lnTo>
                <a:lnTo>
                  <a:pt y="50" x="448"/>
                </a:lnTo>
                <a:lnTo>
                  <a:pt y="41" x="432"/>
                </a:lnTo>
                <a:lnTo>
                  <a:pt y="34" x="416"/>
                </a:lnTo>
                <a:lnTo>
                  <a:pt y="27" x="399"/>
                </a:lnTo>
                <a:lnTo>
                  <a:pt y="20" x="383"/>
                </a:lnTo>
                <a:lnTo>
                  <a:pt y="14" x="366"/>
                </a:lnTo>
                <a:lnTo>
                  <a:pt y="10" x="349"/>
                </a:lnTo>
                <a:lnTo>
                  <a:pt y="7" x="331"/>
                </a:lnTo>
                <a:lnTo>
                  <a:pt y="4" x="313"/>
                </a:lnTo>
                <a:lnTo>
                  <a:pt y="1" x="296"/>
                </a:lnTo>
                <a:lnTo>
                  <a:pt y="0" x="278"/>
                </a:lnTo>
                <a:lnTo>
                  <a:pt y="0" x="260"/>
                </a:lnTo>
                <a:lnTo>
                  <a:pt y="0" x="243"/>
                </a:lnTo>
                <a:lnTo>
                  <a:pt y="1" x="225"/>
                </a:lnTo>
                <a:lnTo>
                  <a:pt y="4" x="208"/>
                </a:lnTo>
                <a:lnTo>
                  <a:pt y="7" x="190"/>
                </a:lnTo>
                <a:lnTo>
                  <a:pt y="10" x="172"/>
                </a:lnTo>
                <a:lnTo>
                  <a:pt y="14" x="155"/>
                </a:lnTo>
                <a:lnTo>
                  <a:pt y="20" x="138"/>
                </a:lnTo>
                <a:lnTo>
                  <a:pt y="27" x="122"/>
                </a:lnTo>
                <a:lnTo>
                  <a:pt y="34" x="105"/>
                </a:lnTo>
                <a:lnTo>
                  <a:pt y="41" x="89"/>
                </a:lnTo>
                <a:lnTo>
                  <a:pt y="50" x="74"/>
                </a:lnTo>
                <a:lnTo>
                  <a:pt y="60" x="58"/>
                </a:lnTo>
                <a:lnTo>
                  <a:pt y="70" x="43"/>
                </a:lnTo>
                <a:lnTo>
                  <a:pt y="82" x="28"/>
                </a:lnTo>
                <a:lnTo>
                  <a:pt y="95" x="13"/>
                </a:lnTo>
                <a:lnTo>
                  <a:pt y="107" x="0"/>
                </a:lnTo>
                <a:lnTo>
                  <a:pt y="119" x="13"/>
                </a:lnTo>
                <a:lnTo>
                  <a:pt y="107" x="26"/>
                </a:lnTo>
                <a:lnTo>
                  <a:pt y="96" x="39"/>
                </a:lnTo>
                <a:lnTo>
                  <a:pt y="84" x="53"/>
                </a:lnTo>
                <a:lnTo>
                  <a:pt y="74" x="68"/>
                </a:lnTo>
                <a:lnTo>
                  <a:pt y="66" x="82"/>
                </a:lnTo>
                <a:lnTo>
                  <a:pt y="57" x="98"/>
                </a:lnTo>
                <a:lnTo>
                  <a:pt y="50" x="112"/>
                </a:lnTo>
                <a:lnTo>
                  <a:pt y="43" x="128"/>
                </a:lnTo>
                <a:lnTo>
                  <a:pt y="37" x="144"/>
                </a:lnTo>
                <a:lnTo>
                  <a:pt y="31" x="161"/>
                </a:lnTo>
                <a:lnTo>
                  <a:pt y="27" x="177"/>
                </a:lnTo>
                <a:lnTo>
                  <a:pt y="24" x="194"/>
                </a:lnTo>
                <a:lnTo>
                  <a:pt y="21" x="210"/>
                </a:lnTo>
                <a:lnTo>
                  <a:pt y="19" x="227"/>
                </a:lnTo>
                <a:lnTo>
                  <a:pt y="17" x="244"/>
                </a:lnTo>
                <a:lnTo>
                  <a:pt y="17" x="260"/>
                </a:lnTo>
                <a:lnTo>
                  <a:pt y="17" x="277"/>
                </a:lnTo>
                <a:lnTo>
                  <a:pt y="19" x="294"/>
                </a:lnTo>
                <a:lnTo>
                  <a:pt y="21" x="311"/>
                </a:lnTo>
                <a:lnTo>
                  <a:pt y="24" x="327"/>
                </a:lnTo>
                <a:lnTo>
                  <a:pt y="27" x="344"/>
                </a:lnTo>
                <a:lnTo>
                  <a:pt y="31" x="360"/>
                </a:lnTo>
                <a:lnTo>
                  <a:pt y="37" x="377"/>
                </a:lnTo>
                <a:lnTo>
                  <a:pt y="43" x="393"/>
                </a:lnTo>
                <a:lnTo>
                  <a:pt y="50" x="409"/>
                </a:lnTo>
                <a:lnTo>
                  <a:pt y="57" x="423"/>
                </a:lnTo>
                <a:lnTo>
                  <a:pt y="66" x="439"/>
                </a:lnTo>
                <a:lnTo>
                  <a:pt y="74" x="453"/>
                </a:lnTo>
                <a:lnTo>
                  <a:pt y="84" x="468"/>
                </a:lnTo>
                <a:lnTo>
                  <a:pt y="96" x="482"/>
                </a:lnTo>
                <a:lnTo>
                  <a:pt y="107" x="495"/>
                </a:lnTo>
                <a:lnTo>
                  <a:pt y="119" x="508"/>
                </a:lnTo>
                <a:lnTo>
                  <a:pt y="119" x="508"/>
                </a:lnTo>
                <a:lnTo>
                  <a:pt y="107" x="521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68" name="Shape 7868"/>
          <p:cNvSpPr/>
          <p:nvPr/>
        </p:nvSpPr>
        <p:spPr>
          <a:xfrm>
            <a:off y="1938336" x="2622550"/>
            <a:ext cy="1012825" cx="955674"/>
          </a:xfrm>
          <a:custGeom>
            <a:pathLst>
              <a:path w="788" extrusionOk="0" h="787">
                <a:moveTo>
                  <a:pt y="787" x="775"/>
                </a:moveTo>
                <a:lnTo>
                  <a:pt y="774" x="788"/>
                </a:lnTo>
                <a:lnTo>
                  <a:pt y="0" x="13"/>
                </a:lnTo>
                <a:lnTo>
                  <a:pt y="12" x="0"/>
                </a:lnTo>
                <a:lnTo>
                  <a:pt y="787" x="775"/>
                </a:lnTo>
                <a:lnTo>
                  <a:pt y="787" x="775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69" name="Shape 7869"/>
          <p:cNvSpPr/>
          <p:nvPr/>
        </p:nvSpPr>
        <p:spPr>
          <a:xfrm>
            <a:off y="2935286" x="3562350"/>
            <a:ext cy="669924" cx="144461"/>
          </a:xfrm>
          <a:custGeom>
            <a:pathLst>
              <a:path w="119" extrusionOk="0" h="521">
                <a:moveTo>
                  <a:pt y="521" x="13"/>
                </a:moveTo>
                <a:lnTo>
                  <a:pt y="521" x="13"/>
                </a:lnTo>
                <a:lnTo>
                  <a:pt y="508" x="26"/>
                </a:lnTo>
                <a:lnTo>
                  <a:pt y="494" x="37"/>
                </a:lnTo>
                <a:lnTo>
                  <a:pt y="478" x="49"/>
                </a:lnTo>
                <a:lnTo>
                  <a:pt y="463" x="59"/>
                </a:lnTo>
                <a:lnTo>
                  <a:pt y="448" x="69"/>
                </a:lnTo>
                <a:lnTo>
                  <a:pt y="432" x="77"/>
                </a:lnTo>
                <a:lnTo>
                  <a:pt y="416" x="86"/>
                </a:lnTo>
                <a:lnTo>
                  <a:pt y="399" x="93"/>
                </a:lnTo>
                <a:lnTo>
                  <a:pt y="383" x="99"/>
                </a:lnTo>
                <a:lnTo>
                  <a:pt y="366" x="105"/>
                </a:lnTo>
                <a:lnTo>
                  <a:pt y="349" x="109"/>
                </a:lnTo>
                <a:lnTo>
                  <a:pt y="332" x="113"/>
                </a:lnTo>
                <a:lnTo>
                  <a:pt y="313" x="116"/>
                </a:lnTo>
                <a:lnTo>
                  <a:pt y="296" x="118"/>
                </a:lnTo>
                <a:lnTo>
                  <a:pt y="279" x="119"/>
                </a:lnTo>
                <a:lnTo>
                  <a:pt y="261" x="119"/>
                </a:lnTo>
                <a:lnTo>
                  <a:pt y="243" x="119"/>
                </a:lnTo>
                <a:lnTo>
                  <a:pt y="226" x="118"/>
                </a:lnTo>
                <a:lnTo>
                  <a:pt y="208" x="116"/>
                </a:lnTo>
                <a:lnTo>
                  <a:pt y="191" x="113"/>
                </a:lnTo>
                <a:lnTo>
                  <a:pt y="173" x="109"/>
                </a:lnTo>
                <a:lnTo>
                  <a:pt y="155" x="105"/>
                </a:lnTo>
                <a:lnTo>
                  <a:pt y="140" x="99"/>
                </a:lnTo>
                <a:lnTo>
                  <a:pt y="122" x="93"/>
                </a:lnTo>
                <a:lnTo>
                  <a:pt y="105" x="86"/>
                </a:lnTo>
                <a:lnTo>
                  <a:pt y="89" x="77"/>
                </a:lnTo>
                <a:lnTo>
                  <a:pt y="74" x="69"/>
                </a:lnTo>
                <a:lnTo>
                  <a:pt y="58" x="59"/>
                </a:lnTo>
                <a:lnTo>
                  <a:pt y="43" x="49"/>
                </a:lnTo>
                <a:lnTo>
                  <a:pt y="28" x="37"/>
                </a:lnTo>
                <a:lnTo>
                  <a:pt y="15" x="26"/>
                </a:lnTo>
                <a:lnTo>
                  <a:pt y="0" x="13"/>
                </a:lnTo>
                <a:lnTo>
                  <a:pt y="13" x="0"/>
                </a:lnTo>
                <a:lnTo>
                  <a:pt y="26" x="13"/>
                </a:lnTo>
                <a:lnTo>
                  <a:pt y="39" x="24"/>
                </a:lnTo>
                <a:lnTo>
                  <a:pt y="54" x="34"/>
                </a:lnTo>
                <a:lnTo>
                  <a:pt y="68" x="44"/>
                </a:lnTo>
                <a:lnTo>
                  <a:pt y="82" x="54"/>
                </a:lnTo>
                <a:lnTo>
                  <a:pt y="98" x="62"/>
                </a:lnTo>
                <a:lnTo>
                  <a:pt y="112" x="70"/>
                </a:lnTo>
                <a:lnTo>
                  <a:pt y="128" x="76"/>
                </a:lnTo>
                <a:lnTo>
                  <a:pt y="145" x="83"/>
                </a:lnTo>
                <a:lnTo>
                  <a:pt y="161" x="87"/>
                </a:lnTo>
                <a:lnTo>
                  <a:pt y="177" x="92"/>
                </a:lnTo>
                <a:lnTo>
                  <a:pt y="194" x="96"/>
                </a:lnTo>
                <a:lnTo>
                  <a:pt y="210" x="99"/>
                </a:lnTo>
                <a:lnTo>
                  <a:pt y="227" x="100"/>
                </a:lnTo>
                <a:lnTo>
                  <a:pt y="244" x="102"/>
                </a:lnTo>
                <a:lnTo>
                  <a:pt y="261" x="102"/>
                </a:lnTo>
                <a:lnTo>
                  <a:pt y="277" x="102"/>
                </a:lnTo>
                <a:lnTo>
                  <a:pt y="294" x="100"/>
                </a:lnTo>
                <a:lnTo>
                  <a:pt y="312" x="99"/>
                </a:lnTo>
                <a:lnTo>
                  <a:pt y="327" x="96"/>
                </a:lnTo>
                <a:lnTo>
                  <a:pt y="345" x="92"/>
                </a:lnTo>
                <a:lnTo>
                  <a:pt y="360" x="87"/>
                </a:lnTo>
                <a:lnTo>
                  <a:pt y="377" x="83"/>
                </a:lnTo>
                <a:lnTo>
                  <a:pt y="393" x="76"/>
                </a:lnTo>
                <a:lnTo>
                  <a:pt y="409" x="70"/>
                </a:lnTo>
                <a:lnTo>
                  <a:pt y="423" x="62"/>
                </a:lnTo>
                <a:lnTo>
                  <a:pt y="439" x="54"/>
                </a:lnTo>
                <a:lnTo>
                  <a:pt y="453" x="44"/>
                </a:lnTo>
                <a:lnTo>
                  <a:pt y="468" x="34"/>
                </a:lnTo>
                <a:lnTo>
                  <a:pt y="482" x="24"/>
                </a:lnTo>
                <a:lnTo>
                  <a:pt y="495" x="13"/>
                </a:lnTo>
                <a:lnTo>
                  <a:pt y="509" x="0"/>
                </a:lnTo>
                <a:lnTo>
                  <a:pt y="509" x="0"/>
                </a:lnTo>
                <a:lnTo>
                  <a:pt y="521" x="13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70" name="Shape 7870"/>
          <p:cNvSpPr/>
          <p:nvPr/>
        </p:nvSpPr>
        <p:spPr>
          <a:xfrm>
            <a:off y="3589337" x="2622550"/>
            <a:ext cy="1011237" cx="955674"/>
          </a:xfrm>
          <a:custGeom>
            <a:pathLst>
              <a:path w="788" extrusionOk="0" h="786">
                <a:moveTo>
                  <a:pt y="774" x="0"/>
                </a:moveTo>
                <a:lnTo>
                  <a:pt y="786" x="13"/>
                </a:lnTo>
                <a:lnTo>
                  <a:pt y="12" x="788"/>
                </a:lnTo>
                <a:lnTo>
                  <a:pt y="0" x="775"/>
                </a:lnTo>
                <a:lnTo>
                  <a:pt y="774" x="0"/>
                </a:lnTo>
                <a:lnTo>
                  <a:pt y="774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71" name="Shape 7871"/>
          <p:cNvSpPr/>
          <p:nvPr/>
        </p:nvSpPr>
        <p:spPr>
          <a:xfrm>
            <a:off y="4586287" x="2463800"/>
            <a:ext cy="125412" cx="174624"/>
          </a:xfrm>
          <a:custGeom>
            <a:pathLst>
              <a:path w="144" extrusionOk="0" h="99">
                <a:moveTo>
                  <a:pt y="99" x="6"/>
                </a:moveTo>
                <a:lnTo>
                  <a:pt y="92" x="25"/>
                </a:lnTo>
                <a:lnTo>
                  <a:pt y="84" x="43"/>
                </a:lnTo>
                <a:lnTo>
                  <a:pt y="75" x="61"/>
                </a:lnTo>
                <a:lnTo>
                  <a:pt y="65" x="79"/>
                </a:lnTo>
                <a:lnTo>
                  <a:pt y="53" x="96"/>
                </a:lnTo>
                <a:lnTo>
                  <a:pt y="41" x="112"/>
                </a:lnTo>
                <a:lnTo>
                  <a:pt y="28" x="128"/>
                </a:lnTo>
                <a:lnTo>
                  <a:pt y="12" x="144"/>
                </a:lnTo>
                <a:lnTo>
                  <a:pt y="0" x="131"/>
                </a:lnTo>
                <a:lnTo>
                  <a:pt y="13" x="116"/>
                </a:lnTo>
                <a:lnTo>
                  <a:pt y="26" x="102"/>
                </a:lnTo>
                <a:lnTo>
                  <a:pt y="39" x="86"/>
                </a:lnTo>
                <a:lnTo>
                  <a:pt y="49" x="69"/>
                </a:lnTo>
                <a:lnTo>
                  <a:pt y="59" x="52"/>
                </a:lnTo>
                <a:lnTo>
                  <a:pt y="68" x="35"/>
                </a:lnTo>
                <a:lnTo>
                  <a:pt y="76" x="18"/>
                </a:lnTo>
                <a:lnTo>
                  <a:pt y="82" x="0"/>
                </a:lnTo>
                <a:lnTo>
                  <a:pt y="99" x="6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72" name="Shape 7872"/>
          <p:cNvSpPr/>
          <p:nvPr/>
        </p:nvSpPr>
        <p:spPr>
          <a:xfrm>
            <a:off y="2274886" x="1385887"/>
            <a:ext cy="339724" cx="319087"/>
          </a:xfrm>
          <a:custGeom>
            <a:pathLst>
              <a:path w="264" extrusionOk="0" h="264">
                <a:moveTo>
                  <a:pt y="69" x="69"/>
                </a:moveTo>
                <a:lnTo>
                  <a:pt y="82" x="58"/>
                </a:lnTo>
                <a:lnTo>
                  <a:pt y="96" x="48"/>
                </a:lnTo>
                <a:lnTo>
                  <a:pt y="109" x="41"/>
                </a:lnTo>
                <a:lnTo>
                  <a:pt y="124" x="35"/>
                </a:lnTo>
                <a:lnTo>
                  <a:pt y="136" x="31"/>
                </a:lnTo>
                <a:lnTo>
                  <a:pt y="151" x="26"/>
                </a:lnTo>
                <a:lnTo>
                  <a:pt y="165" x="23"/>
                </a:lnTo>
                <a:lnTo>
                  <a:pt y="178" x="22"/>
                </a:lnTo>
                <a:lnTo>
                  <a:pt y="204" x="19"/>
                </a:lnTo>
                <a:lnTo>
                  <a:pt y="227" x="16"/>
                </a:lnTo>
                <a:lnTo>
                  <a:pt y="238" x="13"/>
                </a:lnTo>
                <a:lnTo>
                  <a:pt y="247" x="10"/>
                </a:lnTo>
                <a:lnTo>
                  <a:pt y="255" x="6"/>
                </a:lnTo>
                <a:lnTo>
                  <a:pt y="264" x="0"/>
                </a:lnTo>
                <a:lnTo>
                  <a:pt y="257" x="8"/>
                </a:lnTo>
                <a:lnTo>
                  <a:pt y="253" x="16"/>
                </a:lnTo>
                <a:lnTo>
                  <a:pt y="250" x="25"/>
                </a:lnTo>
                <a:lnTo>
                  <a:pt y="247" x="35"/>
                </a:lnTo>
                <a:lnTo>
                  <a:pt y="244" x="59"/>
                </a:lnTo>
                <a:lnTo>
                  <a:pt y="241" x="85"/>
                </a:lnTo>
                <a:lnTo>
                  <a:pt y="240" x="98"/>
                </a:lnTo>
                <a:lnTo>
                  <a:pt y="237" x="112"/>
                </a:lnTo>
                <a:lnTo>
                  <a:pt y="234" x="127"/>
                </a:lnTo>
                <a:lnTo>
                  <a:pt y="230" x="141"/>
                </a:lnTo>
                <a:lnTo>
                  <a:pt y="224" x="154"/>
                </a:lnTo>
                <a:lnTo>
                  <a:pt y="215" x="168"/>
                </a:lnTo>
                <a:lnTo>
                  <a:pt y="207" x="182"/>
                </a:lnTo>
                <a:lnTo>
                  <a:pt y="195" x="195"/>
                </a:lnTo>
                <a:lnTo>
                  <a:pt y="182" x="207"/>
                </a:lnTo>
                <a:lnTo>
                  <a:pt y="168" x="217"/>
                </a:lnTo>
                <a:lnTo>
                  <a:pt y="155" x="224"/>
                </a:lnTo>
                <a:lnTo>
                  <a:pt y="141" x="230"/>
                </a:lnTo>
                <a:lnTo>
                  <a:pt y="126" x="234"/>
                </a:lnTo>
                <a:lnTo>
                  <a:pt y="114" x="238"/>
                </a:lnTo>
                <a:lnTo>
                  <a:pt y="99" x="240"/>
                </a:lnTo>
                <a:lnTo>
                  <a:pt y="86" x="243"/>
                </a:lnTo>
                <a:lnTo>
                  <a:pt y="61" x="245"/>
                </a:lnTo>
                <a:lnTo>
                  <a:pt y="38" x="248"/>
                </a:lnTo>
                <a:lnTo>
                  <a:pt y="26" x="251"/>
                </a:lnTo>
                <a:lnTo>
                  <a:pt y="18" x="254"/>
                </a:lnTo>
                <a:lnTo>
                  <a:pt y="7" x="258"/>
                </a:lnTo>
                <a:lnTo>
                  <a:pt y="0" x="264"/>
                </a:lnTo>
                <a:lnTo>
                  <a:pt y="6" x="257"/>
                </a:lnTo>
                <a:lnTo>
                  <a:pt y="12" x="248"/>
                </a:lnTo>
                <a:lnTo>
                  <a:pt y="15" x="240"/>
                </a:lnTo>
                <a:lnTo>
                  <a:pt y="18" x="228"/>
                </a:lnTo>
                <a:lnTo>
                  <a:pt y="20" x="205"/>
                </a:lnTo>
                <a:lnTo>
                  <a:pt y="23" x="180"/>
                </a:lnTo>
                <a:lnTo>
                  <a:pt y="25" x="165"/>
                </a:lnTo>
                <a:lnTo>
                  <a:pt y="28" x="152"/>
                </a:lnTo>
                <a:lnTo>
                  <a:pt y="30" x="138"/>
                </a:lnTo>
                <a:lnTo>
                  <a:pt y="35" x="124"/>
                </a:lnTo>
                <a:lnTo>
                  <a:pt y="40" x="109"/>
                </a:lnTo>
                <a:lnTo>
                  <a:pt y="48" x="96"/>
                </a:lnTo>
                <a:lnTo>
                  <a:pt y="58" x="82"/>
                </a:lnTo>
                <a:lnTo>
                  <a:pt y="69" x="6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73" name="Shape 7873"/>
          <p:cNvSpPr/>
          <p:nvPr/>
        </p:nvSpPr>
        <p:spPr>
          <a:xfrm>
            <a:off y="2357436" x="1376362"/>
            <a:ext cy="265111" cx="98425"/>
          </a:xfrm>
          <a:custGeom>
            <a:pathLst>
              <a:path w="82" extrusionOk="0" h="207">
                <a:moveTo>
                  <a:pt y="194" x="0"/>
                </a:moveTo>
                <a:lnTo>
                  <a:pt y="207" x="13"/>
                </a:lnTo>
                <a:lnTo>
                  <a:pt y="198" x="20"/>
                </a:lnTo>
                <a:lnTo>
                  <a:pt y="188" x="26"/>
                </a:lnTo>
                <a:lnTo>
                  <a:pt y="177" x="29"/>
                </a:lnTo>
                <a:lnTo>
                  <a:pt y="165" x="32"/>
                </a:lnTo>
                <a:lnTo>
                  <a:pt y="142" x="35"/>
                </a:lnTo>
                <a:lnTo>
                  <a:pt y="116" x="38"/>
                </a:lnTo>
                <a:lnTo>
                  <a:pt y="104" x="39"/>
                </a:lnTo>
                <a:lnTo>
                  <a:pt y="89" x="42"/>
                </a:lnTo>
                <a:lnTo>
                  <a:pt y="76" x="45"/>
                </a:lnTo>
                <a:lnTo>
                  <a:pt y="63" x="49"/>
                </a:lnTo>
                <a:lnTo>
                  <a:pt y="51" x="55"/>
                </a:lnTo>
                <a:lnTo>
                  <a:pt y="38" x="62"/>
                </a:lnTo>
                <a:lnTo>
                  <a:pt y="25" x="72"/>
                </a:lnTo>
                <a:lnTo>
                  <a:pt y="12" x="82"/>
                </a:lnTo>
                <a:lnTo>
                  <a:pt y="0" x="71"/>
                </a:lnTo>
                <a:lnTo>
                  <a:pt y="13" x="58"/>
                </a:lnTo>
                <a:lnTo>
                  <a:pt y="28" x="48"/>
                </a:lnTo>
                <a:lnTo>
                  <a:pt y="42" x="39"/>
                </a:lnTo>
                <a:lnTo>
                  <a:pt y="58" x="33"/>
                </a:lnTo>
                <a:lnTo>
                  <a:pt y="72" x="29"/>
                </a:lnTo>
                <a:lnTo>
                  <a:pt y="86" x="25"/>
                </a:lnTo>
                <a:lnTo>
                  <a:pt y="101" x="22"/>
                </a:lnTo>
                <a:lnTo>
                  <a:pt y="114" x="20"/>
                </a:lnTo>
                <a:lnTo>
                  <a:pt y="139" x="17"/>
                </a:lnTo>
                <a:lnTo>
                  <a:pt y="162" x="15"/>
                </a:lnTo>
                <a:lnTo>
                  <a:pt y="172" x="12"/>
                </a:lnTo>
                <a:lnTo>
                  <a:pt y="181" x="9"/>
                </a:lnTo>
                <a:lnTo>
                  <a:pt y="188" x="6"/>
                </a:lnTo>
                <a:lnTo>
                  <a:pt y="194" x="0"/>
                </a:lnTo>
                <a:lnTo>
                  <a:pt y="207" x="13"/>
                </a:lnTo>
                <a:lnTo>
                  <a:pt y="194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74" name="Shape 7874"/>
          <p:cNvSpPr/>
          <p:nvPr/>
        </p:nvSpPr>
        <p:spPr>
          <a:xfrm>
            <a:off y="2517775" x="1376362"/>
            <a:ext cy="104775" cx="252411"/>
          </a:xfrm>
          <a:custGeom>
            <a:pathLst>
              <a:path w="208" extrusionOk="0" h="82">
                <a:moveTo>
                  <a:pt y="0" x="195"/>
                </a:moveTo>
                <a:lnTo>
                  <a:pt y="0" x="195"/>
                </a:lnTo>
                <a:lnTo>
                  <a:pt y="12" x="184"/>
                </a:lnTo>
                <a:lnTo>
                  <a:pt y="20" x="171"/>
                </a:lnTo>
                <a:lnTo>
                  <a:pt y="27" x="158"/>
                </a:lnTo>
                <a:lnTo>
                  <a:pt y="33" x="145"/>
                </a:lnTo>
                <a:lnTo>
                  <a:pt y="37" x="131"/>
                </a:lnTo>
                <a:lnTo>
                  <a:pt y="40" x="118"/>
                </a:lnTo>
                <a:lnTo>
                  <a:pt y="43" x="103"/>
                </a:lnTo>
                <a:lnTo>
                  <a:pt y="45" x="91"/>
                </a:lnTo>
                <a:lnTo>
                  <a:pt y="47" x="65"/>
                </a:lnTo>
                <a:lnTo>
                  <a:pt y="50" x="40"/>
                </a:lnTo>
                <a:lnTo>
                  <a:pt y="53" x="29"/>
                </a:lnTo>
                <a:lnTo>
                  <a:pt y="57" x="19"/>
                </a:lnTo>
                <a:lnTo>
                  <a:pt y="62" x="9"/>
                </a:lnTo>
                <a:lnTo>
                  <a:pt y="69" x="0"/>
                </a:lnTo>
                <a:lnTo>
                  <a:pt y="82" x="13"/>
                </a:lnTo>
                <a:lnTo>
                  <a:pt y="76" x="19"/>
                </a:lnTo>
                <a:lnTo>
                  <a:pt y="73" x="26"/>
                </a:lnTo>
                <a:lnTo>
                  <a:pt y="70" x="35"/>
                </a:lnTo>
                <a:lnTo>
                  <a:pt y="67" x="43"/>
                </a:lnTo>
                <a:lnTo>
                  <a:pt y="65" x="66"/>
                </a:lnTo>
                <a:lnTo>
                  <a:pt y="62" x="93"/>
                </a:lnTo>
                <a:lnTo>
                  <a:pt y="60" x="106"/>
                </a:lnTo>
                <a:lnTo>
                  <a:pt y="57" x="121"/>
                </a:lnTo>
                <a:lnTo>
                  <a:pt y="55" x="135"/>
                </a:lnTo>
                <a:lnTo>
                  <a:pt y="49" x="151"/>
                </a:lnTo>
                <a:lnTo>
                  <a:pt y="43" x="165"/>
                </a:lnTo>
                <a:lnTo>
                  <a:pt y="34" x="179"/>
                </a:lnTo>
                <a:lnTo>
                  <a:pt y="26" x="194"/>
                </a:lnTo>
                <a:lnTo>
                  <a:pt y="13" x="208"/>
                </a:lnTo>
                <a:lnTo>
                  <a:pt y="13" x="208"/>
                </a:lnTo>
                <a:lnTo>
                  <a:pt y="0" x="195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75" name="Shape 7875"/>
          <p:cNvSpPr/>
          <p:nvPr/>
        </p:nvSpPr>
        <p:spPr>
          <a:xfrm>
            <a:off y="2268536" x="1612900"/>
            <a:ext cy="265111" cx="101600"/>
          </a:xfrm>
          <a:custGeom>
            <a:pathLst>
              <a:path w="83" extrusionOk="0" h="206">
                <a:moveTo>
                  <a:pt y="11" x="83"/>
                </a:moveTo>
                <a:lnTo>
                  <a:pt y="0" x="70"/>
                </a:lnTo>
                <a:lnTo>
                  <a:pt y="8" x="63"/>
                </a:lnTo>
                <a:lnTo>
                  <a:pt y="18" x="57"/>
                </a:lnTo>
                <a:lnTo>
                  <a:pt y="30" x="55"/>
                </a:lnTo>
                <a:lnTo>
                  <a:pt y="41" x="52"/>
                </a:lnTo>
                <a:lnTo>
                  <a:pt y="64" x="49"/>
                </a:lnTo>
                <a:lnTo>
                  <a:pt y="90" x="46"/>
                </a:lnTo>
                <a:lnTo>
                  <a:pt y="103" x="43"/>
                </a:lnTo>
                <a:lnTo>
                  <a:pt y="116" x="42"/>
                </a:lnTo>
                <a:lnTo>
                  <a:pt y="130" x="37"/>
                </a:lnTo>
                <a:lnTo>
                  <a:pt y="143" x="33"/>
                </a:lnTo>
                <a:lnTo>
                  <a:pt y="156" x="27"/>
                </a:lnTo>
                <a:lnTo>
                  <a:pt y="169" x="20"/>
                </a:lnTo>
                <a:lnTo>
                  <a:pt y="182" x="12"/>
                </a:lnTo>
                <a:lnTo>
                  <a:pt y="193" x="0"/>
                </a:lnTo>
                <a:lnTo>
                  <a:pt y="206" x="13"/>
                </a:lnTo>
                <a:lnTo>
                  <a:pt y="192" x="26"/>
                </a:lnTo>
                <a:lnTo>
                  <a:pt y="179" x="36"/>
                </a:lnTo>
                <a:lnTo>
                  <a:pt y="163" x="43"/>
                </a:lnTo>
                <a:lnTo>
                  <a:pt y="149" x="50"/>
                </a:lnTo>
                <a:lnTo>
                  <a:pt y="134" x="55"/>
                </a:lnTo>
                <a:lnTo>
                  <a:pt y="120" x="59"/>
                </a:lnTo>
                <a:lnTo>
                  <a:pt y="106" x="60"/>
                </a:lnTo>
                <a:lnTo>
                  <a:pt y="93" x="63"/>
                </a:lnTo>
                <a:lnTo>
                  <a:pt y="67" x="66"/>
                </a:lnTo>
                <a:lnTo>
                  <a:pt y="44" x="69"/>
                </a:lnTo>
                <a:lnTo>
                  <a:pt y="34" x="70"/>
                </a:lnTo>
                <a:lnTo>
                  <a:pt y="25" x="75"/>
                </a:lnTo>
                <a:lnTo>
                  <a:pt y="18" x="78"/>
                </a:lnTo>
                <a:lnTo>
                  <a:pt y="11" x="83"/>
                </a:lnTo>
                <a:lnTo>
                  <a:pt y="0" x="70"/>
                </a:lnTo>
                <a:lnTo>
                  <a:pt y="11" x="83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76" name="Shape 7876"/>
          <p:cNvSpPr/>
          <p:nvPr/>
        </p:nvSpPr>
        <p:spPr>
          <a:xfrm>
            <a:off y="2268536" x="1462087"/>
            <a:ext cy="103186" cx="252411"/>
          </a:xfrm>
          <a:custGeom>
            <a:pathLst>
              <a:path w="207" extrusionOk="0" h="80">
                <a:moveTo>
                  <a:pt y="80" x="11"/>
                </a:moveTo>
                <a:lnTo>
                  <a:pt y="80" x="11"/>
                </a:lnTo>
                <a:lnTo>
                  <a:pt y="70" x="24"/>
                </a:lnTo>
                <a:lnTo>
                  <a:pt y="61" x="37"/>
                </a:lnTo>
                <a:lnTo>
                  <a:pt y="54" x="50"/>
                </a:lnTo>
                <a:lnTo>
                  <a:pt y="48" x="63"/>
                </a:lnTo>
                <a:lnTo>
                  <a:pt y="44" x="77"/>
                </a:lnTo>
                <a:lnTo>
                  <a:pt y="41" x="90"/>
                </a:lnTo>
                <a:lnTo>
                  <a:pt y="38" x="103"/>
                </a:lnTo>
                <a:lnTo>
                  <a:pt y="37" x="117"/>
                </a:lnTo>
                <a:lnTo>
                  <a:pt y="34" x="143"/>
                </a:lnTo>
                <a:lnTo>
                  <a:pt y="31" x="166"/>
                </a:lnTo>
                <a:lnTo>
                  <a:pt y="28" x="177"/>
                </a:lnTo>
                <a:lnTo>
                  <a:pt y="24" x="189"/>
                </a:lnTo>
                <a:lnTo>
                  <a:pt y="18" x="199"/>
                </a:lnTo>
                <a:lnTo>
                  <a:pt y="11" x="207"/>
                </a:lnTo>
                <a:lnTo>
                  <a:pt y="0" x="194"/>
                </a:lnTo>
                <a:lnTo>
                  <a:pt y="4" x="189"/>
                </a:lnTo>
                <a:lnTo>
                  <a:pt y="8" x="181"/>
                </a:lnTo>
                <a:lnTo>
                  <a:pt y="11" x="173"/>
                </a:lnTo>
                <a:lnTo>
                  <a:pt y="14" x="163"/>
                </a:lnTo>
                <a:lnTo>
                  <a:pt y="17" x="140"/>
                </a:lnTo>
                <a:lnTo>
                  <a:pt y="20" x="114"/>
                </a:lnTo>
                <a:lnTo>
                  <a:pt y="21" x="101"/>
                </a:lnTo>
                <a:lnTo>
                  <a:pt y="24" x="87"/>
                </a:lnTo>
                <a:lnTo>
                  <a:pt y="27" x="71"/>
                </a:lnTo>
                <a:lnTo>
                  <a:pt y="31" x="57"/>
                </a:lnTo>
                <a:lnTo>
                  <a:pt y="38" x="42"/>
                </a:lnTo>
                <a:lnTo>
                  <a:pt y="45" x="28"/>
                </a:lnTo>
                <a:lnTo>
                  <a:pt y="55" x="12"/>
                </a:lnTo>
                <a:lnTo>
                  <a:pt y="68" x="0"/>
                </a:lnTo>
                <a:lnTo>
                  <a:pt y="68" x="0"/>
                </a:lnTo>
                <a:lnTo>
                  <a:pt y="80" x="11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77" name="Shape 7877"/>
          <p:cNvSpPr/>
          <p:nvPr/>
        </p:nvSpPr>
        <p:spPr>
          <a:xfrm>
            <a:off y="3925887" x="2935286"/>
            <a:ext cy="336550" cx="319086"/>
          </a:xfrm>
          <a:custGeom>
            <a:pathLst>
              <a:path w="263" extrusionOk="0" h="263">
                <a:moveTo>
                  <a:pt y="194" x="195"/>
                </a:moveTo>
                <a:lnTo>
                  <a:pt y="181" x="206"/>
                </a:lnTo>
                <a:lnTo>
                  <a:pt y="168" x="216"/>
                </a:lnTo>
                <a:lnTo>
                  <a:pt y="154" x="223"/>
                </a:lnTo>
                <a:lnTo>
                  <a:pt y="141" x="229"/>
                </a:lnTo>
                <a:lnTo>
                  <a:pt y="126" x="235"/>
                </a:lnTo>
                <a:lnTo>
                  <a:pt y="112" x="238"/>
                </a:lnTo>
                <a:lnTo>
                  <a:pt y="99" x="240"/>
                </a:lnTo>
                <a:lnTo>
                  <a:pt y="86" x="242"/>
                </a:lnTo>
                <a:lnTo>
                  <a:pt y="60" x="245"/>
                </a:lnTo>
                <a:lnTo>
                  <a:pt y="36" x="248"/>
                </a:lnTo>
                <a:lnTo>
                  <a:pt y="26" x="250"/>
                </a:lnTo>
                <a:lnTo>
                  <a:pt y="16" x="253"/>
                </a:lnTo>
                <a:lnTo>
                  <a:pt y="7" x="258"/>
                </a:lnTo>
                <a:lnTo>
                  <a:pt y="0" x="263"/>
                </a:lnTo>
                <a:lnTo>
                  <a:pt y="6" x="256"/>
                </a:lnTo>
                <a:lnTo>
                  <a:pt y="10" x="249"/>
                </a:lnTo>
                <a:lnTo>
                  <a:pt y="15" x="239"/>
                </a:lnTo>
                <a:lnTo>
                  <a:pt y="16" x="229"/>
                </a:lnTo>
                <a:lnTo>
                  <a:pt y="20" x="205"/>
                </a:lnTo>
                <a:lnTo>
                  <a:pt y="23" x="179"/>
                </a:lnTo>
                <a:lnTo>
                  <a:pt y="25" x="166"/>
                </a:lnTo>
                <a:lnTo>
                  <a:pt y="27" x="152"/>
                </a:lnTo>
                <a:lnTo>
                  <a:pt y="30" x="137"/>
                </a:lnTo>
                <a:lnTo>
                  <a:pt y="35" x="123"/>
                </a:lnTo>
                <a:lnTo>
                  <a:pt y="40" x="110"/>
                </a:lnTo>
                <a:lnTo>
                  <a:pt y="48" x="96"/>
                </a:lnTo>
                <a:lnTo>
                  <a:pt y="58" x="81"/>
                </a:lnTo>
                <a:lnTo>
                  <a:pt y="69" x="68"/>
                </a:lnTo>
                <a:lnTo>
                  <a:pt y="82" x="57"/>
                </a:lnTo>
                <a:lnTo>
                  <a:pt y="95" x="47"/>
                </a:lnTo>
                <a:lnTo>
                  <a:pt y="109" x="40"/>
                </a:lnTo>
                <a:lnTo>
                  <a:pt y="122" x="34"/>
                </a:lnTo>
                <a:lnTo>
                  <a:pt y="136" x="30"/>
                </a:lnTo>
                <a:lnTo>
                  <a:pt y="151" x="25"/>
                </a:lnTo>
                <a:lnTo>
                  <a:pt y="164" x="24"/>
                </a:lnTo>
                <a:lnTo>
                  <a:pt y="178" x="21"/>
                </a:lnTo>
                <a:lnTo>
                  <a:pt y="204" x="18"/>
                </a:lnTo>
                <a:lnTo>
                  <a:pt y="227" x="15"/>
                </a:lnTo>
                <a:lnTo>
                  <a:pt y="237" x="13"/>
                </a:lnTo>
                <a:lnTo>
                  <a:pt y="247" x="10"/>
                </a:lnTo>
                <a:lnTo>
                  <a:pt y="255" x="5"/>
                </a:lnTo>
                <a:lnTo>
                  <a:pt y="263" x="0"/>
                </a:lnTo>
                <a:lnTo>
                  <a:pt y="257" x="7"/>
                </a:lnTo>
                <a:lnTo>
                  <a:pt y="253" x="15"/>
                </a:lnTo>
                <a:lnTo>
                  <a:pt y="248" x="24"/>
                </a:lnTo>
                <a:lnTo>
                  <a:pt y="247" x="36"/>
                </a:lnTo>
                <a:lnTo>
                  <a:pt y="243" x="58"/>
                </a:lnTo>
                <a:lnTo>
                  <a:pt y="241" x="84"/>
                </a:lnTo>
                <a:lnTo>
                  <a:pt y="238" x="99"/>
                </a:lnTo>
                <a:lnTo>
                  <a:pt y="237" x="111"/>
                </a:lnTo>
                <a:lnTo>
                  <a:pt y="232" x="126"/>
                </a:lnTo>
                <a:lnTo>
                  <a:pt y="228" x="140"/>
                </a:lnTo>
                <a:lnTo>
                  <a:pt y="222" x="154"/>
                </a:lnTo>
                <a:lnTo>
                  <a:pt y="215" x="167"/>
                </a:lnTo>
                <a:lnTo>
                  <a:pt y="205" x="182"/>
                </a:lnTo>
                <a:lnTo>
                  <a:pt y="194" x="19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78" name="Shape 7878"/>
          <p:cNvSpPr/>
          <p:nvPr/>
        </p:nvSpPr>
        <p:spPr>
          <a:xfrm>
            <a:off y="3919537" x="3165475"/>
            <a:ext cy="265111" cx="98425"/>
          </a:xfrm>
          <a:custGeom>
            <a:pathLst>
              <a:path w="82" extrusionOk="0" h="206">
                <a:moveTo>
                  <a:pt y="11" x="82"/>
                </a:moveTo>
                <a:lnTo>
                  <a:pt y="0" x="69"/>
                </a:lnTo>
                <a:lnTo>
                  <a:pt y="8" x="61"/>
                </a:lnTo>
                <a:lnTo>
                  <a:pt y="18" x="57"/>
                </a:lnTo>
                <a:lnTo>
                  <a:pt y="28" x="53"/>
                </a:lnTo>
                <a:lnTo>
                  <a:pt y="40" x="50"/>
                </a:lnTo>
                <a:lnTo>
                  <a:pt y="64" x="47"/>
                </a:lnTo>
                <a:lnTo>
                  <a:pt y="90" x="44"/>
                </a:lnTo>
                <a:lnTo>
                  <a:pt y="103" x="43"/>
                </a:lnTo>
                <a:lnTo>
                  <a:pt y="116" x="40"/>
                </a:lnTo>
                <a:lnTo>
                  <a:pt y="129" x="37"/>
                </a:lnTo>
                <a:lnTo>
                  <a:pt y="143" x="33"/>
                </a:lnTo>
                <a:lnTo>
                  <a:pt y="156" x="27"/>
                </a:lnTo>
                <a:lnTo>
                  <a:pt y="169" x="20"/>
                </a:lnTo>
                <a:lnTo>
                  <a:pt y="180" x="10"/>
                </a:lnTo>
                <a:lnTo>
                  <a:pt y="193" x="0"/>
                </a:lnTo>
                <a:lnTo>
                  <a:pt y="206" x="11"/>
                </a:lnTo>
                <a:lnTo>
                  <a:pt y="192" x="24"/>
                </a:lnTo>
                <a:lnTo>
                  <a:pt y="177" x="34"/>
                </a:lnTo>
                <a:lnTo>
                  <a:pt y="163" x="43"/>
                </a:lnTo>
                <a:lnTo>
                  <a:pt y="149" x="49"/>
                </a:lnTo>
                <a:lnTo>
                  <a:pt y="134" x="53"/>
                </a:lnTo>
                <a:lnTo>
                  <a:pt y="120" x="57"/>
                </a:lnTo>
                <a:lnTo>
                  <a:pt y="106" x="60"/>
                </a:lnTo>
                <a:lnTo>
                  <a:pt y="91" x="61"/>
                </a:lnTo>
                <a:lnTo>
                  <a:pt y="65" x="64"/>
                </a:lnTo>
                <a:lnTo>
                  <a:pt y="43" x="67"/>
                </a:lnTo>
                <a:lnTo>
                  <a:pt y="34" x="70"/>
                </a:lnTo>
                <a:lnTo>
                  <a:pt y="25" x="73"/>
                </a:lnTo>
                <a:lnTo>
                  <a:pt y="17" x="76"/>
                </a:lnTo>
                <a:lnTo>
                  <a:pt y="11" x="82"/>
                </a:lnTo>
                <a:lnTo>
                  <a:pt y="0" x="69"/>
                </a:lnTo>
                <a:lnTo>
                  <a:pt y="11" x="82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79" name="Shape 7879"/>
          <p:cNvSpPr/>
          <p:nvPr/>
        </p:nvSpPr>
        <p:spPr>
          <a:xfrm>
            <a:off y="3919537" x="3011486"/>
            <a:ext cy="103186" cx="252411"/>
          </a:xfrm>
          <a:custGeom>
            <a:pathLst>
              <a:path w="208" extrusionOk="0" h="80">
                <a:moveTo>
                  <a:pt y="80" x="13"/>
                </a:moveTo>
                <a:lnTo>
                  <a:pt y="80" x="13"/>
                </a:lnTo>
                <a:lnTo>
                  <a:pt y="70" x="24"/>
                </a:lnTo>
                <a:lnTo>
                  <a:pt y="60" x="37"/>
                </a:lnTo>
                <a:lnTo>
                  <a:pt y="53" x="50"/>
                </a:lnTo>
                <a:lnTo>
                  <a:pt y="48" x="63"/>
                </a:lnTo>
                <a:lnTo>
                  <a:pt y="44" x="77"/>
                </a:lnTo>
                <a:lnTo>
                  <a:pt y="41" x="90"/>
                </a:lnTo>
                <a:lnTo>
                  <a:pt y="38" x="104"/>
                </a:lnTo>
                <a:lnTo>
                  <a:pt y="37" x="117"/>
                </a:lnTo>
                <a:lnTo>
                  <a:pt y="34" x="143"/>
                </a:lnTo>
                <a:lnTo>
                  <a:pt y="30" x="167"/>
                </a:lnTo>
                <a:lnTo>
                  <a:pt y="28" x="179"/>
                </a:lnTo>
                <a:lnTo>
                  <a:pt y="24" x="189"/>
                </a:lnTo>
                <a:lnTo>
                  <a:pt y="18" x="199"/>
                </a:lnTo>
                <a:lnTo>
                  <a:pt y="11" x="208"/>
                </a:lnTo>
                <a:lnTo>
                  <a:pt y="0" x="195"/>
                </a:lnTo>
                <a:lnTo>
                  <a:pt y="4" x="189"/>
                </a:lnTo>
                <a:lnTo>
                  <a:pt y="8" x="182"/>
                </a:lnTo>
                <a:lnTo>
                  <a:pt y="11" x="173"/>
                </a:lnTo>
                <a:lnTo>
                  <a:pt y="12" x="165"/>
                </a:lnTo>
                <a:lnTo>
                  <a:pt y="17" x="142"/>
                </a:lnTo>
                <a:lnTo>
                  <a:pt y="20" x="116"/>
                </a:lnTo>
                <a:lnTo>
                  <a:pt y="21" x="101"/>
                </a:lnTo>
                <a:lnTo>
                  <a:pt y="24" x="87"/>
                </a:lnTo>
                <a:lnTo>
                  <a:pt y="27" x="73"/>
                </a:lnTo>
                <a:lnTo>
                  <a:pt y="31" x="57"/>
                </a:lnTo>
                <a:lnTo>
                  <a:pt y="37" x="43"/>
                </a:lnTo>
                <a:lnTo>
                  <a:pt y="45" x="28"/>
                </a:lnTo>
                <a:lnTo>
                  <a:pt y="55" x="14"/>
                </a:lnTo>
                <a:lnTo>
                  <a:pt y="67" x="0"/>
                </a:lnTo>
                <a:lnTo>
                  <a:pt y="67" x="0"/>
                </a:lnTo>
                <a:lnTo>
                  <a:pt y="80" x="13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80" name="Shape 7880"/>
          <p:cNvSpPr/>
          <p:nvPr/>
        </p:nvSpPr>
        <p:spPr>
          <a:xfrm>
            <a:off y="4005262" x="2927350"/>
            <a:ext cy="266699" cx="100012"/>
          </a:xfrm>
          <a:custGeom>
            <a:pathLst>
              <a:path w="83" extrusionOk="0" h="208">
                <a:moveTo>
                  <a:pt y="195" x="0"/>
                </a:moveTo>
                <a:lnTo>
                  <a:pt y="208" x="12"/>
                </a:lnTo>
                <a:lnTo>
                  <a:pt y="198" x="20"/>
                </a:lnTo>
                <a:lnTo>
                  <a:pt y="188" x="25"/>
                </a:lnTo>
                <a:lnTo>
                  <a:pt y="178" x="28"/>
                </a:lnTo>
                <a:lnTo>
                  <a:pt y="166" x="31"/>
                </a:lnTo>
                <a:lnTo>
                  <a:pt y="142" x="35"/>
                </a:lnTo>
                <a:lnTo>
                  <a:pt y="116" x="37"/>
                </a:lnTo>
                <a:lnTo>
                  <a:pt y="103" x="40"/>
                </a:lnTo>
                <a:lnTo>
                  <a:pt y="90" x="41"/>
                </a:lnTo>
                <a:lnTo>
                  <a:pt y="77" x="45"/>
                </a:lnTo>
                <a:lnTo>
                  <a:pt y="64" x="50"/>
                </a:lnTo>
                <a:lnTo>
                  <a:pt y="50" x="55"/>
                </a:lnTo>
                <a:lnTo>
                  <a:pt y="39" x="63"/>
                </a:lnTo>
                <a:lnTo>
                  <a:pt y="26" x="71"/>
                </a:lnTo>
                <a:lnTo>
                  <a:pt y="13" x="83"/>
                </a:lnTo>
                <a:lnTo>
                  <a:pt y="0" x="70"/>
                </a:lnTo>
                <a:lnTo>
                  <a:pt y="14" x="57"/>
                </a:lnTo>
                <a:lnTo>
                  <a:pt y="29" x="47"/>
                </a:lnTo>
                <a:lnTo>
                  <a:pt y="43" x="40"/>
                </a:lnTo>
                <a:lnTo>
                  <a:pt y="57" x="32"/>
                </a:lnTo>
                <a:lnTo>
                  <a:pt y="72" x="28"/>
                </a:lnTo>
                <a:lnTo>
                  <a:pt y="86" x="24"/>
                </a:lnTo>
                <a:lnTo>
                  <a:pt y="100" x="22"/>
                </a:lnTo>
                <a:lnTo>
                  <a:pt y="115" x="20"/>
                </a:lnTo>
                <a:lnTo>
                  <a:pt y="140" x="17"/>
                </a:lnTo>
                <a:lnTo>
                  <a:pt y="163" x="14"/>
                </a:lnTo>
                <a:lnTo>
                  <a:pt y="173" x="12"/>
                </a:lnTo>
                <a:lnTo>
                  <a:pt y="182" x="8"/>
                </a:lnTo>
                <a:lnTo>
                  <a:pt y="189" x="5"/>
                </a:lnTo>
                <a:lnTo>
                  <a:pt y="195" x="0"/>
                </a:lnTo>
                <a:lnTo>
                  <a:pt y="208" x="12"/>
                </a:lnTo>
                <a:lnTo>
                  <a:pt y="195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81" name="Shape 7881"/>
          <p:cNvSpPr/>
          <p:nvPr/>
        </p:nvSpPr>
        <p:spPr>
          <a:xfrm>
            <a:off y="4167187" x="2927350"/>
            <a:ext cy="104775" cx="250824"/>
          </a:xfrm>
          <a:custGeom>
            <a:pathLst>
              <a:path w="207" extrusionOk="0" h="82">
                <a:moveTo>
                  <a:pt y="0" x="196"/>
                </a:moveTo>
                <a:lnTo>
                  <a:pt y="0" x="196"/>
                </a:lnTo>
                <a:lnTo>
                  <a:pt y="12" x="183"/>
                </a:lnTo>
                <a:lnTo>
                  <a:pt y="20" x="170"/>
                </a:lnTo>
                <a:lnTo>
                  <a:pt y="27" x="157"/>
                </a:lnTo>
                <a:lnTo>
                  <a:pt y="33" x="144"/>
                </a:lnTo>
                <a:lnTo>
                  <a:pt y="36" x="130"/>
                </a:lnTo>
                <a:lnTo>
                  <a:pt y="40" x="117"/>
                </a:lnTo>
                <a:lnTo>
                  <a:pt y="42" x="104"/>
                </a:lnTo>
                <a:lnTo>
                  <a:pt y="43" x="90"/>
                </a:lnTo>
                <a:lnTo>
                  <a:pt y="46" x="64"/>
                </a:lnTo>
                <a:lnTo>
                  <a:pt y="50" x="41"/>
                </a:lnTo>
                <a:lnTo>
                  <a:pt y="53" x="30"/>
                </a:lnTo>
                <a:lnTo>
                  <a:pt y="56" x="18"/>
                </a:lnTo>
                <a:lnTo>
                  <a:pt y="62" x="8"/>
                </a:lnTo>
                <a:lnTo>
                  <a:pt y="69" x="0"/>
                </a:lnTo>
                <a:lnTo>
                  <a:pt y="82" x="12"/>
                </a:lnTo>
                <a:lnTo>
                  <a:pt y="76" x="18"/>
                </a:lnTo>
                <a:lnTo>
                  <a:pt y="72" x="25"/>
                </a:lnTo>
                <a:lnTo>
                  <a:pt y="69" x="34"/>
                </a:lnTo>
                <a:lnTo>
                  <a:pt y="67" x="44"/>
                </a:lnTo>
                <a:lnTo>
                  <a:pt y="65" x="67"/>
                </a:lnTo>
                <a:lnTo>
                  <a:pt y="62" x="93"/>
                </a:lnTo>
                <a:lnTo>
                  <a:pt y="59" x="106"/>
                </a:lnTo>
                <a:lnTo>
                  <a:pt y="57" x="120"/>
                </a:lnTo>
                <a:lnTo>
                  <a:pt y="53" x="136"/>
                </a:lnTo>
                <a:lnTo>
                  <a:pt y="49" x="150"/>
                </a:lnTo>
                <a:lnTo>
                  <a:pt y="43" x="164"/>
                </a:lnTo>
                <a:lnTo>
                  <a:pt y="34" x="180"/>
                </a:lnTo>
                <a:lnTo>
                  <a:pt y="24" x="194"/>
                </a:lnTo>
                <a:lnTo>
                  <a:pt y="13" x="207"/>
                </a:lnTo>
                <a:lnTo>
                  <a:pt y="13" x="207"/>
                </a:lnTo>
                <a:lnTo>
                  <a:pt y="0" x="196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82" name="Shape 7882"/>
          <p:cNvSpPr/>
          <p:nvPr/>
        </p:nvSpPr>
        <p:spPr>
          <a:xfrm>
            <a:off y="2278061" x="2222500"/>
            <a:ext cy="98425" cx="95249"/>
          </a:xfrm>
          <a:custGeom>
            <a:pathLst>
              <a:path w="79" extrusionOk="0" h="77">
                <a:moveTo>
                  <a:pt y="77" x="79"/>
                </a:moveTo>
                <a:lnTo>
                  <a:pt y="0" x="52"/>
                </a:lnTo>
                <a:lnTo>
                  <a:pt y="64" x="0"/>
                </a:lnTo>
                <a:lnTo>
                  <a:pt y="77" x="79"/>
                </a:lnTo>
                <a:lnTo>
                  <a:pt y="0" x="52"/>
                </a:lnTo>
                <a:lnTo>
                  <a:pt y="77" x="79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83" name="Shape 7883"/>
          <p:cNvSpPr/>
          <p:nvPr/>
        </p:nvSpPr>
        <p:spPr>
          <a:xfrm>
            <a:off y="2357436" x="2249486"/>
            <a:ext cy="657225" cx="77787"/>
          </a:xfrm>
          <a:custGeom>
            <a:pathLst>
              <a:path w="63" extrusionOk="0" h="509">
                <a:moveTo>
                  <a:pt y="506" x="63"/>
                </a:moveTo>
                <a:lnTo>
                  <a:pt y="434" x="49"/>
                </a:lnTo>
                <a:lnTo>
                  <a:pt y="362" x="37"/>
                </a:lnTo>
                <a:lnTo>
                  <a:pt y="295" x="27"/>
                </a:lnTo>
                <a:lnTo>
                  <a:pt y="229" x="20"/>
                </a:lnTo>
                <a:lnTo>
                  <a:pt y="198" x="17"/>
                </a:lnTo>
                <a:lnTo>
                  <a:pt y="168" x="16"/>
                </a:lnTo>
                <a:lnTo>
                  <a:pt y="137" x="16"/>
                </a:lnTo>
                <a:lnTo>
                  <a:pt y="109" x="16"/>
                </a:lnTo>
                <a:lnTo>
                  <a:pt y="80" x="17"/>
                </a:lnTo>
                <a:lnTo>
                  <a:pt y="54" x="19"/>
                </a:lnTo>
                <a:lnTo>
                  <a:pt y="27" x="22"/>
                </a:lnTo>
                <a:lnTo>
                  <a:pt y="3" x="26"/>
                </a:lnTo>
                <a:lnTo>
                  <a:pt y="0" x="10"/>
                </a:lnTo>
                <a:lnTo>
                  <a:pt y="26" x="6"/>
                </a:lnTo>
                <a:lnTo>
                  <a:pt y="53" x="3"/>
                </a:lnTo>
                <a:lnTo>
                  <a:pt y="80" x="2"/>
                </a:lnTo>
                <a:lnTo>
                  <a:pt y="109" x="0"/>
                </a:lnTo>
                <a:lnTo>
                  <a:pt y="137" x="0"/>
                </a:lnTo>
                <a:lnTo>
                  <a:pt y="168" x="2"/>
                </a:lnTo>
                <a:lnTo>
                  <a:pt y="199" x="3"/>
                </a:lnTo>
                <a:lnTo>
                  <a:pt y="231" x="6"/>
                </a:lnTo>
                <a:lnTo>
                  <a:pt y="297" x="12"/>
                </a:lnTo>
                <a:lnTo>
                  <a:pt y="365" x="22"/>
                </a:lnTo>
                <a:lnTo>
                  <a:pt y="436" x="34"/>
                </a:lnTo>
                <a:lnTo>
                  <a:pt y="509" x="49"/>
                </a:lnTo>
                <a:lnTo>
                  <a:pt y="506" x="63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84" name="Shape 7884"/>
          <p:cNvSpPr/>
          <p:nvPr/>
        </p:nvSpPr>
        <p:spPr>
          <a:xfrm>
            <a:off y="4418012" x="2308225"/>
            <a:ext cy="101599" cx="92074"/>
          </a:xfrm>
          <a:custGeom>
            <a:pathLst>
              <a:path w="76" extrusionOk="0" h="80">
                <a:moveTo>
                  <a:pt y="0" x="0"/>
                </a:moveTo>
                <a:lnTo>
                  <a:pt y="80" x="18"/>
                </a:lnTo>
                <a:lnTo>
                  <a:pt y="23" x="76"/>
                </a:lnTo>
                <a:lnTo>
                  <a:pt y="0" x="0"/>
                </a:lnTo>
                <a:lnTo>
                  <a:pt y="80" x="18"/>
                </a:lnTo>
                <a:lnTo>
                  <a:pt y="0" x="0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85" name="Shape 7885"/>
          <p:cNvSpPr/>
          <p:nvPr/>
        </p:nvSpPr>
        <p:spPr>
          <a:xfrm>
            <a:off y="3738562" x="2335211"/>
            <a:ext cy="704849" cx="52387"/>
          </a:xfrm>
          <a:custGeom>
            <a:pathLst>
              <a:path w="44" extrusionOk="0" h="549">
                <a:moveTo>
                  <a:pt y="4" x="0"/>
                </a:moveTo>
                <a:lnTo>
                  <a:pt y="27" x="7"/>
                </a:lnTo>
                <a:lnTo>
                  <a:pt y="55" x="13"/>
                </a:lnTo>
                <a:lnTo>
                  <a:pt y="86" x="19"/>
                </a:lnTo>
                <a:lnTo>
                  <a:pt y="122" x="21"/>
                </a:lnTo>
                <a:lnTo>
                  <a:pt y="159" x="26"/>
                </a:lnTo>
                <a:lnTo>
                  <a:pt y="199" x="27"/>
                </a:lnTo>
                <a:lnTo>
                  <a:pt y="241" x="29"/>
                </a:lnTo>
                <a:lnTo>
                  <a:pt y="282" x="29"/>
                </a:lnTo>
                <a:lnTo>
                  <a:pt y="324" x="29"/>
                </a:lnTo>
                <a:lnTo>
                  <a:pt y="364" x="27"/>
                </a:lnTo>
                <a:lnTo>
                  <a:pt y="403" x="26"/>
                </a:lnTo>
                <a:lnTo>
                  <a:pt y="439" x="24"/>
                </a:lnTo>
                <a:lnTo>
                  <a:pt y="472" x="20"/>
                </a:lnTo>
                <a:lnTo>
                  <a:pt y="500" x="17"/>
                </a:lnTo>
                <a:lnTo>
                  <a:pt y="525" x="13"/>
                </a:lnTo>
                <a:lnTo>
                  <a:pt y="545" x="8"/>
                </a:lnTo>
                <a:lnTo>
                  <a:pt y="549" x="23"/>
                </a:lnTo>
                <a:lnTo>
                  <a:pt y="528" x="27"/>
                </a:lnTo>
                <a:lnTo>
                  <a:pt y="503" x="31"/>
                </a:lnTo>
                <a:lnTo>
                  <a:pt y="473" x="36"/>
                </a:lnTo>
                <a:lnTo>
                  <a:pt y="440" x="39"/>
                </a:lnTo>
                <a:lnTo>
                  <a:pt y="403" x="41"/>
                </a:lnTo>
                <a:lnTo>
                  <a:pt y="364" x="43"/>
                </a:lnTo>
                <a:lnTo>
                  <a:pt y="324" x="44"/>
                </a:lnTo>
                <a:lnTo>
                  <a:pt y="282" x="44"/>
                </a:lnTo>
                <a:lnTo>
                  <a:pt y="241" x="44"/>
                </a:lnTo>
                <a:lnTo>
                  <a:pt y="199" x="43"/>
                </a:lnTo>
                <a:lnTo>
                  <a:pt y="159" x="40"/>
                </a:lnTo>
                <a:lnTo>
                  <a:pt y="120" x="37"/>
                </a:lnTo>
                <a:lnTo>
                  <a:pt y="85" x="33"/>
                </a:lnTo>
                <a:lnTo>
                  <a:pt y="52" x="29"/>
                </a:lnTo>
                <a:lnTo>
                  <a:pt y="23" x="21"/>
                </a:lnTo>
                <a:lnTo>
                  <a:pt y="0" x="14"/>
                </a:lnTo>
                <a:lnTo>
                  <a:pt y="4" x="0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86" name="Shape 7886"/>
          <p:cNvSpPr/>
          <p:nvPr/>
        </p:nvSpPr>
        <p:spPr>
          <a:xfrm>
            <a:off y="3079750" x="1414462"/>
            <a:ext cy="98424" cx="98425"/>
          </a:xfrm>
          <a:custGeom>
            <a:pathLst>
              <a:path w="80" extrusionOk="0" h="78">
                <a:moveTo>
                  <a:pt y="0" x="26"/>
                </a:moveTo>
                <a:lnTo>
                  <a:pt y="78" x="0"/>
                </a:lnTo>
                <a:lnTo>
                  <a:pt y="58" x="80"/>
                </a:lnTo>
                <a:lnTo>
                  <a:pt y="0" x="26"/>
                </a:lnTo>
                <a:lnTo>
                  <a:pt y="78" x="0"/>
                </a:lnTo>
                <a:lnTo>
                  <a:pt y="0" x="26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87" name="Shape 7887"/>
          <p:cNvSpPr/>
          <p:nvPr/>
        </p:nvSpPr>
        <p:spPr>
          <a:xfrm>
            <a:off y="2897186" x="1466850"/>
            <a:ext cy="231774" cx="855662"/>
          </a:xfrm>
          <a:custGeom>
            <a:pathLst>
              <a:path w="706" extrusionOk="0" h="181">
                <a:moveTo>
                  <a:pt y="84" x="706"/>
                </a:moveTo>
                <a:lnTo>
                  <a:pt y="75" x="705"/>
                </a:lnTo>
                <a:lnTo>
                  <a:pt y="68" x="703"/>
                </a:lnTo>
                <a:lnTo>
                  <a:pt y="61" x="701"/>
                </a:lnTo>
                <a:lnTo>
                  <a:pt y="55" x="698"/>
                </a:lnTo>
                <a:lnTo>
                  <a:pt y="43" x="688"/>
                </a:lnTo>
                <a:lnTo>
                  <a:pt y="33" x="676"/>
                </a:lnTo>
                <a:lnTo>
                  <a:pt y="25" x="663"/>
                </a:lnTo>
                <a:lnTo>
                  <a:pt y="18" x="646"/>
                </a:lnTo>
                <a:lnTo>
                  <a:pt y="12" x="629"/>
                </a:lnTo>
                <a:lnTo>
                  <a:pt y="8" x="609"/>
                </a:lnTo>
                <a:lnTo>
                  <a:pt y="3" x="589"/>
                </a:lnTo>
                <a:lnTo>
                  <a:pt y="2" x="566"/>
                </a:lnTo>
                <a:lnTo>
                  <a:pt y="0" x="541"/>
                </a:lnTo>
                <a:lnTo>
                  <a:pt y="0" x="516"/>
                </a:lnTo>
                <a:lnTo>
                  <a:pt y="0" x="490"/>
                </a:lnTo>
                <a:lnTo>
                  <a:pt y="3" x="463"/>
                </a:lnTo>
                <a:lnTo>
                  <a:pt y="6" x="435"/>
                </a:lnTo>
                <a:lnTo>
                  <a:pt y="9" x="407"/>
                </a:lnTo>
                <a:lnTo>
                  <a:pt y="13" x="378"/>
                </a:lnTo>
                <a:lnTo>
                  <a:pt y="19" x="349"/>
                </a:lnTo>
                <a:lnTo>
                  <a:pt y="26" x="319"/>
                </a:lnTo>
                <a:lnTo>
                  <a:pt y="33" x="291"/>
                </a:lnTo>
                <a:lnTo>
                  <a:pt y="41" x="262"/>
                </a:lnTo>
                <a:lnTo>
                  <a:pt y="49" x="233"/>
                </a:lnTo>
                <a:lnTo>
                  <a:pt y="59" x="205"/>
                </a:lnTo>
                <a:lnTo>
                  <a:pt y="68" x="177"/>
                </a:lnTo>
                <a:lnTo>
                  <a:pt y="79" x="150"/>
                </a:lnTo>
                <a:lnTo>
                  <a:pt y="91" x="124"/>
                </a:lnTo>
                <a:lnTo>
                  <a:pt y="102" x="100"/>
                </a:lnTo>
                <a:lnTo>
                  <a:pt y="115" x="77"/>
                </a:lnTo>
                <a:lnTo>
                  <a:pt y="128" x="56"/>
                </a:lnTo>
                <a:lnTo>
                  <a:pt y="141" x="34"/>
                </a:lnTo>
                <a:lnTo>
                  <a:pt y="155" x="16"/>
                </a:lnTo>
                <a:lnTo>
                  <a:pt y="170" x="0"/>
                </a:lnTo>
                <a:lnTo>
                  <a:pt y="181" x="10"/>
                </a:lnTo>
                <a:lnTo>
                  <a:pt y="167" x="26"/>
                </a:lnTo>
                <a:lnTo>
                  <a:pt y="154" x="43"/>
                </a:lnTo>
                <a:lnTo>
                  <a:pt y="141" x="63"/>
                </a:lnTo>
                <a:lnTo>
                  <a:pt y="128" x="84"/>
                </a:lnTo>
                <a:lnTo>
                  <a:pt y="115" x="107"/>
                </a:lnTo>
                <a:lnTo>
                  <a:pt y="104" x="132"/>
                </a:lnTo>
                <a:lnTo>
                  <a:pt y="94" x="156"/>
                </a:lnTo>
                <a:lnTo>
                  <a:pt y="82" x="183"/>
                </a:lnTo>
                <a:lnTo>
                  <a:pt y="73" x="210"/>
                </a:lnTo>
                <a:lnTo>
                  <a:pt y="63" x="238"/>
                </a:lnTo>
                <a:lnTo>
                  <a:pt y="55" x="266"/>
                </a:lnTo>
                <a:lnTo>
                  <a:pt y="48" x="295"/>
                </a:lnTo>
                <a:lnTo>
                  <a:pt y="41" x="324"/>
                </a:lnTo>
                <a:lnTo>
                  <a:pt y="35" x="352"/>
                </a:lnTo>
                <a:lnTo>
                  <a:pt y="29" x="381"/>
                </a:lnTo>
                <a:lnTo>
                  <a:pt y="25" x="410"/>
                </a:lnTo>
                <a:lnTo>
                  <a:pt y="20" x="437"/>
                </a:lnTo>
                <a:lnTo>
                  <a:pt y="18" x="464"/>
                </a:lnTo>
                <a:lnTo>
                  <a:pt y="16" x="491"/>
                </a:lnTo>
                <a:lnTo>
                  <a:pt y="15" x="517"/>
                </a:lnTo>
                <a:lnTo>
                  <a:pt y="15" x="541"/>
                </a:lnTo>
                <a:lnTo>
                  <a:pt y="16" x="564"/>
                </a:lnTo>
                <a:lnTo>
                  <a:pt y="19" x="586"/>
                </a:lnTo>
                <a:lnTo>
                  <a:pt y="22" x="606"/>
                </a:lnTo>
                <a:lnTo>
                  <a:pt y="26" x="625"/>
                </a:lnTo>
                <a:lnTo>
                  <a:pt y="32" x="642"/>
                </a:lnTo>
                <a:lnTo>
                  <a:pt y="38" x="656"/>
                </a:lnTo>
                <a:lnTo>
                  <a:pt y="45" x="668"/>
                </a:lnTo>
                <a:lnTo>
                  <a:pt y="53" x="678"/>
                </a:lnTo>
                <a:lnTo>
                  <a:pt y="63" x="685"/>
                </a:lnTo>
                <a:lnTo>
                  <a:pt y="68" x="688"/>
                </a:lnTo>
                <a:lnTo>
                  <a:pt y="73" x="689"/>
                </a:lnTo>
                <a:lnTo>
                  <a:pt y="78" x="691"/>
                </a:lnTo>
                <a:lnTo>
                  <a:pt y="84" x="692"/>
                </a:lnTo>
                <a:lnTo>
                  <a:pt y="84" x="706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88" name="Shape 7888"/>
          <p:cNvSpPr/>
          <p:nvPr/>
        </p:nvSpPr>
        <p:spPr>
          <a:xfrm>
            <a:off y="3082925" x="3121025"/>
            <a:ext cy="100011" cx="95249"/>
          </a:xfrm>
          <a:custGeom>
            <a:pathLst>
              <a:path w="79" extrusionOk="0" h="78">
                <a:moveTo>
                  <a:pt y="58" x="0"/>
                </a:moveTo>
                <a:lnTo>
                  <a:pt y="78" x="79"/>
                </a:lnTo>
                <a:lnTo>
                  <a:pt y="0" x="54"/>
                </a:lnTo>
                <a:lnTo>
                  <a:pt y="58" x="0"/>
                </a:lnTo>
                <a:lnTo>
                  <a:pt y="78" x="79"/>
                </a:lnTo>
                <a:lnTo>
                  <a:pt y="58" x="0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89" name="Shape 7889"/>
          <p:cNvSpPr/>
          <p:nvPr/>
        </p:nvSpPr>
        <p:spPr>
          <a:xfrm>
            <a:off y="2900361" x="2308225"/>
            <a:ext cy="231774" cx="857249"/>
          </a:xfrm>
          <a:custGeom>
            <a:pathLst>
              <a:path w="707" extrusionOk="0" h="181">
                <a:moveTo>
                  <a:pt y="85" x="16"/>
                </a:moveTo>
                <a:lnTo>
                  <a:pt y="78" x="16"/>
                </a:lnTo>
                <a:lnTo>
                  <a:pt y="73" x="18"/>
                </a:lnTo>
                <a:lnTo>
                  <a:pt y="68" x="20"/>
                </a:lnTo>
                <a:lnTo>
                  <a:pt y="63" x="22"/>
                </a:lnTo>
                <a:lnTo>
                  <a:pt y="53" x="29"/>
                </a:lnTo>
                <a:lnTo>
                  <a:pt y="45" x="39"/>
                </a:lnTo>
                <a:lnTo>
                  <a:pt y="38" x="52"/>
                </a:lnTo>
                <a:lnTo>
                  <a:pt y="32" x="66"/>
                </a:lnTo>
                <a:lnTo>
                  <a:pt y="26" x="82"/>
                </a:lnTo>
                <a:lnTo>
                  <a:pt y="22" x="101"/>
                </a:lnTo>
                <a:lnTo>
                  <a:pt y="19" x="121"/>
                </a:lnTo>
                <a:lnTo>
                  <a:pt y="16" x="142"/>
                </a:lnTo>
                <a:lnTo>
                  <a:pt y="16" x="165"/>
                </a:lnTo>
                <a:lnTo>
                  <a:pt y="15" x="191"/>
                </a:lnTo>
                <a:lnTo>
                  <a:pt y="16" x="215"/>
                </a:lnTo>
                <a:lnTo>
                  <a:pt y="17" x="243"/>
                </a:lnTo>
                <a:lnTo>
                  <a:pt y="20" x="270"/>
                </a:lnTo>
                <a:lnTo>
                  <a:pt y="25" x="298"/>
                </a:lnTo>
                <a:lnTo>
                  <a:pt y="29" x="326"/>
                </a:lnTo>
                <a:lnTo>
                  <a:pt y="35" x="354"/>
                </a:lnTo>
                <a:lnTo>
                  <a:pt y="40" x="383"/>
                </a:lnTo>
                <a:lnTo>
                  <a:pt y="48" x="413"/>
                </a:lnTo>
                <a:lnTo>
                  <a:pt y="55" x="442"/>
                </a:lnTo>
                <a:lnTo>
                  <a:pt y="63" x="469"/>
                </a:lnTo>
                <a:lnTo>
                  <a:pt y="73" x="498"/>
                </a:lnTo>
                <a:lnTo>
                  <a:pt y="83" x="525"/>
                </a:lnTo>
                <a:lnTo>
                  <a:pt y="93" x="551"/>
                </a:lnTo>
                <a:lnTo>
                  <a:pt y="103" x="575"/>
                </a:lnTo>
                <a:lnTo>
                  <a:pt y="116" x="599"/>
                </a:lnTo>
                <a:lnTo>
                  <a:pt y="128" x="622"/>
                </a:lnTo>
                <a:lnTo>
                  <a:pt y="141" x="644"/>
                </a:lnTo>
                <a:lnTo>
                  <a:pt y="154" x="664"/>
                </a:lnTo>
                <a:lnTo>
                  <a:pt y="167" x="681"/>
                </a:lnTo>
                <a:lnTo>
                  <a:pt y="181" x="697"/>
                </a:lnTo>
                <a:lnTo>
                  <a:pt y="169" x="707"/>
                </a:lnTo>
                <a:lnTo>
                  <a:pt y="155" x="691"/>
                </a:lnTo>
                <a:lnTo>
                  <a:pt y="141" x="672"/>
                </a:lnTo>
                <a:lnTo>
                  <a:pt y="128" x="652"/>
                </a:lnTo>
                <a:lnTo>
                  <a:pt y="115" x="629"/>
                </a:lnTo>
                <a:lnTo>
                  <a:pt y="102" x="607"/>
                </a:lnTo>
                <a:lnTo>
                  <a:pt y="91" x="582"/>
                </a:lnTo>
                <a:lnTo>
                  <a:pt y="79" x="556"/>
                </a:lnTo>
                <a:lnTo>
                  <a:pt y="69" x="529"/>
                </a:lnTo>
                <a:lnTo>
                  <a:pt y="59" x="502"/>
                </a:lnTo>
                <a:lnTo>
                  <a:pt y="49" x="473"/>
                </a:lnTo>
                <a:lnTo>
                  <a:pt y="40" x="445"/>
                </a:lnTo>
                <a:lnTo>
                  <a:pt y="33" x="416"/>
                </a:lnTo>
                <a:lnTo>
                  <a:pt y="26" x="387"/>
                </a:lnTo>
                <a:lnTo>
                  <a:pt y="19" x="357"/>
                </a:lnTo>
                <a:lnTo>
                  <a:pt y="15" x="329"/>
                </a:lnTo>
                <a:lnTo>
                  <a:pt y="9" x="300"/>
                </a:lnTo>
                <a:lnTo>
                  <a:pt y="6" x="271"/>
                </a:lnTo>
                <a:lnTo>
                  <a:pt y="3" x="244"/>
                </a:lnTo>
                <a:lnTo>
                  <a:pt y="0" x="217"/>
                </a:lnTo>
                <a:lnTo>
                  <a:pt y="0" x="191"/>
                </a:lnTo>
                <a:lnTo>
                  <a:pt y="0" x="165"/>
                </a:lnTo>
                <a:lnTo>
                  <a:pt y="2" x="141"/>
                </a:lnTo>
                <a:lnTo>
                  <a:pt y="3" x="119"/>
                </a:lnTo>
                <a:lnTo>
                  <a:pt y="7" x="98"/>
                </a:lnTo>
                <a:lnTo>
                  <a:pt y="12" x="78"/>
                </a:lnTo>
                <a:lnTo>
                  <a:pt y="17" x="61"/>
                </a:lnTo>
                <a:lnTo>
                  <a:pt y="25" x="45"/>
                </a:lnTo>
                <a:lnTo>
                  <a:pt y="33" x="30"/>
                </a:lnTo>
                <a:lnTo>
                  <a:pt y="43" x="19"/>
                </a:lnTo>
                <a:lnTo>
                  <a:pt y="55" x="10"/>
                </a:lnTo>
                <a:lnTo>
                  <a:pt y="60" x="6"/>
                </a:lnTo>
                <a:lnTo>
                  <a:pt y="68" x="3"/>
                </a:lnTo>
                <a:lnTo>
                  <a:pt y="75" x="2"/>
                </a:lnTo>
                <a:lnTo>
                  <a:pt y="83" x="0"/>
                </a:lnTo>
                <a:lnTo>
                  <a:pt y="85" x="16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90" name="Shape 7890"/>
          <p:cNvSpPr/>
          <p:nvPr/>
        </p:nvSpPr>
        <p:spPr>
          <a:xfrm>
            <a:off y="3997325" x="2992436"/>
            <a:ext cy="207961" cx="196850"/>
          </a:xfrm>
          <a:custGeom>
            <a:pathLst>
              <a:path w="162" extrusionOk="0" h="162">
                <a:moveTo>
                  <a:pt y="12" x="149"/>
                </a:moveTo>
                <a:lnTo>
                  <a:pt y="16" x="140"/>
                </a:lnTo>
                <a:lnTo>
                  <a:pt y="25" x="129"/>
                </a:lnTo>
                <a:lnTo>
                  <a:pt y="33" x="117"/>
                </a:lnTo>
                <a:lnTo>
                  <a:pt y="42" x="107"/>
                </a:lnTo>
                <a:lnTo>
                  <a:pt y="0" x="37"/>
                </a:lnTo>
                <a:lnTo>
                  <a:pt y="12" x="20"/>
                </a:lnTo>
                <a:lnTo>
                  <a:pt y="72" x="77"/>
                </a:lnTo>
                <a:lnTo>
                  <a:pt y="83" x="66"/>
                </a:lnTo>
                <a:lnTo>
                  <a:pt y="98" x="54"/>
                </a:lnTo>
                <a:lnTo>
                  <a:pt y="112" x="42"/>
                </a:lnTo>
                <a:lnTo>
                  <a:pt y="123" x="32"/>
                </a:lnTo>
                <a:lnTo>
                  <a:pt y="112" x="4"/>
                </a:lnTo>
                <a:lnTo>
                  <a:pt y="118" x="0"/>
                </a:lnTo>
                <a:lnTo>
                  <a:pt y="139" x="20"/>
                </a:lnTo>
                <a:lnTo>
                  <a:pt y="146" x="14"/>
                </a:lnTo>
                <a:lnTo>
                  <a:pt y="142" x="21"/>
                </a:lnTo>
                <a:lnTo>
                  <a:pt y="162" x="44"/>
                </a:lnTo>
                <a:lnTo>
                  <a:pt y="156" x="49"/>
                </a:lnTo>
                <a:lnTo>
                  <a:pt y="129" x="37"/>
                </a:lnTo>
                <a:lnTo>
                  <a:pt y="121" x="50"/>
                </a:lnTo>
                <a:lnTo>
                  <a:pt y="108" x="64"/>
                </a:lnTo>
                <a:lnTo>
                  <a:pt y="95" x="77"/>
                </a:lnTo>
                <a:lnTo>
                  <a:pt y="85" x="90"/>
                </a:lnTo>
                <a:lnTo>
                  <a:pt y="141" x="150"/>
                </a:lnTo>
                <a:lnTo>
                  <a:pt y="125" x="162"/>
                </a:lnTo>
                <a:lnTo>
                  <a:pt y="53" x="119"/>
                </a:lnTo>
                <a:lnTo>
                  <a:pt y="45" x="128"/>
                </a:lnTo>
                <a:lnTo>
                  <a:pt y="33" x="138"/>
                </a:lnTo>
                <a:lnTo>
                  <a:pt y="20" x="146"/>
                </a:lnTo>
                <a:lnTo>
                  <a:pt y="12" x="149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91" name="Shape 7891"/>
          <p:cNvSpPr/>
          <p:nvPr/>
        </p:nvSpPr>
        <p:spPr>
          <a:xfrm>
            <a:off y="3997325" x="2992436"/>
            <a:ext cy="207961" cx="196850"/>
          </a:xfrm>
          <a:custGeom>
            <a:pathLst>
              <a:path w="162" extrusionOk="0" h="162">
                <a:moveTo>
                  <a:pt y="12" x="149"/>
                </a:moveTo>
                <a:lnTo>
                  <a:pt y="16" x="140"/>
                </a:lnTo>
                <a:lnTo>
                  <a:pt y="25" x="129"/>
                </a:lnTo>
                <a:lnTo>
                  <a:pt y="33" x="117"/>
                </a:lnTo>
                <a:lnTo>
                  <a:pt y="42" x="107"/>
                </a:lnTo>
                <a:lnTo>
                  <a:pt y="0" x="37"/>
                </a:lnTo>
                <a:lnTo>
                  <a:pt y="12" x="20"/>
                </a:lnTo>
                <a:lnTo>
                  <a:pt y="72" x="77"/>
                </a:lnTo>
                <a:lnTo>
                  <a:pt y="83" x="66"/>
                </a:lnTo>
                <a:lnTo>
                  <a:pt y="98" x="54"/>
                </a:lnTo>
                <a:lnTo>
                  <a:pt y="112" x="42"/>
                </a:lnTo>
                <a:lnTo>
                  <a:pt y="123" x="32"/>
                </a:lnTo>
                <a:lnTo>
                  <a:pt y="112" x="4"/>
                </a:lnTo>
                <a:lnTo>
                  <a:pt y="118" x="0"/>
                </a:lnTo>
                <a:lnTo>
                  <a:pt y="139" x="20"/>
                </a:lnTo>
                <a:lnTo>
                  <a:pt y="146" x="14"/>
                </a:lnTo>
                <a:lnTo>
                  <a:pt y="142" x="21"/>
                </a:lnTo>
                <a:lnTo>
                  <a:pt y="162" x="44"/>
                </a:lnTo>
                <a:lnTo>
                  <a:pt y="156" x="49"/>
                </a:lnTo>
                <a:lnTo>
                  <a:pt y="129" x="37"/>
                </a:lnTo>
                <a:lnTo>
                  <a:pt y="121" x="50"/>
                </a:lnTo>
                <a:lnTo>
                  <a:pt y="108" x="64"/>
                </a:lnTo>
                <a:lnTo>
                  <a:pt y="95" x="77"/>
                </a:lnTo>
                <a:lnTo>
                  <a:pt y="85" x="90"/>
                </a:lnTo>
                <a:lnTo>
                  <a:pt y="141" x="150"/>
                </a:lnTo>
                <a:lnTo>
                  <a:pt y="125" x="162"/>
                </a:lnTo>
                <a:lnTo>
                  <a:pt y="53" x="119"/>
                </a:lnTo>
                <a:lnTo>
                  <a:pt y="45" x="128"/>
                </a:lnTo>
                <a:lnTo>
                  <a:pt y="33" x="138"/>
                </a:lnTo>
                <a:lnTo>
                  <a:pt y="20" x="146"/>
                </a:lnTo>
                <a:lnTo>
                  <a:pt y="12" x="149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92" name="Shape 7892"/>
          <p:cNvSpPr/>
          <p:nvPr/>
        </p:nvSpPr>
        <p:spPr>
          <a:xfrm>
            <a:off y="2328861" x="1455737"/>
            <a:ext cy="209550" cx="196850"/>
          </a:xfrm>
          <a:custGeom>
            <a:pathLst>
              <a:path w="162" extrusionOk="0" h="162">
                <a:moveTo>
                  <a:pt y="150" x="13"/>
                </a:moveTo>
                <a:lnTo>
                  <a:pt y="146" x="22"/>
                </a:lnTo>
                <a:lnTo>
                  <a:pt y="137" x="33"/>
                </a:lnTo>
                <a:lnTo>
                  <a:pt y="129" x="45"/>
                </a:lnTo>
                <a:lnTo>
                  <a:pt y="120" x="55"/>
                </a:lnTo>
                <a:lnTo>
                  <a:pt y="162" x="125"/>
                </a:lnTo>
                <a:lnTo>
                  <a:pt y="150" x="142"/>
                </a:lnTo>
                <a:lnTo>
                  <a:pt y="90" x="85"/>
                </a:lnTo>
                <a:lnTo>
                  <a:pt y="79" x="96"/>
                </a:lnTo>
                <a:lnTo>
                  <a:pt y="64" x="108"/>
                </a:lnTo>
                <a:lnTo>
                  <a:pt y="50" x="121"/>
                </a:lnTo>
                <a:lnTo>
                  <a:pt y="39" x="131"/>
                </a:lnTo>
                <a:lnTo>
                  <a:pt y="50" x="158"/>
                </a:lnTo>
                <a:lnTo>
                  <a:pt y="44" x="162"/>
                </a:lnTo>
                <a:lnTo>
                  <a:pt y="23" x="142"/>
                </a:lnTo>
                <a:lnTo>
                  <a:pt y="16" x="148"/>
                </a:lnTo>
                <a:lnTo>
                  <a:pt y="20" x="141"/>
                </a:lnTo>
                <a:lnTo>
                  <a:pt y="0" x="118"/>
                </a:lnTo>
                <a:lnTo>
                  <a:pt y="6" x="113"/>
                </a:lnTo>
                <a:lnTo>
                  <a:pt y="33" x="125"/>
                </a:lnTo>
                <a:lnTo>
                  <a:pt y="41" x="112"/>
                </a:lnTo>
                <a:lnTo>
                  <a:pt y="54" x="98"/>
                </a:lnTo>
                <a:lnTo>
                  <a:pt y="67" x="85"/>
                </a:lnTo>
                <a:lnTo>
                  <a:pt y="77" x="72"/>
                </a:lnTo>
                <a:lnTo>
                  <a:pt y="21" x="12"/>
                </a:lnTo>
                <a:lnTo>
                  <a:pt y="37" x="0"/>
                </a:lnTo>
                <a:lnTo>
                  <a:pt y="107" x="43"/>
                </a:lnTo>
                <a:lnTo>
                  <a:pt y="117" x="35"/>
                </a:lnTo>
                <a:lnTo>
                  <a:pt y="129" x="25"/>
                </a:lnTo>
                <a:lnTo>
                  <a:pt y="142" x="16"/>
                </a:lnTo>
                <a:lnTo>
                  <a:pt y="150" x="13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93" name="Shape 7893"/>
          <p:cNvSpPr/>
          <p:nvPr/>
        </p:nvSpPr>
        <p:spPr>
          <a:xfrm>
            <a:off y="2328861" x="1455737"/>
            <a:ext cy="209550" cx="196850"/>
          </a:xfrm>
          <a:custGeom>
            <a:pathLst>
              <a:path w="162" extrusionOk="0" h="162">
                <a:moveTo>
                  <a:pt y="150" x="13"/>
                </a:moveTo>
                <a:lnTo>
                  <a:pt y="146" x="22"/>
                </a:lnTo>
                <a:lnTo>
                  <a:pt y="137" x="33"/>
                </a:lnTo>
                <a:lnTo>
                  <a:pt y="129" x="45"/>
                </a:lnTo>
                <a:lnTo>
                  <a:pt y="120" x="55"/>
                </a:lnTo>
                <a:lnTo>
                  <a:pt y="162" x="125"/>
                </a:lnTo>
                <a:lnTo>
                  <a:pt y="150" x="142"/>
                </a:lnTo>
                <a:lnTo>
                  <a:pt y="90" x="85"/>
                </a:lnTo>
                <a:lnTo>
                  <a:pt y="79" x="96"/>
                </a:lnTo>
                <a:lnTo>
                  <a:pt y="64" x="108"/>
                </a:lnTo>
                <a:lnTo>
                  <a:pt y="50" x="121"/>
                </a:lnTo>
                <a:lnTo>
                  <a:pt y="39" x="131"/>
                </a:lnTo>
                <a:lnTo>
                  <a:pt y="50" x="158"/>
                </a:lnTo>
                <a:lnTo>
                  <a:pt y="44" x="162"/>
                </a:lnTo>
                <a:lnTo>
                  <a:pt y="23" x="142"/>
                </a:lnTo>
                <a:lnTo>
                  <a:pt y="16" x="148"/>
                </a:lnTo>
                <a:lnTo>
                  <a:pt y="20" x="141"/>
                </a:lnTo>
                <a:lnTo>
                  <a:pt y="0" x="118"/>
                </a:lnTo>
                <a:lnTo>
                  <a:pt y="6" x="113"/>
                </a:lnTo>
                <a:lnTo>
                  <a:pt y="33" x="125"/>
                </a:lnTo>
                <a:lnTo>
                  <a:pt y="41" x="112"/>
                </a:lnTo>
                <a:lnTo>
                  <a:pt y="54" x="98"/>
                </a:lnTo>
                <a:lnTo>
                  <a:pt y="67" x="85"/>
                </a:lnTo>
                <a:lnTo>
                  <a:pt y="77" x="72"/>
                </a:lnTo>
                <a:lnTo>
                  <a:pt y="21" x="12"/>
                </a:lnTo>
                <a:lnTo>
                  <a:pt y="37" x="0"/>
                </a:lnTo>
                <a:lnTo>
                  <a:pt y="107" x="43"/>
                </a:lnTo>
                <a:lnTo>
                  <a:pt y="117" x="35"/>
                </a:lnTo>
                <a:lnTo>
                  <a:pt y="129" x="25"/>
                </a:lnTo>
                <a:lnTo>
                  <a:pt y="142" x="16"/>
                </a:lnTo>
                <a:lnTo>
                  <a:pt y="150" x="13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94" name="Shape 7894"/>
          <p:cNvSpPr/>
          <p:nvPr/>
        </p:nvSpPr>
        <p:spPr>
          <a:xfrm>
            <a:off y="4684712" x="1503362"/>
            <a:ext cy="55561" cx="225424"/>
          </a:xfrm>
          <a:custGeom>
            <a:pathLst>
              <a:path w="186" extrusionOk="0" h="43">
                <a:moveTo>
                  <a:pt y="39" x="23"/>
                </a:moveTo>
                <a:lnTo>
                  <a:pt y="40" x="53"/>
                </a:lnTo>
                <a:lnTo>
                  <a:pt y="41" x="92"/>
                </a:lnTo>
                <a:lnTo>
                  <a:pt y="43" x="130"/>
                </a:lnTo>
                <a:lnTo>
                  <a:pt y="41" x="160"/>
                </a:lnTo>
                <a:lnTo>
                  <a:pt y="40" x="172"/>
                </a:lnTo>
                <a:lnTo>
                  <a:pt y="36" x="180"/>
                </a:lnTo>
                <a:lnTo>
                  <a:pt y="34" x="183"/>
                </a:lnTo>
                <a:lnTo>
                  <a:pt y="31" x="186"/>
                </a:lnTo>
                <a:lnTo>
                  <a:pt y="27" x="183"/>
                </a:lnTo>
                <a:lnTo>
                  <a:pt y="26" x="179"/>
                </a:lnTo>
                <a:lnTo>
                  <a:pt y="23" x="170"/>
                </a:lnTo>
                <a:lnTo>
                  <a:pt y="21" x="159"/>
                </a:lnTo>
                <a:lnTo>
                  <a:pt y="21" x="153"/>
                </a:lnTo>
                <a:lnTo>
                  <a:pt y="20" x="147"/>
                </a:lnTo>
                <a:lnTo>
                  <a:pt y="17" x="143"/>
                </a:lnTo>
                <a:lnTo>
                  <a:pt y="16" x="139"/>
                </a:lnTo>
                <a:lnTo>
                  <a:pt y="14" x="133"/>
                </a:lnTo>
                <a:lnTo>
                  <a:pt y="13" x="126"/>
                </a:lnTo>
                <a:lnTo>
                  <a:pt y="16" x="112"/>
                </a:lnTo>
                <a:lnTo>
                  <a:pt y="18" x="97"/>
                </a:lnTo>
                <a:lnTo>
                  <a:pt y="23" x="39"/>
                </a:lnTo>
                <a:lnTo>
                  <a:pt y="1" x="16"/>
                </a:lnTo>
                <a:lnTo>
                  <a:pt y="0" x="0"/>
                </a:lnTo>
                <a:lnTo>
                  <a:pt y="39" x="3"/>
                </a:lnTo>
                <a:lnTo>
                  <a:pt y="39" x="23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95" name="Shape 7895"/>
          <p:cNvSpPr/>
          <p:nvPr/>
        </p:nvSpPr>
        <p:spPr>
          <a:xfrm>
            <a:off y="4684712" x="2978150"/>
            <a:ext cy="55561" cx="227012"/>
          </a:xfrm>
          <a:custGeom>
            <a:pathLst>
              <a:path w="186" extrusionOk="0" h="43">
                <a:moveTo>
                  <a:pt y="39" x="22"/>
                </a:moveTo>
                <a:lnTo>
                  <a:pt y="40" x="53"/>
                </a:lnTo>
                <a:lnTo>
                  <a:pt y="41" x="91"/>
                </a:lnTo>
                <a:lnTo>
                  <a:pt y="43" x="130"/>
                </a:lnTo>
                <a:lnTo>
                  <a:pt y="41" x="160"/>
                </a:lnTo>
                <a:lnTo>
                  <a:pt y="40" x="171"/>
                </a:lnTo>
                <a:lnTo>
                  <a:pt y="36" x="180"/>
                </a:lnTo>
                <a:lnTo>
                  <a:pt y="34" x="183"/>
                </a:lnTo>
                <a:lnTo>
                  <a:pt y="31" x="186"/>
                </a:lnTo>
                <a:lnTo>
                  <a:pt y="27" x="183"/>
                </a:lnTo>
                <a:lnTo>
                  <a:pt y="26" x="179"/>
                </a:lnTo>
                <a:lnTo>
                  <a:pt y="23" x="170"/>
                </a:lnTo>
                <a:lnTo>
                  <a:pt y="21" x="159"/>
                </a:lnTo>
                <a:lnTo>
                  <a:pt y="21" x="153"/>
                </a:lnTo>
                <a:lnTo>
                  <a:pt y="20" x="147"/>
                </a:lnTo>
                <a:lnTo>
                  <a:pt y="17" x="143"/>
                </a:lnTo>
                <a:lnTo>
                  <a:pt y="16" x="139"/>
                </a:lnTo>
                <a:lnTo>
                  <a:pt y="14" x="133"/>
                </a:lnTo>
                <a:lnTo>
                  <a:pt y="13" x="126"/>
                </a:lnTo>
                <a:lnTo>
                  <a:pt y="16" x="111"/>
                </a:lnTo>
                <a:lnTo>
                  <a:pt y="18" x="97"/>
                </a:lnTo>
                <a:lnTo>
                  <a:pt y="23" x="38"/>
                </a:lnTo>
                <a:lnTo>
                  <a:pt y="1" x="15"/>
                </a:lnTo>
                <a:lnTo>
                  <a:pt y="0" x="0"/>
                </a:lnTo>
                <a:lnTo>
                  <a:pt y="39" x="2"/>
                </a:lnTo>
                <a:lnTo>
                  <a:pt y="39" x="22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896" name="Shape 7896"/>
          <p:cNvSpPr/>
          <p:nvPr/>
        </p:nvSpPr>
        <p:spPr>
          <a:xfrm>
            <a:off y="3057525" x="1978025"/>
            <a:ext cy="312737" cx="63976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Radii all equal</a:t>
            </a:r>
          </a:p>
        </p:txBody>
      </p:sp>
      <p:sp>
        <p:nvSpPr>
          <p:cNvPr id="7897" name="Shape 7897"/>
          <p:cNvSpPr/>
          <p:nvPr/>
        </p:nvSpPr>
        <p:spPr>
          <a:xfrm>
            <a:off y="1882775" x="188911"/>
            <a:ext cy="392112" cx="133826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SQUARE LOOP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ON CORNER</a:t>
            </a:r>
          </a:p>
        </p:txBody>
      </p:sp>
      <p:sp>
        <p:nvSpPr>
          <p:cNvPr id="7898" name="Shape 7898"/>
          <p:cNvSpPr/>
          <p:nvPr/>
        </p:nvSpPr>
        <p:spPr>
          <a:xfrm>
            <a:off y="1884361" x="3024186"/>
            <a:ext cy="587374" cx="110648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All lines 45</a:t>
            </a:r>
            <a:r>
              <a:rPr strike="noStrike" u="none" b="1" cap="none" baseline="3000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. All lines equal length</a:t>
            </a:r>
          </a:p>
        </p:txBody>
      </p:sp>
      <p:sp>
        <p:nvSpPr>
          <p:cNvPr id="7899" name="Shape 7899"/>
          <p:cNvSpPr/>
          <p:nvPr/>
        </p:nvSpPr>
        <p:spPr>
          <a:xfrm>
            <a:off y="3797300" x="3490912"/>
            <a:ext cy="588962" cx="58261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Rolls in middle of lines</a:t>
            </a:r>
          </a:p>
        </p:txBody>
      </p:sp>
      <p:sp>
        <p:nvSpPr>
          <p:cNvPr id="7900" name="Shape 7900"/>
          <p:cNvSpPr/>
          <p:nvPr/>
        </p:nvSpPr>
        <p:spPr>
          <a:xfrm>
            <a:off y="4808537" x="2035175"/>
            <a:ext cy="354012" cx="122396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1/8 loop entry and exit</a:t>
            </a:r>
          </a:p>
        </p:txBody>
      </p:sp>
      <p:sp>
        <p:nvSpPr>
          <p:cNvPr id="7901" name="Shape 7901"/>
          <p:cNvSpPr/>
          <p:nvPr/>
        </p:nvSpPr>
        <p:spPr>
          <a:xfrm>
            <a:off y="3109911" x="3127375"/>
            <a:ext cy="314324" cx="63976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3000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/</a:t>
            </a:r>
            <a:r>
              <a:rPr strike="noStrike" u="none" b="1" cap="none" baseline="-2500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loop</a:t>
            </a:r>
          </a:p>
        </p:txBody>
      </p:sp>
      <p:sp>
        <p:nvSpPr>
          <p:cNvPr id="7902" name="Shape 7902"/>
          <p:cNvSpPr/>
          <p:nvPr/>
        </p:nvSpPr>
        <p:spPr>
          <a:xfrm>
            <a:off y="1884361" x="2014536"/>
            <a:ext cy="312737" cx="63976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3000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/</a:t>
            </a:r>
            <a:r>
              <a:rPr strike="noStrike" u="none" b="1" cap="none" baseline="-2500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loop</a:t>
            </a:r>
          </a:p>
        </p:txBody>
      </p:sp>
      <p:sp>
        <p:nvSpPr>
          <p:cNvPr id="7903" name="Shape 7903"/>
          <p:cNvSpPr/>
          <p:nvPr/>
        </p:nvSpPr>
        <p:spPr>
          <a:xfrm>
            <a:off y="3095625" x="871537"/>
            <a:ext cy="312737" cx="64135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3000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/</a:t>
            </a:r>
            <a:r>
              <a:rPr strike="noStrike" u="none" b="1" cap="none" baseline="-2500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loop</a:t>
            </a:r>
          </a:p>
        </p:txBody>
      </p:sp>
      <p:grpSp>
        <p:nvGrpSpPr>
          <p:cNvPr id="7904" name="Shape 7904"/>
          <p:cNvGrpSpPr/>
          <p:nvPr/>
        </p:nvGrpSpPr>
        <p:grpSpPr>
          <a:xfrm>
            <a:off y="1306511" x="4686299"/>
            <a:ext cy="4344986" cx="3460749"/>
            <a:chOff y="1154112" x="6137275"/>
            <a:chExt cy="5364162" cx="4530724"/>
          </a:xfrm>
        </p:grpSpPr>
        <p:sp>
          <p:nvSpPr>
            <p:cNvPr id="7905" name="Shape 7905"/>
            <p:cNvSpPr/>
            <p:nvPr/>
          </p:nvSpPr>
          <p:spPr>
            <a:xfrm>
              <a:off y="2655886" x="9383711"/>
              <a:ext cy="282575" cx="631825"/>
            </a:xfrm>
            <a:custGeom>
              <a:pathLst>
                <a:path w="398" extrusionOk="0" h="178">
                  <a:moveTo>
                    <a:pt y="0" x="386"/>
                  </a:moveTo>
                  <a:lnTo>
                    <a:pt y="0" x="386"/>
                  </a:lnTo>
                  <a:lnTo>
                    <a:pt y="19" x="367"/>
                  </a:lnTo>
                  <a:lnTo>
                    <a:pt y="36" x="345"/>
                  </a:lnTo>
                  <a:lnTo>
                    <a:pt y="53" x="325"/>
                  </a:lnTo>
                  <a:lnTo>
                    <a:pt y="69" x="302"/>
                  </a:lnTo>
                  <a:lnTo>
                    <a:pt y="82" x="281"/>
                  </a:lnTo>
                  <a:lnTo>
                    <a:pt y="96" x="257"/>
                  </a:lnTo>
                  <a:lnTo>
                    <a:pt y="108" x="232"/>
                  </a:lnTo>
                  <a:lnTo>
                    <a:pt y="119" x="208"/>
                  </a:lnTo>
                  <a:lnTo>
                    <a:pt y="128" x="184"/>
                  </a:lnTo>
                  <a:lnTo>
                    <a:pt y="136" x="158"/>
                  </a:lnTo>
                  <a:lnTo>
                    <a:pt y="144" x="132"/>
                  </a:lnTo>
                  <a:lnTo>
                    <a:pt y="149" x="106"/>
                  </a:lnTo>
                  <a:lnTo>
                    <a:pt y="155" x="80"/>
                  </a:lnTo>
                  <a:lnTo>
                    <a:pt y="158" x="53"/>
                  </a:lnTo>
                  <a:lnTo>
                    <a:pt y="159" x="27"/>
                  </a:lnTo>
                  <a:lnTo>
                    <a:pt y="161" x="0"/>
                  </a:lnTo>
                  <a:lnTo>
                    <a:pt y="178" x="0"/>
                  </a:lnTo>
                  <a:lnTo>
                    <a:pt y="178" x="27"/>
                  </a:lnTo>
                  <a:lnTo>
                    <a:pt y="175" x="55"/>
                  </a:lnTo>
                  <a:lnTo>
                    <a:pt y="172" x="82"/>
                  </a:lnTo>
                  <a:lnTo>
                    <a:pt y="167" x="109"/>
                  </a:lnTo>
                  <a:lnTo>
                    <a:pt y="161" x="136"/>
                  </a:lnTo>
                  <a:lnTo>
                    <a:pt y="154" x="163"/>
                  </a:lnTo>
                  <a:lnTo>
                    <a:pt y="145" x="189"/>
                  </a:lnTo>
                  <a:lnTo>
                    <a:pt y="135" x="215"/>
                  </a:lnTo>
                  <a:lnTo>
                    <a:pt y="124" x="241"/>
                  </a:lnTo>
                  <a:lnTo>
                    <a:pt y="111" x="265"/>
                  </a:lnTo>
                  <a:lnTo>
                    <a:pt y="98" x="290"/>
                  </a:lnTo>
                  <a:lnTo>
                    <a:pt y="83" x="312"/>
                  </a:lnTo>
                  <a:lnTo>
                    <a:pt y="68" x="335"/>
                  </a:lnTo>
                  <a:lnTo>
                    <a:pt y="50" x="357"/>
                  </a:lnTo>
                  <a:lnTo>
                    <a:pt y="32" x="378"/>
                  </a:lnTo>
                  <a:lnTo>
                    <a:pt y="13" x="398"/>
                  </a:lnTo>
                  <a:lnTo>
                    <a:pt y="13" x="398"/>
                  </a:lnTo>
                  <a:lnTo>
                    <a:pt y="0" x="38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06" name="Shape 7906"/>
            <p:cNvSpPr/>
            <p:nvPr/>
          </p:nvSpPr>
          <p:spPr>
            <a:xfrm>
              <a:off y="1414462" x="9996486"/>
              <a:ext cy="1262061" cx="279400"/>
            </a:xfrm>
            <a:custGeom>
              <a:pathLst>
                <a:path w="176" extrusionOk="0" h="795">
                  <a:moveTo>
                    <a:pt y="12" x="0"/>
                  </a:moveTo>
                  <a:lnTo>
                    <a:pt y="12" x="0"/>
                  </a:lnTo>
                  <a:lnTo>
                    <a:pt y="33" x="20"/>
                  </a:lnTo>
                  <a:lnTo>
                    <a:pt y="54" x="37"/>
                  </a:lnTo>
                  <a:lnTo>
                    <a:pt y="76" x="54"/>
                  </a:lnTo>
                  <a:lnTo>
                    <a:pt y="97" x="70"/>
                  </a:lnTo>
                  <a:lnTo>
                    <a:pt y="120" x="84"/>
                  </a:lnTo>
                  <a:lnTo>
                    <a:pt y="144" x="97"/>
                  </a:lnTo>
                  <a:lnTo>
                    <a:pt y="167" x="108"/>
                  </a:lnTo>
                  <a:lnTo>
                    <a:pt y="192" x="119"/>
                  </a:lnTo>
                  <a:lnTo>
                    <a:pt y="217" x="129"/>
                  </a:lnTo>
                  <a:lnTo>
                    <a:pt y="242" x="137"/>
                  </a:lnTo>
                  <a:lnTo>
                    <a:pt y="268" x="143"/>
                  </a:lnTo>
                  <a:lnTo>
                    <a:pt y="293" x="149"/>
                  </a:lnTo>
                  <a:lnTo>
                    <a:pt y="319" x="153"/>
                  </a:lnTo>
                  <a:lnTo>
                    <a:pt y="345" x="157"/>
                  </a:lnTo>
                  <a:lnTo>
                    <a:pt y="371" x="159"/>
                  </a:lnTo>
                  <a:lnTo>
                    <a:pt y="398" x="159"/>
                  </a:lnTo>
                  <a:lnTo>
                    <a:pt y="424" x="159"/>
                  </a:lnTo>
                  <a:lnTo>
                    <a:pt y="450" x="157"/>
                  </a:lnTo>
                  <a:lnTo>
                    <a:pt y="475" x="153"/>
                  </a:lnTo>
                  <a:lnTo>
                    <a:pt y="501" x="149"/>
                  </a:lnTo>
                  <a:lnTo>
                    <a:pt y="527" x="143"/>
                  </a:lnTo>
                  <a:lnTo>
                    <a:pt y="553" x="137"/>
                  </a:lnTo>
                  <a:lnTo>
                    <a:pt y="579" x="129"/>
                  </a:lnTo>
                  <a:lnTo>
                    <a:pt y="603" x="119"/>
                  </a:lnTo>
                  <a:lnTo>
                    <a:pt y="627" x="108"/>
                  </a:lnTo>
                  <a:lnTo>
                    <a:pt y="652" x="97"/>
                  </a:lnTo>
                  <a:lnTo>
                    <a:pt y="675" x="84"/>
                  </a:lnTo>
                  <a:lnTo>
                    <a:pt y="698" x="70"/>
                  </a:lnTo>
                  <a:lnTo>
                    <a:pt y="721" x="54"/>
                  </a:lnTo>
                  <a:lnTo>
                    <a:pt y="742" x="37"/>
                  </a:lnTo>
                  <a:lnTo>
                    <a:pt y="762" x="20"/>
                  </a:lnTo>
                  <a:lnTo>
                    <a:pt y="782" x="0"/>
                  </a:lnTo>
                  <a:lnTo>
                    <a:pt y="795" x="12"/>
                  </a:lnTo>
                  <a:lnTo>
                    <a:pt y="775" x="33"/>
                  </a:lnTo>
                  <a:lnTo>
                    <a:pt y="752" x="51"/>
                  </a:lnTo>
                  <a:lnTo>
                    <a:pt y="731" x="68"/>
                  </a:lnTo>
                  <a:lnTo>
                    <a:pt y="708" x="84"/>
                  </a:lnTo>
                  <a:lnTo>
                    <a:pt y="683" x="98"/>
                  </a:lnTo>
                  <a:lnTo>
                    <a:pt y="659" x="113"/>
                  </a:lnTo>
                  <a:lnTo>
                    <a:pt y="635" x="124"/>
                  </a:lnTo>
                  <a:lnTo>
                    <a:pt y="609" x="136"/>
                  </a:lnTo>
                  <a:lnTo>
                    <a:pt y="584" x="146"/>
                  </a:lnTo>
                  <a:lnTo>
                    <a:pt y="557" x="153"/>
                  </a:lnTo>
                  <a:lnTo>
                    <a:pt y="531" x="160"/>
                  </a:lnTo>
                  <a:lnTo>
                    <a:pt y="506" x="166"/>
                  </a:lnTo>
                  <a:lnTo>
                    <a:pt y="478" x="170"/>
                  </a:lnTo>
                  <a:lnTo>
                    <a:pt y="451" x="174"/>
                  </a:lnTo>
                  <a:lnTo>
                    <a:pt y="424" x="176"/>
                  </a:lnTo>
                  <a:lnTo>
                    <a:pt y="398" x="176"/>
                  </a:lnTo>
                  <a:lnTo>
                    <a:pt y="371" x="176"/>
                  </a:lnTo>
                  <a:lnTo>
                    <a:pt y="344" x="174"/>
                  </a:lnTo>
                  <a:lnTo>
                    <a:pt y="316" x="170"/>
                  </a:lnTo>
                  <a:lnTo>
                    <a:pt y="291" x="166"/>
                  </a:lnTo>
                  <a:lnTo>
                    <a:pt y="263" x="160"/>
                  </a:lnTo>
                  <a:lnTo>
                    <a:pt y="238" x="153"/>
                  </a:lnTo>
                  <a:lnTo>
                    <a:pt y="212" x="146"/>
                  </a:lnTo>
                  <a:lnTo>
                    <a:pt y="186" x="136"/>
                  </a:lnTo>
                  <a:lnTo>
                    <a:pt y="160" x="124"/>
                  </a:lnTo>
                  <a:lnTo>
                    <a:pt y="136" x="113"/>
                  </a:lnTo>
                  <a:lnTo>
                    <a:pt y="111" x="98"/>
                  </a:lnTo>
                  <a:lnTo>
                    <a:pt y="88" x="84"/>
                  </a:lnTo>
                  <a:lnTo>
                    <a:pt y="66" x="68"/>
                  </a:lnTo>
                  <a:lnTo>
                    <a:pt y="43" x="51"/>
                  </a:lnTo>
                  <a:lnTo>
                    <a:pt y="21" x="33"/>
                  </a:lnTo>
                  <a:lnTo>
                    <a:pt y="0" x="12"/>
                  </a:lnTo>
                  <a:lnTo>
                    <a:pt y="0" x="12"/>
                  </a:lnTo>
                  <a:lnTo>
                    <a:pt y="1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07" name="Shape 7907"/>
            <p:cNvSpPr/>
            <p:nvPr/>
          </p:nvSpPr>
          <p:spPr>
            <a:xfrm>
              <a:off y="1154112" x="8874125"/>
              <a:ext cy="279400" cx="1141412"/>
            </a:xfrm>
            <a:custGeom>
              <a:pathLst>
                <a:path w="719" extrusionOk="0" h="176">
                  <a:moveTo>
                    <a:pt y="115" x="10"/>
                  </a:moveTo>
                  <a:lnTo>
                    <a:pt y="101" x="30"/>
                  </a:lnTo>
                  <a:lnTo>
                    <a:pt y="89" x="50"/>
                  </a:lnTo>
                  <a:lnTo>
                    <a:pt y="78" x="72"/>
                  </a:lnTo>
                  <a:lnTo>
                    <a:pt y="66" x="93"/>
                  </a:lnTo>
                  <a:lnTo>
                    <a:pt y="58" x="115"/>
                  </a:lnTo>
                  <a:lnTo>
                    <a:pt y="49" x="138"/>
                  </a:lnTo>
                  <a:lnTo>
                    <a:pt y="42" x="159"/>
                  </a:lnTo>
                  <a:lnTo>
                    <a:pt y="35" x="182"/>
                  </a:lnTo>
                  <a:lnTo>
                    <a:pt y="29" x="205"/>
                  </a:lnTo>
                  <a:lnTo>
                    <a:pt y="25" x="228"/>
                  </a:lnTo>
                  <a:lnTo>
                    <a:pt y="22" x="251"/>
                  </a:lnTo>
                  <a:lnTo>
                    <a:pt y="19" x="274"/>
                  </a:lnTo>
                  <a:lnTo>
                    <a:pt y="17" x="297"/>
                  </a:lnTo>
                  <a:lnTo>
                    <a:pt y="17" x="321"/>
                  </a:lnTo>
                  <a:lnTo>
                    <a:pt y="17" x="344"/>
                  </a:lnTo>
                  <a:lnTo>
                    <a:pt y="19" x="367"/>
                  </a:lnTo>
                  <a:lnTo>
                    <a:pt y="22" x="390"/>
                  </a:lnTo>
                  <a:lnTo>
                    <a:pt y="25" x="414"/>
                  </a:lnTo>
                  <a:lnTo>
                    <a:pt y="29" x="437"/>
                  </a:lnTo>
                  <a:lnTo>
                    <a:pt y="35" x="459"/>
                  </a:lnTo>
                  <a:lnTo>
                    <a:pt y="40" x="482"/>
                  </a:lnTo>
                  <a:lnTo>
                    <a:pt y="49" x="505"/>
                  </a:lnTo>
                  <a:lnTo>
                    <a:pt y="56" x="526"/>
                  </a:lnTo>
                  <a:lnTo>
                    <a:pt y="66" x="548"/>
                  </a:lnTo>
                  <a:lnTo>
                    <a:pt y="76" x="569"/>
                  </a:lnTo>
                  <a:lnTo>
                    <a:pt y="88" x="590"/>
                  </a:lnTo>
                  <a:lnTo>
                    <a:pt y="101" x="611"/>
                  </a:lnTo>
                  <a:lnTo>
                    <a:pt y="113" x="631"/>
                  </a:lnTo>
                  <a:lnTo>
                    <a:pt y="128" x="651"/>
                  </a:lnTo>
                  <a:lnTo>
                    <a:pt y="142" x="671"/>
                  </a:lnTo>
                  <a:lnTo>
                    <a:pt y="159" x="689"/>
                  </a:lnTo>
                  <a:lnTo>
                    <a:pt y="176" x="707"/>
                  </a:lnTo>
                  <a:lnTo>
                    <a:pt y="164" x="719"/>
                  </a:lnTo>
                  <a:lnTo>
                    <a:pt y="146" x="701"/>
                  </a:lnTo>
                  <a:lnTo>
                    <a:pt y="129" x="681"/>
                  </a:lnTo>
                  <a:lnTo>
                    <a:pt y="113" x="662"/>
                  </a:lnTo>
                  <a:lnTo>
                    <a:pt y="99" x="641"/>
                  </a:lnTo>
                  <a:lnTo>
                    <a:pt y="85" x="621"/>
                  </a:lnTo>
                  <a:lnTo>
                    <a:pt y="72" x="599"/>
                  </a:lnTo>
                  <a:lnTo>
                    <a:pt y="60" x="578"/>
                  </a:lnTo>
                  <a:lnTo>
                    <a:pt y="50" x="555"/>
                  </a:lnTo>
                  <a:lnTo>
                    <a:pt y="40" x="533"/>
                  </a:lnTo>
                  <a:lnTo>
                    <a:pt y="32" x="510"/>
                  </a:lnTo>
                  <a:lnTo>
                    <a:pt y="25" x="487"/>
                  </a:lnTo>
                  <a:lnTo>
                    <a:pt y="17" x="464"/>
                  </a:lnTo>
                  <a:lnTo>
                    <a:pt y="12" x="440"/>
                  </a:lnTo>
                  <a:lnTo>
                    <a:pt y="7" x="417"/>
                  </a:lnTo>
                  <a:lnTo>
                    <a:pt y="4" x="393"/>
                  </a:lnTo>
                  <a:lnTo>
                    <a:pt y="2" x="368"/>
                  </a:lnTo>
                  <a:lnTo>
                    <a:pt y="0" x="344"/>
                  </a:lnTo>
                  <a:lnTo>
                    <a:pt y="0" x="321"/>
                  </a:lnTo>
                  <a:lnTo>
                    <a:pt y="0" x="297"/>
                  </a:lnTo>
                  <a:lnTo>
                    <a:pt y="2" x="272"/>
                  </a:lnTo>
                  <a:lnTo>
                    <a:pt y="4" x="248"/>
                  </a:lnTo>
                  <a:lnTo>
                    <a:pt y="7" x="225"/>
                  </a:lnTo>
                  <a:lnTo>
                    <a:pt y="13" x="201"/>
                  </a:lnTo>
                  <a:lnTo>
                    <a:pt y="17" x="178"/>
                  </a:lnTo>
                  <a:lnTo>
                    <a:pt y="25" x="155"/>
                  </a:lnTo>
                  <a:lnTo>
                    <a:pt y="32" x="131"/>
                  </a:lnTo>
                  <a:lnTo>
                    <a:pt y="42" x="109"/>
                  </a:lnTo>
                  <a:lnTo>
                    <a:pt y="50" x="86"/>
                  </a:lnTo>
                  <a:lnTo>
                    <a:pt y="62" x="65"/>
                  </a:lnTo>
                  <a:lnTo>
                    <a:pt y="73" x="42"/>
                  </a:lnTo>
                  <a:lnTo>
                    <a:pt y="86" x="22"/>
                  </a:lnTo>
                  <a:lnTo>
                    <a:pt y="99" x="0"/>
                  </a:lnTo>
                  <a:lnTo>
                    <a:pt y="115" x="1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08" name="Shape 7908"/>
            <p:cNvSpPr/>
            <p:nvPr/>
          </p:nvSpPr>
          <p:spPr>
            <a:xfrm>
              <a:off y="1566862" x="8491536"/>
              <a:ext cy="484187" cx="165100"/>
            </a:xfrm>
            <a:custGeom>
              <a:pathLst>
                <a:path w="104" extrusionOk="0" h="305">
                  <a:moveTo>
                    <a:pt y="305" x="18"/>
                  </a:moveTo>
                  <a:lnTo>
                    <a:pt y="285" x="18"/>
                  </a:lnTo>
                  <a:lnTo>
                    <a:pt y="266" x="19"/>
                  </a:lnTo>
                  <a:lnTo>
                    <a:pt y="246" x="20"/>
                  </a:lnTo>
                  <a:lnTo>
                    <a:pt y="228" x="22"/>
                  </a:lnTo>
                  <a:lnTo>
                    <a:pt y="189" x="29"/>
                  </a:lnTo>
                  <a:lnTo>
                    <a:pt y="150" x="39"/>
                  </a:lnTo>
                  <a:lnTo>
                    <a:pt y="113" x="51"/>
                  </a:lnTo>
                  <a:lnTo>
                    <a:pt y="77" x="66"/>
                  </a:lnTo>
                  <a:lnTo>
                    <a:pt y="43" x="83"/>
                  </a:lnTo>
                  <a:lnTo>
                    <a:pt y="8" x="104"/>
                  </a:lnTo>
                  <a:lnTo>
                    <a:pt y="0" x="88"/>
                  </a:lnTo>
                  <a:lnTo>
                    <a:pt y="34" x="68"/>
                  </a:lnTo>
                  <a:lnTo>
                    <a:pt y="70" x="51"/>
                  </a:lnTo>
                  <a:lnTo>
                    <a:pt y="107" x="35"/>
                  </a:lnTo>
                  <a:lnTo>
                    <a:pt y="146" x="22"/>
                  </a:lnTo>
                  <a:lnTo>
                    <a:pt y="185" x="12"/>
                  </a:lnTo>
                  <a:lnTo>
                    <a:pt y="225" x="5"/>
                  </a:lnTo>
                  <a:lnTo>
                    <a:pt y="245" x="3"/>
                  </a:lnTo>
                  <a:lnTo>
                    <a:pt y="265" x="0"/>
                  </a:lnTo>
                  <a:lnTo>
                    <a:pt y="285" x="0"/>
                  </a:lnTo>
                  <a:lnTo>
                    <a:pt y="305" x="0"/>
                  </a:lnTo>
                  <a:lnTo>
                    <a:pt y="305" x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09" name="Shape 7909"/>
            <p:cNvSpPr/>
            <p:nvPr/>
          </p:nvSpPr>
          <p:spPr>
            <a:xfrm>
              <a:off y="5619750" x="7624761"/>
              <a:ext cy="893762" cx="895350"/>
            </a:xfrm>
            <a:custGeom>
              <a:pathLst>
                <a:path w="564" extrusionOk="0" h="563">
                  <a:moveTo>
                    <a:pt y="0" x="546"/>
                  </a:moveTo>
                  <a:lnTo>
                    <a:pt y="28" x="545"/>
                  </a:lnTo>
                  <a:lnTo>
                    <a:pt y="56" x="543"/>
                  </a:lnTo>
                  <a:lnTo>
                    <a:pt y="83" x="539"/>
                  </a:lnTo>
                  <a:lnTo>
                    <a:pt y="110" x="535"/>
                  </a:lnTo>
                  <a:lnTo>
                    <a:pt y="136" x="529"/>
                  </a:lnTo>
                  <a:lnTo>
                    <a:pt y="162" x="522"/>
                  </a:lnTo>
                  <a:lnTo>
                    <a:pt y="187" x="513"/>
                  </a:lnTo>
                  <a:lnTo>
                    <a:pt y="212" x="503"/>
                  </a:lnTo>
                  <a:lnTo>
                    <a:pt y="236" x="492"/>
                  </a:lnTo>
                  <a:lnTo>
                    <a:pt y="259" x="480"/>
                  </a:lnTo>
                  <a:lnTo>
                    <a:pt y="282" x="466"/>
                  </a:lnTo>
                  <a:lnTo>
                    <a:pt y="305" x="453"/>
                  </a:lnTo>
                  <a:lnTo>
                    <a:pt y="325" x="437"/>
                  </a:lnTo>
                  <a:lnTo>
                    <a:pt y="347" x="422"/>
                  </a:lnTo>
                  <a:lnTo>
                    <a:pt y="367" x="404"/>
                  </a:lnTo>
                  <a:lnTo>
                    <a:pt y="385" x="386"/>
                  </a:lnTo>
                  <a:lnTo>
                    <a:pt y="402" x="367"/>
                  </a:lnTo>
                  <a:lnTo>
                    <a:pt y="420" x="347"/>
                  </a:lnTo>
                  <a:lnTo>
                    <a:pt y="437" x="327"/>
                  </a:lnTo>
                  <a:lnTo>
                    <a:pt y="451" x="306"/>
                  </a:lnTo>
                  <a:lnTo>
                    <a:pt y="465" x="283"/>
                  </a:lnTo>
                  <a:lnTo>
                    <a:pt y="478" x="260"/>
                  </a:lnTo>
                  <a:lnTo>
                    <a:pt y="491" x="237"/>
                  </a:lnTo>
                  <a:lnTo>
                    <a:pt y="501" x="212"/>
                  </a:lnTo>
                  <a:lnTo>
                    <a:pt y="511" x="188"/>
                  </a:lnTo>
                  <a:lnTo>
                    <a:pt y="520" x="162"/>
                  </a:lnTo>
                  <a:lnTo>
                    <a:pt y="527" x="137"/>
                  </a:lnTo>
                  <a:lnTo>
                    <a:pt y="534" x="111"/>
                  </a:lnTo>
                  <a:lnTo>
                    <a:pt y="539" x="83"/>
                  </a:lnTo>
                  <a:lnTo>
                    <a:pt y="541" x="56"/>
                  </a:lnTo>
                  <a:lnTo>
                    <a:pt y="544" x="29"/>
                  </a:lnTo>
                  <a:lnTo>
                    <a:pt y="544" x="0"/>
                  </a:lnTo>
                  <a:lnTo>
                    <a:pt y="563" x="0"/>
                  </a:lnTo>
                  <a:lnTo>
                    <a:pt y="562" x="29"/>
                  </a:lnTo>
                  <a:lnTo>
                    <a:pt y="560" x="58"/>
                  </a:lnTo>
                  <a:lnTo>
                    <a:pt y="556" x="86"/>
                  </a:lnTo>
                  <a:lnTo>
                    <a:pt y="551" x="114"/>
                  </a:lnTo>
                  <a:lnTo>
                    <a:pt y="544" x="141"/>
                  </a:lnTo>
                  <a:lnTo>
                    <a:pt y="537" x="168"/>
                  </a:lnTo>
                  <a:lnTo>
                    <a:pt y="529" x="194"/>
                  </a:lnTo>
                  <a:lnTo>
                    <a:pt y="519" x="220"/>
                  </a:lnTo>
                  <a:lnTo>
                    <a:pt y="507" x="244"/>
                  </a:lnTo>
                  <a:lnTo>
                    <a:pt y="494" x="268"/>
                  </a:lnTo>
                  <a:lnTo>
                    <a:pt y="481" x="293"/>
                  </a:lnTo>
                  <a:lnTo>
                    <a:pt y="465" x="316"/>
                  </a:lnTo>
                  <a:lnTo>
                    <a:pt y="450" x="337"/>
                  </a:lnTo>
                  <a:lnTo>
                    <a:pt y="434" x="359"/>
                  </a:lnTo>
                  <a:lnTo>
                    <a:pt y="415" x="379"/>
                  </a:lnTo>
                  <a:lnTo>
                    <a:pt y="397" x="399"/>
                  </a:lnTo>
                  <a:lnTo>
                    <a:pt y="378" x="417"/>
                  </a:lnTo>
                  <a:lnTo>
                    <a:pt y="358" x="435"/>
                  </a:lnTo>
                  <a:lnTo>
                    <a:pt y="336" x="452"/>
                  </a:lnTo>
                  <a:lnTo>
                    <a:pt y="314" x="468"/>
                  </a:lnTo>
                  <a:lnTo>
                    <a:pt y="291" x="482"/>
                  </a:lnTo>
                  <a:lnTo>
                    <a:pt y="268" x="495"/>
                  </a:lnTo>
                  <a:lnTo>
                    <a:pt y="243" x="508"/>
                  </a:lnTo>
                  <a:lnTo>
                    <a:pt y="219" x="519"/>
                  </a:lnTo>
                  <a:lnTo>
                    <a:pt y="193" x="529"/>
                  </a:lnTo>
                  <a:lnTo>
                    <a:pt y="167" x="538"/>
                  </a:lnTo>
                  <a:lnTo>
                    <a:pt y="140" x="545"/>
                  </a:lnTo>
                  <a:lnTo>
                    <a:pt y="113" x="552"/>
                  </a:lnTo>
                  <a:lnTo>
                    <a:pt y="86" x="556"/>
                  </a:lnTo>
                  <a:lnTo>
                    <a:pt y="57" x="561"/>
                  </a:lnTo>
                  <a:lnTo>
                    <a:pt y="28" x="562"/>
                  </a:lnTo>
                  <a:lnTo>
                    <a:pt y="0" x="564"/>
                  </a:lnTo>
                  <a:lnTo>
                    <a:pt y="0" x="54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10" name="Shape 7910"/>
            <p:cNvSpPr/>
            <p:nvPr/>
          </p:nvSpPr>
          <p:spPr>
            <a:xfrm>
              <a:off y="6483350" x="6483350"/>
              <a:ext cy="28575" cx="1141411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11" name="Shape 7911"/>
            <p:cNvSpPr/>
            <p:nvPr/>
          </p:nvSpPr>
          <p:spPr>
            <a:xfrm>
              <a:off y="2911475" x="7832725"/>
              <a:ext cy="26987" cx="1550987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12" name="Shape 7912"/>
            <p:cNvSpPr/>
            <p:nvPr/>
          </p:nvSpPr>
          <p:spPr>
            <a:xfrm>
              <a:off y="6450012" x="6137275"/>
              <a:ext cy="68261" cx="293687"/>
            </a:xfrm>
            <a:custGeom>
              <a:pathLst>
                <a:path w="185" extrusionOk="0" h="43">
                  <a:moveTo>
                    <a:pt y="39" x="22"/>
                  </a:moveTo>
                  <a:lnTo>
                    <a:pt y="40" x="53"/>
                  </a:lnTo>
                  <a:lnTo>
                    <a:pt y="43" x="90"/>
                  </a:lnTo>
                  <a:lnTo>
                    <a:pt y="43" x="129"/>
                  </a:lnTo>
                  <a:lnTo>
                    <a:pt y="43" x="161"/>
                  </a:lnTo>
                  <a:lnTo>
                    <a:pt y="40" x="171"/>
                  </a:lnTo>
                  <a:lnTo>
                    <a:pt y="37" x="179"/>
                  </a:lnTo>
                  <a:lnTo>
                    <a:pt y="34" x="182"/>
                  </a:lnTo>
                  <a:lnTo>
                    <a:pt y="31" x="185"/>
                  </a:lnTo>
                  <a:lnTo>
                    <a:pt y="28" x="182"/>
                  </a:lnTo>
                  <a:lnTo>
                    <a:pt y="27" x="179"/>
                  </a:lnTo>
                  <a:lnTo>
                    <a:pt y="24" x="171"/>
                  </a:lnTo>
                  <a:lnTo>
                    <a:pt y="23" x="158"/>
                  </a:lnTo>
                  <a:lnTo>
                    <a:pt y="21" x="152"/>
                  </a:lnTo>
                  <a:lnTo>
                    <a:pt y="20" x="146"/>
                  </a:lnTo>
                  <a:lnTo>
                    <a:pt y="18" x="143"/>
                  </a:lnTo>
                  <a:lnTo>
                    <a:pt y="16" x="138"/>
                  </a:lnTo>
                  <a:lnTo>
                    <a:pt y="14" x="132"/>
                  </a:lnTo>
                  <a:lnTo>
                    <a:pt y="14" x="125"/>
                  </a:lnTo>
                  <a:lnTo>
                    <a:pt y="16" x="111"/>
                  </a:lnTo>
                  <a:lnTo>
                    <a:pt y="18" x="96"/>
                  </a:lnTo>
                  <a:lnTo>
                    <a:pt y="23" x="37"/>
                  </a:lnTo>
                  <a:lnTo>
                    <a:pt y="1" x="16"/>
                  </a:lnTo>
                  <a:lnTo>
                    <a:pt y="0" x="0"/>
                  </a:lnTo>
                  <a:lnTo>
                    <a:pt y="39" x="2"/>
                  </a:lnTo>
                  <a:lnTo>
                    <a:pt y="39" x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13" name="Shape 7913"/>
            <p:cNvSpPr/>
            <p:nvPr/>
          </p:nvSpPr>
          <p:spPr>
            <a:xfrm>
              <a:off y="1336675" x="8639175"/>
              <a:ext cy="242887" cx="217487"/>
            </a:xfrm>
            <a:custGeom>
              <a:pathLst>
                <a:path w="137" extrusionOk="0" h="153">
                  <a:moveTo>
                    <a:pt y="109" x="13"/>
                  </a:moveTo>
                  <a:lnTo>
                    <a:pt y="86" x="35"/>
                  </a:lnTo>
                  <a:lnTo>
                    <a:pt y="59" x="61"/>
                  </a:lnTo>
                  <a:lnTo>
                    <a:pt y="31" x="88"/>
                  </a:lnTo>
                  <a:lnTo>
                    <a:pt y="10" x="111"/>
                  </a:lnTo>
                  <a:lnTo>
                    <a:pt y="4" x="119"/>
                  </a:lnTo>
                  <a:lnTo>
                    <a:pt y="1" x="128"/>
                  </a:lnTo>
                  <a:lnTo>
                    <a:pt y="0" x="132"/>
                  </a:lnTo>
                  <a:lnTo>
                    <a:pt y="0" x="137"/>
                  </a:lnTo>
                  <a:lnTo>
                    <a:pt y="6" x="137"/>
                  </a:lnTo>
                  <a:lnTo>
                    <a:pt y="8" x="135"/>
                  </a:lnTo>
                  <a:lnTo>
                    <a:pt y="16" x="131"/>
                  </a:lnTo>
                  <a:lnTo>
                    <a:pt y="26" x="124"/>
                  </a:lnTo>
                  <a:lnTo>
                    <a:pt y="30" x="119"/>
                  </a:lnTo>
                  <a:lnTo>
                    <a:pt y="36" x="117"/>
                  </a:lnTo>
                  <a:lnTo>
                    <a:pt y="40" x="115"/>
                  </a:lnTo>
                  <a:lnTo>
                    <a:pt y="44" x="114"/>
                  </a:lnTo>
                  <a:lnTo>
                    <a:pt y="50" x="111"/>
                  </a:lnTo>
                  <a:lnTo>
                    <a:pt y="54" x="107"/>
                  </a:lnTo>
                  <a:lnTo>
                    <a:pt y="64" x="94"/>
                  </a:lnTo>
                  <a:lnTo>
                    <a:pt y="72" x="81"/>
                  </a:lnTo>
                  <a:lnTo>
                    <a:pt y="109" x="36"/>
                  </a:lnTo>
                  <a:lnTo>
                    <a:pt y="140" x="36"/>
                  </a:lnTo>
                  <a:lnTo>
                    <a:pt y="153" x="25"/>
                  </a:lnTo>
                  <a:lnTo>
                    <a:pt y="123" x="0"/>
                  </a:lnTo>
                  <a:lnTo>
                    <a:pt y="109" x="1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14" name="Shape 7914"/>
            <p:cNvSpPr/>
            <p:nvPr/>
          </p:nvSpPr>
          <p:spPr>
            <a:xfrm>
              <a:off y="2874961" x="7470775"/>
              <a:ext cy="69850" cx="295275"/>
            </a:xfrm>
            <a:custGeom>
              <a:pathLst>
                <a:path w="186" extrusionOk="0" h="44">
                  <a:moveTo>
                    <a:pt y="40" x="163"/>
                  </a:moveTo>
                  <a:lnTo>
                    <a:pt y="40" x="133"/>
                  </a:lnTo>
                  <a:lnTo>
                    <a:pt y="43" x="95"/>
                  </a:lnTo>
                  <a:lnTo>
                    <a:pt y="44" x="57"/>
                  </a:lnTo>
                  <a:lnTo>
                    <a:pt y="43" x="26"/>
                  </a:lnTo>
                  <a:lnTo>
                    <a:pt y="40" x="14"/>
                  </a:lnTo>
                  <a:lnTo>
                    <a:pt y="37" x="7"/>
                  </a:lnTo>
                  <a:lnTo>
                    <a:pt y="34" x="4"/>
                  </a:lnTo>
                  <a:lnTo>
                    <a:pt y="31" x="0"/>
                  </a:lnTo>
                  <a:lnTo>
                    <a:pt y="29" x="4"/>
                  </a:lnTo>
                  <a:lnTo>
                    <a:pt y="27" x="7"/>
                  </a:lnTo>
                  <a:lnTo>
                    <a:pt y="24" x="16"/>
                  </a:lnTo>
                  <a:lnTo>
                    <a:pt y="23" x="27"/>
                  </a:lnTo>
                  <a:lnTo>
                    <a:pt y="21" x="33"/>
                  </a:lnTo>
                  <a:lnTo>
                    <a:pt y="20" x="39"/>
                  </a:lnTo>
                  <a:lnTo>
                    <a:pt y="18" x="43"/>
                  </a:lnTo>
                  <a:lnTo>
                    <a:pt y="16" x="49"/>
                  </a:lnTo>
                  <a:lnTo>
                    <a:pt y="14" x="54"/>
                  </a:lnTo>
                  <a:lnTo>
                    <a:pt y="14" x="60"/>
                  </a:lnTo>
                  <a:lnTo>
                    <a:pt y="16" x="74"/>
                  </a:lnTo>
                  <a:lnTo>
                    <a:pt y="18" x="90"/>
                  </a:lnTo>
                  <a:lnTo>
                    <a:pt y="23" x="148"/>
                  </a:lnTo>
                  <a:lnTo>
                    <a:pt y="1" x="170"/>
                  </a:lnTo>
                  <a:lnTo>
                    <a:pt y="0" x="186"/>
                  </a:lnTo>
                  <a:lnTo>
                    <a:pt y="39" x="185"/>
                  </a:lnTo>
                  <a:lnTo>
                    <a:pt y="40" x="16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15" name="Shape 7915"/>
            <p:cNvSpPr/>
            <p:nvPr/>
          </p:nvSpPr>
          <p:spPr>
            <a:xfrm>
              <a:off y="2647950" x="9302750"/>
              <a:ext cy="112711" cx="123825"/>
            </a:xfrm>
            <a:custGeom>
              <a:pathLst>
                <a:path w="78" extrusionOk="0" h="71">
                  <a:moveTo>
                    <a:pt y="70" x="78"/>
                  </a:moveTo>
                  <a:lnTo>
                    <a:pt y="0" x="38"/>
                  </a:lnTo>
                  <a:lnTo>
                    <a:pt y="71" x="0"/>
                  </a:lnTo>
                  <a:lnTo>
                    <a:pt y="70" x="78"/>
                  </a:lnTo>
                  <a:lnTo>
                    <a:pt y="0" x="38"/>
                  </a:lnTo>
                  <a:lnTo>
                    <a:pt y="70" x="78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16" name="Shape 7916"/>
            <p:cNvSpPr/>
            <p:nvPr/>
          </p:nvSpPr>
          <p:spPr>
            <a:xfrm>
              <a:off y="2749550" x="9336086"/>
              <a:ext cy="1433511" cx="688975"/>
            </a:xfrm>
            <a:custGeom>
              <a:pathLst>
                <a:path w="434" extrusionOk="0" h="903">
                  <a:moveTo>
                    <a:pt y="887" x="434"/>
                  </a:moveTo>
                  <a:lnTo>
                    <a:pt y="887" x="410"/>
                  </a:lnTo>
                  <a:lnTo>
                    <a:pt y="886" x="387"/>
                  </a:lnTo>
                  <a:lnTo>
                    <a:pt y="883" x="364"/>
                  </a:lnTo>
                  <a:lnTo>
                    <a:pt y="880" x="342"/>
                  </a:lnTo>
                  <a:lnTo>
                    <a:pt y="876" x="321"/>
                  </a:lnTo>
                  <a:lnTo>
                    <a:pt y="872" x="301"/>
                  </a:lnTo>
                  <a:lnTo>
                    <a:pt y="866" x="282"/>
                  </a:lnTo>
                  <a:lnTo>
                    <a:pt y="860" x="264"/>
                  </a:lnTo>
                  <a:lnTo>
                    <a:pt y="853" x="246"/>
                  </a:lnTo>
                  <a:lnTo>
                    <a:pt y="846" x="231"/>
                  </a:lnTo>
                  <a:lnTo>
                    <a:pt y="837" x="215"/>
                  </a:lnTo>
                  <a:lnTo>
                    <a:pt y="829" x="199"/>
                  </a:lnTo>
                  <a:lnTo>
                    <a:pt y="820" x="185"/>
                  </a:lnTo>
                  <a:lnTo>
                    <a:pt y="810" x="172"/>
                  </a:lnTo>
                  <a:lnTo>
                    <a:pt y="800" x="159"/>
                  </a:lnTo>
                  <a:lnTo>
                    <a:pt y="788" x="148"/>
                  </a:lnTo>
                  <a:lnTo>
                    <a:pt y="777" x="136"/>
                  </a:lnTo>
                  <a:lnTo>
                    <a:pt y="765" x="125"/>
                  </a:lnTo>
                  <a:lnTo>
                    <a:pt y="753" x="115"/>
                  </a:lnTo>
                  <a:lnTo>
                    <a:pt y="740" x="106"/>
                  </a:lnTo>
                  <a:lnTo>
                    <a:pt y="712" x="87"/>
                  </a:lnTo>
                  <a:lnTo>
                    <a:pt y="682" x="73"/>
                  </a:lnTo>
                  <a:lnTo>
                    <a:pt y="652" x="60"/>
                  </a:lnTo>
                  <a:lnTo>
                    <a:pt y="621" x="49"/>
                  </a:lnTo>
                  <a:lnTo>
                    <a:pt y="586" x="40"/>
                  </a:lnTo>
                  <a:lnTo>
                    <a:pt y="553" x="33"/>
                  </a:lnTo>
                  <a:lnTo>
                    <a:pt y="518" x="27"/>
                  </a:lnTo>
                  <a:lnTo>
                    <a:pt y="482" x="21"/>
                  </a:lnTo>
                  <a:lnTo>
                    <a:pt y="446" x="19"/>
                  </a:lnTo>
                  <a:lnTo>
                    <a:pt y="409" x="17"/>
                  </a:lnTo>
                  <a:lnTo>
                    <a:pt y="335" x="16"/>
                  </a:lnTo>
                  <a:lnTo>
                    <a:pt y="262" x="16"/>
                  </a:lnTo>
                  <a:lnTo>
                    <a:pt y="122" x="23"/>
                  </a:lnTo>
                  <a:lnTo>
                    <a:pt y="0" x="26"/>
                  </a:lnTo>
                  <a:lnTo>
                    <a:pt y="1" x="10"/>
                  </a:lnTo>
                  <a:lnTo>
                    <a:pt y="122" x="7"/>
                  </a:lnTo>
                  <a:lnTo>
                    <a:pt y="261" x="1"/>
                  </a:lnTo>
                  <a:lnTo>
                    <a:pt y="335" x="0"/>
                  </a:lnTo>
                  <a:lnTo>
                    <a:pt y="410" x="1"/>
                  </a:lnTo>
                  <a:lnTo>
                    <a:pt y="447" x="3"/>
                  </a:lnTo>
                  <a:lnTo>
                    <a:pt y="483" x="7"/>
                  </a:lnTo>
                  <a:lnTo>
                    <a:pt y="520" x="11"/>
                  </a:lnTo>
                  <a:lnTo>
                    <a:pt y="556" x="17"/>
                  </a:lnTo>
                  <a:lnTo>
                    <a:pt y="591" x="26"/>
                  </a:lnTo>
                  <a:lnTo>
                    <a:pt y="625" x="34"/>
                  </a:lnTo>
                  <a:lnTo>
                    <a:pt y="658" x="46"/>
                  </a:lnTo>
                  <a:lnTo>
                    <a:pt y="690" x="59"/>
                  </a:lnTo>
                  <a:lnTo>
                    <a:pt y="720" x="75"/>
                  </a:lnTo>
                  <a:lnTo>
                    <a:pt y="748" x="93"/>
                  </a:lnTo>
                  <a:lnTo>
                    <a:pt y="761" x="103"/>
                  </a:lnTo>
                  <a:lnTo>
                    <a:pt y="774" x="113"/>
                  </a:lnTo>
                  <a:lnTo>
                    <a:pt y="787" x="125"/>
                  </a:lnTo>
                  <a:lnTo>
                    <a:pt y="800" x="136"/>
                  </a:lnTo>
                  <a:lnTo>
                    <a:pt y="811" x="149"/>
                  </a:lnTo>
                  <a:lnTo>
                    <a:pt y="821" x="163"/>
                  </a:lnTo>
                  <a:lnTo>
                    <a:pt y="833" x="176"/>
                  </a:lnTo>
                  <a:lnTo>
                    <a:pt y="841" x="192"/>
                  </a:lnTo>
                  <a:lnTo>
                    <a:pt y="851" x="208"/>
                  </a:lnTo>
                  <a:lnTo>
                    <a:pt y="860" x="224"/>
                  </a:lnTo>
                  <a:lnTo>
                    <a:pt y="867" x="241"/>
                  </a:lnTo>
                  <a:lnTo>
                    <a:pt y="874" x="259"/>
                  </a:lnTo>
                  <a:lnTo>
                    <a:pt y="880" x="278"/>
                  </a:lnTo>
                  <a:lnTo>
                    <a:pt y="886" x="298"/>
                  </a:lnTo>
                  <a:lnTo>
                    <a:pt y="892" x="318"/>
                  </a:lnTo>
                  <a:lnTo>
                    <a:pt y="895" x="340"/>
                  </a:lnTo>
                  <a:lnTo>
                    <a:pt y="899" x="363"/>
                  </a:lnTo>
                  <a:lnTo>
                    <a:pt y="900" x="385"/>
                  </a:lnTo>
                  <a:lnTo>
                    <a:pt y="902" x="410"/>
                  </a:lnTo>
                  <a:lnTo>
                    <a:pt y="903" x="434"/>
                  </a:lnTo>
                  <a:lnTo>
                    <a:pt y="887" x="43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17" name="Shape 7917"/>
            <p:cNvSpPr/>
            <p:nvPr/>
          </p:nvSpPr>
          <p:spPr>
            <a:xfrm>
              <a:off y="5861050" x="8142286"/>
              <a:ext cy="127000" cx="115886"/>
            </a:xfrm>
            <a:custGeom>
              <a:pathLst>
                <a:path w="73" extrusionOk="0" h="80">
                  <a:moveTo>
                    <a:pt y="0" x="71"/>
                  </a:moveTo>
                  <a:lnTo>
                    <a:pt y="41" x="0"/>
                  </a:lnTo>
                  <a:lnTo>
                    <a:pt y="80" x="73"/>
                  </a:lnTo>
                  <a:lnTo>
                    <a:pt y="0" x="71"/>
                  </a:lnTo>
                  <a:lnTo>
                    <a:pt y="41" x="0"/>
                  </a:lnTo>
                  <a:lnTo>
                    <a:pt y="0" x="7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18" name="Shape 7918"/>
            <p:cNvSpPr/>
            <p:nvPr/>
          </p:nvSpPr>
          <p:spPr>
            <a:xfrm>
              <a:off y="4157662" x="8247061"/>
              <a:ext cy="1778000" cx="1781175"/>
            </a:xfrm>
            <a:custGeom>
              <a:pathLst>
                <a:path w="1122" extrusionOk="0" h="1120">
                  <a:moveTo>
                    <a:pt y="0" x="1120"/>
                  </a:moveTo>
                  <a:lnTo>
                    <a:pt y="3" x="1094"/>
                  </a:lnTo>
                  <a:lnTo>
                    <a:pt y="8" x="1070"/>
                  </a:lnTo>
                  <a:lnTo>
                    <a:pt y="12" x="1046"/>
                  </a:lnTo>
                  <a:lnTo>
                    <a:pt y="19" x="1024"/>
                  </a:lnTo>
                  <a:lnTo>
                    <a:pt y="28" x="1003"/>
                  </a:lnTo>
                  <a:lnTo>
                    <a:pt y="36" x="983"/>
                  </a:lnTo>
                  <a:lnTo>
                    <a:pt y="46" x="964"/>
                  </a:lnTo>
                  <a:lnTo>
                    <a:pt y="59" x="945"/>
                  </a:lnTo>
                  <a:lnTo>
                    <a:pt y="72" x="930"/>
                  </a:lnTo>
                  <a:lnTo>
                    <a:pt y="85" x="914"/>
                  </a:lnTo>
                  <a:lnTo>
                    <a:pt y="101" x="900"/>
                  </a:lnTo>
                  <a:lnTo>
                    <a:pt y="116" x="885"/>
                  </a:lnTo>
                  <a:lnTo>
                    <a:pt y="134" x="872"/>
                  </a:lnTo>
                  <a:lnTo>
                    <a:pt y="151" x="859"/>
                  </a:lnTo>
                  <a:lnTo>
                    <a:pt y="169" x="848"/>
                  </a:lnTo>
                  <a:lnTo>
                    <a:pt y="188" x="836"/>
                  </a:lnTo>
                  <a:lnTo>
                    <a:pt y="230" x="816"/>
                  </a:lnTo>
                  <a:lnTo>
                    <a:pt y="273" x="798"/>
                  </a:lnTo>
                  <a:lnTo>
                    <a:pt y="319" x="781"/>
                  </a:lnTo>
                  <a:lnTo>
                    <a:pt y="364" x="765"/>
                  </a:lnTo>
                  <a:lnTo>
                    <a:pt y="463" x="735"/>
                  </a:lnTo>
                  <a:lnTo>
                    <a:pt y="564" x="702"/>
                  </a:lnTo>
                  <a:lnTo>
                    <a:pt y="614" x="685"/>
                  </a:lnTo>
                  <a:lnTo>
                    <a:pt y="664" x="666"/>
                  </a:lnTo>
                  <a:lnTo>
                    <a:pt y="713" x="644"/>
                  </a:lnTo>
                  <a:lnTo>
                    <a:pt y="760" x="622"/>
                  </a:lnTo>
                  <a:lnTo>
                    <a:pt y="783" x="609"/>
                  </a:lnTo>
                  <a:lnTo>
                    <a:pt y="806" x="596"/>
                  </a:lnTo>
                  <a:lnTo>
                    <a:pt y="829" x="581"/>
                  </a:lnTo>
                  <a:lnTo>
                    <a:pt y="850" x="566"/>
                  </a:lnTo>
                  <a:lnTo>
                    <a:pt y="872" x="550"/>
                  </a:lnTo>
                  <a:lnTo>
                    <a:pt y="892" x="533"/>
                  </a:lnTo>
                  <a:lnTo>
                    <a:pt y="912" x="515"/>
                  </a:lnTo>
                  <a:lnTo>
                    <a:pt y="931" x="495"/>
                  </a:lnTo>
                  <a:lnTo>
                    <a:pt y="949" x="475"/>
                  </a:lnTo>
                  <a:lnTo>
                    <a:pt y="968" x="454"/>
                  </a:lnTo>
                  <a:lnTo>
                    <a:pt y="984" x="431"/>
                  </a:lnTo>
                  <a:lnTo>
                    <a:pt y="999" x="408"/>
                  </a:lnTo>
                  <a:lnTo>
                    <a:pt y="1015" x="382"/>
                  </a:lnTo>
                  <a:lnTo>
                    <a:pt y="1030" x="356"/>
                  </a:lnTo>
                  <a:lnTo>
                    <a:pt y="1042" x="328"/>
                  </a:lnTo>
                  <a:lnTo>
                    <a:pt y="1054" x="298"/>
                  </a:lnTo>
                  <a:lnTo>
                    <a:pt y="1065" x="268"/>
                  </a:lnTo>
                  <a:lnTo>
                    <a:pt y="1074" x="235"/>
                  </a:lnTo>
                  <a:lnTo>
                    <a:pt y="1083" x="200"/>
                  </a:lnTo>
                  <a:lnTo>
                    <a:pt y="1090" x="163"/>
                  </a:lnTo>
                  <a:lnTo>
                    <a:pt y="1095" x="126"/>
                  </a:lnTo>
                  <a:lnTo>
                    <a:pt y="1100" x="86"/>
                  </a:lnTo>
                  <a:lnTo>
                    <a:pt y="1103" x="44"/>
                  </a:lnTo>
                  <a:lnTo>
                    <a:pt y="1106" x="0"/>
                  </a:lnTo>
                  <a:lnTo>
                    <a:pt y="1120" x="0"/>
                  </a:lnTo>
                  <a:lnTo>
                    <a:pt y="1118" x="44"/>
                  </a:lnTo>
                  <a:lnTo>
                    <a:pt y="1116" x="87"/>
                  </a:lnTo>
                  <a:lnTo>
                    <a:pt y="1111" x="127"/>
                  </a:lnTo>
                  <a:lnTo>
                    <a:pt y="1106" x="166"/>
                  </a:lnTo>
                  <a:lnTo>
                    <a:pt y="1097" x="203"/>
                  </a:lnTo>
                  <a:lnTo>
                    <a:pt y="1088" x="237"/>
                  </a:lnTo>
                  <a:lnTo>
                    <a:pt y="1080" x="272"/>
                  </a:lnTo>
                  <a:lnTo>
                    <a:pt y="1068" x="303"/>
                  </a:lnTo>
                  <a:lnTo>
                    <a:pt y="1055" x="333"/>
                  </a:lnTo>
                  <a:lnTo>
                    <a:pt y="1042" x="362"/>
                  </a:lnTo>
                  <a:lnTo>
                    <a:pt y="1028" x="389"/>
                  </a:lnTo>
                  <a:lnTo>
                    <a:pt y="1012" x="415"/>
                  </a:lnTo>
                  <a:lnTo>
                    <a:pt y="997" x="441"/>
                  </a:lnTo>
                  <a:lnTo>
                    <a:pt y="979" x="464"/>
                  </a:lnTo>
                  <a:lnTo>
                    <a:pt y="961" x="485"/>
                  </a:lnTo>
                  <a:lnTo>
                    <a:pt y="942" x="507"/>
                  </a:lnTo>
                  <a:lnTo>
                    <a:pt y="922" x="526"/>
                  </a:lnTo>
                  <a:lnTo>
                    <a:pt y="902" x="544"/>
                  </a:lnTo>
                  <a:lnTo>
                    <a:pt y="880" x="561"/>
                  </a:lnTo>
                  <a:lnTo>
                    <a:pt y="859" x="579"/>
                  </a:lnTo>
                  <a:lnTo>
                    <a:pt y="837" x="594"/>
                  </a:lnTo>
                  <a:lnTo>
                    <a:pt y="815" x="609"/>
                  </a:lnTo>
                  <a:lnTo>
                    <a:pt y="790" x="622"/>
                  </a:lnTo>
                  <a:lnTo>
                    <a:pt y="767" x="634"/>
                  </a:lnTo>
                  <a:lnTo>
                    <a:pt y="718" x="659"/>
                  </a:lnTo>
                  <a:lnTo>
                    <a:pt y="670" x="680"/>
                  </a:lnTo>
                  <a:lnTo>
                    <a:pt y="620" x="699"/>
                  </a:lnTo>
                  <a:lnTo>
                    <a:pt y="568" x="716"/>
                  </a:lnTo>
                  <a:lnTo>
                    <a:pt y="468" x="749"/>
                  </a:lnTo>
                  <a:lnTo>
                    <a:pt y="370" x="779"/>
                  </a:lnTo>
                  <a:lnTo>
                    <a:pt y="323" x="795"/>
                  </a:lnTo>
                  <a:lnTo>
                    <a:pt y="278" x="812"/>
                  </a:lnTo>
                  <a:lnTo>
                    <a:pt y="235" x="831"/>
                  </a:lnTo>
                  <a:lnTo>
                    <a:pt y="195" x="851"/>
                  </a:lnTo>
                  <a:lnTo>
                    <a:pt y="177" x="861"/>
                  </a:lnTo>
                  <a:lnTo>
                    <a:pt y="159" x="872"/>
                  </a:lnTo>
                  <a:lnTo>
                    <a:pt y="142" x="884"/>
                  </a:lnTo>
                  <a:lnTo>
                    <a:pt y="126" x="897"/>
                  </a:lnTo>
                  <a:lnTo>
                    <a:pt y="111" x="910"/>
                  </a:lnTo>
                  <a:lnTo>
                    <a:pt y="96" x="924"/>
                  </a:lnTo>
                  <a:lnTo>
                    <a:pt y="83" x="940"/>
                  </a:lnTo>
                  <a:lnTo>
                    <a:pt y="71" x="955"/>
                  </a:lnTo>
                  <a:lnTo>
                    <a:pt y="59" x="971"/>
                  </a:lnTo>
                  <a:lnTo>
                    <a:pt y="49" x="990"/>
                  </a:lnTo>
                  <a:lnTo>
                    <a:pt y="40" x="1008"/>
                  </a:lnTo>
                  <a:lnTo>
                    <a:pt y="33" x="1028"/>
                  </a:lnTo>
                  <a:lnTo>
                    <a:pt y="28" x="1050"/>
                  </a:lnTo>
                  <a:lnTo>
                    <a:pt y="22" x="1071"/>
                  </a:lnTo>
                  <a:lnTo>
                    <a:pt y="19" x="1096"/>
                  </a:lnTo>
                  <a:lnTo>
                    <a:pt y="16" x="1122"/>
                  </a:lnTo>
                  <a:lnTo>
                    <a:pt y="0" x="112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19" name="Shape 7919"/>
            <p:cNvSpPr/>
            <p:nvPr/>
          </p:nvSpPr>
          <p:spPr>
            <a:xfrm>
              <a:off y="2049461" x="8491536"/>
              <a:ext cy="3570286" cx="28575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20" name="Shape 7920"/>
            <p:cNvSpPr/>
            <p:nvPr/>
          </p:nvSpPr>
          <p:spPr>
            <a:xfrm>
              <a:off y="3535362" x="8364536"/>
              <a:ext cy="590550" cx="282575"/>
            </a:xfrm>
            <a:custGeom>
              <a:pathLst>
                <a:path w="178" extrusionOk="0" h="372">
                  <a:moveTo>
                    <a:pt y="186" x="178"/>
                  </a:moveTo>
                  <a:lnTo>
                    <a:pt y="169" x="178"/>
                  </a:lnTo>
                  <a:lnTo>
                    <a:pt y="153" x="175"/>
                  </a:lnTo>
                  <a:lnTo>
                    <a:pt y="137" x="171"/>
                  </a:lnTo>
                  <a:lnTo>
                    <a:pt y="123" x="165"/>
                  </a:lnTo>
                  <a:lnTo>
                    <a:pt y="110" x="158"/>
                  </a:lnTo>
                  <a:lnTo>
                    <a:pt y="98" x="151"/>
                  </a:lnTo>
                  <a:lnTo>
                    <a:pt y="87" x="142"/>
                  </a:lnTo>
                  <a:lnTo>
                    <a:pt y="76" x="135"/>
                  </a:lnTo>
                  <a:lnTo>
                    <a:pt y="55" x="118"/>
                  </a:lnTo>
                  <a:lnTo>
                    <a:pt y="37" x="105"/>
                  </a:lnTo>
                  <a:lnTo>
                    <a:pt y="28" x="99"/>
                  </a:lnTo>
                  <a:lnTo>
                    <a:pt y="18" x="93"/>
                  </a:lnTo>
                  <a:lnTo>
                    <a:pt y="10" x="90"/>
                  </a:lnTo>
                  <a:lnTo>
                    <a:pt y="0" x="90"/>
                  </a:lnTo>
                  <a:lnTo>
                    <a:pt y="10" x="89"/>
                  </a:lnTo>
                  <a:lnTo>
                    <a:pt y="18" x="86"/>
                  </a:lnTo>
                  <a:lnTo>
                    <a:pt y="27" x="82"/>
                  </a:lnTo>
                  <a:lnTo>
                    <a:pt y="37" x="76"/>
                  </a:lnTo>
                  <a:lnTo>
                    <a:pt y="55" x="62"/>
                  </a:lnTo>
                  <a:lnTo>
                    <a:pt y="76" x="46"/>
                  </a:lnTo>
                  <a:lnTo>
                    <a:pt y="87" x="37"/>
                  </a:lnTo>
                  <a:lnTo>
                    <a:pt y="98" x="29"/>
                  </a:lnTo>
                  <a:lnTo>
                    <a:pt y="110" x="22"/>
                  </a:lnTo>
                  <a:lnTo>
                    <a:pt y="123" x="14"/>
                  </a:lnTo>
                  <a:lnTo>
                    <a:pt y="137" x="9"/>
                  </a:lnTo>
                  <a:lnTo>
                    <a:pt y="153" x="4"/>
                  </a:lnTo>
                  <a:lnTo>
                    <a:pt y="169" x="2"/>
                  </a:lnTo>
                  <a:lnTo>
                    <a:pt y="186" x="0"/>
                  </a:lnTo>
                  <a:lnTo>
                    <a:pt y="203" x="2"/>
                  </a:lnTo>
                  <a:lnTo>
                    <a:pt y="220" x="4"/>
                  </a:lnTo>
                  <a:lnTo>
                    <a:pt y="235" x="9"/>
                  </a:lnTo>
                  <a:lnTo>
                    <a:pt y="249" x="14"/>
                  </a:lnTo>
                  <a:lnTo>
                    <a:pt y="262" x="20"/>
                  </a:lnTo>
                  <a:lnTo>
                    <a:pt y="275" x="27"/>
                  </a:lnTo>
                  <a:lnTo>
                    <a:pt y="285" x="36"/>
                  </a:lnTo>
                  <a:lnTo>
                    <a:pt y="296" x="45"/>
                  </a:lnTo>
                  <a:lnTo>
                    <a:pt y="316" x="60"/>
                  </a:lnTo>
                  <a:lnTo>
                    <a:pt y="335" x="75"/>
                  </a:lnTo>
                  <a:lnTo>
                    <a:pt y="345" x="80"/>
                  </a:lnTo>
                  <a:lnTo>
                    <a:pt y="354" x="85"/>
                  </a:lnTo>
                  <a:lnTo>
                    <a:pt y="364" x="88"/>
                  </a:lnTo>
                  <a:lnTo>
                    <a:pt y="372" x="89"/>
                  </a:lnTo>
                  <a:lnTo>
                    <a:pt y="364" x="89"/>
                  </a:lnTo>
                  <a:lnTo>
                    <a:pt y="354" x="92"/>
                  </a:lnTo>
                  <a:lnTo>
                    <a:pt y="345" x="96"/>
                  </a:lnTo>
                  <a:lnTo>
                    <a:pt y="335" x="102"/>
                  </a:lnTo>
                  <a:lnTo>
                    <a:pt y="316" x="116"/>
                  </a:lnTo>
                  <a:lnTo>
                    <a:pt y="296" x="133"/>
                  </a:lnTo>
                  <a:lnTo>
                    <a:pt y="286" x="141"/>
                  </a:lnTo>
                  <a:lnTo>
                    <a:pt y="275" x="149"/>
                  </a:lnTo>
                  <a:lnTo>
                    <a:pt y="262" x="156"/>
                  </a:lnTo>
                  <a:lnTo>
                    <a:pt y="249" x="163"/>
                  </a:lnTo>
                  <a:lnTo>
                    <a:pt y="235" x="169"/>
                  </a:lnTo>
                  <a:lnTo>
                    <a:pt y="220" x="173"/>
                  </a:lnTo>
                  <a:lnTo>
                    <a:pt y="203" x="176"/>
                  </a:lnTo>
                  <a:lnTo>
                    <a:pt y="186" x="1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21" name="Shape 7921"/>
            <p:cNvSpPr/>
            <p:nvPr/>
          </p:nvSpPr>
          <p:spPr>
            <a:xfrm>
              <a:off y="3535362" x="8491536"/>
              <a:ext cy="295275" cx="168275"/>
            </a:xfrm>
            <a:custGeom>
              <a:pathLst>
                <a:path w="106" extrusionOk="0" h="186">
                  <a:moveTo>
                    <a:pt y="0" x="19"/>
                  </a:moveTo>
                  <a:lnTo>
                    <a:pt y="0" x="0"/>
                  </a:lnTo>
                  <a:lnTo>
                    <a:pt y="11" x="2"/>
                  </a:lnTo>
                  <a:lnTo>
                    <a:pt y="21" x="6"/>
                  </a:lnTo>
                  <a:lnTo>
                    <a:pt y="33" x="10"/>
                  </a:lnTo>
                  <a:lnTo>
                    <a:pt y="43" x="18"/>
                  </a:lnTo>
                  <a:lnTo>
                    <a:pt y="61" x="32"/>
                  </a:lnTo>
                  <a:lnTo>
                    <a:pt y="81" x="48"/>
                  </a:lnTo>
                  <a:lnTo>
                    <a:pt y="91" x="56"/>
                  </a:lnTo>
                  <a:lnTo>
                    <a:pt y="103" x="63"/>
                  </a:lnTo>
                  <a:lnTo>
                    <a:pt y="114" x="71"/>
                  </a:lnTo>
                  <a:lnTo>
                    <a:pt y="127" x="76"/>
                  </a:lnTo>
                  <a:lnTo>
                    <a:pt y="140" x="82"/>
                  </a:lnTo>
                  <a:lnTo>
                    <a:pt y="154" x="86"/>
                  </a:lnTo>
                  <a:lnTo>
                    <a:pt y="169" x="88"/>
                  </a:lnTo>
                  <a:lnTo>
                    <a:pt y="186" x="89"/>
                  </a:lnTo>
                  <a:lnTo>
                    <a:pt y="186" x="106"/>
                  </a:lnTo>
                  <a:lnTo>
                    <a:pt y="167" x="106"/>
                  </a:lnTo>
                  <a:lnTo>
                    <a:pt y="150" x="104"/>
                  </a:lnTo>
                  <a:lnTo>
                    <a:pt y="134" x="98"/>
                  </a:lnTo>
                  <a:lnTo>
                    <a:pt y="120" x="92"/>
                  </a:lnTo>
                  <a:lnTo>
                    <a:pt y="106" x="85"/>
                  </a:lnTo>
                  <a:lnTo>
                    <a:pt y="93" x="78"/>
                  </a:lnTo>
                  <a:lnTo>
                    <a:pt y="81" x="69"/>
                  </a:lnTo>
                  <a:lnTo>
                    <a:pt y="70" x="62"/>
                  </a:lnTo>
                  <a:lnTo>
                    <a:pt y="50" x="45"/>
                  </a:lnTo>
                  <a:lnTo>
                    <a:pt y="31" x="32"/>
                  </a:lnTo>
                  <a:lnTo>
                    <a:pt y="24" x="26"/>
                  </a:lnTo>
                  <a:lnTo>
                    <a:pt y="15" x="22"/>
                  </a:lnTo>
                  <a:lnTo>
                    <a:pt y="7" x="19"/>
                  </a:lnTo>
                  <a:lnTo>
                    <a:pt y="0" x="19"/>
                  </a:lnTo>
                  <a:lnTo>
                    <a:pt y="0" x="0"/>
                  </a:lnTo>
                  <a:lnTo>
                    <a:pt y="0" x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22" name="Shape 7922"/>
            <p:cNvSpPr/>
            <p:nvPr/>
          </p:nvSpPr>
          <p:spPr>
            <a:xfrm>
              <a:off y="3535362" x="8351836"/>
              <a:ext cy="295275" cx="169861"/>
            </a:xfrm>
            <a:custGeom>
              <a:pathLst>
                <a:path w="107" extrusionOk="0" h="186">
                  <a:moveTo>
                    <a:pt y="186" x="17"/>
                  </a:moveTo>
                  <a:lnTo>
                    <a:pt y="186" x="17"/>
                  </a:lnTo>
                  <a:lnTo>
                    <a:pt y="170" x="18"/>
                  </a:lnTo>
                  <a:lnTo>
                    <a:pt y="154" x="21"/>
                  </a:lnTo>
                  <a:lnTo>
                    <a:pt y="140" x="25"/>
                  </a:lnTo>
                  <a:lnTo>
                    <a:pt y="127" x="31"/>
                  </a:lnTo>
                  <a:lnTo>
                    <a:pt y="114" x="37"/>
                  </a:lnTo>
                  <a:lnTo>
                    <a:pt y="103" x="44"/>
                  </a:lnTo>
                  <a:lnTo>
                    <a:pt y="91" x="53"/>
                  </a:lnTo>
                  <a:lnTo>
                    <a:pt y="81" x="61"/>
                  </a:lnTo>
                  <a:lnTo>
                    <a:pt y="61" x="77"/>
                  </a:lnTo>
                  <a:lnTo>
                    <a:pt y="41" x="91"/>
                  </a:lnTo>
                  <a:lnTo>
                    <a:pt y="31" x="97"/>
                  </a:lnTo>
                  <a:lnTo>
                    <a:pt y="21" x="103"/>
                  </a:lnTo>
                  <a:lnTo>
                    <a:pt y="11" x="106"/>
                  </a:lnTo>
                  <a:lnTo>
                    <a:pt y="0" x="107"/>
                  </a:lnTo>
                  <a:lnTo>
                    <a:pt y="0" x="88"/>
                  </a:lnTo>
                  <a:lnTo>
                    <a:pt y="7" x="88"/>
                  </a:lnTo>
                  <a:lnTo>
                    <a:pt y="15" x="85"/>
                  </a:lnTo>
                  <a:lnTo>
                    <a:pt y="23" x="83"/>
                  </a:lnTo>
                  <a:lnTo>
                    <a:pt y="31" x="77"/>
                  </a:lnTo>
                  <a:lnTo>
                    <a:pt y="50" x="63"/>
                  </a:lnTo>
                  <a:lnTo>
                    <a:pt y="70" x="47"/>
                  </a:lnTo>
                  <a:lnTo>
                    <a:pt y="81" x="38"/>
                  </a:lnTo>
                  <a:lnTo>
                    <a:pt y="93" x="30"/>
                  </a:lnTo>
                  <a:lnTo>
                    <a:pt y="106" x="22"/>
                  </a:lnTo>
                  <a:lnTo>
                    <a:pt y="120" x="15"/>
                  </a:lnTo>
                  <a:lnTo>
                    <a:pt y="134" x="8"/>
                  </a:lnTo>
                  <a:lnTo>
                    <a:pt y="150" x="4"/>
                  </a:lnTo>
                  <a:lnTo>
                    <a:pt y="167" x="1"/>
                  </a:lnTo>
                  <a:lnTo>
                    <a:pt y="186" x="0"/>
                  </a:lnTo>
                  <a:lnTo>
                    <a:pt y="186" x="0"/>
                  </a:lnTo>
                  <a:lnTo>
                    <a:pt y="186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23" name="Shape 7923"/>
            <p:cNvSpPr/>
            <p:nvPr/>
          </p:nvSpPr>
          <p:spPr>
            <a:xfrm>
              <a:off y="3830637" x="8351836"/>
              <a:ext cy="295275" cx="168275"/>
            </a:xfrm>
            <a:custGeom>
              <a:pathLst>
                <a:path w="106" extrusionOk="0" h="186">
                  <a:moveTo>
                    <a:pt y="186" x="88"/>
                  </a:moveTo>
                  <a:lnTo>
                    <a:pt y="186" x="106"/>
                  </a:lnTo>
                  <a:lnTo>
                    <a:pt y="175" x="104"/>
                  </a:lnTo>
                  <a:lnTo>
                    <a:pt y="165" x="101"/>
                  </a:lnTo>
                  <a:lnTo>
                    <a:pt y="155" x="96"/>
                  </a:lnTo>
                  <a:lnTo>
                    <a:pt y="145" x="90"/>
                  </a:lnTo>
                  <a:lnTo>
                    <a:pt y="125" x="75"/>
                  </a:lnTo>
                  <a:lnTo>
                    <a:pt y="105" x="58"/>
                  </a:lnTo>
                  <a:lnTo>
                    <a:pt y="95" x="51"/>
                  </a:lnTo>
                  <a:lnTo>
                    <a:pt y="83" x="42"/>
                  </a:lnTo>
                  <a:lnTo>
                    <a:pt y="72" x="35"/>
                  </a:lnTo>
                  <a:lnTo>
                    <a:pt y="59" x="30"/>
                  </a:lnTo>
                  <a:lnTo>
                    <a:pt y="46" x="24"/>
                  </a:lnTo>
                  <a:lnTo>
                    <a:pt y="31" x="21"/>
                  </a:lnTo>
                  <a:lnTo>
                    <a:pt y="17" x="18"/>
                  </a:lnTo>
                  <a:lnTo>
                    <a:pt y="0" x="17"/>
                  </a:lnTo>
                  <a:lnTo>
                    <a:pt y="0" x="0"/>
                  </a:lnTo>
                  <a:lnTo>
                    <a:pt y="19" x="1"/>
                  </a:lnTo>
                  <a:lnTo>
                    <a:pt y="36" x="4"/>
                  </a:lnTo>
                  <a:lnTo>
                    <a:pt y="52" x="8"/>
                  </a:lnTo>
                  <a:lnTo>
                    <a:pt y="66" x="14"/>
                  </a:lnTo>
                  <a:lnTo>
                    <a:pt y="80" x="21"/>
                  </a:lnTo>
                  <a:lnTo>
                    <a:pt y="93" x="28"/>
                  </a:lnTo>
                  <a:lnTo>
                    <a:pt y="105" x="37"/>
                  </a:lnTo>
                  <a:lnTo>
                    <a:pt y="116" x="45"/>
                  </a:lnTo>
                  <a:lnTo>
                    <a:pt y="136" x="61"/>
                  </a:lnTo>
                  <a:lnTo>
                    <a:pt y="155" x="75"/>
                  </a:lnTo>
                  <a:lnTo>
                    <a:pt y="163" x="80"/>
                  </a:lnTo>
                  <a:lnTo>
                    <a:pt y="170" x="84"/>
                  </a:lnTo>
                  <a:lnTo>
                    <a:pt y="179" x="87"/>
                  </a:lnTo>
                  <a:lnTo>
                    <a:pt y="186" x="88"/>
                  </a:lnTo>
                  <a:lnTo>
                    <a:pt y="186" x="106"/>
                  </a:lnTo>
                  <a:lnTo>
                    <a:pt y="186" x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24" name="Shape 7924"/>
            <p:cNvSpPr/>
            <p:nvPr/>
          </p:nvSpPr>
          <p:spPr>
            <a:xfrm>
              <a:off y="3830637" x="8491536"/>
              <a:ext cy="295275" cx="168275"/>
            </a:xfrm>
            <a:custGeom>
              <a:pathLst>
                <a:path w="106" extrusionOk="0" h="186">
                  <a:moveTo>
                    <a:pt y="0" x="89"/>
                  </a:moveTo>
                  <a:lnTo>
                    <a:pt y="0" x="89"/>
                  </a:lnTo>
                  <a:lnTo>
                    <a:pt y="17" x="88"/>
                  </a:lnTo>
                  <a:lnTo>
                    <a:pt y="31" x="85"/>
                  </a:lnTo>
                  <a:lnTo>
                    <a:pt y="46" x="81"/>
                  </a:lnTo>
                  <a:lnTo>
                    <a:pt y="59" x="76"/>
                  </a:lnTo>
                  <a:lnTo>
                    <a:pt y="72" x="69"/>
                  </a:lnTo>
                  <a:lnTo>
                    <a:pt y="83" x="62"/>
                  </a:lnTo>
                  <a:lnTo>
                    <a:pt y="95" x="53"/>
                  </a:lnTo>
                  <a:lnTo>
                    <a:pt y="105" x="46"/>
                  </a:lnTo>
                  <a:lnTo>
                    <a:pt y="126" x="29"/>
                  </a:lnTo>
                  <a:lnTo>
                    <a:pt y="145" x="15"/>
                  </a:lnTo>
                  <a:lnTo>
                    <a:pt y="155" x="9"/>
                  </a:lnTo>
                  <a:lnTo>
                    <a:pt y="165" x="5"/>
                  </a:lnTo>
                  <a:lnTo>
                    <a:pt y="176" x="0"/>
                  </a:lnTo>
                  <a:lnTo>
                    <a:pt y="186" x="0"/>
                  </a:lnTo>
                  <a:lnTo>
                    <a:pt y="186" x="18"/>
                  </a:lnTo>
                  <a:lnTo>
                    <a:pt y="179" x="18"/>
                  </a:lnTo>
                  <a:lnTo>
                    <a:pt y="170" x="20"/>
                  </a:lnTo>
                  <a:lnTo>
                    <a:pt y="163" x="25"/>
                  </a:lnTo>
                  <a:lnTo>
                    <a:pt y="155" x="29"/>
                  </a:lnTo>
                  <a:lnTo>
                    <a:pt y="136" x="43"/>
                  </a:lnTo>
                  <a:lnTo>
                    <a:pt y="116" x="59"/>
                  </a:lnTo>
                  <a:lnTo>
                    <a:pt y="105" x="68"/>
                  </a:lnTo>
                  <a:lnTo>
                    <a:pt y="93" x="76"/>
                  </a:lnTo>
                  <a:lnTo>
                    <a:pt y="80" x="85"/>
                  </a:lnTo>
                  <a:lnTo>
                    <a:pt y="66" x="92"/>
                  </a:lnTo>
                  <a:lnTo>
                    <a:pt y="52" x="98"/>
                  </a:lnTo>
                  <a:lnTo>
                    <a:pt y="36" x="102"/>
                  </a:lnTo>
                  <a:lnTo>
                    <a:pt y="19" x="105"/>
                  </a:lnTo>
                  <a:lnTo>
                    <a:pt y="0" x="106"/>
                  </a:lnTo>
                  <a:lnTo>
                    <a:pt y="0" x="106"/>
                  </a:lnTo>
                  <a:lnTo>
                    <a:pt y="0" x="8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25" name="Shape 7925"/>
            <p:cNvSpPr/>
            <p:nvPr/>
          </p:nvSpPr>
          <p:spPr>
            <a:xfrm>
              <a:off y="3709987" x="8358186"/>
              <a:ext cy="303212" cx="290511"/>
            </a:xfrm>
            <a:custGeom>
              <a:pathLst>
                <a:path w="183" extrusionOk="0" h="191">
                  <a:moveTo>
                    <a:pt y="0" x="92"/>
                  </a:moveTo>
                  <a:lnTo>
                    <a:pt y="9" x="89"/>
                  </a:lnTo>
                  <a:lnTo>
                    <a:pt y="23" x="86"/>
                  </a:lnTo>
                  <a:lnTo>
                    <a:pt y="39" x="84"/>
                  </a:lnTo>
                  <a:lnTo>
                    <a:pt y="52" x="83"/>
                  </a:lnTo>
                  <a:lnTo>
                    <a:pt y="72" x="4"/>
                  </a:lnTo>
                  <a:lnTo>
                    <a:pt y="90" x="0"/>
                  </a:lnTo>
                  <a:lnTo>
                    <a:pt y="93" x="83"/>
                  </a:lnTo>
                  <a:lnTo>
                    <a:pt y="109" x="84"/>
                  </a:lnTo>
                  <a:lnTo>
                    <a:pt y="129" x="84"/>
                  </a:lnTo>
                  <a:lnTo>
                    <a:pt y="148" x="86"/>
                  </a:lnTo>
                  <a:lnTo>
                    <a:pt y="162" x="87"/>
                  </a:lnTo>
                  <a:lnTo>
                    <a:pt y="173" x="60"/>
                  </a:lnTo>
                  <a:lnTo>
                    <a:pt y="181" x="60"/>
                  </a:lnTo>
                  <a:lnTo>
                    <a:pt y="182" x="90"/>
                  </a:lnTo>
                  <a:lnTo>
                    <a:pt y="191" x="92"/>
                  </a:lnTo>
                  <a:lnTo>
                    <a:pt y="182" x="93"/>
                  </a:lnTo>
                  <a:lnTo>
                    <a:pt y="181" x="123"/>
                  </a:lnTo>
                  <a:lnTo>
                    <a:pt y="173" x="123"/>
                  </a:lnTo>
                  <a:lnTo>
                    <a:pt y="162" x="96"/>
                  </a:lnTo>
                  <a:lnTo>
                    <a:pt y="148" x="97"/>
                  </a:lnTo>
                  <a:lnTo>
                    <a:pt y="129" x="99"/>
                  </a:lnTo>
                  <a:lnTo>
                    <a:pt y="109" x="100"/>
                  </a:lnTo>
                  <a:lnTo>
                    <a:pt y="93" x="102"/>
                  </a:lnTo>
                  <a:lnTo>
                    <a:pt y="90" x="183"/>
                  </a:lnTo>
                  <a:lnTo>
                    <a:pt y="72" x="180"/>
                  </a:lnTo>
                  <a:lnTo>
                    <a:pt y="52" x="100"/>
                  </a:lnTo>
                  <a:lnTo>
                    <a:pt y="39" x="100"/>
                  </a:lnTo>
                  <a:lnTo>
                    <a:pt y="23" x="97"/>
                  </a:lnTo>
                  <a:lnTo>
                    <a:pt y="9" x="96"/>
                  </a:lnTo>
                  <a:lnTo>
                    <a:pt y="0" x="92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26" name="Shape 7926"/>
            <p:cNvSpPr/>
            <p:nvPr/>
          </p:nvSpPr>
          <p:spPr>
            <a:xfrm>
              <a:off y="3709987" x="8358186"/>
              <a:ext cy="303212" cx="290511"/>
            </a:xfrm>
            <a:custGeom>
              <a:pathLst>
                <a:path w="183" extrusionOk="0" h="191">
                  <a:moveTo>
                    <a:pt y="0" x="92"/>
                  </a:moveTo>
                  <a:lnTo>
                    <a:pt y="9" x="89"/>
                  </a:lnTo>
                  <a:lnTo>
                    <a:pt y="23" x="86"/>
                  </a:lnTo>
                  <a:lnTo>
                    <a:pt y="39" x="84"/>
                  </a:lnTo>
                  <a:lnTo>
                    <a:pt y="52" x="83"/>
                  </a:lnTo>
                  <a:lnTo>
                    <a:pt y="72" x="4"/>
                  </a:lnTo>
                  <a:lnTo>
                    <a:pt y="90" x="0"/>
                  </a:lnTo>
                  <a:lnTo>
                    <a:pt y="93" x="83"/>
                  </a:lnTo>
                  <a:lnTo>
                    <a:pt y="109" x="84"/>
                  </a:lnTo>
                  <a:lnTo>
                    <a:pt y="129" x="84"/>
                  </a:lnTo>
                  <a:lnTo>
                    <a:pt y="148" x="86"/>
                  </a:lnTo>
                  <a:lnTo>
                    <a:pt y="162" x="87"/>
                  </a:lnTo>
                  <a:lnTo>
                    <a:pt y="173" x="60"/>
                  </a:lnTo>
                  <a:lnTo>
                    <a:pt y="181" x="60"/>
                  </a:lnTo>
                  <a:lnTo>
                    <a:pt y="182" x="90"/>
                  </a:lnTo>
                  <a:lnTo>
                    <a:pt y="191" x="92"/>
                  </a:lnTo>
                  <a:lnTo>
                    <a:pt y="182" x="93"/>
                  </a:lnTo>
                  <a:lnTo>
                    <a:pt y="181" x="123"/>
                  </a:lnTo>
                  <a:lnTo>
                    <a:pt y="173" x="123"/>
                  </a:lnTo>
                  <a:lnTo>
                    <a:pt y="162" x="96"/>
                  </a:lnTo>
                  <a:lnTo>
                    <a:pt y="148" x="97"/>
                  </a:lnTo>
                  <a:lnTo>
                    <a:pt y="129" x="99"/>
                  </a:lnTo>
                  <a:lnTo>
                    <a:pt y="109" x="100"/>
                  </a:lnTo>
                  <a:lnTo>
                    <a:pt y="93" x="102"/>
                  </a:lnTo>
                  <a:lnTo>
                    <a:pt y="90" x="183"/>
                  </a:lnTo>
                  <a:lnTo>
                    <a:pt y="72" x="180"/>
                  </a:lnTo>
                  <a:lnTo>
                    <a:pt y="52" x="100"/>
                  </a:lnTo>
                  <a:lnTo>
                    <a:pt y="39" x="100"/>
                  </a:lnTo>
                  <a:lnTo>
                    <a:pt y="23" x="97"/>
                  </a:lnTo>
                  <a:lnTo>
                    <a:pt y="9" x="96"/>
                  </a:lnTo>
                  <a:lnTo>
                    <a:pt y="0" x="92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27" name="Shape 7927"/>
            <p:cNvSpPr/>
            <p:nvPr/>
          </p:nvSpPr>
          <p:spPr>
            <a:xfrm>
              <a:off y="3581400" x="7162800"/>
              <a:ext cy="725486" cx="1143000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1/2 roll</a:t>
              </a:r>
            </a:p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on middle</a:t>
              </a:r>
            </a:p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of line</a:t>
              </a:r>
            </a:p>
          </p:txBody>
        </p:sp>
        <p:sp>
          <p:nvSpPr>
            <p:cNvPr id="7928" name="Shape 7928"/>
            <p:cNvSpPr/>
            <p:nvPr/>
          </p:nvSpPr>
          <p:spPr>
            <a:xfrm>
              <a:off y="5562600" x="9525000"/>
              <a:ext cy="274636" cx="1066799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l" rtl="0" lvl="0" marR="0" indent="0" marL="0">
                <a:buNone/>
              </a:pPr>
              <a:r>
                <a:rPr strike="noStrike" u="none" b="1" cap="none" baseline="0" sz="1400" lang="en-US" i="0">
                  <a:solidFill>
                    <a:srgbClr val="FF0000"/>
                  </a:solidFill>
                  <a:latin typeface="Arial"/>
                  <a:ea typeface="Arial"/>
                  <a:cs typeface="Arial"/>
                  <a:sym typeface="Arial"/>
                </a:rPr>
                <a:t>FIGURE 9</a:t>
              </a:r>
            </a:p>
          </p:txBody>
        </p:sp>
        <p:sp>
          <p:nvSpPr>
            <p:cNvPr id="7929" name="Shape 7929"/>
            <p:cNvSpPr/>
            <p:nvPr/>
          </p:nvSpPr>
          <p:spPr>
            <a:xfrm>
              <a:off y="6019800" x="7086600"/>
              <a:ext cy="241299" cx="1143000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1/4 loop</a:t>
              </a:r>
            </a:p>
          </p:txBody>
        </p:sp>
        <p:sp>
          <p:nvSpPr>
            <p:cNvPr id="7930" name="Shape 7930"/>
            <p:cNvSpPr/>
            <p:nvPr/>
          </p:nvSpPr>
          <p:spPr>
            <a:xfrm>
              <a:off y="1524000" x="8839200"/>
              <a:ext cy="241299" cx="1143000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3/4 loop</a:t>
              </a:r>
            </a:p>
          </p:txBody>
        </p:sp>
        <p:sp>
          <p:nvSpPr>
            <p:cNvPr id="7931" name="Shape 7931"/>
            <p:cNvSpPr/>
            <p:nvPr/>
          </p:nvSpPr>
          <p:spPr>
            <a:xfrm>
              <a:off y="3962400" x="10058400"/>
              <a:ext cy="484187" cx="609599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Radii equal</a:t>
              </a:r>
            </a:p>
          </p:txBody>
        </p:sp>
      </p:grpSp>
      <p:sp>
        <p:nvSpPr>
          <p:cNvPr id="7932" name="Shape 7932"/>
          <p:cNvSpPr/>
          <p:nvPr/>
        </p:nvSpPr>
        <p:spPr>
          <a:xfrm>
            <a:off y="0" x="2185986"/>
            <a:ext cy="993774" cx="634206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Line/Loop/Roll/Horizontal Circle COMBINATIONS</a:t>
            </a:r>
          </a:p>
        </p:txBody>
      </p:sp>
    </p:spTree>
  </p:cSld>
  <p:clrMapOvr>
    <a:masterClrMapping/>
  </p:clrMapOvr>
  <p:transition spd="slow">
    <p:cut/>
  </p:transition>
</p:sld>
</file>

<file path=ppt/slides/slide6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7936" name="Shape 7936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7937" name="Shape 7937"/>
          <p:cNvSpPr/>
          <p:nvPr/>
        </p:nvSpPr>
        <p:spPr>
          <a:xfrm>
            <a:off y="3724275" x="833437"/>
            <a:ext cy="1409700" cx="1327150"/>
          </a:xfrm>
          <a:custGeom>
            <a:pathLst>
              <a:path w="1094" extrusionOk="0" h="1095">
                <a:moveTo>
                  <a:pt y="0" x="547"/>
                </a:moveTo>
                <a:lnTo>
                  <a:pt y="1" x="518"/>
                </a:lnTo>
                <a:lnTo>
                  <a:pt y="3" x="491"/>
                </a:lnTo>
                <a:lnTo>
                  <a:pt y="7" x="463"/>
                </a:lnTo>
                <a:lnTo>
                  <a:pt y="11" x="436"/>
                </a:lnTo>
                <a:lnTo>
                  <a:pt y="18" x="411"/>
                </a:lnTo>
                <a:lnTo>
                  <a:pt y="26" x="384"/>
                </a:lnTo>
                <a:lnTo>
                  <a:pt y="34" x="358"/>
                </a:lnTo>
                <a:lnTo>
                  <a:pt y="44" x="334"/>
                </a:lnTo>
                <a:lnTo>
                  <a:pt y="55" x="310"/>
                </a:lnTo>
                <a:lnTo>
                  <a:pt y="67" x="286"/>
                </a:lnTo>
                <a:lnTo>
                  <a:pt y="81" x="263"/>
                </a:lnTo>
                <a:lnTo>
                  <a:pt y="95" x="241"/>
                </a:lnTo>
                <a:lnTo>
                  <a:pt y="109" x="219"/>
                </a:lnTo>
                <a:lnTo>
                  <a:pt y="126" x="198"/>
                </a:lnTo>
                <a:lnTo>
                  <a:pt y="143" x="178"/>
                </a:lnTo>
                <a:lnTo>
                  <a:pt y="162" x="160"/>
                </a:lnTo>
                <a:lnTo>
                  <a:pt y="180" x="142"/>
                </a:lnTo>
                <a:lnTo>
                  <a:pt y="200" x="125"/>
                </a:lnTo>
                <a:lnTo>
                  <a:pt y="221" x="108"/>
                </a:lnTo>
                <a:lnTo>
                  <a:pt y="242" x="93"/>
                </a:lnTo>
                <a:lnTo>
                  <a:pt y="265" x="79"/>
                </a:lnTo>
                <a:lnTo>
                  <a:pt y="288" x="65"/>
                </a:lnTo>
                <a:lnTo>
                  <a:pt y="312" x="54"/>
                </a:lnTo>
                <a:lnTo>
                  <a:pt y="336" x="42"/>
                </a:lnTo>
                <a:lnTo>
                  <a:pt y="360" x="32"/>
                </a:lnTo>
                <a:lnTo>
                  <a:pt y="386" x="24"/>
                </a:lnTo>
                <a:lnTo>
                  <a:pt y="412" x="17"/>
                </a:lnTo>
                <a:lnTo>
                  <a:pt y="438" x="10"/>
                </a:lnTo>
                <a:lnTo>
                  <a:pt y="465" x="6"/>
                </a:lnTo>
                <a:lnTo>
                  <a:pt y="492" x="3"/>
                </a:lnTo>
                <a:lnTo>
                  <a:pt y="520" x="0"/>
                </a:lnTo>
                <a:lnTo>
                  <a:pt y="548" x="0"/>
                </a:lnTo>
                <a:lnTo>
                  <a:pt y="577" x="0"/>
                </a:lnTo>
                <a:lnTo>
                  <a:pt y="604" x="3"/>
                </a:lnTo>
                <a:lnTo>
                  <a:pt y="632" x="6"/>
                </a:lnTo>
                <a:lnTo>
                  <a:pt y="659" x="10"/>
                </a:lnTo>
                <a:lnTo>
                  <a:pt y="685" x="17"/>
                </a:lnTo>
                <a:lnTo>
                  <a:pt y="711" x="24"/>
                </a:lnTo>
                <a:lnTo>
                  <a:pt y="737" x="32"/>
                </a:lnTo>
                <a:lnTo>
                  <a:pt y="761" x="42"/>
                </a:lnTo>
                <a:lnTo>
                  <a:pt y="785" x="54"/>
                </a:lnTo>
                <a:lnTo>
                  <a:pt y="809" x="65"/>
                </a:lnTo>
                <a:lnTo>
                  <a:pt y="832" x="79"/>
                </a:lnTo>
                <a:lnTo>
                  <a:pt y="855" x="93"/>
                </a:lnTo>
                <a:lnTo>
                  <a:pt y="876" x="108"/>
                </a:lnTo>
                <a:lnTo>
                  <a:pt y="896" x="125"/>
                </a:lnTo>
                <a:lnTo>
                  <a:pt y="916" x="142"/>
                </a:lnTo>
                <a:lnTo>
                  <a:pt y="935" x="160"/>
                </a:lnTo>
                <a:lnTo>
                  <a:pt y="954" x="178"/>
                </a:lnTo>
                <a:lnTo>
                  <a:pt y="971" x="198"/>
                </a:lnTo>
                <a:lnTo>
                  <a:pt y="986" x="219"/>
                </a:lnTo>
                <a:lnTo>
                  <a:pt y="1002" x="241"/>
                </a:lnTo>
                <a:lnTo>
                  <a:pt y="1016" x="263"/>
                </a:lnTo>
                <a:lnTo>
                  <a:pt y="1030" x="286"/>
                </a:lnTo>
                <a:lnTo>
                  <a:pt y="1042" x="310"/>
                </a:lnTo>
                <a:lnTo>
                  <a:pt y="1053" x="334"/>
                </a:lnTo>
                <a:lnTo>
                  <a:pt y="1063" x="358"/>
                </a:lnTo>
                <a:lnTo>
                  <a:pt y="1071" x="384"/>
                </a:lnTo>
                <a:lnTo>
                  <a:pt y="1078" x="411"/>
                </a:lnTo>
                <a:lnTo>
                  <a:pt y="1084" x="436"/>
                </a:lnTo>
                <a:lnTo>
                  <a:pt y="1090" x="463"/>
                </a:lnTo>
                <a:lnTo>
                  <a:pt y="1093" x="491"/>
                </a:lnTo>
                <a:lnTo>
                  <a:pt y="1095" x="518"/>
                </a:lnTo>
                <a:lnTo>
                  <a:pt y="1095" x="547"/>
                </a:lnTo>
                <a:lnTo>
                  <a:pt y="1095" x="575"/>
                </a:lnTo>
                <a:lnTo>
                  <a:pt y="1093" x="602"/>
                </a:lnTo>
                <a:lnTo>
                  <a:pt y="1090" x="630"/>
                </a:lnTo>
                <a:lnTo>
                  <a:pt y="1084" x="657"/>
                </a:lnTo>
                <a:lnTo>
                  <a:pt y="1078" x="683"/>
                </a:lnTo>
                <a:lnTo>
                  <a:pt y="1071" x="710"/>
                </a:lnTo>
                <a:lnTo>
                  <a:pt y="1063" x="735"/>
                </a:lnTo>
                <a:lnTo>
                  <a:pt y="1053" x="759"/>
                </a:lnTo>
                <a:lnTo>
                  <a:pt y="1042" x="783"/>
                </a:lnTo>
                <a:lnTo>
                  <a:pt y="1030" x="807"/>
                </a:lnTo>
                <a:lnTo>
                  <a:pt y="1016" x="830"/>
                </a:lnTo>
                <a:lnTo>
                  <a:pt y="1002" x="853"/>
                </a:lnTo>
                <a:lnTo>
                  <a:pt y="986" x="874"/>
                </a:lnTo>
                <a:lnTo>
                  <a:pt y="971" x="895"/>
                </a:lnTo>
                <a:lnTo>
                  <a:pt y="954" x="915"/>
                </a:lnTo>
                <a:lnTo>
                  <a:pt y="935" x="933"/>
                </a:lnTo>
                <a:lnTo>
                  <a:pt y="916" x="952"/>
                </a:lnTo>
                <a:lnTo>
                  <a:pt y="896" x="969"/>
                </a:lnTo>
                <a:lnTo>
                  <a:pt y="876" x="984"/>
                </a:lnTo>
                <a:lnTo>
                  <a:pt y="855" x="1000"/>
                </a:lnTo>
                <a:lnTo>
                  <a:pt y="832" x="1014"/>
                </a:lnTo>
                <a:lnTo>
                  <a:pt y="809" x="1028"/>
                </a:lnTo>
                <a:lnTo>
                  <a:pt y="785" x="1040"/>
                </a:lnTo>
                <a:lnTo>
                  <a:pt y="761" x="1051"/>
                </a:lnTo>
                <a:lnTo>
                  <a:pt y="737" x="1061"/>
                </a:lnTo>
                <a:lnTo>
                  <a:pt y="711" x="1069"/>
                </a:lnTo>
                <a:lnTo>
                  <a:pt y="685" x="1077"/>
                </a:lnTo>
                <a:lnTo>
                  <a:pt y="659" x="1084"/>
                </a:lnTo>
                <a:lnTo>
                  <a:pt y="632" x="1088"/>
                </a:lnTo>
                <a:lnTo>
                  <a:pt y="604" x="1091"/>
                </a:lnTo>
                <a:lnTo>
                  <a:pt y="577" x="1094"/>
                </a:lnTo>
                <a:lnTo>
                  <a:pt y="548" x="1094"/>
                </a:lnTo>
                <a:lnTo>
                  <a:pt y="520" x="1094"/>
                </a:lnTo>
                <a:lnTo>
                  <a:pt y="492" x="1091"/>
                </a:lnTo>
                <a:lnTo>
                  <a:pt y="465" x="1088"/>
                </a:lnTo>
                <a:lnTo>
                  <a:pt y="438" x="1084"/>
                </a:lnTo>
                <a:lnTo>
                  <a:pt y="412" x="1077"/>
                </a:lnTo>
                <a:lnTo>
                  <a:pt y="386" x="1069"/>
                </a:lnTo>
                <a:lnTo>
                  <a:pt y="360" x="1061"/>
                </a:lnTo>
                <a:lnTo>
                  <a:pt y="336" x="1051"/>
                </a:lnTo>
                <a:lnTo>
                  <a:pt y="312" x="1040"/>
                </a:lnTo>
                <a:lnTo>
                  <a:pt y="288" x="1028"/>
                </a:lnTo>
                <a:lnTo>
                  <a:pt y="265" x="1014"/>
                </a:lnTo>
                <a:lnTo>
                  <a:pt y="242" x="1000"/>
                </a:lnTo>
                <a:lnTo>
                  <a:pt y="221" x="984"/>
                </a:lnTo>
                <a:lnTo>
                  <a:pt y="200" x="969"/>
                </a:lnTo>
                <a:lnTo>
                  <a:pt y="180" x="952"/>
                </a:lnTo>
                <a:lnTo>
                  <a:pt y="162" x="933"/>
                </a:lnTo>
                <a:lnTo>
                  <a:pt y="143" x="915"/>
                </a:lnTo>
                <a:lnTo>
                  <a:pt y="126" x="895"/>
                </a:lnTo>
                <a:lnTo>
                  <a:pt y="109" x="874"/>
                </a:lnTo>
                <a:lnTo>
                  <a:pt y="95" x="853"/>
                </a:lnTo>
                <a:lnTo>
                  <a:pt y="81" x="830"/>
                </a:lnTo>
                <a:lnTo>
                  <a:pt y="67" x="807"/>
                </a:lnTo>
                <a:lnTo>
                  <a:pt y="55" x="783"/>
                </a:lnTo>
                <a:lnTo>
                  <a:pt y="44" x="759"/>
                </a:lnTo>
                <a:lnTo>
                  <a:pt y="34" x="735"/>
                </a:lnTo>
                <a:lnTo>
                  <a:pt y="26" x="710"/>
                </a:lnTo>
                <a:lnTo>
                  <a:pt y="18" x="683"/>
                </a:lnTo>
                <a:lnTo>
                  <a:pt y="11" x="657"/>
                </a:lnTo>
                <a:lnTo>
                  <a:pt y="7" x="630"/>
                </a:lnTo>
                <a:lnTo>
                  <a:pt y="3" x="602"/>
                </a:lnTo>
                <a:lnTo>
                  <a:pt y="1" x="575"/>
                </a:lnTo>
                <a:lnTo>
                  <a:pt y="0" x="547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938" name="Shape 7938"/>
          <p:cNvSpPr/>
          <p:nvPr/>
        </p:nvSpPr>
        <p:spPr>
          <a:xfrm>
            <a:off y="2725736" x="1774825"/>
            <a:ext cy="1411286" cx="1327150"/>
          </a:xfrm>
          <a:custGeom>
            <a:pathLst>
              <a:path w="1095" extrusionOk="0" h="1096">
                <a:moveTo>
                  <a:pt y="939" x="932"/>
                </a:moveTo>
                <a:lnTo>
                  <a:pt y="956" x="914"/>
                </a:lnTo>
                <a:lnTo>
                  <a:pt y="974" x="894"/>
                </a:lnTo>
                <a:lnTo>
                  <a:pt y="990" x="873"/>
                </a:lnTo>
                <a:lnTo>
                  <a:pt y="1005" x="850"/>
                </a:lnTo>
                <a:lnTo>
                  <a:pt y="1019" x="828"/>
                </a:lnTo>
                <a:lnTo>
                  <a:pt y="1032" x="805"/>
                </a:lnTo>
                <a:lnTo>
                  <a:pt y="1043" x="781"/>
                </a:lnTo>
                <a:lnTo>
                  <a:pt y="1055" x="757"/>
                </a:lnTo>
                <a:lnTo>
                  <a:pt y="1065" x="731"/>
                </a:lnTo>
                <a:lnTo>
                  <a:pt y="1073" x="706"/>
                </a:lnTo>
                <a:lnTo>
                  <a:pt y="1080" x="680"/>
                </a:lnTo>
                <a:lnTo>
                  <a:pt y="1086" x="655"/>
                </a:lnTo>
                <a:lnTo>
                  <a:pt y="1090" x="628"/>
                </a:lnTo>
                <a:lnTo>
                  <a:pt y="1093" x="602"/>
                </a:lnTo>
                <a:lnTo>
                  <a:pt y="1096" x="575"/>
                </a:lnTo>
                <a:lnTo>
                  <a:pt y="1096" x="549"/>
                </a:lnTo>
                <a:lnTo>
                  <a:pt y="1096" x="520"/>
                </a:lnTo>
                <a:lnTo>
                  <a:pt y="1093" x="492"/>
                </a:lnTo>
                <a:lnTo>
                  <a:pt y="1090" x="465"/>
                </a:lnTo>
                <a:lnTo>
                  <a:pt y="1085" x="438"/>
                </a:lnTo>
                <a:lnTo>
                  <a:pt y="1079" x="411"/>
                </a:lnTo>
                <a:lnTo>
                  <a:pt y="1072" x="386"/>
                </a:lnTo>
                <a:lnTo>
                  <a:pt y="1063" x="360"/>
                </a:lnTo>
                <a:lnTo>
                  <a:pt y="1053" x="336"/>
                </a:lnTo>
                <a:lnTo>
                  <a:pt y="1042" x="312"/>
                </a:lnTo>
                <a:lnTo>
                  <a:pt y="1029" x="288"/>
                </a:lnTo>
                <a:lnTo>
                  <a:pt y="1017" x="265"/>
                </a:lnTo>
                <a:lnTo>
                  <a:pt y="1002" x="242"/>
                </a:lnTo>
                <a:lnTo>
                  <a:pt y="987" x="221"/>
                </a:lnTo>
                <a:lnTo>
                  <a:pt y="971" x="200"/>
                </a:lnTo>
                <a:lnTo>
                  <a:pt y="954" x="180"/>
                </a:lnTo>
                <a:lnTo>
                  <a:pt y="936" x="162"/>
                </a:lnTo>
                <a:lnTo>
                  <a:pt y="916" x="143"/>
                </a:lnTo>
                <a:lnTo>
                  <a:pt y="896" x="126"/>
                </a:lnTo>
                <a:lnTo>
                  <a:pt y="876" x="109"/>
                </a:lnTo>
                <a:lnTo>
                  <a:pt y="855" x="95"/>
                </a:lnTo>
                <a:lnTo>
                  <a:pt y="832" x="80"/>
                </a:lnTo>
                <a:lnTo>
                  <a:pt y="810" x="67"/>
                </a:lnTo>
                <a:lnTo>
                  <a:pt y="786" x="55"/>
                </a:lnTo>
                <a:lnTo>
                  <a:pt y="761" x="44"/>
                </a:lnTo>
                <a:lnTo>
                  <a:pt y="736" x="34"/>
                </a:lnTo>
                <a:lnTo>
                  <a:pt y="712" x="26"/>
                </a:lnTo>
                <a:lnTo>
                  <a:pt y="685" x="19"/>
                </a:lnTo>
                <a:lnTo>
                  <a:pt y="659" x="12"/>
                </a:lnTo>
                <a:lnTo>
                  <a:pt y="632" x="7"/>
                </a:lnTo>
                <a:lnTo>
                  <a:pt y="604" x="3"/>
                </a:lnTo>
                <a:lnTo>
                  <a:pt y="577" x="2"/>
                </a:lnTo>
                <a:lnTo>
                  <a:pt y="549" x="0"/>
                </a:lnTo>
                <a:lnTo>
                  <a:pt y="521" x="2"/>
                </a:lnTo>
                <a:lnTo>
                  <a:pt y="492" x="3"/>
                </a:lnTo>
                <a:lnTo>
                  <a:pt y="465" x="7"/>
                </a:lnTo>
                <a:lnTo>
                  <a:pt y="438" x="12"/>
                </a:lnTo>
                <a:lnTo>
                  <a:pt y="411" x="19"/>
                </a:lnTo>
                <a:lnTo>
                  <a:pt y="386" x="26"/>
                </a:lnTo>
                <a:lnTo>
                  <a:pt y="360" x="34"/>
                </a:lnTo>
                <a:lnTo>
                  <a:pt y="336" x="44"/>
                </a:lnTo>
                <a:lnTo>
                  <a:pt y="312" x="55"/>
                </a:lnTo>
                <a:lnTo>
                  <a:pt y="288" x="67"/>
                </a:lnTo>
                <a:lnTo>
                  <a:pt y="265" x="80"/>
                </a:lnTo>
                <a:lnTo>
                  <a:pt y="243" x="95"/>
                </a:lnTo>
                <a:lnTo>
                  <a:pt y="222" x="109"/>
                </a:lnTo>
                <a:lnTo>
                  <a:pt y="200" x="126"/>
                </a:lnTo>
                <a:lnTo>
                  <a:pt y="180" x="143"/>
                </a:lnTo>
                <a:lnTo>
                  <a:pt y="162" x="162"/>
                </a:lnTo>
                <a:lnTo>
                  <a:pt y="144" x="180"/>
                </a:lnTo>
                <a:lnTo>
                  <a:pt y="127" x="200"/>
                </a:lnTo>
                <a:lnTo>
                  <a:pt y="110" x="221"/>
                </a:lnTo>
                <a:lnTo>
                  <a:pt y="95" x="242"/>
                </a:lnTo>
                <a:lnTo>
                  <a:pt y="80" x="265"/>
                </a:lnTo>
                <a:lnTo>
                  <a:pt y="67" x="288"/>
                </a:lnTo>
                <a:lnTo>
                  <a:pt y="56" x="312"/>
                </a:lnTo>
                <a:lnTo>
                  <a:pt y="44" x="336"/>
                </a:lnTo>
                <a:lnTo>
                  <a:pt y="34" x="360"/>
                </a:lnTo>
                <a:lnTo>
                  <a:pt y="26" x="386"/>
                </a:lnTo>
                <a:lnTo>
                  <a:pt y="19" x="411"/>
                </a:lnTo>
                <a:lnTo>
                  <a:pt y="12" x="438"/>
                </a:lnTo>
                <a:lnTo>
                  <a:pt y="8" x="465"/>
                </a:lnTo>
                <a:lnTo>
                  <a:pt y="3" x="492"/>
                </a:lnTo>
                <a:lnTo>
                  <a:pt y="2" x="520"/>
                </a:lnTo>
                <a:lnTo>
                  <a:pt y="0" x="549"/>
                </a:lnTo>
                <a:lnTo>
                  <a:pt y="2" x="577"/>
                </a:lnTo>
                <a:lnTo>
                  <a:pt y="3" x="604"/>
                </a:lnTo>
                <a:lnTo>
                  <a:pt y="8" x="631"/>
                </a:lnTo>
                <a:lnTo>
                  <a:pt y="12" x="658"/>
                </a:lnTo>
                <a:lnTo>
                  <a:pt y="19" x="685"/>
                </a:lnTo>
                <a:lnTo>
                  <a:pt y="26" x="710"/>
                </a:lnTo>
                <a:lnTo>
                  <a:pt y="34" x="736"/>
                </a:lnTo>
                <a:lnTo>
                  <a:pt y="44" x="761"/>
                </a:lnTo>
                <a:lnTo>
                  <a:pt y="56" x="785"/>
                </a:lnTo>
                <a:lnTo>
                  <a:pt y="67" x="809"/>
                </a:lnTo>
                <a:lnTo>
                  <a:pt y="80" x="832"/>
                </a:lnTo>
                <a:lnTo>
                  <a:pt y="95" x="855"/>
                </a:lnTo>
                <a:lnTo>
                  <a:pt y="110" x="876"/>
                </a:lnTo>
                <a:lnTo>
                  <a:pt y="127" x="896"/>
                </a:lnTo>
                <a:lnTo>
                  <a:pt y="144" x="915"/>
                </a:lnTo>
                <a:lnTo>
                  <a:pt y="162" x="935"/>
                </a:lnTo>
                <a:lnTo>
                  <a:pt y="180" x="954"/>
                </a:lnTo>
                <a:lnTo>
                  <a:pt y="200" x="971"/>
                </a:lnTo>
                <a:lnTo>
                  <a:pt y="222" x="986"/>
                </a:lnTo>
                <a:lnTo>
                  <a:pt y="243" x="1002"/>
                </a:lnTo>
                <a:lnTo>
                  <a:pt y="265" x="1016"/>
                </a:lnTo>
                <a:lnTo>
                  <a:pt y="288" x="1029"/>
                </a:lnTo>
                <a:lnTo>
                  <a:pt y="312" x="1042"/>
                </a:lnTo>
                <a:lnTo>
                  <a:pt y="336" x="1053"/>
                </a:lnTo>
                <a:lnTo>
                  <a:pt y="360" x="1063"/>
                </a:lnTo>
                <a:lnTo>
                  <a:pt y="386" x="1071"/>
                </a:lnTo>
                <a:lnTo>
                  <a:pt y="411" x="1078"/>
                </a:lnTo>
                <a:lnTo>
                  <a:pt y="438" x="1084"/>
                </a:lnTo>
                <a:lnTo>
                  <a:pt y="465" x="1090"/>
                </a:lnTo>
                <a:lnTo>
                  <a:pt y="492" x="1093"/>
                </a:lnTo>
                <a:lnTo>
                  <a:pt y="521" x="1095"/>
                </a:lnTo>
                <a:lnTo>
                  <a:pt y="549" x="1095"/>
                </a:lnTo>
                <a:lnTo>
                  <a:pt y="576" x="1095"/>
                </a:lnTo>
                <a:lnTo>
                  <a:pt y="603" x="1093"/>
                </a:lnTo>
                <a:lnTo>
                  <a:pt y="630" x="1090"/>
                </a:lnTo>
                <a:lnTo>
                  <a:pt y="657" x="1084"/>
                </a:lnTo>
                <a:lnTo>
                  <a:pt y="684" x="1078"/>
                </a:lnTo>
                <a:lnTo>
                  <a:pt y="709" x="1071"/>
                </a:lnTo>
                <a:lnTo>
                  <a:pt y="735" x="1063"/>
                </a:lnTo>
                <a:lnTo>
                  <a:pt y="760" x="1053"/>
                </a:lnTo>
                <a:lnTo>
                  <a:pt y="784" x="1042"/>
                </a:lnTo>
                <a:lnTo>
                  <a:pt y="810" x="1030"/>
                </a:lnTo>
                <a:lnTo>
                  <a:pt y="832" x="1016"/>
                </a:lnTo>
                <a:lnTo>
                  <a:pt y="855" x="1002"/>
                </a:lnTo>
                <a:lnTo>
                  <a:pt y="878" x="986"/>
                </a:lnTo>
                <a:lnTo>
                  <a:pt y="899" x="969"/>
                </a:lnTo>
                <a:lnTo>
                  <a:pt y="919" x="952"/>
                </a:lnTo>
                <a:lnTo>
                  <a:pt y="939" x="932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939" name="Shape 7939"/>
          <p:cNvSpPr/>
          <p:nvPr/>
        </p:nvSpPr>
        <p:spPr>
          <a:xfrm>
            <a:off y="3733800" x="2725736"/>
            <a:ext cy="1409700" cx="1327150"/>
          </a:xfrm>
          <a:custGeom>
            <a:pathLst>
              <a:path w="1095" extrusionOk="0" h="1096">
                <a:moveTo>
                  <a:pt y="0" x="548"/>
                </a:moveTo>
                <a:lnTo>
                  <a:pt y="2" x="576"/>
                </a:lnTo>
                <a:lnTo>
                  <a:pt y="3" x="603"/>
                </a:lnTo>
                <a:lnTo>
                  <a:pt y="7" x="632"/>
                </a:lnTo>
                <a:lnTo>
                  <a:pt y="11" x="658"/>
                </a:lnTo>
                <a:lnTo>
                  <a:pt y="19" x="684"/>
                </a:lnTo>
                <a:lnTo>
                  <a:pt y="26" x="711"/>
                </a:lnTo>
                <a:lnTo>
                  <a:pt y="34" x="735"/>
                </a:lnTo>
                <a:lnTo>
                  <a:pt y="44" x="760"/>
                </a:lnTo>
                <a:lnTo>
                  <a:pt y="55" x="785"/>
                </a:lnTo>
                <a:lnTo>
                  <a:pt y="67" x="809"/>
                </a:lnTo>
                <a:lnTo>
                  <a:pt y="79" x="831"/>
                </a:lnTo>
                <a:lnTo>
                  <a:pt y="94" x="854"/>
                </a:lnTo>
                <a:lnTo>
                  <a:pt y="109" x="875"/>
                </a:lnTo>
                <a:lnTo>
                  <a:pt y="126" x="895"/>
                </a:lnTo>
                <a:lnTo>
                  <a:pt y="143" x="915"/>
                </a:lnTo>
                <a:lnTo>
                  <a:pt y="162" x="935"/>
                </a:lnTo>
                <a:lnTo>
                  <a:pt y="180" x="953"/>
                </a:lnTo>
                <a:lnTo>
                  <a:pt y="200" x="970"/>
                </a:lnTo>
                <a:lnTo>
                  <a:pt y="221" x="986"/>
                </a:lnTo>
                <a:lnTo>
                  <a:pt y="242" x="1001"/>
                </a:lnTo>
                <a:lnTo>
                  <a:pt y="265" x="1015"/>
                </a:lnTo>
                <a:lnTo>
                  <a:pt y="288" x="1030"/>
                </a:lnTo>
                <a:lnTo>
                  <a:pt y="310" x="1041"/>
                </a:lnTo>
                <a:lnTo>
                  <a:pt y="336" x="1052"/>
                </a:lnTo>
                <a:lnTo>
                  <a:pt y="360" x="1062"/>
                </a:lnTo>
                <a:lnTo>
                  <a:pt y="386" x="1071"/>
                </a:lnTo>
                <a:lnTo>
                  <a:pt y="411" x="1078"/>
                </a:lnTo>
                <a:lnTo>
                  <a:pt y="438" x="1083"/>
                </a:lnTo>
                <a:lnTo>
                  <a:pt y="465" x="1089"/>
                </a:lnTo>
                <a:lnTo>
                  <a:pt y="492" x="1092"/>
                </a:lnTo>
                <a:lnTo>
                  <a:pt y="520" x="1095"/>
                </a:lnTo>
                <a:lnTo>
                  <a:pt y="549" x="1095"/>
                </a:lnTo>
                <a:lnTo>
                  <a:pt y="577" x="1095"/>
                </a:lnTo>
                <a:lnTo>
                  <a:pt y="604" x="1092"/>
                </a:lnTo>
                <a:lnTo>
                  <a:pt y="631" x="1089"/>
                </a:lnTo>
                <a:lnTo>
                  <a:pt y="658" x="1083"/>
                </a:lnTo>
                <a:lnTo>
                  <a:pt y="685" x="1078"/>
                </a:lnTo>
                <a:lnTo>
                  <a:pt y="710" x="1071"/>
                </a:lnTo>
                <a:lnTo>
                  <a:pt y="736" x="1062"/>
                </a:lnTo>
                <a:lnTo>
                  <a:pt y="761" x="1052"/>
                </a:lnTo>
                <a:lnTo>
                  <a:pt y="785" x="1041"/>
                </a:lnTo>
                <a:lnTo>
                  <a:pt y="809" x="1030"/>
                </a:lnTo>
                <a:lnTo>
                  <a:pt y="832" x="1015"/>
                </a:lnTo>
                <a:lnTo>
                  <a:pt y="855" x="1001"/>
                </a:lnTo>
                <a:lnTo>
                  <a:pt y="876" x="986"/>
                </a:lnTo>
                <a:lnTo>
                  <a:pt y="896" x="970"/>
                </a:lnTo>
                <a:lnTo>
                  <a:pt y="916" x="953"/>
                </a:lnTo>
                <a:lnTo>
                  <a:pt y="935" x="935"/>
                </a:lnTo>
                <a:lnTo>
                  <a:pt y="954" x="915"/>
                </a:lnTo>
                <a:lnTo>
                  <a:pt y="971" x="895"/>
                </a:lnTo>
                <a:lnTo>
                  <a:pt y="986" x="875"/>
                </a:lnTo>
                <a:lnTo>
                  <a:pt y="1002" x="854"/>
                </a:lnTo>
                <a:lnTo>
                  <a:pt y="1016" x="831"/>
                </a:lnTo>
                <a:lnTo>
                  <a:pt y="1029" x="809"/>
                </a:lnTo>
                <a:lnTo>
                  <a:pt y="1042" x="785"/>
                </a:lnTo>
                <a:lnTo>
                  <a:pt y="1053" x="760"/>
                </a:lnTo>
                <a:lnTo>
                  <a:pt y="1063" x="735"/>
                </a:lnTo>
                <a:lnTo>
                  <a:pt y="1071" x="711"/>
                </a:lnTo>
                <a:lnTo>
                  <a:pt y="1079" x="684"/>
                </a:lnTo>
                <a:lnTo>
                  <a:pt y="1084" x="658"/>
                </a:lnTo>
                <a:lnTo>
                  <a:pt y="1090" x="632"/>
                </a:lnTo>
                <a:lnTo>
                  <a:pt y="1093" x="603"/>
                </a:lnTo>
                <a:lnTo>
                  <a:pt y="1096" x="576"/>
                </a:lnTo>
                <a:lnTo>
                  <a:pt y="1096" x="548"/>
                </a:lnTo>
                <a:lnTo>
                  <a:pt y="1096" x="520"/>
                </a:lnTo>
                <a:lnTo>
                  <a:pt y="1093" x="491"/>
                </a:lnTo>
                <a:lnTo>
                  <a:pt y="1090" x="464"/>
                </a:lnTo>
                <a:lnTo>
                  <a:pt y="1084" x="437"/>
                </a:lnTo>
                <a:lnTo>
                  <a:pt y="1079" x="411"/>
                </a:lnTo>
                <a:lnTo>
                  <a:pt y="1071" x="385"/>
                </a:lnTo>
                <a:lnTo>
                  <a:pt y="1063" x="360"/>
                </a:lnTo>
                <a:lnTo>
                  <a:pt y="1053" x="335"/>
                </a:lnTo>
                <a:lnTo>
                  <a:pt y="1042" x="311"/>
                </a:lnTo>
                <a:lnTo>
                  <a:pt y="1029" x="287"/>
                </a:lnTo>
                <a:lnTo>
                  <a:pt y="1016" x="265"/>
                </a:lnTo>
                <a:lnTo>
                  <a:pt y="1002" x="242"/>
                </a:lnTo>
                <a:lnTo>
                  <a:pt y="986" x="221"/>
                </a:lnTo>
                <a:lnTo>
                  <a:pt y="971" x="199"/>
                </a:lnTo>
                <a:lnTo>
                  <a:pt y="954" x="180"/>
                </a:lnTo>
                <a:lnTo>
                  <a:pt y="935" x="161"/>
                </a:lnTo>
                <a:lnTo>
                  <a:pt y="916" x="143"/>
                </a:lnTo>
                <a:lnTo>
                  <a:pt y="896" x="126"/>
                </a:lnTo>
                <a:lnTo>
                  <a:pt y="876" x="109"/>
                </a:lnTo>
                <a:lnTo>
                  <a:pt y="855" x="95"/>
                </a:lnTo>
                <a:lnTo>
                  <a:pt y="832" x="80"/>
                </a:lnTo>
                <a:lnTo>
                  <a:pt y="809" x="66"/>
                </a:lnTo>
                <a:lnTo>
                  <a:pt y="785" x="55"/>
                </a:lnTo>
                <a:lnTo>
                  <a:pt y="761" x="44"/>
                </a:lnTo>
                <a:lnTo>
                  <a:pt y="736" x="34"/>
                </a:lnTo>
                <a:lnTo>
                  <a:pt y="710" x="25"/>
                </a:lnTo>
                <a:lnTo>
                  <a:pt y="685" x="18"/>
                </a:lnTo>
                <a:lnTo>
                  <a:pt y="658" x="11"/>
                </a:lnTo>
                <a:lnTo>
                  <a:pt y="631" x="7"/>
                </a:lnTo>
                <a:lnTo>
                  <a:pt y="604" x="3"/>
                </a:lnTo>
                <a:lnTo>
                  <a:pt y="577" x="1"/>
                </a:lnTo>
                <a:lnTo>
                  <a:pt y="549" x="0"/>
                </a:lnTo>
                <a:lnTo>
                  <a:pt y="520" x="1"/>
                </a:lnTo>
                <a:lnTo>
                  <a:pt y="492" x="3"/>
                </a:lnTo>
                <a:lnTo>
                  <a:pt y="465" x="7"/>
                </a:lnTo>
                <a:lnTo>
                  <a:pt y="438" x="11"/>
                </a:lnTo>
                <a:lnTo>
                  <a:pt y="411" x="18"/>
                </a:lnTo>
                <a:lnTo>
                  <a:pt y="386" x="25"/>
                </a:lnTo>
                <a:lnTo>
                  <a:pt y="360" x="34"/>
                </a:lnTo>
                <a:lnTo>
                  <a:pt y="336" x="44"/>
                </a:lnTo>
                <a:lnTo>
                  <a:pt y="310" x="55"/>
                </a:lnTo>
                <a:lnTo>
                  <a:pt y="288" x="66"/>
                </a:lnTo>
                <a:lnTo>
                  <a:pt y="265" x="80"/>
                </a:lnTo>
                <a:lnTo>
                  <a:pt y="242" x="95"/>
                </a:lnTo>
                <a:lnTo>
                  <a:pt y="221" x="109"/>
                </a:lnTo>
                <a:lnTo>
                  <a:pt y="200" x="126"/>
                </a:lnTo>
                <a:lnTo>
                  <a:pt y="180" x="143"/>
                </a:lnTo>
                <a:lnTo>
                  <a:pt y="162" x="161"/>
                </a:lnTo>
                <a:lnTo>
                  <a:pt y="143" x="180"/>
                </a:lnTo>
                <a:lnTo>
                  <a:pt y="126" x="199"/>
                </a:lnTo>
                <a:lnTo>
                  <a:pt y="109" x="221"/>
                </a:lnTo>
                <a:lnTo>
                  <a:pt y="94" x="242"/>
                </a:lnTo>
                <a:lnTo>
                  <a:pt y="79" x="265"/>
                </a:lnTo>
                <a:lnTo>
                  <a:pt y="67" x="287"/>
                </a:lnTo>
                <a:lnTo>
                  <a:pt y="55" x="311"/>
                </a:lnTo>
                <a:lnTo>
                  <a:pt y="44" x="335"/>
                </a:lnTo>
                <a:lnTo>
                  <a:pt y="34" x="360"/>
                </a:lnTo>
                <a:lnTo>
                  <a:pt y="26" x="385"/>
                </a:lnTo>
                <a:lnTo>
                  <a:pt y="19" x="411"/>
                </a:lnTo>
                <a:lnTo>
                  <a:pt y="11" x="437"/>
                </a:lnTo>
                <a:lnTo>
                  <a:pt y="7" x="464"/>
                </a:lnTo>
                <a:lnTo>
                  <a:pt y="3" x="491"/>
                </a:lnTo>
                <a:lnTo>
                  <a:pt y="2" x="520"/>
                </a:lnTo>
                <a:lnTo>
                  <a:pt y="0" x="548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940" name="Shape 7940"/>
          <p:cNvSpPr/>
          <p:nvPr/>
        </p:nvSpPr>
        <p:spPr>
          <a:xfrm>
            <a:off y="2292350" x="6765925"/>
            <a:ext cy="1408112" cx="1327150"/>
          </a:xfrm>
          <a:custGeom>
            <a:pathLst>
              <a:path w="1095" extrusionOk="0" h="1096">
                <a:moveTo>
                  <a:pt y="0" x="548"/>
                </a:moveTo>
                <a:lnTo>
                  <a:pt y="2" x="576"/>
                </a:lnTo>
                <a:lnTo>
                  <a:pt y="3" x="603"/>
                </a:lnTo>
                <a:lnTo>
                  <a:pt y="8" x="630"/>
                </a:lnTo>
                <a:lnTo>
                  <a:pt y="12" x="657"/>
                </a:lnTo>
                <a:lnTo>
                  <a:pt y="19" x="684"/>
                </a:lnTo>
                <a:lnTo>
                  <a:pt y="26" x="709"/>
                </a:lnTo>
                <a:lnTo>
                  <a:pt y="35" x="735"/>
                </a:lnTo>
                <a:lnTo>
                  <a:pt y="44" x="760"/>
                </a:lnTo>
                <a:lnTo>
                  <a:pt y="56" x="784"/>
                </a:lnTo>
                <a:lnTo>
                  <a:pt y="67" x="809"/>
                </a:lnTo>
                <a:lnTo>
                  <a:pt y="80" x="831"/>
                </a:lnTo>
                <a:lnTo>
                  <a:pt y="95" x="852"/>
                </a:lnTo>
                <a:lnTo>
                  <a:pt y="110" x="875"/>
                </a:lnTo>
                <a:lnTo>
                  <a:pt y="127" x="895"/>
                </a:lnTo>
                <a:lnTo>
                  <a:pt y="144" x="915"/>
                </a:lnTo>
                <a:lnTo>
                  <a:pt y="162" x="935"/>
                </a:lnTo>
                <a:lnTo>
                  <a:pt y="180" x="953"/>
                </a:lnTo>
                <a:lnTo>
                  <a:pt y="200" x="970"/>
                </a:lnTo>
                <a:lnTo>
                  <a:pt y="222" x="986"/>
                </a:lnTo>
                <a:lnTo>
                  <a:pt y="243" x="1001"/>
                </a:lnTo>
                <a:lnTo>
                  <a:pt y="266" x="1015"/>
                </a:lnTo>
                <a:lnTo>
                  <a:pt y="288" x="1028"/>
                </a:lnTo>
                <a:lnTo>
                  <a:pt y="312" x="1041"/>
                </a:lnTo>
                <a:lnTo>
                  <a:pt y="336" x="1052"/>
                </a:lnTo>
                <a:lnTo>
                  <a:pt y="360" x="1062"/>
                </a:lnTo>
                <a:lnTo>
                  <a:pt y="386" x="1071"/>
                </a:lnTo>
                <a:lnTo>
                  <a:pt y="411" x="1078"/>
                </a:lnTo>
                <a:lnTo>
                  <a:pt y="438" x="1083"/>
                </a:lnTo>
                <a:lnTo>
                  <a:pt y="465" x="1089"/>
                </a:lnTo>
                <a:lnTo>
                  <a:pt y="492" x="1092"/>
                </a:lnTo>
                <a:lnTo>
                  <a:pt y="521" x="1095"/>
                </a:lnTo>
                <a:lnTo>
                  <a:pt y="549" x="1095"/>
                </a:lnTo>
                <a:lnTo>
                  <a:pt y="577" x="1095"/>
                </a:lnTo>
                <a:lnTo>
                  <a:pt y="604" x="1092"/>
                </a:lnTo>
                <a:lnTo>
                  <a:pt y="633" x="1089"/>
                </a:lnTo>
                <a:lnTo>
                  <a:pt y="659" x="1083"/>
                </a:lnTo>
                <a:lnTo>
                  <a:pt y="685" x="1078"/>
                </a:lnTo>
                <a:lnTo>
                  <a:pt y="710" x="1071"/>
                </a:lnTo>
                <a:lnTo>
                  <a:pt y="736" x="1062"/>
                </a:lnTo>
                <a:lnTo>
                  <a:pt y="762" x="1052"/>
                </a:lnTo>
                <a:lnTo>
                  <a:pt y="786" x="1041"/>
                </a:lnTo>
                <a:lnTo>
                  <a:pt y="810" x="1028"/>
                </a:lnTo>
                <a:lnTo>
                  <a:pt y="832" x="1015"/>
                </a:lnTo>
                <a:lnTo>
                  <a:pt y="855" x="1001"/>
                </a:lnTo>
                <a:lnTo>
                  <a:pt y="876" x="986"/>
                </a:lnTo>
                <a:lnTo>
                  <a:pt y="896" x="970"/>
                </a:lnTo>
                <a:lnTo>
                  <a:pt y="916" x="953"/>
                </a:lnTo>
                <a:lnTo>
                  <a:pt y="936" x="935"/>
                </a:lnTo>
                <a:lnTo>
                  <a:pt y="954" x="915"/>
                </a:lnTo>
                <a:lnTo>
                  <a:pt y="971" x="895"/>
                </a:lnTo>
                <a:lnTo>
                  <a:pt y="987" x="875"/>
                </a:lnTo>
                <a:lnTo>
                  <a:pt y="1002" x="852"/>
                </a:lnTo>
                <a:lnTo>
                  <a:pt y="1017" x="831"/>
                </a:lnTo>
                <a:lnTo>
                  <a:pt y="1029" x="809"/>
                </a:lnTo>
                <a:lnTo>
                  <a:pt y="1042" x="784"/>
                </a:lnTo>
                <a:lnTo>
                  <a:pt y="1053" x="760"/>
                </a:lnTo>
                <a:lnTo>
                  <a:pt y="1063" x="735"/>
                </a:lnTo>
                <a:lnTo>
                  <a:pt y="1072" x="709"/>
                </a:lnTo>
                <a:lnTo>
                  <a:pt y="1079" x="684"/>
                </a:lnTo>
                <a:lnTo>
                  <a:pt y="1085" x="657"/>
                </a:lnTo>
                <a:lnTo>
                  <a:pt y="1090" x="630"/>
                </a:lnTo>
                <a:lnTo>
                  <a:pt y="1093" x="603"/>
                </a:lnTo>
                <a:lnTo>
                  <a:pt y="1096" x="576"/>
                </a:lnTo>
                <a:lnTo>
                  <a:pt y="1096" x="548"/>
                </a:lnTo>
                <a:lnTo>
                  <a:pt y="1096" x="520"/>
                </a:lnTo>
                <a:lnTo>
                  <a:pt y="1093" x="491"/>
                </a:lnTo>
                <a:lnTo>
                  <a:pt y="1090" x="464"/>
                </a:lnTo>
                <a:lnTo>
                  <a:pt y="1085" x="437"/>
                </a:lnTo>
                <a:lnTo>
                  <a:pt y="1079" x="410"/>
                </a:lnTo>
                <a:lnTo>
                  <a:pt y="1072" x="385"/>
                </a:lnTo>
                <a:lnTo>
                  <a:pt y="1063" x="359"/>
                </a:lnTo>
                <a:lnTo>
                  <a:pt y="1053" x="335"/>
                </a:lnTo>
                <a:lnTo>
                  <a:pt y="1042" x="310"/>
                </a:lnTo>
                <a:lnTo>
                  <a:pt y="1029" x="287"/>
                </a:lnTo>
                <a:lnTo>
                  <a:pt y="1017" x="265"/>
                </a:lnTo>
                <a:lnTo>
                  <a:pt y="1002" x="242"/>
                </a:lnTo>
                <a:lnTo>
                  <a:pt y="987" x="221"/>
                </a:lnTo>
                <a:lnTo>
                  <a:pt y="971" x="199"/>
                </a:lnTo>
                <a:lnTo>
                  <a:pt y="954" x="180"/>
                </a:lnTo>
                <a:lnTo>
                  <a:pt y="936" x="161"/>
                </a:lnTo>
                <a:lnTo>
                  <a:pt y="916" x="143"/>
                </a:lnTo>
                <a:lnTo>
                  <a:pt y="896" x="126"/>
                </a:lnTo>
                <a:lnTo>
                  <a:pt y="876" x="109"/>
                </a:lnTo>
                <a:lnTo>
                  <a:pt y="855" x="93"/>
                </a:lnTo>
                <a:lnTo>
                  <a:pt y="832" x="79"/>
                </a:lnTo>
                <a:lnTo>
                  <a:pt y="810" x="66"/>
                </a:lnTo>
                <a:lnTo>
                  <a:pt y="786" x="53"/>
                </a:lnTo>
                <a:lnTo>
                  <a:pt y="762" x="44"/>
                </a:lnTo>
                <a:lnTo>
                  <a:pt y="736" x="34"/>
                </a:lnTo>
                <a:lnTo>
                  <a:pt y="710" x="25"/>
                </a:lnTo>
                <a:lnTo>
                  <a:pt y="685" x="17"/>
                </a:lnTo>
                <a:lnTo>
                  <a:pt y="659" x="11"/>
                </a:lnTo>
                <a:lnTo>
                  <a:pt y="633" x="7"/>
                </a:lnTo>
                <a:lnTo>
                  <a:pt y="604" x="2"/>
                </a:lnTo>
                <a:lnTo>
                  <a:pt y="577" x="1"/>
                </a:lnTo>
                <a:lnTo>
                  <a:pt y="549" x="0"/>
                </a:lnTo>
                <a:lnTo>
                  <a:pt y="521" x="1"/>
                </a:lnTo>
                <a:lnTo>
                  <a:pt y="492" x="2"/>
                </a:lnTo>
                <a:lnTo>
                  <a:pt y="465" x="7"/>
                </a:lnTo>
                <a:lnTo>
                  <a:pt y="438" x="11"/>
                </a:lnTo>
                <a:lnTo>
                  <a:pt y="411" x="17"/>
                </a:lnTo>
                <a:lnTo>
                  <a:pt y="386" x="25"/>
                </a:lnTo>
                <a:lnTo>
                  <a:pt y="360" x="34"/>
                </a:lnTo>
                <a:lnTo>
                  <a:pt y="336" x="44"/>
                </a:lnTo>
                <a:lnTo>
                  <a:pt y="312" x="53"/>
                </a:lnTo>
                <a:lnTo>
                  <a:pt y="288" x="66"/>
                </a:lnTo>
                <a:lnTo>
                  <a:pt y="266" x="79"/>
                </a:lnTo>
                <a:lnTo>
                  <a:pt y="243" x="93"/>
                </a:lnTo>
                <a:lnTo>
                  <a:pt y="222" x="109"/>
                </a:lnTo>
                <a:lnTo>
                  <a:pt y="200" x="126"/>
                </a:lnTo>
                <a:lnTo>
                  <a:pt y="180" x="143"/>
                </a:lnTo>
                <a:lnTo>
                  <a:pt y="162" x="161"/>
                </a:lnTo>
                <a:lnTo>
                  <a:pt y="144" x="180"/>
                </a:lnTo>
                <a:lnTo>
                  <a:pt y="127" x="199"/>
                </a:lnTo>
                <a:lnTo>
                  <a:pt y="110" x="221"/>
                </a:lnTo>
                <a:lnTo>
                  <a:pt y="95" x="242"/>
                </a:lnTo>
                <a:lnTo>
                  <a:pt y="80" x="265"/>
                </a:lnTo>
                <a:lnTo>
                  <a:pt y="67" x="287"/>
                </a:lnTo>
                <a:lnTo>
                  <a:pt y="56" x="310"/>
                </a:lnTo>
                <a:lnTo>
                  <a:pt y="44" x="335"/>
                </a:lnTo>
                <a:lnTo>
                  <a:pt y="35" x="359"/>
                </a:lnTo>
                <a:lnTo>
                  <a:pt y="26" x="385"/>
                </a:lnTo>
                <a:lnTo>
                  <a:pt y="19" x="410"/>
                </a:lnTo>
                <a:lnTo>
                  <a:pt y="12" x="437"/>
                </a:lnTo>
                <a:lnTo>
                  <a:pt y="8" x="464"/>
                </a:lnTo>
                <a:lnTo>
                  <a:pt y="3" x="491"/>
                </a:lnTo>
                <a:lnTo>
                  <a:pt y="2" x="520"/>
                </a:lnTo>
                <a:lnTo>
                  <a:pt y="0" x="548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941" name="Shape 7941"/>
          <p:cNvSpPr/>
          <p:nvPr/>
        </p:nvSpPr>
        <p:spPr>
          <a:xfrm>
            <a:off y="1714500" x="4343400"/>
            <a:ext cy="1411286" cx="1328736"/>
          </a:xfrm>
          <a:custGeom>
            <a:pathLst>
              <a:path w="1095" extrusionOk="0" h="1096">
                <a:moveTo>
                  <a:pt y="1096" x="548"/>
                </a:moveTo>
                <a:lnTo>
                  <a:pt y="1094" x="520"/>
                </a:lnTo>
                <a:lnTo>
                  <a:pt y="1093" x="492"/>
                </a:lnTo>
                <a:lnTo>
                  <a:pt y="1089" x="465"/>
                </a:lnTo>
                <a:lnTo>
                  <a:pt y="1084" x="438"/>
                </a:lnTo>
                <a:lnTo>
                  <a:pt y="1079" x="411"/>
                </a:lnTo>
                <a:lnTo>
                  <a:pt y="1070" x="385"/>
                </a:lnTo>
                <a:lnTo>
                  <a:pt y="1062" x="360"/>
                </a:lnTo>
                <a:lnTo>
                  <a:pt y="1052" x="336"/>
                </a:lnTo>
                <a:lnTo>
                  <a:pt y="1042" x="310"/>
                </a:lnTo>
                <a:lnTo>
                  <a:pt y="1029" x="288"/>
                </a:lnTo>
                <a:lnTo>
                  <a:pt y="1016" x="265"/>
                </a:lnTo>
                <a:lnTo>
                  <a:pt y="1002" x="242"/>
                </a:lnTo>
                <a:lnTo>
                  <a:pt y="987" x="221"/>
                </a:lnTo>
                <a:lnTo>
                  <a:pt y="970" x="200"/>
                </a:lnTo>
                <a:lnTo>
                  <a:pt y="953" x="180"/>
                </a:lnTo>
                <a:lnTo>
                  <a:pt y="934" x="162"/>
                </a:lnTo>
                <a:lnTo>
                  <a:pt y="916" x="143"/>
                </a:lnTo>
                <a:lnTo>
                  <a:pt y="896" x="126"/>
                </a:lnTo>
                <a:lnTo>
                  <a:pt y="875" x="109"/>
                </a:lnTo>
                <a:lnTo>
                  <a:pt y="853" x="94"/>
                </a:lnTo>
                <a:lnTo>
                  <a:pt y="831" x="79"/>
                </a:lnTo>
                <a:lnTo>
                  <a:pt y="808" x="67"/>
                </a:lnTo>
                <a:lnTo>
                  <a:pt y="785" x="55"/>
                </a:lnTo>
                <a:lnTo>
                  <a:pt y="760" x="44"/>
                </a:lnTo>
                <a:lnTo>
                  <a:pt y="736" x="34"/>
                </a:lnTo>
                <a:lnTo>
                  <a:pt y="710" x="26"/>
                </a:lnTo>
                <a:lnTo>
                  <a:pt y="685" x="18"/>
                </a:lnTo>
                <a:lnTo>
                  <a:pt y="658" x="11"/>
                </a:lnTo>
                <a:lnTo>
                  <a:pt y="631" x="7"/>
                </a:lnTo>
                <a:lnTo>
                  <a:pt y="604" x="3"/>
                </a:lnTo>
                <a:lnTo>
                  <a:pt y="576" x="1"/>
                </a:lnTo>
                <a:lnTo>
                  <a:pt y="547" x="0"/>
                </a:lnTo>
                <a:lnTo>
                  <a:pt y="519" x="1"/>
                </a:lnTo>
                <a:lnTo>
                  <a:pt y="492" x="3"/>
                </a:lnTo>
                <a:lnTo>
                  <a:pt y="465" x="7"/>
                </a:lnTo>
                <a:lnTo>
                  <a:pt y="438" x="11"/>
                </a:lnTo>
                <a:lnTo>
                  <a:pt y="411" x="18"/>
                </a:lnTo>
                <a:lnTo>
                  <a:pt y="386" x="26"/>
                </a:lnTo>
                <a:lnTo>
                  <a:pt y="360" x="34"/>
                </a:lnTo>
                <a:lnTo>
                  <a:pt y="335" x="44"/>
                </a:lnTo>
                <a:lnTo>
                  <a:pt y="311" x="55"/>
                </a:lnTo>
                <a:lnTo>
                  <a:pt y="287" x="67"/>
                </a:lnTo>
                <a:lnTo>
                  <a:pt y="264" x="79"/>
                </a:lnTo>
                <a:lnTo>
                  <a:pt y="243" x="94"/>
                </a:lnTo>
                <a:lnTo>
                  <a:pt y="220" x="109"/>
                </a:lnTo>
                <a:lnTo>
                  <a:pt y="200" x="126"/>
                </a:lnTo>
                <a:lnTo>
                  <a:pt y="180" x="143"/>
                </a:lnTo>
                <a:lnTo>
                  <a:pt y="160" x="162"/>
                </a:lnTo>
                <a:lnTo>
                  <a:pt y="142" x="180"/>
                </a:lnTo>
                <a:lnTo>
                  <a:pt y="125" x="200"/>
                </a:lnTo>
                <a:lnTo>
                  <a:pt y="109" x="221"/>
                </a:lnTo>
                <a:lnTo>
                  <a:pt y="94" x="242"/>
                </a:lnTo>
                <a:lnTo>
                  <a:pt y="80" x="265"/>
                </a:lnTo>
                <a:lnTo>
                  <a:pt y="67" x="288"/>
                </a:lnTo>
                <a:lnTo>
                  <a:pt y="54" x="310"/>
                </a:lnTo>
                <a:lnTo>
                  <a:pt y="43" x="336"/>
                </a:lnTo>
                <a:lnTo>
                  <a:pt y="33" x="360"/>
                </a:lnTo>
                <a:lnTo>
                  <a:pt y="24" x="385"/>
                </a:lnTo>
                <a:lnTo>
                  <a:pt y="17" x="411"/>
                </a:lnTo>
                <a:lnTo>
                  <a:pt y="12" x="438"/>
                </a:lnTo>
                <a:lnTo>
                  <a:pt y="6" x="465"/>
                </a:lnTo>
                <a:lnTo>
                  <a:pt y="3" x="492"/>
                </a:lnTo>
                <a:lnTo>
                  <a:pt y="0" x="520"/>
                </a:lnTo>
                <a:lnTo>
                  <a:pt y="0" x="548"/>
                </a:lnTo>
                <a:lnTo>
                  <a:pt y="0" x="577"/>
                </a:lnTo>
                <a:lnTo>
                  <a:pt y="3" x="604"/>
                </a:lnTo>
                <a:lnTo>
                  <a:pt y="6" x="630"/>
                </a:lnTo>
                <a:lnTo>
                  <a:pt y="12" x="657"/>
                </a:lnTo>
                <a:lnTo>
                  <a:pt y="17" x="684"/>
                </a:lnTo>
                <a:lnTo>
                  <a:pt y="24" x="710"/>
                </a:lnTo>
                <a:lnTo>
                  <a:pt y="33" x="735"/>
                </a:lnTo>
                <a:lnTo>
                  <a:pt y="43" x="761"/>
                </a:lnTo>
                <a:lnTo>
                  <a:pt y="54" x="785"/>
                </a:lnTo>
                <a:lnTo>
                  <a:pt y="67" x="809"/>
                </a:lnTo>
                <a:lnTo>
                  <a:pt y="80" x="832"/>
                </a:lnTo>
                <a:lnTo>
                  <a:pt y="94" x="854"/>
                </a:lnTo>
                <a:lnTo>
                  <a:pt y="109" x="876"/>
                </a:lnTo>
                <a:lnTo>
                  <a:pt y="125" x="895"/>
                </a:lnTo>
                <a:lnTo>
                  <a:pt y="142" x="915"/>
                </a:lnTo>
                <a:lnTo>
                  <a:pt y="160" x="935"/>
                </a:lnTo>
                <a:lnTo>
                  <a:pt y="180" x="953"/>
                </a:lnTo>
                <a:lnTo>
                  <a:pt y="200" x="970"/>
                </a:lnTo>
                <a:lnTo>
                  <a:pt y="220" x="986"/>
                </a:lnTo>
                <a:lnTo>
                  <a:pt y="243" x="1002"/>
                </a:lnTo>
                <a:lnTo>
                  <a:pt y="264" x="1016"/>
                </a:lnTo>
                <a:lnTo>
                  <a:pt y="287" x="1029"/>
                </a:lnTo>
                <a:lnTo>
                  <a:pt y="311" x="1041"/>
                </a:lnTo>
                <a:lnTo>
                  <a:pt y="335" x="1053"/>
                </a:lnTo>
                <a:lnTo>
                  <a:pt y="360" x="1063"/>
                </a:lnTo>
                <a:lnTo>
                  <a:pt y="386" x="1071"/>
                </a:lnTo>
                <a:lnTo>
                  <a:pt y="411" x="1078"/>
                </a:lnTo>
                <a:lnTo>
                  <a:pt y="438" x="1084"/>
                </a:lnTo>
                <a:lnTo>
                  <a:pt y="465" x="1089"/>
                </a:lnTo>
                <a:lnTo>
                  <a:pt y="492" x="1092"/>
                </a:lnTo>
                <a:lnTo>
                  <a:pt y="519" x="1095"/>
                </a:lnTo>
                <a:lnTo>
                  <a:pt y="547" x="1095"/>
                </a:lnTo>
                <a:lnTo>
                  <a:pt y="576" x="1095"/>
                </a:lnTo>
                <a:lnTo>
                  <a:pt y="604" x="1092"/>
                </a:lnTo>
                <a:lnTo>
                  <a:pt y="631" x="1089"/>
                </a:lnTo>
                <a:lnTo>
                  <a:pt y="658" x="1084"/>
                </a:lnTo>
                <a:lnTo>
                  <a:pt y="685" x="1078"/>
                </a:lnTo>
                <a:lnTo>
                  <a:pt y="710" x="1071"/>
                </a:lnTo>
                <a:lnTo>
                  <a:pt y="736" x="1063"/>
                </a:lnTo>
                <a:lnTo>
                  <a:pt y="760" x="1053"/>
                </a:lnTo>
                <a:lnTo>
                  <a:pt y="785" x="1041"/>
                </a:lnTo>
                <a:lnTo>
                  <a:pt y="808" x="1029"/>
                </a:lnTo>
                <a:lnTo>
                  <a:pt y="831" x="1016"/>
                </a:lnTo>
                <a:lnTo>
                  <a:pt y="853" x="1002"/>
                </a:lnTo>
                <a:lnTo>
                  <a:pt y="875" x="986"/>
                </a:lnTo>
                <a:lnTo>
                  <a:pt y="896" x="970"/>
                </a:lnTo>
                <a:lnTo>
                  <a:pt y="916" x="953"/>
                </a:lnTo>
                <a:lnTo>
                  <a:pt y="934" x="935"/>
                </a:lnTo>
                <a:lnTo>
                  <a:pt y="953" x="915"/>
                </a:lnTo>
                <a:lnTo>
                  <a:pt y="970" x="895"/>
                </a:lnTo>
                <a:lnTo>
                  <a:pt y="987" x="876"/>
                </a:lnTo>
                <a:lnTo>
                  <a:pt y="1002" x="854"/>
                </a:lnTo>
                <a:lnTo>
                  <a:pt y="1016" x="832"/>
                </a:lnTo>
                <a:lnTo>
                  <a:pt y="1029" x="809"/>
                </a:lnTo>
                <a:lnTo>
                  <a:pt y="1042" x="785"/>
                </a:lnTo>
                <a:lnTo>
                  <a:pt y="1052" x="761"/>
                </a:lnTo>
                <a:lnTo>
                  <a:pt y="1062" x="735"/>
                </a:lnTo>
                <a:lnTo>
                  <a:pt y="1070" x="710"/>
                </a:lnTo>
                <a:lnTo>
                  <a:pt y="1079" x="684"/>
                </a:lnTo>
                <a:lnTo>
                  <a:pt y="1084" x="657"/>
                </a:lnTo>
                <a:lnTo>
                  <a:pt y="1089" x="630"/>
                </a:lnTo>
                <a:lnTo>
                  <a:pt y="1093" x="604"/>
                </a:lnTo>
                <a:lnTo>
                  <a:pt y="1094" x="577"/>
                </a:lnTo>
                <a:lnTo>
                  <a:pt y="1096" x="548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942" name="Shape 7942"/>
          <p:cNvSpPr/>
          <p:nvPr/>
        </p:nvSpPr>
        <p:spPr>
          <a:xfrm>
            <a:off y="3484562" x="6951661"/>
            <a:ext cy="227012" cx="477837"/>
          </a:xfrm>
          <a:custGeom>
            <a:pathLst>
              <a:path w="395" extrusionOk="0" h="177">
                <a:moveTo>
                  <a:pt y="13" x="0"/>
                </a:moveTo>
                <a:lnTo>
                  <a:pt y="31" x="18"/>
                </a:lnTo>
                <a:lnTo>
                  <a:pt y="50" x="39"/>
                </a:lnTo>
                <a:lnTo>
                  <a:pt y="67" x="61"/>
                </a:lnTo>
                <a:lnTo>
                  <a:pt y="83" x="83"/>
                </a:lnTo>
                <a:lnTo>
                  <a:pt y="97" x="106"/>
                </a:lnTo>
                <a:lnTo>
                  <a:pt y="111" x="130"/>
                </a:lnTo>
                <a:lnTo>
                  <a:pt y="124" x="154"/>
                </a:lnTo>
                <a:lnTo>
                  <a:pt y="135" x="180"/>
                </a:lnTo>
                <a:lnTo>
                  <a:pt y="145" x="205"/>
                </a:lnTo>
                <a:lnTo>
                  <a:pt y="153" x="232"/>
                </a:lnTo>
                <a:lnTo>
                  <a:pt y="160" x="257"/>
                </a:lnTo>
                <a:lnTo>
                  <a:pt y="166" x="284"/>
                </a:lnTo>
                <a:lnTo>
                  <a:pt y="172" x="311"/>
                </a:lnTo>
                <a:lnTo>
                  <a:pt y="175" x="340"/>
                </a:lnTo>
                <a:lnTo>
                  <a:pt y="177" x="367"/>
                </a:lnTo>
                <a:lnTo>
                  <a:pt y="177" x="395"/>
                </a:lnTo>
                <a:lnTo>
                  <a:pt y="160" x="395"/>
                </a:lnTo>
                <a:lnTo>
                  <a:pt y="160" x="368"/>
                </a:lnTo>
                <a:lnTo>
                  <a:pt y="158" x="341"/>
                </a:lnTo>
                <a:lnTo>
                  <a:pt y="155" x="314"/>
                </a:lnTo>
                <a:lnTo>
                  <a:pt y="151" x="289"/>
                </a:lnTo>
                <a:lnTo>
                  <a:pt y="143" x="262"/>
                </a:lnTo>
                <a:lnTo>
                  <a:pt y="136" x="236"/>
                </a:lnTo>
                <a:lnTo>
                  <a:pt y="128" x="211"/>
                </a:lnTo>
                <a:lnTo>
                  <a:pt y="118" x="187"/>
                </a:lnTo>
                <a:lnTo>
                  <a:pt y="108" x="163"/>
                </a:lnTo>
                <a:lnTo>
                  <a:pt y="95" x="138"/>
                </a:lnTo>
                <a:lnTo>
                  <a:pt y="83" x="116"/>
                </a:lnTo>
                <a:lnTo>
                  <a:pt y="68" x="93"/>
                </a:lnTo>
                <a:lnTo>
                  <a:pt y="53" x="72"/>
                </a:lnTo>
                <a:lnTo>
                  <a:pt y="37" x="51"/>
                </a:lnTo>
                <a:lnTo>
                  <a:pt y="19" x="31"/>
                </a:lnTo>
                <a:lnTo>
                  <a:pt y="0" x="11"/>
                </a:lnTo>
                <a:lnTo>
                  <a:pt y="13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943" name="Shape 7943"/>
          <p:cNvSpPr/>
          <p:nvPr/>
        </p:nvSpPr>
        <p:spPr>
          <a:xfrm>
            <a:off y="1704975" x="5008562"/>
            <a:ext cy="228600" cx="479425"/>
          </a:xfrm>
          <a:custGeom>
            <a:pathLst>
              <a:path w="396" extrusionOk="0" h="177">
                <a:moveTo>
                  <a:pt y="164" x="396"/>
                </a:moveTo>
                <a:lnTo>
                  <a:pt y="146" x="376"/>
                </a:lnTo>
                <a:lnTo>
                  <a:pt y="127" x="354"/>
                </a:lnTo>
                <a:lnTo>
                  <a:pt y="110" x="333"/>
                </a:lnTo>
                <a:lnTo>
                  <a:pt y="95" x="311"/>
                </a:lnTo>
                <a:lnTo>
                  <a:pt y="81" x="288"/>
                </a:lnTo>
                <a:lnTo>
                  <a:pt y="66" x="264"/>
                </a:lnTo>
                <a:lnTo>
                  <a:pt y="54" x="240"/>
                </a:lnTo>
                <a:lnTo>
                  <a:pt y="42" x="214"/>
                </a:lnTo>
                <a:lnTo>
                  <a:pt y="32" x="189"/>
                </a:lnTo>
                <a:lnTo>
                  <a:pt y="24" x="163"/>
                </a:lnTo>
                <a:lnTo>
                  <a:pt y="17" x="136"/>
                </a:lnTo>
                <a:lnTo>
                  <a:pt y="11" x="109"/>
                </a:lnTo>
                <a:lnTo>
                  <a:pt y="5" x="82"/>
                </a:lnTo>
                <a:lnTo>
                  <a:pt y="3" x="56"/>
                </a:lnTo>
                <a:lnTo>
                  <a:pt y="0" x="27"/>
                </a:lnTo>
                <a:lnTo>
                  <a:pt y="0" x="0"/>
                </a:lnTo>
                <a:lnTo>
                  <a:pt y="17" x="0"/>
                </a:lnTo>
                <a:lnTo>
                  <a:pt y="17" x="27"/>
                </a:lnTo>
                <a:lnTo>
                  <a:pt y="20" x="54"/>
                </a:lnTo>
                <a:lnTo>
                  <a:pt y="22" x="80"/>
                </a:lnTo>
                <a:lnTo>
                  <a:pt y="28" x="107"/>
                </a:lnTo>
                <a:lnTo>
                  <a:pt y="34" x="132"/>
                </a:lnTo>
                <a:lnTo>
                  <a:pt y="41" x="158"/>
                </a:lnTo>
                <a:lnTo>
                  <a:pt y="49" x="183"/>
                </a:lnTo>
                <a:lnTo>
                  <a:pt y="59" x="209"/>
                </a:lnTo>
                <a:lnTo>
                  <a:pt y="69" x="233"/>
                </a:lnTo>
                <a:lnTo>
                  <a:pt y="82" x="257"/>
                </a:lnTo>
                <a:lnTo>
                  <a:pt y="95" x="279"/>
                </a:lnTo>
                <a:lnTo>
                  <a:pt y="109" x="302"/>
                </a:lnTo>
                <a:lnTo>
                  <a:pt y="124" x="323"/>
                </a:lnTo>
                <a:lnTo>
                  <a:pt y="141" x="345"/>
                </a:lnTo>
                <a:lnTo>
                  <a:pt y="158" x="364"/>
                </a:lnTo>
                <a:lnTo>
                  <a:pt y="177" x="383"/>
                </a:lnTo>
                <a:lnTo>
                  <a:pt y="164" x="396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944" name="Shape 7944"/>
          <p:cNvSpPr/>
          <p:nvPr/>
        </p:nvSpPr>
        <p:spPr>
          <a:xfrm>
            <a:off y="1919286" x="5472112"/>
            <a:ext cy="1581150" cx="1492249"/>
          </a:xfrm>
          <a:custGeom>
            <a:pathLst>
              <a:path w="1231" extrusionOk="0" h="1231">
                <a:moveTo>
                  <a:pt y="1218" x="1231"/>
                </a:moveTo>
                <a:lnTo>
                  <a:pt y="0" x="13"/>
                </a:lnTo>
                <a:lnTo>
                  <a:pt y="11" x="0"/>
                </a:lnTo>
                <a:lnTo>
                  <a:pt y="1231" x="1220"/>
                </a:lnTo>
                <a:lnTo>
                  <a:pt y="1218" x="1231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945" name="Shape 7945"/>
          <p:cNvSpPr/>
          <p:nvPr/>
        </p:nvSpPr>
        <p:spPr>
          <a:xfrm>
            <a:off y="2538411" x="6057900"/>
            <a:ext cy="333375" cx="317499"/>
          </a:xfrm>
          <a:custGeom>
            <a:pathLst>
              <a:path w="262" extrusionOk="0" h="259">
                <a:moveTo>
                  <a:pt y="68" x="194"/>
                </a:moveTo>
                <a:lnTo>
                  <a:pt y="81" x="205"/>
                </a:lnTo>
                <a:lnTo>
                  <a:pt y="93" x="214"/>
                </a:lnTo>
                <a:lnTo>
                  <a:pt y="108" x="222"/>
                </a:lnTo>
                <a:lnTo>
                  <a:pt y="122" x="228"/>
                </a:lnTo>
                <a:lnTo>
                  <a:pt y="134" x="232"/>
                </a:lnTo>
                <a:lnTo>
                  <a:pt y="149" x="237"/>
                </a:lnTo>
                <a:lnTo>
                  <a:pt y="161" x="238"/>
                </a:lnTo>
                <a:lnTo>
                  <a:pt y="176" x="241"/>
                </a:lnTo>
                <a:lnTo>
                  <a:pt y="201" x="242"/>
                </a:lnTo>
                <a:lnTo>
                  <a:pt y="224" x="246"/>
                </a:lnTo>
                <a:lnTo>
                  <a:pt y="234" x="248"/>
                </a:lnTo>
                <a:lnTo>
                  <a:pt y="244" x="252"/>
                </a:lnTo>
                <a:lnTo>
                  <a:pt y="252" x="256"/>
                </a:lnTo>
                <a:lnTo>
                  <a:pt y="259" x="262"/>
                </a:lnTo>
                <a:lnTo>
                  <a:pt y="253" x="255"/>
                </a:lnTo>
                <a:lnTo>
                  <a:pt y="249" x="246"/>
                </a:lnTo>
                <a:lnTo>
                  <a:pt y="246" x="238"/>
                </a:lnTo>
                <a:lnTo>
                  <a:pt y="244" x="227"/>
                </a:lnTo>
                <a:lnTo>
                  <a:pt y="241" x="204"/>
                </a:lnTo>
                <a:lnTo>
                  <a:pt y="238" x="178"/>
                </a:lnTo>
                <a:lnTo>
                  <a:pt y="235" x="164"/>
                </a:lnTo>
                <a:lnTo>
                  <a:pt y="234" x="151"/>
                </a:lnTo>
                <a:lnTo>
                  <a:pt y="231" x="137"/>
                </a:lnTo>
                <a:lnTo>
                  <a:pt y="225" x="123"/>
                </a:lnTo>
                <a:lnTo>
                  <a:pt y="219" x="109"/>
                </a:lnTo>
                <a:lnTo>
                  <a:pt y="212" x="96"/>
                </a:lnTo>
                <a:lnTo>
                  <a:pt y="204" x="82"/>
                </a:lnTo>
                <a:lnTo>
                  <a:pt y="193" x="69"/>
                </a:lnTo>
                <a:lnTo>
                  <a:pt y="178" x="58"/>
                </a:lnTo>
                <a:lnTo>
                  <a:pt y="166" x="48"/>
                </a:lnTo>
                <a:lnTo>
                  <a:pt y="153" x="41"/>
                </a:lnTo>
                <a:lnTo>
                  <a:pt y="139" x="35"/>
                </a:lnTo>
                <a:lnTo>
                  <a:pt y="125" x="30"/>
                </a:lnTo>
                <a:lnTo>
                  <a:pt y="112" x="27"/>
                </a:lnTo>
                <a:lnTo>
                  <a:pt y="98" x="24"/>
                </a:lnTo>
                <a:lnTo>
                  <a:pt y="85" x="23"/>
                </a:lnTo>
                <a:lnTo>
                  <a:pt y="59" x="20"/>
                </a:lnTo>
                <a:lnTo>
                  <a:pt y="35" x="17"/>
                </a:lnTo>
                <a:lnTo>
                  <a:pt y="25" x="14"/>
                </a:lnTo>
                <a:lnTo>
                  <a:pt y="15" x="11"/>
                </a:lnTo>
                <a:lnTo>
                  <a:pt y="7" x="7"/>
                </a:lnTo>
                <a:lnTo>
                  <a:pt y="0" x="0"/>
                </a:lnTo>
                <a:lnTo>
                  <a:pt y="5" x="7"/>
                </a:lnTo>
                <a:lnTo>
                  <a:pt y="10" x="15"/>
                </a:lnTo>
                <a:lnTo>
                  <a:pt y="14" x="25"/>
                </a:lnTo>
                <a:lnTo>
                  <a:pt y="17" x="35"/>
                </a:lnTo>
                <a:lnTo>
                  <a:pt y="20" x="59"/>
                </a:lnTo>
                <a:lnTo>
                  <a:pt y="22" x="85"/>
                </a:lnTo>
                <a:lnTo>
                  <a:pt y="24" x="98"/>
                </a:lnTo>
                <a:lnTo>
                  <a:pt y="27" x="112"/>
                </a:lnTo>
                <a:lnTo>
                  <a:pt y="30" x="126"/>
                </a:lnTo>
                <a:lnTo>
                  <a:pt y="34" x="140"/>
                </a:lnTo>
                <a:lnTo>
                  <a:pt y="39" x="153"/>
                </a:lnTo>
                <a:lnTo>
                  <a:pt y="47" x="167"/>
                </a:lnTo>
                <a:lnTo>
                  <a:pt y="56" x="180"/>
                </a:lnTo>
                <a:lnTo>
                  <a:pt y="68" x="19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946" name="Shape 7946"/>
          <p:cNvSpPr/>
          <p:nvPr/>
        </p:nvSpPr>
        <p:spPr>
          <a:xfrm>
            <a:off y="2619375" x="6284912"/>
            <a:ext cy="261936" cx="98425"/>
          </a:xfrm>
          <a:custGeom>
            <a:pathLst>
              <a:path w="81" extrusionOk="0" h="204">
                <a:moveTo>
                  <a:pt y="204" x="69"/>
                </a:moveTo>
                <a:lnTo>
                  <a:pt y="191" x="81"/>
                </a:lnTo>
                <a:lnTo>
                  <a:pt y="186" x="76"/>
                </a:lnTo>
                <a:lnTo>
                  <a:pt y="179" x="72"/>
                </a:lnTo>
                <a:lnTo>
                  <a:pt y="170" x="69"/>
                </a:lnTo>
                <a:lnTo>
                  <a:pt y="160" x="68"/>
                </a:lnTo>
                <a:lnTo>
                  <a:pt y="138" x="65"/>
                </a:lnTo>
                <a:lnTo>
                  <a:pt y="112" x="62"/>
                </a:lnTo>
                <a:lnTo>
                  <a:pt y="98" x="59"/>
                </a:lnTo>
                <a:lnTo>
                  <a:pt y="85" x="57"/>
                </a:lnTo>
                <a:lnTo>
                  <a:pt y="71" x="54"/>
                </a:lnTo>
                <a:lnTo>
                  <a:pt y="55" x="50"/>
                </a:lnTo>
                <a:lnTo>
                  <a:pt y="41" x="42"/>
                </a:lnTo>
                <a:lnTo>
                  <a:pt y="27" x="35"/>
                </a:lnTo>
                <a:lnTo>
                  <a:pt y="13" x="25"/>
                </a:lnTo>
                <a:lnTo>
                  <a:pt y="0" x="13"/>
                </a:lnTo>
                <a:lnTo>
                  <a:pt y="12" x="0"/>
                </a:lnTo>
                <a:lnTo>
                  <a:pt y="24" x="11"/>
                </a:lnTo>
                <a:lnTo>
                  <a:pt y="37" x="20"/>
                </a:lnTo>
                <a:lnTo>
                  <a:pt y="50" x="27"/>
                </a:lnTo>
                <a:lnTo>
                  <a:pt y="63" x="33"/>
                </a:lnTo>
                <a:lnTo>
                  <a:pt y="75" x="37"/>
                </a:lnTo>
                <a:lnTo>
                  <a:pt y="88" x="41"/>
                </a:lnTo>
                <a:lnTo>
                  <a:pt y="101" x="42"/>
                </a:lnTo>
                <a:lnTo>
                  <a:pt y="114" x="44"/>
                </a:lnTo>
                <a:lnTo>
                  <a:pt y="139" x="47"/>
                </a:lnTo>
                <a:lnTo>
                  <a:pt y="163" x="51"/>
                </a:lnTo>
                <a:lnTo>
                  <a:pt y="174" x="54"/>
                </a:lnTo>
                <a:lnTo>
                  <a:pt y="184" x="57"/>
                </a:lnTo>
                <a:lnTo>
                  <a:pt y="194" x="62"/>
                </a:lnTo>
                <a:lnTo>
                  <a:pt y="204" x="69"/>
                </a:lnTo>
                <a:lnTo>
                  <a:pt y="191" x="81"/>
                </a:lnTo>
                <a:lnTo>
                  <a:pt y="204" x="69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947" name="Shape 7947"/>
          <p:cNvSpPr/>
          <p:nvPr/>
        </p:nvSpPr>
        <p:spPr>
          <a:xfrm>
            <a:off y="2776536" x="6135687"/>
            <a:ext cy="104775" cx="247649"/>
          </a:xfrm>
          <a:custGeom>
            <a:pathLst>
              <a:path w="204" extrusionOk="0" h="81">
                <a:moveTo>
                  <a:pt y="13" x="0"/>
                </a:moveTo>
                <a:lnTo>
                  <a:pt y="13" x="0"/>
                </a:lnTo>
                <a:lnTo>
                  <a:pt y="25" x="12"/>
                </a:lnTo>
                <a:lnTo>
                  <a:pt y="34" x="27"/>
                </a:lnTo>
                <a:lnTo>
                  <a:pt y="43" x="42"/>
                </a:lnTo>
                <a:lnTo>
                  <a:pt y="49" x="56"/>
                </a:lnTo>
                <a:lnTo>
                  <a:pt y="53" x="70"/>
                </a:lnTo>
                <a:lnTo>
                  <a:pt y="57" x="85"/>
                </a:lnTo>
                <a:lnTo>
                  <a:pt y="60" x="99"/>
                </a:lnTo>
                <a:lnTo>
                  <a:pt y="61" x="113"/>
                </a:lnTo>
                <a:lnTo>
                  <a:pt y="64" x="138"/>
                </a:lnTo>
                <a:lnTo>
                  <a:pt y="67" x="161"/>
                </a:lnTo>
                <a:lnTo>
                  <a:pt y="68" x="171"/>
                </a:lnTo>
                <a:lnTo>
                  <a:pt y="73" x="180"/>
                </a:lnTo>
                <a:lnTo>
                  <a:pt y="76" x="187"/>
                </a:lnTo>
                <a:lnTo>
                  <a:pt y="81" x="192"/>
                </a:lnTo>
                <a:lnTo>
                  <a:pt y="68" x="204"/>
                </a:lnTo>
                <a:lnTo>
                  <a:pt y="61" x="195"/>
                </a:lnTo>
                <a:lnTo>
                  <a:pt y="56" x="187"/>
                </a:lnTo>
                <a:lnTo>
                  <a:pt y="53" x="175"/>
                </a:lnTo>
                <a:lnTo>
                  <a:pt y="50" x="164"/>
                </a:lnTo>
                <a:lnTo>
                  <a:pt y="47" x="141"/>
                </a:lnTo>
                <a:lnTo>
                  <a:pt y="44" x="114"/>
                </a:lnTo>
                <a:lnTo>
                  <a:pt y="42" x="102"/>
                </a:lnTo>
                <a:lnTo>
                  <a:pt y="40" x="89"/>
                </a:lnTo>
                <a:lnTo>
                  <a:pt y="37" x="75"/>
                </a:lnTo>
                <a:lnTo>
                  <a:pt y="33" x="62"/>
                </a:lnTo>
                <a:lnTo>
                  <a:pt y="27" x="49"/>
                </a:lnTo>
                <a:lnTo>
                  <a:pt y="20" x="36"/>
                </a:lnTo>
                <a:lnTo>
                  <a:pt y="12" x="24"/>
                </a:lnTo>
                <a:lnTo>
                  <a:pt y="0" x="11"/>
                </a:lnTo>
                <a:lnTo>
                  <a:pt y="0" x="11"/>
                </a:lnTo>
                <a:lnTo>
                  <a:pt y="13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948" name="Shape 7948"/>
          <p:cNvSpPr/>
          <p:nvPr/>
        </p:nvSpPr>
        <p:spPr>
          <a:xfrm>
            <a:off y="2532061" x="6051550"/>
            <a:ext cy="261936" cx="96836"/>
          </a:xfrm>
          <a:custGeom>
            <a:pathLst>
              <a:path w="81" extrusionOk="0" h="204">
                <a:moveTo>
                  <a:pt y="0" x="13"/>
                </a:moveTo>
                <a:lnTo>
                  <a:pt y="11" x="0"/>
                </a:lnTo>
                <a:lnTo>
                  <a:pt y="19" x="4"/>
                </a:lnTo>
                <a:lnTo>
                  <a:pt y="26" x="9"/>
                </a:lnTo>
                <a:lnTo>
                  <a:pt y="34" x="12"/>
                </a:lnTo>
                <a:lnTo>
                  <a:pt y="43" x="14"/>
                </a:lnTo>
                <a:lnTo>
                  <a:pt y="65" x="17"/>
                </a:lnTo>
                <a:lnTo>
                  <a:pt y="91" x="20"/>
                </a:lnTo>
                <a:lnTo>
                  <a:pt y="105" x="21"/>
                </a:lnTo>
                <a:lnTo>
                  <a:pt y="119" x="24"/>
                </a:lnTo>
                <a:lnTo>
                  <a:pt y="133" x="27"/>
                </a:lnTo>
                <a:lnTo>
                  <a:pt y="148" x="33"/>
                </a:lnTo>
                <a:lnTo>
                  <a:pt y="162" x="38"/>
                </a:lnTo>
                <a:lnTo>
                  <a:pt y="176" x="47"/>
                </a:lnTo>
                <a:lnTo>
                  <a:pt y="190" x="57"/>
                </a:lnTo>
                <a:lnTo>
                  <a:pt y="204" x="70"/>
                </a:lnTo>
                <a:lnTo>
                  <a:pt y="191" x="81"/>
                </a:lnTo>
                <a:lnTo>
                  <a:pt y="180" x="70"/>
                </a:lnTo>
                <a:lnTo>
                  <a:pt y="167" x="61"/>
                </a:lnTo>
                <a:lnTo>
                  <a:pt y="155" x="54"/>
                </a:lnTo>
                <a:lnTo>
                  <a:pt y="142" x="48"/>
                </a:lnTo>
                <a:lnTo>
                  <a:pt y="129" x="44"/>
                </a:lnTo>
                <a:lnTo>
                  <a:pt y="115" x="41"/>
                </a:lnTo>
                <a:lnTo>
                  <a:pt y="102" x="38"/>
                </a:lnTo>
                <a:lnTo>
                  <a:pt y="89" x="37"/>
                </a:lnTo>
                <a:lnTo>
                  <a:pt y="64" x="34"/>
                </a:lnTo>
                <a:lnTo>
                  <a:pt y="40" x="31"/>
                </a:lnTo>
                <a:lnTo>
                  <a:pt y="28" x="29"/>
                </a:lnTo>
                <a:lnTo>
                  <a:pt y="19" x="24"/>
                </a:lnTo>
                <a:lnTo>
                  <a:pt y="9" x="20"/>
                </a:lnTo>
                <a:lnTo>
                  <a:pt y="0" x="13"/>
                </a:lnTo>
                <a:lnTo>
                  <a:pt y="11" x="0"/>
                </a:lnTo>
                <a:lnTo>
                  <a:pt y="0" x="13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949" name="Shape 7949"/>
          <p:cNvSpPr/>
          <p:nvPr/>
        </p:nvSpPr>
        <p:spPr>
          <a:xfrm>
            <a:off y="2532061" x="6051550"/>
            <a:ext cy="101599" cx="247650"/>
          </a:xfrm>
          <a:custGeom>
            <a:pathLst>
              <a:path w="206" extrusionOk="0" h="80">
                <a:moveTo>
                  <a:pt y="68" x="206"/>
                </a:moveTo>
                <a:lnTo>
                  <a:pt y="68" x="206"/>
                </a:lnTo>
                <a:lnTo>
                  <a:pt y="55" x="191"/>
                </a:lnTo>
                <a:lnTo>
                  <a:pt y="45" x="177"/>
                </a:lnTo>
                <a:lnTo>
                  <a:pt y="38" x="163"/>
                </a:lnTo>
                <a:lnTo>
                  <a:pt y="31" x="149"/>
                </a:lnTo>
                <a:lnTo>
                  <a:pt y="27" x="133"/>
                </a:lnTo>
                <a:lnTo>
                  <a:pt y="24" x="119"/>
                </a:lnTo>
                <a:lnTo>
                  <a:pt y="21" x="105"/>
                </a:lnTo>
                <a:lnTo>
                  <a:pt y="20" x="91"/>
                </a:lnTo>
                <a:lnTo>
                  <a:pt y="17" x="65"/>
                </a:lnTo>
                <a:lnTo>
                  <a:pt y="14" x="43"/>
                </a:lnTo>
                <a:lnTo>
                  <a:pt y="11" x="34"/>
                </a:lnTo>
                <a:lnTo>
                  <a:pt y="9" x="26"/>
                </a:lnTo>
                <a:lnTo>
                  <a:pt y="4" x="19"/>
                </a:lnTo>
                <a:lnTo>
                  <a:pt y="0" x="13"/>
                </a:lnTo>
                <a:lnTo>
                  <a:pt y="11" x="0"/>
                </a:lnTo>
                <a:lnTo>
                  <a:pt y="19" x="9"/>
                </a:lnTo>
                <a:lnTo>
                  <a:pt y="24" x="19"/>
                </a:lnTo>
                <a:lnTo>
                  <a:pt y="28" x="29"/>
                </a:lnTo>
                <a:lnTo>
                  <a:pt y="31" x="40"/>
                </a:lnTo>
                <a:lnTo>
                  <a:pt y="34" x="64"/>
                </a:lnTo>
                <a:lnTo>
                  <a:pt y="37" x="89"/>
                </a:lnTo>
                <a:lnTo>
                  <a:pt y="38" x="102"/>
                </a:lnTo>
                <a:lnTo>
                  <a:pt y="41" x="116"/>
                </a:lnTo>
                <a:lnTo>
                  <a:pt y="44" x="129"/>
                </a:lnTo>
                <a:lnTo>
                  <a:pt y="48" x="142"/>
                </a:lnTo>
                <a:lnTo>
                  <a:pt y="54" x="156"/>
                </a:lnTo>
                <a:lnTo>
                  <a:pt y="60" x="169"/>
                </a:lnTo>
                <a:lnTo>
                  <a:pt y="70" x="182"/>
                </a:lnTo>
                <a:lnTo>
                  <a:pt y="80" x="193"/>
                </a:lnTo>
                <a:lnTo>
                  <a:pt y="80" x="193"/>
                </a:lnTo>
                <a:lnTo>
                  <a:pt y="68" x="206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950" name="Shape 7950"/>
          <p:cNvSpPr/>
          <p:nvPr/>
        </p:nvSpPr>
        <p:spPr>
          <a:xfrm>
            <a:off y="3690937" x="7427911"/>
            <a:ext cy="20636" cx="588962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951" name="Shape 7951"/>
          <p:cNvSpPr/>
          <p:nvPr/>
        </p:nvSpPr>
        <p:spPr>
          <a:xfrm>
            <a:off y="1704975" x="4421187"/>
            <a:ext cy="22225" cx="587374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952" name="Shape 7952"/>
          <p:cNvSpPr/>
          <p:nvPr/>
        </p:nvSpPr>
        <p:spPr>
          <a:xfrm>
            <a:off y="2584450" x="6099175"/>
            <a:ext cy="206375" cx="195261"/>
          </a:xfrm>
          <a:custGeom>
            <a:pathLst>
              <a:path w="160" extrusionOk="0" h="160">
                <a:moveTo>
                  <a:pt y="149" x="149"/>
                </a:moveTo>
                <a:lnTo>
                  <a:pt y="145" x="139"/>
                </a:lnTo>
                <a:lnTo>
                  <a:pt y="136" x="128"/>
                </a:lnTo>
                <a:lnTo>
                  <a:pt y="128" x="116"/>
                </a:lnTo>
                <a:lnTo>
                  <a:pt y="119" x="107"/>
                </a:lnTo>
                <a:lnTo>
                  <a:pt y="160" x="37"/>
                </a:lnTo>
                <a:lnTo>
                  <a:pt y="149" x="22"/>
                </a:lnTo>
                <a:lnTo>
                  <a:pt y="90" x="77"/>
                </a:lnTo>
                <a:lnTo>
                  <a:pt y="78" x="67"/>
                </a:lnTo>
                <a:lnTo>
                  <a:pt y="64" x="54"/>
                </a:lnTo>
                <a:lnTo>
                  <a:pt y="50" x="41"/>
                </a:lnTo>
                <a:lnTo>
                  <a:pt y="39" x="31"/>
                </a:lnTo>
                <a:lnTo>
                  <a:pt y="50" x="6"/>
                </a:lnTo>
                <a:lnTo>
                  <a:pt y="44" x="0"/>
                </a:lnTo>
                <a:lnTo>
                  <a:pt y="23" x="20"/>
                </a:lnTo>
                <a:lnTo>
                  <a:pt y="16" x="14"/>
                </a:lnTo>
                <a:lnTo>
                  <a:pt y="20" x="23"/>
                </a:lnTo>
                <a:lnTo>
                  <a:pt y="0" x="44"/>
                </a:lnTo>
                <a:lnTo>
                  <a:pt y="6" x="50"/>
                </a:lnTo>
                <a:lnTo>
                  <a:pt y="33" x="39"/>
                </a:lnTo>
                <a:lnTo>
                  <a:pt y="41" x="50"/>
                </a:lnTo>
                <a:lnTo>
                  <a:pt y="54" x="64"/>
                </a:lnTo>
                <a:lnTo>
                  <a:pt y="67" x="78"/>
                </a:lnTo>
                <a:lnTo>
                  <a:pt y="77" x="90"/>
                </a:lnTo>
                <a:lnTo>
                  <a:pt y="21" x="149"/>
                </a:lnTo>
                <a:lnTo>
                  <a:pt y="37" x="160"/>
                </a:lnTo>
                <a:lnTo>
                  <a:pt y="107" x="119"/>
                </a:lnTo>
                <a:lnTo>
                  <a:pt y="116" x="126"/>
                </a:lnTo>
                <a:lnTo>
                  <a:pt y="128" x="136"/>
                </a:lnTo>
                <a:lnTo>
                  <a:pt y="141" x="145"/>
                </a:lnTo>
                <a:lnTo>
                  <a:pt y="149" x="149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953" name="Shape 7953"/>
          <p:cNvSpPr/>
          <p:nvPr/>
        </p:nvSpPr>
        <p:spPr>
          <a:xfrm>
            <a:off y="2584450" x="6099175"/>
            <a:ext cy="206375" cx="195261"/>
          </a:xfrm>
          <a:custGeom>
            <a:pathLst>
              <a:path w="160" extrusionOk="0" h="160">
                <a:moveTo>
                  <a:pt y="149" x="149"/>
                </a:moveTo>
                <a:lnTo>
                  <a:pt y="145" x="139"/>
                </a:lnTo>
                <a:lnTo>
                  <a:pt y="136" x="128"/>
                </a:lnTo>
                <a:lnTo>
                  <a:pt y="128" x="116"/>
                </a:lnTo>
                <a:lnTo>
                  <a:pt y="119" x="107"/>
                </a:lnTo>
                <a:lnTo>
                  <a:pt y="160" x="37"/>
                </a:lnTo>
                <a:lnTo>
                  <a:pt y="149" x="22"/>
                </a:lnTo>
                <a:lnTo>
                  <a:pt y="90" x="77"/>
                </a:lnTo>
                <a:lnTo>
                  <a:pt y="78" x="67"/>
                </a:lnTo>
                <a:lnTo>
                  <a:pt y="64" x="54"/>
                </a:lnTo>
                <a:lnTo>
                  <a:pt y="50" x="41"/>
                </a:lnTo>
                <a:lnTo>
                  <a:pt y="39" x="31"/>
                </a:lnTo>
                <a:lnTo>
                  <a:pt y="50" x="6"/>
                </a:lnTo>
                <a:lnTo>
                  <a:pt y="44" x="0"/>
                </a:lnTo>
                <a:lnTo>
                  <a:pt y="23" x="20"/>
                </a:lnTo>
                <a:lnTo>
                  <a:pt y="16" x="14"/>
                </a:lnTo>
                <a:lnTo>
                  <a:pt y="20" x="23"/>
                </a:lnTo>
                <a:lnTo>
                  <a:pt y="0" x="44"/>
                </a:lnTo>
                <a:lnTo>
                  <a:pt y="6" x="50"/>
                </a:lnTo>
                <a:lnTo>
                  <a:pt y="33" x="39"/>
                </a:lnTo>
                <a:lnTo>
                  <a:pt y="41" x="50"/>
                </a:lnTo>
                <a:lnTo>
                  <a:pt y="54" x="64"/>
                </a:lnTo>
                <a:lnTo>
                  <a:pt y="67" x="78"/>
                </a:lnTo>
                <a:lnTo>
                  <a:pt y="77" x="90"/>
                </a:lnTo>
                <a:lnTo>
                  <a:pt y="21" x="149"/>
                </a:lnTo>
                <a:lnTo>
                  <a:pt y="37" x="160"/>
                </a:lnTo>
                <a:lnTo>
                  <a:pt y="107" x="119"/>
                </a:lnTo>
                <a:lnTo>
                  <a:pt y="116" x="126"/>
                </a:lnTo>
                <a:lnTo>
                  <a:pt y="128" x="136"/>
                </a:lnTo>
                <a:lnTo>
                  <a:pt y="141" x="145"/>
                </a:lnTo>
                <a:lnTo>
                  <a:pt y="149" x="149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954" name="Shape 7954"/>
          <p:cNvSpPr/>
          <p:nvPr/>
        </p:nvSpPr>
        <p:spPr>
          <a:xfrm rot="10800000" flipH="1">
            <a:off y="3671887" x="8043861"/>
            <a:ext cy="57149" cx="222250"/>
          </a:xfrm>
          <a:custGeom>
            <a:pathLst>
              <a:path w="183" extrusionOk="0" h="44">
                <a:moveTo>
                  <a:pt y="39" x="21"/>
                </a:moveTo>
                <a:lnTo>
                  <a:pt y="39" x="53"/>
                </a:lnTo>
                <a:lnTo>
                  <a:pt y="42" x="91"/>
                </a:lnTo>
                <a:lnTo>
                  <a:pt y="44" x="128"/>
                </a:lnTo>
                <a:lnTo>
                  <a:pt y="42" x="159"/>
                </a:lnTo>
                <a:lnTo>
                  <a:pt y="39" x="169"/>
                </a:lnTo>
                <a:lnTo>
                  <a:pt y="37" x="177"/>
                </a:lnTo>
                <a:lnTo>
                  <a:pt y="34" x="180"/>
                </a:lnTo>
                <a:lnTo>
                  <a:pt y="31" x="183"/>
                </a:lnTo>
                <a:lnTo>
                  <a:pt y="28" x="180"/>
                </a:lnTo>
                <a:lnTo>
                  <a:pt y="27" x="177"/>
                </a:lnTo>
                <a:lnTo>
                  <a:pt y="24" x="169"/>
                </a:lnTo>
                <a:lnTo>
                  <a:pt y="22" x="157"/>
                </a:lnTo>
                <a:lnTo>
                  <a:pt y="21" x="152"/>
                </a:lnTo>
                <a:lnTo>
                  <a:pt y="20" x="146"/>
                </a:lnTo>
                <a:lnTo>
                  <a:pt y="18" x="142"/>
                </a:lnTo>
                <a:lnTo>
                  <a:pt y="15" x="136"/>
                </a:lnTo>
                <a:lnTo>
                  <a:pt y="14" x="130"/>
                </a:lnTo>
                <a:lnTo>
                  <a:pt y="14" x="125"/>
                </a:lnTo>
                <a:lnTo>
                  <a:pt y="15" x="111"/>
                </a:lnTo>
                <a:lnTo>
                  <a:pt y="18" x="95"/>
                </a:lnTo>
                <a:lnTo>
                  <a:pt y="22" x="38"/>
                </a:lnTo>
                <a:lnTo>
                  <a:pt y="1" x="16"/>
                </a:lnTo>
                <a:lnTo>
                  <a:pt y="0" x="0"/>
                </a:lnTo>
                <a:lnTo>
                  <a:pt y="38" x="2"/>
                </a:lnTo>
                <a:lnTo>
                  <a:pt y="39" x="21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955" name="Shape 7955"/>
          <p:cNvSpPr/>
          <p:nvPr/>
        </p:nvSpPr>
        <p:spPr>
          <a:xfrm>
            <a:off y="1676400" x="4165600"/>
            <a:ext cy="53974" cx="220661"/>
          </a:xfrm>
          <a:custGeom>
            <a:pathLst>
              <a:path w="182" extrusionOk="0" h="43">
                <a:moveTo>
                  <a:pt y="38" x="21"/>
                </a:moveTo>
                <a:lnTo>
                  <a:pt y="40" x="52"/>
                </a:lnTo>
                <a:lnTo>
                  <a:pt y="41" x="89"/>
                </a:lnTo>
                <a:lnTo>
                  <a:pt y="43" x="127"/>
                </a:lnTo>
                <a:lnTo>
                  <a:pt y="41" x="158"/>
                </a:lnTo>
                <a:lnTo>
                  <a:pt y="40" x="168"/>
                </a:lnTo>
                <a:lnTo>
                  <a:pt y="36" x="177"/>
                </a:lnTo>
                <a:lnTo>
                  <a:pt y="34" x="180"/>
                </a:lnTo>
                <a:lnTo>
                  <a:pt y="30" x="182"/>
                </a:lnTo>
                <a:lnTo>
                  <a:pt y="27" x="180"/>
                </a:lnTo>
                <a:lnTo>
                  <a:pt y="26" x="177"/>
                </a:lnTo>
                <a:lnTo>
                  <a:pt y="23" x="168"/>
                </a:lnTo>
                <a:lnTo>
                  <a:pt y="21" x="155"/>
                </a:lnTo>
                <a:lnTo>
                  <a:pt y="21" x="150"/>
                </a:lnTo>
                <a:lnTo>
                  <a:pt y="19" x="144"/>
                </a:lnTo>
                <a:lnTo>
                  <a:pt y="17" x="141"/>
                </a:lnTo>
                <a:lnTo>
                  <a:pt y="14" x="136"/>
                </a:lnTo>
                <a:lnTo>
                  <a:pt y="13" x="130"/>
                </a:lnTo>
                <a:lnTo>
                  <a:pt y="13" x="123"/>
                </a:lnTo>
                <a:lnTo>
                  <a:pt y="14" x="109"/>
                </a:lnTo>
                <a:lnTo>
                  <a:pt y="19" x="95"/>
                </a:lnTo>
                <a:lnTo>
                  <a:pt y="23" x="38"/>
                </a:lnTo>
                <a:lnTo>
                  <a:pt y="0" x="15"/>
                </a:lnTo>
                <a:lnTo>
                  <a:pt y="0" x="0"/>
                </a:lnTo>
                <a:lnTo>
                  <a:pt y="37" x="1"/>
                </a:lnTo>
                <a:lnTo>
                  <a:pt y="38" x="21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956" name="Shape 7956"/>
          <p:cNvSpPr/>
          <p:nvPr/>
        </p:nvSpPr>
        <p:spPr>
          <a:xfrm>
            <a:off y="3459162" x="7121525"/>
            <a:ext cy="103186" cx="90487"/>
          </a:xfrm>
          <a:custGeom>
            <a:pathLst>
              <a:path w="74" extrusionOk="0" h="81">
                <a:moveTo>
                  <a:pt y="0" x="0"/>
                </a:moveTo>
                <a:lnTo>
                  <a:pt y="81" x="12"/>
                </a:lnTo>
                <a:lnTo>
                  <a:pt y="29" x="74"/>
                </a:lnTo>
                <a:lnTo>
                  <a:pt y="0" x="0"/>
                </a:lnTo>
                <a:lnTo>
                  <a:pt y="81" x="12"/>
                </a:lnTo>
                <a:lnTo>
                  <a:pt y="0" x="0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957" name="Shape 7957"/>
          <p:cNvSpPr/>
          <p:nvPr/>
        </p:nvSpPr>
        <p:spPr>
          <a:xfrm>
            <a:off y="1973261" x="6656386"/>
            <a:ext cy="1514475" cx="539749"/>
          </a:xfrm>
          <a:custGeom>
            <a:pathLst>
              <a:path w="445" extrusionOk="0" h="1179">
                <a:moveTo>
                  <a:pt y="0" x="36"/>
                </a:moveTo>
                <a:lnTo>
                  <a:pt y="19" x="27"/>
                </a:lnTo>
                <a:lnTo>
                  <a:pt y="37" x="20"/>
                </a:lnTo>
                <a:lnTo>
                  <a:pt y="55" x="13"/>
                </a:lnTo>
                <a:lnTo>
                  <a:pt y="72" x="9"/>
                </a:lnTo>
                <a:lnTo>
                  <a:pt y="91" x="5"/>
                </a:lnTo>
                <a:lnTo>
                  <a:pt y="109" x="2"/>
                </a:lnTo>
                <a:lnTo>
                  <a:pt y="128" x="0"/>
                </a:lnTo>
                <a:lnTo>
                  <a:pt y="146" x="0"/>
                </a:lnTo>
                <a:lnTo>
                  <a:pt y="166" x="0"/>
                </a:lnTo>
                <a:lnTo>
                  <a:pt y="184" x="3"/>
                </a:lnTo>
                <a:lnTo>
                  <a:pt y="203" x="5"/>
                </a:lnTo>
                <a:lnTo>
                  <a:pt y="221" x="9"/>
                </a:lnTo>
                <a:lnTo>
                  <a:pt y="240" x="13"/>
                </a:lnTo>
                <a:lnTo>
                  <a:pt y="259" x="17"/>
                </a:lnTo>
                <a:lnTo>
                  <a:pt y="278" x="24"/>
                </a:lnTo>
                <a:lnTo>
                  <a:pt y="296" x="30"/>
                </a:lnTo>
                <a:lnTo>
                  <a:pt y="335" x="46"/>
                </a:lnTo>
                <a:lnTo>
                  <a:pt y="371" x="64"/>
                </a:lnTo>
                <a:lnTo>
                  <a:pt y="410" x="84"/>
                </a:lnTo>
                <a:lnTo>
                  <a:pt y="448" x="105"/>
                </a:lnTo>
                <a:lnTo>
                  <a:pt y="524" x="152"/>
                </a:lnTo>
                <a:lnTo>
                  <a:pt y="600" x="203"/>
                </a:lnTo>
                <a:lnTo>
                  <a:pt y="675" x="254"/>
                </a:lnTo>
                <a:lnTo>
                  <a:pt y="750" x="302"/>
                </a:lnTo>
                <a:lnTo>
                  <a:pt y="788" x="326"/>
                </a:lnTo>
                <a:lnTo>
                  <a:pt y="825" x="347"/>
                </a:lnTo>
                <a:lnTo>
                  <a:pt y="862" x="367"/>
                </a:lnTo>
                <a:lnTo>
                  <a:pt y="897" x="384"/>
                </a:lnTo>
                <a:lnTo>
                  <a:pt y="934" x="400"/>
                </a:lnTo>
                <a:lnTo>
                  <a:pt y="969" x="413"/>
                </a:lnTo>
                <a:lnTo>
                  <a:pt y="986" x="417"/>
                </a:lnTo>
                <a:lnTo>
                  <a:pt y="1005" x="421"/>
                </a:lnTo>
                <a:lnTo>
                  <a:pt y="1022" x="425"/>
                </a:lnTo>
                <a:lnTo>
                  <a:pt y="1040" x="427"/>
                </a:lnTo>
                <a:lnTo>
                  <a:pt y="1057" x="430"/>
                </a:lnTo>
                <a:lnTo>
                  <a:pt y="1074" x="430"/>
                </a:lnTo>
                <a:lnTo>
                  <a:pt y="1091" x="430"/>
                </a:lnTo>
                <a:lnTo>
                  <a:pt y="1108" x="428"/>
                </a:lnTo>
                <a:lnTo>
                  <a:pt y="1125" x="425"/>
                </a:lnTo>
                <a:lnTo>
                  <a:pt y="1141" x="423"/>
                </a:lnTo>
                <a:lnTo>
                  <a:pt y="1158" x="418"/>
                </a:lnTo>
                <a:lnTo>
                  <a:pt y="1175" x="413"/>
                </a:lnTo>
                <a:lnTo>
                  <a:pt y="1179" x="427"/>
                </a:lnTo>
                <a:lnTo>
                  <a:pt y="1162" x="432"/>
                </a:lnTo>
                <a:lnTo>
                  <a:pt y="1145" x="437"/>
                </a:lnTo>
                <a:lnTo>
                  <a:pt y="1127" x="441"/>
                </a:lnTo>
                <a:lnTo>
                  <a:pt y="1110" x="444"/>
                </a:lnTo>
                <a:lnTo>
                  <a:pt y="1091" x="445"/>
                </a:lnTo>
                <a:lnTo>
                  <a:pt y="1074" x="445"/>
                </a:lnTo>
                <a:lnTo>
                  <a:pt y="1056" x="444"/>
                </a:lnTo>
                <a:lnTo>
                  <a:pt y="1037" x="442"/>
                </a:lnTo>
                <a:lnTo>
                  <a:pt y="1019" x="440"/>
                </a:lnTo>
                <a:lnTo>
                  <a:pt y="1002" x="437"/>
                </a:lnTo>
                <a:lnTo>
                  <a:pt y="984" x="431"/>
                </a:lnTo>
                <a:lnTo>
                  <a:pt y="965" x="427"/>
                </a:lnTo>
                <a:lnTo>
                  <a:pt y="928" x="414"/>
                </a:lnTo>
                <a:lnTo>
                  <a:pt y="891" x="398"/>
                </a:lnTo>
                <a:lnTo>
                  <a:pt y="855" x="380"/>
                </a:lnTo>
                <a:lnTo>
                  <a:pt y="818" x="360"/>
                </a:lnTo>
                <a:lnTo>
                  <a:pt y="780" x="339"/>
                </a:lnTo>
                <a:lnTo>
                  <a:pt y="743" x="315"/>
                </a:lnTo>
                <a:lnTo>
                  <a:pt y="666" x="267"/>
                </a:lnTo>
                <a:lnTo>
                  <a:pt y="591" x="216"/>
                </a:lnTo>
                <a:lnTo>
                  <a:pt y="516" x="165"/>
                </a:lnTo>
                <a:lnTo>
                  <a:pt y="441" x="118"/>
                </a:lnTo>
                <a:lnTo>
                  <a:pt y="403" x="97"/>
                </a:lnTo>
                <a:lnTo>
                  <a:pt y="366" x="77"/>
                </a:lnTo>
                <a:lnTo>
                  <a:pt y="329" x="60"/>
                </a:lnTo>
                <a:lnTo>
                  <a:pt y="291" x="44"/>
                </a:lnTo>
                <a:lnTo>
                  <a:pt y="274" x="39"/>
                </a:lnTo>
                <a:lnTo>
                  <a:pt y="255" x="33"/>
                </a:lnTo>
                <a:lnTo>
                  <a:pt y="237" x="27"/>
                </a:lnTo>
                <a:lnTo>
                  <a:pt y="218" x="23"/>
                </a:lnTo>
                <a:lnTo>
                  <a:pt y="200" x="20"/>
                </a:lnTo>
                <a:lnTo>
                  <a:pt y="183" x="17"/>
                </a:lnTo>
                <a:lnTo>
                  <a:pt y="164" x="16"/>
                </a:lnTo>
                <a:lnTo>
                  <a:pt y="146" x="16"/>
                </a:lnTo>
                <a:lnTo>
                  <a:pt y="129" x="16"/>
                </a:lnTo>
                <a:lnTo>
                  <a:pt y="112" x="17"/>
                </a:lnTo>
                <a:lnTo>
                  <a:pt y="94" x="20"/>
                </a:lnTo>
                <a:lnTo>
                  <a:pt y="77" x="23"/>
                </a:lnTo>
                <a:lnTo>
                  <a:pt y="60" x="29"/>
                </a:lnTo>
                <a:lnTo>
                  <a:pt y="43" x="34"/>
                </a:lnTo>
                <a:lnTo>
                  <a:pt y="24" x="41"/>
                </a:lnTo>
                <a:lnTo>
                  <a:pt y="7" x="50"/>
                </a:lnTo>
                <a:lnTo>
                  <a:pt y="0" x="36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958" name="Shape 7958"/>
          <p:cNvSpPr/>
          <p:nvPr/>
        </p:nvSpPr>
        <p:spPr>
          <a:xfrm>
            <a:off y="1881186" x="5275262"/>
            <a:ext cy="95250" cx="96836"/>
          </a:xfrm>
          <a:custGeom>
            <a:pathLst>
              <a:path w="81" extrusionOk="0" h="74">
                <a:moveTo>
                  <a:pt y="0" x="37"/>
                </a:moveTo>
                <a:lnTo>
                  <a:pt y="74" x="0"/>
                </a:lnTo>
                <a:lnTo>
                  <a:pt y="65" x="81"/>
                </a:lnTo>
                <a:lnTo>
                  <a:pt y="0" x="37"/>
                </a:lnTo>
                <a:lnTo>
                  <a:pt y="74" x="0"/>
                </a:lnTo>
                <a:lnTo>
                  <a:pt y="0" x="37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959" name="Shape 7959"/>
          <p:cNvSpPr/>
          <p:nvPr/>
        </p:nvSpPr>
        <p:spPr>
          <a:xfrm>
            <a:off y="1804986" x="5334000"/>
            <a:ext cy="336550" cx="1384300"/>
          </a:xfrm>
          <a:custGeom>
            <a:pathLst>
              <a:path w="1142" extrusionOk="0" h="262">
                <a:moveTo>
                  <a:pt y="126" x="1130"/>
                </a:moveTo>
                <a:lnTo>
                  <a:pt y="144" x="1115"/>
                </a:lnTo>
                <a:lnTo>
                  <a:pt y="161" x="1100"/>
                </a:lnTo>
                <a:lnTo>
                  <a:pt y="175" x="1086"/>
                </a:lnTo>
                <a:lnTo>
                  <a:pt y="190" x="1072"/>
                </a:lnTo>
                <a:lnTo>
                  <a:pt y="201" x="1056"/>
                </a:lnTo>
                <a:lnTo>
                  <a:pt y="211" x="1042"/>
                </a:lnTo>
                <a:lnTo>
                  <a:pt y="219" x="1028"/>
                </a:lnTo>
                <a:lnTo>
                  <a:pt y="228" x="1012"/>
                </a:lnTo>
                <a:lnTo>
                  <a:pt y="234" x="998"/>
                </a:lnTo>
                <a:lnTo>
                  <a:pt y="238" x="984"/>
                </a:lnTo>
                <a:lnTo>
                  <a:pt y="242" x="970"/>
                </a:lnTo>
                <a:lnTo>
                  <a:pt y="245" x="954"/>
                </a:lnTo>
                <a:lnTo>
                  <a:pt y="246" x="940"/>
                </a:lnTo>
                <a:lnTo>
                  <a:pt y="246" x="926"/>
                </a:lnTo>
                <a:lnTo>
                  <a:pt y="246" x="910"/>
                </a:lnTo>
                <a:lnTo>
                  <a:pt y="245" x="896"/>
                </a:lnTo>
                <a:lnTo>
                  <a:pt y="242" x="880"/>
                </a:lnTo>
                <a:lnTo>
                  <a:pt y="239" x="866"/>
                </a:lnTo>
                <a:lnTo>
                  <a:pt y="235" x="851"/>
                </a:lnTo>
                <a:lnTo>
                  <a:pt y="229" x="836"/>
                </a:lnTo>
                <a:lnTo>
                  <a:pt y="218" x="805"/>
                </a:lnTo>
                <a:lnTo>
                  <a:pt y="204" x="774"/>
                </a:lnTo>
                <a:lnTo>
                  <a:pt y="188" x="743"/>
                </a:lnTo>
                <a:lnTo>
                  <a:pt y="171" x="710"/>
                </a:lnTo>
                <a:lnTo>
                  <a:pt y="153" x="678"/>
                </a:lnTo>
                <a:lnTo>
                  <a:pt y="133" x="644"/>
                </a:lnTo>
                <a:lnTo>
                  <a:pt y="114" x="611"/>
                </a:lnTo>
                <a:lnTo>
                  <a:pt y="95" x="576"/>
                </a:lnTo>
                <a:lnTo>
                  <a:pt y="76" x="540"/>
                </a:lnTo>
                <a:lnTo>
                  <a:pt y="59" x="505"/>
                </a:lnTo>
                <a:lnTo>
                  <a:pt y="42" x="468"/>
                </a:lnTo>
                <a:lnTo>
                  <a:pt y="28" x="431"/>
                </a:lnTo>
                <a:lnTo>
                  <a:pt y="22" x="411"/>
                </a:lnTo>
                <a:lnTo>
                  <a:pt y="17" x="391"/>
                </a:lnTo>
                <a:lnTo>
                  <a:pt y="11" x="373"/>
                </a:lnTo>
                <a:lnTo>
                  <a:pt y="8" x="353"/>
                </a:lnTo>
                <a:lnTo>
                  <a:pt y="4" x="332"/>
                </a:lnTo>
                <a:lnTo>
                  <a:pt y="1" x="312"/>
                </a:lnTo>
                <a:lnTo>
                  <a:pt y="0" x="292"/>
                </a:lnTo>
                <a:lnTo>
                  <a:pt y="0" x="271"/>
                </a:lnTo>
                <a:lnTo>
                  <a:pt y="0" x="250"/>
                </a:lnTo>
                <a:lnTo>
                  <a:pt y="3" x="229"/>
                </a:lnTo>
                <a:lnTo>
                  <a:pt y="4" x="207"/>
                </a:lnTo>
                <a:lnTo>
                  <a:pt y="8" x="185"/>
                </a:lnTo>
                <a:lnTo>
                  <a:pt y="14" x="163"/>
                </a:lnTo>
                <a:lnTo>
                  <a:pt y="21" x="141"/>
                </a:lnTo>
                <a:lnTo>
                  <a:pt y="28" x="118"/>
                </a:lnTo>
                <a:lnTo>
                  <a:pt y="38" x="95"/>
                </a:lnTo>
                <a:lnTo>
                  <a:pt y="48" x="71"/>
                </a:lnTo>
                <a:lnTo>
                  <a:pt y="61" x="49"/>
                </a:lnTo>
                <a:lnTo>
                  <a:pt y="75" x="25"/>
                </a:lnTo>
                <a:lnTo>
                  <a:pt y="89" x="0"/>
                </a:lnTo>
                <a:lnTo>
                  <a:pt y="102" x="9"/>
                </a:lnTo>
                <a:lnTo>
                  <a:pt y="88" x="33"/>
                </a:lnTo>
                <a:lnTo>
                  <a:pt y="73" x="56"/>
                </a:lnTo>
                <a:lnTo>
                  <a:pt y="62" x="78"/>
                </a:lnTo>
                <a:lnTo>
                  <a:pt y="51" x="101"/>
                </a:lnTo>
                <a:lnTo>
                  <a:pt y="42" x="124"/>
                </a:lnTo>
                <a:lnTo>
                  <a:pt y="35" x="145"/>
                </a:lnTo>
                <a:lnTo>
                  <a:pt y="28" x="166"/>
                </a:lnTo>
                <a:lnTo>
                  <a:pt y="24" x="187"/>
                </a:lnTo>
                <a:lnTo>
                  <a:pt y="20" x="209"/>
                </a:lnTo>
                <a:lnTo>
                  <a:pt y="17" x="230"/>
                </a:lnTo>
                <a:lnTo>
                  <a:pt y="15" x="251"/>
                </a:lnTo>
                <a:lnTo>
                  <a:pt y="15" x="271"/>
                </a:lnTo>
                <a:lnTo>
                  <a:pt y="15" x="291"/>
                </a:lnTo>
                <a:lnTo>
                  <a:pt y="17" x="311"/>
                </a:lnTo>
                <a:lnTo>
                  <a:pt y="20" x="331"/>
                </a:lnTo>
                <a:lnTo>
                  <a:pt y="22" x="350"/>
                </a:lnTo>
                <a:lnTo>
                  <a:pt y="27" x="369"/>
                </a:lnTo>
                <a:lnTo>
                  <a:pt y="31" x="389"/>
                </a:lnTo>
                <a:lnTo>
                  <a:pt y="37" x="407"/>
                </a:lnTo>
                <a:lnTo>
                  <a:pt y="42" x="425"/>
                </a:lnTo>
                <a:lnTo>
                  <a:pt y="56" x="462"/>
                </a:lnTo>
                <a:lnTo>
                  <a:pt y="72" x="499"/>
                </a:lnTo>
                <a:lnTo>
                  <a:pt y="89" x="535"/>
                </a:lnTo>
                <a:lnTo>
                  <a:pt y="107" x="569"/>
                </a:lnTo>
                <a:lnTo>
                  <a:pt y="127" x="603"/>
                </a:lnTo>
                <a:lnTo>
                  <a:pt y="147" x="637"/>
                </a:lnTo>
                <a:lnTo>
                  <a:pt y="166" x="671"/>
                </a:lnTo>
                <a:lnTo>
                  <a:pt y="184" x="703"/>
                </a:lnTo>
                <a:lnTo>
                  <a:pt y="202" x="736"/>
                </a:lnTo>
                <a:lnTo>
                  <a:pt y="218" x="767"/>
                </a:lnTo>
                <a:lnTo>
                  <a:pt y="232" x="799"/>
                </a:lnTo>
                <a:lnTo>
                  <a:pt y="243" x="831"/>
                </a:lnTo>
                <a:lnTo>
                  <a:pt y="249" x="846"/>
                </a:lnTo>
                <a:lnTo>
                  <a:pt y="253" x="862"/>
                </a:lnTo>
                <a:lnTo>
                  <a:pt y="256" x="879"/>
                </a:lnTo>
                <a:lnTo>
                  <a:pt y="259" x="894"/>
                </a:lnTo>
                <a:lnTo>
                  <a:pt y="260" x="910"/>
                </a:lnTo>
                <a:lnTo>
                  <a:pt y="262" x="926"/>
                </a:lnTo>
                <a:lnTo>
                  <a:pt y="260" x="941"/>
                </a:lnTo>
                <a:lnTo>
                  <a:pt y="259" x="957"/>
                </a:lnTo>
                <a:lnTo>
                  <a:pt y="256" x="972"/>
                </a:lnTo>
                <a:lnTo>
                  <a:pt y="252" x="988"/>
                </a:lnTo>
                <a:lnTo>
                  <a:pt y="248" x="1004"/>
                </a:lnTo>
                <a:lnTo>
                  <a:pt y="241" x="1019"/>
                </a:lnTo>
                <a:lnTo>
                  <a:pt y="234" x="1035"/>
                </a:lnTo>
                <a:lnTo>
                  <a:pt y="224" x="1050"/>
                </a:lnTo>
                <a:lnTo>
                  <a:pt y="212" x="1066"/>
                </a:lnTo>
                <a:lnTo>
                  <a:pt y="201" x="1080"/>
                </a:lnTo>
                <a:lnTo>
                  <a:pt y="187" x="1096"/>
                </a:lnTo>
                <a:lnTo>
                  <a:pt y="171" x="1111"/>
                </a:lnTo>
                <a:lnTo>
                  <a:pt y="154" x="1127"/>
                </a:lnTo>
                <a:lnTo>
                  <a:pt y="136" x="1142"/>
                </a:lnTo>
                <a:lnTo>
                  <a:pt y="126" x="1130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7960" name="Shape 7960"/>
          <p:cNvSpPr/>
          <p:nvPr/>
        </p:nvSpPr>
        <p:spPr>
          <a:xfrm>
            <a:off y="2916236" x="5470525"/>
            <a:ext cy="530224" cx="8715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1/2 roll</a:t>
            </a:r>
          </a:p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on middle</a:t>
            </a:r>
          </a:p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of line</a:t>
            </a:r>
          </a:p>
        </p:txBody>
      </p:sp>
      <p:sp>
        <p:nvSpPr>
          <p:cNvPr id="7961" name="Shape 7961"/>
          <p:cNvSpPr/>
          <p:nvPr/>
        </p:nvSpPr>
        <p:spPr>
          <a:xfrm>
            <a:off y="3949700" x="6342062"/>
            <a:ext cy="196850" cx="81597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45</a:t>
            </a:r>
            <a:r>
              <a:rPr strike="noStrike" u="none" b="1" cap="none" baseline="30000" sz="12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0 </a:t>
            </a:r>
            <a:r>
              <a:rPr strike="noStrike" u="none" b="1" cap="none" baseline="0" sz="12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DOWN</a:t>
            </a:r>
          </a:p>
        </p:txBody>
      </p:sp>
      <p:sp>
        <p:nvSpPr>
          <p:cNvPr id="7962" name="Shape 7962"/>
          <p:cNvSpPr/>
          <p:nvPr/>
        </p:nvSpPr>
        <p:spPr>
          <a:xfrm>
            <a:off y="3148011" x="7099300"/>
            <a:ext cy="352425" cx="87312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1/8</a:t>
            </a:r>
          </a:p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loop</a:t>
            </a:r>
          </a:p>
        </p:txBody>
      </p:sp>
      <p:sp>
        <p:nvSpPr>
          <p:cNvPr id="7963" name="Shape 7963"/>
          <p:cNvSpPr/>
          <p:nvPr/>
        </p:nvSpPr>
        <p:spPr>
          <a:xfrm>
            <a:off y="1666875" x="6807200"/>
            <a:ext cy="392112" cx="46672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Radii equal</a:t>
            </a:r>
          </a:p>
        </p:txBody>
      </p:sp>
      <p:sp>
        <p:nvSpPr>
          <p:cNvPr id="7964" name="Shape 7964"/>
          <p:cNvSpPr/>
          <p:nvPr/>
        </p:nvSpPr>
        <p:spPr>
          <a:xfrm>
            <a:off y="1836736" x="4581525"/>
            <a:ext cy="354012" cx="8747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1/8</a:t>
            </a:r>
          </a:p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loop</a:t>
            </a:r>
          </a:p>
        </p:txBody>
      </p:sp>
      <p:grpSp>
        <p:nvGrpSpPr>
          <p:cNvPr id="7965" name="Shape 7965"/>
          <p:cNvGrpSpPr/>
          <p:nvPr/>
        </p:nvGrpSpPr>
        <p:grpSpPr>
          <a:xfrm>
            <a:off y="2689224" x="382587"/>
            <a:ext cy="2471737" cx="4117975"/>
            <a:chOff y="3059111" x="620712"/>
            <a:chExt cy="3052762" cx="5391150"/>
          </a:xfrm>
        </p:grpSpPr>
        <p:sp>
          <p:nvSpPr>
            <p:cNvPr id="7966" name="Shape 7966"/>
            <p:cNvSpPr/>
            <p:nvPr/>
          </p:nvSpPr>
          <p:spPr>
            <a:xfrm>
              <a:off y="3981450" x="2454275"/>
              <a:ext cy="622300" cx="277811"/>
            </a:xfrm>
            <a:custGeom>
              <a:pathLst>
                <a:path w="175" extrusionOk="0" h="392">
                  <a:moveTo>
                    <a:pt y="0" x="0"/>
                  </a:moveTo>
                  <a:lnTo>
                    <a:pt y="0" x="0"/>
                  </a:lnTo>
                  <a:lnTo>
                    <a:pt y="27" x="1"/>
                  </a:lnTo>
                  <a:lnTo>
                    <a:pt y="54" x="3"/>
                  </a:lnTo>
                  <a:lnTo>
                    <a:pt y="81" x="7"/>
                  </a:lnTo>
                  <a:lnTo>
                    <a:pt y="108" x="11"/>
                  </a:lnTo>
                  <a:lnTo>
                    <a:pt y="135" x="17"/>
                  </a:lnTo>
                  <a:lnTo>
                    <a:pt y="161" x="25"/>
                  </a:lnTo>
                  <a:lnTo>
                    <a:pt y="187" x="34"/>
                  </a:lnTo>
                  <a:lnTo>
                    <a:pt y="212" x="44"/>
                  </a:lnTo>
                  <a:lnTo>
                    <a:pt y="238" x="55"/>
                  </a:lnTo>
                  <a:lnTo>
                    <a:pt y="262" x="66"/>
                  </a:lnTo>
                  <a:lnTo>
                    <a:pt y="286" x="80"/>
                  </a:lnTo>
                  <a:lnTo>
                    <a:pt y="309" x="95"/>
                  </a:lnTo>
                  <a:lnTo>
                    <a:pt y="331" x="110"/>
                  </a:lnTo>
                  <a:lnTo>
                    <a:pt y="353" x="127"/>
                  </a:lnTo>
                  <a:lnTo>
                    <a:pt y="373" x="144"/>
                  </a:lnTo>
                  <a:lnTo>
                    <a:pt y="392" x="163"/>
                  </a:lnTo>
                  <a:lnTo>
                    <a:pt y="381" x="175"/>
                  </a:lnTo>
                  <a:lnTo>
                    <a:pt y="361" x="157"/>
                  </a:lnTo>
                  <a:lnTo>
                    <a:pt y="341" x="140"/>
                  </a:lnTo>
                  <a:lnTo>
                    <a:pt y="322" x="124"/>
                  </a:lnTo>
                  <a:lnTo>
                    <a:pt y="299" x="109"/>
                  </a:lnTo>
                  <a:lnTo>
                    <a:pt y="276" x="95"/>
                  </a:lnTo>
                  <a:lnTo>
                    <a:pt y="254" x="82"/>
                  </a:lnTo>
                  <a:lnTo>
                    <a:pt y="231" x="71"/>
                  </a:lnTo>
                  <a:lnTo>
                    <a:pt y="205" x="59"/>
                  </a:lnTo>
                  <a:lnTo>
                    <a:pt y="181" x="49"/>
                  </a:lnTo>
                  <a:lnTo>
                    <a:pt y="156" x="41"/>
                  </a:lnTo>
                  <a:lnTo>
                    <a:pt y="130" x="34"/>
                  </a:lnTo>
                  <a:lnTo>
                    <a:pt y="105" x="28"/>
                  </a:lnTo>
                  <a:lnTo>
                    <a:pt y="79" x="24"/>
                  </a:lnTo>
                  <a:lnTo>
                    <a:pt y="52" x="20"/>
                  </a:lnTo>
                  <a:lnTo>
                    <a:pt y="25" x="18"/>
                  </a:lnTo>
                  <a:lnTo>
                    <a:pt y="0" x="17"/>
                  </a:lnTo>
                  <a:lnTo>
                    <a:pt y="0" x="1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67" name="Shape 7967"/>
            <p:cNvSpPr/>
            <p:nvPr/>
          </p:nvSpPr>
          <p:spPr>
            <a:xfrm>
              <a:off y="3119436" x="2454275"/>
              <a:ext cy="862011" cx="690562"/>
            </a:xfrm>
            <a:custGeom>
              <a:pathLst>
                <a:path w="435" extrusionOk="0" h="543">
                  <a:moveTo>
                    <a:pt y="0" x="430"/>
                  </a:moveTo>
                  <a:lnTo>
                    <a:pt y="6" x="408"/>
                  </a:lnTo>
                  <a:lnTo>
                    <a:pt y="13" x="385"/>
                  </a:lnTo>
                  <a:lnTo>
                    <a:pt y="21" x="364"/>
                  </a:lnTo>
                  <a:lnTo>
                    <a:pt y="30" x="341"/>
                  </a:lnTo>
                  <a:lnTo>
                    <a:pt y="38" x="320"/>
                  </a:lnTo>
                  <a:lnTo>
                    <a:pt y="50" x="300"/>
                  </a:lnTo>
                  <a:lnTo>
                    <a:pt y="61" x="279"/>
                  </a:lnTo>
                  <a:lnTo>
                    <a:pt y="72" x="259"/>
                  </a:lnTo>
                  <a:lnTo>
                    <a:pt y="85" x="241"/>
                  </a:lnTo>
                  <a:lnTo>
                    <a:pt y="99" x="222"/>
                  </a:lnTo>
                  <a:lnTo>
                    <a:pt y="113" x="204"/>
                  </a:lnTo>
                  <a:lnTo>
                    <a:pt y="128" x="187"/>
                  </a:lnTo>
                  <a:lnTo>
                    <a:pt y="143" x="170"/>
                  </a:lnTo>
                  <a:lnTo>
                    <a:pt y="160" x="153"/>
                  </a:lnTo>
                  <a:lnTo>
                    <a:pt y="177" x="139"/>
                  </a:lnTo>
                  <a:lnTo>
                    <a:pt y="194" x="123"/>
                  </a:lnTo>
                  <a:lnTo>
                    <a:pt y="213" x="109"/>
                  </a:lnTo>
                  <a:lnTo>
                    <a:pt y="231" x="96"/>
                  </a:lnTo>
                  <a:lnTo>
                    <a:pt y="251" x="83"/>
                  </a:lnTo>
                  <a:lnTo>
                    <a:pt y="271" x="72"/>
                  </a:lnTo>
                  <a:lnTo>
                    <a:pt y="291" x="61"/>
                  </a:lnTo>
                  <a:lnTo>
                    <a:pt y="312" x="51"/>
                  </a:lnTo>
                  <a:lnTo>
                    <a:pt y="333" x="41"/>
                  </a:lnTo>
                  <a:lnTo>
                    <a:pt y="354" x="32"/>
                  </a:lnTo>
                  <a:lnTo>
                    <a:pt y="377" x="25"/>
                  </a:lnTo>
                  <a:lnTo>
                    <a:pt y="400" x="18"/>
                  </a:lnTo>
                  <a:lnTo>
                    <a:pt y="422" x="12"/>
                  </a:lnTo>
                  <a:lnTo>
                    <a:pt y="447" x="8"/>
                  </a:lnTo>
                  <a:lnTo>
                    <a:pt y="469" x="5"/>
                  </a:lnTo>
                  <a:lnTo>
                    <a:pt y="493" x="3"/>
                  </a:lnTo>
                  <a:lnTo>
                    <a:pt y="517" x="1"/>
                  </a:lnTo>
                  <a:lnTo>
                    <a:pt y="543" x="0"/>
                  </a:lnTo>
                  <a:lnTo>
                    <a:pt y="543" x="17"/>
                  </a:lnTo>
                  <a:lnTo>
                    <a:pt y="519" x="18"/>
                  </a:lnTo>
                  <a:lnTo>
                    <a:pt y="495" x="20"/>
                  </a:lnTo>
                  <a:lnTo>
                    <a:pt y="472" x="22"/>
                  </a:lnTo>
                  <a:lnTo>
                    <a:pt y="449" x="25"/>
                  </a:lnTo>
                  <a:lnTo>
                    <a:pt y="427" x="29"/>
                  </a:lnTo>
                  <a:lnTo>
                    <a:pt y="404" x="35"/>
                  </a:lnTo>
                  <a:lnTo>
                    <a:pt y="383" x="42"/>
                  </a:lnTo>
                  <a:lnTo>
                    <a:pt y="360" x="49"/>
                  </a:lnTo>
                  <a:lnTo>
                    <a:pt y="340" x="58"/>
                  </a:lnTo>
                  <a:lnTo>
                    <a:pt y="319" x="66"/>
                  </a:lnTo>
                  <a:lnTo>
                    <a:pt y="299" x="76"/>
                  </a:lnTo>
                  <a:lnTo>
                    <a:pt y="279" x="86"/>
                  </a:lnTo>
                  <a:lnTo>
                    <a:pt y="259" x="97"/>
                  </a:lnTo>
                  <a:lnTo>
                    <a:pt y="241" x="110"/>
                  </a:lnTo>
                  <a:lnTo>
                    <a:pt y="223" x="123"/>
                  </a:lnTo>
                  <a:lnTo>
                    <a:pt y="206" x="137"/>
                  </a:lnTo>
                  <a:lnTo>
                    <a:pt y="189" x="151"/>
                  </a:lnTo>
                  <a:lnTo>
                    <a:pt y="172" x="165"/>
                  </a:lnTo>
                  <a:lnTo>
                    <a:pt y="156" x="181"/>
                  </a:lnTo>
                  <a:lnTo>
                    <a:pt y="140" x="198"/>
                  </a:lnTo>
                  <a:lnTo>
                    <a:pt y="126" x="215"/>
                  </a:lnTo>
                  <a:lnTo>
                    <a:pt y="112" x="232"/>
                  </a:lnTo>
                  <a:lnTo>
                    <a:pt y="99" x="250"/>
                  </a:lnTo>
                  <a:lnTo>
                    <a:pt y="87" x="269"/>
                  </a:lnTo>
                  <a:lnTo>
                    <a:pt y="75" x="287"/>
                  </a:lnTo>
                  <a:lnTo>
                    <a:pt y="65" x="307"/>
                  </a:lnTo>
                  <a:lnTo>
                    <a:pt y="54" x="328"/>
                  </a:lnTo>
                  <a:lnTo>
                    <a:pt y="45" x="348"/>
                  </a:lnTo>
                  <a:lnTo>
                    <a:pt y="37" x="369"/>
                  </a:lnTo>
                  <a:lnTo>
                    <a:pt y="30" x="391"/>
                  </a:lnTo>
                  <a:lnTo>
                    <a:pt y="23" x="412"/>
                  </a:lnTo>
                  <a:lnTo>
                    <a:pt y="17" x="435"/>
                  </a:lnTo>
                  <a:lnTo>
                    <a:pt y="0" x="43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68" name="Shape 7968"/>
            <p:cNvSpPr/>
            <p:nvPr/>
          </p:nvSpPr>
          <p:spPr>
            <a:xfrm>
              <a:off y="3114675" x="3508375"/>
              <a:ext cy="866775" cx="711200"/>
            </a:xfrm>
            <a:custGeom>
              <a:pathLst>
                <a:path w="448" extrusionOk="0" h="546">
                  <a:moveTo>
                    <a:pt y="546" x="448"/>
                  </a:moveTo>
                  <a:lnTo>
                    <a:pt y="546" x="448"/>
                  </a:lnTo>
                  <a:lnTo>
                    <a:pt y="520" x="448"/>
                  </a:lnTo>
                  <a:lnTo>
                    <a:pt y="496" x="446"/>
                  </a:lnTo>
                  <a:lnTo>
                    <a:pt y="471" x="444"/>
                  </a:lnTo>
                  <a:lnTo>
                    <a:pt y="447" x="439"/>
                  </a:lnTo>
                  <a:lnTo>
                    <a:pt y="424" x="435"/>
                  </a:lnTo>
                  <a:lnTo>
                    <a:pt y="400" x="429"/>
                  </a:lnTo>
                  <a:lnTo>
                    <a:pt y="377" x="422"/>
                  </a:lnTo>
                  <a:lnTo>
                    <a:pt y="355" x="414"/>
                  </a:lnTo>
                  <a:lnTo>
                    <a:pt y="332" x="405"/>
                  </a:lnTo>
                  <a:lnTo>
                    <a:pt y="311" x="397"/>
                  </a:lnTo>
                  <a:lnTo>
                    <a:pt y="289" x="386"/>
                  </a:lnTo>
                  <a:lnTo>
                    <a:pt y="270" x="374"/>
                  </a:lnTo>
                  <a:lnTo>
                    <a:pt y="248" x="363"/>
                  </a:lnTo>
                  <a:lnTo>
                    <a:pt y="230" x="349"/>
                  </a:lnTo>
                  <a:lnTo>
                    <a:pt y="210" x="336"/>
                  </a:lnTo>
                  <a:lnTo>
                    <a:pt y="192" x="320"/>
                  </a:lnTo>
                  <a:lnTo>
                    <a:pt y="175" x="306"/>
                  </a:lnTo>
                  <a:lnTo>
                    <a:pt y="158" x="289"/>
                  </a:lnTo>
                  <a:lnTo>
                    <a:pt y="141" x="274"/>
                  </a:lnTo>
                  <a:lnTo>
                    <a:pt y="125" x="255"/>
                  </a:lnTo>
                  <a:lnTo>
                    <a:pt y="111" x="238"/>
                  </a:lnTo>
                  <a:lnTo>
                    <a:pt y="97" x="220"/>
                  </a:lnTo>
                  <a:lnTo>
                    <a:pt y="82" x="200"/>
                  </a:lnTo>
                  <a:lnTo>
                    <a:pt y="70" x="180"/>
                  </a:lnTo>
                  <a:lnTo>
                    <a:pt y="58" x="160"/>
                  </a:lnTo>
                  <a:lnTo>
                    <a:pt y="47" x="139"/>
                  </a:lnTo>
                  <a:lnTo>
                    <a:pt y="37" x="118"/>
                  </a:lnTo>
                  <a:lnTo>
                    <a:pt y="29" x="95"/>
                  </a:lnTo>
                  <a:lnTo>
                    <a:pt y="20" x="74"/>
                  </a:lnTo>
                  <a:lnTo>
                    <a:pt y="13" x="51"/>
                  </a:lnTo>
                  <a:lnTo>
                    <a:pt y="6" x="27"/>
                  </a:lnTo>
                  <a:lnTo>
                    <a:pt y="0" x="4"/>
                  </a:lnTo>
                  <a:lnTo>
                    <a:pt y="17" x="0"/>
                  </a:lnTo>
                  <a:lnTo>
                    <a:pt y="23" x="23"/>
                  </a:lnTo>
                  <a:lnTo>
                    <a:pt y="29" x="46"/>
                  </a:lnTo>
                  <a:lnTo>
                    <a:pt y="36" x="68"/>
                  </a:lnTo>
                  <a:lnTo>
                    <a:pt y="44" x="89"/>
                  </a:lnTo>
                  <a:lnTo>
                    <a:pt y="53" x="111"/>
                  </a:lnTo>
                  <a:lnTo>
                    <a:pt y="63" x="132"/>
                  </a:lnTo>
                  <a:lnTo>
                    <a:pt y="74" x="152"/>
                  </a:lnTo>
                  <a:lnTo>
                    <a:pt y="85" x="172"/>
                  </a:lnTo>
                  <a:lnTo>
                    <a:pt y="97" x="190"/>
                  </a:lnTo>
                  <a:lnTo>
                    <a:pt y="109" x="208"/>
                  </a:lnTo>
                  <a:lnTo>
                    <a:pt y="124" x="227"/>
                  </a:lnTo>
                  <a:lnTo>
                    <a:pt y="138" x="244"/>
                  </a:lnTo>
                  <a:lnTo>
                    <a:pt y="153" x="261"/>
                  </a:lnTo>
                  <a:lnTo>
                    <a:pt y="169" x="278"/>
                  </a:lnTo>
                  <a:lnTo>
                    <a:pt y="186" x="293"/>
                  </a:lnTo>
                  <a:lnTo>
                    <a:pt y="203" x="308"/>
                  </a:lnTo>
                  <a:lnTo>
                    <a:pt y="221" x="322"/>
                  </a:lnTo>
                  <a:lnTo>
                    <a:pt y="240" x="335"/>
                  </a:lnTo>
                  <a:lnTo>
                    <a:pt y="258" x="347"/>
                  </a:lnTo>
                  <a:lnTo>
                    <a:pt y="278" x="360"/>
                  </a:lnTo>
                  <a:lnTo>
                    <a:pt y="298" x="370"/>
                  </a:lnTo>
                  <a:lnTo>
                    <a:pt y="318" x="380"/>
                  </a:lnTo>
                  <a:lnTo>
                    <a:pt y="339" x="390"/>
                  </a:lnTo>
                  <a:lnTo>
                    <a:pt y="360" x="398"/>
                  </a:lnTo>
                  <a:lnTo>
                    <a:pt y="383" x="405"/>
                  </a:lnTo>
                  <a:lnTo>
                    <a:pt y="404" x="412"/>
                  </a:lnTo>
                  <a:lnTo>
                    <a:pt y="427" x="418"/>
                  </a:lnTo>
                  <a:lnTo>
                    <a:pt y="451" x="422"/>
                  </a:lnTo>
                  <a:lnTo>
                    <a:pt y="474" x="427"/>
                  </a:lnTo>
                  <a:lnTo>
                    <a:pt y="498" x="429"/>
                  </a:lnTo>
                  <a:lnTo>
                    <a:pt y="522" x="431"/>
                  </a:lnTo>
                  <a:lnTo>
                    <a:pt y="546" x="431"/>
                  </a:lnTo>
                  <a:lnTo>
                    <a:pt y="546" x="431"/>
                  </a:lnTo>
                  <a:lnTo>
                    <a:pt y="546" x="44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69" name="Shape 7969"/>
            <p:cNvSpPr/>
            <p:nvPr/>
          </p:nvSpPr>
          <p:spPr>
            <a:xfrm>
              <a:off y="3981450" x="3938587"/>
              <a:ext cy="627062" cx="280986"/>
            </a:xfrm>
            <a:custGeom>
              <a:pathLst>
                <a:path w="177" extrusionOk="0" h="395">
                  <a:moveTo>
                    <a:pt y="395" x="13"/>
                  </a:moveTo>
                  <a:lnTo>
                    <a:pt y="375" x="31"/>
                  </a:lnTo>
                  <a:lnTo>
                    <a:pt y="354" x="49"/>
                  </a:lnTo>
                  <a:lnTo>
                    <a:pt y="333" x="66"/>
                  </a:lnTo>
                  <a:lnTo>
                    <a:pt y="312" x="82"/>
                  </a:lnTo>
                  <a:lnTo>
                    <a:pt y="288" x="96"/>
                  </a:lnTo>
                  <a:lnTo>
                    <a:pt y="263" x="110"/>
                  </a:lnTo>
                  <a:lnTo>
                    <a:pt y="239" x="123"/>
                  </a:lnTo>
                  <a:lnTo>
                    <a:pt y="214" x="134"/>
                  </a:lnTo>
                  <a:lnTo>
                    <a:pt y="188" x="144"/>
                  </a:lnTo>
                  <a:lnTo>
                    <a:pt y="163" x="153"/>
                  </a:lnTo>
                  <a:lnTo>
                    <a:pt y="136" x="160"/>
                  </a:lnTo>
                  <a:lnTo>
                    <a:pt y="109" x="166"/>
                  </a:lnTo>
                  <a:lnTo>
                    <a:pt y="82" x="171"/>
                  </a:lnTo>
                  <a:lnTo>
                    <a:pt y="55" x="174"/>
                  </a:lnTo>
                  <a:lnTo>
                    <a:pt y="27" x="177"/>
                  </a:lnTo>
                  <a:lnTo>
                    <a:pt y="0" x="177"/>
                  </a:lnTo>
                  <a:lnTo>
                    <a:pt y="0" x="160"/>
                  </a:lnTo>
                  <a:lnTo>
                    <a:pt y="27" x="160"/>
                  </a:lnTo>
                  <a:lnTo>
                    <a:pt y="54" x="157"/>
                  </a:lnTo>
                  <a:lnTo>
                    <a:pt y="79" x="154"/>
                  </a:lnTo>
                  <a:lnTo>
                    <a:pt y="106" x="149"/>
                  </a:lnTo>
                  <a:lnTo>
                    <a:pt y="132" x="143"/>
                  </a:lnTo>
                  <a:lnTo>
                    <a:pt y="157" x="136"/>
                  </a:lnTo>
                  <a:lnTo>
                    <a:pt y="183" x="127"/>
                  </a:lnTo>
                  <a:lnTo>
                    <a:pt y="208" x="117"/>
                  </a:lnTo>
                  <a:lnTo>
                    <a:pt y="232" x="107"/>
                  </a:lnTo>
                  <a:lnTo>
                    <a:pt y="256" x="95"/>
                  </a:lnTo>
                  <a:lnTo>
                    <a:pt y="279" x="82"/>
                  </a:lnTo>
                  <a:lnTo>
                    <a:pt y="302" x="68"/>
                  </a:lnTo>
                  <a:lnTo>
                    <a:pt y="323" x="52"/>
                  </a:lnTo>
                  <a:lnTo>
                    <a:pt y="344" x="37"/>
                  </a:lnTo>
                  <a:lnTo>
                    <a:pt y="364" x="18"/>
                  </a:lnTo>
                  <a:lnTo>
                    <a:pt y="383" x="0"/>
                  </a:lnTo>
                  <a:lnTo>
                    <a:pt y="395" x="1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70" name="Shape 7970"/>
            <p:cNvSpPr/>
            <p:nvPr/>
          </p:nvSpPr>
          <p:spPr>
            <a:xfrm>
              <a:off y="5815012" x="2103436"/>
              <a:ext cy="280986" cx="627062"/>
            </a:xfrm>
            <a:custGeom>
              <a:pathLst>
                <a:path w="395" extrusionOk="0" h="177">
                  <a:moveTo>
                    <a:pt y="0" x="382"/>
                  </a:moveTo>
                  <a:lnTo>
                    <a:pt y="18" x="364"/>
                  </a:lnTo>
                  <a:lnTo>
                    <a:pt y="37" x="344"/>
                  </a:lnTo>
                  <a:lnTo>
                    <a:pt y="52" x="323"/>
                  </a:lnTo>
                  <a:lnTo>
                    <a:pt y="68" x="301"/>
                  </a:lnTo>
                  <a:lnTo>
                    <a:pt y="82" x="279"/>
                  </a:lnTo>
                  <a:lnTo>
                    <a:pt y="95" x="256"/>
                  </a:lnTo>
                  <a:lnTo>
                    <a:pt y="108" x="232"/>
                  </a:lnTo>
                  <a:lnTo>
                    <a:pt y="119" x="208"/>
                  </a:lnTo>
                  <a:lnTo>
                    <a:pt y="127" x="182"/>
                  </a:lnTo>
                  <a:lnTo>
                    <a:pt y="136" x="158"/>
                  </a:lnTo>
                  <a:lnTo>
                    <a:pt y="143" x="131"/>
                  </a:lnTo>
                  <a:lnTo>
                    <a:pt y="150" x="106"/>
                  </a:lnTo>
                  <a:lnTo>
                    <a:pt y="154" x="79"/>
                  </a:lnTo>
                  <a:lnTo>
                    <a:pt y="157" x="54"/>
                  </a:lnTo>
                  <a:lnTo>
                    <a:pt y="160" x="27"/>
                  </a:lnTo>
                  <a:lnTo>
                    <a:pt y="160" x="0"/>
                  </a:lnTo>
                  <a:lnTo>
                    <a:pt y="177" x="0"/>
                  </a:lnTo>
                  <a:lnTo>
                    <a:pt y="177" x="28"/>
                  </a:lnTo>
                  <a:lnTo>
                    <a:pt y="174" x="55"/>
                  </a:lnTo>
                  <a:lnTo>
                    <a:pt y="171" x="82"/>
                  </a:lnTo>
                  <a:lnTo>
                    <a:pt y="167" x="109"/>
                  </a:lnTo>
                  <a:lnTo>
                    <a:pt y="160" x="136"/>
                  </a:lnTo>
                  <a:lnTo>
                    <a:pt y="153" x="163"/>
                  </a:lnTo>
                  <a:lnTo>
                    <a:pt y="144" x="190"/>
                  </a:lnTo>
                  <a:lnTo>
                    <a:pt y="134" x="215"/>
                  </a:lnTo>
                  <a:lnTo>
                    <a:pt y="123" x="239"/>
                  </a:lnTo>
                  <a:lnTo>
                    <a:pt y="110" x="265"/>
                  </a:lnTo>
                  <a:lnTo>
                    <a:pt y="98" x="287"/>
                  </a:lnTo>
                  <a:lnTo>
                    <a:pt y="82" x="311"/>
                  </a:lnTo>
                  <a:lnTo>
                    <a:pt y="66" x="333"/>
                  </a:lnTo>
                  <a:lnTo>
                    <a:pt y="49" x="355"/>
                  </a:lnTo>
                  <a:lnTo>
                    <a:pt y="31" x="375"/>
                  </a:lnTo>
                  <a:lnTo>
                    <a:pt y="13" x="395"/>
                  </a:lnTo>
                  <a:lnTo>
                    <a:pt y="0" x="38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71" name="Shape 7971"/>
            <p:cNvSpPr/>
            <p:nvPr/>
          </p:nvSpPr>
          <p:spPr>
            <a:xfrm>
              <a:off y="5826125" x="3954462"/>
              <a:ext cy="280986" cx="627062"/>
            </a:xfrm>
            <a:custGeom>
              <a:pathLst>
                <a:path w="395" extrusionOk="0" h="177">
                  <a:moveTo>
                    <a:pt y="13" x="0"/>
                  </a:moveTo>
                  <a:lnTo>
                    <a:pt y="31" x="20"/>
                  </a:lnTo>
                  <a:lnTo>
                    <a:pt y="50" x="39"/>
                  </a:lnTo>
                  <a:lnTo>
                    <a:pt y="67" x="61"/>
                  </a:lnTo>
                  <a:lnTo>
                    <a:pt y="82" x="83"/>
                  </a:lnTo>
                  <a:lnTo>
                    <a:pt y="96" x="107"/>
                  </a:lnTo>
                  <a:lnTo>
                    <a:pt y="110" x="130"/>
                  </a:lnTo>
                  <a:lnTo>
                    <a:pt y="123" x="156"/>
                  </a:lnTo>
                  <a:lnTo>
                    <a:pt y="135" x="180"/>
                  </a:lnTo>
                  <a:lnTo>
                    <a:pt y="144" x="205"/>
                  </a:lnTo>
                  <a:lnTo>
                    <a:pt y="153" x="232"/>
                  </a:lnTo>
                  <a:lnTo>
                    <a:pt y="160" x="258"/>
                  </a:lnTo>
                  <a:lnTo>
                    <a:pt y="166" x="284"/>
                  </a:lnTo>
                  <a:lnTo>
                    <a:pt y="171" x="313"/>
                  </a:lnTo>
                  <a:lnTo>
                    <a:pt y="174" x="340"/>
                  </a:lnTo>
                  <a:lnTo>
                    <a:pt y="177" x="367"/>
                  </a:lnTo>
                  <a:lnTo>
                    <a:pt y="177" x="395"/>
                  </a:lnTo>
                  <a:lnTo>
                    <a:pt y="160" x="395"/>
                  </a:lnTo>
                  <a:lnTo>
                    <a:pt y="160" x="368"/>
                  </a:lnTo>
                  <a:lnTo>
                    <a:pt y="157" x="341"/>
                  </a:lnTo>
                  <a:lnTo>
                    <a:pt y="154" x="314"/>
                  </a:lnTo>
                  <a:lnTo>
                    <a:pt y="150" x="289"/>
                  </a:lnTo>
                  <a:lnTo>
                    <a:pt y="143" x="262"/>
                  </a:lnTo>
                  <a:lnTo>
                    <a:pt y="136" x="236"/>
                  </a:lnTo>
                  <a:lnTo>
                    <a:pt y="127" x="212"/>
                  </a:lnTo>
                  <a:lnTo>
                    <a:pt y="118" x="187"/>
                  </a:lnTo>
                  <a:lnTo>
                    <a:pt y="108" x="163"/>
                  </a:lnTo>
                  <a:lnTo>
                    <a:pt y="95" x="139"/>
                  </a:lnTo>
                  <a:lnTo>
                    <a:pt y="82" x="116"/>
                  </a:lnTo>
                  <a:lnTo>
                    <a:pt y="68" x="93"/>
                  </a:lnTo>
                  <a:lnTo>
                    <a:pt y="52" x="72"/>
                  </a:lnTo>
                  <a:lnTo>
                    <a:pt y="37" x="51"/>
                  </a:lnTo>
                  <a:lnTo>
                    <a:pt y="18" x="31"/>
                  </a:lnTo>
                  <a:lnTo>
                    <a:pt y="0" x="12"/>
                  </a:lnTo>
                  <a:lnTo>
                    <a:pt y="13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72" name="Shape 7972"/>
            <p:cNvSpPr/>
            <p:nvPr/>
          </p:nvSpPr>
          <p:spPr>
            <a:xfrm>
              <a:off y="4584700" x="2713036"/>
              <a:ext cy="1262061" cx="1260475"/>
            </a:xfrm>
            <a:custGeom>
              <a:pathLst>
                <a:path w="794" extrusionOk="0" h="795">
                  <a:moveTo>
                    <a:pt y="782" x="794"/>
                  </a:moveTo>
                  <a:lnTo>
                    <a:pt y="0" x="12"/>
                  </a:lnTo>
                  <a:lnTo>
                    <a:pt y="12" x="0"/>
                  </a:lnTo>
                  <a:lnTo>
                    <a:pt y="795" x="782"/>
                  </a:lnTo>
                  <a:lnTo>
                    <a:pt y="782" x="79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73" name="Shape 7973"/>
            <p:cNvSpPr/>
            <p:nvPr/>
          </p:nvSpPr>
          <p:spPr>
            <a:xfrm>
              <a:off y="4586287" x="2709861"/>
              <a:ext cy="1249361" cx="1250950"/>
            </a:xfrm>
            <a:custGeom>
              <a:pathLst>
                <a:path w="788" extrusionOk="0" h="787">
                  <a:moveTo>
                    <a:pt y="787" x="13"/>
                  </a:moveTo>
                  <a:lnTo>
                    <a:pt y="11" x="788"/>
                  </a:lnTo>
                  <a:lnTo>
                    <a:pt y="0" x="777"/>
                  </a:lnTo>
                  <a:lnTo>
                    <a:pt y="775" x="0"/>
                  </a:lnTo>
                  <a:lnTo>
                    <a:pt y="787" x="1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74" name="Shape 7974"/>
            <p:cNvSpPr/>
            <p:nvPr/>
          </p:nvSpPr>
          <p:spPr>
            <a:xfrm>
              <a:off y="6069012" x="971550"/>
              <a:ext cy="26987" cx="1131887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75" name="Shape 7975"/>
            <p:cNvSpPr/>
            <p:nvPr/>
          </p:nvSpPr>
          <p:spPr>
            <a:xfrm>
              <a:off y="6080125" x="4581525"/>
              <a:ext cy="26987" cx="1081086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76" name="Shape 7976"/>
            <p:cNvSpPr/>
            <p:nvPr/>
          </p:nvSpPr>
          <p:spPr>
            <a:xfrm>
              <a:off y="5000625" x="3130550"/>
              <a:ext cy="414337" cx="415925"/>
            </a:xfrm>
            <a:custGeom>
              <a:pathLst>
                <a:path w="262" extrusionOk="0" h="261">
                  <a:moveTo>
                    <a:pt y="193" x="193"/>
                  </a:moveTo>
                  <a:lnTo>
                    <a:pt y="180" x="206"/>
                  </a:lnTo>
                  <a:lnTo>
                    <a:pt y="166" x="214"/>
                  </a:lnTo>
                  <a:lnTo>
                    <a:pt y="153" x="223"/>
                  </a:lnTo>
                  <a:lnTo>
                    <a:pt y="139" x="228"/>
                  </a:lnTo>
                  <a:lnTo>
                    <a:pt y="126" x="233"/>
                  </a:lnTo>
                  <a:lnTo>
                    <a:pt y="112" x="235"/>
                  </a:lnTo>
                  <a:lnTo>
                    <a:pt y="98" x="238"/>
                  </a:lnTo>
                  <a:lnTo>
                    <a:pt y="85" x="240"/>
                  </a:lnTo>
                  <a:lnTo>
                    <a:pt y="59" x="242"/>
                  </a:lnTo>
                  <a:lnTo>
                    <a:pt y="37" x="247"/>
                  </a:lnTo>
                  <a:lnTo>
                    <a:pt y="25" x="248"/>
                  </a:lnTo>
                  <a:lnTo>
                    <a:pt y="17" x="252"/>
                  </a:lnTo>
                  <a:lnTo>
                    <a:pt y="8" x="257"/>
                  </a:lnTo>
                  <a:lnTo>
                    <a:pt y="0" x="262"/>
                  </a:lnTo>
                  <a:lnTo>
                    <a:pt y="6" x="255"/>
                  </a:lnTo>
                  <a:lnTo>
                    <a:pt y="11" x="247"/>
                  </a:lnTo>
                  <a:lnTo>
                    <a:pt y="14" x="237"/>
                  </a:lnTo>
                  <a:lnTo>
                    <a:pt y="17" x="227"/>
                  </a:lnTo>
                  <a:lnTo>
                    <a:pt y="20" x="204"/>
                  </a:lnTo>
                  <a:lnTo>
                    <a:pt y="23" x="179"/>
                  </a:lnTo>
                  <a:lnTo>
                    <a:pt y="24" x="165"/>
                  </a:lnTo>
                  <a:lnTo>
                    <a:pt y="27" x="150"/>
                  </a:lnTo>
                  <a:lnTo>
                    <a:pt y="30" x="138"/>
                  </a:lnTo>
                  <a:lnTo>
                    <a:pt y="34" x="123"/>
                  </a:lnTo>
                  <a:lnTo>
                    <a:pt y="40" x="109"/>
                  </a:lnTo>
                  <a:lnTo>
                    <a:pt y="48" x="95"/>
                  </a:lnTo>
                  <a:lnTo>
                    <a:pt y="57" x="82"/>
                  </a:lnTo>
                  <a:lnTo>
                    <a:pt y="68" x="70"/>
                  </a:lnTo>
                  <a:lnTo>
                    <a:pt y="81" x="58"/>
                  </a:lnTo>
                  <a:lnTo>
                    <a:pt y="95" x="48"/>
                  </a:lnTo>
                  <a:lnTo>
                    <a:pt y="108" x="40"/>
                  </a:lnTo>
                  <a:lnTo>
                    <a:pt y="122" x="34"/>
                  </a:lnTo>
                  <a:lnTo>
                    <a:pt y="136" x="30"/>
                  </a:lnTo>
                  <a:lnTo>
                    <a:pt y="149" x="27"/>
                  </a:lnTo>
                  <a:lnTo>
                    <a:pt y="163" x="24"/>
                  </a:lnTo>
                  <a:lnTo>
                    <a:pt y="176" x="23"/>
                  </a:lnTo>
                  <a:lnTo>
                    <a:pt y="201" x="20"/>
                  </a:lnTo>
                  <a:lnTo>
                    <a:pt y="224" x="17"/>
                  </a:lnTo>
                  <a:lnTo>
                    <a:pt y="235" x="14"/>
                  </a:lnTo>
                  <a:lnTo>
                    <a:pt y="244" x="11"/>
                  </a:lnTo>
                  <a:lnTo>
                    <a:pt y="252" x="6"/>
                  </a:lnTo>
                  <a:lnTo>
                    <a:pt y="261" x="0"/>
                  </a:lnTo>
                  <a:lnTo>
                    <a:pt y="255" x="7"/>
                  </a:lnTo>
                  <a:lnTo>
                    <a:pt y="249" x="16"/>
                  </a:lnTo>
                  <a:lnTo>
                    <a:pt y="246" x="26"/>
                  </a:lnTo>
                  <a:lnTo>
                    <a:pt y="244" x="36"/>
                  </a:lnTo>
                  <a:lnTo>
                    <a:pt y="241" x="58"/>
                  </a:lnTo>
                  <a:lnTo>
                    <a:pt y="238" x="84"/>
                  </a:lnTo>
                  <a:lnTo>
                    <a:pt y="237" x="98"/>
                  </a:lnTo>
                  <a:lnTo>
                    <a:pt y="234" x="112"/>
                  </a:lnTo>
                  <a:lnTo>
                    <a:pt y="231" x="125"/>
                  </a:lnTo>
                  <a:lnTo>
                    <a:pt y="227" x="139"/>
                  </a:lnTo>
                  <a:lnTo>
                    <a:pt y="221" x="153"/>
                  </a:lnTo>
                  <a:lnTo>
                    <a:pt y="212" x="167"/>
                  </a:lnTo>
                  <a:lnTo>
                    <a:pt y="204" x="180"/>
                  </a:lnTo>
                  <a:lnTo>
                    <a:pt y="193" x="1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77" name="Shape 7977"/>
            <p:cNvSpPr/>
            <p:nvPr/>
          </p:nvSpPr>
          <p:spPr>
            <a:xfrm>
              <a:off y="4991100" x="3427412"/>
              <a:ext cy="323850" cx="128586"/>
            </a:xfrm>
            <a:custGeom>
              <a:pathLst>
                <a:path w="81" extrusionOk="0" h="204">
                  <a:moveTo>
                    <a:pt y="13" x="81"/>
                  </a:moveTo>
                  <a:lnTo>
                    <a:pt y="0" x="68"/>
                  </a:lnTo>
                  <a:lnTo>
                    <a:pt y="9" x="63"/>
                  </a:lnTo>
                  <a:lnTo>
                    <a:pt y="19" x="57"/>
                  </a:lnTo>
                  <a:lnTo>
                    <a:pt y="30" x="53"/>
                  </a:lnTo>
                  <a:lnTo>
                    <a:pt y="41" x="50"/>
                  </a:lnTo>
                  <a:lnTo>
                    <a:pt y="64" x="47"/>
                  </a:lnTo>
                  <a:lnTo>
                    <a:pt y="89" x="44"/>
                  </a:lnTo>
                  <a:lnTo>
                    <a:pt y="102" x="43"/>
                  </a:lnTo>
                  <a:lnTo>
                    <a:pt y="116" x="40"/>
                  </a:lnTo>
                  <a:lnTo>
                    <a:pt y="129" x="37"/>
                  </a:lnTo>
                  <a:lnTo>
                    <a:pt y="142" x="33"/>
                  </a:lnTo>
                  <a:lnTo>
                    <a:pt y="155" x="27"/>
                  </a:lnTo>
                  <a:lnTo>
                    <a:pt y="167" x="20"/>
                  </a:lnTo>
                  <a:lnTo>
                    <a:pt y="180" x="12"/>
                  </a:lnTo>
                  <a:lnTo>
                    <a:pt y="191" x="0"/>
                  </a:lnTo>
                  <a:lnTo>
                    <a:pt y="204" x="13"/>
                  </a:lnTo>
                  <a:lnTo>
                    <a:pt y="191" x="24"/>
                  </a:lnTo>
                  <a:lnTo>
                    <a:pt y="177" x="34"/>
                  </a:lnTo>
                  <a:lnTo>
                    <a:pt y="163" x="43"/>
                  </a:lnTo>
                  <a:lnTo>
                    <a:pt y="148" x="48"/>
                  </a:lnTo>
                  <a:lnTo>
                    <a:pt y="133" x="54"/>
                  </a:lnTo>
                  <a:lnTo>
                    <a:pt y="119" x="57"/>
                  </a:lnTo>
                  <a:lnTo>
                    <a:pt y="105" x="60"/>
                  </a:lnTo>
                  <a:lnTo>
                    <a:pt y="92" x="61"/>
                  </a:lnTo>
                  <a:lnTo>
                    <a:pt y="67" x="64"/>
                  </a:lnTo>
                  <a:lnTo>
                    <a:pt y="44" x="68"/>
                  </a:lnTo>
                  <a:lnTo>
                    <a:pt y="34" x="70"/>
                  </a:lnTo>
                  <a:lnTo>
                    <a:pt y="26" x="72"/>
                  </a:lnTo>
                  <a:lnTo>
                    <a:pt y="19" x="77"/>
                  </a:lnTo>
                  <a:lnTo>
                    <a:pt y="13" x="81"/>
                  </a:lnTo>
                  <a:lnTo>
                    <a:pt y="0" x="68"/>
                  </a:lnTo>
                  <a:lnTo>
                    <a:pt y="13" x="8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78" name="Shape 7978"/>
            <p:cNvSpPr/>
            <p:nvPr/>
          </p:nvSpPr>
          <p:spPr>
            <a:xfrm>
              <a:off y="4991100" x="3230561"/>
              <a:ext cy="128586" cx="325436"/>
            </a:xfrm>
            <a:custGeom>
              <a:pathLst>
                <a:path w="205" extrusionOk="0" h="81">
                  <a:moveTo>
                    <a:pt y="81" x="12"/>
                  </a:moveTo>
                  <a:lnTo>
                    <a:pt y="81" x="12"/>
                  </a:lnTo>
                  <a:lnTo>
                    <a:pt y="70" x="25"/>
                  </a:lnTo>
                  <a:lnTo>
                    <a:pt y="61" x="38"/>
                  </a:lnTo>
                  <a:lnTo>
                    <a:pt y="54" x="51"/>
                  </a:lnTo>
                  <a:lnTo>
                    <a:pt y="48" x="63"/>
                  </a:lnTo>
                  <a:lnTo>
                    <a:pt y="44" x="76"/>
                  </a:lnTo>
                  <a:lnTo>
                    <a:pt y="41" x="90"/>
                  </a:lnTo>
                  <a:lnTo>
                    <a:pt y="38" x="103"/>
                  </a:lnTo>
                  <a:lnTo>
                    <a:pt y="37" x="116"/>
                  </a:lnTo>
                  <a:lnTo>
                    <a:pt y="34" x="141"/>
                  </a:lnTo>
                  <a:lnTo>
                    <a:pt y="31" x="165"/>
                  </a:lnTo>
                  <a:lnTo>
                    <a:pt y="29" x="177"/>
                  </a:lnTo>
                  <a:lnTo>
                    <a:pt y="24" x="187"/>
                  </a:lnTo>
                  <a:lnTo>
                    <a:pt y="20" x="196"/>
                  </a:lnTo>
                  <a:lnTo>
                    <a:pt y="13" x="205"/>
                  </a:lnTo>
                  <a:lnTo>
                    <a:pt y="0" x="192"/>
                  </a:lnTo>
                  <a:lnTo>
                    <a:pt y="4" x="187"/>
                  </a:lnTo>
                  <a:lnTo>
                    <a:pt y="9" x="179"/>
                  </a:lnTo>
                  <a:lnTo>
                    <a:pt y="12" x="172"/>
                  </a:lnTo>
                  <a:lnTo>
                    <a:pt y="14" x="162"/>
                  </a:lnTo>
                  <a:lnTo>
                    <a:pt y="17" x="140"/>
                  </a:lnTo>
                  <a:lnTo>
                    <a:pt y="20" x="114"/>
                  </a:lnTo>
                  <a:lnTo>
                    <a:pt y="21" x="100"/>
                  </a:lnTo>
                  <a:lnTo>
                    <a:pt y="24" x="86"/>
                  </a:lnTo>
                  <a:lnTo>
                    <a:pt y="27" x="72"/>
                  </a:lnTo>
                  <a:lnTo>
                    <a:pt y="33" x="58"/>
                  </a:lnTo>
                  <a:lnTo>
                    <a:pt y="38" x="42"/>
                  </a:lnTo>
                  <a:lnTo>
                    <a:pt y="46" x="28"/>
                  </a:lnTo>
                  <a:lnTo>
                    <a:pt y="55" x="14"/>
                  </a:lnTo>
                  <a:lnTo>
                    <a:pt y="68" x="0"/>
                  </a:lnTo>
                  <a:lnTo>
                    <a:pt y="68" x="0"/>
                  </a:lnTo>
                  <a:lnTo>
                    <a:pt y="81" x="1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79" name="Shape 7979"/>
            <p:cNvSpPr/>
            <p:nvPr/>
          </p:nvSpPr>
          <p:spPr>
            <a:xfrm>
              <a:off y="5099050" x="3121025"/>
              <a:ext cy="323850" cx="128586"/>
            </a:xfrm>
            <a:custGeom>
              <a:pathLst>
                <a:path w="81" extrusionOk="0" h="204">
                  <a:moveTo>
                    <a:pt y="193" x="0"/>
                  </a:moveTo>
                  <a:lnTo>
                    <a:pt y="204" x="13"/>
                  </a:lnTo>
                  <a:lnTo>
                    <a:pt y="196" x="20"/>
                  </a:lnTo>
                  <a:lnTo>
                    <a:pt y="186" x="25"/>
                  </a:lnTo>
                  <a:lnTo>
                    <a:pt y="175" x="29"/>
                  </a:lnTo>
                  <a:lnTo>
                    <a:pt y="163" x="32"/>
                  </a:lnTo>
                  <a:lnTo>
                    <a:pt y="140" x="35"/>
                  </a:lnTo>
                  <a:lnTo>
                    <a:pt y="115" x="37"/>
                  </a:lnTo>
                  <a:lnTo>
                    <a:pt y="102" x="39"/>
                  </a:lnTo>
                  <a:lnTo>
                    <a:pt y="88" x="42"/>
                  </a:lnTo>
                  <a:lnTo>
                    <a:pt y="75" x="44"/>
                  </a:lnTo>
                  <a:lnTo>
                    <a:pt y="63" x="49"/>
                  </a:lnTo>
                  <a:lnTo>
                    <a:pt y="50" x="54"/>
                  </a:lnTo>
                  <a:lnTo>
                    <a:pt y="37" x="61"/>
                  </a:lnTo>
                  <a:lnTo>
                    <a:pt y="24" x="70"/>
                  </a:lnTo>
                  <a:lnTo>
                    <a:pt y="13" x="81"/>
                  </a:lnTo>
                  <a:lnTo>
                    <a:pt y="0" x="69"/>
                  </a:lnTo>
                  <a:lnTo>
                    <a:pt y="13" x="57"/>
                  </a:lnTo>
                  <a:lnTo>
                    <a:pt y="27" x="47"/>
                  </a:lnTo>
                  <a:lnTo>
                    <a:pt y="41" x="39"/>
                  </a:lnTo>
                  <a:lnTo>
                    <a:pt y="57" x="33"/>
                  </a:lnTo>
                  <a:lnTo>
                    <a:pt y="71" x="27"/>
                  </a:lnTo>
                  <a:lnTo>
                    <a:pt y="85" x="25"/>
                  </a:lnTo>
                  <a:lnTo>
                    <a:pt y="99" x="22"/>
                  </a:lnTo>
                  <a:lnTo>
                    <a:pt y="112" x="20"/>
                  </a:lnTo>
                  <a:lnTo>
                    <a:pt y="138" x="17"/>
                  </a:lnTo>
                  <a:lnTo>
                    <a:pt y="160" x="15"/>
                  </a:lnTo>
                  <a:lnTo>
                    <a:pt y="170" x="12"/>
                  </a:lnTo>
                  <a:lnTo>
                    <a:pt y="179" x="9"/>
                  </a:lnTo>
                  <a:lnTo>
                    <a:pt y="186" x="5"/>
                  </a:lnTo>
                  <a:lnTo>
                    <a:pt y="193" x="0"/>
                  </a:lnTo>
                  <a:lnTo>
                    <a:pt y="204" x="13"/>
                  </a:lnTo>
                  <a:lnTo>
                    <a:pt y="193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80" name="Shape 7980"/>
            <p:cNvSpPr/>
            <p:nvPr/>
          </p:nvSpPr>
          <p:spPr>
            <a:xfrm>
              <a:off y="5294312" x="3121025"/>
              <a:ext cy="128586" cx="327025"/>
            </a:xfrm>
            <a:custGeom>
              <a:pathLst>
                <a:path w="206" extrusionOk="0" h="81">
                  <a:moveTo>
                    <a:pt y="0" x="193"/>
                  </a:moveTo>
                  <a:lnTo>
                    <a:pt y="0" x="193"/>
                  </a:lnTo>
                  <a:lnTo>
                    <a:pt y="12" x="180"/>
                  </a:lnTo>
                  <a:lnTo>
                    <a:pt y="20" x="169"/>
                  </a:lnTo>
                  <a:lnTo>
                    <a:pt y="27" x="155"/>
                  </a:lnTo>
                  <a:lnTo>
                    <a:pt y="33" x="142"/>
                  </a:lnTo>
                  <a:lnTo>
                    <a:pt y="37" x="129"/>
                  </a:lnTo>
                  <a:lnTo>
                    <a:pt y="40" x="115"/>
                  </a:lnTo>
                  <a:lnTo>
                    <a:pt y="43" x="103"/>
                  </a:lnTo>
                  <a:lnTo>
                    <a:pt y="44" x="90"/>
                  </a:lnTo>
                  <a:lnTo>
                    <a:pt y="47" x="64"/>
                  </a:lnTo>
                  <a:lnTo>
                    <a:pt y="50" x="40"/>
                  </a:lnTo>
                  <a:lnTo>
                    <a:pt y="53" x="29"/>
                  </a:lnTo>
                  <a:lnTo>
                    <a:pt y="57" x="19"/>
                  </a:lnTo>
                  <a:lnTo>
                    <a:pt y="61" x="9"/>
                  </a:lnTo>
                  <a:lnTo>
                    <a:pt y="70" x="0"/>
                  </a:lnTo>
                  <a:lnTo>
                    <a:pt y="81" x="13"/>
                  </a:lnTo>
                  <a:lnTo>
                    <a:pt y="77" x="19"/>
                  </a:lnTo>
                  <a:lnTo>
                    <a:pt y="73" x="26"/>
                  </a:lnTo>
                  <a:lnTo>
                    <a:pt y="70" x="33"/>
                  </a:lnTo>
                  <a:lnTo>
                    <a:pt y="67" x="43"/>
                  </a:lnTo>
                  <a:lnTo>
                    <a:pt y="64" x="66"/>
                  </a:lnTo>
                  <a:lnTo>
                    <a:pt y="61" x="91"/>
                  </a:lnTo>
                  <a:lnTo>
                    <a:pt y="60" x="105"/>
                  </a:lnTo>
                  <a:lnTo>
                    <a:pt y="57" x="120"/>
                  </a:lnTo>
                  <a:lnTo>
                    <a:pt y="54" x="134"/>
                  </a:lnTo>
                  <a:lnTo>
                    <a:pt y="49" x="148"/>
                  </a:lnTo>
                  <a:lnTo>
                    <a:pt y="43" x="163"/>
                  </a:lnTo>
                  <a:lnTo>
                    <a:pt y="36" x="178"/>
                  </a:lnTo>
                  <a:lnTo>
                    <a:pt y="26" x="192"/>
                  </a:lnTo>
                  <a:lnTo>
                    <a:pt y="13" x="206"/>
                  </a:lnTo>
                  <a:lnTo>
                    <a:pt y="13" x="206"/>
                  </a:lnTo>
                  <a:lnTo>
                    <a:pt y="0" x="19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81" name="Shape 7981"/>
            <p:cNvSpPr/>
            <p:nvPr/>
          </p:nvSpPr>
          <p:spPr>
            <a:xfrm>
              <a:off y="6035675" x="620712"/>
              <a:ext cy="66675" cx="290511"/>
            </a:xfrm>
            <a:custGeom>
              <a:pathLst>
                <a:path w="183" extrusionOk="0" h="42">
                  <a:moveTo>
                    <a:pt y="38" x="21"/>
                  </a:moveTo>
                  <a:lnTo>
                    <a:pt y="39" x="53"/>
                  </a:lnTo>
                  <a:lnTo>
                    <a:pt y="42" x="89"/>
                  </a:lnTo>
                  <a:lnTo>
                    <a:pt y="42" x="128"/>
                  </a:lnTo>
                  <a:lnTo>
                    <a:pt y="41" x="159"/>
                  </a:lnTo>
                  <a:lnTo>
                    <a:pt y="39" x="169"/>
                  </a:lnTo>
                  <a:lnTo>
                    <a:pt y="35" x="177"/>
                  </a:lnTo>
                  <a:lnTo>
                    <a:pt y="34" x="180"/>
                  </a:lnTo>
                  <a:lnTo>
                    <a:pt y="31" x="183"/>
                  </a:lnTo>
                  <a:lnTo>
                    <a:pt y="28" x="180"/>
                  </a:lnTo>
                  <a:lnTo>
                    <a:pt y="25" x="177"/>
                  </a:lnTo>
                  <a:lnTo>
                    <a:pt y="24" x="169"/>
                  </a:lnTo>
                  <a:lnTo>
                    <a:pt y="22" x="156"/>
                  </a:lnTo>
                  <a:lnTo>
                    <a:pt y="21" x="150"/>
                  </a:lnTo>
                  <a:lnTo>
                    <a:pt y="20" x="145"/>
                  </a:lnTo>
                  <a:lnTo>
                    <a:pt y="17" x="142"/>
                  </a:lnTo>
                  <a:lnTo>
                    <a:pt y="15" x="136"/>
                  </a:lnTo>
                  <a:lnTo>
                    <a:pt y="14" x="130"/>
                  </a:lnTo>
                  <a:lnTo>
                    <a:pt y="14" x="123"/>
                  </a:lnTo>
                  <a:lnTo>
                    <a:pt y="15" x="109"/>
                  </a:lnTo>
                  <a:lnTo>
                    <a:pt y="18" x="95"/>
                  </a:lnTo>
                  <a:lnTo>
                    <a:pt y="22" x="37"/>
                  </a:lnTo>
                  <a:lnTo>
                    <a:pt y="1" x="16"/>
                  </a:lnTo>
                  <a:lnTo>
                    <a:pt y="0" x="0"/>
                  </a:lnTo>
                  <a:lnTo>
                    <a:pt y="38" x="2"/>
                  </a:lnTo>
                  <a:lnTo>
                    <a:pt y="38" x="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82" name="Shape 7982"/>
            <p:cNvSpPr/>
            <p:nvPr/>
          </p:nvSpPr>
          <p:spPr>
            <a:xfrm>
              <a:off y="6043612" x="5719762"/>
              <a:ext cy="68261" cx="292100"/>
            </a:xfrm>
            <a:custGeom>
              <a:pathLst>
                <a:path w="184" extrusionOk="0" h="43">
                  <a:moveTo>
                    <a:pt y="39" x="23"/>
                  </a:moveTo>
                  <a:lnTo>
                    <a:pt y="40" x="54"/>
                  </a:lnTo>
                  <a:lnTo>
                    <a:pt y="43" x="91"/>
                  </a:lnTo>
                  <a:lnTo>
                    <a:pt y="43" x="129"/>
                  </a:lnTo>
                  <a:lnTo>
                    <a:pt y="43" x="159"/>
                  </a:lnTo>
                  <a:lnTo>
                    <a:pt y="40" x="170"/>
                  </a:lnTo>
                  <a:lnTo>
                    <a:pt y="37" x="178"/>
                  </a:lnTo>
                  <a:lnTo>
                    <a:pt y="34" x="181"/>
                  </a:lnTo>
                  <a:lnTo>
                    <a:pt y="32" x="184"/>
                  </a:lnTo>
                  <a:lnTo>
                    <a:pt y="29" x="181"/>
                  </a:lnTo>
                  <a:lnTo>
                    <a:pt y="27" x="178"/>
                  </a:lnTo>
                  <a:lnTo>
                    <a:pt y="24" x="170"/>
                  </a:lnTo>
                  <a:lnTo>
                    <a:pt y="23" x="157"/>
                  </a:lnTo>
                  <a:lnTo>
                    <a:pt y="22" x="151"/>
                  </a:lnTo>
                  <a:lnTo>
                    <a:pt y="20" x="146"/>
                  </a:lnTo>
                  <a:lnTo>
                    <a:pt y="19" x="142"/>
                  </a:lnTo>
                  <a:lnTo>
                    <a:pt y="16" x="137"/>
                  </a:lnTo>
                  <a:lnTo>
                    <a:pt y="15" x="132"/>
                  </a:lnTo>
                  <a:lnTo>
                    <a:pt y="15" x="125"/>
                  </a:lnTo>
                  <a:lnTo>
                    <a:pt y="16" x="110"/>
                  </a:lnTo>
                  <a:lnTo>
                    <a:pt y="19" x="96"/>
                  </a:lnTo>
                  <a:lnTo>
                    <a:pt y="23" x="38"/>
                  </a:lnTo>
                  <a:lnTo>
                    <a:pt y="2" x="17"/>
                  </a:lnTo>
                  <a:lnTo>
                    <a:pt y="0" x="0"/>
                  </a:lnTo>
                  <a:lnTo>
                    <a:pt y="39" x="3"/>
                  </a:lnTo>
                  <a:lnTo>
                    <a:pt y="39" x="2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83" name="Shape 7983"/>
            <p:cNvSpPr/>
            <p:nvPr/>
          </p:nvSpPr>
          <p:spPr>
            <a:xfrm>
              <a:off y="3059111" x="3184525"/>
              <a:ext cy="69850" cx="292100"/>
            </a:xfrm>
            <a:custGeom>
              <a:pathLst>
                <a:path w="184" extrusionOk="0" h="44">
                  <a:moveTo>
                    <a:pt y="38" x="162"/>
                  </a:moveTo>
                  <a:lnTo>
                    <a:pt y="40" x="132"/>
                  </a:lnTo>
                  <a:lnTo>
                    <a:pt y="42" x="94"/>
                  </a:lnTo>
                  <a:lnTo>
                    <a:pt y="44" x="55"/>
                  </a:lnTo>
                  <a:lnTo>
                    <a:pt y="42" x="26"/>
                  </a:lnTo>
                  <a:lnTo>
                    <a:pt y="40" x="14"/>
                  </a:lnTo>
                  <a:lnTo>
                    <a:pt y="37" x="6"/>
                  </a:lnTo>
                  <a:lnTo>
                    <a:pt y="34" x="3"/>
                  </a:lnTo>
                  <a:lnTo>
                    <a:pt y="31" x="0"/>
                  </a:lnTo>
                  <a:lnTo>
                    <a:pt y="28" x="3"/>
                  </a:lnTo>
                  <a:lnTo>
                    <a:pt y="27" x="7"/>
                  </a:lnTo>
                  <a:lnTo>
                    <a:pt y="24" x="14"/>
                  </a:lnTo>
                  <a:lnTo>
                    <a:pt y="23" x="27"/>
                  </a:lnTo>
                  <a:lnTo>
                    <a:pt y="21" x="33"/>
                  </a:lnTo>
                  <a:lnTo>
                    <a:pt y="20" x="38"/>
                  </a:lnTo>
                  <a:lnTo>
                    <a:pt y="18" x="43"/>
                  </a:lnTo>
                  <a:lnTo>
                    <a:pt y="15" x="47"/>
                  </a:lnTo>
                  <a:lnTo>
                    <a:pt y="14" x="53"/>
                  </a:lnTo>
                  <a:lnTo>
                    <a:pt y="14" x="60"/>
                  </a:lnTo>
                  <a:lnTo>
                    <a:pt y="15" x="74"/>
                  </a:lnTo>
                  <a:lnTo>
                    <a:pt y="18" x="88"/>
                  </a:lnTo>
                  <a:lnTo>
                    <a:pt y="23" x="146"/>
                  </a:lnTo>
                  <a:lnTo>
                    <a:pt y="1" x="167"/>
                  </a:lnTo>
                  <a:lnTo>
                    <a:pt y="0" x="184"/>
                  </a:lnTo>
                  <a:lnTo>
                    <a:pt y="38" x="182"/>
                  </a:lnTo>
                  <a:lnTo>
                    <a:pt y="38" x="1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84" name="Shape 7984"/>
            <p:cNvSpPr/>
            <p:nvPr/>
          </p:nvSpPr>
          <p:spPr>
            <a:xfrm>
              <a:off y="3562350" x="3743325"/>
              <a:ext cy="122237" cx="125412"/>
            </a:xfrm>
            <a:custGeom>
              <a:pathLst>
                <a:path w="79" extrusionOk="0" h="77">
                  <a:moveTo>
                    <a:pt y="17" x="79"/>
                  </a:moveTo>
                  <a:lnTo>
                    <a:pt y="0" x="0"/>
                  </a:lnTo>
                  <a:lnTo>
                    <a:pt y="77" x="28"/>
                  </a:lnTo>
                  <a:lnTo>
                    <a:pt y="17" x="79"/>
                  </a:lnTo>
                  <a:lnTo>
                    <a:pt y="0" x="0"/>
                  </a:lnTo>
                  <a:lnTo>
                    <a:pt y="17" x="79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85" name="Shape 7985"/>
            <p:cNvSpPr/>
            <p:nvPr/>
          </p:nvSpPr>
          <p:spPr>
            <a:xfrm>
              <a:off y="3621087" x="3811587"/>
              <a:ext cy="180975" cx="663575"/>
            </a:xfrm>
            <a:custGeom>
              <a:pathLst>
                <a:path w="418" extrusionOk="0" h="114">
                  <a:moveTo>
                    <a:pt y="94" x="417"/>
                  </a:moveTo>
                  <a:lnTo>
                    <a:pt y="97" x="380"/>
                  </a:lnTo>
                  <a:lnTo>
                    <a:pt y="98" x="345"/>
                  </a:lnTo>
                  <a:lnTo>
                    <a:pt y="98" x="312"/>
                  </a:lnTo>
                  <a:lnTo>
                    <a:pt y="97" x="280"/>
                  </a:lnTo>
                  <a:lnTo>
                    <a:pt y="94" x="250"/>
                  </a:lnTo>
                  <a:lnTo>
                    <a:pt y="91" x="220"/>
                  </a:lnTo>
                  <a:lnTo>
                    <a:pt y="85" x="193"/>
                  </a:lnTo>
                  <a:lnTo>
                    <a:pt y="80" x="168"/>
                  </a:lnTo>
                  <a:lnTo>
                    <a:pt y="72" x="144"/>
                  </a:lnTo>
                  <a:lnTo>
                    <a:pt y="65" x="121"/>
                  </a:lnTo>
                  <a:lnTo>
                    <a:pt y="55" x="100"/>
                  </a:lnTo>
                  <a:lnTo>
                    <a:pt y="45" x="80"/>
                  </a:lnTo>
                  <a:lnTo>
                    <a:pt y="36" x="60"/>
                  </a:lnTo>
                  <a:lnTo>
                    <a:pt y="24" x="43"/>
                  </a:lnTo>
                  <a:lnTo>
                    <a:pt y="13" x="26"/>
                  </a:lnTo>
                  <a:lnTo>
                    <a:pt y="0" x="10"/>
                  </a:lnTo>
                  <a:lnTo>
                    <a:pt y="11" x="0"/>
                  </a:lnTo>
                  <a:lnTo>
                    <a:pt y="24" x="17"/>
                  </a:lnTo>
                  <a:lnTo>
                    <a:pt y="37" x="34"/>
                  </a:lnTo>
                  <a:lnTo>
                    <a:pt y="48" x="53"/>
                  </a:lnTo>
                  <a:lnTo>
                    <a:pt y="60" x="73"/>
                  </a:lnTo>
                  <a:lnTo>
                    <a:pt y="70" x="94"/>
                  </a:lnTo>
                  <a:lnTo>
                    <a:pt y="78" x="115"/>
                  </a:lnTo>
                  <a:lnTo>
                    <a:pt y="87" x="139"/>
                  </a:lnTo>
                  <a:lnTo>
                    <a:pt y="94" x="165"/>
                  </a:lnTo>
                  <a:lnTo>
                    <a:pt y="101" x="190"/>
                  </a:lnTo>
                  <a:lnTo>
                    <a:pt y="105" x="219"/>
                  </a:lnTo>
                  <a:lnTo>
                    <a:pt y="109" x="248"/>
                  </a:lnTo>
                  <a:lnTo>
                    <a:pt y="112" x="278"/>
                  </a:lnTo>
                  <a:lnTo>
                    <a:pt y="114" x="311"/>
                  </a:lnTo>
                  <a:lnTo>
                    <a:pt y="114" x="346"/>
                  </a:lnTo>
                  <a:lnTo>
                    <a:pt y="112" x="382"/>
                  </a:lnTo>
                  <a:lnTo>
                    <a:pt y="108" x="418"/>
                  </a:lnTo>
                  <a:lnTo>
                    <a:pt y="94" x="417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86" name="Shape 7986"/>
            <p:cNvSpPr/>
            <p:nvPr/>
          </p:nvSpPr>
          <p:spPr>
            <a:xfrm>
              <a:off y="5049837" x="2524125"/>
              <a:ext cy="109536" cx="130175"/>
            </a:xfrm>
            <a:custGeom>
              <a:pathLst>
                <a:path w="82" extrusionOk="0" h="69">
                  <a:moveTo>
                    <a:pt y="0" x="45"/>
                  </a:moveTo>
                  <a:lnTo>
                    <a:pt y="68" x="0"/>
                  </a:lnTo>
                  <a:lnTo>
                    <a:pt y="69" x="82"/>
                  </a:lnTo>
                  <a:lnTo>
                    <a:pt y="0" x="45"/>
                  </a:lnTo>
                  <a:lnTo>
                    <a:pt y="68" x="0"/>
                  </a:lnTo>
                  <a:lnTo>
                    <a:pt y="0" x="4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87" name="Shape 7987"/>
            <p:cNvSpPr/>
            <p:nvPr/>
          </p:nvSpPr>
          <p:spPr>
            <a:xfrm>
              <a:off y="3770312" x="2611436"/>
              <a:ext cy="1350962" cx="1866900"/>
            </a:xfrm>
            <a:custGeom>
              <a:pathLst>
                <a:path w="1176" extrusionOk="0" h="851">
                  <a:moveTo>
                    <a:pt y="0" x="1173"/>
                  </a:moveTo>
                  <a:lnTo>
                    <a:pt y="8" x="1142"/>
                  </a:lnTo>
                  <a:lnTo>
                    <a:pt y="21" x="1108"/>
                  </a:lnTo>
                  <a:lnTo>
                    <a:pt y="37" x="1072"/>
                  </a:lnTo>
                  <a:lnTo>
                    <a:pt y="55" x="1034"/>
                  </a:lnTo>
                  <a:lnTo>
                    <a:pt y="76" x="996"/>
                  </a:lnTo>
                  <a:lnTo>
                    <a:pt y="99" x="955"/>
                  </a:lnTo>
                  <a:lnTo>
                    <a:pt y="126" x="912"/>
                  </a:lnTo>
                  <a:lnTo>
                    <a:pt y="154" x="870"/>
                  </a:lnTo>
                  <a:lnTo>
                    <a:pt y="184" x="826"/>
                  </a:lnTo>
                  <a:lnTo>
                    <a:pt y="215" x="781"/>
                  </a:lnTo>
                  <a:lnTo>
                    <a:pt y="248" x="735"/>
                  </a:lnTo>
                  <a:lnTo>
                    <a:pt y="282" x="690"/>
                  </a:lnTo>
                  <a:lnTo>
                    <a:pt y="353" x="598"/>
                  </a:lnTo>
                  <a:lnTo>
                    <a:pt y="425" x="507"/>
                  </a:lnTo>
                  <a:lnTo>
                    <a:pt y="497" x="418"/>
                  </a:lnTo>
                  <a:lnTo>
                    <a:pt y="567" x="333"/>
                  </a:lnTo>
                  <a:lnTo>
                    <a:pt y="633" x="255"/>
                  </a:lnTo>
                  <a:lnTo>
                    <a:pt y="694" x="183"/>
                  </a:lnTo>
                  <a:lnTo>
                    <a:pt y="747" x="119"/>
                  </a:lnTo>
                  <a:lnTo>
                    <a:pt y="789" x="66"/>
                  </a:lnTo>
                  <a:lnTo>
                    <a:pt y="806" x="45"/>
                  </a:lnTo>
                  <a:lnTo>
                    <a:pt y="820" x="25"/>
                  </a:lnTo>
                  <a:lnTo>
                    <a:pt y="830" x="11"/>
                  </a:lnTo>
                  <a:lnTo>
                    <a:pt y="837" x="0"/>
                  </a:lnTo>
                  <a:lnTo>
                    <a:pt y="851" x="6"/>
                  </a:lnTo>
                  <a:lnTo>
                    <a:pt y="843" x="18"/>
                  </a:lnTo>
                  <a:lnTo>
                    <a:pt y="832" x="35"/>
                  </a:lnTo>
                  <a:lnTo>
                    <a:pt y="817" x="54"/>
                  </a:lnTo>
                  <a:lnTo>
                    <a:pt y="800" x="76"/>
                  </a:lnTo>
                  <a:lnTo>
                    <a:pt y="758" x="129"/>
                  </a:lnTo>
                  <a:lnTo>
                    <a:pt y="705" x="193"/>
                  </a:lnTo>
                  <a:lnTo>
                    <a:pt y="644" x="263"/>
                  </a:lnTo>
                  <a:lnTo>
                    <a:pt y="579" x="343"/>
                  </a:lnTo>
                  <a:lnTo>
                    <a:pt y="508" x="428"/>
                  </a:lnTo>
                  <a:lnTo>
                    <a:pt y="436" x="516"/>
                  </a:lnTo>
                  <a:lnTo>
                    <a:pt y="365" x="608"/>
                  </a:lnTo>
                  <a:lnTo>
                    <a:pt y="294" x="698"/>
                  </a:lnTo>
                  <a:lnTo>
                    <a:pt y="260" x="744"/>
                  </a:lnTo>
                  <a:lnTo>
                    <a:pt y="228" x="789"/>
                  </a:lnTo>
                  <a:lnTo>
                    <a:pt y="195" x="834"/>
                  </a:lnTo>
                  <a:lnTo>
                    <a:pt y="165" x="878"/>
                  </a:lnTo>
                  <a:lnTo>
                    <a:pt y="139" x="921"/>
                  </a:lnTo>
                  <a:lnTo>
                    <a:pt y="112" x="963"/>
                  </a:lnTo>
                  <a:lnTo>
                    <a:pt y="89" x="1003"/>
                  </a:lnTo>
                  <a:lnTo>
                    <a:pt y="68" x="1041"/>
                  </a:lnTo>
                  <a:lnTo>
                    <a:pt y="49" x="1078"/>
                  </a:lnTo>
                  <a:lnTo>
                    <a:pt y="35" x="1113"/>
                  </a:lnTo>
                  <a:lnTo>
                    <a:pt y="22" x="1146"/>
                  </a:lnTo>
                  <a:lnTo>
                    <a:pt y="14" x="1176"/>
                  </a:lnTo>
                  <a:lnTo>
                    <a:pt y="0" x="1173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88" name="Shape 7988"/>
            <p:cNvSpPr/>
            <p:nvPr/>
          </p:nvSpPr>
          <p:spPr>
            <a:xfrm>
              <a:off y="4670425" x="4437062"/>
              <a:ext cy="125412" cx="122237"/>
            </a:xfrm>
            <a:custGeom>
              <a:pathLst>
                <a:path w="77" extrusionOk="0" h="79">
                  <a:moveTo>
                    <a:pt y="49" x="0"/>
                  </a:moveTo>
                  <a:lnTo>
                    <a:pt y="79" x="77"/>
                  </a:lnTo>
                  <a:lnTo>
                    <a:pt y="0" x="61"/>
                  </a:lnTo>
                  <a:lnTo>
                    <a:pt y="49" x="0"/>
                  </a:lnTo>
                  <a:lnTo>
                    <a:pt y="79" x="77"/>
                  </a:lnTo>
                  <a:lnTo>
                    <a:pt y="49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89" name="Shape 7989"/>
            <p:cNvSpPr/>
            <p:nvPr/>
          </p:nvSpPr>
          <p:spPr>
            <a:xfrm>
              <a:off y="3771900" x="4275137"/>
              <a:ext cy="952500" cx="227011"/>
            </a:xfrm>
            <a:custGeom>
              <a:pathLst>
                <a:path w="143" extrusionOk="0" h="600">
                  <a:moveTo>
                    <a:pt y="0" x="121"/>
                  </a:moveTo>
                  <a:lnTo>
                    <a:pt y="17" x="102"/>
                  </a:lnTo>
                  <a:lnTo>
                    <a:pt y="34" x="87"/>
                  </a:lnTo>
                  <a:lnTo>
                    <a:pt y="53" x="71"/>
                  </a:lnTo>
                  <a:lnTo>
                    <a:pt y="71" x="57"/>
                  </a:lnTo>
                  <a:lnTo>
                    <a:pt y="89" x="46"/>
                  </a:lnTo>
                  <a:lnTo>
                    <a:pt y="109" x="36"/>
                  </a:lnTo>
                  <a:lnTo>
                    <a:pt y="128" x="26"/>
                  </a:lnTo>
                  <a:lnTo>
                    <a:pt y="147" x="19"/>
                  </a:lnTo>
                  <a:lnTo>
                    <a:pt y="167" x="12"/>
                  </a:lnTo>
                  <a:lnTo>
                    <a:pt y="189" x="7"/>
                  </a:lnTo>
                  <a:lnTo>
                    <a:pt y="208" x="3"/>
                  </a:lnTo>
                  <a:lnTo>
                    <a:pt y="228" x="2"/>
                  </a:lnTo>
                  <a:lnTo>
                    <a:pt y="250" x="0"/>
                  </a:lnTo>
                  <a:lnTo>
                    <a:pt y="269" x="0"/>
                  </a:lnTo>
                  <a:lnTo>
                    <a:pt y="291" x="0"/>
                  </a:lnTo>
                  <a:lnTo>
                    <a:pt y="310" x="3"/>
                  </a:lnTo>
                  <a:lnTo>
                    <a:pt y="332" x="6"/>
                  </a:lnTo>
                  <a:lnTo>
                    <a:pt y="352" x="10"/>
                  </a:lnTo>
                  <a:lnTo>
                    <a:pt y="371" x="14"/>
                  </a:lnTo>
                  <a:lnTo>
                    <a:pt y="391" x="20"/>
                  </a:lnTo>
                  <a:lnTo>
                    <a:pt y="411" x="26"/>
                  </a:lnTo>
                  <a:lnTo>
                    <a:pt y="431" x="33"/>
                  </a:lnTo>
                  <a:lnTo>
                    <a:pt y="449" x="40"/>
                  </a:lnTo>
                  <a:lnTo>
                    <a:pt y="468" x="48"/>
                  </a:lnTo>
                  <a:lnTo>
                    <a:pt y="505" x="67"/>
                  </a:lnTo>
                  <a:lnTo>
                    <a:pt y="539" x="87"/>
                  </a:lnTo>
                  <a:lnTo>
                    <a:pt y="570" x="108"/>
                  </a:lnTo>
                  <a:lnTo>
                    <a:pt y="600" x="131"/>
                  </a:lnTo>
                  <a:lnTo>
                    <a:pt y="591" x="143"/>
                  </a:lnTo>
                  <a:lnTo>
                    <a:pt y="561" x="121"/>
                  </a:lnTo>
                  <a:lnTo>
                    <a:pt y="530" x="99"/>
                  </a:lnTo>
                  <a:lnTo>
                    <a:pt y="498" x="80"/>
                  </a:lnTo>
                  <a:lnTo>
                    <a:pt y="462" x="63"/>
                  </a:lnTo>
                  <a:lnTo>
                    <a:pt y="444" x="54"/>
                  </a:lnTo>
                  <a:lnTo>
                    <a:pt y="425" x="47"/>
                  </a:lnTo>
                  <a:lnTo>
                    <a:pt y="407" x="40"/>
                  </a:lnTo>
                  <a:lnTo>
                    <a:pt y="387" x="34"/>
                  </a:lnTo>
                  <a:lnTo>
                    <a:pt y="367" x="29"/>
                  </a:lnTo>
                  <a:lnTo>
                    <a:pt y="349" x="24"/>
                  </a:lnTo>
                  <a:lnTo>
                    <a:pt y="329" x="20"/>
                  </a:lnTo>
                  <a:lnTo>
                    <a:pt y="309" x="17"/>
                  </a:lnTo>
                  <a:lnTo>
                    <a:pt y="289" x="16"/>
                  </a:lnTo>
                  <a:lnTo>
                    <a:pt y="269" x="14"/>
                  </a:lnTo>
                  <a:lnTo>
                    <a:pt y="250" x="14"/>
                  </a:lnTo>
                  <a:lnTo>
                    <a:pt y="230" x="16"/>
                  </a:lnTo>
                  <a:lnTo>
                    <a:pt y="210" x="19"/>
                  </a:lnTo>
                  <a:lnTo>
                    <a:pt y="191" x="22"/>
                  </a:lnTo>
                  <a:lnTo>
                    <a:pt y="172" x="27"/>
                  </a:lnTo>
                  <a:lnTo>
                    <a:pt y="153" x="33"/>
                  </a:lnTo>
                  <a:lnTo>
                    <a:pt y="133" x="40"/>
                  </a:lnTo>
                  <a:lnTo>
                    <a:pt y="115" x="48"/>
                  </a:lnTo>
                  <a:lnTo>
                    <a:pt y="96" x="58"/>
                  </a:lnTo>
                  <a:lnTo>
                    <a:pt y="79" x="70"/>
                  </a:lnTo>
                  <a:lnTo>
                    <a:pt y="61" x="82"/>
                  </a:lnTo>
                  <a:lnTo>
                    <a:pt y="44" x="97"/>
                  </a:lnTo>
                  <a:lnTo>
                    <a:pt y="28" x="114"/>
                  </a:lnTo>
                  <a:lnTo>
                    <a:pt y="11" x="131"/>
                  </a:lnTo>
                  <a:lnTo>
                    <a:pt y="0" x="12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90" name="Shape 7990"/>
            <p:cNvSpPr/>
            <p:nvPr/>
          </p:nvSpPr>
          <p:spPr>
            <a:xfrm>
              <a:off y="5000625" x="3130550"/>
              <a:ext cy="414337" cx="415925"/>
            </a:xfrm>
            <a:custGeom>
              <a:pathLst>
                <a:path w="262" extrusionOk="0" h="261">
                  <a:moveTo>
                    <a:pt y="68" x="193"/>
                  </a:moveTo>
                  <a:lnTo>
                    <a:pt y="81" x="206"/>
                  </a:lnTo>
                  <a:lnTo>
                    <a:pt y="95" x="214"/>
                  </a:lnTo>
                  <a:lnTo>
                    <a:pt y="108" x="223"/>
                  </a:lnTo>
                  <a:lnTo>
                    <a:pt y="122" x="228"/>
                  </a:lnTo>
                  <a:lnTo>
                    <a:pt y="136" x="233"/>
                  </a:lnTo>
                  <a:lnTo>
                    <a:pt y="149" x="235"/>
                  </a:lnTo>
                  <a:lnTo>
                    <a:pt y="163" x="238"/>
                  </a:lnTo>
                  <a:lnTo>
                    <a:pt y="176" x="240"/>
                  </a:lnTo>
                  <a:lnTo>
                    <a:pt y="201" x="242"/>
                  </a:lnTo>
                  <a:lnTo>
                    <a:pt y="224" x="247"/>
                  </a:lnTo>
                  <a:lnTo>
                    <a:pt y="235" x="248"/>
                  </a:lnTo>
                  <a:lnTo>
                    <a:pt y="244" x="252"/>
                  </a:lnTo>
                  <a:lnTo>
                    <a:pt y="252" x="257"/>
                  </a:lnTo>
                  <a:lnTo>
                    <a:pt y="261" x="262"/>
                  </a:lnTo>
                  <a:lnTo>
                    <a:pt y="255" x="255"/>
                  </a:lnTo>
                  <a:lnTo>
                    <a:pt y="249" x="247"/>
                  </a:lnTo>
                  <a:lnTo>
                    <a:pt y="246" x="237"/>
                  </a:lnTo>
                  <a:lnTo>
                    <a:pt y="244" x="227"/>
                  </a:lnTo>
                  <a:lnTo>
                    <a:pt y="241" x="204"/>
                  </a:lnTo>
                  <a:lnTo>
                    <a:pt y="238" x="179"/>
                  </a:lnTo>
                  <a:lnTo>
                    <a:pt y="237" x="165"/>
                  </a:lnTo>
                  <a:lnTo>
                    <a:pt y="234" x="150"/>
                  </a:lnTo>
                  <a:lnTo>
                    <a:pt y="231" x="138"/>
                  </a:lnTo>
                  <a:lnTo>
                    <a:pt y="227" x="123"/>
                  </a:lnTo>
                  <a:lnTo>
                    <a:pt y="221" x="109"/>
                  </a:lnTo>
                  <a:lnTo>
                    <a:pt y="212" x="95"/>
                  </a:lnTo>
                  <a:lnTo>
                    <a:pt y="204" x="82"/>
                  </a:lnTo>
                  <a:lnTo>
                    <a:pt y="193" x="70"/>
                  </a:lnTo>
                  <a:lnTo>
                    <a:pt y="180" x="58"/>
                  </a:lnTo>
                  <a:lnTo>
                    <a:pt y="166" x="48"/>
                  </a:lnTo>
                  <a:lnTo>
                    <a:pt y="153" x="40"/>
                  </a:lnTo>
                  <a:lnTo>
                    <a:pt y="139" x="34"/>
                  </a:lnTo>
                  <a:lnTo>
                    <a:pt y="126" x="30"/>
                  </a:lnTo>
                  <a:lnTo>
                    <a:pt y="112" x="27"/>
                  </a:lnTo>
                  <a:lnTo>
                    <a:pt y="98" x="24"/>
                  </a:lnTo>
                  <a:lnTo>
                    <a:pt y="85" x="23"/>
                  </a:lnTo>
                  <a:lnTo>
                    <a:pt y="59" x="20"/>
                  </a:lnTo>
                  <a:lnTo>
                    <a:pt y="37" x="17"/>
                  </a:lnTo>
                  <a:lnTo>
                    <a:pt y="25" x="14"/>
                  </a:lnTo>
                  <a:lnTo>
                    <a:pt y="17" x="11"/>
                  </a:lnTo>
                  <a:lnTo>
                    <a:pt y="8" x="6"/>
                  </a:lnTo>
                  <a:lnTo>
                    <a:pt y="0" x="0"/>
                  </a:lnTo>
                  <a:lnTo>
                    <a:pt y="6" x="7"/>
                  </a:lnTo>
                  <a:lnTo>
                    <a:pt y="11" x="16"/>
                  </a:lnTo>
                  <a:lnTo>
                    <a:pt y="14" x="26"/>
                  </a:lnTo>
                  <a:lnTo>
                    <a:pt y="17" x="36"/>
                  </a:lnTo>
                  <a:lnTo>
                    <a:pt y="20" x="58"/>
                  </a:lnTo>
                  <a:lnTo>
                    <a:pt y="23" x="84"/>
                  </a:lnTo>
                  <a:lnTo>
                    <a:pt y="24" x="98"/>
                  </a:lnTo>
                  <a:lnTo>
                    <a:pt y="27" x="112"/>
                  </a:lnTo>
                  <a:lnTo>
                    <a:pt y="30" x="125"/>
                  </a:lnTo>
                  <a:lnTo>
                    <a:pt y="34" x="139"/>
                  </a:lnTo>
                  <a:lnTo>
                    <a:pt y="40" x="153"/>
                  </a:lnTo>
                  <a:lnTo>
                    <a:pt y="48" x="167"/>
                  </a:lnTo>
                  <a:lnTo>
                    <a:pt y="57" x="180"/>
                  </a:lnTo>
                  <a:lnTo>
                    <a:pt y="68" x="1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91" name="Shape 7991"/>
            <p:cNvSpPr/>
            <p:nvPr/>
          </p:nvSpPr>
          <p:spPr>
            <a:xfrm>
              <a:off y="5099050" x="3427412"/>
              <a:ext cy="323850" cx="128586"/>
            </a:xfrm>
            <a:custGeom>
              <a:pathLst>
                <a:path w="81" extrusionOk="0" h="204">
                  <a:moveTo>
                    <a:pt y="204" x="68"/>
                  </a:moveTo>
                  <a:lnTo>
                    <a:pt y="193" x="81"/>
                  </a:lnTo>
                  <a:lnTo>
                    <a:pt y="186" x="77"/>
                  </a:lnTo>
                  <a:lnTo>
                    <a:pt y="179" x="72"/>
                  </a:lnTo>
                  <a:lnTo>
                    <a:pt y="170" x="70"/>
                  </a:lnTo>
                  <a:lnTo>
                    <a:pt y="160" x="68"/>
                  </a:lnTo>
                  <a:lnTo>
                    <a:pt y="138" x="64"/>
                  </a:lnTo>
                  <a:lnTo>
                    <a:pt y="112" x="61"/>
                  </a:lnTo>
                  <a:lnTo>
                    <a:pt y="99" x="60"/>
                  </a:lnTo>
                  <a:lnTo>
                    <a:pt y="85" x="57"/>
                  </a:lnTo>
                  <a:lnTo>
                    <a:pt y="71" x="54"/>
                  </a:lnTo>
                  <a:lnTo>
                    <a:pt y="57" x="48"/>
                  </a:lnTo>
                  <a:lnTo>
                    <a:pt y="41" x="43"/>
                  </a:lnTo>
                  <a:lnTo>
                    <a:pt y="27" x="34"/>
                  </a:lnTo>
                  <a:lnTo>
                    <a:pt y="13" x="24"/>
                  </a:lnTo>
                  <a:lnTo>
                    <a:pt y="0" x="13"/>
                  </a:lnTo>
                  <a:lnTo>
                    <a:pt y="13" x="0"/>
                  </a:lnTo>
                  <a:lnTo>
                    <a:pt y="24" x="12"/>
                  </a:lnTo>
                  <a:lnTo>
                    <a:pt y="37" x="20"/>
                  </a:lnTo>
                  <a:lnTo>
                    <a:pt y="50" x="27"/>
                  </a:lnTo>
                  <a:lnTo>
                    <a:pt y="63" x="33"/>
                  </a:lnTo>
                  <a:lnTo>
                    <a:pt y="75" x="37"/>
                  </a:lnTo>
                  <a:lnTo>
                    <a:pt y="88" x="40"/>
                  </a:lnTo>
                  <a:lnTo>
                    <a:pt y="102" x="43"/>
                  </a:lnTo>
                  <a:lnTo>
                    <a:pt y="115" x="44"/>
                  </a:lnTo>
                  <a:lnTo>
                    <a:pt y="140" x="47"/>
                  </a:lnTo>
                  <a:lnTo>
                    <a:pt y="163" x="50"/>
                  </a:lnTo>
                  <a:lnTo>
                    <a:pt y="175" x="53"/>
                  </a:lnTo>
                  <a:lnTo>
                    <a:pt y="186" x="57"/>
                  </a:lnTo>
                  <a:lnTo>
                    <a:pt y="196" x="63"/>
                  </a:lnTo>
                  <a:lnTo>
                    <a:pt y="204" x="68"/>
                  </a:lnTo>
                  <a:lnTo>
                    <a:pt y="193" x="81"/>
                  </a:lnTo>
                  <a:lnTo>
                    <a:pt y="204" x="6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92" name="Shape 7992"/>
            <p:cNvSpPr/>
            <p:nvPr/>
          </p:nvSpPr>
          <p:spPr>
            <a:xfrm>
              <a:off y="5294312" x="3230561"/>
              <a:ext cy="128586" cx="325436"/>
            </a:xfrm>
            <a:custGeom>
              <a:pathLst>
                <a:path w="205" extrusionOk="0" h="81">
                  <a:moveTo>
                    <a:pt y="13" x="0"/>
                  </a:moveTo>
                  <a:lnTo>
                    <a:pt y="13" x="0"/>
                  </a:lnTo>
                  <a:lnTo>
                    <a:pt y="26" x="14"/>
                  </a:lnTo>
                  <a:lnTo>
                    <a:pt y="36" x="28"/>
                  </a:lnTo>
                  <a:lnTo>
                    <a:pt y="43" x="42"/>
                  </a:lnTo>
                  <a:lnTo>
                    <a:pt y="49" x="58"/>
                  </a:lnTo>
                  <a:lnTo>
                    <a:pt y="54" x="72"/>
                  </a:lnTo>
                  <a:lnTo>
                    <a:pt y="57" x="86"/>
                  </a:lnTo>
                  <a:lnTo>
                    <a:pt y="60" x="100"/>
                  </a:lnTo>
                  <a:lnTo>
                    <a:pt y="61" x="114"/>
                  </a:lnTo>
                  <a:lnTo>
                    <a:pt y="64" x="140"/>
                  </a:lnTo>
                  <a:lnTo>
                    <a:pt y="67" x="162"/>
                  </a:lnTo>
                  <a:lnTo>
                    <a:pt y="70" x="172"/>
                  </a:lnTo>
                  <a:lnTo>
                    <a:pt y="73" x="179"/>
                  </a:lnTo>
                  <a:lnTo>
                    <a:pt y="77" x="187"/>
                  </a:lnTo>
                  <a:lnTo>
                    <a:pt y="81" x="192"/>
                  </a:lnTo>
                  <a:lnTo>
                    <a:pt y="70" x="205"/>
                  </a:lnTo>
                  <a:lnTo>
                    <a:pt y="61" x="196"/>
                  </a:lnTo>
                  <a:lnTo>
                    <a:pt y="57" x="187"/>
                  </a:lnTo>
                  <a:lnTo>
                    <a:pt y="53" x="177"/>
                  </a:lnTo>
                  <a:lnTo>
                    <a:pt y="50" x="165"/>
                  </a:lnTo>
                  <a:lnTo>
                    <a:pt y="47" x="141"/>
                  </a:lnTo>
                  <a:lnTo>
                    <a:pt y="44" x="116"/>
                  </a:lnTo>
                  <a:lnTo>
                    <a:pt y="43" x="103"/>
                  </a:lnTo>
                  <a:lnTo>
                    <a:pt y="40" x="90"/>
                  </a:lnTo>
                  <a:lnTo>
                    <a:pt y="37" x="76"/>
                  </a:lnTo>
                  <a:lnTo>
                    <a:pt y="33" x="63"/>
                  </a:lnTo>
                  <a:lnTo>
                    <a:pt y="27" x="51"/>
                  </a:lnTo>
                  <a:lnTo>
                    <a:pt y="20" x="38"/>
                  </a:lnTo>
                  <a:lnTo>
                    <a:pt y="12" x="25"/>
                  </a:lnTo>
                  <a:lnTo>
                    <a:pt y="0" x="12"/>
                  </a:lnTo>
                  <a:lnTo>
                    <a:pt y="0" x="12"/>
                  </a:lnTo>
                  <a:lnTo>
                    <a:pt y="13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93" name="Shape 7993"/>
            <p:cNvSpPr/>
            <p:nvPr/>
          </p:nvSpPr>
          <p:spPr>
            <a:xfrm>
              <a:off y="4991100" x="3121025"/>
              <a:ext cy="323850" cx="128586"/>
            </a:xfrm>
            <a:custGeom>
              <a:pathLst>
                <a:path w="81" extrusionOk="0" h="204">
                  <a:moveTo>
                    <a:pt y="0" x="13"/>
                  </a:moveTo>
                  <a:lnTo>
                    <a:pt y="13" x="0"/>
                  </a:lnTo>
                  <a:lnTo>
                    <a:pt y="19" x="5"/>
                  </a:lnTo>
                  <a:lnTo>
                    <a:pt y="26" x="9"/>
                  </a:lnTo>
                  <a:lnTo>
                    <a:pt y="34" x="12"/>
                  </a:lnTo>
                  <a:lnTo>
                    <a:pt y="44" x="15"/>
                  </a:lnTo>
                  <a:lnTo>
                    <a:pt y="67" x="17"/>
                  </a:lnTo>
                  <a:lnTo>
                    <a:pt y="92" x="20"/>
                  </a:lnTo>
                  <a:lnTo>
                    <a:pt y="105" x="22"/>
                  </a:lnTo>
                  <a:lnTo>
                    <a:pt y="119" x="25"/>
                  </a:lnTo>
                  <a:lnTo>
                    <a:pt y="133" x="27"/>
                  </a:lnTo>
                  <a:lnTo>
                    <a:pt y="148" x="33"/>
                  </a:lnTo>
                  <a:lnTo>
                    <a:pt y="163" x="39"/>
                  </a:lnTo>
                  <a:lnTo>
                    <a:pt y="177" x="47"/>
                  </a:lnTo>
                  <a:lnTo>
                    <a:pt y="191" x="57"/>
                  </a:lnTo>
                  <a:lnTo>
                    <a:pt y="204" x="69"/>
                  </a:lnTo>
                  <a:lnTo>
                    <a:pt y="191" x="81"/>
                  </a:lnTo>
                  <a:lnTo>
                    <a:pt y="180" x="70"/>
                  </a:lnTo>
                  <a:lnTo>
                    <a:pt y="167" x="61"/>
                  </a:lnTo>
                  <a:lnTo>
                    <a:pt y="155" x="54"/>
                  </a:lnTo>
                  <a:lnTo>
                    <a:pt y="142" x="49"/>
                  </a:lnTo>
                  <a:lnTo>
                    <a:pt y="129" x="44"/>
                  </a:lnTo>
                  <a:lnTo>
                    <a:pt y="116" x="42"/>
                  </a:lnTo>
                  <a:lnTo>
                    <a:pt y="102" x="39"/>
                  </a:lnTo>
                  <a:lnTo>
                    <a:pt y="89" x="37"/>
                  </a:lnTo>
                  <a:lnTo>
                    <a:pt y="64" x="35"/>
                  </a:lnTo>
                  <a:lnTo>
                    <a:pt y="41" x="32"/>
                  </a:lnTo>
                  <a:lnTo>
                    <a:pt y="30" x="29"/>
                  </a:lnTo>
                  <a:lnTo>
                    <a:pt y="19" x="25"/>
                  </a:lnTo>
                  <a:lnTo>
                    <a:pt y="9" x="20"/>
                  </a:lnTo>
                  <a:lnTo>
                    <a:pt y="0" x="13"/>
                  </a:lnTo>
                  <a:lnTo>
                    <a:pt y="13" x="0"/>
                  </a:lnTo>
                  <a:lnTo>
                    <a:pt y="0" x="1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94" name="Shape 7994"/>
            <p:cNvSpPr/>
            <p:nvPr/>
          </p:nvSpPr>
          <p:spPr>
            <a:xfrm>
              <a:off y="4991100" x="3121025"/>
              <a:ext cy="128586" cx="327025"/>
            </a:xfrm>
            <a:custGeom>
              <a:pathLst>
                <a:path w="206" extrusionOk="0" h="81">
                  <a:moveTo>
                    <a:pt y="68" x="206"/>
                  </a:moveTo>
                  <a:lnTo>
                    <a:pt y="68" x="206"/>
                  </a:lnTo>
                  <a:lnTo>
                    <a:pt y="55" x="192"/>
                  </a:lnTo>
                  <a:lnTo>
                    <a:pt y="46" x="178"/>
                  </a:lnTo>
                  <a:lnTo>
                    <a:pt y="38" x="163"/>
                  </a:lnTo>
                  <a:lnTo>
                    <a:pt y="33" x="148"/>
                  </a:lnTo>
                  <a:lnTo>
                    <a:pt y="27" x="134"/>
                  </a:lnTo>
                  <a:lnTo>
                    <a:pt y="24" x="120"/>
                  </a:lnTo>
                  <a:lnTo>
                    <a:pt y="21" x="105"/>
                  </a:lnTo>
                  <a:lnTo>
                    <a:pt y="20" x="91"/>
                  </a:lnTo>
                  <a:lnTo>
                    <a:pt y="17" x="66"/>
                  </a:lnTo>
                  <a:lnTo>
                    <a:pt y="14" x="43"/>
                  </a:lnTo>
                  <a:lnTo>
                    <a:pt y="12" x="33"/>
                  </a:lnTo>
                  <a:lnTo>
                    <a:pt y="9" x="26"/>
                  </a:lnTo>
                  <a:lnTo>
                    <a:pt y="4" x="19"/>
                  </a:lnTo>
                  <a:lnTo>
                    <a:pt y="0" x="13"/>
                  </a:lnTo>
                  <a:lnTo>
                    <a:pt y="13" x="0"/>
                  </a:lnTo>
                  <a:lnTo>
                    <a:pt y="20" x="9"/>
                  </a:lnTo>
                  <a:lnTo>
                    <a:pt y="24" x="19"/>
                  </a:lnTo>
                  <a:lnTo>
                    <a:pt y="29" x="29"/>
                  </a:lnTo>
                  <a:lnTo>
                    <a:pt y="31" x="40"/>
                  </a:lnTo>
                  <a:lnTo>
                    <a:pt y="34" x="64"/>
                  </a:lnTo>
                  <a:lnTo>
                    <a:pt y="37" x="90"/>
                  </a:lnTo>
                  <a:lnTo>
                    <a:pt y="38" x="103"/>
                  </a:lnTo>
                  <a:lnTo>
                    <a:pt y="41" x="115"/>
                  </a:lnTo>
                  <a:lnTo>
                    <a:pt y="44" x="129"/>
                  </a:lnTo>
                  <a:lnTo>
                    <a:pt y="48" x="142"/>
                  </a:lnTo>
                  <a:lnTo>
                    <a:pt y="54" x="155"/>
                  </a:lnTo>
                  <a:lnTo>
                    <a:pt y="61" x="169"/>
                  </a:lnTo>
                  <a:lnTo>
                    <a:pt y="70" x="180"/>
                  </a:lnTo>
                  <a:lnTo>
                    <a:pt y="81" x="193"/>
                  </a:lnTo>
                  <a:lnTo>
                    <a:pt y="81" x="193"/>
                  </a:lnTo>
                  <a:lnTo>
                    <a:pt y="68" x="20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95" name="Shape 7995"/>
            <p:cNvSpPr/>
            <p:nvPr/>
          </p:nvSpPr>
          <p:spPr>
            <a:xfrm>
              <a:off y="5059362" x="3187700"/>
              <a:ext cy="250825" cx="254000"/>
            </a:xfrm>
            <a:custGeom>
              <a:pathLst>
                <a:path w="160" extrusionOk="0" h="158">
                  <a:moveTo>
                    <a:pt y="147" x="147"/>
                  </a:moveTo>
                  <a:lnTo>
                    <a:pt y="143" x="138"/>
                  </a:lnTo>
                  <a:lnTo>
                    <a:pt y="136" x="127"/>
                  </a:lnTo>
                  <a:lnTo>
                    <a:pt y="126" x="116"/>
                  </a:lnTo>
                  <a:lnTo>
                    <a:pt y="117" x="106"/>
                  </a:lnTo>
                  <a:lnTo>
                    <a:pt y="158" x="36"/>
                  </a:lnTo>
                  <a:lnTo>
                    <a:pt y="147" x="19"/>
                  </a:lnTo>
                  <a:lnTo>
                    <a:pt y="88" x="76"/>
                  </a:lnTo>
                  <a:lnTo>
                    <a:pt y="76" x="65"/>
                  </a:lnTo>
                  <a:lnTo>
                    <a:pt y="62" x="53"/>
                  </a:lnTo>
                  <a:lnTo>
                    <a:pt y="49" x="41"/>
                  </a:lnTo>
                  <a:lnTo>
                    <a:pt y="37" x="31"/>
                  </a:lnTo>
                  <a:lnTo>
                    <a:pt y="48" x="4"/>
                  </a:lnTo>
                  <a:lnTo>
                    <a:pt y="44" x="0"/>
                  </a:lnTo>
                  <a:lnTo>
                    <a:pt y="21" x="19"/>
                  </a:lnTo>
                  <a:lnTo>
                    <a:pt y="14" x="14"/>
                  </a:lnTo>
                  <a:lnTo>
                    <a:pt y="18" x="21"/>
                  </a:lnTo>
                  <a:lnTo>
                    <a:pt y="0" x="44"/>
                  </a:lnTo>
                  <a:lnTo>
                    <a:pt y="4" x="48"/>
                  </a:lnTo>
                  <a:lnTo>
                    <a:pt y="31" x="36"/>
                  </a:lnTo>
                  <a:lnTo>
                    <a:pt y="41" x="49"/>
                  </a:lnTo>
                  <a:lnTo>
                    <a:pt y="52" x="63"/>
                  </a:lnTo>
                  <a:lnTo>
                    <a:pt y="65" x="76"/>
                  </a:lnTo>
                  <a:lnTo>
                    <a:pt y="75" x="89"/>
                  </a:lnTo>
                  <a:lnTo>
                    <a:pt y="20" x="148"/>
                  </a:lnTo>
                  <a:lnTo>
                    <a:pt y="35" x="160"/>
                  </a:lnTo>
                  <a:lnTo>
                    <a:pt y="106" x="117"/>
                  </a:lnTo>
                  <a:lnTo>
                    <a:pt y="114" x="126"/>
                  </a:lnTo>
                  <a:lnTo>
                    <a:pt y="127" x="136"/>
                  </a:lnTo>
                  <a:lnTo>
                    <a:pt y="139" x="144"/>
                  </a:lnTo>
                  <a:lnTo>
                    <a:pt y="147" x="1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96" name="Shape 7996"/>
            <p:cNvSpPr/>
            <p:nvPr/>
          </p:nvSpPr>
          <p:spPr>
            <a:xfrm>
              <a:off y="5059362" x="3187700"/>
              <a:ext cy="250825" cx="254000"/>
            </a:xfrm>
            <a:custGeom>
              <a:pathLst>
                <a:path w="160" extrusionOk="0" h="158">
                  <a:moveTo>
                    <a:pt y="147" x="147"/>
                  </a:moveTo>
                  <a:lnTo>
                    <a:pt y="143" x="138"/>
                  </a:lnTo>
                  <a:lnTo>
                    <a:pt y="136" x="127"/>
                  </a:lnTo>
                  <a:lnTo>
                    <a:pt y="126" x="116"/>
                  </a:lnTo>
                  <a:lnTo>
                    <a:pt y="117" x="106"/>
                  </a:lnTo>
                  <a:lnTo>
                    <a:pt y="158" x="36"/>
                  </a:lnTo>
                  <a:lnTo>
                    <a:pt y="147" x="19"/>
                  </a:lnTo>
                  <a:lnTo>
                    <a:pt y="88" x="76"/>
                  </a:lnTo>
                  <a:lnTo>
                    <a:pt y="76" x="65"/>
                  </a:lnTo>
                  <a:lnTo>
                    <a:pt y="62" x="53"/>
                  </a:lnTo>
                  <a:lnTo>
                    <a:pt y="49" x="41"/>
                  </a:lnTo>
                  <a:lnTo>
                    <a:pt y="37" x="31"/>
                  </a:lnTo>
                  <a:lnTo>
                    <a:pt y="48" x="4"/>
                  </a:lnTo>
                  <a:lnTo>
                    <a:pt y="44" x="0"/>
                  </a:lnTo>
                  <a:lnTo>
                    <a:pt y="21" x="19"/>
                  </a:lnTo>
                  <a:lnTo>
                    <a:pt y="14" x="14"/>
                  </a:lnTo>
                  <a:lnTo>
                    <a:pt y="18" x="21"/>
                  </a:lnTo>
                  <a:lnTo>
                    <a:pt y="0" x="44"/>
                  </a:lnTo>
                  <a:lnTo>
                    <a:pt y="4" x="48"/>
                  </a:lnTo>
                  <a:lnTo>
                    <a:pt y="31" x="36"/>
                  </a:lnTo>
                  <a:lnTo>
                    <a:pt y="41" x="49"/>
                  </a:lnTo>
                  <a:lnTo>
                    <a:pt y="52" x="63"/>
                  </a:lnTo>
                  <a:lnTo>
                    <a:pt y="65" x="76"/>
                  </a:lnTo>
                  <a:lnTo>
                    <a:pt y="75" x="89"/>
                  </a:lnTo>
                  <a:lnTo>
                    <a:pt y="20" x="148"/>
                  </a:lnTo>
                  <a:lnTo>
                    <a:pt y="35" x="160"/>
                  </a:lnTo>
                  <a:lnTo>
                    <a:pt y="106" x="117"/>
                  </a:lnTo>
                  <a:lnTo>
                    <a:pt y="114" x="126"/>
                  </a:lnTo>
                  <a:lnTo>
                    <a:pt y="127" x="136"/>
                  </a:lnTo>
                  <a:lnTo>
                    <a:pt y="139" x="144"/>
                  </a:lnTo>
                  <a:lnTo>
                    <a:pt y="147" x="147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7997" name="Shape 7997"/>
            <p:cNvSpPr/>
            <p:nvPr/>
          </p:nvSpPr>
          <p:spPr>
            <a:xfrm>
              <a:off y="3506787" x="4495800"/>
              <a:ext cy="385762" cx="838199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lnSpc>
                  <a:spcPct val="8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Radii all equal</a:t>
              </a:r>
            </a:p>
          </p:txBody>
        </p:sp>
        <p:sp>
          <p:nvSpPr>
            <p:cNvPr id="7998" name="Shape 7998"/>
            <p:cNvSpPr/>
            <p:nvPr/>
          </p:nvSpPr>
          <p:spPr>
            <a:xfrm>
              <a:off y="3429000" x="685800"/>
              <a:ext cy="547687" cx="1219199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l" rtl="0" lvl="0" marR="0" indent="0" marL="0">
                <a:buNone/>
              </a:pPr>
              <a:r>
                <a:rPr strike="noStrike" u="none" b="1" cap="none" baseline="0" sz="1400" lang="en-US" i="0">
                  <a:solidFill>
                    <a:srgbClr val="FF0000"/>
                  </a:solidFill>
                  <a:latin typeface="Arial"/>
                  <a:ea typeface="Arial"/>
                  <a:cs typeface="Arial"/>
                  <a:sym typeface="Arial"/>
                </a:rPr>
                <a:t>GOLF BALL</a:t>
              </a:r>
            </a:p>
          </p:txBody>
        </p:sp>
        <p:sp>
          <p:nvSpPr>
            <p:cNvPr id="7999" name="Shape 7999"/>
            <p:cNvSpPr/>
            <p:nvPr/>
          </p:nvSpPr>
          <p:spPr>
            <a:xfrm>
              <a:off y="5486400" x="1524000"/>
              <a:ext cy="436562" cx="1143000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lnSpc>
                  <a:spcPct val="9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1/8</a:t>
              </a:r>
            </a:p>
            <a:p>
              <a:pPr algn="ctr" rtl="0" lvl="0" marR="0" indent="0" marL="0">
                <a:lnSpc>
                  <a:spcPct val="9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loop</a:t>
              </a:r>
            </a:p>
          </p:txBody>
        </p:sp>
        <p:sp>
          <p:nvSpPr>
            <p:cNvPr id="8000" name="Shape 8000"/>
            <p:cNvSpPr/>
            <p:nvPr/>
          </p:nvSpPr>
          <p:spPr>
            <a:xfrm>
              <a:off y="5486400" x="4038600"/>
              <a:ext cy="436562" cx="1143000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lnSpc>
                  <a:spcPct val="9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1/8</a:t>
              </a:r>
            </a:p>
            <a:p>
              <a:pPr algn="ctr" rtl="0" lvl="0" marR="0" indent="0" marL="0">
                <a:lnSpc>
                  <a:spcPct val="9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loop</a:t>
              </a:r>
            </a:p>
          </p:txBody>
        </p:sp>
        <p:sp>
          <p:nvSpPr>
            <p:cNvPr id="8001" name="Shape 8001"/>
            <p:cNvSpPr/>
            <p:nvPr/>
          </p:nvSpPr>
          <p:spPr>
            <a:xfrm>
              <a:off y="3352800" x="2743200"/>
              <a:ext cy="436562" cx="1143000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lnSpc>
                  <a:spcPct val="9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3/4</a:t>
              </a:r>
            </a:p>
            <a:p>
              <a:pPr algn="ctr" rtl="0" lvl="0" marR="0" indent="0" marL="0">
                <a:lnSpc>
                  <a:spcPct val="9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loop</a:t>
              </a:r>
            </a:p>
          </p:txBody>
        </p:sp>
      </p:grpSp>
      <p:sp>
        <p:nvSpPr>
          <p:cNvPr id="8002" name="Shape 8002"/>
          <p:cNvSpPr/>
          <p:nvPr/>
        </p:nvSpPr>
        <p:spPr>
          <a:xfrm>
            <a:off y="152400" x="2185986"/>
            <a:ext cy="993774" cx="634206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Line/Loop/Roll/Horizontal Circle COMBINATIONS</a:t>
            </a:r>
          </a:p>
        </p:txBody>
      </p:sp>
    </p:spTree>
  </p:cSld>
  <p:clrMapOvr>
    <a:masterClrMapping/>
  </p:clrMapOvr>
  <p:transition spd="slow">
    <p:cut/>
  </p:transition>
</p:sld>
</file>

<file path=ppt/slides/slide6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8006" name="Shape 8006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007" name="Shape 8007"/>
          <p:cNvSpPr/>
          <p:nvPr/>
        </p:nvSpPr>
        <p:spPr>
          <a:xfrm>
            <a:off y="0" x="2185986"/>
            <a:ext cy="993774" cx="634206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Line/Loop/Roll/Horizontal Circle COMBINATIONS</a:t>
            </a:r>
          </a:p>
        </p:txBody>
      </p:sp>
      <p:sp>
        <p:nvSpPr>
          <p:cNvPr id="8008" name="Shape 8008"/>
          <p:cNvSpPr/>
          <p:nvPr/>
        </p:nvSpPr>
        <p:spPr>
          <a:xfrm>
            <a:off y="2255836" x="615950"/>
            <a:ext cy="1428749" cx="1346200"/>
          </a:xfrm>
          <a:custGeom>
            <a:pathLst>
              <a:path w="1111" extrusionOk="0" h="1111">
                <a:moveTo>
                  <a:pt y="556" x="1111"/>
                </a:moveTo>
                <a:lnTo>
                  <a:pt y="528" x="1110"/>
                </a:lnTo>
                <a:lnTo>
                  <a:pt y="499" x="1109"/>
                </a:lnTo>
                <a:lnTo>
                  <a:pt y="472" x="1104"/>
                </a:lnTo>
                <a:lnTo>
                  <a:pt y="444" x="1100"/>
                </a:lnTo>
                <a:lnTo>
                  <a:pt y="418" x="1093"/>
                </a:lnTo>
                <a:lnTo>
                  <a:pt y="391" x="1086"/>
                </a:lnTo>
                <a:lnTo>
                  <a:pt y="365" x="1077"/>
                </a:lnTo>
                <a:lnTo>
                  <a:pt y="340" x="1067"/>
                </a:lnTo>
                <a:lnTo>
                  <a:pt y="315" x="1056"/>
                </a:lnTo>
                <a:lnTo>
                  <a:pt y="291" x="1043"/>
                </a:lnTo>
                <a:lnTo>
                  <a:pt y="268" x="1030"/>
                </a:lnTo>
                <a:lnTo>
                  <a:pt y="245" x="1016"/>
                </a:lnTo>
                <a:lnTo>
                  <a:pt y="224" x="1000"/>
                </a:lnTo>
                <a:lnTo>
                  <a:pt y="203" x="983"/>
                </a:lnTo>
                <a:lnTo>
                  <a:pt y="183" x="966"/>
                </a:lnTo>
                <a:lnTo>
                  <a:pt y="164" x="948"/>
                </a:lnTo>
                <a:lnTo>
                  <a:pt y="146" x="929"/>
                </a:lnTo>
                <a:lnTo>
                  <a:pt y="127" x="909"/>
                </a:lnTo>
                <a:lnTo>
                  <a:pt y="112" x="888"/>
                </a:lnTo>
                <a:lnTo>
                  <a:pt y="96" x="866"/>
                </a:lnTo>
                <a:lnTo>
                  <a:pt y="82" x="844"/>
                </a:lnTo>
                <a:lnTo>
                  <a:pt y="67" x="819"/>
                </a:lnTo>
                <a:lnTo>
                  <a:pt y="56" x="796"/>
                </a:lnTo>
                <a:lnTo>
                  <a:pt y="45" x="771"/>
                </a:lnTo>
                <a:lnTo>
                  <a:pt y="35" x="747"/>
                </a:lnTo>
                <a:lnTo>
                  <a:pt y="26" x="721"/>
                </a:lnTo>
                <a:lnTo>
                  <a:pt y="19" x="694"/>
                </a:lnTo>
                <a:lnTo>
                  <a:pt y="12" x="667"/>
                </a:lnTo>
                <a:lnTo>
                  <a:pt y="7" x="640"/>
                </a:lnTo>
                <a:lnTo>
                  <a:pt y="3" x="613"/>
                </a:lnTo>
                <a:lnTo>
                  <a:pt y="2" x="584"/>
                </a:lnTo>
                <a:lnTo>
                  <a:pt y="0" x="556"/>
                </a:lnTo>
                <a:lnTo>
                  <a:pt y="2" x="527"/>
                </a:lnTo>
                <a:lnTo>
                  <a:pt y="3" x="499"/>
                </a:lnTo>
                <a:lnTo>
                  <a:pt y="7" x="472"/>
                </a:lnTo>
                <a:lnTo>
                  <a:pt y="12" x="445"/>
                </a:lnTo>
                <a:lnTo>
                  <a:pt y="19" x="417"/>
                </a:lnTo>
                <a:lnTo>
                  <a:pt y="26" x="390"/>
                </a:lnTo>
                <a:lnTo>
                  <a:pt y="35" x="365"/>
                </a:lnTo>
                <a:lnTo>
                  <a:pt y="45" x="340"/>
                </a:lnTo>
                <a:lnTo>
                  <a:pt y="56" x="315"/>
                </a:lnTo>
                <a:lnTo>
                  <a:pt y="67" x="292"/>
                </a:lnTo>
                <a:lnTo>
                  <a:pt y="82" x="268"/>
                </a:lnTo>
                <a:lnTo>
                  <a:pt y="96" x="246"/>
                </a:lnTo>
                <a:lnTo>
                  <a:pt y="112" x="224"/>
                </a:lnTo>
                <a:lnTo>
                  <a:pt y="127" x="202"/>
                </a:lnTo>
                <a:lnTo>
                  <a:pt y="146" x="182"/>
                </a:lnTo>
                <a:lnTo>
                  <a:pt y="164" x="164"/>
                </a:lnTo>
                <a:lnTo>
                  <a:pt y="183" x="145"/>
                </a:lnTo>
                <a:lnTo>
                  <a:pt y="203" x="128"/>
                </a:lnTo>
                <a:lnTo>
                  <a:pt y="224" x="111"/>
                </a:lnTo>
                <a:lnTo>
                  <a:pt y="245" x="95"/>
                </a:lnTo>
                <a:lnTo>
                  <a:pt y="268" x="81"/>
                </a:lnTo>
                <a:lnTo>
                  <a:pt y="291" x="68"/>
                </a:lnTo>
                <a:lnTo>
                  <a:pt y="315" x="55"/>
                </a:lnTo>
                <a:lnTo>
                  <a:pt y="340" x="44"/>
                </a:lnTo>
                <a:lnTo>
                  <a:pt y="365" x="34"/>
                </a:lnTo>
                <a:lnTo>
                  <a:pt y="391" x="26"/>
                </a:lnTo>
                <a:lnTo>
                  <a:pt y="418" x="18"/>
                </a:lnTo>
                <a:lnTo>
                  <a:pt y="444" x="11"/>
                </a:lnTo>
                <a:lnTo>
                  <a:pt y="472" x="7"/>
                </a:lnTo>
                <a:lnTo>
                  <a:pt y="499" x="4"/>
                </a:lnTo>
                <a:lnTo>
                  <a:pt y="528" x="1"/>
                </a:lnTo>
                <a:lnTo>
                  <a:pt y="556" x="0"/>
                </a:lnTo>
                <a:lnTo>
                  <a:pt y="585" x="1"/>
                </a:lnTo>
                <a:lnTo>
                  <a:pt y="613" x="4"/>
                </a:lnTo>
                <a:lnTo>
                  <a:pt y="640" x="7"/>
                </a:lnTo>
                <a:lnTo>
                  <a:pt y="667" x="11"/>
                </a:lnTo>
                <a:lnTo>
                  <a:pt y="694" x="18"/>
                </a:lnTo>
                <a:lnTo>
                  <a:pt y="720" x="26"/>
                </a:lnTo>
                <a:lnTo>
                  <a:pt y="747" x="34"/>
                </a:lnTo>
                <a:lnTo>
                  <a:pt y="771" x="44"/>
                </a:lnTo>
                <a:lnTo>
                  <a:pt y="796" x="55"/>
                </a:lnTo>
                <a:lnTo>
                  <a:pt y="820" x="68"/>
                </a:lnTo>
                <a:lnTo>
                  <a:pt y="844" x="81"/>
                </a:lnTo>
                <a:lnTo>
                  <a:pt y="865" x="95"/>
                </a:lnTo>
                <a:lnTo>
                  <a:pt y="888" x="111"/>
                </a:lnTo>
                <a:lnTo>
                  <a:pt y="908" x="128"/>
                </a:lnTo>
                <a:lnTo>
                  <a:pt y="928" x="145"/>
                </a:lnTo>
                <a:lnTo>
                  <a:pt y="948" x="164"/>
                </a:lnTo>
                <a:lnTo>
                  <a:pt y="967" x="182"/>
                </a:lnTo>
                <a:lnTo>
                  <a:pt y="984" x="202"/>
                </a:lnTo>
                <a:lnTo>
                  <a:pt y="1001" x="224"/>
                </a:lnTo>
                <a:lnTo>
                  <a:pt y="1017" x="246"/>
                </a:lnTo>
                <a:lnTo>
                  <a:pt y="1031" x="268"/>
                </a:lnTo>
                <a:lnTo>
                  <a:pt y="1044" x="292"/>
                </a:lnTo>
                <a:lnTo>
                  <a:pt y="1056" x="315"/>
                </a:lnTo>
                <a:lnTo>
                  <a:pt y="1068" x="340"/>
                </a:lnTo>
                <a:lnTo>
                  <a:pt y="1078" x="365"/>
                </a:lnTo>
                <a:lnTo>
                  <a:pt y="1086" x="390"/>
                </a:lnTo>
                <a:lnTo>
                  <a:pt y="1094" x="417"/>
                </a:lnTo>
                <a:lnTo>
                  <a:pt y="1099" x="445"/>
                </a:lnTo>
                <a:lnTo>
                  <a:pt y="1105" x="472"/>
                </a:lnTo>
                <a:lnTo>
                  <a:pt y="1108" x="499"/>
                </a:lnTo>
                <a:lnTo>
                  <a:pt y="1111" x="527"/>
                </a:lnTo>
                <a:lnTo>
                  <a:pt y="1111" x="556"/>
                </a:lnTo>
                <a:lnTo>
                  <a:pt y="1111" x="584"/>
                </a:lnTo>
                <a:lnTo>
                  <a:pt y="1108" x="613"/>
                </a:lnTo>
                <a:lnTo>
                  <a:pt y="1105" x="640"/>
                </a:lnTo>
                <a:lnTo>
                  <a:pt y="1099" x="667"/>
                </a:lnTo>
                <a:lnTo>
                  <a:pt y="1094" x="694"/>
                </a:lnTo>
                <a:lnTo>
                  <a:pt y="1086" x="721"/>
                </a:lnTo>
                <a:lnTo>
                  <a:pt y="1078" x="747"/>
                </a:lnTo>
                <a:lnTo>
                  <a:pt y="1068" x="771"/>
                </a:lnTo>
                <a:lnTo>
                  <a:pt y="1056" x="796"/>
                </a:lnTo>
                <a:lnTo>
                  <a:pt y="1044" x="819"/>
                </a:lnTo>
                <a:lnTo>
                  <a:pt y="1031" x="844"/>
                </a:lnTo>
                <a:lnTo>
                  <a:pt y="1017" x="866"/>
                </a:lnTo>
                <a:lnTo>
                  <a:pt y="1001" x="888"/>
                </a:lnTo>
                <a:lnTo>
                  <a:pt y="984" x="909"/>
                </a:lnTo>
                <a:lnTo>
                  <a:pt y="967" x="929"/>
                </a:lnTo>
                <a:lnTo>
                  <a:pt y="948" x="948"/>
                </a:lnTo>
                <a:lnTo>
                  <a:pt y="928" x="966"/>
                </a:lnTo>
                <a:lnTo>
                  <a:pt y="908" x="983"/>
                </a:lnTo>
                <a:lnTo>
                  <a:pt y="888" x="1000"/>
                </a:lnTo>
                <a:lnTo>
                  <a:pt y="865" x="1016"/>
                </a:lnTo>
                <a:lnTo>
                  <a:pt y="844" x="1030"/>
                </a:lnTo>
                <a:lnTo>
                  <a:pt y="820" x="1043"/>
                </a:lnTo>
                <a:lnTo>
                  <a:pt y="796" x="1056"/>
                </a:lnTo>
                <a:lnTo>
                  <a:pt y="771" x="1067"/>
                </a:lnTo>
                <a:lnTo>
                  <a:pt y="747" x="1077"/>
                </a:lnTo>
                <a:lnTo>
                  <a:pt y="720" x="1086"/>
                </a:lnTo>
                <a:lnTo>
                  <a:pt y="694" x="1093"/>
                </a:lnTo>
                <a:lnTo>
                  <a:pt y="667" x="1100"/>
                </a:lnTo>
                <a:lnTo>
                  <a:pt y="640" x="1104"/>
                </a:lnTo>
                <a:lnTo>
                  <a:pt y="613" x="1109"/>
                </a:lnTo>
                <a:lnTo>
                  <a:pt y="585" x="1110"/>
                </a:lnTo>
                <a:lnTo>
                  <a:pt y="556" x="1111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009" name="Shape 8009"/>
          <p:cNvSpPr/>
          <p:nvPr/>
        </p:nvSpPr>
        <p:spPr>
          <a:xfrm>
            <a:off y="2268536" x="2636836"/>
            <a:ext cy="563562" cx="530224"/>
          </a:xfrm>
          <a:custGeom>
            <a:pathLst>
              <a:path w="437" extrusionOk="0" h="438">
                <a:moveTo>
                  <a:pt y="220" x="437"/>
                </a:moveTo>
                <a:lnTo>
                  <a:pt y="197" x="436"/>
                </a:lnTo>
                <a:lnTo>
                  <a:pt y="176" x="433"/>
                </a:lnTo>
                <a:lnTo>
                  <a:pt y="154" x="427"/>
                </a:lnTo>
                <a:lnTo>
                  <a:pt y="134" x="420"/>
                </a:lnTo>
                <a:lnTo>
                  <a:pt y="116" x="410"/>
                </a:lnTo>
                <a:lnTo>
                  <a:pt y="97" x="400"/>
                </a:lnTo>
                <a:lnTo>
                  <a:pt y="80" x="387"/>
                </a:lnTo>
                <a:lnTo>
                  <a:pt y="64" x="373"/>
                </a:lnTo>
                <a:lnTo>
                  <a:pt y="50" x="357"/>
                </a:lnTo>
                <a:lnTo>
                  <a:pt y="39" x="340"/>
                </a:lnTo>
                <a:lnTo>
                  <a:pt y="27" x="323"/>
                </a:lnTo>
                <a:lnTo>
                  <a:pt y="17" x="303"/>
                </a:lnTo>
                <a:lnTo>
                  <a:pt y="10" x="283"/>
                </a:lnTo>
                <a:lnTo>
                  <a:pt y="5" x="262"/>
                </a:lnTo>
                <a:lnTo>
                  <a:pt y="2" x="241"/>
                </a:lnTo>
                <a:lnTo>
                  <a:pt y="0" x="219"/>
                </a:lnTo>
                <a:lnTo>
                  <a:pt y="2" x="196"/>
                </a:lnTo>
                <a:lnTo>
                  <a:pt y="5" x="175"/>
                </a:lnTo>
                <a:lnTo>
                  <a:pt y="10" x="154"/>
                </a:lnTo>
                <a:lnTo>
                  <a:pt y="17" x="134"/>
                </a:lnTo>
                <a:lnTo>
                  <a:pt y="27" x="115"/>
                </a:lnTo>
                <a:lnTo>
                  <a:pt y="39" x="97"/>
                </a:lnTo>
                <a:lnTo>
                  <a:pt y="50" x="79"/>
                </a:lnTo>
                <a:lnTo>
                  <a:pt y="64" x="64"/>
                </a:lnTo>
                <a:lnTo>
                  <a:pt y="80" x="50"/>
                </a:lnTo>
                <a:lnTo>
                  <a:pt y="97" x="37"/>
                </a:lnTo>
                <a:lnTo>
                  <a:pt y="116" x="27"/>
                </a:lnTo>
                <a:lnTo>
                  <a:pt y="134" x="17"/>
                </a:lnTo>
                <a:lnTo>
                  <a:pt y="154" x="10"/>
                </a:lnTo>
                <a:lnTo>
                  <a:pt y="176" x="4"/>
                </a:lnTo>
                <a:lnTo>
                  <a:pt y="197" x="1"/>
                </a:lnTo>
                <a:lnTo>
                  <a:pt y="220" x="0"/>
                </a:lnTo>
                <a:lnTo>
                  <a:pt y="241" x="1"/>
                </a:lnTo>
                <a:lnTo>
                  <a:pt y="264" x="4"/>
                </a:lnTo>
                <a:lnTo>
                  <a:pt y="284" x="10"/>
                </a:lnTo>
                <a:lnTo>
                  <a:pt y="304" x="17"/>
                </a:lnTo>
                <a:lnTo>
                  <a:pt y="324" x="27"/>
                </a:lnTo>
                <a:lnTo>
                  <a:pt y="341" x="37"/>
                </a:lnTo>
                <a:lnTo>
                  <a:pt y="358" x="50"/>
                </a:lnTo>
                <a:lnTo>
                  <a:pt y="374" x="64"/>
                </a:lnTo>
                <a:lnTo>
                  <a:pt y="388" x="79"/>
                </a:lnTo>
                <a:lnTo>
                  <a:pt y="401" x="97"/>
                </a:lnTo>
                <a:lnTo>
                  <a:pt y="412" x="115"/>
                </a:lnTo>
                <a:lnTo>
                  <a:pt y="421" x="134"/>
                </a:lnTo>
                <a:lnTo>
                  <a:pt y="428" x="154"/>
                </a:lnTo>
                <a:lnTo>
                  <a:pt y="434" x="175"/>
                </a:lnTo>
                <a:lnTo>
                  <a:pt y="436" x="196"/>
                </a:lnTo>
                <a:lnTo>
                  <a:pt y="438" x="219"/>
                </a:lnTo>
                <a:lnTo>
                  <a:pt y="436" x="241"/>
                </a:lnTo>
                <a:lnTo>
                  <a:pt y="434" x="262"/>
                </a:lnTo>
                <a:lnTo>
                  <a:pt y="428" x="283"/>
                </a:lnTo>
                <a:lnTo>
                  <a:pt y="421" x="303"/>
                </a:lnTo>
                <a:lnTo>
                  <a:pt y="412" x="323"/>
                </a:lnTo>
                <a:lnTo>
                  <a:pt y="401" x="340"/>
                </a:lnTo>
                <a:lnTo>
                  <a:pt y="388" x="357"/>
                </a:lnTo>
                <a:lnTo>
                  <a:pt y="374" x="373"/>
                </a:lnTo>
                <a:lnTo>
                  <a:pt y="358" x="387"/>
                </a:lnTo>
                <a:lnTo>
                  <a:pt y="341" x="400"/>
                </a:lnTo>
                <a:lnTo>
                  <a:pt y="324" x="410"/>
                </a:lnTo>
                <a:lnTo>
                  <a:pt y="304" x="420"/>
                </a:lnTo>
                <a:lnTo>
                  <a:pt y="284" x="427"/>
                </a:lnTo>
                <a:lnTo>
                  <a:pt y="264" x="433"/>
                </a:lnTo>
                <a:lnTo>
                  <a:pt y="241" x="436"/>
                </a:lnTo>
                <a:lnTo>
                  <a:pt y="220" x="437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010" name="Shape 8010"/>
          <p:cNvSpPr/>
          <p:nvPr/>
        </p:nvSpPr>
        <p:spPr>
          <a:xfrm>
            <a:off y="2268536" x="3452812"/>
            <a:ext cy="563562" cx="531812"/>
          </a:xfrm>
          <a:custGeom>
            <a:pathLst>
              <a:path w="438" extrusionOk="0" h="438">
                <a:moveTo>
                  <a:pt y="220" x="0"/>
                </a:moveTo>
                <a:lnTo>
                  <a:pt y="197" x="2"/>
                </a:lnTo>
                <a:lnTo>
                  <a:pt y="176" x="5"/>
                </a:lnTo>
                <a:lnTo>
                  <a:pt y="154" x="10"/>
                </a:lnTo>
                <a:lnTo>
                  <a:pt y="134" x="17"/>
                </a:lnTo>
                <a:lnTo>
                  <a:pt y="116" x="27"/>
                </a:lnTo>
                <a:lnTo>
                  <a:pt y="97" x="37"/>
                </a:lnTo>
                <a:lnTo>
                  <a:pt y="80" x="50"/>
                </a:lnTo>
                <a:lnTo>
                  <a:pt y="64" x="64"/>
                </a:lnTo>
                <a:lnTo>
                  <a:pt y="50" x="80"/>
                </a:lnTo>
                <a:lnTo>
                  <a:pt y="39" x="97"/>
                </a:lnTo>
                <a:lnTo>
                  <a:pt y="27" x="114"/>
                </a:lnTo>
                <a:lnTo>
                  <a:pt y="17" x="134"/>
                </a:lnTo>
                <a:lnTo>
                  <a:pt y="10" x="154"/>
                </a:lnTo>
                <a:lnTo>
                  <a:pt y="5" x="176"/>
                </a:lnTo>
                <a:lnTo>
                  <a:pt y="2" x="197"/>
                </a:lnTo>
                <a:lnTo>
                  <a:pt y="0" x="218"/>
                </a:lnTo>
                <a:lnTo>
                  <a:pt y="2" x="241"/>
                </a:lnTo>
                <a:lnTo>
                  <a:pt y="5" x="263"/>
                </a:lnTo>
                <a:lnTo>
                  <a:pt y="10" x="284"/>
                </a:lnTo>
                <a:lnTo>
                  <a:pt y="17" x="304"/>
                </a:lnTo>
                <a:lnTo>
                  <a:pt y="27" x="322"/>
                </a:lnTo>
                <a:lnTo>
                  <a:pt y="39" x="341"/>
                </a:lnTo>
                <a:lnTo>
                  <a:pt y="50" x="358"/>
                </a:lnTo>
                <a:lnTo>
                  <a:pt y="64" x="374"/>
                </a:lnTo>
                <a:lnTo>
                  <a:pt y="80" x="388"/>
                </a:lnTo>
                <a:lnTo>
                  <a:pt y="97" x="401"/>
                </a:lnTo>
                <a:lnTo>
                  <a:pt y="116" x="411"/>
                </a:lnTo>
                <a:lnTo>
                  <a:pt y="134" x="421"/>
                </a:lnTo>
                <a:lnTo>
                  <a:pt y="154" x="428"/>
                </a:lnTo>
                <a:lnTo>
                  <a:pt y="176" x="434"/>
                </a:lnTo>
                <a:lnTo>
                  <a:pt y="197" x="436"/>
                </a:lnTo>
                <a:lnTo>
                  <a:pt y="220" x="438"/>
                </a:lnTo>
                <a:lnTo>
                  <a:pt y="241" x="436"/>
                </a:lnTo>
                <a:lnTo>
                  <a:pt y="264" x="434"/>
                </a:lnTo>
                <a:lnTo>
                  <a:pt y="284" x="428"/>
                </a:lnTo>
                <a:lnTo>
                  <a:pt y="304" x="421"/>
                </a:lnTo>
                <a:lnTo>
                  <a:pt y="324" x="411"/>
                </a:lnTo>
                <a:lnTo>
                  <a:pt y="341" x="401"/>
                </a:lnTo>
                <a:lnTo>
                  <a:pt y="358" x="388"/>
                </a:lnTo>
                <a:lnTo>
                  <a:pt y="374" x="374"/>
                </a:lnTo>
                <a:lnTo>
                  <a:pt y="388" x="358"/>
                </a:lnTo>
                <a:lnTo>
                  <a:pt y="401" x="341"/>
                </a:lnTo>
                <a:lnTo>
                  <a:pt y="412" x="322"/>
                </a:lnTo>
                <a:lnTo>
                  <a:pt y="421" x="304"/>
                </a:lnTo>
                <a:lnTo>
                  <a:pt y="428" x="284"/>
                </a:lnTo>
                <a:lnTo>
                  <a:pt y="434" x="263"/>
                </a:lnTo>
                <a:lnTo>
                  <a:pt y="436" x="241"/>
                </a:lnTo>
                <a:lnTo>
                  <a:pt y="438" x="218"/>
                </a:lnTo>
                <a:lnTo>
                  <a:pt y="436" x="197"/>
                </a:lnTo>
                <a:lnTo>
                  <a:pt y="434" x="176"/>
                </a:lnTo>
                <a:lnTo>
                  <a:pt y="428" x="154"/>
                </a:lnTo>
                <a:lnTo>
                  <a:pt y="421" x="134"/>
                </a:lnTo>
                <a:lnTo>
                  <a:pt y="412" x="114"/>
                </a:lnTo>
                <a:lnTo>
                  <a:pt y="401" x="97"/>
                </a:lnTo>
                <a:lnTo>
                  <a:pt y="388" x="80"/>
                </a:lnTo>
                <a:lnTo>
                  <a:pt y="374" x="64"/>
                </a:lnTo>
                <a:lnTo>
                  <a:pt y="358" x="50"/>
                </a:lnTo>
                <a:lnTo>
                  <a:pt y="341" x="37"/>
                </a:lnTo>
                <a:lnTo>
                  <a:pt y="324" x="27"/>
                </a:lnTo>
                <a:lnTo>
                  <a:pt y="304" x="17"/>
                </a:lnTo>
                <a:lnTo>
                  <a:pt y="284" x="10"/>
                </a:lnTo>
                <a:lnTo>
                  <a:pt y="264" x="5"/>
                </a:lnTo>
                <a:lnTo>
                  <a:pt y="241" x="2"/>
                </a:lnTo>
                <a:lnTo>
                  <a:pt y="220" x="0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011" name="Shape 8011"/>
          <p:cNvSpPr/>
          <p:nvPr/>
        </p:nvSpPr>
        <p:spPr>
          <a:xfrm>
            <a:off y="4270375" x="593725"/>
            <a:ext cy="1427161" cx="1347787"/>
          </a:xfrm>
          <a:custGeom>
            <a:pathLst>
              <a:path w="1111" extrusionOk="0" h="1109">
                <a:moveTo>
                  <a:pt y="554" x="1111"/>
                </a:moveTo>
                <a:lnTo>
                  <a:pt y="526" x="1110"/>
                </a:lnTo>
                <a:lnTo>
                  <a:pt y="497" x="1109"/>
                </a:lnTo>
                <a:lnTo>
                  <a:pt y="470" x="1104"/>
                </a:lnTo>
                <a:lnTo>
                  <a:pt y="443" x="1100"/>
                </a:lnTo>
                <a:lnTo>
                  <a:pt y="416" x="1093"/>
                </a:lnTo>
                <a:lnTo>
                  <a:pt y="389" x="1086"/>
                </a:lnTo>
                <a:lnTo>
                  <a:pt y="363" x="1077"/>
                </a:lnTo>
                <a:lnTo>
                  <a:pt y="339" x="1067"/>
                </a:lnTo>
                <a:lnTo>
                  <a:pt y="313" x="1056"/>
                </a:lnTo>
                <a:lnTo>
                  <a:pt y="290" x="1043"/>
                </a:lnTo>
                <a:lnTo>
                  <a:pt y="266" x="1030"/>
                </a:lnTo>
                <a:lnTo>
                  <a:pt y="243" x="1016"/>
                </a:lnTo>
                <a:lnTo>
                  <a:pt y="222" x="1000"/>
                </a:lnTo>
                <a:lnTo>
                  <a:pt y="201" x="983"/>
                </a:lnTo>
                <a:lnTo>
                  <a:pt y="181" x="966"/>
                </a:lnTo>
                <a:lnTo>
                  <a:pt y="162" x="948"/>
                </a:lnTo>
                <a:lnTo>
                  <a:pt y="144" x="929"/>
                </a:lnTo>
                <a:lnTo>
                  <a:pt y="127" x="909"/>
                </a:lnTo>
                <a:lnTo>
                  <a:pt y="109" x="888"/>
                </a:lnTo>
                <a:lnTo>
                  <a:pt y="94" x="866"/>
                </a:lnTo>
                <a:lnTo>
                  <a:pt y="80" x="844"/>
                </a:lnTo>
                <a:lnTo>
                  <a:pt y="67" x="819"/>
                </a:lnTo>
                <a:lnTo>
                  <a:pt y="54" x="796"/>
                </a:lnTo>
                <a:lnTo>
                  <a:pt y="42" x="771"/>
                </a:lnTo>
                <a:lnTo>
                  <a:pt y="32" x="747"/>
                </a:lnTo>
                <a:lnTo>
                  <a:pt y="24" x="721"/>
                </a:lnTo>
                <a:lnTo>
                  <a:pt y="17" x="694"/>
                </a:lnTo>
                <a:lnTo>
                  <a:pt y="10" x="667"/>
                </a:lnTo>
                <a:lnTo>
                  <a:pt y="5" x="640"/>
                </a:lnTo>
                <a:lnTo>
                  <a:pt y="3" x="613"/>
                </a:lnTo>
                <a:lnTo>
                  <a:pt y="0" x="584"/>
                </a:lnTo>
                <a:lnTo>
                  <a:pt y="0" x="556"/>
                </a:lnTo>
                <a:lnTo>
                  <a:pt y="0" x="527"/>
                </a:lnTo>
                <a:lnTo>
                  <a:pt y="3" x="499"/>
                </a:lnTo>
                <a:lnTo>
                  <a:pt y="5" x="472"/>
                </a:lnTo>
                <a:lnTo>
                  <a:pt y="10" x="445"/>
                </a:lnTo>
                <a:lnTo>
                  <a:pt y="17" x="417"/>
                </a:lnTo>
                <a:lnTo>
                  <a:pt y="24" x="390"/>
                </a:lnTo>
                <a:lnTo>
                  <a:pt y="32" x="365"/>
                </a:lnTo>
                <a:lnTo>
                  <a:pt y="42" x="340"/>
                </a:lnTo>
                <a:lnTo>
                  <a:pt y="54" x="315"/>
                </a:lnTo>
                <a:lnTo>
                  <a:pt y="67" x="292"/>
                </a:lnTo>
                <a:lnTo>
                  <a:pt y="80" x="268"/>
                </a:lnTo>
                <a:lnTo>
                  <a:pt y="94" x="246"/>
                </a:lnTo>
                <a:lnTo>
                  <a:pt y="109" x="224"/>
                </a:lnTo>
                <a:lnTo>
                  <a:pt y="127" x="202"/>
                </a:lnTo>
                <a:lnTo>
                  <a:pt y="144" x="182"/>
                </a:lnTo>
                <a:lnTo>
                  <a:pt y="162" x="164"/>
                </a:lnTo>
                <a:lnTo>
                  <a:pt y="181" x="145"/>
                </a:lnTo>
                <a:lnTo>
                  <a:pt y="201" x="128"/>
                </a:lnTo>
                <a:lnTo>
                  <a:pt y="222" x="111"/>
                </a:lnTo>
                <a:lnTo>
                  <a:pt y="243" x="95"/>
                </a:lnTo>
                <a:lnTo>
                  <a:pt y="266" x="81"/>
                </a:lnTo>
                <a:lnTo>
                  <a:pt y="290" x="68"/>
                </a:lnTo>
                <a:lnTo>
                  <a:pt y="313" x="55"/>
                </a:lnTo>
                <a:lnTo>
                  <a:pt y="339" x="44"/>
                </a:lnTo>
                <a:lnTo>
                  <a:pt y="363" x="34"/>
                </a:lnTo>
                <a:lnTo>
                  <a:pt y="389" x="26"/>
                </a:lnTo>
                <a:lnTo>
                  <a:pt y="416" x="18"/>
                </a:lnTo>
                <a:lnTo>
                  <a:pt y="443" x="11"/>
                </a:lnTo>
                <a:lnTo>
                  <a:pt y="470" x="7"/>
                </a:lnTo>
                <a:lnTo>
                  <a:pt y="497" x="4"/>
                </a:lnTo>
                <a:lnTo>
                  <a:pt y="526" x="1"/>
                </a:lnTo>
                <a:lnTo>
                  <a:pt y="554" x="0"/>
                </a:lnTo>
                <a:lnTo>
                  <a:pt y="583" x="1"/>
                </a:lnTo>
                <a:lnTo>
                  <a:pt y="611" x="4"/>
                </a:lnTo>
                <a:lnTo>
                  <a:pt y="638" x="7"/>
                </a:lnTo>
                <a:lnTo>
                  <a:pt y="665" x="11"/>
                </a:lnTo>
                <a:lnTo>
                  <a:pt y="692" x="18"/>
                </a:lnTo>
                <a:lnTo>
                  <a:pt y="719" x="26"/>
                </a:lnTo>
                <a:lnTo>
                  <a:pt y="745" x="34"/>
                </a:lnTo>
                <a:lnTo>
                  <a:pt y="769" x="44"/>
                </a:lnTo>
                <a:lnTo>
                  <a:pt y="795" x="55"/>
                </a:lnTo>
                <a:lnTo>
                  <a:pt y="818" x="68"/>
                </a:lnTo>
                <a:lnTo>
                  <a:pt y="842" x="81"/>
                </a:lnTo>
                <a:lnTo>
                  <a:pt y="865" x="95"/>
                </a:lnTo>
                <a:lnTo>
                  <a:pt y="886" x="111"/>
                </a:lnTo>
                <a:lnTo>
                  <a:pt y="908" x="128"/>
                </a:lnTo>
                <a:lnTo>
                  <a:pt y="928" x="145"/>
                </a:lnTo>
                <a:lnTo>
                  <a:pt y="946" x="164"/>
                </a:lnTo>
                <a:lnTo>
                  <a:pt y="965" x="182"/>
                </a:lnTo>
                <a:lnTo>
                  <a:pt y="982" x="202"/>
                </a:lnTo>
                <a:lnTo>
                  <a:pt y="999" x="224"/>
                </a:lnTo>
                <a:lnTo>
                  <a:pt y="1014" x="246"/>
                </a:lnTo>
                <a:lnTo>
                  <a:pt y="1029" x="268"/>
                </a:lnTo>
                <a:lnTo>
                  <a:pt y="1042" x="292"/>
                </a:lnTo>
                <a:lnTo>
                  <a:pt y="1054" x="315"/>
                </a:lnTo>
                <a:lnTo>
                  <a:pt y="1066" x="340"/>
                </a:lnTo>
                <a:lnTo>
                  <a:pt y="1076" x="365"/>
                </a:lnTo>
                <a:lnTo>
                  <a:pt y="1084" x="390"/>
                </a:lnTo>
                <a:lnTo>
                  <a:pt y="1091" x="417"/>
                </a:lnTo>
                <a:lnTo>
                  <a:pt y="1099" x="445"/>
                </a:lnTo>
                <a:lnTo>
                  <a:pt y="1103" x="472"/>
                </a:lnTo>
                <a:lnTo>
                  <a:pt y="1106" x="499"/>
                </a:lnTo>
                <a:lnTo>
                  <a:pt y="1109" x="527"/>
                </a:lnTo>
                <a:lnTo>
                  <a:pt y="1109" x="556"/>
                </a:lnTo>
                <a:lnTo>
                  <a:pt y="1109" x="584"/>
                </a:lnTo>
                <a:lnTo>
                  <a:pt y="1106" x="613"/>
                </a:lnTo>
                <a:lnTo>
                  <a:pt y="1103" x="640"/>
                </a:lnTo>
                <a:lnTo>
                  <a:pt y="1099" x="667"/>
                </a:lnTo>
                <a:lnTo>
                  <a:pt y="1091" x="694"/>
                </a:lnTo>
                <a:lnTo>
                  <a:pt y="1084" x="721"/>
                </a:lnTo>
                <a:lnTo>
                  <a:pt y="1076" x="747"/>
                </a:lnTo>
                <a:lnTo>
                  <a:pt y="1066" x="771"/>
                </a:lnTo>
                <a:lnTo>
                  <a:pt y="1054" x="796"/>
                </a:lnTo>
                <a:lnTo>
                  <a:pt y="1042" x="819"/>
                </a:lnTo>
                <a:lnTo>
                  <a:pt y="1029" x="844"/>
                </a:lnTo>
                <a:lnTo>
                  <a:pt y="1014" x="866"/>
                </a:lnTo>
                <a:lnTo>
                  <a:pt y="999" x="888"/>
                </a:lnTo>
                <a:lnTo>
                  <a:pt y="982" x="909"/>
                </a:lnTo>
                <a:lnTo>
                  <a:pt y="965" x="929"/>
                </a:lnTo>
                <a:lnTo>
                  <a:pt y="946" x="948"/>
                </a:lnTo>
                <a:lnTo>
                  <a:pt y="928" x="966"/>
                </a:lnTo>
                <a:lnTo>
                  <a:pt y="908" x="983"/>
                </a:lnTo>
                <a:lnTo>
                  <a:pt y="886" x="1000"/>
                </a:lnTo>
                <a:lnTo>
                  <a:pt y="865" x="1016"/>
                </a:lnTo>
                <a:lnTo>
                  <a:pt y="842" x="1030"/>
                </a:lnTo>
                <a:lnTo>
                  <a:pt y="818" x="1043"/>
                </a:lnTo>
                <a:lnTo>
                  <a:pt y="795" x="1056"/>
                </a:lnTo>
                <a:lnTo>
                  <a:pt y="769" x="1067"/>
                </a:lnTo>
                <a:lnTo>
                  <a:pt y="745" x="1077"/>
                </a:lnTo>
                <a:lnTo>
                  <a:pt y="719" x="1086"/>
                </a:lnTo>
                <a:lnTo>
                  <a:pt y="692" x="1093"/>
                </a:lnTo>
                <a:lnTo>
                  <a:pt y="665" x="1100"/>
                </a:lnTo>
                <a:lnTo>
                  <a:pt y="638" x="1104"/>
                </a:lnTo>
                <a:lnTo>
                  <a:pt y="611" x="1109"/>
                </a:lnTo>
                <a:lnTo>
                  <a:pt y="583" x="1110"/>
                </a:lnTo>
                <a:lnTo>
                  <a:pt y="554" x="1111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012" name="Shape 8012"/>
          <p:cNvSpPr/>
          <p:nvPr/>
        </p:nvSpPr>
        <p:spPr>
          <a:xfrm>
            <a:off y="4270375" x="2636836"/>
            <a:ext cy="1427161" cx="1347787"/>
          </a:xfrm>
          <a:custGeom>
            <a:pathLst>
              <a:path w="1110" extrusionOk="0" h="1109">
                <a:moveTo>
                  <a:pt y="554" x="1110"/>
                </a:moveTo>
                <a:lnTo>
                  <a:pt y="526" x="1110"/>
                </a:lnTo>
                <a:lnTo>
                  <a:pt y="497" x="1107"/>
                </a:lnTo>
                <a:lnTo>
                  <a:pt y="470" x="1104"/>
                </a:lnTo>
                <a:lnTo>
                  <a:pt y="443" x="1098"/>
                </a:lnTo>
                <a:lnTo>
                  <a:pt y="416" x="1093"/>
                </a:lnTo>
                <a:lnTo>
                  <a:pt y="389" x="1086"/>
                </a:lnTo>
                <a:lnTo>
                  <a:pt y="363" x="1077"/>
                </a:lnTo>
                <a:lnTo>
                  <a:pt y="339" x="1067"/>
                </a:lnTo>
                <a:lnTo>
                  <a:pt y="313" x="1056"/>
                </a:lnTo>
                <a:lnTo>
                  <a:pt y="290" x="1043"/>
                </a:lnTo>
                <a:lnTo>
                  <a:pt y="266" x="1030"/>
                </a:lnTo>
                <a:lnTo>
                  <a:pt y="243" x="1016"/>
                </a:lnTo>
                <a:lnTo>
                  <a:pt y="222" x="1000"/>
                </a:lnTo>
                <a:lnTo>
                  <a:pt y="201" x="983"/>
                </a:lnTo>
                <a:lnTo>
                  <a:pt y="181" x="966"/>
                </a:lnTo>
                <a:lnTo>
                  <a:pt y="162" x="947"/>
                </a:lnTo>
                <a:lnTo>
                  <a:pt y="144" x="927"/>
                </a:lnTo>
                <a:lnTo>
                  <a:pt y="127" x="907"/>
                </a:lnTo>
                <a:lnTo>
                  <a:pt y="109" x="887"/>
                </a:lnTo>
                <a:lnTo>
                  <a:pt y="94" x="865"/>
                </a:lnTo>
                <a:lnTo>
                  <a:pt y="80" x="842"/>
                </a:lnTo>
                <a:lnTo>
                  <a:pt y="67" x="819"/>
                </a:lnTo>
                <a:lnTo>
                  <a:pt y="54" x="795"/>
                </a:lnTo>
                <a:lnTo>
                  <a:pt y="42" x="771"/>
                </a:lnTo>
                <a:lnTo>
                  <a:pt y="32" x="745"/>
                </a:lnTo>
                <a:lnTo>
                  <a:pt y="24" x="719"/>
                </a:lnTo>
                <a:lnTo>
                  <a:pt y="17" x="694"/>
                </a:lnTo>
                <a:lnTo>
                  <a:pt y="10" x="667"/>
                </a:lnTo>
                <a:lnTo>
                  <a:pt y="5" x="640"/>
                </a:lnTo>
                <a:lnTo>
                  <a:pt y="3" x="611"/>
                </a:lnTo>
                <a:lnTo>
                  <a:pt y="0" x="584"/>
                </a:lnTo>
                <a:lnTo>
                  <a:pt y="0" x="555"/>
                </a:lnTo>
                <a:lnTo>
                  <a:pt y="0" x="527"/>
                </a:lnTo>
                <a:lnTo>
                  <a:pt y="3" x="498"/>
                </a:lnTo>
                <a:lnTo>
                  <a:pt y="5" x="471"/>
                </a:lnTo>
                <a:lnTo>
                  <a:pt y="10" x="443"/>
                </a:lnTo>
                <a:lnTo>
                  <a:pt y="17" x="417"/>
                </a:lnTo>
                <a:lnTo>
                  <a:pt y="24" x="390"/>
                </a:lnTo>
                <a:lnTo>
                  <a:pt y="32" x="365"/>
                </a:lnTo>
                <a:lnTo>
                  <a:pt y="42" x="339"/>
                </a:lnTo>
                <a:lnTo>
                  <a:pt y="54" x="315"/>
                </a:lnTo>
                <a:lnTo>
                  <a:pt y="67" x="290"/>
                </a:lnTo>
                <a:lnTo>
                  <a:pt y="80" x="268"/>
                </a:lnTo>
                <a:lnTo>
                  <a:pt y="94" x="245"/>
                </a:lnTo>
                <a:lnTo>
                  <a:pt y="109" x="223"/>
                </a:lnTo>
                <a:lnTo>
                  <a:pt y="127" x="202"/>
                </a:lnTo>
                <a:lnTo>
                  <a:pt y="144" x="182"/>
                </a:lnTo>
                <a:lnTo>
                  <a:pt y="162" x="162"/>
                </a:lnTo>
                <a:lnTo>
                  <a:pt y="181" x="145"/>
                </a:lnTo>
                <a:lnTo>
                  <a:pt y="201" x="127"/>
                </a:lnTo>
                <a:lnTo>
                  <a:pt y="222" x="111"/>
                </a:lnTo>
                <a:lnTo>
                  <a:pt y="243" x="95"/>
                </a:lnTo>
                <a:lnTo>
                  <a:pt y="266" x="81"/>
                </a:lnTo>
                <a:lnTo>
                  <a:pt y="290" x="67"/>
                </a:lnTo>
                <a:lnTo>
                  <a:pt y="313" x="55"/>
                </a:lnTo>
                <a:lnTo>
                  <a:pt y="339" x="44"/>
                </a:lnTo>
                <a:lnTo>
                  <a:pt y="363" x="34"/>
                </a:lnTo>
                <a:lnTo>
                  <a:pt y="389" x="25"/>
                </a:lnTo>
                <a:lnTo>
                  <a:pt y="416" x="17"/>
                </a:lnTo>
                <a:lnTo>
                  <a:pt y="443" x="11"/>
                </a:lnTo>
                <a:lnTo>
                  <a:pt y="470" x="7"/>
                </a:lnTo>
                <a:lnTo>
                  <a:pt y="497" x="3"/>
                </a:lnTo>
                <a:lnTo>
                  <a:pt y="526" x="1"/>
                </a:lnTo>
                <a:lnTo>
                  <a:pt y="554" x="0"/>
                </a:lnTo>
                <a:lnTo>
                  <a:pt y="583" x="1"/>
                </a:lnTo>
                <a:lnTo>
                  <a:pt y="611" x="3"/>
                </a:lnTo>
                <a:lnTo>
                  <a:pt y="638" x="7"/>
                </a:lnTo>
                <a:lnTo>
                  <a:pt y="665" x="11"/>
                </a:lnTo>
                <a:lnTo>
                  <a:pt y="692" x="17"/>
                </a:lnTo>
                <a:lnTo>
                  <a:pt y="719" x="25"/>
                </a:lnTo>
                <a:lnTo>
                  <a:pt y="745" x="34"/>
                </a:lnTo>
                <a:lnTo>
                  <a:pt y="769" x="44"/>
                </a:lnTo>
                <a:lnTo>
                  <a:pt y="795" x="55"/>
                </a:lnTo>
                <a:lnTo>
                  <a:pt y="818" x="67"/>
                </a:lnTo>
                <a:lnTo>
                  <a:pt y="842" x="81"/>
                </a:lnTo>
                <a:lnTo>
                  <a:pt y="865" x="95"/>
                </a:lnTo>
                <a:lnTo>
                  <a:pt y="886" x="111"/>
                </a:lnTo>
                <a:lnTo>
                  <a:pt y="908" x="127"/>
                </a:lnTo>
                <a:lnTo>
                  <a:pt y="928" x="145"/>
                </a:lnTo>
                <a:lnTo>
                  <a:pt y="946" x="162"/>
                </a:lnTo>
                <a:lnTo>
                  <a:pt y="965" x="182"/>
                </a:lnTo>
                <a:lnTo>
                  <a:pt y="982" x="202"/>
                </a:lnTo>
                <a:lnTo>
                  <a:pt y="999" x="223"/>
                </a:lnTo>
                <a:lnTo>
                  <a:pt y="1014" x="245"/>
                </a:lnTo>
                <a:lnTo>
                  <a:pt y="1029" x="268"/>
                </a:lnTo>
                <a:lnTo>
                  <a:pt y="1042" x="290"/>
                </a:lnTo>
                <a:lnTo>
                  <a:pt y="1054" x="315"/>
                </a:lnTo>
                <a:lnTo>
                  <a:pt y="1066" x="339"/>
                </a:lnTo>
                <a:lnTo>
                  <a:pt y="1076" x="365"/>
                </a:lnTo>
                <a:lnTo>
                  <a:pt y="1084" x="390"/>
                </a:lnTo>
                <a:lnTo>
                  <a:pt y="1091" x="417"/>
                </a:lnTo>
                <a:lnTo>
                  <a:pt y="1099" x="443"/>
                </a:lnTo>
                <a:lnTo>
                  <a:pt y="1103" x="471"/>
                </a:lnTo>
                <a:lnTo>
                  <a:pt y="1106" x="498"/>
                </a:lnTo>
                <a:lnTo>
                  <a:pt y="1109" x="527"/>
                </a:lnTo>
                <a:lnTo>
                  <a:pt y="1109" x="555"/>
                </a:lnTo>
                <a:lnTo>
                  <a:pt y="1109" x="584"/>
                </a:lnTo>
                <a:lnTo>
                  <a:pt y="1106" x="611"/>
                </a:lnTo>
                <a:lnTo>
                  <a:pt y="1103" x="640"/>
                </a:lnTo>
                <a:lnTo>
                  <a:pt y="1099" x="667"/>
                </a:lnTo>
                <a:lnTo>
                  <a:pt y="1091" x="694"/>
                </a:lnTo>
                <a:lnTo>
                  <a:pt y="1084" x="719"/>
                </a:lnTo>
                <a:lnTo>
                  <a:pt y="1076" x="745"/>
                </a:lnTo>
                <a:lnTo>
                  <a:pt y="1066" x="771"/>
                </a:lnTo>
                <a:lnTo>
                  <a:pt y="1054" x="795"/>
                </a:lnTo>
                <a:lnTo>
                  <a:pt y="1042" x="819"/>
                </a:lnTo>
                <a:lnTo>
                  <a:pt y="1029" x="842"/>
                </a:lnTo>
                <a:lnTo>
                  <a:pt y="1014" x="865"/>
                </a:lnTo>
                <a:lnTo>
                  <a:pt y="999" x="887"/>
                </a:lnTo>
                <a:lnTo>
                  <a:pt y="982" x="907"/>
                </a:lnTo>
                <a:lnTo>
                  <a:pt y="965" x="927"/>
                </a:lnTo>
                <a:lnTo>
                  <a:pt y="946" x="947"/>
                </a:lnTo>
                <a:lnTo>
                  <a:pt y="928" x="966"/>
                </a:lnTo>
                <a:lnTo>
                  <a:pt y="908" x="983"/>
                </a:lnTo>
                <a:lnTo>
                  <a:pt y="886" x="1000"/>
                </a:lnTo>
                <a:lnTo>
                  <a:pt y="865" x="1016"/>
                </a:lnTo>
                <a:lnTo>
                  <a:pt y="842" x="1030"/>
                </a:lnTo>
                <a:lnTo>
                  <a:pt y="818" x="1043"/>
                </a:lnTo>
                <a:lnTo>
                  <a:pt y="795" x="1056"/>
                </a:lnTo>
                <a:lnTo>
                  <a:pt y="769" x="1067"/>
                </a:lnTo>
                <a:lnTo>
                  <a:pt y="745" x="1077"/>
                </a:lnTo>
                <a:lnTo>
                  <a:pt y="719" x="1086"/>
                </a:lnTo>
                <a:lnTo>
                  <a:pt y="692" x="1093"/>
                </a:lnTo>
                <a:lnTo>
                  <a:pt y="665" x="1098"/>
                </a:lnTo>
                <a:lnTo>
                  <a:pt y="638" x="1104"/>
                </a:lnTo>
                <a:lnTo>
                  <a:pt y="611" x="1107"/>
                </a:lnTo>
                <a:lnTo>
                  <a:pt y="583" x="1110"/>
                </a:lnTo>
                <a:lnTo>
                  <a:pt y="554" x="1110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013" name="Shape 8013"/>
          <p:cNvSpPr/>
          <p:nvPr/>
        </p:nvSpPr>
        <p:spPr>
          <a:xfrm>
            <a:off y="1404937" x="5186362"/>
            <a:ext cy="1425574" cx="1346199"/>
          </a:xfrm>
          <a:custGeom>
            <a:pathLst>
              <a:path w="1110" extrusionOk="0" h="1110">
                <a:moveTo>
                  <a:pt y="554" x="1110"/>
                </a:moveTo>
                <a:lnTo>
                  <a:pt y="526" x="1110"/>
                </a:lnTo>
                <a:lnTo>
                  <a:pt y="499" x="1107"/>
                </a:lnTo>
                <a:lnTo>
                  <a:pt y="470" x="1104"/>
                </a:lnTo>
                <a:lnTo>
                  <a:pt y="443" x="1098"/>
                </a:lnTo>
                <a:lnTo>
                  <a:pt y="416" x="1093"/>
                </a:lnTo>
                <a:lnTo>
                  <a:pt y="390" x="1085"/>
                </a:lnTo>
                <a:lnTo>
                  <a:pt y="365" x="1077"/>
                </a:lnTo>
                <a:lnTo>
                  <a:pt y="339" x="1067"/>
                </a:lnTo>
                <a:lnTo>
                  <a:pt y="315" x="1056"/>
                </a:lnTo>
                <a:lnTo>
                  <a:pt y="291" x="1043"/>
                </a:lnTo>
                <a:lnTo>
                  <a:pt y="268" x="1030"/>
                </a:lnTo>
                <a:lnTo>
                  <a:pt y="245" x="1016"/>
                </a:lnTo>
                <a:lnTo>
                  <a:pt y="224" x="1000"/>
                </a:lnTo>
                <a:lnTo>
                  <a:pt y="202" x="983"/>
                </a:lnTo>
                <a:lnTo>
                  <a:pt y="182" x="966"/>
                </a:lnTo>
                <a:lnTo>
                  <a:pt y="162" x="947"/>
                </a:lnTo>
                <a:lnTo>
                  <a:pt y="144" x="927"/>
                </a:lnTo>
                <a:lnTo>
                  <a:pt y="127" x="907"/>
                </a:lnTo>
                <a:lnTo>
                  <a:pt y="111" x="887"/>
                </a:lnTo>
                <a:lnTo>
                  <a:pt y="95" x="865"/>
                </a:lnTo>
                <a:lnTo>
                  <a:pt y="80" x="843"/>
                </a:lnTo>
                <a:lnTo>
                  <a:pt y="67" x="819"/>
                </a:lnTo>
                <a:lnTo>
                  <a:pt y="54" x="795"/>
                </a:lnTo>
                <a:lnTo>
                  <a:pt y="44" x="771"/>
                </a:lnTo>
                <a:lnTo>
                  <a:pt y="34" x="745"/>
                </a:lnTo>
                <a:lnTo>
                  <a:pt y="25" x="719"/>
                </a:lnTo>
                <a:lnTo>
                  <a:pt y="17" x="694"/>
                </a:lnTo>
                <a:lnTo>
                  <a:pt y="11" x="667"/>
                </a:lnTo>
                <a:lnTo>
                  <a:pt y="6" x="639"/>
                </a:lnTo>
                <a:lnTo>
                  <a:pt y="3" x="611"/>
                </a:lnTo>
                <a:lnTo>
                  <a:pt y="0" x="584"/>
                </a:lnTo>
                <a:lnTo>
                  <a:pt y="0" x="555"/>
                </a:lnTo>
                <a:lnTo>
                  <a:pt y="0" x="527"/>
                </a:lnTo>
                <a:lnTo>
                  <a:pt y="3" x="498"/>
                </a:lnTo>
                <a:lnTo>
                  <a:pt y="6" x="471"/>
                </a:lnTo>
                <a:lnTo>
                  <a:pt y="11" x="443"/>
                </a:lnTo>
                <a:lnTo>
                  <a:pt y="17" x="417"/>
                </a:lnTo>
                <a:lnTo>
                  <a:pt y="25" x="390"/>
                </a:lnTo>
                <a:lnTo>
                  <a:pt y="34" x="364"/>
                </a:lnTo>
                <a:lnTo>
                  <a:pt y="44" x="339"/>
                </a:lnTo>
                <a:lnTo>
                  <a:pt y="54" x="315"/>
                </a:lnTo>
                <a:lnTo>
                  <a:pt y="67" x="290"/>
                </a:lnTo>
                <a:lnTo>
                  <a:pt y="80" x="267"/>
                </a:lnTo>
                <a:lnTo>
                  <a:pt y="95" x="245"/>
                </a:lnTo>
                <a:lnTo>
                  <a:pt y="111" x="223"/>
                </a:lnTo>
                <a:lnTo>
                  <a:pt y="127" x="202"/>
                </a:lnTo>
                <a:lnTo>
                  <a:pt y="144" x="182"/>
                </a:lnTo>
                <a:lnTo>
                  <a:pt y="162" x="163"/>
                </a:lnTo>
                <a:lnTo>
                  <a:pt y="182" x="145"/>
                </a:lnTo>
                <a:lnTo>
                  <a:pt y="202" x="126"/>
                </a:lnTo>
                <a:lnTo>
                  <a:pt y="224" x="111"/>
                </a:lnTo>
                <a:lnTo>
                  <a:pt y="245" x="95"/>
                </a:lnTo>
                <a:lnTo>
                  <a:pt y="268" x="81"/>
                </a:lnTo>
                <a:lnTo>
                  <a:pt y="291" x="67"/>
                </a:lnTo>
                <a:lnTo>
                  <a:pt y="315" x="55"/>
                </a:lnTo>
                <a:lnTo>
                  <a:pt y="339" x="44"/>
                </a:lnTo>
                <a:lnTo>
                  <a:pt y="365" x="34"/>
                </a:lnTo>
                <a:lnTo>
                  <a:pt y="390" x="25"/>
                </a:lnTo>
                <a:lnTo>
                  <a:pt y="416" x="17"/>
                </a:lnTo>
                <a:lnTo>
                  <a:pt y="443" x="11"/>
                </a:lnTo>
                <a:lnTo>
                  <a:pt y="470" x="7"/>
                </a:lnTo>
                <a:lnTo>
                  <a:pt y="499" x="2"/>
                </a:lnTo>
                <a:lnTo>
                  <a:pt y="526" x="1"/>
                </a:lnTo>
                <a:lnTo>
                  <a:pt y="554" x="0"/>
                </a:lnTo>
                <a:lnTo>
                  <a:pt y="583" x="1"/>
                </a:lnTo>
                <a:lnTo>
                  <a:pt y="611" x="2"/>
                </a:lnTo>
                <a:lnTo>
                  <a:pt y="640" x="7"/>
                </a:lnTo>
                <a:lnTo>
                  <a:pt y="667" x="11"/>
                </a:lnTo>
                <a:lnTo>
                  <a:pt y="694" x="17"/>
                </a:lnTo>
                <a:lnTo>
                  <a:pt y="720" x="25"/>
                </a:lnTo>
                <a:lnTo>
                  <a:pt y="745" x="34"/>
                </a:lnTo>
                <a:lnTo>
                  <a:pt y="771" x="44"/>
                </a:lnTo>
                <a:lnTo>
                  <a:pt y="795" x="55"/>
                </a:lnTo>
                <a:lnTo>
                  <a:pt y="819" x="67"/>
                </a:lnTo>
                <a:lnTo>
                  <a:pt y="842" x="81"/>
                </a:lnTo>
                <a:lnTo>
                  <a:pt y="865" x="95"/>
                </a:lnTo>
                <a:lnTo>
                  <a:pt y="886" x="111"/>
                </a:lnTo>
                <a:lnTo>
                  <a:pt y="908" x="126"/>
                </a:lnTo>
                <a:lnTo>
                  <a:pt y="928" x="145"/>
                </a:lnTo>
                <a:lnTo>
                  <a:pt y="948" x="163"/>
                </a:lnTo>
                <a:lnTo>
                  <a:pt y="966" x="182"/>
                </a:lnTo>
                <a:lnTo>
                  <a:pt y="983" x="202"/>
                </a:lnTo>
                <a:lnTo>
                  <a:pt y="999" x="223"/>
                </a:lnTo>
                <a:lnTo>
                  <a:pt y="1015" x="245"/>
                </a:lnTo>
                <a:lnTo>
                  <a:pt y="1029" x="267"/>
                </a:lnTo>
                <a:lnTo>
                  <a:pt y="1043" x="290"/>
                </a:lnTo>
                <a:lnTo>
                  <a:pt y="1054" x="315"/>
                </a:lnTo>
                <a:lnTo>
                  <a:pt y="1066" x="339"/>
                </a:lnTo>
                <a:lnTo>
                  <a:pt y="1076" x="364"/>
                </a:lnTo>
                <a:lnTo>
                  <a:pt y="1084" x="390"/>
                </a:lnTo>
                <a:lnTo>
                  <a:pt y="1093" x="417"/>
                </a:lnTo>
                <a:lnTo>
                  <a:pt y="1099" x="443"/>
                </a:lnTo>
                <a:lnTo>
                  <a:pt y="1103" x="471"/>
                </a:lnTo>
                <a:lnTo>
                  <a:pt y="1107" x="498"/>
                </a:lnTo>
                <a:lnTo>
                  <a:pt y="1109" x="527"/>
                </a:lnTo>
                <a:lnTo>
                  <a:pt y="1110" x="555"/>
                </a:lnTo>
                <a:lnTo>
                  <a:pt y="1109" x="584"/>
                </a:lnTo>
                <a:lnTo>
                  <a:pt y="1107" x="611"/>
                </a:lnTo>
                <a:lnTo>
                  <a:pt y="1103" x="639"/>
                </a:lnTo>
                <a:lnTo>
                  <a:pt y="1099" x="667"/>
                </a:lnTo>
                <a:lnTo>
                  <a:pt y="1093" x="694"/>
                </a:lnTo>
                <a:lnTo>
                  <a:pt y="1084" x="719"/>
                </a:lnTo>
                <a:lnTo>
                  <a:pt y="1076" x="745"/>
                </a:lnTo>
                <a:lnTo>
                  <a:pt y="1066" x="771"/>
                </a:lnTo>
                <a:lnTo>
                  <a:pt y="1054" x="795"/>
                </a:lnTo>
                <a:lnTo>
                  <a:pt y="1043" x="819"/>
                </a:lnTo>
                <a:lnTo>
                  <a:pt y="1029" x="843"/>
                </a:lnTo>
                <a:lnTo>
                  <a:pt y="1015" x="865"/>
                </a:lnTo>
                <a:lnTo>
                  <a:pt y="999" x="887"/>
                </a:lnTo>
                <a:lnTo>
                  <a:pt y="983" x="907"/>
                </a:lnTo>
                <a:lnTo>
                  <a:pt y="966" x="927"/>
                </a:lnTo>
                <a:lnTo>
                  <a:pt y="948" x="947"/>
                </a:lnTo>
                <a:lnTo>
                  <a:pt y="928" x="966"/>
                </a:lnTo>
                <a:lnTo>
                  <a:pt y="908" x="983"/>
                </a:lnTo>
                <a:lnTo>
                  <a:pt y="886" x="1000"/>
                </a:lnTo>
                <a:lnTo>
                  <a:pt y="865" x="1016"/>
                </a:lnTo>
                <a:lnTo>
                  <a:pt y="842" x="1030"/>
                </a:lnTo>
                <a:lnTo>
                  <a:pt y="819" x="1043"/>
                </a:lnTo>
                <a:lnTo>
                  <a:pt y="795" x="1056"/>
                </a:lnTo>
                <a:lnTo>
                  <a:pt y="771" x="1067"/>
                </a:lnTo>
                <a:lnTo>
                  <a:pt y="745" x="1077"/>
                </a:lnTo>
                <a:lnTo>
                  <a:pt y="720" x="1085"/>
                </a:lnTo>
                <a:lnTo>
                  <a:pt y="694" x="1093"/>
                </a:lnTo>
                <a:lnTo>
                  <a:pt y="667" x="1098"/>
                </a:lnTo>
                <a:lnTo>
                  <a:pt y="640" x="1104"/>
                </a:lnTo>
                <a:lnTo>
                  <a:pt y="611" x="1107"/>
                </a:lnTo>
                <a:lnTo>
                  <a:pt y="583" x="1110"/>
                </a:lnTo>
                <a:lnTo>
                  <a:pt y="554" x="1110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014" name="Shape 8014"/>
          <p:cNvSpPr/>
          <p:nvPr/>
        </p:nvSpPr>
        <p:spPr>
          <a:xfrm>
            <a:off y="2843211" x="5186362"/>
            <a:ext cy="1428750" cx="1346199"/>
          </a:xfrm>
          <a:custGeom>
            <a:pathLst>
              <a:path w="1110" extrusionOk="0" h="1110">
                <a:moveTo>
                  <a:pt y="556" x="1110"/>
                </a:moveTo>
                <a:lnTo>
                  <a:pt y="527" x="1110"/>
                </a:lnTo>
                <a:lnTo>
                  <a:pt y="499" x="1107"/>
                </a:lnTo>
                <a:lnTo>
                  <a:pt y="472" x="1104"/>
                </a:lnTo>
                <a:lnTo>
                  <a:pt y="445" x="1098"/>
                </a:lnTo>
                <a:lnTo>
                  <a:pt y="418" x="1093"/>
                </a:lnTo>
                <a:lnTo>
                  <a:pt y="391" x="1085"/>
                </a:lnTo>
                <a:lnTo>
                  <a:pt y="365" x="1077"/>
                </a:lnTo>
                <a:lnTo>
                  <a:pt y="341" x="1067"/>
                </a:lnTo>
                <a:lnTo>
                  <a:pt y="315" x="1056"/>
                </a:lnTo>
                <a:lnTo>
                  <a:pt y="292" x="1043"/>
                </a:lnTo>
                <a:lnTo>
                  <a:pt y="268" x="1030"/>
                </a:lnTo>
                <a:lnTo>
                  <a:pt y="245" x="1016"/>
                </a:lnTo>
                <a:lnTo>
                  <a:pt y="224" x="1000"/>
                </a:lnTo>
                <a:lnTo>
                  <a:pt y="202" x="983"/>
                </a:lnTo>
                <a:lnTo>
                  <a:pt y="182" x="966"/>
                </a:lnTo>
                <a:lnTo>
                  <a:pt y="164" x="947"/>
                </a:lnTo>
                <a:lnTo>
                  <a:pt y="145" x="927"/>
                </a:lnTo>
                <a:lnTo>
                  <a:pt y="128" x="907"/>
                </a:lnTo>
                <a:lnTo>
                  <a:pt y="111" x="887"/>
                </a:lnTo>
                <a:lnTo>
                  <a:pt y="96" x="865"/>
                </a:lnTo>
                <a:lnTo>
                  <a:pt y="81" x="843"/>
                </a:lnTo>
                <a:lnTo>
                  <a:pt y="68" x="819"/>
                </a:lnTo>
                <a:lnTo>
                  <a:pt y="56" x="795"/>
                </a:lnTo>
                <a:lnTo>
                  <a:pt y="44" x="771"/>
                </a:lnTo>
                <a:lnTo>
                  <a:pt y="34" x="745"/>
                </a:lnTo>
                <a:lnTo>
                  <a:pt y="26" x="719"/>
                </a:lnTo>
                <a:lnTo>
                  <a:pt y="19" x="694"/>
                </a:lnTo>
                <a:lnTo>
                  <a:pt y="11" x="667"/>
                </a:lnTo>
                <a:lnTo>
                  <a:pt y="7" x="639"/>
                </a:lnTo>
                <a:lnTo>
                  <a:pt y="3" x="611"/>
                </a:lnTo>
                <a:lnTo>
                  <a:pt y="1" x="584"/>
                </a:lnTo>
                <a:lnTo>
                  <a:pt y="0" x="555"/>
                </a:lnTo>
                <a:lnTo>
                  <a:pt y="1" x="527"/>
                </a:lnTo>
                <a:lnTo>
                  <a:pt y="3" x="498"/>
                </a:lnTo>
                <a:lnTo>
                  <a:pt y="7" x="471"/>
                </a:lnTo>
                <a:lnTo>
                  <a:pt y="11" x="443"/>
                </a:lnTo>
                <a:lnTo>
                  <a:pt y="19" x="417"/>
                </a:lnTo>
                <a:lnTo>
                  <a:pt y="26" x="390"/>
                </a:lnTo>
                <a:lnTo>
                  <a:pt y="34" x="364"/>
                </a:lnTo>
                <a:lnTo>
                  <a:pt y="44" x="339"/>
                </a:lnTo>
                <a:lnTo>
                  <a:pt y="56" x="315"/>
                </a:lnTo>
                <a:lnTo>
                  <a:pt y="68" x="290"/>
                </a:lnTo>
                <a:lnTo>
                  <a:pt y="81" x="267"/>
                </a:lnTo>
                <a:lnTo>
                  <a:pt y="96" x="245"/>
                </a:lnTo>
                <a:lnTo>
                  <a:pt y="111" x="223"/>
                </a:lnTo>
                <a:lnTo>
                  <a:pt y="128" x="202"/>
                </a:lnTo>
                <a:lnTo>
                  <a:pt y="145" x="182"/>
                </a:lnTo>
                <a:lnTo>
                  <a:pt y="164" x="163"/>
                </a:lnTo>
                <a:lnTo>
                  <a:pt y="182" x="145"/>
                </a:lnTo>
                <a:lnTo>
                  <a:pt y="202" x="126"/>
                </a:lnTo>
                <a:lnTo>
                  <a:pt y="224" x="111"/>
                </a:lnTo>
                <a:lnTo>
                  <a:pt y="245" x="95"/>
                </a:lnTo>
                <a:lnTo>
                  <a:pt y="268" x="81"/>
                </a:lnTo>
                <a:lnTo>
                  <a:pt y="292" x="67"/>
                </a:lnTo>
                <a:lnTo>
                  <a:pt y="315" x="55"/>
                </a:lnTo>
                <a:lnTo>
                  <a:pt y="341" x="44"/>
                </a:lnTo>
                <a:lnTo>
                  <a:pt y="365" x="34"/>
                </a:lnTo>
                <a:lnTo>
                  <a:pt y="391" x="25"/>
                </a:lnTo>
                <a:lnTo>
                  <a:pt y="418" x="17"/>
                </a:lnTo>
                <a:lnTo>
                  <a:pt y="445" x="11"/>
                </a:lnTo>
                <a:lnTo>
                  <a:pt y="472" x="7"/>
                </a:lnTo>
                <a:lnTo>
                  <a:pt y="499" x="2"/>
                </a:lnTo>
                <a:lnTo>
                  <a:pt y="527" x="1"/>
                </a:lnTo>
                <a:lnTo>
                  <a:pt y="556" x="0"/>
                </a:lnTo>
                <a:lnTo>
                  <a:pt y="584" x="1"/>
                </a:lnTo>
                <a:lnTo>
                  <a:pt y="613" x="2"/>
                </a:lnTo>
                <a:lnTo>
                  <a:pt y="640" x="7"/>
                </a:lnTo>
                <a:lnTo>
                  <a:pt y="667" x="11"/>
                </a:lnTo>
                <a:lnTo>
                  <a:pt y="694" x="17"/>
                </a:lnTo>
                <a:lnTo>
                  <a:pt y="721" x="25"/>
                </a:lnTo>
                <a:lnTo>
                  <a:pt y="747" x="34"/>
                </a:lnTo>
                <a:lnTo>
                  <a:pt y="771" x="44"/>
                </a:lnTo>
                <a:lnTo>
                  <a:pt y="797" x="55"/>
                </a:lnTo>
                <a:lnTo>
                  <a:pt y="820" x="67"/>
                </a:lnTo>
                <a:lnTo>
                  <a:pt y="844" x="81"/>
                </a:lnTo>
                <a:lnTo>
                  <a:pt y="865" x="95"/>
                </a:lnTo>
                <a:lnTo>
                  <a:pt y="888" x="111"/>
                </a:lnTo>
                <a:lnTo>
                  <a:pt y="908" x="126"/>
                </a:lnTo>
                <a:lnTo>
                  <a:pt y="929" x="145"/>
                </a:lnTo>
                <a:lnTo>
                  <a:pt y="948" x="163"/>
                </a:lnTo>
                <a:lnTo>
                  <a:pt y="966" x="182"/>
                </a:lnTo>
                <a:lnTo>
                  <a:pt y="983" x="202"/>
                </a:lnTo>
                <a:lnTo>
                  <a:pt y="1001" x="223"/>
                </a:lnTo>
                <a:lnTo>
                  <a:pt y="1016" x="245"/>
                </a:lnTo>
                <a:lnTo>
                  <a:pt y="1030" x="267"/>
                </a:lnTo>
                <a:lnTo>
                  <a:pt y="1043" x="290"/>
                </a:lnTo>
                <a:lnTo>
                  <a:pt y="1056" x="315"/>
                </a:lnTo>
                <a:lnTo>
                  <a:pt y="1068" x="339"/>
                </a:lnTo>
                <a:lnTo>
                  <a:pt y="1078" x="364"/>
                </a:lnTo>
                <a:lnTo>
                  <a:pt y="1086" x="390"/>
                </a:lnTo>
                <a:lnTo>
                  <a:pt y="1093" x="417"/>
                </a:lnTo>
                <a:lnTo>
                  <a:pt y="1099" x="443"/>
                </a:lnTo>
                <a:lnTo>
                  <a:pt y="1105" x="471"/>
                </a:lnTo>
                <a:lnTo>
                  <a:pt y="1107" x="498"/>
                </a:lnTo>
                <a:lnTo>
                  <a:pt y="1110" x="527"/>
                </a:lnTo>
                <a:lnTo>
                  <a:pt y="1110" x="555"/>
                </a:lnTo>
                <a:lnTo>
                  <a:pt y="1110" x="584"/>
                </a:lnTo>
                <a:lnTo>
                  <a:pt y="1107" x="611"/>
                </a:lnTo>
                <a:lnTo>
                  <a:pt y="1105" x="639"/>
                </a:lnTo>
                <a:lnTo>
                  <a:pt y="1099" x="667"/>
                </a:lnTo>
                <a:lnTo>
                  <a:pt y="1093" x="694"/>
                </a:lnTo>
                <a:lnTo>
                  <a:pt y="1086" x="719"/>
                </a:lnTo>
                <a:lnTo>
                  <a:pt y="1078" x="745"/>
                </a:lnTo>
                <a:lnTo>
                  <a:pt y="1068" x="771"/>
                </a:lnTo>
                <a:lnTo>
                  <a:pt y="1056" x="795"/>
                </a:lnTo>
                <a:lnTo>
                  <a:pt y="1043" x="819"/>
                </a:lnTo>
                <a:lnTo>
                  <a:pt y="1030" x="843"/>
                </a:lnTo>
                <a:lnTo>
                  <a:pt y="1016" x="865"/>
                </a:lnTo>
                <a:lnTo>
                  <a:pt y="1001" x="887"/>
                </a:lnTo>
                <a:lnTo>
                  <a:pt y="983" x="907"/>
                </a:lnTo>
                <a:lnTo>
                  <a:pt y="966" x="927"/>
                </a:lnTo>
                <a:lnTo>
                  <a:pt y="948" x="947"/>
                </a:lnTo>
                <a:lnTo>
                  <a:pt y="929" x="966"/>
                </a:lnTo>
                <a:lnTo>
                  <a:pt y="908" x="983"/>
                </a:lnTo>
                <a:lnTo>
                  <a:pt y="888" x="1000"/>
                </a:lnTo>
                <a:lnTo>
                  <a:pt y="865" x="1016"/>
                </a:lnTo>
                <a:lnTo>
                  <a:pt y="844" x="1030"/>
                </a:lnTo>
                <a:lnTo>
                  <a:pt y="820" x="1043"/>
                </a:lnTo>
                <a:lnTo>
                  <a:pt y="797" x="1056"/>
                </a:lnTo>
                <a:lnTo>
                  <a:pt y="771" x="1067"/>
                </a:lnTo>
                <a:lnTo>
                  <a:pt y="747" x="1077"/>
                </a:lnTo>
                <a:lnTo>
                  <a:pt y="721" x="1085"/>
                </a:lnTo>
                <a:lnTo>
                  <a:pt y="694" x="1093"/>
                </a:lnTo>
                <a:lnTo>
                  <a:pt y="667" x="1098"/>
                </a:lnTo>
                <a:lnTo>
                  <a:pt y="640" x="1104"/>
                </a:lnTo>
                <a:lnTo>
                  <a:pt y="613" x="1107"/>
                </a:lnTo>
                <a:lnTo>
                  <a:pt y="584" x="1110"/>
                </a:lnTo>
                <a:lnTo>
                  <a:pt y="556" x="1110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grpSp>
        <p:nvGrpSpPr>
          <p:cNvPr id="8015" name="Shape 8015"/>
          <p:cNvGrpSpPr/>
          <p:nvPr/>
        </p:nvGrpSpPr>
        <p:grpSpPr>
          <a:xfrm>
            <a:off y="1392236" x="4994275"/>
            <a:ext cy="2908299" cx="3268662"/>
            <a:chOff y="1066800" x="6538912"/>
            <a:chExt cy="3590924" cx="4281487"/>
          </a:xfrm>
        </p:grpSpPr>
        <p:sp>
          <p:nvSpPr>
            <p:cNvPr id="8016" name="Shape 8016"/>
            <p:cNvSpPr/>
            <p:nvPr/>
          </p:nvSpPr>
          <p:spPr>
            <a:xfrm>
              <a:off y="1130300" x="7967661"/>
              <a:ext cy="841375" cx="598486"/>
            </a:xfrm>
            <a:custGeom>
              <a:pathLst>
                <a:path w="377" extrusionOk="0" h="530">
                  <a:moveTo>
                    <a:pt y="17" x="0"/>
                  </a:moveTo>
                  <a:lnTo>
                    <a:pt y="24" x="20"/>
                  </a:lnTo>
                  <a:lnTo>
                    <a:pt y="33" x="38"/>
                  </a:lnTo>
                  <a:lnTo>
                    <a:pt y="42" x="58"/>
                  </a:lnTo>
                  <a:lnTo>
                    <a:pt y="51" x="75"/>
                  </a:lnTo>
                  <a:lnTo>
                    <a:pt y="61" x="94"/>
                  </a:lnTo>
                  <a:lnTo>
                    <a:pt y="73" x="111"/>
                  </a:lnTo>
                  <a:lnTo>
                    <a:pt y="84" x="128"/>
                  </a:lnTo>
                  <a:lnTo>
                    <a:pt y="96" x="145"/>
                  </a:lnTo>
                  <a:lnTo>
                    <a:pt y="108" x="161"/>
                  </a:lnTo>
                  <a:lnTo>
                    <a:pt y="123" x="176"/>
                  </a:lnTo>
                  <a:lnTo>
                    <a:pt y="136" x="192"/>
                  </a:lnTo>
                  <a:lnTo>
                    <a:pt y="151" x="206"/>
                  </a:lnTo>
                  <a:lnTo>
                    <a:pt y="166" x="220"/>
                  </a:lnTo>
                  <a:lnTo>
                    <a:pt y="181" x="233"/>
                  </a:lnTo>
                  <a:lnTo>
                    <a:pt y="197" x="246"/>
                  </a:lnTo>
                  <a:lnTo>
                    <a:pt y="214" x="259"/>
                  </a:lnTo>
                  <a:lnTo>
                    <a:pt y="231" x="270"/>
                  </a:lnTo>
                  <a:lnTo>
                    <a:pt y="248" x="282"/>
                  </a:lnTo>
                  <a:lnTo>
                    <a:pt y="267" x="292"/>
                  </a:lnTo>
                  <a:lnTo>
                    <a:pt y="285" x="302"/>
                  </a:lnTo>
                  <a:lnTo>
                    <a:pt y="304" x="310"/>
                  </a:lnTo>
                  <a:lnTo>
                    <a:pt y="322" x="319"/>
                  </a:lnTo>
                  <a:lnTo>
                    <a:pt y="342" x="327"/>
                  </a:lnTo>
                  <a:lnTo>
                    <a:pt y="362" x="333"/>
                  </a:lnTo>
                  <a:lnTo>
                    <a:pt y="382" x="340"/>
                  </a:lnTo>
                  <a:lnTo>
                    <a:pt y="402" x="346"/>
                  </a:lnTo>
                  <a:lnTo>
                    <a:pt y="423" x="350"/>
                  </a:lnTo>
                  <a:lnTo>
                    <a:pt y="443" x="353"/>
                  </a:lnTo>
                  <a:lnTo>
                    <a:pt y="465" x="356"/>
                  </a:lnTo>
                  <a:lnTo>
                    <a:pt y="486" x="359"/>
                  </a:lnTo>
                  <a:lnTo>
                    <a:pt y="509" x="360"/>
                  </a:lnTo>
                  <a:lnTo>
                    <a:pt y="530" x="360"/>
                  </a:lnTo>
                  <a:lnTo>
                    <a:pt y="530" x="377"/>
                  </a:lnTo>
                  <a:lnTo>
                    <a:pt y="508" x="377"/>
                  </a:lnTo>
                  <a:lnTo>
                    <a:pt y="485" x="376"/>
                  </a:lnTo>
                  <a:lnTo>
                    <a:pt y="463" x="374"/>
                  </a:lnTo>
                  <a:lnTo>
                    <a:pt y="441" x="370"/>
                  </a:lnTo>
                  <a:lnTo>
                    <a:pt y="419" x="367"/>
                  </a:lnTo>
                  <a:lnTo>
                    <a:pt y="398" x="362"/>
                  </a:lnTo>
                  <a:lnTo>
                    <a:pt y="376" x="356"/>
                  </a:lnTo>
                  <a:lnTo>
                    <a:pt y="356" x="350"/>
                  </a:lnTo>
                  <a:lnTo>
                    <a:pt y="335" x="343"/>
                  </a:lnTo>
                  <a:lnTo>
                    <a:pt y="315" x="336"/>
                  </a:lnTo>
                  <a:lnTo>
                    <a:pt y="297" x="326"/>
                  </a:lnTo>
                  <a:lnTo>
                    <a:pt y="277" x="317"/>
                  </a:lnTo>
                  <a:lnTo>
                    <a:pt y="258" x="307"/>
                  </a:lnTo>
                  <a:lnTo>
                    <a:pt y="240" x="296"/>
                  </a:lnTo>
                  <a:lnTo>
                    <a:pt y="221" x="285"/>
                  </a:lnTo>
                  <a:lnTo>
                    <a:pt y="204" x="273"/>
                  </a:lnTo>
                  <a:lnTo>
                    <a:pt y="187" x="260"/>
                  </a:lnTo>
                  <a:lnTo>
                    <a:pt y="170" x="248"/>
                  </a:lnTo>
                  <a:lnTo>
                    <a:pt y="154" x="233"/>
                  </a:lnTo>
                  <a:lnTo>
                    <a:pt y="138" x="219"/>
                  </a:lnTo>
                  <a:lnTo>
                    <a:pt y="124" x="203"/>
                  </a:lnTo>
                  <a:lnTo>
                    <a:pt y="110" x="188"/>
                  </a:lnTo>
                  <a:lnTo>
                    <a:pt y="96" x="172"/>
                  </a:lnTo>
                  <a:lnTo>
                    <a:pt y="83" x="155"/>
                  </a:lnTo>
                  <a:lnTo>
                    <a:pt y="70" x="138"/>
                  </a:lnTo>
                  <a:lnTo>
                    <a:pt y="57" x="121"/>
                  </a:lnTo>
                  <a:lnTo>
                    <a:pt y="46" x="102"/>
                  </a:lnTo>
                  <a:lnTo>
                    <a:pt y="36" x="84"/>
                  </a:lnTo>
                  <a:lnTo>
                    <a:pt y="26" x="65"/>
                  </a:lnTo>
                  <a:lnTo>
                    <a:pt y="17" x="45"/>
                  </a:lnTo>
                  <a:lnTo>
                    <a:pt y="9" x="27"/>
                  </a:lnTo>
                  <a:lnTo>
                    <a:pt y="0" x="5"/>
                  </a:lnTo>
                  <a:lnTo>
                    <a:pt y="17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17" name="Shape 8017"/>
            <p:cNvSpPr/>
            <p:nvPr/>
          </p:nvSpPr>
          <p:spPr>
            <a:xfrm>
              <a:off y="1081087" x="6777036"/>
              <a:ext cy="890587" cx="835025"/>
            </a:xfrm>
            <a:custGeom>
              <a:pathLst>
                <a:path w="526" extrusionOk="0" h="561">
                  <a:moveTo>
                    <a:pt y="561" x="17"/>
                  </a:moveTo>
                  <a:lnTo>
                    <a:pt y="534" x="19"/>
                  </a:lnTo>
                  <a:lnTo>
                    <a:pt y="509" x="20"/>
                  </a:lnTo>
                  <a:lnTo>
                    <a:pt y="482" x="23"/>
                  </a:lnTo>
                  <a:lnTo>
                    <a:pt y="456" x="27"/>
                  </a:lnTo>
                  <a:lnTo>
                    <a:pt y="430" x="33"/>
                  </a:lnTo>
                  <a:lnTo>
                    <a:pt y="406" x="40"/>
                  </a:lnTo>
                  <a:lnTo>
                    <a:pt y="382" x="48"/>
                  </a:lnTo>
                  <a:lnTo>
                    <a:pt y="358" x="57"/>
                  </a:lnTo>
                  <a:lnTo>
                    <a:pt y="335" x="67"/>
                  </a:lnTo>
                  <a:lnTo>
                    <a:pt y="312" x="78"/>
                  </a:lnTo>
                  <a:lnTo>
                    <a:pt y="289" x="91"/>
                  </a:lnTo>
                  <a:lnTo>
                    <a:pt y="268" x="104"/>
                  </a:lnTo>
                  <a:lnTo>
                    <a:pt y="246" x="118"/>
                  </a:lnTo>
                  <a:lnTo>
                    <a:pt y="226" x="133"/>
                  </a:lnTo>
                  <a:lnTo>
                    <a:pt y="206" x="148"/>
                  </a:lnTo>
                  <a:lnTo>
                    <a:pt y="188" x="165"/>
                  </a:lnTo>
                  <a:lnTo>
                    <a:pt y="171" x="184"/>
                  </a:lnTo>
                  <a:lnTo>
                    <a:pt y="154" x="201"/>
                  </a:lnTo>
                  <a:lnTo>
                    <a:pt y="137" x="221"/>
                  </a:lnTo>
                  <a:lnTo>
                    <a:pt y="122" x="241"/>
                  </a:lnTo>
                  <a:lnTo>
                    <a:pt y="107" x="261"/>
                  </a:lnTo>
                  <a:lnTo>
                    <a:pt y="94" x="282"/>
                  </a:lnTo>
                  <a:lnTo>
                    <a:pt y="81" x="305"/>
                  </a:lnTo>
                  <a:lnTo>
                    <a:pt y="70" x="328"/>
                  </a:lnTo>
                  <a:lnTo>
                    <a:pt y="58" x="351"/>
                  </a:lnTo>
                  <a:lnTo>
                    <a:pt y="50" x="373"/>
                  </a:lnTo>
                  <a:lnTo>
                    <a:pt y="41" x="398"/>
                  </a:lnTo>
                  <a:lnTo>
                    <a:pt y="34" x="423"/>
                  </a:lnTo>
                  <a:lnTo>
                    <a:pt y="28" x="448"/>
                  </a:lnTo>
                  <a:lnTo>
                    <a:pt y="23" x="473"/>
                  </a:lnTo>
                  <a:lnTo>
                    <a:pt y="18" x="500"/>
                  </a:lnTo>
                  <a:lnTo>
                    <a:pt y="17" x="526"/>
                  </a:lnTo>
                  <a:lnTo>
                    <a:pt y="0" x="524"/>
                  </a:lnTo>
                  <a:lnTo>
                    <a:pt y="1" x="497"/>
                  </a:lnTo>
                  <a:lnTo>
                    <a:pt y="6" x="470"/>
                  </a:lnTo>
                  <a:lnTo>
                    <a:pt y="11" x="445"/>
                  </a:lnTo>
                  <a:lnTo>
                    <a:pt y="17" x="419"/>
                  </a:lnTo>
                  <a:lnTo>
                    <a:pt y="24" x="393"/>
                  </a:lnTo>
                  <a:lnTo>
                    <a:pt y="33" x="368"/>
                  </a:lnTo>
                  <a:lnTo>
                    <a:pt y="43" x="343"/>
                  </a:lnTo>
                  <a:lnTo>
                    <a:pt y="54" x="319"/>
                  </a:lnTo>
                  <a:lnTo>
                    <a:pt y="65" x="296"/>
                  </a:lnTo>
                  <a:lnTo>
                    <a:pt y="78" x="274"/>
                  </a:lnTo>
                  <a:lnTo>
                    <a:pt y="92" x="252"/>
                  </a:lnTo>
                  <a:lnTo>
                    <a:pt y="108" x="231"/>
                  </a:lnTo>
                  <a:lnTo>
                    <a:pt y="124" x="210"/>
                  </a:lnTo>
                  <a:lnTo>
                    <a:pt y="141" x="190"/>
                  </a:lnTo>
                  <a:lnTo>
                    <a:pt y="158" x="171"/>
                  </a:lnTo>
                  <a:lnTo>
                    <a:pt y="177" x="153"/>
                  </a:lnTo>
                  <a:lnTo>
                    <a:pt y="197" x="135"/>
                  </a:lnTo>
                  <a:lnTo>
                    <a:pt y="216" x="120"/>
                  </a:lnTo>
                  <a:lnTo>
                    <a:pt y="236" x="104"/>
                  </a:lnTo>
                  <a:lnTo>
                    <a:pt y="258" x="90"/>
                  </a:lnTo>
                  <a:lnTo>
                    <a:pt y="281" x="76"/>
                  </a:lnTo>
                  <a:lnTo>
                    <a:pt y="303" x="63"/>
                  </a:lnTo>
                  <a:lnTo>
                    <a:pt y="328" x="51"/>
                  </a:lnTo>
                  <a:lnTo>
                    <a:pt y="352" x="41"/>
                  </a:lnTo>
                  <a:lnTo>
                    <a:pt y="376" x="31"/>
                  </a:lnTo>
                  <a:lnTo>
                    <a:pt y="402" x="23"/>
                  </a:lnTo>
                  <a:lnTo>
                    <a:pt y="427" x="17"/>
                  </a:lnTo>
                  <a:lnTo>
                    <a:pt y="453" x="10"/>
                  </a:lnTo>
                  <a:lnTo>
                    <a:pt y="480" x="6"/>
                  </a:lnTo>
                  <a:lnTo>
                    <a:pt y="507" x="3"/>
                  </a:lnTo>
                  <a:lnTo>
                    <a:pt y="534" x="1"/>
                  </a:lnTo>
                  <a:lnTo>
                    <a:pt y="561" x="0"/>
                  </a:lnTo>
                  <a:lnTo>
                    <a:pt y="561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18" name="Shape 8018"/>
            <p:cNvSpPr/>
            <p:nvPr/>
          </p:nvSpPr>
          <p:spPr>
            <a:xfrm>
              <a:off y="2838450" x="6862761"/>
              <a:ext cy="26987" cx="565149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19" name="Shape 8019"/>
            <p:cNvSpPr/>
            <p:nvPr/>
          </p:nvSpPr>
          <p:spPr>
            <a:xfrm>
              <a:off y="2838450" x="7672386"/>
              <a:ext cy="26987" cx="790575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20" name="Shape 8020"/>
            <p:cNvSpPr/>
            <p:nvPr/>
          </p:nvSpPr>
          <p:spPr>
            <a:xfrm>
              <a:off y="2805111" x="6538912"/>
              <a:ext cy="68261" cx="295275"/>
            </a:xfrm>
            <a:custGeom>
              <a:pathLst>
                <a:path w="186" extrusionOk="0" h="43">
                  <a:moveTo>
                    <a:pt y="38" x="23"/>
                  </a:moveTo>
                  <a:lnTo>
                    <a:pt y="40" x="53"/>
                  </a:lnTo>
                  <a:lnTo>
                    <a:pt y="41" x="92"/>
                  </a:lnTo>
                  <a:lnTo>
                    <a:pt y="43" x="130"/>
                  </a:lnTo>
                  <a:lnTo>
                    <a:pt y="41" x="160"/>
                  </a:lnTo>
                  <a:lnTo>
                    <a:pt y="40" x="171"/>
                  </a:lnTo>
                  <a:lnTo>
                    <a:pt y="35" x="179"/>
                  </a:lnTo>
                  <a:lnTo>
                    <a:pt y="34" x="183"/>
                  </a:lnTo>
                  <a:lnTo>
                    <a:pt y="31" x="186"/>
                  </a:lnTo>
                  <a:lnTo>
                    <a:pt y="27" x="183"/>
                  </a:lnTo>
                  <a:lnTo>
                    <a:pt y="26" x="179"/>
                  </a:lnTo>
                  <a:lnTo>
                    <a:pt y="23" x="170"/>
                  </a:lnTo>
                  <a:lnTo>
                    <a:pt y="21" x="159"/>
                  </a:lnTo>
                  <a:lnTo>
                    <a:pt y="21" x="153"/>
                  </a:lnTo>
                  <a:lnTo>
                    <a:pt y="20" x="147"/>
                  </a:lnTo>
                  <a:lnTo>
                    <a:pt y="17" x="143"/>
                  </a:lnTo>
                  <a:lnTo>
                    <a:pt y="16" x="139"/>
                  </a:lnTo>
                  <a:lnTo>
                    <a:pt y="14" x="133"/>
                  </a:lnTo>
                  <a:lnTo>
                    <a:pt y="13" x="126"/>
                  </a:lnTo>
                  <a:lnTo>
                    <a:pt y="16" x="112"/>
                  </a:lnTo>
                  <a:lnTo>
                    <a:pt y="18" x="97"/>
                  </a:lnTo>
                  <a:lnTo>
                    <a:pt y="23" x="39"/>
                  </a:lnTo>
                  <a:lnTo>
                    <a:pt y="1" x="16"/>
                  </a:lnTo>
                  <a:lnTo>
                    <a:pt y="0" x="0"/>
                  </a:lnTo>
                  <a:lnTo>
                    <a:pt y="38" x="3"/>
                  </a:lnTo>
                  <a:lnTo>
                    <a:pt y="38" x="2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21" name="Shape 8021"/>
            <p:cNvSpPr/>
            <p:nvPr/>
          </p:nvSpPr>
          <p:spPr>
            <a:xfrm>
              <a:off y="2805111" x="8521700"/>
              <a:ext cy="68261" cx="293687"/>
            </a:xfrm>
            <a:custGeom>
              <a:pathLst>
                <a:path w="185" extrusionOk="0" h="43">
                  <a:moveTo>
                    <a:pt y="38" x="23"/>
                  </a:moveTo>
                  <a:lnTo>
                    <a:pt y="40" x="52"/>
                  </a:lnTo>
                  <a:lnTo>
                    <a:pt y="41" x="91"/>
                  </a:lnTo>
                  <a:lnTo>
                    <a:pt y="43" x="128"/>
                  </a:lnTo>
                  <a:lnTo>
                    <a:pt y="41" x="159"/>
                  </a:lnTo>
                  <a:lnTo>
                    <a:pt y="40" x="171"/>
                  </a:lnTo>
                  <a:lnTo>
                    <a:pt y="35" x="178"/>
                  </a:lnTo>
                  <a:lnTo>
                    <a:pt y="34" x="181"/>
                  </a:lnTo>
                  <a:lnTo>
                    <a:pt y="30" x="185"/>
                  </a:lnTo>
                  <a:lnTo>
                    <a:pt y="27" x="181"/>
                  </a:lnTo>
                  <a:lnTo>
                    <a:pt y="26" x="178"/>
                  </a:lnTo>
                  <a:lnTo>
                    <a:pt y="23" x="169"/>
                  </a:lnTo>
                  <a:lnTo>
                    <a:pt y="21" x="158"/>
                  </a:lnTo>
                  <a:lnTo>
                    <a:pt y="21" x="152"/>
                  </a:lnTo>
                  <a:lnTo>
                    <a:pt y="20" x="147"/>
                  </a:lnTo>
                  <a:lnTo>
                    <a:pt y="17" x="142"/>
                  </a:lnTo>
                  <a:lnTo>
                    <a:pt y="14" x="137"/>
                  </a:lnTo>
                  <a:lnTo>
                    <a:pt y="14" x="131"/>
                  </a:lnTo>
                  <a:lnTo>
                    <a:pt y="13" x="125"/>
                  </a:lnTo>
                  <a:lnTo>
                    <a:pt y="14" x="111"/>
                  </a:lnTo>
                  <a:lnTo>
                    <a:pt y="18" x="95"/>
                  </a:lnTo>
                  <a:lnTo>
                    <a:pt y="23" x="38"/>
                  </a:lnTo>
                  <a:lnTo>
                    <a:pt y="1" x="15"/>
                  </a:lnTo>
                  <a:lnTo>
                    <a:pt y="0" x="0"/>
                  </a:lnTo>
                  <a:lnTo>
                    <a:pt y="37" x="1"/>
                  </a:lnTo>
                  <a:lnTo>
                    <a:pt y="38" x="2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22" name="Shape 8022"/>
            <p:cNvSpPr/>
            <p:nvPr/>
          </p:nvSpPr>
          <p:spPr>
            <a:xfrm>
              <a:off y="1071562" x="7656511"/>
              <a:ext cy="101600" cx="290511"/>
            </a:xfrm>
            <a:custGeom>
              <a:pathLst>
                <a:path w="183" extrusionOk="0" h="64">
                  <a:moveTo>
                    <a:pt y="23" x="163"/>
                  </a:moveTo>
                  <a:lnTo>
                    <a:pt y="17" x="133"/>
                  </a:lnTo>
                  <a:lnTo>
                    <a:pt y="10" x="96"/>
                  </a:lnTo>
                  <a:lnTo>
                    <a:pt y="3" x="57"/>
                  </a:lnTo>
                  <a:lnTo>
                    <a:pt y="0" x="27"/>
                  </a:lnTo>
                  <a:lnTo>
                    <a:pt y="0" x="16"/>
                  </a:lnTo>
                  <a:lnTo>
                    <a:pt y="3" x="8"/>
                  </a:lnTo>
                  <a:lnTo>
                    <a:pt y="4" x="5"/>
                  </a:lnTo>
                  <a:lnTo>
                    <a:pt y="7" x="0"/>
                  </a:lnTo>
                  <a:lnTo>
                    <a:pt y="10" x="3"/>
                  </a:lnTo>
                  <a:lnTo>
                    <a:pt y="13" x="6"/>
                  </a:lnTo>
                  <a:lnTo>
                    <a:pt y="16" x="15"/>
                  </a:lnTo>
                  <a:lnTo>
                    <a:pt y="20" x="26"/>
                  </a:lnTo>
                  <a:lnTo>
                    <a:pt y="22" x="32"/>
                  </a:lnTo>
                  <a:lnTo>
                    <a:pt y="23" x="37"/>
                  </a:lnTo>
                  <a:lnTo>
                    <a:pt y="26" x="40"/>
                  </a:lnTo>
                  <a:lnTo>
                    <a:pt y="29" x="45"/>
                  </a:lnTo>
                  <a:lnTo>
                    <a:pt y="31" x="50"/>
                  </a:lnTo>
                  <a:lnTo>
                    <a:pt y="33" x="57"/>
                  </a:lnTo>
                  <a:lnTo>
                    <a:pt y="33" x="72"/>
                  </a:lnTo>
                  <a:lnTo>
                    <a:pt y="31" x="86"/>
                  </a:lnTo>
                  <a:lnTo>
                    <a:pt y="37" x="144"/>
                  </a:lnTo>
                  <a:lnTo>
                    <a:pt y="61" x="163"/>
                  </a:lnTo>
                  <a:lnTo>
                    <a:pt y="64" x="179"/>
                  </a:lnTo>
                  <a:lnTo>
                    <a:pt y="27" x="183"/>
                  </a:lnTo>
                  <a:lnTo>
                    <a:pt y="23" x="16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23" name="Shape 8023"/>
            <p:cNvSpPr/>
            <p:nvPr/>
          </p:nvSpPr>
          <p:spPr>
            <a:xfrm>
              <a:off y="2838450" x="6777036"/>
              <a:ext cy="896937" cx="895350"/>
            </a:xfrm>
            <a:custGeom>
              <a:pathLst>
                <a:path w="564" extrusionOk="0" h="565">
                  <a:moveTo>
                    <a:pt y="565" x="17"/>
                  </a:moveTo>
                  <a:lnTo>
                    <a:pt y="565" x="17"/>
                  </a:lnTo>
                  <a:lnTo>
                    <a:pt y="536" x="19"/>
                  </a:lnTo>
                  <a:lnTo>
                    <a:pt y="509" x="20"/>
                  </a:lnTo>
                  <a:lnTo>
                    <a:pt y="481" x="24"/>
                  </a:lnTo>
                  <a:lnTo>
                    <a:pt y="455" x="29"/>
                  </a:lnTo>
                  <a:lnTo>
                    <a:pt y="428" x="34"/>
                  </a:lnTo>
                  <a:lnTo>
                    <a:pt y="402" x="43"/>
                  </a:lnTo>
                  <a:lnTo>
                    <a:pt y="376" x="51"/>
                  </a:lnTo>
                  <a:lnTo>
                    <a:pt y="352" x="61"/>
                  </a:lnTo>
                  <a:lnTo>
                    <a:pt y="328" x="71"/>
                  </a:lnTo>
                  <a:lnTo>
                    <a:pt y="304" x="84"/>
                  </a:lnTo>
                  <a:lnTo>
                    <a:pt y="281" x="97"/>
                  </a:lnTo>
                  <a:lnTo>
                    <a:pt y="260" x="111"/>
                  </a:lnTo>
                  <a:lnTo>
                    <a:pt y="238" x="127"/>
                  </a:lnTo>
                  <a:lnTo>
                    <a:pt y="217" x="143"/>
                  </a:lnTo>
                  <a:lnTo>
                    <a:pt y="197" x="160"/>
                  </a:lnTo>
                  <a:lnTo>
                    <a:pt y="178" x="178"/>
                  </a:lnTo>
                  <a:lnTo>
                    <a:pt y="160" x="197"/>
                  </a:lnTo>
                  <a:lnTo>
                    <a:pt y="143" x="217"/>
                  </a:lnTo>
                  <a:lnTo>
                    <a:pt y="127" x="238"/>
                  </a:lnTo>
                  <a:lnTo>
                    <a:pt y="111" x="259"/>
                  </a:lnTo>
                  <a:lnTo>
                    <a:pt y="97" x="281"/>
                  </a:lnTo>
                  <a:lnTo>
                    <a:pt y="84" x="304"/>
                  </a:lnTo>
                  <a:lnTo>
                    <a:pt y="71" x="328"/>
                  </a:lnTo>
                  <a:lnTo>
                    <a:pt y="60" x="352"/>
                  </a:lnTo>
                  <a:lnTo>
                    <a:pt y="52" x="376"/>
                  </a:lnTo>
                  <a:lnTo>
                    <a:pt y="43" x="402"/>
                  </a:lnTo>
                  <a:lnTo>
                    <a:pt y="34" x="428"/>
                  </a:lnTo>
                  <a:lnTo>
                    <a:pt y="29" x="455"/>
                  </a:lnTo>
                  <a:lnTo>
                    <a:pt y="24" x="480"/>
                  </a:lnTo>
                  <a:lnTo>
                    <a:pt y="20" x="509"/>
                  </a:lnTo>
                  <a:lnTo>
                    <a:pt y="19" x="536"/>
                  </a:lnTo>
                  <a:lnTo>
                    <a:pt y="17" x="564"/>
                  </a:lnTo>
                  <a:lnTo>
                    <a:pt y="0" x="564"/>
                  </a:lnTo>
                  <a:lnTo>
                    <a:pt y="2" x="534"/>
                  </a:lnTo>
                  <a:lnTo>
                    <a:pt y="3" x="506"/>
                  </a:lnTo>
                  <a:lnTo>
                    <a:pt y="7" x="479"/>
                  </a:lnTo>
                  <a:lnTo>
                    <a:pt y="12" x="450"/>
                  </a:lnTo>
                  <a:lnTo>
                    <a:pt y="19" x="423"/>
                  </a:lnTo>
                  <a:lnTo>
                    <a:pt y="26" x="396"/>
                  </a:lnTo>
                  <a:lnTo>
                    <a:pt y="34" x="371"/>
                  </a:lnTo>
                  <a:lnTo>
                    <a:pt y="44" x="345"/>
                  </a:lnTo>
                  <a:lnTo>
                    <a:pt y="56" x="319"/>
                  </a:lnTo>
                  <a:lnTo>
                    <a:pt y="69" x="295"/>
                  </a:lnTo>
                  <a:lnTo>
                    <a:pt y="81" x="272"/>
                  </a:lnTo>
                  <a:lnTo>
                    <a:pt y="97" x="249"/>
                  </a:lnTo>
                  <a:lnTo>
                    <a:pt y="113" x="227"/>
                  </a:lnTo>
                  <a:lnTo>
                    <a:pt y="130" x="205"/>
                  </a:lnTo>
                  <a:lnTo>
                    <a:pt y="147" x="185"/>
                  </a:lnTo>
                  <a:lnTo>
                    <a:pt y="166" x="165"/>
                  </a:lnTo>
                  <a:lnTo>
                    <a:pt y="186" x="147"/>
                  </a:lnTo>
                  <a:lnTo>
                    <a:pt y="205" x="130"/>
                  </a:lnTo>
                  <a:lnTo>
                    <a:pt y="227" x="113"/>
                  </a:lnTo>
                  <a:lnTo>
                    <a:pt y="250" x="97"/>
                  </a:lnTo>
                  <a:lnTo>
                    <a:pt y="272" x="83"/>
                  </a:lnTo>
                  <a:lnTo>
                    <a:pt y="295" x="68"/>
                  </a:lnTo>
                  <a:lnTo>
                    <a:pt y="319" x="56"/>
                  </a:lnTo>
                  <a:lnTo>
                    <a:pt y="345" x="44"/>
                  </a:lnTo>
                  <a:lnTo>
                    <a:pt y="371" x="34"/>
                  </a:lnTo>
                  <a:lnTo>
                    <a:pt y="396" x="26"/>
                  </a:lnTo>
                  <a:lnTo>
                    <a:pt y="424" x="19"/>
                  </a:lnTo>
                  <a:lnTo>
                    <a:pt y="451" x="11"/>
                  </a:lnTo>
                  <a:lnTo>
                    <a:pt y="479" x="7"/>
                  </a:lnTo>
                  <a:lnTo>
                    <a:pt y="506" x="3"/>
                  </a:lnTo>
                  <a:lnTo>
                    <a:pt y="535" x="1"/>
                  </a:lnTo>
                  <a:lnTo>
                    <a:pt y="565" x="0"/>
                  </a:lnTo>
                  <a:lnTo>
                    <a:pt y="565" x="0"/>
                  </a:lnTo>
                  <a:lnTo>
                    <a:pt y="565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24" name="Shape 8024"/>
            <p:cNvSpPr/>
            <p:nvPr/>
          </p:nvSpPr>
          <p:spPr>
            <a:xfrm>
              <a:off y="3735387" x="6777036"/>
              <a:ext cy="144461" cx="41275"/>
            </a:xfrm>
            <a:custGeom>
              <a:pathLst>
                <a:path w="26" extrusionOk="0" h="91">
                  <a:moveTo>
                    <a:pt y="89" x="26"/>
                  </a:moveTo>
                  <a:lnTo>
                    <a:pt y="67" x="23"/>
                  </a:lnTo>
                  <a:lnTo>
                    <a:pt y="45" x="20"/>
                  </a:lnTo>
                  <a:lnTo>
                    <a:pt y="22" x="19"/>
                  </a:lnTo>
                  <a:lnTo>
                    <a:pt y="0" x="17"/>
                  </a:lnTo>
                  <a:lnTo>
                    <a:pt y="0" x="0"/>
                  </a:lnTo>
                  <a:lnTo>
                    <a:pt y="22" x="1"/>
                  </a:lnTo>
                  <a:lnTo>
                    <a:pt y="47" x="3"/>
                  </a:lnTo>
                  <a:lnTo>
                    <a:pt y="69" x="6"/>
                  </a:lnTo>
                  <a:lnTo>
                    <a:pt y="91" x="9"/>
                  </a:lnTo>
                  <a:lnTo>
                    <a:pt y="89" x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25" name="Shape 8025"/>
            <p:cNvSpPr/>
            <p:nvPr/>
          </p:nvSpPr>
          <p:spPr>
            <a:xfrm>
              <a:off y="2876550" x="7920036"/>
              <a:ext cy="854075" cx="646111"/>
            </a:xfrm>
            <a:custGeom>
              <a:pathLst>
                <a:path w="407" extrusionOk="0" h="538">
                  <a:moveTo>
                    <a:pt y="18" x="0"/>
                  </a:moveTo>
                  <a:lnTo>
                    <a:pt y="25" x="21"/>
                  </a:lnTo>
                  <a:lnTo>
                    <a:pt y="32" x="42"/>
                  </a:lnTo>
                  <a:lnTo>
                    <a:pt y="40" x="62"/>
                  </a:lnTo>
                  <a:lnTo>
                    <a:pt y="49" x="82"/>
                  </a:lnTo>
                  <a:lnTo>
                    <a:pt y="59" x="102"/>
                  </a:lnTo>
                  <a:lnTo>
                    <a:pt y="70" x="121"/>
                  </a:lnTo>
                  <a:lnTo>
                    <a:pt y="82" x="141"/>
                  </a:lnTo>
                  <a:lnTo>
                    <a:pt y="93" x="158"/>
                  </a:lnTo>
                  <a:lnTo>
                    <a:pt y="106" x="176"/>
                  </a:lnTo>
                  <a:lnTo>
                    <a:pt y="120" x="192"/>
                  </a:lnTo>
                  <a:lnTo>
                    <a:pt y="133" x="209"/>
                  </a:lnTo>
                  <a:lnTo>
                    <a:pt y="149" x="225"/>
                  </a:lnTo>
                  <a:lnTo>
                    <a:pt y="163" x="241"/>
                  </a:lnTo>
                  <a:lnTo>
                    <a:pt y="180" x="255"/>
                  </a:lnTo>
                  <a:lnTo>
                    <a:pt y="196" x="269"/>
                  </a:lnTo>
                  <a:lnTo>
                    <a:pt y="213" x="282"/>
                  </a:lnTo>
                  <a:lnTo>
                    <a:pt y="230" x="295"/>
                  </a:lnTo>
                  <a:lnTo>
                    <a:pt y="248" x="306"/>
                  </a:lnTo>
                  <a:lnTo>
                    <a:pt y="267" x="317"/>
                  </a:lnTo>
                  <a:lnTo>
                    <a:pt y="286" x="327"/>
                  </a:lnTo>
                  <a:lnTo>
                    <a:pt y="304" x="337"/>
                  </a:lnTo>
                  <a:lnTo>
                    <a:pt y="324" x="346"/>
                  </a:lnTo>
                  <a:lnTo>
                    <a:pt y="344" x="355"/>
                  </a:lnTo>
                  <a:lnTo>
                    <a:pt y="364" x="362"/>
                  </a:lnTo>
                  <a:lnTo>
                    <a:pt y="385" x="369"/>
                  </a:lnTo>
                  <a:lnTo>
                    <a:pt y="407" x="374"/>
                  </a:lnTo>
                  <a:lnTo>
                    <a:pt y="428" x="379"/>
                  </a:lnTo>
                  <a:lnTo>
                    <a:pt y="449" x="383"/>
                  </a:lnTo>
                  <a:lnTo>
                    <a:pt y="471" x="386"/>
                  </a:lnTo>
                  <a:lnTo>
                    <a:pt y="494" x="389"/>
                  </a:lnTo>
                  <a:lnTo>
                    <a:pt y="515" x="390"/>
                  </a:lnTo>
                  <a:lnTo>
                    <a:pt y="538" x="390"/>
                  </a:lnTo>
                  <a:lnTo>
                    <a:pt y="538" x="407"/>
                  </a:lnTo>
                  <a:lnTo>
                    <a:pt y="515" x="407"/>
                  </a:lnTo>
                  <a:lnTo>
                    <a:pt y="492" x="406"/>
                  </a:lnTo>
                  <a:lnTo>
                    <a:pt y="469" x="403"/>
                  </a:lnTo>
                  <a:lnTo>
                    <a:pt y="447" x="400"/>
                  </a:lnTo>
                  <a:lnTo>
                    <a:pt y="424" x="396"/>
                  </a:lnTo>
                  <a:lnTo>
                    <a:pt y="402" x="392"/>
                  </a:lnTo>
                  <a:lnTo>
                    <a:pt y="380" x="384"/>
                  </a:lnTo>
                  <a:lnTo>
                    <a:pt y="358" x="379"/>
                  </a:lnTo>
                  <a:lnTo>
                    <a:pt y="338" x="370"/>
                  </a:lnTo>
                  <a:lnTo>
                    <a:pt y="317" x="362"/>
                  </a:lnTo>
                  <a:lnTo>
                    <a:pt y="297" x="353"/>
                  </a:lnTo>
                  <a:lnTo>
                    <a:pt y="277" x="343"/>
                  </a:lnTo>
                  <a:lnTo>
                    <a:pt y="257" x="332"/>
                  </a:lnTo>
                  <a:lnTo>
                    <a:pt y="238" x="320"/>
                  </a:lnTo>
                  <a:lnTo>
                    <a:pt y="220" x="309"/>
                  </a:lnTo>
                  <a:lnTo>
                    <a:pt y="203" x="296"/>
                  </a:lnTo>
                  <a:lnTo>
                    <a:pt y="184" x="282"/>
                  </a:lnTo>
                  <a:lnTo>
                    <a:pt y="169" x="268"/>
                  </a:lnTo>
                  <a:lnTo>
                    <a:pt y="152" x="252"/>
                  </a:lnTo>
                  <a:lnTo>
                    <a:pt y="136" x="236"/>
                  </a:lnTo>
                  <a:lnTo>
                    <a:pt y="120" x="221"/>
                  </a:lnTo>
                  <a:lnTo>
                    <a:pt y="106" x="203"/>
                  </a:lnTo>
                  <a:lnTo>
                    <a:pt y="93" x="186"/>
                  </a:lnTo>
                  <a:lnTo>
                    <a:pt y="79" x="168"/>
                  </a:lnTo>
                  <a:lnTo>
                    <a:pt y="66" x="149"/>
                  </a:lnTo>
                  <a:lnTo>
                    <a:pt y="55" x="131"/>
                  </a:lnTo>
                  <a:lnTo>
                    <a:pt y="43" x="111"/>
                  </a:lnTo>
                  <a:lnTo>
                    <a:pt y="33" x="91"/>
                  </a:lnTo>
                  <a:lnTo>
                    <a:pt y="25" x="70"/>
                  </a:lnTo>
                  <a:lnTo>
                    <a:pt y="16" x="48"/>
                  </a:lnTo>
                  <a:lnTo>
                    <a:pt y="8" x="27"/>
                  </a:lnTo>
                  <a:lnTo>
                    <a:pt y="0" x="5"/>
                  </a:lnTo>
                  <a:lnTo>
                    <a:pt y="18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26" name="Shape 8026"/>
            <p:cNvSpPr/>
            <p:nvPr/>
          </p:nvSpPr>
          <p:spPr>
            <a:xfrm>
              <a:off y="1949450" x="8539161"/>
              <a:ext cy="20637" cx="26987"/>
            </a:xfrm>
            <a:custGeom>
              <a:pathLst>
                <a:path w="17" extrusionOk="0" h="13">
                  <a:moveTo>
                    <a:pt y="13" x="17"/>
                  </a:moveTo>
                  <a:lnTo>
                    <a:pt y="13" x="17"/>
                  </a:lnTo>
                  <a:lnTo>
                    <a:pt y="7" x="17"/>
                  </a:lnTo>
                  <a:lnTo>
                    <a:pt y="0" x="17"/>
                  </a:lnTo>
                  <a:lnTo>
                    <a:pt y="0" x="0"/>
                  </a:lnTo>
                  <a:lnTo>
                    <a:pt y="7" x="0"/>
                  </a:lnTo>
                  <a:lnTo>
                    <a:pt y="13" x="0"/>
                  </a:lnTo>
                  <a:lnTo>
                    <a:pt y="13" x="0"/>
                  </a:lnTo>
                  <a:lnTo>
                    <a:pt y="13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27" name="Shape 8027"/>
            <p:cNvSpPr/>
            <p:nvPr/>
          </p:nvSpPr>
          <p:spPr>
            <a:xfrm>
              <a:off y="1970086" x="7896225"/>
              <a:ext cy="863600" cx="669925"/>
            </a:xfrm>
            <a:custGeom>
              <a:pathLst>
                <a:path w="422" extrusionOk="0" h="544">
                  <a:moveTo>
                    <a:pt y="544" x="5"/>
                  </a:moveTo>
                  <a:lnTo>
                    <a:pt y="539" x="28"/>
                  </a:lnTo>
                  <a:lnTo>
                    <a:pt y="530" x="49"/>
                  </a:lnTo>
                  <a:lnTo>
                    <a:pt y="523" x="70"/>
                  </a:lnTo>
                  <a:lnTo>
                    <a:pt y="513" x="92"/>
                  </a:lnTo>
                  <a:lnTo>
                    <a:pt y="503" x="113"/>
                  </a:lnTo>
                  <a:lnTo>
                    <a:pt y="493" x="133"/>
                  </a:lnTo>
                  <a:lnTo>
                    <a:pt y="480" x="153"/>
                  </a:lnTo>
                  <a:lnTo>
                    <a:pt y="469" x="171"/>
                  </a:lnTo>
                  <a:lnTo>
                    <a:pt y="455" x="191"/>
                  </a:lnTo>
                  <a:lnTo>
                    <a:pt y="442" x="208"/>
                  </a:lnTo>
                  <a:lnTo>
                    <a:pt y="426" x="227"/>
                  </a:lnTo>
                  <a:lnTo>
                    <a:pt y="412" x="243"/>
                  </a:lnTo>
                  <a:lnTo>
                    <a:pt y="395" x="260"/>
                  </a:lnTo>
                  <a:lnTo>
                    <a:pt y="379" x="275"/>
                  </a:lnTo>
                  <a:lnTo>
                    <a:pt y="362" x="290"/>
                  </a:lnTo>
                  <a:lnTo>
                    <a:pt y="343" x="304"/>
                  </a:lnTo>
                  <a:lnTo>
                    <a:pt y="325" x="318"/>
                  </a:lnTo>
                  <a:lnTo>
                    <a:pt y="306" x="331"/>
                  </a:lnTo>
                  <a:lnTo>
                    <a:pt y="286" x="342"/>
                  </a:lnTo>
                  <a:lnTo>
                    <a:pt y="268" x="354"/>
                  </a:lnTo>
                  <a:lnTo>
                    <a:pt y="247" x="365"/>
                  </a:lnTo>
                  <a:lnTo>
                    <a:pt y="227" x="375"/>
                  </a:lnTo>
                  <a:lnTo>
                    <a:pt y="205" x="384"/>
                  </a:lnTo>
                  <a:lnTo>
                    <a:pt y="184" x="391"/>
                  </a:lnTo>
                  <a:lnTo>
                    <a:pt y="161" x="398"/>
                  </a:lnTo>
                  <a:lnTo>
                    <a:pt y="140" x="405"/>
                  </a:lnTo>
                  <a:lnTo>
                    <a:pt y="117" x="411"/>
                  </a:lnTo>
                  <a:lnTo>
                    <a:pt y="94" x="415"/>
                  </a:lnTo>
                  <a:lnTo>
                    <a:pt y="71" x="418"/>
                  </a:lnTo>
                  <a:lnTo>
                    <a:pt y="48" x="421"/>
                  </a:lnTo>
                  <a:lnTo>
                    <a:pt y="24" x="422"/>
                  </a:lnTo>
                  <a:lnTo>
                    <a:pt y="0" x="422"/>
                  </a:lnTo>
                  <a:lnTo>
                    <a:pt y="0" x="405"/>
                  </a:lnTo>
                  <a:lnTo>
                    <a:pt y="24" x="405"/>
                  </a:lnTo>
                  <a:lnTo>
                    <a:pt y="46" x="404"/>
                  </a:lnTo>
                  <a:lnTo>
                    <a:pt y="68" x="401"/>
                  </a:lnTo>
                  <a:lnTo>
                    <a:pt y="91" x="398"/>
                  </a:lnTo>
                  <a:lnTo>
                    <a:pt y="113" x="394"/>
                  </a:lnTo>
                  <a:lnTo>
                    <a:pt y="135" x="388"/>
                  </a:lnTo>
                  <a:lnTo>
                    <a:pt y="157" x="382"/>
                  </a:lnTo>
                  <a:lnTo>
                    <a:pt y="178" x="375"/>
                  </a:lnTo>
                  <a:lnTo>
                    <a:pt y="198" x="367"/>
                  </a:lnTo>
                  <a:lnTo>
                    <a:pt y="219" x="358"/>
                  </a:lnTo>
                  <a:lnTo>
                    <a:pt y="239" x="350"/>
                  </a:lnTo>
                  <a:lnTo>
                    <a:pt y="259" x="340"/>
                  </a:lnTo>
                  <a:lnTo>
                    <a:pt y="278" x="328"/>
                  </a:lnTo>
                  <a:lnTo>
                    <a:pt y="296" x="317"/>
                  </a:lnTo>
                  <a:lnTo>
                    <a:pt y="315" x="304"/>
                  </a:lnTo>
                  <a:lnTo>
                    <a:pt y="333" x="291"/>
                  </a:lnTo>
                  <a:lnTo>
                    <a:pt y="351" x="277"/>
                  </a:lnTo>
                  <a:lnTo>
                    <a:pt y="368" x="263"/>
                  </a:lnTo>
                  <a:lnTo>
                    <a:pt y="383" x="247"/>
                  </a:lnTo>
                  <a:lnTo>
                    <a:pt y="399" x="231"/>
                  </a:lnTo>
                  <a:lnTo>
                    <a:pt y="413" x="216"/>
                  </a:lnTo>
                  <a:lnTo>
                    <a:pt y="428" x="199"/>
                  </a:lnTo>
                  <a:lnTo>
                    <a:pt y="440" x="180"/>
                  </a:lnTo>
                  <a:lnTo>
                    <a:pt y="453" x="163"/>
                  </a:lnTo>
                  <a:lnTo>
                    <a:pt y="466" x="144"/>
                  </a:lnTo>
                  <a:lnTo>
                    <a:pt y="477" x="124"/>
                  </a:lnTo>
                  <a:lnTo>
                    <a:pt y="487" x="104"/>
                  </a:lnTo>
                  <a:lnTo>
                    <a:pt y="497" x="85"/>
                  </a:lnTo>
                  <a:lnTo>
                    <a:pt y="506" x="65"/>
                  </a:lnTo>
                  <a:lnTo>
                    <a:pt y="514" x="43"/>
                  </a:lnTo>
                  <a:lnTo>
                    <a:pt y="522" x="22"/>
                  </a:lnTo>
                  <a:lnTo>
                    <a:pt y="527" x="0"/>
                  </a:lnTo>
                  <a:lnTo>
                    <a:pt y="544" x="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28" name="Shape 8028"/>
            <p:cNvSpPr/>
            <p:nvPr/>
          </p:nvSpPr>
          <p:spPr>
            <a:xfrm>
              <a:off y="1970086" x="6777036"/>
              <a:ext cy="877887" cx="725487"/>
            </a:xfrm>
            <a:custGeom>
              <a:pathLst>
                <a:path w="457" extrusionOk="0" h="553">
                  <a:moveTo>
                    <a:pt y="0" x="0"/>
                  </a:moveTo>
                  <a:lnTo>
                    <a:pt y="0" x="0"/>
                  </a:lnTo>
                  <a:lnTo>
                    <a:pt y="26" x="0"/>
                  </a:lnTo>
                  <a:lnTo>
                    <a:pt y="50" x="3"/>
                  </a:lnTo>
                  <a:lnTo>
                    <a:pt y="75" x="6"/>
                  </a:lnTo>
                  <a:lnTo>
                    <a:pt y="100" x="9"/>
                  </a:lnTo>
                  <a:lnTo>
                    <a:pt y="124" x="14"/>
                  </a:lnTo>
                  <a:lnTo>
                    <a:pt y="147" x="20"/>
                  </a:lnTo>
                  <a:lnTo>
                    <a:pt y="171" x="26"/>
                  </a:lnTo>
                  <a:lnTo>
                    <a:pt y="194" x="34"/>
                  </a:lnTo>
                  <a:lnTo>
                    <a:pt y="215" x="43"/>
                  </a:lnTo>
                  <a:lnTo>
                    <a:pt y="238" x="53"/>
                  </a:lnTo>
                  <a:lnTo>
                    <a:pt y="259" x="63"/>
                  </a:lnTo>
                  <a:lnTo>
                    <a:pt y="281" x="74"/>
                  </a:lnTo>
                  <a:lnTo>
                    <a:pt y="301" x="87"/>
                  </a:lnTo>
                  <a:lnTo>
                    <a:pt y="321" x="100"/>
                  </a:lnTo>
                  <a:lnTo>
                    <a:pt y="341" x="114"/>
                  </a:lnTo>
                  <a:lnTo>
                    <a:pt y="359" x="128"/>
                  </a:lnTo>
                  <a:lnTo>
                    <a:pt y="376" x="144"/>
                  </a:lnTo>
                  <a:lnTo>
                    <a:pt y="395" x="161"/>
                  </a:lnTo>
                  <a:lnTo>
                    <a:pt y="410" x="178"/>
                  </a:lnTo>
                  <a:lnTo>
                    <a:pt y="428" x="195"/>
                  </a:lnTo>
                  <a:lnTo>
                    <a:pt y="442" x="214"/>
                  </a:lnTo>
                  <a:lnTo>
                    <a:pt y="457" x="232"/>
                  </a:lnTo>
                  <a:lnTo>
                    <a:pt y="470" x="252"/>
                  </a:lnTo>
                  <a:lnTo>
                    <a:pt y="483" x="272"/>
                  </a:lnTo>
                  <a:lnTo>
                    <a:pt y="496" x="294"/>
                  </a:lnTo>
                  <a:lnTo>
                    <a:pt y="506" x="315"/>
                  </a:lnTo>
                  <a:lnTo>
                    <a:pt y="517" x="336"/>
                  </a:lnTo>
                  <a:lnTo>
                    <a:pt y="526" x="359"/>
                  </a:lnTo>
                  <a:lnTo>
                    <a:pt y="534" x="382"/>
                  </a:lnTo>
                  <a:lnTo>
                    <a:pt y="542" x="406"/>
                  </a:lnTo>
                  <a:lnTo>
                    <a:pt y="549" x="429"/>
                  </a:lnTo>
                  <a:lnTo>
                    <a:pt y="553" x="455"/>
                  </a:lnTo>
                  <a:lnTo>
                    <a:pt y="536" x="457"/>
                  </a:lnTo>
                  <a:lnTo>
                    <a:pt y="532" x="433"/>
                  </a:lnTo>
                  <a:lnTo>
                    <a:pt y="524" x="410"/>
                  </a:lnTo>
                  <a:lnTo>
                    <a:pt y="517" x="388"/>
                  </a:lnTo>
                  <a:lnTo>
                    <a:pt y="510" x="365"/>
                  </a:lnTo>
                  <a:lnTo>
                    <a:pt y="500" x="343"/>
                  </a:lnTo>
                  <a:lnTo>
                    <a:pt y="492" x="322"/>
                  </a:lnTo>
                  <a:lnTo>
                    <a:pt y="480" x="302"/>
                  </a:lnTo>
                  <a:lnTo>
                    <a:pt y="469" x="281"/>
                  </a:lnTo>
                  <a:lnTo>
                    <a:pt y="456" x="262"/>
                  </a:lnTo>
                  <a:lnTo>
                    <a:pt y="443" x="242"/>
                  </a:lnTo>
                  <a:lnTo>
                    <a:pt y="429" x="224"/>
                  </a:lnTo>
                  <a:lnTo>
                    <a:pt y="413" x="207"/>
                  </a:lnTo>
                  <a:lnTo>
                    <a:pt y="399" x="190"/>
                  </a:lnTo>
                  <a:lnTo>
                    <a:pt y="382" x="172"/>
                  </a:lnTo>
                  <a:lnTo>
                    <a:pt y="365" x="157"/>
                  </a:lnTo>
                  <a:lnTo>
                    <a:pt y="348" x="143"/>
                  </a:lnTo>
                  <a:lnTo>
                    <a:pt y="329" x="128"/>
                  </a:lnTo>
                  <a:lnTo>
                    <a:pt y="311" x="114"/>
                  </a:lnTo>
                  <a:lnTo>
                    <a:pt y="292" x="101"/>
                  </a:lnTo>
                  <a:lnTo>
                    <a:pt y="272" x="90"/>
                  </a:lnTo>
                  <a:lnTo>
                    <a:pt y="251" x="78"/>
                  </a:lnTo>
                  <a:lnTo>
                    <a:pt y="231" x="68"/>
                  </a:lnTo>
                  <a:lnTo>
                    <a:pt y="209" x="58"/>
                  </a:lnTo>
                  <a:lnTo>
                    <a:pt y="187" x="50"/>
                  </a:lnTo>
                  <a:lnTo>
                    <a:pt y="165" x="43"/>
                  </a:lnTo>
                  <a:lnTo>
                    <a:pt y="142" x="37"/>
                  </a:lnTo>
                  <a:lnTo>
                    <a:pt y="120" x="31"/>
                  </a:lnTo>
                  <a:lnTo>
                    <a:pt y="97" x="26"/>
                  </a:lnTo>
                  <a:lnTo>
                    <a:pt y="73" x="23"/>
                  </a:lnTo>
                  <a:lnTo>
                    <a:pt y="48" x="20"/>
                  </a:lnTo>
                  <a:lnTo>
                    <a:pt y="26" x="19"/>
                  </a:lnTo>
                  <a:lnTo>
                    <a:pt y="0" x="17"/>
                  </a:lnTo>
                  <a:lnTo>
                    <a:pt y="0" x="1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29" name="Shape 8029"/>
            <p:cNvSpPr/>
            <p:nvPr/>
          </p:nvSpPr>
          <p:spPr>
            <a:xfrm>
              <a:off y="1968500" x="6777036"/>
              <a:ext cy="1586" cx="26987"/>
            </a:xfrm>
            <a:custGeom>
              <a:pathLst>
                <a:path w="17" extrusionOk="0" h="1">
                  <a:moveTo>
                    <a:pt y="0" x="0"/>
                  </a:moveTo>
                  <a:lnTo>
                    <a:pt y="1" x="0"/>
                  </a:lnTo>
                  <a:lnTo>
                    <a:pt y="1" x="0"/>
                  </a:lnTo>
                  <a:lnTo>
                    <a:pt y="1" x="17"/>
                  </a:lnTo>
                  <a:lnTo>
                    <a:pt y="1" x="17"/>
                  </a:lnTo>
                  <a:lnTo>
                    <a:pt y="0" x="1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30" name="Shape 8030"/>
            <p:cNvSpPr/>
            <p:nvPr/>
          </p:nvSpPr>
          <p:spPr>
            <a:xfrm>
              <a:off y="3725862" x="8539161"/>
              <a:ext cy="11111" cx="26987"/>
            </a:xfrm>
            <a:custGeom>
              <a:pathLst>
                <a:path w="17" extrusionOk="0" h="7">
                  <a:moveTo>
                    <a:pt y="7" x="17"/>
                  </a:moveTo>
                  <a:lnTo>
                    <a:pt y="7" x="17"/>
                  </a:lnTo>
                  <a:lnTo>
                    <a:pt y="3" x="17"/>
                  </a:lnTo>
                  <a:lnTo>
                    <a:pt y="0" x="17"/>
                  </a:lnTo>
                  <a:lnTo>
                    <a:pt y="0" x="0"/>
                  </a:lnTo>
                  <a:lnTo>
                    <a:pt y="3" x="0"/>
                  </a:lnTo>
                  <a:lnTo>
                    <a:pt y="7" x="0"/>
                  </a:lnTo>
                  <a:lnTo>
                    <a:pt y="7" x="0"/>
                  </a:lnTo>
                  <a:lnTo>
                    <a:pt y="7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31" name="Shape 8031"/>
            <p:cNvSpPr/>
            <p:nvPr/>
          </p:nvSpPr>
          <p:spPr>
            <a:xfrm>
              <a:off y="3736975" x="7931150"/>
              <a:ext cy="852486" cx="635000"/>
            </a:xfrm>
            <a:custGeom>
              <a:pathLst>
                <a:path w="400" extrusionOk="0" h="537">
                  <a:moveTo>
                    <a:pt y="537" x="4"/>
                  </a:moveTo>
                  <a:lnTo>
                    <a:pt y="530" x="25"/>
                  </a:lnTo>
                  <a:lnTo>
                    <a:pt y="523" x="47"/>
                  </a:lnTo>
                  <a:lnTo>
                    <a:pt y="515" x="67"/>
                  </a:lnTo>
                  <a:lnTo>
                    <a:pt y="505" x="87"/>
                  </a:lnTo>
                  <a:lnTo>
                    <a:pt y="495" x="107"/>
                  </a:lnTo>
                  <a:lnTo>
                    <a:pt y="483" x="127"/>
                  </a:lnTo>
                  <a:lnTo>
                    <a:pt y="472" x="145"/>
                  </a:lnTo>
                  <a:lnTo>
                    <a:pt y="459" x="164"/>
                  </a:lnTo>
                  <a:lnTo>
                    <a:pt y="446" x="181"/>
                  </a:lnTo>
                  <a:lnTo>
                    <a:pt y="432" x="198"/>
                  </a:lnTo>
                  <a:lnTo>
                    <a:pt y="418" x="215"/>
                  </a:lnTo>
                  <a:lnTo>
                    <a:pt y="403" x="231"/>
                  </a:lnTo>
                  <a:lnTo>
                    <a:pt y="388" x="246"/>
                  </a:lnTo>
                  <a:lnTo>
                    <a:pt y="371" x="261"/>
                  </a:lnTo>
                  <a:lnTo>
                    <a:pt y="354" x="275"/>
                  </a:lnTo>
                  <a:lnTo>
                    <a:pt y="336" x="289"/>
                  </a:lnTo>
                  <a:lnTo>
                    <a:pt y="319" x="302"/>
                  </a:lnTo>
                  <a:lnTo>
                    <a:pt y="301" x="313"/>
                  </a:lnTo>
                  <a:lnTo>
                    <a:pt y="281" x="325"/>
                  </a:lnTo>
                  <a:lnTo>
                    <a:pt y="262" x="336"/>
                  </a:lnTo>
                  <a:lnTo>
                    <a:pt y="242" x="346"/>
                  </a:lnTo>
                  <a:lnTo>
                    <a:pt y="222" x="355"/>
                  </a:lnTo>
                  <a:lnTo>
                    <a:pt y="201" x="363"/>
                  </a:lnTo>
                  <a:lnTo>
                    <a:pt y="180" x="372"/>
                  </a:lnTo>
                  <a:lnTo>
                    <a:pt y="158" x="377"/>
                  </a:lnTo>
                  <a:lnTo>
                    <a:pt y="137" x="385"/>
                  </a:lnTo>
                  <a:lnTo>
                    <a:pt y="114" x="389"/>
                  </a:lnTo>
                  <a:lnTo>
                    <a:pt y="93" x="393"/>
                  </a:lnTo>
                  <a:lnTo>
                    <a:pt y="70" x="396"/>
                  </a:lnTo>
                  <a:lnTo>
                    <a:pt y="47" x="399"/>
                  </a:lnTo>
                  <a:lnTo>
                    <a:pt y="23" x="400"/>
                  </a:lnTo>
                  <a:lnTo>
                    <a:pt y="0" x="400"/>
                  </a:lnTo>
                  <a:lnTo>
                    <a:pt y="0" x="383"/>
                  </a:lnTo>
                  <a:lnTo>
                    <a:pt y="23" x="383"/>
                  </a:lnTo>
                  <a:lnTo>
                    <a:pt y="46" x="382"/>
                  </a:lnTo>
                  <a:lnTo>
                    <a:pt y="67" x="379"/>
                  </a:lnTo>
                  <a:lnTo>
                    <a:pt y="90" x="376"/>
                  </a:lnTo>
                  <a:lnTo>
                    <a:pt y="111" x="372"/>
                  </a:lnTo>
                  <a:lnTo>
                    <a:pt y="133" x="367"/>
                  </a:lnTo>
                  <a:lnTo>
                    <a:pt y="154" x="362"/>
                  </a:lnTo>
                  <a:lnTo>
                    <a:pt y="174" x="355"/>
                  </a:lnTo>
                  <a:lnTo>
                    <a:pt y="195" x="348"/>
                  </a:lnTo>
                  <a:lnTo>
                    <a:pt y="215" x="339"/>
                  </a:lnTo>
                  <a:lnTo>
                    <a:pt y="235" x="330"/>
                  </a:lnTo>
                  <a:lnTo>
                    <a:pt y="254" x="320"/>
                  </a:lnTo>
                  <a:lnTo>
                    <a:pt y="272" x="310"/>
                  </a:lnTo>
                  <a:lnTo>
                    <a:pt y="291" x="299"/>
                  </a:lnTo>
                  <a:lnTo>
                    <a:pt y="309" x="288"/>
                  </a:lnTo>
                  <a:lnTo>
                    <a:pt y="326" x="275"/>
                  </a:lnTo>
                  <a:lnTo>
                    <a:pt y="344" x="262"/>
                  </a:lnTo>
                  <a:lnTo>
                    <a:pt y="359" x="248"/>
                  </a:lnTo>
                  <a:lnTo>
                    <a:pt y="375" x="234"/>
                  </a:lnTo>
                  <a:lnTo>
                    <a:pt y="391" x="218"/>
                  </a:lnTo>
                  <a:lnTo>
                    <a:pt y="405" x="204"/>
                  </a:lnTo>
                  <a:lnTo>
                    <a:pt y="419" x="186"/>
                  </a:lnTo>
                  <a:lnTo>
                    <a:pt y="432" x="171"/>
                  </a:lnTo>
                  <a:lnTo>
                    <a:pt y="445" x="152"/>
                  </a:lnTo>
                  <a:lnTo>
                    <a:pt y="458" x="135"/>
                  </a:lnTo>
                  <a:lnTo>
                    <a:pt y="469" x="117"/>
                  </a:lnTo>
                  <a:lnTo>
                    <a:pt y="479" x="98"/>
                  </a:lnTo>
                  <a:lnTo>
                    <a:pt y="489" x="80"/>
                  </a:lnTo>
                  <a:lnTo>
                    <a:pt y="499" x="60"/>
                  </a:lnTo>
                  <a:lnTo>
                    <a:pt y="507" x="40"/>
                  </a:lnTo>
                  <a:lnTo>
                    <a:pt y="515" x="20"/>
                  </a:lnTo>
                  <a:lnTo>
                    <a:pt y="522" x="0"/>
                  </a:lnTo>
                  <a:lnTo>
                    <a:pt y="537" x="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32" name="Shape 8032"/>
            <p:cNvSpPr/>
            <p:nvPr/>
          </p:nvSpPr>
          <p:spPr>
            <a:xfrm>
              <a:off y="3736975" x="6777036"/>
              <a:ext cy="866775" cx="679450"/>
            </a:xfrm>
            <a:custGeom>
              <a:pathLst>
                <a:path w="428" extrusionOk="0" h="546">
                  <a:moveTo>
                    <a:pt y="0" x="0"/>
                  </a:moveTo>
                  <a:lnTo>
                    <a:pt y="24" x="0"/>
                  </a:lnTo>
                  <a:lnTo>
                    <a:pt y="49" x="3"/>
                  </a:lnTo>
                  <a:lnTo>
                    <a:pt y="73" x="4"/>
                  </a:lnTo>
                  <a:lnTo>
                    <a:pt y="96" x="9"/>
                  </a:lnTo>
                  <a:lnTo>
                    <a:pt y="118" x="13"/>
                  </a:lnTo>
                  <a:lnTo>
                    <a:pt y="141" x="19"/>
                  </a:lnTo>
                  <a:lnTo>
                    <a:pt y="164" x="24"/>
                  </a:lnTo>
                  <a:lnTo>
                    <a:pt y="187" x="33"/>
                  </a:lnTo>
                  <a:lnTo>
                    <a:pt y="208" x="40"/>
                  </a:lnTo>
                  <a:lnTo>
                    <a:pt y="230" x="50"/>
                  </a:lnTo>
                  <a:lnTo>
                    <a:pt y="251" x="60"/>
                  </a:lnTo>
                  <a:lnTo>
                    <a:pt y="271" x="70"/>
                  </a:lnTo>
                  <a:lnTo>
                    <a:pt y="291" x="81"/>
                  </a:lnTo>
                  <a:lnTo>
                    <a:pt y="311" x="94"/>
                  </a:lnTo>
                  <a:lnTo>
                    <a:pt y="329" x="107"/>
                  </a:lnTo>
                  <a:lnTo>
                    <a:pt y="348" x="121"/>
                  </a:lnTo>
                  <a:lnTo>
                    <a:pt y="365" x="135"/>
                  </a:lnTo>
                  <a:lnTo>
                    <a:pt y="382" x="151"/>
                  </a:lnTo>
                  <a:lnTo>
                    <a:pt y="399" x="167"/>
                  </a:lnTo>
                  <a:lnTo>
                    <a:pt y="415" x="182"/>
                  </a:lnTo>
                  <a:lnTo>
                    <a:pt y="429" x="200"/>
                  </a:lnTo>
                  <a:lnTo>
                    <a:pt y="443" x="218"/>
                  </a:lnTo>
                  <a:lnTo>
                    <a:pt y="458" x="237"/>
                  </a:lnTo>
                  <a:lnTo>
                    <a:pt y="470" x="255"/>
                  </a:lnTo>
                  <a:lnTo>
                    <a:pt y="483" x="274"/>
                  </a:lnTo>
                  <a:lnTo>
                    <a:pt y="495" x="294"/>
                  </a:lnTo>
                  <a:lnTo>
                    <a:pt y="505" x="315"/>
                  </a:lnTo>
                  <a:lnTo>
                    <a:pt y="515" x="335"/>
                  </a:lnTo>
                  <a:lnTo>
                    <a:pt y="525" x="356"/>
                  </a:lnTo>
                  <a:lnTo>
                    <a:pt y="532" x="379"/>
                  </a:lnTo>
                  <a:lnTo>
                    <a:pt y="539" x="400"/>
                  </a:lnTo>
                  <a:lnTo>
                    <a:pt y="546" x="423"/>
                  </a:lnTo>
                  <a:lnTo>
                    <a:pt y="529" x="428"/>
                  </a:lnTo>
                  <a:lnTo>
                    <a:pt y="523" x="406"/>
                  </a:lnTo>
                  <a:lnTo>
                    <a:pt y="516" x="385"/>
                  </a:lnTo>
                  <a:lnTo>
                    <a:pt y="507" x="363"/>
                  </a:lnTo>
                  <a:lnTo>
                    <a:pt y="499" x="342"/>
                  </a:lnTo>
                  <a:lnTo>
                    <a:pt y="489" x="322"/>
                  </a:lnTo>
                  <a:lnTo>
                    <a:pt y="479" x="302"/>
                  </a:lnTo>
                  <a:lnTo>
                    <a:pt y="468" x="284"/>
                  </a:lnTo>
                  <a:lnTo>
                    <a:pt y="456" x="264"/>
                  </a:lnTo>
                  <a:lnTo>
                    <a:pt y="443" x="247"/>
                  </a:lnTo>
                  <a:lnTo>
                    <a:pt y="430" x="228"/>
                  </a:lnTo>
                  <a:lnTo>
                    <a:pt y="416" x="211"/>
                  </a:lnTo>
                  <a:lnTo>
                    <a:pt y="402" x="194"/>
                  </a:lnTo>
                  <a:lnTo>
                    <a:pt y="386" x="178"/>
                  </a:lnTo>
                  <a:lnTo>
                    <a:pt y="371" x="162"/>
                  </a:lnTo>
                  <a:lnTo>
                    <a:pt y="354" x="148"/>
                  </a:lnTo>
                  <a:lnTo>
                    <a:pt y="336" x="134"/>
                  </a:lnTo>
                  <a:lnTo>
                    <a:pt y="319" x="121"/>
                  </a:lnTo>
                  <a:lnTo>
                    <a:pt y="301" x="108"/>
                  </a:lnTo>
                  <a:lnTo>
                    <a:pt y="282" x="97"/>
                  </a:lnTo>
                  <a:lnTo>
                    <a:pt y="262" x="86"/>
                  </a:lnTo>
                  <a:lnTo>
                    <a:pt y="242" x="74"/>
                  </a:lnTo>
                  <a:lnTo>
                    <a:pt y="222" x="66"/>
                  </a:lnTo>
                  <a:lnTo>
                    <a:pt y="202" x="57"/>
                  </a:lnTo>
                  <a:lnTo>
                    <a:pt y="181" x="48"/>
                  </a:lnTo>
                  <a:lnTo>
                    <a:pt y="160" x="41"/>
                  </a:lnTo>
                  <a:lnTo>
                    <a:pt y="137" x="36"/>
                  </a:lnTo>
                  <a:lnTo>
                    <a:pt y="115" x="30"/>
                  </a:lnTo>
                  <a:lnTo>
                    <a:pt y="93" x="26"/>
                  </a:lnTo>
                  <a:lnTo>
                    <a:pt y="70" x="21"/>
                  </a:lnTo>
                  <a:lnTo>
                    <a:pt y="47" x="20"/>
                  </a:lnTo>
                  <a:lnTo>
                    <a:pt y="23" x="19"/>
                  </a:lnTo>
                  <a:lnTo>
                    <a:pt y="0" x="1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33" name="Shape 8033"/>
            <p:cNvSpPr/>
            <p:nvPr/>
          </p:nvSpPr>
          <p:spPr>
            <a:xfrm>
              <a:off y="4589462" x="7542211"/>
              <a:ext cy="68261" cx="293687"/>
            </a:xfrm>
            <a:custGeom>
              <a:pathLst>
                <a:path w="185" extrusionOk="0" h="43">
                  <a:moveTo>
                    <a:pt y="5" x="162"/>
                  </a:moveTo>
                  <a:lnTo>
                    <a:pt y="3" x="132"/>
                  </a:lnTo>
                  <a:lnTo>
                    <a:pt y="2" x="94"/>
                  </a:lnTo>
                  <a:lnTo>
                    <a:pt y="0" x="57"/>
                  </a:lnTo>
                  <a:lnTo>
                    <a:pt y="2" x="25"/>
                  </a:lnTo>
                  <a:lnTo>
                    <a:pt y="3" x="14"/>
                  </a:lnTo>
                  <a:lnTo>
                    <a:pt y="7" x="7"/>
                  </a:lnTo>
                  <a:lnTo>
                    <a:pt y="9" x="4"/>
                  </a:lnTo>
                  <a:lnTo>
                    <a:pt y="12" x="0"/>
                  </a:lnTo>
                  <a:lnTo>
                    <a:pt y="16" x="4"/>
                  </a:lnTo>
                  <a:lnTo>
                    <a:pt y="17" x="7"/>
                  </a:lnTo>
                  <a:lnTo>
                    <a:pt y="20" x="15"/>
                  </a:lnTo>
                  <a:lnTo>
                    <a:pt y="22" x="27"/>
                  </a:lnTo>
                  <a:lnTo>
                    <a:pt y="22" x="32"/>
                  </a:lnTo>
                  <a:lnTo>
                    <a:pt y="23" x="38"/>
                  </a:lnTo>
                  <a:lnTo>
                    <a:pt y="26" x="42"/>
                  </a:lnTo>
                  <a:lnTo>
                    <a:pt y="27" x="48"/>
                  </a:lnTo>
                  <a:lnTo>
                    <a:pt y="29" x="54"/>
                  </a:lnTo>
                  <a:lnTo>
                    <a:pt y="30" x="60"/>
                  </a:lnTo>
                  <a:lnTo>
                    <a:pt y="29" x="74"/>
                  </a:lnTo>
                  <a:lnTo>
                    <a:pt y="25" x="89"/>
                  </a:lnTo>
                  <a:lnTo>
                    <a:pt y="20" x="146"/>
                  </a:lnTo>
                  <a:lnTo>
                    <a:pt y="42" x="169"/>
                  </a:lnTo>
                  <a:lnTo>
                    <a:pt y="43" x="185"/>
                  </a:lnTo>
                  <a:lnTo>
                    <a:pt y="5" x="184"/>
                  </a:lnTo>
                  <a:lnTo>
                    <a:pt y="5" x="1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34" name="Shape 8034"/>
            <p:cNvSpPr/>
            <p:nvPr/>
          </p:nvSpPr>
          <p:spPr>
            <a:xfrm>
              <a:off y="1790700" x="7691436"/>
              <a:ext cy="928686" cx="1549400"/>
            </a:xfrm>
            <a:custGeom>
              <a:pathLst>
                <a:path w="976" extrusionOk="0" h="585">
                  <a:moveTo>
                    <a:pt y="585" x="14"/>
                  </a:moveTo>
                  <a:lnTo>
                    <a:pt y="565" x="18"/>
                  </a:lnTo>
                  <a:lnTo>
                    <a:pt y="548" x="23"/>
                  </a:lnTo>
                  <a:lnTo>
                    <a:pt y="531" x="28"/>
                  </a:lnTo>
                  <a:lnTo>
                    <a:pt y="515" x="35"/>
                  </a:lnTo>
                  <a:lnTo>
                    <a:pt y="499" x="43"/>
                  </a:lnTo>
                  <a:lnTo>
                    <a:pt y="486" x="51"/>
                  </a:lnTo>
                  <a:lnTo>
                    <a:pt y="474" x="60"/>
                  </a:lnTo>
                  <a:lnTo>
                    <a:pt y="461" x="70"/>
                  </a:lnTo>
                  <a:lnTo>
                    <a:pt y="451" x="80"/>
                  </a:lnTo>
                  <a:lnTo>
                    <a:pt y="441" x="91"/>
                  </a:lnTo>
                  <a:lnTo>
                    <a:pt y="431" x="104"/>
                  </a:lnTo>
                  <a:lnTo>
                    <a:pt y="422" x="117"/>
                  </a:lnTo>
                  <a:lnTo>
                    <a:pt y="414" x="129"/>
                  </a:lnTo>
                  <a:lnTo>
                    <a:pt y="407" x="144"/>
                  </a:lnTo>
                  <a:lnTo>
                    <a:pt y="401" x="158"/>
                  </a:lnTo>
                  <a:lnTo>
                    <a:pt y="395" x="174"/>
                  </a:lnTo>
                  <a:lnTo>
                    <a:pt y="384" x="206"/>
                  </a:lnTo>
                  <a:lnTo>
                    <a:pt y="375" x="241"/>
                  </a:lnTo>
                  <a:lnTo>
                    <a:pt y="369" x="276"/>
                  </a:lnTo>
                  <a:lnTo>
                    <a:pt y="364" x="315"/>
                  </a:lnTo>
                  <a:lnTo>
                    <a:pt y="355" x="393"/>
                  </a:lnTo>
                  <a:lnTo>
                    <a:pt y="348" x="473"/>
                  </a:lnTo>
                  <a:lnTo>
                    <a:pt y="344" x="514"/>
                  </a:lnTo>
                  <a:lnTo>
                    <a:pt y="338" x="556"/>
                  </a:lnTo>
                  <a:lnTo>
                    <a:pt y="332" x="595"/>
                  </a:lnTo>
                  <a:lnTo>
                    <a:pt y="325" x="635"/>
                  </a:lnTo>
                  <a:lnTo>
                    <a:pt y="317" x="675"/>
                  </a:lnTo>
                  <a:lnTo>
                    <a:pt y="305" x="714"/>
                  </a:lnTo>
                  <a:lnTo>
                    <a:pt y="300" x="732"/>
                  </a:lnTo>
                  <a:lnTo>
                    <a:pt y="293" x="749"/>
                  </a:lnTo>
                  <a:lnTo>
                    <a:pt y="284" x="768"/>
                  </a:lnTo>
                  <a:lnTo>
                    <a:pt y="275" x="785"/>
                  </a:lnTo>
                  <a:lnTo>
                    <a:pt y="267" x="802"/>
                  </a:lnTo>
                  <a:lnTo>
                    <a:pt y="255" x="819"/>
                  </a:lnTo>
                  <a:lnTo>
                    <a:pt y="245" x="835"/>
                  </a:lnTo>
                  <a:lnTo>
                    <a:pt y="233" x="849"/>
                  </a:lnTo>
                  <a:lnTo>
                    <a:pt y="220" x="865"/>
                  </a:lnTo>
                  <a:lnTo>
                    <a:pt y="206" x="879"/>
                  </a:lnTo>
                  <a:lnTo>
                    <a:pt y="191" x="892"/>
                  </a:lnTo>
                  <a:lnTo>
                    <a:pt y="176" x="905"/>
                  </a:lnTo>
                  <a:lnTo>
                    <a:pt y="159" x="916"/>
                  </a:lnTo>
                  <a:lnTo>
                    <a:pt y="140" x="927"/>
                  </a:lnTo>
                  <a:lnTo>
                    <a:pt y="120" x="937"/>
                  </a:lnTo>
                  <a:lnTo>
                    <a:pt y="100" x="947"/>
                  </a:lnTo>
                  <a:lnTo>
                    <a:pt y="77" x="956"/>
                  </a:lnTo>
                  <a:lnTo>
                    <a:pt y="55" x="963"/>
                  </a:lnTo>
                  <a:lnTo>
                    <a:pt y="29" x="970"/>
                  </a:lnTo>
                  <a:lnTo>
                    <a:pt y="3" x="976"/>
                  </a:lnTo>
                  <a:lnTo>
                    <a:pt y="0" x="962"/>
                  </a:lnTo>
                  <a:lnTo>
                    <a:pt y="26" x="956"/>
                  </a:lnTo>
                  <a:lnTo>
                    <a:pt y="50" x="949"/>
                  </a:lnTo>
                  <a:lnTo>
                    <a:pt y="73" x="942"/>
                  </a:lnTo>
                  <a:lnTo>
                    <a:pt y="93" x="933"/>
                  </a:lnTo>
                  <a:lnTo>
                    <a:pt y="113" x="925"/>
                  </a:lnTo>
                  <a:lnTo>
                    <a:pt y="133" x="915"/>
                  </a:lnTo>
                  <a:lnTo>
                    <a:pt y="150" x="903"/>
                  </a:lnTo>
                  <a:lnTo>
                    <a:pt y="166" x="892"/>
                  </a:lnTo>
                  <a:lnTo>
                    <a:pt y="181" x="880"/>
                  </a:lnTo>
                  <a:lnTo>
                    <a:pt y="196" x="868"/>
                  </a:lnTo>
                  <a:lnTo>
                    <a:pt y="210" x="855"/>
                  </a:lnTo>
                  <a:lnTo>
                    <a:pt y="221" x="841"/>
                  </a:lnTo>
                  <a:lnTo>
                    <a:pt y="233" x="825"/>
                  </a:lnTo>
                  <a:lnTo>
                    <a:pt y="244" x="811"/>
                  </a:lnTo>
                  <a:lnTo>
                    <a:pt y="253" x="795"/>
                  </a:lnTo>
                  <a:lnTo>
                    <a:pt y="263" x="778"/>
                  </a:lnTo>
                  <a:lnTo>
                    <a:pt y="271" x="762"/>
                  </a:lnTo>
                  <a:lnTo>
                    <a:pt y="278" x="744"/>
                  </a:lnTo>
                  <a:lnTo>
                    <a:pt y="285" x="727"/>
                  </a:lnTo>
                  <a:lnTo>
                    <a:pt y="291" x="708"/>
                  </a:lnTo>
                  <a:lnTo>
                    <a:pt y="302" x="671"/>
                  </a:lnTo>
                  <a:lnTo>
                    <a:pt y="311" x="632"/>
                  </a:lnTo>
                  <a:lnTo>
                    <a:pt y="318" x="594"/>
                  </a:lnTo>
                  <a:lnTo>
                    <a:pt y="324" x="554"/>
                  </a:lnTo>
                  <a:lnTo>
                    <a:pt y="328" x="513"/>
                  </a:lnTo>
                  <a:lnTo>
                    <a:pt y="332" x="473"/>
                  </a:lnTo>
                  <a:lnTo>
                    <a:pt y="340" x="392"/>
                  </a:lnTo>
                  <a:lnTo>
                    <a:pt y="348" x="312"/>
                  </a:lnTo>
                  <a:lnTo>
                    <a:pt y="354" x="275"/>
                  </a:lnTo>
                  <a:lnTo>
                    <a:pt y="361" x="238"/>
                  </a:lnTo>
                  <a:lnTo>
                    <a:pt y="369" x="202"/>
                  </a:lnTo>
                  <a:lnTo>
                    <a:pt y="381" x="169"/>
                  </a:lnTo>
                  <a:lnTo>
                    <a:pt y="387" x="152"/>
                  </a:lnTo>
                  <a:lnTo>
                    <a:pt y="394" x="138"/>
                  </a:lnTo>
                  <a:lnTo>
                    <a:pt y="401" x="122"/>
                  </a:lnTo>
                  <a:lnTo>
                    <a:pt y="409" x="108"/>
                  </a:lnTo>
                  <a:lnTo>
                    <a:pt y="418" x="95"/>
                  </a:lnTo>
                  <a:lnTo>
                    <a:pt y="428" x="82"/>
                  </a:lnTo>
                  <a:lnTo>
                    <a:pt y="439" x="70"/>
                  </a:lnTo>
                  <a:lnTo>
                    <a:pt y="451" x="58"/>
                  </a:lnTo>
                  <a:lnTo>
                    <a:pt y="464" x="48"/>
                  </a:lnTo>
                  <a:lnTo>
                    <a:pt y="478" x="38"/>
                  </a:lnTo>
                  <a:lnTo>
                    <a:pt y="492" x="28"/>
                  </a:lnTo>
                  <a:lnTo>
                    <a:pt y="508" x="21"/>
                  </a:lnTo>
                  <a:lnTo>
                    <a:pt y="525" x="14"/>
                  </a:lnTo>
                  <a:lnTo>
                    <a:pt y="543" x="8"/>
                  </a:lnTo>
                  <a:lnTo>
                    <a:pt y="562" x="3"/>
                  </a:lnTo>
                  <a:lnTo>
                    <a:pt y="582" x="0"/>
                  </a:lnTo>
                  <a:lnTo>
                    <a:pt y="585" x="1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35" name="Shape 8035"/>
            <p:cNvSpPr/>
            <p:nvPr/>
          </p:nvSpPr>
          <p:spPr>
            <a:xfrm>
              <a:off y="2695575" x="7640636"/>
              <a:ext cy="125412" cx="125412"/>
            </a:xfrm>
            <a:custGeom>
              <a:pathLst>
                <a:path w="79" extrusionOk="0" h="79">
                  <a:moveTo>
                    <a:pt y="13" x="79"/>
                  </a:moveTo>
                  <a:lnTo>
                    <a:pt y="79" x="27"/>
                  </a:lnTo>
                  <a:lnTo>
                    <a:pt y="0" x="0"/>
                  </a:lnTo>
                  <a:lnTo>
                    <a:pt y="13" x="79"/>
                  </a:lnTo>
                  <a:lnTo>
                    <a:pt y="79" x="27"/>
                  </a:lnTo>
                  <a:lnTo>
                    <a:pt y="13" x="79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36" name="Shape 8036"/>
            <p:cNvSpPr/>
            <p:nvPr/>
          </p:nvSpPr>
          <p:spPr>
            <a:xfrm>
              <a:off y="1066800" x="9296400"/>
              <a:ext cy="965199" cx="1524000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l" rtl="0" lvl="0" marR="0" indent="0" marL="0">
                <a:lnSpc>
                  <a:spcPct val="8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VERTICAL 8</a:t>
              </a:r>
            </a:p>
            <a:p>
              <a:pPr algn="l" rtl="0" lvl="0" marR="0" indent="0" marL="0">
                <a:lnSpc>
                  <a:spcPct val="8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(Note shape: loops are barely touching)</a:t>
              </a:r>
            </a:p>
          </p:txBody>
        </p:sp>
        <p:sp>
          <p:nvSpPr>
            <p:cNvPr id="8037" name="Shape 8037"/>
            <p:cNvSpPr/>
            <p:nvPr/>
          </p:nvSpPr>
          <p:spPr>
            <a:xfrm>
              <a:off y="2971800" x="7391400"/>
              <a:ext cy="609599" cx="533400"/>
            </a:xfrm>
            <a:custGeom>
              <a:pathLst>
                <a:path w="325" extrusionOk="0" h="308">
                  <a:moveTo>
                    <a:pt y="0" x="317"/>
                  </a:moveTo>
                  <a:lnTo>
                    <a:pt y="11" x="325"/>
                  </a:lnTo>
                  <a:lnTo>
                    <a:pt y="33" x="299"/>
                  </a:lnTo>
                  <a:lnTo>
                    <a:pt y="58" x="272"/>
                  </a:lnTo>
                  <a:lnTo>
                    <a:pt y="90" x="244"/>
                  </a:lnTo>
                  <a:lnTo>
                    <a:pt y="127" x="213"/>
                  </a:lnTo>
                  <a:lnTo>
                    <a:pt y="166" x="185"/>
                  </a:lnTo>
                  <a:lnTo>
                    <a:pt y="203" x="159"/>
                  </a:lnTo>
                  <a:lnTo>
                    <a:pt y="239" x="138"/>
                  </a:lnTo>
                  <a:lnTo>
                    <a:pt y="275" x="119"/>
                  </a:lnTo>
                  <a:lnTo>
                    <a:pt y="286" x="102"/>
                  </a:lnTo>
                  <a:lnTo>
                    <a:pt y="299" x="85"/>
                  </a:lnTo>
                  <a:lnTo>
                    <a:pt y="308" x="73"/>
                  </a:lnTo>
                  <a:lnTo>
                    <a:pt y="293" x="67"/>
                  </a:lnTo>
                  <a:lnTo>
                    <a:pt y="272" x="60"/>
                  </a:lnTo>
                  <a:lnTo>
                    <a:pt y="256" x="53"/>
                  </a:lnTo>
                  <a:lnTo>
                    <a:pt y="242" x="46"/>
                  </a:lnTo>
                  <a:lnTo>
                    <a:pt y="229" x="39"/>
                  </a:lnTo>
                  <a:lnTo>
                    <a:pt y="217" x="33"/>
                  </a:lnTo>
                  <a:lnTo>
                    <a:pt y="209" x="27"/>
                  </a:lnTo>
                  <a:lnTo>
                    <a:pt y="202" x="20"/>
                  </a:lnTo>
                  <a:lnTo>
                    <a:pt y="194" x="14"/>
                  </a:lnTo>
                  <a:lnTo>
                    <a:pt y="190" x="7"/>
                  </a:lnTo>
                  <a:lnTo>
                    <a:pt y="187" x="0"/>
                  </a:lnTo>
                  <a:lnTo>
                    <a:pt y="176" x="11"/>
                  </a:lnTo>
                  <a:lnTo>
                    <a:pt y="167" x="24"/>
                  </a:lnTo>
                  <a:lnTo>
                    <a:pt y="164" x="30"/>
                  </a:lnTo>
                  <a:lnTo>
                    <a:pt y="162" x="36"/>
                  </a:lnTo>
                  <a:lnTo>
                    <a:pt y="162" x="40"/>
                  </a:lnTo>
                  <a:lnTo>
                    <a:pt y="160" x="46"/>
                  </a:lnTo>
                  <a:lnTo>
                    <a:pt y="162" x="50"/>
                  </a:lnTo>
                  <a:lnTo>
                    <a:pt y="163" x="56"/>
                  </a:lnTo>
                  <a:lnTo>
                    <a:pt y="167" x="60"/>
                  </a:lnTo>
                  <a:lnTo>
                    <a:pt y="173" x="64"/>
                  </a:lnTo>
                  <a:lnTo>
                    <a:pt y="189" x="76"/>
                  </a:lnTo>
                  <a:lnTo>
                    <a:pt y="210" x="86"/>
                  </a:lnTo>
                  <a:lnTo>
                    <a:pt y="226" x="93"/>
                  </a:lnTo>
                  <a:lnTo>
                    <a:pt y="193" x="115"/>
                  </a:lnTo>
                  <a:lnTo>
                    <a:pt y="160" x="139"/>
                  </a:lnTo>
                  <a:lnTo>
                    <a:pt y="127" x="166"/>
                  </a:lnTo>
                  <a:lnTo>
                    <a:pt y="96" x="195"/>
                  </a:lnTo>
                  <a:lnTo>
                    <a:pt y="67" x="226"/>
                  </a:lnTo>
                  <a:lnTo>
                    <a:pt y="40" x="256"/>
                  </a:lnTo>
                  <a:lnTo>
                    <a:pt y="18" x="287"/>
                  </a:lnTo>
                  <a:lnTo>
                    <a:pt y="0" x="317"/>
                  </a:lnTo>
                  <a:close/>
                </a:path>
              </a:pathLst>
            </a:custGeom>
            <a:solidFill>
              <a:srgbClr val="02369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grpSp>
        <p:nvGrpSpPr>
          <p:cNvPr id="8038" name="Shape 8038"/>
          <p:cNvGrpSpPr/>
          <p:nvPr/>
        </p:nvGrpSpPr>
        <p:grpSpPr>
          <a:xfrm>
            <a:off y="1793875" x="231775"/>
            <a:ext cy="3914775" cx="2735262"/>
            <a:chOff y="1295400" x="304800"/>
            <a:chExt cy="4833936" cx="3581399"/>
          </a:xfrm>
        </p:grpSpPr>
        <p:sp>
          <p:nvSpPr>
            <p:cNvPr id="8039" name="Shape 8039"/>
            <p:cNvSpPr/>
            <p:nvPr/>
          </p:nvSpPr>
          <p:spPr>
            <a:xfrm>
              <a:off y="5222875" x="2528886"/>
              <a:ext cy="12700" cx="26987"/>
            </a:xfrm>
            <a:custGeom>
              <a:pathLst>
                <a:path w="17" extrusionOk="0" h="8">
                  <a:moveTo>
                    <a:pt y="8" x="17"/>
                  </a:moveTo>
                  <a:lnTo>
                    <a:pt y="8" x="17"/>
                  </a:lnTo>
                  <a:lnTo>
                    <a:pt y="5" x="17"/>
                  </a:lnTo>
                  <a:lnTo>
                    <a:pt y="0" x="17"/>
                  </a:lnTo>
                  <a:lnTo>
                    <a:pt y="0" x="0"/>
                  </a:lnTo>
                  <a:lnTo>
                    <a:pt y="5" x="0"/>
                  </a:lnTo>
                  <a:lnTo>
                    <a:pt y="8" x="0"/>
                  </a:lnTo>
                  <a:lnTo>
                    <a:pt y="8" x="0"/>
                  </a:lnTo>
                  <a:lnTo>
                    <a:pt y="8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40" name="Shape 8040"/>
            <p:cNvSpPr/>
            <p:nvPr/>
          </p:nvSpPr>
          <p:spPr>
            <a:xfrm>
              <a:off y="5235575" x="1917700"/>
              <a:ext cy="854075" cx="638175"/>
            </a:xfrm>
            <a:custGeom>
              <a:pathLst>
                <a:path w="402" extrusionOk="0" h="538">
                  <a:moveTo>
                    <a:pt y="538" x="6"/>
                  </a:moveTo>
                  <a:lnTo>
                    <a:pt y="531" x="26"/>
                  </a:lnTo>
                  <a:lnTo>
                    <a:pt y="523" x="47"/>
                  </a:lnTo>
                  <a:lnTo>
                    <a:pt y="514" x="69"/>
                  </a:lnTo>
                  <a:lnTo>
                    <a:pt y="504" x="88"/>
                  </a:lnTo>
                  <a:lnTo>
                    <a:pt y="494" x="107"/>
                  </a:lnTo>
                  <a:lnTo>
                    <a:pt y="483" x="127"/>
                  </a:lnTo>
                  <a:lnTo>
                    <a:pt y="471" x="145"/>
                  </a:lnTo>
                  <a:lnTo>
                    <a:pt y="458" x="164"/>
                  </a:lnTo>
                  <a:lnTo>
                    <a:pt y="446" x="181"/>
                  </a:lnTo>
                  <a:lnTo>
                    <a:pt y="433" x="198"/>
                  </a:lnTo>
                  <a:lnTo>
                    <a:pt y="417" x="215"/>
                  </a:lnTo>
                  <a:lnTo>
                    <a:pt y="403" x="231"/>
                  </a:lnTo>
                  <a:lnTo>
                    <a:pt y="387" x="247"/>
                  </a:lnTo>
                  <a:lnTo>
                    <a:pt y="370" x="261"/>
                  </a:lnTo>
                  <a:lnTo>
                    <a:pt y="354" x="275"/>
                  </a:lnTo>
                  <a:lnTo>
                    <a:pt y="336" x="289"/>
                  </a:lnTo>
                  <a:lnTo>
                    <a:pt y="319" x="302"/>
                  </a:lnTo>
                  <a:lnTo>
                    <a:pt y="300" x="315"/>
                  </a:lnTo>
                  <a:lnTo>
                    <a:pt y="282" x="326"/>
                  </a:lnTo>
                  <a:lnTo>
                    <a:pt y="262" x="336"/>
                  </a:lnTo>
                  <a:lnTo>
                    <a:pt y="242" x="346"/>
                  </a:lnTo>
                  <a:lnTo>
                    <a:pt y="222" x="356"/>
                  </a:lnTo>
                  <a:lnTo>
                    <a:pt y="201" x="365"/>
                  </a:lnTo>
                  <a:lnTo>
                    <a:pt y="181" x="372"/>
                  </a:lnTo>
                  <a:lnTo>
                    <a:pt y="159" x="379"/>
                  </a:lnTo>
                  <a:lnTo>
                    <a:pt y="136" x="385"/>
                  </a:lnTo>
                  <a:lnTo>
                    <a:pt y="115" x="389"/>
                  </a:lnTo>
                  <a:lnTo>
                    <a:pt y="92" x="393"/>
                  </a:lnTo>
                  <a:lnTo>
                    <a:pt y="69" x="398"/>
                  </a:lnTo>
                  <a:lnTo>
                    <a:pt y="47" x="399"/>
                  </a:lnTo>
                  <a:lnTo>
                    <a:pt y="24" x="401"/>
                  </a:lnTo>
                  <a:lnTo>
                    <a:pt y="0" x="402"/>
                  </a:lnTo>
                  <a:lnTo>
                    <a:pt y="0" x="385"/>
                  </a:lnTo>
                  <a:lnTo>
                    <a:pt y="22" x="383"/>
                  </a:lnTo>
                  <a:lnTo>
                    <a:pt y="45" x="382"/>
                  </a:lnTo>
                  <a:lnTo>
                    <a:pt y="68" x="381"/>
                  </a:lnTo>
                  <a:lnTo>
                    <a:pt y="89" x="376"/>
                  </a:lnTo>
                  <a:lnTo>
                    <a:pt y="111" x="372"/>
                  </a:lnTo>
                  <a:lnTo>
                    <a:pt y="132" x="368"/>
                  </a:lnTo>
                  <a:lnTo>
                    <a:pt y="153" x="362"/>
                  </a:lnTo>
                  <a:lnTo>
                    <a:pt y="175" x="355"/>
                  </a:lnTo>
                  <a:lnTo>
                    <a:pt y="195" x="348"/>
                  </a:lnTo>
                  <a:lnTo>
                    <a:pt y="215" x="339"/>
                  </a:lnTo>
                  <a:lnTo>
                    <a:pt y="235" x="331"/>
                  </a:lnTo>
                  <a:lnTo>
                    <a:pt y="253" x="321"/>
                  </a:lnTo>
                  <a:lnTo>
                    <a:pt y="273" x="311"/>
                  </a:lnTo>
                  <a:lnTo>
                    <a:pt y="290" x="299"/>
                  </a:lnTo>
                  <a:lnTo>
                    <a:pt y="309" x="288"/>
                  </a:lnTo>
                  <a:lnTo>
                    <a:pt y="326" x="275"/>
                  </a:lnTo>
                  <a:lnTo>
                    <a:pt y="343" x="262"/>
                  </a:lnTo>
                  <a:lnTo>
                    <a:pt y="359" x="248"/>
                  </a:lnTo>
                  <a:lnTo>
                    <a:pt y="374" x="234"/>
                  </a:lnTo>
                  <a:lnTo>
                    <a:pt y="390" x="220"/>
                  </a:lnTo>
                  <a:lnTo>
                    <a:pt y="404" x="204"/>
                  </a:lnTo>
                  <a:lnTo>
                    <a:pt y="419" x="188"/>
                  </a:lnTo>
                  <a:lnTo>
                    <a:pt y="433" x="171"/>
                  </a:lnTo>
                  <a:lnTo>
                    <a:pt y="446" x="154"/>
                  </a:lnTo>
                  <a:lnTo>
                    <a:pt y="457" x="135"/>
                  </a:lnTo>
                  <a:lnTo>
                    <a:pt y="468" x="118"/>
                  </a:lnTo>
                  <a:lnTo>
                    <a:pt y="478" x="100"/>
                  </a:lnTo>
                  <a:lnTo>
                    <a:pt y="488" x="80"/>
                  </a:lnTo>
                  <a:lnTo>
                    <a:pt y="498" x="61"/>
                  </a:lnTo>
                  <a:lnTo>
                    <a:pt y="507" x="41"/>
                  </a:lnTo>
                  <a:lnTo>
                    <a:pt y="514" x="20"/>
                  </a:lnTo>
                  <a:lnTo>
                    <a:pt y="521" x="0"/>
                  </a:lnTo>
                  <a:lnTo>
                    <a:pt y="538" x="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41" name="Shape 8041"/>
            <p:cNvSpPr/>
            <p:nvPr/>
          </p:nvSpPr>
          <p:spPr>
            <a:xfrm>
              <a:off y="5235575" x="763587"/>
              <a:ext cy="865186" cx="679450"/>
            </a:xfrm>
            <a:custGeom>
              <a:pathLst>
                <a:path w="428" extrusionOk="0" h="545">
                  <a:moveTo>
                    <a:pt y="0" x="0"/>
                  </a:moveTo>
                  <a:lnTo>
                    <a:pt y="24" x="2"/>
                  </a:lnTo>
                  <a:lnTo>
                    <a:pt y="48" x="3"/>
                  </a:lnTo>
                  <a:lnTo>
                    <a:pt y="72" x="6"/>
                  </a:lnTo>
                  <a:lnTo>
                    <a:pt y="95" x="9"/>
                  </a:lnTo>
                  <a:lnTo>
                    <a:pt y="119" x="13"/>
                  </a:lnTo>
                  <a:lnTo>
                    <a:pt y="142" x="19"/>
                  </a:lnTo>
                  <a:lnTo>
                    <a:pt y="165" x="26"/>
                  </a:lnTo>
                  <a:lnTo>
                    <a:pt y="186" x="33"/>
                  </a:lnTo>
                  <a:lnTo>
                    <a:pt y="209" x="42"/>
                  </a:lnTo>
                  <a:lnTo>
                    <a:pt y="229" x="50"/>
                  </a:lnTo>
                  <a:lnTo>
                    <a:pt y="250" x="60"/>
                  </a:lnTo>
                  <a:lnTo>
                    <a:pt y="270" x="70"/>
                  </a:lnTo>
                  <a:lnTo>
                    <a:pt y="290" x="83"/>
                  </a:lnTo>
                  <a:lnTo>
                    <a:pt y="310" x="94"/>
                  </a:lnTo>
                  <a:lnTo>
                    <a:pt y="329" x="107"/>
                  </a:lnTo>
                  <a:lnTo>
                    <a:pt y="347" x="121"/>
                  </a:lnTo>
                  <a:lnTo>
                    <a:pt y="364" x="136"/>
                  </a:lnTo>
                  <a:lnTo>
                    <a:pt y="382" x="151"/>
                  </a:lnTo>
                  <a:lnTo>
                    <a:pt y="399" x="167"/>
                  </a:lnTo>
                  <a:lnTo>
                    <a:pt y="414" x="183"/>
                  </a:lnTo>
                  <a:lnTo>
                    <a:pt y="430" x="201"/>
                  </a:lnTo>
                  <a:lnTo>
                    <a:pt y="444" x="218"/>
                  </a:lnTo>
                  <a:lnTo>
                    <a:pt y="457" x="237"/>
                  </a:lnTo>
                  <a:lnTo>
                    <a:pt y="471" x="255"/>
                  </a:lnTo>
                  <a:lnTo>
                    <a:pt y="483" x="275"/>
                  </a:lnTo>
                  <a:lnTo>
                    <a:pt y="494" x="295"/>
                  </a:lnTo>
                  <a:lnTo>
                    <a:pt y="506" x="315"/>
                  </a:lnTo>
                  <a:lnTo>
                    <a:pt y="515" x="337"/>
                  </a:lnTo>
                  <a:lnTo>
                    <a:pt y="524" x="358"/>
                  </a:lnTo>
                  <a:lnTo>
                    <a:pt y="533" x="379"/>
                  </a:lnTo>
                  <a:lnTo>
                    <a:pt y="540" x="402"/>
                  </a:lnTo>
                  <a:lnTo>
                    <a:pt y="545" x="424"/>
                  </a:lnTo>
                  <a:lnTo>
                    <a:pt y="528" x="428"/>
                  </a:lnTo>
                  <a:lnTo>
                    <a:pt y="523" x="406"/>
                  </a:lnTo>
                  <a:lnTo>
                    <a:pt y="515" x="385"/>
                  </a:lnTo>
                  <a:lnTo>
                    <a:pt y="508" x="364"/>
                  </a:lnTo>
                  <a:lnTo>
                    <a:pt y="498" x="344"/>
                  </a:lnTo>
                  <a:lnTo>
                    <a:pt y="490" x="322"/>
                  </a:lnTo>
                  <a:lnTo>
                    <a:pt y="478" x="304"/>
                  </a:lnTo>
                  <a:lnTo>
                    <a:pt y="468" x="284"/>
                  </a:lnTo>
                  <a:lnTo>
                    <a:pt y="456" x="265"/>
                  </a:lnTo>
                  <a:lnTo>
                    <a:pt y="444" x="247"/>
                  </a:lnTo>
                  <a:lnTo>
                    <a:pt y="430" x="228"/>
                  </a:lnTo>
                  <a:lnTo>
                    <a:pt y="416" x="211"/>
                  </a:lnTo>
                  <a:lnTo>
                    <a:pt y="401" x="196"/>
                  </a:lnTo>
                  <a:lnTo>
                    <a:pt y="386" x="180"/>
                  </a:lnTo>
                  <a:lnTo>
                    <a:pt y="370" x="164"/>
                  </a:lnTo>
                  <a:lnTo>
                    <a:pt y="353" x="149"/>
                  </a:lnTo>
                  <a:lnTo>
                    <a:pt y="336" x="136"/>
                  </a:lnTo>
                  <a:lnTo>
                    <a:pt y="319" x="121"/>
                  </a:lnTo>
                  <a:lnTo>
                    <a:pt y="300" x="109"/>
                  </a:lnTo>
                  <a:lnTo>
                    <a:pt y="282" x="97"/>
                  </a:lnTo>
                  <a:lnTo>
                    <a:pt y="263" x="86"/>
                  </a:lnTo>
                  <a:lnTo>
                    <a:pt y="243" x="76"/>
                  </a:lnTo>
                  <a:lnTo>
                    <a:pt y="222" x="66"/>
                  </a:lnTo>
                  <a:lnTo>
                    <a:pt y="202" x="57"/>
                  </a:lnTo>
                  <a:lnTo>
                    <a:pt y="181" x="49"/>
                  </a:lnTo>
                  <a:lnTo>
                    <a:pt y="159" x="42"/>
                  </a:lnTo>
                  <a:lnTo>
                    <a:pt y="138" x="36"/>
                  </a:lnTo>
                  <a:lnTo>
                    <a:pt y="115" x="30"/>
                  </a:lnTo>
                  <a:lnTo>
                    <a:pt y="92" x="26"/>
                  </a:lnTo>
                  <a:lnTo>
                    <a:pt y="69" x="23"/>
                  </a:lnTo>
                  <a:lnTo>
                    <a:pt y="47" x="20"/>
                  </a:lnTo>
                  <a:lnTo>
                    <a:pt y="24" x="19"/>
                  </a:lnTo>
                  <a:lnTo>
                    <a:pt y="0" x="1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42" name="Shape 8042"/>
            <p:cNvSpPr/>
            <p:nvPr/>
          </p:nvSpPr>
          <p:spPr>
            <a:xfrm>
              <a:off y="1901825" x="1900236"/>
              <a:ext cy="862011" cx="655636"/>
            </a:xfrm>
            <a:custGeom>
              <a:pathLst>
                <a:path w="413" extrusionOk="0" h="543">
                  <a:moveTo>
                    <a:pt y="17" x="0"/>
                  </a:moveTo>
                  <a:lnTo>
                    <a:pt y="24" x="21"/>
                  </a:lnTo>
                  <a:lnTo>
                    <a:pt y="32" x="41"/>
                  </a:lnTo>
                  <a:lnTo>
                    <a:pt y="40" x="62"/>
                  </a:lnTo>
                  <a:lnTo>
                    <a:pt y="49" x="82"/>
                  </a:lnTo>
                  <a:lnTo>
                    <a:pt y="59" x="101"/>
                  </a:lnTo>
                  <a:lnTo>
                    <a:pt y="69" x="121"/>
                  </a:lnTo>
                  <a:lnTo>
                    <a:pt y="80" x="139"/>
                  </a:lnTo>
                  <a:lnTo>
                    <a:pt y="93" x="158"/>
                  </a:lnTo>
                  <a:lnTo>
                    <a:pt y="106" x="175"/>
                  </a:lnTo>
                  <a:lnTo>
                    <a:pt y="118" x="192"/>
                  </a:lnTo>
                  <a:lnTo>
                    <a:pt y="133" x="209"/>
                  </a:lnTo>
                  <a:lnTo>
                    <a:pt y="147" x="225"/>
                  </a:lnTo>
                  <a:lnTo>
                    <a:pt y="163" x="241"/>
                  </a:lnTo>
                  <a:lnTo>
                    <a:pt y="178" x="255"/>
                  </a:lnTo>
                  <a:lnTo>
                    <a:pt y="194" x="269"/>
                  </a:lnTo>
                  <a:lnTo>
                    <a:pt y="211" x="283"/>
                  </a:lnTo>
                  <a:lnTo>
                    <a:pt y="230" x="296"/>
                  </a:lnTo>
                  <a:lnTo>
                    <a:pt y="247" x="308"/>
                  </a:lnTo>
                  <a:lnTo>
                    <a:pt y="265" x="319"/>
                  </a:lnTo>
                  <a:lnTo>
                    <a:pt y="285" x="330"/>
                  </a:lnTo>
                  <a:lnTo>
                    <a:pt y="304" x="340"/>
                  </a:lnTo>
                  <a:lnTo>
                    <a:pt y="324" x="349"/>
                  </a:lnTo>
                  <a:lnTo>
                    <a:pt y="345" x="357"/>
                  </a:lnTo>
                  <a:lnTo>
                    <a:pt y="365" x="366"/>
                  </a:lnTo>
                  <a:lnTo>
                    <a:pt y="386" x="372"/>
                  </a:lnTo>
                  <a:lnTo>
                    <a:pt y="408" x="379"/>
                  </a:lnTo>
                  <a:lnTo>
                    <a:pt y="429" x="383"/>
                  </a:lnTo>
                  <a:lnTo>
                    <a:pt y="452" x="387"/>
                  </a:lnTo>
                  <a:lnTo>
                    <a:pt y="473" x="392"/>
                  </a:lnTo>
                  <a:lnTo>
                    <a:pt y="496" x="393"/>
                  </a:lnTo>
                  <a:lnTo>
                    <a:pt y="520" x="394"/>
                  </a:lnTo>
                  <a:lnTo>
                    <a:pt y="543" x="396"/>
                  </a:lnTo>
                  <a:lnTo>
                    <a:pt y="543" x="413"/>
                  </a:lnTo>
                  <a:lnTo>
                    <a:pt y="519" x="412"/>
                  </a:lnTo>
                  <a:lnTo>
                    <a:pt y="495" x="410"/>
                  </a:lnTo>
                  <a:lnTo>
                    <a:pt y="472" x="409"/>
                  </a:lnTo>
                  <a:lnTo>
                    <a:pt y="449" x="404"/>
                  </a:lnTo>
                  <a:lnTo>
                    <a:pt y="426" x="400"/>
                  </a:lnTo>
                  <a:lnTo>
                    <a:pt y="404" x="394"/>
                  </a:lnTo>
                  <a:lnTo>
                    <a:pt y="381" x="389"/>
                  </a:lnTo>
                  <a:lnTo>
                    <a:pt y="359" x="382"/>
                  </a:lnTo>
                  <a:lnTo>
                    <a:pt y="338" x="374"/>
                  </a:lnTo>
                  <a:lnTo>
                    <a:pt y="317" x="366"/>
                  </a:lnTo>
                  <a:lnTo>
                    <a:pt y="297" x="356"/>
                  </a:lnTo>
                  <a:lnTo>
                    <a:pt y="277" x="346"/>
                  </a:lnTo>
                  <a:lnTo>
                    <a:pt y="257" x="335"/>
                  </a:lnTo>
                  <a:lnTo>
                    <a:pt y="238" x="323"/>
                  </a:lnTo>
                  <a:lnTo>
                    <a:pt y="220" x="310"/>
                  </a:lnTo>
                  <a:lnTo>
                    <a:pt y="201" x="296"/>
                  </a:lnTo>
                  <a:lnTo>
                    <a:pt y="184" x="283"/>
                  </a:lnTo>
                  <a:lnTo>
                    <a:pt y="167" x="268"/>
                  </a:lnTo>
                  <a:lnTo>
                    <a:pt y="150" x="253"/>
                  </a:lnTo>
                  <a:lnTo>
                    <a:pt y="134" x="236"/>
                  </a:lnTo>
                  <a:lnTo>
                    <a:pt y="120" x="221"/>
                  </a:lnTo>
                  <a:lnTo>
                    <a:pt y="104" x="203"/>
                  </a:lnTo>
                  <a:lnTo>
                    <a:pt y="91" x="185"/>
                  </a:lnTo>
                  <a:lnTo>
                    <a:pt y="79" x="168"/>
                  </a:lnTo>
                  <a:lnTo>
                    <a:pt y="66" x="149"/>
                  </a:lnTo>
                  <a:lnTo>
                    <a:pt y="54" x="129"/>
                  </a:lnTo>
                  <a:lnTo>
                    <a:pt y="43" x="109"/>
                  </a:lnTo>
                  <a:lnTo>
                    <a:pt y="33" x="89"/>
                  </a:lnTo>
                  <a:lnTo>
                    <a:pt y="24" x="68"/>
                  </a:lnTo>
                  <a:lnTo>
                    <a:pt y="16" x="48"/>
                  </a:lnTo>
                  <a:lnTo>
                    <a:pt y="7" x="27"/>
                  </a:lnTo>
                  <a:lnTo>
                    <a:pt y="0" x="4"/>
                  </a:lnTo>
                  <a:lnTo>
                    <a:pt y="17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43" name="Shape 8043"/>
            <p:cNvSpPr/>
            <p:nvPr/>
          </p:nvSpPr>
          <p:spPr>
            <a:xfrm>
              <a:off y="1868486" x="763587"/>
              <a:ext cy="895350" cx="896937"/>
            </a:xfrm>
            <a:custGeom>
              <a:pathLst>
                <a:path w="565" extrusionOk="0" h="564">
                  <a:moveTo>
                    <a:pt y="564" x="19"/>
                  </a:moveTo>
                  <a:lnTo>
                    <a:pt y="536" x="19"/>
                  </a:lnTo>
                  <a:lnTo>
                    <a:pt y="509" x="22"/>
                  </a:lnTo>
                  <a:lnTo>
                    <a:pt y="482" x="25"/>
                  </a:lnTo>
                  <a:lnTo>
                    <a:pt y="454" x="29"/>
                  </a:lnTo>
                  <a:lnTo>
                    <a:pt y="427" x="36"/>
                  </a:lnTo>
                  <a:lnTo>
                    <a:pt y="402" x="43"/>
                  </a:lnTo>
                  <a:lnTo>
                    <a:pt y="376" x="52"/>
                  </a:lnTo>
                  <a:lnTo>
                    <a:pt y="352" x="62"/>
                  </a:lnTo>
                  <a:lnTo>
                    <a:pt y="328" x="73"/>
                  </a:lnTo>
                  <a:lnTo>
                    <a:pt y="303" x="84"/>
                  </a:lnTo>
                  <a:lnTo>
                    <a:pt y="281" x="97"/>
                  </a:lnTo>
                  <a:lnTo>
                    <a:pt y="259" x="112"/>
                  </a:lnTo>
                  <a:lnTo>
                    <a:pt y="238" x="127"/>
                  </a:lnTo>
                  <a:lnTo>
                    <a:pt y="216" x="143"/>
                  </a:lnTo>
                  <a:lnTo>
                    <a:pt y="196" x="161"/>
                  </a:lnTo>
                  <a:lnTo>
                    <a:pt y="178" x="178"/>
                  </a:lnTo>
                  <a:lnTo>
                    <a:pt y="159" x="198"/>
                  </a:lnTo>
                  <a:lnTo>
                    <a:pt y="142" x="217"/>
                  </a:lnTo>
                  <a:lnTo>
                    <a:pt y="127" x="238"/>
                  </a:lnTo>
                  <a:lnTo>
                    <a:pt y="111" x="260"/>
                  </a:lnTo>
                  <a:lnTo>
                    <a:pt y="97" x="283"/>
                  </a:lnTo>
                  <a:lnTo>
                    <a:pt y="84" x="305"/>
                  </a:lnTo>
                  <a:lnTo>
                    <a:pt y="71" x="328"/>
                  </a:lnTo>
                  <a:lnTo>
                    <a:pt y="61" x="352"/>
                  </a:lnTo>
                  <a:lnTo>
                    <a:pt y="51" x="378"/>
                  </a:lnTo>
                  <a:lnTo>
                    <a:pt y="43" x="402"/>
                  </a:lnTo>
                  <a:lnTo>
                    <a:pt y="35" x="429"/>
                  </a:lnTo>
                  <a:lnTo>
                    <a:pt y="28" x="455"/>
                  </a:lnTo>
                  <a:lnTo>
                    <a:pt y="24" x="482"/>
                  </a:lnTo>
                  <a:lnTo>
                    <a:pt y="20" x="509"/>
                  </a:lnTo>
                  <a:lnTo>
                    <a:pt y="18" x="538"/>
                  </a:lnTo>
                  <a:lnTo>
                    <a:pt y="17" x="565"/>
                  </a:lnTo>
                  <a:lnTo>
                    <a:pt y="0" x="565"/>
                  </a:lnTo>
                  <a:lnTo>
                    <a:pt y="1" x="536"/>
                  </a:lnTo>
                  <a:lnTo>
                    <a:pt y="3" x="508"/>
                  </a:lnTo>
                  <a:lnTo>
                    <a:pt y="7" x="479"/>
                  </a:lnTo>
                  <a:lnTo>
                    <a:pt y="11" x="452"/>
                  </a:lnTo>
                  <a:lnTo>
                    <a:pt y="18" x="425"/>
                  </a:lnTo>
                  <a:lnTo>
                    <a:pt y="25" x="398"/>
                  </a:lnTo>
                  <a:lnTo>
                    <a:pt y="34" x="371"/>
                  </a:lnTo>
                  <a:lnTo>
                    <a:pt y="44" x="345"/>
                  </a:lnTo>
                  <a:lnTo>
                    <a:pt y="55" x="321"/>
                  </a:lnTo>
                  <a:lnTo>
                    <a:pt y="68" x="297"/>
                  </a:lnTo>
                  <a:lnTo>
                    <a:pt y="82" x="273"/>
                  </a:lnTo>
                  <a:lnTo>
                    <a:pt y="97" x="250"/>
                  </a:lnTo>
                  <a:lnTo>
                    <a:pt y="112" x="228"/>
                  </a:lnTo>
                  <a:lnTo>
                    <a:pt y="130" x="207"/>
                  </a:lnTo>
                  <a:lnTo>
                    <a:pt y="147" x="186"/>
                  </a:lnTo>
                  <a:lnTo>
                    <a:pt y="165" x="167"/>
                  </a:lnTo>
                  <a:lnTo>
                    <a:pt y="185" x="147"/>
                  </a:lnTo>
                  <a:lnTo>
                    <a:pt y="205" x="130"/>
                  </a:lnTo>
                  <a:lnTo>
                    <a:pt y="226" x="113"/>
                  </a:lnTo>
                  <a:lnTo>
                    <a:pt y="249" x="97"/>
                  </a:lnTo>
                  <a:lnTo>
                    <a:pt y="272" x="83"/>
                  </a:lnTo>
                  <a:lnTo>
                    <a:pt y="296" x="69"/>
                  </a:lnTo>
                  <a:lnTo>
                    <a:pt y="320" x="57"/>
                  </a:lnTo>
                  <a:lnTo>
                    <a:pt y="345" x="46"/>
                  </a:lnTo>
                  <a:lnTo>
                    <a:pt y="370" x="35"/>
                  </a:lnTo>
                  <a:lnTo>
                    <a:pt y="396" x="26"/>
                  </a:lnTo>
                  <a:lnTo>
                    <a:pt y="423" x="19"/>
                  </a:lnTo>
                  <a:lnTo>
                    <a:pt y="450" x="12"/>
                  </a:lnTo>
                  <a:lnTo>
                    <a:pt y="479" x="7"/>
                  </a:lnTo>
                  <a:lnTo>
                    <a:pt y="507" x="3"/>
                  </a:lnTo>
                  <a:lnTo>
                    <a:pt y="536" x="2"/>
                  </a:lnTo>
                  <a:lnTo>
                    <a:pt y="564" x="0"/>
                  </a:lnTo>
                  <a:lnTo>
                    <a:pt y="564" x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44" name="Shape 8044"/>
            <p:cNvSpPr/>
            <p:nvPr/>
          </p:nvSpPr>
          <p:spPr>
            <a:xfrm>
              <a:off y="2752725" x="763587"/>
              <a:ext cy="2473325" cx="26987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45" name="Shape 8045"/>
            <p:cNvSpPr/>
            <p:nvPr/>
          </p:nvSpPr>
          <p:spPr>
            <a:xfrm>
              <a:off y="2752725" x="2528886"/>
              <a:ext cy="2473325" cx="26987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46" name="Shape 8046"/>
            <p:cNvSpPr/>
            <p:nvPr/>
          </p:nvSpPr>
          <p:spPr>
            <a:xfrm>
              <a:off y="3400425" x="635000"/>
              <a:ext cy="590550" cx="280986"/>
            </a:xfrm>
            <a:custGeom>
              <a:pathLst>
                <a:path w="177" extrusionOk="0" h="372">
                  <a:moveTo>
                    <a:pt y="186" x="177"/>
                  </a:moveTo>
                  <a:lnTo>
                    <a:pt y="168" x="175"/>
                  </a:lnTo>
                  <a:lnTo>
                    <a:pt y="152" x="174"/>
                  </a:lnTo>
                  <a:lnTo>
                    <a:pt y="138" x="170"/>
                  </a:lnTo>
                  <a:lnTo>
                    <a:pt y="124" x="164"/>
                  </a:lnTo>
                  <a:lnTo>
                    <a:pt y="111" x="157"/>
                  </a:lnTo>
                  <a:lnTo>
                    <a:pt y="98" x="150"/>
                  </a:lnTo>
                  <a:lnTo>
                    <a:pt y="87" x="141"/>
                  </a:lnTo>
                  <a:lnTo>
                    <a:pt y="77" x="134"/>
                  </a:lnTo>
                  <a:lnTo>
                    <a:pt y="57" x="117"/>
                  </a:lnTo>
                  <a:lnTo>
                    <a:pt y="38" x="103"/>
                  </a:lnTo>
                  <a:lnTo>
                    <a:pt y="28" x="97"/>
                  </a:lnTo>
                  <a:lnTo>
                    <a:pt y="20" x="93"/>
                  </a:lnTo>
                  <a:lnTo>
                    <a:pt y="10" x="90"/>
                  </a:lnTo>
                  <a:lnTo>
                    <a:pt y="0" x="88"/>
                  </a:lnTo>
                  <a:lnTo>
                    <a:pt y="10" x="88"/>
                  </a:lnTo>
                  <a:lnTo>
                    <a:pt y="18" x="86"/>
                  </a:lnTo>
                  <a:lnTo>
                    <a:pt y="28" x="81"/>
                  </a:lnTo>
                  <a:lnTo>
                    <a:pt y="37" x="76"/>
                  </a:lnTo>
                  <a:lnTo>
                    <a:pt y="55" x="61"/>
                  </a:lnTo>
                  <a:lnTo>
                    <a:pt y="77" x="46"/>
                  </a:lnTo>
                  <a:lnTo>
                    <a:pt y="87" x="37"/>
                  </a:lnTo>
                  <a:lnTo>
                    <a:pt y="98" x="29"/>
                  </a:lnTo>
                  <a:lnTo>
                    <a:pt y="111" x="22"/>
                  </a:lnTo>
                  <a:lnTo>
                    <a:pt y="124" x="14"/>
                  </a:lnTo>
                  <a:lnTo>
                    <a:pt y="138" x="9"/>
                  </a:lnTo>
                  <a:lnTo>
                    <a:pt y="152" x="4"/>
                  </a:lnTo>
                  <a:lnTo>
                    <a:pt y="169" x="2"/>
                  </a:lnTo>
                  <a:lnTo>
                    <a:pt y="186" x="0"/>
                  </a:lnTo>
                  <a:lnTo>
                    <a:pt y="203" x="2"/>
                  </a:lnTo>
                  <a:lnTo>
                    <a:pt y="219" x="3"/>
                  </a:lnTo>
                  <a:lnTo>
                    <a:pt y="235" x="7"/>
                  </a:lnTo>
                  <a:lnTo>
                    <a:pt y="249" x="13"/>
                  </a:lnTo>
                  <a:lnTo>
                    <a:pt y="262" x="20"/>
                  </a:lnTo>
                  <a:lnTo>
                    <a:pt y="273" x="27"/>
                  </a:lnTo>
                  <a:lnTo>
                    <a:pt y="285" x="36"/>
                  </a:lnTo>
                  <a:lnTo>
                    <a:pt y="296" x="43"/>
                  </a:lnTo>
                  <a:lnTo>
                    <a:pt y="316" x="60"/>
                  </a:lnTo>
                  <a:lnTo>
                    <a:pt y="335" x="74"/>
                  </a:lnTo>
                  <a:lnTo>
                    <a:pt y="343" x="80"/>
                  </a:lnTo>
                  <a:lnTo>
                    <a:pt y="353" x="84"/>
                  </a:lnTo>
                  <a:lnTo>
                    <a:pt y="362" x="87"/>
                  </a:lnTo>
                  <a:lnTo>
                    <a:pt y="372" x="88"/>
                  </a:lnTo>
                  <a:lnTo>
                    <a:pt y="362" x="88"/>
                  </a:lnTo>
                  <a:lnTo>
                    <a:pt y="353" x="91"/>
                  </a:lnTo>
                  <a:lnTo>
                    <a:pt y="345" x="96"/>
                  </a:lnTo>
                  <a:lnTo>
                    <a:pt y="335" x="101"/>
                  </a:lnTo>
                  <a:lnTo>
                    <a:pt y="316" x="116"/>
                  </a:lnTo>
                  <a:lnTo>
                    <a:pt y="296" x="131"/>
                  </a:lnTo>
                  <a:lnTo>
                    <a:pt y="285" x="140"/>
                  </a:lnTo>
                  <a:lnTo>
                    <a:pt y="273" x="148"/>
                  </a:lnTo>
                  <a:lnTo>
                    <a:pt y="262" x="155"/>
                  </a:lnTo>
                  <a:lnTo>
                    <a:pt y="249" x="163"/>
                  </a:lnTo>
                  <a:lnTo>
                    <a:pt y="235" x="168"/>
                  </a:lnTo>
                  <a:lnTo>
                    <a:pt y="219" x="173"/>
                  </a:lnTo>
                  <a:lnTo>
                    <a:pt y="203" x="175"/>
                  </a:lnTo>
                  <a:lnTo>
                    <a:pt y="186" x="17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47" name="Shape 8047"/>
            <p:cNvSpPr/>
            <p:nvPr/>
          </p:nvSpPr>
          <p:spPr>
            <a:xfrm>
              <a:off y="3400425" x="762000"/>
              <a:ext cy="295275" cx="166686"/>
            </a:xfrm>
            <a:custGeom>
              <a:pathLst>
                <a:path w="105" extrusionOk="0" h="186">
                  <a:moveTo>
                    <a:pt y="0" x="17"/>
                  </a:moveTo>
                  <a:lnTo>
                    <a:pt y="1" x="0"/>
                  </a:lnTo>
                  <a:lnTo>
                    <a:pt y="11" x="1"/>
                  </a:lnTo>
                  <a:lnTo>
                    <a:pt y="22" x="6"/>
                  </a:lnTo>
                  <a:lnTo>
                    <a:pt y="32" x="10"/>
                  </a:lnTo>
                  <a:lnTo>
                    <a:pt y="42" x="16"/>
                  </a:lnTo>
                  <a:lnTo>
                    <a:pt y="61" x="31"/>
                  </a:lnTo>
                  <a:lnTo>
                    <a:pt y="81" x="47"/>
                  </a:lnTo>
                  <a:lnTo>
                    <a:pt y="92" x="54"/>
                  </a:lnTo>
                  <a:lnTo>
                    <a:pt y="104" x="63"/>
                  </a:lnTo>
                  <a:lnTo>
                    <a:pt y="115" x="70"/>
                  </a:lnTo>
                  <a:lnTo>
                    <a:pt y="127" x="75"/>
                  </a:lnTo>
                  <a:lnTo>
                    <a:pt y="141" x="81"/>
                  </a:lnTo>
                  <a:lnTo>
                    <a:pt y="154" x="85"/>
                  </a:lnTo>
                  <a:lnTo>
                    <a:pt y="169" x="87"/>
                  </a:lnTo>
                  <a:lnTo>
                    <a:pt y="186" x="88"/>
                  </a:lnTo>
                  <a:lnTo>
                    <a:pt y="186" x="105"/>
                  </a:lnTo>
                  <a:lnTo>
                    <a:pt y="168" x="104"/>
                  </a:lnTo>
                  <a:lnTo>
                    <a:pt y="151" x="101"/>
                  </a:lnTo>
                  <a:lnTo>
                    <a:pt y="135" x="97"/>
                  </a:lnTo>
                  <a:lnTo>
                    <a:pt y="119" x="91"/>
                  </a:lnTo>
                  <a:lnTo>
                    <a:pt y="107" x="84"/>
                  </a:lnTo>
                  <a:lnTo>
                    <a:pt y="94" x="77"/>
                  </a:lnTo>
                  <a:lnTo>
                    <a:pt y="82" x="68"/>
                  </a:lnTo>
                  <a:lnTo>
                    <a:pt y="71" x="60"/>
                  </a:lnTo>
                  <a:lnTo>
                    <a:pt y="51" x="44"/>
                  </a:lnTo>
                  <a:lnTo>
                    <a:pt y="32" x="30"/>
                  </a:lnTo>
                  <a:lnTo>
                    <a:pt y="24" x="26"/>
                  </a:lnTo>
                  <a:lnTo>
                    <a:pt y="15" x="21"/>
                  </a:lnTo>
                  <a:lnTo>
                    <a:pt y="8" x="18"/>
                  </a:lnTo>
                  <a:lnTo>
                    <a:pt y="0" x="17"/>
                  </a:lnTo>
                  <a:lnTo>
                    <a:pt y="1" x="0"/>
                  </a:lnTo>
                  <a:lnTo>
                    <a:pt y="0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48" name="Shape 8048"/>
            <p:cNvSpPr/>
            <p:nvPr/>
          </p:nvSpPr>
          <p:spPr>
            <a:xfrm>
              <a:off y="3400425" x="622300"/>
              <a:ext cy="295275" cx="166686"/>
            </a:xfrm>
            <a:custGeom>
              <a:pathLst>
                <a:path w="105" extrusionOk="0" h="186">
                  <a:moveTo>
                    <a:pt y="186" x="17"/>
                  </a:moveTo>
                  <a:lnTo>
                    <a:pt y="186" x="17"/>
                  </a:lnTo>
                  <a:lnTo>
                    <a:pt y="169" x="18"/>
                  </a:lnTo>
                  <a:lnTo>
                    <a:pt y="155" x="21"/>
                  </a:lnTo>
                  <a:lnTo>
                    <a:pt y="141" x="25"/>
                  </a:lnTo>
                  <a:lnTo>
                    <a:pt y="127" x="31"/>
                  </a:lnTo>
                  <a:lnTo>
                    <a:pt y="115" x="37"/>
                  </a:lnTo>
                  <a:lnTo>
                    <a:pt y="104" x="44"/>
                  </a:lnTo>
                  <a:lnTo>
                    <a:pt y="92" x="52"/>
                  </a:lnTo>
                  <a:lnTo>
                    <a:pt y="81" x="59"/>
                  </a:lnTo>
                  <a:lnTo>
                    <a:pt y="61" x="77"/>
                  </a:lnTo>
                  <a:lnTo>
                    <a:pt y="42" x="91"/>
                  </a:lnTo>
                  <a:lnTo>
                    <a:pt y="32" x="96"/>
                  </a:lnTo>
                  <a:lnTo>
                    <a:pt y="22" x="102"/>
                  </a:lnTo>
                  <a:lnTo>
                    <a:pt y="11" x="105"/>
                  </a:lnTo>
                  <a:lnTo>
                    <a:pt y="0" x="105"/>
                  </a:lnTo>
                  <a:lnTo>
                    <a:pt y="1" x="88"/>
                  </a:lnTo>
                  <a:lnTo>
                    <a:pt y="8" x="88"/>
                  </a:lnTo>
                  <a:lnTo>
                    <a:pt y="15" x="85"/>
                  </a:lnTo>
                  <a:lnTo>
                    <a:pt y="24" x="82"/>
                  </a:lnTo>
                  <a:lnTo>
                    <a:pt y="32" x="77"/>
                  </a:lnTo>
                  <a:lnTo>
                    <a:pt y="51" x="62"/>
                  </a:lnTo>
                  <a:lnTo>
                    <a:pt y="71" x="47"/>
                  </a:lnTo>
                  <a:lnTo>
                    <a:pt y="82" x="38"/>
                  </a:lnTo>
                  <a:lnTo>
                    <a:pt y="94" x="30"/>
                  </a:lnTo>
                  <a:lnTo>
                    <a:pt y="107" x="21"/>
                  </a:lnTo>
                  <a:lnTo>
                    <a:pt y="119" x="14"/>
                  </a:lnTo>
                  <a:lnTo>
                    <a:pt y="135" x="8"/>
                  </a:lnTo>
                  <a:lnTo>
                    <a:pt y="151" x="4"/>
                  </a:lnTo>
                  <a:lnTo>
                    <a:pt y="168" x="1"/>
                  </a:lnTo>
                  <a:lnTo>
                    <a:pt y="186" x="0"/>
                  </a:lnTo>
                  <a:lnTo>
                    <a:pt y="186" x="0"/>
                  </a:lnTo>
                  <a:lnTo>
                    <a:pt y="186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49" name="Shape 8049"/>
            <p:cNvSpPr/>
            <p:nvPr/>
          </p:nvSpPr>
          <p:spPr>
            <a:xfrm>
              <a:off y="3695700" x="622300"/>
              <a:ext cy="295275" cx="166686"/>
            </a:xfrm>
            <a:custGeom>
              <a:pathLst>
                <a:path w="105" extrusionOk="0" h="186">
                  <a:moveTo>
                    <a:pt y="186" x="88"/>
                  </a:moveTo>
                  <a:lnTo>
                    <a:pt y="186" x="105"/>
                  </a:lnTo>
                  <a:lnTo>
                    <a:pt y="174" x="104"/>
                  </a:lnTo>
                  <a:lnTo>
                    <a:pt y="163" x="99"/>
                  </a:lnTo>
                  <a:lnTo>
                    <a:pt y="153" x="95"/>
                  </a:lnTo>
                  <a:lnTo>
                    <a:pt y="143" x="89"/>
                  </a:lnTo>
                  <a:lnTo>
                    <a:pt y="124" x="74"/>
                  </a:lnTo>
                  <a:lnTo>
                    <a:pt y="104" x="58"/>
                  </a:lnTo>
                  <a:lnTo>
                    <a:pt y="94" x="51"/>
                  </a:lnTo>
                  <a:lnTo>
                    <a:pt y="83" x="42"/>
                  </a:lnTo>
                  <a:lnTo>
                    <a:pt y="72" x="35"/>
                  </a:lnTo>
                  <a:lnTo>
                    <a:pt y="59" x="30"/>
                  </a:lnTo>
                  <a:lnTo>
                    <a:pt y="46" x="24"/>
                  </a:lnTo>
                  <a:lnTo>
                    <a:pt y="32" x="20"/>
                  </a:lnTo>
                  <a:lnTo>
                    <a:pt y="16" x="18"/>
                  </a:lnTo>
                  <a:lnTo>
                    <a:pt y="0" x="17"/>
                  </a:lnTo>
                  <a:lnTo>
                    <a:pt y="0" x="0"/>
                  </a:lnTo>
                  <a:lnTo>
                    <a:pt y="19" x="1"/>
                  </a:lnTo>
                  <a:lnTo>
                    <a:pt y="36" x="4"/>
                  </a:lnTo>
                  <a:lnTo>
                    <a:pt y="52" x="8"/>
                  </a:lnTo>
                  <a:lnTo>
                    <a:pt y="66" x="14"/>
                  </a:lnTo>
                  <a:lnTo>
                    <a:pt y="80" x="21"/>
                  </a:lnTo>
                  <a:lnTo>
                    <a:pt y="93" x="28"/>
                  </a:lnTo>
                  <a:lnTo>
                    <a:pt y="104" x="37"/>
                  </a:lnTo>
                  <a:lnTo>
                    <a:pt y="114" x="45"/>
                  </a:lnTo>
                  <a:lnTo>
                    <a:pt y="136" x="61"/>
                  </a:lnTo>
                  <a:lnTo>
                    <a:pt y="153" x="75"/>
                  </a:lnTo>
                  <a:lnTo>
                    <a:pt y="161" x="79"/>
                  </a:lnTo>
                  <a:lnTo>
                    <a:pt y="170" x="84"/>
                  </a:lnTo>
                  <a:lnTo>
                    <a:pt y="179" x="87"/>
                  </a:lnTo>
                  <a:lnTo>
                    <a:pt y="186" x="88"/>
                  </a:lnTo>
                  <a:lnTo>
                    <a:pt y="186" x="105"/>
                  </a:lnTo>
                  <a:lnTo>
                    <a:pt y="186" x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50" name="Shape 8050"/>
            <p:cNvSpPr/>
            <p:nvPr/>
          </p:nvSpPr>
          <p:spPr>
            <a:xfrm>
              <a:off y="3695700" x="762000"/>
              <a:ext cy="295275" cx="166686"/>
            </a:xfrm>
            <a:custGeom>
              <a:pathLst>
                <a:path w="105" extrusionOk="0" h="186">
                  <a:moveTo>
                    <a:pt y="0" x="88"/>
                  </a:moveTo>
                  <a:lnTo>
                    <a:pt y="0" x="88"/>
                  </a:lnTo>
                  <a:lnTo>
                    <a:pt y="16" x="87"/>
                  </a:lnTo>
                  <a:lnTo>
                    <a:pt y="32" x="84"/>
                  </a:lnTo>
                  <a:lnTo>
                    <a:pt y="46" x="80"/>
                  </a:lnTo>
                  <a:lnTo>
                    <a:pt y="59" x="74"/>
                  </a:lnTo>
                  <a:lnTo>
                    <a:pt y="72" x="68"/>
                  </a:lnTo>
                  <a:lnTo>
                    <a:pt y="83" x="61"/>
                  </a:lnTo>
                  <a:lnTo>
                    <a:pt y="94" x="53"/>
                  </a:lnTo>
                  <a:lnTo>
                    <a:pt y="104" x="46"/>
                  </a:lnTo>
                  <a:lnTo>
                    <a:pt y="124" x="28"/>
                  </a:lnTo>
                  <a:lnTo>
                    <a:pt y="144" x="14"/>
                  </a:lnTo>
                  <a:lnTo>
                    <a:pt y="154" x="8"/>
                  </a:lnTo>
                  <a:lnTo>
                    <a:pt y="164" x="3"/>
                  </a:lnTo>
                  <a:lnTo>
                    <a:pt y="174" x="0"/>
                  </a:lnTo>
                  <a:lnTo>
                    <a:pt y="186" x="0"/>
                  </a:lnTo>
                  <a:lnTo>
                    <a:pt y="186" x="17"/>
                  </a:lnTo>
                  <a:lnTo>
                    <a:pt y="179" x="17"/>
                  </a:lnTo>
                  <a:lnTo>
                    <a:pt y="170" x="20"/>
                  </a:lnTo>
                  <a:lnTo>
                    <a:pt y="161" x="23"/>
                  </a:lnTo>
                  <a:lnTo>
                    <a:pt y="154" x="28"/>
                  </a:lnTo>
                  <a:lnTo>
                    <a:pt y="136" x="43"/>
                  </a:lnTo>
                  <a:lnTo>
                    <a:pt y="116" x="58"/>
                  </a:lnTo>
                  <a:lnTo>
                    <a:pt y="104" x="67"/>
                  </a:lnTo>
                  <a:lnTo>
                    <a:pt y="93" x="75"/>
                  </a:lnTo>
                  <a:lnTo>
                    <a:pt y="80" x="84"/>
                  </a:lnTo>
                  <a:lnTo>
                    <a:pt y="66" x="91"/>
                  </a:lnTo>
                  <a:lnTo>
                    <a:pt y="52" x="97"/>
                  </a:lnTo>
                  <a:lnTo>
                    <a:pt y="36" x="101"/>
                  </a:lnTo>
                  <a:lnTo>
                    <a:pt y="19" x="104"/>
                  </a:lnTo>
                  <a:lnTo>
                    <a:pt y="0" x="105"/>
                  </a:lnTo>
                  <a:lnTo>
                    <a:pt y="0" x="105"/>
                  </a:lnTo>
                  <a:lnTo>
                    <a:pt y="0" x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51" name="Shape 8051"/>
            <p:cNvSpPr/>
            <p:nvPr/>
          </p:nvSpPr>
          <p:spPr>
            <a:xfrm>
              <a:off y="3995737" x="635000"/>
              <a:ext cy="587375" cx="280986"/>
            </a:xfrm>
            <a:custGeom>
              <a:pathLst>
                <a:path w="177" extrusionOk="0" h="370">
                  <a:moveTo>
                    <a:pt y="185" x="177"/>
                  </a:moveTo>
                  <a:lnTo>
                    <a:pt y="168" x="175"/>
                  </a:lnTo>
                  <a:lnTo>
                    <a:pt y="151" x="174"/>
                  </a:lnTo>
                  <a:lnTo>
                    <a:pt y="136" x="170"/>
                  </a:lnTo>
                  <a:lnTo>
                    <a:pt y="122" x="164"/>
                  </a:lnTo>
                  <a:lnTo>
                    <a:pt y="109" x="157"/>
                  </a:lnTo>
                  <a:lnTo>
                    <a:pt y="98" x="150"/>
                  </a:lnTo>
                  <a:lnTo>
                    <a:pt y="86" x="141"/>
                  </a:lnTo>
                  <a:lnTo>
                    <a:pt y="75" x="134"/>
                  </a:lnTo>
                  <a:lnTo>
                    <a:pt y="55" x="117"/>
                  </a:lnTo>
                  <a:lnTo>
                    <a:pt y="37" x="103"/>
                  </a:lnTo>
                  <a:lnTo>
                    <a:pt y="27" x="97"/>
                  </a:lnTo>
                  <a:lnTo>
                    <a:pt y="18" x="93"/>
                  </a:lnTo>
                  <a:lnTo>
                    <a:pt y="8" x="90"/>
                  </a:lnTo>
                  <a:lnTo>
                    <a:pt y="0" x="88"/>
                  </a:lnTo>
                  <a:lnTo>
                    <a:pt y="8" x="88"/>
                  </a:lnTo>
                  <a:lnTo>
                    <a:pt y="18" x="86"/>
                  </a:lnTo>
                  <a:lnTo>
                    <a:pt y="27" x="81"/>
                  </a:lnTo>
                  <a:lnTo>
                    <a:pt y="37" x="76"/>
                  </a:lnTo>
                  <a:lnTo>
                    <a:pt y="55" x="61"/>
                  </a:lnTo>
                  <a:lnTo>
                    <a:pt y="75" x="46"/>
                  </a:lnTo>
                  <a:lnTo>
                    <a:pt y="85" x="37"/>
                  </a:lnTo>
                  <a:lnTo>
                    <a:pt y="98" x="29"/>
                  </a:lnTo>
                  <a:lnTo>
                    <a:pt y="109" x="22"/>
                  </a:lnTo>
                  <a:lnTo>
                    <a:pt y="122" x="14"/>
                  </a:lnTo>
                  <a:lnTo>
                    <a:pt y="136" x="9"/>
                  </a:lnTo>
                  <a:lnTo>
                    <a:pt y="152" x="4"/>
                  </a:lnTo>
                  <a:lnTo>
                    <a:pt y="168" x="2"/>
                  </a:lnTo>
                  <a:lnTo>
                    <a:pt y="185" x="0"/>
                  </a:lnTo>
                  <a:lnTo>
                    <a:pt y="202" x="2"/>
                  </a:lnTo>
                  <a:lnTo>
                    <a:pt y="219" x="3"/>
                  </a:lnTo>
                  <a:lnTo>
                    <a:pt y="233" x="7"/>
                  </a:lnTo>
                  <a:lnTo>
                    <a:pt y="248" x="13"/>
                  </a:lnTo>
                  <a:lnTo>
                    <a:pt y="260" x="20"/>
                  </a:lnTo>
                  <a:lnTo>
                    <a:pt y="273" x="27"/>
                  </a:lnTo>
                  <a:lnTo>
                    <a:pt y="285" x="36"/>
                  </a:lnTo>
                  <a:lnTo>
                    <a:pt y="295" x="43"/>
                  </a:lnTo>
                  <a:lnTo>
                    <a:pt y="314" x="60"/>
                  </a:lnTo>
                  <a:lnTo>
                    <a:pt y="333" x="74"/>
                  </a:lnTo>
                  <a:lnTo>
                    <a:pt y="343" x="80"/>
                  </a:lnTo>
                  <a:lnTo>
                    <a:pt y="352" x="84"/>
                  </a:lnTo>
                  <a:lnTo>
                    <a:pt y="362" x="87"/>
                  </a:lnTo>
                  <a:lnTo>
                    <a:pt y="370" x="88"/>
                  </a:lnTo>
                  <a:lnTo>
                    <a:pt y="362" x="88"/>
                  </a:lnTo>
                  <a:lnTo>
                    <a:pt y="352" x="91"/>
                  </a:lnTo>
                  <a:lnTo>
                    <a:pt y="343" x="96"/>
                  </a:lnTo>
                  <a:lnTo>
                    <a:pt y="334" x="101"/>
                  </a:lnTo>
                  <a:lnTo>
                    <a:pt y="314" x="116"/>
                  </a:lnTo>
                  <a:lnTo>
                    <a:pt y="295" x="131"/>
                  </a:lnTo>
                  <a:lnTo>
                    <a:pt y="285" x="140"/>
                  </a:lnTo>
                  <a:lnTo>
                    <a:pt y="273" x="148"/>
                  </a:lnTo>
                  <a:lnTo>
                    <a:pt y="260" x="155"/>
                  </a:lnTo>
                  <a:lnTo>
                    <a:pt y="248" x="163"/>
                  </a:lnTo>
                  <a:lnTo>
                    <a:pt y="233" x="168"/>
                  </a:lnTo>
                  <a:lnTo>
                    <a:pt y="219" x="173"/>
                  </a:lnTo>
                  <a:lnTo>
                    <a:pt y="202" x="175"/>
                  </a:lnTo>
                  <a:lnTo>
                    <a:pt y="185" x="17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52" name="Shape 8052"/>
            <p:cNvSpPr/>
            <p:nvPr/>
          </p:nvSpPr>
          <p:spPr>
            <a:xfrm>
              <a:off y="3995737" x="762000"/>
              <a:ext cy="293687" cx="166686"/>
            </a:xfrm>
            <a:custGeom>
              <a:pathLst>
                <a:path w="105" extrusionOk="0" h="185">
                  <a:moveTo>
                    <a:pt y="0" x="17"/>
                  </a:moveTo>
                  <a:lnTo>
                    <a:pt y="0" x="0"/>
                  </a:lnTo>
                  <a:lnTo>
                    <a:pt y="11" x="1"/>
                  </a:lnTo>
                  <a:lnTo>
                    <a:pt y="21" x="6"/>
                  </a:lnTo>
                  <a:lnTo>
                    <a:pt y="31" x="10"/>
                  </a:lnTo>
                  <a:lnTo>
                    <a:pt y="41" x="16"/>
                  </a:lnTo>
                  <a:lnTo>
                    <a:pt y="61" x="31"/>
                  </a:lnTo>
                  <a:lnTo>
                    <a:pt y="81" x="47"/>
                  </a:lnTo>
                  <a:lnTo>
                    <a:pt y="91" x="54"/>
                  </a:lnTo>
                  <a:lnTo>
                    <a:pt y="102" x="63"/>
                  </a:lnTo>
                  <a:lnTo>
                    <a:pt y="114" x="70"/>
                  </a:lnTo>
                  <a:lnTo>
                    <a:pt y="126" x="75"/>
                  </a:lnTo>
                  <a:lnTo>
                    <a:pt y="139" x="81"/>
                  </a:lnTo>
                  <a:lnTo>
                    <a:pt y="153" x="85"/>
                  </a:lnTo>
                  <a:lnTo>
                    <a:pt y="168" x="87"/>
                  </a:lnTo>
                  <a:lnTo>
                    <a:pt y="185" x="88"/>
                  </a:lnTo>
                  <a:lnTo>
                    <a:pt y="185" x="105"/>
                  </a:lnTo>
                  <a:lnTo>
                    <a:pt y="166" x="104"/>
                  </a:lnTo>
                  <a:lnTo>
                    <a:pt y="149" x="101"/>
                  </a:lnTo>
                  <a:lnTo>
                    <a:pt y="133" x="97"/>
                  </a:lnTo>
                  <a:lnTo>
                    <a:pt y="119" x="91"/>
                  </a:lnTo>
                  <a:lnTo>
                    <a:pt y="105" x="84"/>
                  </a:lnTo>
                  <a:lnTo>
                    <a:pt y="92" x="77"/>
                  </a:lnTo>
                  <a:lnTo>
                    <a:pt y="81" x="68"/>
                  </a:lnTo>
                  <a:lnTo>
                    <a:pt y="69" x="60"/>
                  </a:lnTo>
                  <a:lnTo>
                    <a:pt y="49" x="44"/>
                  </a:lnTo>
                  <a:lnTo>
                    <a:pt y="31" x="30"/>
                  </a:lnTo>
                  <a:lnTo>
                    <a:pt y="22" x="26"/>
                  </a:lnTo>
                  <a:lnTo>
                    <a:pt y="15" x="21"/>
                  </a:lnTo>
                  <a:lnTo>
                    <a:pt y="7" x="18"/>
                  </a:lnTo>
                  <a:lnTo>
                    <a:pt y="0" x="17"/>
                  </a:lnTo>
                  <a:lnTo>
                    <a:pt y="0" x="0"/>
                  </a:lnTo>
                  <a:lnTo>
                    <a:pt y="0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53" name="Shape 8053"/>
            <p:cNvSpPr/>
            <p:nvPr/>
          </p:nvSpPr>
          <p:spPr>
            <a:xfrm>
              <a:off y="3995737" x="622300"/>
              <a:ext cy="293687" cx="166686"/>
            </a:xfrm>
            <a:custGeom>
              <a:pathLst>
                <a:path w="105" extrusionOk="0" h="185">
                  <a:moveTo>
                    <a:pt y="185" x="17"/>
                  </a:moveTo>
                  <a:lnTo>
                    <a:pt y="185" x="17"/>
                  </a:lnTo>
                  <a:lnTo>
                    <a:pt y="169" x="18"/>
                  </a:lnTo>
                  <a:lnTo>
                    <a:pt y="153" x="21"/>
                  </a:lnTo>
                  <a:lnTo>
                    <a:pt y="139" x="25"/>
                  </a:lnTo>
                  <a:lnTo>
                    <a:pt y="126" x="31"/>
                  </a:lnTo>
                  <a:lnTo>
                    <a:pt y="114" x="37"/>
                  </a:lnTo>
                  <a:lnTo>
                    <a:pt y="102" x="44"/>
                  </a:lnTo>
                  <a:lnTo>
                    <a:pt y="91" x="52"/>
                  </a:lnTo>
                  <a:lnTo>
                    <a:pt y="81" x="59"/>
                  </a:lnTo>
                  <a:lnTo>
                    <a:pt y="59" x="77"/>
                  </a:lnTo>
                  <a:lnTo>
                    <a:pt y="41" x="91"/>
                  </a:lnTo>
                  <a:lnTo>
                    <a:pt y="31" x="96"/>
                  </a:lnTo>
                  <a:lnTo>
                    <a:pt y="21" x="102"/>
                  </a:lnTo>
                  <a:lnTo>
                    <a:pt y="9" x="105"/>
                  </a:lnTo>
                  <a:lnTo>
                    <a:pt y="0" x="105"/>
                  </a:lnTo>
                  <a:lnTo>
                    <a:pt y="0" x="88"/>
                  </a:lnTo>
                  <a:lnTo>
                    <a:pt y="7" x="88"/>
                  </a:lnTo>
                  <a:lnTo>
                    <a:pt y="15" x="85"/>
                  </a:lnTo>
                  <a:lnTo>
                    <a:pt y="22" x="82"/>
                  </a:lnTo>
                  <a:lnTo>
                    <a:pt y="31" x="77"/>
                  </a:lnTo>
                  <a:lnTo>
                    <a:pt y="49" x="62"/>
                  </a:lnTo>
                  <a:lnTo>
                    <a:pt y="69" x="47"/>
                  </a:lnTo>
                  <a:lnTo>
                    <a:pt y="81" x="38"/>
                  </a:lnTo>
                  <a:lnTo>
                    <a:pt y="92" x="30"/>
                  </a:lnTo>
                  <a:lnTo>
                    <a:pt y="105" x="21"/>
                  </a:lnTo>
                  <a:lnTo>
                    <a:pt y="119" x="14"/>
                  </a:lnTo>
                  <a:lnTo>
                    <a:pt y="133" x="8"/>
                  </a:lnTo>
                  <a:lnTo>
                    <a:pt y="149" x="4"/>
                  </a:lnTo>
                  <a:lnTo>
                    <a:pt y="166" x="1"/>
                  </a:lnTo>
                  <a:lnTo>
                    <a:pt y="185" x="0"/>
                  </a:lnTo>
                  <a:lnTo>
                    <a:pt y="185" x="0"/>
                  </a:lnTo>
                  <a:lnTo>
                    <a:pt y="185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54" name="Shape 8054"/>
            <p:cNvSpPr/>
            <p:nvPr/>
          </p:nvSpPr>
          <p:spPr>
            <a:xfrm>
              <a:off y="4289425" x="622300"/>
              <a:ext cy="293687" cx="166686"/>
            </a:xfrm>
            <a:custGeom>
              <a:pathLst>
                <a:path w="105" extrusionOk="0" h="185">
                  <a:moveTo>
                    <a:pt y="185" x="88"/>
                  </a:moveTo>
                  <a:lnTo>
                    <a:pt y="185" x="105"/>
                  </a:lnTo>
                  <a:lnTo>
                    <a:pt y="174" x="104"/>
                  </a:lnTo>
                  <a:lnTo>
                    <a:pt y="164" x="99"/>
                  </a:lnTo>
                  <a:lnTo>
                    <a:pt y="154" x="95"/>
                  </a:lnTo>
                  <a:lnTo>
                    <a:pt y="144" x="89"/>
                  </a:lnTo>
                  <a:lnTo>
                    <a:pt y="124" x="74"/>
                  </a:lnTo>
                  <a:lnTo>
                    <a:pt y="104" x="58"/>
                  </a:lnTo>
                  <a:lnTo>
                    <a:pt y="94" x="51"/>
                  </a:lnTo>
                  <a:lnTo>
                    <a:pt y="82" x="42"/>
                  </a:lnTo>
                  <a:lnTo>
                    <a:pt y="71" x="35"/>
                  </a:lnTo>
                  <a:lnTo>
                    <a:pt y="58" x="30"/>
                  </a:lnTo>
                  <a:lnTo>
                    <a:pt y="45" x="24"/>
                  </a:lnTo>
                  <a:lnTo>
                    <a:pt y="31" x="20"/>
                  </a:lnTo>
                  <a:lnTo>
                    <a:pt y="17" x="18"/>
                  </a:lnTo>
                  <a:lnTo>
                    <a:pt y="0" x="17"/>
                  </a:lnTo>
                  <a:lnTo>
                    <a:pt y="0" x="0"/>
                  </a:lnTo>
                  <a:lnTo>
                    <a:pt y="18" x="1"/>
                  </a:lnTo>
                  <a:lnTo>
                    <a:pt y="35" x="4"/>
                  </a:lnTo>
                  <a:lnTo>
                    <a:pt y="51" x="8"/>
                  </a:lnTo>
                  <a:lnTo>
                    <a:pt y="65" x="14"/>
                  </a:lnTo>
                  <a:lnTo>
                    <a:pt y="80" x="21"/>
                  </a:lnTo>
                  <a:lnTo>
                    <a:pt y="92" x="28"/>
                  </a:lnTo>
                  <a:lnTo>
                    <a:pt y="104" x="37"/>
                  </a:lnTo>
                  <a:lnTo>
                    <a:pt y="115" x="45"/>
                  </a:lnTo>
                  <a:lnTo>
                    <a:pt y="135" x="61"/>
                  </a:lnTo>
                  <a:lnTo>
                    <a:pt y="154" x="75"/>
                  </a:lnTo>
                  <a:lnTo>
                    <a:pt y="162" x="79"/>
                  </a:lnTo>
                  <a:lnTo>
                    <a:pt y="169" x="84"/>
                  </a:lnTo>
                  <a:lnTo>
                    <a:pt y="178" x="87"/>
                  </a:lnTo>
                  <a:lnTo>
                    <a:pt y="185" x="88"/>
                  </a:lnTo>
                  <a:lnTo>
                    <a:pt y="185" x="105"/>
                  </a:lnTo>
                  <a:lnTo>
                    <a:pt y="185" x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55" name="Shape 8055"/>
            <p:cNvSpPr/>
            <p:nvPr/>
          </p:nvSpPr>
          <p:spPr>
            <a:xfrm>
              <a:off y="4289425" x="762000"/>
              <a:ext cy="293687" cx="166686"/>
            </a:xfrm>
            <a:custGeom>
              <a:pathLst>
                <a:path w="105" extrusionOk="0" h="185">
                  <a:moveTo>
                    <a:pt y="0" x="88"/>
                  </a:moveTo>
                  <a:lnTo>
                    <a:pt y="0" x="88"/>
                  </a:lnTo>
                  <a:lnTo>
                    <a:pt y="17" x="87"/>
                  </a:lnTo>
                  <a:lnTo>
                    <a:pt y="31" x="84"/>
                  </a:lnTo>
                  <a:lnTo>
                    <a:pt y="45" x="80"/>
                  </a:lnTo>
                  <a:lnTo>
                    <a:pt y="58" x="74"/>
                  </a:lnTo>
                  <a:lnTo>
                    <a:pt y="71" x="68"/>
                  </a:lnTo>
                  <a:lnTo>
                    <a:pt y="82" x="61"/>
                  </a:lnTo>
                  <a:lnTo>
                    <a:pt y="94" x="53"/>
                  </a:lnTo>
                  <a:lnTo>
                    <a:pt y="104" x="46"/>
                  </a:lnTo>
                  <a:lnTo>
                    <a:pt y="125" x="28"/>
                  </a:lnTo>
                  <a:lnTo>
                    <a:pt y="144" x="14"/>
                  </a:lnTo>
                  <a:lnTo>
                    <a:pt y="154" x="8"/>
                  </a:lnTo>
                  <a:lnTo>
                    <a:pt y="164" x="3"/>
                  </a:lnTo>
                  <a:lnTo>
                    <a:pt y="175" x="0"/>
                  </a:lnTo>
                  <a:lnTo>
                    <a:pt y="185" x="0"/>
                  </a:lnTo>
                  <a:lnTo>
                    <a:pt y="185" x="17"/>
                  </a:lnTo>
                  <a:lnTo>
                    <a:pt y="178" x="17"/>
                  </a:lnTo>
                  <a:lnTo>
                    <a:pt y="169" x="20"/>
                  </a:lnTo>
                  <a:lnTo>
                    <a:pt y="162" x="23"/>
                  </a:lnTo>
                  <a:lnTo>
                    <a:pt y="154" x="28"/>
                  </a:lnTo>
                  <a:lnTo>
                    <a:pt y="135" x="43"/>
                  </a:lnTo>
                  <a:lnTo>
                    <a:pt y="115" x="58"/>
                  </a:lnTo>
                  <a:lnTo>
                    <a:pt y="104" x="67"/>
                  </a:lnTo>
                  <a:lnTo>
                    <a:pt y="92" x="75"/>
                  </a:lnTo>
                  <a:lnTo>
                    <a:pt y="80" x="84"/>
                  </a:lnTo>
                  <a:lnTo>
                    <a:pt y="65" x="91"/>
                  </a:lnTo>
                  <a:lnTo>
                    <a:pt y="51" x="97"/>
                  </a:lnTo>
                  <a:lnTo>
                    <a:pt y="35" x="101"/>
                  </a:lnTo>
                  <a:lnTo>
                    <a:pt y="18" x="104"/>
                  </a:lnTo>
                  <a:lnTo>
                    <a:pt y="0" x="105"/>
                  </a:lnTo>
                  <a:lnTo>
                    <a:pt y="0" x="105"/>
                  </a:lnTo>
                  <a:lnTo>
                    <a:pt y="0" x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56" name="Shape 8056"/>
            <p:cNvSpPr/>
            <p:nvPr/>
          </p:nvSpPr>
          <p:spPr>
            <a:xfrm>
              <a:off y="3695700" x="2400300"/>
              <a:ext cy="588962" cx="279400"/>
            </a:xfrm>
            <a:custGeom>
              <a:pathLst>
                <a:path w="176" extrusionOk="0" h="371">
                  <a:moveTo>
                    <a:pt y="186" x="0"/>
                  </a:moveTo>
                  <a:lnTo>
                    <a:pt y="203" x="0"/>
                  </a:lnTo>
                  <a:lnTo>
                    <a:pt y="220" x="2"/>
                  </a:lnTo>
                  <a:lnTo>
                    <a:pt y="234" x="7"/>
                  </a:lnTo>
                  <a:lnTo>
                    <a:pt y="248" x="12"/>
                  </a:lnTo>
                  <a:lnTo>
                    <a:pt y="261" x="20"/>
                  </a:lnTo>
                  <a:lnTo>
                    <a:pt y="274" x="27"/>
                  </a:lnTo>
                  <a:lnTo>
                    <a:pt y="285" x="34"/>
                  </a:lnTo>
                  <a:lnTo>
                    <a:pt y="295" x="42"/>
                  </a:lnTo>
                  <a:lnTo>
                    <a:pt y="315" x="58"/>
                  </a:lnTo>
                  <a:lnTo>
                    <a:pt y="334" x="72"/>
                  </a:lnTo>
                  <a:lnTo>
                    <a:pt y="344" x="78"/>
                  </a:lnTo>
                  <a:lnTo>
                    <a:pt y="352" x="82"/>
                  </a:lnTo>
                  <a:lnTo>
                    <a:pt y="362" x="85"/>
                  </a:lnTo>
                  <a:lnTo>
                    <a:pt y="371" x="87"/>
                  </a:lnTo>
                  <a:lnTo>
                    <a:pt y="362" x="88"/>
                  </a:lnTo>
                  <a:lnTo>
                    <a:pt y="352" x="91"/>
                  </a:lnTo>
                  <a:lnTo>
                    <a:pt y="344" x="95"/>
                  </a:lnTo>
                  <a:lnTo>
                    <a:pt y="335" x="101"/>
                  </a:lnTo>
                  <a:lnTo>
                    <a:pt y="315" x="115"/>
                  </a:lnTo>
                  <a:lnTo>
                    <a:pt y="295" x="131"/>
                  </a:lnTo>
                  <a:lnTo>
                    <a:pt y="285" x="139"/>
                  </a:lnTo>
                  <a:lnTo>
                    <a:pt y="274" x="148"/>
                  </a:lnTo>
                  <a:lnTo>
                    <a:pt y="261" x="155"/>
                  </a:lnTo>
                  <a:lnTo>
                    <a:pt y="248" x="162"/>
                  </a:lnTo>
                  <a:lnTo>
                    <a:pt y="234" x="168"/>
                  </a:lnTo>
                  <a:lnTo>
                    <a:pt y="220" x="172"/>
                  </a:lnTo>
                  <a:lnTo>
                    <a:pt y="203" x="175"/>
                  </a:lnTo>
                  <a:lnTo>
                    <a:pt y="186" x="176"/>
                  </a:lnTo>
                  <a:lnTo>
                    <a:pt y="169" x="175"/>
                  </a:lnTo>
                  <a:lnTo>
                    <a:pt y="153" x="172"/>
                  </a:lnTo>
                  <a:lnTo>
                    <a:pt y="137" x="168"/>
                  </a:lnTo>
                  <a:lnTo>
                    <a:pt y="123" x="162"/>
                  </a:lnTo>
                  <a:lnTo>
                    <a:pt y="110" x="156"/>
                  </a:lnTo>
                  <a:lnTo>
                    <a:pt y="99" x="149"/>
                  </a:lnTo>
                  <a:lnTo>
                    <a:pt y="87" x="141"/>
                  </a:lnTo>
                  <a:lnTo>
                    <a:pt y="76" x="132"/>
                  </a:lnTo>
                  <a:lnTo>
                    <a:pt y="56" x="116"/>
                  </a:lnTo>
                  <a:lnTo>
                    <a:pt y="37" x="102"/>
                  </a:lnTo>
                  <a:lnTo>
                    <a:pt y="27" x="97"/>
                  </a:lnTo>
                  <a:lnTo>
                    <a:pt y="19" x="92"/>
                  </a:lnTo>
                  <a:lnTo>
                    <a:pt y="10" x="89"/>
                  </a:lnTo>
                  <a:lnTo>
                    <a:pt y="0" x="88"/>
                  </a:lnTo>
                  <a:lnTo>
                    <a:pt y="9" x="87"/>
                  </a:lnTo>
                  <a:lnTo>
                    <a:pt y="19" x="85"/>
                  </a:lnTo>
                  <a:lnTo>
                    <a:pt y="27" x="81"/>
                  </a:lnTo>
                  <a:lnTo>
                    <a:pt y="37" x="75"/>
                  </a:lnTo>
                  <a:lnTo>
                    <a:pt y="56" x="61"/>
                  </a:lnTo>
                  <a:lnTo>
                    <a:pt y="76" x="44"/>
                  </a:lnTo>
                  <a:lnTo>
                    <a:pt y="87" x="35"/>
                  </a:lnTo>
                  <a:lnTo>
                    <a:pt y="99" x="28"/>
                  </a:lnTo>
                  <a:lnTo>
                    <a:pt y="110" x="20"/>
                  </a:lnTo>
                  <a:lnTo>
                    <a:pt y="123" x="14"/>
                  </a:lnTo>
                  <a:lnTo>
                    <a:pt y="137" x="8"/>
                  </a:lnTo>
                  <a:lnTo>
                    <a:pt y="153" x="2"/>
                  </a:lnTo>
                  <a:lnTo>
                    <a:pt y="169" x="0"/>
                  </a:lnTo>
                  <a:lnTo>
                    <a:pt y="186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57" name="Shape 8057"/>
            <p:cNvSpPr/>
            <p:nvPr/>
          </p:nvSpPr>
          <p:spPr>
            <a:xfrm>
              <a:off y="3990975" x="2384425"/>
              <a:ext cy="293687" cx="166686"/>
            </a:xfrm>
            <a:custGeom>
              <a:pathLst>
                <a:path w="105" extrusionOk="0" h="185">
                  <a:moveTo>
                    <a:pt y="185" x="88"/>
                  </a:moveTo>
                  <a:lnTo>
                    <a:pt y="185" x="105"/>
                  </a:lnTo>
                  <a:lnTo>
                    <a:pt y="174" x="104"/>
                  </a:lnTo>
                  <a:lnTo>
                    <a:pt y="164" x="101"/>
                  </a:lnTo>
                  <a:lnTo>
                    <a:pt y="154" x="97"/>
                  </a:lnTo>
                  <a:lnTo>
                    <a:pt y="144" x="89"/>
                  </a:lnTo>
                  <a:lnTo>
                    <a:pt y="124" x="75"/>
                  </a:lnTo>
                  <a:lnTo>
                    <a:pt y="104" x="60"/>
                  </a:lnTo>
                  <a:lnTo>
                    <a:pt y="94" x="51"/>
                  </a:lnTo>
                  <a:lnTo>
                    <a:pt y="82" x="44"/>
                  </a:lnTo>
                  <a:lnTo>
                    <a:pt y="71" x="37"/>
                  </a:lnTo>
                  <a:lnTo>
                    <a:pt y="60" x="31"/>
                  </a:lnTo>
                  <a:lnTo>
                    <a:pt y="45" x="25"/>
                  </a:lnTo>
                  <a:lnTo>
                    <a:pt y="31" x="21"/>
                  </a:lnTo>
                  <a:lnTo>
                    <a:pt y="17" x="18"/>
                  </a:lnTo>
                  <a:lnTo>
                    <a:pt y="0" x="18"/>
                  </a:lnTo>
                  <a:lnTo>
                    <a:pt y="0" x="0"/>
                  </a:lnTo>
                  <a:lnTo>
                    <a:pt y="18" x="1"/>
                  </a:lnTo>
                  <a:lnTo>
                    <a:pt y="35" x="4"/>
                  </a:lnTo>
                  <a:lnTo>
                    <a:pt y="51" x="8"/>
                  </a:lnTo>
                  <a:lnTo>
                    <a:pt y="65" x="14"/>
                  </a:lnTo>
                  <a:lnTo>
                    <a:pt y="79" x="21"/>
                  </a:lnTo>
                  <a:lnTo>
                    <a:pt y="92" x="30"/>
                  </a:lnTo>
                  <a:lnTo>
                    <a:pt y="104" x="37"/>
                  </a:lnTo>
                  <a:lnTo>
                    <a:pt y="115" x="45"/>
                  </a:lnTo>
                  <a:lnTo>
                    <a:pt y="135" x="61"/>
                  </a:lnTo>
                  <a:lnTo>
                    <a:pt y="154" x="75"/>
                  </a:lnTo>
                  <a:lnTo>
                    <a:pt y="162" x="81"/>
                  </a:lnTo>
                  <a:lnTo>
                    <a:pt y="169" x="85"/>
                  </a:lnTo>
                  <a:lnTo>
                    <a:pt y="178" x="87"/>
                  </a:lnTo>
                  <a:lnTo>
                    <a:pt y="185" x="88"/>
                  </a:lnTo>
                  <a:lnTo>
                    <a:pt y="185" x="105"/>
                  </a:lnTo>
                  <a:lnTo>
                    <a:pt y="185" x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58" name="Shape 8058"/>
            <p:cNvSpPr/>
            <p:nvPr/>
          </p:nvSpPr>
          <p:spPr>
            <a:xfrm>
              <a:off y="3990975" x="2524125"/>
              <a:ext cy="293687" cx="169861"/>
            </a:xfrm>
            <a:custGeom>
              <a:pathLst>
                <a:path w="107" extrusionOk="0" h="185">
                  <a:moveTo>
                    <a:pt y="0" x="90"/>
                  </a:moveTo>
                  <a:lnTo>
                    <a:pt y="0" x="90"/>
                  </a:lnTo>
                  <a:lnTo>
                    <a:pt y="17" x="88"/>
                  </a:lnTo>
                  <a:lnTo>
                    <a:pt y="31" x="86"/>
                  </a:lnTo>
                  <a:lnTo>
                    <a:pt y="45" x="81"/>
                  </a:lnTo>
                  <a:lnTo>
                    <a:pt y="58" x="76"/>
                  </a:lnTo>
                  <a:lnTo>
                    <a:pt y="71" x="70"/>
                  </a:lnTo>
                  <a:lnTo>
                    <a:pt y="82" x="61"/>
                  </a:lnTo>
                  <a:lnTo>
                    <a:pt y="94" x="54"/>
                  </a:lnTo>
                  <a:lnTo>
                    <a:pt y="104" x="46"/>
                  </a:lnTo>
                  <a:lnTo>
                    <a:pt y="125" x="30"/>
                  </a:lnTo>
                  <a:lnTo>
                    <a:pt y="144" x="16"/>
                  </a:lnTo>
                  <a:lnTo>
                    <a:pt y="154" x="9"/>
                  </a:lnTo>
                  <a:lnTo>
                    <a:pt y="164" x="4"/>
                  </a:lnTo>
                  <a:lnTo>
                    <a:pt y="175" x="1"/>
                  </a:lnTo>
                  <a:lnTo>
                    <a:pt y="185" x="0"/>
                  </a:lnTo>
                  <a:lnTo>
                    <a:pt y="185" x="17"/>
                  </a:lnTo>
                  <a:lnTo>
                    <a:pt y="178" x="19"/>
                  </a:lnTo>
                  <a:lnTo>
                    <a:pt y="171" x="20"/>
                  </a:lnTo>
                  <a:lnTo>
                    <a:pt y="162" x="24"/>
                  </a:lnTo>
                  <a:lnTo>
                    <a:pt y="154" x="30"/>
                  </a:lnTo>
                  <a:lnTo>
                    <a:pt y="135" x="43"/>
                  </a:lnTo>
                  <a:lnTo>
                    <a:pt y="115" x="60"/>
                  </a:lnTo>
                  <a:lnTo>
                    <a:pt y="104" x="68"/>
                  </a:lnTo>
                  <a:lnTo>
                    <a:pt y="92" x="77"/>
                  </a:lnTo>
                  <a:lnTo>
                    <a:pt y="79" x="84"/>
                  </a:lnTo>
                  <a:lnTo>
                    <a:pt y="67" x="91"/>
                  </a:lnTo>
                  <a:lnTo>
                    <a:pt y="51" x="97"/>
                  </a:lnTo>
                  <a:lnTo>
                    <a:pt y="35" x="103"/>
                  </a:lnTo>
                  <a:lnTo>
                    <a:pt y="18" x="105"/>
                  </a:lnTo>
                  <a:lnTo>
                    <a:pt y="0" x="107"/>
                  </a:lnTo>
                  <a:lnTo>
                    <a:pt y="0" x="107"/>
                  </a:lnTo>
                  <a:lnTo>
                    <a:pt y="0" x="9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59" name="Shape 8059"/>
            <p:cNvSpPr/>
            <p:nvPr/>
          </p:nvSpPr>
          <p:spPr>
            <a:xfrm>
              <a:off y="3695700" x="2525711"/>
              <a:ext cy="295275" cx="168275"/>
            </a:xfrm>
            <a:custGeom>
              <a:pathLst>
                <a:path w="106" extrusionOk="0" h="186">
                  <a:moveTo>
                    <a:pt y="0" x="18"/>
                  </a:moveTo>
                  <a:lnTo>
                    <a:pt y="0" x="0"/>
                  </a:lnTo>
                  <a:lnTo>
                    <a:pt y="12" x="2"/>
                  </a:lnTo>
                  <a:lnTo>
                    <a:pt y="22" x="5"/>
                  </a:lnTo>
                  <a:lnTo>
                    <a:pt y="32" x="10"/>
                  </a:lnTo>
                  <a:lnTo>
                    <a:pt y="42" x="16"/>
                  </a:lnTo>
                  <a:lnTo>
                    <a:pt y="62" x="30"/>
                  </a:lnTo>
                  <a:lnTo>
                    <a:pt y="82" x="46"/>
                  </a:lnTo>
                  <a:lnTo>
                    <a:pt y="92" x="55"/>
                  </a:lnTo>
                  <a:lnTo>
                    <a:pt y="103" x="62"/>
                  </a:lnTo>
                  <a:lnTo>
                    <a:pt y="114" x="69"/>
                  </a:lnTo>
                  <a:lnTo>
                    <a:pt y="127" x="76"/>
                  </a:lnTo>
                  <a:lnTo>
                    <a:pt y="140" x="80"/>
                  </a:lnTo>
                  <a:lnTo>
                    <a:pt y="154" x="85"/>
                  </a:lnTo>
                  <a:lnTo>
                    <a:pt y="170" x="87"/>
                  </a:lnTo>
                  <a:lnTo>
                    <a:pt y="186" x="89"/>
                  </a:lnTo>
                  <a:lnTo>
                    <a:pt y="186" x="106"/>
                  </a:lnTo>
                  <a:lnTo>
                    <a:pt y="167" x="104"/>
                  </a:lnTo>
                  <a:lnTo>
                    <a:pt y="150" x="102"/>
                  </a:lnTo>
                  <a:lnTo>
                    <a:pt y="134" x="97"/>
                  </a:lnTo>
                  <a:lnTo>
                    <a:pt y="120" x="92"/>
                  </a:lnTo>
                  <a:lnTo>
                    <a:pt y="106" x="85"/>
                  </a:lnTo>
                  <a:lnTo>
                    <a:pt y="93" x="77"/>
                  </a:lnTo>
                  <a:lnTo>
                    <a:pt y="82" x="69"/>
                  </a:lnTo>
                  <a:lnTo>
                    <a:pt y="70" x="60"/>
                  </a:lnTo>
                  <a:lnTo>
                    <a:pt y="50" x="45"/>
                  </a:lnTo>
                  <a:lnTo>
                    <a:pt y="32" x="30"/>
                  </a:lnTo>
                  <a:lnTo>
                    <a:pt y="25" x="25"/>
                  </a:lnTo>
                  <a:lnTo>
                    <a:pt y="16" x="22"/>
                  </a:lnTo>
                  <a:lnTo>
                    <a:pt y="8" x="19"/>
                  </a:lnTo>
                  <a:lnTo>
                    <a:pt y="0" x="18"/>
                  </a:lnTo>
                  <a:lnTo>
                    <a:pt y="0" x="0"/>
                  </a:lnTo>
                  <a:lnTo>
                    <a:pt y="0" x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60" name="Shape 8060"/>
            <p:cNvSpPr/>
            <p:nvPr/>
          </p:nvSpPr>
          <p:spPr>
            <a:xfrm>
              <a:off y="3695700" x="2384425"/>
              <a:ext cy="295275" cx="169861"/>
            </a:xfrm>
            <a:custGeom>
              <a:pathLst>
                <a:path w="107" extrusionOk="0" h="186">
                  <a:moveTo>
                    <a:pt y="186" x="18"/>
                  </a:moveTo>
                  <a:lnTo>
                    <a:pt y="186" x="18"/>
                  </a:lnTo>
                  <a:lnTo>
                    <a:pt y="170" x="18"/>
                  </a:lnTo>
                  <a:lnTo>
                    <a:pt y="154" x="21"/>
                  </a:lnTo>
                  <a:lnTo>
                    <a:pt y="140" x="25"/>
                  </a:lnTo>
                  <a:lnTo>
                    <a:pt y="127" x="31"/>
                  </a:lnTo>
                  <a:lnTo>
                    <a:pt y="114" x="38"/>
                  </a:lnTo>
                  <a:lnTo>
                    <a:pt y="103" x="45"/>
                  </a:lnTo>
                  <a:lnTo>
                    <a:pt y="92" x="52"/>
                  </a:lnTo>
                  <a:lnTo>
                    <a:pt y="82" x="61"/>
                  </a:lnTo>
                  <a:lnTo>
                    <a:pt y="62" x="78"/>
                  </a:lnTo>
                  <a:lnTo>
                    <a:pt y="42" x="92"/>
                  </a:lnTo>
                  <a:lnTo>
                    <a:pt y="32" x="98"/>
                  </a:lnTo>
                  <a:lnTo>
                    <a:pt y="22" x="102"/>
                  </a:lnTo>
                  <a:lnTo>
                    <a:pt y="12" x="105"/>
                  </a:lnTo>
                  <a:lnTo>
                    <a:pt y="0" x="107"/>
                  </a:lnTo>
                  <a:lnTo>
                    <a:pt y="0" x="89"/>
                  </a:lnTo>
                  <a:lnTo>
                    <a:pt y="8" x="88"/>
                  </a:lnTo>
                  <a:lnTo>
                    <a:pt y="16" x="87"/>
                  </a:lnTo>
                  <a:lnTo>
                    <a:pt y="23" x="82"/>
                  </a:lnTo>
                  <a:lnTo>
                    <a:pt y="32" x="78"/>
                  </a:lnTo>
                  <a:lnTo>
                    <a:pt y="50" x="64"/>
                  </a:lnTo>
                  <a:lnTo>
                    <a:pt y="70" x="47"/>
                  </a:lnTo>
                  <a:lnTo>
                    <a:pt y="82" x="38"/>
                  </a:lnTo>
                  <a:lnTo>
                    <a:pt y="93" x="31"/>
                  </a:lnTo>
                  <a:lnTo>
                    <a:pt y="106" x="22"/>
                  </a:lnTo>
                  <a:lnTo>
                    <a:pt y="120" x="15"/>
                  </a:lnTo>
                  <a:lnTo>
                    <a:pt y="134" x="10"/>
                  </a:lnTo>
                  <a:lnTo>
                    <a:pt y="150" x="4"/>
                  </a:lnTo>
                  <a:lnTo>
                    <a:pt y="167" x="1"/>
                  </a:lnTo>
                  <a:lnTo>
                    <a:pt y="186" x="0"/>
                  </a:lnTo>
                  <a:lnTo>
                    <a:pt y="186" x="0"/>
                  </a:lnTo>
                  <a:lnTo>
                    <a:pt y="186" x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61" name="Shape 8061"/>
            <p:cNvSpPr/>
            <p:nvPr/>
          </p:nvSpPr>
          <p:spPr>
            <a:xfrm>
              <a:off y="1870075" x="873125"/>
              <a:ext cy="26987" cx="500062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62" name="Shape 8062"/>
            <p:cNvSpPr/>
            <p:nvPr/>
          </p:nvSpPr>
          <p:spPr>
            <a:xfrm>
              <a:off y="1868486" x="2205036"/>
              <a:ext cy="28575" cx="57150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63" name="Shape 8063"/>
            <p:cNvSpPr/>
            <p:nvPr/>
          </p:nvSpPr>
          <p:spPr>
            <a:xfrm>
              <a:off y="1868486" x="2124075"/>
              <a:ext cy="28575" cx="53974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64" name="Shape 8064"/>
            <p:cNvSpPr/>
            <p:nvPr/>
          </p:nvSpPr>
          <p:spPr>
            <a:xfrm>
              <a:off y="1868486" x="2039936"/>
              <a:ext cy="28575" cx="53974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65" name="Shape 8065"/>
            <p:cNvSpPr/>
            <p:nvPr/>
          </p:nvSpPr>
          <p:spPr>
            <a:xfrm>
              <a:off y="1868486" x="1955800"/>
              <a:ext cy="28575" cx="57150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66" name="Shape 8066"/>
            <p:cNvSpPr/>
            <p:nvPr/>
          </p:nvSpPr>
          <p:spPr>
            <a:xfrm>
              <a:off y="1868486" x="1873250"/>
              <a:ext cy="28575" cx="55561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67" name="Shape 8067"/>
            <p:cNvSpPr/>
            <p:nvPr/>
          </p:nvSpPr>
          <p:spPr>
            <a:xfrm>
              <a:off y="1868486" x="1790700"/>
              <a:ext cy="28575" cx="55561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68" name="Shape 8068"/>
            <p:cNvSpPr/>
            <p:nvPr/>
          </p:nvSpPr>
          <p:spPr>
            <a:xfrm>
              <a:off y="1868486" x="1708150"/>
              <a:ext cy="28575" cx="55561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69" name="Shape 8069"/>
            <p:cNvSpPr/>
            <p:nvPr/>
          </p:nvSpPr>
          <p:spPr>
            <a:xfrm>
              <a:off y="3560762" x="630237"/>
              <a:ext cy="300036" cx="290511"/>
            </a:xfrm>
            <a:custGeom>
              <a:pathLst>
                <a:path w="183" extrusionOk="0" h="189">
                  <a:moveTo>
                    <a:pt y="0" x="91"/>
                  </a:moveTo>
                  <a:lnTo>
                    <a:pt y="8" x="89"/>
                  </a:lnTo>
                  <a:lnTo>
                    <a:pt y="23" x="86"/>
                  </a:lnTo>
                  <a:lnTo>
                    <a:pt y="38" x="84"/>
                  </a:lnTo>
                  <a:lnTo>
                    <a:pt y="51" x="83"/>
                  </a:lnTo>
                  <a:lnTo>
                    <a:pt y="71" x="5"/>
                  </a:lnTo>
                  <a:lnTo>
                    <a:pt y="91" x="0"/>
                  </a:lnTo>
                  <a:lnTo>
                    <a:pt y="94" x="83"/>
                  </a:lnTo>
                  <a:lnTo>
                    <a:pt y="108" x="84"/>
                  </a:lnTo>
                  <a:lnTo>
                    <a:pt y="128" x="84"/>
                  </a:lnTo>
                  <a:lnTo>
                    <a:pt y="147" x="86"/>
                  </a:lnTo>
                  <a:lnTo>
                    <a:pt y="162" x="87"/>
                  </a:lnTo>
                  <a:lnTo>
                    <a:pt y="172" x="60"/>
                  </a:lnTo>
                  <a:lnTo>
                    <a:pt y="179" x="60"/>
                  </a:lnTo>
                  <a:lnTo>
                    <a:pt y="181" x="90"/>
                  </a:lnTo>
                  <a:lnTo>
                    <a:pt y="189" x="91"/>
                  </a:lnTo>
                  <a:lnTo>
                    <a:pt y="181" x="93"/>
                  </a:lnTo>
                  <a:lnTo>
                    <a:pt y="179" x="123"/>
                  </a:lnTo>
                  <a:lnTo>
                    <a:pt y="172" x="123"/>
                  </a:lnTo>
                  <a:lnTo>
                    <a:pt y="162" x="96"/>
                  </a:lnTo>
                  <a:lnTo>
                    <a:pt y="147" x="97"/>
                  </a:lnTo>
                  <a:lnTo>
                    <a:pt y="128" x="99"/>
                  </a:lnTo>
                  <a:lnTo>
                    <a:pt y="108" x="100"/>
                  </a:lnTo>
                  <a:lnTo>
                    <a:pt y="94" x="101"/>
                  </a:lnTo>
                  <a:lnTo>
                    <a:pt y="91" x="183"/>
                  </a:lnTo>
                  <a:lnTo>
                    <a:pt y="71" x="180"/>
                  </a:lnTo>
                  <a:lnTo>
                    <a:pt y="51" x="100"/>
                  </a:lnTo>
                  <a:lnTo>
                    <a:pt y="38" x="100"/>
                  </a:lnTo>
                  <a:lnTo>
                    <a:pt y="23" x="97"/>
                  </a:lnTo>
                  <a:lnTo>
                    <a:pt y="8" x="96"/>
                  </a:lnTo>
                  <a:lnTo>
                    <a:pt y="0" x="91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70" name="Shape 8070"/>
            <p:cNvSpPr/>
            <p:nvPr/>
          </p:nvSpPr>
          <p:spPr>
            <a:xfrm>
              <a:off y="3560762" x="630237"/>
              <a:ext cy="300036" cx="290511"/>
            </a:xfrm>
            <a:custGeom>
              <a:pathLst>
                <a:path w="183" extrusionOk="0" h="189">
                  <a:moveTo>
                    <a:pt y="0" x="91"/>
                  </a:moveTo>
                  <a:lnTo>
                    <a:pt y="8" x="89"/>
                  </a:lnTo>
                  <a:lnTo>
                    <a:pt y="23" x="86"/>
                  </a:lnTo>
                  <a:lnTo>
                    <a:pt y="38" x="84"/>
                  </a:lnTo>
                  <a:lnTo>
                    <a:pt y="51" x="83"/>
                  </a:lnTo>
                  <a:lnTo>
                    <a:pt y="71" x="5"/>
                  </a:lnTo>
                  <a:lnTo>
                    <a:pt y="91" x="0"/>
                  </a:lnTo>
                  <a:lnTo>
                    <a:pt y="94" x="83"/>
                  </a:lnTo>
                  <a:lnTo>
                    <a:pt y="108" x="84"/>
                  </a:lnTo>
                  <a:lnTo>
                    <a:pt y="128" x="84"/>
                  </a:lnTo>
                  <a:lnTo>
                    <a:pt y="147" x="86"/>
                  </a:lnTo>
                  <a:lnTo>
                    <a:pt y="162" x="87"/>
                  </a:lnTo>
                  <a:lnTo>
                    <a:pt y="172" x="60"/>
                  </a:lnTo>
                  <a:lnTo>
                    <a:pt y="179" x="60"/>
                  </a:lnTo>
                  <a:lnTo>
                    <a:pt y="181" x="90"/>
                  </a:lnTo>
                  <a:lnTo>
                    <a:pt y="189" x="91"/>
                  </a:lnTo>
                  <a:lnTo>
                    <a:pt y="181" x="93"/>
                  </a:lnTo>
                  <a:lnTo>
                    <a:pt y="179" x="123"/>
                  </a:lnTo>
                  <a:lnTo>
                    <a:pt y="172" x="123"/>
                  </a:lnTo>
                  <a:lnTo>
                    <a:pt y="162" x="96"/>
                  </a:lnTo>
                  <a:lnTo>
                    <a:pt y="147" x="97"/>
                  </a:lnTo>
                  <a:lnTo>
                    <a:pt y="128" x="99"/>
                  </a:lnTo>
                  <a:lnTo>
                    <a:pt y="108" x="100"/>
                  </a:lnTo>
                  <a:lnTo>
                    <a:pt y="94" x="101"/>
                  </a:lnTo>
                  <a:lnTo>
                    <a:pt y="91" x="183"/>
                  </a:lnTo>
                  <a:lnTo>
                    <a:pt y="71" x="180"/>
                  </a:lnTo>
                  <a:lnTo>
                    <a:pt y="51" x="100"/>
                  </a:lnTo>
                  <a:lnTo>
                    <a:pt y="38" x="100"/>
                  </a:lnTo>
                  <a:lnTo>
                    <a:pt y="23" x="97"/>
                  </a:lnTo>
                  <a:lnTo>
                    <a:pt y="8" x="96"/>
                  </a:lnTo>
                  <a:lnTo>
                    <a:pt y="0" x="91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71" name="Shape 8071"/>
            <p:cNvSpPr/>
            <p:nvPr/>
          </p:nvSpPr>
          <p:spPr>
            <a:xfrm>
              <a:off y="4152900" x="630237"/>
              <a:ext cy="303212" cx="290511"/>
            </a:xfrm>
            <a:custGeom>
              <a:pathLst>
                <a:path w="183" extrusionOk="0" h="191">
                  <a:moveTo>
                    <a:pt y="0" x="91"/>
                  </a:moveTo>
                  <a:lnTo>
                    <a:pt y="10" x="89"/>
                  </a:lnTo>
                  <a:lnTo>
                    <a:pt y="25" x="86"/>
                  </a:lnTo>
                  <a:lnTo>
                    <a:pt y="39" x="84"/>
                  </a:lnTo>
                  <a:lnTo>
                    <a:pt y="52" x="83"/>
                  </a:lnTo>
                  <a:lnTo>
                    <a:pt y="72" x="5"/>
                  </a:lnTo>
                  <a:lnTo>
                    <a:pt y="92" x="0"/>
                  </a:lnTo>
                  <a:lnTo>
                    <a:pt y="94" x="83"/>
                  </a:lnTo>
                  <a:lnTo>
                    <a:pt y="110" x="84"/>
                  </a:lnTo>
                  <a:lnTo>
                    <a:pt y="129" x="84"/>
                  </a:lnTo>
                  <a:lnTo>
                    <a:pt y="147" x="86"/>
                  </a:lnTo>
                  <a:lnTo>
                    <a:pt y="163" x="87"/>
                  </a:lnTo>
                  <a:lnTo>
                    <a:pt y="173" x="60"/>
                  </a:lnTo>
                  <a:lnTo>
                    <a:pt y="180" x="60"/>
                  </a:lnTo>
                  <a:lnTo>
                    <a:pt y="183" x="90"/>
                  </a:lnTo>
                  <a:lnTo>
                    <a:pt y="191" x="91"/>
                  </a:lnTo>
                  <a:lnTo>
                    <a:pt y="183" x="93"/>
                  </a:lnTo>
                  <a:lnTo>
                    <a:pt y="180" x="123"/>
                  </a:lnTo>
                  <a:lnTo>
                    <a:pt y="173" x="123"/>
                  </a:lnTo>
                  <a:lnTo>
                    <a:pt y="163" x="96"/>
                  </a:lnTo>
                  <a:lnTo>
                    <a:pt y="147" x="97"/>
                  </a:lnTo>
                  <a:lnTo>
                    <a:pt y="129" x="99"/>
                  </a:lnTo>
                  <a:lnTo>
                    <a:pt y="110" x="100"/>
                  </a:lnTo>
                  <a:lnTo>
                    <a:pt y="94" x="101"/>
                  </a:lnTo>
                  <a:lnTo>
                    <a:pt y="92" x="183"/>
                  </a:lnTo>
                  <a:lnTo>
                    <a:pt y="72" x="180"/>
                  </a:lnTo>
                  <a:lnTo>
                    <a:pt y="52" x="100"/>
                  </a:lnTo>
                  <a:lnTo>
                    <a:pt y="39" x="100"/>
                  </a:lnTo>
                  <a:lnTo>
                    <a:pt y="25" x="97"/>
                  </a:lnTo>
                  <a:lnTo>
                    <a:pt y="10" x="96"/>
                  </a:lnTo>
                  <a:lnTo>
                    <a:pt y="0" x="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72" name="Shape 8072"/>
            <p:cNvSpPr/>
            <p:nvPr/>
          </p:nvSpPr>
          <p:spPr>
            <a:xfrm>
              <a:off y="3829050" x="2390775"/>
              <a:ext cy="303212" cx="288925"/>
            </a:xfrm>
            <a:custGeom>
              <a:pathLst>
                <a:path w="182" extrusionOk="0" h="191">
                  <a:moveTo>
                    <a:pt y="191" x="91"/>
                  </a:moveTo>
                  <a:lnTo>
                    <a:pt y="181" x="88"/>
                  </a:lnTo>
                  <a:lnTo>
                    <a:pt y="169" x="85"/>
                  </a:lnTo>
                  <a:lnTo>
                    <a:pt y="153" x="84"/>
                  </a:lnTo>
                  <a:lnTo>
                    <a:pt y="140" x="83"/>
                  </a:lnTo>
                  <a:lnTo>
                    <a:pt y="120" x="4"/>
                  </a:lnTo>
                  <a:lnTo>
                    <a:pt y="100" x="0"/>
                  </a:lnTo>
                  <a:lnTo>
                    <a:pt y="97" x="83"/>
                  </a:lnTo>
                  <a:lnTo>
                    <a:pt y="82" x="83"/>
                  </a:lnTo>
                  <a:lnTo>
                    <a:pt y="63" x="84"/>
                  </a:lnTo>
                  <a:lnTo>
                    <a:pt y="45" x="85"/>
                  </a:lnTo>
                  <a:lnTo>
                    <a:pt y="29" x="87"/>
                  </a:lnTo>
                  <a:lnTo>
                    <a:pt y="19" x="60"/>
                  </a:lnTo>
                  <a:lnTo>
                    <a:pt y="12" x="60"/>
                  </a:lnTo>
                  <a:lnTo>
                    <a:pt y="10" x="90"/>
                  </a:lnTo>
                  <a:lnTo>
                    <a:pt y="0" x="91"/>
                  </a:lnTo>
                  <a:lnTo>
                    <a:pt y="10" x="93"/>
                  </a:lnTo>
                  <a:lnTo>
                    <a:pt y="12" x="122"/>
                  </a:lnTo>
                  <a:lnTo>
                    <a:pt y="19" x="122"/>
                  </a:lnTo>
                  <a:lnTo>
                    <a:pt y="29" x="95"/>
                  </a:lnTo>
                  <a:lnTo>
                    <a:pt y="45" x="97"/>
                  </a:lnTo>
                  <a:lnTo>
                    <a:pt y="63" x="98"/>
                  </a:lnTo>
                  <a:lnTo>
                    <a:pt y="82" x="100"/>
                  </a:lnTo>
                  <a:lnTo>
                    <a:pt y="97" x="100"/>
                  </a:lnTo>
                  <a:lnTo>
                    <a:pt y="100" x="182"/>
                  </a:lnTo>
                  <a:lnTo>
                    <a:pt y="120" x="179"/>
                  </a:lnTo>
                  <a:lnTo>
                    <a:pt y="140" x="100"/>
                  </a:lnTo>
                  <a:lnTo>
                    <a:pt y="153" x="98"/>
                  </a:lnTo>
                  <a:lnTo>
                    <a:pt y="169" x="97"/>
                  </a:lnTo>
                  <a:lnTo>
                    <a:pt y="181" x="95"/>
                  </a:lnTo>
                  <a:lnTo>
                    <a:pt y="191" x="91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73" name="Shape 8073"/>
            <p:cNvSpPr/>
            <p:nvPr/>
          </p:nvSpPr>
          <p:spPr>
            <a:xfrm>
              <a:off y="3829050" x="2390775"/>
              <a:ext cy="303212" cx="288925"/>
            </a:xfrm>
            <a:custGeom>
              <a:pathLst>
                <a:path w="182" extrusionOk="0" h="191">
                  <a:moveTo>
                    <a:pt y="191" x="91"/>
                  </a:moveTo>
                  <a:lnTo>
                    <a:pt y="181" x="88"/>
                  </a:lnTo>
                  <a:lnTo>
                    <a:pt y="169" x="85"/>
                  </a:lnTo>
                  <a:lnTo>
                    <a:pt y="153" x="84"/>
                  </a:lnTo>
                  <a:lnTo>
                    <a:pt y="140" x="83"/>
                  </a:lnTo>
                  <a:lnTo>
                    <a:pt y="120" x="4"/>
                  </a:lnTo>
                  <a:lnTo>
                    <a:pt y="100" x="0"/>
                  </a:lnTo>
                  <a:lnTo>
                    <a:pt y="97" x="83"/>
                  </a:lnTo>
                  <a:lnTo>
                    <a:pt y="82" x="83"/>
                  </a:lnTo>
                  <a:lnTo>
                    <a:pt y="63" x="84"/>
                  </a:lnTo>
                  <a:lnTo>
                    <a:pt y="45" x="85"/>
                  </a:lnTo>
                  <a:lnTo>
                    <a:pt y="29" x="87"/>
                  </a:lnTo>
                  <a:lnTo>
                    <a:pt y="19" x="60"/>
                  </a:lnTo>
                  <a:lnTo>
                    <a:pt y="12" x="60"/>
                  </a:lnTo>
                  <a:lnTo>
                    <a:pt y="10" x="90"/>
                  </a:lnTo>
                  <a:lnTo>
                    <a:pt y="0" x="91"/>
                  </a:lnTo>
                  <a:lnTo>
                    <a:pt y="10" x="93"/>
                  </a:lnTo>
                  <a:lnTo>
                    <a:pt y="12" x="122"/>
                  </a:lnTo>
                  <a:lnTo>
                    <a:pt y="19" x="122"/>
                  </a:lnTo>
                  <a:lnTo>
                    <a:pt y="29" x="95"/>
                  </a:lnTo>
                  <a:lnTo>
                    <a:pt y="45" x="97"/>
                  </a:lnTo>
                  <a:lnTo>
                    <a:pt y="63" x="98"/>
                  </a:lnTo>
                  <a:lnTo>
                    <a:pt y="82" x="100"/>
                  </a:lnTo>
                  <a:lnTo>
                    <a:pt y="97" x="100"/>
                  </a:lnTo>
                  <a:lnTo>
                    <a:pt y="100" x="182"/>
                  </a:lnTo>
                  <a:lnTo>
                    <a:pt y="120" x="179"/>
                  </a:lnTo>
                  <a:lnTo>
                    <a:pt y="140" x="100"/>
                  </a:lnTo>
                  <a:lnTo>
                    <a:pt y="153" x="98"/>
                  </a:lnTo>
                  <a:lnTo>
                    <a:pt y="169" x="97"/>
                  </a:lnTo>
                  <a:lnTo>
                    <a:pt y="181" x="95"/>
                  </a:lnTo>
                  <a:lnTo>
                    <a:pt y="191" x="91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74" name="Shape 8074"/>
            <p:cNvSpPr/>
            <p:nvPr/>
          </p:nvSpPr>
          <p:spPr>
            <a:xfrm>
              <a:off y="6061075" x="1538287"/>
              <a:ext cy="68261" cx="293687"/>
            </a:xfrm>
            <a:custGeom>
              <a:pathLst>
                <a:path w="185" extrusionOk="0" h="43">
                  <a:moveTo>
                    <a:pt y="38" x="162"/>
                  </a:moveTo>
                  <a:lnTo>
                    <a:pt y="40" x="131"/>
                  </a:lnTo>
                  <a:lnTo>
                    <a:pt y="41" x="94"/>
                  </a:lnTo>
                  <a:lnTo>
                    <a:pt y="43" x="55"/>
                  </a:lnTo>
                  <a:lnTo>
                    <a:pt y="41" x="25"/>
                  </a:lnTo>
                  <a:lnTo>
                    <a:pt y="40" x="14"/>
                  </a:lnTo>
                  <a:lnTo>
                    <a:pt y="35" x="5"/>
                  </a:lnTo>
                  <a:lnTo>
                    <a:pt y="34" x="3"/>
                  </a:lnTo>
                  <a:lnTo>
                    <a:pt y="30" x="0"/>
                  </a:lnTo>
                  <a:lnTo>
                    <a:pt y="27" x="3"/>
                  </a:lnTo>
                  <a:lnTo>
                    <a:pt y="25" x="5"/>
                  </a:lnTo>
                  <a:lnTo>
                    <a:pt y="23" x="14"/>
                  </a:lnTo>
                  <a:lnTo>
                    <a:pt y="21" x="27"/>
                  </a:lnTo>
                  <a:lnTo>
                    <a:pt y="21" x="32"/>
                  </a:lnTo>
                  <a:lnTo>
                    <a:pt y="20" x="38"/>
                  </a:lnTo>
                  <a:lnTo>
                    <a:pt y="17" x="42"/>
                  </a:lnTo>
                  <a:lnTo>
                    <a:pt y="14" x="47"/>
                  </a:lnTo>
                  <a:lnTo>
                    <a:pt y="14" x="52"/>
                  </a:lnTo>
                  <a:lnTo>
                    <a:pt y="13" x="60"/>
                  </a:lnTo>
                  <a:lnTo>
                    <a:pt y="14" x="74"/>
                  </a:lnTo>
                  <a:lnTo>
                    <a:pt y="18" x="88"/>
                  </a:lnTo>
                  <a:lnTo>
                    <a:pt y="23" x="146"/>
                  </a:lnTo>
                  <a:lnTo>
                    <a:pt y="1" x="168"/>
                  </a:lnTo>
                  <a:lnTo>
                    <a:pt y="0" x="185"/>
                  </a:lnTo>
                  <a:lnTo>
                    <a:pt y="37" x="182"/>
                  </a:lnTo>
                  <a:lnTo>
                    <a:pt y="38" x="1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75" name="Shape 8075"/>
            <p:cNvSpPr/>
            <p:nvPr/>
          </p:nvSpPr>
          <p:spPr>
            <a:xfrm>
              <a:off y="1833561" x="544512"/>
              <a:ext cy="68261" cx="292100"/>
            </a:xfrm>
            <a:custGeom>
              <a:pathLst>
                <a:path w="184" extrusionOk="0" h="43">
                  <a:moveTo>
                    <a:pt y="39" x="22"/>
                  </a:moveTo>
                  <a:lnTo>
                    <a:pt y="40" x="53"/>
                  </a:lnTo>
                  <a:lnTo>
                    <a:pt y="42" x="90"/>
                  </a:lnTo>
                  <a:lnTo>
                    <a:pt y="43" x="128"/>
                  </a:lnTo>
                  <a:lnTo>
                    <a:pt y="42" x="160"/>
                  </a:lnTo>
                  <a:lnTo>
                    <a:pt y="40" x="170"/>
                  </a:lnTo>
                  <a:lnTo>
                    <a:pt y="36" x="178"/>
                  </a:lnTo>
                  <a:lnTo>
                    <a:pt y="35" x="181"/>
                  </a:lnTo>
                  <a:lnTo>
                    <a:pt y="32" x="184"/>
                  </a:lnTo>
                  <a:lnTo>
                    <a:pt y="28" x="181"/>
                  </a:lnTo>
                  <a:lnTo>
                    <a:pt y="26" x="178"/>
                  </a:lnTo>
                  <a:lnTo>
                    <a:pt y="23" x="170"/>
                  </a:lnTo>
                  <a:lnTo>
                    <a:pt y="22" x="157"/>
                  </a:lnTo>
                  <a:lnTo>
                    <a:pt y="22" x="151"/>
                  </a:lnTo>
                  <a:lnTo>
                    <a:pt y="20" x="145"/>
                  </a:lnTo>
                  <a:lnTo>
                    <a:pt y="18" x="143"/>
                  </a:lnTo>
                  <a:lnTo>
                    <a:pt y="16" x="137"/>
                  </a:lnTo>
                  <a:lnTo>
                    <a:pt y="15" x="131"/>
                  </a:lnTo>
                  <a:lnTo>
                    <a:pt y="13" x="124"/>
                  </a:lnTo>
                  <a:lnTo>
                    <a:pt y="15" x="110"/>
                  </a:lnTo>
                  <a:lnTo>
                    <a:pt y="19" x="96"/>
                  </a:lnTo>
                  <a:lnTo>
                    <a:pt y="23" x="37"/>
                  </a:lnTo>
                  <a:lnTo>
                    <a:pt y="2" x="16"/>
                  </a:lnTo>
                  <a:lnTo>
                    <a:pt y="0" x="0"/>
                  </a:lnTo>
                  <a:lnTo>
                    <a:pt y="39" x="2"/>
                  </a:lnTo>
                  <a:lnTo>
                    <a:pt y="39" x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76" name="Shape 8076"/>
            <p:cNvSpPr/>
            <p:nvPr/>
          </p:nvSpPr>
          <p:spPr>
            <a:xfrm>
              <a:off y="1862136" x="2305050"/>
              <a:ext cy="69850" cx="292100"/>
            </a:xfrm>
            <a:custGeom>
              <a:pathLst>
                <a:path w="184" extrusionOk="0" h="44">
                  <a:moveTo>
                    <a:pt y="4" x="21"/>
                  </a:moveTo>
                  <a:lnTo>
                    <a:pt y="2" x="53"/>
                  </a:lnTo>
                  <a:lnTo>
                    <a:pt y="1" x="91"/>
                  </a:lnTo>
                  <a:lnTo>
                    <a:pt y="0" x="128"/>
                  </a:lnTo>
                  <a:lnTo>
                    <a:pt y="1" x="159"/>
                  </a:lnTo>
                  <a:lnTo>
                    <a:pt y="2" x="169"/>
                  </a:lnTo>
                  <a:lnTo>
                    <a:pt y="7" x="178"/>
                  </a:lnTo>
                  <a:lnTo>
                    <a:pt y="8" x="181"/>
                  </a:lnTo>
                  <a:lnTo>
                    <a:pt y="12" x="184"/>
                  </a:lnTo>
                  <a:lnTo>
                    <a:pt y="15" x="181"/>
                  </a:lnTo>
                  <a:lnTo>
                    <a:pt y="17" x="178"/>
                  </a:lnTo>
                  <a:lnTo>
                    <a:pt y="19" x="169"/>
                  </a:lnTo>
                  <a:lnTo>
                    <a:pt y="21" x="158"/>
                  </a:lnTo>
                  <a:lnTo>
                    <a:pt y="21" x="152"/>
                  </a:lnTo>
                  <a:lnTo>
                    <a:pt y="24" x="147"/>
                  </a:lnTo>
                  <a:lnTo>
                    <a:pt y="25" x="142"/>
                  </a:lnTo>
                  <a:lnTo>
                    <a:pt y="28" x="137"/>
                  </a:lnTo>
                  <a:lnTo>
                    <a:pt y="29" x="131"/>
                  </a:lnTo>
                  <a:lnTo>
                    <a:pt y="29" x="125"/>
                  </a:lnTo>
                  <a:lnTo>
                    <a:pt y="28" x="110"/>
                  </a:lnTo>
                  <a:lnTo>
                    <a:pt y="24" x="95"/>
                  </a:lnTo>
                  <a:lnTo>
                    <a:pt y="19" x="38"/>
                  </a:lnTo>
                  <a:lnTo>
                    <a:pt y="42" x="15"/>
                  </a:lnTo>
                  <a:lnTo>
                    <a:pt y="44" x="0"/>
                  </a:lnTo>
                  <a:lnTo>
                    <a:pt y="5" x="1"/>
                  </a:lnTo>
                  <a:lnTo>
                    <a:pt y="4" x="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77" name="Shape 8077"/>
            <p:cNvSpPr/>
            <p:nvPr/>
          </p:nvSpPr>
          <p:spPr>
            <a:xfrm>
              <a:off y="1295400" x="2209800"/>
              <a:ext cy="241299" cx="1676399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l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FF0000"/>
                  </a:solidFill>
                  <a:latin typeface="Arial"/>
                  <a:ea typeface="Arial"/>
                  <a:cs typeface="Arial"/>
                  <a:sym typeface="Arial"/>
                </a:rPr>
                <a:t>HUMPTY BUMP</a:t>
              </a:r>
            </a:p>
          </p:txBody>
        </p:sp>
        <p:sp>
          <p:nvSpPr>
            <p:cNvPr id="8078" name="Shape 8078"/>
            <p:cNvSpPr/>
            <p:nvPr/>
          </p:nvSpPr>
          <p:spPr>
            <a:xfrm>
              <a:off y="1981200" x="304800"/>
              <a:ext cy="385762" cx="533399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r" rtl="0" lvl="0" marR="0" indent="0" marL="0">
                <a:lnSpc>
                  <a:spcPct val="8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1/4</a:t>
              </a:r>
            </a:p>
            <a:p>
              <a:pPr algn="r" rtl="0" lvl="0" marR="0" indent="0" marL="0">
                <a:lnSpc>
                  <a:spcPct val="8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loop</a:t>
              </a:r>
            </a:p>
          </p:txBody>
        </p:sp>
        <p:sp>
          <p:nvSpPr>
            <p:cNvPr id="8079" name="Shape 8079"/>
            <p:cNvSpPr/>
            <p:nvPr/>
          </p:nvSpPr>
          <p:spPr>
            <a:xfrm>
              <a:off y="2057400" x="1371600"/>
              <a:ext cy="609599" cx="533400"/>
            </a:xfrm>
            <a:custGeom>
              <a:pathLst>
                <a:path w="325" extrusionOk="0" h="308">
                  <a:moveTo>
                    <a:pt y="0" x="317"/>
                  </a:moveTo>
                  <a:lnTo>
                    <a:pt y="11" x="325"/>
                  </a:lnTo>
                  <a:lnTo>
                    <a:pt y="33" x="299"/>
                  </a:lnTo>
                  <a:lnTo>
                    <a:pt y="58" x="272"/>
                  </a:lnTo>
                  <a:lnTo>
                    <a:pt y="90" x="244"/>
                  </a:lnTo>
                  <a:lnTo>
                    <a:pt y="127" x="213"/>
                  </a:lnTo>
                  <a:lnTo>
                    <a:pt y="166" x="185"/>
                  </a:lnTo>
                  <a:lnTo>
                    <a:pt y="203" x="159"/>
                  </a:lnTo>
                  <a:lnTo>
                    <a:pt y="239" x="138"/>
                  </a:lnTo>
                  <a:lnTo>
                    <a:pt y="275" x="119"/>
                  </a:lnTo>
                  <a:lnTo>
                    <a:pt y="286" x="102"/>
                  </a:lnTo>
                  <a:lnTo>
                    <a:pt y="299" x="85"/>
                  </a:lnTo>
                  <a:lnTo>
                    <a:pt y="308" x="73"/>
                  </a:lnTo>
                  <a:lnTo>
                    <a:pt y="293" x="67"/>
                  </a:lnTo>
                  <a:lnTo>
                    <a:pt y="272" x="60"/>
                  </a:lnTo>
                  <a:lnTo>
                    <a:pt y="256" x="53"/>
                  </a:lnTo>
                  <a:lnTo>
                    <a:pt y="242" x="46"/>
                  </a:lnTo>
                  <a:lnTo>
                    <a:pt y="229" x="39"/>
                  </a:lnTo>
                  <a:lnTo>
                    <a:pt y="217" x="33"/>
                  </a:lnTo>
                  <a:lnTo>
                    <a:pt y="209" x="27"/>
                  </a:lnTo>
                  <a:lnTo>
                    <a:pt y="202" x="20"/>
                  </a:lnTo>
                  <a:lnTo>
                    <a:pt y="194" x="14"/>
                  </a:lnTo>
                  <a:lnTo>
                    <a:pt y="190" x="7"/>
                  </a:lnTo>
                  <a:lnTo>
                    <a:pt y="187" x="0"/>
                  </a:lnTo>
                  <a:lnTo>
                    <a:pt y="176" x="11"/>
                  </a:lnTo>
                  <a:lnTo>
                    <a:pt y="167" x="24"/>
                  </a:lnTo>
                  <a:lnTo>
                    <a:pt y="164" x="30"/>
                  </a:lnTo>
                  <a:lnTo>
                    <a:pt y="162" x="36"/>
                  </a:lnTo>
                  <a:lnTo>
                    <a:pt y="162" x="40"/>
                  </a:lnTo>
                  <a:lnTo>
                    <a:pt y="160" x="46"/>
                  </a:lnTo>
                  <a:lnTo>
                    <a:pt y="162" x="50"/>
                  </a:lnTo>
                  <a:lnTo>
                    <a:pt y="163" x="56"/>
                  </a:lnTo>
                  <a:lnTo>
                    <a:pt y="167" x="60"/>
                  </a:lnTo>
                  <a:lnTo>
                    <a:pt y="173" x="64"/>
                  </a:lnTo>
                  <a:lnTo>
                    <a:pt y="189" x="76"/>
                  </a:lnTo>
                  <a:lnTo>
                    <a:pt y="210" x="86"/>
                  </a:lnTo>
                  <a:lnTo>
                    <a:pt y="226" x="93"/>
                  </a:lnTo>
                  <a:lnTo>
                    <a:pt y="193" x="115"/>
                  </a:lnTo>
                  <a:lnTo>
                    <a:pt y="160" x="139"/>
                  </a:lnTo>
                  <a:lnTo>
                    <a:pt y="127" x="166"/>
                  </a:lnTo>
                  <a:lnTo>
                    <a:pt y="96" x="195"/>
                  </a:lnTo>
                  <a:lnTo>
                    <a:pt y="67" x="226"/>
                  </a:lnTo>
                  <a:lnTo>
                    <a:pt y="40" x="256"/>
                  </a:lnTo>
                  <a:lnTo>
                    <a:pt y="18" x="287"/>
                  </a:lnTo>
                  <a:lnTo>
                    <a:pt y="0" x="317"/>
                  </a:lnTo>
                  <a:close/>
                </a:path>
              </a:pathLst>
            </a:custGeom>
            <a:solidFill>
              <a:srgbClr val="02369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80" name="Shape 8080"/>
            <p:cNvSpPr/>
            <p:nvPr/>
          </p:nvSpPr>
          <p:spPr>
            <a:xfrm>
              <a:off y="5410200" x="1371600"/>
              <a:ext cy="385762" cx="533399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l" rtl="0" lvl="0" marR="0" indent="0" marL="0">
                <a:lnSpc>
                  <a:spcPct val="8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1/2</a:t>
              </a:r>
            </a:p>
            <a:p>
              <a:pPr algn="l" rtl="0" lvl="0" marR="0" indent="0" marL="0">
                <a:lnSpc>
                  <a:spcPct val="8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loop</a:t>
              </a:r>
            </a:p>
          </p:txBody>
        </p:sp>
        <p:sp>
          <p:nvSpPr>
            <p:cNvPr id="8081" name="Shape 8081"/>
            <p:cNvSpPr/>
            <p:nvPr/>
          </p:nvSpPr>
          <p:spPr>
            <a:xfrm>
              <a:off y="2247900" x="1924050"/>
              <a:ext cy="387350" cx="533399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l" rtl="0" lvl="0" marR="0" indent="0" marL="0">
                <a:lnSpc>
                  <a:spcPct val="8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1/4</a:t>
              </a:r>
            </a:p>
            <a:p>
              <a:pPr algn="l" rtl="0" lvl="0" marR="0" indent="0" marL="0">
                <a:lnSpc>
                  <a:spcPct val="8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loop</a:t>
              </a:r>
            </a:p>
          </p:txBody>
        </p:sp>
        <p:sp>
          <p:nvSpPr>
            <p:cNvPr id="8082" name="Shape 8082"/>
            <p:cNvSpPr/>
            <p:nvPr/>
          </p:nvSpPr>
          <p:spPr>
            <a:xfrm>
              <a:off y="4724400" x="1447800"/>
              <a:ext cy="609599" cx="533400"/>
            </a:xfrm>
            <a:custGeom>
              <a:pathLst>
                <a:path w="325" extrusionOk="0" h="308">
                  <a:moveTo>
                    <a:pt y="0" x="317"/>
                  </a:moveTo>
                  <a:lnTo>
                    <a:pt y="11" x="325"/>
                  </a:lnTo>
                  <a:lnTo>
                    <a:pt y="33" x="299"/>
                  </a:lnTo>
                  <a:lnTo>
                    <a:pt y="58" x="272"/>
                  </a:lnTo>
                  <a:lnTo>
                    <a:pt y="90" x="244"/>
                  </a:lnTo>
                  <a:lnTo>
                    <a:pt y="127" x="213"/>
                  </a:lnTo>
                  <a:lnTo>
                    <a:pt y="166" x="185"/>
                  </a:lnTo>
                  <a:lnTo>
                    <a:pt y="203" x="159"/>
                  </a:lnTo>
                  <a:lnTo>
                    <a:pt y="239" x="138"/>
                  </a:lnTo>
                  <a:lnTo>
                    <a:pt y="275" x="119"/>
                  </a:lnTo>
                  <a:lnTo>
                    <a:pt y="286" x="102"/>
                  </a:lnTo>
                  <a:lnTo>
                    <a:pt y="299" x="85"/>
                  </a:lnTo>
                  <a:lnTo>
                    <a:pt y="308" x="73"/>
                  </a:lnTo>
                  <a:lnTo>
                    <a:pt y="293" x="67"/>
                  </a:lnTo>
                  <a:lnTo>
                    <a:pt y="272" x="60"/>
                  </a:lnTo>
                  <a:lnTo>
                    <a:pt y="256" x="53"/>
                  </a:lnTo>
                  <a:lnTo>
                    <a:pt y="242" x="46"/>
                  </a:lnTo>
                  <a:lnTo>
                    <a:pt y="229" x="39"/>
                  </a:lnTo>
                  <a:lnTo>
                    <a:pt y="217" x="33"/>
                  </a:lnTo>
                  <a:lnTo>
                    <a:pt y="209" x="27"/>
                  </a:lnTo>
                  <a:lnTo>
                    <a:pt y="202" x="20"/>
                  </a:lnTo>
                  <a:lnTo>
                    <a:pt y="194" x="14"/>
                  </a:lnTo>
                  <a:lnTo>
                    <a:pt y="190" x="7"/>
                  </a:lnTo>
                  <a:lnTo>
                    <a:pt y="187" x="0"/>
                  </a:lnTo>
                  <a:lnTo>
                    <a:pt y="176" x="11"/>
                  </a:lnTo>
                  <a:lnTo>
                    <a:pt y="167" x="24"/>
                  </a:lnTo>
                  <a:lnTo>
                    <a:pt y="164" x="30"/>
                  </a:lnTo>
                  <a:lnTo>
                    <a:pt y="162" x="36"/>
                  </a:lnTo>
                  <a:lnTo>
                    <a:pt y="162" x="40"/>
                  </a:lnTo>
                  <a:lnTo>
                    <a:pt y="160" x="46"/>
                  </a:lnTo>
                  <a:lnTo>
                    <a:pt y="162" x="50"/>
                  </a:lnTo>
                  <a:lnTo>
                    <a:pt y="163" x="56"/>
                  </a:lnTo>
                  <a:lnTo>
                    <a:pt y="167" x="60"/>
                  </a:lnTo>
                  <a:lnTo>
                    <a:pt y="173" x="64"/>
                  </a:lnTo>
                  <a:lnTo>
                    <a:pt y="189" x="76"/>
                  </a:lnTo>
                  <a:lnTo>
                    <a:pt y="210" x="86"/>
                  </a:lnTo>
                  <a:lnTo>
                    <a:pt y="226" x="93"/>
                  </a:lnTo>
                  <a:lnTo>
                    <a:pt y="193" x="115"/>
                  </a:lnTo>
                  <a:lnTo>
                    <a:pt y="160" x="139"/>
                  </a:lnTo>
                  <a:lnTo>
                    <a:pt y="127" x="166"/>
                  </a:lnTo>
                  <a:lnTo>
                    <a:pt y="96" x="195"/>
                  </a:lnTo>
                  <a:lnTo>
                    <a:pt y="67" x="226"/>
                  </a:lnTo>
                  <a:lnTo>
                    <a:pt y="40" x="256"/>
                  </a:lnTo>
                  <a:lnTo>
                    <a:pt y="18" x="287"/>
                  </a:lnTo>
                  <a:lnTo>
                    <a:pt y="0" x="317"/>
                  </a:lnTo>
                  <a:close/>
                </a:path>
              </a:pathLst>
            </a:custGeom>
            <a:solidFill>
              <a:srgbClr val="02369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sp>
        <p:nvSpPr>
          <p:cNvPr id="8083" name="Shape 8083"/>
          <p:cNvSpPr/>
          <p:nvPr/>
        </p:nvSpPr>
        <p:spPr>
          <a:xfrm>
            <a:off y="5033962" x="3111500"/>
            <a:ext cy="371474" cx="347661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084" name="Shape 8084"/>
          <p:cNvSpPr/>
          <p:nvPr/>
        </p:nvSpPr>
        <p:spPr>
          <a:xfrm>
            <a:off y="2868611" x="6767511"/>
            <a:ext cy="1425574" cx="1346199"/>
          </a:xfrm>
          <a:custGeom>
            <a:pathLst>
              <a:path w="1110" extrusionOk="0" h="1110">
                <a:moveTo>
                  <a:pt y="555" x="1110"/>
                </a:moveTo>
                <a:lnTo>
                  <a:pt y="527" x="1110"/>
                </a:lnTo>
                <a:lnTo>
                  <a:pt y="498" x="1107"/>
                </a:lnTo>
                <a:lnTo>
                  <a:pt y="470" x="1104"/>
                </a:lnTo>
                <a:lnTo>
                  <a:pt y="443" x="1099"/>
                </a:lnTo>
                <a:lnTo>
                  <a:pt y="417" x="1093"/>
                </a:lnTo>
                <a:lnTo>
                  <a:pt y="390" x="1086"/>
                </a:lnTo>
                <a:lnTo>
                  <a:pt y="364" x="1077"/>
                </a:lnTo>
                <a:lnTo>
                  <a:pt y="339" x="1067"/>
                </a:lnTo>
                <a:lnTo>
                  <a:pt y="315" x="1056"/>
                </a:lnTo>
                <a:lnTo>
                  <a:pt y="290" x="1043"/>
                </a:lnTo>
                <a:lnTo>
                  <a:pt y="268" x="1030"/>
                </a:lnTo>
                <a:lnTo>
                  <a:pt y="245" x="1016"/>
                </a:lnTo>
                <a:lnTo>
                  <a:pt y="223" x="1000"/>
                </a:lnTo>
                <a:lnTo>
                  <a:pt y="202" x="983"/>
                </a:lnTo>
                <a:lnTo>
                  <a:pt y="182" x="966"/>
                </a:lnTo>
                <a:lnTo>
                  <a:pt y="162" x="948"/>
                </a:lnTo>
                <a:lnTo>
                  <a:pt y="145" x="928"/>
                </a:lnTo>
                <a:lnTo>
                  <a:pt y="126" x="908"/>
                </a:lnTo>
                <a:lnTo>
                  <a:pt y="111" x="888"/>
                </a:lnTo>
                <a:lnTo>
                  <a:pt y="95" x="865"/>
                </a:lnTo>
                <a:lnTo>
                  <a:pt y="81" x="842"/>
                </a:lnTo>
                <a:lnTo>
                  <a:pt y="67" x="819"/>
                </a:lnTo>
                <a:lnTo>
                  <a:pt y="55" x="795"/>
                </a:lnTo>
                <a:lnTo>
                  <a:pt y="44" x="771"/>
                </a:lnTo>
                <a:lnTo>
                  <a:pt y="34" x="745"/>
                </a:lnTo>
                <a:lnTo>
                  <a:pt y="25" x="720"/>
                </a:lnTo>
                <a:lnTo>
                  <a:pt y="17" x="694"/>
                </a:lnTo>
                <a:lnTo>
                  <a:pt y="11" x="667"/>
                </a:lnTo>
                <a:lnTo>
                  <a:pt y="7" x="640"/>
                </a:lnTo>
                <a:lnTo>
                  <a:pt y="2" x="611"/>
                </a:lnTo>
                <a:lnTo>
                  <a:pt y="1" x="584"/>
                </a:lnTo>
                <a:lnTo>
                  <a:pt y="0" x="556"/>
                </a:lnTo>
                <a:lnTo>
                  <a:pt y="1" x="527"/>
                </a:lnTo>
                <a:lnTo>
                  <a:pt y="2" x="499"/>
                </a:lnTo>
                <a:lnTo>
                  <a:pt y="7" x="472"/>
                </a:lnTo>
                <a:lnTo>
                  <a:pt y="11" x="443"/>
                </a:lnTo>
                <a:lnTo>
                  <a:pt y="17" x="417"/>
                </a:lnTo>
                <a:lnTo>
                  <a:pt y="25" x="390"/>
                </a:lnTo>
                <a:lnTo>
                  <a:pt y="34" x="365"/>
                </a:lnTo>
                <a:lnTo>
                  <a:pt y="44" x="339"/>
                </a:lnTo>
                <a:lnTo>
                  <a:pt y="55" x="315"/>
                </a:lnTo>
                <a:lnTo>
                  <a:pt y="67" x="291"/>
                </a:lnTo>
                <a:lnTo>
                  <a:pt y="81" x="268"/>
                </a:lnTo>
                <a:lnTo>
                  <a:pt y="95" x="245"/>
                </a:lnTo>
                <a:lnTo>
                  <a:pt y="111" x="224"/>
                </a:lnTo>
                <a:lnTo>
                  <a:pt y="126" x="202"/>
                </a:lnTo>
                <a:lnTo>
                  <a:pt y="145" x="182"/>
                </a:lnTo>
                <a:lnTo>
                  <a:pt y="162" x="162"/>
                </a:lnTo>
                <a:lnTo>
                  <a:pt y="182" x="145"/>
                </a:lnTo>
                <a:lnTo>
                  <a:pt y="202" x="127"/>
                </a:lnTo>
                <a:lnTo>
                  <a:pt y="223" x="111"/>
                </a:lnTo>
                <a:lnTo>
                  <a:pt y="245" x="95"/>
                </a:lnTo>
                <a:lnTo>
                  <a:pt y="268" x="81"/>
                </a:lnTo>
                <a:lnTo>
                  <a:pt y="290" x="67"/>
                </a:lnTo>
                <a:lnTo>
                  <a:pt y="315" x="55"/>
                </a:lnTo>
                <a:lnTo>
                  <a:pt y="339" x="44"/>
                </a:lnTo>
                <a:lnTo>
                  <a:pt y="364" x="34"/>
                </a:lnTo>
                <a:lnTo>
                  <a:pt y="390" x="26"/>
                </a:lnTo>
                <a:lnTo>
                  <a:pt y="417" x="17"/>
                </a:lnTo>
                <a:lnTo>
                  <a:pt y="443" x="11"/>
                </a:lnTo>
                <a:lnTo>
                  <a:pt y="470" x="7"/>
                </a:lnTo>
                <a:lnTo>
                  <a:pt y="498" x="3"/>
                </a:lnTo>
                <a:lnTo>
                  <a:pt y="527" x="1"/>
                </a:lnTo>
                <a:lnTo>
                  <a:pt y="555" x="0"/>
                </a:lnTo>
                <a:lnTo>
                  <a:pt y="584" x="1"/>
                </a:lnTo>
                <a:lnTo>
                  <a:pt y="611" x="3"/>
                </a:lnTo>
                <a:lnTo>
                  <a:pt y="640" x="7"/>
                </a:lnTo>
                <a:lnTo>
                  <a:pt y="667" x="11"/>
                </a:lnTo>
                <a:lnTo>
                  <a:pt y="694" x="17"/>
                </a:lnTo>
                <a:lnTo>
                  <a:pt y="719" x="26"/>
                </a:lnTo>
                <a:lnTo>
                  <a:pt y="745" x="34"/>
                </a:lnTo>
                <a:lnTo>
                  <a:pt y="771" x="44"/>
                </a:lnTo>
                <a:lnTo>
                  <a:pt y="795" x="55"/>
                </a:lnTo>
                <a:lnTo>
                  <a:pt y="819" x="67"/>
                </a:lnTo>
                <a:lnTo>
                  <a:pt y="842" x="81"/>
                </a:lnTo>
                <a:lnTo>
                  <a:pt y="865" x="95"/>
                </a:lnTo>
                <a:lnTo>
                  <a:pt y="886" x="111"/>
                </a:lnTo>
                <a:lnTo>
                  <a:pt y="907" x="127"/>
                </a:lnTo>
                <a:lnTo>
                  <a:pt y="927" x="145"/>
                </a:lnTo>
                <a:lnTo>
                  <a:pt y="947" x="162"/>
                </a:lnTo>
                <a:lnTo>
                  <a:pt y="966" x="182"/>
                </a:lnTo>
                <a:lnTo>
                  <a:pt y="983" x="202"/>
                </a:lnTo>
                <a:lnTo>
                  <a:pt y="1000" x="224"/>
                </a:lnTo>
                <a:lnTo>
                  <a:pt y="1014" x="245"/>
                </a:lnTo>
                <a:lnTo>
                  <a:pt y="1030" x="268"/>
                </a:lnTo>
                <a:lnTo>
                  <a:pt y="1043" x="291"/>
                </a:lnTo>
                <a:lnTo>
                  <a:pt y="1056" x="315"/>
                </a:lnTo>
                <a:lnTo>
                  <a:pt y="1066" x="339"/>
                </a:lnTo>
                <a:lnTo>
                  <a:pt y="1076" x="365"/>
                </a:lnTo>
                <a:lnTo>
                  <a:pt y="1086" x="390"/>
                </a:lnTo>
                <a:lnTo>
                  <a:pt y="1093" x="417"/>
                </a:lnTo>
                <a:lnTo>
                  <a:pt y="1098" x="443"/>
                </a:lnTo>
                <a:lnTo>
                  <a:pt y="1104" x="472"/>
                </a:lnTo>
                <a:lnTo>
                  <a:pt y="1107" x="499"/>
                </a:lnTo>
                <a:lnTo>
                  <a:pt y="1110" x="527"/>
                </a:lnTo>
                <a:lnTo>
                  <a:pt y="1110" x="556"/>
                </a:lnTo>
                <a:lnTo>
                  <a:pt y="1110" x="584"/>
                </a:lnTo>
                <a:lnTo>
                  <a:pt y="1107" x="611"/>
                </a:lnTo>
                <a:lnTo>
                  <a:pt y="1104" x="640"/>
                </a:lnTo>
                <a:lnTo>
                  <a:pt y="1098" x="667"/>
                </a:lnTo>
                <a:lnTo>
                  <a:pt y="1093" x="694"/>
                </a:lnTo>
                <a:lnTo>
                  <a:pt y="1086" x="720"/>
                </a:lnTo>
                <a:lnTo>
                  <a:pt y="1076" x="745"/>
                </a:lnTo>
                <a:lnTo>
                  <a:pt y="1066" x="771"/>
                </a:lnTo>
                <a:lnTo>
                  <a:pt y="1056" x="795"/>
                </a:lnTo>
                <a:lnTo>
                  <a:pt y="1043" x="819"/>
                </a:lnTo>
                <a:lnTo>
                  <a:pt y="1030" x="842"/>
                </a:lnTo>
                <a:lnTo>
                  <a:pt y="1014" x="865"/>
                </a:lnTo>
                <a:lnTo>
                  <a:pt y="1000" x="888"/>
                </a:lnTo>
                <a:lnTo>
                  <a:pt y="983" x="908"/>
                </a:lnTo>
                <a:lnTo>
                  <a:pt y="966" x="928"/>
                </a:lnTo>
                <a:lnTo>
                  <a:pt y="947" x="948"/>
                </a:lnTo>
                <a:lnTo>
                  <a:pt y="927" x="966"/>
                </a:lnTo>
                <a:lnTo>
                  <a:pt y="907" x="983"/>
                </a:lnTo>
                <a:lnTo>
                  <a:pt y="886" x="1000"/>
                </a:lnTo>
                <a:lnTo>
                  <a:pt y="865" x="1016"/>
                </a:lnTo>
                <a:lnTo>
                  <a:pt y="842" x="1030"/>
                </a:lnTo>
                <a:lnTo>
                  <a:pt y="819" x="1043"/>
                </a:lnTo>
                <a:lnTo>
                  <a:pt y="795" x="1056"/>
                </a:lnTo>
                <a:lnTo>
                  <a:pt y="771" x="1067"/>
                </a:lnTo>
                <a:lnTo>
                  <a:pt y="745" x="1077"/>
                </a:lnTo>
                <a:lnTo>
                  <a:pt y="719" x="1086"/>
                </a:lnTo>
                <a:lnTo>
                  <a:pt y="694" x="1093"/>
                </a:lnTo>
                <a:lnTo>
                  <a:pt y="667" x="1099"/>
                </a:lnTo>
                <a:lnTo>
                  <a:pt y="640" x="1104"/>
                </a:lnTo>
                <a:lnTo>
                  <a:pt y="611" x="1107"/>
                </a:lnTo>
                <a:lnTo>
                  <a:pt y="584" x="1110"/>
                </a:lnTo>
                <a:lnTo>
                  <a:pt y="555" x="1110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085" name="Shape 8085"/>
          <p:cNvSpPr/>
          <p:nvPr/>
        </p:nvSpPr>
        <p:spPr>
          <a:xfrm>
            <a:off y="4310062" x="6767511"/>
            <a:ext cy="1427161" cx="1346199"/>
          </a:xfrm>
          <a:custGeom>
            <a:pathLst>
              <a:path w="1110" extrusionOk="0" h="1110">
                <a:moveTo>
                  <a:pt y="555" x="1110"/>
                </a:moveTo>
                <a:lnTo>
                  <a:pt y="526" x="1110"/>
                </a:lnTo>
                <a:lnTo>
                  <a:pt y="498" x="1107"/>
                </a:lnTo>
                <a:lnTo>
                  <a:pt y="471" x="1104"/>
                </a:lnTo>
                <a:lnTo>
                  <a:pt y="443" x="1099"/>
                </a:lnTo>
                <a:lnTo>
                  <a:pt y="416" x="1093"/>
                </a:lnTo>
                <a:lnTo>
                  <a:pt y="391" x="1086"/>
                </a:lnTo>
                <a:lnTo>
                  <a:pt y="364" x="1077"/>
                </a:lnTo>
                <a:lnTo>
                  <a:pt y="339" x="1067"/>
                </a:lnTo>
                <a:lnTo>
                  <a:pt y="315" x="1056"/>
                </a:lnTo>
                <a:lnTo>
                  <a:pt y="291" x="1043"/>
                </a:lnTo>
                <a:lnTo>
                  <a:pt y="267" x="1030"/>
                </a:lnTo>
                <a:lnTo>
                  <a:pt y="245" x="1016"/>
                </a:lnTo>
                <a:lnTo>
                  <a:pt y="223" x="1000"/>
                </a:lnTo>
                <a:lnTo>
                  <a:pt y="203" x="983"/>
                </a:lnTo>
                <a:lnTo>
                  <a:pt y="181" x="966"/>
                </a:lnTo>
                <a:lnTo>
                  <a:pt y="163" x="948"/>
                </a:lnTo>
                <a:lnTo>
                  <a:pt y="144" x="928"/>
                </a:lnTo>
                <a:lnTo>
                  <a:pt y="127" x="908"/>
                </a:lnTo>
                <a:lnTo>
                  <a:pt y="110" x="888"/>
                </a:lnTo>
                <a:lnTo>
                  <a:pt y="94" x="865"/>
                </a:lnTo>
                <a:lnTo>
                  <a:pt y="80" x="842"/>
                </a:lnTo>
                <a:lnTo>
                  <a:pt y="67" x="819"/>
                </a:lnTo>
                <a:lnTo>
                  <a:pt y="54" x="795"/>
                </a:lnTo>
                <a:lnTo>
                  <a:pt y="43" x="771"/>
                </a:lnTo>
                <a:lnTo>
                  <a:pt y="33" x="745"/>
                </a:lnTo>
                <a:lnTo>
                  <a:pt y="24" x="720"/>
                </a:lnTo>
                <a:lnTo>
                  <a:pt y="17" x="694"/>
                </a:lnTo>
                <a:lnTo>
                  <a:pt y="12" x="667"/>
                </a:lnTo>
                <a:lnTo>
                  <a:pt y="6" x="640"/>
                </a:lnTo>
                <a:lnTo>
                  <a:pt y="3" x="611"/>
                </a:lnTo>
                <a:lnTo>
                  <a:pt y="0" x="584"/>
                </a:lnTo>
                <a:lnTo>
                  <a:pt y="0" x="556"/>
                </a:lnTo>
                <a:lnTo>
                  <a:pt y="0" x="527"/>
                </a:lnTo>
                <a:lnTo>
                  <a:pt y="3" x="499"/>
                </a:lnTo>
                <a:lnTo>
                  <a:pt y="6" x="472"/>
                </a:lnTo>
                <a:lnTo>
                  <a:pt y="12" x="443"/>
                </a:lnTo>
                <a:lnTo>
                  <a:pt y="17" x="417"/>
                </a:lnTo>
                <a:lnTo>
                  <a:pt y="24" x="390"/>
                </a:lnTo>
                <a:lnTo>
                  <a:pt y="33" x="365"/>
                </a:lnTo>
                <a:lnTo>
                  <a:pt y="43" x="339"/>
                </a:lnTo>
                <a:lnTo>
                  <a:pt y="54" x="315"/>
                </a:lnTo>
                <a:lnTo>
                  <a:pt y="67" x="291"/>
                </a:lnTo>
                <a:lnTo>
                  <a:pt y="80" x="268"/>
                </a:lnTo>
                <a:lnTo>
                  <a:pt y="94" x="245"/>
                </a:lnTo>
                <a:lnTo>
                  <a:pt y="110" x="224"/>
                </a:lnTo>
                <a:lnTo>
                  <a:pt y="127" x="202"/>
                </a:lnTo>
                <a:lnTo>
                  <a:pt y="144" x="182"/>
                </a:lnTo>
                <a:lnTo>
                  <a:pt y="163" x="162"/>
                </a:lnTo>
                <a:lnTo>
                  <a:pt y="181" x="145"/>
                </a:lnTo>
                <a:lnTo>
                  <a:pt y="203" x="127"/>
                </a:lnTo>
                <a:lnTo>
                  <a:pt y="223" x="111"/>
                </a:lnTo>
                <a:lnTo>
                  <a:pt y="245" x="95"/>
                </a:lnTo>
                <a:lnTo>
                  <a:pt y="267" x="81"/>
                </a:lnTo>
                <a:lnTo>
                  <a:pt y="291" x="67"/>
                </a:lnTo>
                <a:lnTo>
                  <a:pt y="315" x="55"/>
                </a:lnTo>
                <a:lnTo>
                  <a:pt y="339" x="44"/>
                </a:lnTo>
                <a:lnTo>
                  <a:pt y="364" x="34"/>
                </a:lnTo>
                <a:lnTo>
                  <a:pt y="391" x="26"/>
                </a:lnTo>
                <a:lnTo>
                  <a:pt y="416" x="17"/>
                </a:lnTo>
                <a:lnTo>
                  <a:pt y="443" x="11"/>
                </a:lnTo>
                <a:lnTo>
                  <a:pt y="471" x="7"/>
                </a:lnTo>
                <a:lnTo>
                  <a:pt y="498" x="3"/>
                </a:lnTo>
                <a:lnTo>
                  <a:pt y="526" x="1"/>
                </a:lnTo>
                <a:lnTo>
                  <a:pt y="555" x="0"/>
                </a:lnTo>
                <a:lnTo>
                  <a:pt y="583" x="1"/>
                </a:lnTo>
                <a:lnTo>
                  <a:pt y="612" x="3"/>
                </a:lnTo>
                <a:lnTo>
                  <a:pt y="639" x="7"/>
                </a:lnTo>
                <a:lnTo>
                  <a:pt y="666" x="11"/>
                </a:lnTo>
                <a:lnTo>
                  <a:pt y="693" x="17"/>
                </a:lnTo>
                <a:lnTo>
                  <a:pt y="720" x="26"/>
                </a:lnTo>
                <a:lnTo>
                  <a:pt y="746" x="34"/>
                </a:lnTo>
                <a:lnTo>
                  <a:pt y="770" x="44"/>
                </a:lnTo>
                <a:lnTo>
                  <a:pt y="796" x="55"/>
                </a:lnTo>
                <a:lnTo>
                  <a:pt y="820" x="67"/>
                </a:lnTo>
                <a:lnTo>
                  <a:pt y="843" x="81"/>
                </a:lnTo>
                <a:lnTo>
                  <a:pt y="865" x="95"/>
                </a:lnTo>
                <a:lnTo>
                  <a:pt y="887" x="111"/>
                </a:lnTo>
                <a:lnTo>
                  <a:pt y="908" x="127"/>
                </a:lnTo>
                <a:lnTo>
                  <a:pt y="928" x="145"/>
                </a:lnTo>
                <a:lnTo>
                  <a:pt y="947" x="162"/>
                </a:lnTo>
                <a:lnTo>
                  <a:pt y="965" x="182"/>
                </a:lnTo>
                <a:lnTo>
                  <a:pt y="982" x="202"/>
                </a:lnTo>
                <a:lnTo>
                  <a:pt y="999" x="224"/>
                </a:lnTo>
                <a:lnTo>
                  <a:pt y="1015" x="245"/>
                </a:lnTo>
                <a:lnTo>
                  <a:pt y="1029" x="268"/>
                </a:lnTo>
                <a:lnTo>
                  <a:pt y="1042" x="291"/>
                </a:lnTo>
                <a:lnTo>
                  <a:pt y="1055" x="315"/>
                </a:lnTo>
                <a:lnTo>
                  <a:pt y="1066" x="339"/>
                </a:lnTo>
                <a:lnTo>
                  <a:pt y="1076" x="365"/>
                </a:lnTo>
                <a:lnTo>
                  <a:pt y="1085" x="390"/>
                </a:lnTo>
                <a:lnTo>
                  <a:pt y="1092" x="417"/>
                </a:lnTo>
                <a:lnTo>
                  <a:pt y="1099" x="443"/>
                </a:lnTo>
                <a:lnTo>
                  <a:pt y="1103" x="472"/>
                </a:lnTo>
                <a:lnTo>
                  <a:pt y="1108" x="499"/>
                </a:lnTo>
                <a:lnTo>
                  <a:pt y="1109" x="527"/>
                </a:lnTo>
                <a:lnTo>
                  <a:pt y="1110" x="556"/>
                </a:lnTo>
                <a:lnTo>
                  <a:pt y="1109" x="584"/>
                </a:lnTo>
                <a:lnTo>
                  <a:pt y="1108" x="611"/>
                </a:lnTo>
                <a:lnTo>
                  <a:pt y="1103" x="640"/>
                </a:lnTo>
                <a:lnTo>
                  <a:pt y="1099" x="667"/>
                </a:lnTo>
                <a:lnTo>
                  <a:pt y="1092" x="694"/>
                </a:lnTo>
                <a:lnTo>
                  <a:pt y="1085" x="720"/>
                </a:lnTo>
                <a:lnTo>
                  <a:pt y="1076" x="745"/>
                </a:lnTo>
                <a:lnTo>
                  <a:pt y="1066" x="771"/>
                </a:lnTo>
                <a:lnTo>
                  <a:pt y="1055" x="795"/>
                </a:lnTo>
                <a:lnTo>
                  <a:pt y="1042" x="819"/>
                </a:lnTo>
                <a:lnTo>
                  <a:pt y="1029" x="842"/>
                </a:lnTo>
                <a:lnTo>
                  <a:pt y="1015" x="865"/>
                </a:lnTo>
                <a:lnTo>
                  <a:pt y="999" x="888"/>
                </a:lnTo>
                <a:lnTo>
                  <a:pt y="982" x="908"/>
                </a:lnTo>
                <a:lnTo>
                  <a:pt y="965" x="928"/>
                </a:lnTo>
                <a:lnTo>
                  <a:pt y="947" x="948"/>
                </a:lnTo>
                <a:lnTo>
                  <a:pt y="928" x="966"/>
                </a:lnTo>
                <a:lnTo>
                  <a:pt y="908" x="983"/>
                </a:lnTo>
                <a:lnTo>
                  <a:pt y="887" x="1000"/>
                </a:lnTo>
                <a:lnTo>
                  <a:pt y="865" x="1016"/>
                </a:lnTo>
                <a:lnTo>
                  <a:pt y="843" x="1030"/>
                </a:lnTo>
                <a:lnTo>
                  <a:pt y="820" x="1043"/>
                </a:lnTo>
                <a:lnTo>
                  <a:pt y="796" x="1056"/>
                </a:lnTo>
                <a:lnTo>
                  <a:pt y="770" x="1067"/>
                </a:lnTo>
                <a:lnTo>
                  <a:pt y="746" x="1077"/>
                </a:lnTo>
                <a:lnTo>
                  <a:pt y="720" x="1086"/>
                </a:lnTo>
                <a:lnTo>
                  <a:pt y="693" x="1093"/>
                </a:lnTo>
                <a:lnTo>
                  <a:pt y="666" x="1099"/>
                </a:lnTo>
                <a:lnTo>
                  <a:pt y="639" x="1104"/>
                </a:lnTo>
                <a:lnTo>
                  <a:pt y="612" x="1107"/>
                </a:lnTo>
                <a:lnTo>
                  <a:pt y="583" x="1110"/>
                </a:lnTo>
                <a:lnTo>
                  <a:pt y="555" x="1110"/>
                </a:lnTo>
                <a:close/>
              </a:path>
            </a:pathLst>
          </a:custGeom>
          <a:solidFill>
            <a:srgbClr val="F7C7C8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grpSp>
        <p:nvGrpSpPr>
          <p:cNvPr id="8086" name="Shape 8086"/>
          <p:cNvGrpSpPr/>
          <p:nvPr/>
        </p:nvGrpSpPr>
        <p:grpSpPr>
          <a:xfrm>
            <a:off y="2860674" x="5178425"/>
            <a:ext cy="2905124" cx="3133724"/>
            <a:chOff y="2879725" x="6781800"/>
            <a:chExt cy="3586161" cx="4103686"/>
          </a:xfrm>
        </p:grpSpPr>
        <p:sp>
          <p:nvSpPr>
            <p:cNvPr id="8087" name="Shape 8087"/>
            <p:cNvSpPr/>
            <p:nvPr/>
          </p:nvSpPr>
          <p:spPr>
            <a:xfrm>
              <a:off y="2938461" x="10039350"/>
              <a:ext cy="841375" cx="600075"/>
            </a:xfrm>
            <a:custGeom>
              <a:pathLst>
                <a:path w="378" extrusionOk="0" h="530">
                  <a:moveTo>
                    <a:pt y="17" x="0"/>
                  </a:moveTo>
                  <a:lnTo>
                    <a:pt y="24" x="20"/>
                  </a:lnTo>
                  <a:lnTo>
                    <a:pt y="33" x="38"/>
                  </a:lnTo>
                  <a:lnTo>
                    <a:pt y="41" x="58"/>
                  </a:lnTo>
                  <a:lnTo>
                    <a:pt y="51" x="75"/>
                  </a:lnTo>
                  <a:lnTo>
                    <a:pt y="61" x="94"/>
                  </a:lnTo>
                  <a:lnTo>
                    <a:pt y="73" x="111"/>
                  </a:lnTo>
                  <a:lnTo>
                    <a:pt y="84" x="128"/>
                  </a:lnTo>
                  <a:lnTo>
                    <a:pt y="97" x="145"/>
                  </a:lnTo>
                  <a:lnTo>
                    <a:pt y="108" x="161"/>
                  </a:lnTo>
                  <a:lnTo>
                    <a:pt y="123" x="177"/>
                  </a:lnTo>
                  <a:lnTo>
                    <a:pt y="137" x="192"/>
                  </a:lnTo>
                  <a:lnTo>
                    <a:pt y="151" x="207"/>
                  </a:lnTo>
                  <a:lnTo>
                    <a:pt y="165" x="221"/>
                  </a:lnTo>
                  <a:lnTo>
                    <a:pt y="181" x="234"/>
                  </a:lnTo>
                  <a:lnTo>
                    <a:pt y="198" x="246"/>
                  </a:lnTo>
                  <a:lnTo>
                    <a:pt y="214" x="259"/>
                  </a:lnTo>
                  <a:lnTo>
                    <a:pt y="231" x="271"/>
                  </a:lnTo>
                  <a:lnTo>
                    <a:pt y="248" x="282"/>
                  </a:lnTo>
                  <a:lnTo>
                    <a:pt y="266" x="292"/>
                  </a:lnTo>
                  <a:lnTo>
                    <a:pt y="285" x="302"/>
                  </a:lnTo>
                  <a:lnTo>
                    <a:pt y="304" x="311"/>
                  </a:lnTo>
                  <a:lnTo>
                    <a:pt y="322" x="319"/>
                  </a:lnTo>
                  <a:lnTo>
                    <a:pt y="342" x="328"/>
                  </a:lnTo>
                  <a:lnTo>
                    <a:pt y="362" x="333"/>
                  </a:lnTo>
                  <a:lnTo>
                    <a:pt y="382" x="340"/>
                  </a:lnTo>
                  <a:lnTo>
                    <a:pt y="402" x="345"/>
                  </a:lnTo>
                  <a:lnTo>
                    <a:pt y="423" x="350"/>
                  </a:lnTo>
                  <a:lnTo>
                    <a:pt y="445" x="353"/>
                  </a:lnTo>
                  <a:lnTo>
                    <a:pt y="466" x="356"/>
                  </a:lnTo>
                  <a:lnTo>
                    <a:pt y="487" x="359"/>
                  </a:lnTo>
                  <a:lnTo>
                    <a:pt y="509" x="360"/>
                  </a:lnTo>
                  <a:lnTo>
                    <a:pt y="530" x="360"/>
                  </a:lnTo>
                  <a:lnTo>
                    <a:pt y="530" x="378"/>
                  </a:lnTo>
                  <a:lnTo>
                    <a:pt y="507" x="378"/>
                  </a:lnTo>
                  <a:lnTo>
                    <a:pt y="486" x="376"/>
                  </a:lnTo>
                  <a:lnTo>
                    <a:pt y="463" x="375"/>
                  </a:lnTo>
                  <a:lnTo>
                    <a:pt y="442" x="370"/>
                  </a:lnTo>
                  <a:lnTo>
                    <a:pt y="419" x="368"/>
                  </a:lnTo>
                  <a:lnTo>
                    <a:pt y="398" x="362"/>
                  </a:lnTo>
                  <a:lnTo>
                    <a:pt y="378" x="356"/>
                  </a:lnTo>
                  <a:lnTo>
                    <a:pt y="356" x="350"/>
                  </a:lnTo>
                  <a:lnTo>
                    <a:pt y="336" x="343"/>
                  </a:lnTo>
                  <a:lnTo>
                    <a:pt y="316" x="335"/>
                  </a:lnTo>
                  <a:lnTo>
                    <a:pt y="296" x="326"/>
                  </a:lnTo>
                  <a:lnTo>
                    <a:pt y="276" x="318"/>
                  </a:lnTo>
                  <a:lnTo>
                    <a:pt y="258" x="308"/>
                  </a:lnTo>
                  <a:lnTo>
                    <a:pt y="239" x="296"/>
                  </a:lnTo>
                  <a:lnTo>
                    <a:pt y="221" x="285"/>
                  </a:lnTo>
                  <a:lnTo>
                    <a:pt y="204" x="274"/>
                  </a:lnTo>
                  <a:lnTo>
                    <a:pt y="187" x="261"/>
                  </a:lnTo>
                  <a:lnTo>
                    <a:pt y="170" x="248"/>
                  </a:lnTo>
                  <a:lnTo>
                    <a:pt y="154" x="234"/>
                  </a:lnTo>
                  <a:lnTo>
                    <a:pt y="138" x="219"/>
                  </a:lnTo>
                  <a:lnTo>
                    <a:pt y="124" x="204"/>
                  </a:lnTo>
                  <a:lnTo>
                    <a:pt y="110" x="188"/>
                  </a:lnTo>
                  <a:lnTo>
                    <a:pt y="95" x="172"/>
                  </a:lnTo>
                  <a:lnTo>
                    <a:pt y="83" x="155"/>
                  </a:lnTo>
                  <a:lnTo>
                    <a:pt y="70" x="138"/>
                  </a:lnTo>
                  <a:lnTo>
                    <a:pt y="58" x="121"/>
                  </a:lnTo>
                  <a:lnTo>
                    <a:pt y="47" x="103"/>
                  </a:lnTo>
                  <a:lnTo>
                    <a:pt y="36" x="84"/>
                  </a:lnTo>
                  <a:lnTo>
                    <a:pt y="26" x="65"/>
                  </a:lnTo>
                  <a:lnTo>
                    <a:pt y="17" x="46"/>
                  </a:lnTo>
                  <a:lnTo>
                    <a:pt y="8" x="27"/>
                  </a:lnTo>
                  <a:lnTo>
                    <a:pt y="0" x="6"/>
                  </a:lnTo>
                  <a:lnTo>
                    <a:pt y="17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88" name="Shape 8088"/>
            <p:cNvSpPr/>
            <p:nvPr/>
          </p:nvSpPr>
          <p:spPr>
            <a:xfrm>
              <a:off y="2889250" x="8848725"/>
              <a:ext cy="890587" cx="835025"/>
            </a:xfrm>
            <a:custGeom>
              <a:pathLst>
                <a:path w="526" extrusionOk="0" h="561">
                  <a:moveTo>
                    <a:pt y="561" x="17"/>
                  </a:moveTo>
                  <a:lnTo>
                    <a:pt y="535" x="19"/>
                  </a:lnTo>
                  <a:lnTo>
                    <a:pt y="508" x="20"/>
                  </a:lnTo>
                  <a:lnTo>
                    <a:pt y="483" x="23"/>
                  </a:lnTo>
                  <a:lnTo>
                    <a:pt y="456" x="27"/>
                  </a:lnTo>
                  <a:lnTo>
                    <a:pt y="431" x="33"/>
                  </a:lnTo>
                  <a:lnTo>
                    <a:pt y="406" x="40"/>
                  </a:lnTo>
                  <a:lnTo>
                    <a:pt y="382" x="49"/>
                  </a:lnTo>
                  <a:lnTo>
                    <a:pt y="357" x="57"/>
                  </a:lnTo>
                  <a:lnTo>
                    <a:pt y="335" x="67"/>
                  </a:lnTo>
                  <a:lnTo>
                    <a:pt y="312" x="79"/>
                  </a:lnTo>
                  <a:lnTo>
                    <a:pt y="289" x="90"/>
                  </a:lnTo>
                  <a:lnTo>
                    <a:pt y="268" x="104"/>
                  </a:lnTo>
                  <a:lnTo>
                    <a:pt y="248" x="119"/>
                  </a:lnTo>
                  <a:lnTo>
                    <a:pt y="226" x="133"/>
                  </a:lnTo>
                  <a:lnTo>
                    <a:pt y="208" x="149"/>
                  </a:lnTo>
                  <a:lnTo>
                    <a:pt y="189" x="166"/>
                  </a:lnTo>
                  <a:lnTo>
                    <a:pt y="171" x="183"/>
                  </a:lnTo>
                  <a:lnTo>
                    <a:pt y="154" x="201"/>
                  </a:lnTo>
                  <a:lnTo>
                    <a:pt y="138" x="221"/>
                  </a:lnTo>
                  <a:lnTo>
                    <a:pt y="122" x="241"/>
                  </a:lnTo>
                  <a:lnTo>
                    <a:pt y="108" x="261"/>
                  </a:lnTo>
                  <a:lnTo>
                    <a:pt y="94" x="283"/>
                  </a:lnTo>
                  <a:lnTo>
                    <a:pt y="81" x="305"/>
                  </a:lnTo>
                  <a:lnTo>
                    <a:pt y="69" x="327"/>
                  </a:lnTo>
                  <a:lnTo>
                    <a:pt y="59" x="351"/>
                  </a:lnTo>
                  <a:lnTo>
                    <a:pt y="49" x="374"/>
                  </a:lnTo>
                  <a:lnTo>
                    <a:pt y="41" x="398"/>
                  </a:lnTo>
                  <a:lnTo>
                    <a:pt y="34" x="424"/>
                  </a:lnTo>
                  <a:lnTo>
                    <a:pt y="28" x="448"/>
                  </a:lnTo>
                  <a:lnTo>
                    <a:pt y="22" x="473"/>
                  </a:lnTo>
                  <a:lnTo>
                    <a:pt y="20" x="501"/>
                  </a:lnTo>
                  <a:lnTo>
                    <a:pt y="17" x="526"/>
                  </a:lnTo>
                  <a:lnTo>
                    <a:pt y="0" x="525"/>
                  </a:lnTo>
                  <a:lnTo>
                    <a:pt y="2" x="498"/>
                  </a:lnTo>
                  <a:lnTo>
                    <a:pt y="5" x="471"/>
                  </a:lnTo>
                  <a:lnTo>
                    <a:pt y="11" x="445"/>
                  </a:lnTo>
                  <a:lnTo>
                    <a:pt y="17" x="419"/>
                  </a:lnTo>
                  <a:lnTo>
                    <a:pt y="25" x="394"/>
                  </a:lnTo>
                  <a:lnTo>
                    <a:pt y="34" x="368"/>
                  </a:lnTo>
                  <a:lnTo>
                    <a:pt y="42" x="344"/>
                  </a:lnTo>
                  <a:lnTo>
                    <a:pt y="54" x="320"/>
                  </a:lnTo>
                  <a:lnTo>
                    <a:pt y="65" x="297"/>
                  </a:lnTo>
                  <a:lnTo>
                    <a:pt y="79" x="274"/>
                  </a:lnTo>
                  <a:lnTo>
                    <a:pt y="92" x="253"/>
                  </a:lnTo>
                  <a:lnTo>
                    <a:pt y="108" x="231"/>
                  </a:lnTo>
                  <a:lnTo>
                    <a:pt y="124" x="210"/>
                  </a:lnTo>
                  <a:lnTo>
                    <a:pt y="141" x="190"/>
                  </a:lnTo>
                  <a:lnTo>
                    <a:pt y="158" x="171"/>
                  </a:lnTo>
                  <a:lnTo>
                    <a:pt y="176" x="153"/>
                  </a:lnTo>
                  <a:lnTo>
                    <a:pt y="196" x="136"/>
                  </a:lnTo>
                  <a:lnTo>
                    <a:pt y="216" x="120"/>
                  </a:lnTo>
                  <a:lnTo>
                    <a:pt y="236" x="104"/>
                  </a:lnTo>
                  <a:lnTo>
                    <a:pt y="259" x="89"/>
                  </a:lnTo>
                  <a:lnTo>
                    <a:pt y="280" x="76"/>
                  </a:lnTo>
                  <a:lnTo>
                    <a:pt y="303" x="63"/>
                  </a:lnTo>
                  <a:lnTo>
                    <a:pt y="327" x="52"/>
                  </a:lnTo>
                  <a:lnTo>
                    <a:pt y="352" x="42"/>
                  </a:lnTo>
                  <a:lnTo>
                    <a:pt y="376" x="32"/>
                  </a:lnTo>
                  <a:lnTo>
                    <a:pt y="402" x="23"/>
                  </a:lnTo>
                  <a:lnTo>
                    <a:pt y="427" x="17"/>
                  </a:lnTo>
                  <a:lnTo>
                    <a:pt y="453" x="10"/>
                  </a:lnTo>
                  <a:lnTo>
                    <a:pt y="480" x="6"/>
                  </a:lnTo>
                  <a:lnTo>
                    <a:pt y="507" x="3"/>
                  </a:lnTo>
                  <a:lnTo>
                    <a:pt y="534" x="2"/>
                  </a:lnTo>
                  <a:lnTo>
                    <a:pt y="561" x="0"/>
                  </a:lnTo>
                  <a:lnTo>
                    <a:pt y="561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89" name="Shape 8089"/>
            <p:cNvSpPr/>
            <p:nvPr/>
          </p:nvSpPr>
          <p:spPr>
            <a:xfrm>
              <a:off y="4646612" x="8936036"/>
              <a:ext cy="30161" cx="565149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90" name="Shape 8090"/>
            <p:cNvSpPr/>
            <p:nvPr/>
          </p:nvSpPr>
          <p:spPr>
            <a:xfrm>
              <a:off y="4646612" x="9745661"/>
              <a:ext cy="26987" cx="788986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91" name="Shape 8091"/>
            <p:cNvSpPr/>
            <p:nvPr/>
          </p:nvSpPr>
          <p:spPr>
            <a:xfrm>
              <a:off y="4613275" x="8612186"/>
              <a:ext cy="66675" cx="293687"/>
            </a:xfrm>
            <a:custGeom>
              <a:pathLst>
                <a:path w="185" extrusionOk="0" h="42">
                  <a:moveTo>
                    <a:pt y="38" x="23"/>
                  </a:moveTo>
                  <a:lnTo>
                    <a:pt y="40" x="52"/>
                  </a:lnTo>
                  <a:lnTo>
                    <a:pt y="41" x="91"/>
                  </a:lnTo>
                  <a:lnTo>
                    <a:pt y="42" x="128"/>
                  </a:lnTo>
                  <a:lnTo>
                    <a:pt y="41" x="159"/>
                  </a:lnTo>
                  <a:lnTo>
                    <a:pt y="40" x="171"/>
                  </a:lnTo>
                  <a:lnTo>
                    <a:pt y="35" x="178"/>
                  </a:lnTo>
                  <a:lnTo>
                    <a:pt y="34" x="182"/>
                  </a:lnTo>
                  <a:lnTo>
                    <a:pt y="31" x="185"/>
                  </a:lnTo>
                  <a:lnTo>
                    <a:pt y="28" x="182"/>
                  </a:lnTo>
                  <a:lnTo>
                    <a:pt y="25" x="178"/>
                  </a:lnTo>
                  <a:lnTo>
                    <a:pt y="24" x="169"/>
                  </a:lnTo>
                  <a:lnTo>
                    <a:pt y="21" x="158"/>
                  </a:lnTo>
                  <a:lnTo>
                    <a:pt y="21" x="152"/>
                  </a:lnTo>
                  <a:lnTo>
                    <a:pt y="20" x="147"/>
                  </a:lnTo>
                  <a:lnTo>
                    <a:pt y="17" x="142"/>
                  </a:lnTo>
                  <a:lnTo>
                    <a:pt y="15" x="138"/>
                  </a:lnTo>
                  <a:lnTo>
                    <a:pt y="14" x="131"/>
                  </a:lnTo>
                  <a:lnTo>
                    <a:pt y="12" x="125"/>
                  </a:lnTo>
                  <a:lnTo>
                    <a:pt y="15" x="111"/>
                  </a:lnTo>
                  <a:lnTo>
                    <a:pt y="18" x="95"/>
                  </a:lnTo>
                  <a:lnTo>
                    <a:pt y="22" x="38"/>
                  </a:lnTo>
                  <a:lnTo>
                    <a:pt y="1" x="15"/>
                  </a:lnTo>
                  <a:lnTo>
                    <a:pt y="0" x="0"/>
                  </a:lnTo>
                  <a:lnTo>
                    <a:pt y="38" x="1"/>
                  </a:lnTo>
                  <a:lnTo>
                    <a:pt y="38" x="2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92" name="Shape 8092"/>
            <p:cNvSpPr/>
            <p:nvPr/>
          </p:nvSpPr>
          <p:spPr>
            <a:xfrm>
              <a:off y="4613275" x="10593386"/>
              <a:ext cy="66675" cx="292100"/>
            </a:xfrm>
            <a:custGeom>
              <a:pathLst>
                <a:path w="184" extrusionOk="0" h="42">
                  <a:moveTo>
                    <a:pt y="38" x="21"/>
                  </a:moveTo>
                  <a:lnTo>
                    <a:pt y="40" x="53"/>
                  </a:lnTo>
                  <a:lnTo>
                    <a:pt y="41" x="91"/>
                  </a:lnTo>
                  <a:lnTo>
                    <a:pt y="42" x="128"/>
                  </a:lnTo>
                  <a:lnTo>
                    <a:pt y="41" x="160"/>
                  </a:lnTo>
                  <a:lnTo>
                    <a:pt y="40" x="170"/>
                  </a:lnTo>
                  <a:lnTo>
                    <a:pt y="35" x="178"/>
                  </a:lnTo>
                  <a:lnTo>
                    <a:pt y="34" x="181"/>
                  </a:lnTo>
                  <a:lnTo>
                    <a:pt y="31" x="184"/>
                  </a:lnTo>
                  <a:lnTo>
                    <a:pt y="27" x="181"/>
                  </a:lnTo>
                  <a:lnTo>
                    <a:pt y="25" x="178"/>
                  </a:lnTo>
                  <a:lnTo>
                    <a:pt y="22" x="170"/>
                  </a:lnTo>
                  <a:lnTo>
                    <a:pt y="21" x="158"/>
                  </a:lnTo>
                  <a:lnTo>
                    <a:pt y="21" x="153"/>
                  </a:lnTo>
                  <a:lnTo>
                    <a:pt y="20" x="147"/>
                  </a:lnTo>
                  <a:lnTo>
                    <a:pt y="17" x="143"/>
                  </a:lnTo>
                  <a:lnTo>
                    <a:pt y="15" x="137"/>
                  </a:lnTo>
                  <a:lnTo>
                    <a:pt y="14" x="131"/>
                  </a:lnTo>
                  <a:lnTo>
                    <a:pt y="12" x="125"/>
                  </a:lnTo>
                  <a:lnTo>
                    <a:pt y="15" x="111"/>
                  </a:lnTo>
                  <a:lnTo>
                    <a:pt y="18" x="96"/>
                  </a:lnTo>
                  <a:lnTo>
                    <a:pt y="22" x="39"/>
                  </a:lnTo>
                  <a:lnTo>
                    <a:pt y="1" x="16"/>
                  </a:lnTo>
                  <a:lnTo>
                    <a:pt y="0" x="0"/>
                  </a:lnTo>
                  <a:lnTo>
                    <a:pt y="38" x="1"/>
                  </a:lnTo>
                  <a:lnTo>
                    <a:pt y="38" x="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93" name="Shape 8093"/>
            <p:cNvSpPr/>
            <p:nvPr/>
          </p:nvSpPr>
          <p:spPr>
            <a:xfrm>
              <a:off y="2879725" x="9729786"/>
              <a:ext cy="103186" cx="288925"/>
            </a:xfrm>
            <a:custGeom>
              <a:pathLst>
                <a:path w="182" extrusionOk="0" h="65">
                  <a:moveTo>
                    <a:pt y="23" x="162"/>
                  </a:moveTo>
                  <a:lnTo>
                    <a:pt y="17" x="132"/>
                  </a:lnTo>
                  <a:lnTo>
                    <a:pt y="10" x="94"/>
                  </a:lnTo>
                  <a:lnTo>
                    <a:pt y="3" x="57"/>
                  </a:lnTo>
                  <a:lnTo>
                    <a:pt y="0" x="27"/>
                  </a:lnTo>
                  <a:lnTo>
                    <a:pt y="0" x="15"/>
                  </a:lnTo>
                  <a:lnTo>
                    <a:pt y="3" x="7"/>
                  </a:lnTo>
                  <a:lnTo>
                    <a:pt y="4" x="4"/>
                  </a:lnTo>
                  <a:lnTo>
                    <a:pt y="7" x="0"/>
                  </a:lnTo>
                  <a:lnTo>
                    <a:pt y="10" x="3"/>
                  </a:lnTo>
                  <a:lnTo>
                    <a:pt y="13" x="5"/>
                  </a:lnTo>
                  <a:lnTo>
                    <a:pt y="16" x="14"/>
                  </a:lnTo>
                  <a:lnTo>
                    <a:pt y="20" x="25"/>
                  </a:lnTo>
                  <a:lnTo>
                    <a:pt y="21" x="31"/>
                  </a:lnTo>
                  <a:lnTo>
                    <a:pt y="23" x="37"/>
                  </a:lnTo>
                  <a:lnTo>
                    <a:pt y="27" x="40"/>
                  </a:lnTo>
                  <a:lnTo>
                    <a:pt y="28" x="44"/>
                  </a:lnTo>
                  <a:lnTo>
                    <a:pt y="31" x="50"/>
                  </a:lnTo>
                  <a:lnTo>
                    <a:pt y="33" x="57"/>
                  </a:lnTo>
                  <a:lnTo>
                    <a:pt y="33" x="71"/>
                  </a:lnTo>
                  <a:lnTo>
                    <a:pt y="33" x="85"/>
                  </a:lnTo>
                  <a:lnTo>
                    <a:pt y="37" x="144"/>
                  </a:lnTo>
                  <a:lnTo>
                    <a:pt y="61" x="162"/>
                  </a:lnTo>
                  <a:lnTo>
                    <a:pt y="65" x="178"/>
                  </a:lnTo>
                  <a:lnTo>
                    <a:pt y="27" x="182"/>
                  </a:lnTo>
                  <a:lnTo>
                    <a:pt y="23" x="1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94" name="Shape 8094"/>
            <p:cNvSpPr/>
            <p:nvPr/>
          </p:nvSpPr>
          <p:spPr>
            <a:xfrm>
              <a:off y="4646612" x="9417050"/>
              <a:ext cy="36511" cx="328612"/>
            </a:xfrm>
            <a:custGeom>
              <a:pathLst>
                <a:path w="207" extrusionOk="0" h="23">
                  <a:moveTo>
                    <a:pt y="6" x="0"/>
                  </a:moveTo>
                  <a:lnTo>
                    <a:pt y="23" x="0"/>
                  </a:lnTo>
                  <a:lnTo>
                    <a:pt y="17" x="207"/>
                  </a:lnTo>
                  <a:lnTo>
                    <a:pt y="0" x="207"/>
                  </a:lnTo>
                  <a:lnTo>
                    <a:pt y="6" x="0"/>
                  </a:lnTo>
                  <a:lnTo>
                    <a:pt y="6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95" name="Shape 8095"/>
            <p:cNvSpPr/>
            <p:nvPr/>
          </p:nvSpPr>
          <p:spPr>
            <a:xfrm>
              <a:off y="4656137" x="8832850"/>
              <a:ext cy="1039812" cx="584200"/>
            </a:xfrm>
            <a:custGeom>
              <a:pathLst>
                <a:path w="368" extrusionOk="0" h="655">
                  <a:moveTo>
                    <a:pt y="652" x="35"/>
                  </a:moveTo>
                  <a:lnTo>
                    <a:pt y="601" x="27"/>
                  </a:lnTo>
                  <a:lnTo>
                    <a:pt y="547" x="22"/>
                  </a:lnTo>
                  <a:lnTo>
                    <a:pt y="493" x="19"/>
                  </a:lnTo>
                  <a:lnTo>
                    <a:pt y="439" x="17"/>
                  </a:lnTo>
                  <a:lnTo>
                    <a:pt y="412" x="17"/>
                  </a:lnTo>
                  <a:lnTo>
                    <a:pt y="386" x="19"/>
                  </a:lnTo>
                  <a:lnTo>
                    <a:pt y="359" x="22"/>
                  </a:lnTo>
                  <a:lnTo>
                    <a:pt y="333" x="25"/>
                  </a:lnTo>
                  <a:lnTo>
                    <a:pt y="308" x="29"/>
                  </a:lnTo>
                  <a:lnTo>
                    <a:pt y="282" x="35"/>
                  </a:lnTo>
                  <a:lnTo>
                    <a:pt y="258" x="40"/>
                  </a:lnTo>
                  <a:lnTo>
                    <a:pt y="235" x="49"/>
                  </a:lnTo>
                  <a:lnTo>
                    <a:pt y="212" x="57"/>
                  </a:lnTo>
                  <a:lnTo>
                    <a:pt y="189" x="66"/>
                  </a:lnTo>
                  <a:lnTo>
                    <a:pt y="169" x="77"/>
                  </a:lnTo>
                  <a:lnTo>
                    <a:pt y="149" x="90"/>
                  </a:lnTo>
                  <a:lnTo>
                    <a:pt y="131" x="104"/>
                  </a:lnTo>
                  <a:lnTo>
                    <a:pt y="112" x="119"/>
                  </a:lnTo>
                  <a:lnTo>
                    <a:pt y="97" x="136"/>
                  </a:lnTo>
                  <a:lnTo>
                    <a:pt y="81" x="154"/>
                  </a:lnTo>
                  <a:lnTo>
                    <a:pt y="67" x="174"/>
                  </a:lnTo>
                  <a:lnTo>
                    <a:pt y="55" x="197"/>
                  </a:lnTo>
                  <a:lnTo>
                    <a:pt y="44" x="220"/>
                  </a:lnTo>
                  <a:lnTo>
                    <a:pt y="35" x="245"/>
                  </a:lnTo>
                  <a:lnTo>
                    <a:pt y="28" x="273"/>
                  </a:lnTo>
                  <a:lnTo>
                    <a:pt y="22" x="302"/>
                  </a:lnTo>
                  <a:lnTo>
                    <a:pt y="18" x="334"/>
                  </a:lnTo>
                  <a:lnTo>
                    <a:pt y="17" x="368"/>
                  </a:lnTo>
                  <a:lnTo>
                    <a:pt y="0" x="368"/>
                  </a:lnTo>
                  <a:lnTo>
                    <a:pt y="1" x="332"/>
                  </a:lnTo>
                  <a:lnTo>
                    <a:pt y="5" x="300"/>
                  </a:lnTo>
                  <a:lnTo>
                    <a:pt y="11" x="270"/>
                  </a:lnTo>
                  <a:lnTo>
                    <a:pt y="18" x="240"/>
                  </a:lnTo>
                  <a:lnTo>
                    <a:pt y="28" x="214"/>
                  </a:lnTo>
                  <a:lnTo>
                    <a:pt y="40" x="188"/>
                  </a:lnTo>
                  <a:lnTo>
                    <a:pt y="52" x="166"/>
                  </a:lnTo>
                  <a:lnTo>
                    <a:pt y="67" x="144"/>
                  </a:lnTo>
                  <a:lnTo>
                    <a:pt y="84" x="124"/>
                  </a:lnTo>
                  <a:lnTo>
                    <a:pt y="101" x="107"/>
                  </a:lnTo>
                  <a:lnTo>
                    <a:pt y="119" x="90"/>
                  </a:lnTo>
                  <a:lnTo>
                    <a:pt y="139" x="76"/>
                  </a:lnTo>
                  <a:lnTo>
                    <a:pt y="161" x="63"/>
                  </a:lnTo>
                  <a:lnTo>
                    <a:pt y="182" x="50"/>
                  </a:lnTo>
                  <a:lnTo>
                    <a:pt y="205" x="40"/>
                  </a:lnTo>
                  <a:lnTo>
                    <a:pt y="229" x="32"/>
                  </a:lnTo>
                  <a:lnTo>
                    <a:pt y="253" x="25"/>
                  </a:lnTo>
                  <a:lnTo>
                    <a:pt y="279" x="17"/>
                  </a:lnTo>
                  <a:lnTo>
                    <a:pt y="305" x="12"/>
                  </a:lnTo>
                  <a:lnTo>
                    <a:pt y="330" x="8"/>
                  </a:lnTo>
                  <a:lnTo>
                    <a:pt y="357" x="5"/>
                  </a:lnTo>
                  <a:lnTo>
                    <a:pt y="385" x="2"/>
                  </a:lnTo>
                  <a:lnTo>
                    <a:pt y="412" x="0"/>
                  </a:lnTo>
                  <a:lnTo>
                    <a:pt y="439" x="0"/>
                  </a:lnTo>
                  <a:lnTo>
                    <a:pt y="494" x="2"/>
                  </a:lnTo>
                  <a:lnTo>
                    <a:pt y="548" x="5"/>
                  </a:lnTo>
                  <a:lnTo>
                    <a:pt y="603" x="10"/>
                  </a:lnTo>
                  <a:lnTo>
                    <a:pt y="655" x="17"/>
                  </a:lnTo>
                  <a:lnTo>
                    <a:pt y="652" x="3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96" name="Shape 8096"/>
            <p:cNvSpPr/>
            <p:nvPr/>
          </p:nvSpPr>
          <p:spPr>
            <a:xfrm>
              <a:off y="4645025" x="9923461"/>
              <a:ext cy="893762" cx="715961"/>
            </a:xfrm>
            <a:custGeom>
              <a:pathLst>
                <a:path w="451" extrusionOk="0" h="563">
                  <a:moveTo>
                    <a:pt y="18" x="0"/>
                  </a:moveTo>
                  <a:lnTo>
                    <a:pt y="18" x="30"/>
                  </a:lnTo>
                  <a:lnTo>
                    <a:pt y="20" x="59"/>
                  </a:lnTo>
                  <a:lnTo>
                    <a:pt y="22" x="87"/>
                  </a:lnTo>
                  <a:lnTo>
                    <a:pt y="28" x="113"/>
                  </a:lnTo>
                  <a:lnTo>
                    <a:pt y="34" x="138"/>
                  </a:lnTo>
                  <a:lnTo>
                    <a:pt y="41" x="163"/>
                  </a:lnTo>
                  <a:lnTo>
                    <a:pt y="49" x="184"/>
                  </a:lnTo>
                  <a:lnTo>
                    <a:pt y="59" x="207"/>
                  </a:lnTo>
                  <a:lnTo>
                    <a:pt y="69" x="227"/>
                  </a:lnTo>
                  <a:lnTo>
                    <a:pt y="82" x="245"/>
                  </a:lnTo>
                  <a:lnTo>
                    <a:pt y="95" x="264"/>
                  </a:lnTo>
                  <a:lnTo>
                    <a:pt y="109" x="281"/>
                  </a:lnTo>
                  <a:lnTo>
                    <a:pt y="124" x="298"/>
                  </a:lnTo>
                  <a:lnTo>
                    <a:pt y="139" x="312"/>
                  </a:lnTo>
                  <a:lnTo>
                    <a:pt y="156" x="327"/>
                  </a:lnTo>
                  <a:lnTo>
                    <a:pt y="175" x="339"/>
                  </a:lnTo>
                  <a:lnTo>
                    <a:pt y="193" x="352"/>
                  </a:lnTo>
                  <a:lnTo>
                    <a:pt y="213" x="364"/>
                  </a:lnTo>
                  <a:lnTo>
                    <a:pt y="235" x="374"/>
                  </a:lnTo>
                  <a:lnTo>
                    <a:pt y="256" x="384"/>
                  </a:lnTo>
                  <a:lnTo>
                    <a:pt y="277" x="392"/>
                  </a:lnTo>
                  <a:lnTo>
                    <a:pt y="300" x="401"/>
                  </a:lnTo>
                  <a:lnTo>
                    <a:pt y="325" x="406"/>
                  </a:lnTo>
                  <a:lnTo>
                    <a:pt y="349" x="413"/>
                  </a:lnTo>
                  <a:lnTo>
                    <a:pt y="374" x="418"/>
                  </a:lnTo>
                  <a:lnTo>
                    <a:pt y="399" x="422"/>
                  </a:lnTo>
                  <a:lnTo>
                    <a:pt y="426" x="426"/>
                  </a:lnTo>
                  <a:lnTo>
                    <a:pt y="451" x="429"/>
                  </a:lnTo>
                  <a:lnTo>
                    <a:pt y="478" x="432"/>
                  </a:lnTo>
                  <a:lnTo>
                    <a:pt y="507" x="433"/>
                  </a:lnTo>
                  <a:lnTo>
                    <a:pt y="534" x="433"/>
                  </a:lnTo>
                  <a:lnTo>
                    <a:pt y="563" x="433"/>
                  </a:lnTo>
                  <a:lnTo>
                    <a:pt y="563" x="451"/>
                  </a:lnTo>
                  <a:lnTo>
                    <a:pt y="534" x="451"/>
                  </a:lnTo>
                  <a:lnTo>
                    <a:pt y="506" x="451"/>
                  </a:lnTo>
                  <a:lnTo>
                    <a:pt y="478" x="449"/>
                  </a:lnTo>
                  <a:lnTo>
                    <a:pt y="450" x="446"/>
                  </a:lnTo>
                  <a:lnTo>
                    <a:pt y="423" x="443"/>
                  </a:lnTo>
                  <a:lnTo>
                    <a:pt y="397" x="441"/>
                  </a:lnTo>
                  <a:lnTo>
                    <a:pt y="370" x="435"/>
                  </a:lnTo>
                  <a:lnTo>
                    <a:pt y="344" x="431"/>
                  </a:lnTo>
                  <a:lnTo>
                    <a:pt y="320" x="423"/>
                  </a:lnTo>
                  <a:lnTo>
                    <a:pt y="296" x="416"/>
                  </a:lnTo>
                  <a:lnTo>
                    <a:pt y="272" x="409"/>
                  </a:lnTo>
                  <a:lnTo>
                    <a:pt y="249" x="399"/>
                  </a:lnTo>
                  <a:lnTo>
                    <a:pt y="226" x="389"/>
                  </a:lnTo>
                  <a:lnTo>
                    <a:pt y="205" x="379"/>
                  </a:lnTo>
                  <a:lnTo>
                    <a:pt y="185" x="366"/>
                  </a:lnTo>
                  <a:lnTo>
                    <a:pt y="165" x="354"/>
                  </a:lnTo>
                  <a:lnTo>
                    <a:pt y="146" x="341"/>
                  </a:lnTo>
                  <a:lnTo>
                    <a:pt y="128" x="325"/>
                  </a:lnTo>
                  <a:lnTo>
                    <a:pt y="111" x="309"/>
                  </a:lnTo>
                  <a:lnTo>
                    <a:pt y="95" x="292"/>
                  </a:lnTo>
                  <a:lnTo>
                    <a:pt y="81" x="275"/>
                  </a:lnTo>
                  <a:lnTo>
                    <a:pt y="67" x="255"/>
                  </a:lnTo>
                  <a:lnTo>
                    <a:pt y="55" x="235"/>
                  </a:lnTo>
                  <a:lnTo>
                    <a:pt y="44" x="214"/>
                  </a:lnTo>
                  <a:lnTo>
                    <a:pt y="34" x="191"/>
                  </a:lnTo>
                  <a:lnTo>
                    <a:pt y="24" x="167"/>
                  </a:lnTo>
                  <a:lnTo>
                    <a:pt y="17" x="143"/>
                  </a:lnTo>
                  <a:lnTo>
                    <a:pt y="11" x="117"/>
                  </a:lnTo>
                  <a:lnTo>
                    <a:pt y="5" x="89"/>
                  </a:lnTo>
                  <a:lnTo>
                    <a:pt y="2" x="62"/>
                  </a:lnTo>
                  <a:lnTo>
                    <a:pt y="1" x="32"/>
                  </a:lnTo>
                  <a:lnTo>
                    <a:pt y="0" x="0"/>
                  </a:lnTo>
                  <a:lnTo>
                    <a:pt y="18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97" name="Shape 8097"/>
            <p:cNvSpPr/>
            <p:nvPr/>
          </p:nvSpPr>
          <p:spPr>
            <a:xfrm>
              <a:off y="3759200" x="10610850"/>
              <a:ext cy="23811" cx="28575"/>
            </a:xfrm>
            <a:custGeom>
              <a:pathLst>
                <a:path w="18" extrusionOk="0" h="15">
                  <a:moveTo>
                    <a:pt y="12" x="18"/>
                  </a:moveTo>
                  <a:lnTo>
                    <a:pt y="12" x="18"/>
                  </a:lnTo>
                  <a:lnTo>
                    <a:pt y="6" x="18"/>
                  </a:lnTo>
                  <a:lnTo>
                    <a:pt y="0" x="18"/>
                  </a:lnTo>
                  <a:lnTo>
                    <a:pt y="0" x="0"/>
                  </a:lnTo>
                  <a:lnTo>
                    <a:pt y="6" x="0"/>
                  </a:lnTo>
                  <a:lnTo>
                    <a:pt y="15" x="0"/>
                  </a:lnTo>
                  <a:lnTo>
                    <a:pt y="15" x="0"/>
                  </a:lnTo>
                  <a:lnTo>
                    <a:pt y="12" x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98" name="Shape 8098"/>
            <p:cNvSpPr/>
            <p:nvPr/>
          </p:nvSpPr>
          <p:spPr>
            <a:xfrm>
              <a:off y="3778250" x="9982200"/>
              <a:ext cy="895350" cx="673100"/>
            </a:xfrm>
            <a:custGeom>
              <a:pathLst>
                <a:path w="424" extrusionOk="0" h="564">
                  <a:moveTo>
                    <a:pt y="564" x="0"/>
                  </a:moveTo>
                  <a:lnTo>
                    <a:pt y="564" x="0"/>
                  </a:lnTo>
                  <a:lnTo>
                    <a:pt y="564" x="33"/>
                  </a:lnTo>
                  <a:lnTo>
                    <a:pt y="561" x="63"/>
                  </a:lnTo>
                  <a:lnTo>
                    <a:pt y="557" x="93"/>
                  </a:lnTo>
                  <a:lnTo>
                    <a:pt y="551" x="121"/>
                  </a:lnTo>
                  <a:lnTo>
                    <a:pt y="544" x="148"/>
                  </a:lnTo>
                  <a:lnTo>
                    <a:pt y="536" x="173"/>
                  </a:lnTo>
                  <a:lnTo>
                    <a:pt y="526" x="197"/>
                  </a:lnTo>
                  <a:lnTo>
                    <a:pt y="514" x="220"/>
                  </a:lnTo>
                  <a:lnTo>
                    <a:pt y="501" x="241"/>
                  </a:lnTo>
                  <a:lnTo>
                    <a:pt y="487" x="262"/>
                  </a:lnTo>
                  <a:lnTo>
                    <a:pt y="471" x="281"/>
                  </a:lnTo>
                  <a:lnTo>
                    <a:pt y="454" x="298"/>
                  </a:lnTo>
                  <a:lnTo>
                    <a:pt y="437" x="315"/>
                  </a:lnTo>
                  <a:lnTo>
                    <a:pt y="419" x="329"/>
                  </a:lnTo>
                  <a:lnTo>
                    <a:pt y="399" x="344"/>
                  </a:lnTo>
                  <a:lnTo>
                    <a:pt y="379" x="357"/>
                  </a:lnTo>
                  <a:lnTo>
                    <a:pt y="357" x="368"/>
                  </a:lnTo>
                  <a:lnTo>
                    <a:pt y="336" x="378"/>
                  </a:lnTo>
                  <a:lnTo>
                    <a:pt y="313" x="388"/>
                  </a:lnTo>
                  <a:lnTo>
                    <a:pt y="290" x="396"/>
                  </a:lnTo>
                  <a:lnTo>
                    <a:pt y="268" x="404"/>
                  </a:lnTo>
                  <a:lnTo>
                    <a:pt y="243" x="409"/>
                  </a:lnTo>
                  <a:lnTo>
                    <a:pt y="219" x="414"/>
                  </a:lnTo>
                  <a:lnTo>
                    <a:pt y="195" x="418"/>
                  </a:lnTo>
                  <a:lnTo>
                    <a:pt y="171" x="421"/>
                  </a:lnTo>
                  <a:lnTo>
                    <a:pt y="146" x="422"/>
                  </a:lnTo>
                  <a:lnTo>
                    <a:pt y="121" x="424"/>
                  </a:lnTo>
                  <a:lnTo>
                    <a:pt y="97" x="424"/>
                  </a:lnTo>
                  <a:lnTo>
                    <a:pt y="72" x="422"/>
                  </a:lnTo>
                  <a:lnTo>
                    <a:pt y="48" x="421"/>
                  </a:lnTo>
                  <a:lnTo>
                    <a:pt y="23" x="418"/>
                  </a:lnTo>
                  <a:lnTo>
                    <a:pt y="0" x="414"/>
                  </a:lnTo>
                  <a:lnTo>
                    <a:pt y="3" x="396"/>
                  </a:lnTo>
                  <a:lnTo>
                    <a:pt y="25" x="401"/>
                  </a:lnTo>
                  <a:lnTo>
                    <a:pt y="50" x="404"/>
                  </a:lnTo>
                  <a:lnTo>
                    <a:pt y="72" x="405"/>
                  </a:lnTo>
                  <a:lnTo>
                    <a:pt y="97" x="406"/>
                  </a:lnTo>
                  <a:lnTo>
                    <a:pt y="121" x="406"/>
                  </a:lnTo>
                  <a:lnTo>
                    <a:pt y="145" x="405"/>
                  </a:lnTo>
                  <a:lnTo>
                    <a:pt y="169" x="404"/>
                  </a:lnTo>
                  <a:lnTo>
                    <a:pt y="194" x="401"/>
                  </a:lnTo>
                  <a:lnTo>
                    <a:pt y="216" x="396"/>
                  </a:lnTo>
                  <a:lnTo>
                    <a:pt y="239" x="392"/>
                  </a:lnTo>
                  <a:lnTo>
                    <a:pt y="263" x="386"/>
                  </a:lnTo>
                  <a:lnTo>
                    <a:pt y="285" x="379"/>
                  </a:lnTo>
                  <a:lnTo>
                    <a:pt y="308" x="372"/>
                  </a:lnTo>
                  <a:lnTo>
                    <a:pt y="329" x="362"/>
                  </a:lnTo>
                  <a:lnTo>
                    <a:pt y="350" x="352"/>
                  </a:lnTo>
                  <a:lnTo>
                    <a:pt y="370" x="342"/>
                  </a:lnTo>
                  <a:lnTo>
                    <a:pt y="389" x="329"/>
                  </a:lnTo>
                  <a:lnTo>
                    <a:pt y="407" x="317"/>
                  </a:lnTo>
                  <a:lnTo>
                    <a:pt y="426" x="301"/>
                  </a:lnTo>
                  <a:lnTo>
                    <a:pt y="443" x="287"/>
                  </a:lnTo>
                  <a:lnTo>
                    <a:pt y="459" x="270"/>
                  </a:lnTo>
                  <a:lnTo>
                    <a:pt y="473" x="251"/>
                  </a:lnTo>
                  <a:lnTo>
                    <a:pt y="486" x="233"/>
                  </a:lnTo>
                  <a:lnTo>
                    <a:pt y="499" x="211"/>
                  </a:lnTo>
                  <a:lnTo>
                    <a:pt y="510" x="190"/>
                  </a:lnTo>
                  <a:lnTo>
                    <a:pt y="520" x="167"/>
                  </a:lnTo>
                  <a:lnTo>
                    <a:pt y="528" x="143"/>
                  </a:lnTo>
                  <a:lnTo>
                    <a:pt y="534" x="117"/>
                  </a:lnTo>
                  <a:lnTo>
                    <a:pt y="540" x="90"/>
                  </a:lnTo>
                  <a:lnTo>
                    <a:pt y="544" x="62"/>
                  </a:lnTo>
                  <a:lnTo>
                    <a:pt y="546" x="32"/>
                  </a:lnTo>
                  <a:lnTo>
                    <a:pt y="547" x="0"/>
                  </a:lnTo>
                  <a:lnTo>
                    <a:pt y="547" x="0"/>
                  </a:lnTo>
                  <a:lnTo>
                    <a:pt y="564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099" name="Shape 8099"/>
            <p:cNvSpPr/>
            <p:nvPr/>
          </p:nvSpPr>
          <p:spPr>
            <a:xfrm>
              <a:off y="4646612" x="9636125"/>
              <a:ext cy="30161" cx="346075"/>
            </a:xfrm>
            <a:custGeom>
              <a:pathLst>
                <a:path w="218" extrusionOk="0" h="19">
                  <a:moveTo>
                    <a:pt y="19" x="0"/>
                  </a:moveTo>
                  <a:lnTo>
                    <a:pt y="17" x="218"/>
                  </a:lnTo>
                  <a:lnTo>
                    <a:pt y="0" x="218"/>
                  </a:lnTo>
                  <a:lnTo>
                    <a:pt y="0" x="0"/>
                  </a:lnTo>
                  <a:lnTo>
                    <a:pt y="19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00" name="Shape 8100"/>
            <p:cNvSpPr/>
            <p:nvPr/>
          </p:nvSpPr>
          <p:spPr>
            <a:xfrm>
              <a:off y="4646612" x="9407525"/>
              <a:ext cy="30161" cx="361950"/>
            </a:xfrm>
            <a:custGeom>
              <a:pathLst>
                <a:path w="228" extrusionOk="0" h="19">
                  <a:moveTo>
                    <a:pt y="19" x="0"/>
                  </a:moveTo>
                  <a:lnTo>
                    <a:pt y="19" x="0"/>
                  </a:lnTo>
                  <a:lnTo>
                    <a:pt y="19" x="228"/>
                  </a:lnTo>
                  <a:lnTo>
                    <a:pt y="0" x="228"/>
                  </a:lnTo>
                  <a:lnTo>
                    <a:pt y="1" x="0"/>
                  </a:lnTo>
                  <a:lnTo>
                    <a:pt y="19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01" name="Shape 8101"/>
            <p:cNvSpPr/>
            <p:nvPr/>
          </p:nvSpPr>
          <p:spPr>
            <a:xfrm>
              <a:off y="3778250" x="8845550"/>
              <a:ext cy="898525" cx="561975"/>
            </a:xfrm>
            <a:custGeom>
              <a:pathLst>
                <a:path w="354" extrusionOk="0" h="566">
                  <a:moveTo>
                    <a:pt y="1" x="2"/>
                  </a:moveTo>
                  <a:lnTo>
                    <a:pt y="0" x="2"/>
                  </a:lnTo>
                  <a:lnTo>
                    <a:pt y="41" x="0"/>
                  </a:lnTo>
                  <a:lnTo>
                    <a:pt y="85" x="0"/>
                  </a:lnTo>
                  <a:lnTo>
                    <a:pt y="129" x="2"/>
                  </a:lnTo>
                  <a:lnTo>
                    <a:pt y="176" x="8"/>
                  </a:lnTo>
                  <a:lnTo>
                    <a:pt y="199" x="12"/>
                  </a:lnTo>
                  <a:lnTo>
                    <a:pt y="222" x="17"/>
                  </a:lnTo>
                  <a:lnTo>
                    <a:pt y="245" x="22"/>
                  </a:lnTo>
                  <a:lnTo>
                    <a:pt y="269" x="28"/>
                  </a:lnTo>
                  <a:lnTo>
                    <a:pt y="290" x="35"/>
                  </a:lnTo>
                  <a:lnTo>
                    <a:pt y="313" x="42"/>
                  </a:lnTo>
                  <a:lnTo>
                    <a:pt y="336" x="52"/>
                  </a:lnTo>
                  <a:lnTo>
                    <a:pt y="357" x="61"/>
                  </a:lnTo>
                  <a:lnTo>
                    <a:pt y="377" x="72"/>
                  </a:lnTo>
                  <a:lnTo>
                    <a:pt y="397" x="84"/>
                  </a:lnTo>
                  <a:lnTo>
                    <a:pt y="417" x="95"/>
                  </a:lnTo>
                  <a:lnTo>
                    <a:pt y="436" x="109"/>
                  </a:lnTo>
                  <a:lnTo>
                    <a:pt y="454" x="123"/>
                  </a:lnTo>
                  <a:lnTo>
                    <a:pt y="471" x="139"/>
                  </a:lnTo>
                  <a:lnTo>
                    <a:pt y="487" x="155"/>
                  </a:lnTo>
                  <a:lnTo>
                    <a:pt y="501" x="173"/>
                  </a:lnTo>
                  <a:lnTo>
                    <a:pt y="514" x="192"/>
                  </a:lnTo>
                  <a:lnTo>
                    <a:pt y="527" x="212"/>
                  </a:lnTo>
                  <a:lnTo>
                    <a:pt y="537" x="232"/>
                  </a:lnTo>
                  <a:lnTo>
                    <a:pt y="547" x="255"/>
                  </a:lnTo>
                  <a:lnTo>
                    <a:pt y="554" x="277"/>
                  </a:lnTo>
                  <a:lnTo>
                    <a:pt y="560" x="302"/>
                  </a:lnTo>
                  <a:lnTo>
                    <a:pt y="564" x="327"/>
                  </a:lnTo>
                  <a:lnTo>
                    <a:pt y="566" x="354"/>
                  </a:lnTo>
                  <a:lnTo>
                    <a:pt y="548" x="354"/>
                  </a:lnTo>
                  <a:lnTo>
                    <a:pt y="547" x="330"/>
                  </a:lnTo>
                  <a:lnTo>
                    <a:pt y="543" x="306"/>
                  </a:lnTo>
                  <a:lnTo>
                    <a:pt y="537" x="282"/>
                  </a:lnTo>
                  <a:lnTo>
                    <a:pt y="530" x="260"/>
                  </a:lnTo>
                  <a:lnTo>
                    <a:pt y="521" x="239"/>
                  </a:lnTo>
                  <a:lnTo>
                    <a:pt y="511" x="220"/>
                  </a:lnTo>
                  <a:lnTo>
                    <a:pt y="500" x="200"/>
                  </a:lnTo>
                  <a:lnTo>
                    <a:pt y="487" x="183"/>
                  </a:lnTo>
                  <a:lnTo>
                    <a:pt y="474" x="166"/>
                  </a:lnTo>
                  <a:lnTo>
                    <a:pt y="459" x="151"/>
                  </a:lnTo>
                  <a:lnTo>
                    <a:pt y="443" x="136"/>
                  </a:lnTo>
                  <a:lnTo>
                    <a:pt y="426" x="122"/>
                  </a:lnTo>
                  <a:lnTo>
                    <a:pt y="407" x="109"/>
                  </a:lnTo>
                  <a:lnTo>
                    <a:pt y="389" x="98"/>
                  </a:lnTo>
                  <a:lnTo>
                    <a:pt y="370" x="86"/>
                  </a:lnTo>
                  <a:lnTo>
                    <a:pt y="349" x="76"/>
                  </a:lnTo>
                  <a:lnTo>
                    <a:pt y="329" x="68"/>
                  </a:lnTo>
                  <a:lnTo>
                    <a:pt y="308" x="59"/>
                  </a:lnTo>
                  <a:lnTo>
                    <a:pt y="286" x="52"/>
                  </a:lnTo>
                  <a:lnTo>
                    <a:pt y="263" x="45"/>
                  </a:lnTo>
                  <a:lnTo>
                    <a:pt y="241" x="39"/>
                  </a:lnTo>
                  <a:lnTo>
                    <a:pt y="219" x="34"/>
                  </a:lnTo>
                  <a:lnTo>
                    <a:pt y="196" x="29"/>
                  </a:lnTo>
                  <a:lnTo>
                    <a:pt y="174" x="25"/>
                  </a:lnTo>
                  <a:lnTo>
                    <a:pt y="128" x="19"/>
                  </a:lnTo>
                  <a:lnTo>
                    <a:pt y="84" x="18"/>
                  </a:lnTo>
                  <a:lnTo>
                    <a:pt y="41" x="18"/>
                  </a:lnTo>
                  <a:lnTo>
                    <a:pt y="1" x="19"/>
                  </a:lnTo>
                  <a:lnTo>
                    <a:pt y="1" x="19"/>
                  </a:lnTo>
                  <a:lnTo>
                    <a:pt y="1" x="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02" name="Shape 8102"/>
            <p:cNvSpPr/>
            <p:nvPr/>
          </p:nvSpPr>
          <p:spPr>
            <a:xfrm>
              <a:off y="3775075" x="8848725"/>
              <a:ext cy="4761" cx="26987"/>
            </a:xfrm>
            <a:custGeom>
              <a:pathLst>
                <a:path w="17" extrusionOk="0" h="3">
                  <a:moveTo>
                    <a:pt y="0" x="0"/>
                  </a:moveTo>
                  <a:lnTo>
                    <a:pt y="2" x="0"/>
                  </a:lnTo>
                  <a:lnTo>
                    <a:pt y="3" x="0"/>
                  </a:lnTo>
                  <a:lnTo>
                    <a:pt y="3" x="17"/>
                  </a:lnTo>
                  <a:lnTo>
                    <a:pt y="2" x="17"/>
                  </a:lnTo>
                  <a:lnTo>
                    <a:pt y="0" x="1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03" name="Shape 8103"/>
            <p:cNvSpPr/>
            <p:nvPr/>
          </p:nvSpPr>
          <p:spPr>
            <a:xfrm>
              <a:off y="5534025" x="10610850"/>
              <a:ext cy="11111" cx="28575"/>
            </a:xfrm>
            <a:custGeom>
              <a:pathLst>
                <a:path w="18" extrusionOk="0" h="7">
                  <a:moveTo>
                    <a:pt y="7" x="18"/>
                  </a:moveTo>
                  <a:lnTo>
                    <a:pt y="7" x="18"/>
                  </a:lnTo>
                  <a:lnTo>
                    <a:pt y="4" x="18"/>
                  </a:lnTo>
                  <a:lnTo>
                    <a:pt y="0" x="18"/>
                  </a:lnTo>
                  <a:lnTo>
                    <a:pt y="0" x="0"/>
                  </a:lnTo>
                  <a:lnTo>
                    <a:pt y="4" x="0"/>
                  </a:lnTo>
                  <a:lnTo>
                    <a:pt y="7" x="0"/>
                  </a:lnTo>
                  <a:lnTo>
                    <a:pt y="7" x="0"/>
                  </a:lnTo>
                  <a:lnTo>
                    <a:pt y="7" x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04" name="Shape 8104"/>
            <p:cNvSpPr/>
            <p:nvPr/>
          </p:nvSpPr>
          <p:spPr>
            <a:xfrm>
              <a:off y="5545137" x="10002836"/>
              <a:ext cy="855661" cx="636587"/>
            </a:xfrm>
            <a:custGeom>
              <a:pathLst>
                <a:path w="401" extrusionOk="0" h="539">
                  <a:moveTo>
                    <a:pt y="539" x="4"/>
                  </a:moveTo>
                  <a:lnTo>
                    <a:pt y="531" x="26"/>
                  </a:lnTo>
                  <a:lnTo>
                    <a:pt y="523" x="47"/>
                  </a:lnTo>
                  <a:lnTo>
                    <a:pt y="514" x="67"/>
                  </a:lnTo>
                  <a:lnTo>
                    <a:pt y="504" x="87"/>
                  </a:lnTo>
                  <a:lnTo>
                    <a:pt y="494" x="107"/>
                  </a:lnTo>
                  <a:lnTo>
                    <a:pt y="483" x="127"/>
                  </a:lnTo>
                  <a:lnTo>
                    <a:pt y="472" x="145"/>
                  </a:lnTo>
                  <a:lnTo>
                    <a:pt y="459" x="164"/>
                  </a:lnTo>
                  <a:lnTo>
                    <a:pt y="446" x="181"/>
                  </a:lnTo>
                  <a:lnTo>
                    <a:pt y="432" x="198"/>
                  </a:lnTo>
                  <a:lnTo>
                    <a:pt y="417" x="215"/>
                  </a:lnTo>
                  <a:lnTo>
                    <a:pt y="403" x="231"/>
                  </a:lnTo>
                  <a:lnTo>
                    <a:pt y="387" x="247"/>
                  </a:lnTo>
                  <a:lnTo>
                    <a:pt y="370" x="261"/>
                  </a:lnTo>
                  <a:lnTo>
                    <a:pt y="355" x="275"/>
                  </a:lnTo>
                  <a:lnTo>
                    <a:pt y="336" x="289"/>
                  </a:lnTo>
                  <a:lnTo>
                    <a:pt y="319" x="302"/>
                  </a:lnTo>
                  <a:lnTo>
                    <a:pt y="301" x="314"/>
                  </a:lnTo>
                  <a:lnTo>
                    <a:pt y="282" x="325"/>
                  </a:lnTo>
                  <a:lnTo>
                    <a:pt y="262" x="336"/>
                  </a:lnTo>
                  <a:lnTo>
                    <a:pt y="242" x="346"/>
                  </a:lnTo>
                  <a:lnTo>
                    <a:pt y="222" x="355"/>
                  </a:lnTo>
                  <a:lnTo>
                    <a:pt y="201" x="363"/>
                  </a:lnTo>
                  <a:lnTo>
                    <a:pt y="181" x="372"/>
                  </a:lnTo>
                  <a:lnTo>
                    <a:pt y="158" x="378"/>
                  </a:lnTo>
                  <a:lnTo>
                    <a:pt y="137" x="385"/>
                  </a:lnTo>
                  <a:lnTo>
                    <a:pt y="115" x="389"/>
                  </a:lnTo>
                  <a:lnTo>
                    <a:pt y="92" x="393"/>
                  </a:lnTo>
                  <a:lnTo>
                    <a:pt y="70" x="396"/>
                  </a:lnTo>
                  <a:lnTo>
                    <a:pt y="47" x="399"/>
                  </a:lnTo>
                  <a:lnTo>
                    <a:pt y="23" x="401"/>
                  </a:lnTo>
                  <a:lnTo>
                    <a:pt y="0" x="401"/>
                  </a:lnTo>
                  <a:lnTo>
                    <a:pt y="0" x="383"/>
                  </a:lnTo>
                  <a:lnTo>
                    <a:pt y="23" x="383"/>
                  </a:lnTo>
                  <a:lnTo>
                    <a:pt y="45" x="382"/>
                  </a:lnTo>
                  <a:lnTo>
                    <a:pt y="67" x="379"/>
                  </a:lnTo>
                  <a:lnTo>
                    <a:pt y="90" x="376"/>
                  </a:lnTo>
                  <a:lnTo>
                    <a:pt y="111" x="372"/>
                  </a:lnTo>
                  <a:lnTo>
                    <a:pt y="132" x="368"/>
                  </a:lnTo>
                  <a:lnTo>
                    <a:pt y="154" x="362"/>
                  </a:lnTo>
                  <a:lnTo>
                    <a:pt y="175" x="355"/>
                  </a:lnTo>
                  <a:lnTo>
                    <a:pt y="195" x="348"/>
                  </a:lnTo>
                  <a:lnTo>
                    <a:pt y="215" x="339"/>
                  </a:lnTo>
                  <a:lnTo>
                    <a:pt y="235" x="331"/>
                  </a:lnTo>
                  <a:lnTo>
                    <a:pt y="253" x="321"/>
                  </a:lnTo>
                  <a:lnTo>
                    <a:pt y="272" x="311"/>
                  </a:lnTo>
                  <a:lnTo>
                    <a:pt y="291" x="299"/>
                  </a:lnTo>
                  <a:lnTo>
                    <a:pt y="309" x="288"/>
                  </a:lnTo>
                  <a:lnTo>
                    <a:pt y="326" x="275"/>
                  </a:lnTo>
                  <a:lnTo>
                    <a:pt y="343" x="262"/>
                  </a:lnTo>
                  <a:lnTo>
                    <a:pt y="359" x="248"/>
                  </a:lnTo>
                  <a:lnTo>
                    <a:pt y="375" x="234"/>
                  </a:lnTo>
                  <a:lnTo>
                    <a:pt y="390" x="218"/>
                  </a:lnTo>
                  <a:lnTo>
                    <a:pt y="405" x="202"/>
                  </a:lnTo>
                  <a:lnTo>
                    <a:pt y="419" x="187"/>
                  </a:lnTo>
                  <a:lnTo>
                    <a:pt y="432" x="170"/>
                  </a:lnTo>
                  <a:lnTo>
                    <a:pt y="444" x="153"/>
                  </a:lnTo>
                  <a:lnTo>
                    <a:pt y="457" x="135"/>
                  </a:lnTo>
                  <a:lnTo>
                    <a:pt y="469" x="117"/>
                  </a:lnTo>
                  <a:lnTo>
                    <a:pt y="479" x="98"/>
                  </a:lnTo>
                  <a:lnTo>
                    <a:pt y="489" x="80"/>
                  </a:lnTo>
                  <a:lnTo>
                    <a:pt y="499" x="60"/>
                  </a:lnTo>
                  <a:lnTo>
                    <a:pt y="507" x="40"/>
                  </a:lnTo>
                  <a:lnTo>
                    <a:pt y="514" x="20"/>
                  </a:lnTo>
                  <a:lnTo>
                    <a:pt y="521" x="0"/>
                  </a:lnTo>
                  <a:lnTo>
                    <a:pt y="539" x="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05" name="Shape 8105"/>
            <p:cNvSpPr/>
            <p:nvPr/>
          </p:nvSpPr>
          <p:spPr>
            <a:xfrm>
              <a:off y="5691187" x="8859836"/>
              <a:ext cy="720725" cx="668337"/>
            </a:xfrm>
            <a:custGeom>
              <a:pathLst>
                <a:path w="421" extrusionOk="0" h="454">
                  <a:moveTo>
                    <a:pt y="3" x="0"/>
                  </a:moveTo>
                  <a:lnTo>
                    <a:pt y="23" x="5"/>
                  </a:lnTo>
                  <a:lnTo>
                    <a:pt y="43" x="10"/>
                  </a:lnTo>
                  <a:lnTo>
                    <a:pt y="63" x="16"/>
                  </a:lnTo>
                  <a:lnTo>
                    <a:pt y="82" x="22"/>
                  </a:lnTo>
                  <a:lnTo>
                    <a:pt y="120" x="36"/>
                  </a:lnTo>
                  <a:lnTo>
                    <a:pt y="156" x="55"/>
                  </a:lnTo>
                  <a:lnTo>
                    <a:pt y="191" x="73"/>
                  </a:lnTo>
                  <a:lnTo>
                    <a:pt y="226" x="96"/>
                  </a:lnTo>
                  <a:lnTo>
                    <a:pt y="258" x="120"/>
                  </a:lnTo>
                  <a:lnTo>
                    <a:pt y="288" x="146"/>
                  </a:lnTo>
                  <a:lnTo>
                    <a:pt y="317" x="174"/>
                  </a:lnTo>
                  <a:lnTo>
                    <a:pt y="344" x="204"/>
                  </a:lnTo>
                  <a:lnTo>
                    <a:pt y="368" x="236"/>
                  </a:lnTo>
                  <a:lnTo>
                    <a:pt y="391" x="270"/>
                  </a:lnTo>
                  <a:lnTo>
                    <a:pt y="401" x="287"/>
                  </a:lnTo>
                  <a:lnTo>
                    <a:pt y="411" x="304"/>
                  </a:lnTo>
                  <a:lnTo>
                    <a:pt y="419" x="323"/>
                  </a:lnTo>
                  <a:lnTo>
                    <a:pt y="428" x="341"/>
                  </a:lnTo>
                  <a:lnTo>
                    <a:pt y="435" x="360"/>
                  </a:lnTo>
                  <a:lnTo>
                    <a:pt y="442" x="378"/>
                  </a:lnTo>
                  <a:lnTo>
                    <a:pt y="448" x="397"/>
                  </a:lnTo>
                  <a:lnTo>
                    <a:pt y="454" x="417"/>
                  </a:lnTo>
                  <a:lnTo>
                    <a:pt y="437" x="421"/>
                  </a:lnTo>
                  <a:lnTo>
                    <a:pt y="431" x="402"/>
                  </a:lnTo>
                  <a:lnTo>
                    <a:pt y="425" x="384"/>
                  </a:lnTo>
                  <a:lnTo>
                    <a:pt y="419" x="365"/>
                  </a:lnTo>
                  <a:lnTo>
                    <a:pt y="411" x="347"/>
                  </a:lnTo>
                  <a:lnTo>
                    <a:pt y="404" x="330"/>
                  </a:lnTo>
                  <a:lnTo>
                    <a:pt y="395" x="313"/>
                  </a:lnTo>
                  <a:lnTo>
                    <a:pt y="385" x="295"/>
                  </a:lnTo>
                  <a:lnTo>
                    <a:pt y="375" x="278"/>
                  </a:lnTo>
                  <a:lnTo>
                    <a:pt y="354" x="246"/>
                  </a:lnTo>
                  <a:lnTo>
                    <a:pt y="330" x="216"/>
                  </a:lnTo>
                  <a:lnTo>
                    <a:pt y="304" x="186"/>
                  </a:lnTo>
                  <a:lnTo>
                    <a:pt y="277" x="159"/>
                  </a:lnTo>
                  <a:lnTo>
                    <a:pt y="247" x="133"/>
                  </a:lnTo>
                  <a:lnTo>
                    <a:pt y="216" x="110"/>
                  </a:lnTo>
                  <a:lnTo>
                    <a:pt y="183" x="89"/>
                  </a:lnTo>
                  <a:lnTo>
                    <a:pt y="149" x="69"/>
                  </a:lnTo>
                  <a:lnTo>
                    <a:pt y="113" x="53"/>
                  </a:lnTo>
                  <a:lnTo>
                    <a:pt y="76" x="39"/>
                  </a:lnTo>
                  <a:lnTo>
                    <a:pt y="57" x="32"/>
                  </a:lnTo>
                  <a:lnTo>
                    <a:pt y="39" x="28"/>
                  </a:lnTo>
                  <a:lnTo>
                    <a:pt y="19" x="22"/>
                  </a:lnTo>
                  <a:lnTo>
                    <a:pt y="0" x="18"/>
                  </a:lnTo>
                  <a:lnTo>
                    <a:pt y="3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06" name="Shape 8106"/>
            <p:cNvSpPr/>
            <p:nvPr/>
          </p:nvSpPr>
          <p:spPr>
            <a:xfrm>
              <a:off y="6397625" x="9613900"/>
              <a:ext cy="68261" cx="293687"/>
            </a:xfrm>
            <a:custGeom>
              <a:pathLst>
                <a:path w="185" extrusionOk="0" h="43">
                  <a:moveTo>
                    <a:pt y="4" x="162"/>
                  </a:moveTo>
                  <a:lnTo>
                    <a:pt y="3" x="133"/>
                  </a:lnTo>
                  <a:lnTo>
                    <a:pt y="2" x="94"/>
                  </a:lnTo>
                  <a:lnTo>
                    <a:pt y="0" x="57"/>
                  </a:lnTo>
                  <a:lnTo>
                    <a:pt y="2" x="26"/>
                  </a:lnTo>
                  <a:lnTo>
                    <a:pt y="3" x="14"/>
                  </a:lnTo>
                  <a:lnTo>
                    <a:pt y="7" x="7"/>
                  </a:lnTo>
                  <a:lnTo>
                    <a:pt y="9" x="4"/>
                  </a:lnTo>
                  <a:lnTo>
                    <a:pt y="13" x="0"/>
                  </a:lnTo>
                  <a:lnTo>
                    <a:pt y="16" x="4"/>
                  </a:lnTo>
                  <a:lnTo>
                    <a:pt y="17" x="7"/>
                  </a:lnTo>
                  <a:lnTo>
                    <a:pt y="20" x="16"/>
                  </a:lnTo>
                  <a:lnTo>
                    <a:pt y="21" x="27"/>
                  </a:lnTo>
                  <a:lnTo>
                    <a:pt y="21" x="33"/>
                  </a:lnTo>
                  <a:lnTo>
                    <a:pt y="24" x="38"/>
                  </a:lnTo>
                  <a:lnTo>
                    <a:pt y="26" x="43"/>
                  </a:lnTo>
                  <a:lnTo>
                    <a:pt y="29" x="48"/>
                  </a:lnTo>
                  <a:lnTo>
                    <a:pt y="30" x="54"/>
                  </a:lnTo>
                  <a:lnTo>
                    <a:pt y="30" x="60"/>
                  </a:lnTo>
                  <a:lnTo>
                    <a:pt y="29" x="74"/>
                  </a:lnTo>
                  <a:lnTo>
                    <a:pt y="24" x="90"/>
                  </a:lnTo>
                  <a:lnTo>
                    <a:pt y="20" x="147"/>
                  </a:lnTo>
                  <a:lnTo>
                    <a:pt y="43" x="170"/>
                  </a:lnTo>
                  <a:lnTo>
                    <a:pt y="43" x="185"/>
                  </a:lnTo>
                  <a:lnTo>
                    <a:pt y="6" x="184"/>
                  </a:lnTo>
                  <a:lnTo>
                    <a:pt y="4" x="1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07" name="Shape 8107"/>
            <p:cNvSpPr/>
            <p:nvPr/>
          </p:nvSpPr>
          <p:spPr>
            <a:xfrm>
              <a:off y="4508500" x="9729786"/>
              <a:ext cy="15875" cx="31750"/>
            </a:xfrm>
            <a:custGeom>
              <a:pathLst>
                <a:path w="20" extrusionOk="0" h="10">
                  <a:moveTo>
                    <a:pt y="0" x="20"/>
                  </a:moveTo>
                  <a:lnTo>
                    <a:pt y="10" x="20"/>
                  </a:lnTo>
                  <a:lnTo>
                    <a:pt y="9" x="0"/>
                  </a:lnTo>
                  <a:lnTo>
                    <a:pt y="0" x="0"/>
                  </a:lnTo>
                  <a:lnTo>
                    <a:pt y="0" x="2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08" name="Shape 8108"/>
            <p:cNvSpPr/>
            <p:nvPr/>
          </p:nvSpPr>
          <p:spPr>
            <a:xfrm>
              <a:off y="4508500" x="9777411"/>
              <a:ext cy="17461" cx="31750"/>
            </a:xfrm>
            <a:custGeom>
              <a:pathLst>
                <a:path w="20" extrusionOk="0" h="11">
                  <a:moveTo>
                    <a:pt y="1" x="20"/>
                  </a:moveTo>
                  <a:lnTo>
                    <a:pt y="1" x="15"/>
                  </a:lnTo>
                  <a:lnTo>
                    <a:pt y="0" x="0"/>
                  </a:lnTo>
                  <a:lnTo>
                    <a:pt y="10" x="0"/>
                  </a:lnTo>
                  <a:lnTo>
                    <a:pt y="11" x="14"/>
                  </a:lnTo>
                  <a:lnTo>
                    <a:pt y="11" x="18"/>
                  </a:lnTo>
                  <a:lnTo>
                    <a:pt y="1" x="2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09" name="Shape 8109"/>
            <p:cNvSpPr/>
            <p:nvPr/>
          </p:nvSpPr>
          <p:spPr>
            <a:xfrm>
              <a:off y="4513262" x="9821861"/>
              <a:ext cy="17461" cx="31750"/>
            </a:xfrm>
            <a:custGeom>
              <a:pathLst>
                <a:path w="20" extrusionOk="0" h="11">
                  <a:moveTo>
                    <a:pt y="3" x="20"/>
                  </a:moveTo>
                  <a:lnTo>
                    <a:pt y="1" x="9"/>
                  </a:lnTo>
                  <a:lnTo>
                    <a:pt y="0" x="0"/>
                  </a:lnTo>
                  <a:lnTo>
                    <a:pt y="10" x="0"/>
                  </a:lnTo>
                  <a:lnTo>
                    <a:pt y="10" x="7"/>
                  </a:lnTo>
                  <a:lnTo>
                    <a:pt y="11" x="19"/>
                  </a:lnTo>
                  <a:lnTo>
                    <a:pt y="3" x="2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10" name="Shape 8110"/>
            <p:cNvSpPr/>
            <p:nvPr/>
          </p:nvSpPr>
          <p:spPr>
            <a:xfrm>
              <a:off y="4519612" x="9867900"/>
              <a:ext cy="20637" cx="31750"/>
            </a:xfrm>
            <a:custGeom>
              <a:pathLst>
                <a:path w="20" extrusionOk="0" h="13">
                  <a:moveTo>
                    <a:pt y="3" x="20"/>
                  </a:moveTo>
                  <a:lnTo>
                    <a:pt y="3" x="20"/>
                  </a:lnTo>
                  <a:lnTo>
                    <a:pt y="0" x="1"/>
                  </a:lnTo>
                  <a:lnTo>
                    <a:pt y="9" x="0"/>
                  </a:lnTo>
                  <a:lnTo>
                    <a:pt y="13" x="18"/>
                  </a:lnTo>
                  <a:lnTo>
                    <a:pt y="13" x="18"/>
                  </a:lnTo>
                  <a:lnTo>
                    <a:pt y="3" x="2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11" name="Shape 8111"/>
            <p:cNvSpPr/>
            <p:nvPr/>
          </p:nvSpPr>
          <p:spPr>
            <a:xfrm>
              <a:off y="4529137" x="9912350"/>
              <a:ext cy="22225" cx="31750"/>
            </a:xfrm>
            <a:custGeom>
              <a:pathLst>
                <a:path w="20" extrusionOk="0" h="14">
                  <a:moveTo>
                    <a:pt y="6" x="20"/>
                  </a:moveTo>
                  <a:lnTo>
                    <a:pt y="3" x="10"/>
                  </a:lnTo>
                  <a:lnTo>
                    <a:pt y="0" x="2"/>
                  </a:lnTo>
                  <a:lnTo>
                    <a:pt y="10" x="0"/>
                  </a:lnTo>
                  <a:lnTo>
                    <a:pt y="11" x="9"/>
                  </a:lnTo>
                  <a:lnTo>
                    <a:pt y="14" x="17"/>
                  </a:lnTo>
                  <a:lnTo>
                    <a:pt y="6" x="2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12" name="Shape 8112"/>
            <p:cNvSpPr/>
            <p:nvPr/>
          </p:nvSpPr>
          <p:spPr>
            <a:xfrm>
              <a:off y="4541837" x="9955211"/>
              <a:ext cy="25400" cx="34925"/>
            </a:xfrm>
            <a:custGeom>
              <a:pathLst>
                <a:path w="22" extrusionOk="0" h="16">
                  <a:moveTo>
                    <a:pt y="8" x="22"/>
                  </a:moveTo>
                  <a:lnTo>
                    <a:pt y="6" x="17"/>
                  </a:lnTo>
                  <a:lnTo>
                    <a:pt y="0" x="3"/>
                  </a:lnTo>
                  <a:lnTo>
                    <a:pt y="9" x="0"/>
                  </a:lnTo>
                  <a:lnTo>
                    <a:pt y="15" x="13"/>
                  </a:lnTo>
                  <a:lnTo>
                    <a:pt y="16" x="17"/>
                  </a:lnTo>
                  <a:lnTo>
                    <a:pt y="8" x="2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13" name="Shape 8113"/>
            <p:cNvSpPr/>
            <p:nvPr/>
          </p:nvSpPr>
          <p:spPr>
            <a:xfrm>
              <a:off y="4560887" x="9996486"/>
              <a:ext cy="26987" cx="33336"/>
            </a:xfrm>
            <a:custGeom>
              <a:pathLst>
                <a:path w="21" extrusionOk="0" h="17">
                  <a:moveTo>
                    <a:pt y="10" x="21"/>
                  </a:moveTo>
                  <a:lnTo>
                    <a:pt y="7" x="20"/>
                  </a:lnTo>
                  <a:lnTo>
                    <a:pt y="0" x="6"/>
                  </a:lnTo>
                  <a:lnTo>
                    <a:pt y="0" x="4"/>
                  </a:lnTo>
                  <a:lnTo>
                    <a:pt y="8" x="0"/>
                  </a:lnTo>
                  <a:lnTo>
                    <a:pt y="8" x="1"/>
                  </a:lnTo>
                  <a:lnTo>
                    <a:pt y="16" x="14"/>
                  </a:lnTo>
                  <a:lnTo>
                    <a:pt y="17" x="17"/>
                  </a:lnTo>
                  <a:lnTo>
                    <a:pt y="10" x="2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14" name="Shape 8114"/>
            <p:cNvSpPr/>
            <p:nvPr/>
          </p:nvSpPr>
          <p:spPr>
            <a:xfrm>
              <a:off y="4583112" x="10036175"/>
              <a:ext cy="33336" cx="31750"/>
            </a:xfrm>
            <a:custGeom>
              <a:pathLst>
                <a:path w="20" extrusionOk="0" h="21">
                  <a:moveTo>
                    <a:pt y="14" x="20"/>
                  </a:moveTo>
                  <a:lnTo>
                    <a:pt y="10" x="16"/>
                  </a:lnTo>
                  <a:lnTo>
                    <a:pt y="2" x="6"/>
                  </a:lnTo>
                  <a:lnTo>
                    <a:pt y="0" x="5"/>
                  </a:lnTo>
                  <a:lnTo>
                    <a:pt y="9" x="0"/>
                  </a:lnTo>
                  <a:lnTo>
                    <a:pt y="9" x="0"/>
                  </a:lnTo>
                  <a:lnTo>
                    <a:pt y="17" x="9"/>
                  </a:lnTo>
                  <a:lnTo>
                    <a:pt y="21" x="13"/>
                  </a:lnTo>
                  <a:lnTo>
                    <a:pt y="14" x="2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15" name="Shape 8115"/>
            <p:cNvSpPr/>
            <p:nvPr/>
          </p:nvSpPr>
          <p:spPr>
            <a:xfrm>
              <a:off y="4619625" x="10066336"/>
              <a:ext cy="33336" cx="22225"/>
            </a:xfrm>
            <a:custGeom>
              <a:pathLst>
                <a:path w="14" extrusionOk="0" h="21">
                  <a:moveTo>
                    <a:pt y="20" x="14"/>
                  </a:moveTo>
                  <a:lnTo>
                    <a:pt y="16" x="14"/>
                  </a:lnTo>
                  <a:lnTo>
                    <a:pt y="6" x="10"/>
                  </a:lnTo>
                  <a:lnTo>
                    <a:pt y="0" x="7"/>
                  </a:lnTo>
                  <a:lnTo>
                    <a:pt y="6" x="0"/>
                  </a:lnTo>
                  <a:lnTo>
                    <a:pt y="10" x="1"/>
                  </a:lnTo>
                  <a:lnTo>
                    <a:pt y="17" x="4"/>
                  </a:lnTo>
                  <a:lnTo>
                    <a:pt y="21" x="6"/>
                  </a:lnTo>
                  <a:lnTo>
                    <a:pt y="20" x="1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16" name="Shape 8116"/>
            <p:cNvSpPr/>
            <p:nvPr/>
          </p:nvSpPr>
          <p:spPr>
            <a:xfrm>
              <a:off y="4667250" x="10064750"/>
              <a:ext cy="31750" cx="23811"/>
            </a:xfrm>
            <a:custGeom>
              <a:pathLst>
                <a:path w="15" extrusionOk="0" h="20">
                  <a:moveTo>
                    <a:pt y="20" x="8"/>
                  </a:moveTo>
                  <a:lnTo>
                    <a:pt y="17" x="11"/>
                  </a:lnTo>
                  <a:lnTo>
                    <a:pt y="6" x="15"/>
                  </a:lnTo>
                  <a:lnTo>
                    <a:pt y="0" x="15"/>
                  </a:lnTo>
                  <a:lnTo>
                    <a:pt y="0" x="7"/>
                  </a:lnTo>
                  <a:lnTo>
                    <a:pt y="4" x="5"/>
                  </a:lnTo>
                  <a:lnTo>
                    <a:pt y="11" x="2"/>
                  </a:lnTo>
                  <a:lnTo>
                    <a:pt y="15" x="0"/>
                  </a:lnTo>
                  <a:lnTo>
                    <a:pt y="20" x="8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17" name="Shape 8117"/>
            <p:cNvSpPr/>
            <p:nvPr/>
          </p:nvSpPr>
          <p:spPr>
            <a:xfrm>
              <a:off y="4703762" x="10034586"/>
              <a:ext cy="31750" cx="33336"/>
            </a:xfrm>
            <a:custGeom>
              <a:pathLst>
                <a:path w="21" extrusionOk="0" h="20">
                  <a:moveTo>
                    <a:pt y="20" x="7"/>
                  </a:moveTo>
                  <a:lnTo>
                    <a:pt y="20" x="7"/>
                  </a:lnTo>
                  <a:lnTo>
                    <a:pt y="11" x="17"/>
                  </a:lnTo>
                  <a:lnTo>
                    <a:pt y="5" x="21"/>
                  </a:lnTo>
                  <a:lnTo>
                    <a:pt y="0" x="14"/>
                  </a:lnTo>
                  <a:lnTo>
                    <a:pt y="5" x="10"/>
                  </a:lnTo>
                  <a:lnTo>
                    <a:pt y="12" x="1"/>
                  </a:lnTo>
                  <a:lnTo>
                    <a:pt y="12" x="0"/>
                  </a:lnTo>
                  <a:lnTo>
                    <a:pt y="20" x="7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18" name="Shape 8118"/>
            <p:cNvSpPr/>
            <p:nvPr/>
          </p:nvSpPr>
          <p:spPr>
            <a:xfrm>
              <a:off y="4732337" x="9996486"/>
              <a:ext cy="26987" cx="36511"/>
            </a:xfrm>
            <a:custGeom>
              <a:pathLst>
                <a:path w="23" extrusionOk="0" h="17">
                  <a:moveTo>
                    <a:pt y="17" x="4"/>
                  </a:moveTo>
                  <a:lnTo>
                    <a:pt y="17" x="6"/>
                  </a:lnTo>
                  <a:lnTo>
                    <a:pt y="10" x="20"/>
                  </a:lnTo>
                  <a:lnTo>
                    <a:pt y="7" x="23"/>
                  </a:lnTo>
                  <a:lnTo>
                    <a:pt y="0" x="17"/>
                  </a:lnTo>
                  <a:lnTo>
                    <a:pt y="2" x="14"/>
                  </a:lnTo>
                  <a:lnTo>
                    <a:pt y="9" x="1"/>
                  </a:lnTo>
                  <a:lnTo>
                    <a:pt y="9" x="0"/>
                  </a:lnTo>
                  <a:lnTo>
                    <a:pt y="17" x="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19" name="Shape 8119"/>
            <p:cNvSpPr/>
            <p:nvPr/>
          </p:nvSpPr>
          <p:spPr>
            <a:xfrm>
              <a:off y="4752975" x="9955211"/>
              <a:ext cy="25400" cx="34925"/>
            </a:xfrm>
            <a:custGeom>
              <a:pathLst>
                <a:path w="22" extrusionOk="0" h="16">
                  <a:moveTo>
                    <a:pt y="16" x="3"/>
                  </a:moveTo>
                  <a:lnTo>
                    <a:pt y="11" x="17"/>
                  </a:lnTo>
                  <a:lnTo>
                    <a:pt y="9" x="22"/>
                  </a:lnTo>
                  <a:lnTo>
                    <a:pt y="0" x="17"/>
                  </a:lnTo>
                  <a:lnTo>
                    <a:pt y="1" x="13"/>
                  </a:lnTo>
                  <a:lnTo>
                    <a:pt y="7" x="0"/>
                  </a:lnTo>
                  <a:lnTo>
                    <a:pt y="16" x="3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20" name="Shape 8120"/>
            <p:cNvSpPr/>
            <p:nvPr/>
          </p:nvSpPr>
          <p:spPr>
            <a:xfrm>
              <a:off y="4768850" x="9912350"/>
              <a:ext cy="22225" cx="33336"/>
            </a:xfrm>
            <a:custGeom>
              <a:pathLst>
                <a:path w="21" extrusionOk="0" h="14">
                  <a:moveTo>
                    <a:pt y="14" x="2"/>
                  </a:moveTo>
                  <a:lnTo>
                    <a:pt y="13" x="10"/>
                  </a:lnTo>
                  <a:lnTo>
                    <a:pt y="9" x="21"/>
                  </a:lnTo>
                  <a:lnTo>
                    <a:pt y="0" x="19"/>
                  </a:lnTo>
                  <a:lnTo>
                    <a:pt y="3" x="9"/>
                  </a:lnTo>
                  <a:lnTo>
                    <a:pt y="4" x="0"/>
                  </a:lnTo>
                  <a:lnTo>
                    <a:pt y="14" x="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21" name="Shape 8121"/>
            <p:cNvSpPr/>
            <p:nvPr/>
          </p:nvSpPr>
          <p:spPr>
            <a:xfrm>
              <a:off y="4779962" x="9867900"/>
              <a:ext cy="20637" cx="33336"/>
            </a:xfrm>
            <a:custGeom>
              <a:pathLst>
                <a:path w="21" extrusionOk="0" h="13">
                  <a:moveTo>
                    <a:pt y="13" x="1"/>
                  </a:moveTo>
                  <a:lnTo>
                    <a:pt y="10" x="20"/>
                  </a:lnTo>
                  <a:lnTo>
                    <a:pt y="10" x="21"/>
                  </a:lnTo>
                  <a:lnTo>
                    <a:pt y="0" x="18"/>
                  </a:lnTo>
                  <a:lnTo>
                    <a:pt y="0" x="18"/>
                  </a:lnTo>
                  <a:lnTo>
                    <a:pt y="4" x="0"/>
                  </a:lnTo>
                  <a:lnTo>
                    <a:pt y="13" x="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22" name="Shape 8122"/>
            <p:cNvSpPr/>
            <p:nvPr/>
          </p:nvSpPr>
          <p:spPr>
            <a:xfrm>
              <a:off y="4789487" x="9821861"/>
              <a:ext cy="17461" cx="31750"/>
            </a:xfrm>
            <a:custGeom>
              <a:pathLst>
                <a:path w="20" extrusionOk="0" h="11">
                  <a:moveTo>
                    <a:pt y="11" x="2"/>
                  </a:moveTo>
                  <a:lnTo>
                    <a:pt y="11" x="9"/>
                  </a:lnTo>
                  <a:lnTo>
                    <a:pt y="8" x="20"/>
                  </a:lnTo>
                  <a:lnTo>
                    <a:pt y="0" x="19"/>
                  </a:lnTo>
                  <a:lnTo>
                    <a:pt y="1" x="7"/>
                  </a:lnTo>
                  <a:lnTo>
                    <a:pt y="3" x="0"/>
                  </a:lnTo>
                  <a:lnTo>
                    <a:pt y="11" x="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23" name="Shape 8123"/>
            <p:cNvSpPr/>
            <p:nvPr/>
          </p:nvSpPr>
          <p:spPr>
            <a:xfrm>
              <a:off y="4794250" x="9777411"/>
              <a:ext cy="17461" cx="31750"/>
            </a:xfrm>
            <a:custGeom>
              <a:pathLst>
                <a:path w="20" extrusionOk="0" h="11">
                  <a:moveTo>
                    <a:pt y="11" x="0"/>
                  </a:moveTo>
                  <a:lnTo>
                    <a:pt y="10" x="15"/>
                  </a:lnTo>
                  <a:lnTo>
                    <a:pt y="10" x="20"/>
                  </a:lnTo>
                  <a:lnTo>
                    <a:pt y="0" x="18"/>
                  </a:lnTo>
                  <a:lnTo>
                    <a:pt y="1" x="14"/>
                  </a:lnTo>
                  <a:lnTo>
                    <a:pt y="1" x="0"/>
                  </a:lnTo>
                  <a:lnTo>
                    <a:pt y="11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24" name="Shape 8124"/>
            <p:cNvSpPr/>
            <p:nvPr/>
          </p:nvSpPr>
          <p:spPr>
            <a:xfrm>
              <a:off y="4797425" x="9729786"/>
              <a:ext cy="15875" cx="31750"/>
            </a:xfrm>
            <a:custGeom>
              <a:pathLst>
                <a:path w="20" extrusionOk="0" h="10">
                  <a:moveTo>
                    <a:pt y="10" x="1"/>
                  </a:moveTo>
                  <a:lnTo>
                    <a:pt y="0" x="0"/>
                  </a:lnTo>
                  <a:lnTo>
                    <a:pt y="0" x="20"/>
                  </a:lnTo>
                  <a:lnTo>
                    <a:pt y="9" x="20"/>
                  </a:lnTo>
                  <a:lnTo>
                    <a:pt y="10" x="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25" name="Shape 8125"/>
            <p:cNvSpPr/>
            <p:nvPr/>
          </p:nvSpPr>
          <p:spPr>
            <a:xfrm>
              <a:off y="4795837" x="9683750"/>
              <a:ext cy="15875" cx="31750"/>
            </a:xfrm>
            <a:custGeom>
              <a:pathLst>
                <a:path w="20" extrusionOk="0" h="10">
                  <a:moveTo>
                    <a:pt y="10" x="0"/>
                  </a:moveTo>
                  <a:lnTo>
                    <a:pt y="10" x="6"/>
                  </a:lnTo>
                  <a:lnTo>
                    <a:pt y="10" x="20"/>
                  </a:lnTo>
                  <a:lnTo>
                    <a:pt y="1" x="20"/>
                  </a:lnTo>
                  <a:lnTo>
                    <a:pt y="0" x="7"/>
                  </a:lnTo>
                  <a:lnTo>
                    <a:pt y="0" x="0"/>
                  </a:lnTo>
                  <a:lnTo>
                    <a:pt y="10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26" name="Shape 8126"/>
            <p:cNvSpPr/>
            <p:nvPr/>
          </p:nvSpPr>
          <p:spPr>
            <a:xfrm>
              <a:off y="4794250" x="9639300"/>
              <a:ext cy="17461" cx="31750"/>
            </a:xfrm>
            <a:custGeom>
              <a:pathLst>
                <a:path w="20" extrusionOk="0" h="11">
                  <a:moveTo>
                    <a:pt y="8" x="0"/>
                  </a:moveTo>
                  <a:lnTo>
                    <a:pt y="10" x="13"/>
                  </a:lnTo>
                  <a:lnTo>
                    <a:pt y="11" x="18"/>
                  </a:lnTo>
                  <a:lnTo>
                    <a:pt y="1" x="20"/>
                  </a:lnTo>
                  <a:lnTo>
                    <a:pt y="1" x="13"/>
                  </a:lnTo>
                  <a:lnTo>
                    <a:pt y="0" x="0"/>
                  </a:lnTo>
                  <a:lnTo>
                    <a:pt y="8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27" name="Shape 8127"/>
            <p:cNvSpPr/>
            <p:nvPr/>
          </p:nvSpPr>
          <p:spPr>
            <a:xfrm>
              <a:off y="4786312" x="9591675"/>
              <a:ext cy="20637" cx="31750"/>
            </a:xfrm>
            <a:custGeom>
              <a:pathLst>
                <a:path w="20" extrusionOk="0" h="13">
                  <a:moveTo>
                    <a:pt y="9" x="0"/>
                  </a:moveTo>
                  <a:lnTo>
                    <a:pt y="10" x="0"/>
                  </a:lnTo>
                  <a:lnTo>
                    <a:pt y="13" x="20"/>
                  </a:lnTo>
                  <a:lnTo>
                    <a:pt y="3" x="20"/>
                  </a:lnTo>
                  <a:lnTo>
                    <a:pt y="0" x="1"/>
                  </a:lnTo>
                  <a:lnTo>
                    <a:pt y="0" x="1"/>
                  </a:lnTo>
                  <a:lnTo>
                    <a:pt y="9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28" name="Shape 8128"/>
            <p:cNvSpPr/>
            <p:nvPr/>
          </p:nvSpPr>
          <p:spPr>
            <a:xfrm>
              <a:off y="4778375" x="9545636"/>
              <a:ext cy="19050" cx="31750"/>
            </a:xfrm>
            <a:custGeom>
              <a:pathLst>
                <a:path w="20" extrusionOk="0" h="12">
                  <a:moveTo>
                    <a:pt y="8" x="0"/>
                  </a:moveTo>
                  <a:lnTo>
                    <a:pt y="11" x="9"/>
                  </a:lnTo>
                  <a:lnTo>
                    <a:pt y="12" x="19"/>
                  </a:lnTo>
                  <a:lnTo>
                    <a:pt y="3" x="20"/>
                  </a:lnTo>
                  <a:lnTo>
                    <a:pt y="1" x="12"/>
                  </a:lnTo>
                  <a:lnTo>
                    <a:pt y="0" x="2"/>
                  </a:lnTo>
                  <a:lnTo>
                    <a:pt y="8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29" name="Shape 8129"/>
            <p:cNvSpPr/>
            <p:nvPr/>
          </p:nvSpPr>
          <p:spPr>
            <a:xfrm>
              <a:off y="4764087" x="9501186"/>
              <a:ext cy="22225" cx="33336"/>
            </a:xfrm>
            <a:custGeom>
              <a:pathLst>
                <a:path w="21" extrusionOk="0" h="14">
                  <a:moveTo>
                    <a:pt y="9" x="0"/>
                  </a:moveTo>
                  <a:lnTo>
                    <a:pt y="10" x="1"/>
                  </a:lnTo>
                  <a:lnTo>
                    <a:pt y="14" x="18"/>
                  </a:lnTo>
                  <a:lnTo>
                    <a:pt y="6" x="21"/>
                  </a:lnTo>
                  <a:lnTo>
                    <a:pt y="0" x="4"/>
                  </a:lnTo>
                  <a:lnTo>
                    <a:pt y="0" x="3"/>
                  </a:lnTo>
                  <a:lnTo>
                    <a:pt y="9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30" name="Shape 8130"/>
            <p:cNvSpPr/>
            <p:nvPr/>
          </p:nvSpPr>
          <p:spPr>
            <a:xfrm>
              <a:off y="4746625" x="9458325"/>
              <a:ext cy="26987" cx="33336"/>
            </a:xfrm>
            <a:custGeom>
              <a:pathLst>
                <a:path w="21" extrusionOk="0" h="17">
                  <a:moveTo>
                    <a:pt y="10" x="0"/>
                  </a:moveTo>
                  <a:lnTo>
                    <a:pt y="15" x="13"/>
                  </a:lnTo>
                  <a:lnTo>
                    <a:pt y="17" x="18"/>
                  </a:lnTo>
                  <a:lnTo>
                    <a:pt y="8" x="21"/>
                  </a:lnTo>
                  <a:lnTo>
                    <a:pt y="5" x="15"/>
                  </a:lnTo>
                  <a:lnTo>
                    <a:pt y="0" x="3"/>
                  </a:lnTo>
                  <a:lnTo>
                    <a:pt y="10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31" name="Shape 8131"/>
            <p:cNvSpPr/>
            <p:nvPr/>
          </p:nvSpPr>
          <p:spPr>
            <a:xfrm>
              <a:off y="4722812" x="9417050"/>
              <a:ext cy="30161" cx="33336"/>
            </a:xfrm>
            <a:custGeom>
              <a:pathLst>
                <a:path w="21" extrusionOk="0" h="19">
                  <a:moveTo>
                    <a:pt y="9" x="0"/>
                  </a:moveTo>
                  <a:lnTo>
                    <a:pt y="16" x="10"/>
                  </a:lnTo>
                  <a:lnTo>
                    <a:pt y="19" x="17"/>
                  </a:lnTo>
                  <a:lnTo>
                    <a:pt y="10" x="21"/>
                  </a:lnTo>
                  <a:lnTo>
                    <a:pt y="8" x="16"/>
                  </a:lnTo>
                  <a:lnTo>
                    <a:pt y="0" x="4"/>
                  </a:lnTo>
                  <a:lnTo>
                    <a:pt y="9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32" name="Shape 8132"/>
            <p:cNvSpPr/>
            <p:nvPr/>
          </p:nvSpPr>
          <p:spPr>
            <a:xfrm>
              <a:off y="4691062" x="9383711"/>
              <a:ext cy="34925" cx="28575"/>
            </a:xfrm>
            <a:custGeom>
              <a:pathLst>
                <a:path w="18" extrusionOk="0" h="22">
                  <a:moveTo>
                    <a:pt y="6" x="0"/>
                  </a:moveTo>
                  <a:lnTo>
                    <a:pt y="10" x="3"/>
                  </a:lnTo>
                  <a:lnTo>
                    <a:pt y="19" x="10"/>
                  </a:lnTo>
                  <a:lnTo>
                    <a:pt y="22" x="12"/>
                  </a:lnTo>
                  <a:lnTo>
                    <a:pt y="15" x="18"/>
                  </a:lnTo>
                  <a:lnTo>
                    <a:pt y="13" x="17"/>
                  </a:lnTo>
                  <a:lnTo>
                    <a:pt y="5" x="10"/>
                  </a:lnTo>
                  <a:lnTo>
                    <a:pt y="0" x="7"/>
                  </a:lnTo>
                  <a:lnTo>
                    <a:pt y="6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33" name="Shape 8133"/>
            <p:cNvSpPr/>
            <p:nvPr/>
          </p:nvSpPr>
          <p:spPr>
            <a:xfrm>
              <a:off y="4660900" x="9369425"/>
              <a:ext cy="26987" cx="19050"/>
            </a:xfrm>
            <a:custGeom>
              <a:pathLst>
                <a:path w="12" extrusionOk="0" h="17">
                  <a:moveTo>
                    <a:pt y="0" x="0"/>
                  </a:moveTo>
                  <a:lnTo>
                    <a:pt y="0" x="0"/>
                  </a:lnTo>
                  <a:lnTo>
                    <a:pt y="10" x="2"/>
                  </a:lnTo>
                  <a:lnTo>
                    <a:pt y="17" x="3"/>
                  </a:lnTo>
                  <a:lnTo>
                    <a:pt y="12" x="12"/>
                  </a:lnTo>
                  <a:lnTo>
                    <a:pt y="8" x="10"/>
                  </a:lnTo>
                  <a:lnTo>
                    <a:pt y="0" x="10"/>
                  </a:lnTo>
                  <a:lnTo>
                    <a:pt y="0" x="1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34" name="Shape 8134"/>
            <p:cNvSpPr/>
            <p:nvPr/>
          </p:nvSpPr>
          <p:spPr>
            <a:xfrm>
              <a:off y="4652962" x="9369425"/>
              <a:ext cy="7937" cx="15875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35" name="Shape 8135"/>
            <p:cNvSpPr/>
            <p:nvPr/>
          </p:nvSpPr>
          <p:spPr>
            <a:xfrm>
              <a:off y="4608512" x="9374186"/>
              <a:ext cy="31750" cx="28575"/>
            </a:xfrm>
            <a:custGeom>
              <a:pathLst>
                <a:path w="18" extrusionOk="0" h="20">
                  <a:moveTo>
                    <a:pt y="0" x="10"/>
                  </a:moveTo>
                  <a:lnTo>
                    <a:pt y="3" x="9"/>
                  </a:lnTo>
                  <a:lnTo>
                    <a:pt y="13" x="1"/>
                  </a:lnTo>
                  <a:lnTo>
                    <a:pt y="18" x="0"/>
                  </a:lnTo>
                  <a:lnTo>
                    <a:pt y="20" x="9"/>
                  </a:lnTo>
                  <a:lnTo>
                    <a:pt y="17" x="10"/>
                  </a:lnTo>
                  <a:lnTo>
                    <a:pt y="8" x="16"/>
                  </a:lnTo>
                  <a:lnTo>
                    <a:pt y="5" x="18"/>
                  </a:lnTo>
                  <a:lnTo>
                    <a:pt y="0" x="1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36" name="Shape 8136"/>
            <p:cNvSpPr/>
            <p:nvPr/>
          </p:nvSpPr>
          <p:spPr>
            <a:xfrm>
              <a:off y="4576762" x="9401175"/>
              <a:ext cy="28575" cx="36511"/>
            </a:xfrm>
            <a:custGeom>
              <a:pathLst>
                <a:path w="23" extrusionOk="0" h="18">
                  <a:moveTo>
                    <a:pt y="0" x="17"/>
                  </a:moveTo>
                  <a:lnTo>
                    <a:pt y="6" x="9"/>
                  </a:lnTo>
                  <a:lnTo>
                    <a:pt y="13" x="0"/>
                  </a:lnTo>
                  <a:lnTo>
                    <a:pt y="18" x="7"/>
                  </a:lnTo>
                  <a:lnTo>
                    <a:pt y="13" x="14"/>
                  </a:lnTo>
                  <a:lnTo>
                    <a:pt y="8" x="23"/>
                  </a:lnTo>
                  <a:lnTo>
                    <a:pt y="0" x="17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37" name="Shape 8137"/>
            <p:cNvSpPr/>
            <p:nvPr/>
          </p:nvSpPr>
          <p:spPr>
            <a:xfrm>
              <a:off y="4554537" x="9442450"/>
              <a:ext cy="26987" cx="33336"/>
            </a:xfrm>
            <a:custGeom>
              <a:pathLst>
                <a:path w="21" extrusionOk="0" h="17">
                  <a:moveTo>
                    <a:pt y="0" x="17"/>
                  </a:moveTo>
                  <a:lnTo>
                    <a:pt y="4" x="7"/>
                  </a:lnTo>
                  <a:lnTo>
                    <a:pt y="8" x="0"/>
                  </a:lnTo>
                  <a:lnTo>
                    <a:pt y="17" x="4"/>
                  </a:lnTo>
                  <a:lnTo>
                    <a:pt y="12" x="11"/>
                  </a:lnTo>
                  <a:lnTo>
                    <a:pt y="8" x="21"/>
                  </a:lnTo>
                  <a:lnTo>
                    <a:pt y="0" x="17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38" name="Shape 8138"/>
            <p:cNvSpPr/>
            <p:nvPr/>
          </p:nvSpPr>
          <p:spPr>
            <a:xfrm>
              <a:off y="4538662" x="9485311"/>
              <a:ext cy="23811" cx="33336"/>
            </a:xfrm>
            <a:custGeom>
              <a:pathLst>
                <a:path w="21" extrusionOk="0" h="15">
                  <a:moveTo>
                    <a:pt y="0" x="18"/>
                  </a:moveTo>
                  <a:lnTo>
                    <a:pt y="1" x="11"/>
                  </a:lnTo>
                  <a:lnTo>
                    <a:pt y="7" x="0"/>
                  </a:lnTo>
                  <a:lnTo>
                    <a:pt y="15" x="3"/>
                  </a:lnTo>
                  <a:lnTo>
                    <a:pt y="11" x="14"/>
                  </a:lnTo>
                  <a:lnTo>
                    <a:pt y="8" x="21"/>
                  </a:lnTo>
                  <a:lnTo>
                    <a:pt y="0" x="18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39" name="Shape 8139"/>
            <p:cNvSpPr/>
            <p:nvPr/>
          </p:nvSpPr>
          <p:spPr>
            <a:xfrm>
              <a:off y="4525962" x="9528175"/>
              <a:ext cy="20637" cx="33336"/>
            </a:xfrm>
            <a:custGeom>
              <a:pathLst>
                <a:path w="21" extrusionOk="0" h="13">
                  <a:moveTo>
                    <a:pt y="0" x="20"/>
                  </a:moveTo>
                  <a:lnTo>
                    <a:pt y="5" x="1"/>
                  </a:lnTo>
                  <a:lnTo>
                    <a:pt y="5" x="0"/>
                  </a:lnTo>
                  <a:lnTo>
                    <a:pt y="13" x="3"/>
                  </a:lnTo>
                  <a:lnTo>
                    <a:pt y="13" x="4"/>
                  </a:lnTo>
                  <a:lnTo>
                    <a:pt y="9" x="21"/>
                  </a:lnTo>
                  <a:lnTo>
                    <a:pt y="0" x="2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40" name="Shape 8140"/>
            <p:cNvSpPr/>
            <p:nvPr/>
          </p:nvSpPr>
          <p:spPr>
            <a:xfrm>
              <a:off y="4518025" x="9572625"/>
              <a:ext cy="20637" cx="34925"/>
            </a:xfrm>
            <a:custGeom>
              <a:pathLst>
                <a:path w="22" extrusionOk="0" h="13">
                  <a:moveTo>
                    <a:pt y="0" x="20"/>
                  </a:moveTo>
                  <a:lnTo>
                    <a:pt y="1" x="12"/>
                  </a:lnTo>
                  <a:lnTo>
                    <a:pt y="3" x="0"/>
                  </a:lnTo>
                  <a:lnTo>
                    <a:pt y="13" x="3"/>
                  </a:lnTo>
                  <a:lnTo>
                    <a:pt y="10" x="13"/>
                  </a:lnTo>
                  <a:lnTo>
                    <a:pt y="8" x="22"/>
                  </a:lnTo>
                  <a:lnTo>
                    <a:pt y="0" x="2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41" name="Shape 8141"/>
            <p:cNvSpPr/>
            <p:nvPr/>
          </p:nvSpPr>
          <p:spPr>
            <a:xfrm>
              <a:off y="4510087" x="9620250"/>
              <a:ext cy="19050" cx="31750"/>
            </a:xfrm>
            <a:custGeom>
              <a:pathLst>
                <a:path w="20" extrusionOk="0" h="12">
                  <a:moveTo>
                    <a:pt y="0" x="19"/>
                  </a:moveTo>
                  <a:lnTo>
                    <a:pt y="3" x="3"/>
                  </a:lnTo>
                  <a:lnTo>
                    <a:pt y="3" x="0"/>
                  </a:lnTo>
                  <a:lnTo>
                    <a:pt y="12" x="2"/>
                  </a:lnTo>
                  <a:lnTo>
                    <a:pt y="12" x="3"/>
                  </a:lnTo>
                  <a:lnTo>
                    <a:pt y="10" x="20"/>
                  </a:lnTo>
                  <a:lnTo>
                    <a:pt y="0" x="19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42" name="Shape 8142"/>
            <p:cNvSpPr/>
            <p:nvPr/>
          </p:nvSpPr>
          <p:spPr>
            <a:xfrm>
              <a:off y="4508500" x="9666286"/>
              <a:ext cy="15875" cx="31750"/>
            </a:xfrm>
            <a:custGeom>
              <a:pathLst>
                <a:path w="20" extrusionOk="0" h="10">
                  <a:moveTo>
                    <a:pt y="0" x="20"/>
                  </a:moveTo>
                  <a:lnTo>
                    <a:pt y="0" x="17"/>
                  </a:lnTo>
                  <a:lnTo>
                    <a:pt y="1" x="0"/>
                  </a:lnTo>
                  <a:lnTo>
                    <a:pt y="10" x="1"/>
                  </a:lnTo>
                  <a:lnTo>
                    <a:pt y="10" x="18"/>
                  </a:lnTo>
                  <a:lnTo>
                    <a:pt y="10" x="20"/>
                  </a:lnTo>
                  <a:lnTo>
                    <a:pt y="0" x="2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43" name="Shape 8143"/>
            <p:cNvSpPr/>
            <p:nvPr/>
          </p:nvSpPr>
          <p:spPr>
            <a:xfrm>
              <a:off y="4508500" x="9713911"/>
              <a:ext cy="15875" cx="15875"/>
            </a:xfrm>
            <a:custGeom>
              <a:pathLst>
                <a:path w="10" extrusionOk="0" h="10">
                  <a:moveTo>
                    <a:pt y="0" x="10"/>
                  </a:moveTo>
                  <a:lnTo>
                    <a:pt y="0" x="10"/>
                  </a:lnTo>
                  <a:lnTo>
                    <a:pt y="0" x="0"/>
                  </a:lnTo>
                  <a:lnTo>
                    <a:pt y="10" x="0"/>
                  </a:lnTo>
                  <a:lnTo>
                    <a:pt y="9" x="10"/>
                  </a:lnTo>
                  <a:lnTo>
                    <a:pt y="9" x="10"/>
                  </a:lnTo>
                  <a:lnTo>
                    <a:pt y="0" x="1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44" name="Shape 8144"/>
            <p:cNvSpPr/>
            <p:nvPr/>
          </p:nvSpPr>
          <p:spPr>
            <a:xfrm>
              <a:off y="4743450" x="9636125"/>
              <a:ext cy="125412" cx="122237"/>
            </a:xfrm>
            <a:custGeom>
              <a:pathLst>
                <a:path w="77" extrusionOk="0" h="79">
                  <a:moveTo>
                    <a:pt y="79" x="77"/>
                  </a:moveTo>
                  <a:lnTo>
                    <a:pt y="0" x="53"/>
                  </a:lnTo>
                  <a:lnTo>
                    <a:pt y="63" x="0"/>
                  </a:lnTo>
                  <a:lnTo>
                    <a:pt y="79" x="77"/>
                  </a:lnTo>
                  <a:lnTo>
                    <a:pt y="0" x="53"/>
                  </a:lnTo>
                  <a:lnTo>
                    <a:pt y="79" x="77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45" name="Shape 8145"/>
            <p:cNvSpPr/>
            <p:nvPr/>
          </p:nvSpPr>
          <p:spPr>
            <a:xfrm>
              <a:off y="4843462" x="8234361"/>
              <a:ext cy="882650" cx="1476375"/>
            </a:xfrm>
            <a:custGeom>
              <a:pathLst>
                <a:path w="930" extrusionOk="0" h="556">
                  <a:moveTo>
                    <a:pt y="556" x="15"/>
                  </a:moveTo>
                  <a:lnTo>
                    <a:pt y="537" x="20"/>
                  </a:lnTo>
                  <a:lnTo>
                    <a:pt y="519" x="24"/>
                  </a:lnTo>
                  <a:lnTo>
                    <a:pt y="502" x="30"/>
                  </a:lnTo>
                  <a:lnTo>
                    <a:pt y="486" x="35"/>
                  </a:lnTo>
                  <a:lnTo>
                    <a:pt y="472" x="43"/>
                  </a:lnTo>
                  <a:lnTo>
                    <a:pt y="457" x="51"/>
                  </a:lnTo>
                  <a:lnTo>
                    <a:pt y="446" x="60"/>
                  </a:lnTo>
                  <a:lnTo>
                    <a:pt y="435" x="68"/>
                  </a:lnTo>
                  <a:lnTo>
                    <a:pt y="423" x="80"/>
                  </a:lnTo>
                  <a:lnTo>
                    <a:pt y="413" x="90"/>
                  </a:lnTo>
                  <a:lnTo>
                    <a:pt y="405" x="101"/>
                  </a:lnTo>
                  <a:lnTo>
                    <a:pt y="396" x="114"/>
                  </a:lnTo>
                  <a:lnTo>
                    <a:pt y="389" x="127"/>
                  </a:lnTo>
                  <a:lnTo>
                    <a:pt y="382" x="139"/>
                  </a:lnTo>
                  <a:lnTo>
                    <a:pt y="376" x="154"/>
                  </a:lnTo>
                  <a:lnTo>
                    <a:pt y="371" x="168"/>
                  </a:lnTo>
                  <a:lnTo>
                    <a:pt y="361" x="198"/>
                  </a:lnTo>
                  <a:lnTo>
                    <a:pt y="353" x="231"/>
                  </a:lnTo>
                  <a:lnTo>
                    <a:pt y="348" x="265"/>
                  </a:lnTo>
                  <a:lnTo>
                    <a:pt y="343" x="300"/>
                  </a:lnTo>
                  <a:lnTo>
                    <a:pt y="338" x="375"/>
                  </a:lnTo>
                  <a:lnTo>
                    <a:pt y="333" x="451"/>
                  </a:lnTo>
                  <a:lnTo>
                    <a:pt y="331" x="490"/>
                  </a:lnTo>
                  <a:lnTo>
                    <a:pt y="326" x="528"/>
                  </a:lnTo>
                  <a:lnTo>
                    <a:pt y="322" x="567"/>
                  </a:lnTo>
                  <a:lnTo>
                    <a:pt y="316" x="605"/>
                  </a:lnTo>
                  <a:lnTo>
                    <a:pt y="308" x="642"/>
                  </a:lnTo>
                  <a:lnTo>
                    <a:pt y="298" x="678"/>
                  </a:lnTo>
                  <a:lnTo>
                    <a:pt y="292" x="697"/>
                  </a:lnTo>
                  <a:lnTo>
                    <a:pt y="286" x="714"/>
                  </a:lnTo>
                  <a:lnTo>
                    <a:pt y="278" x="731"/>
                  </a:lnTo>
                  <a:lnTo>
                    <a:pt y="271" x="746"/>
                  </a:lnTo>
                  <a:lnTo>
                    <a:pt y="262" x="764"/>
                  </a:lnTo>
                  <a:lnTo>
                    <a:pt y="252" x="779"/>
                  </a:lnTo>
                  <a:lnTo>
                    <a:pt y="241" x="793"/>
                  </a:lnTo>
                  <a:lnTo>
                    <a:pt y="229" x="809"/>
                  </a:lnTo>
                  <a:lnTo>
                    <a:pt y="217" x="823"/>
                  </a:lnTo>
                  <a:lnTo>
                    <a:pt y="204" x="836"/>
                  </a:lnTo>
                  <a:lnTo>
                    <a:pt y="190" x="849"/>
                  </a:lnTo>
                  <a:lnTo>
                    <a:pt y="174" x="862"/>
                  </a:lnTo>
                  <a:lnTo>
                    <a:pt y="157" x="873"/>
                  </a:lnTo>
                  <a:lnTo>
                    <a:pt y="138" x="883"/>
                  </a:lnTo>
                  <a:lnTo>
                    <a:pt y="118" x="893"/>
                  </a:lnTo>
                  <a:lnTo>
                    <a:pt y="98" x="903"/>
                  </a:lnTo>
                  <a:lnTo>
                    <a:pt y="77" x="910"/>
                  </a:lnTo>
                  <a:lnTo>
                    <a:pt y="53" x="919"/>
                  </a:lnTo>
                  <a:lnTo>
                    <a:pt y="28" x="925"/>
                  </a:lnTo>
                  <a:lnTo>
                    <a:pt y="3" x="930"/>
                  </a:lnTo>
                  <a:lnTo>
                    <a:pt y="0" x="916"/>
                  </a:lnTo>
                  <a:lnTo>
                    <a:pt y="26" x="910"/>
                  </a:lnTo>
                  <a:lnTo>
                    <a:pt y="48" x="903"/>
                  </a:lnTo>
                  <a:lnTo>
                    <a:pt y="71" x="896"/>
                  </a:lnTo>
                  <a:lnTo>
                    <a:pt y="93" x="889"/>
                  </a:lnTo>
                  <a:lnTo>
                    <a:pt y="113" x="880"/>
                  </a:lnTo>
                  <a:lnTo>
                    <a:pt y="131" x="870"/>
                  </a:lnTo>
                  <a:lnTo>
                    <a:pt y="148" x="860"/>
                  </a:lnTo>
                  <a:lnTo>
                    <a:pt y="164" x="849"/>
                  </a:lnTo>
                  <a:lnTo>
                    <a:pt y="180" x="838"/>
                  </a:lnTo>
                  <a:lnTo>
                    <a:pt y="194" x="825"/>
                  </a:lnTo>
                  <a:lnTo>
                    <a:pt y="207" x="812"/>
                  </a:lnTo>
                  <a:lnTo>
                    <a:pt y="218" x="799"/>
                  </a:lnTo>
                  <a:lnTo>
                    <a:pt y="229" x="785"/>
                  </a:lnTo>
                  <a:lnTo>
                    <a:pt y="239" x="771"/>
                  </a:lnTo>
                  <a:lnTo>
                    <a:pt y="248" x="755"/>
                  </a:lnTo>
                  <a:lnTo>
                    <a:pt y="257" x="741"/>
                  </a:lnTo>
                  <a:lnTo>
                    <a:pt y="265" x="724"/>
                  </a:lnTo>
                  <a:lnTo>
                    <a:pt y="272" x="708"/>
                  </a:lnTo>
                  <a:lnTo>
                    <a:pt y="278" x="691"/>
                  </a:lnTo>
                  <a:lnTo>
                    <a:pt y="284" x="674"/>
                  </a:lnTo>
                  <a:lnTo>
                    <a:pt y="294" x="638"/>
                  </a:lnTo>
                  <a:lnTo>
                    <a:pt y="301" x="603"/>
                  </a:lnTo>
                  <a:lnTo>
                    <a:pt y="306" x="565"/>
                  </a:lnTo>
                  <a:lnTo>
                    <a:pt y="312" x="527"/>
                  </a:lnTo>
                  <a:lnTo>
                    <a:pt y="315" x="489"/>
                  </a:lnTo>
                  <a:lnTo>
                    <a:pt y="318" x="450"/>
                  </a:lnTo>
                  <a:lnTo>
                    <a:pt y="322" x="373"/>
                  </a:lnTo>
                  <a:lnTo>
                    <a:pt y="329" x="299"/>
                  </a:lnTo>
                  <a:lnTo>
                    <a:pt y="333" x="263"/>
                  </a:lnTo>
                  <a:lnTo>
                    <a:pt y="339" x="228"/>
                  </a:lnTo>
                  <a:lnTo>
                    <a:pt y="346" x="195"/>
                  </a:lnTo>
                  <a:lnTo>
                    <a:pt y="356" x="164"/>
                  </a:lnTo>
                  <a:lnTo>
                    <a:pt y="362" x="148"/>
                  </a:lnTo>
                  <a:lnTo>
                    <a:pt y="369" x="132"/>
                  </a:lnTo>
                  <a:lnTo>
                    <a:pt y="376" x="119"/>
                  </a:lnTo>
                  <a:lnTo>
                    <a:pt y="383" x="105"/>
                  </a:lnTo>
                  <a:lnTo>
                    <a:pt y="392" x="92"/>
                  </a:lnTo>
                  <a:lnTo>
                    <a:pt y="402" x="80"/>
                  </a:lnTo>
                  <a:lnTo>
                    <a:pt y="412" x="68"/>
                  </a:lnTo>
                  <a:lnTo>
                    <a:pt y="425" x="57"/>
                  </a:lnTo>
                  <a:lnTo>
                    <a:pt y="436" x="47"/>
                  </a:lnTo>
                  <a:lnTo>
                    <a:pt y="450" x="38"/>
                  </a:lnTo>
                  <a:lnTo>
                    <a:pt y="465" x="30"/>
                  </a:lnTo>
                  <a:lnTo>
                    <a:pt y="480" x="21"/>
                  </a:lnTo>
                  <a:lnTo>
                    <a:pt y="497" x="15"/>
                  </a:lnTo>
                  <a:lnTo>
                    <a:pt y="514" x="10"/>
                  </a:lnTo>
                  <a:lnTo>
                    <a:pt y="534" x="4"/>
                  </a:lnTo>
                  <a:lnTo>
                    <a:pt y="554" x="0"/>
                  </a:lnTo>
                  <a:lnTo>
                    <a:pt y="556" x="1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46" name="Shape 8146"/>
            <p:cNvSpPr/>
            <p:nvPr/>
          </p:nvSpPr>
          <p:spPr>
            <a:xfrm>
              <a:off y="3924300" x="9486900"/>
              <a:ext cy="457200" cx="457199"/>
            </a:xfrm>
            <a:custGeom>
              <a:pathLst>
                <a:path w="235" extrusionOk="0" h="219">
                  <a:moveTo>
                    <a:pt y="159" x="116"/>
                  </a:moveTo>
                  <a:lnTo>
                    <a:pt y="164" x="113"/>
                  </a:lnTo>
                  <a:lnTo>
                    <a:pt y="176" x="103"/>
                  </a:lnTo>
                  <a:lnTo>
                    <a:pt y="188" x="94"/>
                  </a:lnTo>
                  <a:lnTo>
                    <a:pt y="198" x="87"/>
                  </a:lnTo>
                  <a:lnTo>
                    <a:pt y="205" x="79"/>
                  </a:lnTo>
                  <a:lnTo>
                    <a:pt y="212" x="71"/>
                  </a:lnTo>
                  <a:lnTo>
                    <a:pt y="217" x="64"/>
                  </a:lnTo>
                  <a:lnTo>
                    <a:pt y="218" x="59"/>
                  </a:lnTo>
                  <a:lnTo>
                    <a:pt y="219" x="53"/>
                  </a:lnTo>
                  <a:lnTo>
                    <a:pt y="219" x="46"/>
                  </a:lnTo>
                  <a:lnTo>
                    <a:pt y="217" x="38"/>
                  </a:lnTo>
                  <a:lnTo>
                    <a:pt y="214" x="33"/>
                  </a:lnTo>
                  <a:lnTo>
                    <a:pt y="208" x="26"/>
                  </a:lnTo>
                  <a:lnTo>
                    <a:pt y="202" x="18"/>
                  </a:lnTo>
                  <a:lnTo>
                    <a:pt y="195" x="13"/>
                  </a:lnTo>
                  <a:lnTo>
                    <a:pt y="186" x="6"/>
                  </a:lnTo>
                  <a:lnTo>
                    <a:pt y="175" x="0"/>
                  </a:lnTo>
                  <a:lnTo>
                    <a:pt y="176" x="3"/>
                  </a:lnTo>
                  <a:lnTo>
                    <a:pt y="176" x="4"/>
                  </a:lnTo>
                  <a:lnTo>
                    <a:pt y="175" x="13"/>
                  </a:lnTo>
                  <a:lnTo>
                    <a:pt y="174" x="20"/>
                  </a:lnTo>
                  <a:lnTo>
                    <a:pt y="169" x="28"/>
                  </a:lnTo>
                  <a:lnTo>
                    <a:pt y="164" x="37"/>
                  </a:lnTo>
                  <a:lnTo>
                    <a:pt y="158" x="46"/>
                  </a:lnTo>
                  <a:lnTo>
                    <a:pt y="149" x="54"/>
                  </a:lnTo>
                  <a:lnTo>
                    <a:pt y="139" x="64"/>
                  </a:lnTo>
                  <a:lnTo>
                    <a:pt y="129" x="73"/>
                  </a:lnTo>
                  <a:lnTo>
                    <a:pt y="121" x="79"/>
                  </a:lnTo>
                  <a:lnTo>
                    <a:pt y="112" x="71"/>
                  </a:lnTo>
                  <a:lnTo>
                    <a:pt y="95" x="56"/>
                  </a:lnTo>
                  <a:lnTo>
                    <a:pt y="78" x="46"/>
                  </a:lnTo>
                  <a:lnTo>
                    <a:pt y="70" x="41"/>
                  </a:lnTo>
                  <a:lnTo>
                    <a:pt y="63" x="38"/>
                  </a:lnTo>
                  <a:lnTo>
                    <a:pt y="56" x="37"/>
                  </a:lnTo>
                  <a:lnTo>
                    <a:pt y="50" x="37"/>
                  </a:lnTo>
                  <a:lnTo>
                    <a:pt y="45" x="37"/>
                  </a:lnTo>
                  <a:lnTo>
                    <a:pt y="39" x="38"/>
                  </a:lnTo>
                  <a:lnTo>
                    <a:pt y="33" x="41"/>
                  </a:lnTo>
                  <a:lnTo>
                    <a:pt y="27" x="46"/>
                  </a:lnTo>
                  <a:lnTo>
                    <a:pt y="15" x="57"/>
                  </a:lnTo>
                  <a:lnTo>
                    <a:pt y="0" x="74"/>
                  </a:lnTo>
                  <a:lnTo>
                    <a:pt y="19" x="79"/>
                  </a:lnTo>
                  <a:lnTo>
                    <a:pt y="36" x="86"/>
                  </a:lnTo>
                  <a:lnTo>
                    <a:pt y="55" x="94"/>
                  </a:lnTo>
                  <a:lnTo>
                    <a:pt y="72" x="106"/>
                  </a:lnTo>
                  <a:lnTo>
                    <a:pt y="80" x="113"/>
                  </a:lnTo>
                  <a:lnTo>
                    <a:pt y="73" x="119"/>
                  </a:lnTo>
                  <a:lnTo>
                    <a:pt y="62" x="129"/>
                  </a:lnTo>
                  <a:lnTo>
                    <a:pt y="52" x="139"/>
                  </a:lnTo>
                  <a:lnTo>
                    <a:pt y="43" x="147"/>
                  </a:lnTo>
                  <a:lnTo>
                    <a:pt y="36" x="156"/>
                  </a:lnTo>
                  <a:lnTo>
                    <a:pt y="30" x="166"/>
                  </a:lnTo>
                  <a:lnTo>
                    <a:pt y="26" x="173"/>
                  </a:lnTo>
                  <a:lnTo>
                    <a:pt y="25" x="182"/>
                  </a:lnTo>
                  <a:lnTo>
                    <a:pt y="23" x="190"/>
                  </a:lnTo>
                  <a:lnTo>
                    <a:pt y="23" x="196"/>
                  </a:lnTo>
                  <a:lnTo>
                    <a:pt y="26" x="202"/>
                  </a:lnTo>
                  <a:lnTo>
                    <a:pt y="29" x="208"/>
                  </a:lnTo>
                  <a:lnTo>
                    <a:pt y="33" x="212"/>
                  </a:lnTo>
                  <a:lnTo>
                    <a:pt y="37" x="216"/>
                  </a:lnTo>
                  <a:lnTo>
                    <a:pt y="45" x="220"/>
                  </a:lnTo>
                  <a:lnTo>
                    <a:pt y="52" x="225"/>
                  </a:lnTo>
                  <a:lnTo>
                    <a:pt y="60" x="228"/>
                  </a:lnTo>
                  <a:lnTo>
                    <a:pt y="60" x="225"/>
                  </a:lnTo>
                  <a:lnTo>
                    <a:pt y="60" x="223"/>
                  </a:lnTo>
                  <a:lnTo>
                    <a:pt y="62" x="216"/>
                  </a:lnTo>
                  <a:lnTo>
                    <a:pt y="65" x="209"/>
                  </a:lnTo>
                  <a:lnTo>
                    <a:pt y="69" x="200"/>
                  </a:lnTo>
                  <a:lnTo>
                    <a:pt y="76" x="190"/>
                  </a:lnTo>
                  <a:lnTo>
                    <a:pt y="83" x="182"/>
                  </a:lnTo>
                  <a:lnTo>
                    <a:pt y="92" x="172"/>
                  </a:lnTo>
                  <a:lnTo>
                    <a:pt y="101" x="165"/>
                  </a:lnTo>
                  <a:lnTo>
                    <a:pt y="109" x="156"/>
                  </a:lnTo>
                  <a:lnTo>
                    <a:pt y="119" x="149"/>
                  </a:lnTo>
                  <a:lnTo>
                    <a:pt y="126" x="156"/>
                  </a:lnTo>
                  <a:lnTo>
                    <a:pt y="135" x="166"/>
                  </a:lnTo>
                  <a:lnTo>
                    <a:pt y="142" x="176"/>
                  </a:lnTo>
                  <a:lnTo>
                    <a:pt y="148" x="185"/>
                  </a:lnTo>
                  <a:lnTo>
                    <a:pt y="154" x="195"/>
                  </a:lnTo>
                  <a:lnTo>
                    <a:pt y="158" x="205"/>
                  </a:lnTo>
                  <a:lnTo>
                    <a:pt y="161" x="215"/>
                  </a:lnTo>
                  <a:lnTo>
                    <a:pt y="162" x="225"/>
                  </a:lnTo>
                  <a:lnTo>
                    <a:pt y="162" x="235"/>
                  </a:lnTo>
                  <a:lnTo>
                    <a:pt y="174" x="229"/>
                  </a:lnTo>
                  <a:lnTo>
                    <a:pt y="182" x="223"/>
                  </a:lnTo>
                  <a:lnTo>
                    <a:pt y="189" x="218"/>
                  </a:lnTo>
                  <a:lnTo>
                    <a:pt y="197" x="212"/>
                  </a:lnTo>
                  <a:lnTo>
                    <a:pt y="201" x="206"/>
                  </a:lnTo>
                  <a:lnTo>
                    <a:pt y="204" x="200"/>
                  </a:lnTo>
                  <a:lnTo>
                    <a:pt y="207" x="195"/>
                  </a:lnTo>
                  <a:lnTo>
                    <a:pt y="207" x="189"/>
                  </a:lnTo>
                  <a:lnTo>
                    <a:pt y="207" x="183"/>
                  </a:lnTo>
                  <a:lnTo>
                    <a:pt y="205" x="178"/>
                  </a:lnTo>
                  <a:lnTo>
                    <a:pt y="202" x="170"/>
                  </a:lnTo>
                  <a:lnTo>
                    <a:pt y="198" x="163"/>
                  </a:lnTo>
                  <a:lnTo>
                    <a:pt y="185" x="146"/>
                  </a:lnTo>
                  <a:lnTo>
                    <a:pt y="169" x="127"/>
                  </a:lnTo>
                  <a:lnTo>
                    <a:pt y="159" x="11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47" name="Shape 8147"/>
            <p:cNvSpPr/>
            <p:nvPr/>
          </p:nvSpPr>
          <p:spPr>
            <a:xfrm>
              <a:off y="5486400" x="6781800"/>
              <a:ext cy="684211" cx="1904999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l" rtl="0" lvl="0" marR="0" indent="0" marL="0">
                <a:lnSpc>
                  <a:spcPct val="9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Straight</a:t>
              </a:r>
            </a:p>
            <a:p>
              <a:pPr algn="l" rtl="0" lvl="0" marR="0" indent="0" marL="0">
                <a:lnSpc>
                  <a:spcPct val="9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flight here…</a:t>
              </a:r>
            </a:p>
            <a:p>
              <a:pPr algn="l" rtl="0" lvl="0" marR="0" indent="0" marL="0">
                <a:lnSpc>
                  <a:spcPct val="9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downgraded</a:t>
              </a:r>
              <a:r>
                <a:rPr strike="noStrike" u="none" b="0" cap="none" baseline="0" sz="14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!</a:t>
              </a:r>
            </a:p>
          </p:txBody>
        </p:sp>
        <p:sp>
          <p:nvSpPr>
            <p:cNvPr id="8148" name="Shape 8148"/>
            <p:cNvSpPr/>
            <p:nvPr/>
          </p:nvSpPr>
          <p:spPr>
            <a:xfrm>
              <a:off y="3200400" x="9144000"/>
              <a:ext cy="385762" cx="1219199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l" rtl="0" lvl="0" marR="0" indent="0" marL="0">
                <a:lnSpc>
                  <a:spcPct val="8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Loop</a:t>
              </a:r>
            </a:p>
            <a:p>
              <a:pPr algn="l" rtl="0" lvl="0" marR="0" indent="0" marL="0">
                <a:lnSpc>
                  <a:spcPct val="8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not round</a:t>
              </a:r>
            </a:p>
          </p:txBody>
        </p:sp>
        <p:sp>
          <p:nvSpPr>
            <p:cNvPr id="8149" name="Shape 8149"/>
            <p:cNvSpPr/>
            <p:nvPr/>
          </p:nvSpPr>
          <p:spPr>
            <a:xfrm>
              <a:off y="5638800" x="9144000"/>
              <a:ext cy="387350" cx="1219199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l" rtl="0" lvl="0" marR="0" indent="0" marL="0">
                <a:lnSpc>
                  <a:spcPct val="8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Loop not round</a:t>
              </a:r>
            </a:p>
          </p:txBody>
        </p:sp>
      </p:grpSp>
      <p:grpSp>
        <p:nvGrpSpPr>
          <p:cNvPr id="8150" name="Shape 8150"/>
          <p:cNvGrpSpPr/>
          <p:nvPr/>
        </p:nvGrpSpPr>
        <p:grpSpPr>
          <a:xfrm>
            <a:off y="2230436" x="2320924"/>
            <a:ext cy="3478212" cx="2325687"/>
            <a:chOff y="1833561" x="3040061"/>
            <a:chExt cy="4295775" cx="3043238"/>
          </a:xfrm>
        </p:grpSpPr>
        <p:sp>
          <p:nvSpPr>
            <p:cNvPr id="8151" name="Shape 8151"/>
            <p:cNvSpPr/>
            <p:nvPr/>
          </p:nvSpPr>
          <p:spPr>
            <a:xfrm>
              <a:off y="1868486" x="3438525"/>
              <a:ext cy="361950" cx="358775"/>
            </a:xfrm>
            <a:custGeom>
              <a:pathLst>
                <a:path w="226" extrusionOk="0" h="228">
                  <a:moveTo>
                    <a:pt y="228" x="17"/>
                  </a:moveTo>
                  <a:lnTo>
                    <a:pt y="228" x="17"/>
                  </a:lnTo>
                  <a:lnTo>
                    <a:pt y="206" x="18"/>
                  </a:lnTo>
                  <a:lnTo>
                    <a:pt y="185" x="21"/>
                  </a:lnTo>
                  <a:lnTo>
                    <a:pt y="165" x="27"/>
                  </a:lnTo>
                  <a:lnTo>
                    <a:pt y="147" x="34"/>
                  </a:lnTo>
                  <a:lnTo>
                    <a:pt y="128" x="42"/>
                  </a:lnTo>
                  <a:lnTo>
                    <a:pt y="111" x="52"/>
                  </a:lnTo>
                  <a:lnTo>
                    <a:pt y="95" x="65"/>
                  </a:lnTo>
                  <a:lnTo>
                    <a:pt y="80" x="78"/>
                  </a:lnTo>
                  <a:lnTo>
                    <a:pt y="67" x="94"/>
                  </a:lnTo>
                  <a:lnTo>
                    <a:pt y="54" x="109"/>
                  </a:lnTo>
                  <a:lnTo>
                    <a:pt y="44" x="127"/>
                  </a:lnTo>
                  <a:lnTo>
                    <a:pt y="34" x="145"/>
                  </a:lnTo>
                  <a:lnTo>
                    <a:pt y="27" x="164"/>
                  </a:lnTo>
                  <a:lnTo>
                    <a:pt y="23" x="184"/>
                  </a:lnTo>
                  <a:lnTo>
                    <a:pt y="18" x="205"/>
                  </a:lnTo>
                  <a:lnTo>
                    <a:pt y="17" x="226"/>
                  </a:lnTo>
                  <a:lnTo>
                    <a:pt y="0" x="226"/>
                  </a:lnTo>
                  <a:lnTo>
                    <a:pt y="1" x="202"/>
                  </a:lnTo>
                  <a:lnTo>
                    <a:pt y="6" x="181"/>
                  </a:lnTo>
                  <a:lnTo>
                    <a:pt y="11" x="158"/>
                  </a:lnTo>
                  <a:lnTo>
                    <a:pt y="18" x="138"/>
                  </a:lnTo>
                  <a:lnTo>
                    <a:pt y="28" x="118"/>
                  </a:lnTo>
                  <a:lnTo>
                    <a:pt y="40" x="99"/>
                  </a:lnTo>
                  <a:lnTo>
                    <a:pt y="53" x="82"/>
                  </a:lnTo>
                  <a:lnTo>
                    <a:pt y="67" x="67"/>
                  </a:lnTo>
                  <a:lnTo>
                    <a:pt y="84" x="51"/>
                  </a:lnTo>
                  <a:lnTo>
                    <a:pt y="101" x="38"/>
                  </a:lnTo>
                  <a:lnTo>
                    <a:pt y="120" x="27"/>
                  </a:lnTo>
                  <a:lnTo>
                    <a:pt y="139" x="18"/>
                  </a:lnTo>
                  <a:lnTo>
                    <a:pt y="161" x="10"/>
                  </a:lnTo>
                  <a:lnTo>
                    <a:pt y="182" x="4"/>
                  </a:lnTo>
                  <a:lnTo>
                    <a:pt y="205" x="1"/>
                  </a:lnTo>
                  <a:lnTo>
                    <a:pt y="228" x="0"/>
                  </a:lnTo>
                  <a:lnTo>
                    <a:pt y="228" x="0"/>
                  </a:lnTo>
                  <a:lnTo>
                    <a:pt y="228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52" name="Shape 8152"/>
            <p:cNvSpPr/>
            <p:nvPr/>
          </p:nvSpPr>
          <p:spPr>
            <a:xfrm>
              <a:off y="1908175" x="5024437"/>
              <a:ext cy="322261" cx="207962"/>
            </a:xfrm>
            <a:custGeom>
              <a:pathLst>
                <a:path w="131" extrusionOk="0" h="203">
                  <a:moveTo>
                    <a:pt y="203" x="131"/>
                  </a:moveTo>
                  <a:lnTo>
                    <a:pt y="203" x="131"/>
                  </a:lnTo>
                  <a:lnTo>
                    <a:pt y="187" x="129"/>
                  </a:lnTo>
                  <a:lnTo>
                    <a:pt y="171" x="128"/>
                  </a:lnTo>
                  <a:lnTo>
                    <a:pt y="156" x="125"/>
                  </a:lnTo>
                  <a:lnTo>
                    <a:pt y="140" x="122"/>
                  </a:lnTo>
                  <a:lnTo>
                    <a:pt y="126" x="117"/>
                  </a:lnTo>
                  <a:lnTo>
                    <a:pt y="112" x="111"/>
                  </a:lnTo>
                  <a:lnTo>
                    <a:pt y="97" x="105"/>
                  </a:lnTo>
                  <a:lnTo>
                    <a:pt y="85" x="97"/>
                  </a:lnTo>
                  <a:lnTo>
                    <a:pt y="72" x="88"/>
                  </a:lnTo>
                  <a:lnTo>
                    <a:pt y="59" x="79"/>
                  </a:lnTo>
                  <a:lnTo>
                    <a:pt y="47" x="69"/>
                  </a:lnTo>
                  <a:lnTo>
                    <a:pt y="36" x="58"/>
                  </a:lnTo>
                  <a:lnTo>
                    <a:pt y="26" x="47"/>
                  </a:lnTo>
                  <a:lnTo>
                    <a:pt y="18" x="34"/>
                  </a:lnTo>
                  <a:lnTo>
                    <a:pt y="9" x="21"/>
                  </a:lnTo>
                  <a:lnTo>
                    <a:pt y="0" x="8"/>
                  </a:lnTo>
                  <a:lnTo>
                    <a:pt y="16" x="0"/>
                  </a:lnTo>
                  <a:lnTo>
                    <a:pt y="23" x="12"/>
                  </a:lnTo>
                  <a:lnTo>
                    <a:pt y="32" x="24"/>
                  </a:lnTo>
                  <a:lnTo>
                    <a:pt y="40" x="35"/>
                  </a:lnTo>
                  <a:lnTo>
                    <a:pt y="49" x="47"/>
                  </a:lnTo>
                  <a:lnTo>
                    <a:pt y="59" x="57"/>
                  </a:lnTo>
                  <a:lnTo>
                    <a:pt y="70" x="65"/>
                  </a:lnTo>
                  <a:lnTo>
                    <a:pt y="82" x="75"/>
                  </a:lnTo>
                  <a:lnTo>
                    <a:pt y="93" x="82"/>
                  </a:lnTo>
                  <a:lnTo>
                    <a:pt y="106" x="89"/>
                  </a:lnTo>
                  <a:lnTo>
                    <a:pt y="119" x="95"/>
                  </a:lnTo>
                  <a:lnTo>
                    <a:pt y="132" x="101"/>
                  </a:lnTo>
                  <a:lnTo>
                    <a:pt y="146" x="105"/>
                  </a:lnTo>
                  <a:lnTo>
                    <a:pt y="159" x="108"/>
                  </a:lnTo>
                  <a:lnTo>
                    <a:pt y="173" x="111"/>
                  </a:lnTo>
                  <a:lnTo>
                    <a:pt y="187" x="112"/>
                  </a:lnTo>
                  <a:lnTo>
                    <a:pt y="203" x="114"/>
                  </a:lnTo>
                  <a:lnTo>
                    <a:pt y="203" x="114"/>
                  </a:lnTo>
                  <a:lnTo>
                    <a:pt y="203" x="13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53" name="Shape 8153"/>
            <p:cNvSpPr/>
            <p:nvPr/>
          </p:nvSpPr>
          <p:spPr>
            <a:xfrm>
              <a:off y="5222875" x="5202237"/>
              <a:ext cy="12700" cx="26987"/>
            </a:xfrm>
            <a:custGeom>
              <a:pathLst>
                <a:path w="17" extrusionOk="0" h="8">
                  <a:moveTo>
                    <a:pt y="8" x="17"/>
                  </a:moveTo>
                  <a:lnTo>
                    <a:pt y="8" x="17"/>
                  </a:lnTo>
                  <a:lnTo>
                    <a:pt y="5" x="17"/>
                  </a:lnTo>
                  <a:lnTo>
                    <a:pt y="0" x="17"/>
                  </a:lnTo>
                  <a:lnTo>
                    <a:pt y="0" x="0"/>
                  </a:lnTo>
                  <a:lnTo>
                    <a:pt y="5" x="0"/>
                  </a:lnTo>
                  <a:lnTo>
                    <a:pt y="8" x="0"/>
                  </a:lnTo>
                  <a:lnTo>
                    <a:pt y="8" x="0"/>
                  </a:lnTo>
                  <a:lnTo>
                    <a:pt y="8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54" name="Shape 8154"/>
            <p:cNvSpPr/>
            <p:nvPr/>
          </p:nvSpPr>
          <p:spPr>
            <a:xfrm>
              <a:off y="5235575" x="4594225"/>
              <a:ext cy="854075" cx="635000"/>
            </a:xfrm>
            <a:custGeom>
              <a:pathLst>
                <a:path w="400" extrusionOk="0" h="538">
                  <a:moveTo>
                    <a:pt y="538" x="4"/>
                  </a:moveTo>
                  <a:lnTo>
                    <a:pt y="531" x="26"/>
                  </a:lnTo>
                  <a:lnTo>
                    <a:pt y="523" x="47"/>
                  </a:lnTo>
                  <a:lnTo>
                    <a:pt y="514" x="67"/>
                  </a:lnTo>
                  <a:lnTo>
                    <a:pt y="504" x="87"/>
                  </a:lnTo>
                  <a:lnTo>
                    <a:pt y="494" x="107"/>
                  </a:lnTo>
                  <a:lnTo>
                    <a:pt y="483" x="127"/>
                  </a:lnTo>
                  <a:lnTo>
                    <a:pt y="471" x="145"/>
                  </a:lnTo>
                  <a:lnTo>
                    <a:pt y="458" x="164"/>
                  </a:lnTo>
                  <a:lnTo>
                    <a:pt y="446" x="181"/>
                  </a:lnTo>
                  <a:lnTo>
                    <a:pt y="433" x="198"/>
                  </a:lnTo>
                  <a:lnTo>
                    <a:pt y="417" x="215"/>
                  </a:lnTo>
                  <a:lnTo>
                    <a:pt y="403" x="231"/>
                  </a:lnTo>
                  <a:lnTo>
                    <a:pt y="387" x="246"/>
                  </a:lnTo>
                  <a:lnTo>
                    <a:pt y="370" x="261"/>
                  </a:lnTo>
                  <a:lnTo>
                    <a:pt y="354" x="275"/>
                  </a:lnTo>
                  <a:lnTo>
                    <a:pt y="336" x="289"/>
                  </a:lnTo>
                  <a:lnTo>
                    <a:pt y="319" x="302"/>
                  </a:lnTo>
                  <a:lnTo>
                    <a:pt y="300" x="313"/>
                  </a:lnTo>
                  <a:lnTo>
                    <a:pt y="282" x="325"/>
                  </a:lnTo>
                  <a:lnTo>
                    <a:pt y="262" x="336"/>
                  </a:lnTo>
                  <a:lnTo>
                    <a:pt y="242" x="346"/>
                  </a:lnTo>
                  <a:lnTo>
                    <a:pt y="222" x="355"/>
                  </a:lnTo>
                  <a:lnTo>
                    <a:pt y="201" x="363"/>
                  </a:lnTo>
                  <a:lnTo>
                    <a:pt y="181" x="372"/>
                  </a:lnTo>
                  <a:lnTo>
                    <a:pt y="159" x="378"/>
                  </a:lnTo>
                  <a:lnTo>
                    <a:pt y="136" x="383"/>
                  </a:lnTo>
                  <a:lnTo>
                    <a:pt y="115" x="389"/>
                  </a:lnTo>
                  <a:lnTo>
                    <a:pt y="92" x="393"/>
                  </a:lnTo>
                  <a:lnTo>
                    <a:pt y="69" x="396"/>
                  </a:lnTo>
                  <a:lnTo>
                    <a:pt y="47" x="399"/>
                  </a:lnTo>
                  <a:lnTo>
                    <a:pt y="24" x="400"/>
                  </a:lnTo>
                  <a:lnTo>
                    <a:pt y="0" x="400"/>
                  </a:lnTo>
                  <a:lnTo>
                    <a:pt y="0" x="383"/>
                  </a:lnTo>
                  <a:lnTo>
                    <a:pt y="22" x="383"/>
                  </a:lnTo>
                  <a:lnTo>
                    <a:pt y="45" x="382"/>
                  </a:lnTo>
                  <a:lnTo>
                    <a:pt y="68" x="379"/>
                  </a:lnTo>
                  <a:lnTo>
                    <a:pt y="89" x="376"/>
                  </a:lnTo>
                  <a:lnTo>
                    <a:pt y="111" x="372"/>
                  </a:lnTo>
                  <a:lnTo>
                    <a:pt y="132" x="368"/>
                  </a:lnTo>
                  <a:lnTo>
                    <a:pt y="153" x="362"/>
                  </a:lnTo>
                  <a:lnTo>
                    <a:pt y="175" x="355"/>
                  </a:lnTo>
                  <a:lnTo>
                    <a:pt y="195" x="348"/>
                  </a:lnTo>
                  <a:lnTo>
                    <a:pt y="215" x="339"/>
                  </a:lnTo>
                  <a:lnTo>
                    <a:pt y="235" x="331"/>
                  </a:lnTo>
                  <a:lnTo>
                    <a:pt y="253" x="321"/>
                  </a:lnTo>
                  <a:lnTo>
                    <a:pt y="273" x="311"/>
                  </a:lnTo>
                  <a:lnTo>
                    <a:pt y="290" x="299"/>
                  </a:lnTo>
                  <a:lnTo>
                    <a:pt y="309" x="288"/>
                  </a:lnTo>
                  <a:lnTo>
                    <a:pt y="326" x="275"/>
                  </a:lnTo>
                  <a:lnTo>
                    <a:pt y="343" x="262"/>
                  </a:lnTo>
                  <a:lnTo>
                    <a:pt y="359" x="248"/>
                  </a:lnTo>
                  <a:lnTo>
                    <a:pt y="374" x="234"/>
                  </a:lnTo>
                  <a:lnTo>
                    <a:pt y="390" x="218"/>
                  </a:lnTo>
                  <a:lnTo>
                    <a:pt y="404" x="202"/>
                  </a:lnTo>
                  <a:lnTo>
                    <a:pt y="419" x="187"/>
                  </a:lnTo>
                  <a:lnTo>
                    <a:pt y="433" x="169"/>
                  </a:lnTo>
                  <a:lnTo>
                    <a:pt y="446" x="152"/>
                  </a:lnTo>
                  <a:lnTo>
                    <a:pt y="457" x="135"/>
                  </a:lnTo>
                  <a:lnTo>
                    <a:pt y="468" x="117"/>
                  </a:lnTo>
                  <a:lnTo>
                    <a:pt y="478" x="98"/>
                  </a:lnTo>
                  <a:lnTo>
                    <a:pt y="488" x="80"/>
                  </a:lnTo>
                  <a:lnTo>
                    <a:pt y="498" x="60"/>
                  </a:lnTo>
                  <a:lnTo>
                    <a:pt y="507" x="40"/>
                  </a:lnTo>
                  <a:lnTo>
                    <a:pt y="514" x="20"/>
                  </a:lnTo>
                  <a:lnTo>
                    <a:pt y="521" x="0"/>
                  </a:lnTo>
                  <a:lnTo>
                    <a:pt y="538" x="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55" name="Shape 8155"/>
            <p:cNvSpPr/>
            <p:nvPr/>
          </p:nvSpPr>
          <p:spPr>
            <a:xfrm>
              <a:off y="5235575" x="3440112"/>
              <a:ext cy="865186" cx="679450"/>
            </a:xfrm>
            <a:custGeom>
              <a:pathLst>
                <a:path w="428" extrusionOk="0" h="545">
                  <a:moveTo>
                    <a:pt y="0" x="0"/>
                  </a:moveTo>
                  <a:lnTo>
                    <a:pt y="24" x="0"/>
                  </a:lnTo>
                  <a:lnTo>
                    <a:pt y="48" x="2"/>
                  </a:lnTo>
                  <a:lnTo>
                    <a:pt y="72" x="4"/>
                  </a:lnTo>
                  <a:lnTo>
                    <a:pt y="95" x="9"/>
                  </a:lnTo>
                  <a:lnTo>
                    <a:pt y="119" x="13"/>
                  </a:lnTo>
                  <a:lnTo>
                    <a:pt y="142" x="19"/>
                  </a:lnTo>
                  <a:lnTo>
                    <a:pt y="165" x="24"/>
                  </a:lnTo>
                  <a:lnTo>
                    <a:pt y="186" x="31"/>
                  </a:lnTo>
                  <a:lnTo>
                    <a:pt y="209" x="40"/>
                  </a:lnTo>
                  <a:lnTo>
                    <a:pt y="229" x="50"/>
                  </a:lnTo>
                  <a:lnTo>
                    <a:pt y="250" x="60"/>
                  </a:lnTo>
                  <a:lnTo>
                    <a:pt y="270" x="70"/>
                  </a:lnTo>
                  <a:lnTo>
                    <a:pt y="290" x="81"/>
                  </a:lnTo>
                  <a:lnTo>
                    <a:pt y="310" x="94"/>
                  </a:lnTo>
                  <a:lnTo>
                    <a:pt y="329" x="107"/>
                  </a:lnTo>
                  <a:lnTo>
                    <a:pt y="347" x="121"/>
                  </a:lnTo>
                  <a:lnTo>
                    <a:pt y="364" x="136"/>
                  </a:lnTo>
                  <a:lnTo>
                    <a:pt y="382" x="150"/>
                  </a:lnTo>
                  <a:lnTo>
                    <a:pt y="399" x="167"/>
                  </a:lnTo>
                  <a:lnTo>
                    <a:pt y="414" x="183"/>
                  </a:lnTo>
                  <a:lnTo>
                    <a:pt y="430" x="200"/>
                  </a:lnTo>
                  <a:lnTo>
                    <a:pt y="444" x="218"/>
                  </a:lnTo>
                  <a:lnTo>
                    <a:pt y="457" x="235"/>
                  </a:lnTo>
                  <a:lnTo>
                    <a:pt y="471" x="255"/>
                  </a:lnTo>
                  <a:lnTo>
                    <a:pt y="483" x="274"/>
                  </a:lnTo>
                  <a:lnTo>
                    <a:pt y="494" x="294"/>
                  </a:lnTo>
                  <a:lnTo>
                    <a:pt y="506" x="315"/>
                  </a:lnTo>
                  <a:lnTo>
                    <a:pt y="515" x="335"/>
                  </a:lnTo>
                  <a:lnTo>
                    <a:pt y="524" x="356"/>
                  </a:lnTo>
                  <a:lnTo>
                    <a:pt y="533" x="379"/>
                  </a:lnTo>
                  <a:lnTo>
                    <a:pt y="540" x="401"/>
                  </a:lnTo>
                  <a:lnTo>
                    <a:pt y="545" x="423"/>
                  </a:lnTo>
                  <a:lnTo>
                    <a:pt y="528" x="428"/>
                  </a:lnTo>
                  <a:lnTo>
                    <a:pt y="523" x="406"/>
                  </a:lnTo>
                  <a:lnTo>
                    <a:pt y="515" x="385"/>
                  </a:lnTo>
                  <a:lnTo>
                    <a:pt y="508" x="364"/>
                  </a:lnTo>
                  <a:lnTo>
                    <a:pt y="498" x="342"/>
                  </a:lnTo>
                  <a:lnTo>
                    <a:pt y="490" x="322"/>
                  </a:lnTo>
                  <a:lnTo>
                    <a:pt y="478" x="302"/>
                  </a:lnTo>
                  <a:lnTo>
                    <a:pt y="468" x="284"/>
                  </a:lnTo>
                  <a:lnTo>
                    <a:pt y="456" x="264"/>
                  </a:lnTo>
                  <a:lnTo>
                    <a:pt y="444" x="247"/>
                  </a:lnTo>
                  <a:lnTo>
                    <a:pt y="430" x="228"/>
                  </a:lnTo>
                  <a:lnTo>
                    <a:pt y="416" x="211"/>
                  </a:lnTo>
                  <a:lnTo>
                    <a:pt y="401" x="194"/>
                  </a:lnTo>
                  <a:lnTo>
                    <a:pt y="386" x="178"/>
                  </a:lnTo>
                  <a:lnTo>
                    <a:pt y="370" x="163"/>
                  </a:lnTo>
                  <a:lnTo>
                    <a:pt y="353" x="148"/>
                  </a:lnTo>
                  <a:lnTo>
                    <a:pt y="336" x="134"/>
                  </a:lnTo>
                  <a:lnTo>
                    <a:pt y="319" x="121"/>
                  </a:lnTo>
                  <a:lnTo>
                    <a:pt y="300" x="108"/>
                  </a:lnTo>
                  <a:lnTo>
                    <a:pt y="282" x="97"/>
                  </a:lnTo>
                  <a:lnTo>
                    <a:pt y="263" x="86"/>
                  </a:lnTo>
                  <a:lnTo>
                    <a:pt y="243" x="74"/>
                  </a:lnTo>
                  <a:lnTo>
                    <a:pt y="222" x="66"/>
                  </a:lnTo>
                  <a:lnTo>
                    <a:pt y="202" x="57"/>
                  </a:lnTo>
                  <a:lnTo>
                    <a:pt y="181" x="49"/>
                  </a:lnTo>
                  <a:lnTo>
                    <a:pt y="159" x="41"/>
                  </a:lnTo>
                  <a:lnTo>
                    <a:pt y="138" x="36"/>
                  </a:lnTo>
                  <a:lnTo>
                    <a:pt y="115" x="30"/>
                  </a:lnTo>
                  <a:lnTo>
                    <a:pt y="92" x="26"/>
                  </a:lnTo>
                  <a:lnTo>
                    <a:pt y="69" x="22"/>
                  </a:lnTo>
                  <a:lnTo>
                    <a:pt y="47" x="20"/>
                  </a:lnTo>
                  <a:lnTo>
                    <a:pt y="24" x="19"/>
                  </a:lnTo>
                  <a:lnTo>
                    <a:pt y="0" x="1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56" name="Shape 8156"/>
            <p:cNvSpPr/>
            <p:nvPr/>
          </p:nvSpPr>
          <p:spPr>
            <a:xfrm>
              <a:off y="2230436" x="3438525"/>
              <a:ext cy="2995612" cx="28575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57" name="Shape 8157"/>
            <p:cNvSpPr/>
            <p:nvPr/>
          </p:nvSpPr>
          <p:spPr>
            <a:xfrm>
              <a:off y="2230436" x="5202237"/>
              <a:ext cy="2995612" cx="30161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58" name="Shape 8158"/>
            <p:cNvSpPr/>
            <p:nvPr/>
          </p:nvSpPr>
          <p:spPr>
            <a:xfrm>
              <a:off y="3400425" x="3311525"/>
              <a:ext cy="590550" cx="280986"/>
            </a:xfrm>
            <a:custGeom>
              <a:pathLst>
                <a:path w="177" extrusionOk="0" h="372">
                  <a:moveTo>
                    <a:pt y="186" x="177"/>
                  </a:moveTo>
                  <a:lnTo>
                    <a:pt y="168" x="175"/>
                  </a:lnTo>
                  <a:lnTo>
                    <a:pt y="152" x="172"/>
                  </a:lnTo>
                  <a:lnTo>
                    <a:pt y="138" x="168"/>
                  </a:lnTo>
                  <a:lnTo>
                    <a:pt y="124" x="162"/>
                  </a:lnTo>
                  <a:lnTo>
                    <a:pt y="111" x="157"/>
                  </a:lnTo>
                  <a:lnTo>
                    <a:pt y="98" x="150"/>
                  </a:lnTo>
                  <a:lnTo>
                    <a:pt y="87" x="141"/>
                  </a:lnTo>
                  <a:lnTo>
                    <a:pt y="77" x="132"/>
                  </a:lnTo>
                  <a:lnTo>
                    <a:pt y="57" x="117"/>
                  </a:lnTo>
                  <a:lnTo>
                    <a:pt y="38" x="103"/>
                  </a:lnTo>
                  <a:lnTo>
                    <a:pt y="28" x="97"/>
                  </a:lnTo>
                  <a:lnTo>
                    <a:pt y="20" x="93"/>
                  </a:lnTo>
                  <a:lnTo>
                    <a:pt y="10" x="90"/>
                  </a:lnTo>
                  <a:lnTo>
                    <a:pt y="0" x="88"/>
                  </a:lnTo>
                  <a:lnTo>
                    <a:pt y="10" x="87"/>
                  </a:lnTo>
                  <a:lnTo>
                    <a:pt y="18" x="85"/>
                  </a:lnTo>
                  <a:lnTo>
                    <a:pt y="28" x="81"/>
                  </a:lnTo>
                  <a:lnTo>
                    <a:pt y="37" x="75"/>
                  </a:lnTo>
                  <a:lnTo>
                    <a:pt y="55" x="61"/>
                  </a:lnTo>
                  <a:lnTo>
                    <a:pt y="77" x="44"/>
                  </a:lnTo>
                  <a:lnTo>
                    <a:pt y="87" x="36"/>
                  </a:lnTo>
                  <a:lnTo>
                    <a:pt y="98" x="28"/>
                  </a:lnTo>
                  <a:lnTo>
                    <a:pt y="111" x="20"/>
                  </a:lnTo>
                  <a:lnTo>
                    <a:pt y="124" x="14"/>
                  </a:lnTo>
                  <a:lnTo>
                    <a:pt y="138" x="8"/>
                  </a:lnTo>
                  <a:lnTo>
                    <a:pt y="152" x="3"/>
                  </a:lnTo>
                  <a:lnTo>
                    <a:pt y="169" x="0"/>
                  </a:lnTo>
                  <a:lnTo>
                    <a:pt y="186" x="0"/>
                  </a:lnTo>
                  <a:lnTo>
                    <a:pt y="203" x="0"/>
                  </a:lnTo>
                  <a:lnTo>
                    <a:pt y="219" x="3"/>
                  </a:lnTo>
                  <a:lnTo>
                    <a:pt y="235" x="7"/>
                  </a:lnTo>
                  <a:lnTo>
                    <a:pt y="249" x="13"/>
                  </a:lnTo>
                  <a:lnTo>
                    <a:pt y="262" x="20"/>
                  </a:lnTo>
                  <a:lnTo>
                    <a:pt y="273" x="27"/>
                  </a:lnTo>
                  <a:lnTo>
                    <a:pt y="285" x="34"/>
                  </a:lnTo>
                  <a:lnTo>
                    <a:pt y="296" x="43"/>
                  </a:lnTo>
                  <a:lnTo>
                    <a:pt y="316" x="58"/>
                  </a:lnTo>
                  <a:lnTo>
                    <a:pt y="335" x="73"/>
                  </a:lnTo>
                  <a:lnTo>
                    <a:pt y="343" x="78"/>
                  </a:lnTo>
                  <a:lnTo>
                    <a:pt y="353" x="83"/>
                  </a:lnTo>
                  <a:lnTo>
                    <a:pt y="362" x="85"/>
                  </a:lnTo>
                  <a:lnTo>
                    <a:pt y="372" x="87"/>
                  </a:lnTo>
                  <a:lnTo>
                    <a:pt y="362" x="88"/>
                  </a:lnTo>
                  <a:lnTo>
                    <a:pt y="353" x="91"/>
                  </a:lnTo>
                  <a:lnTo>
                    <a:pt y="345" x="95"/>
                  </a:lnTo>
                  <a:lnTo>
                    <a:pt y="335" x="101"/>
                  </a:lnTo>
                  <a:lnTo>
                    <a:pt y="316" x="115"/>
                  </a:lnTo>
                  <a:lnTo>
                    <a:pt y="296" x="131"/>
                  </a:lnTo>
                  <a:lnTo>
                    <a:pt y="285" x="140"/>
                  </a:lnTo>
                  <a:lnTo>
                    <a:pt y="273" x="148"/>
                  </a:lnTo>
                  <a:lnTo>
                    <a:pt y="262" x="155"/>
                  </a:lnTo>
                  <a:lnTo>
                    <a:pt y="249" x="162"/>
                  </a:lnTo>
                  <a:lnTo>
                    <a:pt y="235" x="168"/>
                  </a:lnTo>
                  <a:lnTo>
                    <a:pt y="219" x="172"/>
                  </a:lnTo>
                  <a:lnTo>
                    <a:pt y="203" x="175"/>
                  </a:lnTo>
                  <a:lnTo>
                    <a:pt y="186" x="17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59" name="Shape 8159"/>
            <p:cNvSpPr/>
            <p:nvPr/>
          </p:nvSpPr>
          <p:spPr>
            <a:xfrm>
              <a:off y="3400425" x="3438525"/>
              <a:ext cy="295275" cx="166686"/>
            </a:xfrm>
            <a:custGeom>
              <a:pathLst>
                <a:path w="105" extrusionOk="0" h="186">
                  <a:moveTo>
                    <a:pt y="0" x="17"/>
                  </a:moveTo>
                  <a:lnTo>
                    <a:pt y="1" x="0"/>
                  </a:lnTo>
                  <a:lnTo>
                    <a:pt y="11" x="1"/>
                  </a:lnTo>
                  <a:lnTo>
                    <a:pt y="22" x="4"/>
                  </a:lnTo>
                  <a:lnTo>
                    <a:pt y="32" x="10"/>
                  </a:lnTo>
                  <a:lnTo>
                    <a:pt y="42" x="15"/>
                  </a:lnTo>
                  <a:lnTo>
                    <a:pt y="61" x="30"/>
                  </a:lnTo>
                  <a:lnTo>
                    <a:pt y="81" x="45"/>
                  </a:lnTo>
                  <a:lnTo>
                    <a:pt y="92" x="54"/>
                  </a:lnTo>
                  <a:lnTo>
                    <a:pt y="104" x="61"/>
                  </a:lnTo>
                  <a:lnTo>
                    <a:pt y="115" x="68"/>
                  </a:lnTo>
                  <a:lnTo>
                    <a:pt y="127" x="75"/>
                  </a:lnTo>
                  <a:lnTo>
                    <a:pt y="141" x="80"/>
                  </a:lnTo>
                  <a:lnTo>
                    <a:pt y="154" x="84"/>
                  </a:lnTo>
                  <a:lnTo>
                    <a:pt y="169" x="87"/>
                  </a:lnTo>
                  <a:lnTo>
                    <a:pt y="186" x="88"/>
                  </a:lnTo>
                  <a:lnTo>
                    <a:pt y="186" x="105"/>
                  </a:lnTo>
                  <a:lnTo>
                    <a:pt y="168" x="104"/>
                  </a:lnTo>
                  <a:lnTo>
                    <a:pt y="151" x="101"/>
                  </a:lnTo>
                  <a:lnTo>
                    <a:pt y="135" x="97"/>
                  </a:lnTo>
                  <a:lnTo>
                    <a:pt y="119" x="91"/>
                  </a:lnTo>
                  <a:lnTo>
                    <a:pt y="107" x="84"/>
                  </a:lnTo>
                  <a:lnTo>
                    <a:pt y="94" x="77"/>
                  </a:lnTo>
                  <a:lnTo>
                    <a:pt y="82" x="68"/>
                  </a:lnTo>
                  <a:lnTo>
                    <a:pt y="71" x="60"/>
                  </a:lnTo>
                  <a:lnTo>
                    <a:pt y="51" x="44"/>
                  </a:lnTo>
                  <a:lnTo>
                    <a:pt y="32" x="30"/>
                  </a:lnTo>
                  <a:lnTo>
                    <a:pt y="24" x="24"/>
                  </a:lnTo>
                  <a:lnTo>
                    <a:pt y="15" x="21"/>
                  </a:lnTo>
                  <a:lnTo>
                    <a:pt y="8" x="18"/>
                  </a:lnTo>
                  <a:lnTo>
                    <a:pt y="0" x="17"/>
                  </a:lnTo>
                  <a:lnTo>
                    <a:pt y="1" x="0"/>
                  </a:lnTo>
                  <a:lnTo>
                    <a:pt y="0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60" name="Shape 8160"/>
            <p:cNvSpPr/>
            <p:nvPr/>
          </p:nvSpPr>
          <p:spPr>
            <a:xfrm>
              <a:off y="3400425" x="3295650"/>
              <a:ext cy="295275" cx="169861"/>
            </a:xfrm>
            <a:custGeom>
              <a:pathLst>
                <a:path w="107" extrusionOk="0" h="186">
                  <a:moveTo>
                    <a:pt y="186" x="18"/>
                  </a:moveTo>
                  <a:lnTo>
                    <a:pt y="186" x="18"/>
                  </a:lnTo>
                  <a:lnTo>
                    <a:pt y="169" x="18"/>
                  </a:lnTo>
                  <a:lnTo>
                    <a:pt y="155" x="21"/>
                  </a:lnTo>
                  <a:lnTo>
                    <a:pt y="141" x="26"/>
                  </a:lnTo>
                  <a:lnTo>
                    <a:pt y="127" x="31"/>
                  </a:lnTo>
                  <a:lnTo>
                    <a:pt y="115" x="38"/>
                  </a:lnTo>
                  <a:lnTo>
                    <a:pt y="104" x="46"/>
                  </a:lnTo>
                  <a:lnTo>
                    <a:pt y="92" x="53"/>
                  </a:lnTo>
                  <a:lnTo>
                    <a:pt y="81" x="61"/>
                  </a:lnTo>
                  <a:lnTo>
                    <a:pt y="61" x="78"/>
                  </a:lnTo>
                  <a:lnTo>
                    <a:pt y="42" x="93"/>
                  </a:lnTo>
                  <a:lnTo>
                    <a:pt y="32" x="98"/>
                  </a:lnTo>
                  <a:lnTo>
                    <a:pt y="22" x="103"/>
                  </a:lnTo>
                  <a:lnTo>
                    <a:pt y="11" x="105"/>
                  </a:lnTo>
                  <a:lnTo>
                    <a:pt y="0" x="107"/>
                  </a:lnTo>
                  <a:lnTo>
                    <a:pt y="1" x="90"/>
                  </a:lnTo>
                  <a:lnTo>
                    <a:pt y="8" x="88"/>
                  </a:lnTo>
                  <a:lnTo>
                    <a:pt y="15" x="87"/>
                  </a:lnTo>
                  <a:lnTo>
                    <a:pt y="24" x="83"/>
                  </a:lnTo>
                  <a:lnTo>
                    <a:pt y="32" x="78"/>
                  </a:lnTo>
                  <a:lnTo>
                    <a:pt y="51" x="64"/>
                  </a:lnTo>
                  <a:lnTo>
                    <a:pt y="71" x="47"/>
                  </a:lnTo>
                  <a:lnTo>
                    <a:pt y="82" x="38"/>
                  </a:lnTo>
                  <a:lnTo>
                    <a:pt y="94" x="31"/>
                  </a:lnTo>
                  <a:lnTo>
                    <a:pt y="107" x="23"/>
                  </a:lnTo>
                  <a:lnTo>
                    <a:pt y="119" x="16"/>
                  </a:lnTo>
                  <a:lnTo>
                    <a:pt y="135" x="10"/>
                  </a:lnTo>
                  <a:lnTo>
                    <a:pt y="151" x="4"/>
                  </a:lnTo>
                  <a:lnTo>
                    <a:pt y="168" x="1"/>
                  </a:lnTo>
                  <a:lnTo>
                    <a:pt y="186" x="0"/>
                  </a:lnTo>
                  <a:lnTo>
                    <a:pt y="186" x="0"/>
                  </a:lnTo>
                  <a:lnTo>
                    <a:pt y="186" x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61" name="Shape 8161"/>
            <p:cNvSpPr/>
            <p:nvPr/>
          </p:nvSpPr>
          <p:spPr>
            <a:xfrm>
              <a:off y="3695700" x="3295650"/>
              <a:ext cy="295275" cx="166686"/>
            </a:xfrm>
            <a:custGeom>
              <a:pathLst>
                <a:path w="105" extrusionOk="0" h="186">
                  <a:moveTo>
                    <a:pt y="186" x="88"/>
                  </a:moveTo>
                  <a:lnTo>
                    <a:pt y="186" x="105"/>
                  </a:lnTo>
                  <a:lnTo>
                    <a:pt y="174" x="104"/>
                  </a:lnTo>
                  <a:lnTo>
                    <a:pt y="163" x="101"/>
                  </a:lnTo>
                  <a:lnTo>
                    <a:pt y="153" x="97"/>
                  </a:lnTo>
                  <a:lnTo>
                    <a:pt y="143" x="90"/>
                  </a:lnTo>
                  <a:lnTo>
                    <a:pt y="124" x="75"/>
                  </a:lnTo>
                  <a:lnTo>
                    <a:pt y="104" x="60"/>
                  </a:lnTo>
                  <a:lnTo>
                    <a:pt y="94" x="51"/>
                  </a:lnTo>
                  <a:lnTo>
                    <a:pt y="83" x="44"/>
                  </a:lnTo>
                  <a:lnTo>
                    <a:pt y="72" x="37"/>
                  </a:lnTo>
                  <a:lnTo>
                    <a:pt y="59" x="31"/>
                  </a:lnTo>
                  <a:lnTo>
                    <a:pt y="46" x="26"/>
                  </a:lnTo>
                  <a:lnTo>
                    <a:pt y="32" x="21"/>
                  </a:lnTo>
                  <a:lnTo>
                    <a:pt y="16" x="18"/>
                  </a:lnTo>
                  <a:lnTo>
                    <a:pt y="0" x="18"/>
                  </a:lnTo>
                  <a:lnTo>
                    <a:pt y="0" x="0"/>
                  </a:lnTo>
                  <a:lnTo>
                    <a:pt y="19" x="1"/>
                  </a:lnTo>
                  <a:lnTo>
                    <a:pt y="36" x="4"/>
                  </a:lnTo>
                  <a:lnTo>
                    <a:pt y="52" x="8"/>
                  </a:lnTo>
                  <a:lnTo>
                    <a:pt y="66" x="14"/>
                  </a:lnTo>
                  <a:lnTo>
                    <a:pt y="80" x="21"/>
                  </a:lnTo>
                  <a:lnTo>
                    <a:pt y="93" x="30"/>
                  </a:lnTo>
                  <a:lnTo>
                    <a:pt y="104" x="37"/>
                  </a:lnTo>
                  <a:lnTo>
                    <a:pt y="114" x="46"/>
                  </a:lnTo>
                  <a:lnTo>
                    <a:pt y="136" x="61"/>
                  </a:lnTo>
                  <a:lnTo>
                    <a:pt y="153" x="75"/>
                  </a:lnTo>
                  <a:lnTo>
                    <a:pt y="161" x="81"/>
                  </a:lnTo>
                  <a:lnTo>
                    <a:pt y="170" x="85"/>
                  </a:lnTo>
                  <a:lnTo>
                    <a:pt y="179" x="87"/>
                  </a:lnTo>
                  <a:lnTo>
                    <a:pt y="186" x="88"/>
                  </a:lnTo>
                  <a:lnTo>
                    <a:pt y="186" x="105"/>
                  </a:lnTo>
                  <a:lnTo>
                    <a:pt y="186" x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62" name="Shape 8162"/>
            <p:cNvSpPr/>
            <p:nvPr/>
          </p:nvSpPr>
          <p:spPr>
            <a:xfrm>
              <a:off y="3695700" x="3435350"/>
              <a:ext cy="295275" cx="169861"/>
            </a:xfrm>
            <a:custGeom>
              <a:pathLst>
                <a:path w="107" extrusionOk="0" h="186">
                  <a:moveTo>
                    <a:pt y="0" x="90"/>
                  </a:moveTo>
                  <a:lnTo>
                    <a:pt y="0" x="90"/>
                  </a:lnTo>
                  <a:lnTo>
                    <a:pt y="16" x="89"/>
                  </a:lnTo>
                  <a:lnTo>
                    <a:pt y="32" x="86"/>
                  </a:lnTo>
                  <a:lnTo>
                    <a:pt y="46" x="82"/>
                  </a:lnTo>
                  <a:lnTo>
                    <a:pt y="59" x="76"/>
                  </a:lnTo>
                  <a:lnTo>
                    <a:pt y="72" x="70"/>
                  </a:lnTo>
                  <a:lnTo>
                    <a:pt y="83" x="62"/>
                  </a:lnTo>
                  <a:lnTo>
                    <a:pt y="94" x="54"/>
                  </a:lnTo>
                  <a:lnTo>
                    <a:pt y="104" x="46"/>
                  </a:lnTo>
                  <a:lnTo>
                    <a:pt y="124" x="30"/>
                  </a:lnTo>
                  <a:lnTo>
                    <a:pt y="144" x="16"/>
                  </a:lnTo>
                  <a:lnTo>
                    <a:pt y="154" x="9"/>
                  </a:lnTo>
                  <a:lnTo>
                    <a:pt y="164" x="5"/>
                  </a:lnTo>
                  <a:lnTo>
                    <a:pt y="174" x="2"/>
                  </a:lnTo>
                  <a:lnTo>
                    <a:pt y="186" x="0"/>
                  </a:lnTo>
                  <a:lnTo>
                    <a:pt y="186" x="17"/>
                  </a:lnTo>
                  <a:lnTo>
                    <a:pt y="179" x="19"/>
                  </a:lnTo>
                  <a:lnTo>
                    <a:pt y="170" x="20"/>
                  </a:lnTo>
                  <a:lnTo>
                    <a:pt y="161" x="25"/>
                  </a:lnTo>
                  <a:lnTo>
                    <a:pt y="154" x="30"/>
                  </a:lnTo>
                  <a:lnTo>
                    <a:pt y="136" x="43"/>
                  </a:lnTo>
                  <a:lnTo>
                    <a:pt y="116" x="60"/>
                  </a:lnTo>
                  <a:lnTo>
                    <a:pt y="104" x="69"/>
                  </a:lnTo>
                  <a:lnTo>
                    <a:pt y="93" x="77"/>
                  </a:lnTo>
                  <a:lnTo>
                    <a:pt y="80" x="84"/>
                  </a:lnTo>
                  <a:lnTo>
                    <a:pt y="66" x="91"/>
                  </a:lnTo>
                  <a:lnTo>
                    <a:pt y="52" x="97"/>
                  </a:lnTo>
                  <a:lnTo>
                    <a:pt y="36" x="103"/>
                  </a:lnTo>
                  <a:lnTo>
                    <a:pt y="19" x="106"/>
                  </a:lnTo>
                  <a:lnTo>
                    <a:pt y="0" x="107"/>
                  </a:lnTo>
                  <a:lnTo>
                    <a:pt y="0" x="107"/>
                  </a:lnTo>
                  <a:lnTo>
                    <a:pt y="0" x="9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63" name="Shape 8163"/>
            <p:cNvSpPr/>
            <p:nvPr/>
          </p:nvSpPr>
          <p:spPr>
            <a:xfrm>
              <a:off y="3995737" x="3311525"/>
              <a:ext cy="587375" cx="280986"/>
            </a:xfrm>
            <a:custGeom>
              <a:pathLst>
                <a:path w="177" extrusionOk="0" h="370">
                  <a:moveTo>
                    <a:pt y="185" x="177"/>
                  </a:moveTo>
                  <a:lnTo>
                    <a:pt y="168" x="175"/>
                  </a:lnTo>
                  <a:lnTo>
                    <a:pt y="151" x="172"/>
                  </a:lnTo>
                  <a:lnTo>
                    <a:pt y="136" x="168"/>
                  </a:lnTo>
                  <a:lnTo>
                    <a:pt y="122" x="162"/>
                  </a:lnTo>
                  <a:lnTo>
                    <a:pt y="109" x="157"/>
                  </a:lnTo>
                  <a:lnTo>
                    <a:pt y="98" x="150"/>
                  </a:lnTo>
                  <a:lnTo>
                    <a:pt y="86" x="141"/>
                  </a:lnTo>
                  <a:lnTo>
                    <a:pt y="75" x="132"/>
                  </a:lnTo>
                  <a:lnTo>
                    <a:pt y="55" x="117"/>
                  </a:lnTo>
                  <a:lnTo>
                    <a:pt y="37" x="103"/>
                  </a:lnTo>
                  <a:lnTo>
                    <a:pt y="27" x="97"/>
                  </a:lnTo>
                  <a:lnTo>
                    <a:pt y="18" x="93"/>
                  </a:lnTo>
                  <a:lnTo>
                    <a:pt y="8" x="90"/>
                  </a:lnTo>
                  <a:lnTo>
                    <a:pt y="0" x="88"/>
                  </a:lnTo>
                  <a:lnTo>
                    <a:pt y="8" x="87"/>
                  </a:lnTo>
                  <a:lnTo>
                    <a:pt y="18" x="85"/>
                  </a:lnTo>
                  <a:lnTo>
                    <a:pt y="27" x="81"/>
                  </a:lnTo>
                  <a:lnTo>
                    <a:pt y="37" x="75"/>
                  </a:lnTo>
                  <a:lnTo>
                    <a:pt y="55" x="61"/>
                  </a:lnTo>
                  <a:lnTo>
                    <a:pt y="75" x="44"/>
                  </a:lnTo>
                  <a:lnTo>
                    <a:pt y="85" x="36"/>
                  </a:lnTo>
                  <a:lnTo>
                    <a:pt y="98" x="28"/>
                  </a:lnTo>
                  <a:lnTo>
                    <a:pt y="109" x="20"/>
                  </a:lnTo>
                  <a:lnTo>
                    <a:pt y="122" x="14"/>
                  </a:lnTo>
                  <a:lnTo>
                    <a:pt y="136" x="8"/>
                  </a:lnTo>
                  <a:lnTo>
                    <a:pt y="152" x="3"/>
                  </a:lnTo>
                  <a:lnTo>
                    <a:pt y="168" x="0"/>
                  </a:lnTo>
                  <a:lnTo>
                    <a:pt y="185" x="0"/>
                  </a:lnTo>
                  <a:lnTo>
                    <a:pt y="202" x="0"/>
                  </a:lnTo>
                  <a:lnTo>
                    <a:pt y="219" x="3"/>
                  </a:lnTo>
                  <a:lnTo>
                    <a:pt y="233" x="7"/>
                  </a:lnTo>
                  <a:lnTo>
                    <a:pt y="248" x="13"/>
                  </a:lnTo>
                  <a:lnTo>
                    <a:pt y="260" x="20"/>
                  </a:lnTo>
                  <a:lnTo>
                    <a:pt y="273" x="27"/>
                  </a:lnTo>
                  <a:lnTo>
                    <a:pt y="285" x="34"/>
                  </a:lnTo>
                  <a:lnTo>
                    <a:pt y="295" x="43"/>
                  </a:lnTo>
                  <a:lnTo>
                    <a:pt y="314" x="58"/>
                  </a:lnTo>
                  <a:lnTo>
                    <a:pt y="333" x="73"/>
                  </a:lnTo>
                  <a:lnTo>
                    <a:pt y="343" x="78"/>
                  </a:lnTo>
                  <a:lnTo>
                    <a:pt y="352" x="83"/>
                  </a:lnTo>
                  <a:lnTo>
                    <a:pt y="362" x="85"/>
                  </a:lnTo>
                  <a:lnTo>
                    <a:pt y="370" x="87"/>
                  </a:lnTo>
                  <a:lnTo>
                    <a:pt y="362" x="88"/>
                  </a:lnTo>
                  <a:lnTo>
                    <a:pt y="352" x="91"/>
                  </a:lnTo>
                  <a:lnTo>
                    <a:pt y="343" x="95"/>
                  </a:lnTo>
                  <a:lnTo>
                    <a:pt y="334" x="101"/>
                  </a:lnTo>
                  <a:lnTo>
                    <a:pt y="314" x="115"/>
                  </a:lnTo>
                  <a:lnTo>
                    <a:pt y="295" x="131"/>
                  </a:lnTo>
                  <a:lnTo>
                    <a:pt y="285" x="140"/>
                  </a:lnTo>
                  <a:lnTo>
                    <a:pt y="273" x="148"/>
                  </a:lnTo>
                  <a:lnTo>
                    <a:pt y="260" x="155"/>
                  </a:lnTo>
                  <a:lnTo>
                    <a:pt y="248" x="162"/>
                  </a:lnTo>
                  <a:lnTo>
                    <a:pt y="233" x="168"/>
                  </a:lnTo>
                  <a:lnTo>
                    <a:pt y="219" x="172"/>
                  </a:lnTo>
                  <a:lnTo>
                    <a:pt y="202" x="175"/>
                  </a:lnTo>
                  <a:lnTo>
                    <a:pt y="185" x="17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64" name="Shape 8164"/>
            <p:cNvSpPr/>
            <p:nvPr/>
          </p:nvSpPr>
          <p:spPr>
            <a:xfrm>
              <a:off y="3995737" x="3438525"/>
              <a:ext cy="293687" cx="166686"/>
            </a:xfrm>
            <a:custGeom>
              <a:pathLst>
                <a:path w="105" extrusionOk="0" h="185">
                  <a:moveTo>
                    <a:pt y="0" x="17"/>
                  </a:moveTo>
                  <a:lnTo>
                    <a:pt y="0" x="0"/>
                  </a:lnTo>
                  <a:lnTo>
                    <a:pt y="11" x="1"/>
                  </a:lnTo>
                  <a:lnTo>
                    <a:pt y="21" x="4"/>
                  </a:lnTo>
                  <a:lnTo>
                    <a:pt y="31" x="10"/>
                  </a:lnTo>
                  <a:lnTo>
                    <a:pt y="41" x="15"/>
                  </a:lnTo>
                  <a:lnTo>
                    <a:pt y="61" x="30"/>
                  </a:lnTo>
                  <a:lnTo>
                    <a:pt y="81" x="45"/>
                  </a:lnTo>
                  <a:lnTo>
                    <a:pt y="91" x="54"/>
                  </a:lnTo>
                  <a:lnTo>
                    <a:pt y="102" x="61"/>
                  </a:lnTo>
                  <a:lnTo>
                    <a:pt y="114" x="68"/>
                  </a:lnTo>
                  <a:lnTo>
                    <a:pt y="126" x="75"/>
                  </a:lnTo>
                  <a:lnTo>
                    <a:pt y="139" x="80"/>
                  </a:lnTo>
                  <a:lnTo>
                    <a:pt y="153" x="84"/>
                  </a:lnTo>
                  <a:lnTo>
                    <a:pt y="168" x="87"/>
                  </a:lnTo>
                  <a:lnTo>
                    <a:pt y="185" x="88"/>
                  </a:lnTo>
                  <a:lnTo>
                    <a:pt y="185" x="105"/>
                  </a:lnTo>
                  <a:lnTo>
                    <a:pt y="166" x="104"/>
                  </a:lnTo>
                  <a:lnTo>
                    <a:pt y="149" x="101"/>
                  </a:lnTo>
                  <a:lnTo>
                    <a:pt y="133" x="97"/>
                  </a:lnTo>
                  <a:lnTo>
                    <a:pt y="119" x="91"/>
                  </a:lnTo>
                  <a:lnTo>
                    <a:pt y="105" x="84"/>
                  </a:lnTo>
                  <a:lnTo>
                    <a:pt y="92" x="77"/>
                  </a:lnTo>
                  <a:lnTo>
                    <a:pt y="81" x="68"/>
                  </a:lnTo>
                  <a:lnTo>
                    <a:pt y="69" x="60"/>
                  </a:lnTo>
                  <a:lnTo>
                    <a:pt y="49" x="44"/>
                  </a:lnTo>
                  <a:lnTo>
                    <a:pt y="31" x="30"/>
                  </a:lnTo>
                  <a:lnTo>
                    <a:pt y="22" x="24"/>
                  </a:lnTo>
                  <a:lnTo>
                    <a:pt y="15" x="21"/>
                  </a:lnTo>
                  <a:lnTo>
                    <a:pt y="7" x="18"/>
                  </a:lnTo>
                  <a:lnTo>
                    <a:pt y="0" x="17"/>
                  </a:lnTo>
                  <a:lnTo>
                    <a:pt y="0" x="0"/>
                  </a:lnTo>
                  <a:lnTo>
                    <a:pt y="0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65" name="Shape 8165"/>
            <p:cNvSpPr/>
            <p:nvPr/>
          </p:nvSpPr>
          <p:spPr>
            <a:xfrm>
              <a:off y="3995737" x="3295650"/>
              <a:ext cy="293687" cx="169861"/>
            </a:xfrm>
            <a:custGeom>
              <a:pathLst>
                <a:path w="107" extrusionOk="0" h="185">
                  <a:moveTo>
                    <a:pt y="185" x="18"/>
                  </a:moveTo>
                  <a:lnTo>
                    <a:pt y="185" x="18"/>
                  </a:lnTo>
                  <a:lnTo>
                    <a:pt y="169" x="18"/>
                  </a:lnTo>
                  <a:lnTo>
                    <a:pt y="153" x="21"/>
                  </a:lnTo>
                  <a:lnTo>
                    <a:pt y="139" x="26"/>
                  </a:lnTo>
                  <a:lnTo>
                    <a:pt y="126" x="31"/>
                  </a:lnTo>
                  <a:lnTo>
                    <a:pt y="114" x="38"/>
                  </a:lnTo>
                  <a:lnTo>
                    <a:pt y="102" x="46"/>
                  </a:lnTo>
                  <a:lnTo>
                    <a:pt y="91" x="53"/>
                  </a:lnTo>
                  <a:lnTo>
                    <a:pt y="81" x="61"/>
                  </a:lnTo>
                  <a:lnTo>
                    <a:pt y="59" x="78"/>
                  </a:lnTo>
                  <a:lnTo>
                    <a:pt y="41" x="93"/>
                  </a:lnTo>
                  <a:lnTo>
                    <a:pt y="31" x="98"/>
                  </a:lnTo>
                  <a:lnTo>
                    <a:pt y="21" x="103"/>
                  </a:lnTo>
                  <a:lnTo>
                    <a:pt y="9" x="105"/>
                  </a:lnTo>
                  <a:lnTo>
                    <a:pt y="0" x="107"/>
                  </a:lnTo>
                  <a:lnTo>
                    <a:pt y="0" x="90"/>
                  </a:lnTo>
                  <a:lnTo>
                    <a:pt y="7" x="88"/>
                  </a:lnTo>
                  <a:lnTo>
                    <a:pt y="15" x="87"/>
                  </a:lnTo>
                  <a:lnTo>
                    <a:pt y="22" x="83"/>
                  </a:lnTo>
                  <a:lnTo>
                    <a:pt y="31" x="78"/>
                  </a:lnTo>
                  <a:lnTo>
                    <a:pt y="49" x="64"/>
                  </a:lnTo>
                  <a:lnTo>
                    <a:pt y="69" x="47"/>
                  </a:lnTo>
                  <a:lnTo>
                    <a:pt y="81" x="38"/>
                  </a:lnTo>
                  <a:lnTo>
                    <a:pt y="92" x="31"/>
                  </a:lnTo>
                  <a:lnTo>
                    <a:pt y="105" x="23"/>
                  </a:lnTo>
                  <a:lnTo>
                    <a:pt y="119" x="16"/>
                  </a:lnTo>
                  <a:lnTo>
                    <a:pt y="133" x="10"/>
                  </a:lnTo>
                  <a:lnTo>
                    <a:pt y="149" x="4"/>
                  </a:lnTo>
                  <a:lnTo>
                    <a:pt y="166" x="1"/>
                  </a:lnTo>
                  <a:lnTo>
                    <a:pt y="185" x="0"/>
                  </a:lnTo>
                  <a:lnTo>
                    <a:pt y="185" x="0"/>
                  </a:lnTo>
                  <a:lnTo>
                    <a:pt y="185" x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66" name="Shape 8166"/>
            <p:cNvSpPr/>
            <p:nvPr/>
          </p:nvSpPr>
          <p:spPr>
            <a:xfrm>
              <a:off y="4289425" x="3295650"/>
              <a:ext cy="293687" cx="166686"/>
            </a:xfrm>
            <a:custGeom>
              <a:pathLst>
                <a:path w="105" extrusionOk="0" h="185">
                  <a:moveTo>
                    <a:pt y="185" x="88"/>
                  </a:moveTo>
                  <a:lnTo>
                    <a:pt y="185" x="105"/>
                  </a:lnTo>
                  <a:lnTo>
                    <a:pt y="174" x="104"/>
                  </a:lnTo>
                  <a:lnTo>
                    <a:pt y="164" x="101"/>
                  </a:lnTo>
                  <a:lnTo>
                    <a:pt y="154" x="97"/>
                  </a:lnTo>
                  <a:lnTo>
                    <a:pt y="144" x="90"/>
                  </a:lnTo>
                  <a:lnTo>
                    <a:pt y="124" x="75"/>
                  </a:lnTo>
                  <a:lnTo>
                    <a:pt y="104" x="60"/>
                  </a:lnTo>
                  <a:lnTo>
                    <a:pt y="94" x="51"/>
                  </a:lnTo>
                  <a:lnTo>
                    <a:pt y="82" x="44"/>
                  </a:lnTo>
                  <a:lnTo>
                    <a:pt y="71" x="37"/>
                  </a:lnTo>
                  <a:lnTo>
                    <a:pt y="58" x="31"/>
                  </a:lnTo>
                  <a:lnTo>
                    <a:pt y="45" x="26"/>
                  </a:lnTo>
                  <a:lnTo>
                    <a:pt y="31" x="21"/>
                  </a:lnTo>
                  <a:lnTo>
                    <a:pt y="17" x="18"/>
                  </a:lnTo>
                  <a:lnTo>
                    <a:pt y="0" x="18"/>
                  </a:lnTo>
                  <a:lnTo>
                    <a:pt y="0" x="0"/>
                  </a:lnTo>
                  <a:lnTo>
                    <a:pt y="18" x="1"/>
                  </a:lnTo>
                  <a:lnTo>
                    <a:pt y="35" x="4"/>
                  </a:lnTo>
                  <a:lnTo>
                    <a:pt y="51" x="8"/>
                  </a:lnTo>
                  <a:lnTo>
                    <a:pt y="65" x="14"/>
                  </a:lnTo>
                  <a:lnTo>
                    <a:pt y="80" x="21"/>
                  </a:lnTo>
                  <a:lnTo>
                    <a:pt y="92" x="30"/>
                  </a:lnTo>
                  <a:lnTo>
                    <a:pt y="104" x="37"/>
                  </a:lnTo>
                  <a:lnTo>
                    <a:pt y="115" x="46"/>
                  </a:lnTo>
                  <a:lnTo>
                    <a:pt y="135" x="61"/>
                  </a:lnTo>
                  <a:lnTo>
                    <a:pt y="154" x="75"/>
                  </a:lnTo>
                  <a:lnTo>
                    <a:pt y="162" x="81"/>
                  </a:lnTo>
                  <a:lnTo>
                    <a:pt y="169" x="85"/>
                  </a:lnTo>
                  <a:lnTo>
                    <a:pt y="178" x="87"/>
                  </a:lnTo>
                  <a:lnTo>
                    <a:pt y="185" x="88"/>
                  </a:lnTo>
                  <a:lnTo>
                    <a:pt y="185" x="105"/>
                  </a:lnTo>
                  <a:lnTo>
                    <a:pt y="185" x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67" name="Shape 8167"/>
            <p:cNvSpPr/>
            <p:nvPr/>
          </p:nvSpPr>
          <p:spPr>
            <a:xfrm>
              <a:off y="4289425" x="3435350"/>
              <a:ext cy="293687" cx="169861"/>
            </a:xfrm>
            <a:custGeom>
              <a:pathLst>
                <a:path w="107" extrusionOk="0" h="185">
                  <a:moveTo>
                    <a:pt y="0" x="90"/>
                  </a:moveTo>
                  <a:lnTo>
                    <a:pt y="0" x="90"/>
                  </a:lnTo>
                  <a:lnTo>
                    <a:pt y="17" x="89"/>
                  </a:lnTo>
                  <a:lnTo>
                    <a:pt y="31" x="86"/>
                  </a:lnTo>
                  <a:lnTo>
                    <a:pt y="45" x="82"/>
                  </a:lnTo>
                  <a:lnTo>
                    <a:pt y="58" x="76"/>
                  </a:lnTo>
                  <a:lnTo>
                    <a:pt y="71" x="70"/>
                  </a:lnTo>
                  <a:lnTo>
                    <a:pt y="82" x="62"/>
                  </a:lnTo>
                  <a:lnTo>
                    <a:pt y="94" x="54"/>
                  </a:lnTo>
                  <a:lnTo>
                    <a:pt y="104" x="46"/>
                  </a:lnTo>
                  <a:lnTo>
                    <a:pt y="125" x="30"/>
                  </a:lnTo>
                  <a:lnTo>
                    <a:pt y="144" x="16"/>
                  </a:lnTo>
                  <a:lnTo>
                    <a:pt y="154" x="9"/>
                  </a:lnTo>
                  <a:lnTo>
                    <a:pt y="164" x="5"/>
                  </a:lnTo>
                  <a:lnTo>
                    <a:pt y="175" x="2"/>
                  </a:lnTo>
                  <a:lnTo>
                    <a:pt y="185" x="0"/>
                  </a:lnTo>
                  <a:lnTo>
                    <a:pt y="185" x="17"/>
                  </a:lnTo>
                  <a:lnTo>
                    <a:pt y="178" x="19"/>
                  </a:lnTo>
                  <a:lnTo>
                    <a:pt y="169" x="20"/>
                  </a:lnTo>
                  <a:lnTo>
                    <a:pt y="162" x="25"/>
                  </a:lnTo>
                  <a:lnTo>
                    <a:pt y="154" x="30"/>
                  </a:lnTo>
                  <a:lnTo>
                    <a:pt y="135" x="43"/>
                  </a:lnTo>
                  <a:lnTo>
                    <a:pt y="115" x="60"/>
                  </a:lnTo>
                  <a:lnTo>
                    <a:pt y="104" x="69"/>
                  </a:lnTo>
                  <a:lnTo>
                    <a:pt y="92" x="77"/>
                  </a:lnTo>
                  <a:lnTo>
                    <a:pt y="80" x="84"/>
                  </a:lnTo>
                  <a:lnTo>
                    <a:pt y="65" x="91"/>
                  </a:lnTo>
                  <a:lnTo>
                    <a:pt y="51" x="97"/>
                  </a:lnTo>
                  <a:lnTo>
                    <a:pt y="35" x="103"/>
                  </a:lnTo>
                  <a:lnTo>
                    <a:pt y="18" x="106"/>
                  </a:lnTo>
                  <a:lnTo>
                    <a:pt y="0" x="107"/>
                  </a:lnTo>
                  <a:lnTo>
                    <a:pt y="0" x="107"/>
                  </a:lnTo>
                  <a:lnTo>
                    <a:pt y="0" x="9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68" name="Shape 8168"/>
            <p:cNvSpPr/>
            <p:nvPr/>
          </p:nvSpPr>
          <p:spPr>
            <a:xfrm>
              <a:off y="3695700" x="5073650"/>
              <a:ext cy="588962" cx="280986"/>
            </a:xfrm>
            <a:custGeom>
              <a:pathLst>
                <a:path w="177" extrusionOk="0" h="371">
                  <a:moveTo>
                    <a:pt y="186" x="0"/>
                  </a:moveTo>
                  <a:lnTo>
                    <a:pt y="203" x="1"/>
                  </a:lnTo>
                  <a:lnTo>
                    <a:pt y="220" x="4"/>
                  </a:lnTo>
                  <a:lnTo>
                    <a:pt y="234" x="9"/>
                  </a:lnTo>
                  <a:lnTo>
                    <a:pt y="248" x="14"/>
                  </a:lnTo>
                  <a:lnTo>
                    <a:pt y="261" x="20"/>
                  </a:lnTo>
                  <a:lnTo>
                    <a:pt y="274" x="27"/>
                  </a:lnTo>
                  <a:lnTo>
                    <a:pt y="285" x="36"/>
                  </a:lnTo>
                  <a:lnTo>
                    <a:pt y="295" x="44"/>
                  </a:lnTo>
                  <a:lnTo>
                    <a:pt y="315" x="60"/>
                  </a:lnTo>
                  <a:lnTo>
                    <a:pt y="334" x="74"/>
                  </a:lnTo>
                  <a:lnTo>
                    <a:pt y="344" x="80"/>
                  </a:lnTo>
                  <a:lnTo>
                    <a:pt y="352" x="84"/>
                  </a:lnTo>
                  <a:lnTo>
                    <a:pt y="362" x="87"/>
                  </a:lnTo>
                  <a:lnTo>
                    <a:pt y="371" x="88"/>
                  </a:lnTo>
                  <a:lnTo>
                    <a:pt y="362" x="88"/>
                  </a:lnTo>
                  <a:lnTo>
                    <a:pt y="352" x="91"/>
                  </a:lnTo>
                  <a:lnTo>
                    <a:pt y="344" x="95"/>
                  </a:lnTo>
                  <a:lnTo>
                    <a:pt y="335" x="101"/>
                  </a:lnTo>
                  <a:lnTo>
                    <a:pt y="315" x="115"/>
                  </a:lnTo>
                  <a:lnTo>
                    <a:pt y="295" x="133"/>
                  </a:lnTo>
                  <a:lnTo>
                    <a:pt y="285" x="140"/>
                  </a:lnTo>
                  <a:lnTo>
                    <a:pt y="274" x="148"/>
                  </a:lnTo>
                  <a:lnTo>
                    <a:pt y="261" x="155"/>
                  </a:lnTo>
                  <a:lnTo>
                    <a:pt y="248" x="162"/>
                  </a:lnTo>
                  <a:lnTo>
                    <a:pt y="234" x="168"/>
                  </a:lnTo>
                  <a:lnTo>
                    <a:pt y="220" x="172"/>
                  </a:lnTo>
                  <a:lnTo>
                    <a:pt y="203" x="177"/>
                  </a:lnTo>
                  <a:lnTo>
                    <a:pt y="186" x="177"/>
                  </a:lnTo>
                  <a:lnTo>
                    <a:pt y="169" x="177"/>
                  </a:lnTo>
                  <a:lnTo>
                    <a:pt y="153" x="174"/>
                  </a:lnTo>
                  <a:lnTo>
                    <a:pt y="137" x="170"/>
                  </a:lnTo>
                  <a:lnTo>
                    <a:pt y="123" x="164"/>
                  </a:lnTo>
                  <a:lnTo>
                    <a:pt y="110" x="157"/>
                  </a:lnTo>
                  <a:lnTo>
                    <a:pt y="99" x="150"/>
                  </a:lnTo>
                  <a:lnTo>
                    <a:pt y="87" x="143"/>
                  </a:lnTo>
                  <a:lnTo>
                    <a:pt y="76" x="134"/>
                  </a:lnTo>
                  <a:lnTo>
                    <a:pt y="56" x="118"/>
                  </a:lnTo>
                  <a:lnTo>
                    <a:pt y="37" x="104"/>
                  </a:lnTo>
                  <a:lnTo>
                    <a:pt y="27" x="98"/>
                  </a:lnTo>
                  <a:lnTo>
                    <a:pt y="19" x="94"/>
                  </a:lnTo>
                  <a:lnTo>
                    <a:pt y="10" x="90"/>
                  </a:lnTo>
                  <a:lnTo>
                    <a:pt y="0" x="90"/>
                  </a:lnTo>
                  <a:lnTo>
                    <a:pt y="9" x="88"/>
                  </a:lnTo>
                  <a:lnTo>
                    <a:pt y="19" x="86"/>
                  </a:lnTo>
                  <a:lnTo>
                    <a:pt y="27" x="81"/>
                  </a:lnTo>
                  <a:lnTo>
                    <a:pt y="37" x="76"/>
                  </a:lnTo>
                  <a:lnTo>
                    <a:pt y="56" x="61"/>
                  </a:lnTo>
                  <a:lnTo>
                    <a:pt y="76" x="46"/>
                  </a:lnTo>
                  <a:lnTo>
                    <a:pt y="87" x="37"/>
                  </a:lnTo>
                  <a:lnTo>
                    <a:pt y="99" x="29"/>
                  </a:lnTo>
                  <a:lnTo>
                    <a:pt y="110" x="21"/>
                  </a:lnTo>
                  <a:lnTo>
                    <a:pt y="123" x="14"/>
                  </a:lnTo>
                  <a:lnTo>
                    <a:pt y="137" x="9"/>
                  </a:lnTo>
                  <a:lnTo>
                    <a:pt y="153" x="4"/>
                  </a:lnTo>
                  <a:lnTo>
                    <a:pt y="169" x="1"/>
                  </a:lnTo>
                  <a:lnTo>
                    <a:pt y="186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69" name="Shape 8169"/>
            <p:cNvSpPr/>
            <p:nvPr/>
          </p:nvSpPr>
          <p:spPr>
            <a:xfrm>
              <a:off y="3990975" x="5059362"/>
              <a:ext cy="293687" cx="168275"/>
            </a:xfrm>
            <a:custGeom>
              <a:pathLst>
                <a:path w="106" extrusionOk="0" h="185">
                  <a:moveTo>
                    <a:pt y="185" x="89"/>
                  </a:moveTo>
                  <a:lnTo>
                    <a:pt y="185" x="106"/>
                  </a:lnTo>
                  <a:lnTo>
                    <a:pt y="174" x="104"/>
                  </a:lnTo>
                  <a:lnTo>
                    <a:pt y="164" x="102"/>
                  </a:lnTo>
                  <a:lnTo>
                    <a:pt y="154" x="96"/>
                  </a:lnTo>
                  <a:lnTo>
                    <a:pt y="144" x="90"/>
                  </a:lnTo>
                  <a:lnTo>
                    <a:pt y="124" x="76"/>
                  </a:lnTo>
                  <a:lnTo>
                    <a:pt y="104" x="59"/>
                  </a:lnTo>
                  <a:lnTo>
                    <a:pt y="94" x="52"/>
                  </a:lnTo>
                  <a:lnTo>
                    <a:pt y="82" x="43"/>
                  </a:lnTo>
                  <a:lnTo>
                    <a:pt y="71" x="38"/>
                  </a:lnTo>
                  <a:lnTo>
                    <a:pt y="60" x="30"/>
                  </a:lnTo>
                  <a:lnTo>
                    <a:pt y="45" x="26"/>
                  </a:lnTo>
                  <a:lnTo>
                    <a:pt y="31" x="22"/>
                  </a:lnTo>
                  <a:lnTo>
                    <a:pt y="17" x="19"/>
                  </a:lnTo>
                  <a:lnTo>
                    <a:pt y="0" x="18"/>
                  </a:lnTo>
                  <a:lnTo>
                    <a:pt y="0" x="0"/>
                  </a:lnTo>
                  <a:lnTo>
                    <a:pt y="18" x="2"/>
                  </a:lnTo>
                  <a:lnTo>
                    <a:pt y="35" x="5"/>
                  </a:lnTo>
                  <a:lnTo>
                    <a:pt y="51" x="9"/>
                  </a:lnTo>
                  <a:lnTo>
                    <a:pt y="65" x="15"/>
                  </a:lnTo>
                  <a:lnTo>
                    <a:pt y="79" x="22"/>
                  </a:lnTo>
                  <a:lnTo>
                    <a:pt y="92" x="29"/>
                  </a:lnTo>
                  <a:lnTo>
                    <a:pt y="104" x="38"/>
                  </a:lnTo>
                  <a:lnTo>
                    <a:pt y="115" x="46"/>
                  </a:lnTo>
                  <a:lnTo>
                    <a:pt y="135" x="62"/>
                  </a:lnTo>
                  <a:lnTo>
                    <a:pt y="154" x="76"/>
                  </a:lnTo>
                  <a:lnTo>
                    <a:pt y="162" x="82"/>
                  </a:lnTo>
                  <a:lnTo>
                    <a:pt y="169" x="85"/>
                  </a:lnTo>
                  <a:lnTo>
                    <a:pt y="178" x="87"/>
                  </a:lnTo>
                  <a:lnTo>
                    <a:pt y="185" x="89"/>
                  </a:lnTo>
                  <a:lnTo>
                    <a:pt y="185" x="106"/>
                  </a:lnTo>
                  <a:lnTo>
                    <a:pt y="185" x="8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70" name="Shape 8170"/>
            <p:cNvSpPr/>
            <p:nvPr/>
          </p:nvSpPr>
          <p:spPr>
            <a:xfrm>
              <a:off y="3990975" x="5200650"/>
              <a:ext cy="293687" cx="166686"/>
            </a:xfrm>
            <a:custGeom>
              <a:pathLst>
                <a:path w="105" extrusionOk="0" h="185">
                  <a:moveTo>
                    <a:pt y="0" x="88"/>
                  </a:moveTo>
                  <a:lnTo>
                    <a:pt y="0" x="88"/>
                  </a:lnTo>
                  <a:lnTo>
                    <a:pt y="17" x="87"/>
                  </a:lnTo>
                  <a:lnTo>
                    <a:pt y="31" x="85"/>
                  </a:lnTo>
                  <a:lnTo>
                    <a:pt y="45" x="81"/>
                  </a:lnTo>
                  <a:lnTo>
                    <a:pt y="58" x="75"/>
                  </a:lnTo>
                  <a:lnTo>
                    <a:pt y="71" x="68"/>
                  </a:lnTo>
                  <a:lnTo>
                    <a:pt y="82" x="61"/>
                  </a:lnTo>
                  <a:lnTo>
                    <a:pt y="94" x="54"/>
                  </a:lnTo>
                  <a:lnTo>
                    <a:pt y="104" x="45"/>
                  </a:lnTo>
                  <a:lnTo>
                    <a:pt y="125" x="28"/>
                  </a:lnTo>
                  <a:lnTo>
                    <a:pt y="144" x="14"/>
                  </a:lnTo>
                  <a:lnTo>
                    <a:pt y="154" x="8"/>
                  </a:lnTo>
                  <a:lnTo>
                    <a:pt y="164" x="4"/>
                  </a:lnTo>
                  <a:lnTo>
                    <a:pt y="175" x="0"/>
                  </a:lnTo>
                  <a:lnTo>
                    <a:pt y="185" x="0"/>
                  </a:lnTo>
                  <a:lnTo>
                    <a:pt y="185" x="17"/>
                  </a:lnTo>
                  <a:lnTo>
                    <a:pt y="178" x="17"/>
                  </a:lnTo>
                  <a:lnTo>
                    <a:pt y="171" x="20"/>
                  </a:lnTo>
                  <a:lnTo>
                    <a:pt y="162" x="24"/>
                  </a:lnTo>
                  <a:lnTo>
                    <a:pt y="154" x="28"/>
                  </a:lnTo>
                  <a:lnTo>
                    <a:pt y="135" x="43"/>
                  </a:lnTo>
                  <a:lnTo>
                    <a:pt y="115" x="58"/>
                  </a:lnTo>
                  <a:lnTo>
                    <a:pt y="104" x="67"/>
                  </a:lnTo>
                  <a:lnTo>
                    <a:pt y="92" x="75"/>
                  </a:lnTo>
                  <a:lnTo>
                    <a:pt y="79" x="84"/>
                  </a:lnTo>
                  <a:lnTo>
                    <a:pt y="67" x="91"/>
                  </a:lnTo>
                  <a:lnTo>
                    <a:pt y="51" x="97"/>
                  </a:lnTo>
                  <a:lnTo>
                    <a:pt y="35" x="101"/>
                  </a:lnTo>
                  <a:lnTo>
                    <a:pt y="18" x="105"/>
                  </a:lnTo>
                  <a:lnTo>
                    <a:pt y="0" x="105"/>
                  </a:lnTo>
                  <a:lnTo>
                    <a:pt y="0" x="105"/>
                  </a:lnTo>
                  <a:lnTo>
                    <a:pt y="0" x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71" name="Shape 8171"/>
            <p:cNvSpPr/>
            <p:nvPr/>
          </p:nvSpPr>
          <p:spPr>
            <a:xfrm>
              <a:off y="3695700" x="5202237"/>
              <a:ext cy="295275" cx="165100"/>
            </a:xfrm>
            <a:custGeom>
              <a:pathLst>
                <a:path w="104" extrusionOk="0" h="186">
                  <a:moveTo>
                    <a:pt y="0" x="17"/>
                  </a:moveTo>
                  <a:lnTo>
                    <a:pt y="0" x="0"/>
                  </a:lnTo>
                  <a:lnTo>
                    <a:pt y="12" x="2"/>
                  </a:lnTo>
                  <a:lnTo>
                    <a:pt y="22" x="5"/>
                  </a:lnTo>
                  <a:lnTo>
                    <a:pt y="32" x="9"/>
                  </a:lnTo>
                  <a:lnTo>
                    <a:pt y="42" x="16"/>
                  </a:lnTo>
                  <a:lnTo>
                    <a:pt y="62" x="30"/>
                  </a:lnTo>
                  <a:lnTo>
                    <a:pt y="82" x="46"/>
                  </a:lnTo>
                  <a:lnTo>
                    <a:pt y="92" x="54"/>
                  </a:lnTo>
                  <a:lnTo>
                    <a:pt y="103" x="62"/>
                  </a:lnTo>
                  <a:lnTo>
                    <a:pt y="114" x="69"/>
                  </a:lnTo>
                  <a:lnTo>
                    <a:pt y="127" x="74"/>
                  </a:lnTo>
                  <a:lnTo>
                    <a:pt y="140" x="80"/>
                  </a:lnTo>
                  <a:lnTo>
                    <a:pt y="154" x="84"/>
                  </a:lnTo>
                  <a:lnTo>
                    <a:pt y="170" x="87"/>
                  </a:lnTo>
                  <a:lnTo>
                    <a:pt y="186" x="87"/>
                  </a:lnTo>
                  <a:lnTo>
                    <a:pt y="186" x="104"/>
                  </a:lnTo>
                  <a:lnTo>
                    <a:pt y="167" x="104"/>
                  </a:lnTo>
                  <a:lnTo>
                    <a:pt y="150" x="101"/>
                  </a:lnTo>
                  <a:lnTo>
                    <a:pt y="134" x="97"/>
                  </a:lnTo>
                  <a:lnTo>
                    <a:pt y="120" x="91"/>
                  </a:lnTo>
                  <a:lnTo>
                    <a:pt y="106" x="84"/>
                  </a:lnTo>
                  <a:lnTo>
                    <a:pt y="93" x="76"/>
                  </a:lnTo>
                  <a:lnTo>
                    <a:pt y="82" x="69"/>
                  </a:lnTo>
                  <a:lnTo>
                    <a:pt y="70" x="60"/>
                  </a:lnTo>
                  <a:lnTo>
                    <a:pt y="50" x="43"/>
                  </a:lnTo>
                  <a:lnTo>
                    <a:pt y="32" x="30"/>
                  </a:lnTo>
                  <a:lnTo>
                    <a:pt y="25" x="24"/>
                  </a:lnTo>
                  <a:lnTo>
                    <a:pt y="16" x="20"/>
                  </a:lnTo>
                  <a:lnTo>
                    <a:pt y="8" x="17"/>
                  </a:lnTo>
                  <a:lnTo>
                    <a:pt y="0" x="17"/>
                  </a:lnTo>
                  <a:lnTo>
                    <a:pt y="0" x="0"/>
                  </a:lnTo>
                  <a:lnTo>
                    <a:pt y="0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72" name="Shape 8172"/>
            <p:cNvSpPr/>
            <p:nvPr/>
          </p:nvSpPr>
          <p:spPr>
            <a:xfrm>
              <a:off y="3695700" x="5059362"/>
              <a:ext cy="295275" cx="169861"/>
            </a:xfrm>
            <a:custGeom>
              <a:pathLst>
                <a:path w="107" extrusionOk="0" h="186">
                  <a:moveTo>
                    <a:pt y="186" x="18"/>
                  </a:moveTo>
                  <a:lnTo>
                    <a:pt y="186" x="18"/>
                  </a:lnTo>
                  <a:lnTo>
                    <a:pt y="170" x="19"/>
                  </a:lnTo>
                  <a:lnTo>
                    <a:pt y="154" x="22"/>
                  </a:lnTo>
                  <a:lnTo>
                    <a:pt y="140" x="26"/>
                  </a:lnTo>
                  <a:lnTo>
                    <a:pt y="127" x="32"/>
                  </a:lnTo>
                  <a:lnTo>
                    <a:pt y="114" x="38"/>
                  </a:lnTo>
                  <a:lnTo>
                    <a:pt y="103" x="45"/>
                  </a:lnTo>
                  <a:lnTo>
                    <a:pt y="92" x="53"/>
                  </a:lnTo>
                  <a:lnTo>
                    <a:pt y="82" x="62"/>
                  </a:lnTo>
                  <a:lnTo>
                    <a:pt y="62" x="77"/>
                  </a:lnTo>
                  <a:lnTo>
                    <a:pt y="42" x="92"/>
                  </a:lnTo>
                  <a:lnTo>
                    <a:pt y="32" x="99"/>
                  </a:lnTo>
                  <a:lnTo>
                    <a:pt y="22" x="103"/>
                  </a:lnTo>
                  <a:lnTo>
                    <a:pt y="12" x="106"/>
                  </a:lnTo>
                  <a:lnTo>
                    <a:pt y="0" x="107"/>
                  </a:lnTo>
                  <a:lnTo>
                    <a:pt y="0" x="90"/>
                  </a:lnTo>
                  <a:lnTo>
                    <a:pt y="8" x="89"/>
                  </a:lnTo>
                  <a:lnTo>
                    <a:pt y="16" x="87"/>
                  </a:lnTo>
                  <a:lnTo>
                    <a:pt y="23" x="83"/>
                  </a:lnTo>
                  <a:lnTo>
                    <a:pt y="32" x="77"/>
                  </a:lnTo>
                  <a:lnTo>
                    <a:pt y="50" x="65"/>
                  </a:lnTo>
                  <a:lnTo>
                    <a:pt y="70" x="47"/>
                  </a:lnTo>
                  <a:lnTo>
                    <a:pt y="82" x="39"/>
                  </a:lnTo>
                  <a:lnTo>
                    <a:pt y="93" x="30"/>
                  </a:lnTo>
                  <a:lnTo>
                    <a:pt y="106" x="23"/>
                  </a:lnTo>
                  <a:lnTo>
                    <a:pt y="120" x="16"/>
                  </a:lnTo>
                  <a:lnTo>
                    <a:pt y="134" x="9"/>
                  </a:lnTo>
                  <a:lnTo>
                    <a:pt y="150" x="5"/>
                  </a:lnTo>
                  <a:lnTo>
                    <a:pt y="167" x="2"/>
                  </a:lnTo>
                  <a:lnTo>
                    <a:pt y="186" x="0"/>
                  </a:lnTo>
                  <a:lnTo>
                    <a:pt y="186" x="0"/>
                  </a:lnTo>
                  <a:lnTo>
                    <a:pt y="186" x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73" name="Shape 8173"/>
            <p:cNvSpPr/>
            <p:nvPr/>
          </p:nvSpPr>
          <p:spPr>
            <a:xfrm>
              <a:off y="1870075" x="3359150"/>
              <a:ext cy="26987" cx="296861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74" name="Shape 8174"/>
            <p:cNvSpPr/>
            <p:nvPr/>
          </p:nvSpPr>
          <p:spPr>
            <a:xfrm>
              <a:off y="1868486" x="5711825"/>
              <a:ext cy="28575" cx="53974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75" name="Shape 8175"/>
            <p:cNvSpPr/>
            <p:nvPr/>
          </p:nvSpPr>
          <p:spPr>
            <a:xfrm>
              <a:off y="1868486" x="5627687"/>
              <a:ext cy="28575" cx="57150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76" name="Shape 8176"/>
            <p:cNvSpPr/>
            <p:nvPr/>
          </p:nvSpPr>
          <p:spPr>
            <a:xfrm>
              <a:off y="1868486" x="5546725"/>
              <a:ext cy="28575" cx="53974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77" name="Shape 8177"/>
            <p:cNvSpPr/>
            <p:nvPr/>
          </p:nvSpPr>
          <p:spPr>
            <a:xfrm>
              <a:off y="1868486" x="5462587"/>
              <a:ext cy="28575" cx="53974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78" name="Shape 8178"/>
            <p:cNvSpPr/>
            <p:nvPr/>
          </p:nvSpPr>
          <p:spPr>
            <a:xfrm>
              <a:off y="1868486" x="5378450"/>
              <a:ext cy="28575" cx="57150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79" name="Shape 8179"/>
            <p:cNvSpPr/>
            <p:nvPr/>
          </p:nvSpPr>
          <p:spPr>
            <a:xfrm>
              <a:off y="1868486" x="5297487"/>
              <a:ext cy="28575" cx="53974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80" name="Shape 8180"/>
            <p:cNvSpPr/>
            <p:nvPr/>
          </p:nvSpPr>
          <p:spPr>
            <a:xfrm>
              <a:off y="1868486" x="5213350"/>
              <a:ext cy="28575" cx="55561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81" name="Shape 8181"/>
            <p:cNvSpPr/>
            <p:nvPr/>
          </p:nvSpPr>
          <p:spPr>
            <a:xfrm>
              <a:off y="1868486" x="5130800"/>
              <a:ext cy="28575" cx="55561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82" name="Shape 8182"/>
            <p:cNvSpPr/>
            <p:nvPr/>
          </p:nvSpPr>
          <p:spPr>
            <a:xfrm>
              <a:off y="1868486" x="5046662"/>
              <a:ext cy="28575" cx="57150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83" name="Shape 8183"/>
            <p:cNvSpPr/>
            <p:nvPr/>
          </p:nvSpPr>
          <p:spPr>
            <a:xfrm>
              <a:off y="1868486" x="4965700"/>
              <a:ext cy="28575" cx="53974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84" name="Shape 8184"/>
            <p:cNvSpPr/>
            <p:nvPr/>
          </p:nvSpPr>
          <p:spPr>
            <a:xfrm>
              <a:off y="1868486" x="4881562"/>
              <a:ext cy="28575" cx="53974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85" name="Shape 8185"/>
            <p:cNvSpPr/>
            <p:nvPr/>
          </p:nvSpPr>
          <p:spPr>
            <a:xfrm>
              <a:off y="1868486" x="4797425"/>
              <a:ext cy="28575" cx="57150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86" name="Shape 8186"/>
            <p:cNvSpPr/>
            <p:nvPr/>
          </p:nvSpPr>
          <p:spPr>
            <a:xfrm>
              <a:off y="1868486" x="4716462"/>
              <a:ext cy="28575" cx="53974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87" name="Shape 8187"/>
            <p:cNvSpPr/>
            <p:nvPr/>
          </p:nvSpPr>
          <p:spPr>
            <a:xfrm>
              <a:off y="1868486" x="4632325"/>
              <a:ext cy="28575" cx="53974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88" name="Shape 8188"/>
            <p:cNvSpPr/>
            <p:nvPr/>
          </p:nvSpPr>
          <p:spPr>
            <a:xfrm>
              <a:off y="1868486" x="4548187"/>
              <a:ext cy="28575" cx="57150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89" name="Shape 8189"/>
            <p:cNvSpPr/>
            <p:nvPr/>
          </p:nvSpPr>
          <p:spPr>
            <a:xfrm>
              <a:off y="1868486" x="4467225"/>
              <a:ext cy="28575" cx="53974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90" name="Shape 8190"/>
            <p:cNvSpPr/>
            <p:nvPr/>
          </p:nvSpPr>
          <p:spPr>
            <a:xfrm>
              <a:off y="1868486" x="4383087"/>
              <a:ext cy="28575" cx="55561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91" name="Shape 8191"/>
            <p:cNvSpPr/>
            <p:nvPr/>
          </p:nvSpPr>
          <p:spPr>
            <a:xfrm>
              <a:off y="1868486" x="4300537"/>
              <a:ext cy="28575" cx="55561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92" name="Shape 8192"/>
            <p:cNvSpPr/>
            <p:nvPr/>
          </p:nvSpPr>
          <p:spPr>
            <a:xfrm>
              <a:off y="1868486" x="4216400"/>
              <a:ext cy="28575" cx="57150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93" name="Shape 8193"/>
            <p:cNvSpPr/>
            <p:nvPr/>
          </p:nvSpPr>
          <p:spPr>
            <a:xfrm>
              <a:off y="1868486" x="4135437"/>
              <a:ext cy="28575" cx="53974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94" name="Shape 8194"/>
            <p:cNvSpPr/>
            <p:nvPr/>
          </p:nvSpPr>
          <p:spPr>
            <a:xfrm>
              <a:off y="1868486" x="4051300"/>
              <a:ext cy="28575" cx="57150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95" name="Shape 8195"/>
            <p:cNvSpPr/>
            <p:nvPr/>
          </p:nvSpPr>
          <p:spPr>
            <a:xfrm>
              <a:off y="1868486" x="3967162"/>
              <a:ext cy="28575" cx="57150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96" name="Shape 8196"/>
            <p:cNvSpPr/>
            <p:nvPr/>
          </p:nvSpPr>
          <p:spPr>
            <a:xfrm>
              <a:off y="1868486" x="3886200"/>
              <a:ext cy="28575" cx="53974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97" name="Shape 8197"/>
            <p:cNvSpPr/>
            <p:nvPr/>
          </p:nvSpPr>
          <p:spPr>
            <a:xfrm>
              <a:off y="1868486" x="3805237"/>
              <a:ext cy="28575" cx="50799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98" name="Shape 8198"/>
            <p:cNvSpPr/>
            <p:nvPr/>
          </p:nvSpPr>
          <p:spPr>
            <a:xfrm>
              <a:off y="3560762" x="3306762"/>
              <a:ext cy="300036" cx="288925"/>
            </a:xfrm>
            <a:custGeom>
              <a:pathLst>
                <a:path w="182" extrusionOk="0" h="189">
                  <a:moveTo>
                    <a:pt y="0" x="91"/>
                  </a:moveTo>
                  <a:lnTo>
                    <a:pt y="8" x="88"/>
                  </a:lnTo>
                  <a:lnTo>
                    <a:pt y="23" x="86"/>
                  </a:lnTo>
                  <a:lnTo>
                    <a:pt y="38" x="84"/>
                  </a:lnTo>
                  <a:lnTo>
                    <a:pt y="51" x="83"/>
                  </a:lnTo>
                  <a:lnTo>
                    <a:pt y="71" x="4"/>
                  </a:lnTo>
                  <a:lnTo>
                    <a:pt y="91" x="0"/>
                  </a:lnTo>
                  <a:lnTo>
                    <a:pt y="94" x="83"/>
                  </a:lnTo>
                  <a:lnTo>
                    <a:pt y="108" x="83"/>
                  </a:lnTo>
                  <a:lnTo>
                    <a:pt y="128" x="84"/>
                  </a:lnTo>
                  <a:lnTo>
                    <a:pt y="147" x="86"/>
                  </a:lnTo>
                  <a:lnTo>
                    <a:pt y="162" x="87"/>
                  </a:lnTo>
                  <a:lnTo>
                    <a:pt y="172" x="60"/>
                  </a:lnTo>
                  <a:lnTo>
                    <a:pt y="179" x="60"/>
                  </a:lnTo>
                  <a:lnTo>
                    <a:pt y="181" x="90"/>
                  </a:lnTo>
                  <a:lnTo>
                    <a:pt y="189" x="91"/>
                  </a:lnTo>
                  <a:lnTo>
                    <a:pt y="181" x="93"/>
                  </a:lnTo>
                  <a:lnTo>
                    <a:pt y="179" x="123"/>
                  </a:lnTo>
                  <a:lnTo>
                    <a:pt y="172" x="123"/>
                  </a:lnTo>
                  <a:lnTo>
                    <a:pt y="162" x="96"/>
                  </a:lnTo>
                  <a:lnTo>
                    <a:pt y="147" x="97"/>
                  </a:lnTo>
                  <a:lnTo>
                    <a:pt y="128" x="98"/>
                  </a:lnTo>
                  <a:lnTo>
                    <a:pt y="108" x="100"/>
                  </a:lnTo>
                  <a:lnTo>
                    <a:pt y="94" x="100"/>
                  </a:lnTo>
                  <a:lnTo>
                    <a:pt y="91" x="182"/>
                  </a:lnTo>
                  <a:lnTo>
                    <a:pt y="71" x="178"/>
                  </a:lnTo>
                  <a:lnTo>
                    <a:pt y="51" x="100"/>
                  </a:lnTo>
                  <a:lnTo>
                    <a:pt y="38" x="98"/>
                  </a:lnTo>
                  <a:lnTo>
                    <a:pt y="23" x="97"/>
                  </a:lnTo>
                  <a:lnTo>
                    <a:pt y="8" x="94"/>
                  </a:lnTo>
                  <a:lnTo>
                    <a:pt y="0" x="91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199" name="Shape 8199"/>
            <p:cNvSpPr/>
            <p:nvPr/>
          </p:nvSpPr>
          <p:spPr>
            <a:xfrm>
              <a:off y="3560762" x="3306762"/>
              <a:ext cy="300036" cx="288925"/>
            </a:xfrm>
            <a:custGeom>
              <a:pathLst>
                <a:path w="182" extrusionOk="0" h="189">
                  <a:moveTo>
                    <a:pt y="0" x="91"/>
                  </a:moveTo>
                  <a:lnTo>
                    <a:pt y="8" x="88"/>
                  </a:lnTo>
                  <a:lnTo>
                    <a:pt y="23" x="86"/>
                  </a:lnTo>
                  <a:lnTo>
                    <a:pt y="38" x="84"/>
                  </a:lnTo>
                  <a:lnTo>
                    <a:pt y="51" x="83"/>
                  </a:lnTo>
                  <a:lnTo>
                    <a:pt y="71" x="4"/>
                  </a:lnTo>
                  <a:lnTo>
                    <a:pt y="91" x="0"/>
                  </a:lnTo>
                  <a:lnTo>
                    <a:pt y="94" x="83"/>
                  </a:lnTo>
                  <a:lnTo>
                    <a:pt y="108" x="83"/>
                  </a:lnTo>
                  <a:lnTo>
                    <a:pt y="128" x="84"/>
                  </a:lnTo>
                  <a:lnTo>
                    <a:pt y="147" x="86"/>
                  </a:lnTo>
                  <a:lnTo>
                    <a:pt y="162" x="87"/>
                  </a:lnTo>
                  <a:lnTo>
                    <a:pt y="172" x="60"/>
                  </a:lnTo>
                  <a:lnTo>
                    <a:pt y="179" x="60"/>
                  </a:lnTo>
                  <a:lnTo>
                    <a:pt y="181" x="90"/>
                  </a:lnTo>
                  <a:lnTo>
                    <a:pt y="189" x="91"/>
                  </a:lnTo>
                  <a:lnTo>
                    <a:pt y="181" x="93"/>
                  </a:lnTo>
                  <a:lnTo>
                    <a:pt y="179" x="123"/>
                  </a:lnTo>
                  <a:lnTo>
                    <a:pt y="172" x="123"/>
                  </a:lnTo>
                  <a:lnTo>
                    <a:pt y="162" x="96"/>
                  </a:lnTo>
                  <a:lnTo>
                    <a:pt y="147" x="97"/>
                  </a:lnTo>
                  <a:lnTo>
                    <a:pt y="128" x="98"/>
                  </a:lnTo>
                  <a:lnTo>
                    <a:pt y="108" x="100"/>
                  </a:lnTo>
                  <a:lnTo>
                    <a:pt y="94" x="100"/>
                  </a:lnTo>
                  <a:lnTo>
                    <a:pt y="91" x="182"/>
                  </a:lnTo>
                  <a:lnTo>
                    <a:pt y="71" x="178"/>
                  </a:lnTo>
                  <a:lnTo>
                    <a:pt y="51" x="100"/>
                  </a:lnTo>
                  <a:lnTo>
                    <a:pt y="38" x="98"/>
                  </a:lnTo>
                  <a:lnTo>
                    <a:pt y="23" x="97"/>
                  </a:lnTo>
                  <a:lnTo>
                    <a:pt y="8" x="94"/>
                  </a:lnTo>
                  <a:lnTo>
                    <a:pt y="0" x="91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200" name="Shape 8200"/>
            <p:cNvSpPr/>
            <p:nvPr/>
          </p:nvSpPr>
          <p:spPr>
            <a:xfrm>
              <a:off y="4152900" x="3306762"/>
              <a:ext cy="303212" cx="288925"/>
            </a:xfrm>
            <a:custGeom>
              <a:pathLst>
                <a:path w="182" extrusionOk="0" h="191">
                  <a:moveTo>
                    <a:pt y="0" x="91"/>
                  </a:moveTo>
                  <a:lnTo>
                    <a:pt y="10" x="88"/>
                  </a:lnTo>
                  <a:lnTo>
                    <a:pt y="25" x="86"/>
                  </a:lnTo>
                  <a:lnTo>
                    <a:pt y="39" x="84"/>
                  </a:lnTo>
                  <a:lnTo>
                    <a:pt y="52" x="83"/>
                  </a:lnTo>
                  <a:lnTo>
                    <a:pt y="72" x="4"/>
                  </a:lnTo>
                  <a:lnTo>
                    <a:pt y="92" x="0"/>
                  </a:lnTo>
                  <a:lnTo>
                    <a:pt y="94" x="83"/>
                  </a:lnTo>
                  <a:lnTo>
                    <a:pt y="110" x="83"/>
                  </a:lnTo>
                  <a:lnTo>
                    <a:pt y="129" x="84"/>
                  </a:lnTo>
                  <a:lnTo>
                    <a:pt y="147" x="86"/>
                  </a:lnTo>
                  <a:lnTo>
                    <a:pt y="163" x="87"/>
                  </a:lnTo>
                  <a:lnTo>
                    <a:pt y="173" x="60"/>
                  </a:lnTo>
                  <a:lnTo>
                    <a:pt y="180" x="60"/>
                  </a:lnTo>
                  <a:lnTo>
                    <a:pt y="183" x="90"/>
                  </a:lnTo>
                  <a:lnTo>
                    <a:pt y="191" x="91"/>
                  </a:lnTo>
                  <a:lnTo>
                    <a:pt y="183" x="93"/>
                  </a:lnTo>
                  <a:lnTo>
                    <a:pt y="180" x="123"/>
                  </a:lnTo>
                  <a:lnTo>
                    <a:pt y="173" x="123"/>
                  </a:lnTo>
                  <a:lnTo>
                    <a:pt y="163" x="96"/>
                  </a:lnTo>
                  <a:lnTo>
                    <a:pt y="147" x="97"/>
                  </a:lnTo>
                  <a:lnTo>
                    <a:pt y="129" x="98"/>
                  </a:lnTo>
                  <a:lnTo>
                    <a:pt y="110" x="100"/>
                  </a:lnTo>
                  <a:lnTo>
                    <a:pt y="94" x="100"/>
                  </a:lnTo>
                  <a:lnTo>
                    <a:pt y="92" x="182"/>
                  </a:lnTo>
                  <a:lnTo>
                    <a:pt y="72" x="178"/>
                  </a:lnTo>
                  <a:lnTo>
                    <a:pt y="52" x="100"/>
                  </a:lnTo>
                  <a:lnTo>
                    <a:pt y="39" x="98"/>
                  </a:lnTo>
                  <a:lnTo>
                    <a:pt y="25" x="97"/>
                  </a:lnTo>
                  <a:lnTo>
                    <a:pt y="10" x="94"/>
                  </a:lnTo>
                  <a:lnTo>
                    <a:pt y="0" x="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201" name="Shape 8201"/>
            <p:cNvSpPr/>
            <p:nvPr/>
          </p:nvSpPr>
          <p:spPr>
            <a:xfrm>
              <a:off y="3829050" x="5067300"/>
              <a:ext cy="303212" cx="288925"/>
            </a:xfrm>
            <a:custGeom>
              <a:pathLst>
                <a:path w="182" extrusionOk="0" h="191">
                  <a:moveTo>
                    <a:pt y="191" x="91"/>
                  </a:moveTo>
                  <a:lnTo>
                    <a:pt y="181" x="87"/>
                  </a:lnTo>
                  <a:lnTo>
                    <a:pt y="169" x="85"/>
                  </a:lnTo>
                  <a:lnTo>
                    <a:pt y="153" x="82"/>
                  </a:lnTo>
                  <a:lnTo>
                    <a:pt y="140" x="82"/>
                  </a:lnTo>
                  <a:lnTo>
                    <a:pt y="120" x="3"/>
                  </a:lnTo>
                  <a:lnTo>
                    <a:pt y="100" x="0"/>
                  </a:lnTo>
                  <a:lnTo>
                    <a:pt y="97" x="81"/>
                  </a:lnTo>
                  <a:lnTo>
                    <a:pt y="82" x="82"/>
                  </a:lnTo>
                  <a:lnTo>
                    <a:pt y="63" x="84"/>
                  </a:lnTo>
                  <a:lnTo>
                    <a:pt y="45" x="85"/>
                  </a:lnTo>
                  <a:lnTo>
                    <a:pt y="29" x="87"/>
                  </a:lnTo>
                  <a:lnTo>
                    <a:pt y="19" x="60"/>
                  </a:lnTo>
                  <a:lnTo>
                    <a:pt y="12" x="60"/>
                  </a:lnTo>
                  <a:lnTo>
                    <a:pt y="10" x="90"/>
                  </a:lnTo>
                  <a:lnTo>
                    <a:pt y="0" x="91"/>
                  </a:lnTo>
                  <a:lnTo>
                    <a:pt y="10" x="92"/>
                  </a:lnTo>
                  <a:lnTo>
                    <a:pt y="12" x="122"/>
                  </a:lnTo>
                  <a:lnTo>
                    <a:pt y="19" x="122"/>
                  </a:lnTo>
                  <a:lnTo>
                    <a:pt y="29" x="95"/>
                  </a:lnTo>
                  <a:lnTo>
                    <a:pt y="45" x="97"/>
                  </a:lnTo>
                  <a:lnTo>
                    <a:pt y="63" x="98"/>
                  </a:lnTo>
                  <a:lnTo>
                    <a:pt y="82" x="98"/>
                  </a:lnTo>
                  <a:lnTo>
                    <a:pt y="97" x="99"/>
                  </a:lnTo>
                  <a:lnTo>
                    <a:pt y="100" x="182"/>
                  </a:lnTo>
                  <a:lnTo>
                    <a:pt y="120" x="178"/>
                  </a:lnTo>
                  <a:lnTo>
                    <a:pt y="140" x="99"/>
                  </a:lnTo>
                  <a:lnTo>
                    <a:pt y="153" x="98"/>
                  </a:lnTo>
                  <a:lnTo>
                    <a:pt y="169" x="97"/>
                  </a:lnTo>
                  <a:lnTo>
                    <a:pt y="181" x="94"/>
                  </a:lnTo>
                  <a:lnTo>
                    <a:pt y="191" x="91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202" name="Shape 8202"/>
            <p:cNvSpPr/>
            <p:nvPr/>
          </p:nvSpPr>
          <p:spPr>
            <a:xfrm>
              <a:off y="3829050" x="5067300"/>
              <a:ext cy="303212" cx="288925"/>
            </a:xfrm>
            <a:custGeom>
              <a:pathLst>
                <a:path w="182" extrusionOk="0" h="191">
                  <a:moveTo>
                    <a:pt y="191" x="91"/>
                  </a:moveTo>
                  <a:lnTo>
                    <a:pt y="181" x="87"/>
                  </a:lnTo>
                  <a:lnTo>
                    <a:pt y="169" x="85"/>
                  </a:lnTo>
                  <a:lnTo>
                    <a:pt y="153" x="82"/>
                  </a:lnTo>
                  <a:lnTo>
                    <a:pt y="140" x="82"/>
                  </a:lnTo>
                  <a:lnTo>
                    <a:pt y="120" x="3"/>
                  </a:lnTo>
                  <a:lnTo>
                    <a:pt y="100" x="0"/>
                  </a:lnTo>
                  <a:lnTo>
                    <a:pt y="97" x="81"/>
                  </a:lnTo>
                  <a:lnTo>
                    <a:pt y="82" x="82"/>
                  </a:lnTo>
                  <a:lnTo>
                    <a:pt y="63" x="84"/>
                  </a:lnTo>
                  <a:lnTo>
                    <a:pt y="45" x="85"/>
                  </a:lnTo>
                  <a:lnTo>
                    <a:pt y="29" x="87"/>
                  </a:lnTo>
                  <a:lnTo>
                    <a:pt y="19" x="60"/>
                  </a:lnTo>
                  <a:lnTo>
                    <a:pt y="12" x="60"/>
                  </a:lnTo>
                  <a:lnTo>
                    <a:pt y="10" x="90"/>
                  </a:lnTo>
                  <a:lnTo>
                    <a:pt y="0" x="91"/>
                  </a:lnTo>
                  <a:lnTo>
                    <a:pt y="10" x="92"/>
                  </a:lnTo>
                  <a:lnTo>
                    <a:pt y="12" x="122"/>
                  </a:lnTo>
                  <a:lnTo>
                    <a:pt y="19" x="122"/>
                  </a:lnTo>
                  <a:lnTo>
                    <a:pt y="29" x="95"/>
                  </a:lnTo>
                  <a:lnTo>
                    <a:pt y="45" x="97"/>
                  </a:lnTo>
                  <a:lnTo>
                    <a:pt y="63" x="98"/>
                  </a:lnTo>
                  <a:lnTo>
                    <a:pt y="82" x="98"/>
                  </a:lnTo>
                  <a:lnTo>
                    <a:pt y="97" x="99"/>
                  </a:lnTo>
                  <a:lnTo>
                    <a:pt y="100" x="182"/>
                  </a:lnTo>
                  <a:lnTo>
                    <a:pt y="120" x="178"/>
                  </a:lnTo>
                  <a:lnTo>
                    <a:pt y="140" x="99"/>
                  </a:lnTo>
                  <a:lnTo>
                    <a:pt y="153" x="98"/>
                  </a:lnTo>
                  <a:lnTo>
                    <a:pt y="169" x="97"/>
                  </a:lnTo>
                  <a:lnTo>
                    <a:pt y="181" x="94"/>
                  </a:lnTo>
                  <a:lnTo>
                    <a:pt y="191" x="91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203" name="Shape 8203"/>
            <p:cNvSpPr/>
            <p:nvPr/>
          </p:nvSpPr>
          <p:spPr>
            <a:xfrm>
              <a:off y="6061075" x="4214812"/>
              <a:ext cy="68261" cx="290511"/>
            </a:xfrm>
            <a:custGeom>
              <a:pathLst>
                <a:path w="183" extrusionOk="0" h="43">
                  <a:moveTo>
                    <a:pt y="38" x="162"/>
                  </a:moveTo>
                  <a:lnTo>
                    <a:pt y="40" x="131"/>
                  </a:lnTo>
                  <a:lnTo>
                    <a:pt y="41" x="92"/>
                  </a:lnTo>
                  <a:lnTo>
                    <a:pt y="43" x="55"/>
                  </a:lnTo>
                  <a:lnTo>
                    <a:pt y="41" x="24"/>
                  </a:lnTo>
                  <a:lnTo>
                    <a:pt y="40" x="14"/>
                  </a:lnTo>
                  <a:lnTo>
                    <a:pt y="35" x="5"/>
                  </a:lnTo>
                  <a:lnTo>
                    <a:pt y="34" x="2"/>
                  </a:lnTo>
                  <a:lnTo>
                    <a:pt y="30" x="0"/>
                  </a:lnTo>
                  <a:lnTo>
                    <a:pt y="27" x="2"/>
                  </a:lnTo>
                  <a:lnTo>
                    <a:pt y="25" x="5"/>
                  </a:lnTo>
                  <a:lnTo>
                    <a:pt y="23" x="14"/>
                  </a:lnTo>
                  <a:lnTo>
                    <a:pt y="21" x="25"/>
                  </a:lnTo>
                  <a:lnTo>
                    <a:pt y="21" x="31"/>
                  </a:lnTo>
                  <a:lnTo>
                    <a:pt y="20" x="37"/>
                  </a:lnTo>
                  <a:lnTo>
                    <a:pt y="17" x="41"/>
                  </a:lnTo>
                  <a:lnTo>
                    <a:pt y="14" x="47"/>
                  </a:lnTo>
                  <a:lnTo>
                    <a:pt y="14" x="52"/>
                  </a:lnTo>
                  <a:lnTo>
                    <a:pt y="13" x="58"/>
                  </a:lnTo>
                  <a:lnTo>
                    <a:pt y="14" x="74"/>
                  </a:lnTo>
                  <a:lnTo>
                    <a:pt y="18" x="88"/>
                  </a:lnTo>
                  <a:lnTo>
                    <a:pt y="23" x="145"/>
                  </a:lnTo>
                  <a:lnTo>
                    <a:pt y="1" x="168"/>
                  </a:lnTo>
                  <a:lnTo>
                    <a:pt y="0" x="183"/>
                  </a:lnTo>
                  <a:lnTo>
                    <a:pt y="37" x="182"/>
                  </a:lnTo>
                  <a:lnTo>
                    <a:pt y="38" x="1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204" name="Shape 8204"/>
            <p:cNvSpPr/>
            <p:nvPr/>
          </p:nvSpPr>
          <p:spPr>
            <a:xfrm>
              <a:off y="1833561" x="3040061"/>
              <a:ext cy="68261" cx="293687"/>
            </a:xfrm>
            <a:custGeom>
              <a:pathLst>
                <a:path w="185" extrusionOk="0" h="43">
                  <a:moveTo>
                    <a:pt y="39" x="23"/>
                  </a:moveTo>
                  <a:lnTo>
                    <a:pt y="40" x="54"/>
                  </a:lnTo>
                  <a:lnTo>
                    <a:pt y="42" x="91"/>
                  </a:lnTo>
                  <a:lnTo>
                    <a:pt y="43" x="130"/>
                  </a:lnTo>
                  <a:lnTo>
                    <a:pt y="42" x="160"/>
                  </a:lnTo>
                  <a:lnTo>
                    <a:pt y="40" x="171"/>
                  </a:lnTo>
                  <a:lnTo>
                    <a:pt y="36" x="179"/>
                  </a:lnTo>
                  <a:lnTo>
                    <a:pt y="35" x="182"/>
                  </a:lnTo>
                  <a:lnTo>
                    <a:pt y="32" x="185"/>
                  </a:lnTo>
                  <a:lnTo>
                    <a:pt y="28" x="182"/>
                  </a:lnTo>
                  <a:lnTo>
                    <a:pt y="26" x="179"/>
                  </a:lnTo>
                  <a:lnTo>
                    <a:pt y="23" x="171"/>
                  </a:lnTo>
                  <a:lnTo>
                    <a:pt y="22" x="158"/>
                  </a:lnTo>
                  <a:lnTo>
                    <a:pt y="22" x="152"/>
                  </a:lnTo>
                  <a:lnTo>
                    <a:pt y="20" x="147"/>
                  </a:lnTo>
                  <a:lnTo>
                    <a:pt y="18" x="142"/>
                  </a:lnTo>
                  <a:lnTo>
                    <a:pt y="16" x="138"/>
                  </a:lnTo>
                  <a:lnTo>
                    <a:pt y="15" x="132"/>
                  </a:lnTo>
                  <a:lnTo>
                    <a:pt y="13" x="125"/>
                  </a:lnTo>
                  <a:lnTo>
                    <a:pt y="15" x="111"/>
                  </a:lnTo>
                  <a:lnTo>
                    <a:pt y="19" x="97"/>
                  </a:lnTo>
                  <a:lnTo>
                    <a:pt y="23" x="38"/>
                  </a:lnTo>
                  <a:lnTo>
                    <a:pt y="2" x="17"/>
                  </a:lnTo>
                  <a:lnTo>
                    <a:pt y="0" x="0"/>
                  </a:lnTo>
                  <a:lnTo>
                    <a:pt y="39" x="3"/>
                  </a:lnTo>
                  <a:lnTo>
                    <a:pt y="39" x="2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205" name="Shape 8205"/>
            <p:cNvSpPr/>
            <p:nvPr/>
          </p:nvSpPr>
          <p:spPr>
            <a:xfrm>
              <a:off y="1862136" x="5788025"/>
              <a:ext cy="69850" cx="295275"/>
            </a:xfrm>
            <a:custGeom>
              <a:pathLst>
                <a:path w="186" extrusionOk="0" h="44">
                  <a:moveTo>
                    <a:pt y="4" x="23"/>
                  </a:moveTo>
                  <a:lnTo>
                    <a:pt y="2" x="53"/>
                  </a:lnTo>
                  <a:lnTo>
                    <a:pt y="1" x="92"/>
                  </a:lnTo>
                  <a:lnTo>
                    <a:pt y="0" x="130"/>
                  </a:lnTo>
                  <a:lnTo>
                    <a:pt y="1" x="160"/>
                  </a:lnTo>
                  <a:lnTo>
                    <a:pt y="2" x="171"/>
                  </a:lnTo>
                  <a:lnTo>
                    <a:pt y="7" x="180"/>
                  </a:lnTo>
                  <a:lnTo>
                    <a:pt y="8" x="183"/>
                  </a:lnTo>
                  <a:lnTo>
                    <a:pt y="12" x="186"/>
                  </a:lnTo>
                  <a:lnTo>
                    <a:pt y="15" x="183"/>
                  </a:lnTo>
                  <a:lnTo>
                    <a:pt y="17" x="178"/>
                  </a:lnTo>
                  <a:lnTo>
                    <a:pt y="19" x="171"/>
                  </a:lnTo>
                  <a:lnTo>
                    <a:pt y="21" x="158"/>
                  </a:lnTo>
                  <a:lnTo>
                    <a:pt y="21" x="153"/>
                  </a:lnTo>
                  <a:lnTo>
                    <a:pt y="24" x="147"/>
                  </a:lnTo>
                  <a:lnTo>
                    <a:pt y="25" x="143"/>
                  </a:lnTo>
                  <a:lnTo>
                    <a:pt y="28" x="139"/>
                  </a:lnTo>
                  <a:lnTo>
                    <a:pt y="29" x="133"/>
                  </a:lnTo>
                  <a:lnTo>
                    <a:pt y="29" x="126"/>
                  </a:lnTo>
                  <a:lnTo>
                    <a:pt y="28" x="111"/>
                  </a:lnTo>
                  <a:lnTo>
                    <a:pt y="24" x="97"/>
                  </a:lnTo>
                  <a:lnTo>
                    <a:pt y="19" x="39"/>
                  </a:lnTo>
                  <a:lnTo>
                    <a:pt y="42" x="17"/>
                  </a:lnTo>
                  <a:lnTo>
                    <a:pt y="44" x="0"/>
                  </a:lnTo>
                  <a:lnTo>
                    <a:pt y="5" x="3"/>
                  </a:lnTo>
                  <a:lnTo>
                    <a:pt y="4" x="2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206" name="Shape 8206"/>
            <p:cNvSpPr/>
            <p:nvPr/>
          </p:nvSpPr>
          <p:spPr>
            <a:xfrm>
              <a:off y="2971800" x="3733800"/>
              <a:ext cy="385762" cx="1219199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l" rtl="0" lvl="0" marR="0" indent="0" marL="0">
                <a:lnSpc>
                  <a:spcPct val="8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Radii not</a:t>
              </a:r>
            </a:p>
            <a:p>
              <a:pPr algn="l" rtl="0" lvl="0" marR="0" indent="0" marL="0">
                <a:lnSpc>
                  <a:spcPct val="8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equal!</a:t>
              </a:r>
            </a:p>
          </p:txBody>
        </p:sp>
      </p:grpSp>
      <p:sp>
        <p:nvSpPr>
          <p:cNvPr id="8207" name="Shape 8207"/>
          <p:cNvSpPr/>
          <p:nvPr/>
        </p:nvSpPr>
        <p:spPr>
          <a:xfrm>
            <a:off y="2409825" x="3497262"/>
            <a:ext cy="369887" cx="349249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08" name="Shape 8208"/>
          <p:cNvSpPr/>
          <p:nvPr/>
        </p:nvSpPr>
        <p:spPr>
          <a:xfrm>
            <a:off y="2409825" x="2727325"/>
            <a:ext cy="369887" cx="349249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</p:spTree>
  </p:cSld>
  <p:clrMapOvr>
    <a:masterClrMapping/>
  </p:clrMapOvr>
  <p:transition spd="slow">
    <p:cut/>
  </p:transition>
</p:sld>
</file>

<file path=ppt/slides/slide6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8212" name="Shape 8212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213" name="Shape 8213"/>
          <p:cNvSpPr/>
          <p:nvPr/>
        </p:nvSpPr>
        <p:spPr>
          <a:xfrm>
            <a:off y="1803400" x="504825"/>
            <a:ext cy="3786186" cx="4416424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</p:sp>
      <p:cxnSp>
        <p:nvCxnSpPr>
          <p:cNvPr id="8214" name="Shape 8214"/>
          <p:cNvCxnSpPr/>
          <p:nvPr/>
        </p:nvCxnSpPr>
        <p:spPr>
          <a:xfrm>
            <a:off y="1762125" x="2593975"/>
            <a:ext cy="3809999" cx="0"/>
          </a:xfrm>
          <a:prstGeom prst="straightConnector1">
            <a:avLst/>
          </a:prstGeom>
          <a:noFill/>
          <a:ln w="28575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8215" name="Shape 8215"/>
          <p:cNvSpPr/>
          <p:nvPr/>
        </p:nvSpPr>
        <p:spPr>
          <a:xfrm>
            <a:off y="1341437" x="3243261"/>
            <a:ext cy="522286" cx="288131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7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LOOPS WITH INTEGRATED ROLLS</a:t>
            </a:r>
          </a:p>
        </p:txBody>
      </p:sp>
      <p:sp>
        <p:nvSpPr>
          <p:cNvPr id="8216" name="Shape 8216"/>
          <p:cNvSpPr/>
          <p:nvPr/>
        </p:nvSpPr>
        <p:spPr>
          <a:xfrm>
            <a:off y="4257675" x="1352550"/>
            <a:ext cy="354012" cx="8715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Loops must be ROUND!</a:t>
            </a:r>
          </a:p>
        </p:txBody>
      </p:sp>
      <p:sp>
        <p:nvSpPr>
          <p:cNvPr id="8217" name="Shape 8217"/>
          <p:cNvSpPr/>
          <p:nvPr/>
        </p:nvSpPr>
        <p:spPr>
          <a:xfrm>
            <a:off y="2171700" x="87311"/>
            <a:ext cy="708024" cx="82391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Rolls or part rolls</a:t>
            </a:r>
          </a:p>
          <a:p>
            <a:pPr algn="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sng" b="1" cap="none" baseline="0" sz="12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integrated </a:t>
            </a: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with loop</a:t>
            </a:r>
          </a:p>
        </p:txBody>
      </p:sp>
      <p:sp>
        <p:nvSpPr>
          <p:cNvPr id="8218" name="Shape 8218"/>
          <p:cNvSpPr/>
          <p:nvPr/>
        </p:nvSpPr>
        <p:spPr>
          <a:xfrm>
            <a:off y="2219325" x="2360611"/>
            <a:ext cy="495300" cx="409574"/>
          </a:xfrm>
          <a:custGeom>
            <a:pathLst>
              <a:path w="325" extrusionOk="0" h="308">
                <a:moveTo>
                  <a:pt y="0" x="317"/>
                </a:moveTo>
                <a:lnTo>
                  <a:pt y="11" x="325"/>
                </a:lnTo>
                <a:lnTo>
                  <a:pt y="33" x="299"/>
                </a:lnTo>
                <a:lnTo>
                  <a:pt y="58" x="272"/>
                </a:lnTo>
                <a:lnTo>
                  <a:pt y="90" x="244"/>
                </a:lnTo>
                <a:lnTo>
                  <a:pt y="127" x="213"/>
                </a:lnTo>
                <a:lnTo>
                  <a:pt y="166" x="185"/>
                </a:lnTo>
                <a:lnTo>
                  <a:pt y="203" x="159"/>
                </a:lnTo>
                <a:lnTo>
                  <a:pt y="239" x="138"/>
                </a:lnTo>
                <a:lnTo>
                  <a:pt y="275" x="119"/>
                </a:lnTo>
                <a:lnTo>
                  <a:pt y="286" x="102"/>
                </a:lnTo>
                <a:lnTo>
                  <a:pt y="299" x="85"/>
                </a:lnTo>
                <a:lnTo>
                  <a:pt y="308" x="73"/>
                </a:lnTo>
                <a:lnTo>
                  <a:pt y="293" x="67"/>
                </a:lnTo>
                <a:lnTo>
                  <a:pt y="272" x="60"/>
                </a:lnTo>
                <a:lnTo>
                  <a:pt y="256" x="53"/>
                </a:lnTo>
                <a:lnTo>
                  <a:pt y="242" x="46"/>
                </a:lnTo>
                <a:lnTo>
                  <a:pt y="229" x="39"/>
                </a:lnTo>
                <a:lnTo>
                  <a:pt y="217" x="33"/>
                </a:lnTo>
                <a:lnTo>
                  <a:pt y="209" x="27"/>
                </a:lnTo>
                <a:lnTo>
                  <a:pt y="202" x="20"/>
                </a:lnTo>
                <a:lnTo>
                  <a:pt y="194" x="14"/>
                </a:lnTo>
                <a:lnTo>
                  <a:pt y="190" x="7"/>
                </a:lnTo>
                <a:lnTo>
                  <a:pt y="187" x="0"/>
                </a:lnTo>
                <a:lnTo>
                  <a:pt y="176" x="11"/>
                </a:lnTo>
                <a:lnTo>
                  <a:pt y="167" x="24"/>
                </a:lnTo>
                <a:lnTo>
                  <a:pt y="164" x="30"/>
                </a:lnTo>
                <a:lnTo>
                  <a:pt y="162" x="36"/>
                </a:lnTo>
                <a:lnTo>
                  <a:pt y="162" x="40"/>
                </a:lnTo>
                <a:lnTo>
                  <a:pt y="160" x="46"/>
                </a:lnTo>
                <a:lnTo>
                  <a:pt y="162" x="50"/>
                </a:lnTo>
                <a:lnTo>
                  <a:pt y="163" x="56"/>
                </a:lnTo>
                <a:lnTo>
                  <a:pt y="167" x="60"/>
                </a:lnTo>
                <a:lnTo>
                  <a:pt y="173" x="64"/>
                </a:lnTo>
                <a:lnTo>
                  <a:pt y="189" x="76"/>
                </a:lnTo>
                <a:lnTo>
                  <a:pt y="210" x="86"/>
                </a:lnTo>
                <a:lnTo>
                  <a:pt y="226" x="93"/>
                </a:lnTo>
                <a:lnTo>
                  <a:pt y="193" x="115"/>
                </a:lnTo>
                <a:lnTo>
                  <a:pt y="160" x="139"/>
                </a:lnTo>
                <a:lnTo>
                  <a:pt y="127" x="166"/>
                </a:lnTo>
                <a:lnTo>
                  <a:pt y="96" x="195"/>
                </a:lnTo>
                <a:lnTo>
                  <a:pt y="67" x="226"/>
                </a:lnTo>
                <a:lnTo>
                  <a:pt y="40" x="256"/>
                </a:lnTo>
                <a:lnTo>
                  <a:pt y="18" x="287"/>
                </a:lnTo>
                <a:lnTo>
                  <a:pt y="0" x="317"/>
                </a:lnTo>
                <a:close/>
              </a:path>
            </a:pathLst>
          </a:custGeom>
          <a:solidFill>
            <a:srgbClr val="02369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19" name="Shape 8219"/>
          <p:cNvSpPr/>
          <p:nvPr/>
        </p:nvSpPr>
        <p:spPr>
          <a:xfrm flipH="1">
            <a:off y="1627187" x="5859462"/>
            <a:ext cy="530224" cx="25860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Rapid rolls </a:t>
            </a:r>
            <a:r>
              <a:rPr strike="noStrike" u="sng" b="1" cap="none" baseline="0" sz="12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MUST</a:t>
            </a: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score less. This example = minus 4 for non-integration of roll</a:t>
            </a:r>
          </a:p>
        </p:txBody>
      </p:sp>
      <p:cxnSp>
        <p:nvCxnSpPr>
          <p:cNvPr id="8220" name="Shape 8220"/>
          <p:cNvCxnSpPr/>
          <p:nvPr/>
        </p:nvCxnSpPr>
        <p:spPr>
          <a:xfrm rot="-2400000">
            <a:off y="2009774" x="965200"/>
            <a:ext cy="349249" cx="990599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lg" len="lg" type="triangle"/>
          </a:ln>
        </p:spPr>
      </p:cxnSp>
      <p:sp>
        <p:nvSpPr>
          <p:cNvPr id="8221" name="Shape 8221"/>
          <p:cNvSpPr/>
          <p:nvPr/>
        </p:nvSpPr>
        <p:spPr>
          <a:xfrm>
            <a:off y="2132011" x="4746625"/>
            <a:ext cy="3271837" cx="3738561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</p:sp>
      <p:sp>
        <p:nvSpPr>
          <p:cNvPr id="8222" name="Shape 8222"/>
          <p:cNvSpPr/>
          <p:nvPr/>
        </p:nvSpPr>
        <p:spPr>
          <a:xfrm>
            <a:off y="0" x="2185986"/>
            <a:ext cy="993774" cx="634206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1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Line/Loop/Roll/Horizontal Circle COMBINATIONS</a:t>
            </a:r>
          </a:p>
        </p:txBody>
      </p:sp>
      <p:sp>
        <p:nvSpPr>
          <p:cNvPr id="8223" name="Shape 8223"/>
          <p:cNvSpPr/>
          <p:nvPr/>
        </p:nvSpPr>
        <p:spPr>
          <a:xfrm rot="10800000">
            <a:off y="2379662" x="6318250"/>
            <a:ext cy="369887" cx="349249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</p:spTree>
  </p:cSld>
  <p:clrMapOvr>
    <a:masterClrMapping/>
  </p:clrMapOvr>
  <p:transition spd="slow">
    <p:cut/>
  </p:transition>
</p:sld>
</file>

<file path=ppt/slides/slide6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8227" name="Shape 8227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228" name="Shape 8228"/>
          <p:cNvSpPr/>
          <p:nvPr/>
        </p:nvSpPr>
        <p:spPr>
          <a:xfrm>
            <a:off y="1657350" x="2476500"/>
            <a:ext cy="614361" cx="132080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Up to ½  span radius of pivot…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minus 1 point</a:t>
            </a:r>
            <a:r>
              <a:rPr strike="noStrike" u="none" b="0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!</a:t>
            </a:r>
          </a:p>
        </p:txBody>
      </p:sp>
      <p:sp>
        <p:nvSpPr>
          <p:cNvPr id="8229" name="Shape 8229"/>
          <p:cNvSpPr/>
          <p:nvPr/>
        </p:nvSpPr>
        <p:spPr>
          <a:xfrm>
            <a:off y="1657350" x="4633912"/>
            <a:ext cy="577850" cx="132080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Up to one wing span radius...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minus 2/3 points</a:t>
            </a:r>
            <a:r>
              <a:rPr strike="noStrike" u="none" b="0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!</a:t>
            </a:r>
          </a:p>
        </p:txBody>
      </p:sp>
      <p:sp>
        <p:nvSpPr>
          <p:cNvPr id="8230" name="Shape 8230"/>
          <p:cNvSpPr/>
          <p:nvPr/>
        </p:nvSpPr>
        <p:spPr>
          <a:xfrm>
            <a:off y="5815012" x="4845050"/>
            <a:ext cy="390524" cx="174466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No line before roll…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minus 3 points!</a:t>
            </a:r>
          </a:p>
        </p:txBody>
      </p:sp>
      <p:sp>
        <p:nvSpPr>
          <p:cNvPr id="8231" name="Shape 8231"/>
          <p:cNvSpPr/>
          <p:nvPr/>
        </p:nvSpPr>
        <p:spPr>
          <a:xfrm>
            <a:off y="3465512" x="5622925"/>
            <a:ext cy="396875" cx="309561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32" name="Shape 8232"/>
          <p:cNvSpPr/>
          <p:nvPr/>
        </p:nvSpPr>
        <p:spPr>
          <a:xfrm>
            <a:off y="5738812" x="711200"/>
            <a:ext cy="314324" cx="180498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Roll on middle of line... no downgrade!</a:t>
            </a:r>
          </a:p>
        </p:txBody>
      </p:sp>
      <p:sp>
        <p:nvSpPr>
          <p:cNvPr id="8233" name="Shape 8233"/>
          <p:cNvSpPr/>
          <p:nvPr/>
        </p:nvSpPr>
        <p:spPr>
          <a:xfrm>
            <a:off y="3729037" x="601662"/>
            <a:ext cy="495300" cx="368300"/>
          </a:xfrm>
          <a:custGeom>
            <a:pathLst>
              <a:path w="325" extrusionOk="0" h="308">
                <a:moveTo>
                  <a:pt y="0" x="317"/>
                </a:moveTo>
                <a:lnTo>
                  <a:pt y="11" x="325"/>
                </a:lnTo>
                <a:lnTo>
                  <a:pt y="33" x="299"/>
                </a:lnTo>
                <a:lnTo>
                  <a:pt y="58" x="272"/>
                </a:lnTo>
                <a:lnTo>
                  <a:pt y="90" x="244"/>
                </a:lnTo>
                <a:lnTo>
                  <a:pt y="127" x="213"/>
                </a:lnTo>
                <a:lnTo>
                  <a:pt y="166" x="185"/>
                </a:lnTo>
                <a:lnTo>
                  <a:pt y="203" x="159"/>
                </a:lnTo>
                <a:lnTo>
                  <a:pt y="239" x="138"/>
                </a:lnTo>
                <a:lnTo>
                  <a:pt y="275" x="119"/>
                </a:lnTo>
                <a:lnTo>
                  <a:pt y="286" x="102"/>
                </a:lnTo>
                <a:lnTo>
                  <a:pt y="299" x="85"/>
                </a:lnTo>
                <a:lnTo>
                  <a:pt y="308" x="73"/>
                </a:lnTo>
                <a:lnTo>
                  <a:pt y="293" x="67"/>
                </a:lnTo>
                <a:lnTo>
                  <a:pt y="272" x="60"/>
                </a:lnTo>
                <a:lnTo>
                  <a:pt y="256" x="53"/>
                </a:lnTo>
                <a:lnTo>
                  <a:pt y="242" x="46"/>
                </a:lnTo>
                <a:lnTo>
                  <a:pt y="229" x="39"/>
                </a:lnTo>
                <a:lnTo>
                  <a:pt y="217" x="33"/>
                </a:lnTo>
                <a:lnTo>
                  <a:pt y="209" x="27"/>
                </a:lnTo>
                <a:lnTo>
                  <a:pt y="202" x="20"/>
                </a:lnTo>
                <a:lnTo>
                  <a:pt y="194" x="14"/>
                </a:lnTo>
                <a:lnTo>
                  <a:pt y="190" x="7"/>
                </a:lnTo>
                <a:lnTo>
                  <a:pt y="187" x="0"/>
                </a:lnTo>
                <a:lnTo>
                  <a:pt y="176" x="11"/>
                </a:lnTo>
                <a:lnTo>
                  <a:pt y="167" x="24"/>
                </a:lnTo>
                <a:lnTo>
                  <a:pt y="164" x="30"/>
                </a:lnTo>
                <a:lnTo>
                  <a:pt y="162" x="36"/>
                </a:lnTo>
                <a:lnTo>
                  <a:pt y="162" x="40"/>
                </a:lnTo>
                <a:lnTo>
                  <a:pt y="160" x="46"/>
                </a:lnTo>
                <a:lnTo>
                  <a:pt y="162" x="50"/>
                </a:lnTo>
                <a:lnTo>
                  <a:pt y="163" x="56"/>
                </a:lnTo>
                <a:lnTo>
                  <a:pt y="167" x="60"/>
                </a:lnTo>
                <a:lnTo>
                  <a:pt y="173" x="64"/>
                </a:lnTo>
                <a:lnTo>
                  <a:pt y="189" x="76"/>
                </a:lnTo>
                <a:lnTo>
                  <a:pt y="210" x="86"/>
                </a:lnTo>
                <a:lnTo>
                  <a:pt y="226" x="93"/>
                </a:lnTo>
                <a:lnTo>
                  <a:pt y="193" x="115"/>
                </a:lnTo>
                <a:lnTo>
                  <a:pt y="160" x="139"/>
                </a:lnTo>
                <a:lnTo>
                  <a:pt y="127" x="166"/>
                </a:lnTo>
                <a:lnTo>
                  <a:pt y="96" x="195"/>
                </a:lnTo>
                <a:lnTo>
                  <a:pt y="67" x="226"/>
                </a:lnTo>
                <a:lnTo>
                  <a:pt y="40" x="256"/>
                </a:lnTo>
                <a:lnTo>
                  <a:pt y="18" x="287"/>
                </a:lnTo>
                <a:lnTo>
                  <a:pt y="0" x="317"/>
                </a:lnTo>
                <a:close/>
              </a:path>
            </a:pathLst>
          </a:custGeom>
          <a:solidFill>
            <a:srgbClr val="02369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34" name="Shape 8234"/>
          <p:cNvSpPr/>
          <p:nvPr/>
        </p:nvSpPr>
        <p:spPr>
          <a:xfrm>
            <a:off y="3559175" x="7694611"/>
            <a:ext cy="495299" cx="119856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Over 15</a:t>
            </a:r>
            <a:r>
              <a:rPr strike="noStrike" u="none" b="1" cap="none" baseline="3000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</a:p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off vertical…</a:t>
            </a:r>
          </a:p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minus 2 points!</a:t>
            </a:r>
          </a:p>
        </p:txBody>
      </p:sp>
      <p:sp>
        <p:nvSpPr>
          <p:cNvPr id="8235" name="Shape 8235"/>
          <p:cNvSpPr/>
          <p:nvPr/>
        </p:nvSpPr>
        <p:spPr>
          <a:xfrm>
            <a:off y="3671887" x="1647825"/>
            <a:ext cy="492125" cx="366712"/>
          </a:xfrm>
          <a:custGeom>
            <a:pathLst>
              <a:path w="325" extrusionOk="0" h="308">
                <a:moveTo>
                  <a:pt y="0" x="317"/>
                </a:moveTo>
                <a:lnTo>
                  <a:pt y="11" x="325"/>
                </a:lnTo>
                <a:lnTo>
                  <a:pt y="33" x="299"/>
                </a:lnTo>
                <a:lnTo>
                  <a:pt y="58" x="272"/>
                </a:lnTo>
                <a:lnTo>
                  <a:pt y="90" x="244"/>
                </a:lnTo>
                <a:lnTo>
                  <a:pt y="127" x="213"/>
                </a:lnTo>
                <a:lnTo>
                  <a:pt y="166" x="185"/>
                </a:lnTo>
                <a:lnTo>
                  <a:pt y="203" x="159"/>
                </a:lnTo>
                <a:lnTo>
                  <a:pt y="239" x="138"/>
                </a:lnTo>
                <a:lnTo>
                  <a:pt y="275" x="119"/>
                </a:lnTo>
                <a:lnTo>
                  <a:pt y="286" x="102"/>
                </a:lnTo>
                <a:lnTo>
                  <a:pt y="299" x="85"/>
                </a:lnTo>
                <a:lnTo>
                  <a:pt y="308" x="73"/>
                </a:lnTo>
                <a:lnTo>
                  <a:pt y="293" x="67"/>
                </a:lnTo>
                <a:lnTo>
                  <a:pt y="272" x="60"/>
                </a:lnTo>
                <a:lnTo>
                  <a:pt y="256" x="53"/>
                </a:lnTo>
                <a:lnTo>
                  <a:pt y="242" x="46"/>
                </a:lnTo>
                <a:lnTo>
                  <a:pt y="229" x="39"/>
                </a:lnTo>
                <a:lnTo>
                  <a:pt y="217" x="33"/>
                </a:lnTo>
                <a:lnTo>
                  <a:pt y="209" x="27"/>
                </a:lnTo>
                <a:lnTo>
                  <a:pt y="202" x="20"/>
                </a:lnTo>
                <a:lnTo>
                  <a:pt y="194" x="14"/>
                </a:lnTo>
                <a:lnTo>
                  <a:pt y="190" x="7"/>
                </a:lnTo>
                <a:lnTo>
                  <a:pt y="187" x="0"/>
                </a:lnTo>
                <a:lnTo>
                  <a:pt y="176" x="11"/>
                </a:lnTo>
                <a:lnTo>
                  <a:pt y="167" x="24"/>
                </a:lnTo>
                <a:lnTo>
                  <a:pt y="164" x="30"/>
                </a:lnTo>
                <a:lnTo>
                  <a:pt y="162" x="36"/>
                </a:lnTo>
                <a:lnTo>
                  <a:pt y="162" x="40"/>
                </a:lnTo>
                <a:lnTo>
                  <a:pt y="160" x="46"/>
                </a:lnTo>
                <a:lnTo>
                  <a:pt y="162" x="50"/>
                </a:lnTo>
                <a:lnTo>
                  <a:pt y="163" x="56"/>
                </a:lnTo>
                <a:lnTo>
                  <a:pt y="167" x="60"/>
                </a:lnTo>
                <a:lnTo>
                  <a:pt y="173" x="64"/>
                </a:lnTo>
                <a:lnTo>
                  <a:pt y="189" x="76"/>
                </a:lnTo>
                <a:lnTo>
                  <a:pt y="210" x="86"/>
                </a:lnTo>
                <a:lnTo>
                  <a:pt y="226" x="93"/>
                </a:lnTo>
                <a:lnTo>
                  <a:pt y="193" x="115"/>
                </a:lnTo>
                <a:lnTo>
                  <a:pt y="160" x="139"/>
                </a:lnTo>
                <a:lnTo>
                  <a:pt y="127" x="166"/>
                </a:lnTo>
                <a:lnTo>
                  <a:pt y="96" x="195"/>
                </a:lnTo>
                <a:lnTo>
                  <a:pt y="67" x="226"/>
                </a:lnTo>
                <a:lnTo>
                  <a:pt y="40" x="256"/>
                </a:lnTo>
                <a:lnTo>
                  <a:pt y="18" x="287"/>
                </a:lnTo>
                <a:lnTo>
                  <a:pt y="0" x="317"/>
                </a:lnTo>
                <a:close/>
              </a:path>
            </a:pathLst>
          </a:custGeom>
          <a:solidFill>
            <a:srgbClr val="02369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36" name="Shape 8236"/>
          <p:cNvSpPr/>
          <p:nvPr/>
        </p:nvSpPr>
        <p:spPr>
          <a:xfrm>
            <a:off y="1944686" x="547687"/>
            <a:ext cy="312737" cx="143033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Pivot on CG…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no downgrade!</a:t>
            </a:r>
          </a:p>
        </p:txBody>
      </p:sp>
      <p:sp>
        <p:nvSpPr>
          <p:cNvPr id="8237" name="Shape 8237"/>
          <p:cNvSpPr/>
          <p:nvPr/>
        </p:nvSpPr>
        <p:spPr>
          <a:xfrm>
            <a:off y="3008311" x="3302000"/>
            <a:ext cy="398462" cx="309561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38" name="Shape 8238"/>
          <p:cNvSpPr/>
          <p:nvPr/>
        </p:nvSpPr>
        <p:spPr>
          <a:xfrm>
            <a:off y="4386262" x="3246436"/>
            <a:ext cy="885825" cx="84137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Roll not</a:t>
            </a:r>
          </a:p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on middle</a:t>
            </a:r>
          </a:p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of line...</a:t>
            </a:r>
          </a:p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minus 1 point!</a:t>
            </a:r>
          </a:p>
        </p:txBody>
      </p:sp>
      <p:cxnSp>
        <p:nvCxnSpPr>
          <p:cNvPr id="8239" name="Shape 8239"/>
          <p:cNvCxnSpPr/>
          <p:nvPr/>
        </p:nvCxnSpPr>
        <p:spPr>
          <a:xfrm>
            <a:off y="4106862" x="3192461"/>
            <a:ext cy="233361" cx="328611"/>
          </a:xfrm>
          <a:prstGeom prst="straightConnector1">
            <a:avLst/>
          </a:prstGeom>
          <a:noFill/>
          <a:ln w="19050" cap="rnd">
            <a:solidFill>
              <a:srgbClr val="FF0000"/>
            </a:solidFill>
            <a:prstDash val="solid"/>
            <a:miter/>
            <a:headEnd w="lg" len="lg" type="triangle"/>
            <a:tailEnd w="med" len="med" type="none"/>
          </a:ln>
        </p:spPr>
      </p:cxnSp>
      <p:cxnSp>
        <p:nvCxnSpPr>
          <p:cNvPr id="8240" name="Shape 8240"/>
          <p:cNvCxnSpPr/>
          <p:nvPr/>
        </p:nvCxnSpPr>
        <p:spPr>
          <a:xfrm>
            <a:off y="3700462" x="1041400"/>
            <a:ext cy="2038349" cx="330200"/>
          </a:xfrm>
          <a:prstGeom prst="straightConnector1">
            <a:avLst/>
          </a:prstGeom>
          <a:noFill/>
          <a:ln w="19050" cap="rnd">
            <a:solidFill>
              <a:srgbClr val="FF0000"/>
            </a:solidFill>
            <a:prstDash val="solid"/>
            <a:miter/>
            <a:headEnd w="lg" len="lg" type="triangle"/>
            <a:tailEnd w="med" len="med" type="none"/>
          </a:ln>
        </p:spPr>
      </p:cxnSp>
      <p:cxnSp>
        <p:nvCxnSpPr>
          <p:cNvPr id="8241" name="Shape 8241"/>
          <p:cNvCxnSpPr/>
          <p:nvPr/>
        </p:nvCxnSpPr>
        <p:spPr>
          <a:xfrm>
            <a:off y="5038725" x="5129212"/>
            <a:ext cy="760411" cx="328611"/>
          </a:xfrm>
          <a:prstGeom prst="straightConnector1">
            <a:avLst/>
          </a:prstGeom>
          <a:noFill/>
          <a:ln w="19050" cap="rnd">
            <a:solidFill>
              <a:srgbClr val="FF0000"/>
            </a:solidFill>
            <a:prstDash val="solid"/>
            <a:miter/>
            <a:headEnd w="lg" len="lg" type="triangle"/>
            <a:tailEnd w="med" len="med" type="none"/>
          </a:ln>
        </p:spPr>
      </p:cxnSp>
      <p:sp>
        <p:nvSpPr>
          <p:cNvPr id="8242" name="Shape 8242"/>
          <p:cNvSpPr/>
          <p:nvPr/>
        </p:nvSpPr>
        <p:spPr>
          <a:xfrm>
            <a:off y="3916362" x="5237162"/>
            <a:ext cy="784224" cx="76993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Pendulum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after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stall...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minus 1!</a:t>
            </a:r>
          </a:p>
        </p:txBody>
      </p:sp>
      <p:cxnSp>
        <p:nvCxnSpPr>
          <p:cNvPr id="8243" name="Shape 8243"/>
          <p:cNvCxnSpPr/>
          <p:nvPr/>
        </p:nvCxnSpPr>
        <p:spPr>
          <a:xfrm>
            <a:off y="3582987" x="5513387"/>
            <a:ext cy="349250" cx="0"/>
          </a:xfrm>
          <a:prstGeom prst="straightConnector1">
            <a:avLst/>
          </a:prstGeom>
          <a:noFill/>
          <a:ln w="19050" cap="rnd">
            <a:solidFill>
              <a:srgbClr val="FF0000"/>
            </a:solidFill>
            <a:prstDash val="solid"/>
            <a:miter/>
            <a:headEnd w="med" len="med" type="none"/>
            <a:tailEnd w="lg" len="lg" type="triangle"/>
          </a:ln>
        </p:spPr>
      </p:cxnSp>
      <p:cxnSp>
        <p:nvCxnSpPr>
          <p:cNvPr id="8244" name="Shape 8244"/>
          <p:cNvCxnSpPr/>
          <p:nvPr/>
        </p:nvCxnSpPr>
        <p:spPr>
          <a:xfrm rot="719999">
            <a:off y="3168649" x="7581900"/>
            <a:ext cy="584199" cx="330200"/>
          </a:xfrm>
          <a:prstGeom prst="straightConnector1">
            <a:avLst/>
          </a:prstGeom>
          <a:noFill/>
          <a:ln w="19050" cap="rnd">
            <a:solidFill>
              <a:srgbClr val="FF0000"/>
            </a:solidFill>
            <a:prstDash val="solid"/>
            <a:miter/>
            <a:headEnd w="lg" len="lg" type="triangle"/>
            <a:tailEnd w="med" len="med" type="none"/>
          </a:ln>
        </p:spPr>
      </p:cxnSp>
      <p:sp>
        <p:nvSpPr>
          <p:cNvPr id="8245" name="Shape 8245"/>
          <p:cNvSpPr/>
          <p:nvPr/>
        </p:nvSpPr>
        <p:spPr>
          <a:xfrm>
            <a:off y="4718050" x="7069136"/>
            <a:ext cy="547687" cx="13192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Roll not on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middle... 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minus 1 point!</a:t>
            </a:r>
          </a:p>
        </p:txBody>
      </p:sp>
      <p:cxnSp>
        <p:nvCxnSpPr>
          <p:cNvPr id="8246" name="Shape 8246"/>
          <p:cNvCxnSpPr/>
          <p:nvPr/>
        </p:nvCxnSpPr>
        <p:spPr>
          <a:xfrm>
            <a:off y="4276725" x="7234236"/>
            <a:ext cy="465137" cx="109537"/>
          </a:xfrm>
          <a:prstGeom prst="straightConnector1">
            <a:avLst/>
          </a:prstGeom>
          <a:noFill/>
          <a:ln w="19050" cap="rnd">
            <a:solidFill>
              <a:srgbClr val="FF0000"/>
            </a:solidFill>
            <a:prstDash val="solid"/>
            <a:miter/>
            <a:headEnd w="lg" len="lg" type="triangle"/>
            <a:tailEnd w="med" len="med" type="none"/>
          </a:ln>
        </p:spPr>
      </p:cxnSp>
      <p:sp>
        <p:nvSpPr>
          <p:cNvPr id="8247" name="Shape 8247"/>
          <p:cNvSpPr/>
          <p:nvPr/>
        </p:nvSpPr>
        <p:spPr>
          <a:xfrm>
            <a:off y="3168650" x="7948611"/>
            <a:ext cy="398462" cx="311149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48" name="Shape 8248"/>
          <p:cNvSpPr/>
          <p:nvPr/>
        </p:nvSpPr>
        <p:spPr>
          <a:xfrm>
            <a:off y="2459036" x="2979736"/>
            <a:ext cy="1801811" cx="533400"/>
          </a:xfrm>
          <a:custGeom>
            <a:pathLst>
              <a:path w="439" extrusionOk="0" h="1401">
                <a:moveTo>
                  <a:pt y="219" x="0"/>
                </a:moveTo>
                <a:lnTo>
                  <a:pt y="173" x="5"/>
                </a:lnTo>
                <a:lnTo>
                  <a:pt y="135" x="19"/>
                </a:lnTo>
                <a:lnTo>
                  <a:pt y="98" x="37"/>
                </a:lnTo>
                <a:lnTo>
                  <a:pt y="65" x="65"/>
                </a:lnTo>
                <a:lnTo>
                  <a:pt y="37" x="98"/>
                </a:lnTo>
                <a:lnTo>
                  <a:pt y="18" x="135"/>
                </a:lnTo>
                <a:lnTo>
                  <a:pt y="4" x="177"/>
                </a:lnTo>
                <a:lnTo>
                  <a:pt y="0" x="220"/>
                </a:lnTo>
                <a:lnTo>
                  <a:pt y="4" x="266"/>
                </a:lnTo>
                <a:lnTo>
                  <a:pt y="18" x="308"/>
                </a:lnTo>
                <a:lnTo>
                  <a:pt y="37" x="346"/>
                </a:lnTo>
                <a:lnTo>
                  <a:pt y="65" x="374"/>
                </a:lnTo>
                <a:lnTo>
                  <a:pt y="98" x="402"/>
                </a:lnTo>
                <a:lnTo>
                  <a:pt y="131" x="425"/>
                </a:lnTo>
                <a:lnTo>
                  <a:pt y="173" x="434"/>
                </a:lnTo>
                <a:lnTo>
                  <a:pt y="219" x="439"/>
                </a:lnTo>
                <a:lnTo>
                  <a:pt y="219" x="220"/>
                </a:lnTo>
                <a:lnTo>
                  <a:pt y="383" x="220"/>
                </a:lnTo>
                <a:lnTo>
                  <a:pt y="962" x="220"/>
                </a:lnTo>
                <a:lnTo>
                  <a:pt y="1000" x="215"/>
                </a:lnTo>
                <a:lnTo>
                  <a:pt y="1037" x="215"/>
                </a:lnTo>
                <a:lnTo>
                  <a:pt y="1065" x="205"/>
                </a:lnTo>
                <a:lnTo>
                  <a:pt y="1093" x="201"/>
                </a:lnTo>
                <a:lnTo>
                  <a:pt y="1140" x="182"/>
                </a:lnTo>
                <a:lnTo>
                  <a:pt y="1177" x="163"/>
                </a:lnTo>
                <a:lnTo>
                  <a:pt y="1219" x="140"/>
                </a:lnTo>
                <a:lnTo>
                  <a:pt y="1266" x="126"/>
                </a:lnTo>
                <a:lnTo>
                  <a:pt y="1294" x="117"/>
                </a:lnTo>
                <a:lnTo>
                  <a:pt y="1327" x="112"/>
                </a:lnTo>
                <a:lnTo>
                  <a:pt y="1359" x="112"/>
                </a:lnTo>
                <a:lnTo>
                  <a:pt y="1401" x="107"/>
                </a:lnTo>
                <a:lnTo>
                  <a:pt y="1364" x="107"/>
                </a:lnTo>
                <a:lnTo>
                  <a:pt y="1327" x="103"/>
                </a:lnTo>
                <a:lnTo>
                  <a:pt y="1294" x="98"/>
                </a:lnTo>
                <a:lnTo>
                  <a:pt y="1266" x="93"/>
                </a:lnTo>
                <a:lnTo>
                  <a:pt y="1219" x="75"/>
                </a:lnTo>
                <a:lnTo>
                  <a:pt y="1177" x="56"/>
                </a:lnTo>
                <a:lnTo>
                  <a:pt y="1140" x="37"/>
                </a:lnTo>
                <a:lnTo>
                  <a:pt y="1093" x="19"/>
                </a:lnTo>
                <a:lnTo>
                  <a:pt y="1070" x="14"/>
                </a:lnTo>
                <a:lnTo>
                  <a:pt y="1037" x="5"/>
                </a:lnTo>
                <a:lnTo>
                  <a:pt y="1004" x="5"/>
                </a:lnTo>
                <a:lnTo>
                  <a:pt y="967" x="0"/>
                </a:lnTo>
                <a:lnTo>
                  <a:pt y="387" x="0"/>
                </a:lnTo>
                <a:lnTo>
                  <a:pt y="219" x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49" name="Shape 8249"/>
          <p:cNvSpPr/>
          <p:nvPr/>
        </p:nvSpPr>
        <p:spPr>
          <a:xfrm>
            <a:off y="2459036" x="2979736"/>
            <a:ext cy="1801811" cx="533400"/>
          </a:xfrm>
          <a:custGeom>
            <a:pathLst>
              <a:path w="439" extrusionOk="0" h="1401">
                <a:moveTo>
                  <a:pt y="219" x="0"/>
                </a:moveTo>
                <a:lnTo>
                  <a:pt y="173" x="5"/>
                </a:lnTo>
                <a:lnTo>
                  <a:pt y="135" x="19"/>
                </a:lnTo>
                <a:lnTo>
                  <a:pt y="98" x="37"/>
                </a:lnTo>
                <a:lnTo>
                  <a:pt y="65" x="65"/>
                </a:lnTo>
                <a:lnTo>
                  <a:pt y="37" x="98"/>
                </a:lnTo>
                <a:lnTo>
                  <a:pt y="18" x="135"/>
                </a:lnTo>
                <a:lnTo>
                  <a:pt y="4" x="177"/>
                </a:lnTo>
                <a:lnTo>
                  <a:pt y="0" x="220"/>
                </a:lnTo>
                <a:lnTo>
                  <a:pt y="4" x="266"/>
                </a:lnTo>
                <a:lnTo>
                  <a:pt y="18" x="308"/>
                </a:lnTo>
                <a:lnTo>
                  <a:pt y="37" x="346"/>
                </a:lnTo>
                <a:lnTo>
                  <a:pt y="65" x="374"/>
                </a:lnTo>
                <a:lnTo>
                  <a:pt y="98" x="402"/>
                </a:lnTo>
                <a:lnTo>
                  <a:pt y="131" x="425"/>
                </a:lnTo>
                <a:lnTo>
                  <a:pt y="173" x="434"/>
                </a:lnTo>
                <a:lnTo>
                  <a:pt y="219" x="439"/>
                </a:lnTo>
                <a:lnTo>
                  <a:pt y="219" x="220"/>
                </a:lnTo>
                <a:lnTo>
                  <a:pt y="383" x="220"/>
                </a:lnTo>
                <a:lnTo>
                  <a:pt y="962" x="220"/>
                </a:lnTo>
                <a:lnTo>
                  <a:pt y="1000" x="215"/>
                </a:lnTo>
                <a:lnTo>
                  <a:pt y="1037" x="215"/>
                </a:lnTo>
                <a:lnTo>
                  <a:pt y="1065" x="205"/>
                </a:lnTo>
                <a:lnTo>
                  <a:pt y="1093" x="201"/>
                </a:lnTo>
                <a:lnTo>
                  <a:pt y="1140" x="182"/>
                </a:lnTo>
                <a:lnTo>
                  <a:pt y="1177" x="163"/>
                </a:lnTo>
                <a:lnTo>
                  <a:pt y="1219" x="140"/>
                </a:lnTo>
                <a:lnTo>
                  <a:pt y="1266" x="126"/>
                </a:lnTo>
                <a:lnTo>
                  <a:pt y="1294" x="117"/>
                </a:lnTo>
                <a:lnTo>
                  <a:pt y="1327" x="112"/>
                </a:lnTo>
                <a:lnTo>
                  <a:pt y="1359" x="112"/>
                </a:lnTo>
                <a:lnTo>
                  <a:pt y="1401" x="107"/>
                </a:lnTo>
                <a:lnTo>
                  <a:pt y="1364" x="107"/>
                </a:lnTo>
                <a:lnTo>
                  <a:pt y="1327" x="103"/>
                </a:lnTo>
                <a:lnTo>
                  <a:pt y="1294" x="98"/>
                </a:lnTo>
                <a:lnTo>
                  <a:pt y="1266" x="93"/>
                </a:lnTo>
                <a:lnTo>
                  <a:pt y="1219" x="75"/>
                </a:lnTo>
                <a:lnTo>
                  <a:pt y="1177" x="56"/>
                </a:lnTo>
                <a:lnTo>
                  <a:pt y="1140" x="37"/>
                </a:lnTo>
                <a:lnTo>
                  <a:pt y="1093" x="19"/>
                </a:lnTo>
                <a:lnTo>
                  <a:pt y="1070" x="14"/>
                </a:lnTo>
                <a:lnTo>
                  <a:pt y="1037" x="5"/>
                </a:lnTo>
                <a:lnTo>
                  <a:pt y="1004" x="5"/>
                </a:lnTo>
                <a:lnTo>
                  <a:pt y="967" x="0"/>
                </a:lnTo>
                <a:lnTo>
                  <a:pt y="387" x="0"/>
                </a:lnTo>
                <a:lnTo>
                  <a:pt y="219" x="0"/>
                </a:lnTo>
              </a:path>
            </a:pathLst>
          </a:custGeom>
          <a:noFill/>
          <a:ln w="1427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50" name="Shape 8250"/>
          <p:cNvSpPr/>
          <p:nvPr/>
        </p:nvSpPr>
        <p:spPr>
          <a:xfrm>
            <a:off y="2398711" x="7169150"/>
            <a:ext cy="1870075" cx="1069975"/>
          </a:xfrm>
          <a:custGeom>
            <a:pathLst>
              <a:path w="883" extrusionOk="0" h="1453">
                <a:moveTo>
                  <a:pt y="267" x="855"/>
                </a:moveTo>
                <a:lnTo>
                  <a:pt y="239" x="846"/>
                </a:lnTo>
                <a:lnTo>
                  <a:pt y="211" x="837"/>
                </a:lnTo>
                <a:lnTo>
                  <a:pt y="187" x="823"/>
                </a:lnTo>
                <a:lnTo>
                  <a:pt y="159" x="809"/>
                </a:lnTo>
                <a:lnTo>
                  <a:pt y="117" x="776"/>
                </a:lnTo>
                <a:lnTo>
                  <a:pt y="75" x="734"/>
                </a:lnTo>
                <a:lnTo>
                  <a:pt y="42" x="687"/>
                </a:lnTo>
                <a:lnTo>
                  <a:pt y="19" x="631"/>
                </a:lnTo>
                <a:lnTo>
                  <a:pt y="10" x="608"/>
                </a:lnTo>
                <a:lnTo>
                  <a:pt y="5" x="580"/>
                </a:lnTo>
                <a:lnTo>
                  <a:pt y="0" x="547"/>
                </a:lnTo>
                <a:lnTo>
                  <a:pt y="0" x="519"/>
                </a:lnTo>
                <a:lnTo>
                  <a:pt y="0" x="491"/>
                </a:lnTo>
                <a:lnTo>
                  <a:pt y="5" x="463"/>
                </a:lnTo>
                <a:lnTo>
                  <a:pt y="10" x="430"/>
                </a:lnTo>
                <a:lnTo>
                  <a:pt y="19" x="402"/>
                </a:lnTo>
                <a:lnTo>
                  <a:pt y="33" x="379"/>
                </a:lnTo>
                <a:lnTo>
                  <a:pt y="47" x="351"/>
                </a:lnTo>
                <a:lnTo>
                  <a:pt y="61" x="327"/>
                </a:lnTo>
                <a:lnTo>
                  <a:pt y="80" x="304"/>
                </a:lnTo>
                <a:lnTo>
                  <a:pt y="98" x="280"/>
                </a:lnTo>
                <a:lnTo>
                  <a:pt y="117" x="262"/>
                </a:lnTo>
                <a:lnTo>
                  <a:pt y="141" x="243"/>
                </a:lnTo>
                <a:lnTo>
                  <a:pt y="169" x="224"/>
                </a:lnTo>
                <a:lnTo>
                  <a:pt y="192" x="210"/>
                </a:lnTo>
                <a:lnTo>
                  <a:pt y="220" x="201"/>
                </a:lnTo>
                <a:lnTo>
                  <a:pt y="248" x="187"/>
                </a:lnTo>
                <a:lnTo>
                  <a:pt y="276" x="182"/>
                </a:lnTo>
                <a:lnTo>
                  <a:pt y="346" x="164"/>
                </a:lnTo>
                <a:lnTo>
                  <a:pt y="991" x="14"/>
                </a:lnTo>
                <a:lnTo>
                  <a:pt y="1028" x="5"/>
                </a:lnTo>
                <a:lnTo>
                  <a:pt y="1061" x="0"/>
                </a:lnTo>
                <a:lnTo>
                  <a:pt y="1094" x="0"/>
                </a:lnTo>
                <a:lnTo>
                  <a:pt y="1122" x="0"/>
                </a:lnTo>
                <a:lnTo>
                  <a:pt y="1173" x="5"/>
                </a:lnTo>
                <a:lnTo>
                  <a:pt y="1215" x="14"/>
                </a:lnTo>
                <a:lnTo>
                  <a:pt y="1262" x="23"/>
                </a:lnTo>
                <a:lnTo>
                  <a:pt y="1313" x="28"/>
                </a:lnTo>
                <a:lnTo>
                  <a:pt y="1341" x="28"/>
                </a:lnTo>
                <a:lnTo>
                  <a:pt y="1379" x="28"/>
                </a:lnTo>
                <a:lnTo>
                  <a:pt y="1411" x="23"/>
                </a:lnTo>
                <a:lnTo>
                  <a:pt y="1453" x="14"/>
                </a:lnTo>
                <a:lnTo>
                  <a:pt y="1416" x="23"/>
                </a:lnTo>
                <a:lnTo>
                  <a:pt y="1379" x="38"/>
                </a:lnTo>
                <a:lnTo>
                  <a:pt y="1346" x="47"/>
                </a:lnTo>
                <a:lnTo>
                  <a:pt y="1323" x="61"/>
                </a:lnTo>
                <a:lnTo>
                  <a:pt y="1276" x="89"/>
                </a:lnTo>
                <a:lnTo>
                  <a:pt y="1243" x="117"/>
                </a:lnTo>
                <a:lnTo>
                  <a:pt y="1206" x="145"/>
                </a:lnTo>
                <a:lnTo>
                  <a:pt y="1164" x="173"/>
                </a:lnTo>
                <a:lnTo>
                  <a:pt y="1140" x="187"/>
                </a:lnTo>
                <a:lnTo>
                  <a:pt y="1112" x="201"/>
                </a:lnTo>
                <a:lnTo>
                  <a:pt y="1080" x="215"/>
                </a:lnTo>
                <a:lnTo>
                  <a:pt y="1038" x="224"/>
                </a:lnTo>
                <a:lnTo>
                  <a:pt y="393" x="379"/>
                </a:lnTo>
                <a:lnTo>
                  <a:pt y="337" x="388"/>
                </a:lnTo>
                <a:lnTo>
                  <a:pt y="313" x="397"/>
                </a:lnTo>
                <a:lnTo>
                  <a:pt y="290" x="407"/>
                </a:lnTo>
                <a:lnTo>
                  <a:pt y="271" x="421"/>
                </a:lnTo>
                <a:lnTo>
                  <a:pt y="257" x="439"/>
                </a:lnTo>
                <a:lnTo>
                  <a:pt y="243" x="458"/>
                </a:lnTo>
                <a:lnTo>
                  <a:pt y="234" x="477"/>
                </a:lnTo>
                <a:lnTo>
                  <a:pt y="229" x="500"/>
                </a:lnTo>
                <a:lnTo>
                  <a:pt y="225" x="523"/>
                </a:lnTo>
                <a:lnTo>
                  <a:pt y="229" x="547"/>
                </a:lnTo>
                <a:lnTo>
                  <a:pt y="234" x="566"/>
                </a:lnTo>
                <a:lnTo>
                  <a:pt y="243" x="584"/>
                </a:lnTo>
                <a:lnTo>
                  <a:pt y="257" x="603"/>
                </a:lnTo>
                <a:lnTo>
                  <a:pt y="271" x="622"/>
                </a:lnTo>
                <a:lnTo>
                  <a:pt y="290" x="636"/>
                </a:lnTo>
                <a:lnTo>
                  <a:pt y="309" x="645"/>
                </a:lnTo>
                <a:lnTo>
                  <a:pt y="332" x="654"/>
                </a:lnTo>
                <a:lnTo>
                  <a:pt y="440" x="678"/>
                </a:lnTo>
                <a:lnTo>
                  <a:pt y="388" x="883"/>
                </a:lnTo>
                <a:lnTo>
                  <a:pt y="267" x="85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51" name="Shape 8251"/>
          <p:cNvSpPr/>
          <p:nvPr/>
        </p:nvSpPr>
        <p:spPr>
          <a:xfrm>
            <a:off y="2398711" x="7169150"/>
            <a:ext cy="1870075" cx="1069975"/>
          </a:xfrm>
          <a:custGeom>
            <a:pathLst>
              <a:path w="883" extrusionOk="0" h="1453">
                <a:moveTo>
                  <a:pt y="267" x="855"/>
                </a:moveTo>
                <a:lnTo>
                  <a:pt y="239" x="846"/>
                </a:lnTo>
                <a:lnTo>
                  <a:pt y="211" x="837"/>
                </a:lnTo>
                <a:lnTo>
                  <a:pt y="187" x="823"/>
                </a:lnTo>
                <a:lnTo>
                  <a:pt y="159" x="809"/>
                </a:lnTo>
                <a:lnTo>
                  <a:pt y="117" x="776"/>
                </a:lnTo>
                <a:lnTo>
                  <a:pt y="75" x="734"/>
                </a:lnTo>
                <a:lnTo>
                  <a:pt y="42" x="687"/>
                </a:lnTo>
                <a:lnTo>
                  <a:pt y="19" x="631"/>
                </a:lnTo>
                <a:lnTo>
                  <a:pt y="10" x="608"/>
                </a:lnTo>
                <a:lnTo>
                  <a:pt y="5" x="580"/>
                </a:lnTo>
                <a:lnTo>
                  <a:pt y="0" x="547"/>
                </a:lnTo>
                <a:lnTo>
                  <a:pt y="0" x="519"/>
                </a:lnTo>
                <a:lnTo>
                  <a:pt y="0" x="491"/>
                </a:lnTo>
                <a:lnTo>
                  <a:pt y="5" x="463"/>
                </a:lnTo>
                <a:lnTo>
                  <a:pt y="10" x="430"/>
                </a:lnTo>
                <a:lnTo>
                  <a:pt y="19" x="402"/>
                </a:lnTo>
                <a:lnTo>
                  <a:pt y="33" x="379"/>
                </a:lnTo>
                <a:lnTo>
                  <a:pt y="47" x="351"/>
                </a:lnTo>
                <a:lnTo>
                  <a:pt y="61" x="327"/>
                </a:lnTo>
                <a:lnTo>
                  <a:pt y="80" x="304"/>
                </a:lnTo>
                <a:lnTo>
                  <a:pt y="98" x="280"/>
                </a:lnTo>
                <a:lnTo>
                  <a:pt y="117" x="262"/>
                </a:lnTo>
                <a:lnTo>
                  <a:pt y="141" x="243"/>
                </a:lnTo>
                <a:lnTo>
                  <a:pt y="169" x="224"/>
                </a:lnTo>
                <a:lnTo>
                  <a:pt y="192" x="210"/>
                </a:lnTo>
                <a:lnTo>
                  <a:pt y="220" x="201"/>
                </a:lnTo>
                <a:lnTo>
                  <a:pt y="248" x="187"/>
                </a:lnTo>
                <a:lnTo>
                  <a:pt y="276" x="182"/>
                </a:lnTo>
                <a:lnTo>
                  <a:pt y="346" x="164"/>
                </a:lnTo>
                <a:lnTo>
                  <a:pt y="991" x="14"/>
                </a:lnTo>
                <a:lnTo>
                  <a:pt y="1028" x="5"/>
                </a:lnTo>
                <a:lnTo>
                  <a:pt y="1061" x="0"/>
                </a:lnTo>
                <a:lnTo>
                  <a:pt y="1094" x="0"/>
                </a:lnTo>
                <a:lnTo>
                  <a:pt y="1122" x="0"/>
                </a:lnTo>
                <a:lnTo>
                  <a:pt y="1173" x="5"/>
                </a:lnTo>
                <a:lnTo>
                  <a:pt y="1215" x="14"/>
                </a:lnTo>
                <a:lnTo>
                  <a:pt y="1262" x="23"/>
                </a:lnTo>
                <a:lnTo>
                  <a:pt y="1313" x="28"/>
                </a:lnTo>
                <a:lnTo>
                  <a:pt y="1341" x="28"/>
                </a:lnTo>
                <a:lnTo>
                  <a:pt y="1379" x="28"/>
                </a:lnTo>
                <a:lnTo>
                  <a:pt y="1411" x="23"/>
                </a:lnTo>
                <a:lnTo>
                  <a:pt y="1453" x="14"/>
                </a:lnTo>
                <a:lnTo>
                  <a:pt y="1416" x="23"/>
                </a:lnTo>
                <a:lnTo>
                  <a:pt y="1379" x="38"/>
                </a:lnTo>
                <a:lnTo>
                  <a:pt y="1346" x="47"/>
                </a:lnTo>
                <a:lnTo>
                  <a:pt y="1323" x="61"/>
                </a:lnTo>
                <a:lnTo>
                  <a:pt y="1276" x="89"/>
                </a:lnTo>
                <a:lnTo>
                  <a:pt y="1243" x="117"/>
                </a:lnTo>
                <a:lnTo>
                  <a:pt y="1206" x="145"/>
                </a:lnTo>
                <a:lnTo>
                  <a:pt y="1164" x="173"/>
                </a:lnTo>
                <a:lnTo>
                  <a:pt y="1140" x="187"/>
                </a:lnTo>
                <a:lnTo>
                  <a:pt y="1112" x="201"/>
                </a:lnTo>
                <a:lnTo>
                  <a:pt y="1080" x="215"/>
                </a:lnTo>
                <a:lnTo>
                  <a:pt y="1038" x="224"/>
                </a:lnTo>
                <a:lnTo>
                  <a:pt y="393" x="379"/>
                </a:lnTo>
                <a:lnTo>
                  <a:pt y="337" x="388"/>
                </a:lnTo>
                <a:lnTo>
                  <a:pt y="313" x="397"/>
                </a:lnTo>
                <a:lnTo>
                  <a:pt y="290" x="407"/>
                </a:lnTo>
                <a:lnTo>
                  <a:pt y="271" x="421"/>
                </a:lnTo>
                <a:lnTo>
                  <a:pt y="257" x="439"/>
                </a:lnTo>
                <a:lnTo>
                  <a:pt y="243" x="458"/>
                </a:lnTo>
                <a:lnTo>
                  <a:pt y="234" x="477"/>
                </a:lnTo>
                <a:lnTo>
                  <a:pt y="229" x="500"/>
                </a:lnTo>
                <a:lnTo>
                  <a:pt y="225" x="523"/>
                </a:lnTo>
                <a:lnTo>
                  <a:pt y="229" x="547"/>
                </a:lnTo>
                <a:lnTo>
                  <a:pt y="234" x="566"/>
                </a:lnTo>
                <a:lnTo>
                  <a:pt y="243" x="584"/>
                </a:lnTo>
                <a:lnTo>
                  <a:pt y="257" x="603"/>
                </a:lnTo>
                <a:lnTo>
                  <a:pt y="271" x="622"/>
                </a:lnTo>
                <a:lnTo>
                  <a:pt y="290" x="636"/>
                </a:lnTo>
                <a:lnTo>
                  <a:pt y="309" x="645"/>
                </a:lnTo>
                <a:lnTo>
                  <a:pt y="332" x="654"/>
                </a:lnTo>
                <a:lnTo>
                  <a:pt y="440" x="678"/>
                </a:lnTo>
                <a:lnTo>
                  <a:pt y="388" x="883"/>
                </a:lnTo>
                <a:lnTo>
                  <a:pt y="267" x="855"/>
                </a:lnTo>
              </a:path>
            </a:pathLst>
          </a:custGeom>
          <a:noFill/>
          <a:ln w="1427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52" name="Shape 8252"/>
          <p:cNvSpPr/>
          <p:nvPr/>
        </p:nvSpPr>
        <p:spPr>
          <a:xfrm>
            <a:off y="5568950" x="2527300"/>
            <a:ext cy="84136" cx="271461"/>
          </a:xfrm>
          <a:custGeom>
            <a:pathLst>
              <a:path w="224" extrusionOk="0" h="65">
                <a:moveTo>
                  <a:pt y="61" x="56"/>
                </a:moveTo>
                <a:lnTo>
                  <a:pt y="61" x="65"/>
                </a:lnTo>
                <a:lnTo>
                  <a:pt y="61" x="70"/>
                </a:lnTo>
                <a:lnTo>
                  <a:pt y="61" x="70"/>
                </a:lnTo>
                <a:lnTo>
                  <a:pt y="61" x="70"/>
                </a:lnTo>
                <a:lnTo>
                  <a:pt y="56" x="70"/>
                </a:lnTo>
                <a:lnTo>
                  <a:pt y="56" x="70"/>
                </a:lnTo>
                <a:lnTo>
                  <a:pt y="56" x="61"/>
                </a:lnTo>
                <a:lnTo>
                  <a:pt y="56" x="56"/>
                </a:lnTo>
                <a:lnTo>
                  <a:pt y="42" x="51"/>
                </a:lnTo>
                <a:lnTo>
                  <a:pt y="42" x="80"/>
                </a:lnTo>
                <a:lnTo>
                  <a:pt y="42" x="103"/>
                </a:lnTo>
                <a:lnTo>
                  <a:pt y="37" x="224"/>
                </a:lnTo>
                <a:lnTo>
                  <a:pt y="37" x="224"/>
                </a:lnTo>
                <a:lnTo>
                  <a:pt y="37" x="224"/>
                </a:lnTo>
                <a:lnTo>
                  <a:pt y="0" x="224"/>
                </a:lnTo>
                <a:lnTo>
                  <a:pt y="0" x="224"/>
                </a:lnTo>
                <a:lnTo>
                  <a:pt y="0" x="224"/>
                </a:lnTo>
                <a:lnTo>
                  <a:pt y="0" x="210"/>
                </a:lnTo>
                <a:lnTo>
                  <a:pt y="0" x="206"/>
                </a:lnTo>
                <a:lnTo>
                  <a:pt y="5" x="201"/>
                </a:lnTo>
                <a:lnTo>
                  <a:pt y="14" x="187"/>
                </a:lnTo>
                <a:lnTo>
                  <a:pt y="19" x="182"/>
                </a:lnTo>
                <a:lnTo>
                  <a:pt y="19" x="182"/>
                </a:lnTo>
                <a:lnTo>
                  <a:pt y="9" x="89"/>
                </a:lnTo>
                <a:lnTo>
                  <a:pt y="9" x="65"/>
                </a:lnTo>
                <a:lnTo>
                  <a:pt y="14" x="42"/>
                </a:lnTo>
                <a:lnTo>
                  <a:pt y="19" x="19"/>
                </a:lnTo>
                <a:lnTo>
                  <a:pt y="19" x="5"/>
                </a:lnTo>
                <a:lnTo>
                  <a:pt y="23" x="0"/>
                </a:lnTo>
                <a:lnTo>
                  <a:pt y="23" x="0"/>
                </a:lnTo>
                <a:lnTo>
                  <a:pt y="23" x="0"/>
                </a:lnTo>
                <a:lnTo>
                  <a:pt y="23" x="0"/>
                </a:lnTo>
                <a:lnTo>
                  <a:pt y="28" x="0"/>
                </a:lnTo>
                <a:lnTo>
                  <a:pt y="28" x="0"/>
                </a:lnTo>
                <a:lnTo>
                  <a:pt y="28" x="0"/>
                </a:lnTo>
                <a:lnTo>
                  <a:pt y="28" x="5"/>
                </a:lnTo>
                <a:lnTo>
                  <a:pt y="28" x="9"/>
                </a:lnTo>
                <a:lnTo>
                  <a:pt y="33" x="9"/>
                </a:lnTo>
                <a:lnTo>
                  <a:pt y="33" x="9"/>
                </a:lnTo>
                <a:lnTo>
                  <a:pt y="33" x="9"/>
                </a:lnTo>
                <a:lnTo>
                  <a:pt y="33" x="9"/>
                </a:lnTo>
                <a:lnTo>
                  <a:pt y="33" x="9"/>
                </a:lnTo>
                <a:lnTo>
                  <a:pt y="37" x="9"/>
                </a:lnTo>
                <a:lnTo>
                  <a:pt y="37" x="9"/>
                </a:lnTo>
                <a:lnTo>
                  <a:pt y="37" x="9"/>
                </a:lnTo>
                <a:lnTo>
                  <a:pt y="42" x="14"/>
                </a:lnTo>
                <a:lnTo>
                  <a:pt y="42" x="28"/>
                </a:lnTo>
                <a:lnTo>
                  <a:pt y="42" x="47"/>
                </a:lnTo>
                <a:lnTo>
                  <a:pt y="56" x="51"/>
                </a:lnTo>
                <a:lnTo>
                  <a:pt y="56" x="47"/>
                </a:lnTo>
                <a:lnTo>
                  <a:pt y="56" x="47"/>
                </a:lnTo>
                <a:lnTo>
                  <a:pt y="56" x="47"/>
                </a:lnTo>
                <a:lnTo>
                  <a:pt y="61" x="47"/>
                </a:lnTo>
                <a:lnTo>
                  <a:pt y="61" x="47"/>
                </a:lnTo>
                <a:lnTo>
                  <a:pt y="61" x="51"/>
                </a:lnTo>
                <a:lnTo>
                  <a:pt y="61" x="51"/>
                </a:lnTo>
                <a:lnTo>
                  <a:pt y="65" x="56"/>
                </a:lnTo>
                <a:lnTo>
                  <a:pt y="61" x="56"/>
                </a:lnTo>
                <a:lnTo>
                  <a:pt y="61" x="56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53" name="Shape 8253"/>
          <p:cNvSpPr/>
          <p:nvPr/>
        </p:nvSpPr>
        <p:spPr>
          <a:xfrm>
            <a:off y="5568950" x="3795712"/>
            <a:ext cy="84136" cx="277812"/>
          </a:xfrm>
          <a:custGeom>
            <a:pathLst>
              <a:path w="229" extrusionOk="0" h="65">
                <a:moveTo>
                  <a:pt y="61" x="61"/>
                </a:moveTo>
                <a:lnTo>
                  <a:pt y="61" x="65"/>
                </a:lnTo>
                <a:lnTo>
                  <a:pt y="61" x="75"/>
                </a:lnTo>
                <a:lnTo>
                  <a:pt y="61" x="75"/>
                </a:lnTo>
                <a:lnTo>
                  <a:pt y="61" x="75"/>
                </a:lnTo>
                <a:lnTo>
                  <a:pt y="56" x="75"/>
                </a:lnTo>
                <a:lnTo>
                  <a:pt y="56" x="75"/>
                </a:lnTo>
                <a:lnTo>
                  <a:pt y="56" x="65"/>
                </a:lnTo>
                <a:lnTo>
                  <a:pt y="56" x="56"/>
                </a:lnTo>
                <a:lnTo>
                  <a:pt y="42" x="56"/>
                </a:lnTo>
                <a:lnTo>
                  <a:pt y="42" x="79"/>
                </a:lnTo>
                <a:lnTo>
                  <a:pt y="42" x="107"/>
                </a:lnTo>
                <a:lnTo>
                  <a:pt y="37" x="229"/>
                </a:lnTo>
                <a:lnTo>
                  <a:pt y="37" x="229"/>
                </a:lnTo>
                <a:lnTo>
                  <a:pt y="37" x="229"/>
                </a:lnTo>
                <a:lnTo>
                  <a:pt y="0" x="229"/>
                </a:lnTo>
                <a:lnTo>
                  <a:pt y="0" x="224"/>
                </a:lnTo>
                <a:lnTo>
                  <a:pt y="0" x="224"/>
                </a:lnTo>
                <a:lnTo>
                  <a:pt y="0" x="215"/>
                </a:lnTo>
                <a:lnTo>
                  <a:pt y="0" x="210"/>
                </a:lnTo>
                <a:lnTo>
                  <a:pt y="5" x="205"/>
                </a:lnTo>
                <a:lnTo>
                  <a:pt y="14" x="187"/>
                </a:lnTo>
                <a:lnTo>
                  <a:pt y="19" x="187"/>
                </a:lnTo>
                <a:lnTo>
                  <a:pt y="19" x="187"/>
                </a:lnTo>
                <a:lnTo>
                  <a:pt y="9" x="93"/>
                </a:lnTo>
                <a:lnTo>
                  <a:pt y="9" x="70"/>
                </a:lnTo>
                <a:lnTo>
                  <a:pt y="14" x="42"/>
                </a:lnTo>
                <a:lnTo>
                  <a:pt y="19" x="23"/>
                </a:lnTo>
                <a:lnTo>
                  <a:pt y="19" x="9"/>
                </a:lnTo>
                <a:lnTo>
                  <a:pt y="23" x="4"/>
                </a:lnTo>
                <a:lnTo>
                  <a:pt y="23" x="0"/>
                </a:lnTo>
                <a:lnTo>
                  <a:pt y="23" x="0"/>
                </a:lnTo>
                <a:lnTo>
                  <a:pt y="23" x="0"/>
                </a:lnTo>
                <a:lnTo>
                  <a:pt y="28" x="0"/>
                </a:lnTo>
                <a:lnTo>
                  <a:pt y="28" x="0"/>
                </a:lnTo>
                <a:lnTo>
                  <a:pt y="28" x="4"/>
                </a:lnTo>
                <a:lnTo>
                  <a:pt y="28" x="9"/>
                </a:lnTo>
                <a:lnTo>
                  <a:pt y="28" x="9"/>
                </a:lnTo>
                <a:lnTo>
                  <a:pt y="33" x="14"/>
                </a:lnTo>
                <a:lnTo>
                  <a:pt y="33" x="14"/>
                </a:lnTo>
                <a:lnTo>
                  <a:pt y="33" x="14"/>
                </a:lnTo>
                <a:lnTo>
                  <a:pt y="33" x="9"/>
                </a:lnTo>
                <a:lnTo>
                  <a:pt y="33" x="9"/>
                </a:lnTo>
                <a:lnTo>
                  <a:pt y="37" x="14"/>
                </a:lnTo>
                <a:lnTo>
                  <a:pt y="37" x="14"/>
                </a:lnTo>
                <a:lnTo>
                  <a:pt y="37" x="14"/>
                </a:lnTo>
                <a:lnTo>
                  <a:pt y="42" x="18"/>
                </a:lnTo>
                <a:lnTo>
                  <a:pt y="42" x="32"/>
                </a:lnTo>
                <a:lnTo>
                  <a:pt y="42" x="51"/>
                </a:lnTo>
                <a:lnTo>
                  <a:pt y="56" x="56"/>
                </a:lnTo>
                <a:lnTo>
                  <a:pt y="56" x="51"/>
                </a:lnTo>
                <a:lnTo>
                  <a:pt y="56" x="46"/>
                </a:lnTo>
                <a:lnTo>
                  <a:pt y="56" x="46"/>
                </a:lnTo>
                <a:lnTo>
                  <a:pt y="61" x="46"/>
                </a:lnTo>
                <a:lnTo>
                  <a:pt y="61" x="51"/>
                </a:lnTo>
                <a:lnTo>
                  <a:pt y="61" x="56"/>
                </a:lnTo>
                <a:lnTo>
                  <a:pt y="61" x="56"/>
                </a:lnTo>
                <a:lnTo>
                  <a:pt y="65" x="56"/>
                </a:lnTo>
                <a:lnTo>
                  <a:pt y="61" x="61"/>
                </a:lnTo>
                <a:lnTo>
                  <a:pt y="61" x="61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54" name="Shape 8254"/>
          <p:cNvSpPr/>
          <p:nvPr/>
        </p:nvSpPr>
        <p:spPr>
          <a:xfrm>
            <a:off y="5500687" x="7724775"/>
            <a:ext cy="88899" cx="277812"/>
          </a:xfrm>
          <a:custGeom>
            <a:pathLst>
              <a:path w="229" extrusionOk="0" h="70">
                <a:moveTo>
                  <a:pt y="66" x="61"/>
                </a:moveTo>
                <a:lnTo>
                  <a:pt y="66" x="65"/>
                </a:lnTo>
                <a:lnTo>
                  <a:pt y="66" x="75"/>
                </a:lnTo>
                <a:lnTo>
                  <a:pt y="61" x="75"/>
                </a:lnTo>
                <a:lnTo>
                  <a:pt y="61" x="75"/>
                </a:lnTo>
                <a:lnTo>
                  <a:pt y="61" x="75"/>
                </a:lnTo>
                <a:lnTo>
                  <a:pt y="61" x="75"/>
                </a:lnTo>
                <a:lnTo>
                  <a:pt y="61" x="65"/>
                </a:lnTo>
                <a:lnTo>
                  <a:pt y="61" x="56"/>
                </a:lnTo>
                <a:lnTo>
                  <a:pt y="47" x="51"/>
                </a:lnTo>
                <a:lnTo>
                  <a:pt y="47" x="79"/>
                </a:lnTo>
                <a:lnTo>
                  <a:pt y="42" x="108"/>
                </a:lnTo>
                <a:lnTo>
                  <a:pt y="42" x="229"/>
                </a:lnTo>
                <a:lnTo>
                  <a:pt y="42" x="229"/>
                </a:lnTo>
                <a:lnTo>
                  <a:pt y="38" x="229"/>
                </a:lnTo>
                <a:lnTo>
                  <a:pt y="5" x="224"/>
                </a:lnTo>
                <a:lnTo>
                  <a:pt y="0" x="224"/>
                </a:lnTo>
                <a:lnTo>
                  <a:pt y="0" x="224"/>
                </a:lnTo>
                <a:lnTo>
                  <a:pt y="0" x="210"/>
                </a:lnTo>
                <a:lnTo>
                  <a:pt y="5" x="210"/>
                </a:lnTo>
                <a:lnTo>
                  <a:pt y="5" x="206"/>
                </a:lnTo>
                <a:lnTo>
                  <a:pt y="19" x="187"/>
                </a:lnTo>
                <a:lnTo>
                  <a:pt y="19" x="187"/>
                </a:lnTo>
                <a:lnTo>
                  <a:pt y="19" x="187"/>
                </a:lnTo>
                <a:lnTo>
                  <a:pt y="14" x="94"/>
                </a:lnTo>
                <a:lnTo>
                  <a:pt y="10" x="79"/>
                </a:lnTo>
                <a:lnTo>
                  <a:pt y="10" x="70"/>
                </a:lnTo>
                <a:lnTo>
                  <a:pt y="14" x="56"/>
                </a:lnTo>
                <a:lnTo>
                  <a:pt y="19" x="42"/>
                </a:lnTo>
                <a:lnTo>
                  <a:pt y="24" x="23"/>
                </a:lnTo>
                <a:lnTo>
                  <a:pt y="24" x="9"/>
                </a:lnTo>
                <a:lnTo>
                  <a:pt y="28" x="5"/>
                </a:lnTo>
                <a:lnTo>
                  <a:pt y="28" x="0"/>
                </a:lnTo>
                <a:lnTo>
                  <a:pt y="28" x="0"/>
                </a:lnTo>
                <a:lnTo>
                  <a:pt y="28" x="0"/>
                </a:lnTo>
                <a:lnTo>
                  <a:pt y="28" x="0"/>
                </a:lnTo>
                <a:lnTo>
                  <a:pt y="28" x="0"/>
                </a:lnTo>
                <a:lnTo>
                  <a:pt y="33" x="5"/>
                </a:lnTo>
                <a:lnTo>
                  <a:pt y="33" x="9"/>
                </a:lnTo>
                <a:lnTo>
                  <a:pt y="33" x="9"/>
                </a:lnTo>
                <a:lnTo>
                  <a:pt y="33" x="14"/>
                </a:lnTo>
                <a:lnTo>
                  <a:pt y="38" x="14"/>
                </a:lnTo>
                <a:lnTo>
                  <a:pt y="38" x="14"/>
                </a:lnTo>
                <a:lnTo>
                  <a:pt y="38" x="9"/>
                </a:lnTo>
                <a:lnTo>
                  <a:pt y="38" x="9"/>
                </a:lnTo>
                <a:lnTo>
                  <a:pt y="38" x="14"/>
                </a:lnTo>
                <a:lnTo>
                  <a:pt y="42" x="14"/>
                </a:lnTo>
                <a:lnTo>
                  <a:pt y="42" x="14"/>
                </a:lnTo>
                <a:lnTo>
                  <a:pt y="42" x="19"/>
                </a:lnTo>
                <a:lnTo>
                  <a:pt y="47" x="33"/>
                </a:lnTo>
                <a:lnTo>
                  <a:pt y="47" x="47"/>
                </a:lnTo>
                <a:lnTo>
                  <a:pt y="61" x="56"/>
                </a:lnTo>
                <a:lnTo>
                  <a:pt y="61" x="51"/>
                </a:lnTo>
                <a:lnTo>
                  <a:pt y="61" x="47"/>
                </a:lnTo>
                <a:lnTo>
                  <a:pt y="61" x="47"/>
                </a:lnTo>
                <a:lnTo>
                  <a:pt y="66" x="47"/>
                </a:lnTo>
                <a:lnTo>
                  <a:pt y="66" x="51"/>
                </a:lnTo>
                <a:lnTo>
                  <a:pt y="66" x="51"/>
                </a:lnTo>
                <a:lnTo>
                  <a:pt y="66" x="56"/>
                </a:lnTo>
                <a:lnTo>
                  <a:pt y="70" x="56"/>
                </a:lnTo>
                <a:lnTo>
                  <a:pt y="66" x="61"/>
                </a:lnTo>
                <a:lnTo>
                  <a:pt y="66" x="61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55" name="Shape 8255"/>
          <p:cNvSpPr/>
          <p:nvPr/>
        </p:nvSpPr>
        <p:spPr>
          <a:xfrm>
            <a:off y="5568950" x="5624512"/>
            <a:ext cy="84136" cx="277812"/>
          </a:xfrm>
          <a:custGeom>
            <a:pathLst>
              <a:path w="229" extrusionOk="0" h="65">
                <a:moveTo>
                  <a:pt y="61" x="61"/>
                </a:moveTo>
                <a:lnTo>
                  <a:pt y="61" x="66"/>
                </a:lnTo>
                <a:lnTo>
                  <a:pt y="61" x="75"/>
                </a:lnTo>
                <a:lnTo>
                  <a:pt y="61" x="75"/>
                </a:lnTo>
                <a:lnTo>
                  <a:pt y="61" x="75"/>
                </a:lnTo>
                <a:lnTo>
                  <a:pt y="56" x="75"/>
                </a:lnTo>
                <a:lnTo>
                  <a:pt y="56" x="75"/>
                </a:lnTo>
                <a:lnTo>
                  <a:pt y="56" x="66"/>
                </a:lnTo>
                <a:lnTo>
                  <a:pt y="56" x="61"/>
                </a:lnTo>
                <a:lnTo>
                  <a:pt y="42" x="56"/>
                </a:lnTo>
                <a:lnTo>
                  <a:pt y="42" x="84"/>
                </a:lnTo>
                <a:lnTo>
                  <a:pt y="42" x="108"/>
                </a:lnTo>
                <a:lnTo>
                  <a:pt y="37" x="229"/>
                </a:lnTo>
                <a:lnTo>
                  <a:pt y="37" x="229"/>
                </a:lnTo>
                <a:lnTo>
                  <a:pt y="37" x="229"/>
                </a:lnTo>
                <a:lnTo>
                  <a:pt y="0" x="229"/>
                </a:lnTo>
                <a:lnTo>
                  <a:pt y="0" x="229"/>
                </a:lnTo>
                <a:lnTo>
                  <a:pt y="0" x="225"/>
                </a:lnTo>
                <a:lnTo>
                  <a:pt y="0" x="215"/>
                </a:lnTo>
                <a:lnTo>
                  <a:pt y="0" x="210"/>
                </a:lnTo>
                <a:lnTo>
                  <a:pt y="5" x="206"/>
                </a:lnTo>
                <a:lnTo>
                  <a:pt y="14" x="192"/>
                </a:lnTo>
                <a:lnTo>
                  <a:pt y="19" x="187"/>
                </a:lnTo>
                <a:lnTo>
                  <a:pt y="19" x="187"/>
                </a:lnTo>
                <a:lnTo>
                  <a:pt y="9" x="94"/>
                </a:lnTo>
                <a:lnTo>
                  <a:pt y="9" x="70"/>
                </a:lnTo>
                <a:lnTo>
                  <a:pt y="14" x="42"/>
                </a:lnTo>
                <a:lnTo>
                  <a:pt y="19" x="24"/>
                </a:lnTo>
                <a:lnTo>
                  <a:pt y="19" x="10"/>
                </a:lnTo>
                <a:lnTo>
                  <a:pt y="23" x="5"/>
                </a:lnTo>
                <a:lnTo>
                  <a:pt y="23" x="0"/>
                </a:lnTo>
                <a:lnTo>
                  <a:pt y="23" x="0"/>
                </a:lnTo>
                <a:lnTo>
                  <a:pt y="23" x="0"/>
                </a:lnTo>
                <a:lnTo>
                  <a:pt y="28" x="0"/>
                </a:lnTo>
                <a:lnTo>
                  <a:pt y="28" x="0"/>
                </a:lnTo>
                <a:lnTo>
                  <a:pt y="28" x="5"/>
                </a:lnTo>
                <a:lnTo>
                  <a:pt y="28" x="10"/>
                </a:lnTo>
                <a:lnTo>
                  <a:pt y="28" x="10"/>
                </a:lnTo>
                <a:lnTo>
                  <a:pt y="33" x="14"/>
                </a:lnTo>
                <a:lnTo>
                  <a:pt y="33" x="14"/>
                </a:lnTo>
                <a:lnTo>
                  <a:pt y="33" x="14"/>
                </a:lnTo>
                <a:lnTo>
                  <a:pt y="33" x="14"/>
                </a:lnTo>
                <a:lnTo>
                  <a:pt y="33" x="14"/>
                </a:lnTo>
                <a:lnTo>
                  <a:pt y="37" x="14"/>
                </a:lnTo>
                <a:lnTo>
                  <a:pt y="37" x="14"/>
                </a:lnTo>
                <a:lnTo>
                  <a:pt y="37" x="14"/>
                </a:lnTo>
                <a:lnTo>
                  <a:pt y="42" x="19"/>
                </a:lnTo>
                <a:lnTo>
                  <a:pt y="42" x="33"/>
                </a:lnTo>
                <a:lnTo>
                  <a:pt y="42" x="52"/>
                </a:lnTo>
                <a:lnTo>
                  <a:pt y="56" x="56"/>
                </a:lnTo>
                <a:lnTo>
                  <a:pt y="56" x="52"/>
                </a:lnTo>
                <a:lnTo>
                  <a:pt y="56" x="47"/>
                </a:lnTo>
                <a:lnTo>
                  <a:pt y="56" x="47"/>
                </a:lnTo>
                <a:lnTo>
                  <a:pt y="61" x="52"/>
                </a:lnTo>
                <a:lnTo>
                  <a:pt y="61" x="52"/>
                </a:lnTo>
                <a:lnTo>
                  <a:pt y="61" x="56"/>
                </a:lnTo>
                <a:lnTo>
                  <a:pt y="61" x="56"/>
                </a:lnTo>
                <a:lnTo>
                  <a:pt y="65" x="56"/>
                </a:lnTo>
                <a:lnTo>
                  <a:pt y="61" x="61"/>
                </a:lnTo>
                <a:lnTo>
                  <a:pt y="61" x="61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56" name="Shape 8256"/>
          <p:cNvSpPr/>
          <p:nvPr/>
        </p:nvSpPr>
        <p:spPr>
          <a:xfrm>
            <a:off y="3881437" x="935037"/>
            <a:ext cy="295275" cx="80961"/>
          </a:xfrm>
          <a:custGeom>
            <a:pathLst>
              <a:path w="66" extrusionOk="0" h="229">
                <a:moveTo>
                  <a:pt y="61" x="5"/>
                </a:moveTo>
                <a:lnTo>
                  <a:pt y="65" x="5"/>
                </a:lnTo>
                <a:lnTo>
                  <a:pt y="70" x="5"/>
                </a:lnTo>
                <a:lnTo>
                  <a:pt y="70" x="5"/>
                </a:lnTo>
                <a:lnTo>
                  <a:pt y="75" x="5"/>
                </a:lnTo>
                <a:lnTo>
                  <a:pt y="75" x="5"/>
                </a:lnTo>
                <a:lnTo>
                  <a:pt y="75" x="10"/>
                </a:lnTo>
                <a:lnTo>
                  <a:pt y="65" x="10"/>
                </a:lnTo>
                <a:lnTo>
                  <a:pt y="56" x="10"/>
                </a:lnTo>
                <a:lnTo>
                  <a:pt y="51" x="24"/>
                </a:lnTo>
                <a:lnTo>
                  <a:pt y="79" x="24"/>
                </a:lnTo>
                <a:lnTo>
                  <a:pt y="103" x="24"/>
                </a:lnTo>
                <a:lnTo>
                  <a:pt y="224" x="28"/>
                </a:lnTo>
                <a:lnTo>
                  <a:pt y="224" x="28"/>
                </a:lnTo>
                <a:lnTo>
                  <a:pt y="229" x="28"/>
                </a:lnTo>
                <a:lnTo>
                  <a:pt y="224" x="66"/>
                </a:lnTo>
                <a:lnTo>
                  <a:pt y="224" x="66"/>
                </a:lnTo>
                <a:lnTo>
                  <a:pt y="224" x="66"/>
                </a:lnTo>
                <a:lnTo>
                  <a:pt y="210" x="66"/>
                </a:lnTo>
                <a:lnTo>
                  <a:pt y="206" x="66"/>
                </a:lnTo>
                <a:lnTo>
                  <a:pt y="206" x="61"/>
                </a:lnTo>
                <a:lnTo>
                  <a:pt y="187" x="47"/>
                </a:lnTo>
                <a:lnTo>
                  <a:pt y="187" x="47"/>
                </a:lnTo>
                <a:lnTo>
                  <a:pt y="182" x="47"/>
                </a:lnTo>
                <a:lnTo>
                  <a:pt y="89" x="57"/>
                </a:lnTo>
                <a:lnTo>
                  <a:pt y="65" x="57"/>
                </a:lnTo>
                <a:lnTo>
                  <a:pt y="42" x="47"/>
                </a:lnTo>
                <a:lnTo>
                  <a:pt y="23" x="47"/>
                </a:lnTo>
                <a:lnTo>
                  <a:pt y="9" x="43"/>
                </a:lnTo>
                <a:lnTo>
                  <a:pt y="5" x="43"/>
                </a:lnTo>
                <a:lnTo>
                  <a:pt y="0" x="38"/>
                </a:lnTo>
                <a:lnTo>
                  <a:pt y="0" x="38"/>
                </a:lnTo>
                <a:lnTo>
                  <a:pt y="0" x="38"/>
                </a:lnTo>
                <a:lnTo>
                  <a:pt y="0" x="38"/>
                </a:lnTo>
                <a:lnTo>
                  <a:pt y="0" x="38"/>
                </a:lnTo>
                <a:lnTo>
                  <a:pt y="5" x="38"/>
                </a:lnTo>
                <a:lnTo>
                  <a:pt y="9" x="33"/>
                </a:lnTo>
                <a:lnTo>
                  <a:pt y="9" x="33"/>
                </a:lnTo>
                <a:lnTo>
                  <a:pt y="9" x="33"/>
                </a:lnTo>
                <a:lnTo>
                  <a:pt y="9" x="33"/>
                </a:lnTo>
                <a:lnTo>
                  <a:pt y="9" x="33"/>
                </a:lnTo>
                <a:lnTo>
                  <a:pt y="9" x="33"/>
                </a:lnTo>
                <a:lnTo>
                  <a:pt y="9" x="33"/>
                </a:lnTo>
                <a:lnTo>
                  <a:pt y="9" x="28"/>
                </a:lnTo>
                <a:lnTo>
                  <a:pt y="9" x="28"/>
                </a:lnTo>
                <a:lnTo>
                  <a:pt y="14" x="24"/>
                </a:lnTo>
                <a:lnTo>
                  <a:pt y="14" x="24"/>
                </a:lnTo>
                <a:lnTo>
                  <a:pt y="33" x="24"/>
                </a:lnTo>
                <a:lnTo>
                  <a:pt y="47" x="24"/>
                </a:lnTo>
                <a:lnTo>
                  <a:pt y="56" x="10"/>
                </a:lnTo>
                <a:lnTo>
                  <a:pt y="51" x="10"/>
                </a:lnTo>
                <a:lnTo>
                  <a:pt y="47" x="5"/>
                </a:lnTo>
                <a:lnTo>
                  <a:pt y="47" x="5"/>
                </a:lnTo>
                <a:lnTo>
                  <a:pt y="47" x="5"/>
                </a:lnTo>
                <a:lnTo>
                  <a:pt y="51" x="5"/>
                </a:lnTo>
                <a:lnTo>
                  <a:pt y="51" x="5"/>
                </a:lnTo>
                <a:lnTo>
                  <a:pt y="56" x="0"/>
                </a:lnTo>
                <a:lnTo>
                  <a:pt y="56" x="0"/>
                </a:lnTo>
                <a:lnTo>
                  <a:pt y="61" x="0"/>
                </a:lnTo>
                <a:lnTo>
                  <a:pt y="61" x="5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57" name="Shape 8257"/>
          <p:cNvSpPr/>
          <p:nvPr/>
        </p:nvSpPr>
        <p:spPr>
          <a:xfrm>
            <a:off y="4308475" x="3065461"/>
            <a:ext cy="287336" cx="79374"/>
          </a:xfrm>
          <a:custGeom>
            <a:pathLst>
              <a:path w="65" extrusionOk="0" h="224">
                <a:moveTo>
                  <a:pt y="60" x="5"/>
                </a:moveTo>
                <a:lnTo>
                  <a:pt y="65" x="5"/>
                </a:lnTo>
                <a:lnTo>
                  <a:pt y="70" x="5"/>
                </a:lnTo>
                <a:lnTo>
                  <a:pt y="70" x="5"/>
                </a:lnTo>
                <a:lnTo>
                  <a:pt y="70" x="5"/>
                </a:lnTo>
                <a:lnTo>
                  <a:pt y="70" x="5"/>
                </a:lnTo>
                <a:lnTo>
                  <a:pt y="70" x="9"/>
                </a:lnTo>
                <a:lnTo>
                  <a:pt y="65" x="9"/>
                </a:lnTo>
                <a:lnTo>
                  <a:pt y="56" x="9"/>
                </a:lnTo>
                <a:lnTo>
                  <a:pt y="51" x="23"/>
                </a:lnTo>
                <a:lnTo>
                  <a:pt y="79" x="23"/>
                </a:lnTo>
                <a:lnTo>
                  <a:pt y="103" x="23"/>
                </a:lnTo>
                <a:lnTo>
                  <a:pt y="224" x="28"/>
                </a:lnTo>
                <a:lnTo>
                  <a:pt y="224" x="28"/>
                </a:lnTo>
                <a:lnTo>
                  <a:pt y="224" x="28"/>
                </a:lnTo>
                <a:lnTo>
                  <a:pt y="224" x="65"/>
                </a:lnTo>
                <a:lnTo>
                  <a:pt y="224" x="65"/>
                </a:lnTo>
                <a:lnTo>
                  <a:pt y="224" x="65"/>
                </a:lnTo>
                <a:lnTo>
                  <a:pt y="210" x="65"/>
                </a:lnTo>
                <a:lnTo>
                  <a:pt y="205" x="65"/>
                </a:lnTo>
                <a:lnTo>
                  <a:pt y="201" x="61"/>
                </a:lnTo>
                <a:lnTo>
                  <a:pt y="187" x="47"/>
                </a:lnTo>
                <a:lnTo>
                  <a:pt y="187" x="47"/>
                </a:lnTo>
                <a:lnTo>
                  <a:pt y="182" x="47"/>
                </a:lnTo>
                <a:lnTo>
                  <a:pt y="89" x="56"/>
                </a:lnTo>
                <a:lnTo>
                  <a:pt y="65" x="56"/>
                </a:lnTo>
                <a:lnTo>
                  <a:pt y="42" x="47"/>
                </a:lnTo>
                <a:lnTo>
                  <a:pt y="18" x="47"/>
                </a:lnTo>
                <a:lnTo>
                  <a:pt y="4" x="42"/>
                </a:lnTo>
                <a:lnTo>
                  <a:pt y="0" x="42"/>
                </a:lnTo>
                <a:lnTo>
                  <a:pt y="0" x="37"/>
                </a:lnTo>
                <a:lnTo>
                  <a:pt y="0" x="37"/>
                </a:lnTo>
                <a:lnTo>
                  <a:pt y="0" x="37"/>
                </a:lnTo>
                <a:lnTo>
                  <a:pt y="0" x="37"/>
                </a:lnTo>
                <a:lnTo>
                  <a:pt y="0" x="37"/>
                </a:lnTo>
                <a:lnTo>
                  <a:pt y="4" x="37"/>
                </a:lnTo>
                <a:lnTo>
                  <a:pt y="9" x="33"/>
                </a:lnTo>
                <a:lnTo>
                  <a:pt y="9" x="33"/>
                </a:lnTo>
                <a:lnTo>
                  <a:pt y="9" x="33"/>
                </a:lnTo>
                <a:lnTo>
                  <a:pt y="9" x="33"/>
                </a:lnTo>
                <a:lnTo>
                  <a:pt y="9" x="33"/>
                </a:lnTo>
                <a:lnTo>
                  <a:pt y="9" x="33"/>
                </a:lnTo>
                <a:lnTo>
                  <a:pt y="9" x="33"/>
                </a:lnTo>
                <a:lnTo>
                  <a:pt y="9" x="28"/>
                </a:lnTo>
                <a:lnTo>
                  <a:pt y="9" x="28"/>
                </a:lnTo>
                <a:lnTo>
                  <a:pt y="14" x="28"/>
                </a:lnTo>
                <a:lnTo>
                  <a:pt y="14" x="23"/>
                </a:lnTo>
                <a:lnTo>
                  <a:pt y="28" x="23"/>
                </a:lnTo>
                <a:lnTo>
                  <a:pt y="46" x="23"/>
                </a:lnTo>
                <a:lnTo>
                  <a:pt y="51" x="9"/>
                </a:lnTo>
                <a:lnTo>
                  <a:pt y="51" x="9"/>
                </a:lnTo>
                <a:lnTo>
                  <a:pt y="46" x="9"/>
                </a:lnTo>
                <a:lnTo>
                  <a:pt y="46" x="5"/>
                </a:lnTo>
                <a:lnTo>
                  <a:pt y="46" x="5"/>
                </a:lnTo>
                <a:lnTo>
                  <a:pt y="51" x="5"/>
                </a:lnTo>
                <a:lnTo>
                  <a:pt y="51" x="5"/>
                </a:lnTo>
                <a:lnTo>
                  <a:pt y="51" x="0"/>
                </a:lnTo>
                <a:lnTo>
                  <a:pt y="56" x="0"/>
                </a:lnTo>
                <a:lnTo>
                  <a:pt y="56" x="0"/>
                </a:lnTo>
                <a:lnTo>
                  <a:pt y="60" x="5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58" name="Shape 8258"/>
          <p:cNvSpPr/>
          <p:nvPr/>
        </p:nvSpPr>
        <p:spPr>
          <a:xfrm>
            <a:off y="4286250" x="7100886"/>
            <a:ext cy="301625" cx="85724"/>
          </a:xfrm>
          <a:custGeom>
            <a:pathLst>
              <a:path w="70" extrusionOk="0" h="234">
                <a:moveTo>
                  <a:pt y="52" x="19"/>
                </a:moveTo>
                <a:lnTo>
                  <a:pt y="61" x="19"/>
                </a:lnTo>
                <a:lnTo>
                  <a:pt y="66" x="19"/>
                </a:lnTo>
                <a:lnTo>
                  <a:pt y="66" x="19"/>
                </a:lnTo>
                <a:lnTo>
                  <a:pt y="66" x="19"/>
                </a:lnTo>
                <a:lnTo>
                  <a:pt y="66" x="19"/>
                </a:lnTo>
                <a:lnTo>
                  <a:pt y="66" x="19"/>
                </a:lnTo>
                <a:lnTo>
                  <a:pt y="61" x="23"/>
                </a:lnTo>
                <a:lnTo>
                  <a:pt y="52" x="28"/>
                </a:lnTo>
                <a:lnTo>
                  <a:pt y="52" x="42"/>
                </a:lnTo>
                <a:lnTo>
                  <a:pt y="80" x="33"/>
                </a:lnTo>
                <a:lnTo>
                  <a:pt y="103" x="28"/>
                </a:lnTo>
                <a:lnTo>
                  <a:pt y="225" x="0"/>
                </a:lnTo>
                <a:lnTo>
                  <a:pt y="229" x="0"/>
                </a:lnTo>
                <a:lnTo>
                  <a:pt y="229" x="0"/>
                </a:lnTo>
                <a:lnTo>
                  <a:pt y="234" x="37"/>
                </a:lnTo>
                <a:lnTo>
                  <a:pt y="234" x="37"/>
                </a:lnTo>
                <a:lnTo>
                  <a:pt y="234" x="37"/>
                </a:lnTo>
                <a:lnTo>
                  <a:pt y="220" x="42"/>
                </a:lnTo>
                <a:lnTo>
                  <a:pt y="215" x="42"/>
                </a:lnTo>
                <a:lnTo>
                  <a:pt y="211" x="37"/>
                </a:lnTo>
                <a:lnTo>
                  <a:pt y="192" x="33"/>
                </a:lnTo>
                <a:lnTo>
                  <a:pt y="192" x="33"/>
                </a:lnTo>
                <a:lnTo>
                  <a:pt y="187" x="33"/>
                </a:lnTo>
                <a:lnTo>
                  <a:pt y="99" x="61"/>
                </a:lnTo>
                <a:lnTo>
                  <a:pt y="75" x="70"/>
                </a:lnTo>
                <a:lnTo>
                  <a:pt y="47" x="65"/>
                </a:lnTo>
                <a:lnTo>
                  <a:pt y="24" x="70"/>
                </a:lnTo>
                <a:lnTo>
                  <a:pt y="10" x="70"/>
                </a:lnTo>
                <a:lnTo>
                  <a:pt y="5" x="70"/>
                </a:lnTo>
                <a:lnTo>
                  <a:pt y="5" x="70"/>
                </a:lnTo>
                <a:lnTo>
                  <a:pt y="5" x="70"/>
                </a:lnTo>
                <a:lnTo>
                  <a:pt y="0" x="70"/>
                </a:lnTo>
                <a:lnTo>
                  <a:pt y="0" x="70"/>
                </a:lnTo>
                <a:lnTo>
                  <a:pt y="0" x="65"/>
                </a:lnTo>
                <a:lnTo>
                  <a:pt y="5" x="65"/>
                </a:lnTo>
                <a:lnTo>
                  <a:pt y="10" x="61"/>
                </a:lnTo>
                <a:lnTo>
                  <a:pt y="10" x="61"/>
                </a:lnTo>
                <a:lnTo>
                  <a:pt y="14" x="61"/>
                </a:lnTo>
                <a:lnTo>
                  <a:pt y="14" x="61"/>
                </a:lnTo>
                <a:lnTo>
                  <a:pt y="14" x="61"/>
                </a:lnTo>
                <a:lnTo>
                  <a:pt y="10" x="61"/>
                </a:lnTo>
                <a:lnTo>
                  <a:pt y="10" x="56"/>
                </a:lnTo>
                <a:lnTo>
                  <a:pt y="10" x="56"/>
                </a:lnTo>
                <a:lnTo>
                  <a:pt y="10" x="56"/>
                </a:lnTo>
                <a:lnTo>
                  <a:pt y="14" x="51"/>
                </a:lnTo>
                <a:lnTo>
                  <a:pt y="14" x="51"/>
                </a:lnTo>
                <a:lnTo>
                  <a:pt y="28" x="47"/>
                </a:lnTo>
                <a:lnTo>
                  <a:pt y="47" x="42"/>
                </a:lnTo>
                <a:lnTo>
                  <a:pt y="47" x="28"/>
                </a:lnTo>
                <a:lnTo>
                  <a:pt y="47" x="28"/>
                </a:lnTo>
                <a:lnTo>
                  <a:pt y="42" x="23"/>
                </a:lnTo>
                <a:lnTo>
                  <a:pt y="42" x="23"/>
                </a:lnTo>
                <a:lnTo>
                  <a:pt y="42" x="23"/>
                </a:lnTo>
                <a:lnTo>
                  <a:pt y="42" x="23"/>
                </a:lnTo>
                <a:lnTo>
                  <a:pt y="47" x="19"/>
                </a:lnTo>
                <a:lnTo>
                  <a:pt y="47" x="19"/>
                </a:lnTo>
                <a:lnTo>
                  <a:pt y="52" x="19"/>
                </a:lnTo>
                <a:lnTo>
                  <a:pt y="52" x="19"/>
                </a:lnTo>
                <a:lnTo>
                  <a:pt y="52" x="19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59" name="Shape 8259"/>
          <p:cNvSpPr/>
          <p:nvPr/>
        </p:nvSpPr>
        <p:spPr>
          <a:xfrm>
            <a:off y="3881437" x="1541462"/>
            <a:ext cy="295275" cx="73025"/>
          </a:xfrm>
          <a:custGeom>
            <a:pathLst>
              <a:path w="61" extrusionOk="0" h="229">
                <a:moveTo>
                  <a:pt y="168" x="0"/>
                </a:moveTo>
                <a:lnTo>
                  <a:pt y="159" x="0"/>
                </a:lnTo>
                <a:lnTo>
                  <a:pt y="154" x="0"/>
                </a:lnTo>
                <a:lnTo>
                  <a:pt y="154" x="0"/>
                </a:lnTo>
                <a:lnTo>
                  <a:pt y="154" x="5"/>
                </a:lnTo>
                <a:lnTo>
                  <a:pt y="154" x="5"/>
                </a:lnTo>
                <a:lnTo>
                  <a:pt y="154" x="5"/>
                </a:lnTo>
                <a:lnTo>
                  <a:pt y="164" x="5"/>
                </a:lnTo>
                <a:lnTo>
                  <a:pt y="168" x="5"/>
                </a:lnTo>
                <a:lnTo>
                  <a:pt y="173" x="19"/>
                </a:lnTo>
                <a:lnTo>
                  <a:pt y="145" x="19"/>
                </a:lnTo>
                <a:lnTo>
                  <a:pt y="121" x="19"/>
                </a:lnTo>
                <a:lnTo>
                  <a:pt y="0" x="24"/>
                </a:lnTo>
                <a:lnTo>
                  <a:pt y="0" x="24"/>
                </a:lnTo>
                <a:lnTo>
                  <a:pt y="0" x="24"/>
                </a:lnTo>
                <a:lnTo>
                  <a:pt y="0" x="61"/>
                </a:lnTo>
                <a:lnTo>
                  <a:pt y="0" x="61"/>
                </a:lnTo>
                <a:lnTo>
                  <a:pt y="5" x="61"/>
                </a:lnTo>
                <a:lnTo>
                  <a:pt y="14" x="61"/>
                </a:lnTo>
                <a:lnTo>
                  <a:pt y="19" x="61"/>
                </a:lnTo>
                <a:lnTo>
                  <a:pt y="23" x="57"/>
                </a:lnTo>
                <a:lnTo>
                  <a:pt y="37" x="47"/>
                </a:lnTo>
                <a:lnTo>
                  <a:pt y="42" x="42"/>
                </a:lnTo>
                <a:lnTo>
                  <a:pt y="42" x="42"/>
                </a:lnTo>
                <a:lnTo>
                  <a:pt y="136" x="52"/>
                </a:lnTo>
                <a:lnTo>
                  <a:pt y="159" x="52"/>
                </a:lnTo>
                <a:lnTo>
                  <a:pt y="182" x="47"/>
                </a:lnTo>
                <a:lnTo>
                  <a:pt y="206" x="42"/>
                </a:lnTo>
                <a:lnTo>
                  <a:pt y="220" x="42"/>
                </a:lnTo>
                <a:lnTo>
                  <a:pt y="224" x="38"/>
                </a:lnTo>
                <a:lnTo>
                  <a:pt y="229" x="38"/>
                </a:lnTo>
                <a:lnTo>
                  <a:pt y="229" x="38"/>
                </a:lnTo>
                <a:lnTo>
                  <a:pt y="229" x="38"/>
                </a:lnTo>
                <a:lnTo>
                  <a:pt y="229" x="33"/>
                </a:lnTo>
                <a:lnTo>
                  <a:pt y="229" x="33"/>
                </a:lnTo>
                <a:lnTo>
                  <a:pt y="224" x="33"/>
                </a:lnTo>
                <a:lnTo>
                  <a:pt y="220" x="33"/>
                </a:lnTo>
                <a:lnTo>
                  <a:pt y="220" x="33"/>
                </a:lnTo>
                <a:lnTo>
                  <a:pt y="215" x="28"/>
                </a:lnTo>
                <a:lnTo>
                  <a:pt y="215" x="28"/>
                </a:lnTo>
                <a:lnTo>
                  <a:pt y="215" x="28"/>
                </a:lnTo>
                <a:lnTo>
                  <a:pt y="215" x="28"/>
                </a:lnTo>
                <a:lnTo>
                  <a:pt y="215" x="28"/>
                </a:lnTo>
                <a:lnTo>
                  <a:pt y="215" x="24"/>
                </a:lnTo>
                <a:lnTo>
                  <a:pt y="215" x="24"/>
                </a:lnTo>
                <a:lnTo>
                  <a:pt y="215" x="24"/>
                </a:lnTo>
                <a:lnTo>
                  <a:pt y="210" x="24"/>
                </a:lnTo>
                <a:lnTo>
                  <a:pt y="196" x="19"/>
                </a:lnTo>
                <a:lnTo>
                  <a:pt y="178" x="19"/>
                </a:lnTo>
                <a:lnTo>
                  <a:pt y="173" x="5"/>
                </a:lnTo>
                <a:lnTo>
                  <a:pt y="178" x="5"/>
                </a:lnTo>
                <a:lnTo>
                  <a:pt y="178" x="5"/>
                </a:lnTo>
                <a:lnTo>
                  <a:pt y="178" x="5"/>
                </a:lnTo>
                <a:lnTo>
                  <a:pt y="178" x="0"/>
                </a:lnTo>
                <a:lnTo>
                  <a:pt y="178" x="0"/>
                </a:lnTo>
                <a:lnTo>
                  <a:pt y="173" x="0"/>
                </a:lnTo>
                <a:lnTo>
                  <a:pt y="173" x="0"/>
                </a:lnTo>
                <a:lnTo>
                  <a:pt y="168" x="0"/>
                </a:lnTo>
                <a:lnTo>
                  <a:pt y="168" x="0"/>
                </a:lnTo>
                <a:lnTo>
                  <a:pt y="168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60" name="Shape 8260"/>
          <p:cNvSpPr/>
          <p:nvPr/>
        </p:nvSpPr>
        <p:spPr>
          <a:xfrm>
            <a:off y="2444750" x="850900"/>
            <a:ext cy="1393824" cx="266700"/>
          </a:xfrm>
          <a:custGeom>
            <a:pathLst>
              <a:path w="220" extrusionOk="0" h="1084">
                <a:moveTo>
                  <a:pt y="393" x="220"/>
                </a:moveTo>
                <a:lnTo>
                  <a:pt y="640" x="220"/>
                </a:lnTo>
                <a:lnTo>
                  <a:pt y="683" x="215"/>
                </a:lnTo>
                <a:lnTo>
                  <a:pt y="715" x="211"/>
                </a:lnTo>
                <a:lnTo>
                  <a:pt y="748" x="206"/>
                </a:lnTo>
                <a:lnTo>
                  <a:pt y="771" x="201"/>
                </a:lnTo>
                <a:lnTo>
                  <a:pt y="818" x="183"/>
                </a:lnTo>
                <a:lnTo>
                  <a:pt y="855" x="164"/>
                </a:lnTo>
                <a:lnTo>
                  <a:pt y="897" x="141"/>
                </a:lnTo>
                <a:lnTo>
                  <a:pt y="944" x="127"/>
                </a:lnTo>
                <a:lnTo>
                  <a:pt y="972" x="117"/>
                </a:lnTo>
                <a:lnTo>
                  <a:pt y="1005" x="113"/>
                </a:lnTo>
                <a:lnTo>
                  <a:pt y="1042" x="113"/>
                </a:lnTo>
                <a:lnTo>
                  <a:pt y="1084" x="108"/>
                </a:lnTo>
                <a:lnTo>
                  <a:pt y="1042" x="108"/>
                </a:lnTo>
                <a:lnTo>
                  <a:pt y="1005" x="103"/>
                </a:lnTo>
                <a:lnTo>
                  <a:pt y="972" x="98"/>
                </a:lnTo>
                <a:lnTo>
                  <a:pt y="944" x="94"/>
                </a:lnTo>
                <a:lnTo>
                  <a:pt y="897" x="75"/>
                </a:lnTo>
                <a:lnTo>
                  <a:pt y="860" x="56"/>
                </a:lnTo>
                <a:lnTo>
                  <a:pt y="818" x="38"/>
                </a:lnTo>
                <a:lnTo>
                  <a:pt y="771" x="19"/>
                </a:lnTo>
                <a:lnTo>
                  <a:pt y="748" x="10"/>
                </a:lnTo>
                <a:lnTo>
                  <a:pt y="715" x="5"/>
                </a:lnTo>
                <a:lnTo>
                  <a:pt y="683" x="5"/>
                </a:lnTo>
                <a:lnTo>
                  <a:pt y="645" x="0"/>
                </a:lnTo>
                <a:lnTo>
                  <a:pt y="397" x="0"/>
                </a:lnTo>
                <a:lnTo>
                  <a:pt y="117" x="0"/>
                </a:lnTo>
                <a:lnTo>
                  <a:pt y="89" x="5"/>
                </a:lnTo>
                <a:lnTo>
                  <a:pt y="66" x="10"/>
                </a:lnTo>
                <a:lnTo>
                  <a:pt y="47" x="24"/>
                </a:lnTo>
                <a:lnTo>
                  <a:pt y="33" x="38"/>
                </a:lnTo>
                <a:lnTo>
                  <a:pt y="19" x="52"/>
                </a:lnTo>
                <a:lnTo>
                  <a:pt y="10" x="70"/>
                </a:lnTo>
                <a:lnTo>
                  <a:pt y="5" x="89"/>
                </a:lnTo>
                <a:lnTo>
                  <a:pt y="0" x="108"/>
                </a:lnTo>
                <a:lnTo>
                  <a:pt y="5" x="131"/>
                </a:lnTo>
                <a:lnTo>
                  <a:pt y="10" x="150"/>
                </a:lnTo>
                <a:lnTo>
                  <a:pt y="19" x="169"/>
                </a:lnTo>
                <a:lnTo>
                  <a:pt y="33" x="183"/>
                </a:lnTo>
                <a:lnTo>
                  <a:pt y="47" x="197"/>
                </a:lnTo>
                <a:lnTo>
                  <a:pt y="66" x="211"/>
                </a:lnTo>
                <a:lnTo>
                  <a:pt y="89" x="215"/>
                </a:lnTo>
                <a:lnTo>
                  <a:pt y="117" x="220"/>
                </a:lnTo>
                <a:lnTo>
                  <a:pt y="393" x="22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61" name="Shape 8261"/>
          <p:cNvSpPr/>
          <p:nvPr/>
        </p:nvSpPr>
        <p:spPr>
          <a:xfrm>
            <a:off y="2444750" x="850900"/>
            <a:ext cy="1393824" cx="266700"/>
          </a:xfrm>
          <a:custGeom>
            <a:pathLst>
              <a:path w="220" extrusionOk="0" h="1084">
                <a:moveTo>
                  <a:pt y="393" x="220"/>
                </a:moveTo>
                <a:lnTo>
                  <a:pt y="640" x="220"/>
                </a:lnTo>
                <a:lnTo>
                  <a:pt y="683" x="215"/>
                </a:lnTo>
                <a:lnTo>
                  <a:pt y="715" x="211"/>
                </a:lnTo>
                <a:lnTo>
                  <a:pt y="748" x="206"/>
                </a:lnTo>
                <a:lnTo>
                  <a:pt y="771" x="201"/>
                </a:lnTo>
                <a:lnTo>
                  <a:pt y="818" x="183"/>
                </a:lnTo>
                <a:lnTo>
                  <a:pt y="855" x="164"/>
                </a:lnTo>
                <a:lnTo>
                  <a:pt y="897" x="141"/>
                </a:lnTo>
                <a:lnTo>
                  <a:pt y="944" x="127"/>
                </a:lnTo>
                <a:lnTo>
                  <a:pt y="972" x="117"/>
                </a:lnTo>
                <a:lnTo>
                  <a:pt y="1005" x="113"/>
                </a:lnTo>
                <a:lnTo>
                  <a:pt y="1042" x="113"/>
                </a:lnTo>
                <a:lnTo>
                  <a:pt y="1084" x="108"/>
                </a:lnTo>
                <a:lnTo>
                  <a:pt y="1042" x="108"/>
                </a:lnTo>
                <a:lnTo>
                  <a:pt y="1005" x="103"/>
                </a:lnTo>
                <a:lnTo>
                  <a:pt y="972" x="98"/>
                </a:lnTo>
                <a:lnTo>
                  <a:pt y="944" x="94"/>
                </a:lnTo>
                <a:lnTo>
                  <a:pt y="897" x="75"/>
                </a:lnTo>
                <a:lnTo>
                  <a:pt y="860" x="56"/>
                </a:lnTo>
                <a:lnTo>
                  <a:pt y="818" x="38"/>
                </a:lnTo>
                <a:lnTo>
                  <a:pt y="771" x="19"/>
                </a:lnTo>
                <a:lnTo>
                  <a:pt y="748" x="10"/>
                </a:lnTo>
                <a:lnTo>
                  <a:pt y="715" x="5"/>
                </a:lnTo>
                <a:lnTo>
                  <a:pt y="683" x="5"/>
                </a:lnTo>
                <a:lnTo>
                  <a:pt y="645" x="0"/>
                </a:lnTo>
                <a:lnTo>
                  <a:pt y="397" x="0"/>
                </a:lnTo>
                <a:lnTo>
                  <a:pt y="117" x="0"/>
                </a:lnTo>
                <a:lnTo>
                  <a:pt y="89" x="5"/>
                </a:lnTo>
                <a:lnTo>
                  <a:pt y="66" x="10"/>
                </a:lnTo>
                <a:lnTo>
                  <a:pt y="47" x="24"/>
                </a:lnTo>
                <a:lnTo>
                  <a:pt y="33" x="38"/>
                </a:lnTo>
                <a:lnTo>
                  <a:pt y="19" x="52"/>
                </a:lnTo>
                <a:lnTo>
                  <a:pt y="10" x="70"/>
                </a:lnTo>
                <a:lnTo>
                  <a:pt y="5" x="89"/>
                </a:lnTo>
                <a:lnTo>
                  <a:pt y="0" x="108"/>
                </a:lnTo>
                <a:lnTo>
                  <a:pt y="5" x="131"/>
                </a:lnTo>
                <a:lnTo>
                  <a:pt y="10" x="150"/>
                </a:lnTo>
                <a:lnTo>
                  <a:pt y="19" x="169"/>
                </a:lnTo>
                <a:lnTo>
                  <a:pt y="33" x="183"/>
                </a:lnTo>
                <a:lnTo>
                  <a:pt y="47" x="197"/>
                </a:lnTo>
                <a:lnTo>
                  <a:pt y="66" x="211"/>
                </a:lnTo>
                <a:lnTo>
                  <a:pt y="89" x="215"/>
                </a:lnTo>
                <a:lnTo>
                  <a:pt y="117" x="220"/>
                </a:lnTo>
                <a:lnTo>
                  <a:pt y="393" x="220"/>
                </a:lnTo>
              </a:path>
            </a:pathLst>
          </a:custGeom>
          <a:noFill/>
          <a:ln w="1427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62" name="Shape 8262"/>
          <p:cNvSpPr/>
          <p:nvPr/>
        </p:nvSpPr>
        <p:spPr>
          <a:xfrm>
            <a:off y="2459036" x="4967287"/>
            <a:ext cy="2654300" cx="657224"/>
          </a:xfrm>
          <a:custGeom>
            <a:pathLst>
              <a:path w="542" extrusionOk="0" h="2065">
                <a:moveTo>
                  <a:pt y="724" x="542"/>
                </a:moveTo>
                <a:lnTo>
                  <a:pt y="271" x="542"/>
                </a:lnTo>
                <a:lnTo>
                  <a:pt y="243" x="542"/>
                </a:lnTo>
                <a:lnTo>
                  <a:pt y="219" x="538"/>
                </a:lnTo>
                <a:lnTo>
                  <a:pt y="191" x="533"/>
                </a:lnTo>
                <a:lnTo>
                  <a:pt y="168" x="524"/>
                </a:lnTo>
                <a:lnTo>
                  <a:pt y="145" x="510"/>
                </a:lnTo>
                <a:lnTo>
                  <a:pt y="121" x="500"/>
                </a:lnTo>
                <a:lnTo>
                  <a:pt y="98" x="481"/>
                </a:lnTo>
                <a:lnTo>
                  <a:pt y="79" x="463"/>
                </a:lnTo>
                <a:lnTo>
                  <a:pt y="60" x="444"/>
                </a:lnTo>
                <a:lnTo>
                  <a:pt y="46" x="425"/>
                </a:lnTo>
                <a:lnTo>
                  <a:pt y="32" x="402"/>
                </a:lnTo>
                <a:lnTo>
                  <a:pt y="18" x="379"/>
                </a:lnTo>
                <a:lnTo>
                  <a:pt y="9" x="355"/>
                </a:lnTo>
                <a:lnTo>
                  <a:pt y="4" x="327"/>
                </a:lnTo>
                <a:lnTo>
                  <a:pt y="0" x="299"/>
                </a:lnTo>
                <a:lnTo>
                  <a:pt y="0" x="271"/>
                </a:lnTo>
                <a:lnTo>
                  <a:pt y="0" x="243"/>
                </a:lnTo>
                <a:lnTo>
                  <a:pt y="4" x="220"/>
                </a:lnTo>
                <a:lnTo>
                  <a:pt y="9" x="192"/>
                </a:lnTo>
                <a:lnTo>
                  <a:pt y="18" x="168"/>
                </a:lnTo>
                <a:lnTo>
                  <a:pt y="32" x="145"/>
                </a:lnTo>
                <a:lnTo>
                  <a:pt y="46" x="122"/>
                </a:lnTo>
                <a:lnTo>
                  <a:pt y="60" x="98"/>
                </a:lnTo>
                <a:lnTo>
                  <a:pt y="79" x="80"/>
                </a:lnTo>
                <a:lnTo>
                  <a:pt y="98" x="61"/>
                </a:lnTo>
                <a:lnTo>
                  <a:pt y="121" x="47"/>
                </a:lnTo>
                <a:lnTo>
                  <a:pt y="140" x="33"/>
                </a:lnTo>
                <a:lnTo>
                  <a:pt y="168" x="24"/>
                </a:lnTo>
                <a:lnTo>
                  <a:pt y="191" x="14"/>
                </a:lnTo>
                <a:lnTo>
                  <a:pt y="219" x="5"/>
                </a:lnTo>
                <a:lnTo>
                  <a:pt y="243" x="0"/>
                </a:lnTo>
                <a:lnTo>
                  <a:pt y="271" x="0"/>
                </a:lnTo>
                <a:lnTo>
                  <a:pt y="387" x="0"/>
                </a:lnTo>
                <a:lnTo>
                  <a:pt y="1626" x="0"/>
                </a:lnTo>
                <a:lnTo>
                  <a:pt y="1668" x="0"/>
                </a:lnTo>
                <a:lnTo>
                  <a:pt y="1700" x="5"/>
                </a:lnTo>
                <a:lnTo>
                  <a:pt y="1728" x="10"/>
                </a:lnTo>
                <a:lnTo>
                  <a:pt y="1756" x="19"/>
                </a:lnTo>
                <a:lnTo>
                  <a:pt y="1803" x="33"/>
                </a:lnTo>
                <a:lnTo>
                  <a:pt y="1841" x="52"/>
                </a:lnTo>
                <a:lnTo>
                  <a:pt y="1883" x="75"/>
                </a:lnTo>
                <a:lnTo>
                  <a:pt y="1929" x="89"/>
                </a:lnTo>
                <a:lnTo>
                  <a:pt y="1957" x="98"/>
                </a:lnTo>
                <a:lnTo>
                  <a:pt y="1990" x="103"/>
                </a:lnTo>
                <a:lnTo>
                  <a:pt y="2023" x="108"/>
                </a:lnTo>
                <a:lnTo>
                  <a:pt y="2065" x="108"/>
                </a:lnTo>
                <a:lnTo>
                  <a:pt y="2023" x="108"/>
                </a:lnTo>
                <a:lnTo>
                  <a:pt y="1985" x="112"/>
                </a:lnTo>
                <a:lnTo>
                  <a:pt y="1957" x="117"/>
                </a:lnTo>
                <a:lnTo>
                  <a:pt y="1929" x="122"/>
                </a:lnTo>
                <a:lnTo>
                  <a:pt y="1883" x="140"/>
                </a:lnTo>
                <a:lnTo>
                  <a:pt y="1841" x="159"/>
                </a:lnTo>
                <a:lnTo>
                  <a:pt y="1798" x="182"/>
                </a:lnTo>
                <a:lnTo>
                  <a:pt y="1756" x="196"/>
                </a:lnTo>
                <a:lnTo>
                  <a:pt y="1728" x="206"/>
                </a:lnTo>
                <a:lnTo>
                  <a:pt y="1700" x="210"/>
                </a:lnTo>
                <a:lnTo>
                  <a:pt y="1663" x="215"/>
                </a:lnTo>
                <a:lnTo>
                  <a:pt y="1626" x="215"/>
                </a:lnTo>
                <a:lnTo>
                  <a:pt y="383" x="215"/>
                </a:lnTo>
                <a:lnTo>
                  <a:pt y="275" x="220"/>
                </a:lnTo>
                <a:lnTo>
                  <a:pt y="252" x="224"/>
                </a:lnTo>
                <a:lnTo>
                  <a:pt y="233" x="234"/>
                </a:lnTo>
                <a:lnTo>
                  <a:pt y="224" x="253"/>
                </a:lnTo>
                <a:lnTo>
                  <a:pt y="219" x="271"/>
                </a:lnTo>
                <a:lnTo>
                  <a:pt y="224" x="290"/>
                </a:lnTo>
                <a:lnTo>
                  <a:pt y="233" x="309"/>
                </a:lnTo>
                <a:lnTo>
                  <a:pt y="252" x="318"/>
                </a:lnTo>
                <a:lnTo>
                  <a:pt y="271" x="323"/>
                </a:lnTo>
                <a:lnTo>
                  <a:pt y="761" x="323"/>
                </a:lnTo>
                <a:lnTo>
                  <a:pt y="724" x="54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63" name="Shape 8263"/>
          <p:cNvSpPr/>
          <p:nvPr/>
        </p:nvSpPr>
        <p:spPr>
          <a:xfrm>
            <a:off y="2459036" x="4967287"/>
            <a:ext cy="2654300" cx="657224"/>
          </a:xfrm>
          <a:custGeom>
            <a:pathLst>
              <a:path w="542" extrusionOk="0" h="2065">
                <a:moveTo>
                  <a:pt y="724" x="542"/>
                </a:moveTo>
                <a:lnTo>
                  <a:pt y="271" x="542"/>
                </a:lnTo>
                <a:lnTo>
                  <a:pt y="243" x="542"/>
                </a:lnTo>
                <a:lnTo>
                  <a:pt y="219" x="538"/>
                </a:lnTo>
                <a:lnTo>
                  <a:pt y="191" x="533"/>
                </a:lnTo>
                <a:lnTo>
                  <a:pt y="168" x="524"/>
                </a:lnTo>
                <a:lnTo>
                  <a:pt y="145" x="510"/>
                </a:lnTo>
                <a:lnTo>
                  <a:pt y="121" x="500"/>
                </a:lnTo>
                <a:lnTo>
                  <a:pt y="98" x="481"/>
                </a:lnTo>
                <a:lnTo>
                  <a:pt y="79" x="463"/>
                </a:lnTo>
                <a:lnTo>
                  <a:pt y="60" x="444"/>
                </a:lnTo>
                <a:lnTo>
                  <a:pt y="46" x="425"/>
                </a:lnTo>
                <a:lnTo>
                  <a:pt y="32" x="402"/>
                </a:lnTo>
                <a:lnTo>
                  <a:pt y="18" x="379"/>
                </a:lnTo>
                <a:lnTo>
                  <a:pt y="9" x="355"/>
                </a:lnTo>
                <a:lnTo>
                  <a:pt y="4" x="327"/>
                </a:lnTo>
                <a:lnTo>
                  <a:pt y="0" x="299"/>
                </a:lnTo>
                <a:lnTo>
                  <a:pt y="0" x="271"/>
                </a:lnTo>
                <a:lnTo>
                  <a:pt y="0" x="243"/>
                </a:lnTo>
                <a:lnTo>
                  <a:pt y="4" x="220"/>
                </a:lnTo>
                <a:lnTo>
                  <a:pt y="9" x="192"/>
                </a:lnTo>
                <a:lnTo>
                  <a:pt y="18" x="168"/>
                </a:lnTo>
                <a:lnTo>
                  <a:pt y="32" x="145"/>
                </a:lnTo>
                <a:lnTo>
                  <a:pt y="46" x="122"/>
                </a:lnTo>
                <a:lnTo>
                  <a:pt y="60" x="98"/>
                </a:lnTo>
                <a:lnTo>
                  <a:pt y="79" x="80"/>
                </a:lnTo>
                <a:lnTo>
                  <a:pt y="98" x="61"/>
                </a:lnTo>
                <a:lnTo>
                  <a:pt y="121" x="47"/>
                </a:lnTo>
                <a:lnTo>
                  <a:pt y="140" x="33"/>
                </a:lnTo>
                <a:lnTo>
                  <a:pt y="168" x="24"/>
                </a:lnTo>
                <a:lnTo>
                  <a:pt y="191" x="14"/>
                </a:lnTo>
                <a:lnTo>
                  <a:pt y="219" x="5"/>
                </a:lnTo>
                <a:lnTo>
                  <a:pt y="243" x="0"/>
                </a:lnTo>
                <a:lnTo>
                  <a:pt y="271" x="0"/>
                </a:lnTo>
                <a:lnTo>
                  <a:pt y="387" x="0"/>
                </a:lnTo>
                <a:lnTo>
                  <a:pt y="1626" x="0"/>
                </a:lnTo>
                <a:lnTo>
                  <a:pt y="1668" x="0"/>
                </a:lnTo>
                <a:lnTo>
                  <a:pt y="1700" x="5"/>
                </a:lnTo>
                <a:lnTo>
                  <a:pt y="1728" x="10"/>
                </a:lnTo>
                <a:lnTo>
                  <a:pt y="1756" x="19"/>
                </a:lnTo>
                <a:lnTo>
                  <a:pt y="1803" x="33"/>
                </a:lnTo>
                <a:lnTo>
                  <a:pt y="1841" x="52"/>
                </a:lnTo>
                <a:lnTo>
                  <a:pt y="1883" x="75"/>
                </a:lnTo>
                <a:lnTo>
                  <a:pt y="1929" x="89"/>
                </a:lnTo>
                <a:lnTo>
                  <a:pt y="1957" x="98"/>
                </a:lnTo>
                <a:lnTo>
                  <a:pt y="1990" x="103"/>
                </a:lnTo>
                <a:lnTo>
                  <a:pt y="2023" x="108"/>
                </a:lnTo>
                <a:lnTo>
                  <a:pt y="2065" x="108"/>
                </a:lnTo>
                <a:lnTo>
                  <a:pt y="2023" x="108"/>
                </a:lnTo>
                <a:lnTo>
                  <a:pt y="1985" x="112"/>
                </a:lnTo>
                <a:lnTo>
                  <a:pt y="1957" x="117"/>
                </a:lnTo>
                <a:lnTo>
                  <a:pt y="1929" x="122"/>
                </a:lnTo>
                <a:lnTo>
                  <a:pt y="1883" x="140"/>
                </a:lnTo>
                <a:lnTo>
                  <a:pt y="1841" x="159"/>
                </a:lnTo>
                <a:lnTo>
                  <a:pt y="1798" x="182"/>
                </a:lnTo>
                <a:lnTo>
                  <a:pt y="1756" x="196"/>
                </a:lnTo>
                <a:lnTo>
                  <a:pt y="1728" x="206"/>
                </a:lnTo>
                <a:lnTo>
                  <a:pt y="1700" x="210"/>
                </a:lnTo>
                <a:lnTo>
                  <a:pt y="1663" x="215"/>
                </a:lnTo>
                <a:lnTo>
                  <a:pt y="1626" x="215"/>
                </a:lnTo>
                <a:lnTo>
                  <a:pt y="383" x="215"/>
                </a:lnTo>
                <a:lnTo>
                  <a:pt y="275" x="220"/>
                </a:lnTo>
                <a:lnTo>
                  <a:pt y="252" x="224"/>
                </a:lnTo>
                <a:lnTo>
                  <a:pt y="233" x="234"/>
                </a:lnTo>
                <a:lnTo>
                  <a:pt y="224" x="253"/>
                </a:lnTo>
                <a:lnTo>
                  <a:pt y="219" x="271"/>
                </a:lnTo>
                <a:lnTo>
                  <a:pt y="224" x="290"/>
                </a:lnTo>
                <a:lnTo>
                  <a:pt y="233" x="309"/>
                </a:lnTo>
                <a:lnTo>
                  <a:pt y="252" x="318"/>
                </a:lnTo>
                <a:lnTo>
                  <a:pt y="271" x="323"/>
                </a:lnTo>
                <a:lnTo>
                  <a:pt y="761" x="323"/>
                </a:lnTo>
                <a:lnTo>
                  <a:pt y="724" x="542"/>
                </a:lnTo>
              </a:path>
            </a:pathLst>
          </a:custGeom>
          <a:noFill/>
          <a:ln w="1427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64" name="Shape 8264"/>
          <p:cNvSpPr/>
          <p:nvPr/>
        </p:nvSpPr>
        <p:spPr>
          <a:xfrm>
            <a:off y="2444750" x="1457325"/>
            <a:ext cy="1393824" cx="260350"/>
          </a:xfrm>
          <a:custGeom>
            <a:pathLst>
              <a:path w="215" extrusionOk="0" h="1084">
                <a:moveTo>
                  <a:pt y="393" x="215"/>
                </a:moveTo>
                <a:lnTo>
                  <a:pt y="640" x="215"/>
                </a:lnTo>
                <a:lnTo>
                  <a:pt y="683" x="215"/>
                </a:lnTo>
                <a:lnTo>
                  <a:pt y="715" x="211"/>
                </a:lnTo>
                <a:lnTo>
                  <a:pt y="748" x="206"/>
                </a:lnTo>
                <a:lnTo>
                  <a:pt y="771" x="197"/>
                </a:lnTo>
                <a:lnTo>
                  <a:pt y="818" x="178"/>
                </a:lnTo>
                <a:lnTo>
                  <a:pt y="855" x="159"/>
                </a:lnTo>
                <a:lnTo>
                  <a:pt y="897" x="141"/>
                </a:lnTo>
                <a:lnTo>
                  <a:pt y="944" x="122"/>
                </a:lnTo>
                <a:lnTo>
                  <a:pt y="972" x="117"/>
                </a:lnTo>
                <a:lnTo>
                  <a:pt y="1005" x="112"/>
                </a:lnTo>
                <a:lnTo>
                  <a:pt y="1042" x="108"/>
                </a:lnTo>
                <a:lnTo>
                  <a:pt y="1084" x="108"/>
                </a:lnTo>
                <a:lnTo>
                  <a:pt y="1042" x="103"/>
                </a:lnTo>
                <a:lnTo>
                  <a:pt y="1005" x="103"/>
                </a:lnTo>
                <a:lnTo>
                  <a:pt y="972" x="94"/>
                </a:lnTo>
                <a:lnTo>
                  <a:pt y="944" x="89"/>
                </a:lnTo>
                <a:lnTo>
                  <a:pt y="897" x="70"/>
                </a:lnTo>
                <a:lnTo>
                  <a:pt y="860" x="52"/>
                </a:lnTo>
                <a:lnTo>
                  <a:pt y="818" x="33"/>
                </a:lnTo>
                <a:lnTo>
                  <a:pt y="771" x="14"/>
                </a:lnTo>
                <a:lnTo>
                  <a:pt y="748" x="10"/>
                </a:lnTo>
                <a:lnTo>
                  <a:pt y="715" x="5"/>
                </a:lnTo>
                <a:lnTo>
                  <a:pt y="683" x="0"/>
                </a:lnTo>
                <a:lnTo>
                  <a:pt y="645" x="0"/>
                </a:lnTo>
                <a:lnTo>
                  <a:pt y="397" x="0"/>
                </a:lnTo>
                <a:lnTo>
                  <a:pt y="117" x="0"/>
                </a:lnTo>
                <a:lnTo>
                  <a:pt y="89" x="0"/>
                </a:lnTo>
                <a:lnTo>
                  <a:pt y="66" x="10"/>
                </a:lnTo>
                <a:lnTo>
                  <a:pt y="47" x="19"/>
                </a:lnTo>
                <a:lnTo>
                  <a:pt y="33" x="33"/>
                </a:lnTo>
                <a:lnTo>
                  <a:pt y="19" x="47"/>
                </a:lnTo>
                <a:lnTo>
                  <a:pt y="10" x="66"/>
                </a:lnTo>
                <a:lnTo>
                  <a:pt y="5" x="84"/>
                </a:lnTo>
                <a:lnTo>
                  <a:pt y="0" x="108"/>
                </a:lnTo>
                <a:lnTo>
                  <a:pt y="5" x="127"/>
                </a:lnTo>
                <a:lnTo>
                  <a:pt y="10" x="145"/>
                </a:lnTo>
                <a:lnTo>
                  <a:pt y="19" x="164"/>
                </a:lnTo>
                <a:lnTo>
                  <a:pt y="33" x="183"/>
                </a:lnTo>
                <a:lnTo>
                  <a:pt y="47" x="197"/>
                </a:lnTo>
                <a:lnTo>
                  <a:pt y="66" x="206"/>
                </a:lnTo>
                <a:lnTo>
                  <a:pt y="89" x="211"/>
                </a:lnTo>
                <a:lnTo>
                  <a:pt y="117" x="215"/>
                </a:lnTo>
                <a:lnTo>
                  <a:pt y="393" x="21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65" name="Shape 8265"/>
          <p:cNvSpPr/>
          <p:nvPr/>
        </p:nvSpPr>
        <p:spPr>
          <a:xfrm>
            <a:off y="2444750" x="1457325"/>
            <a:ext cy="1393824" cx="260350"/>
          </a:xfrm>
          <a:custGeom>
            <a:pathLst>
              <a:path w="215" extrusionOk="0" h="1084">
                <a:moveTo>
                  <a:pt y="393" x="215"/>
                </a:moveTo>
                <a:lnTo>
                  <a:pt y="640" x="215"/>
                </a:lnTo>
                <a:lnTo>
                  <a:pt y="683" x="215"/>
                </a:lnTo>
                <a:lnTo>
                  <a:pt y="715" x="211"/>
                </a:lnTo>
                <a:lnTo>
                  <a:pt y="748" x="206"/>
                </a:lnTo>
                <a:lnTo>
                  <a:pt y="771" x="197"/>
                </a:lnTo>
                <a:lnTo>
                  <a:pt y="818" x="178"/>
                </a:lnTo>
                <a:lnTo>
                  <a:pt y="855" x="159"/>
                </a:lnTo>
                <a:lnTo>
                  <a:pt y="897" x="141"/>
                </a:lnTo>
                <a:lnTo>
                  <a:pt y="944" x="122"/>
                </a:lnTo>
                <a:lnTo>
                  <a:pt y="972" x="117"/>
                </a:lnTo>
                <a:lnTo>
                  <a:pt y="1005" x="112"/>
                </a:lnTo>
                <a:lnTo>
                  <a:pt y="1042" x="108"/>
                </a:lnTo>
                <a:lnTo>
                  <a:pt y="1084" x="108"/>
                </a:lnTo>
                <a:lnTo>
                  <a:pt y="1042" x="103"/>
                </a:lnTo>
                <a:lnTo>
                  <a:pt y="1005" x="103"/>
                </a:lnTo>
                <a:lnTo>
                  <a:pt y="972" x="94"/>
                </a:lnTo>
                <a:lnTo>
                  <a:pt y="944" x="89"/>
                </a:lnTo>
                <a:lnTo>
                  <a:pt y="897" x="70"/>
                </a:lnTo>
                <a:lnTo>
                  <a:pt y="860" x="52"/>
                </a:lnTo>
                <a:lnTo>
                  <a:pt y="818" x="33"/>
                </a:lnTo>
                <a:lnTo>
                  <a:pt y="771" x="14"/>
                </a:lnTo>
                <a:lnTo>
                  <a:pt y="748" x="10"/>
                </a:lnTo>
                <a:lnTo>
                  <a:pt y="715" x="5"/>
                </a:lnTo>
                <a:lnTo>
                  <a:pt y="683" x="0"/>
                </a:lnTo>
                <a:lnTo>
                  <a:pt y="645" x="0"/>
                </a:lnTo>
                <a:lnTo>
                  <a:pt y="397" x="0"/>
                </a:lnTo>
                <a:lnTo>
                  <a:pt y="117" x="0"/>
                </a:lnTo>
                <a:lnTo>
                  <a:pt y="89" x="0"/>
                </a:lnTo>
                <a:lnTo>
                  <a:pt y="66" x="10"/>
                </a:lnTo>
                <a:lnTo>
                  <a:pt y="47" x="19"/>
                </a:lnTo>
                <a:lnTo>
                  <a:pt y="33" x="33"/>
                </a:lnTo>
                <a:lnTo>
                  <a:pt y="19" x="47"/>
                </a:lnTo>
                <a:lnTo>
                  <a:pt y="10" x="66"/>
                </a:lnTo>
                <a:lnTo>
                  <a:pt y="5" x="84"/>
                </a:lnTo>
                <a:lnTo>
                  <a:pt y="0" x="108"/>
                </a:lnTo>
                <a:lnTo>
                  <a:pt y="5" x="127"/>
                </a:lnTo>
                <a:lnTo>
                  <a:pt y="10" x="145"/>
                </a:lnTo>
                <a:lnTo>
                  <a:pt y="19" x="164"/>
                </a:lnTo>
                <a:lnTo>
                  <a:pt y="33" x="183"/>
                </a:lnTo>
                <a:lnTo>
                  <a:pt y="47" x="197"/>
                </a:lnTo>
                <a:lnTo>
                  <a:pt y="66" x="206"/>
                </a:lnTo>
                <a:lnTo>
                  <a:pt y="89" x="211"/>
                </a:lnTo>
                <a:lnTo>
                  <a:pt y="117" x="215"/>
                </a:lnTo>
                <a:lnTo>
                  <a:pt y="393" x="215"/>
                </a:lnTo>
              </a:path>
            </a:pathLst>
          </a:custGeom>
          <a:noFill/>
          <a:ln w="1427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66" name="Shape 8266"/>
          <p:cNvSpPr/>
          <p:nvPr/>
        </p:nvSpPr>
        <p:spPr>
          <a:xfrm>
            <a:off y="3255961" x="857250"/>
            <a:ext cy="79374" cx="253999"/>
          </a:xfrm>
          <a:custGeom>
            <a:pathLst>
              <a:path w="210" extrusionOk="0" h="61">
                <a:moveTo>
                  <a:pt y="0" x="98"/>
                </a:moveTo>
                <a:lnTo>
                  <a:pt y="5" x="84"/>
                </a:lnTo>
                <a:lnTo>
                  <a:pt y="0" x="84"/>
                </a:lnTo>
                <a:lnTo>
                  <a:pt y="0" x="79"/>
                </a:lnTo>
                <a:lnTo>
                  <a:pt y="0" x="79"/>
                </a:lnTo>
                <a:lnTo>
                  <a:pt y="9" x="79"/>
                </a:lnTo>
                <a:lnTo>
                  <a:pt y="19" x="5"/>
                </a:lnTo>
                <a:lnTo>
                  <a:pt y="23" x="5"/>
                </a:lnTo>
                <a:lnTo>
                  <a:pt y="23" x="0"/>
                </a:lnTo>
                <a:lnTo>
                  <a:pt y="37" x="0"/>
                </a:lnTo>
                <a:lnTo>
                  <a:pt y="47" x="0"/>
                </a:lnTo>
                <a:lnTo>
                  <a:pt y="52" x="0"/>
                </a:lnTo>
                <a:lnTo>
                  <a:pt y="52" x="0"/>
                </a:lnTo>
                <a:lnTo>
                  <a:pt y="61" x="98"/>
                </a:lnTo>
                <a:lnTo>
                  <a:pt y="61" x="112"/>
                </a:lnTo>
                <a:lnTo>
                  <a:pt y="52" x="210"/>
                </a:lnTo>
                <a:lnTo>
                  <a:pt y="52" x="210"/>
                </a:lnTo>
                <a:lnTo>
                  <a:pt y="47" x="210"/>
                </a:lnTo>
                <a:lnTo>
                  <a:pt y="37" x="210"/>
                </a:lnTo>
                <a:lnTo>
                  <a:pt y="23" x="210"/>
                </a:lnTo>
                <a:lnTo>
                  <a:pt y="23" x="206"/>
                </a:lnTo>
                <a:lnTo>
                  <a:pt y="19" x="206"/>
                </a:lnTo>
                <a:lnTo>
                  <a:pt y="9" x="131"/>
                </a:lnTo>
                <a:lnTo>
                  <a:pt y="0" x="131"/>
                </a:lnTo>
                <a:lnTo>
                  <a:pt y="0" x="131"/>
                </a:lnTo>
                <a:lnTo>
                  <a:pt y="0" x="131"/>
                </a:lnTo>
                <a:lnTo>
                  <a:pt y="5" x="126"/>
                </a:lnTo>
                <a:lnTo>
                  <a:pt y="0" x="112"/>
                </a:lnTo>
                <a:lnTo>
                  <a:pt y="0" x="98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67" name="Shape 8267"/>
          <p:cNvSpPr/>
          <p:nvPr/>
        </p:nvSpPr>
        <p:spPr>
          <a:xfrm>
            <a:off y="3255961" x="857250"/>
            <a:ext cy="79374" cx="253999"/>
          </a:xfrm>
          <a:custGeom>
            <a:pathLst>
              <a:path w="210" extrusionOk="0" h="61">
                <a:moveTo>
                  <a:pt y="0" x="98"/>
                </a:moveTo>
                <a:lnTo>
                  <a:pt y="5" x="84"/>
                </a:lnTo>
                <a:lnTo>
                  <a:pt y="0" x="84"/>
                </a:lnTo>
                <a:lnTo>
                  <a:pt y="0" x="79"/>
                </a:lnTo>
                <a:lnTo>
                  <a:pt y="0" x="79"/>
                </a:lnTo>
                <a:lnTo>
                  <a:pt y="9" x="79"/>
                </a:lnTo>
                <a:lnTo>
                  <a:pt y="19" x="5"/>
                </a:lnTo>
                <a:lnTo>
                  <a:pt y="23" x="5"/>
                </a:lnTo>
                <a:lnTo>
                  <a:pt y="23" x="0"/>
                </a:lnTo>
                <a:lnTo>
                  <a:pt y="37" x="0"/>
                </a:lnTo>
                <a:lnTo>
                  <a:pt y="47" x="0"/>
                </a:lnTo>
                <a:lnTo>
                  <a:pt y="52" x="0"/>
                </a:lnTo>
                <a:lnTo>
                  <a:pt y="52" x="0"/>
                </a:lnTo>
                <a:lnTo>
                  <a:pt y="61" x="98"/>
                </a:lnTo>
                <a:lnTo>
                  <a:pt y="61" x="112"/>
                </a:lnTo>
                <a:lnTo>
                  <a:pt y="52" x="210"/>
                </a:lnTo>
                <a:lnTo>
                  <a:pt y="52" x="210"/>
                </a:lnTo>
                <a:lnTo>
                  <a:pt y="47" x="210"/>
                </a:lnTo>
                <a:lnTo>
                  <a:pt y="37" x="210"/>
                </a:lnTo>
                <a:lnTo>
                  <a:pt y="23" x="210"/>
                </a:lnTo>
                <a:lnTo>
                  <a:pt y="23" x="206"/>
                </a:lnTo>
                <a:lnTo>
                  <a:pt y="19" x="206"/>
                </a:lnTo>
                <a:lnTo>
                  <a:pt y="9" x="131"/>
                </a:lnTo>
                <a:lnTo>
                  <a:pt y="0" x="131"/>
                </a:lnTo>
                <a:lnTo>
                  <a:pt y="0" x="131"/>
                </a:lnTo>
                <a:lnTo>
                  <a:pt y="0" x="131"/>
                </a:lnTo>
                <a:lnTo>
                  <a:pt y="5" x="126"/>
                </a:lnTo>
                <a:lnTo>
                  <a:pt y="0" x="112"/>
                </a:lnTo>
                <a:lnTo>
                  <a:pt y="0" x="98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68" name="Shape 8268"/>
          <p:cNvSpPr/>
          <p:nvPr/>
        </p:nvSpPr>
        <p:spPr>
          <a:xfrm>
            <a:off y="3195636" x="931862"/>
            <a:ext cy="290511" cx="107949"/>
          </a:xfrm>
          <a:custGeom>
            <a:pathLst>
              <a:path w="89" extrusionOk="0" h="225">
                <a:moveTo>
                  <a:pt y="5" x="47"/>
                </a:moveTo>
                <a:lnTo>
                  <a:pt y="24" x="51"/>
                </a:lnTo>
                <a:lnTo>
                  <a:pt y="52" x="51"/>
                </a:lnTo>
                <a:lnTo>
                  <a:pt y="66" x="51"/>
                </a:lnTo>
                <a:lnTo>
                  <a:pt y="75" x="51"/>
                </a:lnTo>
                <a:lnTo>
                  <a:pt y="183" x="47"/>
                </a:lnTo>
                <a:lnTo>
                  <a:pt y="192" x="89"/>
                </a:lnTo>
                <a:lnTo>
                  <a:pt y="192" x="89"/>
                </a:lnTo>
                <a:lnTo>
                  <a:pt y="197" x="89"/>
                </a:lnTo>
                <a:lnTo>
                  <a:pt y="201" x="89"/>
                </a:lnTo>
                <a:lnTo>
                  <a:pt y="211" x="89"/>
                </a:lnTo>
                <a:lnTo>
                  <a:pt y="211" x="89"/>
                </a:lnTo>
                <a:lnTo>
                  <a:pt y="211" x="89"/>
                </a:lnTo>
                <a:lnTo>
                  <a:pt y="215" x="56"/>
                </a:lnTo>
                <a:lnTo>
                  <a:pt y="215" x="51"/>
                </a:lnTo>
                <a:lnTo>
                  <a:pt y="206" x="47"/>
                </a:lnTo>
                <a:lnTo>
                  <a:pt y="225" x="47"/>
                </a:lnTo>
                <a:lnTo>
                  <a:pt y="225" x="42"/>
                </a:lnTo>
                <a:lnTo>
                  <a:pt y="206" x="42"/>
                </a:lnTo>
                <a:lnTo>
                  <a:pt y="215" x="37"/>
                </a:lnTo>
                <a:lnTo>
                  <a:pt y="215" x="32"/>
                </a:lnTo>
                <a:lnTo>
                  <a:pt y="211" x="0"/>
                </a:lnTo>
                <a:lnTo>
                  <a:pt y="211" x="0"/>
                </a:lnTo>
                <a:lnTo>
                  <a:pt y="211" x="0"/>
                </a:lnTo>
                <a:lnTo>
                  <a:pt y="201" x="0"/>
                </a:lnTo>
                <a:lnTo>
                  <a:pt y="197" x="0"/>
                </a:lnTo>
                <a:lnTo>
                  <a:pt y="192" x="0"/>
                </a:lnTo>
                <a:lnTo>
                  <a:pt y="192" x="0"/>
                </a:lnTo>
                <a:lnTo>
                  <a:pt y="183" x="42"/>
                </a:lnTo>
                <a:lnTo>
                  <a:pt y="75" x="37"/>
                </a:lnTo>
                <a:lnTo>
                  <a:pt y="66" x="37"/>
                </a:lnTo>
                <a:lnTo>
                  <a:pt y="52" x="37"/>
                </a:lnTo>
                <a:lnTo>
                  <a:pt y="24" x="37"/>
                </a:lnTo>
                <a:lnTo>
                  <a:pt y="5" x="42"/>
                </a:lnTo>
                <a:lnTo>
                  <a:pt y="0" x="42"/>
                </a:lnTo>
                <a:lnTo>
                  <a:pt y="0" x="42"/>
                </a:lnTo>
                <a:lnTo>
                  <a:pt y="0" x="42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5" x="47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69" name="Shape 8269"/>
          <p:cNvSpPr/>
          <p:nvPr/>
        </p:nvSpPr>
        <p:spPr>
          <a:xfrm>
            <a:off y="3195636" x="931862"/>
            <a:ext cy="290511" cx="107949"/>
          </a:xfrm>
          <a:custGeom>
            <a:pathLst>
              <a:path w="89" extrusionOk="0" h="225">
                <a:moveTo>
                  <a:pt y="5" x="47"/>
                </a:moveTo>
                <a:lnTo>
                  <a:pt y="24" x="51"/>
                </a:lnTo>
                <a:lnTo>
                  <a:pt y="52" x="51"/>
                </a:lnTo>
                <a:lnTo>
                  <a:pt y="66" x="51"/>
                </a:lnTo>
                <a:lnTo>
                  <a:pt y="75" x="51"/>
                </a:lnTo>
                <a:lnTo>
                  <a:pt y="183" x="47"/>
                </a:lnTo>
                <a:lnTo>
                  <a:pt y="192" x="89"/>
                </a:lnTo>
                <a:lnTo>
                  <a:pt y="192" x="89"/>
                </a:lnTo>
                <a:lnTo>
                  <a:pt y="197" x="89"/>
                </a:lnTo>
                <a:lnTo>
                  <a:pt y="201" x="89"/>
                </a:lnTo>
                <a:lnTo>
                  <a:pt y="211" x="89"/>
                </a:lnTo>
                <a:lnTo>
                  <a:pt y="211" x="89"/>
                </a:lnTo>
                <a:lnTo>
                  <a:pt y="211" x="89"/>
                </a:lnTo>
                <a:lnTo>
                  <a:pt y="215" x="56"/>
                </a:lnTo>
                <a:lnTo>
                  <a:pt y="215" x="51"/>
                </a:lnTo>
                <a:lnTo>
                  <a:pt y="206" x="47"/>
                </a:lnTo>
                <a:lnTo>
                  <a:pt y="225" x="47"/>
                </a:lnTo>
                <a:lnTo>
                  <a:pt y="225" x="42"/>
                </a:lnTo>
                <a:lnTo>
                  <a:pt y="206" x="42"/>
                </a:lnTo>
                <a:lnTo>
                  <a:pt y="215" x="37"/>
                </a:lnTo>
                <a:lnTo>
                  <a:pt y="215" x="32"/>
                </a:lnTo>
                <a:lnTo>
                  <a:pt y="211" x="0"/>
                </a:lnTo>
                <a:lnTo>
                  <a:pt y="211" x="0"/>
                </a:lnTo>
                <a:lnTo>
                  <a:pt y="211" x="0"/>
                </a:lnTo>
                <a:lnTo>
                  <a:pt y="201" x="0"/>
                </a:lnTo>
                <a:lnTo>
                  <a:pt y="197" x="0"/>
                </a:lnTo>
                <a:lnTo>
                  <a:pt y="192" x="0"/>
                </a:lnTo>
                <a:lnTo>
                  <a:pt y="192" x="0"/>
                </a:lnTo>
                <a:lnTo>
                  <a:pt y="183" x="42"/>
                </a:lnTo>
                <a:lnTo>
                  <a:pt y="75" x="37"/>
                </a:lnTo>
                <a:lnTo>
                  <a:pt y="66" x="37"/>
                </a:lnTo>
                <a:lnTo>
                  <a:pt y="52" x="37"/>
                </a:lnTo>
                <a:lnTo>
                  <a:pt y="24" x="37"/>
                </a:lnTo>
                <a:lnTo>
                  <a:pt y="5" x="42"/>
                </a:lnTo>
                <a:lnTo>
                  <a:pt y="0" x="42"/>
                </a:lnTo>
                <a:lnTo>
                  <a:pt y="0" x="42"/>
                </a:lnTo>
                <a:lnTo>
                  <a:pt y="0" x="42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5" x="47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70" name="Shape 8270"/>
          <p:cNvSpPr/>
          <p:nvPr/>
        </p:nvSpPr>
        <p:spPr>
          <a:xfrm>
            <a:off y="3251200" x="974725"/>
            <a:ext cy="58737" cx="17462"/>
          </a:xfrm>
          <a:custGeom>
            <a:pathLst>
              <a:path w="14" extrusionOk="0" h="47">
                <a:moveTo>
                  <a:pt y="47" x="10"/>
                </a:moveTo>
                <a:lnTo>
                  <a:pt y="38" x="0"/>
                </a:lnTo>
                <a:lnTo>
                  <a:pt y="14" x="0"/>
                </a:lnTo>
                <a:lnTo>
                  <a:pt y="5" x="0"/>
                </a:lnTo>
                <a:lnTo>
                  <a:pt y="0" x="10"/>
                </a:lnTo>
                <a:lnTo>
                  <a:pt y="5" x="14"/>
                </a:lnTo>
                <a:lnTo>
                  <a:pt y="14" x="14"/>
                </a:lnTo>
                <a:lnTo>
                  <a:pt y="38" x="14"/>
                </a:lnTo>
                <a:lnTo>
                  <a:pt y="47" x="10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71" name="Shape 8271"/>
          <p:cNvSpPr/>
          <p:nvPr/>
        </p:nvSpPr>
        <p:spPr>
          <a:xfrm>
            <a:off y="3251200" x="974725"/>
            <a:ext cy="58737" cx="17462"/>
          </a:xfrm>
          <a:custGeom>
            <a:pathLst>
              <a:path w="14" extrusionOk="0" h="47">
                <a:moveTo>
                  <a:pt y="47" x="10"/>
                </a:moveTo>
                <a:lnTo>
                  <a:pt y="38" x="0"/>
                </a:lnTo>
                <a:lnTo>
                  <a:pt y="14" x="0"/>
                </a:lnTo>
                <a:lnTo>
                  <a:pt y="5" x="0"/>
                </a:lnTo>
                <a:lnTo>
                  <a:pt y="0" x="10"/>
                </a:lnTo>
                <a:lnTo>
                  <a:pt y="5" x="14"/>
                </a:lnTo>
                <a:lnTo>
                  <a:pt y="14" x="14"/>
                </a:lnTo>
                <a:lnTo>
                  <a:pt y="38" x="14"/>
                </a:lnTo>
                <a:lnTo>
                  <a:pt y="47" x="10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72" name="Shape 8272"/>
          <p:cNvSpPr/>
          <p:nvPr/>
        </p:nvSpPr>
        <p:spPr>
          <a:xfrm>
            <a:off y="3684587" x="2984500"/>
            <a:ext cy="73024" cx="255587"/>
          </a:xfrm>
          <a:custGeom>
            <a:pathLst>
              <a:path w="210" extrusionOk="0" h="56">
                <a:moveTo>
                  <a:pt y="0" x="98"/>
                </a:moveTo>
                <a:lnTo>
                  <a:pt y="5" x="84"/>
                </a:lnTo>
                <a:lnTo>
                  <a:pt y="0" x="84"/>
                </a:lnTo>
                <a:lnTo>
                  <a:pt y="0" x="79"/>
                </a:lnTo>
                <a:lnTo>
                  <a:pt y="0" x="79"/>
                </a:lnTo>
                <a:lnTo>
                  <a:pt y="5" x="79"/>
                </a:lnTo>
                <a:lnTo>
                  <a:pt y="19" x="4"/>
                </a:lnTo>
                <a:lnTo>
                  <a:pt y="23" x="4"/>
                </a:lnTo>
                <a:lnTo>
                  <a:pt y="23" x="0"/>
                </a:lnTo>
                <a:lnTo>
                  <a:pt y="37" x="0"/>
                </a:lnTo>
                <a:lnTo>
                  <a:pt y="47" x="0"/>
                </a:lnTo>
                <a:lnTo>
                  <a:pt y="47" x="0"/>
                </a:lnTo>
                <a:lnTo>
                  <a:pt y="51" x="0"/>
                </a:lnTo>
                <a:lnTo>
                  <a:pt y="56" x="98"/>
                </a:lnTo>
                <a:lnTo>
                  <a:pt y="56" x="112"/>
                </a:lnTo>
                <a:lnTo>
                  <a:pt y="51" x="210"/>
                </a:lnTo>
                <a:lnTo>
                  <a:pt y="47" x="210"/>
                </a:lnTo>
                <a:lnTo>
                  <a:pt y="47" x="210"/>
                </a:lnTo>
                <a:lnTo>
                  <a:pt y="37" x="210"/>
                </a:lnTo>
                <a:lnTo>
                  <a:pt y="23" x="210"/>
                </a:lnTo>
                <a:lnTo>
                  <a:pt y="23" x="205"/>
                </a:lnTo>
                <a:lnTo>
                  <a:pt y="19" x="205"/>
                </a:lnTo>
                <a:lnTo>
                  <a:pt y="5" x="130"/>
                </a:lnTo>
                <a:lnTo>
                  <a:pt y="0" x="130"/>
                </a:lnTo>
                <a:lnTo>
                  <a:pt y="0" x="130"/>
                </a:lnTo>
                <a:lnTo>
                  <a:pt y="0" x="130"/>
                </a:lnTo>
                <a:lnTo>
                  <a:pt y="5" x="130"/>
                </a:lnTo>
                <a:lnTo>
                  <a:pt y="0" x="112"/>
                </a:lnTo>
                <a:lnTo>
                  <a:pt y="0" x="98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73" name="Shape 8273"/>
          <p:cNvSpPr/>
          <p:nvPr/>
        </p:nvSpPr>
        <p:spPr>
          <a:xfrm>
            <a:off y="3684587" x="2984500"/>
            <a:ext cy="73024" cx="255587"/>
          </a:xfrm>
          <a:custGeom>
            <a:pathLst>
              <a:path w="210" extrusionOk="0" h="56">
                <a:moveTo>
                  <a:pt y="0" x="98"/>
                </a:moveTo>
                <a:lnTo>
                  <a:pt y="5" x="84"/>
                </a:lnTo>
                <a:lnTo>
                  <a:pt y="0" x="84"/>
                </a:lnTo>
                <a:lnTo>
                  <a:pt y="0" x="79"/>
                </a:lnTo>
                <a:lnTo>
                  <a:pt y="0" x="79"/>
                </a:lnTo>
                <a:lnTo>
                  <a:pt y="5" x="79"/>
                </a:lnTo>
                <a:lnTo>
                  <a:pt y="19" x="4"/>
                </a:lnTo>
                <a:lnTo>
                  <a:pt y="23" x="4"/>
                </a:lnTo>
                <a:lnTo>
                  <a:pt y="23" x="0"/>
                </a:lnTo>
                <a:lnTo>
                  <a:pt y="37" x="0"/>
                </a:lnTo>
                <a:lnTo>
                  <a:pt y="47" x="0"/>
                </a:lnTo>
                <a:lnTo>
                  <a:pt y="47" x="0"/>
                </a:lnTo>
                <a:lnTo>
                  <a:pt y="51" x="0"/>
                </a:lnTo>
                <a:lnTo>
                  <a:pt y="56" x="98"/>
                </a:lnTo>
                <a:lnTo>
                  <a:pt y="56" x="112"/>
                </a:lnTo>
                <a:lnTo>
                  <a:pt y="51" x="210"/>
                </a:lnTo>
                <a:lnTo>
                  <a:pt y="47" x="210"/>
                </a:lnTo>
                <a:lnTo>
                  <a:pt y="47" x="210"/>
                </a:lnTo>
                <a:lnTo>
                  <a:pt y="37" x="210"/>
                </a:lnTo>
                <a:lnTo>
                  <a:pt y="23" x="210"/>
                </a:lnTo>
                <a:lnTo>
                  <a:pt y="23" x="205"/>
                </a:lnTo>
                <a:lnTo>
                  <a:pt y="19" x="205"/>
                </a:lnTo>
                <a:lnTo>
                  <a:pt y="5" x="130"/>
                </a:lnTo>
                <a:lnTo>
                  <a:pt y="0" x="130"/>
                </a:lnTo>
                <a:lnTo>
                  <a:pt y="0" x="130"/>
                </a:lnTo>
                <a:lnTo>
                  <a:pt y="0" x="130"/>
                </a:lnTo>
                <a:lnTo>
                  <a:pt y="5" x="130"/>
                </a:lnTo>
                <a:lnTo>
                  <a:pt y="0" x="112"/>
                </a:lnTo>
                <a:lnTo>
                  <a:pt y="0" x="98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74" name="Shape 8274"/>
          <p:cNvSpPr/>
          <p:nvPr/>
        </p:nvSpPr>
        <p:spPr>
          <a:xfrm>
            <a:off y="3622675" x="3059111"/>
            <a:ext cy="287336" cx="107949"/>
          </a:xfrm>
          <a:custGeom>
            <a:pathLst>
              <a:path w="89" extrusionOk="0" h="224">
                <a:moveTo>
                  <a:pt y="5" x="52"/>
                </a:moveTo>
                <a:lnTo>
                  <a:pt y="23" x="52"/>
                </a:lnTo>
                <a:lnTo>
                  <a:pt y="52" x="52"/>
                </a:lnTo>
                <a:lnTo>
                  <a:pt y="61" x="52"/>
                </a:lnTo>
                <a:lnTo>
                  <a:pt y="70" x="52"/>
                </a:lnTo>
                <a:lnTo>
                  <a:pt y="182" x="47"/>
                </a:lnTo>
                <a:lnTo>
                  <a:pt y="192" x="89"/>
                </a:lnTo>
                <a:lnTo>
                  <a:pt y="192" x="89"/>
                </a:lnTo>
                <a:lnTo>
                  <a:pt y="192" x="89"/>
                </a:lnTo>
                <a:lnTo>
                  <a:pt y="201" x="89"/>
                </a:lnTo>
                <a:lnTo>
                  <a:pt y="210" x="89"/>
                </a:lnTo>
                <a:lnTo>
                  <a:pt y="210" x="89"/>
                </a:lnTo>
                <a:lnTo>
                  <a:pt y="210" x="89"/>
                </a:lnTo>
                <a:lnTo>
                  <a:pt y="210" x="56"/>
                </a:lnTo>
                <a:lnTo>
                  <a:pt y="210" x="52"/>
                </a:lnTo>
                <a:lnTo>
                  <a:pt y="206" x="47"/>
                </a:lnTo>
                <a:lnTo>
                  <a:pt y="224" x="47"/>
                </a:lnTo>
                <a:lnTo>
                  <a:pt y="224" x="47"/>
                </a:lnTo>
                <a:lnTo>
                  <a:pt y="206" x="42"/>
                </a:lnTo>
                <a:lnTo>
                  <a:pt y="210" x="38"/>
                </a:lnTo>
                <a:lnTo>
                  <a:pt y="210" x="33"/>
                </a:lnTo>
                <a:lnTo>
                  <a:pt y="210" x="0"/>
                </a:lnTo>
                <a:lnTo>
                  <a:pt y="210" x="0"/>
                </a:lnTo>
                <a:lnTo>
                  <a:pt y="210" x="0"/>
                </a:lnTo>
                <a:lnTo>
                  <a:pt y="201" x="0"/>
                </a:lnTo>
                <a:lnTo>
                  <a:pt y="192" x="0"/>
                </a:lnTo>
                <a:lnTo>
                  <a:pt y="192" x="0"/>
                </a:lnTo>
                <a:lnTo>
                  <a:pt y="192" x="0"/>
                </a:lnTo>
                <a:lnTo>
                  <a:pt y="182" x="42"/>
                </a:lnTo>
                <a:lnTo>
                  <a:pt y="70" x="38"/>
                </a:lnTo>
                <a:lnTo>
                  <a:pt y="66" x="38"/>
                </a:lnTo>
                <a:lnTo>
                  <a:pt y="52" x="38"/>
                </a:lnTo>
                <a:lnTo>
                  <a:pt y="23" x="38"/>
                </a:lnTo>
                <a:lnTo>
                  <a:pt y="5" x="42"/>
                </a:lnTo>
                <a:lnTo>
                  <a:pt y="0" x="42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5" x="52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75" name="Shape 8275"/>
          <p:cNvSpPr/>
          <p:nvPr/>
        </p:nvSpPr>
        <p:spPr>
          <a:xfrm>
            <a:off y="3622675" x="3059111"/>
            <a:ext cy="287336" cx="107949"/>
          </a:xfrm>
          <a:custGeom>
            <a:pathLst>
              <a:path w="89" extrusionOk="0" h="224">
                <a:moveTo>
                  <a:pt y="5" x="52"/>
                </a:moveTo>
                <a:lnTo>
                  <a:pt y="23" x="52"/>
                </a:lnTo>
                <a:lnTo>
                  <a:pt y="52" x="52"/>
                </a:lnTo>
                <a:lnTo>
                  <a:pt y="61" x="52"/>
                </a:lnTo>
                <a:lnTo>
                  <a:pt y="70" x="52"/>
                </a:lnTo>
                <a:lnTo>
                  <a:pt y="182" x="47"/>
                </a:lnTo>
                <a:lnTo>
                  <a:pt y="192" x="89"/>
                </a:lnTo>
                <a:lnTo>
                  <a:pt y="192" x="89"/>
                </a:lnTo>
                <a:lnTo>
                  <a:pt y="192" x="89"/>
                </a:lnTo>
                <a:lnTo>
                  <a:pt y="201" x="89"/>
                </a:lnTo>
                <a:lnTo>
                  <a:pt y="210" x="89"/>
                </a:lnTo>
                <a:lnTo>
                  <a:pt y="210" x="89"/>
                </a:lnTo>
                <a:lnTo>
                  <a:pt y="210" x="89"/>
                </a:lnTo>
                <a:lnTo>
                  <a:pt y="210" x="56"/>
                </a:lnTo>
                <a:lnTo>
                  <a:pt y="210" x="52"/>
                </a:lnTo>
                <a:lnTo>
                  <a:pt y="206" x="47"/>
                </a:lnTo>
                <a:lnTo>
                  <a:pt y="224" x="47"/>
                </a:lnTo>
                <a:lnTo>
                  <a:pt y="224" x="47"/>
                </a:lnTo>
                <a:lnTo>
                  <a:pt y="206" x="42"/>
                </a:lnTo>
                <a:lnTo>
                  <a:pt y="210" x="38"/>
                </a:lnTo>
                <a:lnTo>
                  <a:pt y="210" x="33"/>
                </a:lnTo>
                <a:lnTo>
                  <a:pt y="210" x="0"/>
                </a:lnTo>
                <a:lnTo>
                  <a:pt y="210" x="0"/>
                </a:lnTo>
                <a:lnTo>
                  <a:pt y="210" x="0"/>
                </a:lnTo>
                <a:lnTo>
                  <a:pt y="201" x="0"/>
                </a:lnTo>
                <a:lnTo>
                  <a:pt y="192" x="0"/>
                </a:lnTo>
                <a:lnTo>
                  <a:pt y="192" x="0"/>
                </a:lnTo>
                <a:lnTo>
                  <a:pt y="192" x="0"/>
                </a:lnTo>
                <a:lnTo>
                  <a:pt y="182" x="42"/>
                </a:lnTo>
                <a:lnTo>
                  <a:pt y="70" x="38"/>
                </a:lnTo>
                <a:lnTo>
                  <a:pt y="66" x="38"/>
                </a:lnTo>
                <a:lnTo>
                  <a:pt y="52" x="38"/>
                </a:lnTo>
                <a:lnTo>
                  <a:pt y="23" x="38"/>
                </a:lnTo>
                <a:lnTo>
                  <a:pt y="5" x="42"/>
                </a:lnTo>
                <a:lnTo>
                  <a:pt y="0" x="42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5" x="52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76" name="Shape 8276"/>
          <p:cNvSpPr/>
          <p:nvPr/>
        </p:nvSpPr>
        <p:spPr>
          <a:xfrm>
            <a:off y="3676650" x="3105150"/>
            <a:ext cy="61911" cx="17462"/>
          </a:xfrm>
          <a:custGeom>
            <a:pathLst>
              <a:path w="14" extrusionOk="0" h="47">
                <a:moveTo>
                  <a:pt y="47" x="9"/>
                </a:moveTo>
                <a:lnTo>
                  <a:pt y="38" x="0"/>
                </a:lnTo>
                <a:lnTo>
                  <a:pt y="14" x="0"/>
                </a:lnTo>
                <a:lnTo>
                  <a:pt y="5" x="0"/>
                </a:lnTo>
                <a:lnTo>
                  <a:pt y="0" x="9"/>
                </a:lnTo>
                <a:lnTo>
                  <a:pt y="5" x="14"/>
                </a:lnTo>
                <a:lnTo>
                  <a:pt y="14" x="14"/>
                </a:lnTo>
                <a:lnTo>
                  <a:pt y="38" x="14"/>
                </a:lnTo>
                <a:lnTo>
                  <a:pt y="47" x="9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77" name="Shape 8277"/>
          <p:cNvSpPr/>
          <p:nvPr/>
        </p:nvSpPr>
        <p:spPr>
          <a:xfrm>
            <a:off y="3676650" x="3105150"/>
            <a:ext cy="61911" cx="17462"/>
          </a:xfrm>
          <a:custGeom>
            <a:pathLst>
              <a:path w="14" extrusionOk="0" h="47">
                <a:moveTo>
                  <a:pt y="47" x="9"/>
                </a:moveTo>
                <a:lnTo>
                  <a:pt y="38" x="0"/>
                </a:lnTo>
                <a:lnTo>
                  <a:pt y="14" x="0"/>
                </a:lnTo>
                <a:lnTo>
                  <a:pt y="5" x="0"/>
                </a:lnTo>
                <a:lnTo>
                  <a:pt y="0" x="9"/>
                </a:lnTo>
                <a:lnTo>
                  <a:pt y="5" x="14"/>
                </a:lnTo>
                <a:lnTo>
                  <a:pt y="14" x="14"/>
                </a:lnTo>
                <a:lnTo>
                  <a:pt y="38" x="14"/>
                </a:lnTo>
                <a:lnTo>
                  <a:pt y="47" x="9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78" name="Shape 8278"/>
          <p:cNvSpPr/>
          <p:nvPr/>
        </p:nvSpPr>
        <p:spPr>
          <a:xfrm>
            <a:off y="3656012" x="7180261"/>
            <a:ext cy="107950" cx="255586"/>
          </a:xfrm>
          <a:custGeom>
            <a:pathLst>
              <a:path w="211" extrusionOk="0" h="84">
                <a:moveTo>
                  <a:pt y="5" x="108"/>
                </a:moveTo>
                <a:lnTo>
                  <a:pt y="5" x="94"/>
                </a:lnTo>
                <a:lnTo>
                  <a:pt y="0" x="94"/>
                </a:lnTo>
                <a:lnTo>
                  <a:pt y="0" x="94"/>
                </a:lnTo>
                <a:lnTo>
                  <a:pt y="0" x="89"/>
                </a:lnTo>
                <a:lnTo>
                  <a:pt y="9" x="89"/>
                </a:lnTo>
                <a:lnTo>
                  <a:pt y="5" x="14"/>
                </a:lnTo>
                <a:lnTo>
                  <a:pt y="5" x="14"/>
                </a:lnTo>
                <a:lnTo>
                  <a:pt y="5" x="10"/>
                </a:lnTo>
                <a:lnTo>
                  <a:pt y="19" x="5"/>
                </a:lnTo>
                <a:lnTo>
                  <a:pt y="28" x="0"/>
                </a:lnTo>
                <a:lnTo>
                  <a:pt y="33" x="0"/>
                </a:lnTo>
                <a:lnTo>
                  <a:pt y="33" x="5"/>
                </a:lnTo>
                <a:lnTo>
                  <a:pt y="65" x="94"/>
                </a:lnTo>
                <a:lnTo>
                  <a:pt y="65" x="108"/>
                </a:lnTo>
                <a:lnTo>
                  <a:pt y="84" x="206"/>
                </a:lnTo>
                <a:lnTo>
                  <a:pt y="84" x="206"/>
                </a:lnTo>
                <a:lnTo>
                  <a:pt y="79" x="206"/>
                </a:lnTo>
                <a:lnTo>
                  <a:pt y="70" x="211"/>
                </a:lnTo>
                <a:lnTo>
                  <a:pt y="56" x="211"/>
                </a:lnTo>
                <a:lnTo>
                  <a:pt y="56" x="211"/>
                </a:lnTo>
                <a:lnTo>
                  <a:pt y="51" x="206"/>
                </a:lnTo>
                <a:lnTo>
                  <a:pt y="19" x="141"/>
                </a:lnTo>
                <a:lnTo>
                  <a:pt y="14" x="141"/>
                </a:lnTo>
                <a:lnTo>
                  <a:pt y="9" x="141"/>
                </a:lnTo>
                <a:lnTo>
                  <a:pt y="14" x="141"/>
                </a:lnTo>
                <a:lnTo>
                  <a:pt y="19" x="136"/>
                </a:lnTo>
                <a:lnTo>
                  <a:pt y="9" x="127"/>
                </a:lnTo>
                <a:lnTo>
                  <a:pt y="5" x="108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79" name="Shape 8279"/>
          <p:cNvSpPr/>
          <p:nvPr/>
        </p:nvSpPr>
        <p:spPr>
          <a:xfrm>
            <a:off y="3656012" x="7180261"/>
            <a:ext cy="107950" cx="255586"/>
          </a:xfrm>
          <a:custGeom>
            <a:pathLst>
              <a:path w="211" extrusionOk="0" h="84">
                <a:moveTo>
                  <a:pt y="5" x="108"/>
                </a:moveTo>
                <a:lnTo>
                  <a:pt y="5" x="94"/>
                </a:lnTo>
                <a:lnTo>
                  <a:pt y="0" x="94"/>
                </a:lnTo>
                <a:lnTo>
                  <a:pt y="0" x="94"/>
                </a:lnTo>
                <a:lnTo>
                  <a:pt y="0" x="89"/>
                </a:lnTo>
                <a:lnTo>
                  <a:pt y="9" x="89"/>
                </a:lnTo>
                <a:lnTo>
                  <a:pt y="5" x="14"/>
                </a:lnTo>
                <a:lnTo>
                  <a:pt y="5" x="14"/>
                </a:lnTo>
                <a:lnTo>
                  <a:pt y="5" x="10"/>
                </a:lnTo>
                <a:lnTo>
                  <a:pt y="19" x="5"/>
                </a:lnTo>
                <a:lnTo>
                  <a:pt y="28" x="0"/>
                </a:lnTo>
                <a:lnTo>
                  <a:pt y="33" x="0"/>
                </a:lnTo>
                <a:lnTo>
                  <a:pt y="33" x="5"/>
                </a:lnTo>
                <a:lnTo>
                  <a:pt y="65" x="94"/>
                </a:lnTo>
                <a:lnTo>
                  <a:pt y="65" x="108"/>
                </a:lnTo>
                <a:lnTo>
                  <a:pt y="84" x="206"/>
                </a:lnTo>
                <a:lnTo>
                  <a:pt y="84" x="206"/>
                </a:lnTo>
                <a:lnTo>
                  <a:pt y="79" x="206"/>
                </a:lnTo>
                <a:lnTo>
                  <a:pt y="70" x="211"/>
                </a:lnTo>
                <a:lnTo>
                  <a:pt y="56" x="211"/>
                </a:lnTo>
                <a:lnTo>
                  <a:pt y="56" x="211"/>
                </a:lnTo>
                <a:lnTo>
                  <a:pt y="51" x="206"/>
                </a:lnTo>
                <a:lnTo>
                  <a:pt y="19" x="141"/>
                </a:lnTo>
                <a:lnTo>
                  <a:pt y="14" x="141"/>
                </a:lnTo>
                <a:lnTo>
                  <a:pt y="9" x="141"/>
                </a:lnTo>
                <a:lnTo>
                  <a:pt y="14" x="141"/>
                </a:lnTo>
                <a:lnTo>
                  <a:pt y="19" x="136"/>
                </a:lnTo>
                <a:lnTo>
                  <a:pt y="9" x="127"/>
                </a:lnTo>
                <a:lnTo>
                  <a:pt y="5" x="108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80" name="Shape 8280"/>
          <p:cNvSpPr/>
          <p:nvPr/>
        </p:nvSpPr>
        <p:spPr>
          <a:xfrm>
            <a:off y="3602037" x="7219950"/>
            <a:ext cy="293686" cx="119061"/>
          </a:xfrm>
          <a:custGeom>
            <a:pathLst>
              <a:path w="98" extrusionOk="0" h="229">
                <a:moveTo>
                  <a:pt y="9" x="98"/>
                </a:moveTo>
                <a:lnTo>
                  <a:pt y="28" x="98"/>
                </a:lnTo>
                <a:lnTo>
                  <a:pt y="56" x="89"/>
                </a:lnTo>
                <a:lnTo>
                  <a:pt y="65" x="89"/>
                </a:lnTo>
                <a:lnTo>
                  <a:pt y="75" x="84"/>
                </a:lnTo>
                <a:lnTo>
                  <a:pt y="187" x="56"/>
                </a:lnTo>
                <a:lnTo>
                  <a:pt y="205" x="89"/>
                </a:lnTo>
                <a:lnTo>
                  <a:pt y="205" x="94"/>
                </a:lnTo>
                <a:lnTo>
                  <a:pt y="210" x="94"/>
                </a:lnTo>
                <a:lnTo>
                  <a:pt y="215" x="89"/>
                </a:lnTo>
                <a:lnTo>
                  <a:pt y="224" x="89"/>
                </a:lnTo>
                <a:lnTo>
                  <a:pt y="224" x="89"/>
                </a:lnTo>
                <a:lnTo>
                  <a:pt y="224" x="89"/>
                </a:lnTo>
                <a:lnTo>
                  <a:pt y="219" x="56"/>
                </a:lnTo>
                <a:lnTo>
                  <a:pt y="219" x="52"/>
                </a:lnTo>
                <a:lnTo>
                  <a:pt y="205" x="47"/>
                </a:lnTo>
                <a:lnTo>
                  <a:pt y="229" x="42"/>
                </a:lnTo>
                <a:lnTo>
                  <a:pt y="229" x="42"/>
                </a:lnTo>
                <a:lnTo>
                  <a:pt y="205" x="42"/>
                </a:lnTo>
                <a:lnTo>
                  <a:pt y="215" x="38"/>
                </a:lnTo>
                <a:lnTo>
                  <a:pt y="215" x="33"/>
                </a:lnTo>
                <a:lnTo>
                  <a:pt y="201" x="0"/>
                </a:lnTo>
                <a:lnTo>
                  <a:pt y="201" x="0"/>
                </a:lnTo>
                <a:lnTo>
                  <a:pt y="201" x="0"/>
                </a:lnTo>
                <a:lnTo>
                  <a:pt y="196" x="5"/>
                </a:lnTo>
                <a:lnTo>
                  <a:pt y="187" x="5"/>
                </a:lnTo>
                <a:lnTo>
                  <a:pt y="187" x="5"/>
                </a:lnTo>
                <a:lnTo>
                  <a:pt y="187" x="10"/>
                </a:lnTo>
                <a:lnTo>
                  <a:pt y="187" x="47"/>
                </a:lnTo>
                <a:lnTo>
                  <a:pt y="75" x="70"/>
                </a:lnTo>
                <a:lnTo>
                  <a:pt y="65" x="70"/>
                </a:lnTo>
                <a:lnTo>
                  <a:pt y="51" x="75"/>
                </a:lnTo>
                <a:lnTo>
                  <a:pt y="23" x="80"/>
                </a:lnTo>
                <a:lnTo>
                  <a:pt y="9" x="89"/>
                </a:lnTo>
                <a:lnTo>
                  <a:pt y="4" x="94"/>
                </a:lnTo>
                <a:lnTo>
                  <a:pt y="0" x="94"/>
                </a:lnTo>
                <a:lnTo>
                  <a:pt y="0" x="94"/>
                </a:lnTo>
                <a:lnTo>
                  <a:pt y="0" x="94"/>
                </a:lnTo>
                <a:lnTo>
                  <a:pt y="0" x="94"/>
                </a:lnTo>
                <a:lnTo>
                  <a:pt y="0" x="94"/>
                </a:lnTo>
                <a:lnTo>
                  <a:pt y="4" x="98"/>
                </a:lnTo>
                <a:lnTo>
                  <a:pt y="9" x="98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81" name="Shape 8281"/>
          <p:cNvSpPr/>
          <p:nvPr/>
        </p:nvSpPr>
        <p:spPr>
          <a:xfrm>
            <a:off y="3602037" x="7219950"/>
            <a:ext cy="293686" cx="119061"/>
          </a:xfrm>
          <a:custGeom>
            <a:pathLst>
              <a:path w="98" extrusionOk="0" h="229">
                <a:moveTo>
                  <a:pt y="9" x="98"/>
                </a:moveTo>
                <a:lnTo>
                  <a:pt y="28" x="98"/>
                </a:lnTo>
                <a:lnTo>
                  <a:pt y="56" x="89"/>
                </a:lnTo>
                <a:lnTo>
                  <a:pt y="65" x="89"/>
                </a:lnTo>
                <a:lnTo>
                  <a:pt y="75" x="84"/>
                </a:lnTo>
                <a:lnTo>
                  <a:pt y="187" x="56"/>
                </a:lnTo>
                <a:lnTo>
                  <a:pt y="205" x="89"/>
                </a:lnTo>
                <a:lnTo>
                  <a:pt y="205" x="94"/>
                </a:lnTo>
                <a:lnTo>
                  <a:pt y="210" x="94"/>
                </a:lnTo>
                <a:lnTo>
                  <a:pt y="215" x="89"/>
                </a:lnTo>
                <a:lnTo>
                  <a:pt y="224" x="89"/>
                </a:lnTo>
                <a:lnTo>
                  <a:pt y="224" x="89"/>
                </a:lnTo>
                <a:lnTo>
                  <a:pt y="224" x="89"/>
                </a:lnTo>
                <a:lnTo>
                  <a:pt y="219" x="56"/>
                </a:lnTo>
                <a:lnTo>
                  <a:pt y="219" x="52"/>
                </a:lnTo>
                <a:lnTo>
                  <a:pt y="205" x="47"/>
                </a:lnTo>
                <a:lnTo>
                  <a:pt y="229" x="42"/>
                </a:lnTo>
                <a:lnTo>
                  <a:pt y="229" x="42"/>
                </a:lnTo>
                <a:lnTo>
                  <a:pt y="205" x="42"/>
                </a:lnTo>
                <a:lnTo>
                  <a:pt y="215" x="38"/>
                </a:lnTo>
                <a:lnTo>
                  <a:pt y="215" x="33"/>
                </a:lnTo>
                <a:lnTo>
                  <a:pt y="201" x="0"/>
                </a:lnTo>
                <a:lnTo>
                  <a:pt y="201" x="0"/>
                </a:lnTo>
                <a:lnTo>
                  <a:pt y="201" x="0"/>
                </a:lnTo>
                <a:lnTo>
                  <a:pt y="196" x="5"/>
                </a:lnTo>
                <a:lnTo>
                  <a:pt y="187" x="5"/>
                </a:lnTo>
                <a:lnTo>
                  <a:pt y="187" x="5"/>
                </a:lnTo>
                <a:lnTo>
                  <a:pt y="187" x="10"/>
                </a:lnTo>
                <a:lnTo>
                  <a:pt y="187" x="47"/>
                </a:lnTo>
                <a:lnTo>
                  <a:pt y="75" x="70"/>
                </a:lnTo>
                <a:lnTo>
                  <a:pt y="65" x="70"/>
                </a:lnTo>
                <a:lnTo>
                  <a:pt y="51" x="75"/>
                </a:lnTo>
                <a:lnTo>
                  <a:pt y="23" x="80"/>
                </a:lnTo>
                <a:lnTo>
                  <a:pt y="9" x="89"/>
                </a:lnTo>
                <a:lnTo>
                  <a:pt y="4" x="94"/>
                </a:lnTo>
                <a:lnTo>
                  <a:pt y="0" x="94"/>
                </a:lnTo>
                <a:lnTo>
                  <a:pt y="0" x="94"/>
                </a:lnTo>
                <a:lnTo>
                  <a:pt y="0" x="94"/>
                </a:lnTo>
                <a:lnTo>
                  <a:pt y="0" x="94"/>
                </a:lnTo>
                <a:lnTo>
                  <a:pt y="0" x="94"/>
                </a:lnTo>
                <a:lnTo>
                  <a:pt y="4" x="98"/>
                </a:lnTo>
                <a:lnTo>
                  <a:pt y="9" x="98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82" name="Shape 8282"/>
          <p:cNvSpPr/>
          <p:nvPr/>
        </p:nvSpPr>
        <p:spPr>
          <a:xfrm>
            <a:off y="3656012" x="7305675"/>
            <a:ext cy="65086" cx="22225"/>
          </a:xfrm>
          <a:custGeom>
            <a:pathLst>
              <a:path w="19" extrusionOk="0" h="51">
                <a:moveTo>
                  <a:pt y="51" x="5"/>
                </a:moveTo>
                <a:lnTo>
                  <a:pt y="37" x="0"/>
                </a:lnTo>
                <a:lnTo>
                  <a:pt y="14" x="5"/>
                </a:lnTo>
                <a:lnTo>
                  <a:pt y="5" x="10"/>
                </a:lnTo>
                <a:lnTo>
                  <a:pt y="0" x="14"/>
                </a:lnTo>
                <a:lnTo>
                  <a:pt y="5" x="19"/>
                </a:lnTo>
                <a:lnTo>
                  <a:pt y="19" x="19"/>
                </a:lnTo>
                <a:lnTo>
                  <a:pt y="42" x="14"/>
                </a:lnTo>
                <a:lnTo>
                  <a:pt y="51" x="5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83" name="Shape 8283"/>
          <p:cNvSpPr/>
          <p:nvPr/>
        </p:nvSpPr>
        <p:spPr>
          <a:xfrm>
            <a:off y="3656012" x="7305675"/>
            <a:ext cy="65086" cx="22225"/>
          </a:xfrm>
          <a:custGeom>
            <a:pathLst>
              <a:path w="19" extrusionOk="0" h="51">
                <a:moveTo>
                  <a:pt y="51" x="5"/>
                </a:moveTo>
                <a:lnTo>
                  <a:pt y="37" x="0"/>
                </a:lnTo>
                <a:lnTo>
                  <a:pt y="14" x="5"/>
                </a:lnTo>
                <a:lnTo>
                  <a:pt y="5" x="10"/>
                </a:lnTo>
                <a:lnTo>
                  <a:pt y="0" x="14"/>
                </a:lnTo>
                <a:lnTo>
                  <a:pt y="5" x="19"/>
                </a:lnTo>
                <a:lnTo>
                  <a:pt y="19" x="19"/>
                </a:lnTo>
                <a:lnTo>
                  <a:pt y="42" x="14"/>
                </a:lnTo>
                <a:lnTo>
                  <a:pt y="51" x="5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84" name="Shape 8284"/>
          <p:cNvSpPr/>
          <p:nvPr/>
        </p:nvSpPr>
        <p:spPr>
          <a:xfrm>
            <a:off y="4529137" x="4975225"/>
            <a:ext cy="79375" cx="252411"/>
          </a:xfrm>
          <a:custGeom>
            <a:pathLst>
              <a:path w="210" extrusionOk="0" h="60">
                <a:moveTo>
                  <a:pt y="0" x="93"/>
                </a:moveTo>
                <a:lnTo>
                  <a:pt y="9" x="79"/>
                </a:lnTo>
                <a:lnTo>
                  <a:pt y="4" x="79"/>
                </a:lnTo>
                <a:lnTo>
                  <a:pt y="0" x="79"/>
                </a:lnTo>
                <a:lnTo>
                  <a:pt y="4" x="79"/>
                </a:lnTo>
                <a:lnTo>
                  <a:pt y="9" x="75"/>
                </a:lnTo>
                <a:lnTo>
                  <a:pt y="23" x="5"/>
                </a:lnTo>
                <a:lnTo>
                  <a:pt y="23" x="0"/>
                </a:lnTo>
                <a:lnTo>
                  <a:pt y="28" x="0"/>
                </a:lnTo>
                <a:lnTo>
                  <a:pt y="37" x="0"/>
                </a:lnTo>
                <a:lnTo>
                  <a:pt y="51" x="0"/>
                </a:lnTo>
                <a:lnTo>
                  <a:pt y="51" x="0"/>
                </a:lnTo>
                <a:lnTo>
                  <a:pt y="51" x="0"/>
                </a:lnTo>
                <a:lnTo>
                  <a:pt y="60" x="98"/>
                </a:lnTo>
                <a:lnTo>
                  <a:pt y="60" x="112"/>
                </a:lnTo>
                <a:lnTo>
                  <a:pt y="51" x="205"/>
                </a:lnTo>
                <a:lnTo>
                  <a:pt y="51" x="210"/>
                </a:lnTo>
                <a:lnTo>
                  <a:pt y="51" x="210"/>
                </a:lnTo>
                <a:lnTo>
                  <a:pt y="37" x="210"/>
                </a:lnTo>
                <a:lnTo>
                  <a:pt y="28" x="205"/>
                </a:lnTo>
                <a:lnTo>
                  <a:pt y="23" x="205"/>
                </a:lnTo>
                <a:lnTo>
                  <a:pt y="23" x="201"/>
                </a:lnTo>
                <a:lnTo>
                  <a:pt y="9" x="131"/>
                </a:lnTo>
                <a:lnTo>
                  <a:pt y="4" x="131"/>
                </a:lnTo>
                <a:lnTo>
                  <a:pt y="0" x="131"/>
                </a:lnTo>
                <a:lnTo>
                  <a:pt y="4" x="126"/>
                </a:lnTo>
                <a:lnTo>
                  <a:pt y="9" x="126"/>
                </a:lnTo>
                <a:lnTo>
                  <a:pt y="0" x="112"/>
                </a:lnTo>
                <a:lnTo>
                  <a:pt y="0" x="93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85" name="Shape 8285"/>
          <p:cNvSpPr/>
          <p:nvPr/>
        </p:nvSpPr>
        <p:spPr>
          <a:xfrm>
            <a:off y="4529137" x="4975225"/>
            <a:ext cy="79375" cx="252411"/>
          </a:xfrm>
          <a:custGeom>
            <a:pathLst>
              <a:path w="210" extrusionOk="0" h="60">
                <a:moveTo>
                  <a:pt y="0" x="93"/>
                </a:moveTo>
                <a:lnTo>
                  <a:pt y="9" x="79"/>
                </a:lnTo>
                <a:lnTo>
                  <a:pt y="4" x="79"/>
                </a:lnTo>
                <a:lnTo>
                  <a:pt y="0" x="79"/>
                </a:lnTo>
                <a:lnTo>
                  <a:pt y="4" x="79"/>
                </a:lnTo>
                <a:lnTo>
                  <a:pt y="9" x="75"/>
                </a:lnTo>
                <a:lnTo>
                  <a:pt y="23" x="5"/>
                </a:lnTo>
                <a:lnTo>
                  <a:pt y="23" x="0"/>
                </a:lnTo>
                <a:lnTo>
                  <a:pt y="28" x="0"/>
                </a:lnTo>
                <a:lnTo>
                  <a:pt y="37" x="0"/>
                </a:lnTo>
                <a:lnTo>
                  <a:pt y="51" x="0"/>
                </a:lnTo>
                <a:lnTo>
                  <a:pt y="51" x="0"/>
                </a:lnTo>
                <a:lnTo>
                  <a:pt y="51" x="0"/>
                </a:lnTo>
                <a:lnTo>
                  <a:pt y="60" x="98"/>
                </a:lnTo>
                <a:lnTo>
                  <a:pt y="60" x="112"/>
                </a:lnTo>
                <a:lnTo>
                  <a:pt y="51" x="205"/>
                </a:lnTo>
                <a:lnTo>
                  <a:pt y="51" x="210"/>
                </a:lnTo>
                <a:lnTo>
                  <a:pt y="51" x="210"/>
                </a:lnTo>
                <a:lnTo>
                  <a:pt y="37" x="210"/>
                </a:lnTo>
                <a:lnTo>
                  <a:pt y="28" x="205"/>
                </a:lnTo>
                <a:lnTo>
                  <a:pt y="23" x="205"/>
                </a:lnTo>
                <a:lnTo>
                  <a:pt y="23" x="201"/>
                </a:lnTo>
                <a:lnTo>
                  <a:pt y="9" x="131"/>
                </a:lnTo>
                <a:lnTo>
                  <a:pt y="4" x="131"/>
                </a:lnTo>
                <a:lnTo>
                  <a:pt y="0" x="131"/>
                </a:lnTo>
                <a:lnTo>
                  <a:pt y="4" x="126"/>
                </a:lnTo>
                <a:lnTo>
                  <a:pt y="9" x="126"/>
                </a:lnTo>
                <a:lnTo>
                  <a:pt y="0" x="112"/>
                </a:lnTo>
                <a:lnTo>
                  <a:pt y="0" x="93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86" name="Shape 8286"/>
          <p:cNvSpPr/>
          <p:nvPr/>
        </p:nvSpPr>
        <p:spPr>
          <a:xfrm>
            <a:off y="4470400" x="5043487"/>
            <a:ext cy="293686" cx="111125"/>
          </a:xfrm>
          <a:custGeom>
            <a:pathLst>
              <a:path w="93" extrusionOk="0" h="229">
                <a:moveTo>
                  <a:pt y="9" x="51"/>
                </a:moveTo>
                <a:lnTo>
                  <a:pt y="28" x="56"/>
                </a:lnTo>
                <a:lnTo>
                  <a:pt y="51" x="56"/>
                </a:lnTo>
                <a:lnTo>
                  <a:pt y="65" x="56"/>
                </a:lnTo>
                <a:lnTo>
                  <a:pt y="75" x="56"/>
                </a:lnTo>
                <a:lnTo>
                  <a:pt y="187" x="51"/>
                </a:lnTo>
                <a:lnTo>
                  <a:pt y="196" x="89"/>
                </a:lnTo>
                <a:lnTo>
                  <a:pt y="196" x="93"/>
                </a:lnTo>
                <a:lnTo>
                  <a:pt y="196" x="93"/>
                </a:lnTo>
                <a:lnTo>
                  <a:pt y="205" x="93"/>
                </a:lnTo>
                <a:lnTo>
                  <a:pt y="210" x="93"/>
                </a:lnTo>
                <a:lnTo>
                  <a:pt y="215" x="93"/>
                </a:lnTo>
                <a:lnTo>
                  <a:pt y="215" x="93"/>
                </a:lnTo>
                <a:lnTo>
                  <a:pt y="215" x="61"/>
                </a:lnTo>
                <a:lnTo>
                  <a:pt y="215" x="56"/>
                </a:lnTo>
                <a:lnTo>
                  <a:pt y="205" x="51"/>
                </a:lnTo>
                <a:lnTo>
                  <a:pt y="229" x="47"/>
                </a:lnTo>
                <a:lnTo>
                  <a:pt y="229" x="47"/>
                </a:lnTo>
                <a:lnTo>
                  <a:pt y="205" x="47"/>
                </a:lnTo>
                <a:lnTo>
                  <a:pt y="215" x="42"/>
                </a:lnTo>
                <a:lnTo>
                  <a:pt y="215" x="37"/>
                </a:lnTo>
                <a:lnTo>
                  <a:pt y="215" x="5"/>
                </a:lnTo>
                <a:lnTo>
                  <a:pt y="215" x="0"/>
                </a:lnTo>
                <a:lnTo>
                  <a:pt y="210" x="0"/>
                </a:lnTo>
                <a:lnTo>
                  <a:pt y="205" x="5"/>
                </a:lnTo>
                <a:lnTo>
                  <a:pt y="196" x="5"/>
                </a:lnTo>
                <a:lnTo>
                  <a:pt y="196" x="5"/>
                </a:lnTo>
                <a:lnTo>
                  <a:pt y="196" x="5"/>
                </a:lnTo>
                <a:lnTo>
                  <a:pt y="187" x="47"/>
                </a:lnTo>
                <a:lnTo>
                  <a:pt y="75" x="37"/>
                </a:lnTo>
                <a:lnTo>
                  <a:pt y="65" x="37"/>
                </a:lnTo>
                <a:lnTo>
                  <a:pt y="51" x="37"/>
                </a:lnTo>
                <a:lnTo>
                  <a:pt y="28" x="42"/>
                </a:lnTo>
                <a:lnTo>
                  <a:pt y="9" x="42"/>
                </a:lnTo>
                <a:lnTo>
                  <a:pt y="5" x="47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5" x="51"/>
                </a:lnTo>
                <a:lnTo>
                  <a:pt y="9" x="51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87" name="Shape 8287"/>
          <p:cNvSpPr/>
          <p:nvPr/>
        </p:nvSpPr>
        <p:spPr>
          <a:xfrm>
            <a:off y="4470400" x="5043487"/>
            <a:ext cy="293686" cx="111125"/>
          </a:xfrm>
          <a:custGeom>
            <a:pathLst>
              <a:path w="93" extrusionOk="0" h="229">
                <a:moveTo>
                  <a:pt y="9" x="51"/>
                </a:moveTo>
                <a:lnTo>
                  <a:pt y="28" x="56"/>
                </a:lnTo>
                <a:lnTo>
                  <a:pt y="51" x="56"/>
                </a:lnTo>
                <a:lnTo>
                  <a:pt y="65" x="56"/>
                </a:lnTo>
                <a:lnTo>
                  <a:pt y="75" x="56"/>
                </a:lnTo>
                <a:lnTo>
                  <a:pt y="187" x="51"/>
                </a:lnTo>
                <a:lnTo>
                  <a:pt y="196" x="89"/>
                </a:lnTo>
                <a:lnTo>
                  <a:pt y="196" x="93"/>
                </a:lnTo>
                <a:lnTo>
                  <a:pt y="196" x="93"/>
                </a:lnTo>
                <a:lnTo>
                  <a:pt y="205" x="93"/>
                </a:lnTo>
                <a:lnTo>
                  <a:pt y="210" x="93"/>
                </a:lnTo>
                <a:lnTo>
                  <a:pt y="215" x="93"/>
                </a:lnTo>
                <a:lnTo>
                  <a:pt y="215" x="93"/>
                </a:lnTo>
                <a:lnTo>
                  <a:pt y="215" x="61"/>
                </a:lnTo>
                <a:lnTo>
                  <a:pt y="215" x="56"/>
                </a:lnTo>
                <a:lnTo>
                  <a:pt y="205" x="51"/>
                </a:lnTo>
                <a:lnTo>
                  <a:pt y="229" x="47"/>
                </a:lnTo>
                <a:lnTo>
                  <a:pt y="229" x="47"/>
                </a:lnTo>
                <a:lnTo>
                  <a:pt y="205" x="47"/>
                </a:lnTo>
                <a:lnTo>
                  <a:pt y="215" x="42"/>
                </a:lnTo>
                <a:lnTo>
                  <a:pt y="215" x="37"/>
                </a:lnTo>
                <a:lnTo>
                  <a:pt y="215" x="5"/>
                </a:lnTo>
                <a:lnTo>
                  <a:pt y="215" x="0"/>
                </a:lnTo>
                <a:lnTo>
                  <a:pt y="210" x="0"/>
                </a:lnTo>
                <a:lnTo>
                  <a:pt y="205" x="5"/>
                </a:lnTo>
                <a:lnTo>
                  <a:pt y="196" x="5"/>
                </a:lnTo>
                <a:lnTo>
                  <a:pt y="196" x="5"/>
                </a:lnTo>
                <a:lnTo>
                  <a:pt y="196" x="5"/>
                </a:lnTo>
                <a:lnTo>
                  <a:pt y="187" x="47"/>
                </a:lnTo>
                <a:lnTo>
                  <a:pt y="75" x="37"/>
                </a:lnTo>
                <a:lnTo>
                  <a:pt y="65" x="37"/>
                </a:lnTo>
                <a:lnTo>
                  <a:pt y="51" x="37"/>
                </a:lnTo>
                <a:lnTo>
                  <a:pt y="28" x="42"/>
                </a:lnTo>
                <a:lnTo>
                  <a:pt y="9" x="42"/>
                </a:lnTo>
                <a:lnTo>
                  <a:pt y="5" x="47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5" x="51"/>
                </a:lnTo>
                <a:lnTo>
                  <a:pt y="9" x="51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88" name="Shape 8288"/>
          <p:cNvSpPr/>
          <p:nvPr/>
        </p:nvSpPr>
        <p:spPr>
          <a:xfrm>
            <a:off y="4524375" x="5086350"/>
            <a:ext cy="66674" cx="23812"/>
          </a:xfrm>
          <a:custGeom>
            <a:pathLst>
              <a:path w="19" extrusionOk="0" h="51">
                <a:moveTo>
                  <a:pt y="51" x="10"/>
                </a:moveTo>
                <a:lnTo>
                  <a:pt y="37" x="5"/>
                </a:lnTo>
                <a:lnTo>
                  <a:pt y="19" x="0"/>
                </a:lnTo>
                <a:lnTo>
                  <a:pt y="5" x="5"/>
                </a:lnTo>
                <a:lnTo>
                  <a:pt y="0" x="10"/>
                </a:lnTo>
                <a:lnTo>
                  <a:pt y="5" x="14"/>
                </a:lnTo>
                <a:lnTo>
                  <a:pt y="19" x="19"/>
                </a:lnTo>
                <a:lnTo>
                  <a:pt y="37" x="19"/>
                </a:lnTo>
                <a:lnTo>
                  <a:pt y="51" x="10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89" name="Shape 8289"/>
          <p:cNvSpPr/>
          <p:nvPr/>
        </p:nvSpPr>
        <p:spPr>
          <a:xfrm>
            <a:off y="4524375" x="5086350"/>
            <a:ext cy="66674" cx="23812"/>
          </a:xfrm>
          <a:custGeom>
            <a:pathLst>
              <a:path w="19" extrusionOk="0" h="51">
                <a:moveTo>
                  <a:pt y="51" x="10"/>
                </a:moveTo>
                <a:lnTo>
                  <a:pt y="37" x="5"/>
                </a:lnTo>
                <a:lnTo>
                  <a:pt y="19" x="0"/>
                </a:lnTo>
                <a:lnTo>
                  <a:pt y="5" x="5"/>
                </a:lnTo>
                <a:lnTo>
                  <a:pt y="0" x="10"/>
                </a:lnTo>
                <a:lnTo>
                  <a:pt y="5" x="14"/>
                </a:lnTo>
                <a:lnTo>
                  <a:pt y="19" x="19"/>
                </a:lnTo>
                <a:lnTo>
                  <a:pt y="37" x="19"/>
                </a:lnTo>
                <a:lnTo>
                  <a:pt y="51" x="10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90" name="Shape 8290"/>
          <p:cNvSpPr/>
          <p:nvPr/>
        </p:nvSpPr>
        <p:spPr>
          <a:xfrm>
            <a:off y="3348037" x="1457325"/>
            <a:ext cy="76199" cx="255586"/>
          </a:xfrm>
          <a:custGeom>
            <a:pathLst>
              <a:path w="211" extrusionOk="0" h="61">
                <a:moveTo>
                  <a:pt y="61" x="98"/>
                </a:moveTo>
                <a:lnTo>
                  <a:pt y="56" x="84"/>
                </a:lnTo>
                <a:lnTo>
                  <a:pt y="61" x="84"/>
                </a:lnTo>
                <a:lnTo>
                  <a:pt y="61" x="80"/>
                </a:lnTo>
                <a:lnTo>
                  <a:pt y="61" x="80"/>
                </a:lnTo>
                <a:lnTo>
                  <a:pt y="52" x="80"/>
                </a:lnTo>
                <a:lnTo>
                  <a:pt y="42" x="10"/>
                </a:lnTo>
                <a:lnTo>
                  <a:pt y="38" x="5"/>
                </a:lnTo>
                <a:lnTo>
                  <a:pt y="38" x="5"/>
                </a:lnTo>
                <a:lnTo>
                  <a:pt y="24" x="0"/>
                </a:lnTo>
                <a:lnTo>
                  <a:pt y="14" x="0"/>
                </a:lnTo>
                <a:lnTo>
                  <a:pt y="10" x="0"/>
                </a:lnTo>
                <a:lnTo>
                  <a:pt y="10" x="5"/>
                </a:lnTo>
                <a:lnTo>
                  <a:pt y="0" x="98"/>
                </a:lnTo>
                <a:lnTo>
                  <a:pt y="0" x="112"/>
                </a:lnTo>
                <a:lnTo>
                  <a:pt y="10" x="211"/>
                </a:lnTo>
                <a:lnTo>
                  <a:pt y="10" x="211"/>
                </a:lnTo>
                <a:lnTo>
                  <a:pt y="14" x="211"/>
                </a:lnTo>
                <a:lnTo>
                  <a:pt y="24" x="211"/>
                </a:lnTo>
                <a:lnTo>
                  <a:pt y="38" x="211"/>
                </a:lnTo>
                <a:lnTo>
                  <a:pt y="38" x="211"/>
                </a:lnTo>
                <a:lnTo>
                  <a:pt y="42" x="206"/>
                </a:lnTo>
                <a:lnTo>
                  <a:pt y="52" x="136"/>
                </a:lnTo>
                <a:lnTo>
                  <a:pt y="61" x="136"/>
                </a:lnTo>
                <a:lnTo>
                  <a:pt y="61" x="131"/>
                </a:lnTo>
                <a:lnTo>
                  <a:pt y="61" x="131"/>
                </a:lnTo>
                <a:lnTo>
                  <a:pt y="56" x="131"/>
                </a:lnTo>
                <a:lnTo>
                  <a:pt y="61" x="117"/>
                </a:lnTo>
                <a:lnTo>
                  <a:pt y="61" x="98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91" name="Shape 8291"/>
          <p:cNvSpPr/>
          <p:nvPr/>
        </p:nvSpPr>
        <p:spPr>
          <a:xfrm>
            <a:off y="3348037" x="1457325"/>
            <a:ext cy="76199" cx="255586"/>
          </a:xfrm>
          <a:custGeom>
            <a:pathLst>
              <a:path w="211" extrusionOk="0" h="61">
                <a:moveTo>
                  <a:pt y="61" x="98"/>
                </a:moveTo>
                <a:lnTo>
                  <a:pt y="56" x="84"/>
                </a:lnTo>
                <a:lnTo>
                  <a:pt y="61" x="84"/>
                </a:lnTo>
                <a:lnTo>
                  <a:pt y="61" x="80"/>
                </a:lnTo>
                <a:lnTo>
                  <a:pt y="61" x="80"/>
                </a:lnTo>
                <a:lnTo>
                  <a:pt y="52" x="80"/>
                </a:lnTo>
                <a:lnTo>
                  <a:pt y="42" x="10"/>
                </a:lnTo>
                <a:lnTo>
                  <a:pt y="38" x="5"/>
                </a:lnTo>
                <a:lnTo>
                  <a:pt y="38" x="5"/>
                </a:lnTo>
                <a:lnTo>
                  <a:pt y="24" x="0"/>
                </a:lnTo>
                <a:lnTo>
                  <a:pt y="14" x="0"/>
                </a:lnTo>
                <a:lnTo>
                  <a:pt y="10" x="0"/>
                </a:lnTo>
                <a:lnTo>
                  <a:pt y="10" x="5"/>
                </a:lnTo>
                <a:lnTo>
                  <a:pt y="0" x="98"/>
                </a:lnTo>
                <a:lnTo>
                  <a:pt y="0" x="112"/>
                </a:lnTo>
                <a:lnTo>
                  <a:pt y="10" x="211"/>
                </a:lnTo>
                <a:lnTo>
                  <a:pt y="10" x="211"/>
                </a:lnTo>
                <a:lnTo>
                  <a:pt y="14" x="211"/>
                </a:lnTo>
                <a:lnTo>
                  <a:pt y="24" x="211"/>
                </a:lnTo>
                <a:lnTo>
                  <a:pt y="38" x="211"/>
                </a:lnTo>
                <a:lnTo>
                  <a:pt y="38" x="211"/>
                </a:lnTo>
                <a:lnTo>
                  <a:pt y="42" x="206"/>
                </a:lnTo>
                <a:lnTo>
                  <a:pt y="52" x="136"/>
                </a:lnTo>
                <a:lnTo>
                  <a:pt y="61" x="136"/>
                </a:lnTo>
                <a:lnTo>
                  <a:pt y="61" x="131"/>
                </a:lnTo>
                <a:lnTo>
                  <a:pt y="61" x="131"/>
                </a:lnTo>
                <a:lnTo>
                  <a:pt y="56" x="131"/>
                </a:lnTo>
                <a:lnTo>
                  <a:pt y="61" x="117"/>
                </a:lnTo>
                <a:lnTo>
                  <a:pt y="61" x="98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92" name="Shape 8292"/>
          <p:cNvSpPr/>
          <p:nvPr/>
        </p:nvSpPr>
        <p:spPr>
          <a:xfrm>
            <a:off y="3195636" x="1530350"/>
            <a:ext cy="290511" cx="114300"/>
          </a:xfrm>
          <a:custGeom>
            <a:pathLst>
              <a:path w="94" extrusionOk="0" h="225">
                <a:moveTo>
                  <a:pt y="220" x="51"/>
                </a:moveTo>
                <a:lnTo>
                  <a:pt y="201" x="51"/>
                </a:lnTo>
                <a:lnTo>
                  <a:pt y="173" x="56"/>
                </a:lnTo>
                <a:lnTo>
                  <a:pt y="164" x="56"/>
                </a:lnTo>
                <a:lnTo>
                  <a:pt y="150" x="56"/>
                </a:lnTo>
                <a:lnTo>
                  <a:pt y="42" x="47"/>
                </a:lnTo>
                <a:lnTo>
                  <a:pt y="33" x="89"/>
                </a:lnTo>
                <a:lnTo>
                  <a:pt y="33" x="89"/>
                </a:lnTo>
                <a:lnTo>
                  <a:pt y="28" x="89"/>
                </a:lnTo>
                <a:lnTo>
                  <a:pt y="24" x="94"/>
                </a:lnTo>
                <a:lnTo>
                  <a:pt y="14" x="94"/>
                </a:lnTo>
                <a:lnTo>
                  <a:pt y="14" x="94"/>
                </a:lnTo>
                <a:lnTo>
                  <a:pt y="14" x="89"/>
                </a:lnTo>
                <a:lnTo>
                  <a:pt y="10" x="56"/>
                </a:lnTo>
                <a:lnTo>
                  <a:pt y="10" x="56"/>
                </a:lnTo>
                <a:lnTo>
                  <a:pt y="19" x="47"/>
                </a:lnTo>
                <a:lnTo>
                  <a:pt y="0" x="47"/>
                </a:lnTo>
                <a:lnTo>
                  <a:pt y="0" x="47"/>
                </a:lnTo>
                <a:lnTo>
                  <a:pt y="19" x="42"/>
                </a:lnTo>
                <a:lnTo>
                  <a:pt y="10" x="37"/>
                </a:lnTo>
                <a:lnTo>
                  <a:pt y="10" x="37"/>
                </a:lnTo>
                <a:lnTo>
                  <a:pt y="14" x="0"/>
                </a:lnTo>
                <a:lnTo>
                  <a:pt y="14" x="0"/>
                </a:lnTo>
                <a:lnTo>
                  <a:pt y="14" x="0"/>
                </a:lnTo>
                <a:lnTo>
                  <a:pt y="24" x="0"/>
                </a:lnTo>
                <a:lnTo>
                  <a:pt y="28" x="0"/>
                </a:lnTo>
                <a:lnTo>
                  <a:pt y="33" x="0"/>
                </a:lnTo>
                <a:lnTo>
                  <a:pt y="33" x="5"/>
                </a:lnTo>
                <a:lnTo>
                  <a:pt y="42" x="42"/>
                </a:lnTo>
                <a:lnTo>
                  <a:pt y="150" x="37"/>
                </a:lnTo>
                <a:lnTo>
                  <a:pt y="159" x="37"/>
                </a:lnTo>
                <a:lnTo>
                  <a:pt y="173" x="37"/>
                </a:lnTo>
                <a:lnTo>
                  <a:pt y="201" x="37"/>
                </a:lnTo>
                <a:lnTo>
                  <a:pt y="220" x="42"/>
                </a:lnTo>
                <a:lnTo>
                  <a:pt y="225" x="42"/>
                </a:lnTo>
                <a:lnTo>
                  <a:pt y="225" x="47"/>
                </a:lnTo>
                <a:lnTo>
                  <a:pt y="225" x="47"/>
                </a:lnTo>
                <a:lnTo>
                  <a:pt y="225" x="47"/>
                </a:lnTo>
                <a:lnTo>
                  <a:pt y="225" x="47"/>
                </a:lnTo>
                <a:lnTo>
                  <a:pt y="225" x="47"/>
                </a:lnTo>
                <a:lnTo>
                  <a:pt y="225" x="47"/>
                </a:lnTo>
                <a:lnTo>
                  <a:pt y="220" x="51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93" name="Shape 8293"/>
          <p:cNvSpPr/>
          <p:nvPr/>
        </p:nvSpPr>
        <p:spPr>
          <a:xfrm>
            <a:off y="3195636" x="1530350"/>
            <a:ext cy="290511" cx="114300"/>
          </a:xfrm>
          <a:custGeom>
            <a:pathLst>
              <a:path w="94" extrusionOk="0" h="225">
                <a:moveTo>
                  <a:pt y="220" x="51"/>
                </a:moveTo>
                <a:lnTo>
                  <a:pt y="201" x="51"/>
                </a:lnTo>
                <a:lnTo>
                  <a:pt y="173" x="56"/>
                </a:lnTo>
                <a:lnTo>
                  <a:pt y="164" x="56"/>
                </a:lnTo>
                <a:lnTo>
                  <a:pt y="150" x="56"/>
                </a:lnTo>
                <a:lnTo>
                  <a:pt y="42" x="47"/>
                </a:lnTo>
                <a:lnTo>
                  <a:pt y="33" x="89"/>
                </a:lnTo>
                <a:lnTo>
                  <a:pt y="33" x="89"/>
                </a:lnTo>
                <a:lnTo>
                  <a:pt y="28" x="89"/>
                </a:lnTo>
                <a:lnTo>
                  <a:pt y="24" x="94"/>
                </a:lnTo>
                <a:lnTo>
                  <a:pt y="14" x="94"/>
                </a:lnTo>
                <a:lnTo>
                  <a:pt y="14" x="94"/>
                </a:lnTo>
                <a:lnTo>
                  <a:pt y="14" x="89"/>
                </a:lnTo>
                <a:lnTo>
                  <a:pt y="10" x="56"/>
                </a:lnTo>
                <a:lnTo>
                  <a:pt y="10" x="56"/>
                </a:lnTo>
                <a:lnTo>
                  <a:pt y="19" x="47"/>
                </a:lnTo>
                <a:lnTo>
                  <a:pt y="0" x="47"/>
                </a:lnTo>
                <a:lnTo>
                  <a:pt y="0" x="47"/>
                </a:lnTo>
                <a:lnTo>
                  <a:pt y="19" x="42"/>
                </a:lnTo>
                <a:lnTo>
                  <a:pt y="10" x="37"/>
                </a:lnTo>
                <a:lnTo>
                  <a:pt y="10" x="37"/>
                </a:lnTo>
                <a:lnTo>
                  <a:pt y="14" x="0"/>
                </a:lnTo>
                <a:lnTo>
                  <a:pt y="14" x="0"/>
                </a:lnTo>
                <a:lnTo>
                  <a:pt y="14" x="0"/>
                </a:lnTo>
                <a:lnTo>
                  <a:pt y="24" x="0"/>
                </a:lnTo>
                <a:lnTo>
                  <a:pt y="28" x="0"/>
                </a:lnTo>
                <a:lnTo>
                  <a:pt y="33" x="0"/>
                </a:lnTo>
                <a:lnTo>
                  <a:pt y="33" x="5"/>
                </a:lnTo>
                <a:lnTo>
                  <a:pt y="42" x="42"/>
                </a:lnTo>
                <a:lnTo>
                  <a:pt y="150" x="37"/>
                </a:lnTo>
                <a:lnTo>
                  <a:pt y="159" x="37"/>
                </a:lnTo>
                <a:lnTo>
                  <a:pt y="173" x="37"/>
                </a:lnTo>
                <a:lnTo>
                  <a:pt y="201" x="37"/>
                </a:lnTo>
                <a:lnTo>
                  <a:pt y="220" x="42"/>
                </a:lnTo>
                <a:lnTo>
                  <a:pt y="225" x="42"/>
                </a:lnTo>
                <a:lnTo>
                  <a:pt y="225" x="47"/>
                </a:lnTo>
                <a:lnTo>
                  <a:pt y="225" x="47"/>
                </a:lnTo>
                <a:lnTo>
                  <a:pt y="225" x="47"/>
                </a:lnTo>
                <a:lnTo>
                  <a:pt y="225" x="47"/>
                </a:lnTo>
                <a:lnTo>
                  <a:pt y="225" x="47"/>
                </a:lnTo>
                <a:lnTo>
                  <a:pt y="225" x="47"/>
                </a:lnTo>
                <a:lnTo>
                  <a:pt y="220" x="51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94" name="Shape 8294"/>
          <p:cNvSpPr/>
          <p:nvPr/>
        </p:nvSpPr>
        <p:spPr>
          <a:xfrm>
            <a:off y="3370262" x="1574800"/>
            <a:ext cy="61911" cx="23812"/>
          </a:xfrm>
          <a:custGeom>
            <a:pathLst>
              <a:path w="19" extrusionOk="0" h="47">
                <a:moveTo>
                  <a:pt y="0" x="10"/>
                </a:moveTo>
                <a:lnTo>
                  <a:pt y="9" x="0"/>
                </a:lnTo>
                <a:lnTo>
                  <a:pt y="33" x="0"/>
                </a:lnTo>
                <a:lnTo>
                  <a:pt y="42" x="5"/>
                </a:lnTo>
                <a:lnTo>
                  <a:pt y="47" x="10"/>
                </a:lnTo>
                <a:lnTo>
                  <a:pt y="42" x="14"/>
                </a:lnTo>
                <a:lnTo>
                  <a:pt y="33" x="19"/>
                </a:lnTo>
                <a:lnTo>
                  <a:pt y="9" x="14"/>
                </a:lnTo>
                <a:lnTo>
                  <a:pt y="0" x="10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95" name="Shape 8295"/>
          <p:cNvSpPr/>
          <p:nvPr/>
        </p:nvSpPr>
        <p:spPr>
          <a:xfrm>
            <a:off y="3370262" x="1574800"/>
            <a:ext cy="61911" cx="23812"/>
          </a:xfrm>
          <a:custGeom>
            <a:pathLst>
              <a:path w="19" extrusionOk="0" h="47">
                <a:moveTo>
                  <a:pt y="0" x="10"/>
                </a:moveTo>
                <a:lnTo>
                  <a:pt y="9" x="0"/>
                </a:lnTo>
                <a:lnTo>
                  <a:pt y="33" x="0"/>
                </a:lnTo>
                <a:lnTo>
                  <a:pt y="42" x="5"/>
                </a:lnTo>
                <a:lnTo>
                  <a:pt y="47" x="10"/>
                </a:lnTo>
                <a:lnTo>
                  <a:pt y="42" x="14"/>
                </a:lnTo>
                <a:lnTo>
                  <a:pt y="33" x="19"/>
                </a:lnTo>
                <a:lnTo>
                  <a:pt y="9" x="14"/>
                </a:lnTo>
                <a:lnTo>
                  <a:pt y="0" x="10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96" name="Shape 8296"/>
          <p:cNvSpPr/>
          <p:nvPr/>
        </p:nvSpPr>
        <p:spPr>
          <a:xfrm>
            <a:off y="2470150" x="896937"/>
            <a:ext cy="204786" cx="209549"/>
          </a:xfrm>
          <a:custGeom>
            <a:pathLst>
              <a:path w="173" extrusionOk="0" h="159">
                <a:moveTo>
                  <a:pt y="42" x="107"/>
                </a:moveTo>
                <a:lnTo>
                  <a:pt y="37" x="89"/>
                </a:lnTo>
                <a:lnTo>
                  <a:pt y="33" x="93"/>
                </a:lnTo>
                <a:lnTo>
                  <a:pt y="33" x="93"/>
                </a:lnTo>
                <a:lnTo>
                  <a:pt y="33" x="89"/>
                </a:lnTo>
                <a:lnTo>
                  <a:pt y="37" x="84"/>
                </a:lnTo>
                <a:lnTo>
                  <a:pt y="0" x="23"/>
                </a:lnTo>
                <a:lnTo>
                  <a:pt y="0" x="18"/>
                </a:lnTo>
                <a:lnTo>
                  <a:pt y="0" x="18"/>
                </a:lnTo>
                <a:lnTo>
                  <a:pt y="9" x="9"/>
                </a:lnTo>
                <a:lnTo>
                  <a:pt y="14" x="0"/>
                </a:lnTo>
                <a:lnTo>
                  <a:pt y="19" x="0"/>
                </a:lnTo>
                <a:lnTo>
                  <a:pt y="19" x="0"/>
                </a:lnTo>
                <a:lnTo>
                  <a:pt y="89" x="65"/>
                </a:lnTo>
                <a:lnTo>
                  <a:pt y="98" x="75"/>
                </a:lnTo>
                <a:lnTo>
                  <a:pt y="154" x="154"/>
                </a:lnTo>
                <a:lnTo>
                  <a:pt y="159" x="159"/>
                </a:lnTo>
                <a:lnTo>
                  <a:pt y="154" x="159"/>
                </a:lnTo>
                <a:lnTo>
                  <a:pt y="145" x="163"/>
                </a:lnTo>
                <a:lnTo>
                  <a:pt y="136" x="173"/>
                </a:lnTo>
                <a:lnTo>
                  <a:pt y="136" x="173"/>
                </a:lnTo>
                <a:lnTo>
                  <a:pt y="131" x="173"/>
                </a:lnTo>
                <a:lnTo>
                  <a:pt y="75" x="126"/>
                </a:lnTo>
                <a:lnTo>
                  <a:pt y="70" x="131"/>
                </a:lnTo>
                <a:lnTo>
                  <a:pt y="65" x="131"/>
                </a:lnTo>
                <a:lnTo>
                  <a:pt y="65" x="126"/>
                </a:lnTo>
                <a:lnTo>
                  <a:pt y="70" x="126"/>
                </a:lnTo>
                <a:lnTo>
                  <a:pt y="56" x="117"/>
                </a:lnTo>
                <a:lnTo>
                  <a:pt y="42" x="107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97" name="Shape 8297"/>
          <p:cNvSpPr/>
          <p:nvPr/>
        </p:nvSpPr>
        <p:spPr>
          <a:xfrm>
            <a:off y="2470150" x="896937"/>
            <a:ext cy="204786" cx="209549"/>
          </a:xfrm>
          <a:custGeom>
            <a:pathLst>
              <a:path w="173" extrusionOk="0" h="159">
                <a:moveTo>
                  <a:pt y="42" x="107"/>
                </a:moveTo>
                <a:lnTo>
                  <a:pt y="37" x="89"/>
                </a:lnTo>
                <a:lnTo>
                  <a:pt y="33" x="93"/>
                </a:lnTo>
                <a:lnTo>
                  <a:pt y="33" x="93"/>
                </a:lnTo>
                <a:lnTo>
                  <a:pt y="33" x="89"/>
                </a:lnTo>
                <a:lnTo>
                  <a:pt y="37" x="84"/>
                </a:lnTo>
                <a:lnTo>
                  <a:pt y="0" x="23"/>
                </a:lnTo>
                <a:lnTo>
                  <a:pt y="0" x="18"/>
                </a:lnTo>
                <a:lnTo>
                  <a:pt y="0" x="18"/>
                </a:lnTo>
                <a:lnTo>
                  <a:pt y="9" x="9"/>
                </a:lnTo>
                <a:lnTo>
                  <a:pt y="14" x="0"/>
                </a:lnTo>
                <a:lnTo>
                  <a:pt y="19" x="0"/>
                </a:lnTo>
                <a:lnTo>
                  <a:pt y="19" x="0"/>
                </a:lnTo>
                <a:lnTo>
                  <a:pt y="89" x="65"/>
                </a:lnTo>
                <a:lnTo>
                  <a:pt y="98" x="75"/>
                </a:lnTo>
                <a:lnTo>
                  <a:pt y="154" x="154"/>
                </a:lnTo>
                <a:lnTo>
                  <a:pt y="159" x="159"/>
                </a:lnTo>
                <a:lnTo>
                  <a:pt y="154" x="159"/>
                </a:lnTo>
                <a:lnTo>
                  <a:pt y="145" x="163"/>
                </a:lnTo>
                <a:lnTo>
                  <a:pt y="136" x="173"/>
                </a:lnTo>
                <a:lnTo>
                  <a:pt y="136" x="173"/>
                </a:lnTo>
                <a:lnTo>
                  <a:pt y="131" x="173"/>
                </a:lnTo>
                <a:lnTo>
                  <a:pt y="75" x="126"/>
                </a:lnTo>
                <a:lnTo>
                  <a:pt y="70" x="131"/>
                </a:lnTo>
                <a:lnTo>
                  <a:pt y="65" x="131"/>
                </a:lnTo>
                <a:lnTo>
                  <a:pt y="65" x="126"/>
                </a:lnTo>
                <a:lnTo>
                  <a:pt y="70" x="126"/>
                </a:lnTo>
                <a:lnTo>
                  <a:pt y="56" x="117"/>
                </a:lnTo>
                <a:lnTo>
                  <a:pt y="42" x="107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98" name="Shape 8298"/>
          <p:cNvSpPr/>
          <p:nvPr/>
        </p:nvSpPr>
        <p:spPr>
          <a:xfrm>
            <a:off y="2487611" x="857250"/>
            <a:ext cy="241300" cx="215899"/>
          </a:xfrm>
          <a:custGeom>
            <a:pathLst>
              <a:path w="178" extrusionOk="0" h="187">
                <a:moveTo>
                  <a:pt y="9" x="173"/>
                </a:moveTo>
                <a:lnTo>
                  <a:pt y="23" x="164"/>
                </a:lnTo>
                <a:lnTo>
                  <a:pt y="47" x="150"/>
                </a:lnTo>
                <a:lnTo>
                  <a:pt y="56" x="140"/>
                </a:lnTo>
                <a:lnTo>
                  <a:pt y="61" x="131"/>
                </a:lnTo>
                <a:lnTo>
                  <a:pt y="140" x="56"/>
                </a:lnTo>
                <a:lnTo>
                  <a:pt y="173" x="79"/>
                </a:lnTo>
                <a:lnTo>
                  <a:pt y="173" x="79"/>
                </a:lnTo>
                <a:lnTo>
                  <a:pt y="178" x="79"/>
                </a:lnTo>
                <a:lnTo>
                  <a:pt y="182" x="75"/>
                </a:lnTo>
                <a:lnTo>
                  <a:pt y="187" x="70"/>
                </a:lnTo>
                <a:lnTo>
                  <a:pt y="187" x="70"/>
                </a:lnTo>
                <a:lnTo>
                  <a:pt y="187" x="70"/>
                </a:lnTo>
                <a:lnTo>
                  <a:pt y="168" x="42"/>
                </a:lnTo>
                <a:lnTo>
                  <a:pt y="164" x="37"/>
                </a:lnTo>
                <a:lnTo>
                  <a:pt y="154" x="42"/>
                </a:lnTo>
                <a:lnTo>
                  <a:pt y="168" x="23"/>
                </a:lnTo>
                <a:lnTo>
                  <a:pt y="168" x="23"/>
                </a:lnTo>
                <a:lnTo>
                  <a:pt y="154" x="37"/>
                </a:lnTo>
                <a:lnTo>
                  <a:pt y="154" x="28"/>
                </a:lnTo>
                <a:lnTo>
                  <a:pt y="154" x="23"/>
                </a:lnTo>
                <a:lnTo>
                  <a:pt y="131" x="0"/>
                </a:lnTo>
                <a:lnTo>
                  <a:pt y="126" x="0"/>
                </a:lnTo>
                <a:lnTo>
                  <a:pt y="126" x="0"/>
                </a:lnTo>
                <a:lnTo>
                  <a:pt y="122" x="5"/>
                </a:lnTo>
                <a:lnTo>
                  <a:pt y="117" x="14"/>
                </a:lnTo>
                <a:lnTo>
                  <a:pt y="117" x="14"/>
                </a:lnTo>
                <a:lnTo>
                  <a:pt y="117" x="14"/>
                </a:lnTo>
                <a:lnTo>
                  <a:pt y="136" x="51"/>
                </a:lnTo>
                <a:lnTo>
                  <a:pt y="51" x="122"/>
                </a:lnTo>
                <a:lnTo>
                  <a:pt y="42" x="126"/>
                </a:lnTo>
                <a:lnTo>
                  <a:pt y="33" x="136"/>
                </a:lnTo>
                <a:lnTo>
                  <a:pt y="14" x="154"/>
                </a:lnTo>
                <a:lnTo>
                  <a:pt y="5" x="168"/>
                </a:lnTo>
                <a:lnTo>
                  <a:pt y="0" x="173"/>
                </a:lnTo>
                <a:lnTo>
                  <a:pt y="0" x="173"/>
                </a:lnTo>
                <a:lnTo>
                  <a:pt y="0" x="178"/>
                </a:lnTo>
                <a:lnTo>
                  <a:pt y="0" x="178"/>
                </a:lnTo>
                <a:lnTo>
                  <a:pt y="0" x="178"/>
                </a:lnTo>
                <a:lnTo>
                  <a:pt y="0" x="178"/>
                </a:lnTo>
                <a:lnTo>
                  <a:pt y="5" x="178"/>
                </a:lnTo>
                <a:lnTo>
                  <a:pt y="9" x="173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299" name="Shape 8299"/>
          <p:cNvSpPr/>
          <p:nvPr/>
        </p:nvSpPr>
        <p:spPr>
          <a:xfrm>
            <a:off y="2487611" x="857250"/>
            <a:ext cy="241300" cx="215899"/>
          </a:xfrm>
          <a:custGeom>
            <a:pathLst>
              <a:path w="178" extrusionOk="0" h="187">
                <a:moveTo>
                  <a:pt y="9" x="173"/>
                </a:moveTo>
                <a:lnTo>
                  <a:pt y="23" x="164"/>
                </a:lnTo>
                <a:lnTo>
                  <a:pt y="47" x="150"/>
                </a:lnTo>
                <a:lnTo>
                  <a:pt y="56" x="140"/>
                </a:lnTo>
                <a:lnTo>
                  <a:pt y="61" x="131"/>
                </a:lnTo>
                <a:lnTo>
                  <a:pt y="140" x="56"/>
                </a:lnTo>
                <a:lnTo>
                  <a:pt y="173" x="79"/>
                </a:lnTo>
                <a:lnTo>
                  <a:pt y="173" x="79"/>
                </a:lnTo>
                <a:lnTo>
                  <a:pt y="178" x="79"/>
                </a:lnTo>
                <a:lnTo>
                  <a:pt y="182" x="75"/>
                </a:lnTo>
                <a:lnTo>
                  <a:pt y="187" x="70"/>
                </a:lnTo>
                <a:lnTo>
                  <a:pt y="187" x="70"/>
                </a:lnTo>
                <a:lnTo>
                  <a:pt y="187" x="70"/>
                </a:lnTo>
                <a:lnTo>
                  <a:pt y="168" x="42"/>
                </a:lnTo>
                <a:lnTo>
                  <a:pt y="164" x="37"/>
                </a:lnTo>
                <a:lnTo>
                  <a:pt y="154" x="42"/>
                </a:lnTo>
                <a:lnTo>
                  <a:pt y="168" x="23"/>
                </a:lnTo>
                <a:lnTo>
                  <a:pt y="168" x="23"/>
                </a:lnTo>
                <a:lnTo>
                  <a:pt y="154" x="37"/>
                </a:lnTo>
                <a:lnTo>
                  <a:pt y="154" x="28"/>
                </a:lnTo>
                <a:lnTo>
                  <a:pt y="154" x="23"/>
                </a:lnTo>
                <a:lnTo>
                  <a:pt y="131" x="0"/>
                </a:lnTo>
                <a:lnTo>
                  <a:pt y="126" x="0"/>
                </a:lnTo>
                <a:lnTo>
                  <a:pt y="126" x="0"/>
                </a:lnTo>
                <a:lnTo>
                  <a:pt y="122" x="5"/>
                </a:lnTo>
                <a:lnTo>
                  <a:pt y="117" x="14"/>
                </a:lnTo>
                <a:lnTo>
                  <a:pt y="117" x="14"/>
                </a:lnTo>
                <a:lnTo>
                  <a:pt y="117" x="14"/>
                </a:lnTo>
                <a:lnTo>
                  <a:pt y="136" x="51"/>
                </a:lnTo>
                <a:lnTo>
                  <a:pt y="51" x="122"/>
                </a:lnTo>
                <a:lnTo>
                  <a:pt y="42" x="126"/>
                </a:lnTo>
                <a:lnTo>
                  <a:pt y="33" x="136"/>
                </a:lnTo>
                <a:lnTo>
                  <a:pt y="14" x="154"/>
                </a:lnTo>
                <a:lnTo>
                  <a:pt y="5" x="168"/>
                </a:lnTo>
                <a:lnTo>
                  <a:pt y="0" x="173"/>
                </a:lnTo>
                <a:lnTo>
                  <a:pt y="0" x="173"/>
                </a:lnTo>
                <a:lnTo>
                  <a:pt y="0" x="178"/>
                </a:lnTo>
                <a:lnTo>
                  <a:pt y="0" x="178"/>
                </a:lnTo>
                <a:lnTo>
                  <a:pt y="0" x="178"/>
                </a:lnTo>
                <a:lnTo>
                  <a:pt y="0" x="178"/>
                </a:lnTo>
                <a:lnTo>
                  <a:pt y="5" x="178"/>
                </a:lnTo>
                <a:lnTo>
                  <a:pt y="9" x="173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00" name="Shape 8300"/>
          <p:cNvSpPr/>
          <p:nvPr/>
        </p:nvSpPr>
        <p:spPr>
          <a:xfrm>
            <a:off y="2530475" x="992187"/>
            <a:ext cy="46036" cx="47625"/>
          </a:xfrm>
          <a:custGeom>
            <a:pathLst>
              <a:path w="38" extrusionOk="0" h="37">
                <a:moveTo>
                  <a:pt y="37" x="0"/>
                </a:moveTo>
                <a:lnTo>
                  <a:pt y="23" x="5"/>
                </a:lnTo>
                <a:lnTo>
                  <a:pt y="4" x="19"/>
                </a:lnTo>
                <a:lnTo>
                  <a:pt y="0" x="28"/>
                </a:lnTo>
                <a:lnTo>
                  <a:pt y="0" x="33"/>
                </a:lnTo>
                <a:lnTo>
                  <a:pt y="4" x="38"/>
                </a:lnTo>
                <a:lnTo>
                  <a:pt y="18" x="33"/>
                </a:lnTo>
                <a:lnTo>
                  <a:pt y="32" x="14"/>
                </a:lnTo>
                <a:lnTo>
                  <a:pt y="37" x="0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01" name="Shape 8301"/>
          <p:cNvSpPr/>
          <p:nvPr/>
        </p:nvSpPr>
        <p:spPr>
          <a:xfrm>
            <a:off y="2530475" x="992187"/>
            <a:ext cy="46036" cx="47625"/>
          </a:xfrm>
          <a:custGeom>
            <a:pathLst>
              <a:path w="38" extrusionOk="0" h="37">
                <a:moveTo>
                  <a:pt y="37" x="0"/>
                </a:moveTo>
                <a:lnTo>
                  <a:pt y="23" x="5"/>
                </a:lnTo>
                <a:lnTo>
                  <a:pt y="4" x="19"/>
                </a:lnTo>
                <a:lnTo>
                  <a:pt y="0" x="28"/>
                </a:lnTo>
                <a:lnTo>
                  <a:pt y="0" x="33"/>
                </a:lnTo>
                <a:lnTo>
                  <a:pt y="4" x="38"/>
                </a:lnTo>
                <a:lnTo>
                  <a:pt y="18" x="33"/>
                </a:lnTo>
                <a:lnTo>
                  <a:pt y="32" x="14"/>
                </a:lnTo>
                <a:lnTo>
                  <a:pt y="37" x="0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02" name="Shape 8302"/>
          <p:cNvSpPr/>
          <p:nvPr/>
        </p:nvSpPr>
        <p:spPr>
          <a:xfrm>
            <a:off y="2462211" x="3235325"/>
            <a:ext cy="273050" cx="73025"/>
          </a:xfrm>
          <a:custGeom>
            <a:pathLst>
              <a:path w="61" extrusionOk="0" h="211">
                <a:moveTo>
                  <a:pt y="117" x="61"/>
                </a:moveTo>
                <a:lnTo>
                  <a:pt y="131" x="52"/>
                </a:lnTo>
                <a:lnTo>
                  <a:pt y="131" x="56"/>
                </a:lnTo>
                <a:lnTo>
                  <a:pt y="131" x="61"/>
                </a:lnTo>
                <a:lnTo>
                  <a:pt y="131" x="56"/>
                </a:lnTo>
                <a:lnTo>
                  <a:pt y="131" x="52"/>
                </a:lnTo>
                <a:lnTo>
                  <a:pt y="206" x="38"/>
                </a:lnTo>
                <a:lnTo>
                  <a:pt y="206" x="38"/>
                </a:lnTo>
                <a:lnTo>
                  <a:pt y="211" x="33"/>
                </a:lnTo>
                <a:lnTo>
                  <a:pt y="211" x="24"/>
                </a:lnTo>
                <a:lnTo>
                  <a:pt y="211" x="10"/>
                </a:lnTo>
                <a:lnTo>
                  <a:pt y="211" x="10"/>
                </a:lnTo>
                <a:lnTo>
                  <a:pt y="211" x="10"/>
                </a:lnTo>
                <a:lnTo>
                  <a:pt y="113" x="0"/>
                </a:lnTo>
                <a:lnTo>
                  <a:pt y="98" x="0"/>
                </a:lnTo>
                <a:lnTo>
                  <a:pt y="0" x="10"/>
                </a:lnTo>
                <a:lnTo>
                  <a:pt y="0" x="10"/>
                </a:lnTo>
                <a:lnTo>
                  <a:pt y="0" x="10"/>
                </a:lnTo>
                <a:lnTo>
                  <a:pt y="0" x="24"/>
                </a:lnTo>
                <a:lnTo>
                  <a:pt y="5" x="33"/>
                </a:lnTo>
                <a:lnTo>
                  <a:pt y="5" x="38"/>
                </a:lnTo>
                <a:lnTo>
                  <a:pt y="5" x="38"/>
                </a:lnTo>
                <a:lnTo>
                  <a:pt y="80" x="52"/>
                </a:lnTo>
                <a:lnTo>
                  <a:pt y="80" x="56"/>
                </a:lnTo>
                <a:lnTo>
                  <a:pt y="80" x="61"/>
                </a:lnTo>
                <a:lnTo>
                  <a:pt y="84" x="56"/>
                </a:lnTo>
                <a:lnTo>
                  <a:pt y="84" x="52"/>
                </a:lnTo>
                <a:lnTo>
                  <a:pt y="98" x="61"/>
                </a:lnTo>
                <a:lnTo>
                  <a:pt y="117" x="61"/>
                </a:lnTo>
                <a:close/>
              </a:path>
            </a:pathLst>
          </a:custGeom>
          <a:solidFill>
            <a:srgbClr val="DEEEE5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03" name="Shape 8303"/>
          <p:cNvSpPr/>
          <p:nvPr/>
        </p:nvSpPr>
        <p:spPr>
          <a:xfrm>
            <a:off y="2462211" x="3235325"/>
            <a:ext cy="273050" cx="73025"/>
          </a:xfrm>
          <a:custGeom>
            <a:pathLst>
              <a:path w="61" extrusionOk="0" h="211">
                <a:moveTo>
                  <a:pt y="117" x="61"/>
                </a:moveTo>
                <a:lnTo>
                  <a:pt y="131" x="52"/>
                </a:lnTo>
                <a:lnTo>
                  <a:pt y="131" x="56"/>
                </a:lnTo>
                <a:lnTo>
                  <a:pt y="131" x="61"/>
                </a:lnTo>
                <a:lnTo>
                  <a:pt y="131" x="56"/>
                </a:lnTo>
                <a:lnTo>
                  <a:pt y="131" x="52"/>
                </a:lnTo>
                <a:lnTo>
                  <a:pt y="206" x="38"/>
                </a:lnTo>
                <a:lnTo>
                  <a:pt y="206" x="38"/>
                </a:lnTo>
                <a:lnTo>
                  <a:pt y="211" x="33"/>
                </a:lnTo>
                <a:lnTo>
                  <a:pt y="211" x="24"/>
                </a:lnTo>
                <a:lnTo>
                  <a:pt y="211" x="10"/>
                </a:lnTo>
                <a:lnTo>
                  <a:pt y="211" x="10"/>
                </a:lnTo>
                <a:lnTo>
                  <a:pt y="211" x="10"/>
                </a:lnTo>
                <a:lnTo>
                  <a:pt y="113" x="0"/>
                </a:lnTo>
                <a:lnTo>
                  <a:pt y="98" x="0"/>
                </a:lnTo>
                <a:lnTo>
                  <a:pt y="0" x="10"/>
                </a:lnTo>
                <a:lnTo>
                  <a:pt y="0" x="10"/>
                </a:lnTo>
                <a:lnTo>
                  <a:pt y="0" x="10"/>
                </a:lnTo>
                <a:lnTo>
                  <a:pt y="0" x="24"/>
                </a:lnTo>
                <a:lnTo>
                  <a:pt y="5" x="33"/>
                </a:lnTo>
                <a:lnTo>
                  <a:pt y="5" x="38"/>
                </a:lnTo>
                <a:lnTo>
                  <a:pt y="5" x="38"/>
                </a:lnTo>
                <a:lnTo>
                  <a:pt y="80" x="52"/>
                </a:lnTo>
                <a:lnTo>
                  <a:pt y="80" x="56"/>
                </a:lnTo>
                <a:lnTo>
                  <a:pt y="80" x="61"/>
                </a:lnTo>
                <a:lnTo>
                  <a:pt y="84" x="56"/>
                </a:lnTo>
                <a:lnTo>
                  <a:pt y="84" x="52"/>
                </a:lnTo>
                <a:lnTo>
                  <a:pt y="98" x="61"/>
                </a:lnTo>
                <a:lnTo>
                  <a:pt y="117" x="61"/>
                </a:lnTo>
              </a:path>
            </a:pathLst>
          </a:custGeom>
          <a:noFill/>
          <a:ln w="9525" cap="rnd">
            <a:solidFill>
              <a:srgbClr val="25221E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04" name="Shape 8304"/>
          <p:cNvSpPr/>
          <p:nvPr/>
        </p:nvSpPr>
        <p:spPr>
          <a:xfrm>
            <a:off y="2540000" x="3087686"/>
            <a:ext cy="115887" cx="277812"/>
          </a:xfrm>
          <a:custGeom>
            <a:pathLst>
              <a:path w="229" extrusionOk="0" h="89">
                <a:moveTo>
                  <a:pt y="42" x="219"/>
                </a:moveTo>
                <a:lnTo>
                  <a:pt y="37" x="205"/>
                </a:lnTo>
                <a:lnTo>
                  <a:pt y="37" x="177"/>
                </a:lnTo>
                <a:lnTo>
                  <a:pt y="37" x="163"/>
                </a:lnTo>
                <a:lnTo>
                  <a:pt y="37" x="154"/>
                </a:lnTo>
                <a:lnTo>
                  <a:pt y="42" x="42"/>
                </a:lnTo>
                <a:lnTo>
                  <a:pt y="0" x="37"/>
                </a:lnTo>
                <a:lnTo>
                  <a:pt y="0" x="32"/>
                </a:lnTo>
                <a:lnTo>
                  <a:pt y="0" x="32"/>
                </a:lnTo>
                <a:lnTo>
                  <a:pt y="0" x="23"/>
                </a:lnTo>
                <a:lnTo>
                  <a:pt y="0" x="18"/>
                </a:lnTo>
                <a:lnTo>
                  <a:pt y="0" x="18"/>
                </a:lnTo>
                <a:lnTo>
                  <a:pt y="0" x="14"/>
                </a:lnTo>
                <a:lnTo>
                  <a:pt y="33" x="14"/>
                </a:lnTo>
                <a:lnTo>
                  <a:pt y="37" x="14"/>
                </a:lnTo>
                <a:lnTo>
                  <a:pt y="42" x="23"/>
                </a:lnTo>
                <a:lnTo>
                  <a:pt y="47" x="0"/>
                </a:lnTo>
                <a:lnTo>
                  <a:pt y="47" x="0"/>
                </a:lnTo>
                <a:lnTo>
                  <a:pt y="47" x="23"/>
                </a:lnTo>
                <a:lnTo>
                  <a:pt y="52" x="14"/>
                </a:lnTo>
                <a:lnTo>
                  <a:pt y="56" x="14"/>
                </a:lnTo>
                <a:lnTo>
                  <a:pt y="89" x="14"/>
                </a:lnTo>
                <a:lnTo>
                  <a:pt y="89" x="18"/>
                </a:lnTo>
                <a:lnTo>
                  <a:pt y="89" x="18"/>
                </a:lnTo>
                <a:lnTo>
                  <a:pt y="89" x="23"/>
                </a:lnTo>
                <a:lnTo>
                  <a:pt y="89" x="32"/>
                </a:lnTo>
                <a:lnTo>
                  <a:pt y="89" x="32"/>
                </a:lnTo>
                <a:lnTo>
                  <a:pt y="89" x="37"/>
                </a:lnTo>
                <a:lnTo>
                  <a:pt y="47" x="42"/>
                </a:lnTo>
                <a:lnTo>
                  <a:pt y="52" x="154"/>
                </a:lnTo>
                <a:lnTo>
                  <a:pt y="52" x="163"/>
                </a:lnTo>
                <a:lnTo>
                  <a:pt y="52" x="177"/>
                </a:lnTo>
                <a:lnTo>
                  <a:pt y="52" x="201"/>
                </a:lnTo>
                <a:lnTo>
                  <a:pt y="52" x="219"/>
                </a:lnTo>
                <a:lnTo>
                  <a:pt y="47" x="224"/>
                </a:lnTo>
                <a:lnTo>
                  <a:pt y="47" x="229"/>
                </a:lnTo>
                <a:lnTo>
                  <a:pt y="47" x="229"/>
                </a:lnTo>
                <a:lnTo>
                  <a:pt y="47" x="229"/>
                </a:lnTo>
                <a:lnTo>
                  <a:pt y="47" x="229"/>
                </a:lnTo>
                <a:lnTo>
                  <a:pt y="47" x="229"/>
                </a:lnTo>
                <a:lnTo>
                  <a:pt y="42" x="224"/>
                </a:lnTo>
                <a:lnTo>
                  <a:pt y="42" x="219"/>
                </a:lnTo>
                <a:close/>
              </a:path>
            </a:pathLst>
          </a:custGeom>
          <a:solidFill>
            <a:srgbClr val="DEEEE5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05" name="Shape 8305"/>
          <p:cNvSpPr/>
          <p:nvPr/>
        </p:nvSpPr>
        <p:spPr>
          <a:xfrm>
            <a:off y="2540000" x="3087686"/>
            <a:ext cy="115887" cx="277812"/>
          </a:xfrm>
          <a:custGeom>
            <a:pathLst>
              <a:path w="229" extrusionOk="0" h="89">
                <a:moveTo>
                  <a:pt y="42" x="219"/>
                </a:moveTo>
                <a:lnTo>
                  <a:pt y="37" x="205"/>
                </a:lnTo>
                <a:lnTo>
                  <a:pt y="37" x="177"/>
                </a:lnTo>
                <a:lnTo>
                  <a:pt y="37" x="163"/>
                </a:lnTo>
                <a:lnTo>
                  <a:pt y="37" x="154"/>
                </a:lnTo>
                <a:lnTo>
                  <a:pt y="42" x="42"/>
                </a:lnTo>
                <a:lnTo>
                  <a:pt y="0" x="37"/>
                </a:lnTo>
                <a:lnTo>
                  <a:pt y="0" x="32"/>
                </a:lnTo>
                <a:lnTo>
                  <a:pt y="0" x="32"/>
                </a:lnTo>
                <a:lnTo>
                  <a:pt y="0" x="23"/>
                </a:lnTo>
                <a:lnTo>
                  <a:pt y="0" x="18"/>
                </a:lnTo>
                <a:lnTo>
                  <a:pt y="0" x="18"/>
                </a:lnTo>
                <a:lnTo>
                  <a:pt y="0" x="14"/>
                </a:lnTo>
                <a:lnTo>
                  <a:pt y="33" x="14"/>
                </a:lnTo>
                <a:lnTo>
                  <a:pt y="37" x="14"/>
                </a:lnTo>
                <a:lnTo>
                  <a:pt y="42" x="23"/>
                </a:lnTo>
                <a:lnTo>
                  <a:pt y="47" x="0"/>
                </a:lnTo>
                <a:lnTo>
                  <a:pt y="47" x="0"/>
                </a:lnTo>
                <a:lnTo>
                  <a:pt y="47" x="23"/>
                </a:lnTo>
                <a:lnTo>
                  <a:pt y="52" x="14"/>
                </a:lnTo>
                <a:lnTo>
                  <a:pt y="56" x="14"/>
                </a:lnTo>
                <a:lnTo>
                  <a:pt y="89" x="14"/>
                </a:lnTo>
                <a:lnTo>
                  <a:pt y="89" x="18"/>
                </a:lnTo>
                <a:lnTo>
                  <a:pt y="89" x="18"/>
                </a:lnTo>
                <a:lnTo>
                  <a:pt y="89" x="23"/>
                </a:lnTo>
                <a:lnTo>
                  <a:pt y="89" x="32"/>
                </a:lnTo>
                <a:lnTo>
                  <a:pt y="89" x="32"/>
                </a:lnTo>
                <a:lnTo>
                  <a:pt y="89" x="37"/>
                </a:lnTo>
                <a:lnTo>
                  <a:pt y="47" x="42"/>
                </a:lnTo>
                <a:lnTo>
                  <a:pt y="52" x="154"/>
                </a:lnTo>
                <a:lnTo>
                  <a:pt y="52" x="163"/>
                </a:lnTo>
                <a:lnTo>
                  <a:pt y="52" x="177"/>
                </a:lnTo>
                <a:lnTo>
                  <a:pt y="52" x="201"/>
                </a:lnTo>
                <a:lnTo>
                  <a:pt y="52" x="219"/>
                </a:lnTo>
                <a:lnTo>
                  <a:pt y="47" x="224"/>
                </a:lnTo>
                <a:lnTo>
                  <a:pt y="47" x="229"/>
                </a:lnTo>
                <a:lnTo>
                  <a:pt y="47" x="229"/>
                </a:lnTo>
                <a:lnTo>
                  <a:pt y="47" x="229"/>
                </a:lnTo>
                <a:lnTo>
                  <a:pt y="47" x="229"/>
                </a:lnTo>
                <a:lnTo>
                  <a:pt y="47" x="229"/>
                </a:lnTo>
                <a:lnTo>
                  <a:pt y="42" x="224"/>
                </a:lnTo>
                <a:lnTo>
                  <a:pt y="42" x="219"/>
                </a:lnTo>
              </a:path>
            </a:pathLst>
          </a:custGeom>
          <a:noFill/>
          <a:ln w="9525" cap="rnd">
            <a:solidFill>
              <a:srgbClr val="25221E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06" name="Shape 8306"/>
          <p:cNvSpPr/>
          <p:nvPr/>
        </p:nvSpPr>
        <p:spPr>
          <a:xfrm>
            <a:off y="2589211" x="3251200"/>
            <a:ext cy="19049" cx="63499"/>
          </a:xfrm>
          <a:custGeom>
            <a:pathLst>
              <a:path w="52" extrusionOk="0" h="15">
                <a:moveTo>
                  <a:pt y="10" x="0"/>
                </a:moveTo>
                <a:lnTo>
                  <a:pt y="15" x="14"/>
                </a:lnTo>
                <a:lnTo>
                  <a:pt y="15" x="33"/>
                </a:lnTo>
                <a:lnTo>
                  <a:pt y="15" x="47"/>
                </a:lnTo>
                <a:lnTo>
                  <a:pt y="10" x="52"/>
                </a:lnTo>
                <a:lnTo>
                  <a:pt y="0" x="47"/>
                </a:lnTo>
                <a:lnTo>
                  <a:pt y="0" x="33"/>
                </a:lnTo>
                <a:lnTo>
                  <a:pt y="0" x="14"/>
                </a:lnTo>
                <a:lnTo>
                  <a:pt y="10" x="0"/>
                </a:lnTo>
                <a:close/>
              </a:path>
            </a:pathLst>
          </a:custGeom>
          <a:solidFill>
            <a:srgbClr val="DEEEE5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07" name="Shape 8307"/>
          <p:cNvSpPr/>
          <p:nvPr/>
        </p:nvSpPr>
        <p:spPr>
          <a:xfrm>
            <a:off y="2589211" x="3251200"/>
            <a:ext cy="19049" cx="63499"/>
          </a:xfrm>
          <a:custGeom>
            <a:pathLst>
              <a:path w="52" extrusionOk="0" h="15">
                <a:moveTo>
                  <a:pt y="10" x="0"/>
                </a:moveTo>
                <a:lnTo>
                  <a:pt y="15" x="14"/>
                </a:lnTo>
                <a:lnTo>
                  <a:pt y="15" x="33"/>
                </a:lnTo>
                <a:lnTo>
                  <a:pt y="15" x="47"/>
                </a:lnTo>
                <a:lnTo>
                  <a:pt y="10" x="52"/>
                </a:lnTo>
                <a:lnTo>
                  <a:pt y="0" x="47"/>
                </a:lnTo>
                <a:lnTo>
                  <a:pt y="0" x="33"/>
                </a:lnTo>
                <a:lnTo>
                  <a:pt y="0" x="14"/>
                </a:lnTo>
                <a:lnTo>
                  <a:pt y="10" x="0"/>
                </a:lnTo>
              </a:path>
            </a:pathLst>
          </a:custGeom>
          <a:noFill/>
          <a:ln w="9525" cap="rnd">
            <a:solidFill>
              <a:srgbClr val="25221E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08" name="Shape 8308"/>
          <p:cNvSpPr/>
          <p:nvPr/>
        </p:nvSpPr>
        <p:spPr>
          <a:xfrm>
            <a:off y="2398711" x="7780336"/>
            <a:ext cy="284161" cx="74612"/>
          </a:xfrm>
          <a:custGeom>
            <a:pathLst>
              <a:path w="61" extrusionOk="0" h="220">
                <a:moveTo>
                  <a:pt y="122" x="61"/>
                </a:moveTo>
                <a:lnTo>
                  <a:pt y="136" x="56"/>
                </a:lnTo>
                <a:lnTo>
                  <a:pt y="136" x="61"/>
                </a:lnTo>
                <a:lnTo>
                  <a:pt y="136" x="61"/>
                </a:lnTo>
                <a:lnTo>
                  <a:pt y="141" x="61"/>
                </a:lnTo>
                <a:lnTo>
                  <a:pt y="141" x="51"/>
                </a:lnTo>
                <a:lnTo>
                  <a:pt y="215" x="37"/>
                </a:lnTo>
                <a:lnTo>
                  <a:pt y="215" x="37"/>
                </a:lnTo>
                <a:lnTo>
                  <a:pt y="220" x="37"/>
                </a:lnTo>
                <a:lnTo>
                  <a:pt y="220" x="23"/>
                </a:lnTo>
                <a:lnTo>
                  <a:pt y="220" x="14"/>
                </a:lnTo>
                <a:lnTo>
                  <a:pt y="220" x="9"/>
                </a:lnTo>
                <a:lnTo>
                  <a:pt y="220" x="9"/>
                </a:lnTo>
                <a:lnTo>
                  <a:pt y="117" x="0"/>
                </a:lnTo>
                <a:lnTo>
                  <a:pt y="103" x="0"/>
                </a:lnTo>
                <a:lnTo>
                  <a:pt y="5" x="9"/>
                </a:lnTo>
                <a:lnTo>
                  <a:pt y="5" x="9"/>
                </a:lnTo>
                <a:lnTo>
                  <a:pt y="0" x="14"/>
                </a:lnTo>
                <a:lnTo>
                  <a:pt y="5" x="23"/>
                </a:lnTo>
                <a:lnTo>
                  <a:pt y="5" x="37"/>
                </a:lnTo>
                <a:lnTo>
                  <a:pt y="5" x="37"/>
                </a:lnTo>
                <a:lnTo>
                  <a:pt y="10" x="37"/>
                </a:lnTo>
                <a:lnTo>
                  <a:pt y="84" x="51"/>
                </a:lnTo>
                <a:lnTo>
                  <a:pt y="84" x="61"/>
                </a:lnTo>
                <a:lnTo>
                  <a:pt y="84" x="61"/>
                </a:lnTo>
                <a:lnTo>
                  <a:pt y="89" x="61"/>
                </a:lnTo>
                <a:lnTo>
                  <a:pt y="89" x="56"/>
                </a:lnTo>
                <a:lnTo>
                  <a:pt y="103" x="61"/>
                </a:lnTo>
                <a:lnTo>
                  <a:pt y="122" x="61"/>
                </a:lnTo>
                <a:close/>
              </a:path>
            </a:pathLst>
          </a:custGeom>
          <a:solidFill>
            <a:srgbClr val="DEEEE5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09" name="Shape 8309"/>
          <p:cNvSpPr/>
          <p:nvPr/>
        </p:nvSpPr>
        <p:spPr>
          <a:xfrm>
            <a:off y="2398711" x="7780336"/>
            <a:ext cy="284161" cx="74612"/>
          </a:xfrm>
          <a:custGeom>
            <a:pathLst>
              <a:path w="61" extrusionOk="0" h="220">
                <a:moveTo>
                  <a:pt y="122" x="61"/>
                </a:moveTo>
                <a:lnTo>
                  <a:pt y="136" x="56"/>
                </a:lnTo>
                <a:lnTo>
                  <a:pt y="136" x="61"/>
                </a:lnTo>
                <a:lnTo>
                  <a:pt y="136" x="61"/>
                </a:lnTo>
                <a:lnTo>
                  <a:pt y="141" x="61"/>
                </a:lnTo>
                <a:lnTo>
                  <a:pt y="141" x="51"/>
                </a:lnTo>
                <a:lnTo>
                  <a:pt y="215" x="37"/>
                </a:lnTo>
                <a:lnTo>
                  <a:pt y="215" x="37"/>
                </a:lnTo>
                <a:lnTo>
                  <a:pt y="220" x="37"/>
                </a:lnTo>
                <a:lnTo>
                  <a:pt y="220" x="23"/>
                </a:lnTo>
                <a:lnTo>
                  <a:pt y="220" x="14"/>
                </a:lnTo>
                <a:lnTo>
                  <a:pt y="220" x="9"/>
                </a:lnTo>
                <a:lnTo>
                  <a:pt y="220" x="9"/>
                </a:lnTo>
                <a:lnTo>
                  <a:pt y="117" x="0"/>
                </a:lnTo>
                <a:lnTo>
                  <a:pt y="103" x="0"/>
                </a:lnTo>
                <a:lnTo>
                  <a:pt y="5" x="9"/>
                </a:lnTo>
                <a:lnTo>
                  <a:pt y="5" x="9"/>
                </a:lnTo>
                <a:lnTo>
                  <a:pt y="0" x="14"/>
                </a:lnTo>
                <a:lnTo>
                  <a:pt y="5" x="23"/>
                </a:lnTo>
                <a:lnTo>
                  <a:pt y="5" x="37"/>
                </a:lnTo>
                <a:lnTo>
                  <a:pt y="5" x="37"/>
                </a:lnTo>
                <a:lnTo>
                  <a:pt y="10" x="37"/>
                </a:lnTo>
                <a:lnTo>
                  <a:pt y="84" x="51"/>
                </a:lnTo>
                <a:lnTo>
                  <a:pt y="84" x="61"/>
                </a:lnTo>
                <a:lnTo>
                  <a:pt y="84" x="61"/>
                </a:lnTo>
                <a:lnTo>
                  <a:pt y="89" x="61"/>
                </a:lnTo>
                <a:lnTo>
                  <a:pt y="89" x="56"/>
                </a:lnTo>
                <a:lnTo>
                  <a:pt y="103" x="61"/>
                </a:lnTo>
                <a:lnTo>
                  <a:pt y="122" x="61"/>
                </a:lnTo>
              </a:path>
            </a:pathLst>
          </a:custGeom>
          <a:noFill/>
          <a:ln w="9525" cap="rnd">
            <a:solidFill>
              <a:srgbClr val="25221E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10" name="Shape 8310"/>
          <p:cNvSpPr/>
          <p:nvPr/>
        </p:nvSpPr>
        <p:spPr>
          <a:xfrm>
            <a:off y="2484436" x="7639050"/>
            <a:ext cy="119061" cx="273050"/>
          </a:xfrm>
          <a:custGeom>
            <a:pathLst>
              <a:path w="224" extrusionOk="0" h="93">
                <a:moveTo>
                  <a:pt y="42" x="220"/>
                </a:moveTo>
                <a:lnTo>
                  <a:pt y="37" x="201"/>
                </a:lnTo>
                <a:lnTo>
                  <a:pt y="37" x="173"/>
                </a:lnTo>
                <a:lnTo>
                  <a:pt y="37" x="159"/>
                </a:lnTo>
                <a:lnTo>
                  <a:pt y="37" x="149"/>
                </a:lnTo>
                <a:lnTo>
                  <a:pt y="42" x="42"/>
                </a:lnTo>
                <a:lnTo>
                  <a:pt y="0" x="33"/>
                </a:lnTo>
                <a:lnTo>
                  <a:pt y="0" x="33"/>
                </a:lnTo>
                <a:lnTo>
                  <a:pt y="0" x="28"/>
                </a:lnTo>
                <a:lnTo>
                  <a:pt y="0" x="23"/>
                </a:lnTo>
                <a:lnTo>
                  <a:pt y="0" x="14"/>
                </a:lnTo>
                <a:lnTo>
                  <a:pt y="0" x="14"/>
                </a:lnTo>
                <a:lnTo>
                  <a:pt y="0" x="14"/>
                </a:lnTo>
                <a:lnTo>
                  <a:pt y="37" x="9"/>
                </a:lnTo>
                <a:lnTo>
                  <a:pt y="37" x="9"/>
                </a:lnTo>
                <a:lnTo>
                  <a:pt y="42" x="19"/>
                </a:lnTo>
                <a:lnTo>
                  <a:pt y="47" x="0"/>
                </a:lnTo>
                <a:lnTo>
                  <a:pt y="47" x="0"/>
                </a:lnTo>
                <a:lnTo>
                  <a:pt y="47" x="19"/>
                </a:lnTo>
                <a:lnTo>
                  <a:pt y="56" x="9"/>
                </a:lnTo>
                <a:lnTo>
                  <a:pt y="56" x="9"/>
                </a:lnTo>
                <a:lnTo>
                  <a:pt y="93" x="14"/>
                </a:lnTo>
                <a:lnTo>
                  <a:pt y="93" x="14"/>
                </a:lnTo>
                <a:lnTo>
                  <a:pt y="93" x="14"/>
                </a:lnTo>
                <a:lnTo>
                  <a:pt y="93" x="23"/>
                </a:lnTo>
                <a:lnTo>
                  <a:pt y="93" x="28"/>
                </a:lnTo>
                <a:lnTo>
                  <a:pt y="93" x="33"/>
                </a:lnTo>
                <a:lnTo>
                  <a:pt y="89" x="33"/>
                </a:lnTo>
                <a:lnTo>
                  <a:pt y="47" x="42"/>
                </a:lnTo>
                <a:lnTo>
                  <a:pt y="56" x="149"/>
                </a:lnTo>
                <a:lnTo>
                  <a:pt y="56" x="159"/>
                </a:lnTo>
                <a:lnTo>
                  <a:pt y="56" x="173"/>
                </a:lnTo>
                <a:lnTo>
                  <a:pt y="56" x="201"/>
                </a:lnTo>
                <a:lnTo>
                  <a:pt y="51" x="220"/>
                </a:lnTo>
                <a:lnTo>
                  <a:pt y="51" x="224"/>
                </a:lnTo>
                <a:lnTo>
                  <a:pt y="47" x="224"/>
                </a:lnTo>
                <a:lnTo>
                  <a:pt y="47" x="224"/>
                </a:lnTo>
                <a:lnTo>
                  <a:pt y="47" x="224"/>
                </a:lnTo>
                <a:lnTo>
                  <a:pt y="47" x="224"/>
                </a:lnTo>
                <a:lnTo>
                  <a:pt y="47" x="224"/>
                </a:lnTo>
                <a:lnTo>
                  <a:pt y="42" x="224"/>
                </a:lnTo>
                <a:lnTo>
                  <a:pt y="42" x="220"/>
                </a:lnTo>
                <a:close/>
              </a:path>
            </a:pathLst>
          </a:custGeom>
          <a:solidFill>
            <a:srgbClr val="DEEEE5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11" name="Shape 8311"/>
          <p:cNvSpPr/>
          <p:nvPr/>
        </p:nvSpPr>
        <p:spPr>
          <a:xfrm>
            <a:off y="2484436" x="7639050"/>
            <a:ext cy="119061" cx="273050"/>
          </a:xfrm>
          <a:custGeom>
            <a:pathLst>
              <a:path w="224" extrusionOk="0" h="93">
                <a:moveTo>
                  <a:pt y="42" x="220"/>
                </a:moveTo>
                <a:lnTo>
                  <a:pt y="37" x="201"/>
                </a:lnTo>
                <a:lnTo>
                  <a:pt y="37" x="173"/>
                </a:lnTo>
                <a:lnTo>
                  <a:pt y="37" x="159"/>
                </a:lnTo>
                <a:lnTo>
                  <a:pt y="37" x="149"/>
                </a:lnTo>
                <a:lnTo>
                  <a:pt y="42" x="42"/>
                </a:lnTo>
                <a:lnTo>
                  <a:pt y="0" x="33"/>
                </a:lnTo>
                <a:lnTo>
                  <a:pt y="0" x="33"/>
                </a:lnTo>
                <a:lnTo>
                  <a:pt y="0" x="28"/>
                </a:lnTo>
                <a:lnTo>
                  <a:pt y="0" x="23"/>
                </a:lnTo>
                <a:lnTo>
                  <a:pt y="0" x="14"/>
                </a:lnTo>
                <a:lnTo>
                  <a:pt y="0" x="14"/>
                </a:lnTo>
                <a:lnTo>
                  <a:pt y="0" x="14"/>
                </a:lnTo>
                <a:lnTo>
                  <a:pt y="37" x="9"/>
                </a:lnTo>
                <a:lnTo>
                  <a:pt y="37" x="9"/>
                </a:lnTo>
                <a:lnTo>
                  <a:pt y="42" x="19"/>
                </a:lnTo>
                <a:lnTo>
                  <a:pt y="47" x="0"/>
                </a:lnTo>
                <a:lnTo>
                  <a:pt y="47" x="0"/>
                </a:lnTo>
                <a:lnTo>
                  <a:pt y="47" x="19"/>
                </a:lnTo>
                <a:lnTo>
                  <a:pt y="56" x="9"/>
                </a:lnTo>
                <a:lnTo>
                  <a:pt y="56" x="9"/>
                </a:lnTo>
                <a:lnTo>
                  <a:pt y="93" x="14"/>
                </a:lnTo>
                <a:lnTo>
                  <a:pt y="93" x="14"/>
                </a:lnTo>
                <a:lnTo>
                  <a:pt y="93" x="14"/>
                </a:lnTo>
                <a:lnTo>
                  <a:pt y="93" x="23"/>
                </a:lnTo>
                <a:lnTo>
                  <a:pt y="93" x="28"/>
                </a:lnTo>
                <a:lnTo>
                  <a:pt y="93" x="33"/>
                </a:lnTo>
                <a:lnTo>
                  <a:pt y="89" x="33"/>
                </a:lnTo>
                <a:lnTo>
                  <a:pt y="47" x="42"/>
                </a:lnTo>
                <a:lnTo>
                  <a:pt y="56" x="149"/>
                </a:lnTo>
                <a:lnTo>
                  <a:pt y="56" x="159"/>
                </a:lnTo>
                <a:lnTo>
                  <a:pt y="56" x="173"/>
                </a:lnTo>
                <a:lnTo>
                  <a:pt y="56" x="201"/>
                </a:lnTo>
                <a:lnTo>
                  <a:pt y="51" x="220"/>
                </a:lnTo>
                <a:lnTo>
                  <a:pt y="51" x="224"/>
                </a:lnTo>
                <a:lnTo>
                  <a:pt y="47" x="224"/>
                </a:lnTo>
                <a:lnTo>
                  <a:pt y="47" x="224"/>
                </a:lnTo>
                <a:lnTo>
                  <a:pt y="47" x="224"/>
                </a:lnTo>
                <a:lnTo>
                  <a:pt y="47" x="224"/>
                </a:lnTo>
                <a:lnTo>
                  <a:pt y="47" x="224"/>
                </a:lnTo>
                <a:lnTo>
                  <a:pt y="42" x="224"/>
                </a:lnTo>
                <a:lnTo>
                  <a:pt y="42" x="220"/>
                </a:lnTo>
              </a:path>
            </a:pathLst>
          </a:custGeom>
          <a:noFill/>
          <a:ln w="9525" cap="rnd">
            <a:solidFill>
              <a:srgbClr val="25221E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12" name="Shape 8312"/>
          <p:cNvSpPr/>
          <p:nvPr/>
        </p:nvSpPr>
        <p:spPr>
          <a:xfrm>
            <a:off y="2530475" x="7799386"/>
            <a:ext cy="26986" cx="60324"/>
          </a:xfrm>
          <a:custGeom>
            <a:pathLst>
              <a:path w="51" extrusionOk="0" h="19">
                <a:moveTo>
                  <a:pt y="10" x="0"/>
                </a:moveTo>
                <a:lnTo>
                  <a:pt y="14" x="14"/>
                </a:lnTo>
                <a:lnTo>
                  <a:pt y="19" x="37"/>
                </a:lnTo>
                <a:lnTo>
                  <a:pt y="14" x="47"/>
                </a:lnTo>
                <a:lnTo>
                  <a:pt y="10" x="51"/>
                </a:lnTo>
                <a:lnTo>
                  <a:pt y="5" x="47"/>
                </a:lnTo>
                <a:lnTo>
                  <a:pt y="0" x="37"/>
                </a:lnTo>
                <a:lnTo>
                  <a:pt y="0" x="14"/>
                </a:lnTo>
                <a:lnTo>
                  <a:pt y="10" x="0"/>
                </a:lnTo>
                <a:close/>
              </a:path>
            </a:pathLst>
          </a:custGeom>
          <a:solidFill>
            <a:srgbClr val="DEEEE5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13" name="Shape 8313"/>
          <p:cNvSpPr/>
          <p:nvPr/>
        </p:nvSpPr>
        <p:spPr>
          <a:xfrm>
            <a:off y="2530475" x="7799386"/>
            <a:ext cy="26986" cx="60324"/>
          </a:xfrm>
          <a:custGeom>
            <a:pathLst>
              <a:path w="51" extrusionOk="0" h="19">
                <a:moveTo>
                  <a:pt y="10" x="0"/>
                </a:moveTo>
                <a:lnTo>
                  <a:pt y="14" x="14"/>
                </a:lnTo>
                <a:lnTo>
                  <a:pt y="19" x="37"/>
                </a:lnTo>
                <a:lnTo>
                  <a:pt y="14" x="47"/>
                </a:lnTo>
                <a:lnTo>
                  <a:pt y="10" x="51"/>
                </a:lnTo>
                <a:lnTo>
                  <a:pt y="5" x="47"/>
                </a:lnTo>
                <a:lnTo>
                  <a:pt y="0" x="37"/>
                </a:lnTo>
                <a:lnTo>
                  <a:pt y="0" x="14"/>
                </a:lnTo>
                <a:lnTo>
                  <a:pt y="10" x="0"/>
                </a:lnTo>
              </a:path>
            </a:pathLst>
          </a:custGeom>
          <a:noFill/>
          <a:ln w="9525" cap="rnd">
            <a:solidFill>
              <a:srgbClr val="25221E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14" name="Shape 8314"/>
          <p:cNvSpPr/>
          <p:nvPr/>
        </p:nvSpPr>
        <p:spPr>
          <a:xfrm>
            <a:off y="2462211" x="5286375"/>
            <a:ext cy="273050" cx="73025"/>
          </a:xfrm>
          <a:custGeom>
            <a:pathLst>
              <a:path w="61" extrusionOk="0" h="211">
                <a:moveTo>
                  <a:pt y="117" x="61"/>
                </a:moveTo>
                <a:lnTo>
                  <a:pt y="131" x="56"/>
                </a:lnTo>
                <a:lnTo>
                  <a:pt y="131" x="61"/>
                </a:lnTo>
                <a:lnTo>
                  <a:pt y="131" x="61"/>
                </a:lnTo>
                <a:lnTo>
                  <a:pt y="131" x="61"/>
                </a:lnTo>
                <a:lnTo>
                  <a:pt y="131" x="51"/>
                </a:lnTo>
                <a:lnTo>
                  <a:pt y="206" x="42"/>
                </a:lnTo>
                <a:lnTo>
                  <a:pt y="206" x="37"/>
                </a:lnTo>
                <a:lnTo>
                  <a:pt y="211" x="37"/>
                </a:lnTo>
                <a:lnTo>
                  <a:pt y="211" x="23"/>
                </a:lnTo>
                <a:lnTo>
                  <a:pt y="211" x="14"/>
                </a:lnTo>
                <a:lnTo>
                  <a:pt y="211" x="9"/>
                </a:lnTo>
                <a:lnTo>
                  <a:pt y="211" x="9"/>
                </a:lnTo>
                <a:lnTo>
                  <a:pt y="113" x="0"/>
                </a:lnTo>
                <a:lnTo>
                  <a:pt y="98" x="0"/>
                </a:lnTo>
                <a:lnTo>
                  <a:pt y="0" x="9"/>
                </a:lnTo>
                <a:lnTo>
                  <a:pt y="0" x="9"/>
                </a:lnTo>
                <a:lnTo>
                  <a:pt y="0" x="14"/>
                </a:lnTo>
                <a:lnTo>
                  <a:pt y="0" x="23"/>
                </a:lnTo>
                <a:lnTo>
                  <a:pt y="5" x="37"/>
                </a:lnTo>
                <a:lnTo>
                  <a:pt y="5" x="37"/>
                </a:lnTo>
                <a:lnTo>
                  <a:pt y="5" x="42"/>
                </a:lnTo>
                <a:lnTo>
                  <a:pt y="80" x="51"/>
                </a:lnTo>
                <a:lnTo>
                  <a:pt y="80" x="61"/>
                </a:lnTo>
                <a:lnTo>
                  <a:pt y="80" x="61"/>
                </a:lnTo>
                <a:lnTo>
                  <a:pt y="84" x="61"/>
                </a:lnTo>
                <a:lnTo>
                  <a:pt y="84" x="56"/>
                </a:lnTo>
                <a:lnTo>
                  <a:pt y="98" x="61"/>
                </a:lnTo>
                <a:lnTo>
                  <a:pt y="117" x="61"/>
                </a:lnTo>
                <a:close/>
              </a:path>
            </a:pathLst>
          </a:custGeom>
          <a:solidFill>
            <a:srgbClr val="DEEEE5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15" name="Shape 8315"/>
          <p:cNvSpPr/>
          <p:nvPr/>
        </p:nvSpPr>
        <p:spPr>
          <a:xfrm>
            <a:off y="2462211" x="5286375"/>
            <a:ext cy="273050" cx="73025"/>
          </a:xfrm>
          <a:custGeom>
            <a:pathLst>
              <a:path w="61" extrusionOk="0" h="211">
                <a:moveTo>
                  <a:pt y="117" x="61"/>
                </a:moveTo>
                <a:lnTo>
                  <a:pt y="131" x="56"/>
                </a:lnTo>
                <a:lnTo>
                  <a:pt y="131" x="61"/>
                </a:lnTo>
                <a:lnTo>
                  <a:pt y="131" x="61"/>
                </a:lnTo>
                <a:lnTo>
                  <a:pt y="131" x="61"/>
                </a:lnTo>
                <a:lnTo>
                  <a:pt y="131" x="51"/>
                </a:lnTo>
                <a:lnTo>
                  <a:pt y="206" x="42"/>
                </a:lnTo>
                <a:lnTo>
                  <a:pt y="206" x="37"/>
                </a:lnTo>
                <a:lnTo>
                  <a:pt y="211" x="37"/>
                </a:lnTo>
                <a:lnTo>
                  <a:pt y="211" x="23"/>
                </a:lnTo>
                <a:lnTo>
                  <a:pt y="211" x="14"/>
                </a:lnTo>
                <a:lnTo>
                  <a:pt y="211" x="9"/>
                </a:lnTo>
                <a:lnTo>
                  <a:pt y="211" x="9"/>
                </a:lnTo>
                <a:lnTo>
                  <a:pt y="113" x="0"/>
                </a:lnTo>
                <a:lnTo>
                  <a:pt y="98" x="0"/>
                </a:lnTo>
                <a:lnTo>
                  <a:pt y="0" x="9"/>
                </a:lnTo>
                <a:lnTo>
                  <a:pt y="0" x="9"/>
                </a:lnTo>
                <a:lnTo>
                  <a:pt y="0" x="14"/>
                </a:lnTo>
                <a:lnTo>
                  <a:pt y="0" x="23"/>
                </a:lnTo>
                <a:lnTo>
                  <a:pt y="5" x="37"/>
                </a:lnTo>
                <a:lnTo>
                  <a:pt y="5" x="37"/>
                </a:lnTo>
                <a:lnTo>
                  <a:pt y="5" x="42"/>
                </a:lnTo>
                <a:lnTo>
                  <a:pt y="80" x="51"/>
                </a:lnTo>
                <a:lnTo>
                  <a:pt y="80" x="61"/>
                </a:lnTo>
                <a:lnTo>
                  <a:pt y="80" x="61"/>
                </a:lnTo>
                <a:lnTo>
                  <a:pt y="84" x="61"/>
                </a:lnTo>
                <a:lnTo>
                  <a:pt y="84" x="56"/>
                </a:lnTo>
                <a:lnTo>
                  <a:pt y="98" x="61"/>
                </a:lnTo>
                <a:lnTo>
                  <a:pt y="117" x="61"/>
                </a:lnTo>
              </a:path>
            </a:pathLst>
          </a:custGeom>
          <a:noFill/>
          <a:ln w="9525" cap="rnd">
            <a:solidFill>
              <a:srgbClr val="25221E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16" name="Shape 8316"/>
          <p:cNvSpPr/>
          <p:nvPr/>
        </p:nvSpPr>
        <p:spPr>
          <a:xfrm>
            <a:off y="2540000" x="5143500"/>
            <a:ext cy="115887" cx="271461"/>
          </a:xfrm>
          <a:custGeom>
            <a:pathLst>
              <a:path w="224" extrusionOk="0" h="89">
                <a:moveTo>
                  <a:pt y="42" x="220"/>
                </a:moveTo>
                <a:lnTo>
                  <a:pt y="37" x="201"/>
                </a:lnTo>
                <a:lnTo>
                  <a:pt y="37" x="173"/>
                </a:lnTo>
                <a:lnTo>
                  <a:pt y="37" x="164"/>
                </a:lnTo>
                <a:lnTo>
                  <a:pt y="37" x="154"/>
                </a:lnTo>
                <a:lnTo>
                  <a:pt y="42" x="42"/>
                </a:lnTo>
                <a:lnTo>
                  <a:pt y="0" x="33"/>
                </a:lnTo>
                <a:lnTo>
                  <a:pt y="0" x="33"/>
                </a:lnTo>
                <a:lnTo>
                  <a:pt y="0" x="28"/>
                </a:lnTo>
                <a:lnTo>
                  <a:pt y="0" x="23"/>
                </a:lnTo>
                <a:lnTo>
                  <a:pt y="0" x="14"/>
                </a:lnTo>
                <a:lnTo>
                  <a:pt y="0" x="14"/>
                </a:lnTo>
                <a:lnTo>
                  <a:pt y="0" x="14"/>
                </a:lnTo>
                <a:lnTo>
                  <a:pt y="33" x="9"/>
                </a:lnTo>
                <a:lnTo>
                  <a:pt y="37" x="9"/>
                </a:lnTo>
                <a:lnTo>
                  <a:pt y="42" x="19"/>
                </a:lnTo>
                <a:lnTo>
                  <a:pt y="47" x="0"/>
                </a:lnTo>
                <a:lnTo>
                  <a:pt y="47" x="0"/>
                </a:lnTo>
                <a:lnTo>
                  <a:pt y="47" x="19"/>
                </a:lnTo>
                <a:lnTo>
                  <a:pt y="52" x="9"/>
                </a:lnTo>
                <a:lnTo>
                  <a:pt y="56" x="9"/>
                </a:lnTo>
                <a:lnTo>
                  <a:pt y="89" x="14"/>
                </a:lnTo>
                <a:lnTo>
                  <a:pt y="89" x="14"/>
                </a:lnTo>
                <a:lnTo>
                  <a:pt y="89" x="14"/>
                </a:lnTo>
                <a:lnTo>
                  <a:pt y="89" x="23"/>
                </a:lnTo>
                <a:lnTo>
                  <a:pt y="89" x="28"/>
                </a:lnTo>
                <a:lnTo>
                  <a:pt y="89" x="33"/>
                </a:lnTo>
                <a:lnTo>
                  <a:pt y="89" x="33"/>
                </a:lnTo>
                <a:lnTo>
                  <a:pt y="47" x="42"/>
                </a:lnTo>
                <a:lnTo>
                  <a:pt y="52" x="154"/>
                </a:lnTo>
                <a:lnTo>
                  <a:pt y="52" x="159"/>
                </a:lnTo>
                <a:lnTo>
                  <a:pt y="52" x="173"/>
                </a:lnTo>
                <a:lnTo>
                  <a:pt y="52" x="201"/>
                </a:lnTo>
                <a:lnTo>
                  <a:pt y="52" x="220"/>
                </a:lnTo>
                <a:lnTo>
                  <a:pt y="47" x="224"/>
                </a:lnTo>
                <a:lnTo>
                  <a:pt y="47" x="224"/>
                </a:lnTo>
                <a:lnTo>
                  <a:pt y="47" x="224"/>
                </a:lnTo>
                <a:lnTo>
                  <a:pt y="47" x="224"/>
                </a:lnTo>
                <a:lnTo>
                  <a:pt y="47" x="224"/>
                </a:lnTo>
                <a:lnTo>
                  <a:pt y="47" x="224"/>
                </a:lnTo>
                <a:lnTo>
                  <a:pt y="42" x="224"/>
                </a:lnTo>
                <a:lnTo>
                  <a:pt y="42" x="220"/>
                </a:lnTo>
                <a:close/>
              </a:path>
            </a:pathLst>
          </a:custGeom>
          <a:solidFill>
            <a:srgbClr val="DEEEE5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17" name="Shape 8317"/>
          <p:cNvSpPr/>
          <p:nvPr/>
        </p:nvSpPr>
        <p:spPr>
          <a:xfrm>
            <a:off y="2540000" x="5143500"/>
            <a:ext cy="115887" cx="271461"/>
          </a:xfrm>
          <a:custGeom>
            <a:pathLst>
              <a:path w="224" extrusionOk="0" h="89">
                <a:moveTo>
                  <a:pt y="42" x="220"/>
                </a:moveTo>
                <a:lnTo>
                  <a:pt y="37" x="201"/>
                </a:lnTo>
                <a:lnTo>
                  <a:pt y="37" x="173"/>
                </a:lnTo>
                <a:lnTo>
                  <a:pt y="37" x="164"/>
                </a:lnTo>
                <a:lnTo>
                  <a:pt y="37" x="154"/>
                </a:lnTo>
                <a:lnTo>
                  <a:pt y="42" x="42"/>
                </a:lnTo>
                <a:lnTo>
                  <a:pt y="0" x="33"/>
                </a:lnTo>
                <a:lnTo>
                  <a:pt y="0" x="33"/>
                </a:lnTo>
                <a:lnTo>
                  <a:pt y="0" x="28"/>
                </a:lnTo>
                <a:lnTo>
                  <a:pt y="0" x="23"/>
                </a:lnTo>
                <a:lnTo>
                  <a:pt y="0" x="14"/>
                </a:lnTo>
                <a:lnTo>
                  <a:pt y="0" x="14"/>
                </a:lnTo>
                <a:lnTo>
                  <a:pt y="0" x="14"/>
                </a:lnTo>
                <a:lnTo>
                  <a:pt y="33" x="9"/>
                </a:lnTo>
                <a:lnTo>
                  <a:pt y="37" x="9"/>
                </a:lnTo>
                <a:lnTo>
                  <a:pt y="42" x="19"/>
                </a:lnTo>
                <a:lnTo>
                  <a:pt y="47" x="0"/>
                </a:lnTo>
                <a:lnTo>
                  <a:pt y="47" x="0"/>
                </a:lnTo>
                <a:lnTo>
                  <a:pt y="47" x="19"/>
                </a:lnTo>
                <a:lnTo>
                  <a:pt y="52" x="9"/>
                </a:lnTo>
                <a:lnTo>
                  <a:pt y="56" x="9"/>
                </a:lnTo>
                <a:lnTo>
                  <a:pt y="89" x="14"/>
                </a:lnTo>
                <a:lnTo>
                  <a:pt y="89" x="14"/>
                </a:lnTo>
                <a:lnTo>
                  <a:pt y="89" x="14"/>
                </a:lnTo>
                <a:lnTo>
                  <a:pt y="89" x="23"/>
                </a:lnTo>
                <a:lnTo>
                  <a:pt y="89" x="28"/>
                </a:lnTo>
                <a:lnTo>
                  <a:pt y="89" x="33"/>
                </a:lnTo>
                <a:lnTo>
                  <a:pt y="89" x="33"/>
                </a:lnTo>
                <a:lnTo>
                  <a:pt y="47" x="42"/>
                </a:lnTo>
                <a:lnTo>
                  <a:pt y="52" x="154"/>
                </a:lnTo>
                <a:lnTo>
                  <a:pt y="52" x="159"/>
                </a:lnTo>
                <a:lnTo>
                  <a:pt y="52" x="173"/>
                </a:lnTo>
                <a:lnTo>
                  <a:pt y="52" x="201"/>
                </a:lnTo>
                <a:lnTo>
                  <a:pt y="52" x="220"/>
                </a:lnTo>
                <a:lnTo>
                  <a:pt y="47" x="224"/>
                </a:lnTo>
                <a:lnTo>
                  <a:pt y="47" x="224"/>
                </a:lnTo>
                <a:lnTo>
                  <a:pt y="47" x="224"/>
                </a:lnTo>
                <a:lnTo>
                  <a:pt y="47" x="224"/>
                </a:lnTo>
                <a:lnTo>
                  <a:pt y="47" x="224"/>
                </a:lnTo>
                <a:lnTo>
                  <a:pt y="47" x="224"/>
                </a:lnTo>
                <a:lnTo>
                  <a:pt y="42" x="224"/>
                </a:lnTo>
                <a:lnTo>
                  <a:pt y="42" x="220"/>
                </a:lnTo>
              </a:path>
            </a:pathLst>
          </a:custGeom>
          <a:noFill/>
          <a:ln w="9525" cap="rnd">
            <a:solidFill>
              <a:srgbClr val="25221E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18" name="Shape 8318"/>
          <p:cNvSpPr/>
          <p:nvPr/>
        </p:nvSpPr>
        <p:spPr>
          <a:xfrm>
            <a:off y="2589211" x="5308600"/>
            <a:ext cy="19049" cx="55561"/>
          </a:xfrm>
          <a:custGeom>
            <a:pathLst>
              <a:path w="46" extrusionOk="0" h="15">
                <a:moveTo>
                  <a:pt y="10" x="0"/>
                </a:moveTo>
                <a:lnTo>
                  <a:pt y="15" x="9"/>
                </a:lnTo>
                <a:lnTo>
                  <a:pt y="15" x="32"/>
                </a:lnTo>
                <a:lnTo>
                  <a:pt y="15" x="42"/>
                </a:lnTo>
                <a:lnTo>
                  <a:pt y="10" x="46"/>
                </a:lnTo>
                <a:lnTo>
                  <a:pt y="0" x="42"/>
                </a:lnTo>
                <a:lnTo>
                  <a:pt y="0" x="32"/>
                </a:lnTo>
                <a:lnTo>
                  <a:pt y="0" x="9"/>
                </a:lnTo>
                <a:lnTo>
                  <a:pt y="10" x="0"/>
                </a:lnTo>
                <a:close/>
              </a:path>
            </a:pathLst>
          </a:custGeom>
          <a:solidFill>
            <a:srgbClr val="DEEEE5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19" name="Shape 8319"/>
          <p:cNvSpPr/>
          <p:nvPr/>
        </p:nvSpPr>
        <p:spPr>
          <a:xfrm>
            <a:off y="2589211" x="5308600"/>
            <a:ext cy="19049" cx="55561"/>
          </a:xfrm>
          <a:custGeom>
            <a:pathLst>
              <a:path w="46" extrusionOk="0" h="15">
                <a:moveTo>
                  <a:pt y="10" x="0"/>
                </a:moveTo>
                <a:lnTo>
                  <a:pt y="15" x="9"/>
                </a:lnTo>
                <a:lnTo>
                  <a:pt y="15" x="32"/>
                </a:lnTo>
                <a:lnTo>
                  <a:pt y="15" x="42"/>
                </a:lnTo>
                <a:lnTo>
                  <a:pt y="10" x="46"/>
                </a:lnTo>
                <a:lnTo>
                  <a:pt y="0" x="42"/>
                </a:lnTo>
                <a:lnTo>
                  <a:pt y="0" x="32"/>
                </a:lnTo>
                <a:lnTo>
                  <a:pt y="0" x="9"/>
                </a:lnTo>
                <a:lnTo>
                  <a:pt y="10" x="0"/>
                </a:lnTo>
              </a:path>
            </a:pathLst>
          </a:custGeom>
          <a:noFill/>
          <a:ln w="9525" cap="rnd">
            <a:solidFill>
              <a:srgbClr val="25221E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20" name="Shape 8320"/>
          <p:cNvSpPr/>
          <p:nvPr/>
        </p:nvSpPr>
        <p:spPr>
          <a:xfrm>
            <a:off y="2530475" x="1487487"/>
            <a:ext cy="190499" cx="219074"/>
          </a:xfrm>
          <a:custGeom>
            <a:pathLst>
              <a:path w="182" extrusionOk="0" h="149">
                <a:moveTo>
                  <a:pt y="103" x="121"/>
                </a:moveTo>
                <a:lnTo>
                  <a:pt y="89" x="126"/>
                </a:lnTo>
                <a:lnTo>
                  <a:pt y="89" x="131"/>
                </a:lnTo>
                <a:lnTo>
                  <a:pt y="89" x="131"/>
                </a:lnTo>
                <a:lnTo>
                  <a:pt y="89" x="131"/>
                </a:lnTo>
                <a:lnTo>
                  <a:pt y="84" x="131"/>
                </a:lnTo>
                <a:lnTo>
                  <a:pt y="28" x="177"/>
                </a:lnTo>
                <a:lnTo>
                  <a:pt y="28" x="182"/>
                </a:lnTo>
                <a:lnTo>
                  <a:pt y="23" x="177"/>
                </a:lnTo>
                <a:lnTo>
                  <a:pt y="14" x="173"/>
                </a:lnTo>
                <a:lnTo>
                  <a:pt y="4" x="168"/>
                </a:lnTo>
                <a:lnTo>
                  <a:pt y="0" x="168"/>
                </a:lnTo>
                <a:lnTo>
                  <a:pt y="4" x="163"/>
                </a:lnTo>
                <a:lnTo>
                  <a:pt y="56" x="79"/>
                </a:lnTo>
                <a:lnTo>
                  <a:pt y="61" x="70"/>
                </a:lnTo>
                <a:lnTo>
                  <a:pt y="126" x="0"/>
                </a:lnTo>
                <a:lnTo>
                  <a:pt y="131" x="0"/>
                </a:lnTo>
                <a:lnTo>
                  <a:pt y="131" x="0"/>
                </a:lnTo>
                <a:lnTo>
                  <a:pt y="140" x="4"/>
                </a:lnTo>
                <a:lnTo>
                  <a:pt y="149" x="14"/>
                </a:lnTo>
                <a:lnTo>
                  <a:pt y="149" x="18"/>
                </a:lnTo>
                <a:lnTo>
                  <a:pt y="149" x="18"/>
                </a:lnTo>
                <a:lnTo>
                  <a:pt y="117" x="84"/>
                </a:lnTo>
                <a:lnTo>
                  <a:pt y="121" x="88"/>
                </a:lnTo>
                <a:lnTo>
                  <a:pt y="121" x="93"/>
                </a:lnTo>
                <a:lnTo>
                  <a:pt y="117" x="93"/>
                </a:lnTo>
                <a:lnTo>
                  <a:pt y="112" x="88"/>
                </a:lnTo>
                <a:lnTo>
                  <a:pt y="112" x="107"/>
                </a:lnTo>
                <a:lnTo>
                  <a:pt y="103" x="121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21" name="Shape 8321"/>
          <p:cNvSpPr/>
          <p:nvPr/>
        </p:nvSpPr>
        <p:spPr>
          <a:xfrm>
            <a:off y="2530475" x="1487487"/>
            <a:ext cy="190499" cx="219074"/>
          </a:xfrm>
          <a:custGeom>
            <a:pathLst>
              <a:path w="182" extrusionOk="0" h="149">
                <a:moveTo>
                  <a:pt y="103" x="121"/>
                </a:moveTo>
                <a:lnTo>
                  <a:pt y="89" x="126"/>
                </a:lnTo>
                <a:lnTo>
                  <a:pt y="89" x="131"/>
                </a:lnTo>
                <a:lnTo>
                  <a:pt y="89" x="131"/>
                </a:lnTo>
                <a:lnTo>
                  <a:pt y="89" x="131"/>
                </a:lnTo>
                <a:lnTo>
                  <a:pt y="84" x="131"/>
                </a:lnTo>
                <a:lnTo>
                  <a:pt y="28" x="177"/>
                </a:lnTo>
                <a:lnTo>
                  <a:pt y="28" x="182"/>
                </a:lnTo>
                <a:lnTo>
                  <a:pt y="23" x="177"/>
                </a:lnTo>
                <a:lnTo>
                  <a:pt y="14" x="173"/>
                </a:lnTo>
                <a:lnTo>
                  <a:pt y="4" x="168"/>
                </a:lnTo>
                <a:lnTo>
                  <a:pt y="0" x="168"/>
                </a:lnTo>
                <a:lnTo>
                  <a:pt y="4" x="163"/>
                </a:lnTo>
                <a:lnTo>
                  <a:pt y="56" x="79"/>
                </a:lnTo>
                <a:lnTo>
                  <a:pt y="61" x="70"/>
                </a:lnTo>
                <a:lnTo>
                  <a:pt y="126" x="0"/>
                </a:lnTo>
                <a:lnTo>
                  <a:pt y="131" x="0"/>
                </a:lnTo>
                <a:lnTo>
                  <a:pt y="131" x="0"/>
                </a:lnTo>
                <a:lnTo>
                  <a:pt y="140" x="4"/>
                </a:lnTo>
                <a:lnTo>
                  <a:pt y="149" x="14"/>
                </a:lnTo>
                <a:lnTo>
                  <a:pt y="149" x="18"/>
                </a:lnTo>
                <a:lnTo>
                  <a:pt y="149" x="18"/>
                </a:lnTo>
                <a:lnTo>
                  <a:pt y="117" x="84"/>
                </a:lnTo>
                <a:lnTo>
                  <a:pt y="121" x="88"/>
                </a:lnTo>
                <a:lnTo>
                  <a:pt y="121" x="93"/>
                </a:lnTo>
                <a:lnTo>
                  <a:pt y="117" x="93"/>
                </a:lnTo>
                <a:lnTo>
                  <a:pt y="112" x="88"/>
                </a:lnTo>
                <a:lnTo>
                  <a:pt y="112" x="107"/>
                </a:lnTo>
                <a:lnTo>
                  <a:pt y="103" x="121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22" name="Shape 8322"/>
          <p:cNvSpPr/>
          <p:nvPr/>
        </p:nvSpPr>
        <p:spPr>
          <a:xfrm>
            <a:off y="2462211" x="1457325"/>
            <a:ext cy="254000" cx="196850"/>
          </a:xfrm>
          <a:custGeom>
            <a:pathLst>
              <a:path w="164" extrusionOk="0" h="197">
                <a:moveTo>
                  <a:pt y="192" x="155"/>
                </a:moveTo>
                <a:lnTo>
                  <a:pt y="178" x="145"/>
                </a:lnTo>
                <a:lnTo>
                  <a:pt y="159" x="127"/>
                </a:lnTo>
                <a:lnTo>
                  <a:pt y="150" x="117"/>
                </a:lnTo>
                <a:lnTo>
                  <a:pt y="141" x="112"/>
                </a:lnTo>
                <a:lnTo>
                  <a:pt y="52" x="52"/>
                </a:lnTo>
                <a:lnTo>
                  <a:pt y="66" x="14"/>
                </a:lnTo>
                <a:lnTo>
                  <a:pt y="66" x="14"/>
                </a:lnTo>
                <a:lnTo>
                  <a:pt y="66" x="10"/>
                </a:lnTo>
                <a:lnTo>
                  <a:pt y="61" x="5"/>
                </a:lnTo>
                <a:lnTo>
                  <a:pt y="56" x="0"/>
                </a:lnTo>
                <a:lnTo>
                  <a:pt y="52" x="0"/>
                </a:lnTo>
                <a:lnTo>
                  <a:pt y="52" x="0"/>
                </a:lnTo>
                <a:lnTo>
                  <a:pt y="33" x="28"/>
                </a:lnTo>
                <a:lnTo>
                  <a:pt y="28" x="28"/>
                </a:lnTo>
                <a:lnTo>
                  <a:pt y="33" x="38"/>
                </a:lnTo>
                <a:lnTo>
                  <a:pt y="14" x="28"/>
                </a:lnTo>
                <a:lnTo>
                  <a:pt y="14" x="28"/>
                </a:lnTo>
                <a:lnTo>
                  <a:pt y="28" x="42"/>
                </a:lnTo>
                <a:lnTo>
                  <a:pt y="19" x="42"/>
                </a:lnTo>
                <a:lnTo>
                  <a:pt y="19" x="42"/>
                </a:lnTo>
                <a:lnTo>
                  <a:pt y="0" x="70"/>
                </a:lnTo>
                <a:lnTo>
                  <a:pt y="0" x="75"/>
                </a:lnTo>
                <a:lnTo>
                  <a:pt y="0" x="75"/>
                </a:lnTo>
                <a:lnTo>
                  <a:pt y="5" x="80"/>
                </a:lnTo>
                <a:lnTo>
                  <a:pt y="14" x="80"/>
                </a:lnTo>
                <a:lnTo>
                  <a:pt y="14" x="84"/>
                </a:lnTo>
                <a:lnTo>
                  <a:pt y="14" x="80"/>
                </a:lnTo>
                <a:lnTo>
                  <a:pt y="47" x="56"/>
                </a:lnTo>
                <a:lnTo>
                  <a:pt y="131" x="127"/>
                </a:lnTo>
                <a:lnTo>
                  <a:pt y="136" x="131"/>
                </a:lnTo>
                <a:lnTo>
                  <a:pt y="150" x="141"/>
                </a:lnTo>
                <a:lnTo>
                  <a:pt y="169" x="155"/>
                </a:lnTo>
                <a:lnTo>
                  <a:pt y="187" x="164"/>
                </a:lnTo>
                <a:lnTo>
                  <a:pt y="192" x="164"/>
                </a:lnTo>
                <a:lnTo>
                  <a:pt y="197" x="164"/>
                </a:lnTo>
                <a:lnTo>
                  <a:pt y="197" x="164"/>
                </a:lnTo>
                <a:lnTo>
                  <a:pt y="197" x="164"/>
                </a:lnTo>
                <a:lnTo>
                  <a:pt y="197" x="164"/>
                </a:lnTo>
                <a:lnTo>
                  <a:pt y="197" x="164"/>
                </a:lnTo>
                <a:lnTo>
                  <a:pt y="192" x="159"/>
                </a:lnTo>
                <a:lnTo>
                  <a:pt y="192" x="155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23" name="Shape 8323"/>
          <p:cNvSpPr/>
          <p:nvPr/>
        </p:nvSpPr>
        <p:spPr>
          <a:xfrm>
            <a:off y="2462211" x="1457325"/>
            <a:ext cy="254000" cx="196850"/>
          </a:xfrm>
          <a:custGeom>
            <a:pathLst>
              <a:path w="164" extrusionOk="0" h="197">
                <a:moveTo>
                  <a:pt y="192" x="155"/>
                </a:moveTo>
                <a:lnTo>
                  <a:pt y="178" x="145"/>
                </a:lnTo>
                <a:lnTo>
                  <a:pt y="159" x="127"/>
                </a:lnTo>
                <a:lnTo>
                  <a:pt y="150" x="117"/>
                </a:lnTo>
                <a:lnTo>
                  <a:pt y="141" x="112"/>
                </a:lnTo>
                <a:lnTo>
                  <a:pt y="52" x="52"/>
                </a:lnTo>
                <a:lnTo>
                  <a:pt y="66" x="14"/>
                </a:lnTo>
                <a:lnTo>
                  <a:pt y="66" x="14"/>
                </a:lnTo>
                <a:lnTo>
                  <a:pt y="66" x="10"/>
                </a:lnTo>
                <a:lnTo>
                  <a:pt y="61" x="5"/>
                </a:lnTo>
                <a:lnTo>
                  <a:pt y="56" x="0"/>
                </a:lnTo>
                <a:lnTo>
                  <a:pt y="52" x="0"/>
                </a:lnTo>
                <a:lnTo>
                  <a:pt y="52" x="0"/>
                </a:lnTo>
                <a:lnTo>
                  <a:pt y="33" x="28"/>
                </a:lnTo>
                <a:lnTo>
                  <a:pt y="28" x="28"/>
                </a:lnTo>
                <a:lnTo>
                  <a:pt y="33" x="38"/>
                </a:lnTo>
                <a:lnTo>
                  <a:pt y="14" x="28"/>
                </a:lnTo>
                <a:lnTo>
                  <a:pt y="14" x="28"/>
                </a:lnTo>
                <a:lnTo>
                  <a:pt y="28" x="42"/>
                </a:lnTo>
                <a:lnTo>
                  <a:pt y="19" x="42"/>
                </a:lnTo>
                <a:lnTo>
                  <a:pt y="19" x="42"/>
                </a:lnTo>
                <a:lnTo>
                  <a:pt y="0" x="70"/>
                </a:lnTo>
                <a:lnTo>
                  <a:pt y="0" x="75"/>
                </a:lnTo>
                <a:lnTo>
                  <a:pt y="0" x="75"/>
                </a:lnTo>
                <a:lnTo>
                  <a:pt y="5" x="80"/>
                </a:lnTo>
                <a:lnTo>
                  <a:pt y="14" x="80"/>
                </a:lnTo>
                <a:lnTo>
                  <a:pt y="14" x="84"/>
                </a:lnTo>
                <a:lnTo>
                  <a:pt y="14" x="80"/>
                </a:lnTo>
                <a:lnTo>
                  <a:pt y="47" x="56"/>
                </a:lnTo>
                <a:lnTo>
                  <a:pt y="131" x="127"/>
                </a:lnTo>
                <a:lnTo>
                  <a:pt y="136" x="131"/>
                </a:lnTo>
                <a:lnTo>
                  <a:pt y="150" x="141"/>
                </a:lnTo>
                <a:lnTo>
                  <a:pt y="169" x="155"/>
                </a:lnTo>
                <a:lnTo>
                  <a:pt y="187" x="164"/>
                </a:lnTo>
                <a:lnTo>
                  <a:pt y="192" x="164"/>
                </a:lnTo>
                <a:lnTo>
                  <a:pt y="197" x="164"/>
                </a:lnTo>
                <a:lnTo>
                  <a:pt y="197" x="164"/>
                </a:lnTo>
                <a:lnTo>
                  <a:pt y="197" x="164"/>
                </a:lnTo>
                <a:lnTo>
                  <a:pt y="197" x="164"/>
                </a:lnTo>
                <a:lnTo>
                  <a:pt y="197" x="164"/>
                </a:lnTo>
                <a:lnTo>
                  <a:pt y="192" x="159"/>
                </a:lnTo>
                <a:lnTo>
                  <a:pt y="192" x="155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24" name="Shape 8324"/>
          <p:cNvSpPr/>
          <p:nvPr/>
        </p:nvSpPr>
        <p:spPr>
          <a:xfrm>
            <a:off y="2620961" x="1587500"/>
            <a:ext cy="46036" cx="39686"/>
          </a:xfrm>
          <a:custGeom>
            <a:pathLst>
              <a:path w="33" extrusionOk="0" h="37">
                <a:moveTo>
                  <a:pt y="0" x="0"/>
                </a:moveTo>
                <a:lnTo>
                  <a:pt y="5" x="14"/>
                </a:lnTo>
                <a:lnTo>
                  <a:pt y="23" x="28"/>
                </a:lnTo>
                <a:lnTo>
                  <a:pt y="33" x="33"/>
                </a:lnTo>
                <a:lnTo>
                  <a:pt y="37" x="33"/>
                </a:lnTo>
                <a:lnTo>
                  <a:pt y="37" x="23"/>
                </a:lnTo>
                <a:lnTo>
                  <a:pt y="33" x="14"/>
                </a:lnTo>
                <a:lnTo>
                  <a:pt y="14" x="4"/>
                </a:lnTo>
                <a:lnTo>
                  <a:pt y="0" x="0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25" name="Shape 8325"/>
          <p:cNvSpPr/>
          <p:nvPr/>
        </p:nvSpPr>
        <p:spPr>
          <a:xfrm>
            <a:off y="2620961" x="1587500"/>
            <a:ext cy="46036" cx="39686"/>
          </a:xfrm>
          <a:custGeom>
            <a:pathLst>
              <a:path w="33" extrusionOk="0" h="37">
                <a:moveTo>
                  <a:pt y="0" x="0"/>
                </a:moveTo>
                <a:lnTo>
                  <a:pt y="5" x="14"/>
                </a:lnTo>
                <a:lnTo>
                  <a:pt y="23" x="28"/>
                </a:lnTo>
                <a:lnTo>
                  <a:pt y="33" x="33"/>
                </a:lnTo>
                <a:lnTo>
                  <a:pt y="37" x="33"/>
                </a:lnTo>
                <a:lnTo>
                  <a:pt y="37" x="23"/>
                </a:lnTo>
                <a:lnTo>
                  <a:pt y="33" x="14"/>
                </a:lnTo>
                <a:lnTo>
                  <a:pt y="14" x="4"/>
                </a:lnTo>
                <a:lnTo>
                  <a:pt y="0" x="0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cxnSp>
        <p:nvCxnSpPr>
          <p:cNvPr id="8326" name="Shape 8326"/>
          <p:cNvCxnSpPr/>
          <p:nvPr/>
        </p:nvCxnSpPr>
        <p:spPr>
          <a:xfrm>
            <a:off y="4235450" x="981075"/>
            <a:ext cy="871536" cx="1587"/>
          </a:xfrm>
          <a:prstGeom prst="straightConnector1">
            <a:avLst/>
          </a:prstGeom>
          <a:solidFill>
            <a:srgbClr val="FFFFFF"/>
          </a:solidFill>
          <a:ln w="30150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</p:cxnSp>
      <p:cxnSp>
        <p:nvCxnSpPr>
          <p:cNvPr id="8327" name="Shape 8327"/>
          <p:cNvCxnSpPr/>
          <p:nvPr/>
        </p:nvCxnSpPr>
        <p:spPr>
          <a:xfrm>
            <a:off y="4656137" x="3111500"/>
            <a:ext cy="457200" cx="0"/>
          </a:xfrm>
          <a:prstGeom prst="straightConnector1">
            <a:avLst/>
          </a:prstGeom>
          <a:solidFill>
            <a:srgbClr val="FFFFFF"/>
          </a:solidFill>
          <a:ln w="30150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</p:cxnSp>
      <p:cxnSp>
        <p:nvCxnSpPr>
          <p:cNvPr id="8328" name="Shape 8328"/>
          <p:cNvCxnSpPr/>
          <p:nvPr/>
        </p:nvCxnSpPr>
        <p:spPr>
          <a:xfrm>
            <a:off y="4235450" x="1587500"/>
            <a:ext cy="877887" cx="1587"/>
          </a:xfrm>
          <a:prstGeom prst="straightConnector1">
            <a:avLst/>
          </a:prstGeom>
          <a:solidFill>
            <a:srgbClr val="FFFFFF"/>
          </a:solidFill>
          <a:ln w="30150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</p:cxnSp>
      <p:cxnSp>
        <p:nvCxnSpPr>
          <p:cNvPr id="8329" name="Shape 8329"/>
          <p:cNvCxnSpPr/>
          <p:nvPr/>
        </p:nvCxnSpPr>
        <p:spPr>
          <a:xfrm>
            <a:off y="5605462" x="1457325"/>
            <a:ext cy="1587" cx="661987"/>
          </a:xfrm>
          <a:prstGeom prst="straightConnector1">
            <a:avLst/>
          </a:prstGeom>
          <a:solidFill>
            <a:srgbClr val="FFFFFF"/>
          </a:solidFill>
          <a:ln w="30150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</p:cxnSp>
      <p:cxnSp>
        <p:nvCxnSpPr>
          <p:cNvPr id="8330" name="Shape 8330"/>
          <p:cNvCxnSpPr/>
          <p:nvPr/>
        </p:nvCxnSpPr>
        <p:spPr>
          <a:xfrm>
            <a:off y="5605462" x="3586162"/>
            <a:ext cy="1587" cx="193675"/>
          </a:xfrm>
          <a:prstGeom prst="straightConnector1">
            <a:avLst/>
          </a:prstGeom>
          <a:solidFill>
            <a:srgbClr val="FFFFFF"/>
          </a:solidFill>
          <a:ln w="30150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</p:cxnSp>
      <p:cxnSp>
        <p:nvCxnSpPr>
          <p:cNvPr id="8331" name="Shape 8331"/>
          <p:cNvCxnSpPr/>
          <p:nvPr/>
        </p:nvCxnSpPr>
        <p:spPr>
          <a:xfrm>
            <a:off y="5537200" x="7515225"/>
            <a:ext cy="1587" cx="192087"/>
          </a:xfrm>
          <a:prstGeom prst="straightConnector1">
            <a:avLst/>
          </a:prstGeom>
          <a:solidFill>
            <a:srgbClr val="FFFFFF"/>
          </a:solidFill>
          <a:ln w="30150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8332" name="Shape 8332"/>
          <p:cNvSpPr/>
          <p:nvPr/>
        </p:nvSpPr>
        <p:spPr>
          <a:xfrm>
            <a:off y="5106987" x="981075"/>
            <a:ext cy="498475" cx="476250"/>
          </a:xfrm>
          <a:custGeom>
            <a:pathLst>
              <a:path w="392" extrusionOk="0" h="388">
                <a:moveTo>
                  <a:pt y="388" x="392"/>
                </a:moveTo>
                <a:lnTo>
                  <a:pt y="388" x="392"/>
                </a:lnTo>
                <a:lnTo>
                  <a:pt y="388" x="392"/>
                </a:lnTo>
                <a:lnTo>
                  <a:pt y="383" x="350"/>
                </a:lnTo>
                <a:lnTo>
                  <a:pt y="379" x="313"/>
                </a:lnTo>
                <a:lnTo>
                  <a:pt y="369" x="276"/>
                </a:lnTo>
                <a:lnTo>
                  <a:pt y="355" x="238"/>
                </a:lnTo>
                <a:lnTo>
                  <a:pt y="341" x="205"/>
                </a:lnTo>
                <a:lnTo>
                  <a:pt y="323" x="173"/>
                </a:lnTo>
                <a:lnTo>
                  <a:pt y="299" x="145"/>
                </a:lnTo>
                <a:lnTo>
                  <a:pt y="276" x="117"/>
                </a:lnTo>
                <a:lnTo>
                  <a:pt y="248" x="93"/>
                </a:lnTo>
                <a:lnTo>
                  <a:pt y="215" x="70"/>
                </a:lnTo>
                <a:lnTo>
                  <a:pt y="187" x="51"/>
                </a:lnTo>
                <a:lnTo>
                  <a:pt y="150" x="33"/>
                </a:lnTo>
                <a:lnTo>
                  <a:pt y="117" x="19"/>
                </a:lnTo>
                <a:lnTo>
                  <a:pt y="80" x="9"/>
                </a:lnTo>
                <a:lnTo>
                  <a:pt y="42" x="5"/>
                </a:lnTo>
                <a:lnTo>
                  <a:pt y="0" x="0"/>
                </a:lnTo>
              </a:path>
            </a:pathLst>
          </a:custGeom>
          <a:noFill/>
          <a:ln w="30150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33" name="Shape 8333"/>
          <p:cNvSpPr/>
          <p:nvPr/>
        </p:nvSpPr>
        <p:spPr>
          <a:xfrm>
            <a:off y="5106987" x="3111500"/>
            <a:ext cy="498475" cx="474661"/>
          </a:xfrm>
          <a:custGeom>
            <a:pathLst>
              <a:path w="393" extrusionOk="0" h="388">
                <a:moveTo>
                  <a:pt y="388" x="393"/>
                </a:moveTo>
                <a:lnTo>
                  <a:pt y="388" x="393"/>
                </a:lnTo>
                <a:lnTo>
                  <a:pt y="388" x="393"/>
                </a:lnTo>
                <a:lnTo>
                  <a:pt y="383" x="351"/>
                </a:lnTo>
                <a:lnTo>
                  <a:pt y="379" x="313"/>
                </a:lnTo>
                <a:lnTo>
                  <a:pt y="369" x="276"/>
                </a:lnTo>
                <a:lnTo>
                  <a:pt y="355" x="239"/>
                </a:lnTo>
                <a:lnTo>
                  <a:pt y="341" x="206"/>
                </a:lnTo>
                <a:lnTo>
                  <a:pt y="323" x="173"/>
                </a:lnTo>
                <a:lnTo>
                  <a:pt y="299" x="145"/>
                </a:lnTo>
                <a:lnTo>
                  <a:pt y="276" x="117"/>
                </a:lnTo>
                <a:lnTo>
                  <a:pt y="248" x="94"/>
                </a:lnTo>
                <a:lnTo>
                  <a:pt y="215" x="70"/>
                </a:lnTo>
                <a:lnTo>
                  <a:pt y="187" x="52"/>
                </a:lnTo>
                <a:lnTo>
                  <a:pt y="150" x="33"/>
                </a:lnTo>
                <a:lnTo>
                  <a:pt y="117" x="19"/>
                </a:lnTo>
                <a:lnTo>
                  <a:pt y="80" x="10"/>
                </a:lnTo>
                <a:lnTo>
                  <a:pt y="42" x="5"/>
                </a:lnTo>
                <a:lnTo>
                  <a:pt y="0" x="0"/>
                </a:lnTo>
              </a:path>
            </a:pathLst>
          </a:custGeom>
          <a:noFill/>
          <a:ln w="30150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34" name="Shape 8334"/>
          <p:cNvSpPr/>
          <p:nvPr/>
        </p:nvSpPr>
        <p:spPr>
          <a:xfrm>
            <a:off y="4905375" x="7040561"/>
            <a:ext cy="631825" cx="474662"/>
          </a:xfrm>
          <a:custGeom>
            <a:pathLst>
              <a:path w="392" extrusionOk="0" h="490">
                <a:moveTo>
                  <a:pt y="490" x="392"/>
                </a:moveTo>
                <a:lnTo>
                  <a:pt y="490" x="392"/>
                </a:lnTo>
                <a:lnTo>
                  <a:pt y="490" x="392"/>
                </a:lnTo>
                <a:lnTo>
                  <a:pt y="490" x="350"/>
                </a:lnTo>
                <a:lnTo>
                  <a:pt y="486" x="313"/>
                </a:lnTo>
                <a:lnTo>
                  <a:pt y="472" x="275"/>
                </a:lnTo>
                <a:lnTo>
                  <a:pt y="462" x="238"/>
                </a:lnTo>
                <a:lnTo>
                  <a:pt y="444" x="205"/>
                </a:lnTo>
                <a:lnTo>
                  <a:pt y="425" x="173"/>
                </a:lnTo>
                <a:lnTo>
                  <a:pt y="401" x="145"/>
                </a:lnTo>
                <a:lnTo>
                  <a:pt y="373" x="116"/>
                </a:lnTo>
                <a:lnTo>
                  <a:pt y="345" x="88"/>
                </a:lnTo>
                <a:lnTo>
                  <a:pt y="313" x="65"/>
                </a:lnTo>
                <a:lnTo>
                  <a:pt y="280" x="46"/>
                </a:lnTo>
                <a:lnTo>
                  <a:pt y="247" x="32"/>
                </a:lnTo>
                <a:lnTo>
                  <a:pt y="210" x="18"/>
                </a:lnTo>
                <a:lnTo>
                  <a:pt y="168" x="9"/>
                </a:lnTo>
                <a:lnTo>
                  <a:pt y="131" x="4"/>
                </a:lnTo>
                <a:lnTo>
                  <a:pt y="88" x="0"/>
                </a:lnTo>
                <a:lnTo>
                  <a:pt y="42" x="4"/>
                </a:lnTo>
                <a:lnTo>
                  <a:pt y="0" x="9"/>
                </a:lnTo>
              </a:path>
            </a:pathLst>
          </a:custGeom>
          <a:noFill/>
          <a:ln w="30150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35" name="Shape 8335"/>
          <p:cNvSpPr/>
          <p:nvPr/>
        </p:nvSpPr>
        <p:spPr>
          <a:xfrm>
            <a:off y="5106987" x="5099050"/>
            <a:ext cy="498475" cx="474662"/>
          </a:xfrm>
          <a:custGeom>
            <a:pathLst>
              <a:path w="392" extrusionOk="0" h="388">
                <a:moveTo>
                  <a:pt y="388" x="392"/>
                </a:moveTo>
                <a:lnTo>
                  <a:pt y="388" x="387"/>
                </a:lnTo>
                <a:lnTo>
                  <a:pt y="388" x="387"/>
                </a:lnTo>
                <a:lnTo>
                  <a:pt y="383" x="350"/>
                </a:lnTo>
                <a:lnTo>
                  <a:pt y="379" x="313"/>
                </a:lnTo>
                <a:lnTo>
                  <a:pt y="369" x="275"/>
                </a:lnTo>
                <a:lnTo>
                  <a:pt y="355" x="238"/>
                </a:lnTo>
                <a:lnTo>
                  <a:pt y="341" x="205"/>
                </a:lnTo>
                <a:lnTo>
                  <a:pt y="323" x="173"/>
                </a:lnTo>
                <a:lnTo>
                  <a:pt y="299" x="145"/>
                </a:lnTo>
                <a:lnTo>
                  <a:pt y="276" x="116"/>
                </a:lnTo>
                <a:lnTo>
                  <a:pt y="248" x="88"/>
                </a:lnTo>
                <a:lnTo>
                  <a:pt y="215" x="65"/>
                </a:lnTo>
                <a:lnTo>
                  <a:pt y="187" x="46"/>
                </a:lnTo>
                <a:lnTo>
                  <a:pt y="150" x="32"/>
                </a:lnTo>
                <a:lnTo>
                  <a:pt y="117" x="18"/>
                </a:lnTo>
                <a:lnTo>
                  <a:pt y="80" x="9"/>
                </a:lnTo>
                <a:lnTo>
                  <a:pt y="42" x="0"/>
                </a:lnTo>
                <a:lnTo>
                  <a:pt y="0" x="0"/>
                </a:lnTo>
              </a:path>
            </a:pathLst>
          </a:custGeom>
          <a:noFill/>
          <a:ln w="30150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36" name="Shape 8336"/>
          <p:cNvSpPr/>
          <p:nvPr/>
        </p:nvSpPr>
        <p:spPr>
          <a:xfrm>
            <a:off y="2684461" x="2984500"/>
            <a:ext cy="80962" cx="255587"/>
          </a:xfrm>
          <a:custGeom>
            <a:pathLst>
              <a:path w="210" extrusionOk="0" h="61">
                <a:moveTo>
                  <a:pt y="0" x="98"/>
                </a:moveTo>
                <a:lnTo>
                  <a:pt y="10" x="84"/>
                </a:lnTo>
                <a:lnTo>
                  <a:pt y="5" x="84"/>
                </a:lnTo>
                <a:lnTo>
                  <a:pt y="0" x="79"/>
                </a:lnTo>
                <a:lnTo>
                  <a:pt y="5" x="79"/>
                </a:lnTo>
                <a:lnTo>
                  <a:pt y="10" x="79"/>
                </a:lnTo>
                <a:lnTo>
                  <a:pt y="24" x="4"/>
                </a:lnTo>
                <a:lnTo>
                  <a:pt y="24" x="4"/>
                </a:lnTo>
                <a:lnTo>
                  <a:pt y="28" x="0"/>
                </a:lnTo>
                <a:lnTo>
                  <a:pt y="38" x="0"/>
                </a:lnTo>
                <a:lnTo>
                  <a:pt y="52" x="0"/>
                </a:lnTo>
                <a:lnTo>
                  <a:pt y="52" x="0"/>
                </a:lnTo>
                <a:lnTo>
                  <a:pt y="52" x="0"/>
                </a:lnTo>
                <a:lnTo>
                  <a:pt y="61" x="98"/>
                </a:lnTo>
                <a:lnTo>
                  <a:pt y="61" x="112"/>
                </a:lnTo>
                <a:lnTo>
                  <a:pt y="52" x="210"/>
                </a:lnTo>
                <a:lnTo>
                  <a:pt y="52" x="210"/>
                </a:lnTo>
                <a:lnTo>
                  <a:pt y="52" x="210"/>
                </a:lnTo>
                <a:lnTo>
                  <a:pt y="38" x="210"/>
                </a:lnTo>
                <a:lnTo>
                  <a:pt y="28" x="210"/>
                </a:lnTo>
                <a:lnTo>
                  <a:pt y="24" x="205"/>
                </a:lnTo>
                <a:lnTo>
                  <a:pt y="24" x="205"/>
                </a:lnTo>
                <a:lnTo>
                  <a:pt y="10" x="130"/>
                </a:lnTo>
                <a:lnTo>
                  <a:pt y="5" x="130"/>
                </a:lnTo>
                <a:lnTo>
                  <a:pt y="0" x="130"/>
                </a:lnTo>
                <a:lnTo>
                  <a:pt y="5" x="130"/>
                </a:lnTo>
                <a:lnTo>
                  <a:pt y="10" x="130"/>
                </a:lnTo>
                <a:lnTo>
                  <a:pt y="0" x="112"/>
                </a:lnTo>
                <a:lnTo>
                  <a:pt y="0" x="98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37" name="Shape 8337"/>
          <p:cNvSpPr/>
          <p:nvPr/>
        </p:nvSpPr>
        <p:spPr>
          <a:xfrm>
            <a:off y="2684461" x="2984500"/>
            <a:ext cy="80962" cx="255587"/>
          </a:xfrm>
          <a:custGeom>
            <a:pathLst>
              <a:path w="210" extrusionOk="0" h="61">
                <a:moveTo>
                  <a:pt y="0" x="98"/>
                </a:moveTo>
                <a:lnTo>
                  <a:pt y="10" x="84"/>
                </a:lnTo>
                <a:lnTo>
                  <a:pt y="5" x="84"/>
                </a:lnTo>
                <a:lnTo>
                  <a:pt y="0" x="79"/>
                </a:lnTo>
                <a:lnTo>
                  <a:pt y="5" x="79"/>
                </a:lnTo>
                <a:lnTo>
                  <a:pt y="10" x="79"/>
                </a:lnTo>
                <a:lnTo>
                  <a:pt y="24" x="4"/>
                </a:lnTo>
                <a:lnTo>
                  <a:pt y="24" x="4"/>
                </a:lnTo>
                <a:lnTo>
                  <a:pt y="28" x="0"/>
                </a:lnTo>
                <a:lnTo>
                  <a:pt y="38" x="0"/>
                </a:lnTo>
                <a:lnTo>
                  <a:pt y="52" x="0"/>
                </a:lnTo>
                <a:lnTo>
                  <a:pt y="52" x="0"/>
                </a:lnTo>
                <a:lnTo>
                  <a:pt y="52" x="0"/>
                </a:lnTo>
                <a:lnTo>
                  <a:pt y="61" x="98"/>
                </a:lnTo>
                <a:lnTo>
                  <a:pt y="61" x="112"/>
                </a:lnTo>
                <a:lnTo>
                  <a:pt y="52" x="210"/>
                </a:lnTo>
                <a:lnTo>
                  <a:pt y="52" x="210"/>
                </a:lnTo>
                <a:lnTo>
                  <a:pt y="52" x="210"/>
                </a:lnTo>
                <a:lnTo>
                  <a:pt y="38" x="210"/>
                </a:lnTo>
                <a:lnTo>
                  <a:pt y="28" x="210"/>
                </a:lnTo>
                <a:lnTo>
                  <a:pt y="24" x="205"/>
                </a:lnTo>
                <a:lnTo>
                  <a:pt y="24" x="205"/>
                </a:lnTo>
                <a:lnTo>
                  <a:pt y="10" x="130"/>
                </a:lnTo>
                <a:lnTo>
                  <a:pt y="5" x="130"/>
                </a:lnTo>
                <a:lnTo>
                  <a:pt y="0" x="130"/>
                </a:lnTo>
                <a:lnTo>
                  <a:pt y="5" x="130"/>
                </a:lnTo>
                <a:lnTo>
                  <a:pt y="10" x="130"/>
                </a:lnTo>
                <a:lnTo>
                  <a:pt y="0" x="112"/>
                </a:lnTo>
                <a:lnTo>
                  <a:pt y="0" x="98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38" name="Shape 8338"/>
          <p:cNvSpPr/>
          <p:nvPr/>
        </p:nvSpPr>
        <p:spPr>
          <a:xfrm>
            <a:off y="2625725" x="3059111"/>
            <a:ext cy="293687" cx="107949"/>
          </a:xfrm>
          <a:custGeom>
            <a:pathLst>
              <a:path w="89" extrusionOk="0" h="228">
                <a:moveTo>
                  <a:pt y="9" x="52"/>
                </a:moveTo>
                <a:lnTo>
                  <a:pt y="28" x="52"/>
                </a:lnTo>
                <a:lnTo>
                  <a:pt y="56" x="52"/>
                </a:lnTo>
                <a:lnTo>
                  <a:pt y="65" x="52"/>
                </a:lnTo>
                <a:lnTo>
                  <a:pt y="74" x="52"/>
                </a:lnTo>
                <a:lnTo>
                  <a:pt y="186" x="47"/>
                </a:lnTo>
                <a:lnTo>
                  <a:pt y="196" x="89"/>
                </a:lnTo>
                <a:lnTo>
                  <a:pt y="196" x="89"/>
                </a:lnTo>
                <a:lnTo>
                  <a:pt y="196" x="89"/>
                </a:lnTo>
                <a:lnTo>
                  <a:pt y="205" x="89"/>
                </a:lnTo>
                <a:lnTo>
                  <a:pt y="214" x="89"/>
                </a:lnTo>
                <a:lnTo>
                  <a:pt y="214" x="89"/>
                </a:lnTo>
                <a:lnTo>
                  <a:pt y="214" x="89"/>
                </a:lnTo>
                <a:lnTo>
                  <a:pt y="214" x="56"/>
                </a:lnTo>
                <a:lnTo>
                  <a:pt y="214" x="52"/>
                </a:lnTo>
                <a:lnTo>
                  <a:pt y="205" x="47"/>
                </a:lnTo>
                <a:lnTo>
                  <a:pt y="228" x="47"/>
                </a:lnTo>
                <a:lnTo>
                  <a:pt y="228" x="47"/>
                </a:lnTo>
                <a:lnTo>
                  <a:pt y="205" x="42"/>
                </a:lnTo>
                <a:lnTo>
                  <a:pt y="214" x="38"/>
                </a:lnTo>
                <a:lnTo>
                  <a:pt y="214" x="33"/>
                </a:lnTo>
                <a:lnTo>
                  <a:pt y="214" x="0"/>
                </a:lnTo>
                <a:lnTo>
                  <a:pt y="214" x="0"/>
                </a:lnTo>
                <a:lnTo>
                  <a:pt y="214" x="0"/>
                </a:lnTo>
                <a:lnTo>
                  <a:pt y="205" x="0"/>
                </a:lnTo>
                <a:lnTo>
                  <a:pt y="196" x="0"/>
                </a:lnTo>
                <a:lnTo>
                  <a:pt y="196" x="0"/>
                </a:lnTo>
                <a:lnTo>
                  <a:pt y="196" x="0"/>
                </a:lnTo>
                <a:lnTo>
                  <a:pt y="186" x="42"/>
                </a:lnTo>
                <a:lnTo>
                  <a:pt y="74" x="38"/>
                </a:lnTo>
                <a:lnTo>
                  <a:pt y="65" x="38"/>
                </a:lnTo>
                <a:lnTo>
                  <a:pt y="56" x="38"/>
                </a:lnTo>
                <a:lnTo>
                  <a:pt y="28" x="38"/>
                </a:lnTo>
                <a:lnTo>
                  <a:pt y="9" x="42"/>
                </a:lnTo>
                <a:lnTo>
                  <a:pt y="4" x="42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4" x="47"/>
                </a:lnTo>
                <a:lnTo>
                  <a:pt y="9" x="52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39" name="Shape 8339"/>
          <p:cNvSpPr/>
          <p:nvPr/>
        </p:nvSpPr>
        <p:spPr>
          <a:xfrm>
            <a:off y="2625725" x="3059111"/>
            <a:ext cy="293687" cx="107949"/>
          </a:xfrm>
          <a:custGeom>
            <a:pathLst>
              <a:path w="89" extrusionOk="0" h="228">
                <a:moveTo>
                  <a:pt y="9" x="52"/>
                </a:moveTo>
                <a:lnTo>
                  <a:pt y="28" x="52"/>
                </a:lnTo>
                <a:lnTo>
                  <a:pt y="56" x="52"/>
                </a:lnTo>
                <a:lnTo>
                  <a:pt y="65" x="52"/>
                </a:lnTo>
                <a:lnTo>
                  <a:pt y="74" x="52"/>
                </a:lnTo>
                <a:lnTo>
                  <a:pt y="186" x="47"/>
                </a:lnTo>
                <a:lnTo>
                  <a:pt y="196" x="89"/>
                </a:lnTo>
                <a:lnTo>
                  <a:pt y="196" x="89"/>
                </a:lnTo>
                <a:lnTo>
                  <a:pt y="196" x="89"/>
                </a:lnTo>
                <a:lnTo>
                  <a:pt y="205" x="89"/>
                </a:lnTo>
                <a:lnTo>
                  <a:pt y="214" x="89"/>
                </a:lnTo>
                <a:lnTo>
                  <a:pt y="214" x="89"/>
                </a:lnTo>
                <a:lnTo>
                  <a:pt y="214" x="89"/>
                </a:lnTo>
                <a:lnTo>
                  <a:pt y="214" x="56"/>
                </a:lnTo>
                <a:lnTo>
                  <a:pt y="214" x="52"/>
                </a:lnTo>
                <a:lnTo>
                  <a:pt y="205" x="47"/>
                </a:lnTo>
                <a:lnTo>
                  <a:pt y="228" x="47"/>
                </a:lnTo>
                <a:lnTo>
                  <a:pt y="228" x="47"/>
                </a:lnTo>
                <a:lnTo>
                  <a:pt y="205" x="42"/>
                </a:lnTo>
                <a:lnTo>
                  <a:pt y="214" x="38"/>
                </a:lnTo>
                <a:lnTo>
                  <a:pt y="214" x="33"/>
                </a:lnTo>
                <a:lnTo>
                  <a:pt y="214" x="0"/>
                </a:lnTo>
                <a:lnTo>
                  <a:pt y="214" x="0"/>
                </a:lnTo>
                <a:lnTo>
                  <a:pt y="214" x="0"/>
                </a:lnTo>
                <a:lnTo>
                  <a:pt y="205" x="0"/>
                </a:lnTo>
                <a:lnTo>
                  <a:pt y="196" x="0"/>
                </a:lnTo>
                <a:lnTo>
                  <a:pt y="196" x="0"/>
                </a:lnTo>
                <a:lnTo>
                  <a:pt y="196" x="0"/>
                </a:lnTo>
                <a:lnTo>
                  <a:pt y="186" x="42"/>
                </a:lnTo>
                <a:lnTo>
                  <a:pt y="74" x="38"/>
                </a:lnTo>
                <a:lnTo>
                  <a:pt y="65" x="38"/>
                </a:lnTo>
                <a:lnTo>
                  <a:pt y="56" x="38"/>
                </a:lnTo>
                <a:lnTo>
                  <a:pt y="28" x="38"/>
                </a:lnTo>
                <a:lnTo>
                  <a:pt y="9" x="42"/>
                </a:lnTo>
                <a:lnTo>
                  <a:pt y="4" x="42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4" x="47"/>
                </a:lnTo>
                <a:lnTo>
                  <a:pt y="9" x="52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40" name="Shape 8340"/>
          <p:cNvSpPr/>
          <p:nvPr/>
        </p:nvSpPr>
        <p:spPr>
          <a:xfrm>
            <a:off y="2684461" x="3105150"/>
            <a:ext cy="61911" cx="17462"/>
          </a:xfrm>
          <a:custGeom>
            <a:pathLst>
              <a:path w="14" extrusionOk="0" h="47">
                <a:moveTo>
                  <a:pt y="47" x="9"/>
                </a:moveTo>
                <a:lnTo>
                  <a:pt y="33" x="0"/>
                </a:lnTo>
                <a:lnTo>
                  <a:pt y="14" x="0"/>
                </a:lnTo>
                <a:lnTo>
                  <a:pt y="0" x="0"/>
                </a:lnTo>
                <a:lnTo>
                  <a:pt y="0" x="9"/>
                </a:lnTo>
                <a:lnTo>
                  <a:pt y="0" x="14"/>
                </a:lnTo>
                <a:lnTo>
                  <a:pt y="14" x="14"/>
                </a:lnTo>
                <a:lnTo>
                  <a:pt y="33" x="14"/>
                </a:lnTo>
                <a:lnTo>
                  <a:pt y="47" x="9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41" name="Shape 8341"/>
          <p:cNvSpPr/>
          <p:nvPr/>
        </p:nvSpPr>
        <p:spPr>
          <a:xfrm>
            <a:off y="2684461" x="3105150"/>
            <a:ext cy="61911" cx="17462"/>
          </a:xfrm>
          <a:custGeom>
            <a:pathLst>
              <a:path w="14" extrusionOk="0" h="47">
                <a:moveTo>
                  <a:pt y="47" x="9"/>
                </a:moveTo>
                <a:lnTo>
                  <a:pt y="33" x="0"/>
                </a:lnTo>
                <a:lnTo>
                  <a:pt y="14" x="0"/>
                </a:lnTo>
                <a:lnTo>
                  <a:pt y="0" x="0"/>
                </a:lnTo>
                <a:lnTo>
                  <a:pt y="0" x="9"/>
                </a:lnTo>
                <a:lnTo>
                  <a:pt y="0" x="14"/>
                </a:lnTo>
                <a:lnTo>
                  <a:pt y="14" x="14"/>
                </a:lnTo>
                <a:lnTo>
                  <a:pt y="33" x="14"/>
                </a:lnTo>
                <a:lnTo>
                  <a:pt y="47" x="9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42" name="Shape 8342"/>
          <p:cNvSpPr/>
          <p:nvPr/>
        </p:nvSpPr>
        <p:spPr>
          <a:xfrm>
            <a:off y="2754311" x="7385050"/>
            <a:ext cy="100012" cx="253999"/>
          </a:xfrm>
          <a:custGeom>
            <a:pathLst>
              <a:path w="210" extrusionOk="0" h="79">
                <a:moveTo>
                  <a:pt y="0" x="107"/>
                </a:moveTo>
                <a:lnTo>
                  <a:pt y="5" x="93"/>
                </a:lnTo>
                <a:lnTo>
                  <a:pt y="0" x="93"/>
                </a:lnTo>
                <a:lnTo>
                  <a:pt y="0" x="93"/>
                </a:lnTo>
                <a:lnTo>
                  <a:pt y="0" x="88"/>
                </a:lnTo>
                <a:lnTo>
                  <a:pt y="5" x="88"/>
                </a:lnTo>
                <a:lnTo>
                  <a:pt y="0" x="14"/>
                </a:lnTo>
                <a:lnTo>
                  <a:pt y="5" x="14"/>
                </a:lnTo>
                <a:lnTo>
                  <a:pt y="5" x="9"/>
                </a:lnTo>
                <a:lnTo>
                  <a:pt y="14" x="4"/>
                </a:lnTo>
                <a:lnTo>
                  <a:pt y="28" x="0"/>
                </a:lnTo>
                <a:lnTo>
                  <a:pt y="28" x="0"/>
                </a:lnTo>
                <a:lnTo>
                  <a:pt y="28" x="4"/>
                </a:lnTo>
                <a:lnTo>
                  <a:pt y="65" x="98"/>
                </a:lnTo>
                <a:lnTo>
                  <a:pt y="65" x="107"/>
                </a:lnTo>
                <a:lnTo>
                  <a:pt y="79" x="205"/>
                </a:lnTo>
                <a:lnTo>
                  <a:pt y="79" x="205"/>
                </a:lnTo>
                <a:lnTo>
                  <a:pt y="79" x="205"/>
                </a:lnTo>
                <a:lnTo>
                  <a:pt y="65" x="210"/>
                </a:lnTo>
                <a:lnTo>
                  <a:pt y="56" x="210"/>
                </a:lnTo>
                <a:lnTo>
                  <a:pt y="51" x="210"/>
                </a:lnTo>
                <a:lnTo>
                  <a:pt y="51" x="205"/>
                </a:lnTo>
                <a:lnTo>
                  <a:pt y="19" x="140"/>
                </a:lnTo>
                <a:lnTo>
                  <a:pt y="14" x="140"/>
                </a:lnTo>
                <a:lnTo>
                  <a:pt y="9" x="140"/>
                </a:lnTo>
                <a:lnTo>
                  <a:pt y="14" x="140"/>
                </a:lnTo>
                <a:lnTo>
                  <a:pt y="19" x="135"/>
                </a:lnTo>
                <a:lnTo>
                  <a:pt y="5" x="126"/>
                </a:lnTo>
                <a:lnTo>
                  <a:pt y="0" x="107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43" name="Shape 8343"/>
          <p:cNvSpPr/>
          <p:nvPr/>
        </p:nvSpPr>
        <p:spPr>
          <a:xfrm>
            <a:off y="2754311" x="7385050"/>
            <a:ext cy="100012" cx="253999"/>
          </a:xfrm>
          <a:custGeom>
            <a:pathLst>
              <a:path w="210" extrusionOk="0" h="79">
                <a:moveTo>
                  <a:pt y="0" x="107"/>
                </a:moveTo>
                <a:lnTo>
                  <a:pt y="5" x="93"/>
                </a:lnTo>
                <a:lnTo>
                  <a:pt y="0" x="93"/>
                </a:lnTo>
                <a:lnTo>
                  <a:pt y="0" x="93"/>
                </a:lnTo>
                <a:lnTo>
                  <a:pt y="0" x="88"/>
                </a:lnTo>
                <a:lnTo>
                  <a:pt y="5" x="88"/>
                </a:lnTo>
                <a:lnTo>
                  <a:pt y="0" x="14"/>
                </a:lnTo>
                <a:lnTo>
                  <a:pt y="5" x="14"/>
                </a:lnTo>
                <a:lnTo>
                  <a:pt y="5" x="9"/>
                </a:lnTo>
                <a:lnTo>
                  <a:pt y="14" x="4"/>
                </a:lnTo>
                <a:lnTo>
                  <a:pt y="28" x="0"/>
                </a:lnTo>
                <a:lnTo>
                  <a:pt y="28" x="0"/>
                </a:lnTo>
                <a:lnTo>
                  <a:pt y="28" x="4"/>
                </a:lnTo>
                <a:lnTo>
                  <a:pt y="65" x="98"/>
                </a:lnTo>
                <a:lnTo>
                  <a:pt y="65" x="107"/>
                </a:lnTo>
                <a:lnTo>
                  <a:pt y="79" x="205"/>
                </a:lnTo>
                <a:lnTo>
                  <a:pt y="79" x="205"/>
                </a:lnTo>
                <a:lnTo>
                  <a:pt y="79" x="205"/>
                </a:lnTo>
                <a:lnTo>
                  <a:pt y="65" x="210"/>
                </a:lnTo>
                <a:lnTo>
                  <a:pt y="56" x="210"/>
                </a:lnTo>
                <a:lnTo>
                  <a:pt y="51" x="210"/>
                </a:lnTo>
                <a:lnTo>
                  <a:pt y="51" x="205"/>
                </a:lnTo>
                <a:lnTo>
                  <a:pt y="19" x="140"/>
                </a:lnTo>
                <a:lnTo>
                  <a:pt y="14" x="140"/>
                </a:lnTo>
                <a:lnTo>
                  <a:pt y="9" x="140"/>
                </a:lnTo>
                <a:lnTo>
                  <a:pt y="14" x="140"/>
                </a:lnTo>
                <a:lnTo>
                  <a:pt y="19" x="135"/>
                </a:lnTo>
                <a:lnTo>
                  <a:pt y="5" x="126"/>
                </a:lnTo>
                <a:lnTo>
                  <a:pt y="0" x="107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44" name="Shape 8344"/>
          <p:cNvSpPr/>
          <p:nvPr/>
        </p:nvSpPr>
        <p:spPr>
          <a:xfrm>
            <a:off y="2701925" x="7424736"/>
            <a:ext cy="293686" cx="120649"/>
          </a:xfrm>
          <a:custGeom>
            <a:pathLst>
              <a:path w="99" extrusionOk="0" h="229">
                <a:moveTo>
                  <a:pt y="9" x="99"/>
                </a:moveTo>
                <a:lnTo>
                  <a:pt y="28" x="99"/>
                </a:lnTo>
                <a:lnTo>
                  <a:pt y="56" x="89"/>
                </a:lnTo>
                <a:lnTo>
                  <a:pt y="65" x="89"/>
                </a:lnTo>
                <a:lnTo>
                  <a:pt y="75" x="85"/>
                </a:lnTo>
                <a:lnTo>
                  <a:pt y="187" x="56"/>
                </a:lnTo>
                <a:lnTo>
                  <a:pt y="206" x="89"/>
                </a:lnTo>
                <a:lnTo>
                  <a:pt y="206" x="94"/>
                </a:lnTo>
                <a:lnTo>
                  <a:pt y="206" x="94"/>
                </a:lnTo>
                <a:lnTo>
                  <a:pt y="215" x="89"/>
                </a:lnTo>
                <a:lnTo>
                  <a:pt y="224" x="89"/>
                </a:lnTo>
                <a:lnTo>
                  <a:pt y="224" x="89"/>
                </a:lnTo>
                <a:lnTo>
                  <a:pt y="224" x="89"/>
                </a:lnTo>
                <a:lnTo>
                  <a:pt y="220" x="56"/>
                </a:lnTo>
                <a:lnTo>
                  <a:pt y="215" x="52"/>
                </a:lnTo>
                <a:lnTo>
                  <a:pt y="206" x="47"/>
                </a:lnTo>
                <a:lnTo>
                  <a:pt y="229" x="42"/>
                </a:lnTo>
                <a:lnTo>
                  <a:pt y="229" x="42"/>
                </a:lnTo>
                <a:lnTo>
                  <a:pt y="206" x="42"/>
                </a:lnTo>
                <a:lnTo>
                  <a:pt y="215" x="38"/>
                </a:lnTo>
                <a:lnTo>
                  <a:pt y="210" x="33"/>
                </a:lnTo>
                <a:lnTo>
                  <a:pt y="201" x="0"/>
                </a:lnTo>
                <a:lnTo>
                  <a:pt y="201" x="0"/>
                </a:lnTo>
                <a:lnTo>
                  <a:pt y="201" x="0"/>
                </a:lnTo>
                <a:lnTo>
                  <a:pt y="192" x="5"/>
                </a:lnTo>
                <a:lnTo>
                  <a:pt y="187" x="5"/>
                </a:lnTo>
                <a:lnTo>
                  <a:pt y="182" x="5"/>
                </a:lnTo>
                <a:lnTo>
                  <a:pt y="182" x="10"/>
                </a:lnTo>
                <a:lnTo>
                  <a:pt y="182" x="47"/>
                </a:lnTo>
                <a:lnTo>
                  <a:pt y="70" x="70"/>
                </a:lnTo>
                <a:lnTo>
                  <a:pt y="65" x="70"/>
                </a:lnTo>
                <a:lnTo>
                  <a:pt y="51" x="75"/>
                </a:lnTo>
                <a:lnTo>
                  <a:pt y="23" x="80"/>
                </a:lnTo>
                <a:lnTo>
                  <a:pt y="5" x="89"/>
                </a:lnTo>
                <a:lnTo>
                  <a:pt y="0" x="94"/>
                </a:lnTo>
                <a:lnTo>
                  <a:pt y="0" x="94"/>
                </a:lnTo>
                <a:lnTo>
                  <a:pt y="0" x="94"/>
                </a:lnTo>
                <a:lnTo>
                  <a:pt y="0" x="94"/>
                </a:lnTo>
                <a:lnTo>
                  <a:pt y="0" x="94"/>
                </a:lnTo>
                <a:lnTo>
                  <a:pt y="0" x="94"/>
                </a:lnTo>
                <a:lnTo>
                  <a:pt y="5" x="99"/>
                </a:lnTo>
                <a:lnTo>
                  <a:pt y="9" x="99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45" name="Shape 8345"/>
          <p:cNvSpPr/>
          <p:nvPr/>
        </p:nvSpPr>
        <p:spPr>
          <a:xfrm>
            <a:off y="2701925" x="7424736"/>
            <a:ext cy="293686" cx="120649"/>
          </a:xfrm>
          <a:custGeom>
            <a:pathLst>
              <a:path w="99" extrusionOk="0" h="229">
                <a:moveTo>
                  <a:pt y="9" x="99"/>
                </a:moveTo>
                <a:lnTo>
                  <a:pt y="28" x="99"/>
                </a:lnTo>
                <a:lnTo>
                  <a:pt y="56" x="89"/>
                </a:lnTo>
                <a:lnTo>
                  <a:pt y="65" x="89"/>
                </a:lnTo>
                <a:lnTo>
                  <a:pt y="75" x="85"/>
                </a:lnTo>
                <a:lnTo>
                  <a:pt y="187" x="56"/>
                </a:lnTo>
                <a:lnTo>
                  <a:pt y="206" x="89"/>
                </a:lnTo>
                <a:lnTo>
                  <a:pt y="206" x="94"/>
                </a:lnTo>
                <a:lnTo>
                  <a:pt y="206" x="94"/>
                </a:lnTo>
                <a:lnTo>
                  <a:pt y="215" x="89"/>
                </a:lnTo>
                <a:lnTo>
                  <a:pt y="224" x="89"/>
                </a:lnTo>
                <a:lnTo>
                  <a:pt y="224" x="89"/>
                </a:lnTo>
                <a:lnTo>
                  <a:pt y="224" x="89"/>
                </a:lnTo>
                <a:lnTo>
                  <a:pt y="220" x="56"/>
                </a:lnTo>
                <a:lnTo>
                  <a:pt y="215" x="52"/>
                </a:lnTo>
                <a:lnTo>
                  <a:pt y="206" x="47"/>
                </a:lnTo>
                <a:lnTo>
                  <a:pt y="229" x="42"/>
                </a:lnTo>
                <a:lnTo>
                  <a:pt y="229" x="42"/>
                </a:lnTo>
                <a:lnTo>
                  <a:pt y="206" x="42"/>
                </a:lnTo>
                <a:lnTo>
                  <a:pt y="215" x="38"/>
                </a:lnTo>
                <a:lnTo>
                  <a:pt y="210" x="33"/>
                </a:lnTo>
                <a:lnTo>
                  <a:pt y="201" x="0"/>
                </a:lnTo>
                <a:lnTo>
                  <a:pt y="201" x="0"/>
                </a:lnTo>
                <a:lnTo>
                  <a:pt y="201" x="0"/>
                </a:lnTo>
                <a:lnTo>
                  <a:pt y="192" x="5"/>
                </a:lnTo>
                <a:lnTo>
                  <a:pt y="187" x="5"/>
                </a:lnTo>
                <a:lnTo>
                  <a:pt y="182" x="5"/>
                </a:lnTo>
                <a:lnTo>
                  <a:pt y="182" x="10"/>
                </a:lnTo>
                <a:lnTo>
                  <a:pt y="182" x="47"/>
                </a:lnTo>
                <a:lnTo>
                  <a:pt y="70" x="70"/>
                </a:lnTo>
                <a:lnTo>
                  <a:pt y="65" x="70"/>
                </a:lnTo>
                <a:lnTo>
                  <a:pt y="51" x="75"/>
                </a:lnTo>
                <a:lnTo>
                  <a:pt y="23" x="80"/>
                </a:lnTo>
                <a:lnTo>
                  <a:pt y="5" x="89"/>
                </a:lnTo>
                <a:lnTo>
                  <a:pt y="0" x="94"/>
                </a:lnTo>
                <a:lnTo>
                  <a:pt y="0" x="94"/>
                </a:lnTo>
                <a:lnTo>
                  <a:pt y="0" x="94"/>
                </a:lnTo>
                <a:lnTo>
                  <a:pt y="0" x="94"/>
                </a:lnTo>
                <a:lnTo>
                  <a:pt y="0" x="94"/>
                </a:lnTo>
                <a:lnTo>
                  <a:pt y="0" x="94"/>
                </a:lnTo>
                <a:lnTo>
                  <a:pt y="5" x="99"/>
                </a:lnTo>
                <a:lnTo>
                  <a:pt y="9" x="99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46" name="Shape 8346"/>
          <p:cNvSpPr/>
          <p:nvPr/>
        </p:nvSpPr>
        <p:spPr>
          <a:xfrm>
            <a:off y="2754311" x="7507286"/>
            <a:ext cy="65086" cx="25399"/>
          </a:xfrm>
          <a:custGeom>
            <a:pathLst>
              <a:path w="19" extrusionOk="0" h="51">
                <a:moveTo>
                  <a:pt y="51" x="5"/>
                </a:moveTo>
                <a:lnTo>
                  <a:pt y="37" x="0"/>
                </a:lnTo>
                <a:lnTo>
                  <a:pt y="14" x="5"/>
                </a:lnTo>
                <a:lnTo>
                  <a:pt y="5" x="10"/>
                </a:lnTo>
                <a:lnTo>
                  <a:pt y="0" x="15"/>
                </a:lnTo>
                <a:lnTo>
                  <a:pt y="5" x="19"/>
                </a:lnTo>
                <a:lnTo>
                  <a:pt y="19" x="19"/>
                </a:lnTo>
                <a:lnTo>
                  <a:pt y="37" x="15"/>
                </a:lnTo>
                <a:lnTo>
                  <a:pt y="51" x="5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47" name="Shape 8347"/>
          <p:cNvSpPr/>
          <p:nvPr/>
        </p:nvSpPr>
        <p:spPr>
          <a:xfrm>
            <a:off y="2754311" x="7507286"/>
            <a:ext cy="65086" cx="25399"/>
          </a:xfrm>
          <a:custGeom>
            <a:pathLst>
              <a:path w="19" extrusionOk="0" h="51">
                <a:moveTo>
                  <a:pt y="51" x="5"/>
                </a:moveTo>
                <a:lnTo>
                  <a:pt y="37" x="0"/>
                </a:lnTo>
                <a:lnTo>
                  <a:pt y="14" x="5"/>
                </a:lnTo>
                <a:lnTo>
                  <a:pt y="5" x="10"/>
                </a:lnTo>
                <a:lnTo>
                  <a:pt y="0" x="15"/>
                </a:lnTo>
                <a:lnTo>
                  <a:pt y="5" x="19"/>
                </a:lnTo>
                <a:lnTo>
                  <a:pt y="19" x="19"/>
                </a:lnTo>
                <a:lnTo>
                  <a:pt y="37" x="15"/>
                </a:lnTo>
                <a:lnTo>
                  <a:pt y="51" x="5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48" name="Shape 8348"/>
          <p:cNvSpPr/>
          <p:nvPr/>
        </p:nvSpPr>
        <p:spPr>
          <a:xfrm>
            <a:off y="2757486" x="4975225"/>
            <a:ext cy="79374" cx="252411"/>
          </a:xfrm>
          <a:custGeom>
            <a:pathLst>
              <a:path w="210" extrusionOk="0" h="61">
                <a:moveTo>
                  <a:pt y="0" x="93"/>
                </a:moveTo>
                <a:lnTo>
                  <a:pt y="10" x="79"/>
                </a:lnTo>
                <a:lnTo>
                  <a:pt y="5" x="79"/>
                </a:lnTo>
                <a:lnTo>
                  <a:pt y="0" x="79"/>
                </a:lnTo>
                <a:lnTo>
                  <a:pt y="5" x="79"/>
                </a:lnTo>
                <a:lnTo>
                  <a:pt y="10" x="75"/>
                </a:lnTo>
                <a:lnTo>
                  <a:pt y="24" x="5"/>
                </a:lnTo>
                <a:lnTo>
                  <a:pt y="24" x="0"/>
                </a:lnTo>
                <a:lnTo>
                  <a:pt y="28" x="0"/>
                </a:lnTo>
                <a:lnTo>
                  <a:pt y="38" x="0"/>
                </a:lnTo>
                <a:lnTo>
                  <a:pt y="52" x="0"/>
                </a:lnTo>
                <a:lnTo>
                  <a:pt y="52" x="0"/>
                </a:lnTo>
                <a:lnTo>
                  <a:pt y="52" x="0"/>
                </a:lnTo>
                <a:lnTo>
                  <a:pt y="61" x="98"/>
                </a:lnTo>
                <a:lnTo>
                  <a:pt y="61" x="112"/>
                </a:lnTo>
                <a:lnTo>
                  <a:pt y="52" x="205"/>
                </a:lnTo>
                <a:lnTo>
                  <a:pt y="52" x="210"/>
                </a:lnTo>
                <a:lnTo>
                  <a:pt y="52" x="210"/>
                </a:lnTo>
                <a:lnTo>
                  <a:pt y="38" x="210"/>
                </a:lnTo>
                <a:lnTo>
                  <a:pt y="28" x="205"/>
                </a:lnTo>
                <a:lnTo>
                  <a:pt y="24" x="205"/>
                </a:lnTo>
                <a:lnTo>
                  <a:pt y="24" x="201"/>
                </a:lnTo>
                <a:lnTo>
                  <a:pt y="10" x="131"/>
                </a:lnTo>
                <a:lnTo>
                  <a:pt y="5" x="131"/>
                </a:lnTo>
                <a:lnTo>
                  <a:pt y="0" x="131"/>
                </a:lnTo>
                <a:lnTo>
                  <a:pt y="5" x="126"/>
                </a:lnTo>
                <a:lnTo>
                  <a:pt y="10" x="126"/>
                </a:lnTo>
                <a:lnTo>
                  <a:pt y="0" x="112"/>
                </a:lnTo>
                <a:lnTo>
                  <a:pt y="0" x="93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49" name="Shape 8349"/>
          <p:cNvSpPr/>
          <p:nvPr/>
        </p:nvSpPr>
        <p:spPr>
          <a:xfrm>
            <a:off y="2757486" x="4975225"/>
            <a:ext cy="79374" cx="252411"/>
          </a:xfrm>
          <a:custGeom>
            <a:pathLst>
              <a:path w="210" extrusionOk="0" h="61">
                <a:moveTo>
                  <a:pt y="0" x="93"/>
                </a:moveTo>
                <a:lnTo>
                  <a:pt y="10" x="79"/>
                </a:lnTo>
                <a:lnTo>
                  <a:pt y="5" x="79"/>
                </a:lnTo>
                <a:lnTo>
                  <a:pt y="0" x="79"/>
                </a:lnTo>
                <a:lnTo>
                  <a:pt y="5" x="79"/>
                </a:lnTo>
                <a:lnTo>
                  <a:pt y="10" x="75"/>
                </a:lnTo>
                <a:lnTo>
                  <a:pt y="24" x="5"/>
                </a:lnTo>
                <a:lnTo>
                  <a:pt y="24" x="0"/>
                </a:lnTo>
                <a:lnTo>
                  <a:pt y="28" x="0"/>
                </a:lnTo>
                <a:lnTo>
                  <a:pt y="38" x="0"/>
                </a:lnTo>
                <a:lnTo>
                  <a:pt y="52" x="0"/>
                </a:lnTo>
                <a:lnTo>
                  <a:pt y="52" x="0"/>
                </a:lnTo>
                <a:lnTo>
                  <a:pt y="52" x="0"/>
                </a:lnTo>
                <a:lnTo>
                  <a:pt y="61" x="98"/>
                </a:lnTo>
                <a:lnTo>
                  <a:pt y="61" x="112"/>
                </a:lnTo>
                <a:lnTo>
                  <a:pt y="52" x="205"/>
                </a:lnTo>
                <a:lnTo>
                  <a:pt y="52" x="210"/>
                </a:lnTo>
                <a:lnTo>
                  <a:pt y="52" x="210"/>
                </a:lnTo>
                <a:lnTo>
                  <a:pt y="38" x="210"/>
                </a:lnTo>
                <a:lnTo>
                  <a:pt y="28" x="205"/>
                </a:lnTo>
                <a:lnTo>
                  <a:pt y="24" x="205"/>
                </a:lnTo>
                <a:lnTo>
                  <a:pt y="24" x="201"/>
                </a:lnTo>
                <a:lnTo>
                  <a:pt y="10" x="131"/>
                </a:lnTo>
                <a:lnTo>
                  <a:pt y="5" x="131"/>
                </a:lnTo>
                <a:lnTo>
                  <a:pt y="0" x="131"/>
                </a:lnTo>
                <a:lnTo>
                  <a:pt y="5" x="126"/>
                </a:lnTo>
                <a:lnTo>
                  <a:pt y="10" x="126"/>
                </a:lnTo>
                <a:lnTo>
                  <a:pt y="0" x="112"/>
                </a:lnTo>
                <a:lnTo>
                  <a:pt y="0" x="93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50" name="Shape 8350"/>
          <p:cNvSpPr/>
          <p:nvPr/>
        </p:nvSpPr>
        <p:spPr>
          <a:xfrm>
            <a:off y="2698750" x="5043487"/>
            <a:ext cy="293686" cx="111125"/>
          </a:xfrm>
          <a:custGeom>
            <a:pathLst>
              <a:path w="93" extrusionOk="0" h="229">
                <a:moveTo>
                  <a:pt y="9" x="51"/>
                </a:moveTo>
                <a:lnTo>
                  <a:pt y="28" x="56"/>
                </a:lnTo>
                <a:lnTo>
                  <a:pt y="51" x="56"/>
                </a:lnTo>
                <a:lnTo>
                  <a:pt y="65" x="56"/>
                </a:lnTo>
                <a:lnTo>
                  <a:pt y="74" x="56"/>
                </a:lnTo>
                <a:lnTo>
                  <a:pt y="186" x="51"/>
                </a:lnTo>
                <a:lnTo>
                  <a:pt y="196" x="89"/>
                </a:lnTo>
                <a:lnTo>
                  <a:pt y="196" x="93"/>
                </a:lnTo>
                <a:lnTo>
                  <a:pt y="196" x="93"/>
                </a:lnTo>
                <a:lnTo>
                  <a:pt y="205" x="93"/>
                </a:lnTo>
                <a:lnTo>
                  <a:pt y="210" x="93"/>
                </a:lnTo>
                <a:lnTo>
                  <a:pt y="215" x="93"/>
                </a:lnTo>
                <a:lnTo>
                  <a:pt y="215" x="93"/>
                </a:lnTo>
                <a:lnTo>
                  <a:pt y="215" x="61"/>
                </a:lnTo>
                <a:lnTo>
                  <a:pt y="215" x="56"/>
                </a:lnTo>
                <a:lnTo>
                  <a:pt y="205" x="51"/>
                </a:lnTo>
                <a:lnTo>
                  <a:pt y="229" x="47"/>
                </a:lnTo>
                <a:lnTo>
                  <a:pt y="229" x="47"/>
                </a:lnTo>
                <a:lnTo>
                  <a:pt y="205" x="47"/>
                </a:lnTo>
                <a:lnTo>
                  <a:pt y="215" x="42"/>
                </a:lnTo>
                <a:lnTo>
                  <a:pt y="215" x="37"/>
                </a:lnTo>
                <a:lnTo>
                  <a:pt y="215" x="5"/>
                </a:lnTo>
                <a:lnTo>
                  <a:pt y="215" x="0"/>
                </a:lnTo>
                <a:lnTo>
                  <a:pt y="210" x="0"/>
                </a:lnTo>
                <a:lnTo>
                  <a:pt y="205" x="5"/>
                </a:lnTo>
                <a:lnTo>
                  <a:pt y="196" x="5"/>
                </a:lnTo>
                <a:lnTo>
                  <a:pt y="196" x="5"/>
                </a:lnTo>
                <a:lnTo>
                  <a:pt y="196" x="5"/>
                </a:lnTo>
                <a:lnTo>
                  <a:pt y="186" x="47"/>
                </a:lnTo>
                <a:lnTo>
                  <a:pt y="74" x="37"/>
                </a:lnTo>
                <a:lnTo>
                  <a:pt y="65" x="37"/>
                </a:lnTo>
                <a:lnTo>
                  <a:pt y="51" x="37"/>
                </a:lnTo>
                <a:lnTo>
                  <a:pt y="28" x="42"/>
                </a:lnTo>
                <a:lnTo>
                  <a:pt y="9" x="42"/>
                </a:lnTo>
                <a:lnTo>
                  <a:pt y="4" x="47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4" x="51"/>
                </a:lnTo>
                <a:lnTo>
                  <a:pt y="9" x="51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51" name="Shape 8351"/>
          <p:cNvSpPr/>
          <p:nvPr/>
        </p:nvSpPr>
        <p:spPr>
          <a:xfrm>
            <a:off y="2698750" x="5043487"/>
            <a:ext cy="293686" cx="111125"/>
          </a:xfrm>
          <a:custGeom>
            <a:pathLst>
              <a:path w="93" extrusionOk="0" h="229">
                <a:moveTo>
                  <a:pt y="9" x="51"/>
                </a:moveTo>
                <a:lnTo>
                  <a:pt y="28" x="56"/>
                </a:lnTo>
                <a:lnTo>
                  <a:pt y="51" x="56"/>
                </a:lnTo>
                <a:lnTo>
                  <a:pt y="65" x="56"/>
                </a:lnTo>
                <a:lnTo>
                  <a:pt y="74" x="56"/>
                </a:lnTo>
                <a:lnTo>
                  <a:pt y="186" x="51"/>
                </a:lnTo>
                <a:lnTo>
                  <a:pt y="196" x="89"/>
                </a:lnTo>
                <a:lnTo>
                  <a:pt y="196" x="93"/>
                </a:lnTo>
                <a:lnTo>
                  <a:pt y="196" x="93"/>
                </a:lnTo>
                <a:lnTo>
                  <a:pt y="205" x="93"/>
                </a:lnTo>
                <a:lnTo>
                  <a:pt y="210" x="93"/>
                </a:lnTo>
                <a:lnTo>
                  <a:pt y="215" x="93"/>
                </a:lnTo>
                <a:lnTo>
                  <a:pt y="215" x="93"/>
                </a:lnTo>
                <a:lnTo>
                  <a:pt y="215" x="61"/>
                </a:lnTo>
                <a:lnTo>
                  <a:pt y="215" x="56"/>
                </a:lnTo>
                <a:lnTo>
                  <a:pt y="205" x="51"/>
                </a:lnTo>
                <a:lnTo>
                  <a:pt y="229" x="47"/>
                </a:lnTo>
                <a:lnTo>
                  <a:pt y="229" x="47"/>
                </a:lnTo>
                <a:lnTo>
                  <a:pt y="205" x="47"/>
                </a:lnTo>
                <a:lnTo>
                  <a:pt y="215" x="42"/>
                </a:lnTo>
                <a:lnTo>
                  <a:pt y="215" x="37"/>
                </a:lnTo>
                <a:lnTo>
                  <a:pt y="215" x="5"/>
                </a:lnTo>
                <a:lnTo>
                  <a:pt y="215" x="0"/>
                </a:lnTo>
                <a:lnTo>
                  <a:pt y="210" x="0"/>
                </a:lnTo>
                <a:lnTo>
                  <a:pt y="205" x="5"/>
                </a:lnTo>
                <a:lnTo>
                  <a:pt y="196" x="5"/>
                </a:lnTo>
                <a:lnTo>
                  <a:pt y="196" x="5"/>
                </a:lnTo>
                <a:lnTo>
                  <a:pt y="196" x="5"/>
                </a:lnTo>
                <a:lnTo>
                  <a:pt y="186" x="47"/>
                </a:lnTo>
                <a:lnTo>
                  <a:pt y="74" x="37"/>
                </a:lnTo>
                <a:lnTo>
                  <a:pt y="65" x="37"/>
                </a:lnTo>
                <a:lnTo>
                  <a:pt y="51" x="37"/>
                </a:lnTo>
                <a:lnTo>
                  <a:pt y="28" x="42"/>
                </a:lnTo>
                <a:lnTo>
                  <a:pt y="9" x="42"/>
                </a:lnTo>
                <a:lnTo>
                  <a:pt y="4" x="47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0" x="47"/>
                </a:lnTo>
                <a:lnTo>
                  <a:pt y="4" x="51"/>
                </a:lnTo>
                <a:lnTo>
                  <a:pt y="9" x="51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52" name="Shape 8352"/>
          <p:cNvSpPr/>
          <p:nvPr/>
        </p:nvSpPr>
        <p:spPr>
          <a:xfrm>
            <a:off y="2752725" x="5086350"/>
            <a:ext cy="65086" cx="23812"/>
          </a:xfrm>
          <a:custGeom>
            <a:pathLst>
              <a:path w="19" extrusionOk="0" h="51">
                <a:moveTo>
                  <a:pt y="51" x="10"/>
                </a:moveTo>
                <a:lnTo>
                  <a:pt y="37" x="5"/>
                </a:lnTo>
                <a:lnTo>
                  <a:pt y="18" x="0"/>
                </a:lnTo>
                <a:lnTo>
                  <a:pt y="4" x="5"/>
                </a:lnTo>
                <a:lnTo>
                  <a:pt y="0" x="10"/>
                </a:lnTo>
                <a:lnTo>
                  <a:pt y="4" x="14"/>
                </a:lnTo>
                <a:lnTo>
                  <a:pt y="18" x="19"/>
                </a:lnTo>
                <a:lnTo>
                  <a:pt y="37" x="19"/>
                </a:lnTo>
                <a:lnTo>
                  <a:pt y="51" x="10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53" name="Shape 8353"/>
          <p:cNvSpPr/>
          <p:nvPr/>
        </p:nvSpPr>
        <p:spPr>
          <a:xfrm>
            <a:off y="2752725" x="5086350"/>
            <a:ext cy="65086" cx="23812"/>
          </a:xfrm>
          <a:custGeom>
            <a:pathLst>
              <a:path w="19" extrusionOk="0" h="51">
                <a:moveTo>
                  <a:pt y="51" x="10"/>
                </a:moveTo>
                <a:lnTo>
                  <a:pt y="37" x="5"/>
                </a:lnTo>
                <a:lnTo>
                  <a:pt y="18" x="0"/>
                </a:lnTo>
                <a:lnTo>
                  <a:pt y="4" x="5"/>
                </a:lnTo>
                <a:lnTo>
                  <a:pt y="0" x="10"/>
                </a:lnTo>
                <a:lnTo>
                  <a:pt y="4" x="14"/>
                </a:lnTo>
                <a:lnTo>
                  <a:pt y="18" x="19"/>
                </a:lnTo>
                <a:lnTo>
                  <a:pt y="37" x="19"/>
                </a:lnTo>
                <a:lnTo>
                  <a:pt y="51" x="10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54" name="Shape 8354"/>
          <p:cNvSpPr/>
          <p:nvPr/>
        </p:nvSpPr>
        <p:spPr>
          <a:xfrm>
            <a:off y="2709861" x="3251200"/>
            <a:ext cy="77787" cx="253999"/>
          </a:xfrm>
          <a:custGeom>
            <a:pathLst>
              <a:path w="210" extrusionOk="0" h="61">
                <a:moveTo>
                  <a:pt y="61" x="98"/>
                </a:moveTo>
                <a:lnTo>
                  <a:pt y="56" x="84"/>
                </a:lnTo>
                <a:lnTo>
                  <a:pt y="61" x="84"/>
                </a:lnTo>
                <a:lnTo>
                  <a:pt y="61" x="84"/>
                </a:lnTo>
                <a:lnTo>
                  <a:pt y="56" x="80"/>
                </a:lnTo>
                <a:lnTo>
                  <a:pt y="51" x="80"/>
                </a:lnTo>
                <a:lnTo>
                  <a:pt y="37" x="10"/>
                </a:lnTo>
                <a:lnTo>
                  <a:pt y="37" x="5"/>
                </a:lnTo>
                <a:lnTo>
                  <a:pt y="37" x="5"/>
                </a:lnTo>
                <a:lnTo>
                  <a:pt y="23" x="0"/>
                </a:lnTo>
                <a:lnTo>
                  <a:pt y="9" x="0"/>
                </a:lnTo>
                <a:lnTo>
                  <a:pt y="9" x="0"/>
                </a:lnTo>
                <a:lnTo>
                  <a:pt y="9" x="5"/>
                </a:lnTo>
                <a:lnTo>
                  <a:pt y="0" x="98"/>
                </a:lnTo>
                <a:lnTo>
                  <a:pt y="0" x="112"/>
                </a:lnTo>
                <a:lnTo>
                  <a:pt y="9" x="210"/>
                </a:lnTo>
                <a:lnTo>
                  <a:pt y="9" x="210"/>
                </a:lnTo>
                <a:lnTo>
                  <a:pt y="9" x="210"/>
                </a:lnTo>
                <a:lnTo>
                  <a:pt y="23" x="210"/>
                </a:lnTo>
                <a:lnTo>
                  <a:pt y="37" x="210"/>
                </a:lnTo>
                <a:lnTo>
                  <a:pt y="37" x="210"/>
                </a:lnTo>
                <a:lnTo>
                  <a:pt y="37" x="206"/>
                </a:lnTo>
                <a:lnTo>
                  <a:pt y="51" x="136"/>
                </a:lnTo>
                <a:lnTo>
                  <a:pt y="56" x="136"/>
                </a:lnTo>
                <a:lnTo>
                  <a:pt y="61" x="131"/>
                </a:lnTo>
                <a:lnTo>
                  <a:pt y="61" x="131"/>
                </a:lnTo>
                <a:lnTo>
                  <a:pt y="56" x="131"/>
                </a:lnTo>
                <a:lnTo>
                  <a:pt y="61" x="117"/>
                </a:lnTo>
                <a:lnTo>
                  <a:pt y="61" x="98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55" name="Shape 8355"/>
          <p:cNvSpPr/>
          <p:nvPr/>
        </p:nvSpPr>
        <p:spPr>
          <a:xfrm>
            <a:off y="2709861" x="3251200"/>
            <a:ext cy="77787" cx="253999"/>
          </a:xfrm>
          <a:custGeom>
            <a:pathLst>
              <a:path w="210" extrusionOk="0" h="61">
                <a:moveTo>
                  <a:pt y="61" x="98"/>
                </a:moveTo>
                <a:lnTo>
                  <a:pt y="56" x="84"/>
                </a:lnTo>
                <a:lnTo>
                  <a:pt y="61" x="84"/>
                </a:lnTo>
                <a:lnTo>
                  <a:pt y="61" x="84"/>
                </a:lnTo>
                <a:lnTo>
                  <a:pt y="56" x="80"/>
                </a:lnTo>
                <a:lnTo>
                  <a:pt y="51" x="80"/>
                </a:lnTo>
                <a:lnTo>
                  <a:pt y="37" x="10"/>
                </a:lnTo>
                <a:lnTo>
                  <a:pt y="37" x="5"/>
                </a:lnTo>
                <a:lnTo>
                  <a:pt y="37" x="5"/>
                </a:lnTo>
                <a:lnTo>
                  <a:pt y="23" x="0"/>
                </a:lnTo>
                <a:lnTo>
                  <a:pt y="9" x="0"/>
                </a:lnTo>
                <a:lnTo>
                  <a:pt y="9" x="0"/>
                </a:lnTo>
                <a:lnTo>
                  <a:pt y="9" x="5"/>
                </a:lnTo>
                <a:lnTo>
                  <a:pt y="0" x="98"/>
                </a:lnTo>
                <a:lnTo>
                  <a:pt y="0" x="112"/>
                </a:lnTo>
                <a:lnTo>
                  <a:pt y="9" x="210"/>
                </a:lnTo>
                <a:lnTo>
                  <a:pt y="9" x="210"/>
                </a:lnTo>
                <a:lnTo>
                  <a:pt y="9" x="210"/>
                </a:lnTo>
                <a:lnTo>
                  <a:pt y="23" x="210"/>
                </a:lnTo>
                <a:lnTo>
                  <a:pt y="37" x="210"/>
                </a:lnTo>
                <a:lnTo>
                  <a:pt y="37" x="210"/>
                </a:lnTo>
                <a:lnTo>
                  <a:pt y="37" x="206"/>
                </a:lnTo>
                <a:lnTo>
                  <a:pt y="51" x="136"/>
                </a:lnTo>
                <a:lnTo>
                  <a:pt y="56" x="136"/>
                </a:lnTo>
                <a:lnTo>
                  <a:pt y="61" x="131"/>
                </a:lnTo>
                <a:lnTo>
                  <a:pt y="61" x="131"/>
                </a:lnTo>
                <a:lnTo>
                  <a:pt y="56" x="131"/>
                </a:lnTo>
                <a:lnTo>
                  <a:pt y="61" x="117"/>
                </a:lnTo>
                <a:lnTo>
                  <a:pt y="61" x="98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56" name="Shape 8356"/>
          <p:cNvSpPr/>
          <p:nvPr/>
        </p:nvSpPr>
        <p:spPr>
          <a:xfrm>
            <a:off y="2552700" x="3325812"/>
            <a:ext cy="293686" cx="112711"/>
          </a:xfrm>
          <a:custGeom>
            <a:pathLst>
              <a:path w="93" extrusionOk="0" h="229">
                <a:moveTo>
                  <a:pt y="220" x="51"/>
                </a:moveTo>
                <a:lnTo>
                  <a:pt y="206" x="51"/>
                </a:lnTo>
                <a:lnTo>
                  <a:pt y="178" x="56"/>
                </a:lnTo>
                <a:lnTo>
                  <a:pt y="164" x="56"/>
                </a:lnTo>
                <a:lnTo>
                  <a:pt y="155" x="56"/>
                </a:lnTo>
                <a:lnTo>
                  <a:pt y="47" x="47"/>
                </a:lnTo>
                <a:lnTo>
                  <a:pt y="38" x="89"/>
                </a:lnTo>
                <a:lnTo>
                  <a:pt y="33" x="89"/>
                </a:lnTo>
                <a:lnTo>
                  <a:pt y="33" x="89"/>
                </a:lnTo>
                <a:lnTo>
                  <a:pt y="28" x="93"/>
                </a:lnTo>
                <a:lnTo>
                  <a:pt y="19" x="93"/>
                </a:lnTo>
                <a:lnTo>
                  <a:pt y="19" x="93"/>
                </a:lnTo>
                <a:lnTo>
                  <a:pt y="19" x="93"/>
                </a:lnTo>
                <a:lnTo>
                  <a:pt y="14" x="56"/>
                </a:lnTo>
                <a:lnTo>
                  <a:pt y="14" x="56"/>
                </a:lnTo>
                <a:lnTo>
                  <a:pt y="24" x="47"/>
                </a:lnTo>
                <a:lnTo>
                  <a:pt y="0" x="47"/>
                </a:lnTo>
                <a:lnTo>
                  <a:pt y="0" x="47"/>
                </a:lnTo>
                <a:lnTo>
                  <a:pt y="24" x="42"/>
                </a:lnTo>
                <a:lnTo>
                  <a:pt y="14" x="37"/>
                </a:lnTo>
                <a:lnTo>
                  <a:pt y="14" x="37"/>
                </a:lnTo>
                <a:lnTo>
                  <a:pt y="19" x="0"/>
                </a:lnTo>
                <a:lnTo>
                  <a:pt y="19" x="0"/>
                </a:lnTo>
                <a:lnTo>
                  <a:pt y="19" x="0"/>
                </a:lnTo>
                <a:lnTo>
                  <a:pt y="28" x="0"/>
                </a:lnTo>
                <a:lnTo>
                  <a:pt y="33" x="0"/>
                </a:lnTo>
                <a:lnTo>
                  <a:pt y="33" x="0"/>
                </a:lnTo>
                <a:lnTo>
                  <a:pt y="38" x="5"/>
                </a:lnTo>
                <a:lnTo>
                  <a:pt y="47" x="42"/>
                </a:lnTo>
                <a:lnTo>
                  <a:pt y="155" x="37"/>
                </a:lnTo>
                <a:lnTo>
                  <a:pt y="164" x="37"/>
                </a:lnTo>
                <a:lnTo>
                  <a:pt y="178" x="37"/>
                </a:lnTo>
                <a:lnTo>
                  <a:pt y="201" x="37"/>
                </a:lnTo>
                <a:lnTo>
                  <a:pt y="220" x="42"/>
                </a:lnTo>
                <a:lnTo>
                  <a:pt y="225" x="42"/>
                </a:lnTo>
                <a:lnTo>
                  <a:pt y="229" x="47"/>
                </a:lnTo>
                <a:lnTo>
                  <a:pt y="229" x="47"/>
                </a:lnTo>
                <a:lnTo>
                  <a:pt y="229" x="47"/>
                </a:lnTo>
                <a:lnTo>
                  <a:pt y="229" x="47"/>
                </a:lnTo>
                <a:lnTo>
                  <a:pt y="229" x="47"/>
                </a:lnTo>
                <a:lnTo>
                  <a:pt y="225" x="47"/>
                </a:lnTo>
                <a:lnTo>
                  <a:pt y="220" x="51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57" name="Shape 8357"/>
          <p:cNvSpPr/>
          <p:nvPr/>
        </p:nvSpPr>
        <p:spPr>
          <a:xfrm>
            <a:off y="2552700" x="3325812"/>
            <a:ext cy="293686" cx="112711"/>
          </a:xfrm>
          <a:custGeom>
            <a:pathLst>
              <a:path w="93" extrusionOk="0" h="229">
                <a:moveTo>
                  <a:pt y="220" x="51"/>
                </a:moveTo>
                <a:lnTo>
                  <a:pt y="206" x="51"/>
                </a:lnTo>
                <a:lnTo>
                  <a:pt y="178" x="56"/>
                </a:lnTo>
                <a:lnTo>
                  <a:pt y="164" x="56"/>
                </a:lnTo>
                <a:lnTo>
                  <a:pt y="155" x="56"/>
                </a:lnTo>
                <a:lnTo>
                  <a:pt y="47" x="47"/>
                </a:lnTo>
                <a:lnTo>
                  <a:pt y="38" x="89"/>
                </a:lnTo>
                <a:lnTo>
                  <a:pt y="33" x="89"/>
                </a:lnTo>
                <a:lnTo>
                  <a:pt y="33" x="89"/>
                </a:lnTo>
                <a:lnTo>
                  <a:pt y="28" x="93"/>
                </a:lnTo>
                <a:lnTo>
                  <a:pt y="19" x="93"/>
                </a:lnTo>
                <a:lnTo>
                  <a:pt y="19" x="93"/>
                </a:lnTo>
                <a:lnTo>
                  <a:pt y="19" x="93"/>
                </a:lnTo>
                <a:lnTo>
                  <a:pt y="14" x="56"/>
                </a:lnTo>
                <a:lnTo>
                  <a:pt y="14" x="56"/>
                </a:lnTo>
                <a:lnTo>
                  <a:pt y="24" x="47"/>
                </a:lnTo>
                <a:lnTo>
                  <a:pt y="0" x="47"/>
                </a:lnTo>
                <a:lnTo>
                  <a:pt y="0" x="47"/>
                </a:lnTo>
                <a:lnTo>
                  <a:pt y="24" x="42"/>
                </a:lnTo>
                <a:lnTo>
                  <a:pt y="14" x="37"/>
                </a:lnTo>
                <a:lnTo>
                  <a:pt y="14" x="37"/>
                </a:lnTo>
                <a:lnTo>
                  <a:pt y="19" x="0"/>
                </a:lnTo>
                <a:lnTo>
                  <a:pt y="19" x="0"/>
                </a:lnTo>
                <a:lnTo>
                  <a:pt y="19" x="0"/>
                </a:lnTo>
                <a:lnTo>
                  <a:pt y="28" x="0"/>
                </a:lnTo>
                <a:lnTo>
                  <a:pt y="33" x="0"/>
                </a:lnTo>
                <a:lnTo>
                  <a:pt y="33" x="0"/>
                </a:lnTo>
                <a:lnTo>
                  <a:pt y="38" x="5"/>
                </a:lnTo>
                <a:lnTo>
                  <a:pt y="47" x="42"/>
                </a:lnTo>
                <a:lnTo>
                  <a:pt y="155" x="37"/>
                </a:lnTo>
                <a:lnTo>
                  <a:pt y="164" x="37"/>
                </a:lnTo>
                <a:lnTo>
                  <a:pt y="178" x="37"/>
                </a:lnTo>
                <a:lnTo>
                  <a:pt y="201" x="37"/>
                </a:lnTo>
                <a:lnTo>
                  <a:pt y="220" x="42"/>
                </a:lnTo>
                <a:lnTo>
                  <a:pt y="225" x="42"/>
                </a:lnTo>
                <a:lnTo>
                  <a:pt y="229" x="47"/>
                </a:lnTo>
                <a:lnTo>
                  <a:pt y="229" x="47"/>
                </a:lnTo>
                <a:lnTo>
                  <a:pt y="229" x="47"/>
                </a:lnTo>
                <a:lnTo>
                  <a:pt y="229" x="47"/>
                </a:lnTo>
                <a:lnTo>
                  <a:pt y="229" x="47"/>
                </a:lnTo>
                <a:lnTo>
                  <a:pt y="225" x="47"/>
                </a:lnTo>
                <a:lnTo>
                  <a:pt y="220" x="51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58" name="Shape 8358"/>
          <p:cNvSpPr/>
          <p:nvPr/>
        </p:nvSpPr>
        <p:spPr>
          <a:xfrm>
            <a:off y="2728911" x="3371850"/>
            <a:ext cy="65086" cx="22225"/>
          </a:xfrm>
          <a:custGeom>
            <a:pathLst>
              <a:path w="19" extrusionOk="0" h="51">
                <a:moveTo>
                  <a:pt y="0" x="10"/>
                </a:moveTo>
                <a:lnTo>
                  <a:pt y="14" x="0"/>
                </a:lnTo>
                <a:lnTo>
                  <a:pt y="33" x="0"/>
                </a:lnTo>
                <a:lnTo>
                  <a:pt y="47" x="5"/>
                </a:lnTo>
                <a:lnTo>
                  <a:pt y="51" x="10"/>
                </a:lnTo>
                <a:lnTo>
                  <a:pt y="47" x="14"/>
                </a:lnTo>
                <a:lnTo>
                  <a:pt y="33" x="19"/>
                </a:lnTo>
                <a:lnTo>
                  <a:pt y="14" x="14"/>
                </a:lnTo>
                <a:lnTo>
                  <a:pt y="0" x="10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59" name="Shape 8359"/>
          <p:cNvSpPr/>
          <p:nvPr/>
        </p:nvSpPr>
        <p:spPr>
          <a:xfrm>
            <a:off y="2728911" x="3371850"/>
            <a:ext cy="65086" cx="22225"/>
          </a:xfrm>
          <a:custGeom>
            <a:pathLst>
              <a:path w="19" extrusionOk="0" h="51">
                <a:moveTo>
                  <a:pt y="0" x="10"/>
                </a:moveTo>
                <a:lnTo>
                  <a:pt y="14" x="0"/>
                </a:lnTo>
                <a:lnTo>
                  <a:pt y="33" x="0"/>
                </a:lnTo>
                <a:lnTo>
                  <a:pt y="47" x="5"/>
                </a:lnTo>
                <a:lnTo>
                  <a:pt y="51" x="10"/>
                </a:lnTo>
                <a:lnTo>
                  <a:pt y="47" x="14"/>
                </a:lnTo>
                <a:lnTo>
                  <a:pt y="33" x="19"/>
                </a:lnTo>
                <a:lnTo>
                  <a:pt y="14" x="14"/>
                </a:lnTo>
                <a:lnTo>
                  <a:pt y="0" x="10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60" name="Shape 8360"/>
          <p:cNvSpPr/>
          <p:nvPr/>
        </p:nvSpPr>
        <p:spPr>
          <a:xfrm>
            <a:off y="2892425" x="7991475"/>
            <a:ext cy="107949" cx="255587"/>
          </a:xfrm>
          <a:custGeom>
            <a:pathLst>
              <a:path w="210" extrusionOk="0" h="85">
                <a:moveTo>
                  <a:pt y="75" x="126"/>
                </a:moveTo>
                <a:lnTo>
                  <a:pt y="66" x="135"/>
                </a:lnTo>
                <a:lnTo>
                  <a:pt y="71" x="140"/>
                </a:lnTo>
                <a:lnTo>
                  <a:pt y="75" x="140"/>
                </a:lnTo>
                <a:lnTo>
                  <a:pt y="71" x="140"/>
                </a:lnTo>
                <a:lnTo>
                  <a:pt y="66" x="140"/>
                </a:lnTo>
                <a:lnTo>
                  <a:pt y="33" x="205"/>
                </a:lnTo>
                <a:lnTo>
                  <a:pt y="33" x="210"/>
                </a:lnTo>
                <a:lnTo>
                  <a:pt y="29" x="210"/>
                </a:lnTo>
                <a:lnTo>
                  <a:pt y="15" x="210"/>
                </a:lnTo>
                <a:lnTo>
                  <a:pt y="5" x="205"/>
                </a:lnTo>
                <a:lnTo>
                  <a:pt y="0" x="205"/>
                </a:lnTo>
                <a:lnTo>
                  <a:pt y="0" x="205"/>
                </a:lnTo>
                <a:lnTo>
                  <a:pt y="19" x="107"/>
                </a:lnTo>
                <a:lnTo>
                  <a:pt y="19" x="98"/>
                </a:lnTo>
                <a:lnTo>
                  <a:pt y="52" x="4"/>
                </a:lnTo>
                <a:lnTo>
                  <a:pt y="57" x="0"/>
                </a:lnTo>
                <a:lnTo>
                  <a:pt y="57" x="0"/>
                </a:lnTo>
                <a:lnTo>
                  <a:pt y="66" x="4"/>
                </a:lnTo>
                <a:lnTo>
                  <a:pt y="80" x="9"/>
                </a:lnTo>
                <a:lnTo>
                  <a:pt y="80" x="14"/>
                </a:lnTo>
                <a:lnTo>
                  <a:pt y="80" x="14"/>
                </a:lnTo>
                <a:lnTo>
                  <a:pt y="75" x="88"/>
                </a:lnTo>
                <a:lnTo>
                  <a:pt y="85" x="88"/>
                </a:lnTo>
                <a:lnTo>
                  <a:pt y="85" x="93"/>
                </a:lnTo>
                <a:lnTo>
                  <a:pt y="85" x="93"/>
                </a:lnTo>
                <a:lnTo>
                  <a:pt y="80" x="93"/>
                </a:lnTo>
                <a:lnTo>
                  <a:pt y="80" x="107"/>
                </a:lnTo>
                <a:lnTo>
                  <a:pt y="75" x="126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61" name="Shape 8361"/>
          <p:cNvSpPr/>
          <p:nvPr/>
        </p:nvSpPr>
        <p:spPr>
          <a:xfrm>
            <a:off y="2892425" x="7991475"/>
            <a:ext cy="107949" cx="255587"/>
          </a:xfrm>
          <a:custGeom>
            <a:pathLst>
              <a:path w="210" extrusionOk="0" h="85">
                <a:moveTo>
                  <a:pt y="75" x="126"/>
                </a:moveTo>
                <a:lnTo>
                  <a:pt y="66" x="135"/>
                </a:lnTo>
                <a:lnTo>
                  <a:pt y="71" x="140"/>
                </a:lnTo>
                <a:lnTo>
                  <a:pt y="75" x="140"/>
                </a:lnTo>
                <a:lnTo>
                  <a:pt y="71" x="140"/>
                </a:lnTo>
                <a:lnTo>
                  <a:pt y="66" x="140"/>
                </a:lnTo>
                <a:lnTo>
                  <a:pt y="33" x="205"/>
                </a:lnTo>
                <a:lnTo>
                  <a:pt y="33" x="210"/>
                </a:lnTo>
                <a:lnTo>
                  <a:pt y="29" x="210"/>
                </a:lnTo>
                <a:lnTo>
                  <a:pt y="15" x="210"/>
                </a:lnTo>
                <a:lnTo>
                  <a:pt y="5" x="205"/>
                </a:lnTo>
                <a:lnTo>
                  <a:pt y="0" x="205"/>
                </a:lnTo>
                <a:lnTo>
                  <a:pt y="0" x="205"/>
                </a:lnTo>
                <a:lnTo>
                  <a:pt y="19" x="107"/>
                </a:lnTo>
                <a:lnTo>
                  <a:pt y="19" x="98"/>
                </a:lnTo>
                <a:lnTo>
                  <a:pt y="52" x="4"/>
                </a:lnTo>
                <a:lnTo>
                  <a:pt y="57" x="0"/>
                </a:lnTo>
                <a:lnTo>
                  <a:pt y="57" x="0"/>
                </a:lnTo>
                <a:lnTo>
                  <a:pt y="66" x="4"/>
                </a:lnTo>
                <a:lnTo>
                  <a:pt y="80" x="9"/>
                </a:lnTo>
                <a:lnTo>
                  <a:pt y="80" x="14"/>
                </a:lnTo>
                <a:lnTo>
                  <a:pt y="80" x="14"/>
                </a:lnTo>
                <a:lnTo>
                  <a:pt y="75" x="88"/>
                </a:lnTo>
                <a:lnTo>
                  <a:pt y="85" x="88"/>
                </a:lnTo>
                <a:lnTo>
                  <a:pt y="85" x="93"/>
                </a:lnTo>
                <a:lnTo>
                  <a:pt y="85" x="93"/>
                </a:lnTo>
                <a:lnTo>
                  <a:pt y="80" x="93"/>
                </a:lnTo>
                <a:lnTo>
                  <a:pt y="80" x="107"/>
                </a:lnTo>
                <a:lnTo>
                  <a:pt y="75" x="126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62" name="Shape 8362"/>
          <p:cNvSpPr/>
          <p:nvPr/>
        </p:nvSpPr>
        <p:spPr>
          <a:xfrm>
            <a:off y="2760661" x="8029575"/>
            <a:ext cy="293686" cx="120649"/>
          </a:xfrm>
          <a:custGeom>
            <a:pathLst>
              <a:path w="99" extrusionOk="0" h="229">
                <a:moveTo>
                  <a:pt y="224" x="89"/>
                </a:moveTo>
                <a:lnTo>
                  <a:pt y="205" x="80"/>
                </a:lnTo>
                <a:lnTo>
                  <a:pt y="177" x="75"/>
                </a:lnTo>
                <a:lnTo>
                  <a:pt y="168" x="70"/>
                </a:lnTo>
                <a:lnTo>
                  <a:pt y="159" x="70"/>
                </a:lnTo>
                <a:lnTo>
                  <a:pt y="42" x="47"/>
                </a:lnTo>
                <a:lnTo>
                  <a:pt y="46" x="10"/>
                </a:lnTo>
                <a:lnTo>
                  <a:pt y="42" x="5"/>
                </a:lnTo>
                <a:lnTo>
                  <a:pt y="42" x="5"/>
                </a:lnTo>
                <a:lnTo>
                  <a:pt y="37" x="5"/>
                </a:lnTo>
                <a:lnTo>
                  <a:pt y="28" x="0"/>
                </a:lnTo>
                <a:lnTo>
                  <a:pt y="28" x="0"/>
                </a:lnTo>
                <a:lnTo>
                  <a:pt y="28" x="0"/>
                </a:lnTo>
                <a:lnTo>
                  <a:pt y="14" x="33"/>
                </a:lnTo>
                <a:lnTo>
                  <a:pt y="14" x="38"/>
                </a:lnTo>
                <a:lnTo>
                  <a:pt y="23" x="47"/>
                </a:lnTo>
                <a:lnTo>
                  <a:pt y="0" x="42"/>
                </a:lnTo>
                <a:lnTo>
                  <a:pt y="0" x="42"/>
                </a:lnTo>
                <a:lnTo>
                  <a:pt y="23" x="47"/>
                </a:lnTo>
                <a:lnTo>
                  <a:pt y="9" x="52"/>
                </a:lnTo>
                <a:lnTo>
                  <a:pt y="9" x="56"/>
                </a:lnTo>
                <a:lnTo>
                  <a:pt y="4" x="89"/>
                </a:lnTo>
                <a:lnTo>
                  <a:pt y="4" x="89"/>
                </a:lnTo>
                <a:lnTo>
                  <a:pt y="4" x="89"/>
                </a:lnTo>
                <a:lnTo>
                  <a:pt y="14" x="89"/>
                </a:lnTo>
                <a:lnTo>
                  <a:pt y="23" x="94"/>
                </a:lnTo>
                <a:lnTo>
                  <a:pt y="23" x="94"/>
                </a:lnTo>
                <a:lnTo>
                  <a:pt y="23" x="89"/>
                </a:lnTo>
                <a:lnTo>
                  <a:pt y="42" x="56"/>
                </a:lnTo>
                <a:lnTo>
                  <a:pt y="154" x="84"/>
                </a:lnTo>
                <a:lnTo>
                  <a:pt y="159" x="89"/>
                </a:lnTo>
                <a:lnTo>
                  <a:pt y="173" x="89"/>
                </a:lnTo>
                <a:lnTo>
                  <a:pt y="201" x="99"/>
                </a:lnTo>
                <a:lnTo>
                  <a:pt y="219" x="99"/>
                </a:lnTo>
                <a:lnTo>
                  <a:pt y="224" x="99"/>
                </a:lnTo>
                <a:lnTo>
                  <a:pt y="229" x="94"/>
                </a:lnTo>
                <a:lnTo>
                  <a:pt y="229" x="94"/>
                </a:lnTo>
                <a:lnTo>
                  <a:pt y="229" x="94"/>
                </a:lnTo>
                <a:lnTo>
                  <a:pt y="229" x="94"/>
                </a:lnTo>
                <a:lnTo>
                  <a:pt y="229" x="94"/>
                </a:lnTo>
                <a:lnTo>
                  <a:pt y="224" x="94"/>
                </a:lnTo>
                <a:lnTo>
                  <a:pt y="224" x="89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63" name="Shape 8363"/>
          <p:cNvSpPr/>
          <p:nvPr/>
        </p:nvSpPr>
        <p:spPr>
          <a:xfrm>
            <a:off y="2760661" x="8029575"/>
            <a:ext cy="293686" cx="120649"/>
          </a:xfrm>
          <a:custGeom>
            <a:pathLst>
              <a:path w="99" extrusionOk="0" h="229">
                <a:moveTo>
                  <a:pt y="224" x="89"/>
                </a:moveTo>
                <a:lnTo>
                  <a:pt y="205" x="80"/>
                </a:lnTo>
                <a:lnTo>
                  <a:pt y="177" x="75"/>
                </a:lnTo>
                <a:lnTo>
                  <a:pt y="168" x="70"/>
                </a:lnTo>
                <a:lnTo>
                  <a:pt y="159" x="70"/>
                </a:lnTo>
                <a:lnTo>
                  <a:pt y="42" x="47"/>
                </a:lnTo>
                <a:lnTo>
                  <a:pt y="46" x="10"/>
                </a:lnTo>
                <a:lnTo>
                  <a:pt y="42" x="5"/>
                </a:lnTo>
                <a:lnTo>
                  <a:pt y="42" x="5"/>
                </a:lnTo>
                <a:lnTo>
                  <a:pt y="37" x="5"/>
                </a:lnTo>
                <a:lnTo>
                  <a:pt y="28" x="0"/>
                </a:lnTo>
                <a:lnTo>
                  <a:pt y="28" x="0"/>
                </a:lnTo>
                <a:lnTo>
                  <a:pt y="28" x="0"/>
                </a:lnTo>
                <a:lnTo>
                  <a:pt y="14" x="33"/>
                </a:lnTo>
                <a:lnTo>
                  <a:pt y="14" x="38"/>
                </a:lnTo>
                <a:lnTo>
                  <a:pt y="23" x="47"/>
                </a:lnTo>
                <a:lnTo>
                  <a:pt y="0" x="42"/>
                </a:lnTo>
                <a:lnTo>
                  <a:pt y="0" x="42"/>
                </a:lnTo>
                <a:lnTo>
                  <a:pt y="23" x="47"/>
                </a:lnTo>
                <a:lnTo>
                  <a:pt y="9" x="52"/>
                </a:lnTo>
                <a:lnTo>
                  <a:pt y="9" x="56"/>
                </a:lnTo>
                <a:lnTo>
                  <a:pt y="4" x="89"/>
                </a:lnTo>
                <a:lnTo>
                  <a:pt y="4" x="89"/>
                </a:lnTo>
                <a:lnTo>
                  <a:pt y="4" x="89"/>
                </a:lnTo>
                <a:lnTo>
                  <a:pt y="14" x="89"/>
                </a:lnTo>
                <a:lnTo>
                  <a:pt y="23" x="94"/>
                </a:lnTo>
                <a:lnTo>
                  <a:pt y="23" x="94"/>
                </a:lnTo>
                <a:lnTo>
                  <a:pt y="23" x="89"/>
                </a:lnTo>
                <a:lnTo>
                  <a:pt y="42" x="56"/>
                </a:lnTo>
                <a:lnTo>
                  <a:pt y="154" x="84"/>
                </a:lnTo>
                <a:lnTo>
                  <a:pt y="159" x="89"/>
                </a:lnTo>
                <a:lnTo>
                  <a:pt y="173" x="89"/>
                </a:lnTo>
                <a:lnTo>
                  <a:pt y="201" x="99"/>
                </a:lnTo>
                <a:lnTo>
                  <a:pt y="219" x="99"/>
                </a:lnTo>
                <a:lnTo>
                  <a:pt y="224" x="99"/>
                </a:lnTo>
                <a:lnTo>
                  <a:pt y="229" x="94"/>
                </a:lnTo>
                <a:lnTo>
                  <a:pt y="229" x="94"/>
                </a:lnTo>
                <a:lnTo>
                  <a:pt y="229" x="94"/>
                </a:lnTo>
                <a:lnTo>
                  <a:pt y="229" x="94"/>
                </a:lnTo>
                <a:lnTo>
                  <a:pt y="229" x="94"/>
                </a:lnTo>
                <a:lnTo>
                  <a:pt y="224" x="94"/>
                </a:lnTo>
                <a:lnTo>
                  <a:pt y="224" x="89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64" name="Shape 8364"/>
          <p:cNvSpPr/>
          <p:nvPr/>
        </p:nvSpPr>
        <p:spPr>
          <a:xfrm>
            <a:off y="2935286" x="8113711"/>
            <a:ext cy="65086" cx="25399"/>
          </a:xfrm>
          <a:custGeom>
            <a:pathLst>
              <a:path w="19" extrusionOk="0" h="52">
                <a:moveTo>
                  <a:pt y="0" x="5"/>
                </a:moveTo>
                <a:lnTo>
                  <a:pt y="14" x="14"/>
                </a:lnTo>
                <a:lnTo>
                  <a:pt y="33" x="19"/>
                </a:lnTo>
                <a:lnTo>
                  <a:pt y="47" x="19"/>
                </a:lnTo>
                <a:lnTo>
                  <a:pt y="52" x="14"/>
                </a:lnTo>
                <a:lnTo>
                  <a:pt y="47" x="10"/>
                </a:lnTo>
                <a:lnTo>
                  <a:pt y="38" x="5"/>
                </a:lnTo>
                <a:lnTo>
                  <a:pt y="14" x="0"/>
                </a:lnTo>
                <a:lnTo>
                  <a:pt y="0" x="5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65" name="Shape 8365"/>
          <p:cNvSpPr/>
          <p:nvPr/>
        </p:nvSpPr>
        <p:spPr>
          <a:xfrm>
            <a:off y="2935286" x="8113711"/>
            <a:ext cy="65086" cx="25399"/>
          </a:xfrm>
          <a:custGeom>
            <a:pathLst>
              <a:path w="19" extrusionOk="0" h="52">
                <a:moveTo>
                  <a:pt y="0" x="5"/>
                </a:moveTo>
                <a:lnTo>
                  <a:pt y="14" x="14"/>
                </a:lnTo>
                <a:lnTo>
                  <a:pt y="33" x="19"/>
                </a:lnTo>
                <a:lnTo>
                  <a:pt y="47" x="19"/>
                </a:lnTo>
                <a:lnTo>
                  <a:pt y="52" x="14"/>
                </a:lnTo>
                <a:lnTo>
                  <a:pt y="47" x="10"/>
                </a:lnTo>
                <a:lnTo>
                  <a:pt y="38" x="5"/>
                </a:lnTo>
                <a:lnTo>
                  <a:pt y="14" x="0"/>
                </a:lnTo>
                <a:lnTo>
                  <a:pt y="0" x="5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66" name="Shape 8366"/>
          <p:cNvSpPr/>
          <p:nvPr/>
        </p:nvSpPr>
        <p:spPr>
          <a:xfrm>
            <a:off y="2774950" x="5364162"/>
            <a:ext cy="90486" cx="255586"/>
          </a:xfrm>
          <a:custGeom>
            <a:pathLst>
              <a:path w="211" extrusionOk="0" h="70">
                <a:moveTo>
                  <a:pt y="66" x="103"/>
                </a:moveTo>
                <a:lnTo>
                  <a:pt y="61" x="89"/>
                </a:lnTo>
                <a:lnTo>
                  <a:pt y="66" x="89"/>
                </a:lnTo>
                <a:lnTo>
                  <a:pt y="70" x="84"/>
                </a:lnTo>
                <a:lnTo>
                  <a:pt y="66" x="84"/>
                </a:lnTo>
                <a:lnTo>
                  <a:pt y="61" x="84"/>
                </a:lnTo>
                <a:lnTo>
                  <a:pt y="56" x="10"/>
                </a:lnTo>
                <a:lnTo>
                  <a:pt y="56" x="5"/>
                </a:lnTo>
                <a:lnTo>
                  <a:pt y="56" x="5"/>
                </a:lnTo>
                <a:lnTo>
                  <a:pt y="42" x="0"/>
                </a:lnTo>
                <a:lnTo>
                  <a:pt y="33" x="0"/>
                </a:lnTo>
                <a:lnTo>
                  <a:pt y="28" x="0"/>
                </a:lnTo>
                <a:lnTo>
                  <a:pt y="28" x="0"/>
                </a:lnTo>
                <a:lnTo>
                  <a:pt y="5" x="98"/>
                </a:lnTo>
                <a:lnTo>
                  <a:pt y="5" x="108"/>
                </a:lnTo>
                <a:lnTo>
                  <a:pt y="0" x="206"/>
                </a:lnTo>
                <a:lnTo>
                  <a:pt y="0" x="211"/>
                </a:lnTo>
                <a:lnTo>
                  <a:pt y="0" x="211"/>
                </a:lnTo>
                <a:lnTo>
                  <a:pt y="14" x="211"/>
                </a:lnTo>
                <a:lnTo>
                  <a:pt y="28" x="211"/>
                </a:lnTo>
                <a:lnTo>
                  <a:pt y="28" x="211"/>
                </a:lnTo>
                <a:lnTo>
                  <a:pt y="33" x="206"/>
                </a:lnTo>
                <a:lnTo>
                  <a:pt y="52" x="136"/>
                </a:lnTo>
                <a:lnTo>
                  <a:pt y="61" x="136"/>
                </a:lnTo>
                <a:lnTo>
                  <a:pt y="61" x="136"/>
                </a:lnTo>
                <a:lnTo>
                  <a:pt y="61" x="136"/>
                </a:lnTo>
                <a:lnTo>
                  <a:pt y="56" x="131"/>
                </a:lnTo>
                <a:lnTo>
                  <a:pt y="66" x="122"/>
                </a:lnTo>
                <a:lnTo>
                  <a:pt y="66" x="103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67" name="Shape 8367"/>
          <p:cNvSpPr/>
          <p:nvPr/>
        </p:nvSpPr>
        <p:spPr>
          <a:xfrm>
            <a:off y="2774950" x="5364162"/>
            <a:ext cy="90486" cx="255586"/>
          </a:xfrm>
          <a:custGeom>
            <a:pathLst>
              <a:path w="211" extrusionOk="0" h="70">
                <a:moveTo>
                  <a:pt y="66" x="103"/>
                </a:moveTo>
                <a:lnTo>
                  <a:pt y="61" x="89"/>
                </a:lnTo>
                <a:lnTo>
                  <a:pt y="66" x="89"/>
                </a:lnTo>
                <a:lnTo>
                  <a:pt y="70" x="84"/>
                </a:lnTo>
                <a:lnTo>
                  <a:pt y="66" x="84"/>
                </a:lnTo>
                <a:lnTo>
                  <a:pt y="61" x="84"/>
                </a:lnTo>
                <a:lnTo>
                  <a:pt y="56" x="10"/>
                </a:lnTo>
                <a:lnTo>
                  <a:pt y="56" x="5"/>
                </a:lnTo>
                <a:lnTo>
                  <a:pt y="56" x="5"/>
                </a:lnTo>
                <a:lnTo>
                  <a:pt y="42" x="0"/>
                </a:lnTo>
                <a:lnTo>
                  <a:pt y="33" x="0"/>
                </a:lnTo>
                <a:lnTo>
                  <a:pt y="28" x="0"/>
                </a:lnTo>
                <a:lnTo>
                  <a:pt y="28" x="0"/>
                </a:lnTo>
                <a:lnTo>
                  <a:pt y="5" x="98"/>
                </a:lnTo>
                <a:lnTo>
                  <a:pt y="5" x="108"/>
                </a:lnTo>
                <a:lnTo>
                  <a:pt y="0" x="206"/>
                </a:lnTo>
                <a:lnTo>
                  <a:pt y="0" x="211"/>
                </a:lnTo>
                <a:lnTo>
                  <a:pt y="0" x="211"/>
                </a:lnTo>
                <a:lnTo>
                  <a:pt y="14" x="211"/>
                </a:lnTo>
                <a:lnTo>
                  <a:pt y="28" x="211"/>
                </a:lnTo>
                <a:lnTo>
                  <a:pt y="28" x="211"/>
                </a:lnTo>
                <a:lnTo>
                  <a:pt y="33" x="206"/>
                </a:lnTo>
                <a:lnTo>
                  <a:pt y="52" x="136"/>
                </a:lnTo>
                <a:lnTo>
                  <a:pt y="61" x="136"/>
                </a:lnTo>
                <a:lnTo>
                  <a:pt y="61" x="136"/>
                </a:lnTo>
                <a:lnTo>
                  <a:pt y="61" x="136"/>
                </a:lnTo>
                <a:lnTo>
                  <a:pt y="56" x="131"/>
                </a:lnTo>
                <a:lnTo>
                  <a:pt y="66" x="122"/>
                </a:lnTo>
                <a:lnTo>
                  <a:pt y="66" x="103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68" name="Shape 8368"/>
          <p:cNvSpPr/>
          <p:nvPr/>
        </p:nvSpPr>
        <p:spPr>
          <a:xfrm>
            <a:off y="2632075" x="5414962"/>
            <a:ext cy="287336" cx="114300"/>
          </a:xfrm>
          <a:custGeom>
            <a:pathLst>
              <a:path w="94" extrusionOk="0" h="224">
                <a:moveTo>
                  <a:pt y="215" x="80"/>
                </a:moveTo>
                <a:lnTo>
                  <a:pt y="196" x="80"/>
                </a:lnTo>
                <a:lnTo>
                  <a:pt y="173" x="75"/>
                </a:lnTo>
                <a:lnTo>
                  <a:pt y="159" x="75"/>
                </a:lnTo>
                <a:lnTo>
                  <a:pt y="150" x="75"/>
                </a:lnTo>
                <a:lnTo>
                  <a:pt y="42" x="52"/>
                </a:lnTo>
                <a:lnTo>
                  <a:pt y="28" x="94"/>
                </a:lnTo>
                <a:lnTo>
                  <a:pt y="24" x="94"/>
                </a:lnTo>
                <a:lnTo>
                  <a:pt y="24" x="94"/>
                </a:lnTo>
                <a:lnTo>
                  <a:pt y="19" x="94"/>
                </a:lnTo>
                <a:lnTo>
                  <a:pt y="10" x="94"/>
                </a:lnTo>
                <a:lnTo>
                  <a:pt y="10" x="94"/>
                </a:lnTo>
                <a:lnTo>
                  <a:pt y="10" x="89"/>
                </a:lnTo>
                <a:lnTo>
                  <a:pt y="10" x="56"/>
                </a:lnTo>
                <a:lnTo>
                  <a:pt y="10" x="56"/>
                </a:lnTo>
                <a:lnTo>
                  <a:pt y="19" x="52"/>
                </a:lnTo>
                <a:lnTo>
                  <a:pt y="0" x="47"/>
                </a:lnTo>
                <a:lnTo>
                  <a:pt y="0" x="42"/>
                </a:lnTo>
                <a:lnTo>
                  <a:pt y="19" x="47"/>
                </a:lnTo>
                <a:lnTo>
                  <a:pt y="14" x="38"/>
                </a:lnTo>
                <a:lnTo>
                  <a:pt y="14" x="38"/>
                </a:lnTo>
                <a:lnTo>
                  <a:pt y="19" x="0"/>
                </a:lnTo>
                <a:lnTo>
                  <a:pt y="19" x="0"/>
                </a:lnTo>
                <a:lnTo>
                  <a:pt y="19" x="0"/>
                </a:lnTo>
                <a:lnTo>
                  <a:pt y="28" x="5"/>
                </a:lnTo>
                <a:lnTo>
                  <a:pt y="38" x="5"/>
                </a:lnTo>
                <a:lnTo>
                  <a:pt y="38" x="5"/>
                </a:lnTo>
                <a:lnTo>
                  <a:pt y="38" x="5"/>
                </a:lnTo>
                <a:lnTo>
                  <a:pt y="42" x="47"/>
                </a:lnTo>
                <a:lnTo>
                  <a:pt y="154" x="56"/>
                </a:lnTo>
                <a:lnTo>
                  <a:pt y="159" x="56"/>
                </a:lnTo>
                <a:lnTo>
                  <a:pt y="173" x="61"/>
                </a:lnTo>
                <a:lnTo>
                  <a:pt y="201" x="66"/>
                </a:lnTo>
                <a:lnTo>
                  <a:pt y="215" x="70"/>
                </a:lnTo>
                <a:lnTo>
                  <a:pt y="220" x="70"/>
                </a:lnTo>
                <a:lnTo>
                  <a:pt y="224" x="75"/>
                </a:lnTo>
                <a:lnTo>
                  <a:pt y="224" x="75"/>
                </a:lnTo>
                <a:lnTo>
                  <a:pt y="224" x="75"/>
                </a:lnTo>
                <a:lnTo>
                  <a:pt y="224" x="75"/>
                </a:lnTo>
                <a:lnTo>
                  <a:pt y="224" x="75"/>
                </a:lnTo>
                <a:lnTo>
                  <a:pt y="220" x="80"/>
                </a:lnTo>
                <a:lnTo>
                  <a:pt y="215" x="80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69" name="Shape 8369"/>
          <p:cNvSpPr/>
          <p:nvPr/>
        </p:nvSpPr>
        <p:spPr>
          <a:xfrm>
            <a:off y="2632075" x="5414962"/>
            <a:ext cy="287336" cx="114300"/>
          </a:xfrm>
          <a:custGeom>
            <a:pathLst>
              <a:path w="94" extrusionOk="0" h="224">
                <a:moveTo>
                  <a:pt y="215" x="80"/>
                </a:moveTo>
                <a:lnTo>
                  <a:pt y="196" x="80"/>
                </a:lnTo>
                <a:lnTo>
                  <a:pt y="173" x="75"/>
                </a:lnTo>
                <a:lnTo>
                  <a:pt y="159" x="75"/>
                </a:lnTo>
                <a:lnTo>
                  <a:pt y="150" x="75"/>
                </a:lnTo>
                <a:lnTo>
                  <a:pt y="42" x="52"/>
                </a:lnTo>
                <a:lnTo>
                  <a:pt y="28" x="94"/>
                </a:lnTo>
                <a:lnTo>
                  <a:pt y="24" x="94"/>
                </a:lnTo>
                <a:lnTo>
                  <a:pt y="24" x="94"/>
                </a:lnTo>
                <a:lnTo>
                  <a:pt y="19" x="94"/>
                </a:lnTo>
                <a:lnTo>
                  <a:pt y="10" x="94"/>
                </a:lnTo>
                <a:lnTo>
                  <a:pt y="10" x="94"/>
                </a:lnTo>
                <a:lnTo>
                  <a:pt y="10" x="89"/>
                </a:lnTo>
                <a:lnTo>
                  <a:pt y="10" x="56"/>
                </a:lnTo>
                <a:lnTo>
                  <a:pt y="10" x="56"/>
                </a:lnTo>
                <a:lnTo>
                  <a:pt y="19" x="52"/>
                </a:lnTo>
                <a:lnTo>
                  <a:pt y="0" x="47"/>
                </a:lnTo>
                <a:lnTo>
                  <a:pt y="0" x="42"/>
                </a:lnTo>
                <a:lnTo>
                  <a:pt y="19" x="47"/>
                </a:lnTo>
                <a:lnTo>
                  <a:pt y="14" x="38"/>
                </a:lnTo>
                <a:lnTo>
                  <a:pt y="14" x="38"/>
                </a:lnTo>
                <a:lnTo>
                  <a:pt y="19" x="0"/>
                </a:lnTo>
                <a:lnTo>
                  <a:pt y="19" x="0"/>
                </a:lnTo>
                <a:lnTo>
                  <a:pt y="19" x="0"/>
                </a:lnTo>
                <a:lnTo>
                  <a:pt y="28" x="5"/>
                </a:lnTo>
                <a:lnTo>
                  <a:pt y="38" x="5"/>
                </a:lnTo>
                <a:lnTo>
                  <a:pt y="38" x="5"/>
                </a:lnTo>
                <a:lnTo>
                  <a:pt y="38" x="5"/>
                </a:lnTo>
                <a:lnTo>
                  <a:pt y="42" x="47"/>
                </a:lnTo>
                <a:lnTo>
                  <a:pt y="154" x="56"/>
                </a:lnTo>
                <a:lnTo>
                  <a:pt y="159" x="56"/>
                </a:lnTo>
                <a:lnTo>
                  <a:pt y="173" x="61"/>
                </a:lnTo>
                <a:lnTo>
                  <a:pt y="201" x="66"/>
                </a:lnTo>
                <a:lnTo>
                  <a:pt y="215" x="70"/>
                </a:lnTo>
                <a:lnTo>
                  <a:pt y="220" x="70"/>
                </a:lnTo>
                <a:lnTo>
                  <a:pt y="224" x="75"/>
                </a:lnTo>
                <a:lnTo>
                  <a:pt y="224" x="75"/>
                </a:lnTo>
                <a:lnTo>
                  <a:pt y="224" x="75"/>
                </a:lnTo>
                <a:lnTo>
                  <a:pt y="224" x="75"/>
                </a:lnTo>
                <a:lnTo>
                  <a:pt y="224" x="75"/>
                </a:lnTo>
                <a:lnTo>
                  <a:pt y="220" x="80"/>
                </a:lnTo>
                <a:lnTo>
                  <a:pt y="215" x="80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70" name="Shape 8370"/>
          <p:cNvSpPr/>
          <p:nvPr/>
        </p:nvSpPr>
        <p:spPr>
          <a:xfrm>
            <a:off y="2800350" x="5483225"/>
            <a:ext cy="65086" cx="22225"/>
          </a:xfrm>
          <a:custGeom>
            <a:pathLst>
              <a:path w="19" extrusionOk="0" h="51">
                <a:moveTo>
                  <a:pt y="0" x="10"/>
                </a:moveTo>
                <a:lnTo>
                  <a:pt y="14" x="0"/>
                </a:lnTo>
                <a:lnTo>
                  <a:pt y="37" x="5"/>
                </a:lnTo>
                <a:lnTo>
                  <a:pt y="47" x="10"/>
                </a:lnTo>
                <a:lnTo>
                  <a:pt y="51" x="14"/>
                </a:lnTo>
                <a:lnTo>
                  <a:pt y="47" x="19"/>
                </a:lnTo>
                <a:lnTo>
                  <a:pt y="33" x="19"/>
                </a:lnTo>
                <a:lnTo>
                  <a:pt y="14" x="14"/>
                </a:lnTo>
                <a:lnTo>
                  <a:pt y="0" x="10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71" name="Shape 8371"/>
          <p:cNvSpPr/>
          <p:nvPr/>
        </p:nvSpPr>
        <p:spPr>
          <a:xfrm>
            <a:off y="2800350" x="5483225"/>
            <a:ext cy="65086" cx="22225"/>
          </a:xfrm>
          <a:custGeom>
            <a:pathLst>
              <a:path w="19" extrusionOk="0" h="51">
                <a:moveTo>
                  <a:pt y="0" x="10"/>
                </a:moveTo>
                <a:lnTo>
                  <a:pt y="14" x="0"/>
                </a:lnTo>
                <a:lnTo>
                  <a:pt y="37" x="5"/>
                </a:lnTo>
                <a:lnTo>
                  <a:pt y="47" x="10"/>
                </a:lnTo>
                <a:lnTo>
                  <a:pt y="51" x="14"/>
                </a:lnTo>
                <a:lnTo>
                  <a:pt y="47" x="19"/>
                </a:lnTo>
                <a:lnTo>
                  <a:pt y="33" x="19"/>
                </a:lnTo>
                <a:lnTo>
                  <a:pt y="14" x="14"/>
                </a:lnTo>
                <a:lnTo>
                  <a:pt y="0" x="10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72" name="Shape 8372"/>
          <p:cNvSpPr/>
          <p:nvPr/>
        </p:nvSpPr>
        <p:spPr>
          <a:xfrm>
            <a:off y="3046411" x="5370512"/>
            <a:ext cy="120649" cx="249237"/>
          </a:xfrm>
          <a:custGeom>
            <a:pathLst>
              <a:path w="206" extrusionOk="0" h="93">
                <a:moveTo>
                  <a:pt y="79" x="79"/>
                </a:moveTo>
                <a:lnTo>
                  <a:pt y="70" x="70"/>
                </a:lnTo>
                <a:lnTo>
                  <a:pt y="74" x="65"/>
                </a:lnTo>
                <a:lnTo>
                  <a:pt y="74" x="65"/>
                </a:lnTo>
                <a:lnTo>
                  <a:pt y="70" x="65"/>
                </a:lnTo>
                <a:lnTo>
                  <a:pt y="65" x="65"/>
                </a:lnTo>
                <a:lnTo>
                  <a:pt y="28" x="5"/>
                </a:lnTo>
                <a:lnTo>
                  <a:pt y="28" x="0"/>
                </a:lnTo>
                <a:lnTo>
                  <a:pt y="23" x="0"/>
                </a:lnTo>
                <a:lnTo>
                  <a:pt y="14" x="0"/>
                </a:lnTo>
                <a:lnTo>
                  <a:pt y="0" x="5"/>
                </a:lnTo>
                <a:lnTo>
                  <a:pt y="0" x="5"/>
                </a:lnTo>
                <a:lnTo>
                  <a:pt y="0" x="9"/>
                </a:lnTo>
                <a:lnTo>
                  <a:pt y="23" x="103"/>
                </a:lnTo>
                <a:lnTo>
                  <a:pt y="28" x="117"/>
                </a:lnTo>
                <a:lnTo>
                  <a:pt y="70" x="206"/>
                </a:lnTo>
                <a:lnTo>
                  <a:pt y="70" x="206"/>
                </a:lnTo>
                <a:lnTo>
                  <a:pt y="70" x="206"/>
                </a:lnTo>
                <a:lnTo>
                  <a:pt y="84" x="201"/>
                </a:lnTo>
                <a:lnTo>
                  <a:pt y="93" x="196"/>
                </a:lnTo>
                <a:lnTo>
                  <a:pt y="93" x="192"/>
                </a:lnTo>
                <a:lnTo>
                  <a:pt y="93" x="187"/>
                </a:lnTo>
                <a:lnTo>
                  <a:pt y="84" x="117"/>
                </a:lnTo>
                <a:lnTo>
                  <a:pt y="88" x="112"/>
                </a:lnTo>
                <a:lnTo>
                  <a:pt y="88" x="112"/>
                </a:lnTo>
                <a:lnTo>
                  <a:pt y="88" x="112"/>
                </a:lnTo>
                <a:lnTo>
                  <a:pt y="84" x="112"/>
                </a:lnTo>
                <a:lnTo>
                  <a:pt y="84" x="98"/>
                </a:lnTo>
                <a:lnTo>
                  <a:pt y="79" x="79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73" name="Shape 8373"/>
          <p:cNvSpPr/>
          <p:nvPr/>
        </p:nvSpPr>
        <p:spPr>
          <a:xfrm>
            <a:off y="3046411" x="5370512"/>
            <a:ext cy="120649" cx="249237"/>
          </a:xfrm>
          <a:custGeom>
            <a:pathLst>
              <a:path w="206" extrusionOk="0" h="93">
                <a:moveTo>
                  <a:pt y="79" x="79"/>
                </a:moveTo>
                <a:lnTo>
                  <a:pt y="70" x="70"/>
                </a:lnTo>
                <a:lnTo>
                  <a:pt y="74" x="65"/>
                </a:lnTo>
                <a:lnTo>
                  <a:pt y="74" x="65"/>
                </a:lnTo>
                <a:lnTo>
                  <a:pt y="70" x="65"/>
                </a:lnTo>
                <a:lnTo>
                  <a:pt y="65" x="65"/>
                </a:lnTo>
                <a:lnTo>
                  <a:pt y="28" x="5"/>
                </a:lnTo>
                <a:lnTo>
                  <a:pt y="28" x="0"/>
                </a:lnTo>
                <a:lnTo>
                  <a:pt y="23" x="0"/>
                </a:lnTo>
                <a:lnTo>
                  <a:pt y="14" x="0"/>
                </a:lnTo>
                <a:lnTo>
                  <a:pt y="0" x="5"/>
                </a:lnTo>
                <a:lnTo>
                  <a:pt y="0" x="5"/>
                </a:lnTo>
                <a:lnTo>
                  <a:pt y="0" x="9"/>
                </a:lnTo>
                <a:lnTo>
                  <a:pt y="23" x="103"/>
                </a:lnTo>
                <a:lnTo>
                  <a:pt y="28" x="117"/>
                </a:lnTo>
                <a:lnTo>
                  <a:pt y="70" x="206"/>
                </a:lnTo>
                <a:lnTo>
                  <a:pt y="70" x="206"/>
                </a:lnTo>
                <a:lnTo>
                  <a:pt y="70" x="206"/>
                </a:lnTo>
                <a:lnTo>
                  <a:pt y="84" x="201"/>
                </a:lnTo>
                <a:lnTo>
                  <a:pt y="93" x="196"/>
                </a:lnTo>
                <a:lnTo>
                  <a:pt y="93" x="192"/>
                </a:lnTo>
                <a:lnTo>
                  <a:pt y="93" x="187"/>
                </a:lnTo>
                <a:lnTo>
                  <a:pt y="84" x="117"/>
                </a:lnTo>
                <a:lnTo>
                  <a:pt y="88" x="112"/>
                </a:lnTo>
                <a:lnTo>
                  <a:pt y="88" x="112"/>
                </a:lnTo>
                <a:lnTo>
                  <a:pt y="88" x="112"/>
                </a:lnTo>
                <a:lnTo>
                  <a:pt y="84" x="112"/>
                </a:lnTo>
                <a:lnTo>
                  <a:pt y="84" x="98"/>
                </a:lnTo>
                <a:lnTo>
                  <a:pt y="79" x="79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74" name="Shape 8374"/>
          <p:cNvSpPr/>
          <p:nvPr/>
        </p:nvSpPr>
        <p:spPr>
          <a:xfrm>
            <a:off y="2932111" x="5454650"/>
            <a:ext cy="276224" cx="141287"/>
          </a:xfrm>
          <a:custGeom>
            <a:pathLst>
              <a:path w="117" extrusionOk="0" h="215">
                <a:moveTo>
                  <a:pt y="210" x="9"/>
                </a:moveTo>
                <a:lnTo>
                  <a:pt y="196" x="19"/>
                </a:lnTo>
                <a:lnTo>
                  <a:pt y="168" x="28"/>
                </a:lnTo>
                <a:lnTo>
                  <a:pt y="159" x="33"/>
                </a:lnTo>
                <a:lnTo>
                  <a:pt y="149" x="37"/>
                </a:lnTo>
                <a:lnTo>
                  <a:pt y="42" x="65"/>
                </a:lnTo>
                <a:lnTo>
                  <a:pt y="47" x="108"/>
                </a:lnTo>
                <a:lnTo>
                  <a:pt y="47" x="108"/>
                </a:lnTo>
                <a:lnTo>
                  <a:pt y="47" x="112"/>
                </a:lnTo>
                <a:lnTo>
                  <a:pt y="37" x="112"/>
                </a:lnTo>
                <a:lnTo>
                  <a:pt y="33" x="117"/>
                </a:lnTo>
                <a:lnTo>
                  <a:pt y="33" x="117"/>
                </a:lnTo>
                <a:lnTo>
                  <a:pt y="33" x="117"/>
                </a:lnTo>
                <a:lnTo>
                  <a:pt y="18" x="84"/>
                </a:lnTo>
                <a:lnTo>
                  <a:pt y="14" x="84"/>
                </a:lnTo>
                <a:lnTo>
                  <a:pt y="23" x="75"/>
                </a:lnTo>
                <a:lnTo>
                  <a:pt y="0" x="79"/>
                </a:lnTo>
                <a:lnTo>
                  <a:pt y="0" x="79"/>
                </a:lnTo>
                <a:lnTo>
                  <a:pt y="23" x="70"/>
                </a:lnTo>
                <a:lnTo>
                  <a:pt y="9" x="65"/>
                </a:lnTo>
                <a:lnTo>
                  <a:pt y="9" x="65"/>
                </a:lnTo>
                <a:lnTo>
                  <a:pt y="0" x="33"/>
                </a:lnTo>
                <a:lnTo>
                  <a:pt y="0" x="33"/>
                </a:lnTo>
                <a:lnTo>
                  <a:pt y="0" x="33"/>
                </a:lnTo>
                <a:lnTo>
                  <a:pt y="9" x="28"/>
                </a:lnTo>
                <a:lnTo>
                  <a:pt y="14" x="28"/>
                </a:lnTo>
                <a:lnTo>
                  <a:pt y="18" x="28"/>
                </a:lnTo>
                <a:lnTo>
                  <a:pt y="18" x="28"/>
                </a:lnTo>
                <a:lnTo>
                  <a:pt y="42" x="61"/>
                </a:lnTo>
                <a:lnTo>
                  <a:pt y="145" x="19"/>
                </a:lnTo>
                <a:lnTo>
                  <a:pt y="149" x="19"/>
                </a:lnTo>
                <a:lnTo>
                  <a:pt y="163" x="14"/>
                </a:lnTo>
                <a:lnTo>
                  <a:pt y="187" x="5"/>
                </a:lnTo>
                <a:lnTo>
                  <a:pt y="205" x="0"/>
                </a:lnTo>
                <a:lnTo>
                  <a:pt y="210" x="0"/>
                </a:lnTo>
                <a:lnTo>
                  <a:pt y="215" x="0"/>
                </a:lnTo>
                <a:lnTo>
                  <a:pt y="215" x="0"/>
                </a:lnTo>
                <a:lnTo>
                  <a:pt y="215" x="0"/>
                </a:lnTo>
                <a:lnTo>
                  <a:pt y="215" x="5"/>
                </a:lnTo>
                <a:lnTo>
                  <a:pt y="215" x="5"/>
                </a:lnTo>
                <a:lnTo>
                  <a:pt y="215" x="5"/>
                </a:lnTo>
                <a:lnTo>
                  <a:pt y="210" x="9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75" name="Shape 8375"/>
          <p:cNvSpPr/>
          <p:nvPr/>
        </p:nvSpPr>
        <p:spPr>
          <a:xfrm>
            <a:off y="2932111" x="5454650"/>
            <a:ext cy="276224" cx="141287"/>
          </a:xfrm>
          <a:custGeom>
            <a:pathLst>
              <a:path w="117" extrusionOk="0" h="215">
                <a:moveTo>
                  <a:pt y="210" x="9"/>
                </a:moveTo>
                <a:lnTo>
                  <a:pt y="196" x="19"/>
                </a:lnTo>
                <a:lnTo>
                  <a:pt y="168" x="28"/>
                </a:lnTo>
                <a:lnTo>
                  <a:pt y="159" x="33"/>
                </a:lnTo>
                <a:lnTo>
                  <a:pt y="149" x="37"/>
                </a:lnTo>
                <a:lnTo>
                  <a:pt y="42" x="65"/>
                </a:lnTo>
                <a:lnTo>
                  <a:pt y="47" x="108"/>
                </a:lnTo>
                <a:lnTo>
                  <a:pt y="47" x="108"/>
                </a:lnTo>
                <a:lnTo>
                  <a:pt y="47" x="112"/>
                </a:lnTo>
                <a:lnTo>
                  <a:pt y="37" x="112"/>
                </a:lnTo>
                <a:lnTo>
                  <a:pt y="33" x="117"/>
                </a:lnTo>
                <a:lnTo>
                  <a:pt y="33" x="117"/>
                </a:lnTo>
                <a:lnTo>
                  <a:pt y="33" x="117"/>
                </a:lnTo>
                <a:lnTo>
                  <a:pt y="18" x="84"/>
                </a:lnTo>
                <a:lnTo>
                  <a:pt y="14" x="84"/>
                </a:lnTo>
                <a:lnTo>
                  <a:pt y="23" x="75"/>
                </a:lnTo>
                <a:lnTo>
                  <a:pt y="0" x="79"/>
                </a:lnTo>
                <a:lnTo>
                  <a:pt y="0" x="79"/>
                </a:lnTo>
                <a:lnTo>
                  <a:pt y="23" x="70"/>
                </a:lnTo>
                <a:lnTo>
                  <a:pt y="9" x="65"/>
                </a:lnTo>
                <a:lnTo>
                  <a:pt y="9" x="65"/>
                </a:lnTo>
                <a:lnTo>
                  <a:pt y="0" x="33"/>
                </a:lnTo>
                <a:lnTo>
                  <a:pt y="0" x="33"/>
                </a:lnTo>
                <a:lnTo>
                  <a:pt y="0" x="33"/>
                </a:lnTo>
                <a:lnTo>
                  <a:pt y="9" x="28"/>
                </a:lnTo>
                <a:lnTo>
                  <a:pt y="14" x="28"/>
                </a:lnTo>
                <a:lnTo>
                  <a:pt y="18" x="28"/>
                </a:lnTo>
                <a:lnTo>
                  <a:pt y="18" x="28"/>
                </a:lnTo>
                <a:lnTo>
                  <a:pt y="42" x="61"/>
                </a:lnTo>
                <a:lnTo>
                  <a:pt y="145" x="19"/>
                </a:lnTo>
                <a:lnTo>
                  <a:pt y="149" x="19"/>
                </a:lnTo>
                <a:lnTo>
                  <a:pt y="163" x="14"/>
                </a:lnTo>
                <a:lnTo>
                  <a:pt y="187" x="5"/>
                </a:lnTo>
                <a:lnTo>
                  <a:pt y="205" x="0"/>
                </a:lnTo>
                <a:lnTo>
                  <a:pt y="210" x="0"/>
                </a:lnTo>
                <a:lnTo>
                  <a:pt y="215" x="0"/>
                </a:lnTo>
                <a:lnTo>
                  <a:pt y="215" x="0"/>
                </a:lnTo>
                <a:lnTo>
                  <a:pt y="215" x="0"/>
                </a:lnTo>
                <a:lnTo>
                  <a:pt y="215" x="5"/>
                </a:lnTo>
                <a:lnTo>
                  <a:pt y="215" x="5"/>
                </a:lnTo>
                <a:lnTo>
                  <a:pt y="215" x="5"/>
                </a:lnTo>
                <a:lnTo>
                  <a:pt y="210" x="9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76" name="Shape 8376"/>
          <p:cNvSpPr/>
          <p:nvPr/>
        </p:nvSpPr>
        <p:spPr>
          <a:xfrm>
            <a:off y="3100386" x="5470525"/>
            <a:ext cy="53975" cx="28574"/>
          </a:xfrm>
          <a:custGeom>
            <a:pathLst>
              <a:path w="23" extrusionOk="0" h="42">
                <a:moveTo>
                  <a:pt y="0" x="19"/>
                </a:moveTo>
                <a:lnTo>
                  <a:pt y="9" x="9"/>
                </a:lnTo>
                <a:lnTo>
                  <a:pt y="28" x="0"/>
                </a:lnTo>
                <a:lnTo>
                  <a:pt y="37" x="0"/>
                </a:lnTo>
                <a:lnTo>
                  <a:pt y="42" x="5"/>
                </a:lnTo>
                <a:lnTo>
                  <a:pt y="42" x="9"/>
                </a:lnTo>
                <a:lnTo>
                  <a:pt y="32" x="14"/>
                </a:lnTo>
                <a:lnTo>
                  <a:pt y="14" x="23"/>
                </a:lnTo>
                <a:lnTo>
                  <a:pt y="0" x="19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77" name="Shape 8377"/>
          <p:cNvSpPr/>
          <p:nvPr/>
        </p:nvSpPr>
        <p:spPr>
          <a:xfrm>
            <a:off y="3100386" x="5470525"/>
            <a:ext cy="53975" cx="28574"/>
          </a:xfrm>
          <a:custGeom>
            <a:pathLst>
              <a:path w="23" extrusionOk="0" h="42">
                <a:moveTo>
                  <a:pt y="0" x="19"/>
                </a:moveTo>
                <a:lnTo>
                  <a:pt y="9" x="9"/>
                </a:lnTo>
                <a:lnTo>
                  <a:pt y="28" x="0"/>
                </a:lnTo>
                <a:lnTo>
                  <a:pt y="37" x="0"/>
                </a:lnTo>
                <a:lnTo>
                  <a:pt y="42" x="5"/>
                </a:lnTo>
                <a:lnTo>
                  <a:pt y="42" x="9"/>
                </a:lnTo>
                <a:lnTo>
                  <a:pt y="32" x="14"/>
                </a:lnTo>
                <a:lnTo>
                  <a:pt y="14" x="23"/>
                </a:lnTo>
                <a:lnTo>
                  <a:pt y="0" x="19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78" name="Shape 8378"/>
          <p:cNvSpPr/>
          <p:nvPr/>
        </p:nvSpPr>
        <p:spPr>
          <a:xfrm>
            <a:off y="3365500" x="5364162"/>
            <a:ext cy="106361" cx="255586"/>
          </a:xfrm>
          <a:custGeom>
            <a:pathLst>
              <a:path w="211" extrusionOk="0" h="84">
                <a:moveTo>
                  <a:pt y="80" x="108"/>
                </a:moveTo>
                <a:lnTo>
                  <a:pt y="75" x="89"/>
                </a:lnTo>
                <a:lnTo>
                  <a:pt y="80" x="94"/>
                </a:lnTo>
                <a:lnTo>
                  <a:pt y="84" x="89"/>
                </a:lnTo>
                <a:lnTo>
                  <a:pt y="80" x="89"/>
                </a:lnTo>
                <a:lnTo>
                  <a:pt y="75" x="84"/>
                </a:lnTo>
                <a:lnTo>
                  <a:pt y="80" x="14"/>
                </a:lnTo>
                <a:lnTo>
                  <a:pt y="80" x="10"/>
                </a:lnTo>
                <a:lnTo>
                  <a:pt y="80" x="10"/>
                </a:lnTo>
                <a:lnTo>
                  <a:pt y="66" x="5"/>
                </a:lnTo>
                <a:lnTo>
                  <a:pt y="56" x="0"/>
                </a:lnTo>
                <a:lnTo>
                  <a:pt y="56" x="0"/>
                </a:lnTo>
                <a:lnTo>
                  <a:pt y="52" x="0"/>
                </a:lnTo>
                <a:lnTo>
                  <a:pt y="19" x="94"/>
                </a:lnTo>
                <a:lnTo>
                  <a:pt y="19" x="108"/>
                </a:lnTo>
                <a:lnTo>
                  <a:pt y="0" x="201"/>
                </a:lnTo>
                <a:lnTo>
                  <a:pt y="0" x="206"/>
                </a:lnTo>
                <a:lnTo>
                  <a:pt y="5" x="206"/>
                </a:lnTo>
                <a:lnTo>
                  <a:pt y="14" x="206"/>
                </a:lnTo>
                <a:lnTo>
                  <a:pt y="28" x="211"/>
                </a:lnTo>
                <a:lnTo>
                  <a:pt y="28" x="206"/>
                </a:lnTo>
                <a:lnTo>
                  <a:pt y="33" x="206"/>
                </a:lnTo>
                <a:lnTo>
                  <a:pt y="61" x="140"/>
                </a:lnTo>
                <a:lnTo>
                  <a:pt y="70" x="140"/>
                </a:lnTo>
                <a:lnTo>
                  <a:pt y="70" x="140"/>
                </a:lnTo>
                <a:lnTo>
                  <a:pt y="70" x="136"/>
                </a:lnTo>
                <a:lnTo>
                  <a:pt y="66" x="136"/>
                </a:lnTo>
                <a:lnTo>
                  <a:pt y="75" x="122"/>
                </a:lnTo>
                <a:lnTo>
                  <a:pt y="80" x="108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79" name="Shape 8379"/>
          <p:cNvSpPr/>
          <p:nvPr/>
        </p:nvSpPr>
        <p:spPr>
          <a:xfrm>
            <a:off y="3365500" x="5364162"/>
            <a:ext cy="106361" cx="255586"/>
          </a:xfrm>
          <a:custGeom>
            <a:pathLst>
              <a:path w="211" extrusionOk="0" h="84">
                <a:moveTo>
                  <a:pt y="80" x="108"/>
                </a:moveTo>
                <a:lnTo>
                  <a:pt y="75" x="89"/>
                </a:lnTo>
                <a:lnTo>
                  <a:pt y="80" x="94"/>
                </a:lnTo>
                <a:lnTo>
                  <a:pt y="84" x="89"/>
                </a:lnTo>
                <a:lnTo>
                  <a:pt y="80" x="89"/>
                </a:lnTo>
                <a:lnTo>
                  <a:pt y="75" x="84"/>
                </a:lnTo>
                <a:lnTo>
                  <a:pt y="80" x="14"/>
                </a:lnTo>
                <a:lnTo>
                  <a:pt y="80" x="10"/>
                </a:lnTo>
                <a:lnTo>
                  <a:pt y="80" x="10"/>
                </a:lnTo>
                <a:lnTo>
                  <a:pt y="66" x="5"/>
                </a:lnTo>
                <a:lnTo>
                  <a:pt y="56" x="0"/>
                </a:lnTo>
                <a:lnTo>
                  <a:pt y="56" x="0"/>
                </a:lnTo>
                <a:lnTo>
                  <a:pt y="52" x="0"/>
                </a:lnTo>
                <a:lnTo>
                  <a:pt y="19" x="94"/>
                </a:lnTo>
                <a:lnTo>
                  <a:pt y="19" x="108"/>
                </a:lnTo>
                <a:lnTo>
                  <a:pt y="0" x="201"/>
                </a:lnTo>
                <a:lnTo>
                  <a:pt y="0" x="206"/>
                </a:lnTo>
                <a:lnTo>
                  <a:pt y="5" x="206"/>
                </a:lnTo>
                <a:lnTo>
                  <a:pt y="14" x="206"/>
                </a:lnTo>
                <a:lnTo>
                  <a:pt y="28" x="211"/>
                </a:lnTo>
                <a:lnTo>
                  <a:pt y="28" x="206"/>
                </a:lnTo>
                <a:lnTo>
                  <a:pt y="33" x="206"/>
                </a:lnTo>
                <a:lnTo>
                  <a:pt y="61" x="140"/>
                </a:lnTo>
                <a:lnTo>
                  <a:pt y="70" x="140"/>
                </a:lnTo>
                <a:lnTo>
                  <a:pt y="70" x="140"/>
                </a:lnTo>
                <a:lnTo>
                  <a:pt y="70" x="136"/>
                </a:lnTo>
                <a:lnTo>
                  <a:pt y="66" x="136"/>
                </a:lnTo>
                <a:lnTo>
                  <a:pt y="75" x="122"/>
                </a:lnTo>
                <a:lnTo>
                  <a:pt y="80" x="108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80" name="Shape 8380"/>
          <p:cNvSpPr/>
          <p:nvPr/>
        </p:nvSpPr>
        <p:spPr>
          <a:xfrm>
            <a:off y="3238500" x="5397500"/>
            <a:ext cy="284161" cx="120650"/>
          </a:xfrm>
          <a:custGeom>
            <a:pathLst>
              <a:path w="98" extrusionOk="0" h="220">
                <a:moveTo>
                  <a:pt y="210" x="98"/>
                </a:moveTo>
                <a:lnTo>
                  <a:pt y="196" x="98"/>
                </a:lnTo>
                <a:lnTo>
                  <a:pt y="168" x="94"/>
                </a:lnTo>
                <a:lnTo>
                  <a:pt y="154" x="89"/>
                </a:lnTo>
                <a:lnTo>
                  <a:pt y="145" x="89"/>
                </a:lnTo>
                <a:lnTo>
                  <a:pt y="42" x="56"/>
                </a:lnTo>
                <a:lnTo>
                  <a:pt y="23" x="94"/>
                </a:lnTo>
                <a:lnTo>
                  <a:pt y="23" x="94"/>
                </a:lnTo>
                <a:lnTo>
                  <a:pt y="19" x="94"/>
                </a:lnTo>
                <a:lnTo>
                  <a:pt y="14" x="94"/>
                </a:lnTo>
                <a:lnTo>
                  <a:pt y="5" x="89"/>
                </a:lnTo>
                <a:lnTo>
                  <a:pt y="5" x="89"/>
                </a:lnTo>
                <a:lnTo>
                  <a:pt y="5" x="89"/>
                </a:lnTo>
                <a:lnTo>
                  <a:pt y="9" x="56"/>
                </a:lnTo>
                <a:lnTo>
                  <a:pt y="9" x="52"/>
                </a:lnTo>
                <a:lnTo>
                  <a:pt y="19" x="52"/>
                </a:lnTo>
                <a:lnTo>
                  <a:pt y="0" x="42"/>
                </a:lnTo>
                <a:lnTo>
                  <a:pt y="0" x="42"/>
                </a:lnTo>
                <a:lnTo>
                  <a:pt y="23" x="47"/>
                </a:lnTo>
                <a:lnTo>
                  <a:pt y="14" x="38"/>
                </a:lnTo>
                <a:lnTo>
                  <a:pt y="14" x="38"/>
                </a:lnTo>
                <a:lnTo>
                  <a:pt y="28" x="5"/>
                </a:lnTo>
                <a:lnTo>
                  <a:pt y="28" x="0"/>
                </a:lnTo>
                <a:lnTo>
                  <a:pt y="28" x="0"/>
                </a:lnTo>
                <a:lnTo>
                  <a:pt y="33" x="5"/>
                </a:lnTo>
                <a:lnTo>
                  <a:pt y="42" x="5"/>
                </a:lnTo>
                <a:lnTo>
                  <a:pt y="42" x="10"/>
                </a:lnTo>
                <a:lnTo>
                  <a:pt y="42" x="10"/>
                </a:lnTo>
                <a:lnTo>
                  <a:pt y="42" x="52"/>
                </a:lnTo>
                <a:lnTo>
                  <a:pt y="150" x="70"/>
                </a:lnTo>
                <a:lnTo>
                  <a:pt y="159" x="75"/>
                </a:lnTo>
                <a:lnTo>
                  <a:pt y="173" x="75"/>
                </a:lnTo>
                <a:lnTo>
                  <a:pt y="196" x="84"/>
                </a:lnTo>
                <a:lnTo>
                  <a:pt y="215" x="94"/>
                </a:lnTo>
                <a:lnTo>
                  <a:pt y="220" x="94"/>
                </a:lnTo>
                <a:lnTo>
                  <a:pt y="220" x="98"/>
                </a:lnTo>
                <a:lnTo>
                  <a:pt y="220" x="98"/>
                </a:lnTo>
                <a:lnTo>
                  <a:pt y="220" x="98"/>
                </a:lnTo>
                <a:lnTo>
                  <a:pt y="220" x="98"/>
                </a:lnTo>
                <a:lnTo>
                  <a:pt y="220" x="98"/>
                </a:lnTo>
                <a:lnTo>
                  <a:pt y="215" x="98"/>
                </a:lnTo>
                <a:lnTo>
                  <a:pt y="210" x="98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81" name="Shape 8381"/>
          <p:cNvSpPr/>
          <p:nvPr/>
        </p:nvSpPr>
        <p:spPr>
          <a:xfrm>
            <a:off y="3238500" x="5397500"/>
            <a:ext cy="284161" cx="120650"/>
          </a:xfrm>
          <a:custGeom>
            <a:pathLst>
              <a:path w="98" extrusionOk="0" h="220">
                <a:moveTo>
                  <a:pt y="210" x="98"/>
                </a:moveTo>
                <a:lnTo>
                  <a:pt y="196" x="98"/>
                </a:lnTo>
                <a:lnTo>
                  <a:pt y="168" x="94"/>
                </a:lnTo>
                <a:lnTo>
                  <a:pt y="154" x="89"/>
                </a:lnTo>
                <a:lnTo>
                  <a:pt y="145" x="89"/>
                </a:lnTo>
                <a:lnTo>
                  <a:pt y="42" x="56"/>
                </a:lnTo>
                <a:lnTo>
                  <a:pt y="23" x="94"/>
                </a:lnTo>
                <a:lnTo>
                  <a:pt y="23" x="94"/>
                </a:lnTo>
                <a:lnTo>
                  <a:pt y="19" x="94"/>
                </a:lnTo>
                <a:lnTo>
                  <a:pt y="14" x="94"/>
                </a:lnTo>
                <a:lnTo>
                  <a:pt y="5" x="89"/>
                </a:lnTo>
                <a:lnTo>
                  <a:pt y="5" x="89"/>
                </a:lnTo>
                <a:lnTo>
                  <a:pt y="5" x="89"/>
                </a:lnTo>
                <a:lnTo>
                  <a:pt y="9" x="56"/>
                </a:lnTo>
                <a:lnTo>
                  <a:pt y="9" x="52"/>
                </a:lnTo>
                <a:lnTo>
                  <a:pt y="19" x="52"/>
                </a:lnTo>
                <a:lnTo>
                  <a:pt y="0" x="42"/>
                </a:lnTo>
                <a:lnTo>
                  <a:pt y="0" x="42"/>
                </a:lnTo>
                <a:lnTo>
                  <a:pt y="23" x="47"/>
                </a:lnTo>
                <a:lnTo>
                  <a:pt y="14" x="38"/>
                </a:lnTo>
                <a:lnTo>
                  <a:pt y="14" x="38"/>
                </a:lnTo>
                <a:lnTo>
                  <a:pt y="28" x="5"/>
                </a:lnTo>
                <a:lnTo>
                  <a:pt y="28" x="0"/>
                </a:lnTo>
                <a:lnTo>
                  <a:pt y="28" x="0"/>
                </a:lnTo>
                <a:lnTo>
                  <a:pt y="33" x="5"/>
                </a:lnTo>
                <a:lnTo>
                  <a:pt y="42" x="5"/>
                </a:lnTo>
                <a:lnTo>
                  <a:pt y="42" x="10"/>
                </a:lnTo>
                <a:lnTo>
                  <a:pt y="42" x="10"/>
                </a:lnTo>
                <a:lnTo>
                  <a:pt y="42" x="52"/>
                </a:lnTo>
                <a:lnTo>
                  <a:pt y="150" x="70"/>
                </a:lnTo>
                <a:lnTo>
                  <a:pt y="159" x="75"/>
                </a:lnTo>
                <a:lnTo>
                  <a:pt y="173" x="75"/>
                </a:lnTo>
                <a:lnTo>
                  <a:pt y="196" x="84"/>
                </a:lnTo>
                <a:lnTo>
                  <a:pt y="215" x="94"/>
                </a:lnTo>
                <a:lnTo>
                  <a:pt y="220" x="94"/>
                </a:lnTo>
                <a:lnTo>
                  <a:pt y="220" x="98"/>
                </a:lnTo>
                <a:lnTo>
                  <a:pt y="220" x="98"/>
                </a:lnTo>
                <a:lnTo>
                  <a:pt y="220" x="98"/>
                </a:lnTo>
                <a:lnTo>
                  <a:pt y="220" x="98"/>
                </a:lnTo>
                <a:lnTo>
                  <a:pt y="220" x="98"/>
                </a:lnTo>
                <a:lnTo>
                  <a:pt y="215" x="98"/>
                </a:lnTo>
                <a:lnTo>
                  <a:pt y="210" x="98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82" name="Shape 8382"/>
          <p:cNvSpPr/>
          <p:nvPr/>
        </p:nvSpPr>
        <p:spPr>
          <a:xfrm>
            <a:off y="3406775" x="5483225"/>
            <a:ext cy="61911" cx="28575"/>
          </a:xfrm>
          <a:custGeom>
            <a:pathLst>
              <a:path w="24" extrusionOk="0" h="47">
                <a:moveTo>
                  <a:pt y="0" x="5"/>
                </a:moveTo>
                <a:lnTo>
                  <a:pt y="14" x="0"/>
                </a:lnTo>
                <a:lnTo>
                  <a:pt y="33" x="5"/>
                </a:lnTo>
                <a:lnTo>
                  <a:pt y="47" x="10"/>
                </a:lnTo>
                <a:lnTo>
                  <a:pt y="47" x="19"/>
                </a:lnTo>
                <a:lnTo>
                  <a:pt y="42" x="24"/>
                </a:lnTo>
                <a:lnTo>
                  <a:pt y="33" x="24"/>
                </a:lnTo>
                <a:lnTo>
                  <a:pt y="9" x="14"/>
                </a:lnTo>
                <a:lnTo>
                  <a:pt y="0" x="5"/>
                </a:lnTo>
                <a:close/>
              </a:path>
            </a:pathLst>
          </a:custGeom>
          <a:solidFill>
            <a:srgbClr val="84C326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83" name="Shape 8383"/>
          <p:cNvSpPr/>
          <p:nvPr/>
        </p:nvSpPr>
        <p:spPr>
          <a:xfrm>
            <a:off y="3406775" x="5483225"/>
            <a:ext cy="61911" cx="28575"/>
          </a:xfrm>
          <a:custGeom>
            <a:pathLst>
              <a:path w="24" extrusionOk="0" h="47">
                <a:moveTo>
                  <a:pt y="0" x="5"/>
                </a:moveTo>
                <a:lnTo>
                  <a:pt y="14" x="0"/>
                </a:lnTo>
                <a:lnTo>
                  <a:pt y="33" x="5"/>
                </a:lnTo>
                <a:lnTo>
                  <a:pt y="47" x="10"/>
                </a:lnTo>
                <a:lnTo>
                  <a:pt y="47" x="19"/>
                </a:lnTo>
                <a:lnTo>
                  <a:pt y="42" x="24"/>
                </a:lnTo>
                <a:lnTo>
                  <a:pt y="33" x="24"/>
                </a:lnTo>
                <a:lnTo>
                  <a:pt y="9" x="14"/>
                </a:lnTo>
                <a:lnTo>
                  <a:pt y="0" x="5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84" name="Shape 8384"/>
          <p:cNvSpPr/>
          <p:nvPr/>
        </p:nvSpPr>
        <p:spPr>
          <a:xfrm>
            <a:off y="2738436" x="3505200"/>
            <a:ext cy="55561" cx="14287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85" name="Shape 8385"/>
          <p:cNvSpPr/>
          <p:nvPr/>
        </p:nvSpPr>
        <p:spPr>
          <a:xfrm>
            <a:off y="2824161" x="3505200"/>
            <a:ext cy="55561" cx="14287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86" name="Shape 8386"/>
          <p:cNvSpPr/>
          <p:nvPr/>
        </p:nvSpPr>
        <p:spPr>
          <a:xfrm>
            <a:off y="2909886" x="3505200"/>
            <a:ext cy="52387" cx="14287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387" name="Shape 8387"/>
          <p:cNvSpPr/>
          <p:nvPr/>
        </p:nvSpPr>
        <p:spPr>
          <a:xfrm>
            <a:off y="2998786" x="3505200"/>
            <a:ext cy="17461" cx="14287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cxnSp>
        <p:nvCxnSpPr>
          <p:cNvPr id="8388" name="Shape 8388"/>
          <p:cNvCxnSpPr/>
          <p:nvPr/>
        </p:nvCxnSpPr>
        <p:spPr>
          <a:xfrm rot="10800000" flipH="1">
            <a:off y="4605336" x="7058025"/>
            <a:ext cy="293687" cx="60324"/>
          </a:xfrm>
          <a:prstGeom prst="straightConnector1">
            <a:avLst/>
          </a:prstGeom>
          <a:solidFill>
            <a:srgbClr val="FFFFFF"/>
          </a:solidFill>
          <a:ln w="30150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8389" name="Shape 8389"/>
          <p:cNvSpPr/>
          <p:nvPr/>
        </p:nvSpPr>
        <p:spPr>
          <a:xfrm>
            <a:off y="46036" x="2041525"/>
            <a:ext cy="549275" cx="308451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STALL TURNS</a:t>
            </a:r>
          </a:p>
        </p:txBody>
      </p:sp>
      <p:sp>
        <p:nvSpPr>
          <p:cNvPr id="8390" name="Shape 8390"/>
          <p:cNvSpPr/>
          <p:nvPr/>
        </p:nvSpPr>
        <p:spPr>
          <a:xfrm>
            <a:off y="1484312" x="7019925"/>
            <a:ext cy="625475" cx="139858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Up to 1½ span radius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minus 4/5 points</a:t>
            </a:r>
            <a:r>
              <a:rPr strike="noStrike" u="none" b="0" cap="none" baseline="0" sz="1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!</a:t>
            </a:r>
          </a:p>
        </p:txBody>
      </p:sp>
    </p:spTree>
  </p:cSld>
  <p:clrMapOvr>
    <a:masterClrMapping/>
  </p:clrMapOvr>
  <p:transition spd="slow">
    <p:cut/>
  </p:transition>
</p:sld>
</file>

<file path=ppt/slides/slide6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8396" name="Shape 8396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397" name="Shape 8397"/>
          <p:cNvSpPr/>
          <p:nvPr/>
        </p:nvSpPr>
        <p:spPr>
          <a:xfrm>
            <a:off y="280987" x="6084887"/>
            <a:ext cy="1203324" cx="186213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STALL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TURNS</a:t>
            </a:r>
          </a:p>
        </p:txBody>
      </p:sp>
      <p:sp>
        <p:nvSpPr>
          <p:cNvPr id="8398" name="Shape 8398"/>
          <p:cNvSpPr/>
          <p:nvPr/>
        </p:nvSpPr>
        <p:spPr>
          <a:xfrm>
            <a:off y="3295650" x="6299200"/>
            <a:ext cy="312737" cx="192563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Flop forwards,</a:t>
            </a:r>
          </a:p>
          <a:p>
            <a:pPr algn="ctr" rtl="0" lvl="0" marR="0" indent="0" mar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or backwards… ZERO!</a:t>
            </a:r>
          </a:p>
        </p:txBody>
      </p:sp>
      <p:grpSp>
        <p:nvGrpSpPr>
          <p:cNvPr id="8399" name="Shape 8399"/>
          <p:cNvGrpSpPr/>
          <p:nvPr/>
        </p:nvGrpSpPr>
        <p:grpSpPr>
          <a:xfrm>
            <a:off y="3825568" x="7030151"/>
            <a:ext cy="1394436" cx="851082"/>
            <a:chOff y="74050" x="111100"/>
            <a:chExt cy="2851900" cx="2777800"/>
          </a:xfrm>
        </p:grpSpPr>
        <p:sp>
          <p:nvSpPr>
            <p:cNvPr id="8400" name="Shape 8400"/>
            <p:cNvSpPr/>
            <p:nvPr/>
          </p:nvSpPr>
          <p:spPr>
            <a:xfrm>
              <a:off y="277775" x="1194425"/>
              <a:ext cy="888900" cx="388925"/>
            </a:xfrm>
            <a:custGeom>
              <a:pathLst>
                <a:path w="15557" extrusionOk="0" h="35556">
                  <a:moveTo>
                    <a:pt y="8889" x="1112"/>
                  </a:moveTo>
                  <a:lnTo>
                    <a:pt y="10370" x="1112"/>
                  </a:lnTo>
                  <a:lnTo>
                    <a:pt y="11111" x="1112"/>
                  </a:lnTo>
                  <a:lnTo>
                    <a:pt y="11111" x="1112"/>
                  </a:lnTo>
                  <a:lnTo>
                    <a:pt y="11111" x="1112"/>
                  </a:lnTo>
                  <a:lnTo>
                    <a:pt y="11111" x="2223"/>
                  </a:lnTo>
                  <a:lnTo>
                    <a:pt y="11111" x="2223"/>
                  </a:lnTo>
                  <a:lnTo>
                    <a:pt y="9630" x="2223"/>
                  </a:lnTo>
                  <a:lnTo>
                    <a:pt y="8889" x="2223"/>
                  </a:lnTo>
                  <a:lnTo>
                    <a:pt y="8148" x="5556"/>
                  </a:lnTo>
                  <a:lnTo>
                    <a:pt y="12593" x="5556"/>
                  </a:lnTo>
                  <a:lnTo>
                    <a:pt y="16296" x="5556"/>
                  </a:lnTo>
                  <a:lnTo>
                    <a:pt y="35556" x="6667"/>
                  </a:lnTo>
                  <a:lnTo>
                    <a:pt y="35556" x="6667"/>
                  </a:lnTo>
                  <a:lnTo>
                    <a:pt y="35556" x="6667"/>
                  </a:lnTo>
                  <a:lnTo>
                    <a:pt y="35556" x="15556"/>
                  </a:lnTo>
                  <a:lnTo>
                    <a:pt y="35556" x="15556"/>
                  </a:lnTo>
                  <a:lnTo>
                    <a:pt y="34815" x="15556"/>
                  </a:lnTo>
                  <a:lnTo>
                    <a:pt y="33333" x="15556"/>
                  </a:lnTo>
                  <a:lnTo>
                    <a:pt y="32593" x="15556"/>
                  </a:lnTo>
                  <a:lnTo>
                    <a:pt y="31852" x="14445"/>
                  </a:lnTo>
                  <a:lnTo>
                    <a:pt y="29630" x="11112"/>
                  </a:lnTo>
                  <a:lnTo>
                    <a:pt y="28889" x="11112"/>
                  </a:lnTo>
                  <a:lnTo>
                    <a:pt y="28889" x="11112"/>
                  </a:lnTo>
                  <a:lnTo>
                    <a:pt y="14074" x="13334"/>
                  </a:lnTo>
                  <a:lnTo>
                    <a:pt y="10370" x="13334"/>
                  </a:lnTo>
                  <a:lnTo>
                    <a:pt y="6667" x="11112"/>
                  </a:lnTo>
                  <a:lnTo>
                    <a:pt y="2963" x="11112"/>
                  </a:lnTo>
                  <a:lnTo>
                    <a:pt y="741" x="10001"/>
                  </a:lnTo>
                  <a:lnTo>
                    <a:pt y="0" x="10001"/>
                  </a:lnTo>
                  <a:lnTo>
                    <a:pt y="0" x="10001"/>
                  </a:lnTo>
                  <a:lnTo>
                    <a:pt y="0" x="8890"/>
                  </a:lnTo>
                  <a:lnTo>
                    <a:pt y="0" x="8890"/>
                  </a:lnTo>
                  <a:lnTo>
                    <a:pt y="0" x="8890"/>
                  </a:lnTo>
                  <a:lnTo>
                    <a:pt y="0" x="8890"/>
                  </a:lnTo>
                  <a:lnTo>
                    <a:pt y="0" x="8890"/>
                  </a:lnTo>
                  <a:lnTo>
                    <a:pt y="741" x="8890"/>
                  </a:lnTo>
                  <a:lnTo>
                    <a:pt y="1482" x="7779"/>
                  </a:lnTo>
                  <a:lnTo>
                    <a:pt y="1482" x="7779"/>
                  </a:lnTo>
                  <a:lnTo>
                    <a:pt y="1482" x="7779"/>
                  </a:lnTo>
                  <a:lnTo>
                    <a:pt y="1482" x="7779"/>
                  </a:lnTo>
                  <a:lnTo>
                    <a:pt y="1482" x="7779"/>
                  </a:lnTo>
                  <a:lnTo>
                    <a:pt y="1482" x="7779"/>
                  </a:lnTo>
                  <a:lnTo>
                    <a:pt y="1482" x="6667"/>
                  </a:lnTo>
                  <a:lnTo>
                    <a:pt y="1482" x="6667"/>
                  </a:lnTo>
                  <a:lnTo>
                    <a:pt y="1482" x="6667"/>
                  </a:lnTo>
                  <a:lnTo>
                    <a:pt y="2222" x="5556"/>
                  </a:lnTo>
                  <a:lnTo>
                    <a:pt y="4445" x="5556"/>
                  </a:lnTo>
                  <a:lnTo>
                    <a:pt y="7408" x="5556"/>
                  </a:lnTo>
                  <a:lnTo>
                    <a:pt y="8148" x="2223"/>
                  </a:lnTo>
                  <a:lnTo>
                    <a:pt y="7408" x="2223"/>
                  </a:lnTo>
                  <a:lnTo>
                    <a:pt y="7408" x="2223"/>
                  </a:lnTo>
                  <a:lnTo>
                    <a:pt y="7408" x="1112"/>
                  </a:lnTo>
                  <a:lnTo>
                    <a:pt y="7408" x="1112"/>
                  </a:lnTo>
                  <a:lnTo>
                    <a:pt y="7408" x="1112"/>
                  </a:lnTo>
                  <a:lnTo>
                    <a:pt y="8148" x="1112"/>
                  </a:lnTo>
                  <a:lnTo>
                    <a:pt y="8148" x="1112"/>
                  </a:lnTo>
                  <a:lnTo>
                    <a:pt y="8889" x="1"/>
                  </a:lnTo>
                  <a:lnTo>
                    <a:pt y="8889" x="1112"/>
                  </a:lnTo>
                  <a:lnTo>
                    <a:pt y="8889" x="111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01" name="Shape 8401"/>
            <p:cNvSpPr/>
            <p:nvPr/>
          </p:nvSpPr>
          <p:spPr>
            <a:xfrm>
              <a:off y="277775" x="1194425"/>
              <a:ext cy="888900" cx="388925"/>
            </a:xfrm>
            <a:custGeom>
              <a:pathLst>
                <a:path w="15557" extrusionOk="0" h="35556">
                  <a:moveTo>
                    <a:pt y="8889" x="1112"/>
                  </a:moveTo>
                  <a:lnTo>
                    <a:pt y="10370" x="1112"/>
                  </a:lnTo>
                  <a:lnTo>
                    <a:pt y="11111" x="1112"/>
                  </a:lnTo>
                  <a:lnTo>
                    <a:pt y="11111" x="1112"/>
                  </a:lnTo>
                  <a:lnTo>
                    <a:pt y="11111" x="1112"/>
                  </a:lnTo>
                  <a:lnTo>
                    <a:pt y="11111" x="2223"/>
                  </a:lnTo>
                  <a:lnTo>
                    <a:pt y="11111" x="2223"/>
                  </a:lnTo>
                  <a:lnTo>
                    <a:pt y="9630" x="2223"/>
                  </a:lnTo>
                  <a:lnTo>
                    <a:pt y="8889" x="2223"/>
                  </a:lnTo>
                  <a:lnTo>
                    <a:pt y="8148" x="5556"/>
                  </a:lnTo>
                  <a:lnTo>
                    <a:pt y="12593" x="5556"/>
                  </a:lnTo>
                  <a:lnTo>
                    <a:pt y="16296" x="5556"/>
                  </a:lnTo>
                  <a:lnTo>
                    <a:pt y="35556" x="6667"/>
                  </a:lnTo>
                  <a:lnTo>
                    <a:pt y="35556" x="6667"/>
                  </a:lnTo>
                  <a:lnTo>
                    <a:pt y="35556" x="6667"/>
                  </a:lnTo>
                  <a:lnTo>
                    <a:pt y="35556" x="15556"/>
                  </a:lnTo>
                  <a:lnTo>
                    <a:pt y="35556" x="15556"/>
                  </a:lnTo>
                  <a:lnTo>
                    <a:pt y="34815" x="15556"/>
                  </a:lnTo>
                  <a:lnTo>
                    <a:pt y="33333" x="15556"/>
                  </a:lnTo>
                  <a:lnTo>
                    <a:pt y="32593" x="15556"/>
                  </a:lnTo>
                  <a:lnTo>
                    <a:pt y="31852" x="14445"/>
                  </a:lnTo>
                  <a:lnTo>
                    <a:pt y="29630" x="11112"/>
                  </a:lnTo>
                  <a:lnTo>
                    <a:pt y="28889" x="11112"/>
                  </a:lnTo>
                  <a:lnTo>
                    <a:pt y="28889" x="11112"/>
                  </a:lnTo>
                  <a:lnTo>
                    <a:pt y="14074" x="13334"/>
                  </a:lnTo>
                  <a:lnTo>
                    <a:pt y="10370" x="13334"/>
                  </a:lnTo>
                  <a:lnTo>
                    <a:pt y="6667" x="11112"/>
                  </a:lnTo>
                  <a:lnTo>
                    <a:pt y="2963" x="11112"/>
                  </a:lnTo>
                  <a:lnTo>
                    <a:pt y="741" x="10001"/>
                  </a:lnTo>
                  <a:lnTo>
                    <a:pt y="0" x="10001"/>
                  </a:lnTo>
                  <a:lnTo>
                    <a:pt y="0" x="10001"/>
                  </a:lnTo>
                  <a:lnTo>
                    <a:pt y="0" x="8890"/>
                  </a:lnTo>
                  <a:lnTo>
                    <a:pt y="0" x="8890"/>
                  </a:lnTo>
                  <a:lnTo>
                    <a:pt y="0" x="8890"/>
                  </a:lnTo>
                  <a:lnTo>
                    <a:pt y="0" x="8890"/>
                  </a:lnTo>
                  <a:lnTo>
                    <a:pt y="0" x="8890"/>
                  </a:lnTo>
                  <a:lnTo>
                    <a:pt y="741" x="8890"/>
                  </a:lnTo>
                  <a:lnTo>
                    <a:pt y="1482" x="7779"/>
                  </a:lnTo>
                  <a:lnTo>
                    <a:pt y="1482" x="7779"/>
                  </a:lnTo>
                  <a:lnTo>
                    <a:pt y="1482" x="7779"/>
                  </a:lnTo>
                  <a:lnTo>
                    <a:pt y="1482" x="7779"/>
                  </a:lnTo>
                  <a:lnTo>
                    <a:pt y="1482" x="7779"/>
                  </a:lnTo>
                  <a:lnTo>
                    <a:pt y="1482" x="7779"/>
                  </a:lnTo>
                  <a:lnTo>
                    <a:pt y="1482" x="6667"/>
                  </a:lnTo>
                  <a:lnTo>
                    <a:pt y="1482" x="6667"/>
                  </a:lnTo>
                  <a:lnTo>
                    <a:pt y="1482" x="6667"/>
                  </a:lnTo>
                  <a:lnTo>
                    <a:pt y="2222" x="5556"/>
                  </a:lnTo>
                  <a:lnTo>
                    <a:pt y="4445" x="5556"/>
                  </a:lnTo>
                  <a:lnTo>
                    <a:pt y="7408" x="5556"/>
                  </a:lnTo>
                  <a:lnTo>
                    <a:pt y="8148" x="2223"/>
                  </a:lnTo>
                  <a:lnTo>
                    <a:pt y="7408" x="2223"/>
                  </a:lnTo>
                  <a:lnTo>
                    <a:pt y="7408" x="2223"/>
                  </a:lnTo>
                  <a:lnTo>
                    <a:pt y="7408" x="1112"/>
                  </a:lnTo>
                  <a:lnTo>
                    <a:pt y="7408" x="1112"/>
                  </a:lnTo>
                  <a:lnTo>
                    <a:pt y="7408" x="1112"/>
                  </a:lnTo>
                  <a:lnTo>
                    <a:pt y="8148" x="1112"/>
                  </a:lnTo>
                  <a:lnTo>
                    <a:pt y="8148" x="1112"/>
                  </a:lnTo>
                  <a:lnTo>
                    <a:pt y="8889" x="1"/>
                  </a:lnTo>
                  <a:lnTo>
                    <a:pt y="8889" x="1112"/>
                  </a:lnTo>
                  <a:lnTo>
                    <a:pt y="8889" x="1112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02" name="Shape 8402"/>
            <p:cNvSpPr/>
            <p:nvPr/>
          </p:nvSpPr>
          <p:spPr>
            <a:xfrm>
              <a:off y="277775" x="1194425"/>
              <a:ext cy="888900" cx="388925"/>
            </a:xfrm>
            <a:custGeom>
              <a:pathLst>
                <a:path w="15557" extrusionOk="0" fill="none" h="35556">
                  <a:moveTo>
                    <a:pt y="8889" x="1112"/>
                  </a:moveTo>
                  <a:lnTo>
                    <a:pt y="10370" x="1112"/>
                  </a:lnTo>
                  <a:lnTo>
                    <a:pt y="11111" x="1112"/>
                  </a:lnTo>
                  <a:lnTo>
                    <a:pt y="11111" x="1112"/>
                  </a:lnTo>
                  <a:lnTo>
                    <a:pt y="11111" x="1112"/>
                  </a:lnTo>
                  <a:lnTo>
                    <a:pt y="11111" x="2223"/>
                  </a:lnTo>
                  <a:lnTo>
                    <a:pt y="11111" x="2223"/>
                  </a:lnTo>
                  <a:lnTo>
                    <a:pt y="9630" x="2223"/>
                  </a:lnTo>
                  <a:lnTo>
                    <a:pt y="8889" x="2223"/>
                  </a:lnTo>
                  <a:lnTo>
                    <a:pt y="8148" x="5556"/>
                  </a:lnTo>
                  <a:lnTo>
                    <a:pt y="12593" x="5556"/>
                  </a:lnTo>
                  <a:lnTo>
                    <a:pt y="16296" x="5556"/>
                  </a:lnTo>
                  <a:lnTo>
                    <a:pt y="35556" x="6667"/>
                  </a:lnTo>
                  <a:lnTo>
                    <a:pt y="35556" x="6667"/>
                  </a:lnTo>
                  <a:lnTo>
                    <a:pt y="35556" x="6667"/>
                  </a:lnTo>
                  <a:lnTo>
                    <a:pt y="35556" x="15556"/>
                  </a:lnTo>
                  <a:lnTo>
                    <a:pt y="35556" x="15556"/>
                  </a:lnTo>
                  <a:lnTo>
                    <a:pt y="34815" x="15556"/>
                  </a:lnTo>
                  <a:lnTo>
                    <a:pt y="33333" x="15556"/>
                  </a:lnTo>
                  <a:lnTo>
                    <a:pt y="32593" x="15556"/>
                  </a:lnTo>
                  <a:lnTo>
                    <a:pt y="31852" x="14445"/>
                  </a:lnTo>
                  <a:lnTo>
                    <a:pt y="29630" x="11112"/>
                  </a:lnTo>
                  <a:lnTo>
                    <a:pt y="28889" x="11112"/>
                  </a:lnTo>
                  <a:lnTo>
                    <a:pt y="28889" x="11112"/>
                  </a:lnTo>
                  <a:lnTo>
                    <a:pt y="14074" x="13334"/>
                  </a:lnTo>
                  <a:lnTo>
                    <a:pt y="10370" x="13334"/>
                  </a:lnTo>
                  <a:lnTo>
                    <a:pt y="6667" x="11112"/>
                  </a:lnTo>
                  <a:lnTo>
                    <a:pt y="2963" x="11112"/>
                  </a:lnTo>
                  <a:lnTo>
                    <a:pt y="741" x="10001"/>
                  </a:lnTo>
                  <a:lnTo>
                    <a:pt y="0" x="10001"/>
                  </a:lnTo>
                  <a:lnTo>
                    <a:pt y="0" x="10001"/>
                  </a:lnTo>
                  <a:lnTo>
                    <a:pt y="0" x="8890"/>
                  </a:lnTo>
                  <a:lnTo>
                    <a:pt y="0" x="8890"/>
                  </a:lnTo>
                  <a:lnTo>
                    <a:pt y="0" x="8890"/>
                  </a:lnTo>
                  <a:lnTo>
                    <a:pt y="0" x="8890"/>
                  </a:lnTo>
                  <a:lnTo>
                    <a:pt y="0" x="8890"/>
                  </a:lnTo>
                  <a:lnTo>
                    <a:pt y="741" x="8890"/>
                  </a:lnTo>
                  <a:lnTo>
                    <a:pt y="1482" x="7779"/>
                  </a:lnTo>
                  <a:lnTo>
                    <a:pt y="1482" x="7779"/>
                  </a:lnTo>
                  <a:lnTo>
                    <a:pt y="1482" x="7779"/>
                  </a:lnTo>
                  <a:lnTo>
                    <a:pt y="1482" x="7779"/>
                  </a:lnTo>
                  <a:lnTo>
                    <a:pt y="1482" x="7779"/>
                  </a:lnTo>
                  <a:lnTo>
                    <a:pt y="1482" x="7779"/>
                  </a:lnTo>
                  <a:lnTo>
                    <a:pt y="1482" x="6667"/>
                  </a:lnTo>
                  <a:lnTo>
                    <a:pt y="1482" x="6667"/>
                  </a:lnTo>
                  <a:lnTo>
                    <a:pt y="1482" x="6667"/>
                  </a:lnTo>
                  <a:lnTo>
                    <a:pt y="2222" x="5556"/>
                  </a:lnTo>
                  <a:lnTo>
                    <a:pt y="4445" x="5556"/>
                  </a:lnTo>
                  <a:lnTo>
                    <a:pt y="7408" x="5556"/>
                  </a:lnTo>
                  <a:lnTo>
                    <a:pt y="8148" x="2223"/>
                  </a:lnTo>
                  <a:lnTo>
                    <a:pt y="7408" x="2223"/>
                  </a:lnTo>
                  <a:lnTo>
                    <a:pt y="7408" x="2223"/>
                  </a:lnTo>
                  <a:lnTo>
                    <a:pt y="7408" x="1112"/>
                  </a:lnTo>
                  <a:lnTo>
                    <a:pt y="7408" x="1112"/>
                  </a:lnTo>
                  <a:lnTo>
                    <a:pt y="7408" x="1112"/>
                  </a:lnTo>
                  <a:lnTo>
                    <a:pt y="8148" x="1112"/>
                  </a:lnTo>
                  <a:lnTo>
                    <a:pt y="8148" x="1112"/>
                  </a:lnTo>
                  <a:lnTo>
                    <a:pt y="8889" x="1"/>
                  </a:lnTo>
                  <a:lnTo>
                    <a:pt y="8889" x="1112"/>
                  </a:lnTo>
                  <a:lnTo>
                    <a:pt y="8889" x="1112"/>
                  </a:lnTo>
                </a:path>
              </a:pathLst>
            </a:custGeom>
            <a:noFill/>
            <a:ln w="277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03" name="Shape 8403"/>
            <p:cNvSpPr/>
            <p:nvPr/>
          </p:nvSpPr>
          <p:spPr>
            <a:xfrm>
              <a:off y="518500" x="1666650"/>
              <a:ext cy="740775" cx="916700"/>
            </a:xfrm>
            <a:custGeom>
              <a:pathLst>
                <a:path w="36668" extrusionOk="0" h="29631">
                  <a:moveTo>
                    <a:pt y="3704" x="21112"/>
                  </a:moveTo>
                  <a:lnTo>
                    <a:pt y="4445" x="20001"/>
                  </a:lnTo>
                  <a:lnTo>
                    <a:pt y="5186" x="20001"/>
                  </a:lnTo>
                  <a:lnTo>
                    <a:pt y="5927" x="20001"/>
                  </a:lnTo>
                  <a:lnTo>
                    <a:pt y="5927" x="20001"/>
                  </a:lnTo>
                  <a:lnTo>
                    <a:pt y="5927" x="20001"/>
                  </a:lnTo>
                  <a:lnTo>
                    <a:pt y="5927" x="20001"/>
                  </a:lnTo>
                  <a:lnTo>
                    <a:pt y="5186" x="21112"/>
                  </a:lnTo>
                  <a:lnTo>
                    <a:pt y="4445" x="22223"/>
                  </a:lnTo>
                  <a:lnTo>
                    <a:pt y="5186" x="25556"/>
                  </a:lnTo>
                  <a:lnTo>
                    <a:pt y="8149" x="21112"/>
                  </a:lnTo>
                  <a:lnTo>
                    <a:pt y="11112" x="17778"/>
                  </a:lnTo>
                  <a:lnTo>
                    <a:pt y="25927" x="1"/>
                  </a:lnTo>
                  <a:lnTo>
                    <a:pt y="26667" x="1"/>
                  </a:lnTo>
                  <a:lnTo>
                    <a:pt y="26667" x="1"/>
                  </a:lnTo>
                  <a:lnTo>
                    <a:pt y="29630" x="6667"/>
                  </a:lnTo>
                  <a:lnTo>
                    <a:pt y="29630" x="6667"/>
                  </a:lnTo>
                  <a:lnTo>
                    <a:pt y="29630" x="6667"/>
                  </a:lnTo>
                  <a:lnTo>
                    <a:pt y="28149" x="8890"/>
                  </a:lnTo>
                  <a:lnTo>
                    <a:pt y="27408" x="8890"/>
                  </a:lnTo>
                  <a:lnTo>
                    <a:pt y="26667" x="8890"/>
                  </a:lnTo>
                  <a:lnTo>
                    <a:pt y="23704" x="8890"/>
                  </a:lnTo>
                  <a:lnTo>
                    <a:pt y="23704" x="8890"/>
                  </a:lnTo>
                  <a:lnTo>
                    <a:pt y="22964" x="10001"/>
                  </a:lnTo>
                  <a:lnTo>
                    <a:pt y="12593" x="25556"/>
                  </a:lnTo>
                  <a:lnTo>
                    <a:pt y="10371" x="30001"/>
                  </a:lnTo>
                  <a:lnTo>
                    <a:pt y="6667" x="32223"/>
                  </a:lnTo>
                  <a:lnTo>
                    <a:pt y="3704" x="34445"/>
                  </a:lnTo>
                  <a:lnTo>
                    <a:pt y="1482" x="36667"/>
                  </a:lnTo>
                  <a:lnTo>
                    <a:pt y="741" x="36667"/>
                  </a:lnTo>
                  <a:lnTo>
                    <a:pt y="741" x="36667"/>
                  </a:lnTo>
                  <a:lnTo>
                    <a:pt y="1" x="36667"/>
                  </a:lnTo>
                  <a:lnTo>
                    <a:pt y="1" x="36667"/>
                  </a:lnTo>
                  <a:lnTo>
                    <a:pt y="1" x="36667"/>
                  </a:lnTo>
                  <a:lnTo>
                    <a:pt y="1" x="36667"/>
                  </a:lnTo>
                  <a:lnTo>
                    <a:pt y="741" x="35556"/>
                  </a:lnTo>
                  <a:lnTo>
                    <a:pt y="741" x="34445"/>
                  </a:lnTo>
                  <a:lnTo>
                    <a:pt y="741" x="34445"/>
                  </a:lnTo>
                  <a:lnTo>
                    <a:pt y="1482" x="34445"/>
                  </a:lnTo>
                  <a:lnTo>
                    <a:pt y="741" x="33334"/>
                  </a:lnTo>
                  <a:lnTo>
                    <a:pt y="741" x="33334"/>
                  </a:lnTo>
                  <a:lnTo>
                    <a:pt y="741" x="33334"/>
                  </a:lnTo>
                  <a:lnTo>
                    <a:pt y="741" x="33334"/>
                  </a:lnTo>
                  <a:lnTo>
                    <a:pt y="741" x="33334"/>
                  </a:lnTo>
                  <a:lnTo>
                    <a:pt y="741" x="33334"/>
                  </a:lnTo>
                  <a:lnTo>
                    <a:pt y="741" x="32223"/>
                  </a:lnTo>
                  <a:lnTo>
                    <a:pt y="741" x="32223"/>
                  </a:lnTo>
                  <a:lnTo>
                    <a:pt y="2223" x="28890"/>
                  </a:lnTo>
                  <a:lnTo>
                    <a:pt y="4445" x="26667"/>
                  </a:lnTo>
                  <a:lnTo>
                    <a:pt y="3704" x="23334"/>
                  </a:lnTo>
                  <a:lnTo>
                    <a:pt y="2964" x="23334"/>
                  </a:lnTo>
                  <a:lnTo>
                    <a:pt y="2964" x="23334"/>
                  </a:lnTo>
                  <a:lnTo>
                    <a:pt y="2223" x="23334"/>
                  </a:lnTo>
                  <a:lnTo>
                    <a:pt y="2223" x="23334"/>
                  </a:lnTo>
                  <a:lnTo>
                    <a:pt y="2964" x="22223"/>
                  </a:lnTo>
                  <a:lnTo>
                    <a:pt y="2964" x="22223"/>
                  </a:lnTo>
                  <a:lnTo>
                    <a:pt y="2964" x="21112"/>
                  </a:lnTo>
                  <a:lnTo>
                    <a:pt y="2964" x="21112"/>
                  </a:lnTo>
                  <a:lnTo>
                    <a:pt y="3704" x="21112"/>
                  </a:lnTo>
                  <a:lnTo>
                    <a:pt y="3704" x="21112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04" name="Shape 8404"/>
            <p:cNvSpPr/>
            <p:nvPr/>
          </p:nvSpPr>
          <p:spPr>
            <a:xfrm>
              <a:off y="611100" x="2166650"/>
              <a:ext cy="18550" cx="27800"/>
            </a:xfrm>
            <a:custGeom>
              <a:pathLst>
                <a:path w="1112" extrusionOk="0" fill="none" h="742">
                  <a:moveTo>
                    <a:pt y="0" x="1112"/>
                  </a:moveTo>
                  <a:lnTo>
                    <a:pt y="741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05" name="Shape 8405"/>
            <p:cNvSpPr/>
            <p:nvPr/>
          </p:nvSpPr>
          <p:spPr>
            <a:xfrm>
              <a:off y="648125" x="2166650"/>
              <a:ext cy="18550" cx="25"/>
            </a:xfrm>
            <a:custGeom>
              <a:pathLst>
                <a:path w="1" extrusionOk="0" fill="none" h="742">
                  <a:moveTo>
                    <a:pt y="1" x="1"/>
                  </a:moveTo>
                  <a:lnTo>
                    <a:pt y="1" x="1"/>
                  </a:lnTo>
                  <a:lnTo>
                    <a:pt y="1" x="1"/>
                  </a:lnTo>
                  <a:lnTo>
                    <a:pt y="742" x="1"/>
                  </a:lnTo>
                  <a:lnTo>
                    <a:pt y="742" x="1"/>
                  </a:lnTo>
                  <a:lnTo>
                    <a:pt y="742" x="1"/>
                  </a:lnTo>
                  <a:lnTo>
                    <a:pt y="742" x="1"/>
                  </a:lnTo>
                  <a:lnTo>
                    <a:pt y="742" x="1"/>
                  </a:lnTo>
                  <a:lnTo>
                    <a:pt y="742" x="1"/>
                  </a:lnTo>
                  <a:lnTo>
                    <a:pt y="742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06" name="Shape 8406"/>
            <p:cNvSpPr/>
            <p:nvPr/>
          </p:nvSpPr>
          <p:spPr>
            <a:xfrm>
              <a:off y="629625" x="2194425"/>
              <a:ext cy="18525" cx="27800"/>
            </a:xfrm>
            <a:custGeom>
              <a:pathLst>
                <a:path w="1112" extrusionOk="0" fill="none" h="741">
                  <a:moveTo>
                    <a:pt y="741" x="1"/>
                  </a:moveTo>
                  <a:lnTo>
                    <a:pt y="741" x="1"/>
                  </a:lnTo>
                  <a:lnTo>
                    <a:pt y="0" x="1112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07" name="Shape 8407"/>
            <p:cNvSpPr/>
            <p:nvPr/>
          </p:nvSpPr>
          <p:spPr>
            <a:xfrm>
              <a:off y="629625" x="2250000"/>
              <a:ext cy="25" cx="27800"/>
            </a:xfrm>
            <a:custGeom>
              <a:pathLst>
                <a:path w="1112" extrusionOk="0" fill="none" h="1">
                  <a:moveTo>
                    <a:pt y="0" x="0"/>
                  </a:moveTo>
                  <a:lnTo>
                    <a:pt y="0" x="111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08" name="Shape 8408"/>
            <p:cNvSpPr/>
            <p:nvPr/>
          </p:nvSpPr>
          <p:spPr>
            <a:xfrm>
              <a:off y="648125" x="2305550"/>
              <a:ext cy="25" cx="25"/>
            </a:xfrm>
            <a:custGeom>
              <a:pathLst>
                <a:path w="1" extrusionOk="0" h="1">
                  <a:moveTo>
                    <a:pt y="1" x="0"/>
                  </a:moveTo>
                  <a:lnTo>
                    <a:pt y="1" x="0"/>
                  </a:lnTo>
                  <a:lnTo>
                    <a:pt y="1" x="0"/>
                  </a:lnTo>
                  <a:lnTo>
                    <a:pt y="1" x="0"/>
                  </a:lnTo>
                  <a:close/>
                </a:path>
              </a:pathLst>
            </a:custGeom>
            <a:solidFill>
              <a:srgbClr val="D4D91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09" name="Shape 8409"/>
            <p:cNvSpPr/>
            <p:nvPr/>
          </p:nvSpPr>
          <p:spPr>
            <a:xfrm>
              <a:off y="685175" x="2250000"/>
              <a:ext cy="25" cx="27800"/>
            </a:xfrm>
            <a:custGeom>
              <a:pathLst>
                <a:path w="1112" extrusionOk="0" fill="none" h="1">
                  <a:moveTo>
                    <a:pt y="0" x="1111"/>
                  </a:moveTo>
                  <a:lnTo>
                    <a:pt y="0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10" name="Shape 8410"/>
            <p:cNvSpPr/>
            <p:nvPr/>
          </p:nvSpPr>
          <p:spPr>
            <a:xfrm>
              <a:off y="703700" x="2222200"/>
              <a:ext cy="18525" cx="25"/>
            </a:xfrm>
            <a:custGeom>
              <a:pathLst>
                <a:path w="1" extrusionOk="0" fill="none" h="741">
                  <a:moveTo>
                    <a:pt y="0" x="1"/>
                  </a:moveTo>
                  <a:lnTo>
                    <a:pt y="741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11" name="Shape 8411"/>
            <p:cNvSpPr/>
            <p:nvPr/>
          </p:nvSpPr>
          <p:spPr>
            <a:xfrm>
              <a:off y="740725" x="2166650"/>
              <a:ext cy="18550" cx="27800"/>
            </a:xfrm>
            <a:custGeom>
              <a:pathLst>
                <a:path w="1112" extrusionOk="0" fill="none" h="742">
                  <a:moveTo>
                    <a:pt y="1" x="1112"/>
                  </a:moveTo>
                  <a:lnTo>
                    <a:pt y="741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12" name="Shape 8412"/>
            <p:cNvSpPr/>
            <p:nvPr/>
          </p:nvSpPr>
          <p:spPr>
            <a:xfrm>
              <a:off y="777775" x="2138875"/>
              <a:ext cy="18525" cx="25"/>
            </a:xfrm>
            <a:custGeom>
              <a:pathLst>
                <a:path w="1" extrusionOk="0" fill="none" h="741">
                  <a:moveTo>
                    <a:pt y="0" x="1"/>
                  </a:moveTo>
                  <a:lnTo>
                    <a:pt y="741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13" name="Shape 8413"/>
            <p:cNvSpPr/>
            <p:nvPr/>
          </p:nvSpPr>
          <p:spPr>
            <a:xfrm>
              <a:off y="814800" x="2083325"/>
              <a:ext cy="25" cx="27800"/>
            </a:xfrm>
            <a:custGeom>
              <a:pathLst>
                <a:path w="1112" extrusionOk="0" fill="none" h="1">
                  <a:moveTo>
                    <a:pt y="1" x="1111"/>
                  </a:moveTo>
                  <a:lnTo>
                    <a:pt y="1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14" name="Shape 8414"/>
            <p:cNvSpPr/>
            <p:nvPr/>
          </p:nvSpPr>
          <p:spPr>
            <a:xfrm>
              <a:off y="851850" x="2055550"/>
              <a:ext cy="25" cx="25"/>
            </a:xfrm>
            <a:custGeom>
              <a:pathLst>
                <a:path w="1" extrusionOk="0" h="1">
                  <a:moveTo>
                    <a:pt y="0" x="0"/>
                  </a:moveTo>
                  <a:lnTo>
                    <a:pt y="0" x="0"/>
                  </a:lnTo>
                  <a:lnTo>
                    <a:pt y="0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4D91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15" name="Shape 8415"/>
            <p:cNvSpPr/>
            <p:nvPr/>
          </p:nvSpPr>
          <p:spPr>
            <a:xfrm>
              <a:off y="870350" x="2000000"/>
              <a:ext cy="18550" cx="27800"/>
            </a:xfrm>
            <a:custGeom>
              <a:pathLst>
                <a:path w="1112" extrusionOk="0" fill="none" h="742">
                  <a:moveTo>
                    <a:pt y="1" x="1111"/>
                  </a:moveTo>
                  <a:lnTo>
                    <a:pt y="742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16" name="Shape 8416"/>
            <p:cNvSpPr/>
            <p:nvPr/>
          </p:nvSpPr>
          <p:spPr>
            <a:xfrm>
              <a:off y="907400" x="1972200"/>
              <a:ext cy="18550" cx="25"/>
            </a:xfrm>
            <a:custGeom>
              <a:pathLst>
                <a:path w="1" extrusionOk="0" fill="none" h="742">
                  <a:moveTo>
                    <a:pt y="0" x="1"/>
                  </a:moveTo>
                  <a:lnTo>
                    <a:pt y="741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17" name="Shape 8417"/>
            <p:cNvSpPr/>
            <p:nvPr/>
          </p:nvSpPr>
          <p:spPr>
            <a:xfrm>
              <a:off y="944425" x="1916650"/>
              <a:ext cy="18550" cx="27800"/>
            </a:xfrm>
            <a:custGeom>
              <a:pathLst>
                <a:path w="1112" extrusionOk="0" fill="none" h="742">
                  <a:moveTo>
                    <a:pt y="1" x="1112"/>
                  </a:moveTo>
                  <a:lnTo>
                    <a:pt y="742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18" name="Shape 8418"/>
            <p:cNvSpPr/>
            <p:nvPr/>
          </p:nvSpPr>
          <p:spPr>
            <a:xfrm>
              <a:off y="981475" x="1888875"/>
              <a:ext cy="18525" cx="25"/>
            </a:xfrm>
            <a:custGeom>
              <a:pathLst>
                <a:path w="1" extrusionOk="0" fill="none" h="741">
                  <a:moveTo>
                    <a:pt y="0" x="1"/>
                  </a:moveTo>
                  <a:lnTo>
                    <a:pt y="741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19" name="Shape 8419"/>
            <p:cNvSpPr/>
            <p:nvPr/>
          </p:nvSpPr>
          <p:spPr>
            <a:xfrm>
              <a:off y="1018500" x="1833325"/>
              <a:ext cy="25" cx="27800"/>
            </a:xfrm>
            <a:custGeom>
              <a:pathLst>
                <a:path w="1112" extrusionOk="0" fill="none" h="1">
                  <a:moveTo>
                    <a:pt y="1" x="1111"/>
                  </a:moveTo>
                  <a:lnTo>
                    <a:pt y="1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20" name="Shape 8420"/>
            <p:cNvSpPr/>
            <p:nvPr/>
          </p:nvSpPr>
          <p:spPr>
            <a:xfrm>
              <a:off y="1055550" x="1805550"/>
              <a:ext cy="25" cx="25"/>
            </a:xfrm>
            <a:custGeom>
              <a:pathLst>
                <a:path w="1" extrusionOk="0" h="1">
                  <a:moveTo>
                    <a:pt y="0" x="0"/>
                  </a:moveTo>
                  <a:lnTo>
                    <a:pt y="0" x="0"/>
                  </a:lnTo>
                  <a:lnTo>
                    <a:pt y="0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4D91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21" name="Shape 8421"/>
            <p:cNvSpPr/>
            <p:nvPr/>
          </p:nvSpPr>
          <p:spPr>
            <a:xfrm>
              <a:off y="1074050" x="1750000"/>
              <a:ext cy="18550" cx="27800"/>
            </a:xfrm>
            <a:custGeom>
              <a:pathLst>
                <a:path w="1112" extrusionOk="0" fill="none" h="742">
                  <a:moveTo>
                    <a:pt y="1" x="1111"/>
                  </a:moveTo>
                  <a:lnTo>
                    <a:pt y="742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22" name="Shape 8422"/>
            <p:cNvSpPr/>
            <p:nvPr/>
          </p:nvSpPr>
          <p:spPr>
            <a:xfrm>
              <a:off y="1111100" x="1722200"/>
              <a:ext cy="18550" cx="25"/>
            </a:xfrm>
            <a:custGeom>
              <a:pathLst>
                <a:path w="1" extrusionOk="0" fill="none" h="742">
                  <a:moveTo>
                    <a:pt y="0" x="1"/>
                  </a:moveTo>
                  <a:lnTo>
                    <a:pt y="741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23" name="Shape 8423"/>
            <p:cNvSpPr/>
            <p:nvPr/>
          </p:nvSpPr>
          <p:spPr>
            <a:xfrm>
              <a:off y="1148125" x="1666650"/>
              <a:ext cy="18550" cx="27800"/>
            </a:xfrm>
            <a:custGeom>
              <a:pathLst>
                <a:path w="1112" extrusionOk="0" fill="none" h="742">
                  <a:moveTo>
                    <a:pt y="1" x="1112"/>
                  </a:moveTo>
                  <a:lnTo>
                    <a:pt y="742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24" name="Shape 8424"/>
            <p:cNvSpPr/>
            <p:nvPr/>
          </p:nvSpPr>
          <p:spPr>
            <a:xfrm>
              <a:off y="1185175" x="1666650"/>
              <a:ext cy="25" cx="27800"/>
            </a:xfrm>
            <a:custGeom>
              <a:pathLst>
                <a:path w="1112" extrusionOk="0" fill="none" h="1">
                  <a:moveTo>
                    <a:pt y="0" x="1"/>
                  </a:moveTo>
                  <a:lnTo>
                    <a:pt y="0" x="1112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25" name="Shape 8425"/>
            <p:cNvSpPr/>
            <p:nvPr/>
          </p:nvSpPr>
          <p:spPr>
            <a:xfrm>
              <a:off y="1203700" x="1722200"/>
              <a:ext cy="18525" cx="25"/>
            </a:xfrm>
            <a:custGeom>
              <a:pathLst>
                <a:path w="1" extrusionOk="0" fill="none" h="741">
                  <a:moveTo>
                    <a:pt y="0" x="1"/>
                  </a:moveTo>
                  <a:lnTo>
                    <a:pt y="741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26" name="Shape 8426"/>
            <p:cNvSpPr/>
            <p:nvPr/>
          </p:nvSpPr>
          <p:spPr>
            <a:xfrm>
              <a:off y="1240725" x="1777775"/>
              <a:ext cy="25" cx="25"/>
            </a:xfrm>
            <a:custGeom>
              <a:pathLst>
                <a:path w="1" extrusionOk="0" h="1">
                  <a:moveTo>
                    <a:pt y="1" x="0"/>
                  </a:moveTo>
                  <a:lnTo>
                    <a:pt y="1" x="0"/>
                  </a:lnTo>
                  <a:lnTo>
                    <a:pt y="1" x="0"/>
                  </a:lnTo>
                  <a:lnTo>
                    <a:pt y="1" x="0"/>
                  </a:lnTo>
                  <a:close/>
                </a:path>
              </a:pathLst>
            </a:custGeom>
            <a:solidFill>
              <a:srgbClr val="D4D91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27" name="Shape 8427"/>
            <p:cNvSpPr/>
            <p:nvPr/>
          </p:nvSpPr>
          <p:spPr>
            <a:xfrm>
              <a:off y="1259250" x="1805550"/>
              <a:ext cy="25" cx="27800"/>
            </a:xfrm>
            <a:custGeom>
              <a:pathLst>
                <a:path w="1112" extrusionOk="0" fill="none" h="1">
                  <a:moveTo>
                    <a:pt y="0" x="0"/>
                  </a:moveTo>
                  <a:lnTo>
                    <a:pt y="0" x="1111"/>
                  </a:lnTo>
                  <a:lnTo>
                    <a:pt y="0" x="1111"/>
                  </a:lnTo>
                  <a:lnTo>
                    <a:pt y="0" x="1111"/>
                  </a:lnTo>
                  <a:lnTo>
                    <a:pt y="0" x="1111"/>
                  </a:lnTo>
                  <a:lnTo>
                    <a:pt y="0" x="1111"/>
                  </a:lnTo>
                  <a:lnTo>
                    <a:pt y="0" x="111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28" name="Shape 8428"/>
            <p:cNvSpPr/>
            <p:nvPr/>
          </p:nvSpPr>
          <p:spPr>
            <a:xfrm>
              <a:off y="1222200" x="1861100"/>
              <a:ext cy="18550" cx="27800"/>
            </a:xfrm>
            <a:custGeom>
              <a:pathLst>
                <a:path w="1112" extrusionOk="0" fill="none" h="742">
                  <a:moveTo>
                    <a:pt y="742" x="0"/>
                  </a:moveTo>
                  <a:lnTo>
                    <a:pt y="1" x="1112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29" name="Shape 8429"/>
            <p:cNvSpPr/>
            <p:nvPr/>
          </p:nvSpPr>
          <p:spPr>
            <a:xfrm>
              <a:off y="1185175" x="1888875"/>
              <a:ext cy="18550" cx="25"/>
            </a:xfrm>
            <a:custGeom>
              <a:pathLst>
                <a:path w="1" extrusionOk="0" fill="none" h="742">
                  <a:moveTo>
                    <a:pt y="741" x="1"/>
                  </a:moveTo>
                  <a:lnTo>
                    <a:pt y="0" x="1"/>
                  </a:lnTo>
                  <a:lnTo>
                    <a:pt y="0" x="1"/>
                  </a:lnTo>
                  <a:lnTo>
                    <a:pt y="0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30" name="Shape 8430"/>
            <p:cNvSpPr/>
            <p:nvPr/>
          </p:nvSpPr>
          <p:spPr>
            <a:xfrm>
              <a:off y="1148125" x="1888875"/>
              <a:ext cy="18550" cx="25"/>
            </a:xfrm>
            <a:custGeom>
              <a:pathLst>
                <a:path w="1" extrusionOk="0" fill="none" h="742">
                  <a:moveTo>
                    <a:pt y="742" x="1"/>
                  </a:moveTo>
                  <a:lnTo>
                    <a:pt y="1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31" name="Shape 8431"/>
            <p:cNvSpPr/>
            <p:nvPr/>
          </p:nvSpPr>
          <p:spPr>
            <a:xfrm>
              <a:off y="1092575" x="1888875"/>
              <a:ext cy="18550" cx="27800"/>
            </a:xfrm>
            <a:custGeom>
              <a:pathLst>
                <a:path w="1112" extrusionOk="0" fill="none" h="742">
                  <a:moveTo>
                    <a:pt y="741" x="1"/>
                  </a:moveTo>
                  <a:lnTo>
                    <a:pt y="741" x="1"/>
                  </a:lnTo>
                  <a:lnTo>
                    <a:pt y="741" x="1"/>
                  </a:lnTo>
                  <a:lnTo>
                    <a:pt y="741" x="1"/>
                  </a:lnTo>
                  <a:lnTo>
                    <a:pt y="1" x="1112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32" name="Shape 8432"/>
            <p:cNvSpPr/>
            <p:nvPr/>
          </p:nvSpPr>
          <p:spPr>
            <a:xfrm>
              <a:off y="1074050" x="1944425"/>
              <a:ext cy="25" cx="25"/>
            </a:xfrm>
            <a:custGeom>
              <a:pathLst>
                <a:path w="1" extrusionOk="0" h="1">
                  <a:moveTo>
                    <a:pt y="1" x="1"/>
                  </a:moveTo>
                  <a:lnTo>
                    <a:pt y="1" x="1"/>
                  </a:lnTo>
                  <a:lnTo>
                    <a:pt y="1" x="1"/>
                  </a:lnTo>
                  <a:lnTo>
                    <a:pt y="1" x="1"/>
                  </a:lnTo>
                  <a:close/>
                </a:path>
              </a:pathLst>
            </a:custGeom>
            <a:solidFill>
              <a:srgbClr val="D4D91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33" name="Shape 8433"/>
            <p:cNvSpPr/>
            <p:nvPr/>
          </p:nvSpPr>
          <p:spPr>
            <a:xfrm>
              <a:off y="1037025" x="1972200"/>
              <a:ext cy="18550" cx="27800"/>
            </a:xfrm>
            <a:custGeom>
              <a:pathLst>
                <a:path w="1112" extrusionOk="0" fill="none" h="742">
                  <a:moveTo>
                    <a:pt y="741" x="1"/>
                  </a:moveTo>
                  <a:lnTo>
                    <a:pt y="0" x="1112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34" name="Shape 8434"/>
            <p:cNvSpPr/>
            <p:nvPr/>
          </p:nvSpPr>
          <p:spPr>
            <a:xfrm>
              <a:off y="1018500" x="2027775"/>
              <a:ext cy="25" cx="27800"/>
            </a:xfrm>
            <a:custGeom>
              <a:pathLst>
                <a:path w="1112" extrusionOk="0" fill="none" h="1">
                  <a:moveTo>
                    <a:pt y="1" x="0"/>
                  </a:moveTo>
                  <a:lnTo>
                    <a:pt y="1" x="111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35" name="Shape 8435"/>
            <p:cNvSpPr/>
            <p:nvPr/>
          </p:nvSpPr>
          <p:spPr>
            <a:xfrm>
              <a:off y="981475" x="2083325"/>
              <a:ext cy="18525" cx="25"/>
            </a:xfrm>
            <a:custGeom>
              <a:pathLst>
                <a:path w="1" extrusionOk="0" fill="none" h="741">
                  <a:moveTo>
                    <a:pt y="741" x="0"/>
                  </a:moveTo>
                  <a:lnTo>
                    <a:pt y="0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36" name="Shape 8436"/>
            <p:cNvSpPr/>
            <p:nvPr/>
          </p:nvSpPr>
          <p:spPr>
            <a:xfrm>
              <a:off y="944425" x="2111100"/>
              <a:ext cy="18550" cx="27800"/>
            </a:xfrm>
            <a:custGeom>
              <a:pathLst>
                <a:path w="1112" extrusionOk="0" fill="none" h="742">
                  <a:moveTo>
                    <a:pt y="742" x="0"/>
                  </a:moveTo>
                  <a:lnTo>
                    <a:pt y="1" x="1112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37" name="Shape 8437"/>
            <p:cNvSpPr/>
            <p:nvPr/>
          </p:nvSpPr>
          <p:spPr>
            <a:xfrm>
              <a:off y="925925" x="2166650"/>
              <a:ext cy="25" cx="27800"/>
            </a:xfrm>
            <a:custGeom>
              <a:pathLst>
                <a:path w="1112" extrusionOk="0" fill="none" h="1">
                  <a:moveTo>
                    <a:pt y="0" x="1"/>
                  </a:moveTo>
                  <a:lnTo>
                    <a:pt y="0" x="1112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38" name="Shape 8438"/>
            <p:cNvSpPr/>
            <p:nvPr/>
          </p:nvSpPr>
          <p:spPr>
            <a:xfrm>
              <a:off y="888875" x="2222200"/>
              <a:ext cy="18550" cx="25"/>
            </a:xfrm>
            <a:custGeom>
              <a:pathLst>
                <a:path w="1" extrusionOk="0" fill="none" h="742">
                  <a:moveTo>
                    <a:pt y="741" x="1"/>
                  </a:moveTo>
                  <a:lnTo>
                    <a:pt y="1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39" name="Shape 8439"/>
            <p:cNvSpPr/>
            <p:nvPr/>
          </p:nvSpPr>
          <p:spPr>
            <a:xfrm>
              <a:off y="851850" x="2250000"/>
              <a:ext cy="18525" cx="27800"/>
            </a:xfrm>
            <a:custGeom>
              <a:pathLst>
                <a:path w="1112" extrusionOk="0" fill="none" h="741">
                  <a:moveTo>
                    <a:pt y="741" x="0"/>
                  </a:moveTo>
                  <a:lnTo>
                    <a:pt y="0" x="111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40" name="Shape 8440"/>
            <p:cNvSpPr/>
            <p:nvPr/>
          </p:nvSpPr>
          <p:spPr>
            <a:xfrm>
              <a:off y="833325" x="2305550"/>
              <a:ext cy="25" cx="27800"/>
            </a:xfrm>
            <a:custGeom>
              <a:pathLst>
                <a:path w="1112" extrusionOk="0" fill="none" h="1">
                  <a:moveTo>
                    <a:pt y="0" x="0"/>
                  </a:moveTo>
                  <a:lnTo>
                    <a:pt y="0" x="111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41" name="Shape 8441"/>
            <p:cNvSpPr/>
            <p:nvPr/>
          </p:nvSpPr>
          <p:spPr>
            <a:xfrm>
              <a:off y="796275" x="2361100"/>
              <a:ext cy="18550" cx="25"/>
            </a:xfrm>
            <a:custGeom>
              <a:pathLst>
                <a:path w="1" extrusionOk="0" fill="none" h="742">
                  <a:moveTo>
                    <a:pt y="742" x="0"/>
                  </a:moveTo>
                  <a:lnTo>
                    <a:pt y="1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42" name="Shape 8442"/>
            <p:cNvSpPr/>
            <p:nvPr/>
          </p:nvSpPr>
          <p:spPr>
            <a:xfrm>
              <a:off y="759250" x="2388875"/>
              <a:ext cy="18550" cx="27800"/>
            </a:xfrm>
            <a:custGeom>
              <a:pathLst>
                <a:path w="1112" extrusionOk="0" fill="none" h="742">
                  <a:moveTo>
                    <a:pt y="741" x="1"/>
                  </a:moveTo>
                  <a:lnTo>
                    <a:pt y="741" x="1112"/>
                  </a:lnTo>
                  <a:lnTo>
                    <a:pt y="0" x="1112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43" name="Shape 8443"/>
            <p:cNvSpPr/>
            <p:nvPr/>
          </p:nvSpPr>
          <p:spPr>
            <a:xfrm>
              <a:off y="722200" x="2416650"/>
              <a:ext cy="18550" cx="27800"/>
            </a:xfrm>
            <a:custGeom>
              <a:pathLst>
                <a:path w="1112" extrusionOk="0" fill="none" h="742">
                  <a:moveTo>
                    <a:pt y="742" x="1"/>
                  </a:moveTo>
                  <a:lnTo>
                    <a:pt y="1" x="1112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44" name="Shape 8444"/>
            <p:cNvSpPr/>
            <p:nvPr/>
          </p:nvSpPr>
          <p:spPr>
            <a:xfrm>
              <a:off y="685175" x="2444425"/>
              <a:ext cy="18550" cx="27800"/>
            </a:xfrm>
            <a:custGeom>
              <a:pathLst>
                <a:path w="1112" extrusionOk="0" fill="none" h="742">
                  <a:moveTo>
                    <a:pt y="741" x="1"/>
                  </a:moveTo>
                  <a:lnTo>
                    <a:pt y="0" x="1112"/>
                  </a:lnTo>
                  <a:lnTo>
                    <a:pt y="0" x="1112"/>
                  </a:lnTo>
                  <a:lnTo>
                    <a:pt y="0" x="1112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45" name="Shape 8445"/>
            <p:cNvSpPr/>
            <p:nvPr/>
          </p:nvSpPr>
          <p:spPr>
            <a:xfrm>
              <a:off y="648125" x="2472200"/>
              <a:ext cy="18550" cx="27800"/>
            </a:xfrm>
            <a:custGeom>
              <a:pathLst>
                <a:path w="1112" extrusionOk="0" fill="none" h="742">
                  <a:moveTo>
                    <a:pt y="742" x="1"/>
                  </a:moveTo>
                  <a:lnTo>
                    <a:pt y="1" x="1112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46" name="Shape 8446"/>
            <p:cNvSpPr/>
            <p:nvPr/>
          </p:nvSpPr>
          <p:spPr>
            <a:xfrm>
              <a:off y="611100" x="2527775"/>
              <a:ext cy="18550" cx="25"/>
            </a:xfrm>
            <a:custGeom>
              <a:pathLst>
                <a:path w="1" extrusionOk="0" fill="none" h="742">
                  <a:moveTo>
                    <a:pt y="741" x="0"/>
                  </a:moveTo>
                  <a:lnTo>
                    <a:pt y="0" x="0"/>
                  </a:lnTo>
                  <a:lnTo>
                    <a:pt y="0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47" name="Shape 8447"/>
            <p:cNvSpPr/>
            <p:nvPr/>
          </p:nvSpPr>
          <p:spPr>
            <a:xfrm>
              <a:off y="574050" x="2555550"/>
              <a:ext cy="18550" cx="25"/>
            </a:xfrm>
            <a:custGeom>
              <a:pathLst>
                <a:path w="1" extrusionOk="0" fill="none" h="742">
                  <a:moveTo>
                    <a:pt y="742" x="0"/>
                  </a:moveTo>
                  <a:lnTo>
                    <a:pt y="1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48" name="Shape 8448"/>
            <p:cNvSpPr/>
            <p:nvPr/>
          </p:nvSpPr>
          <p:spPr>
            <a:xfrm>
              <a:off y="537025" x="2583325"/>
              <a:ext cy="18550" cx="25"/>
            </a:xfrm>
            <a:custGeom>
              <a:pathLst>
                <a:path w="1" extrusionOk="0" fill="none" h="742">
                  <a:moveTo>
                    <a:pt y="741" x="0"/>
                  </a:moveTo>
                  <a:lnTo>
                    <a:pt y="0" x="0"/>
                  </a:lnTo>
                  <a:lnTo>
                    <a:pt y="0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49" name="Shape 8449"/>
            <p:cNvSpPr/>
            <p:nvPr/>
          </p:nvSpPr>
          <p:spPr>
            <a:xfrm>
              <a:off y="537025" x="2527775"/>
              <a:ext cy="25" cx="27800"/>
            </a:xfrm>
            <a:custGeom>
              <a:pathLst>
                <a:path w="1112" extrusionOk="0" fill="none" h="1">
                  <a:moveTo>
                    <a:pt y="0" x="1111"/>
                  </a:moveTo>
                  <a:lnTo>
                    <a:pt y="0" x="0"/>
                  </a:lnTo>
                  <a:lnTo>
                    <a:pt y="0" x="0"/>
                  </a:lnTo>
                  <a:lnTo>
                    <a:pt y="0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50" name="Shape 8450"/>
            <p:cNvSpPr/>
            <p:nvPr/>
          </p:nvSpPr>
          <p:spPr>
            <a:xfrm>
              <a:off y="537025" x="2472200"/>
              <a:ext cy="25" cx="27800"/>
            </a:xfrm>
            <a:custGeom>
              <a:pathLst>
                <a:path w="1112" extrusionOk="0" fill="none" h="1">
                  <a:moveTo>
                    <a:pt y="0" x="1112"/>
                  </a:moveTo>
                  <a:lnTo>
                    <a:pt y="0" x="1112"/>
                  </a:lnTo>
                  <a:lnTo>
                    <a:pt y="0" x="1112"/>
                  </a:lnTo>
                  <a:lnTo>
                    <a:pt y="0" x="1112"/>
                  </a:lnTo>
                  <a:lnTo>
                    <a:pt y="0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51" name="Shape 8451"/>
            <p:cNvSpPr/>
            <p:nvPr/>
          </p:nvSpPr>
          <p:spPr>
            <a:xfrm>
              <a:off y="555550" x="2416650"/>
              <a:ext cy="25" cx="27800"/>
            </a:xfrm>
            <a:custGeom>
              <a:pathLst>
                <a:path w="1112" extrusionOk="0" fill="none" h="1">
                  <a:moveTo>
                    <a:pt y="0" x="1112"/>
                  </a:moveTo>
                  <a:lnTo>
                    <a:pt y="0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52" name="Shape 8452"/>
            <p:cNvSpPr/>
            <p:nvPr/>
          </p:nvSpPr>
          <p:spPr>
            <a:xfrm>
              <a:off y="574050" x="2388875"/>
              <a:ext cy="18550" cx="25"/>
            </a:xfrm>
            <a:custGeom>
              <a:pathLst>
                <a:path w="1" extrusionOk="0" fill="none" h="742">
                  <a:moveTo>
                    <a:pt y="1" x="1"/>
                  </a:moveTo>
                  <a:lnTo>
                    <a:pt y="1" x="1"/>
                  </a:lnTo>
                  <a:lnTo>
                    <a:pt y="742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53" name="Shape 8453"/>
            <p:cNvSpPr/>
            <p:nvPr/>
          </p:nvSpPr>
          <p:spPr>
            <a:xfrm>
              <a:off y="611100" x="2333325"/>
              <a:ext cy="18550" cx="27800"/>
            </a:xfrm>
            <a:custGeom>
              <a:pathLst>
                <a:path w="1112" extrusionOk="0" fill="none" h="742">
                  <a:moveTo>
                    <a:pt y="0" x="1111"/>
                  </a:moveTo>
                  <a:lnTo>
                    <a:pt y="741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54" name="Shape 8454"/>
            <p:cNvSpPr/>
            <p:nvPr/>
          </p:nvSpPr>
          <p:spPr>
            <a:xfrm>
              <a:off y="629625" x="2277775"/>
              <a:ext cy="25" cx="27800"/>
            </a:xfrm>
            <a:custGeom>
              <a:pathLst>
                <a:path w="1112" extrusionOk="0" fill="none" h="1">
                  <a:moveTo>
                    <a:pt y="0" x="1111"/>
                  </a:moveTo>
                  <a:lnTo>
                    <a:pt y="0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55" name="Shape 8455"/>
            <p:cNvSpPr/>
            <p:nvPr/>
          </p:nvSpPr>
          <p:spPr>
            <a:xfrm>
              <a:off y="592575" x="2250000"/>
              <a:ext cy="18550" cx="0"/>
            </a:xfrm>
            <a:custGeom>
              <a:pathLst>
                <a:path w="0" extrusionOk="0" fill="none" h="742">
                  <a:moveTo>
                    <a:pt y="741" x="0"/>
                  </a:moveTo>
                  <a:lnTo>
                    <a:pt y="1" x="0"/>
                  </a:lnTo>
                  <a:lnTo>
                    <a:pt y="1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56" name="Shape 8456"/>
            <p:cNvSpPr/>
            <p:nvPr/>
          </p:nvSpPr>
          <p:spPr>
            <a:xfrm>
              <a:off y="592575" x="2222200"/>
              <a:ext cy="25" cx="27800"/>
            </a:xfrm>
            <a:custGeom>
              <a:pathLst>
                <a:path w="1112" extrusionOk="0" fill="none" h="1">
                  <a:moveTo>
                    <a:pt y="1" x="1112"/>
                  </a:moveTo>
                  <a:lnTo>
                    <a:pt y="1" x="1"/>
                  </a:lnTo>
                  <a:lnTo>
                    <a:pt y="1" x="1"/>
                  </a:lnTo>
                  <a:lnTo>
                    <a:pt y="1" x="1"/>
                  </a:lnTo>
                  <a:lnTo>
                    <a:pt y="1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57" name="Shape 8457"/>
            <p:cNvSpPr/>
            <p:nvPr/>
          </p:nvSpPr>
          <p:spPr>
            <a:xfrm>
              <a:off y="611100" x="2194425"/>
              <a:ext cy="25" cx="25"/>
            </a:xfrm>
            <a:custGeom>
              <a:pathLst>
                <a:path w="1" extrusionOk="0" h="1">
                  <a:moveTo>
                    <a:pt y="0" x="1"/>
                  </a:moveTo>
                  <a:lnTo>
                    <a:pt y="0" x="1"/>
                  </a:lnTo>
                  <a:lnTo>
                    <a:pt y="0" x="1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D4D91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58" name="Shape 8458"/>
            <p:cNvSpPr/>
            <p:nvPr/>
          </p:nvSpPr>
          <p:spPr>
            <a:xfrm>
              <a:off y="500000" x="527775"/>
              <a:ext cy="796300" cx="833350"/>
            </a:xfrm>
            <a:custGeom>
              <a:pathLst>
                <a:path w="33334" extrusionOk="0" h="31852">
                  <a:moveTo>
                    <a:pt y="11111" x="1111"/>
                  </a:moveTo>
                  <a:lnTo>
                    <a:pt y="11852" x="2222"/>
                  </a:lnTo>
                  <a:lnTo>
                    <a:pt y="12593" x="3333"/>
                  </a:lnTo>
                  <a:lnTo>
                    <a:pt y="12593" x="3333"/>
                  </a:lnTo>
                  <a:lnTo>
                    <a:pt y="12593" x="3333"/>
                  </a:lnTo>
                  <a:lnTo>
                    <a:pt y="12593" x="3333"/>
                  </a:lnTo>
                  <a:lnTo>
                    <a:pt y="12593" x="3333"/>
                  </a:lnTo>
                  <a:lnTo>
                    <a:pt y="11111" x="3333"/>
                  </a:lnTo>
                  <a:lnTo>
                    <a:pt y="10370" x="2222"/>
                  </a:lnTo>
                  <a:lnTo>
                    <a:pt y="8889" x="4445"/>
                  </a:lnTo>
                  <a:lnTo>
                    <a:pt y="12593" x="7778"/>
                  </a:lnTo>
                  <a:lnTo>
                    <a:pt y="15556" x="11111"/>
                  </a:lnTo>
                  <a:lnTo>
                    <a:pt y="31852" x="26667"/>
                  </a:lnTo>
                  <a:lnTo>
                    <a:pt y="31852" x="26667"/>
                  </a:lnTo>
                  <a:lnTo>
                    <a:pt y="31852" x="26667"/>
                  </a:lnTo>
                  <a:lnTo>
                    <a:pt y="28889" x="33333"/>
                  </a:lnTo>
                  <a:lnTo>
                    <a:pt y="28889" x="33333"/>
                  </a:lnTo>
                  <a:lnTo>
                    <a:pt y="28889" x="33333"/>
                  </a:lnTo>
                  <a:lnTo>
                    <a:pt y="26667" x="32222"/>
                  </a:lnTo>
                  <a:lnTo>
                    <a:pt y="26667" x="31111"/>
                  </a:lnTo>
                  <a:lnTo>
                    <a:pt y="25926" x="30000"/>
                  </a:lnTo>
                  <a:lnTo>
                    <a:pt y="25185" x="25556"/>
                  </a:lnTo>
                  <a:lnTo>
                    <a:pt y="24444" x="25556"/>
                  </a:lnTo>
                  <a:lnTo>
                    <a:pt y="24444" x="25556"/>
                  </a:lnTo>
                  <a:lnTo>
                    <a:pt y="11111" x="15556"/>
                  </a:lnTo>
                  <a:lnTo>
                    <a:pt y="8148" x="13333"/>
                  </a:lnTo>
                  <a:lnTo>
                    <a:pt y="5185" x="8889"/>
                  </a:lnTo>
                  <a:lnTo>
                    <a:pt y="2222" x="5556"/>
                  </a:lnTo>
                  <a:lnTo>
                    <a:pt y="741" x="3333"/>
                  </a:lnTo>
                  <a:lnTo>
                    <a:pt y="0" x="2222"/>
                  </a:lnTo>
                  <a:lnTo>
                    <a:pt y="0" x="1111"/>
                  </a:lnTo>
                  <a:lnTo>
                    <a:pt y="0" x="1111"/>
                  </a:lnTo>
                  <a:lnTo>
                    <a:pt y="0" x="1111"/>
                  </a:lnTo>
                  <a:lnTo>
                    <a:pt y="0" x="1111"/>
                  </a:lnTo>
                  <a:lnTo>
                    <a:pt y="0" x="1111"/>
                  </a:lnTo>
                  <a:lnTo>
                    <a:pt y="741" x="1111"/>
                  </a:lnTo>
                  <a:lnTo>
                    <a:pt y="1481" x="1111"/>
                  </a:lnTo>
                  <a:lnTo>
                    <a:pt y="1481" x="1111"/>
                  </a:lnTo>
                  <a:lnTo>
                    <a:pt y="2222" x="1111"/>
                  </a:lnTo>
                  <a:lnTo>
                    <a:pt y="2222" x="1111"/>
                  </a:lnTo>
                  <a:lnTo>
                    <a:pt y="2222" x="1111"/>
                  </a:lnTo>
                  <a:lnTo>
                    <a:pt y="2222" x="1111"/>
                  </a:lnTo>
                  <a:lnTo>
                    <a:pt y="2222" x="1111"/>
                  </a:lnTo>
                  <a:lnTo>
                    <a:pt y="2222" x="1111"/>
                  </a:lnTo>
                  <a:lnTo>
                    <a:pt y="2963" x="0"/>
                  </a:lnTo>
                  <a:lnTo>
                    <a:pt y="2963" x="0"/>
                  </a:lnTo>
                  <a:lnTo>
                    <a:pt y="3704" x="0"/>
                  </a:lnTo>
                  <a:lnTo>
                    <a:pt y="5185" x="2222"/>
                  </a:lnTo>
                  <a:lnTo>
                    <a:pt y="8148" x="4445"/>
                  </a:lnTo>
                  <a:lnTo>
                    <a:pt y="9630" x="2222"/>
                  </a:lnTo>
                  <a:lnTo>
                    <a:pt y="9630" x="1111"/>
                  </a:lnTo>
                  <a:lnTo>
                    <a:pt y="8889" x="1111"/>
                  </a:lnTo>
                  <a:lnTo>
                    <a:pt y="8889" x="0"/>
                  </a:lnTo>
                  <a:lnTo>
                    <a:pt y="9630" x="0"/>
                  </a:lnTo>
                  <a:lnTo>
                    <a:pt y="9630" x="0"/>
                  </a:lnTo>
                  <a:lnTo>
                    <a:pt y="10370" x="1111"/>
                  </a:lnTo>
                  <a:lnTo>
                    <a:pt y="10370" x="0"/>
                  </a:lnTo>
                  <a:lnTo>
                    <a:pt y="11111" x="0"/>
                  </a:lnTo>
                  <a:lnTo>
                    <a:pt y="11111" x="1111"/>
                  </a:lnTo>
                  <a:lnTo>
                    <a:pt y="11111" x="1111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59" name="Shape 8459"/>
            <p:cNvSpPr/>
            <p:nvPr/>
          </p:nvSpPr>
          <p:spPr>
            <a:xfrm>
              <a:off y="777775" x="555550"/>
              <a:ext cy="18525" cx="27800"/>
            </a:xfrm>
            <a:custGeom>
              <a:pathLst>
                <a:path w="1112" extrusionOk="0" fill="none" h="741">
                  <a:moveTo>
                    <a:pt y="0" x="0"/>
                  </a:moveTo>
                  <a:lnTo>
                    <a:pt y="741" x="111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60" name="Shape 8460"/>
            <p:cNvSpPr/>
            <p:nvPr/>
          </p:nvSpPr>
          <p:spPr>
            <a:xfrm>
              <a:off y="814800" x="611100"/>
              <a:ext cy="25" cx="25"/>
            </a:xfrm>
            <a:custGeom>
              <a:pathLst>
                <a:path w="1" extrusionOk="0" h="1">
                  <a:moveTo>
                    <a:pt y="1" x="0"/>
                  </a:moveTo>
                  <a:lnTo>
                    <a:pt y="1" x="0"/>
                  </a:lnTo>
                  <a:lnTo>
                    <a:pt y="1" x="0"/>
                  </a:lnTo>
                  <a:lnTo>
                    <a:pt y="1" x="0"/>
                  </a:lnTo>
                  <a:close/>
                </a:path>
              </a:pathLst>
            </a:custGeom>
            <a:solidFill>
              <a:srgbClr val="D4D91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61" name="Shape 8461"/>
            <p:cNvSpPr/>
            <p:nvPr/>
          </p:nvSpPr>
          <p:spPr>
            <a:xfrm>
              <a:off y="777775" x="583325"/>
              <a:ext cy="25" cx="27800"/>
            </a:xfrm>
            <a:custGeom>
              <a:pathLst>
                <a:path w="1112" extrusionOk="0" fill="none" h="1">
                  <a:moveTo>
                    <a:pt y="0" x="1111"/>
                  </a:moveTo>
                  <a:lnTo>
                    <a:pt y="0" x="1111"/>
                  </a:lnTo>
                  <a:lnTo>
                    <a:pt y="0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62" name="Shape 8462"/>
            <p:cNvSpPr/>
            <p:nvPr/>
          </p:nvSpPr>
          <p:spPr>
            <a:xfrm>
              <a:off y="740725" x="583325"/>
              <a:ext cy="25" cx="27800"/>
            </a:xfrm>
            <a:custGeom>
              <a:pathLst>
                <a:path w="1112" extrusionOk="0" fill="none" h="1">
                  <a:moveTo>
                    <a:pt y="1" x="0"/>
                  </a:moveTo>
                  <a:lnTo>
                    <a:pt y="1" x="111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63" name="Shape 8463"/>
            <p:cNvSpPr/>
            <p:nvPr/>
          </p:nvSpPr>
          <p:spPr>
            <a:xfrm>
              <a:off y="722200" x="638875"/>
              <a:ext cy="25" cx="27800"/>
            </a:xfrm>
            <a:custGeom>
              <a:pathLst>
                <a:path w="1112" extrusionOk="0" fill="none" h="1">
                  <a:moveTo>
                    <a:pt y="1" x="1"/>
                  </a:moveTo>
                  <a:lnTo>
                    <a:pt y="1" x="1"/>
                  </a:lnTo>
                  <a:lnTo>
                    <a:pt y="1" x="1"/>
                  </a:lnTo>
                  <a:lnTo>
                    <a:pt y="1" x="1112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64" name="Shape 8464"/>
            <p:cNvSpPr/>
            <p:nvPr/>
          </p:nvSpPr>
          <p:spPr>
            <a:xfrm>
              <a:off y="740725" x="666650"/>
              <a:ext cy="18550" cx="27800"/>
            </a:xfrm>
            <a:custGeom>
              <a:pathLst>
                <a:path w="1112" extrusionOk="0" fill="none" h="742">
                  <a:moveTo>
                    <a:pt y="1" x="1"/>
                  </a:moveTo>
                  <a:lnTo>
                    <a:pt y="741" x="1112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65" name="Shape 8465"/>
            <p:cNvSpPr/>
            <p:nvPr/>
          </p:nvSpPr>
          <p:spPr>
            <a:xfrm>
              <a:off y="777775" x="694425"/>
              <a:ext cy="18525" cx="27800"/>
            </a:xfrm>
            <a:custGeom>
              <a:pathLst>
                <a:path w="1112" extrusionOk="0" fill="none" h="741">
                  <a:moveTo>
                    <a:pt y="0" x="1"/>
                  </a:moveTo>
                  <a:lnTo>
                    <a:pt y="741" x="1112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66" name="Shape 8466"/>
            <p:cNvSpPr/>
            <p:nvPr/>
          </p:nvSpPr>
          <p:spPr>
            <a:xfrm>
              <a:off y="833325" x="750000"/>
              <a:ext cy="25" cx="0"/>
            </a:xfrm>
            <a:custGeom>
              <a:pathLst>
                <a:path w="0" extrusionOk="0" h="1">
                  <a:moveTo>
                    <a:pt y="0" x="0"/>
                  </a:moveTo>
                  <a:lnTo>
                    <a:pt y="0" x="0"/>
                  </a:lnTo>
                  <a:lnTo>
                    <a:pt y="0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4D91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67" name="Shape 8467"/>
            <p:cNvSpPr/>
            <p:nvPr/>
          </p:nvSpPr>
          <p:spPr>
            <a:xfrm>
              <a:off y="870350" x="777775"/>
              <a:ext cy="25" cx="25"/>
            </a:xfrm>
            <a:custGeom>
              <a:pathLst>
                <a:path w="1" extrusionOk="0" h="1">
                  <a:moveTo>
                    <a:pt y="1" x="0"/>
                  </a:moveTo>
                  <a:lnTo>
                    <a:pt y="1" x="0"/>
                  </a:lnTo>
                  <a:lnTo>
                    <a:pt y="1" x="0"/>
                  </a:lnTo>
                  <a:lnTo>
                    <a:pt y="1" x="0"/>
                  </a:lnTo>
                  <a:close/>
                </a:path>
              </a:pathLst>
            </a:custGeom>
            <a:solidFill>
              <a:srgbClr val="D4D91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68" name="Shape 8468"/>
            <p:cNvSpPr/>
            <p:nvPr/>
          </p:nvSpPr>
          <p:spPr>
            <a:xfrm>
              <a:off y="907400" x="805550"/>
              <a:ext cy="25" cx="27800"/>
            </a:xfrm>
            <a:custGeom>
              <a:pathLst>
                <a:path w="1112" extrusionOk="0" fill="none" h="1">
                  <a:moveTo>
                    <a:pt y="0" x="0"/>
                  </a:moveTo>
                  <a:lnTo>
                    <a:pt y="0" x="111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69" name="Shape 8469"/>
            <p:cNvSpPr/>
            <p:nvPr/>
          </p:nvSpPr>
          <p:spPr>
            <a:xfrm>
              <a:off y="944425" x="833325"/>
              <a:ext cy="25" cx="27800"/>
            </a:xfrm>
            <a:custGeom>
              <a:pathLst>
                <a:path w="1112" extrusionOk="0" fill="none" h="1">
                  <a:moveTo>
                    <a:pt y="1" x="0"/>
                  </a:moveTo>
                  <a:lnTo>
                    <a:pt y="1" x="111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70" name="Shape 8470"/>
            <p:cNvSpPr/>
            <p:nvPr/>
          </p:nvSpPr>
          <p:spPr>
            <a:xfrm>
              <a:off y="981475" x="888875"/>
              <a:ext cy="25" cx="25"/>
            </a:xfrm>
            <a:custGeom>
              <a:pathLst>
                <a:path w="1" extrusionOk="0" h="1">
                  <a:moveTo>
                    <a:pt y="0" x="1"/>
                  </a:moveTo>
                  <a:lnTo>
                    <a:pt y="0" x="1"/>
                  </a:lnTo>
                  <a:lnTo>
                    <a:pt y="0" x="1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D4D91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71" name="Shape 8471"/>
            <p:cNvSpPr/>
            <p:nvPr/>
          </p:nvSpPr>
          <p:spPr>
            <a:xfrm>
              <a:off y="1000000" x="916650"/>
              <a:ext cy="18525" cx="25"/>
            </a:xfrm>
            <a:custGeom>
              <a:pathLst>
                <a:path w="1" extrusionOk="0" fill="none" h="741">
                  <a:moveTo>
                    <a:pt y="0" x="1"/>
                  </a:moveTo>
                  <a:lnTo>
                    <a:pt y="741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72" name="Shape 8472"/>
            <p:cNvSpPr/>
            <p:nvPr/>
          </p:nvSpPr>
          <p:spPr>
            <a:xfrm>
              <a:off y="1037025" x="944425"/>
              <a:ext cy="18550" cx="27800"/>
            </a:xfrm>
            <a:custGeom>
              <a:pathLst>
                <a:path w="1112" extrusionOk="0" fill="none" h="742">
                  <a:moveTo>
                    <a:pt y="0" x="1"/>
                  </a:moveTo>
                  <a:lnTo>
                    <a:pt y="741" x="1112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73" name="Shape 8473"/>
            <p:cNvSpPr/>
            <p:nvPr/>
          </p:nvSpPr>
          <p:spPr>
            <a:xfrm>
              <a:off y="1074050" x="972200"/>
              <a:ext cy="18550" cx="27800"/>
            </a:xfrm>
            <a:custGeom>
              <a:pathLst>
                <a:path w="1112" extrusionOk="0" fill="none" h="742">
                  <a:moveTo>
                    <a:pt y="1" x="1"/>
                  </a:moveTo>
                  <a:lnTo>
                    <a:pt y="742" x="1112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74" name="Shape 8474"/>
            <p:cNvSpPr/>
            <p:nvPr/>
          </p:nvSpPr>
          <p:spPr>
            <a:xfrm>
              <a:off y="1111100" x="1027775"/>
              <a:ext cy="18550" cx="25"/>
            </a:xfrm>
            <a:custGeom>
              <a:pathLst>
                <a:path w="1" extrusionOk="0" fill="none" h="742">
                  <a:moveTo>
                    <a:pt y="0" x="0"/>
                  </a:moveTo>
                  <a:lnTo>
                    <a:pt y="741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75" name="Shape 8475"/>
            <p:cNvSpPr/>
            <p:nvPr/>
          </p:nvSpPr>
          <p:spPr>
            <a:xfrm>
              <a:off y="1148125" x="1055550"/>
              <a:ext cy="18550" cx="25"/>
            </a:xfrm>
            <a:custGeom>
              <a:pathLst>
                <a:path w="1" extrusionOk="0" fill="none" h="742">
                  <a:moveTo>
                    <a:pt y="1" x="0"/>
                  </a:moveTo>
                  <a:lnTo>
                    <a:pt y="742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76" name="Shape 8476"/>
            <p:cNvSpPr/>
            <p:nvPr/>
          </p:nvSpPr>
          <p:spPr>
            <a:xfrm>
              <a:off y="1185175" x="1083325"/>
              <a:ext cy="18550" cx="27800"/>
            </a:xfrm>
            <a:custGeom>
              <a:pathLst>
                <a:path w="1112" extrusionOk="0" fill="none" h="742">
                  <a:moveTo>
                    <a:pt y="0" x="0"/>
                  </a:moveTo>
                  <a:lnTo>
                    <a:pt y="741" x="111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77" name="Shape 8477"/>
            <p:cNvSpPr/>
            <p:nvPr/>
          </p:nvSpPr>
          <p:spPr>
            <a:xfrm>
              <a:off y="1222200" x="1138875"/>
              <a:ext cy="18550" cx="25"/>
            </a:xfrm>
            <a:custGeom>
              <a:pathLst>
                <a:path w="1" extrusionOk="0" fill="none" h="742">
                  <a:moveTo>
                    <a:pt y="1" x="1"/>
                  </a:moveTo>
                  <a:lnTo>
                    <a:pt y="742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78" name="Shape 8478"/>
            <p:cNvSpPr/>
            <p:nvPr/>
          </p:nvSpPr>
          <p:spPr>
            <a:xfrm>
              <a:off y="1259250" x="1166650"/>
              <a:ext cy="18550" cx="25"/>
            </a:xfrm>
            <a:custGeom>
              <a:pathLst>
                <a:path w="1" extrusionOk="0" fill="none" h="742">
                  <a:moveTo>
                    <a:pt y="0" x="1"/>
                  </a:moveTo>
                  <a:lnTo>
                    <a:pt y="741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79" name="Shape 8479"/>
            <p:cNvSpPr/>
            <p:nvPr/>
          </p:nvSpPr>
          <p:spPr>
            <a:xfrm>
              <a:off y="1277775" x="1194425"/>
              <a:ext cy="18525" cx="27800"/>
            </a:xfrm>
            <a:custGeom>
              <a:pathLst>
                <a:path w="1112" extrusionOk="0" fill="none" h="741">
                  <a:moveTo>
                    <a:pt y="741" x="1"/>
                  </a:moveTo>
                  <a:lnTo>
                    <a:pt y="0" x="1112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80" name="Shape 8480"/>
            <p:cNvSpPr/>
            <p:nvPr/>
          </p:nvSpPr>
          <p:spPr>
            <a:xfrm>
              <a:off y="1259250" x="1250000"/>
              <a:ext cy="18550" cx="27800"/>
            </a:xfrm>
            <a:custGeom>
              <a:pathLst>
                <a:path w="1112" extrusionOk="0" fill="none" h="742">
                  <a:moveTo>
                    <a:pt y="741" x="0"/>
                  </a:moveTo>
                  <a:lnTo>
                    <a:pt y="0" x="111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81" name="Shape 8481"/>
            <p:cNvSpPr/>
            <p:nvPr/>
          </p:nvSpPr>
          <p:spPr>
            <a:xfrm>
              <a:off y="1240725" x="1305550"/>
              <a:ext cy="25" cx="27800"/>
            </a:xfrm>
            <a:custGeom>
              <a:pathLst>
                <a:path w="1112" extrusionOk="0" fill="none" h="1">
                  <a:moveTo>
                    <a:pt y="1" x="0"/>
                  </a:moveTo>
                  <a:lnTo>
                    <a:pt y="1" x="111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82" name="Shape 8482"/>
            <p:cNvSpPr/>
            <p:nvPr/>
          </p:nvSpPr>
          <p:spPr>
            <a:xfrm>
              <a:off y="1203700" x="1361100"/>
              <a:ext cy="18525" cx="25"/>
            </a:xfrm>
            <a:custGeom>
              <a:pathLst>
                <a:path w="1" extrusionOk="0" fill="none" h="741">
                  <a:moveTo>
                    <a:pt y="741" x="0"/>
                  </a:moveTo>
                  <a:lnTo>
                    <a:pt y="741" x="0"/>
                  </a:lnTo>
                  <a:lnTo>
                    <a:pt y="741" x="0"/>
                  </a:lnTo>
                  <a:lnTo>
                    <a:pt y="741" x="0"/>
                  </a:lnTo>
                  <a:lnTo>
                    <a:pt y="741" x="0"/>
                  </a:lnTo>
                  <a:lnTo>
                    <a:pt y="741" x="0"/>
                  </a:lnTo>
                  <a:lnTo>
                    <a:pt y="0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83" name="Shape 8483"/>
            <p:cNvSpPr/>
            <p:nvPr/>
          </p:nvSpPr>
          <p:spPr>
            <a:xfrm>
              <a:off y="1166650" x="1333325"/>
              <a:ext cy="18550" cx="27800"/>
            </a:xfrm>
            <a:custGeom>
              <a:pathLst>
                <a:path w="1112" extrusionOk="0" fill="none" h="742">
                  <a:moveTo>
                    <a:pt y="741" x="1111"/>
                  </a:moveTo>
                  <a:lnTo>
                    <a:pt y="1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84" name="Shape 8484"/>
            <p:cNvSpPr/>
            <p:nvPr/>
          </p:nvSpPr>
          <p:spPr>
            <a:xfrm>
              <a:off y="1148125" x="1277775"/>
              <a:ext cy="25" cx="27800"/>
            </a:xfrm>
            <a:custGeom>
              <a:pathLst>
                <a:path w="1112" extrusionOk="0" fill="none" h="1">
                  <a:moveTo>
                    <a:pt y="1" x="1111"/>
                  </a:moveTo>
                  <a:lnTo>
                    <a:pt y="1" x="0"/>
                  </a:lnTo>
                  <a:lnTo>
                    <a:pt y="1" x="0"/>
                  </a:lnTo>
                  <a:lnTo>
                    <a:pt y="1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85" name="Shape 8485"/>
            <p:cNvSpPr/>
            <p:nvPr/>
          </p:nvSpPr>
          <p:spPr>
            <a:xfrm>
              <a:off y="1129625" x="1222200"/>
              <a:ext cy="18525" cx="27800"/>
            </a:xfrm>
            <a:custGeom>
              <a:pathLst>
                <a:path w="1112" extrusionOk="0" fill="none" h="741">
                  <a:moveTo>
                    <a:pt y="741" x="1112"/>
                  </a:moveTo>
                  <a:lnTo>
                    <a:pt y="0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86" name="Shape 8486"/>
            <p:cNvSpPr/>
            <p:nvPr/>
          </p:nvSpPr>
          <p:spPr>
            <a:xfrm>
              <a:off y="1111100" x="1166650"/>
              <a:ext cy="18550" cx="27800"/>
            </a:xfrm>
            <a:custGeom>
              <a:pathLst>
                <a:path w="1112" extrusionOk="0" fill="none" h="742">
                  <a:moveTo>
                    <a:pt y="741" x="1112"/>
                  </a:moveTo>
                  <a:lnTo>
                    <a:pt y="741" x="1"/>
                  </a:lnTo>
                  <a:lnTo>
                    <a:pt y="741" x="1"/>
                  </a:lnTo>
                  <a:lnTo>
                    <a:pt y="0" x="1"/>
                  </a:lnTo>
                  <a:lnTo>
                    <a:pt y="0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87" name="Shape 8487"/>
            <p:cNvSpPr/>
            <p:nvPr/>
          </p:nvSpPr>
          <p:spPr>
            <a:xfrm>
              <a:off y="1074050" x="1138875"/>
              <a:ext cy="18550" cx="25"/>
            </a:xfrm>
            <a:custGeom>
              <a:pathLst>
                <a:path w="1" extrusionOk="0" fill="none" h="742">
                  <a:moveTo>
                    <a:pt y="742" x="1"/>
                  </a:moveTo>
                  <a:lnTo>
                    <a:pt y="1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88" name="Shape 8488"/>
            <p:cNvSpPr/>
            <p:nvPr/>
          </p:nvSpPr>
          <p:spPr>
            <a:xfrm>
              <a:off y="1037025" x="1111100"/>
              <a:ext cy="18550" cx="25"/>
            </a:xfrm>
            <a:custGeom>
              <a:pathLst>
                <a:path w="1" extrusionOk="0" fill="none" h="742">
                  <a:moveTo>
                    <a:pt y="741" x="0"/>
                  </a:moveTo>
                  <a:lnTo>
                    <a:pt y="0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89" name="Shape 8489"/>
            <p:cNvSpPr/>
            <p:nvPr/>
          </p:nvSpPr>
          <p:spPr>
            <a:xfrm>
              <a:off y="1000000" x="1083325"/>
              <a:ext cy="18525" cx="25"/>
            </a:xfrm>
            <a:custGeom>
              <a:pathLst>
                <a:path w="1" extrusionOk="0" fill="none" h="741">
                  <a:moveTo>
                    <a:pt y="741" x="0"/>
                  </a:moveTo>
                  <a:lnTo>
                    <a:pt y="0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90" name="Shape 8490"/>
            <p:cNvSpPr/>
            <p:nvPr/>
          </p:nvSpPr>
          <p:spPr>
            <a:xfrm>
              <a:off y="962950" x="1055550"/>
              <a:ext cy="18550" cx="25"/>
            </a:xfrm>
            <a:custGeom>
              <a:pathLst>
                <a:path w="1" extrusionOk="0" fill="none" h="742">
                  <a:moveTo>
                    <a:pt y="741" x="0"/>
                  </a:moveTo>
                  <a:lnTo>
                    <a:pt y="1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91" name="Shape 8491"/>
            <p:cNvSpPr/>
            <p:nvPr/>
          </p:nvSpPr>
          <p:spPr>
            <a:xfrm>
              <a:off y="925925" x="1027775"/>
              <a:ext cy="25" cx="25"/>
            </a:xfrm>
            <a:custGeom>
              <a:pathLst>
                <a:path w="1" extrusionOk="0" h="1">
                  <a:moveTo>
                    <a:pt y="0" x="0"/>
                  </a:moveTo>
                  <a:lnTo>
                    <a:pt y="0" x="0"/>
                  </a:lnTo>
                  <a:lnTo>
                    <a:pt y="0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4D91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92" name="Shape 8492"/>
            <p:cNvSpPr/>
            <p:nvPr/>
          </p:nvSpPr>
          <p:spPr>
            <a:xfrm>
              <a:off y="870350" x="1000000"/>
              <a:ext cy="18550" cx="0"/>
            </a:xfrm>
            <a:custGeom>
              <a:pathLst>
                <a:path w="0" extrusionOk="0" fill="none" h="742">
                  <a:moveTo>
                    <a:pt y="742" x="0"/>
                  </a:moveTo>
                  <a:lnTo>
                    <a:pt y="1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93" name="Shape 8493"/>
            <p:cNvSpPr/>
            <p:nvPr/>
          </p:nvSpPr>
          <p:spPr>
            <a:xfrm>
              <a:off y="833325" x="972200"/>
              <a:ext cy="18550" cx="25"/>
            </a:xfrm>
            <a:custGeom>
              <a:pathLst>
                <a:path w="1" extrusionOk="0" fill="none" h="742">
                  <a:moveTo>
                    <a:pt y="741" x="1"/>
                  </a:moveTo>
                  <a:lnTo>
                    <a:pt y="0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94" name="Shape 8494"/>
            <p:cNvSpPr/>
            <p:nvPr/>
          </p:nvSpPr>
          <p:spPr>
            <a:xfrm>
              <a:off y="796275" x="944425"/>
              <a:ext cy="18550" cx="25"/>
            </a:xfrm>
            <a:custGeom>
              <a:pathLst>
                <a:path w="1" extrusionOk="0" fill="none" h="742">
                  <a:moveTo>
                    <a:pt y="742" x="1"/>
                  </a:moveTo>
                  <a:lnTo>
                    <a:pt y="1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95" name="Shape 8495"/>
            <p:cNvSpPr/>
            <p:nvPr/>
          </p:nvSpPr>
          <p:spPr>
            <a:xfrm>
              <a:off y="759250" x="916650"/>
              <a:ext cy="18550" cx="25"/>
            </a:xfrm>
            <a:custGeom>
              <a:pathLst>
                <a:path w="1" extrusionOk="0" fill="none" h="742">
                  <a:moveTo>
                    <a:pt y="741" x="1"/>
                  </a:moveTo>
                  <a:lnTo>
                    <a:pt y="0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96" name="Shape 8496"/>
            <p:cNvSpPr/>
            <p:nvPr/>
          </p:nvSpPr>
          <p:spPr>
            <a:xfrm>
              <a:off y="722200" x="888875"/>
              <a:ext cy="18550" cx="25"/>
            </a:xfrm>
            <a:custGeom>
              <a:pathLst>
                <a:path w="1" extrusionOk="0" fill="none" h="742">
                  <a:moveTo>
                    <a:pt y="742" x="1"/>
                  </a:moveTo>
                  <a:lnTo>
                    <a:pt y="1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97" name="Shape 8497"/>
            <p:cNvSpPr/>
            <p:nvPr/>
          </p:nvSpPr>
          <p:spPr>
            <a:xfrm>
              <a:off y="685175" x="833325"/>
              <a:ext cy="18550" cx="27800"/>
            </a:xfrm>
            <a:custGeom>
              <a:pathLst>
                <a:path w="1112" extrusionOk="0" fill="none" h="742">
                  <a:moveTo>
                    <a:pt y="741" x="1111"/>
                  </a:moveTo>
                  <a:lnTo>
                    <a:pt y="741" x="1111"/>
                  </a:lnTo>
                  <a:lnTo>
                    <a:pt y="0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98" name="Shape 8498"/>
            <p:cNvSpPr/>
            <p:nvPr/>
          </p:nvSpPr>
          <p:spPr>
            <a:xfrm>
              <a:off y="666650" x="777775"/>
              <a:ext cy="25" cx="27800"/>
            </a:xfrm>
            <a:custGeom>
              <a:pathLst>
                <a:path w="1112" extrusionOk="0" fill="none" h="1">
                  <a:moveTo>
                    <a:pt y="1" x="1111"/>
                  </a:moveTo>
                  <a:lnTo>
                    <a:pt y="1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499" name="Shape 8499"/>
            <p:cNvSpPr/>
            <p:nvPr/>
          </p:nvSpPr>
          <p:spPr>
            <a:xfrm>
              <a:off y="629625" x="750000"/>
              <a:ext cy="18525" cx="0"/>
            </a:xfrm>
            <a:custGeom>
              <a:pathLst>
                <a:path w="0" extrusionOk="0" fill="none" h="741">
                  <a:moveTo>
                    <a:pt y="741" x="0"/>
                  </a:moveTo>
                  <a:lnTo>
                    <a:pt y="0" x="0"/>
                  </a:lnTo>
                  <a:lnTo>
                    <a:pt y="0" x="0"/>
                  </a:lnTo>
                  <a:lnTo>
                    <a:pt y="0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00" name="Shape 8500"/>
            <p:cNvSpPr/>
            <p:nvPr/>
          </p:nvSpPr>
          <p:spPr>
            <a:xfrm>
              <a:off y="592575" x="694425"/>
              <a:ext cy="18550" cx="27800"/>
            </a:xfrm>
            <a:custGeom>
              <a:pathLst>
                <a:path w="1112" extrusionOk="0" fill="none" h="742">
                  <a:moveTo>
                    <a:pt y="741" x="1112"/>
                  </a:moveTo>
                  <a:lnTo>
                    <a:pt y="1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01" name="Shape 8501"/>
            <p:cNvSpPr/>
            <p:nvPr/>
          </p:nvSpPr>
          <p:spPr>
            <a:xfrm>
              <a:off y="555550" x="666650"/>
              <a:ext cy="18525" cx="25"/>
            </a:xfrm>
            <a:custGeom>
              <a:pathLst>
                <a:path w="1" extrusionOk="0" fill="none" h="741">
                  <a:moveTo>
                    <a:pt y="741" x="1"/>
                  </a:moveTo>
                  <a:lnTo>
                    <a:pt y="0" x="1"/>
                  </a:lnTo>
                  <a:lnTo>
                    <a:pt y="0" x="1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02" name="Shape 8502"/>
            <p:cNvSpPr/>
            <p:nvPr/>
          </p:nvSpPr>
          <p:spPr>
            <a:xfrm>
              <a:off y="518500" x="611100"/>
              <a:ext cy="18550" cx="27800"/>
            </a:xfrm>
            <a:custGeom>
              <a:pathLst>
                <a:path w="1112" extrusionOk="0" fill="none" h="742">
                  <a:moveTo>
                    <a:pt y="741" x="1112"/>
                  </a:moveTo>
                  <a:lnTo>
                    <a:pt y="1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03" name="Shape 8503"/>
            <p:cNvSpPr/>
            <p:nvPr/>
          </p:nvSpPr>
          <p:spPr>
            <a:xfrm>
              <a:off y="500000" x="555550"/>
              <a:ext cy="18525" cx="27800"/>
            </a:xfrm>
            <a:custGeom>
              <a:pathLst>
                <a:path w="1112" extrusionOk="0" fill="none" h="741">
                  <a:moveTo>
                    <a:pt y="741" x="1111"/>
                  </a:moveTo>
                  <a:lnTo>
                    <a:pt y="0" x="1111"/>
                  </a:lnTo>
                  <a:lnTo>
                    <a:pt y="0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04" name="Shape 8504"/>
            <p:cNvSpPr/>
            <p:nvPr/>
          </p:nvSpPr>
          <p:spPr>
            <a:xfrm>
              <a:off y="518500" x="555550"/>
              <a:ext cy="18550" cx="25"/>
            </a:xfrm>
            <a:custGeom>
              <a:pathLst>
                <a:path w="1" extrusionOk="0" fill="none" h="742">
                  <a:moveTo>
                    <a:pt y="1" x="0"/>
                  </a:moveTo>
                  <a:lnTo>
                    <a:pt y="741" x="0"/>
                  </a:lnTo>
                  <a:lnTo>
                    <a:pt y="741" x="0"/>
                  </a:lnTo>
                  <a:lnTo>
                    <a:pt y="741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05" name="Shape 8505"/>
            <p:cNvSpPr/>
            <p:nvPr/>
          </p:nvSpPr>
          <p:spPr>
            <a:xfrm>
              <a:off y="555550" x="527775"/>
              <a:ext cy="18525" cx="27800"/>
            </a:xfrm>
            <a:custGeom>
              <a:pathLst>
                <a:path w="1112" extrusionOk="0" fill="none" h="741">
                  <a:moveTo>
                    <a:pt y="0" x="1111"/>
                  </a:moveTo>
                  <a:lnTo>
                    <a:pt y="0" x="1111"/>
                  </a:lnTo>
                  <a:lnTo>
                    <a:pt y="741" x="0"/>
                  </a:lnTo>
                  <a:lnTo>
                    <a:pt y="741" x="0"/>
                  </a:lnTo>
                  <a:lnTo>
                    <a:pt y="741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06" name="Shape 8506"/>
            <p:cNvSpPr/>
            <p:nvPr/>
          </p:nvSpPr>
          <p:spPr>
            <a:xfrm>
              <a:off y="592575" x="555550"/>
              <a:ext cy="18550" cx="25"/>
            </a:xfrm>
            <a:custGeom>
              <a:pathLst>
                <a:path w="1" extrusionOk="0" fill="none" h="742">
                  <a:moveTo>
                    <a:pt y="1" x="0"/>
                  </a:moveTo>
                  <a:lnTo>
                    <a:pt y="741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07" name="Shape 8507"/>
            <p:cNvSpPr/>
            <p:nvPr/>
          </p:nvSpPr>
          <p:spPr>
            <a:xfrm>
              <a:off y="629625" x="583325"/>
              <a:ext cy="18525" cx="25"/>
            </a:xfrm>
            <a:custGeom>
              <a:pathLst>
                <a:path w="1" extrusionOk="0" fill="none" h="741">
                  <a:moveTo>
                    <a:pt y="0" x="0"/>
                  </a:moveTo>
                  <a:lnTo>
                    <a:pt y="0" x="0"/>
                  </a:lnTo>
                  <a:lnTo>
                    <a:pt y="741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08" name="Shape 8508"/>
            <p:cNvSpPr/>
            <p:nvPr/>
          </p:nvSpPr>
          <p:spPr>
            <a:xfrm>
              <a:off y="666650" x="611100"/>
              <a:ext cy="18550" cx="25"/>
            </a:xfrm>
            <a:custGeom>
              <a:pathLst>
                <a:path w="1" extrusionOk="0" fill="none" h="742">
                  <a:moveTo>
                    <a:pt y="1" x="0"/>
                  </a:moveTo>
                  <a:lnTo>
                    <a:pt y="741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09" name="Shape 8509"/>
            <p:cNvSpPr/>
            <p:nvPr/>
          </p:nvSpPr>
          <p:spPr>
            <a:xfrm>
              <a:off y="703700" x="611100"/>
              <a:ext cy="18525" cx="25"/>
            </a:xfrm>
            <a:custGeom>
              <a:pathLst>
                <a:path w="1" extrusionOk="0" fill="none" h="741">
                  <a:moveTo>
                    <a:pt y="0" x="0"/>
                  </a:moveTo>
                  <a:lnTo>
                    <a:pt y="741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10" name="Shape 8510"/>
            <p:cNvSpPr/>
            <p:nvPr/>
          </p:nvSpPr>
          <p:spPr>
            <a:xfrm>
              <a:off y="740725" x="555550"/>
              <a:ext cy="25" cx="27800"/>
            </a:xfrm>
            <a:custGeom>
              <a:pathLst>
                <a:path w="1112" extrusionOk="0" fill="none" h="1">
                  <a:moveTo>
                    <a:pt y="1" x="1111"/>
                  </a:moveTo>
                  <a:lnTo>
                    <a:pt y="1" x="0"/>
                  </a:lnTo>
                  <a:lnTo>
                    <a:pt y="1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11" name="Shape 8511"/>
            <p:cNvSpPr/>
            <p:nvPr/>
          </p:nvSpPr>
          <p:spPr>
            <a:xfrm>
              <a:off y="740725" x="527775"/>
              <a:ext cy="18550" cx="27800"/>
            </a:xfrm>
            <a:custGeom>
              <a:pathLst>
                <a:path w="1112" extrusionOk="0" fill="none" h="742">
                  <a:moveTo>
                    <a:pt y="1" x="0"/>
                  </a:moveTo>
                  <a:lnTo>
                    <a:pt y="1" x="0"/>
                  </a:lnTo>
                  <a:lnTo>
                    <a:pt y="741" x="1111"/>
                  </a:lnTo>
                  <a:lnTo>
                    <a:pt y="741" x="1111"/>
                  </a:lnTo>
                  <a:lnTo>
                    <a:pt y="741" x="0"/>
                  </a:lnTo>
                </a:path>
              </a:pathLst>
            </a:custGeom>
            <a:noFill/>
            <a:ln w="50" cap="rnd">
              <a:solidFill>
                <a:srgbClr val="25221E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12" name="Shape 8512"/>
            <p:cNvSpPr/>
            <p:nvPr/>
          </p:nvSpPr>
          <p:spPr>
            <a:xfrm>
              <a:off y="777775" x="555550"/>
              <a:ext cy="25" cx="25"/>
            </a:xfrm>
            <a:custGeom>
              <a:pathLst>
                <a:path w="1" extrusionOk="0" h="1">
                  <a:moveTo>
                    <a:pt y="0" x="0"/>
                  </a:moveTo>
                  <a:lnTo>
                    <a:pt y="0" x="0"/>
                  </a:lnTo>
                  <a:lnTo>
                    <a:pt y="0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4D91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13" name="Shape 8513"/>
            <p:cNvSpPr/>
            <p:nvPr/>
          </p:nvSpPr>
          <p:spPr>
            <a:xfrm>
              <a:off y="1296275" x="1638875"/>
              <a:ext cy="611150" cx="1111125"/>
            </a:xfrm>
            <a:custGeom>
              <a:pathLst>
                <a:path w="44445" extrusionOk="0" h="24446">
                  <a:moveTo>
                    <a:pt y="14075" x="38889"/>
                  </a:moveTo>
                  <a:lnTo>
                    <a:pt y="13334" x="37778"/>
                  </a:lnTo>
                  <a:lnTo>
                    <a:pt y="13334" x="36667"/>
                  </a:lnTo>
                  <a:lnTo>
                    <a:pt y="13334" x="36667"/>
                  </a:lnTo>
                  <a:lnTo>
                    <a:pt y="13334" x="36667"/>
                  </a:lnTo>
                  <a:lnTo>
                    <a:pt y="13334" x="36667"/>
                  </a:lnTo>
                  <a:lnTo>
                    <a:pt y="13334" x="36667"/>
                  </a:lnTo>
                  <a:lnTo>
                    <a:pt y="14075" x="37778"/>
                  </a:lnTo>
                  <a:lnTo>
                    <a:pt y="14816" x="38889"/>
                  </a:lnTo>
                  <a:lnTo>
                    <a:pt y="17038" x="37778"/>
                  </a:lnTo>
                  <a:lnTo>
                    <a:pt y="14075" x="32223"/>
                  </a:lnTo>
                  <a:lnTo>
                    <a:pt y="11853" x="27778"/>
                  </a:lnTo>
                  <a:lnTo>
                    <a:pt y="1" x="4445"/>
                  </a:lnTo>
                  <a:lnTo>
                    <a:pt y="1" x="4445"/>
                  </a:lnTo>
                  <a:lnTo>
                    <a:pt y="1" x="4445"/>
                  </a:lnTo>
                  <a:lnTo>
                    <a:pt y="4445" x="1"/>
                  </a:lnTo>
                  <a:lnTo>
                    <a:pt y="5186" x="1"/>
                  </a:lnTo>
                  <a:lnTo>
                    <a:pt y="5186" x="1"/>
                  </a:lnTo>
                  <a:lnTo>
                    <a:pt y="6668" x="2223"/>
                  </a:lnTo>
                  <a:lnTo>
                    <a:pt y="6668" x="3334"/>
                  </a:lnTo>
                  <a:lnTo>
                    <a:pt y="6668" x="4445"/>
                  </a:lnTo>
                  <a:lnTo>
                    <a:pt y="6668" x="8889"/>
                  </a:lnTo>
                  <a:lnTo>
                    <a:pt y="6668" x="8889"/>
                  </a:lnTo>
                  <a:lnTo>
                    <a:pt y="6668" x="10001"/>
                  </a:lnTo>
                  <a:lnTo>
                    <a:pt y="17038" x="25556"/>
                  </a:lnTo>
                  <a:lnTo>
                    <a:pt y="20001" x="30001"/>
                  </a:lnTo>
                  <a:lnTo>
                    <a:pt y="21482" x="35556"/>
                  </a:lnTo>
                  <a:lnTo>
                    <a:pt y="22964" x="40001"/>
                  </a:lnTo>
                  <a:lnTo>
                    <a:pt y="24445" x="42223"/>
                  </a:lnTo>
                  <a:lnTo>
                    <a:pt y="24445" x="43334"/>
                  </a:lnTo>
                  <a:lnTo>
                    <a:pt y="24445" x="44445"/>
                  </a:lnTo>
                  <a:lnTo>
                    <a:pt y="24445" x="44445"/>
                  </a:lnTo>
                  <a:lnTo>
                    <a:pt y="24445" x="44445"/>
                  </a:lnTo>
                  <a:lnTo>
                    <a:pt y="24445" x="44445"/>
                  </a:lnTo>
                  <a:lnTo>
                    <a:pt y="24445" x="44445"/>
                  </a:lnTo>
                  <a:lnTo>
                    <a:pt y="23705" x="44445"/>
                  </a:lnTo>
                  <a:lnTo>
                    <a:pt y="22964" x="43334"/>
                  </a:lnTo>
                  <a:lnTo>
                    <a:pt y="22964" x="43334"/>
                  </a:lnTo>
                  <a:lnTo>
                    <a:pt y="22223" x="43334"/>
                  </a:lnTo>
                  <a:lnTo>
                    <a:pt y="22223" x="43334"/>
                  </a:lnTo>
                  <a:lnTo>
                    <a:pt y="22223" x="43334"/>
                  </a:lnTo>
                  <a:lnTo>
                    <a:pt y="22223" x="43334"/>
                  </a:lnTo>
                  <a:lnTo>
                    <a:pt y="22223" x="44445"/>
                  </a:lnTo>
                  <a:lnTo>
                    <a:pt y="22223" x="44445"/>
                  </a:lnTo>
                  <a:lnTo>
                    <a:pt y="21482" x="44445"/>
                  </a:lnTo>
                  <a:lnTo>
                    <a:pt y="21482" x="44445"/>
                  </a:lnTo>
                  <a:lnTo>
                    <a:pt y="20742" x="44445"/>
                  </a:lnTo>
                  <a:lnTo>
                    <a:pt y="19260" x="41112"/>
                  </a:lnTo>
                  <a:lnTo>
                    <a:pt y="17779" x="37778"/>
                  </a:lnTo>
                  <a:lnTo>
                    <a:pt y="15556" x="38889"/>
                  </a:lnTo>
                  <a:lnTo>
                    <a:pt y="15556" x="40001"/>
                  </a:lnTo>
                  <a:lnTo>
                    <a:pt y="15556" x="41112"/>
                  </a:lnTo>
                  <a:lnTo>
                    <a:pt y="15556" x="41112"/>
                  </a:lnTo>
                  <a:lnTo>
                    <a:pt y="15556" x="41112"/>
                  </a:lnTo>
                  <a:lnTo>
                    <a:pt y="14816" x="41112"/>
                  </a:lnTo>
                  <a:lnTo>
                    <a:pt y="14816" x="40001"/>
                  </a:lnTo>
                  <a:lnTo>
                    <a:pt y="14075" x="40001"/>
                  </a:lnTo>
                  <a:lnTo>
                    <a:pt y="14075" x="40001"/>
                  </a:lnTo>
                  <a:lnTo>
                    <a:pt y="14075" x="40001"/>
                  </a:lnTo>
                  <a:lnTo>
                    <a:pt y="14075" x="38889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14" name="Shape 8514"/>
            <p:cNvSpPr/>
            <p:nvPr/>
          </p:nvSpPr>
          <p:spPr>
            <a:xfrm>
              <a:off y="1370350" x="111100"/>
              <a:ext cy="611150" cx="1138900"/>
            </a:xfrm>
            <a:custGeom>
              <a:pathLst>
                <a:path w="45556" extrusionOk="0" h="24446">
                  <a:moveTo>
                    <a:pt y="22964" x="16667"/>
                  </a:moveTo>
                  <a:lnTo>
                    <a:pt y="22223" x="17778"/>
                  </a:lnTo>
                  <a:lnTo>
                    <a:pt y="21482" x="18889"/>
                  </a:lnTo>
                  <a:lnTo>
                    <a:pt y="21482" x="18889"/>
                  </a:lnTo>
                  <a:lnTo>
                    <a:pt y="21482" x="18889"/>
                  </a:lnTo>
                  <a:lnTo>
                    <a:pt y="20742" x="18889"/>
                  </a:lnTo>
                  <a:lnTo>
                    <a:pt y="20742" x="18889"/>
                  </a:lnTo>
                  <a:lnTo>
                    <a:pt y="21482" x="16667"/>
                  </a:lnTo>
                  <a:lnTo>
                    <a:pt y="22223" x="15556"/>
                  </a:lnTo>
                  <a:lnTo>
                    <a:pt y="20742" x="13334"/>
                  </a:lnTo>
                  <a:lnTo>
                    <a:pt y="18519" x="17778"/>
                  </a:lnTo>
                  <a:lnTo>
                    <a:pt y="16297" x="23334"/>
                  </a:lnTo>
                  <a:lnTo>
                    <a:pt y="4445" x="45556"/>
                  </a:lnTo>
                  <a:lnTo>
                    <a:pt y="4445" x="45556"/>
                  </a:lnTo>
                  <a:lnTo>
                    <a:pt y="4445" x="45556"/>
                  </a:lnTo>
                  <a:lnTo>
                    <a:pt y="1" x="41112"/>
                  </a:lnTo>
                  <a:lnTo>
                    <a:pt y="1" x="41112"/>
                  </a:lnTo>
                  <a:lnTo>
                    <a:pt y="1" x="40000"/>
                  </a:lnTo>
                  <a:lnTo>
                    <a:pt y="742" x="37778"/>
                  </a:lnTo>
                  <a:lnTo>
                    <a:pt y="1482" x="37778"/>
                  </a:lnTo>
                  <a:lnTo>
                    <a:pt y="2223" x="36667"/>
                  </a:lnTo>
                  <a:lnTo>
                    <a:pt y="5186" x="35556"/>
                  </a:lnTo>
                  <a:lnTo>
                    <a:pt y="5186" x="35556"/>
                  </a:lnTo>
                  <a:lnTo>
                    <a:pt y="5927" x="35556"/>
                  </a:lnTo>
                  <a:lnTo>
                    <a:pt y="13334" x="15556"/>
                  </a:lnTo>
                  <a:lnTo>
                    <a:pt y="15556" x="11112"/>
                  </a:lnTo>
                  <a:lnTo>
                    <a:pt y="18519" x="7778"/>
                  </a:lnTo>
                  <a:lnTo>
                    <a:pt y="20742" x="3334"/>
                  </a:lnTo>
                  <a:lnTo>
                    <a:pt y="22223" x="1112"/>
                  </a:lnTo>
                  <a:lnTo>
                    <a:pt y="22964" x="1112"/>
                  </a:lnTo>
                  <a:lnTo>
                    <a:pt y="23705" x="0"/>
                  </a:lnTo>
                  <a:lnTo>
                    <a:pt y="23705" x="1112"/>
                  </a:lnTo>
                  <a:lnTo>
                    <a:pt y="23705" x="1112"/>
                  </a:lnTo>
                  <a:lnTo>
                    <a:pt y="23705" x="1112"/>
                  </a:lnTo>
                  <a:lnTo>
                    <a:pt y="23705" x="1112"/>
                  </a:lnTo>
                  <a:lnTo>
                    <a:pt y="23705" x="1112"/>
                  </a:lnTo>
                  <a:lnTo>
                    <a:pt y="23705" x="2223"/>
                  </a:lnTo>
                  <a:lnTo>
                    <a:pt y="23705" x="3334"/>
                  </a:lnTo>
                  <a:lnTo>
                    <a:pt y="22964" x="3334"/>
                  </a:lnTo>
                  <a:lnTo>
                    <a:pt y="23705" x="3334"/>
                  </a:lnTo>
                  <a:lnTo>
                    <a:pt y="23705" x="3334"/>
                  </a:lnTo>
                  <a:lnTo>
                    <a:pt y="23705" x="3334"/>
                  </a:lnTo>
                  <a:lnTo>
                    <a:pt y="23705" x="3334"/>
                  </a:lnTo>
                  <a:lnTo>
                    <a:pt y="23705" x="4445"/>
                  </a:lnTo>
                  <a:lnTo>
                    <a:pt y="23705" x="4445"/>
                  </a:lnTo>
                  <a:lnTo>
                    <a:pt y="24445" x="5556"/>
                  </a:lnTo>
                  <a:lnTo>
                    <a:pt y="23705" x="5556"/>
                  </a:lnTo>
                  <a:lnTo>
                    <a:pt y="22964" x="8889"/>
                  </a:lnTo>
                  <a:lnTo>
                    <a:pt y="21482" x="12223"/>
                  </a:lnTo>
                  <a:lnTo>
                    <a:pt y="22223" x="15556"/>
                  </a:lnTo>
                  <a:lnTo>
                    <a:pt y="22964" x="14445"/>
                  </a:lnTo>
                  <a:lnTo>
                    <a:pt y="23705" x="14445"/>
                  </a:lnTo>
                  <a:lnTo>
                    <a:pt y="23705" x="14445"/>
                  </a:lnTo>
                  <a:lnTo>
                    <a:pt y="23705" x="14445"/>
                  </a:lnTo>
                  <a:lnTo>
                    <a:pt y="23705" x="15556"/>
                  </a:lnTo>
                  <a:lnTo>
                    <a:pt y="23705" x="15556"/>
                  </a:lnTo>
                  <a:lnTo>
                    <a:pt y="23705" x="16667"/>
                  </a:lnTo>
                  <a:lnTo>
                    <a:pt y="22964" x="16667"/>
                  </a:lnTo>
                  <a:lnTo>
                    <a:pt y="22964" x="16667"/>
                  </a:lnTo>
                  <a:lnTo>
                    <a:pt y="22964" x="16667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15" name="Shape 8515"/>
            <p:cNvSpPr/>
            <p:nvPr/>
          </p:nvSpPr>
          <p:spPr>
            <a:xfrm>
              <a:off y="1351850" x="1416650"/>
              <a:ext cy="1574100" cx="25"/>
            </a:xfrm>
            <a:custGeom>
              <a:pathLst>
                <a:path w="1" extrusionOk="0" fill="none" h="62964">
                  <a:moveTo>
                    <a:pt y="0" x="1"/>
                  </a:moveTo>
                  <a:lnTo>
                    <a:pt y="62963" x="1"/>
                  </a:lnTo>
                </a:path>
              </a:pathLst>
            </a:custGeom>
            <a:noFill/>
            <a:ln w="111100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16" name="Shape 8516"/>
            <p:cNvSpPr/>
            <p:nvPr/>
          </p:nvSpPr>
          <p:spPr>
            <a:xfrm>
              <a:off y="444425" x="138875"/>
              <a:ext cy="222250" cx="277800"/>
            </a:xfrm>
            <a:custGeom>
              <a:pathLst>
                <a:path w="11112" extrusionOk="0" h="8890">
                  <a:moveTo>
                    <a:pt y="8890" x="1"/>
                  </a:moveTo>
                  <a:lnTo>
                    <a:pt y="1" x="2223"/>
                  </a:lnTo>
                  <a:lnTo>
                    <a:pt y="4445" x="11112"/>
                  </a:lnTo>
                  <a:lnTo>
                    <a:pt y="8890" x="1"/>
                  </a:lnTo>
                  <a:lnTo>
                    <a:pt y="8890" x="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17" name="Shape 8517"/>
            <p:cNvSpPr/>
            <p:nvPr/>
          </p:nvSpPr>
          <p:spPr>
            <a:xfrm>
              <a:off y="444425" x="277775"/>
              <a:ext cy="74100" cx="111125"/>
            </a:xfrm>
            <a:custGeom>
              <a:pathLst>
                <a:path w="4445" extrusionOk="0" h="2964">
                  <a:moveTo>
                    <a:pt y="1" x="2222"/>
                  </a:moveTo>
                  <a:lnTo>
                    <a:pt y="2223" x="0"/>
                  </a:lnTo>
                  <a:lnTo>
                    <a:pt y="2964" x="2222"/>
                  </a:lnTo>
                  <a:lnTo>
                    <a:pt y="742" x="4445"/>
                  </a:lnTo>
                  <a:lnTo>
                    <a:pt y="1" x="222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18" name="Shape 8518"/>
            <p:cNvSpPr/>
            <p:nvPr/>
          </p:nvSpPr>
          <p:spPr>
            <a:xfrm>
              <a:off y="370350" x="361100"/>
              <a:ext cy="74100" cx="111125"/>
            </a:xfrm>
            <a:custGeom>
              <a:pathLst>
                <a:path w="4445" extrusionOk="0" h="2964">
                  <a:moveTo>
                    <a:pt y="1" x="3334"/>
                  </a:moveTo>
                  <a:lnTo>
                    <a:pt y="1482" x="1112"/>
                  </a:lnTo>
                  <a:lnTo>
                    <a:pt y="2223" x="0"/>
                  </a:lnTo>
                  <a:lnTo>
                    <a:pt y="2964" x="2223"/>
                  </a:lnTo>
                  <a:lnTo>
                    <a:pt y="2223" x="2223"/>
                  </a:lnTo>
                  <a:lnTo>
                    <a:pt y="742" x="4445"/>
                  </a:lnTo>
                  <a:lnTo>
                    <a:pt y="1" x="333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19" name="Shape 8519"/>
            <p:cNvSpPr/>
            <p:nvPr/>
          </p:nvSpPr>
          <p:spPr>
            <a:xfrm>
              <a:off y="296275" x="472200"/>
              <a:ext cy="74100" cx="111150"/>
            </a:xfrm>
            <a:custGeom>
              <a:pathLst>
                <a:path w="4446" extrusionOk="0" h="2964">
                  <a:moveTo>
                    <a:pt y="1" x="3334"/>
                  </a:moveTo>
                  <a:lnTo>
                    <a:pt y="742" x="2223"/>
                  </a:lnTo>
                  <a:lnTo>
                    <a:pt y="2223" x="1"/>
                  </a:lnTo>
                  <a:lnTo>
                    <a:pt y="2964" x="2223"/>
                  </a:lnTo>
                  <a:lnTo>
                    <a:pt y="2223" x="3334"/>
                  </a:lnTo>
                  <a:lnTo>
                    <a:pt y="1482" x="4445"/>
                  </a:lnTo>
                  <a:lnTo>
                    <a:pt y="1" x="333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20" name="Shape 8520"/>
            <p:cNvSpPr/>
            <p:nvPr/>
          </p:nvSpPr>
          <p:spPr>
            <a:xfrm>
              <a:off y="240725" x="583325"/>
              <a:ext cy="74100" cx="111125"/>
            </a:xfrm>
            <a:custGeom>
              <a:pathLst>
                <a:path w="4445" extrusionOk="0" h="2964">
                  <a:moveTo>
                    <a:pt y="1" x="3334"/>
                  </a:moveTo>
                  <a:lnTo>
                    <a:pt y="741" x="3334"/>
                  </a:lnTo>
                  <a:lnTo>
                    <a:pt y="1482" x="0"/>
                  </a:lnTo>
                  <a:lnTo>
                    <a:pt y="2964" x="2223"/>
                  </a:lnTo>
                  <a:lnTo>
                    <a:pt y="1482" x="4445"/>
                  </a:lnTo>
                  <a:lnTo>
                    <a:pt y="1" x="333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21" name="Shape 8521"/>
            <p:cNvSpPr/>
            <p:nvPr/>
          </p:nvSpPr>
          <p:spPr>
            <a:xfrm>
              <a:off y="203700" x="722200"/>
              <a:ext cy="55575" cx="111150"/>
            </a:xfrm>
            <a:custGeom>
              <a:pathLst>
                <a:path w="4446" extrusionOk="0" h="2223">
                  <a:moveTo>
                    <a:pt y="0" x="3334"/>
                  </a:moveTo>
                  <a:lnTo>
                    <a:pt y="741" x="1"/>
                  </a:lnTo>
                  <a:lnTo>
                    <a:pt y="2222" x="1112"/>
                  </a:lnTo>
                  <a:lnTo>
                    <a:pt y="741" x="4445"/>
                  </a:lnTo>
                  <a:lnTo>
                    <a:pt y="0" x="333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22" name="Shape 8522"/>
            <p:cNvSpPr/>
            <p:nvPr/>
          </p:nvSpPr>
          <p:spPr>
            <a:xfrm>
              <a:off y="148125" x="861100"/>
              <a:ext cy="55600" cx="111125"/>
            </a:xfrm>
            <a:custGeom>
              <a:pathLst>
                <a:path w="4445" extrusionOk="0" h="2224">
                  <a:moveTo>
                    <a:pt y="1" x="3334"/>
                  </a:moveTo>
                  <a:lnTo>
                    <a:pt y="1482" x="0"/>
                  </a:lnTo>
                  <a:lnTo>
                    <a:pt y="2223" x="0"/>
                  </a:lnTo>
                  <a:lnTo>
                    <a:pt y="1482" x="4445"/>
                  </a:lnTo>
                  <a:lnTo>
                    <a:pt y="1" x="333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23" name="Shape 8523"/>
            <p:cNvSpPr/>
            <p:nvPr/>
          </p:nvSpPr>
          <p:spPr>
            <a:xfrm>
              <a:off y="129625" x="1000000"/>
              <a:ext cy="37050" cx="111125"/>
            </a:xfrm>
            <a:custGeom>
              <a:pathLst>
                <a:path w="4445" extrusionOk="0" h="1482">
                  <a:moveTo>
                    <a:pt y="0" x="3333"/>
                  </a:moveTo>
                  <a:lnTo>
                    <a:pt y="741" x="0"/>
                  </a:lnTo>
                  <a:lnTo>
                    <a:pt y="1482" x="0"/>
                  </a:lnTo>
                  <a:lnTo>
                    <a:pt y="741" x="4444"/>
                  </a:lnTo>
                  <a:lnTo>
                    <a:pt y="0" x="3333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24" name="Shape 8524"/>
            <p:cNvSpPr/>
            <p:nvPr/>
          </p:nvSpPr>
          <p:spPr>
            <a:xfrm>
              <a:off y="92575" x="1138875"/>
              <a:ext cy="55575" cx="111125"/>
            </a:xfrm>
            <a:custGeom>
              <a:pathLst>
                <a:path w="4445" extrusionOk="0" h="2223">
                  <a:moveTo>
                    <a:pt y="1" x="3334"/>
                  </a:moveTo>
                  <a:lnTo>
                    <a:pt y="741" x="1"/>
                  </a:lnTo>
                  <a:lnTo>
                    <a:pt y="2223" x="1"/>
                  </a:lnTo>
                  <a:lnTo>
                    <a:pt y="1482" x="4445"/>
                  </a:lnTo>
                  <a:lnTo>
                    <a:pt y="1" x="333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25" name="Shape 8525"/>
            <p:cNvSpPr/>
            <p:nvPr/>
          </p:nvSpPr>
          <p:spPr>
            <a:xfrm>
              <a:off y="92575" x="1277775"/>
              <a:ext cy="37075" cx="111125"/>
            </a:xfrm>
            <a:custGeom>
              <a:pathLst>
                <a:path w="4445" extrusionOk="0" h="1483">
                  <a:moveTo>
                    <a:pt y="1" x="0"/>
                  </a:moveTo>
                  <a:lnTo>
                    <a:pt y="1482" x="0"/>
                  </a:lnTo>
                  <a:lnTo>
                    <a:pt y="1482" x="1111"/>
                  </a:lnTo>
                  <a:lnTo>
                    <a:pt y="741" x="4445"/>
                  </a:lnTo>
                  <a:lnTo>
                    <a:pt y="1" x="444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26" name="Shape 8526"/>
            <p:cNvSpPr/>
            <p:nvPr/>
          </p:nvSpPr>
          <p:spPr>
            <a:xfrm>
              <a:off y="74050" x="1416650"/>
              <a:ext cy="37075" cx="55575"/>
            </a:xfrm>
            <a:custGeom>
              <a:pathLst>
                <a:path w="2223" extrusionOk="0" h="1483">
                  <a:moveTo>
                    <a:pt y="1" x="2223"/>
                  </a:moveTo>
                  <a:lnTo>
                    <a:pt y="742" x="1"/>
                  </a:lnTo>
                  <a:lnTo>
                    <a:pt y="1482" x="1112"/>
                  </a:lnTo>
                  <a:lnTo>
                    <a:pt y="1482" x="2223"/>
                  </a:lnTo>
                  <a:lnTo>
                    <a:pt y="1" x="2223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27" name="Shape 8527"/>
            <p:cNvSpPr/>
            <p:nvPr/>
          </p:nvSpPr>
          <p:spPr>
            <a:xfrm>
              <a:off y="74050" x="1472200"/>
              <a:ext cy="37075" cx="55600"/>
            </a:xfrm>
            <a:custGeom>
              <a:pathLst>
                <a:path w="2224" extrusionOk="0" h="1483">
                  <a:moveTo>
                    <a:pt y="1" x="1"/>
                  </a:moveTo>
                  <a:lnTo>
                    <a:pt y="1482" x="1"/>
                  </a:lnTo>
                  <a:lnTo>
                    <a:pt y="1482" x="2223"/>
                  </a:lnTo>
                  <a:lnTo>
                    <a:pt y="742" x="2223"/>
                  </a:lnTo>
                  <a:lnTo>
                    <a:pt y="1" x="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28" name="Shape 8528"/>
            <p:cNvSpPr/>
            <p:nvPr/>
          </p:nvSpPr>
          <p:spPr>
            <a:xfrm>
              <a:off y="92575" x="1583325"/>
              <a:ext cy="37075" cx="83350"/>
            </a:xfrm>
            <a:custGeom>
              <a:pathLst>
                <a:path w="3334" extrusionOk="0" h="1483">
                  <a:moveTo>
                    <a:pt y="1" x="0"/>
                  </a:moveTo>
                  <a:lnTo>
                    <a:pt y="741" x="0"/>
                  </a:lnTo>
                  <a:lnTo>
                    <a:pt y="1482" x="3334"/>
                  </a:lnTo>
                  <a:lnTo>
                    <a:pt y="1" x="333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29" name="Shape 8529"/>
            <p:cNvSpPr/>
            <p:nvPr/>
          </p:nvSpPr>
          <p:spPr>
            <a:xfrm>
              <a:off y="92575" x="1722200"/>
              <a:ext cy="55575" cx="111150"/>
            </a:xfrm>
            <a:custGeom>
              <a:pathLst>
                <a:path w="4446" extrusionOk="0" h="2223">
                  <a:moveTo>
                    <a:pt y="1" x="1"/>
                  </a:moveTo>
                  <a:lnTo>
                    <a:pt y="1482" x="1"/>
                  </a:lnTo>
                  <a:lnTo>
                    <a:pt y="2223" x="3334"/>
                  </a:lnTo>
                  <a:lnTo>
                    <a:pt y="741" x="4445"/>
                  </a:lnTo>
                  <a:lnTo>
                    <a:pt y="1" x="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30" name="Shape 8530"/>
            <p:cNvSpPr/>
            <p:nvPr/>
          </p:nvSpPr>
          <p:spPr>
            <a:xfrm>
              <a:off y="111100" x="1861100"/>
              <a:ext cy="55575" cx="111125"/>
            </a:xfrm>
            <a:custGeom>
              <a:pathLst>
                <a:path w="4445" extrusionOk="0" h="2223">
                  <a:moveTo>
                    <a:pt y="0" x="0"/>
                  </a:moveTo>
                  <a:lnTo>
                    <a:pt y="1482" x="0"/>
                  </a:lnTo>
                  <a:lnTo>
                    <a:pt y="2223" x="3334"/>
                  </a:lnTo>
                  <a:lnTo>
                    <a:pt y="1482" x="444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31" name="Shape 8531"/>
            <p:cNvSpPr/>
            <p:nvPr/>
          </p:nvSpPr>
          <p:spPr>
            <a:xfrm>
              <a:off y="148125" x="2000000"/>
              <a:ext cy="55600" cx="111125"/>
            </a:xfrm>
            <a:custGeom>
              <a:pathLst>
                <a:path w="4445" extrusionOk="0" h="2224">
                  <a:moveTo>
                    <a:pt y="1" x="0"/>
                  </a:moveTo>
                  <a:lnTo>
                    <a:pt y="1482" x="0"/>
                  </a:lnTo>
                  <a:lnTo>
                    <a:pt y="1482" x="1111"/>
                  </a:lnTo>
                  <a:lnTo>
                    <a:pt y="2223" x="3333"/>
                  </a:lnTo>
                  <a:lnTo>
                    <a:pt y="1482" x="4444"/>
                  </a:lnTo>
                  <a:lnTo>
                    <a:pt y="742" x="1111"/>
                  </a:lnTo>
                  <a:lnTo>
                    <a:pt y="1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32" name="Shape 8532"/>
            <p:cNvSpPr/>
            <p:nvPr/>
          </p:nvSpPr>
          <p:spPr>
            <a:xfrm>
              <a:off y="185175" x="2138875"/>
              <a:ext cy="74100" cx="111125"/>
            </a:xfrm>
            <a:custGeom>
              <a:pathLst>
                <a:path w="4445" extrusionOk="0" h="2964">
                  <a:moveTo>
                    <a:pt y="0" x="1"/>
                  </a:moveTo>
                  <a:lnTo>
                    <a:pt y="1482" x="1"/>
                  </a:lnTo>
                  <a:lnTo>
                    <a:pt y="2223" x="2223"/>
                  </a:lnTo>
                  <a:lnTo>
                    <a:pt y="2963" x="3334"/>
                  </a:lnTo>
                  <a:lnTo>
                    <a:pt y="1482" x="4445"/>
                  </a:lnTo>
                  <a:lnTo>
                    <a:pt y="1482" x="3334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33" name="Shape 8533"/>
            <p:cNvSpPr/>
            <p:nvPr/>
          </p:nvSpPr>
          <p:spPr>
            <a:xfrm>
              <a:off y="240725" x="2250000"/>
              <a:ext cy="74100" cx="111125"/>
            </a:xfrm>
            <a:custGeom>
              <a:pathLst>
                <a:path w="4445" extrusionOk="0" h="2964">
                  <a:moveTo>
                    <a:pt y="1" x="1111"/>
                  </a:moveTo>
                  <a:lnTo>
                    <a:pt y="1482" x="0"/>
                  </a:lnTo>
                  <a:lnTo>
                    <a:pt y="2964" x="3333"/>
                  </a:lnTo>
                  <a:lnTo>
                    <a:pt y="1482" x="4444"/>
                  </a:lnTo>
                  <a:lnTo>
                    <a:pt y="1" x="111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34" name="Shape 8534"/>
            <p:cNvSpPr/>
            <p:nvPr/>
          </p:nvSpPr>
          <p:spPr>
            <a:xfrm>
              <a:off y="296275" x="2361100"/>
              <a:ext cy="74100" cx="111125"/>
            </a:xfrm>
            <a:custGeom>
              <a:pathLst>
                <a:path w="4445" extrusionOk="0" h="2964">
                  <a:moveTo>
                    <a:pt y="1" x="1112"/>
                  </a:moveTo>
                  <a:lnTo>
                    <a:pt y="1482" x="0"/>
                  </a:lnTo>
                  <a:lnTo>
                    <a:pt y="2964" x="3334"/>
                  </a:lnTo>
                  <a:lnTo>
                    <a:pt y="2223" x="4445"/>
                  </a:lnTo>
                  <a:lnTo>
                    <a:pt y="1" x="111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35" name="Shape 8535"/>
            <p:cNvSpPr/>
            <p:nvPr/>
          </p:nvSpPr>
          <p:spPr>
            <a:xfrm>
              <a:off y="370350" x="2472200"/>
              <a:ext cy="74100" cx="111150"/>
            </a:xfrm>
            <a:custGeom>
              <a:pathLst>
                <a:path w="4446" extrusionOk="0" h="2964">
                  <a:moveTo>
                    <a:pt y="1" x="2223"/>
                  </a:moveTo>
                  <a:lnTo>
                    <a:pt y="742" x="1"/>
                  </a:lnTo>
                  <a:lnTo>
                    <a:pt y="2964" x="3334"/>
                  </a:lnTo>
                  <a:lnTo>
                    <a:pt y="2223" x="4445"/>
                  </a:lnTo>
                  <a:lnTo>
                    <a:pt y="1" x="2223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36" name="Shape 8536"/>
            <p:cNvSpPr/>
            <p:nvPr/>
          </p:nvSpPr>
          <p:spPr>
            <a:xfrm>
              <a:off y="444425" x="2583325"/>
              <a:ext cy="74100" cx="83350"/>
            </a:xfrm>
            <a:custGeom>
              <a:pathLst>
                <a:path w="3334" extrusionOk="0" h="2964">
                  <a:moveTo>
                    <a:pt y="1" x="1111"/>
                  </a:moveTo>
                  <a:lnTo>
                    <a:pt y="742" x="0"/>
                  </a:lnTo>
                  <a:lnTo>
                    <a:pt y="1482" x="1111"/>
                  </a:lnTo>
                  <a:lnTo>
                    <a:pt y="2964" x="2223"/>
                  </a:lnTo>
                  <a:lnTo>
                    <a:pt y="2223" x="3334"/>
                  </a:lnTo>
                  <a:lnTo>
                    <a:pt y="742" x="2223"/>
                  </a:lnTo>
                  <a:lnTo>
                    <a:pt y="1" x="111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37" name="Shape 8537"/>
            <p:cNvSpPr/>
            <p:nvPr/>
          </p:nvSpPr>
          <p:spPr>
            <a:xfrm>
              <a:off y="518500" x="2666650"/>
              <a:ext cy="55575" cx="83350"/>
            </a:xfrm>
            <a:custGeom>
              <a:pathLst>
                <a:path w="3334" extrusionOk="0" h="2223">
                  <a:moveTo>
                    <a:pt y="1" x="1112"/>
                  </a:moveTo>
                  <a:lnTo>
                    <a:pt y="741" x="1"/>
                  </a:lnTo>
                  <a:lnTo>
                    <a:pt y="2223" x="1112"/>
                  </a:lnTo>
                  <a:lnTo>
                    <a:pt y="2223" x="3334"/>
                  </a:lnTo>
                  <a:lnTo>
                    <a:pt y="1" x="111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538" name="Shape 8538"/>
            <p:cNvSpPr/>
            <p:nvPr/>
          </p:nvSpPr>
          <p:spPr>
            <a:xfrm>
              <a:off y="518500" x="2583325"/>
              <a:ext cy="222250" cx="305575"/>
            </a:xfrm>
            <a:custGeom>
              <a:pathLst>
                <a:path w="12223" extrusionOk="0" h="8890">
                  <a:moveTo>
                    <a:pt y="8890" x="11111"/>
                  </a:moveTo>
                  <a:lnTo>
                    <a:pt y="1" x="11111"/>
                  </a:lnTo>
                  <a:lnTo>
                    <a:pt y="4445" x="0"/>
                  </a:lnTo>
                  <a:lnTo>
                    <a:pt y="8890" x="11111"/>
                  </a:lnTo>
                  <a:lnTo>
                    <a:pt y="8890" x="12223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sp>
        <p:nvSpPr>
          <p:cNvPr id="8539" name="Shape 8539"/>
          <p:cNvSpPr/>
          <p:nvPr/>
        </p:nvSpPr>
        <p:spPr>
          <a:xfrm>
            <a:off y="4254500" x="6721475"/>
            <a:ext cy="398462" cx="311149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grpSp>
        <p:nvGrpSpPr>
          <p:cNvPr id="8540" name="Shape 8540"/>
          <p:cNvGrpSpPr/>
          <p:nvPr/>
        </p:nvGrpSpPr>
        <p:grpSpPr>
          <a:xfrm>
            <a:off y="2432050" x="4686299"/>
            <a:ext cy="3740336" cx="1320800"/>
            <a:chOff y="1692275" x="5799137"/>
            <a:chExt cy="4365037" cx="1635125"/>
          </a:xfrm>
        </p:grpSpPr>
        <p:grpSp>
          <p:nvGrpSpPr>
            <p:cNvPr id="8541" name="Shape 8541"/>
            <p:cNvGrpSpPr/>
            <p:nvPr/>
          </p:nvGrpSpPr>
          <p:grpSpPr>
            <a:xfrm>
              <a:off y="2667587" x="6412662"/>
              <a:ext cy="3389725" cx="365210"/>
              <a:chOff y="33475" x="263150"/>
              <a:chExt cy="2933050" cx="2473700"/>
            </a:xfrm>
          </p:grpSpPr>
          <p:sp>
            <p:nvSpPr>
              <p:cNvPr id="8542" name="Shape 8542"/>
              <p:cNvSpPr/>
              <p:nvPr/>
            </p:nvSpPr>
            <p:spPr>
              <a:xfrm>
                <a:off y="1600425" x="1052625"/>
                <a:ext cy="328150" cx="736850"/>
              </a:xfrm>
              <a:custGeom>
                <a:pathLst>
                  <a:path w="29474" extrusionOk="0" h="13126">
                    <a:moveTo>
                      <a:pt y="3483" x="2106"/>
                    </a:moveTo>
                    <a:lnTo>
                      <a:pt y="3751" x="2106"/>
                    </a:lnTo>
                    <a:lnTo>
                      <a:pt y="4019" x="2106"/>
                    </a:lnTo>
                    <a:lnTo>
                      <a:pt y="4019" x="2106"/>
                    </a:lnTo>
                    <a:lnTo>
                      <a:pt y="4287" x="2106"/>
                    </a:lnTo>
                    <a:lnTo>
                      <a:pt y="4287" x="2106"/>
                    </a:lnTo>
                    <a:lnTo>
                      <a:pt y="4287" x="2106"/>
                    </a:lnTo>
                    <a:lnTo>
                      <a:pt y="3751" x="4211"/>
                    </a:lnTo>
                    <a:lnTo>
                      <a:pt y="3215" x="4211"/>
                    </a:lnTo>
                    <a:lnTo>
                      <a:pt y="2947" x="10527"/>
                    </a:lnTo>
                    <a:lnTo>
                      <a:pt y="4554" x="10527"/>
                    </a:lnTo>
                    <a:lnTo>
                      <a:pt y="5894" x="10527"/>
                    </a:lnTo>
                    <a:lnTo>
                      <a:pt y="12858" x="12632"/>
                    </a:lnTo>
                    <a:lnTo>
                      <a:pt y="13126" x="12632"/>
                    </a:lnTo>
                    <a:lnTo>
                      <a:pt y="13126" x="12632"/>
                    </a:lnTo>
                    <a:lnTo>
                      <a:pt y="12858" x="29474"/>
                    </a:lnTo>
                    <a:lnTo>
                      <a:pt y="12858" x="29474"/>
                    </a:lnTo>
                    <a:lnTo>
                      <a:pt y="12858" x="29474"/>
                    </a:lnTo>
                    <a:lnTo>
                      <a:pt y="12054" x="29474"/>
                    </a:lnTo>
                    <a:lnTo>
                      <a:pt y="11787" x="29474"/>
                    </a:lnTo>
                    <a:lnTo>
                      <a:pt y="11787" x="27369"/>
                    </a:lnTo>
                    <a:lnTo>
                      <a:pt y="10715" x="21053"/>
                    </a:lnTo>
                    <a:lnTo>
                      <a:pt y="10715" x="21053"/>
                    </a:lnTo>
                    <a:lnTo>
                      <a:pt y="10447" x="21053"/>
                    </a:lnTo>
                    <a:lnTo>
                      <a:pt y="5090" x="25263"/>
                    </a:lnTo>
                    <a:lnTo>
                      <a:pt y="3751" x="25263"/>
                    </a:lnTo>
                    <a:lnTo>
                      <a:pt y="2412" x="21053"/>
                    </a:lnTo>
                    <a:lnTo>
                      <a:pt y="1340" x="21053"/>
                    </a:lnTo>
                    <a:lnTo>
                      <a:pt y="537" x="18948"/>
                    </a:lnTo>
                    <a:lnTo>
                      <a:pt y="269" x="18948"/>
                    </a:lnTo>
                    <a:lnTo>
                      <a:pt y="1" x="16842"/>
                    </a:lnTo>
                    <a:lnTo>
                      <a:pt y="1" x="16842"/>
                    </a:lnTo>
                    <a:lnTo>
                      <a:pt y="1" x="16842"/>
                    </a:lnTo>
                    <a:lnTo>
                      <a:pt y="1" x="16842"/>
                    </a:lnTo>
                    <a:lnTo>
                      <a:pt y="1" x="16842"/>
                    </a:lnTo>
                    <a:lnTo>
                      <a:pt y="269" x="16842"/>
                    </a:lnTo>
                    <a:lnTo>
                      <a:pt y="537" x="14737"/>
                    </a:lnTo>
                    <a:lnTo>
                      <a:pt y="537" x="14737"/>
                    </a:lnTo>
                    <a:lnTo>
                      <a:pt y="537" x="14737"/>
                    </a:lnTo>
                    <a:lnTo>
                      <a:pt y="537" x="14737"/>
                    </a:lnTo>
                    <a:lnTo>
                      <a:pt y="537" x="14737"/>
                    </a:lnTo>
                    <a:lnTo>
                      <a:pt y="537" x="14737"/>
                    </a:lnTo>
                    <a:lnTo>
                      <a:pt y="537" x="14737"/>
                    </a:lnTo>
                    <a:lnTo>
                      <a:pt y="537" x="12632"/>
                    </a:lnTo>
                    <a:lnTo>
                      <a:pt y="537" x="12632"/>
                    </a:lnTo>
                    <a:lnTo>
                      <a:pt y="804" x="10527"/>
                    </a:lnTo>
                    <a:lnTo>
                      <a:pt y="804" x="10527"/>
                    </a:lnTo>
                    <a:lnTo>
                      <a:pt y="1876" x="10527"/>
                    </a:lnTo>
                    <a:lnTo>
                      <a:pt y="2679" x="10527"/>
                    </a:lnTo>
                    <a:lnTo>
                      <a:pt y="3215" x="4211"/>
                    </a:lnTo>
                    <a:lnTo>
                      <a:pt y="2947" x="4211"/>
                    </a:lnTo>
                    <a:lnTo>
                      <a:pt y="2679" x="2106"/>
                    </a:lnTo>
                    <a:lnTo>
                      <a:pt y="2679" x="2106"/>
                    </a:lnTo>
                    <a:lnTo>
                      <a:pt y="2679" x="2106"/>
                    </a:lnTo>
                    <a:lnTo>
                      <a:pt y="2947" x="2106"/>
                    </a:lnTo>
                    <a:lnTo>
                      <a:pt y="2947" x="2106"/>
                    </a:lnTo>
                    <a:lnTo>
                      <a:pt y="3215" x="0"/>
                    </a:lnTo>
                    <a:lnTo>
                      <a:pt y="3215" x="0"/>
                    </a:lnTo>
                    <a:lnTo>
                      <a:pt y="3483" x="0"/>
                    </a:lnTo>
                    <a:lnTo>
                      <a:pt y="3483" x="2106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43" name="Shape 8543"/>
              <p:cNvSpPr/>
              <p:nvPr/>
            </p:nvSpPr>
            <p:spPr>
              <a:xfrm>
                <a:off y="33475" x="263150"/>
                <a:ext cy="1520100" cx="2473700"/>
              </a:xfrm>
              <a:custGeom>
                <a:pathLst>
                  <a:path w="98948" extrusionOk="0" h="60804">
                    <a:moveTo>
                      <a:pt y="15000" x="88421"/>
                    </a:moveTo>
                    <a:lnTo>
                      <a:pt y="35357" x="98948"/>
                    </a:lnTo>
                    <a:lnTo>
                      <a:pt y="37768" x="96842"/>
                    </a:lnTo>
                    <a:lnTo>
                      <a:pt y="39643" x="94737"/>
                    </a:lnTo>
                    <a:lnTo>
                      <a:pt y="41250" x="92632"/>
                    </a:lnTo>
                    <a:lnTo>
                      <a:pt y="42857" x="90527"/>
                    </a:lnTo>
                    <a:lnTo>
                      <a:pt y="45536" x="82106"/>
                    </a:lnTo>
                    <a:lnTo>
                      <a:pt y="47679" x="71579"/>
                    </a:lnTo>
                    <a:lnTo>
                      <a:pt y="50090" x="63158"/>
                    </a:lnTo>
                    <a:lnTo>
                      <a:pt y="52768" x="56842"/>
                    </a:lnTo>
                    <a:lnTo>
                      <a:pt y="54375" x="52632"/>
                    </a:lnTo>
                    <a:lnTo>
                      <a:pt y="56250" x="50527"/>
                    </a:lnTo>
                    <a:lnTo>
                      <a:pt y="58393" x="50527"/>
                    </a:lnTo>
                    <a:lnTo>
                      <a:pt y="60804" x="48421"/>
                    </a:lnTo>
                    <a:lnTo>
                      <a:pt y="58393" x="48421"/>
                    </a:lnTo>
                    <a:lnTo>
                      <a:pt y="56250" x="46316"/>
                    </a:lnTo>
                    <a:lnTo>
                      <a:pt y="54375" x="44211"/>
                    </a:lnTo>
                    <a:lnTo>
                      <a:pt y="52768" x="42106"/>
                    </a:lnTo>
                    <a:lnTo>
                      <a:pt y="50090" x="33685"/>
                    </a:lnTo>
                    <a:lnTo>
                      <a:pt y="47947" x="25263"/>
                    </a:lnTo>
                    <a:lnTo>
                      <a:pt y="45536" x="16842"/>
                    </a:lnTo>
                    <a:lnTo>
                      <a:pt y="42857" x="8421"/>
                    </a:lnTo>
                    <a:lnTo>
                      <a:pt y="41518" x="4211"/>
                    </a:lnTo>
                    <a:lnTo>
                      <a:pt y="39643" x="2106"/>
                    </a:lnTo>
                    <a:lnTo>
                      <a:pt y="37768" x="2106"/>
                    </a:lnTo>
                    <a:lnTo>
                      <a:pt y="35625" x="0"/>
                    </a:lnTo>
                    <a:lnTo>
                      <a:pt y="15000" x="10527"/>
                    </a:lnTo>
                    <a:lnTo>
                      <a:pt y="5357" x="16842"/>
                    </a:lnTo>
                    <a:lnTo>
                      <a:pt y="4018" x="16842"/>
                    </a:lnTo>
                    <a:lnTo>
                      <a:pt y="2947" x="18948"/>
                    </a:lnTo>
                    <a:lnTo>
                      <a:pt y="2143" x="21053"/>
                    </a:lnTo>
                    <a:lnTo>
                      <a:pt y="1340" x="25263"/>
                    </a:lnTo>
                    <a:lnTo>
                      <a:pt y="804" x="31579"/>
                    </a:lnTo>
                    <a:lnTo>
                      <a:pt y="536" x="35790"/>
                    </a:lnTo>
                    <a:lnTo>
                      <a:pt y="268" x="42106"/>
                    </a:lnTo>
                    <a:lnTo>
                      <a:pt y="0" x="48421"/>
                    </a:lnTo>
                    <a:lnTo>
                      <a:pt y="268" x="54737"/>
                    </a:lnTo>
                    <a:lnTo>
                      <a:pt y="536" x="61053"/>
                    </a:lnTo>
                    <a:lnTo>
                      <a:pt y="804" x="65263"/>
                    </a:lnTo>
                    <a:lnTo>
                      <a:pt y="1340" x="71579"/>
                    </a:lnTo>
                    <a:lnTo>
                      <a:pt y="2143" x="73685"/>
                    </a:lnTo>
                    <a:lnTo>
                      <a:pt y="2947" x="77895"/>
                    </a:lnTo>
                    <a:lnTo>
                      <a:pt y="4018" x="80000"/>
                    </a:lnTo>
                    <a:lnTo>
                      <a:pt y="5357" x="80000"/>
                    </a:lnTo>
                    <a:lnTo>
                      <a:pt y="15000" x="884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44" name="Shape 8544"/>
              <p:cNvSpPr/>
              <p:nvPr/>
            </p:nvSpPr>
            <p:spPr>
              <a:xfrm>
                <a:off y="33475" x="263150"/>
                <a:ext cy="1520100" cx="2473700"/>
              </a:xfrm>
              <a:custGeom>
                <a:pathLst>
                  <a:path w="98948" extrusionOk="0" fill="none" h="60804">
                    <a:moveTo>
                      <a:pt y="15000" x="88421"/>
                    </a:moveTo>
                    <a:lnTo>
                      <a:pt y="35357" x="98948"/>
                    </a:lnTo>
                    <a:lnTo>
                      <a:pt y="37768" x="96842"/>
                    </a:lnTo>
                    <a:lnTo>
                      <a:pt y="39643" x="94737"/>
                    </a:lnTo>
                    <a:lnTo>
                      <a:pt y="41250" x="92632"/>
                    </a:lnTo>
                    <a:lnTo>
                      <a:pt y="42857" x="90527"/>
                    </a:lnTo>
                    <a:lnTo>
                      <a:pt y="45536" x="82106"/>
                    </a:lnTo>
                    <a:lnTo>
                      <a:pt y="47679" x="71579"/>
                    </a:lnTo>
                    <a:lnTo>
                      <a:pt y="50090" x="63158"/>
                    </a:lnTo>
                    <a:lnTo>
                      <a:pt y="52768" x="56842"/>
                    </a:lnTo>
                    <a:lnTo>
                      <a:pt y="54375" x="52632"/>
                    </a:lnTo>
                    <a:lnTo>
                      <a:pt y="56250" x="50527"/>
                    </a:lnTo>
                    <a:lnTo>
                      <a:pt y="58393" x="50527"/>
                    </a:lnTo>
                    <a:lnTo>
                      <a:pt y="60804" x="48421"/>
                    </a:lnTo>
                    <a:lnTo>
                      <a:pt y="58393" x="48421"/>
                    </a:lnTo>
                    <a:lnTo>
                      <a:pt y="56250" x="46316"/>
                    </a:lnTo>
                    <a:lnTo>
                      <a:pt y="54375" x="44211"/>
                    </a:lnTo>
                    <a:lnTo>
                      <a:pt y="52768" x="42106"/>
                    </a:lnTo>
                    <a:lnTo>
                      <a:pt y="50090" x="33685"/>
                    </a:lnTo>
                    <a:lnTo>
                      <a:pt y="47947" x="25263"/>
                    </a:lnTo>
                    <a:lnTo>
                      <a:pt y="45536" x="16842"/>
                    </a:lnTo>
                    <a:lnTo>
                      <a:pt y="42857" x="8421"/>
                    </a:lnTo>
                    <a:lnTo>
                      <a:pt y="41518" x="4211"/>
                    </a:lnTo>
                    <a:lnTo>
                      <a:pt y="39643" x="2106"/>
                    </a:lnTo>
                    <a:lnTo>
                      <a:pt y="37768" x="2106"/>
                    </a:lnTo>
                    <a:lnTo>
                      <a:pt y="35625" x="0"/>
                    </a:lnTo>
                    <a:lnTo>
                      <a:pt y="15000" x="10527"/>
                    </a:lnTo>
                    <a:lnTo>
                      <a:pt y="5357" x="16842"/>
                    </a:lnTo>
                    <a:lnTo>
                      <a:pt y="4018" x="16842"/>
                    </a:lnTo>
                    <a:lnTo>
                      <a:pt y="2947" x="18948"/>
                    </a:lnTo>
                    <a:lnTo>
                      <a:pt y="2143" x="21053"/>
                    </a:lnTo>
                    <a:lnTo>
                      <a:pt y="1340" x="25263"/>
                    </a:lnTo>
                    <a:lnTo>
                      <a:pt y="804" x="31579"/>
                    </a:lnTo>
                    <a:lnTo>
                      <a:pt y="536" x="35790"/>
                    </a:lnTo>
                    <a:lnTo>
                      <a:pt y="268" x="42106"/>
                    </a:lnTo>
                    <a:lnTo>
                      <a:pt y="0" x="48421"/>
                    </a:lnTo>
                    <a:lnTo>
                      <a:pt y="268" x="54737"/>
                    </a:lnTo>
                    <a:lnTo>
                      <a:pt y="536" x="61053"/>
                    </a:lnTo>
                    <a:lnTo>
                      <a:pt y="804" x="65263"/>
                    </a:lnTo>
                    <a:lnTo>
                      <a:pt y="1340" x="71579"/>
                    </a:lnTo>
                    <a:lnTo>
                      <a:pt y="2143" x="73685"/>
                    </a:lnTo>
                    <a:lnTo>
                      <a:pt y="2947" x="77895"/>
                    </a:lnTo>
                    <a:lnTo>
                      <a:pt y="4018" x="80000"/>
                    </a:lnTo>
                    <a:lnTo>
                      <a:pt y="5357" x="80000"/>
                    </a:lnTo>
                    <a:lnTo>
                      <a:pt y="15000" x="88421"/>
                    </a:lnTo>
                  </a:path>
                </a:pathLst>
              </a:custGeom>
              <a:noFill/>
              <a:ln w="105275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45" name="Shape 8545"/>
              <p:cNvSpPr/>
              <p:nvPr/>
            </p:nvSpPr>
            <p:spPr>
              <a:xfrm>
                <a:off y="904000" x="315775"/>
                <a:ext cy="80375" cx="2368450"/>
              </a:xfrm>
              <a:custGeom>
                <a:pathLst>
                  <a:path w="94738" extrusionOk="0" h="3215">
                    <a:moveTo>
                      <a:pt y="1" x="44211"/>
                    </a:moveTo>
                    <a:lnTo>
                      <a:pt y="269" x="37895"/>
                    </a:lnTo>
                    <a:lnTo>
                      <a:pt y="1" x="35790"/>
                    </a:lnTo>
                    <a:lnTo>
                      <a:pt y="1" x="35790"/>
                    </a:lnTo>
                    <a:lnTo>
                      <a:pt y="1" x="35790"/>
                    </a:lnTo>
                    <a:lnTo>
                      <a:pt y="269" x="35790"/>
                    </a:lnTo>
                    <a:lnTo>
                      <a:pt y="1072" x="2106"/>
                    </a:lnTo>
                    <a:lnTo>
                      <a:pt y="1340" x="2106"/>
                    </a:lnTo>
                    <a:lnTo>
                      <a:pt y="1340" x="1"/>
                    </a:lnTo>
                    <a:lnTo>
                      <a:pt y="2144" x="1"/>
                    </a:lnTo>
                    <a:lnTo>
                      <a:pt y="2679" x="1"/>
                    </a:lnTo>
                    <a:lnTo>
                      <a:pt y="2679" x="1"/>
                    </a:lnTo>
                    <a:lnTo>
                      <a:pt y="2947" x="1"/>
                    </a:lnTo>
                    <a:lnTo>
                      <a:pt y="3215" x="44211"/>
                    </a:lnTo>
                    <a:lnTo>
                      <a:pt y="3215" x="50527"/>
                    </a:lnTo>
                    <a:lnTo>
                      <a:pt y="2947" x="94737"/>
                    </a:lnTo>
                    <a:lnTo>
                      <a:pt y="2679" x="94737"/>
                    </a:lnTo>
                    <a:lnTo>
                      <a:pt y="2679" x="94737"/>
                    </a:lnTo>
                    <a:lnTo>
                      <a:pt y="2144" x="94737"/>
                    </a:lnTo>
                    <a:lnTo>
                      <a:pt y="1340" x="94737"/>
                    </a:lnTo>
                    <a:lnTo>
                      <a:pt y="1340" x="92632"/>
                    </a:lnTo>
                    <a:lnTo>
                      <a:pt y="1072" x="92632"/>
                    </a:lnTo>
                    <a:lnTo>
                      <a:pt y="269" x="58948"/>
                    </a:lnTo>
                    <a:lnTo>
                      <a:pt y="1" x="58948"/>
                    </a:lnTo>
                    <a:lnTo>
                      <a:pt y="1" x="58948"/>
                    </a:lnTo>
                    <a:lnTo>
                      <a:pt y="1" x="58948"/>
                    </a:lnTo>
                    <a:lnTo>
                      <a:pt y="269" x="56843"/>
                    </a:lnTo>
                    <a:lnTo>
                      <a:pt y="1" x="50527"/>
                    </a:lnTo>
                    <a:lnTo>
                      <a:pt y="1" x="44211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46" name="Shape 8546"/>
              <p:cNvSpPr/>
              <p:nvPr/>
            </p:nvSpPr>
            <p:spPr>
              <a:xfrm>
                <a:off y="904000" x="315775"/>
                <a:ext cy="80375" cx="2368450"/>
              </a:xfrm>
              <a:custGeom>
                <a:pathLst>
                  <a:path w="94738" extrusionOk="0" fill="none" h="3215">
                    <a:moveTo>
                      <a:pt y="1" x="44211"/>
                    </a:moveTo>
                    <a:lnTo>
                      <a:pt y="269" x="37895"/>
                    </a:lnTo>
                    <a:lnTo>
                      <a:pt y="1" x="35790"/>
                    </a:lnTo>
                    <a:lnTo>
                      <a:pt y="1" x="35790"/>
                    </a:lnTo>
                    <a:lnTo>
                      <a:pt y="1" x="35790"/>
                    </a:lnTo>
                    <a:lnTo>
                      <a:pt y="269" x="35790"/>
                    </a:lnTo>
                    <a:lnTo>
                      <a:pt y="1072" x="2106"/>
                    </a:lnTo>
                    <a:lnTo>
                      <a:pt y="1340" x="2106"/>
                    </a:lnTo>
                    <a:lnTo>
                      <a:pt y="1340" x="1"/>
                    </a:lnTo>
                    <a:lnTo>
                      <a:pt y="2144" x="1"/>
                    </a:lnTo>
                    <a:lnTo>
                      <a:pt y="2679" x="1"/>
                    </a:lnTo>
                    <a:lnTo>
                      <a:pt y="2679" x="1"/>
                    </a:lnTo>
                    <a:lnTo>
                      <a:pt y="2947" x="1"/>
                    </a:lnTo>
                    <a:lnTo>
                      <a:pt y="3215" x="44211"/>
                    </a:lnTo>
                    <a:lnTo>
                      <a:pt y="3215" x="50527"/>
                    </a:lnTo>
                    <a:lnTo>
                      <a:pt y="2947" x="94737"/>
                    </a:lnTo>
                    <a:lnTo>
                      <a:pt y="2679" x="94737"/>
                    </a:lnTo>
                    <a:lnTo>
                      <a:pt y="2679" x="94737"/>
                    </a:lnTo>
                    <a:lnTo>
                      <a:pt y="2144" x="94737"/>
                    </a:lnTo>
                    <a:lnTo>
                      <a:pt y="1340" x="94737"/>
                    </a:lnTo>
                    <a:lnTo>
                      <a:pt y="1340" x="92632"/>
                    </a:lnTo>
                    <a:lnTo>
                      <a:pt y="1072" x="92632"/>
                    </a:lnTo>
                    <a:lnTo>
                      <a:pt y="269" x="58948"/>
                    </a:lnTo>
                    <a:lnTo>
                      <a:pt y="1" x="58948"/>
                    </a:lnTo>
                    <a:lnTo>
                      <a:pt y="1" x="58948"/>
                    </a:lnTo>
                    <a:lnTo>
                      <a:pt y="1" x="58948"/>
                    </a:lnTo>
                    <a:lnTo>
                      <a:pt y="269" x="56843"/>
                    </a:lnTo>
                    <a:lnTo>
                      <a:pt y="1" x="50527"/>
                    </a:lnTo>
                    <a:lnTo>
                      <a:pt y="1" x="44211"/>
                    </a:lnTo>
                  </a:path>
                </a:pathLst>
              </a:custGeom>
              <a:noFill/>
              <a:ln w="20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47" name="Shape 8547"/>
              <p:cNvSpPr/>
              <p:nvPr/>
            </p:nvSpPr>
            <p:spPr>
              <a:xfrm>
                <a:off y="837050" x="1000000"/>
                <a:ext cy="321450" cx="1000000"/>
              </a:xfrm>
              <a:custGeom>
                <a:pathLst>
                  <a:path w="40000" extrusionOk="0" h="12858">
                    <a:moveTo>
                      <a:pt y="268" x="21053"/>
                    </a:moveTo>
                    <a:lnTo>
                      <a:pt y="1339" x="23158"/>
                    </a:lnTo>
                    <a:lnTo>
                      <a:pt y="2947" x="23158"/>
                    </a:lnTo>
                    <a:lnTo>
                      <a:pt y="3482" x="23158"/>
                    </a:lnTo>
                    <a:lnTo>
                      <a:pt y="4018" x="23158"/>
                    </a:lnTo>
                    <a:lnTo>
                      <a:pt y="10447" x="21053"/>
                    </a:lnTo>
                    <a:lnTo>
                      <a:pt y="10982" x="40000"/>
                    </a:lnTo>
                    <a:lnTo>
                      <a:pt y="10982" x="40000"/>
                    </a:lnTo>
                    <a:lnTo>
                      <a:pt y="10982" x="40000"/>
                    </a:lnTo>
                    <a:lnTo>
                      <a:pt y="11518" x="40000"/>
                    </a:lnTo>
                    <a:lnTo>
                      <a:pt y="12054" x="40000"/>
                    </a:lnTo>
                    <a:lnTo>
                      <a:pt y="12054" x="40000"/>
                    </a:lnTo>
                    <a:lnTo>
                      <a:pt y="12054" x="40000"/>
                    </a:lnTo>
                    <a:lnTo>
                      <a:pt y="12054" x="25263"/>
                    </a:lnTo>
                    <a:lnTo>
                      <a:pt y="12322" x="23158"/>
                    </a:lnTo>
                    <a:lnTo>
                      <a:pt y="11786" x="21053"/>
                    </a:lnTo>
                    <a:lnTo>
                      <a:pt y="12857" x="21053"/>
                    </a:lnTo>
                    <a:lnTo>
                      <a:pt y="12857" x="18947"/>
                    </a:lnTo>
                    <a:lnTo>
                      <a:pt y="11786" x="18947"/>
                    </a:lnTo>
                    <a:lnTo>
                      <a:pt y="12322" x="16842"/>
                    </a:lnTo>
                    <a:lnTo>
                      <a:pt y="12054" x="14737"/>
                    </a:lnTo>
                    <a:lnTo>
                      <a:pt y="12054" x="0"/>
                    </a:lnTo>
                    <a:lnTo>
                      <a:pt y="12054" x="0"/>
                    </a:lnTo>
                    <a:lnTo>
                      <a:pt y="12054" x="0"/>
                    </a:lnTo>
                    <a:lnTo>
                      <a:pt y="11518" x="0"/>
                    </a:lnTo>
                    <a:lnTo>
                      <a:pt y="10982" x="0"/>
                    </a:lnTo>
                    <a:lnTo>
                      <a:pt y="10982" x="0"/>
                    </a:lnTo>
                    <a:lnTo>
                      <a:pt y="10982" x="0"/>
                    </a:lnTo>
                    <a:lnTo>
                      <a:pt y="10447" x="18947"/>
                    </a:lnTo>
                    <a:lnTo>
                      <a:pt y="4018" x="16842"/>
                    </a:lnTo>
                    <a:lnTo>
                      <a:pt y="3750" x="16842"/>
                    </a:lnTo>
                    <a:lnTo>
                      <a:pt y="2947" x="16842"/>
                    </a:lnTo>
                    <a:lnTo>
                      <a:pt y="1339" x="16842"/>
                    </a:lnTo>
                    <a:lnTo>
                      <a:pt y="268" x="18947"/>
                    </a:lnTo>
                    <a:lnTo>
                      <a:pt y="0" x="18947"/>
                    </a:lnTo>
                    <a:lnTo>
                      <a:pt y="0" x="18947"/>
                    </a:lnTo>
                    <a:lnTo>
                      <a:pt y="0" x="18947"/>
                    </a:lnTo>
                    <a:lnTo>
                      <a:pt y="0" x="18947"/>
                    </a:lnTo>
                    <a:lnTo>
                      <a:pt y="0" x="21053"/>
                    </a:lnTo>
                    <a:lnTo>
                      <a:pt y="0" x="21053"/>
                    </a:lnTo>
                    <a:lnTo>
                      <a:pt y="0" x="21053"/>
                    </a:lnTo>
                    <a:lnTo>
                      <a:pt y="268" x="21053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48" name="Shape 8548"/>
              <p:cNvSpPr/>
              <p:nvPr/>
            </p:nvSpPr>
            <p:spPr>
              <a:xfrm>
                <a:off y="837050" x="1000000"/>
                <a:ext cy="321450" cx="1000000"/>
              </a:xfrm>
              <a:custGeom>
                <a:pathLst>
                  <a:path w="40000" extrusionOk="0" fill="none" h="12858">
                    <a:moveTo>
                      <a:pt y="268" x="21053"/>
                    </a:moveTo>
                    <a:lnTo>
                      <a:pt y="1339" x="23158"/>
                    </a:lnTo>
                    <a:lnTo>
                      <a:pt y="2947" x="23158"/>
                    </a:lnTo>
                    <a:lnTo>
                      <a:pt y="3482" x="23158"/>
                    </a:lnTo>
                    <a:lnTo>
                      <a:pt y="4018" x="23158"/>
                    </a:lnTo>
                    <a:lnTo>
                      <a:pt y="10447" x="21053"/>
                    </a:lnTo>
                    <a:lnTo>
                      <a:pt y="10982" x="40000"/>
                    </a:lnTo>
                    <a:lnTo>
                      <a:pt y="10982" x="40000"/>
                    </a:lnTo>
                    <a:lnTo>
                      <a:pt y="10982" x="40000"/>
                    </a:lnTo>
                    <a:lnTo>
                      <a:pt y="11518" x="40000"/>
                    </a:lnTo>
                    <a:lnTo>
                      <a:pt y="12054" x="40000"/>
                    </a:lnTo>
                    <a:lnTo>
                      <a:pt y="12054" x="40000"/>
                    </a:lnTo>
                    <a:lnTo>
                      <a:pt y="12054" x="40000"/>
                    </a:lnTo>
                    <a:lnTo>
                      <a:pt y="12054" x="25263"/>
                    </a:lnTo>
                    <a:lnTo>
                      <a:pt y="12322" x="23158"/>
                    </a:lnTo>
                    <a:lnTo>
                      <a:pt y="11786" x="21053"/>
                    </a:lnTo>
                    <a:lnTo>
                      <a:pt y="12857" x="21053"/>
                    </a:lnTo>
                    <a:lnTo>
                      <a:pt y="12857" x="18947"/>
                    </a:lnTo>
                    <a:lnTo>
                      <a:pt y="11786" x="18947"/>
                    </a:lnTo>
                    <a:lnTo>
                      <a:pt y="12322" x="16842"/>
                    </a:lnTo>
                    <a:lnTo>
                      <a:pt y="12054" x="14737"/>
                    </a:lnTo>
                    <a:lnTo>
                      <a:pt y="12054" x="0"/>
                    </a:lnTo>
                    <a:lnTo>
                      <a:pt y="12054" x="0"/>
                    </a:lnTo>
                    <a:lnTo>
                      <a:pt y="12054" x="0"/>
                    </a:lnTo>
                    <a:lnTo>
                      <a:pt y="11518" x="0"/>
                    </a:lnTo>
                    <a:lnTo>
                      <a:pt y="10982" x="0"/>
                    </a:lnTo>
                    <a:lnTo>
                      <a:pt y="10982" x="0"/>
                    </a:lnTo>
                    <a:lnTo>
                      <a:pt y="10982" x="0"/>
                    </a:lnTo>
                    <a:lnTo>
                      <a:pt y="10447" x="18947"/>
                    </a:lnTo>
                    <a:lnTo>
                      <a:pt y="4018" x="16842"/>
                    </a:lnTo>
                    <a:lnTo>
                      <a:pt y="3750" x="16842"/>
                    </a:lnTo>
                    <a:lnTo>
                      <a:pt y="2947" x="16842"/>
                    </a:lnTo>
                    <a:lnTo>
                      <a:pt y="1339" x="16842"/>
                    </a:lnTo>
                    <a:lnTo>
                      <a:pt y="268" x="18947"/>
                    </a:lnTo>
                    <a:lnTo>
                      <a:pt y="0" x="18947"/>
                    </a:lnTo>
                    <a:lnTo>
                      <a:pt y="0" x="18947"/>
                    </a:lnTo>
                    <a:lnTo>
                      <a:pt y="0" x="18947"/>
                    </a:lnTo>
                    <a:lnTo>
                      <a:pt y="0" x="18947"/>
                    </a:lnTo>
                    <a:lnTo>
                      <a:pt y="0" x="21053"/>
                    </a:lnTo>
                    <a:lnTo>
                      <a:pt y="0" x="21053"/>
                    </a:lnTo>
                    <a:lnTo>
                      <a:pt y="0" x="21053"/>
                    </a:lnTo>
                    <a:lnTo>
                      <a:pt y="268" x="21053"/>
                    </a:lnTo>
                  </a:path>
                </a:pathLst>
              </a:custGeom>
              <a:noFill/>
              <a:ln w="20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49" name="Shape 8549"/>
              <p:cNvSpPr/>
              <p:nvPr/>
            </p:nvSpPr>
            <p:spPr>
              <a:xfrm>
                <a:off y="897300" x="1421050"/>
                <a:ext cy="67000" cx="157900"/>
              </a:xfrm>
              <a:custGeom>
                <a:pathLst>
                  <a:path w="6316" extrusionOk="0" h="2680">
                    <a:moveTo>
                      <a:pt y="2679" x="4211"/>
                    </a:moveTo>
                    <a:lnTo>
                      <a:pt y="2144" x="0"/>
                    </a:lnTo>
                    <a:lnTo>
                      <a:pt y="804" x="0"/>
                    </a:lnTo>
                    <a:lnTo>
                      <a:pt y="269" x="0"/>
                    </a:lnTo>
                    <a:lnTo>
                      <a:pt y="1" x="4211"/>
                    </a:lnTo>
                    <a:lnTo>
                      <a:pt y="269" x="6316"/>
                    </a:lnTo>
                    <a:lnTo>
                      <a:pt y="804" x="6316"/>
                    </a:lnTo>
                    <a:lnTo>
                      <a:pt y="2144" x="6316"/>
                    </a:lnTo>
                    <a:lnTo>
                      <a:pt y="2679" x="4211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50" name="Shape 8550"/>
              <p:cNvSpPr/>
              <p:nvPr/>
            </p:nvSpPr>
            <p:spPr>
              <a:xfrm>
                <a:off y="897300" x="1421050"/>
                <a:ext cy="67000" cx="157900"/>
              </a:xfrm>
              <a:custGeom>
                <a:pathLst>
                  <a:path w="6316" extrusionOk="0" fill="none" h="2680">
                    <a:moveTo>
                      <a:pt y="2679" x="4211"/>
                    </a:moveTo>
                    <a:lnTo>
                      <a:pt y="2144" x="0"/>
                    </a:lnTo>
                    <a:lnTo>
                      <a:pt y="804" x="0"/>
                    </a:lnTo>
                    <a:lnTo>
                      <a:pt y="269" x="0"/>
                    </a:lnTo>
                    <a:lnTo>
                      <a:pt y="1" x="4211"/>
                    </a:lnTo>
                    <a:lnTo>
                      <a:pt y="269" x="6316"/>
                    </a:lnTo>
                    <a:lnTo>
                      <a:pt y="804" x="6316"/>
                    </a:lnTo>
                    <a:lnTo>
                      <a:pt y="2144" x="6316"/>
                    </a:lnTo>
                    <a:lnTo>
                      <a:pt y="2679" x="4211"/>
                    </a:lnTo>
                  </a:path>
                </a:pathLst>
              </a:custGeom>
              <a:noFill/>
              <a:ln w="20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51" name="Shape 8551"/>
              <p:cNvSpPr/>
              <p:nvPr/>
            </p:nvSpPr>
            <p:spPr>
              <a:xfrm>
                <a:off y="1995525" x="1473675"/>
                <a:ext cy="971000" cx="25"/>
              </a:xfrm>
              <a:custGeom>
                <a:pathLst>
                  <a:path w="1" extrusionOk="0" fill="none" h="38840">
                    <a:moveTo>
                      <a:pt y="0" x="0"/>
                    </a:moveTo>
                    <a:lnTo>
                      <a:pt y="38840" x="0"/>
                    </a:lnTo>
                  </a:path>
                </a:pathLst>
              </a:custGeom>
              <a:noFill/>
              <a:ln w="210525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52" name="Shape 8552"/>
              <p:cNvSpPr/>
              <p:nvPr/>
            </p:nvSpPr>
            <p:spPr>
              <a:xfrm>
                <a:off y="308025" x="1631575"/>
                <a:ext cy="40200" cx="315800"/>
              </a:xfrm>
              <a:custGeom>
                <a:pathLst>
                  <a:path w="12632" extrusionOk="0" h="1608">
                    <a:moveTo>
                      <a:pt y="0" x="0"/>
                    </a:moveTo>
                    <a:lnTo>
                      <a:pt y="536" x="10526"/>
                    </a:lnTo>
                    <a:lnTo>
                      <a:pt y="804" x="10526"/>
                    </a:lnTo>
                    <a:lnTo>
                      <a:pt y="804" x="12632"/>
                    </a:lnTo>
                    <a:lnTo>
                      <a:pt y="1072" x="12632"/>
                    </a:lnTo>
                    <a:lnTo>
                      <a:pt y="1608" x="12632"/>
                    </a:lnTo>
                    <a:lnTo>
                      <a:pt y="1608" x="12632"/>
                    </a:lnTo>
                    <a:lnTo>
                      <a:pt y="1608" x="12632"/>
                    </a:lnTo>
                    <a:lnTo>
                      <a:pt y="1608" x="2105"/>
                    </a:lnTo>
                    <a:lnTo>
                      <a:pt y="1608" x="2105"/>
                    </a:lnTo>
                    <a:lnTo>
                      <a:pt y="1072" x="2105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53" name="Shape 8553"/>
              <p:cNvSpPr/>
              <p:nvPr/>
            </p:nvSpPr>
            <p:spPr>
              <a:xfrm>
                <a:off y="308025" x="1631575"/>
                <a:ext cy="40200" cx="315800"/>
              </a:xfrm>
              <a:custGeom>
                <a:pathLst>
                  <a:path w="12632" extrusionOk="0" fill="none" h="1608">
                    <a:moveTo>
                      <a:pt y="0" x="0"/>
                    </a:moveTo>
                    <a:lnTo>
                      <a:pt y="536" x="10526"/>
                    </a:lnTo>
                    <a:lnTo>
                      <a:pt y="804" x="10526"/>
                    </a:lnTo>
                    <a:lnTo>
                      <a:pt y="804" x="12632"/>
                    </a:lnTo>
                    <a:lnTo>
                      <a:pt y="1072" x="12632"/>
                    </a:lnTo>
                    <a:lnTo>
                      <a:pt y="1608" x="12632"/>
                    </a:lnTo>
                    <a:lnTo>
                      <a:pt y="1608" x="12632"/>
                    </a:lnTo>
                    <a:lnTo>
                      <a:pt y="1608" x="12632"/>
                    </a:lnTo>
                    <a:lnTo>
                      <a:pt y="1608" x="2105"/>
                    </a:lnTo>
                    <a:lnTo>
                      <a:pt y="1608" x="2105"/>
                    </a:lnTo>
                    <a:lnTo>
                      <a:pt y="1072" x="2105"/>
                    </a:lnTo>
                    <a:lnTo>
                      <a:pt y="0" x="0"/>
                    </a:lnTo>
                  </a:path>
                </a:pathLst>
              </a:custGeom>
              <a:noFill/>
              <a:ln w="20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54" name="Shape 8554"/>
              <p:cNvSpPr/>
              <p:nvPr/>
            </p:nvSpPr>
            <p:spPr>
              <a:xfrm>
                <a:off y="120525" x="1631575"/>
                <a:ext cy="80375" cx="578975"/>
              </a:xfrm>
              <a:custGeom>
                <a:pathLst>
                  <a:path w="23159" extrusionOk="0" h="3215">
                    <a:moveTo>
                      <a:pt y="3215" x="2105"/>
                    </a:moveTo>
                    <a:lnTo>
                      <a:pt y="2679" x="23158"/>
                    </a:lnTo>
                    <a:lnTo>
                      <a:pt y="2411" x="23158"/>
                    </a:lnTo>
                    <a:lnTo>
                      <a:pt y="2411" x="23158"/>
                    </a:lnTo>
                    <a:lnTo>
                      <a:pt y="1875" x="23158"/>
                    </a:lnTo>
                    <a:lnTo>
                      <a:pt y="1072" x="23158"/>
                    </a:lnTo>
                    <a:lnTo>
                      <a:pt y="1072" x="21053"/>
                    </a:lnTo>
                    <a:lnTo>
                      <a:pt y="804" x="21053"/>
                    </a:lnTo>
                    <a:lnTo>
                      <a:pt y="268" x="4211"/>
                    </a:lnTo>
                    <a:lnTo>
                      <a:pt y="0" x="0"/>
                    </a:lnTo>
                    <a:lnTo>
                      <a:pt y="3215" x="2105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55" name="Shape 8555"/>
              <p:cNvSpPr/>
              <p:nvPr/>
            </p:nvSpPr>
            <p:spPr>
              <a:xfrm>
                <a:off y="120525" x="1631575"/>
                <a:ext cy="80375" cx="578975"/>
              </a:xfrm>
              <a:custGeom>
                <a:pathLst>
                  <a:path w="23159" extrusionOk="0" fill="none" h="3215">
                    <a:moveTo>
                      <a:pt y="3215" x="2105"/>
                    </a:moveTo>
                    <a:lnTo>
                      <a:pt y="2679" x="23158"/>
                    </a:lnTo>
                    <a:lnTo>
                      <a:pt y="2411" x="23158"/>
                    </a:lnTo>
                    <a:lnTo>
                      <a:pt y="2411" x="23158"/>
                    </a:lnTo>
                    <a:lnTo>
                      <a:pt y="1875" x="23158"/>
                    </a:lnTo>
                    <a:lnTo>
                      <a:pt y="1072" x="23158"/>
                    </a:lnTo>
                    <a:lnTo>
                      <a:pt y="1072" x="21053"/>
                    </a:lnTo>
                    <a:lnTo>
                      <a:pt y="804" x="21053"/>
                    </a:lnTo>
                    <a:lnTo>
                      <a:pt y="268" x="4211"/>
                    </a:lnTo>
                    <a:lnTo>
                      <a:pt y="0" x="0"/>
                    </a:lnTo>
                    <a:lnTo>
                      <a:pt y="3215" x="2105"/>
                    </a:lnTo>
                  </a:path>
                </a:pathLst>
              </a:custGeom>
              <a:noFill/>
              <a:ln w="20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56" name="Shape 8556"/>
              <p:cNvSpPr/>
              <p:nvPr/>
            </p:nvSpPr>
            <p:spPr>
              <a:xfrm>
                <a:off y="33475" x="1157875"/>
                <a:ext cy="328150" cx="736875"/>
              </a:xfrm>
              <a:custGeom>
                <a:pathLst>
                  <a:path w="29475" extrusionOk="0" h="13126">
                    <a:moveTo>
                      <a:pt y="3482" x="1"/>
                    </a:moveTo>
                    <a:lnTo>
                      <a:pt y="4018" x="1"/>
                    </a:lnTo>
                    <a:lnTo>
                      <a:pt y="4286" x="2106"/>
                    </a:lnTo>
                    <a:lnTo>
                      <a:pt y="4286" x="2106"/>
                    </a:lnTo>
                    <a:lnTo>
                      <a:pt y="4286" x="2106"/>
                    </a:lnTo>
                    <a:lnTo>
                      <a:pt y="4286" x="2106"/>
                    </a:lnTo>
                    <a:lnTo>
                      <a:pt y="4286" x="2106"/>
                    </a:lnTo>
                    <a:lnTo>
                      <a:pt y="3750" x="2106"/>
                    </a:lnTo>
                    <a:lnTo>
                      <a:pt y="3482" x="2106"/>
                    </a:lnTo>
                    <a:lnTo>
                      <a:pt y="3215" x="8422"/>
                    </a:lnTo>
                    <a:lnTo>
                      <a:pt y="4822" x="8422"/>
                    </a:lnTo>
                    <a:lnTo>
                      <a:pt y="6161" x="10527"/>
                    </a:lnTo>
                    <a:lnTo>
                      <a:pt y="13125" x="12632"/>
                    </a:lnTo>
                    <a:lnTo>
                      <a:pt y="13125" x="12632"/>
                    </a:lnTo>
                    <a:lnTo>
                      <a:pt y="13125" x="12632"/>
                    </a:lnTo>
                    <a:lnTo>
                      <a:pt y="13125" x="29474"/>
                    </a:lnTo>
                    <a:lnTo>
                      <a:pt y="13125" x="29474"/>
                    </a:lnTo>
                    <a:lnTo>
                      <a:pt y="13125" x="29474"/>
                    </a:lnTo>
                    <a:lnTo>
                      <a:pt y="12322" x="29474"/>
                    </a:lnTo>
                    <a:lnTo>
                      <a:pt y="12054" x="29474"/>
                    </a:lnTo>
                    <a:lnTo>
                      <a:pt y="11786" x="27369"/>
                    </a:lnTo>
                    <a:lnTo>
                      <a:pt y="10982" x="21053"/>
                    </a:lnTo>
                    <a:lnTo>
                      <a:pt y="10982" x="21053"/>
                    </a:lnTo>
                    <a:lnTo>
                      <a:pt y="10715" x="21053"/>
                    </a:lnTo>
                    <a:lnTo>
                      <a:pt y="5357" x="23159"/>
                    </a:lnTo>
                    <a:lnTo>
                      <a:pt y="4018" x="23159"/>
                    </a:lnTo>
                    <a:lnTo>
                      <a:pt y="2411" x="18948"/>
                    </a:lnTo>
                    <a:lnTo>
                      <a:pt y="1340" x="18948"/>
                    </a:lnTo>
                    <a:lnTo>
                      <a:pt y="536" x="16843"/>
                    </a:lnTo>
                    <a:lnTo>
                      <a:pt y="268" x="16843"/>
                    </a:lnTo>
                    <a:lnTo>
                      <a:pt y="0" x="14738"/>
                    </a:lnTo>
                    <a:lnTo>
                      <a:pt y="0" x="14738"/>
                    </a:lnTo>
                    <a:lnTo>
                      <a:pt y="0" x="14738"/>
                    </a:lnTo>
                    <a:lnTo>
                      <a:pt y="0" x="14738"/>
                    </a:lnTo>
                    <a:lnTo>
                      <a:pt y="0" x="14738"/>
                    </a:lnTo>
                    <a:lnTo>
                      <a:pt y="268" x="14738"/>
                    </a:lnTo>
                    <a:lnTo>
                      <a:pt y="536" x="12632"/>
                    </a:lnTo>
                    <a:lnTo>
                      <a:pt y="536" x="12632"/>
                    </a:lnTo>
                    <a:lnTo>
                      <a:pt y="804" x="12632"/>
                    </a:lnTo>
                    <a:lnTo>
                      <a:pt y="804" x="12632"/>
                    </a:lnTo>
                    <a:lnTo>
                      <a:pt y="804" x="12632"/>
                    </a:lnTo>
                    <a:lnTo>
                      <a:pt y="804" x="12632"/>
                    </a:lnTo>
                    <a:lnTo>
                      <a:pt y="536" x="12632"/>
                    </a:lnTo>
                    <a:lnTo>
                      <a:pt y="804" x="10527"/>
                    </a:lnTo>
                    <a:lnTo>
                      <a:pt y="804" x="10527"/>
                    </a:lnTo>
                    <a:lnTo>
                      <a:pt y="804" x="8422"/>
                    </a:lnTo>
                    <a:lnTo>
                      <a:pt y="1072" x="8422"/>
                    </a:lnTo>
                    <a:lnTo>
                      <a:pt y="1875" x="8422"/>
                    </a:lnTo>
                    <a:lnTo>
                      <a:pt y="2947" x="8422"/>
                    </a:lnTo>
                    <a:lnTo>
                      <a:pt y="3215" x="2106"/>
                    </a:lnTo>
                    <a:lnTo>
                      <a:pt y="2947" x="2106"/>
                    </a:lnTo>
                    <a:lnTo>
                      <a:pt y="2947" x="2106"/>
                    </a:lnTo>
                    <a:lnTo>
                      <a:pt y="2947" x="1"/>
                    </a:lnTo>
                    <a:lnTo>
                      <a:pt y="2947" x="1"/>
                    </a:lnTo>
                    <a:lnTo>
                      <a:pt y="2947" x="1"/>
                    </a:lnTo>
                    <a:lnTo>
                      <a:pt y="3215" x="1"/>
                    </a:lnTo>
                    <a:lnTo>
                      <a:pt y="3215" x="1"/>
                    </a:lnTo>
                    <a:lnTo>
                      <a:pt y="3482" x="1"/>
                    </a:lnTo>
                    <a:lnTo>
                      <a:pt y="3482" x="1"/>
                    </a:lnTo>
                    <a:lnTo>
                      <a:pt y="3482" x="1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57" name="Shape 8557"/>
              <p:cNvSpPr/>
              <p:nvPr/>
            </p:nvSpPr>
            <p:spPr>
              <a:xfrm>
                <a:off y="33475" x="1157875"/>
                <a:ext cy="328150" cx="736875"/>
              </a:xfrm>
              <a:custGeom>
                <a:pathLst>
                  <a:path w="29475" extrusionOk="0" fill="none" h="13126">
                    <a:moveTo>
                      <a:pt y="3482" x="1"/>
                    </a:moveTo>
                    <a:lnTo>
                      <a:pt y="4018" x="1"/>
                    </a:lnTo>
                    <a:lnTo>
                      <a:pt y="4286" x="2106"/>
                    </a:lnTo>
                    <a:lnTo>
                      <a:pt y="4286" x="2106"/>
                    </a:lnTo>
                    <a:lnTo>
                      <a:pt y="4286" x="2106"/>
                    </a:lnTo>
                    <a:lnTo>
                      <a:pt y="4286" x="2106"/>
                    </a:lnTo>
                    <a:lnTo>
                      <a:pt y="4286" x="2106"/>
                    </a:lnTo>
                    <a:lnTo>
                      <a:pt y="3750" x="2106"/>
                    </a:lnTo>
                    <a:lnTo>
                      <a:pt y="3482" x="2106"/>
                    </a:lnTo>
                    <a:lnTo>
                      <a:pt y="3215" x="8422"/>
                    </a:lnTo>
                    <a:lnTo>
                      <a:pt y="4822" x="8422"/>
                    </a:lnTo>
                    <a:lnTo>
                      <a:pt y="6161" x="10527"/>
                    </a:lnTo>
                    <a:lnTo>
                      <a:pt y="13125" x="12632"/>
                    </a:lnTo>
                    <a:lnTo>
                      <a:pt y="13125" x="12632"/>
                    </a:lnTo>
                    <a:lnTo>
                      <a:pt y="13125" x="12632"/>
                    </a:lnTo>
                    <a:lnTo>
                      <a:pt y="13125" x="29474"/>
                    </a:lnTo>
                    <a:lnTo>
                      <a:pt y="13125" x="29474"/>
                    </a:lnTo>
                    <a:lnTo>
                      <a:pt y="13125" x="29474"/>
                    </a:lnTo>
                    <a:lnTo>
                      <a:pt y="12322" x="29474"/>
                    </a:lnTo>
                    <a:lnTo>
                      <a:pt y="12054" x="29474"/>
                    </a:lnTo>
                    <a:lnTo>
                      <a:pt y="11786" x="27369"/>
                    </a:lnTo>
                    <a:lnTo>
                      <a:pt y="10982" x="21053"/>
                    </a:lnTo>
                    <a:lnTo>
                      <a:pt y="10982" x="21053"/>
                    </a:lnTo>
                    <a:lnTo>
                      <a:pt y="10715" x="21053"/>
                    </a:lnTo>
                    <a:lnTo>
                      <a:pt y="5357" x="23159"/>
                    </a:lnTo>
                    <a:lnTo>
                      <a:pt y="4018" x="23159"/>
                    </a:lnTo>
                    <a:lnTo>
                      <a:pt y="2411" x="18948"/>
                    </a:lnTo>
                    <a:lnTo>
                      <a:pt y="1340" x="18948"/>
                    </a:lnTo>
                    <a:lnTo>
                      <a:pt y="536" x="16843"/>
                    </a:lnTo>
                    <a:lnTo>
                      <a:pt y="268" x="16843"/>
                    </a:lnTo>
                    <a:lnTo>
                      <a:pt y="0" x="14738"/>
                    </a:lnTo>
                    <a:lnTo>
                      <a:pt y="0" x="14738"/>
                    </a:lnTo>
                    <a:lnTo>
                      <a:pt y="0" x="14738"/>
                    </a:lnTo>
                    <a:lnTo>
                      <a:pt y="0" x="14738"/>
                    </a:lnTo>
                    <a:lnTo>
                      <a:pt y="0" x="14738"/>
                    </a:lnTo>
                    <a:lnTo>
                      <a:pt y="268" x="14738"/>
                    </a:lnTo>
                    <a:lnTo>
                      <a:pt y="536" x="12632"/>
                    </a:lnTo>
                    <a:lnTo>
                      <a:pt y="536" x="12632"/>
                    </a:lnTo>
                    <a:lnTo>
                      <a:pt y="804" x="12632"/>
                    </a:lnTo>
                    <a:lnTo>
                      <a:pt y="804" x="12632"/>
                    </a:lnTo>
                    <a:lnTo>
                      <a:pt y="804" x="12632"/>
                    </a:lnTo>
                    <a:lnTo>
                      <a:pt y="804" x="12632"/>
                    </a:lnTo>
                    <a:lnTo>
                      <a:pt y="536" x="12632"/>
                    </a:lnTo>
                    <a:lnTo>
                      <a:pt y="804" x="10527"/>
                    </a:lnTo>
                    <a:lnTo>
                      <a:pt y="804" x="10527"/>
                    </a:lnTo>
                    <a:lnTo>
                      <a:pt y="804" x="8422"/>
                    </a:lnTo>
                    <a:lnTo>
                      <a:pt y="1072" x="8422"/>
                    </a:lnTo>
                    <a:lnTo>
                      <a:pt y="1875" x="8422"/>
                    </a:lnTo>
                    <a:lnTo>
                      <a:pt y="2947" x="8422"/>
                    </a:lnTo>
                    <a:lnTo>
                      <a:pt y="3215" x="2106"/>
                    </a:lnTo>
                    <a:lnTo>
                      <a:pt y="2947" x="2106"/>
                    </a:lnTo>
                    <a:lnTo>
                      <a:pt y="2947" x="2106"/>
                    </a:lnTo>
                    <a:lnTo>
                      <a:pt y="2947" x="1"/>
                    </a:lnTo>
                    <a:lnTo>
                      <a:pt y="2947" x="1"/>
                    </a:lnTo>
                    <a:lnTo>
                      <a:pt y="2947" x="1"/>
                    </a:lnTo>
                    <a:lnTo>
                      <a:pt y="3215" x="1"/>
                    </a:lnTo>
                    <a:lnTo>
                      <a:pt y="3215" x="1"/>
                    </a:lnTo>
                    <a:lnTo>
                      <a:pt y="3482" x="1"/>
                    </a:lnTo>
                    <a:lnTo>
                      <a:pt y="3482" x="1"/>
                    </a:lnTo>
                    <a:lnTo>
                      <a:pt y="3482" x="1"/>
                    </a:lnTo>
                  </a:path>
                </a:pathLst>
              </a:custGeom>
              <a:noFill/>
              <a:ln w="20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58" name="Shape 8558"/>
              <p:cNvSpPr/>
              <p:nvPr/>
            </p:nvSpPr>
            <p:spPr>
              <a:xfrm>
                <a:off y="308025" x="1263150"/>
                <a:ext cy="40200" cx="315800"/>
              </a:xfrm>
              <a:custGeom>
                <a:pathLst>
                  <a:path w="12632" extrusionOk="0" h="1608">
                    <a:moveTo>
                      <a:pt y="0" x="12632"/>
                    </a:moveTo>
                    <a:lnTo>
                      <a:pt y="536" x="12632"/>
                    </a:lnTo>
                    <a:lnTo>
                      <a:pt y="1072" x="12632"/>
                    </a:lnTo>
                    <a:lnTo>
                      <a:pt y="1608" x="12632"/>
                    </a:lnTo>
                    <a:lnTo>
                      <a:pt y="1608" x="10527"/>
                    </a:lnTo>
                    <a:lnTo>
                      <a:pt y="1608" x="0"/>
                    </a:lnTo>
                    <a:lnTo>
                      <a:pt y="1608" x="0"/>
                    </a:lnTo>
                    <a:lnTo>
                      <a:pt y="1608" x="0"/>
                    </a:lnTo>
                    <a:lnTo>
                      <a:pt y="1072" x="0"/>
                    </a:lnTo>
                    <a:lnTo>
                      <a:pt y="536" x="0"/>
                    </a:lnTo>
                    <a:lnTo>
                      <a:pt y="536" x="0"/>
                    </a:lnTo>
                    <a:lnTo>
                      <a:pt y="536" x="2106"/>
                    </a:lnTo>
                    <a:lnTo>
                      <a:pt y="0" x="12632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59" name="Shape 8559"/>
              <p:cNvSpPr/>
              <p:nvPr/>
            </p:nvSpPr>
            <p:spPr>
              <a:xfrm>
                <a:off y="308025" x="1263150"/>
                <a:ext cy="40200" cx="315800"/>
              </a:xfrm>
              <a:custGeom>
                <a:pathLst>
                  <a:path w="12632" extrusionOk="0" fill="none" h="1608">
                    <a:moveTo>
                      <a:pt y="0" x="12632"/>
                    </a:moveTo>
                    <a:lnTo>
                      <a:pt y="536" x="12632"/>
                    </a:lnTo>
                    <a:lnTo>
                      <a:pt y="1072" x="12632"/>
                    </a:lnTo>
                    <a:lnTo>
                      <a:pt y="1608" x="12632"/>
                    </a:lnTo>
                    <a:lnTo>
                      <a:pt y="1608" x="10527"/>
                    </a:lnTo>
                    <a:lnTo>
                      <a:pt y="1608" x="0"/>
                    </a:lnTo>
                    <a:lnTo>
                      <a:pt y="1608" x="0"/>
                    </a:lnTo>
                    <a:lnTo>
                      <a:pt y="1608" x="0"/>
                    </a:lnTo>
                    <a:lnTo>
                      <a:pt y="1072" x="0"/>
                    </a:lnTo>
                    <a:lnTo>
                      <a:pt y="536" x="0"/>
                    </a:lnTo>
                    <a:lnTo>
                      <a:pt y="536" x="0"/>
                    </a:lnTo>
                    <a:lnTo>
                      <a:pt y="536" x="2106"/>
                    </a:lnTo>
                    <a:lnTo>
                      <a:pt y="0" x="12632"/>
                    </a:lnTo>
                  </a:path>
                </a:pathLst>
              </a:custGeom>
              <a:noFill/>
              <a:ln w="20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60" name="Shape 8560"/>
              <p:cNvSpPr/>
              <p:nvPr/>
            </p:nvSpPr>
            <p:spPr>
              <a:xfrm>
                <a:off y="120525" x="684200"/>
                <a:ext cy="80375" cx="789500"/>
              </a:xfrm>
              <a:custGeom>
                <a:pathLst>
                  <a:path w="31580" extrusionOk="0" h="3215">
                    <a:moveTo>
                      <a:pt y="0" x="31579"/>
                    </a:moveTo>
                    <a:lnTo>
                      <a:pt y="1072" x="2106"/>
                    </a:lnTo>
                    <a:lnTo>
                      <a:pt y="1072" x="0"/>
                    </a:lnTo>
                    <a:lnTo>
                      <a:pt y="1340" x="0"/>
                    </a:lnTo>
                    <a:lnTo>
                      <a:pt y="1875" x="0"/>
                    </a:lnTo>
                    <a:lnTo>
                      <a:pt y="2679" x="0"/>
                    </a:lnTo>
                    <a:lnTo>
                      <a:pt y="2679" x="0"/>
                    </a:lnTo>
                    <a:lnTo>
                      <a:pt y="2679" x="0"/>
                    </a:lnTo>
                    <a:lnTo>
                      <a:pt y="3215" x="31579"/>
                    </a:lnTo>
                    <a:lnTo>
                      <a:pt y="1608" x="31579"/>
                    </a:lnTo>
                    <a:lnTo>
                      <a:pt y="0" x="31579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61" name="Shape 8561"/>
              <p:cNvSpPr/>
              <p:nvPr/>
            </p:nvSpPr>
            <p:spPr>
              <a:xfrm>
                <a:off y="120525" x="684200"/>
                <a:ext cy="80375" cx="789500"/>
              </a:xfrm>
              <a:custGeom>
                <a:pathLst>
                  <a:path w="31580" extrusionOk="0" fill="none" h="3215">
                    <a:moveTo>
                      <a:pt y="0" x="31579"/>
                    </a:moveTo>
                    <a:lnTo>
                      <a:pt y="1072" x="2106"/>
                    </a:lnTo>
                    <a:lnTo>
                      <a:pt y="1072" x="0"/>
                    </a:lnTo>
                    <a:lnTo>
                      <a:pt y="1340" x="0"/>
                    </a:lnTo>
                    <a:lnTo>
                      <a:pt y="1875" x="0"/>
                    </a:lnTo>
                    <a:lnTo>
                      <a:pt y="2679" x="0"/>
                    </a:lnTo>
                    <a:lnTo>
                      <a:pt y="2679" x="0"/>
                    </a:lnTo>
                    <a:lnTo>
                      <a:pt y="2679" x="0"/>
                    </a:lnTo>
                    <a:lnTo>
                      <a:pt y="3215" x="31579"/>
                    </a:lnTo>
                    <a:lnTo>
                      <a:pt y="1608" x="31579"/>
                    </a:lnTo>
                    <a:lnTo>
                      <a:pt y="0" x="31579"/>
                    </a:lnTo>
                  </a:path>
                </a:pathLst>
              </a:custGeom>
              <a:noFill/>
              <a:ln w="20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62" name="Shape 8562"/>
              <p:cNvSpPr/>
              <p:nvPr/>
            </p:nvSpPr>
            <p:spPr>
              <a:xfrm>
                <a:off y="689725" x="1631575"/>
                <a:ext cy="46900" cx="368425"/>
              </a:xfrm>
              <a:custGeom>
                <a:pathLst>
                  <a:path w="14737" extrusionOk="0" h="1876">
                    <a:moveTo>
                      <a:pt y="0" x="0"/>
                    </a:moveTo>
                    <a:lnTo>
                      <a:pt y="804" x="14737"/>
                    </a:lnTo>
                    <a:lnTo>
                      <a:pt y="804" x="14737"/>
                    </a:lnTo>
                    <a:lnTo>
                      <a:pt y="1072" x="14737"/>
                    </a:lnTo>
                    <a:lnTo>
                      <a:pt y="1340" x="14737"/>
                    </a:lnTo>
                    <a:lnTo>
                      <a:pt y="1607" x="14737"/>
                    </a:lnTo>
                    <a:lnTo>
                      <a:pt y="1875" x="14737"/>
                    </a:lnTo>
                    <a:lnTo>
                      <a:pt y="1875" x="14737"/>
                    </a:lnTo>
                    <a:lnTo>
                      <a:pt y="1875" x="4211"/>
                    </a:lnTo>
                    <a:lnTo>
                      <a:pt y="1875" x="2105"/>
                    </a:lnTo>
                    <a:lnTo>
                      <a:pt y="1340" x="2105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63" name="Shape 8563"/>
              <p:cNvSpPr/>
              <p:nvPr/>
            </p:nvSpPr>
            <p:spPr>
              <a:xfrm>
                <a:off y="689725" x="1631575"/>
                <a:ext cy="46900" cx="368425"/>
              </a:xfrm>
              <a:custGeom>
                <a:pathLst>
                  <a:path w="14737" extrusionOk="0" fill="none" h="1876">
                    <a:moveTo>
                      <a:pt y="0" x="0"/>
                    </a:moveTo>
                    <a:lnTo>
                      <a:pt y="804" x="14737"/>
                    </a:lnTo>
                    <a:lnTo>
                      <a:pt y="804" x="14737"/>
                    </a:lnTo>
                    <a:lnTo>
                      <a:pt y="1072" x="14737"/>
                    </a:lnTo>
                    <a:lnTo>
                      <a:pt y="1340" x="14737"/>
                    </a:lnTo>
                    <a:lnTo>
                      <a:pt y="1607" x="14737"/>
                    </a:lnTo>
                    <a:lnTo>
                      <a:pt y="1875" x="14737"/>
                    </a:lnTo>
                    <a:lnTo>
                      <a:pt y="1875" x="14737"/>
                    </a:lnTo>
                    <a:lnTo>
                      <a:pt y="1875" x="4211"/>
                    </a:lnTo>
                    <a:lnTo>
                      <a:pt y="1875" x="2105"/>
                    </a:lnTo>
                    <a:lnTo>
                      <a:pt y="1340" x="2105"/>
                    </a:lnTo>
                    <a:lnTo>
                      <a:pt y="0" x="0"/>
                    </a:lnTo>
                  </a:path>
                </a:pathLst>
              </a:custGeom>
              <a:noFill/>
              <a:ln w="20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64" name="Shape 8564"/>
              <p:cNvSpPr/>
              <p:nvPr/>
            </p:nvSpPr>
            <p:spPr>
              <a:xfrm>
                <a:off y="508925" x="1631575"/>
                <a:ext cy="80375" cx="842125"/>
              </a:xfrm>
              <a:custGeom>
                <a:pathLst>
                  <a:path w="33685" extrusionOk="0" h="3215">
                    <a:moveTo>
                      <a:pt y="3214" x="2105"/>
                    </a:moveTo>
                    <a:lnTo>
                      <a:pt y="2411" x="33684"/>
                    </a:lnTo>
                    <a:lnTo>
                      <a:pt y="2411" x="33684"/>
                    </a:lnTo>
                    <a:lnTo>
                      <a:pt y="2411" x="33684"/>
                    </a:lnTo>
                    <a:lnTo>
                      <a:pt y="1607" x="33684"/>
                    </a:lnTo>
                    <a:lnTo>
                      <a:pt y="1072" x="31579"/>
                    </a:lnTo>
                    <a:lnTo>
                      <a:pt y="804" x="31579"/>
                    </a:lnTo>
                    <a:lnTo>
                      <a:pt y="804" x="31579"/>
                    </a:lnTo>
                    <a:lnTo>
                      <a:pt y="0" x="4211"/>
                    </a:lnTo>
                    <a:lnTo>
                      <a:pt y="0" x="0"/>
                    </a:lnTo>
                    <a:lnTo>
                      <a:pt y="3214" x="2105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65" name="Shape 8565"/>
              <p:cNvSpPr/>
              <p:nvPr/>
            </p:nvSpPr>
            <p:spPr>
              <a:xfrm>
                <a:off y="508925" x="1631575"/>
                <a:ext cy="80375" cx="842125"/>
              </a:xfrm>
              <a:custGeom>
                <a:pathLst>
                  <a:path w="33685" extrusionOk="0" fill="none" h="3215">
                    <a:moveTo>
                      <a:pt y="3214" x="2105"/>
                    </a:moveTo>
                    <a:lnTo>
                      <a:pt y="2411" x="33684"/>
                    </a:lnTo>
                    <a:lnTo>
                      <a:pt y="2411" x="33684"/>
                    </a:lnTo>
                    <a:lnTo>
                      <a:pt y="2411" x="33684"/>
                    </a:lnTo>
                    <a:lnTo>
                      <a:pt y="1607" x="33684"/>
                    </a:lnTo>
                    <a:lnTo>
                      <a:pt y="1072" x="31579"/>
                    </a:lnTo>
                    <a:lnTo>
                      <a:pt y="804" x="31579"/>
                    </a:lnTo>
                    <a:lnTo>
                      <a:pt y="804" x="31579"/>
                    </a:lnTo>
                    <a:lnTo>
                      <a:pt y="0" x="4211"/>
                    </a:lnTo>
                    <a:lnTo>
                      <a:pt y="0" x="0"/>
                    </a:lnTo>
                    <a:lnTo>
                      <a:pt y="3214" x="2105"/>
                    </a:lnTo>
                  </a:path>
                </a:pathLst>
              </a:custGeom>
              <a:noFill/>
              <a:ln w="20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66" name="Shape 8566"/>
              <p:cNvSpPr/>
              <p:nvPr/>
            </p:nvSpPr>
            <p:spPr>
              <a:xfrm>
                <a:off y="421875" x="1157875"/>
                <a:ext cy="328125" cx="736875"/>
              </a:xfrm>
              <a:custGeom>
                <a:pathLst>
                  <a:path w="29475" extrusionOk="0" h="13125">
                    <a:moveTo>
                      <a:pt y="3482" x="1"/>
                    </a:moveTo>
                    <a:lnTo>
                      <a:pt y="3750" x="1"/>
                    </a:lnTo>
                    <a:lnTo>
                      <a:pt y="4286" x="2106"/>
                    </a:lnTo>
                    <a:lnTo>
                      <a:pt y="4286" x="2106"/>
                    </a:lnTo>
                    <a:lnTo>
                      <a:pt y="4286" x="2106"/>
                    </a:lnTo>
                    <a:lnTo>
                      <a:pt y="4286" x="2106"/>
                    </a:lnTo>
                    <a:lnTo>
                      <a:pt y="4286" x="2106"/>
                    </a:lnTo>
                    <a:lnTo>
                      <a:pt y="3750" x="2106"/>
                    </a:lnTo>
                    <a:lnTo>
                      <a:pt y="3214" x="2106"/>
                    </a:lnTo>
                    <a:lnTo>
                      <a:pt y="3214" x="8422"/>
                    </a:lnTo>
                    <a:lnTo>
                      <a:pt y="4554" x="8422"/>
                    </a:lnTo>
                    <a:lnTo>
                      <a:pt y="6161" x="10527"/>
                    </a:lnTo>
                    <a:lnTo>
                      <a:pt y="13125" x="12632"/>
                    </a:lnTo>
                    <a:lnTo>
                      <a:pt y="13125" x="12632"/>
                    </a:lnTo>
                    <a:lnTo>
                      <a:pt y="13125" x="12632"/>
                    </a:lnTo>
                    <a:lnTo>
                      <a:pt y="13125" x="29474"/>
                    </a:lnTo>
                    <a:lnTo>
                      <a:pt y="13125" x="29474"/>
                    </a:lnTo>
                    <a:lnTo>
                      <a:pt y="12857" x="29474"/>
                    </a:lnTo>
                    <a:lnTo>
                      <a:pt y="12321" x="29474"/>
                    </a:lnTo>
                    <a:lnTo>
                      <a:pt y="12054" x="29474"/>
                    </a:lnTo>
                    <a:lnTo>
                      <a:pt y="11786" x="27369"/>
                    </a:lnTo>
                    <a:lnTo>
                      <a:pt y="10982" x="21053"/>
                    </a:lnTo>
                    <a:lnTo>
                      <a:pt y="10714" x="21053"/>
                    </a:lnTo>
                    <a:lnTo>
                      <a:pt y="10714" x="21053"/>
                    </a:lnTo>
                    <a:lnTo>
                      <a:pt y="5357" x="23159"/>
                    </a:lnTo>
                    <a:lnTo>
                      <a:pt y="3750" x="23159"/>
                    </a:lnTo>
                    <a:lnTo>
                      <a:pt y="2411" x="18948"/>
                    </a:lnTo>
                    <a:lnTo>
                      <a:pt y="1339" x="18948"/>
                    </a:lnTo>
                    <a:lnTo>
                      <a:pt y="536" x="16843"/>
                    </a:lnTo>
                    <a:lnTo>
                      <a:pt y="268" x="16843"/>
                    </a:lnTo>
                    <a:lnTo>
                      <a:pt y="0" x="14738"/>
                    </a:lnTo>
                    <a:lnTo>
                      <a:pt y="0" x="14738"/>
                    </a:lnTo>
                    <a:lnTo>
                      <a:pt y="0" x="14738"/>
                    </a:lnTo>
                    <a:lnTo>
                      <a:pt y="0" x="14738"/>
                    </a:lnTo>
                    <a:lnTo>
                      <a:pt y="0" x="14738"/>
                    </a:lnTo>
                    <a:lnTo>
                      <a:pt y="268" x="14738"/>
                    </a:lnTo>
                    <a:lnTo>
                      <a:pt y="536" x="12632"/>
                    </a:lnTo>
                    <a:lnTo>
                      <a:pt y="536" x="12632"/>
                    </a:lnTo>
                    <a:lnTo>
                      <a:pt y="536" x="12632"/>
                    </a:lnTo>
                    <a:lnTo>
                      <a:pt y="536" x="12632"/>
                    </a:lnTo>
                    <a:lnTo>
                      <a:pt y="536" x="12632"/>
                    </a:lnTo>
                    <a:lnTo>
                      <a:pt y="536" x="12632"/>
                    </a:lnTo>
                    <a:lnTo>
                      <a:pt y="536" x="12632"/>
                    </a:lnTo>
                    <a:lnTo>
                      <a:pt y="536" x="10527"/>
                    </a:lnTo>
                    <a:lnTo>
                      <a:pt y="804" x="10527"/>
                    </a:lnTo>
                    <a:lnTo>
                      <a:pt y="804" x="8422"/>
                    </a:lnTo>
                    <a:lnTo>
                      <a:pt y="1071" x="8422"/>
                    </a:lnTo>
                    <a:lnTo>
                      <a:pt y="1875" x="8422"/>
                    </a:lnTo>
                    <a:lnTo>
                      <a:pt y="2679" x="8422"/>
                    </a:lnTo>
                    <a:lnTo>
                      <a:pt y="3214" x="2106"/>
                    </a:lnTo>
                    <a:lnTo>
                      <a:pt y="2946" x="2106"/>
                    </a:lnTo>
                    <a:lnTo>
                      <a:pt y="2679" x="2106"/>
                    </a:lnTo>
                    <a:lnTo>
                      <a:pt y="2679" x="1"/>
                    </a:lnTo>
                    <a:lnTo>
                      <a:pt y="2679" x="1"/>
                    </a:lnTo>
                    <a:lnTo>
                      <a:pt y="2946" x="1"/>
                    </a:lnTo>
                    <a:lnTo>
                      <a:pt y="3214" x="1"/>
                    </a:lnTo>
                    <a:lnTo>
                      <a:pt y="3214" x="1"/>
                    </a:lnTo>
                    <a:lnTo>
                      <a:pt y="3214" x="1"/>
                    </a:lnTo>
                    <a:lnTo>
                      <a:pt y="3482" x="1"/>
                    </a:lnTo>
                    <a:lnTo>
                      <a:pt y="3482" x="1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67" name="Shape 8567"/>
              <p:cNvSpPr/>
              <p:nvPr/>
            </p:nvSpPr>
            <p:spPr>
              <a:xfrm>
                <a:off y="421875" x="1157875"/>
                <a:ext cy="328125" cx="736875"/>
              </a:xfrm>
              <a:custGeom>
                <a:pathLst>
                  <a:path w="29475" extrusionOk="0" fill="none" h="13125">
                    <a:moveTo>
                      <a:pt y="3482" x="1"/>
                    </a:moveTo>
                    <a:lnTo>
                      <a:pt y="3750" x="1"/>
                    </a:lnTo>
                    <a:lnTo>
                      <a:pt y="4286" x="2106"/>
                    </a:lnTo>
                    <a:lnTo>
                      <a:pt y="4286" x="2106"/>
                    </a:lnTo>
                    <a:lnTo>
                      <a:pt y="4286" x="2106"/>
                    </a:lnTo>
                    <a:lnTo>
                      <a:pt y="4286" x="2106"/>
                    </a:lnTo>
                    <a:lnTo>
                      <a:pt y="4286" x="2106"/>
                    </a:lnTo>
                    <a:lnTo>
                      <a:pt y="3750" x="2106"/>
                    </a:lnTo>
                    <a:lnTo>
                      <a:pt y="3214" x="2106"/>
                    </a:lnTo>
                    <a:lnTo>
                      <a:pt y="3214" x="8422"/>
                    </a:lnTo>
                    <a:lnTo>
                      <a:pt y="4554" x="8422"/>
                    </a:lnTo>
                    <a:lnTo>
                      <a:pt y="6161" x="10527"/>
                    </a:lnTo>
                    <a:lnTo>
                      <a:pt y="13125" x="12632"/>
                    </a:lnTo>
                    <a:lnTo>
                      <a:pt y="13125" x="12632"/>
                    </a:lnTo>
                    <a:lnTo>
                      <a:pt y="13125" x="12632"/>
                    </a:lnTo>
                    <a:lnTo>
                      <a:pt y="13125" x="29474"/>
                    </a:lnTo>
                    <a:lnTo>
                      <a:pt y="13125" x="29474"/>
                    </a:lnTo>
                    <a:lnTo>
                      <a:pt y="12857" x="29474"/>
                    </a:lnTo>
                    <a:lnTo>
                      <a:pt y="12321" x="29474"/>
                    </a:lnTo>
                    <a:lnTo>
                      <a:pt y="12054" x="29474"/>
                    </a:lnTo>
                    <a:lnTo>
                      <a:pt y="11786" x="27369"/>
                    </a:lnTo>
                    <a:lnTo>
                      <a:pt y="10982" x="21053"/>
                    </a:lnTo>
                    <a:lnTo>
                      <a:pt y="10714" x="21053"/>
                    </a:lnTo>
                    <a:lnTo>
                      <a:pt y="10714" x="21053"/>
                    </a:lnTo>
                    <a:lnTo>
                      <a:pt y="5357" x="23159"/>
                    </a:lnTo>
                    <a:lnTo>
                      <a:pt y="3750" x="23159"/>
                    </a:lnTo>
                    <a:lnTo>
                      <a:pt y="2411" x="18948"/>
                    </a:lnTo>
                    <a:lnTo>
                      <a:pt y="1339" x="18948"/>
                    </a:lnTo>
                    <a:lnTo>
                      <a:pt y="536" x="16843"/>
                    </a:lnTo>
                    <a:lnTo>
                      <a:pt y="268" x="16843"/>
                    </a:lnTo>
                    <a:lnTo>
                      <a:pt y="0" x="14738"/>
                    </a:lnTo>
                    <a:lnTo>
                      <a:pt y="0" x="14738"/>
                    </a:lnTo>
                    <a:lnTo>
                      <a:pt y="0" x="14738"/>
                    </a:lnTo>
                    <a:lnTo>
                      <a:pt y="0" x="14738"/>
                    </a:lnTo>
                    <a:lnTo>
                      <a:pt y="0" x="14738"/>
                    </a:lnTo>
                    <a:lnTo>
                      <a:pt y="268" x="14738"/>
                    </a:lnTo>
                    <a:lnTo>
                      <a:pt y="536" x="12632"/>
                    </a:lnTo>
                    <a:lnTo>
                      <a:pt y="536" x="12632"/>
                    </a:lnTo>
                    <a:lnTo>
                      <a:pt y="536" x="12632"/>
                    </a:lnTo>
                    <a:lnTo>
                      <a:pt y="536" x="12632"/>
                    </a:lnTo>
                    <a:lnTo>
                      <a:pt y="536" x="12632"/>
                    </a:lnTo>
                    <a:lnTo>
                      <a:pt y="536" x="12632"/>
                    </a:lnTo>
                    <a:lnTo>
                      <a:pt y="536" x="12632"/>
                    </a:lnTo>
                    <a:lnTo>
                      <a:pt y="536" x="10527"/>
                    </a:lnTo>
                    <a:lnTo>
                      <a:pt y="804" x="10527"/>
                    </a:lnTo>
                    <a:lnTo>
                      <a:pt y="804" x="8422"/>
                    </a:lnTo>
                    <a:lnTo>
                      <a:pt y="1071" x="8422"/>
                    </a:lnTo>
                    <a:lnTo>
                      <a:pt y="1875" x="8422"/>
                    </a:lnTo>
                    <a:lnTo>
                      <a:pt y="2679" x="8422"/>
                    </a:lnTo>
                    <a:lnTo>
                      <a:pt y="3214" x="2106"/>
                    </a:lnTo>
                    <a:lnTo>
                      <a:pt y="2946" x="2106"/>
                    </a:lnTo>
                    <a:lnTo>
                      <a:pt y="2679" x="2106"/>
                    </a:lnTo>
                    <a:lnTo>
                      <a:pt y="2679" x="1"/>
                    </a:lnTo>
                    <a:lnTo>
                      <a:pt y="2679" x="1"/>
                    </a:lnTo>
                    <a:lnTo>
                      <a:pt y="2946" x="1"/>
                    </a:lnTo>
                    <a:lnTo>
                      <a:pt y="3214" x="1"/>
                    </a:lnTo>
                    <a:lnTo>
                      <a:pt y="3214" x="1"/>
                    </a:lnTo>
                    <a:lnTo>
                      <a:pt y="3214" x="1"/>
                    </a:lnTo>
                    <a:lnTo>
                      <a:pt y="3482" x="1"/>
                    </a:lnTo>
                    <a:lnTo>
                      <a:pt y="3482" x="1"/>
                    </a:lnTo>
                  </a:path>
                </a:pathLst>
              </a:custGeom>
              <a:noFill/>
              <a:ln w="20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68" name="Shape 8568"/>
              <p:cNvSpPr/>
              <p:nvPr/>
            </p:nvSpPr>
            <p:spPr>
              <a:xfrm>
                <a:off y="689725" x="1157875"/>
                <a:ext cy="46900" cx="421075"/>
              </a:xfrm>
              <a:custGeom>
                <a:pathLst>
                  <a:path w="16843" extrusionOk="0" h="1876">
                    <a:moveTo>
                      <a:pt y="0" x="16843"/>
                    </a:moveTo>
                    <a:lnTo>
                      <a:pt y="804" x="16843"/>
                    </a:lnTo>
                    <a:lnTo>
                      <a:pt y="1340" x="16843"/>
                    </a:lnTo>
                    <a:lnTo>
                      <a:pt y="1875" x="14738"/>
                    </a:lnTo>
                    <a:lnTo>
                      <a:pt y="1875" x="14738"/>
                    </a:lnTo>
                    <a:lnTo>
                      <a:pt y="1875" x="2106"/>
                    </a:lnTo>
                    <a:lnTo>
                      <a:pt y="1607" x="1"/>
                    </a:lnTo>
                    <a:lnTo>
                      <a:pt y="1607" x="1"/>
                    </a:lnTo>
                    <a:lnTo>
                      <a:pt y="1340" x="1"/>
                    </a:lnTo>
                    <a:lnTo>
                      <a:pt y="804" x="1"/>
                    </a:lnTo>
                    <a:lnTo>
                      <a:pt y="804" x="2106"/>
                    </a:lnTo>
                    <a:lnTo>
                      <a:pt y="536" x="2106"/>
                    </a:lnTo>
                    <a:lnTo>
                      <a:pt y="0" x="16843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69" name="Shape 8569"/>
              <p:cNvSpPr/>
              <p:nvPr/>
            </p:nvSpPr>
            <p:spPr>
              <a:xfrm>
                <a:off y="689725" x="1157875"/>
                <a:ext cy="46900" cx="421075"/>
              </a:xfrm>
              <a:custGeom>
                <a:pathLst>
                  <a:path w="16843" extrusionOk="0" fill="none" h="1876">
                    <a:moveTo>
                      <a:pt y="0" x="16843"/>
                    </a:moveTo>
                    <a:lnTo>
                      <a:pt y="804" x="16843"/>
                    </a:lnTo>
                    <a:lnTo>
                      <a:pt y="1340" x="16843"/>
                    </a:lnTo>
                    <a:lnTo>
                      <a:pt y="1875" x="14738"/>
                    </a:lnTo>
                    <a:lnTo>
                      <a:pt y="1875" x="14738"/>
                    </a:lnTo>
                    <a:lnTo>
                      <a:pt y="1875" x="2106"/>
                    </a:lnTo>
                    <a:lnTo>
                      <a:pt y="1607" x="1"/>
                    </a:lnTo>
                    <a:lnTo>
                      <a:pt y="1607" x="1"/>
                    </a:lnTo>
                    <a:lnTo>
                      <a:pt y="1340" x="1"/>
                    </a:lnTo>
                    <a:lnTo>
                      <a:pt y="804" x="1"/>
                    </a:lnTo>
                    <a:lnTo>
                      <a:pt y="804" x="2106"/>
                    </a:lnTo>
                    <a:lnTo>
                      <a:pt y="536" x="2106"/>
                    </a:lnTo>
                    <a:lnTo>
                      <a:pt y="0" x="16843"/>
                    </a:lnTo>
                  </a:path>
                </a:pathLst>
              </a:custGeom>
              <a:noFill/>
              <a:ln w="20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70" name="Shape 8570"/>
              <p:cNvSpPr/>
              <p:nvPr/>
            </p:nvSpPr>
            <p:spPr>
              <a:xfrm>
                <a:off y="508925" x="473675"/>
                <a:ext cy="80375" cx="1000025"/>
              </a:xfrm>
              <a:custGeom>
                <a:pathLst>
                  <a:path w="40001" extrusionOk="0" h="3215">
                    <a:moveTo>
                      <a:pt y="0" x="40000"/>
                    </a:moveTo>
                    <a:lnTo>
                      <a:pt y="1072" x="2106"/>
                    </a:lnTo>
                    <a:lnTo>
                      <a:pt y="1072" x="2106"/>
                    </a:lnTo>
                    <a:lnTo>
                      <a:pt y="1339" x="2106"/>
                    </a:lnTo>
                    <a:lnTo>
                      <a:pt y="1875" x="0"/>
                    </a:lnTo>
                    <a:lnTo>
                      <a:pt y="2679" x="0"/>
                    </a:lnTo>
                    <a:lnTo>
                      <a:pt y="2679" x="0"/>
                    </a:lnTo>
                    <a:lnTo>
                      <a:pt y="2679" x="2106"/>
                    </a:lnTo>
                    <a:lnTo>
                      <a:pt y="3214" x="40000"/>
                    </a:lnTo>
                    <a:lnTo>
                      <a:pt y="1339" x="40000"/>
                    </a:lnTo>
                    <a:lnTo>
                      <a:pt y="0" x="40000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571" name="Shape 8571"/>
              <p:cNvSpPr/>
              <p:nvPr/>
            </p:nvSpPr>
            <p:spPr>
              <a:xfrm>
                <a:off y="508925" x="473675"/>
                <a:ext cy="80375" cx="1000025"/>
              </a:xfrm>
              <a:custGeom>
                <a:pathLst>
                  <a:path w="40001" extrusionOk="0" fill="none" h="3215">
                    <a:moveTo>
                      <a:pt y="0" x="40000"/>
                    </a:moveTo>
                    <a:lnTo>
                      <a:pt y="1072" x="2106"/>
                    </a:lnTo>
                    <a:lnTo>
                      <a:pt y="1072" x="2106"/>
                    </a:lnTo>
                    <a:lnTo>
                      <a:pt y="1339" x="2106"/>
                    </a:lnTo>
                    <a:lnTo>
                      <a:pt y="1875" x="0"/>
                    </a:lnTo>
                    <a:lnTo>
                      <a:pt y="2679" x="0"/>
                    </a:lnTo>
                    <a:lnTo>
                      <a:pt y="2679" x="0"/>
                    </a:lnTo>
                    <a:lnTo>
                      <a:pt y="2679" x="2106"/>
                    </a:lnTo>
                    <a:lnTo>
                      <a:pt y="3214" x="40000"/>
                    </a:lnTo>
                    <a:lnTo>
                      <a:pt y="1339" x="40000"/>
                    </a:lnTo>
                    <a:lnTo>
                      <a:pt y="0" x="40000"/>
                    </a:lnTo>
                  </a:path>
                </a:pathLst>
              </a:custGeom>
              <a:noFill/>
              <a:ln w="20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</p:grpSp>
        <p:sp>
          <p:nvSpPr>
            <p:cNvPr id="8572" name="Shape 8572"/>
            <p:cNvSpPr/>
            <p:nvPr/>
          </p:nvSpPr>
          <p:spPr>
            <a:xfrm>
              <a:off y="1692275" x="5799137"/>
              <a:ext cy="685799" cx="1635125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Torque-off…</a:t>
              </a:r>
            </a:p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1pt/15 degree</a:t>
              </a:r>
            </a:p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downgrade</a:t>
              </a:r>
            </a:p>
          </p:txBody>
        </p:sp>
      </p:grpSp>
      <p:grpSp>
        <p:nvGrpSpPr>
          <p:cNvPr id="8573" name="Shape 8573"/>
          <p:cNvGrpSpPr/>
          <p:nvPr/>
        </p:nvGrpSpPr>
        <p:grpSpPr>
          <a:xfrm>
            <a:off y="1628774" x="2846386"/>
            <a:ext cy="3800474" cx="1649411"/>
            <a:chOff y="1463675" x="1870075"/>
            <a:chExt cy="4433887" cx="2039936"/>
          </a:xfrm>
        </p:grpSpPr>
        <p:sp>
          <p:nvSpPr>
            <p:cNvPr id="8574" name="Shape 8574"/>
            <p:cNvSpPr/>
            <p:nvPr/>
          </p:nvSpPr>
          <p:spPr>
            <a:xfrm>
              <a:off y="3003550" x="2620961"/>
              <a:ext cy="685799" cx="1289049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l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Wing-over =</a:t>
              </a:r>
            </a:p>
            <a:p>
              <a:pPr algn="l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2 wing spans</a:t>
              </a:r>
            </a:p>
            <a:p>
              <a:pPr algn="l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or more.</a:t>
              </a:r>
            </a:p>
          </p:txBody>
        </p:sp>
        <p:sp>
          <p:nvSpPr>
            <p:cNvPr id="8575" name="Shape 8575"/>
            <p:cNvSpPr/>
            <p:nvPr/>
          </p:nvSpPr>
          <p:spPr>
            <a:xfrm>
              <a:off y="2413000" x="3259136"/>
              <a:ext cy="461961" cx="382587"/>
            </a:xfrm>
            <a:custGeom>
              <a:pathLst>
                <a:path w="235" extrusionOk="0" h="219">
                  <a:moveTo>
                    <a:pt y="159" x="116"/>
                  </a:moveTo>
                  <a:lnTo>
                    <a:pt y="164" x="113"/>
                  </a:lnTo>
                  <a:lnTo>
                    <a:pt y="176" x="103"/>
                  </a:lnTo>
                  <a:lnTo>
                    <a:pt y="188" x="94"/>
                  </a:lnTo>
                  <a:lnTo>
                    <a:pt y="198" x="87"/>
                  </a:lnTo>
                  <a:lnTo>
                    <a:pt y="205" x="79"/>
                  </a:lnTo>
                  <a:lnTo>
                    <a:pt y="212" x="71"/>
                  </a:lnTo>
                  <a:lnTo>
                    <a:pt y="217" x="64"/>
                  </a:lnTo>
                  <a:lnTo>
                    <a:pt y="218" x="59"/>
                  </a:lnTo>
                  <a:lnTo>
                    <a:pt y="219" x="53"/>
                  </a:lnTo>
                  <a:lnTo>
                    <a:pt y="219" x="46"/>
                  </a:lnTo>
                  <a:lnTo>
                    <a:pt y="217" x="38"/>
                  </a:lnTo>
                  <a:lnTo>
                    <a:pt y="214" x="33"/>
                  </a:lnTo>
                  <a:lnTo>
                    <a:pt y="208" x="26"/>
                  </a:lnTo>
                  <a:lnTo>
                    <a:pt y="202" x="18"/>
                  </a:lnTo>
                  <a:lnTo>
                    <a:pt y="195" x="13"/>
                  </a:lnTo>
                  <a:lnTo>
                    <a:pt y="186" x="6"/>
                  </a:lnTo>
                  <a:lnTo>
                    <a:pt y="175" x="0"/>
                  </a:lnTo>
                  <a:lnTo>
                    <a:pt y="176" x="3"/>
                  </a:lnTo>
                  <a:lnTo>
                    <a:pt y="176" x="4"/>
                  </a:lnTo>
                  <a:lnTo>
                    <a:pt y="175" x="13"/>
                  </a:lnTo>
                  <a:lnTo>
                    <a:pt y="174" x="20"/>
                  </a:lnTo>
                  <a:lnTo>
                    <a:pt y="169" x="28"/>
                  </a:lnTo>
                  <a:lnTo>
                    <a:pt y="164" x="37"/>
                  </a:lnTo>
                  <a:lnTo>
                    <a:pt y="158" x="46"/>
                  </a:lnTo>
                  <a:lnTo>
                    <a:pt y="149" x="54"/>
                  </a:lnTo>
                  <a:lnTo>
                    <a:pt y="139" x="64"/>
                  </a:lnTo>
                  <a:lnTo>
                    <a:pt y="129" x="73"/>
                  </a:lnTo>
                  <a:lnTo>
                    <a:pt y="121" x="79"/>
                  </a:lnTo>
                  <a:lnTo>
                    <a:pt y="112" x="71"/>
                  </a:lnTo>
                  <a:lnTo>
                    <a:pt y="95" x="56"/>
                  </a:lnTo>
                  <a:lnTo>
                    <a:pt y="78" x="46"/>
                  </a:lnTo>
                  <a:lnTo>
                    <a:pt y="70" x="41"/>
                  </a:lnTo>
                  <a:lnTo>
                    <a:pt y="63" x="38"/>
                  </a:lnTo>
                  <a:lnTo>
                    <a:pt y="56" x="37"/>
                  </a:lnTo>
                  <a:lnTo>
                    <a:pt y="50" x="37"/>
                  </a:lnTo>
                  <a:lnTo>
                    <a:pt y="45" x="37"/>
                  </a:lnTo>
                  <a:lnTo>
                    <a:pt y="39" x="38"/>
                  </a:lnTo>
                  <a:lnTo>
                    <a:pt y="33" x="41"/>
                  </a:lnTo>
                  <a:lnTo>
                    <a:pt y="27" x="46"/>
                  </a:lnTo>
                  <a:lnTo>
                    <a:pt y="15" x="57"/>
                  </a:lnTo>
                  <a:lnTo>
                    <a:pt y="0" x="74"/>
                  </a:lnTo>
                  <a:lnTo>
                    <a:pt y="19" x="79"/>
                  </a:lnTo>
                  <a:lnTo>
                    <a:pt y="36" x="86"/>
                  </a:lnTo>
                  <a:lnTo>
                    <a:pt y="55" x="94"/>
                  </a:lnTo>
                  <a:lnTo>
                    <a:pt y="72" x="106"/>
                  </a:lnTo>
                  <a:lnTo>
                    <a:pt y="80" x="113"/>
                  </a:lnTo>
                  <a:lnTo>
                    <a:pt y="73" x="119"/>
                  </a:lnTo>
                  <a:lnTo>
                    <a:pt y="62" x="129"/>
                  </a:lnTo>
                  <a:lnTo>
                    <a:pt y="52" x="139"/>
                  </a:lnTo>
                  <a:lnTo>
                    <a:pt y="43" x="147"/>
                  </a:lnTo>
                  <a:lnTo>
                    <a:pt y="36" x="156"/>
                  </a:lnTo>
                  <a:lnTo>
                    <a:pt y="30" x="166"/>
                  </a:lnTo>
                  <a:lnTo>
                    <a:pt y="26" x="173"/>
                  </a:lnTo>
                  <a:lnTo>
                    <a:pt y="25" x="182"/>
                  </a:lnTo>
                  <a:lnTo>
                    <a:pt y="23" x="190"/>
                  </a:lnTo>
                  <a:lnTo>
                    <a:pt y="23" x="196"/>
                  </a:lnTo>
                  <a:lnTo>
                    <a:pt y="26" x="202"/>
                  </a:lnTo>
                  <a:lnTo>
                    <a:pt y="29" x="208"/>
                  </a:lnTo>
                  <a:lnTo>
                    <a:pt y="33" x="212"/>
                  </a:lnTo>
                  <a:lnTo>
                    <a:pt y="37" x="216"/>
                  </a:lnTo>
                  <a:lnTo>
                    <a:pt y="45" x="220"/>
                  </a:lnTo>
                  <a:lnTo>
                    <a:pt y="52" x="225"/>
                  </a:lnTo>
                  <a:lnTo>
                    <a:pt y="60" x="228"/>
                  </a:lnTo>
                  <a:lnTo>
                    <a:pt y="60" x="225"/>
                  </a:lnTo>
                  <a:lnTo>
                    <a:pt y="60" x="223"/>
                  </a:lnTo>
                  <a:lnTo>
                    <a:pt y="62" x="216"/>
                  </a:lnTo>
                  <a:lnTo>
                    <a:pt y="65" x="209"/>
                  </a:lnTo>
                  <a:lnTo>
                    <a:pt y="69" x="200"/>
                  </a:lnTo>
                  <a:lnTo>
                    <a:pt y="76" x="190"/>
                  </a:lnTo>
                  <a:lnTo>
                    <a:pt y="83" x="182"/>
                  </a:lnTo>
                  <a:lnTo>
                    <a:pt y="92" x="172"/>
                  </a:lnTo>
                  <a:lnTo>
                    <a:pt y="101" x="165"/>
                  </a:lnTo>
                  <a:lnTo>
                    <a:pt y="109" x="156"/>
                  </a:lnTo>
                  <a:lnTo>
                    <a:pt y="119" x="149"/>
                  </a:lnTo>
                  <a:lnTo>
                    <a:pt y="126" x="156"/>
                  </a:lnTo>
                  <a:lnTo>
                    <a:pt y="135" x="166"/>
                  </a:lnTo>
                  <a:lnTo>
                    <a:pt y="142" x="176"/>
                  </a:lnTo>
                  <a:lnTo>
                    <a:pt y="148" x="185"/>
                  </a:lnTo>
                  <a:lnTo>
                    <a:pt y="154" x="195"/>
                  </a:lnTo>
                  <a:lnTo>
                    <a:pt y="158" x="205"/>
                  </a:lnTo>
                  <a:lnTo>
                    <a:pt y="161" x="215"/>
                  </a:lnTo>
                  <a:lnTo>
                    <a:pt y="162" x="225"/>
                  </a:lnTo>
                  <a:lnTo>
                    <a:pt y="162" x="235"/>
                  </a:lnTo>
                  <a:lnTo>
                    <a:pt y="174" x="229"/>
                  </a:lnTo>
                  <a:lnTo>
                    <a:pt y="182" x="223"/>
                  </a:lnTo>
                  <a:lnTo>
                    <a:pt y="189" x="218"/>
                  </a:lnTo>
                  <a:lnTo>
                    <a:pt y="197" x="212"/>
                  </a:lnTo>
                  <a:lnTo>
                    <a:pt y="201" x="206"/>
                  </a:lnTo>
                  <a:lnTo>
                    <a:pt y="204" x="200"/>
                  </a:lnTo>
                  <a:lnTo>
                    <a:pt y="207" x="195"/>
                  </a:lnTo>
                  <a:lnTo>
                    <a:pt y="207" x="189"/>
                  </a:lnTo>
                  <a:lnTo>
                    <a:pt y="207" x="183"/>
                  </a:lnTo>
                  <a:lnTo>
                    <a:pt y="205" x="178"/>
                  </a:lnTo>
                  <a:lnTo>
                    <a:pt y="202" x="170"/>
                  </a:lnTo>
                  <a:lnTo>
                    <a:pt y="198" x="163"/>
                  </a:lnTo>
                  <a:lnTo>
                    <a:pt y="185" x="146"/>
                  </a:lnTo>
                  <a:lnTo>
                    <a:pt y="169" x="127"/>
                  </a:lnTo>
                  <a:lnTo>
                    <a:pt y="159" x="11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576" name="Shape 8576"/>
            <p:cNvSpPr/>
            <p:nvPr/>
          </p:nvSpPr>
          <p:spPr>
            <a:xfrm>
              <a:off y="1463675" x="1870075"/>
              <a:ext cy="457200" cx="1635125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Wing-over…</a:t>
              </a:r>
            </a:p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ZERO!</a:t>
              </a:r>
            </a:p>
          </p:txBody>
        </p:sp>
        <p:sp>
          <p:nvSpPr>
            <p:cNvPr id="8577" name="Shape 8577"/>
            <p:cNvSpPr/>
            <p:nvPr/>
          </p:nvSpPr>
          <p:spPr>
            <a:xfrm>
              <a:off y="5799137" x="2792411"/>
              <a:ext cy="98424" cx="344486"/>
            </a:xfrm>
            <a:custGeom>
              <a:pathLst>
                <a:path w="229" extrusionOk="0" h="65">
                  <a:moveTo>
                    <a:pt y="61" x="61"/>
                  </a:moveTo>
                  <a:lnTo>
                    <a:pt y="61" x="66"/>
                  </a:lnTo>
                  <a:lnTo>
                    <a:pt y="61" x="70"/>
                  </a:lnTo>
                  <a:lnTo>
                    <a:pt y="61" x="70"/>
                  </a:lnTo>
                  <a:lnTo>
                    <a:pt y="61" x="70"/>
                  </a:lnTo>
                  <a:lnTo>
                    <a:pt y="56" x="75"/>
                  </a:lnTo>
                  <a:lnTo>
                    <a:pt y="56" x="70"/>
                  </a:lnTo>
                  <a:lnTo>
                    <a:pt y="56" x="66"/>
                  </a:lnTo>
                  <a:lnTo>
                    <a:pt y="56" x="56"/>
                  </a:lnTo>
                  <a:lnTo>
                    <a:pt y="42" x="52"/>
                  </a:lnTo>
                  <a:lnTo>
                    <a:pt y="42" x="80"/>
                  </a:lnTo>
                  <a:lnTo>
                    <a:pt y="42" x="103"/>
                  </a:lnTo>
                  <a:lnTo>
                    <a:pt y="37" x="225"/>
                  </a:lnTo>
                  <a:lnTo>
                    <a:pt y="37" x="225"/>
                  </a:lnTo>
                  <a:lnTo>
                    <a:pt y="37" x="229"/>
                  </a:lnTo>
                  <a:lnTo>
                    <a:pt y="0" x="225"/>
                  </a:lnTo>
                  <a:lnTo>
                    <a:pt y="0" x="225"/>
                  </a:lnTo>
                  <a:lnTo>
                    <a:pt y="0" x="225"/>
                  </a:lnTo>
                  <a:lnTo>
                    <a:pt y="0" x="211"/>
                  </a:lnTo>
                  <a:lnTo>
                    <a:pt y="0" x="206"/>
                  </a:lnTo>
                  <a:lnTo>
                    <a:pt y="5" x="206"/>
                  </a:lnTo>
                  <a:lnTo>
                    <a:pt y="14" x="187"/>
                  </a:lnTo>
                  <a:lnTo>
                    <a:pt y="19" x="187"/>
                  </a:lnTo>
                  <a:lnTo>
                    <a:pt y="19" x="183"/>
                  </a:lnTo>
                  <a:lnTo>
                    <a:pt y="9" x="89"/>
                  </a:lnTo>
                  <a:lnTo>
                    <a:pt y="9" x="66"/>
                  </a:lnTo>
                  <a:lnTo>
                    <a:pt y="14" x="42"/>
                  </a:lnTo>
                  <a:lnTo>
                    <a:pt y="19" x="19"/>
                  </a:lnTo>
                  <a:lnTo>
                    <a:pt y="19" x="10"/>
                  </a:lnTo>
                  <a:lnTo>
                    <a:pt y="23" x="5"/>
                  </a:lnTo>
                  <a:lnTo>
                    <a:pt y="23" x="0"/>
                  </a:lnTo>
                  <a:lnTo>
                    <a:pt y="23" x="0"/>
                  </a:lnTo>
                  <a:lnTo>
                    <a:pt y="23" x="0"/>
                  </a:lnTo>
                  <a:lnTo>
                    <a:pt y="28" x="0"/>
                  </a:lnTo>
                  <a:lnTo>
                    <a:pt y="28" x="0"/>
                  </a:lnTo>
                  <a:lnTo>
                    <a:pt y="28" x="5"/>
                  </a:lnTo>
                  <a:lnTo>
                    <a:pt y="28" x="10"/>
                  </a:lnTo>
                  <a:lnTo>
                    <a:pt y="28" x="10"/>
                  </a:lnTo>
                  <a:lnTo>
                    <a:pt y="33" x="10"/>
                  </a:lnTo>
                  <a:lnTo>
                    <a:pt y="33" x="10"/>
                  </a:lnTo>
                  <a:lnTo>
                    <a:pt y="33" x="10"/>
                  </a:lnTo>
                  <a:lnTo>
                    <a:pt y="33" x="10"/>
                  </a:lnTo>
                  <a:lnTo>
                    <a:pt y="33" x="10"/>
                  </a:lnTo>
                  <a:lnTo>
                    <a:pt y="37" x="10"/>
                  </a:lnTo>
                  <a:lnTo>
                    <a:pt y="37" x="10"/>
                  </a:lnTo>
                  <a:lnTo>
                    <a:pt y="37" x="14"/>
                  </a:lnTo>
                  <a:lnTo>
                    <a:pt y="42" x="14"/>
                  </a:lnTo>
                  <a:lnTo>
                    <a:pt y="42" x="33"/>
                  </a:lnTo>
                  <a:lnTo>
                    <a:pt y="42" x="47"/>
                  </a:lnTo>
                  <a:lnTo>
                    <a:pt y="56" x="52"/>
                  </a:lnTo>
                  <a:lnTo>
                    <a:pt y="56" x="52"/>
                  </a:lnTo>
                  <a:lnTo>
                    <a:pt y="56" x="47"/>
                  </a:lnTo>
                  <a:lnTo>
                    <a:pt y="56" x="47"/>
                  </a:lnTo>
                  <a:lnTo>
                    <a:pt y="61" x="47"/>
                  </a:lnTo>
                  <a:lnTo>
                    <a:pt y="61" x="52"/>
                  </a:lnTo>
                  <a:lnTo>
                    <a:pt y="61" x="52"/>
                  </a:lnTo>
                  <a:lnTo>
                    <a:pt y="61" x="52"/>
                  </a:lnTo>
                  <a:lnTo>
                    <a:pt y="65" x="56"/>
                  </a:lnTo>
                  <a:lnTo>
                    <a:pt y="61" x="56"/>
                  </a:lnTo>
                  <a:lnTo>
                    <a:pt y="61" x="6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578" name="Shape 8578"/>
            <p:cNvSpPr/>
            <p:nvPr/>
          </p:nvSpPr>
          <p:spPr>
            <a:xfrm>
              <a:off y="2160586" x="1979611"/>
              <a:ext cy="3106737" cx="1130299"/>
            </a:xfrm>
            <a:custGeom>
              <a:pathLst>
                <a:path w="753" extrusionOk="0" h="2070">
                  <a:moveTo>
                    <a:pt y="383" x="0"/>
                  </a:moveTo>
                  <a:lnTo>
                    <a:pt y="1631" x="0"/>
                  </a:lnTo>
                  <a:lnTo>
                    <a:pt y="1673" x="0"/>
                  </a:lnTo>
                  <a:lnTo>
                    <a:pt y="1705" x="5"/>
                  </a:lnTo>
                  <a:lnTo>
                    <a:pt y="1733" x="10"/>
                  </a:lnTo>
                  <a:lnTo>
                    <a:pt y="1761" x="14"/>
                  </a:lnTo>
                  <a:lnTo>
                    <a:pt y="1808" x="33"/>
                  </a:lnTo>
                  <a:lnTo>
                    <a:pt y="1846" x="52"/>
                  </a:lnTo>
                  <a:lnTo>
                    <a:pt y="1888" x="70"/>
                  </a:lnTo>
                  <a:lnTo>
                    <a:pt y="1934" x="89"/>
                  </a:lnTo>
                  <a:lnTo>
                    <a:pt y="1962" x="94"/>
                  </a:lnTo>
                  <a:lnTo>
                    <a:pt y="1995" x="103"/>
                  </a:lnTo>
                  <a:lnTo>
                    <a:pt y="2028" x="103"/>
                  </a:lnTo>
                  <a:lnTo>
                    <a:pt y="2070" x="108"/>
                  </a:lnTo>
                  <a:lnTo>
                    <a:pt y="2028" x="108"/>
                  </a:lnTo>
                  <a:lnTo>
                    <a:pt y="1990" x="108"/>
                  </a:lnTo>
                  <a:lnTo>
                    <a:pt y="1962" x="117"/>
                  </a:lnTo>
                  <a:lnTo>
                    <a:pt y="1934" x="122"/>
                  </a:lnTo>
                  <a:lnTo>
                    <a:pt y="1888" x="140"/>
                  </a:lnTo>
                  <a:lnTo>
                    <a:pt y="1846" x="159"/>
                  </a:lnTo>
                  <a:lnTo>
                    <a:pt y="1803" x="178"/>
                  </a:lnTo>
                  <a:lnTo>
                    <a:pt y="1761" x="197"/>
                  </a:lnTo>
                  <a:lnTo>
                    <a:pt y="1733" x="201"/>
                  </a:lnTo>
                  <a:lnTo>
                    <a:pt y="1705" x="211"/>
                  </a:lnTo>
                  <a:lnTo>
                    <a:pt y="1668" x="215"/>
                  </a:lnTo>
                  <a:lnTo>
                    <a:pt y="1631" x="215"/>
                  </a:lnTo>
                  <a:lnTo>
                    <a:pt y="378" x="215"/>
                  </a:lnTo>
                  <a:lnTo>
                    <a:pt y="378" x="215"/>
                  </a:lnTo>
                  <a:lnTo>
                    <a:pt y="378" x="215"/>
                  </a:lnTo>
                  <a:lnTo>
                    <a:pt y="346" x="220"/>
                  </a:lnTo>
                  <a:lnTo>
                    <a:pt y="318" x="229"/>
                  </a:lnTo>
                  <a:lnTo>
                    <a:pt y="290" x="243"/>
                  </a:lnTo>
                  <a:lnTo>
                    <a:pt y="266" x="262"/>
                  </a:lnTo>
                  <a:lnTo>
                    <a:pt y="243" x="285"/>
                  </a:lnTo>
                  <a:lnTo>
                    <a:pt y="229" x="313"/>
                  </a:lnTo>
                  <a:lnTo>
                    <a:pt y="220" x="346"/>
                  </a:lnTo>
                  <a:lnTo>
                    <a:pt y="215" x="379"/>
                  </a:lnTo>
                  <a:lnTo>
                    <a:pt y="220" x="412"/>
                  </a:lnTo>
                  <a:lnTo>
                    <a:pt y="229" x="440"/>
                  </a:lnTo>
                  <a:lnTo>
                    <a:pt y="243" x="468"/>
                  </a:lnTo>
                  <a:lnTo>
                    <a:pt y="262" x="491"/>
                  </a:lnTo>
                  <a:lnTo>
                    <a:pt y="285" x="514"/>
                  </a:lnTo>
                  <a:lnTo>
                    <a:pt y="313" x="528"/>
                  </a:lnTo>
                  <a:lnTo>
                    <a:pt y="341" x="538"/>
                  </a:lnTo>
                  <a:lnTo>
                    <a:pt y="374" x="542"/>
                  </a:lnTo>
                  <a:lnTo>
                    <a:pt y="378" x="542"/>
                  </a:lnTo>
                  <a:lnTo>
                    <a:pt y="378" x="542"/>
                  </a:lnTo>
                  <a:lnTo>
                    <a:pt y="378" x="753"/>
                  </a:lnTo>
                  <a:lnTo>
                    <a:pt y="378" x="753"/>
                  </a:lnTo>
                  <a:lnTo>
                    <a:pt y="378" x="753"/>
                  </a:lnTo>
                  <a:lnTo>
                    <a:pt y="341" x="753"/>
                  </a:lnTo>
                  <a:lnTo>
                    <a:pt y="304" x="748"/>
                  </a:lnTo>
                  <a:lnTo>
                    <a:pt y="266" x="739"/>
                  </a:lnTo>
                  <a:lnTo>
                    <a:pt y="229" x="725"/>
                  </a:lnTo>
                  <a:lnTo>
                    <a:pt y="196" x="711"/>
                  </a:lnTo>
                  <a:lnTo>
                    <a:pt y="168" x="692"/>
                  </a:lnTo>
                  <a:lnTo>
                    <a:pt y="140" x="669"/>
                  </a:lnTo>
                  <a:lnTo>
                    <a:pt y="112" x="645"/>
                  </a:lnTo>
                  <a:lnTo>
                    <a:pt y="89" x="617"/>
                  </a:lnTo>
                  <a:lnTo>
                    <a:pt y="65" x="589"/>
                  </a:lnTo>
                  <a:lnTo>
                    <a:pt y="47" x="556"/>
                  </a:lnTo>
                  <a:lnTo>
                    <a:pt y="28" x="524"/>
                  </a:lnTo>
                  <a:lnTo>
                    <a:pt y="19" x="491"/>
                  </a:lnTo>
                  <a:lnTo>
                    <a:pt y="9" x="454"/>
                  </a:lnTo>
                  <a:lnTo>
                    <a:pt y="0" x="416"/>
                  </a:lnTo>
                  <a:lnTo>
                    <a:pt y="0" x="379"/>
                  </a:lnTo>
                  <a:lnTo>
                    <a:pt y="0" x="337"/>
                  </a:lnTo>
                  <a:lnTo>
                    <a:pt y="9" x="299"/>
                  </a:lnTo>
                  <a:lnTo>
                    <a:pt y="19" x="267"/>
                  </a:lnTo>
                  <a:lnTo>
                    <a:pt y="28" x="229"/>
                  </a:lnTo>
                  <a:lnTo>
                    <a:pt y="47" x="197"/>
                  </a:lnTo>
                  <a:lnTo>
                    <a:pt y="65" x="164"/>
                  </a:lnTo>
                  <a:lnTo>
                    <a:pt y="89" x="136"/>
                  </a:lnTo>
                  <a:lnTo>
                    <a:pt y="112" x="108"/>
                  </a:lnTo>
                  <a:lnTo>
                    <a:pt y="140" x="84"/>
                  </a:lnTo>
                  <a:lnTo>
                    <a:pt y="168" x="66"/>
                  </a:lnTo>
                  <a:lnTo>
                    <a:pt y="196" x="47"/>
                  </a:lnTo>
                  <a:lnTo>
                    <a:pt y="229" x="28"/>
                  </a:lnTo>
                  <a:lnTo>
                    <a:pt y="266" x="14"/>
                  </a:lnTo>
                  <a:lnTo>
                    <a:pt y="304" x="5"/>
                  </a:lnTo>
                  <a:lnTo>
                    <a:pt y="341" x="0"/>
                  </a:lnTo>
                  <a:lnTo>
                    <a:pt y="378" x="0"/>
                  </a:lnTo>
                  <a:lnTo>
                    <a:pt y="378" x="0"/>
                  </a:lnTo>
                  <a:lnTo>
                    <a:pt y="383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579" name="Shape 8579"/>
            <p:cNvSpPr/>
            <p:nvPr/>
          </p:nvSpPr>
          <p:spPr>
            <a:xfrm>
              <a:off y="2160586" x="1979611"/>
              <a:ext cy="3106737" cx="1130299"/>
            </a:xfrm>
            <a:custGeom>
              <a:pathLst>
                <a:path w="753" extrusionOk="0" h="2070">
                  <a:moveTo>
                    <a:pt y="383" x="0"/>
                  </a:moveTo>
                  <a:lnTo>
                    <a:pt y="1631" x="0"/>
                  </a:lnTo>
                  <a:lnTo>
                    <a:pt y="1673" x="0"/>
                  </a:lnTo>
                  <a:lnTo>
                    <a:pt y="1705" x="5"/>
                  </a:lnTo>
                  <a:lnTo>
                    <a:pt y="1733" x="10"/>
                  </a:lnTo>
                  <a:lnTo>
                    <a:pt y="1761" x="14"/>
                  </a:lnTo>
                  <a:lnTo>
                    <a:pt y="1808" x="33"/>
                  </a:lnTo>
                  <a:lnTo>
                    <a:pt y="1846" x="52"/>
                  </a:lnTo>
                  <a:lnTo>
                    <a:pt y="1888" x="70"/>
                  </a:lnTo>
                  <a:lnTo>
                    <a:pt y="1934" x="89"/>
                  </a:lnTo>
                  <a:lnTo>
                    <a:pt y="1962" x="94"/>
                  </a:lnTo>
                  <a:lnTo>
                    <a:pt y="1995" x="103"/>
                  </a:lnTo>
                  <a:lnTo>
                    <a:pt y="2028" x="103"/>
                  </a:lnTo>
                  <a:lnTo>
                    <a:pt y="2070" x="108"/>
                  </a:lnTo>
                  <a:lnTo>
                    <a:pt y="2028" x="108"/>
                  </a:lnTo>
                  <a:lnTo>
                    <a:pt y="1990" x="108"/>
                  </a:lnTo>
                  <a:lnTo>
                    <a:pt y="1962" x="117"/>
                  </a:lnTo>
                  <a:lnTo>
                    <a:pt y="1934" x="122"/>
                  </a:lnTo>
                  <a:lnTo>
                    <a:pt y="1888" x="140"/>
                  </a:lnTo>
                  <a:lnTo>
                    <a:pt y="1846" x="159"/>
                  </a:lnTo>
                  <a:lnTo>
                    <a:pt y="1803" x="178"/>
                  </a:lnTo>
                  <a:lnTo>
                    <a:pt y="1761" x="197"/>
                  </a:lnTo>
                  <a:lnTo>
                    <a:pt y="1733" x="201"/>
                  </a:lnTo>
                  <a:lnTo>
                    <a:pt y="1705" x="211"/>
                  </a:lnTo>
                  <a:lnTo>
                    <a:pt y="1668" x="215"/>
                  </a:lnTo>
                  <a:lnTo>
                    <a:pt y="1631" x="215"/>
                  </a:lnTo>
                  <a:lnTo>
                    <a:pt y="378" x="215"/>
                  </a:lnTo>
                  <a:lnTo>
                    <a:pt y="378" x="215"/>
                  </a:lnTo>
                  <a:lnTo>
                    <a:pt y="378" x="215"/>
                  </a:lnTo>
                  <a:lnTo>
                    <a:pt y="346" x="220"/>
                  </a:lnTo>
                  <a:lnTo>
                    <a:pt y="318" x="229"/>
                  </a:lnTo>
                  <a:lnTo>
                    <a:pt y="290" x="243"/>
                  </a:lnTo>
                  <a:lnTo>
                    <a:pt y="266" x="262"/>
                  </a:lnTo>
                  <a:lnTo>
                    <a:pt y="243" x="285"/>
                  </a:lnTo>
                  <a:lnTo>
                    <a:pt y="229" x="313"/>
                  </a:lnTo>
                  <a:lnTo>
                    <a:pt y="220" x="346"/>
                  </a:lnTo>
                  <a:lnTo>
                    <a:pt y="215" x="379"/>
                  </a:lnTo>
                  <a:lnTo>
                    <a:pt y="220" x="412"/>
                  </a:lnTo>
                  <a:lnTo>
                    <a:pt y="229" x="440"/>
                  </a:lnTo>
                  <a:lnTo>
                    <a:pt y="243" x="468"/>
                  </a:lnTo>
                  <a:lnTo>
                    <a:pt y="262" x="491"/>
                  </a:lnTo>
                  <a:lnTo>
                    <a:pt y="285" x="514"/>
                  </a:lnTo>
                  <a:lnTo>
                    <a:pt y="313" x="528"/>
                  </a:lnTo>
                  <a:lnTo>
                    <a:pt y="341" x="538"/>
                  </a:lnTo>
                  <a:lnTo>
                    <a:pt y="374" x="542"/>
                  </a:lnTo>
                  <a:lnTo>
                    <a:pt y="378" x="542"/>
                  </a:lnTo>
                  <a:lnTo>
                    <a:pt y="378" x="542"/>
                  </a:lnTo>
                  <a:lnTo>
                    <a:pt y="378" x="753"/>
                  </a:lnTo>
                  <a:lnTo>
                    <a:pt y="378" x="753"/>
                  </a:lnTo>
                  <a:lnTo>
                    <a:pt y="378" x="753"/>
                  </a:lnTo>
                  <a:lnTo>
                    <a:pt y="341" x="753"/>
                  </a:lnTo>
                  <a:lnTo>
                    <a:pt y="304" x="748"/>
                  </a:lnTo>
                  <a:lnTo>
                    <a:pt y="266" x="739"/>
                  </a:lnTo>
                  <a:lnTo>
                    <a:pt y="229" x="725"/>
                  </a:lnTo>
                  <a:lnTo>
                    <a:pt y="196" x="711"/>
                  </a:lnTo>
                  <a:lnTo>
                    <a:pt y="168" x="692"/>
                  </a:lnTo>
                  <a:lnTo>
                    <a:pt y="140" x="669"/>
                  </a:lnTo>
                  <a:lnTo>
                    <a:pt y="112" x="645"/>
                  </a:lnTo>
                  <a:lnTo>
                    <a:pt y="89" x="617"/>
                  </a:lnTo>
                  <a:lnTo>
                    <a:pt y="65" x="589"/>
                  </a:lnTo>
                  <a:lnTo>
                    <a:pt y="47" x="556"/>
                  </a:lnTo>
                  <a:lnTo>
                    <a:pt y="28" x="524"/>
                  </a:lnTo>
                  <a:lnTo>
                    <a:pt y="19" x="491"/>
                  </a:lnTo>
                  <a:lnTo>
                    <a:pt y="9" x="454"/>
                  </a:lnTo>
                  <a:lnTo>
                    <a:pt y="0" x="416"/>
                  </a:lnTo>
                  <a:lnTo>
                    <a:pt y="0" x="379"/>
                  </a:lnTo>
                  <a:lnTo>
                    <a:pt y="0" x="337"/>
                  </a:lnTo>
                  <a:lnTo>
                    <a:pt y="9" x="299"/>
                  </a:lnTo>
                  <a:lnTo>
                    <a:pt y="19" x="267"/>
                  </a:lnTo>
                  <a:lnTo>
                    <a:pt y="28" x="229"/>
                  </a:lnTo>
                  <a:lnTo>
                    <a:pt y="47" x="197"/>
                  </a:lnTo>
                  <a:lnTo>
                    <a:pt y="65" x="164"/>
                  </a:lnTo>
                  <a:lnTo>
                    <a:pt y="89" x="136"/>
                  </a:lnTo>
                  <a:lnTo>
                    <a:pt y="112" x="108"/>
                  </a:lnTo>
                  <a:lnTo>
                    <a:pt y="140" x="84"/>
                  </a:lnTo>
                  <a:lnTo>
                    <a:pt y="168" x="66"/>
                  </a:lnTo>
                  <a:lnTo>
                    <a:pt y="196" x="47"/>
                  </a:lnTo>
                  <a:lnTo>
                    <a:pt y="229" x="28"/>
                  </a:lnTo>
                  <a:lnTo>
                    <a:pt y="266" x="14"/>
                  </a:lnTo>
                  <a:lnTo>
                    <a:pt y="304" x="5"/>
                  </a:lnTo>
                  <a:lnTo>
                    <a:pt y="341" x="0"/>
                  </a:lnTo>
                  <a:lnTo>
                    <a:pt y="378" x="0"/>
                  </a:lnTo>
                  <a:lnTo>
                    <a:pt y="378" x="0"/>
                  </a:lnTo>
                  <a:lnTo>
                    <a:pt y="383" x="0"/>
                  </a:lnTo>
                </a:path>
              </a:pathLst>
            </a:custGeom>
            <a:noFill/>
            <a:ln w="1427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580" name="Shape 8580"/>
            <p:cNvSpPr/>
            <p:nvPr/>
          </p:nvSpPr>
          <p:spPr>
            <a:xfrm>
              <a:off y="4586287" x="1979611"/>
              <a:ext cy="92075" cx="317500"/>
            </a:xfrm>
            <a:custGeom>
              <a:pathLst>
                <a:path w="211" extrusionOk="0" h="60">
                  <a:moveTo>
                    <a:pt y="0" x="98"/>
                  </a:moveTo>
                  <a:lnTo>
                    <a:pt y="9" x="84"/>
                  </a:lnTo>
                  <a:lnTo>
                    <a:pt y="4" x="84"/>
                  </a:lnTo>
                  <a:lnTo>
                    <a:pt y="0" x="80"/>
                  </a:lnTo>
                  <a:lnTo>
                    <a:pt y="4" x="80"/>
                  </a:lnTo>
                  <a:lnTo>
                    <a:pt y="9" x="80"/>
                  </a:lnTo>
                  <a:lnTo>
                    <a:pt y="23" x="10"/>
                  </a:lnTo>
                  <a:lnTo>
                    <a:pt y="23" x="5"/>
                  </a:lnTo>
                  <a:lnTo>
                    <a:pt y="28" x="5"/>
                  </a:lnTo>
                  <a:lnTo>
                    <a:pt y="37" x="0"/>
                  </a:lnTo>
                  <a:lnTo>
                    <a:pt y="51" x="0"/>
                  </a:lnTo>
                  <a:lnTo>
                    <a:pt y="51" x="0"/>
                  </a:lnTo>
                  <a:lnTo>
                    <a:pt y="51" x="5"/>
                  </a:lnTo>
                  <a:lnTo>
                    <a:pt y="60" x="98"/>
                  </a:lnTo>
                  <a:lnTo>
                    <a:pt y="60" x="112"/>
                  </a:lnTo>
                  <a:lnTo>
                    <a:pt y="51" x="211"/>
                  </a:lnTo>
                  <a:lnTo>
                    <a:pt y="51" x="211"/>
                  </a:lnTo>
                  <a:lnTo>
                    <a:pt y="51" x="211"/>
                  </a:lnTo>
                  <a:lnTo>
                    <a:pt y="37" x="211"/>
                  </a:lnTo>
                  <a:lnTo>
                    <a:pt y="28" x="211"/>
                  </a:lnTo>
                  <a:lnTo>
                    <a:pt y="23" x="211"/>
                  </a:lnTo>
                  <a:lnTo>
                    <a:pt y="23" x="206"/>
                  </a:lnTo>
                  <a:lnTo>
                    <a:pt y="9" x="136"/>
                  </a:lnTo>
                  <a:lnTo>
                    <a:pt y="4" x="136"/>
                  </a:lnTo>
                  <a:lnTo>
                    <a:pt y="0" x="131"/>
                  </a:lnTo>
                  <a:lnTo>
                    <a:pt y="4" x="131"/>
                  </a:lnTo>
                  <a:lnTo>
                    <a:pt y="9" x="131"/>
                  </a:lnTo>
                  <a:lnTo>
                    <a:pt y="0" x="117"/>
                  </a:lnTo>
                  <a:lnTo>
                    <a:pt y="0" x="98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581" name="Shape 8581"/>
            <p:cNvSpPr/>
            <p:nvPr/>
          </p:nvSpPr>
          <p:spPr>
            <a:xfrm>
              <a:off y="4586287" x="1979611"/>
              <a:ext cy="92075" cx="317500"/>
            </a:xfrm>
            <a:custGeom>
              <a:pathLst>
                <a:path w="211" extrusionOk="0" h="60">
                  <a:moveTo>
                    <a:pt y="0" x="98"/>
                  </a:moveTo>
                  <a:lnTo>
                    <a:pt y="9" x="84"/>
                  </a:lnTo>
                  <a:lnTo>
                    <a:pt y="4" x="84"/>
                  </a:lnTo>
                  <a:lnTo>
                    <a:pt y="0" x="80"/>
                  </a:lnTo>
                  <a:lnTo>
                    <a:pt y="4" x="80"/>
                  </a:lnTo>
                  <a:lnTo>
                    <a:pt y="9" x="80"/>
                  </a:lnTo>
                  <a:lnTo>
                    <a:pt y="23" x="10"/>
                  </a:lnTo>
                  <a:lnTo>
                    <a:pt y="23" x="5"/>
                  </a:lnTo>
                  <a:lnTo>
                    <a:pt y="28" x="5"/>
                  </a:lnTo>
                  <a:lnTo>
                    <a:pt y="37" x="0"/>
                  </a:lnTo>
                  <a:lnTo>
                    <a:pt y="51" x="0"/>
                  </a:lnTo>
                  <a:lnTo>
                    <a:pt y="51" x="0"/>
                  </a:lnTo>
                  <a:lnTo>
                    <a:pt y="51" x="5"/>
                  </a:lnTo>
                  <a:lnTo>
                    <a:pt y="60" x="98"/>
                  </a:lnTo>
                  <a:lnTo>
                    <a:pt y="60" x="112"/>
                  </a:lnTo>
                  <a:lnTo>
                    <a:pt y="51" x="211"/>
                  </a:lnTo>
                  <a:lnTo>
                    <a:pt y="51" x="211"/>
                  </a:lnTo>
                  <a:lnTo>
                    <a:pt y="51" x="211"/>
                  </a:lnTo>
                  <a:lnTo>
                    <a:pt y="37" x="211"/>
                  </a:lnTo>
                  <a:lnTo>
                    <a:pt y="28" x="211"/>
                  </a:lnTo>
                  <a:lnTo>
                    <a:pt y="23" x="211"/>
                  </a:lnTo>
                  <a:lnTo>
                    <a:pt y="23" x="206"/>
                  </a:lnTo>
                  <a:lnTo>
                    <a:pt y="9" x="136"/>
                  </a:lnTo>
                  <a:lnTo>
                    <a:pt y="4" x="136"/>
                  </a:lnTo>
                  <a:lnTo>
                    <a:pt y="0" x="131"/>
                  </a:lnTo>
                  <a:lnTo>
                    <a:pt y="4" x="131"/>
                  </a:lnTo>
                  <a:lnTo>
                    <a:pt y="9" x="131"/>
                  </a:lnTo>
                  <a:lnTo>
                    <a:pt y="0" x="117"/>
                  </a:lnTo>
                  <a:lnTo>
                    <a:pt y="0" x="98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582" name="Shape 8582"/>
            <p:cNvSpPr/>
            <p:nvPr/>
          </p:nvSpPr>
          <p:spPr>
            <a:xfrm>
              <a:off y="4516437" x="2070100"/>
              <a:ext cy="342899" cx="141286"/>
            </a:xfrm>
            <a:custGeom>
              <a:pathLst>
                <a:path w="94" extrusionOk="0" h="229">
                  <a:moveTo>
                    <a:pt y="9" x="51"/>
                  </a:moveTo>
                  <a:lnTo>
                    <a:pt y="28" x="51"/>
                  </a:lnTo>
                  <a:lnTo>
                    <a:pt y="51" x="56"/>
                  </a:lnTo>
                  <a:lnTo>
                    <a:pt y="65" x="56"/>
                  </a:lnTo>
                  <a:lnTo>
                    <a:pt y="75" x="56"/>
                  </a:lnTo>
                  <a:lnTo>
                    <a:pt y="187" x="47"/>
                  </a:lnTo>
                  <a:lnTo>
                    <a:pt y="196" x="89"/>
                  </a:lnTo>
                  <a:lnTo>
                    <a:pt y="196" x="89"/>
                  </a:lnTo>
                  <a:lnTo>
                    <a:pt y="196" x="89"/>
                  </a:lnTo>
                  <a:lnTo>
                    <a:pt y="205" x="94"/>
                  </a:lnTo>
                  <a:lnTo>
                    <a:pt y="210" x="94"/>
                  </a:lnTo>
                  <a:lnTo>
                    <a:pt y="215" x="94"/>
                  </a:lnTo>
                  <a:lnTo>
                    <a:pt y="215" x="89"/>
                  </a:lnTo>
                  <a:lnTo>
                    <a:pt y="215" x="56"/>
                  </a:lnTo>
                  <a:lnTo>
                    <a:pt y="215" x="56"/>
                  </a:lnTo>
                  <a:lnTo>
                    <a:pt y="205" x="47"/>
                  </a:lnTo>
                  <a:lnTo>
                    <a:pt y="229" x="47"/>
                  </a:lnTo>
                  <a:lnTo>
                    <a:pt y="229" x="47"/>
                  </a:lnTo>
                  <a:lnTo>
                    <a:pt y="205" x="42"/>
                  </a:lnTo>
                  <a:lnTo>
                    <a:pt y="215" x="37"/>
                  </a:lnTo>
                  <a:lnTo>
                    <a:pt y="215" x="37"/>
                  </a:lnTo>
                  <a:lnTo>
                    <a:pt y="215" x="0"/>
                  </a:lnTo>
                  <a:lnTo>
                    <a:pt y="215" x="0"/>
                  </a:lnTo>
                  <a:lnTo>
                    <a:pt y="210" x="0"/>
                  </a:lnTo>
                  <a:lnTo>
                    <a:pt y="205" x="0"/>
                  </a:lnTo>
                  <a:lnTo>
                    <a:pt y="196" x="0"/>
                  </a:lnTo>
                  <a:lnTo>
                    <a:pt y="196" x="0"/>
                  </a:lnTo>
                  <a:lnTo>
                    <a:pt y="196" x="5"/>
                  </a:lnTo>
                  <a:lnTo>
                    <a:pt y="187" x="42"/>
                  </a:lnTo>
                  <a:lnTo>
                    <a:pt y="75" x="37"/>
                  </a:lnTo>
                  <a:lnTo>
                    <a:pt y="65" x="37"/>
                  </a:lnTo>
                  <a:lnTo>
                    <a:pt y="51" x="37"/>
                  </a:lnTo>
                  <a:lnTo>
                    <a:pt y="28" x="37"/>
                  </a:lnTo>
                  <a:lnTo>
                    <a:pt y="9" x="42"/>
                  </a:lnTo>
                  <a:lnTo>
                    <a:pt y="5" x="42"/>
                  </a:lnTo>
                  <a:lnTo>
                    <a:pt y="0" x="47"/>
                  </a:lnTo>
                  <a:lnTo>
                    <a:pt y="0" x="47"/>
                  </a:lnTo>
                  <a:lnTo>
                    <a:pt y="0" x="47"/>
                  </a:lnTo>
                  <a:lnTo>
                    <a:pt y="0" x="47"/>
                  </a:lnTo>
                  <a:lnTo>
                    <a:pt y="0" x="47"/>
                  </a:lnTo>
                  <a:lnTo>
                    <a:pt y="5" x="47"/>
                  </a:lnTo>
                  <a:lnTo>
                    <a:pt y="9" x="51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583" name="Shape 8583"/>
            <p:cNvSpPr/>
            <p:nvPr/>
          </p:nvSpPr>
          <p:spPr>
            <a:xfrm>
              <a:off y="4516437" x="2070100"/>
              <a:ext cy="342899" cx="141286"/>
            </a:xfrm>
            <a:custGeom>
              <a:pathLst>
                <a:path w="94" extrusionOk="0" h="229">
                  <a:moveTo>
                    <a:pt y="9" x="51"/>
                  </a:moveTo>
                  <a:lnTo>
                    <a:pt y="28" x="51"/>
                  </a:lnTo>
                  <a:lnTo>
                    <a:pt y="51" x="56"/>
                  </a:lnTo>
                  <a:lnTo>
                    <a:pt y="65" x="56"/>
                  </a:lnTo>
                  <a:lnTo>
                    <a:pt y="75" x="56"/>
                  </a:lnTo>
                  <a:lnTo>
                    <a:pt y="187" x="47"/>
                  </a:lnTo>
                  <a:lnTo>
                    <a:pt y="196" x="89"/>
                  </a:lnTo>
                  <a:lnTo>
                    <a:pt y="196" x="89"/>
                  </a:lnTo>
                  <a:lnTo>
                    <a:pt y="196" x="89"/>
                  </a:lnTo>
                  <a:lnTo>
                    <a:pt y="205" x="94"/>
                  </a:lnTo>
                  <a:lnTo>
                    <a:pt y="210" x="94"/>
                  </a:lnTo>
                  <a:lnTo>
                    <a:pt y="215" x="94"/>
                  </a:lnTo>
                  <a:lnTo>
                    <a:pt y="215" x="89"/>
                  </a:lnTo>
                  <a:lnTo>
                    <a:pt y="215" x="56"/>
                  </a:lnTo>
                  <a:lnTo>
                    <a:pt y="215" x="56"/>
                  </a:lnTo>
                  <a:lnTo>
                    <a:pt y="205" x="47"/>
                  </a:lnTo>
                  <a:lnTo>
                    <a:pt y="229" x="47"/>
                  </a:lnTo>
                  <a:lnTo>
                    <a:pt y="229" x="47"/>
                  </a:lnTo>
                  <a:lnTo>
                    <a:pt y="205" x="42"/>
                  </a:lnTo>
                  <a:lnTo>
                    <a:pt y="215" x="37"/>
                  </a:lnTo>
                  <a:lnTo>
                    <a:pt y="215" x="37"/>
                  </a:lnTo>
                  <a:lnTo>
                    <a:pt y="215" x="0"/>
                  </a:lnTo>
                  <a:lnTo>
                    <a:pt y="215" x="0"/>
                  </a:lnTo>
                  <a:lnTo>
                    <a:pt y="210" x="0"/>
                  </a:lnTo>
                  <a:lnTo>
                    <a:pt y="205" x="0"/>
                  </a:lnTo>
                  <a:lnTo>
                    <a:pt y="196" x="0"/>
                  </a:lnTo>
                  <a:lnTo>
                    <a:pt y="196" x="0"/>
                  </a:lnTo>
                  <a:lnTo>
                    <a:pt y="196" x="5"/>
                  </a:lnTo>
                  <a:lnTo>
                    <a:pt y="187" x="42"/>
                  </a:lnTo>
                  <a:lnTo>
                    <a:pt y="75" x="37"/>
                  </a:lnTo>
                  <a:lnTo>
                    <a:pt y="65" x="37"/>
                  </a:lnTo>
                  <a:lnTo>
                    <a:pt y="51" x="37"/>
                  </a:lnTo>
                  <a:lnTo>
                    <a:pt y="28" x="37"/>
                  </a:lnTo>
                  <a:lnTo>
                    <a:pt y="9" x="42"/>
                  </a:lnTo>
                  <a:lnTo>
                    <a:pt y="5" x="42"/>
                  </a:lnTo>
                  <a:lnTo>
                    <a:pt y="0" x="47"/>
                  </a:lnTo>
                  <a:lnTo>
                    <a:pt y="0" x="47"/>
                  </a:lnTo>
                  <a:lnTo>
                    <a:pt y="0" x="47"/>
                  </a:lnTo>
                  <a:lnTo>
                    <a:pt y="0" x="47"/>
                  </a:lnTo>
                  <a:lnTo>
                    <a:pt y="0" x="47"/>
                  </a:lnTo>
                  <a:lnTo>
                    <a:pt y="5" x="47"/>
                  </a:lnTo>
                  <a:lnTo>
                    <a:pt y="9" x="51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584" name="Shape 8584"/>
            <p:cNvSpPr/>
            <p:nvPr/>
          </p:nvSpPr>
          <p:spPr>
            <a:xfrm>
              <a:off y="4579937" x="2127250"/>
              <a:ext cy="77786" cx="26986"/>
            </a:xfrm>
            <a:custGeom>
              <a:pathLst>
                <a:path w="19" extrusionOk="0" h="51">
                  <a:moveTo>
                    <a:pt y="51" x="10"/>
                  </a:moveTo>
                  <a:lnTo>
                    <a:pt y="37" x="0"/>
                  </a:lnTo>
                  <a:lnTo>
                    <a:pt y="19" x="0"/>
                  </a:lnTo>
                  <a:lnTo>
                    <a:pt y="5" x="5"/>
                  </a:lnTo>
                  <a:lnTo>
                    <a:pt y="0" x="10"/>
                  </a:lnTo>
                  <a:lnTo>
                    <a:pt y="5" x="14"/>
                  </a:lnTo>
                  <a:lnTo>
                    <a:pt y="19" x="19"/>
                  </a:lnTo>
                  <a:lnTo>
                    <a:pt y="37" x="14"/>
                  </a:lnTo>
                  <a:lnTo>
                    <a:pt y="51" x="10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585" name="Shape 8585"/>
            <p:cNvSpPr/>
            <p:nvPr/>
          </p:nvSpPr>
          <p:spPr>
            <a:xfrm>
              <a:off y="4579937" x="2127250"/>
              <a:ext cy="77786" cx="26986"/>
            </a:xfrm>
            <a:custGeom>
              <a:pathLst>
                <a:path w="19" extrusionOk="0" h="51">
                  <a:moveTo>
                    <a:pt y="51" x="10"/>
                  </a:moveTo>
                  <a:lnTo>
                    <a:pt y="37" x="0"/>
                  </a:lnTo>
                  <a:lnTo>
                    <a:pt y="19" x="0"/>
                  </a:lnTo>
                  <a:lnTo>
                    <a:pt y="5" x="5"/>
                  </a:lnTo>
                  <a:lnTo>
                    <a:pt y="0" x="10"/>
                  </a:lnTo>
                  <a:lnTo>
                    <a:pt y="5" x="14"/>
                  </a:lnTo>
                  <a:lnTo>
                    <a:pt y="19" x="19"/>
                  </a:lnTo>
                  <a:lnTo>
                    <a:pt y="37" x="14"/>
                  </a:lnTo>
                  <a:lnTo>
                    <a:pt y="51" x="1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586" name="Shape 8586"/>
            <p:cNvSpPr/>
            <p:nvPr/>
          </p:nvSpPr>
          <p:spPr>
            <a:xfrm>
              <a:off y="2160586" x="2519361"/>
              <a:ext cy="323850" cx="92074"/>
            </a:xfrm>
            <a:custGeom>
              <a:pathLst>
                <a:path w="61" extrusionOk="0" h="215">
                  <a:moveTo>
                    <a:pt y="117" x="61"/>
                  </a:moveTo>
                  <a:lnTo>
                    <a:pt y="131" x="56"/>
                  </a:lnTo>
                  <a:lnTo>
                    <a:pt y="131" x="61"/>
                  </a:lnTo>
                  <a:lnTo>
                    <a:pt y="131" x="61"/>
                  </a:lnTo>
                  <a:lnTo>
                    <a:pt y="136" x="61"/>
                  </a:lnTo>
                  <a:lnTo>
                    <a:pt y="136" x="52"/>
                  </a:lnTo>
                  <a:lnTo>
                    <a:pt y="206" x="42"/>
                  </a:lnTo>
                  <a:lnTo>
                    <a:pt y="210" x="37"/>
                  </a:lnTo>
                  <a:lnTo>
                    <a:pt y="210" x="37"/>
                  </a:lnTo>
                  <a:lnTo>
                    <a:pt y="215" x="23"/>
                  </a:lnTo>
                  <a:lnTo>
                    <a:pt y="215" x="14"/>
                  </a:lnTo>
                  <a:lnTo>
                    <a:pt y="215" x="9"/>
                  </a:lnTo>
                  <a:lnTo>
                    <a:pt y="210" x="9"/>
                  </a:lnTo>
                  <a:lnTo>
                    <a:pt y="112" x="0"/>
                  </a:lnTo>
                  <a:lnTo>
                    <a:pt y="103" x="0"/>
                  </a:lnTo>
                  <a:lnTo>
                    <a:pt y="5" x="9"/>
                  </a:lnTo>
                  <a:lnTo>
                    <a:pt y="5" x="9"/>
                  </a:lnTo>
                  <a:lnTo>
                    <a:pt y="0" x="14"/>
                  </a:lnTo>
                  <a:lnTo>
                    <a:pt y="5" x="23"/>
                  </a:lnTo>
                  <a:lnTo>
                    <a:pt y="5" x="37"/>
                  </a:lnTo>
                  <a:lnTo>
                    <a:pt y="5" x="37"/>
                  </a:lnTo>
                  <a:lnTo>
                    <a:pt y="9" x="42"/>
                  </a:lnTo>
                  <a:lnTo>
                    <a:pt y="79" x="52"/>
                  </a:lnTo>
                  <a:lnTo>
                    <a:pt y="79" x="61"/>
                  </a:lnTo>
                  <a:lnTo>
                    <a:pt y="84" x="61"/>
                  </a:lnTo>
                  <a:lnTo>
                    <a:pt y="84" x="61"/>
                  </a:lnTo>
                  <a:lnTo>
                    <a:pt y="84" x="56"/>
                  </a:lnTo>
                  <a:lnTo>
                    <a:pt y="98" x="61"/>
                  </a:lnTo>
                  <a:lnTo>
                    <a:pt y="117" x="61"/>
                  </a:lnTo>
                  <a:close/>
                </a:path>
              </a:pathLst>
            </a:custGeom>
            <a:solidFill>
              <a:srgbClr val="DEEEE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587" name="Shape 8587"/>
            <p:cNvSpPr/>
            <p:nvPr/>
          </p:nvSpPr>
          <p:spPr>
            <a:xfrm>
              <a:off y="2160586" x="2519361"/>
              <a:ext cy="323850" cx="92074"/>
            </a:xfrm>
            <a:custGeom>
              <a:pathLst>
                <a:path w="61" extrusionOk="0" h="215">
                  <a:moveTo>
                    <a:pt y="117" x="61"/>
                  </a:moveTo>
                  <a:lnTo>
                    <a:pt y="131" x="56"/>
                  </a:lnTo>
                  <a:lnTo>
                    <a:pt y="131" x="61"/>
                  </a:lnTo>
                  <a:lnTo>
                    <a:pt y="131" x="61"/>
                  </a:lnTo>
                  <a:lnTo>
                    <a:pt y="136" x="61"/>
                  </a:lnTo>
                  <a:lnTo>
                    <a:pt y="136" x="52"/>
                  </a:lnTo>
                  <a:lnTo>
                    <a:pt y="206" x="42"/>
                  </a:lnTo>
                  <a:lnTo>
                    <a:pt y="210" x="37"/>
                  </a:lnTo>
                  <a:lnTo>
                    <a:pt y="210" x="37"/>
                  </a:lnTo>
                  <a:lnTo>
                    <a:pt y="215" x="23"/>
                  </a:lnTo>
                  <a:lnTo>
                    <a:pt y="215" x="14"/>
                  </a:lnTo>
                  <a:lnTo>
                    <a:pt y="215" x="9"/>
                  </a:lnTo>
                  <a:lnTo>
                    <a:pt y="210" x="9"/>
                  </a:lnTo>
                  <a:lnTo>
                    <a:pt y="112" x="0"/>
                  </a:lnTo>
                  <a:lnTo>
                    <a:pt y="103" x="0"/>
                  </a:lnTo>
                  <a:lnTo>
                    <a:pt y="5" x="9"/>
                  </a:lnTo>
                  <a:lnTo>
                    <a:pt y="5" x="9"/>
                  </a:lnTo>
                  <a:lnTo>
                    <a:pt y="0" x="14"/>
                  </a:lnTo>
                  <a:lnTo>
                    <a:pt y="5" x="23"/>
                  </a:lnTo>
                  <a:lnTo>
                    <a:pt y="5" x="37"/>
                  </a:lnTo>
                  <a:lnTo>
                    <a:pt y="5" x="37"/>
                  </a:lnTo>
                  <a:lnTo>
                    <a:pt y="9" x="42"/>
                  </a:lnTo>
                  <a:lnTo>
                    <a:pt y="79" x="52"/>
                  </a:lnTo>
                  <a:lnTo>
                    <a:pt y="79" x="61"/>
                  </a:lnTo>
                  <a:lnTo>
                    <a:pt y="84" x="61"/>
                  </a:lnTo>
                  <a:lnTo>
                    <a:pt y="84" x="61"/>
                  </a:lnTo>
                  <a:lnTo>
                    <a:pt y="84" x="56"/>
                  </a:lnTo>
                  <a:lnTo>
                    <a:pt y="98" x="61"/>
                  </a:lnTo>
                  <a:lnTo>
                    <a:pt y="117" x="61"/>
                  </a:lnTo>
                </a:path>
              </a:pathLst>
            </a:custGeom>
            <a:noFill/>
            <a:ln w="9525" cap="rnd">
              <a:solidFill>
                <a:srgbClr val="25221E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588" name="Shape 8588"/>
            <p:cNvSpPr/>
            <p:nvPr/>
          </p:nvSpPr>
          <p:spPr>
            <a:xfrm>
              <a:off y="2254250" x="2344736"/>
              <a:ext cy="138112" cx="338136"/>
            </a:xfrm>
            <a:custGeom>
              <a:pathLst>
                <a:path w="225" extrusionOk="0" h="93">
                  <a:moveTo>
                    <a:pt y="42" x="220"/>
                  </a:moveTo>
                  <a:lnTo>
                    <a:pt y="37" x="201"/>
                  </a:lnTo>
                  <a:lnTo>
                    <a:pt y="37" x="173"/>
                  </a:lnTo>
                  <a:lnTo>
                    <a:pt y="37" x="164"/>
                  </a:lnTo>
                  <a:lnTo>
                    <a:pt y="37" x="150"/>
                  </a:lnTo>
                  <a:lnTo>
                    <a:pt y="42" x="42"/>
                  </a:lnTo>
                  <a:lnTo>
                    <a:pt y="4" x="33"/>
                  </a:lnTo>
                  <a:lnTo>
                    <a:pt y="4" x="33"/>
                  </a:lnTo>
                  <a:lnTo>
                    <a:pt y="0" x="28"/>
                  </a:lnTo>
                  <a:lnTo>
                    <a:pt y="0" x="24"/>
                  </a:lnTo>
                  <a:lnTo>
                    <a:pt y="0" x="14"/>
                  </a:lnTo>
                  <a:lnTo>
                    <a:pt y="0" x="14"/>
                  </a:lnTo>
                  <a:lnTo>
                    <a:pt y="0" x="14"/>
                  </a:lnTo>
                  <a:lnTo>
                    <a:pt y="37" x="10"/>
                  </a:lnTo>
                  <a:lnTo>
                    <a:pt y="37" x="10"/>
                  </a:lnTo>
                  <a:lnTo>
                    <a:pt y="46" x="19"/>
                  </a:lnTo>
                  <a:lnTo>
                    <a:pt y="46" x="0"/>
                  </a:lnTo>
                  <a:lnTo>
                    <a:pt y="46" x="0"/>
                  </a:lnTo>
                  <a:lnTo>
                    <a:pt y="46" x="19"/>
                  </a:lnTo>
                  <a:lnTo>
                    <a:pt y="56" x="10"/>
                  </a:lnTo>
                  <a:lnTo>
                    <a:pt y="56" x="10"/>
                  </a:lnTo>
                  <a:lnTo>
                    <a:pt y="93" x="14"/>
                  </a:lnTo>
                  <a:lnTo>
                    <a:pt y="93" x="14"/>
                  </a:lnTo>
                  <a:lnTo>
                    <a:pt y="93" x="14"/>
                  </a:lnTo>
                  <a:lnTo>
                    <a:pt y="93" x="24"/>
                  </a:lnTo>
                  <a:lnTo>
                    <a:pt y="93" x="28"/>
                  </a:lnTo>
                  <a:lnTo>
                    <a:pt y="89" x="33"/>
                  </a:lnTo>
                  <a:lnTo>
                    <a:pt y="89" x="33"/>
                  </a:lnTo>
                  <a:lnTo>
                    <a:pt y="51" x="42"/>
                  </a:lnTo>
                  <a:lnTo>
                    <a:pt y="56" x="150"/>
                  </a:lnTo>
                  <a:lnTo>
                    <a:pt y="56" x="159"/>
                  </a:lnTo>
                  <a:lnTo>
                    <a:pt y="56" x="173"/>
                  </a:lnTo>
                  <a:lnTo>
                    <a:pt y="56" x="201"/>
                  </a:lnTo>
                  <a:lnTo>
                    <a:pt y="51" x="220"/>
                  </a:lnTo>
                  <a:lnTo>
                    <a:pt y="51" x="225"/>
                  </a:lnTo>
                  <a:lnTo>
                    <a:pt y="46" x="225"/>
                  </a:lnTo>
                  <a:lnTo>
                    <a:pt y="46" x="225"/>
                  </a:lnTo>
                  <a:lnTo>
                    <a:pt y="46" x="225"/>
                  </a:lnTo>
                  <a:lnTo>
                    <a:pt y="46" x="225"/>
                  </a:lnTo>
                  <a:lnTo>
                    <a:pt y="46" x="225"/>
                  </a:lnTo>
                  <a:lnTo>
                    <a:pt y="42" x="225"/>
                  </a:lnTo>
                  <a:lnTo>
                    <a:pt y="42" x="220"/>
                  </a:lnTo>
                  <a:close/>
                </a:path>
              </a:pathLst>
            </a:custGeom>
            <a:solidFill>
              <a:srgbClr val="DEEEE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589" name="Shape 8589"/>
            <p:cNvSpPr/>
            <p:nvPr/>
          </p:nvSpPr>
          <p:spPr>
            <a:xfrm>
              <a:off y="2254250" x="2344736"/>
              <a:ext cy="138112" cx="338136"/>
            </a:xfrm>
            <a:custGeom>
              <a:pathLst>
                <a:path w="225" extrusionOk="0" h="93">
                  <a:moveTo>
                    <a:pt y="42" x="220"/>
                  </a:moveTo>
                  <a:lnTo>
                    <a:pt y="37" x="201"/>
                  </a:lnTo>
                  <a:lnTo>
                    <a:pt y="37" x="173"/>
                  </a:lnTo>
                  <a:lnTo>
                    <a:pt y="37" x="164"/>
                  </a:lnTo>
                  <a:lnTo>
                    <a:pt y="37" x="150"/>
                  </a:lnTo>
                  <a:lnTo>
                    <a:pt y="42" x="42"/>
                  </a:lnTo>
                  <a:lnTo>
                    <a:pt y="4" x="33"/>
                  </a:lnTo>
                  <a:lnTo>
                    <a:pt y="4" x="33"/>
                  </a:lnTo>
                  <a:lnTo>
                    <a:pt y="0" x="28"/>
                  </a:lnTo>
                  <a:lnTo>
                    <a:pt y="0" x="24"/>
                  </a:lnTo>
                  <a:lnTo>
                    <a:pt y="0" x="14"/>
                  </a:lnTo>
                  <a:lnTo>
                    <a:pt y="0" x="14"/>
                  </a:lnTo>
                  <a:lnTo>
                    <a:pt y="0" x="14"/>
                  </a:lnTo>
                  <a:lnTo>
                    <a:pt y="37" x="10"/>
                  </a:lnTo>
                  <a:lnTo>
                    <a:pt y="37" x="10"/>
                  </a:lnTo>
                  <a:lnTo>
                    <a:pt y="46" x="19"/>
                  </a:lnTo>
                  <a:lnTo>
                    <a:pt y="46" x="0"/>
                  </a:lnTo>
                  <a:lnTo>
                    <a:pt y="46" x="0"/>
                  </a:lnTo>
                  <a:lnTo>
                    <a:pt y="46" x="19"/>
                  </a:lnTo>
                  <a:lnTo>
                    <a:pt y="56" x="10"/>
                  </a:lnTo>
                  <a:lnTo>
                    <a:pt y="56" x="10"/>
                  </a:lnTo>
                  <a:lnTo>
                    <a:pt y="93" x="14"/>
                  </a:lnTo>
                  <a:lnTo>
                    <a:pt y="93" x="14"/>
                  </a:lnTo>
                  <a:lnTo>
                    <a:pt y="93" x="14"/>
                  </a:lnTo>
                  <a:lnTo>
                    <a:pt y="93" x="24"/>
                  </a:lnTo>
                  <a:lnTo>
                    <a:pt y="93" x="28"/>
                  </a:lnTo>
                  <a:lnTo>
                    <a:pt y="89" x="33"/>
                  </a:lnTo>
                  <a:lnTo>
                    <a:pt y="89" x="33"/>
                  </a:lnTo>
                  <a:lnTo>
                    <a:pt y="51" x="42"/>
                  </a:lnTo>
                  <a:lnTo>
                    <a:pt y="56" x="150"/>
                  </a:lnTo>
                  <a:lnTo>
                    <a:pt y="56" x="159"/>
                  </a:lnTo>
                  <a:lnTo>
                    <a:pt y="56" x="173"/>
                  </a:lnTo>
                  <a:lnTo>
                    <a:pt y="56" x="201"/>
                  </a:lnTo>
                  <a:lnTo>
                    <a:pt y="51" x="220"/>
                  </a:lnTo>
                  <a:lnTo>
                    <a:pt y="51" x="225"/>
                  </a:lnTo>
                  <a:lnTo>
                    <a:pt y="46" x="225"/>
                  </a:lnTo>
                  <a:lnTo>
                    <a:pt y="46" x="225"/>
                  </a:lnTo>
                  <a:lnTo>
                    <a:pt y="46" x="225"/>
                  </a:lnTo>
                  <a:lnTo>
                    <a:pt y="46" x="225"/>
                  </a:lnTo>
                  <a:lnTo>
                    <a:pt y="46" x="225"/>
                  </a:lnTo>
                  <a:lnTo>
                    <a:pt y="42" x="225"/>
                  </a:lnTo>
                  <a:lnTo>
                    <a:pt y="42" x="220"/>
                  </a:lnTo>
                </a:path>
              </a:pathLst>
            </a:custGeom>
            <a:noFill/>
            <a:ln w="9525" cap="rnd">
              <a:solidFill>
                <a:srgbClr val="25221E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590" name="Shape 8590"/>
            <p:cNvSpPr/>
            <p:nvPr/>
          </p:nvSpPr>
          <p:spPr>
            <a:xfrm>
              <a:off y="2308225" x="2549525"/>
              <a:ext cy="30161" cx="69849"/>
            </a:xfrm>
            <a:custGeom>
              <a:pathLst>
                <a:path w="47" extrusionOk="0" h="19">
                  <a:moveTo>
                    <a:pt y="9" x="0"/>
                  </a:moveTo>
                  <a:lnTo>
                    <a:pt y="14" x="9"/>
                  </a:lnTo>
                  <a:lnTo>
                    <a:pt y="19" x="33"/>
                  </a:lnTo>
                  <a:lnTo>
                    <a:pt y="14" x="42"/>
                  </a:lnTo>
                  <a:lnTo>
                    <a:pt y="9" x="47"/>
                  </a:lnTo>
                  <a:lnTo>
                    <a:pt y="5" x="42"/>
                  </a:lnTo>
                  <a:lnTo>
                    <a:pt y="0" x="33"/>
                  </a:lnTo>
                  <a:lnTo>
                    <a:pt y="5" x="9"/>
                  </a:lnTo>
                  <a:lnTo>
                    <a:pt y="9" x="0"/>
                  </a:lnTo>
                  <a:close/>
                </a:path>
              </a:pathLst>
            </a:custGeom>
            <a:solidFill>
              <a:srgbClr val="DEEEE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591" name="Shape 8591"/>
            <p:cNvSpPr/>
            <p:nvPr/>
          </p:nvSpPr>
          <p:spPr>
            <a:xfrm>
              <a:off y="2308225" x="2549525"/>
              <a:ext cy="30161" cx="69849"/>
            </a:xfrm>
            <a:custGeom>
              <a:pathLst>
                <a:path w="47" extrusionOk="0" h="19">
                  <a:moveTo>
                    <a:pt y="9" x="0"/>
                  </a:moveTo>
                  <a:lnTo>
                    <a:pt y="14" x="9"/>
                  </a:lnTo>
                  <a:lnTo>
                    <a:pt y="19" x="33"/>
                  </a:lnTo>
                  <a:lnTo>
                    <a:pt y="14" x="42"/>
                  </a:lnTo>
                  <a:lnTo>
                    <a:pt y="9" x="47"/>
                  </a:lnTo>
                  <a:lnTo>
                    <a:pt y="5" x="42"/>
                  </a:lnTo>
                  <a:lnTo>
                    <a:pt y="0" x="33"/>
                  </a:lnTo>
                  <a:lnTo>
                    <a:pt y="5" x="9"/>
                  </a:lnTo>
                  <a:lnTo>
                    <a:pt y="9" x="0"/>
                  </a:lnTo>
                </a:path>
              </a:pathLst>
            </a:custGeom>
            <a:noFill/>
            <a:ln w="9525" cap="rnd">
              <a:solidFill>
                <a:srgbClr val="25221E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592" name="Shape 8592"/>
            <p:cNvSpPr/>
            <p:nvPr/>
          </p:nvSpPr>
          <p:spPr>
            <a:xfrm>
              <a:off y="5259387" x="2133600"/>
              <a:ext cy="582611" cx="590549"/>
            </a:xfrm>
            <a:custGeom>
              <a:pathLst>
                <a:path w="393" extrusionOk="0" h="388">
                  <a:moveTo>
                    <a:pt y="388" x="393"/>
                  </a:moveTo>
                  <a:lnTo>
                    <a:pt y="388" x="393"/>
                  </a:lnTo>
                  <a:lnTo>
                    <a:pt y="388" x="393"/>
                  </a:lnTo>
                  <a:lnTo>
                    <a:pt y="383" x="351"/>
                  </a:lnTo>
                  <a:lnTo>
                    <a:pt y="379" x="313"/>
                  </a:lnTo>
                  <a:lnTo>
                    <a:pt y="369" x="276"/>
                  </a:lnTo>
                  <a:lnTo>
                    <a:pt y="355" x="243"/>
                  </a:lnTo>
                  <a:lnTo>
                    <a:pt y="341" x="206"/>
                  </a:lnTo>
                  <a:lnTo>
                    <a:pt y="323" x="178"/>
                  </a:lnTo>
                  <a:lnTo>
                    <a:pt y="299" x="145"/>
                  </a:lnTo>
                  <a:lnTo>
                    <a:pt y="276" x="117"/>
                  </a:lnTo>
                  <a:lnTo>
                    <a:pt y="248" x="94"/>
                  </a:lnTo>
                  <a:lnTo>
                    <a:pt y="215" x="70"/>
                  </a:lnTo>
                  <a:lnTo>
                    <a:pt y="187" x="52"/>
                  </a:lnTo>
                  <a:lnTo>
                    <a:pt y="150" x="33"/>
                  </a:lnTo>
                  <a:lnTo>
                    <a:pt y="117" x="19"/>
                  </a:lnTo>
                  <a:lnTo>
                    <a:pt y="80" x="9"/>
                  </a:lnTo>
                  <a:lnTo>
                    <a:pt y="42" x="5"/>
                  </a:lnTo>
                  <a:lnTo>
                    <a:pt y="0" x="0"/>
                  </a:lnTo>
                </a:path>
              </a:pathLst>
            </a:custGeom>
            <a:noFill/>
            <a:ln w="30150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593" name="Shape 8593"/>
            <p:cNvSpPr/>
            <p:nvPr/>
          </p:nvSpPr>
          <p:spPr>
            <a:xfrm>
              <a:off y="2686050" x="1979611"/>
              <a:ext cy="92074" cx="317500"/>
            </a:xfrm>
            <a:custGeom>
              <a:pathLst>
                <a:path w="211" extrusionOk="0" h="61">
                  <a:moveTo>
                    <a:pt y="0" x="98"/>
                  </a:moveTo>
                  <a:lnTo>
                    <a:pt y="5" x="84"/>
                  </a:lnTo>
                  <a:lnTo>
                    <a:pt y="0" x="84"/>
                  </a:lnTo>
                  <a:lnTo>
                    <a:pt y="0" x="80"/>
                  </a:lnTo>
                  <a:lnTo>
                    <a:pt y="0" x="80"/>
                  </a:lnTo>
                  <a:lnTo>
                    <a:pt y="10" x="80"/>
                  </a:lnTo>
                  <a:lnTo>
                    <a:pt y="19" x="10"/>
                  </a:lnTo>
                  <a:lnTo>
                    <a:pt y="24" x="5"/>
                  </a:lnTo>
                  <a:lnTo>
                    <a:pt y="24" x="5"/>
                  </a:lnTo>
                  <a:lnTo>
                    <a:pt y="38" x="0"/>
                  </a:lnTo>
                  <a:lnTo>
                    <a:pt y="47" x="0"/>
                  </a:lnTo>
                  <a:lnTo>
                    <a:pt y="52" x="0"/>
                  </a:lnTo>
                  <a:lnTo>
                    <a:pt y="52" x="5"/>
                  </a:lnTo>
                  <a:lnTo>
                    <a:pt y="61" x="98"/>
                  </a:lnTo>
                  <a:lnTo>
                    <a:pt y="61" x="112"/>
                  </a:lnTo>
                  <a:lnTo>
                    <a:pt y="52" x="211"/>
                  </a:lnTo>
                  <a:lnTo>
                    <a:pt y="52" x="211"/>
                  </a:lnTo>
                  <a:lnTo>
                    <a:pt y="47" x="211"/>
                  </a:lnTo>
                  <a:lnTo>
                    <a:pt y="38" x="211"/>
                  </a:lnTo>
                  <a:lnTo>
                    <a:pt y="24" x="211"/>
                  </a:lnTo>
                  <a:lnTo>
                    <a:pt y="24" x="211"/>
                  </a:lnTo>
                  <a:lnTo>
                    <a:pt y="19" x="206"/>
                  </a:lnTo>
                  <a:lnTo>
                    <a:pt y="10" x="136"/>
                  </a:lnTo>
                  <a:lnTo>
                    <a:pt y="0" x="136"/>
                  </a:lnTo>
                  <a:lnTo>
                    <a:pt y="0" x="131"/>
                  </a:lnTo>
                  <a:lnTo>
                    <a:pt y="0" x="131"/>
                  </a:lnTo>
                  <a:lnTo>
                    <a:pt y="5" x="131"/>
                  </a:lnTo>
                  <a:lnTo>
                    <a:pt y="0" x="117"/>
                  </a:lnTo>
                  <a:lnTo>
                    <a:pt y="0" x="98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594" name="Shape 8594"/>
            <p:cNvSpPr/>
            <p:nvPr/>
          </p:nvSpPr>
          <p:spPr>
            <a:xfrm>
              <a:off y="2686050" x="1979611"/>
              <a:ext cy="92074" cx="317500"/>
            </a:xfrm>
            <a:custGeom>
              <a:pathLst>
                <a:path w="211" extrusionOk="0" h="61">
                  <a:moveTo>
                    <a:pt y="0" x="98"/>
                  </a:moveTo>
                  <a:lnTo>
                    <a:pt y="5" x="84"/>
                  </a:lnTo>
                  <a:lnTo>
                    <a:pt y="0" x="84"/>
                  </a:lnTo>
                  <a:lnTo>
                    <a:pt y="0" x="80"/>
                  </a:lnTo>
                  <a:lnTo>
                    <a:pt y="0" x="80"/>
                  </a:lnTo>
                  <a:lnTo>
                    <a:pt y="10" x="80"/>
                  </a:lnTo>
                  <a:lnTo>
                    <a:pt y="19" x="10"/>
                  </a:lnTo>
                  <a:lnTo>
                    <a:pt y="24" x="5"/>
                  </a:lnTo>
                  <a:lnTo>
                    <a:pt y="24" x="5"/>
                  </a:lnTo>
                  <a:lnTo>
                    <a:pt y="38" x="0"/>
                  </a:lnTo>
                  <a:lnTo>
                    <a:pt y="47" x="0"/>
                  </a:lnTo>
                  <a:lnTo>
                    <a:pt y="52" x="0"/>
                  </a:lnTo>
                  <a:lnTo>
                    <a:pt y="52" x="5"/>
                  </a:lnTo>
                  <a:lnTo>
                    <a:pt y="61" x="98"/>
                  </a:lnTo>
                  <a:lnTo>
                    <a:pt y="61" x="112"/>
                  </a:lnTo>
                  <a:lnTo>
                    <a:pt y="52" x="211"/>
                  </a:lnTo>
                  <a:lnTo>
                    <a:pt y="52" x="211"/>
                  </a:lnTo>
                  <a:lnTo>
                    <a:pt y="47" x="211"/>
                  </a:lnTo>
                  <a:lnTo>
                    <a:pt y="38" x="211"/>
                  </a:lnTo>
                  <a:lnTo>
                    <a:pt y="24" x="211"/>
                  </a:lnTo>
                  <a:lnTo>
                    <a:pt y="24" x="211"/>
                  </a:lnTo>
                  <a:lnTo>
                    <a:pt y="19" x="206"/>
                  </a:lnTo>
                  <a:lnTo>
                    <a:pt y="10" x="136"/>
                  </a:lnTo>
                  <a:lnTo>
                    <a:pt y="0" x="136"/>
                  </a:lnTo>
                  <a:lnTo>
                    <a:pt y="0" x="131"/>
                  </a:lnTo>
                  <a:lnTo>
                    <a:pt y="0" x="131"/>
                  </a:lnTo>
                  <a:lnTo>
                    <a:pt y="5" x="131"/>
                  </a:lnTo>
                  <a:lnTo>
                    <a:pt y="0" x="117"/>
                  </a:lnTo>
                  <a:lnTo>
                    <a:pt y="0" x="98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595" name="Shape 8595"/>
            <p:cNvSpPr/>
            <p:nvPr/>
          </p:nvSpPr>
          <p:spPr>
            <a:xfrm>
              <a:off y="2617786" x="2070100"/>
              <a:ext cy="336549" cx="141286"/>
            </a:xfrm>
            <a:custGeom>
              <a:pathLst>
                <a:path w="94" extrusionOk="0" h="224">
                  <a:moveTo>
                    <a:pt y="4" x="51"/>
                  </a:moveTo>
                  <a:lnTo>
                    <a:pt y="23" x="51"/>
                  </a:lnTo>
                  <a:lnTo>
                    <a:pt y="51" x="56"/>
                  </a:lnTo>
                  <a:lnTo>
                    <a:pt y="65" x="56"/>
                  </a:lnTo>
                  <a:lnTo>
                    <a:pt y="74" x="56"/>
                  </a:lnTo>
                  <a:lnTo>
                    <a:pt y="182" x="47"/>
                  </a:lnTo>
                  <a:lnTo>
                    <a:pt y="191" x="89"/>
                  </a:lnTo>
                  <a:lnTo>
                    <a:pt y="191" x="89"/>
                  </a:lnTo>
                  <a:lnTo>
                    <a:pt y="196" x="89"/>
                  </a:lnTo>
                  <a:lnTo>
                    <a:pt y="201" x="94"/>
                  </a:lnTo>
                  <a:lnTo>
                    <a:pt y="210" x="94"/>
                  </a:lnTo>
                  <a:lnTo>
                    <a:pt y="210" x="94"/>
                  </a:lnTo>
                  <a:lnTo>
                    <a:pt y="210" x="89"/>
                  </a:lnTo>
                  <a:lnTo>
                    <a:pt y="215" x="56"/>
                  </a:lnTo>
                  <a:lnTo>
                    <a:pt y="215" x="56"/>
                  </a:lnTo>
                  <a:lnTo>
                    <a:pt y="205" x="47"/>
                  </a:lnTo>
                  <a:lnTo>
                    <a:pt y="224" x="47"/>
                  </a:lnTo>
                  <a:lnTo>
                    <a:pt y="224" x="47"/>
                  </a:lnTo>
                  <a:lnTo>
                    <a:pt y="205" x="42"/>
                  </a:lnTo>
                  <a:lnTo>
                    <a:pt y="215" x="37"/>
                  </a:lnTo>
                  <a:lnTo>
                    <a:pt y="215" x="37"/>
                  </a:lnTo>
                  <a:lnTo>
                    <a:pt y="210" x="0"/>
                  </a:lnTo>
                  <a:lnTo>
                    <a:pt y="210" x="0"/>
                  </a:lnTo>
                  <a:lnTo>
                    <a:pt y="210" x="0"/>
                  </a:lnTo>
                  <a:lnTo>
                    <a:pt y="201" x="0"/>
                  </a:lnTo>
                  <a:lnTo>
                    <a:pt y="196" x="0"/>
                  </a:lnTo>
                  <a:lnTo>
                    <a:pt y="191" x="0"/>
                  </a:lnTo>
                  <a:lnTo>
                    <a:pt y="191" x="5"/>
                  </a:lnTo>
                  <a:lnTo>
                    <a:pt y="182" x="42"/>
                  </a:lnTo>
                  <a:lnTo>
                    <a:pt y="74" x="37"/>
                  </a:lnTo>
                  <a:lnTo>
                    <a:pt y="65" x="37"/>
                  </a:lnTo>
                  <a:lnTo>
                    <a:pt y="51" x="37"/>
                  </a:lnTo>
                  <a:lnTo>
                    <a:pt y="23" x="37"/>
                  </a:lnTo>
                  <a:lnTo>
                    <a:pt y="4" x="42"/>
                  </a:lnTo>
                  <a:lnTo>
                    <a:pt y="0" x="42"/>
                  </a:lnTo>
                  <a:lnTo>
                    <a:pt y="0" x="47"/>
                  </a:lnTo>
                  <a:lnTo>
                    <a:pt y="0" x="47"/>
                  </a:lnTo>
                  <a:lnTo>
                    <a:pt y="0" x="47"/>
                  </a:lnTo>
                  <a:lnTo>
                    <a:pt y="0" x="47"/>
                  </a:lnTo>
                  <a:lnTo>
                    <a:pt y="0" x="47"/>
                  </a:lnTo>
                  <a:lnTo>
                    <a:pt y="0" x="47"/>
                  </a:lnTo>
                  <a:lnTo>
                    <a:pt y="4" x="51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596" name="Shape 8596"/>
            <p:cNvSpPr/>
            <p:nvPr/>
          </p:nvSpPr>
          <p:spPr>
            <a:xfrm>
              <a:off y="2617786" x="2070100"/>
              <a:ext cy="336549" cx="141286"/>
            </a:xfrm>
            <a:custGeom>
              <a:pathLst>
                <a:path w="94" extrusionOk="0" h="224">
                  <a:moveTo>
                    <a:pt y="4" x="51"/>
                  </a:moveTo>
                  <a:lnTo>
                    <a:pt y="23" x="51"/>
                  </a:lnTo>
                  <a:lnTo>
                    <a:pt y="51" x="56"/>
                  </a:lnTo>
                  <a:lnTo>
                    <a:pt y="65" x="56"/>
                  </a:lnTo>
                  <a:lnTo>
                    <a:pt y="74" x="56"/>
                  </a:lnTo>
                  <a:lnTo>
                    <a:pt y="182" x="47"/>
                  </a:lnTo>
                  <a:lnTo>
                    <a:pt y="191" x="89"/>
                  </a:lnTo>
                  <a:lnTo>
                    <a:pt y="191" x="89"/>
                  </a:lnTo>
                  <a:lnTo>
                    <a:pt y="196" x="89"/>
                  </a:lnTo>
                  <a:lnTo>
                    <a:pt y="201" x="94"/>
                  </a:lnTo>
                  <a:lnTo>
                    <a:pt y="210" x="94"/>
                  </a:lnTo>
                  <a:lnTo>
                    <a:pt y="210" x="94"/>
                  </a:lnTo>
                  <a:lnTo>
                    <a:pt y="210" x="89"/>
                  </a:lnTo>
                  <a:lnTo>
                    <a:pt y="215" x="56"/>
                  </a:lnTo>
                  <a:lnTo>
                    <a:pt y="215" x="56"/>
                  </a:lnTo>
                  <a:lnTo>
                    <a:pt y="205" x="47"/>
                  </a:lnTo>
                  <a:lnTo>
                    <a:pt y="224" x="47"/>
                  </a:lnTo>
                  <a:lnTo>
                    <a:pt y="224" x="47"/>
                  </a:lnTo>
                  <a:lnTo>
                    <a:pt y="205" x="42"/>
                  </a:lnTo>
                  <a:lnTo>
                    <a:pt y="215" x="37"/>
                  </a:lnTo>
                  <a:lnTo>
                    <a:pt y="215" x="37"/>
                  </a:lnTo>
                  <a:lnTo>
                    <a:pt y="210" x="0"/>
                  </a:lnTo>
                  <a:lnTo>
                    <a:pt y="210" x="0"/>
                  </a:lnTo>
                  <a:lnTo>
                    <a:pt y="210" x="0"/>
                  </a:lnTo>
                  <a:lnTo>
                    <a:pt y="201" x="0"/>
                  </a:lnTo>
                  <a:lnTo>
                    <a:pt y="196" x="0"/>
                  </a:lnTo>
                  <a:lnTo>
                    <a:pt y="191" x="0"/>
                  </a:lnTo>
                  <a:lnTo>
                    <a:pt y="191" x="5"/>
                  </a:lnTo>
                  <a:lnTo>
                    <a:pt y="182" x="42"/>
                  </a:lnTo>
                  <a:lnTo>
                    <a:pt y="74" x="37"/>
                  </a:lnTo>
                  <a:lnTo>
                    <a:pt y="65" x="37"/>
                  </a:lnTo>
                  <a:lnTo>
                    <a:pt y="51" x="37"/>
                  </a:lnTo>
                  <a:lnTo>
                    <a:pt y="23" x="37"/>
                  </a:lnTo>
                  <a:lnTo>
                    <a:pt y="4" x="42"/>
                  </a:lnTo>
                  <a:lnTo>
                    <a:pt y="0" x="42"/>
                  </a:lnTo>
                  <a:lnTo>
                    <a:pt y="0" x="47"/>
                  </a:lnTo>
                  <a:lnTo>
                    <a:pt y="0" x="47"/>
                  </a:lnTo>
                  <a:lnTo>
                    <a:pt y="0" x="47"/>
                  </a:lnTo>
                  <a:lnTo>
                    <a:pt y="0" x="47"/>
                  </a:lnTo>
                  <a:lnTo>
                    <a:pt y="0" x="47"/>
                  </a:lnTo>
                  <a:lnTo>
                    <a:pt y="0" x="47"/>
                  </a:lnTo>
                  <a:lnTo>
                    <a:pt y="4" x="51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597" name="Shape 8597"/>
            <p:cNvSpPr/>
            <p:nvPr/>
          </p:nvSpPr>
          <p:spPr>
            <a:xfrm>
              <a:off y="2681286" x="2127250"/>
              <a:ext cy="68262" cx="26986"/>
            </a:xfrm>
            <a:custGeom>
              <a:pathLst>
                <a:path w="19" extrusionOk="0" h="46">
                  <a:moveTo>
                    <a:pt y="46" x="10"/>
                  </a:moveTo>
                  <a:lnTo>
                    <a:pt y="37" x="0"/>
                  </a:lnTo>
                  <a:lnTo>
                    <a:pt y="14" x="0"/>
                  </a:lnTo>
                  <a:lnTo>
                    <a:pt y="4" x="5"/>
                  </a:lnTo>
                  <a:lnTo>
                    <a:pt y="0" x="10"/>
                  </a:lnTo>
                  <a:lnTo>
                    <a:pt y="4" x="14"/>
                  </a:lnTo>
                  <a:lnTo>
                    <a:pt y="14" x="19"/>
                  </a:lnTo>
                  <a:lnTo>
                    <a:pt y="37" x="14"/>
                  </a:lnTo>
                  <a:lnTo>
                    <a:pt y="46" x="10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598" name="Shape 8598"/>
            <p:cNvSpPr/>
            <p:nvPr/>
          </p:nvSpPr>
          <p:spPr>
            <a:xfrm>
              <a:off y="2681286" x="2127250"/>
              <a:ext cy="68262" cx="26986"/>
            </a:xfrm>
            <a:custGeom>
              <a:pathLst>
                <a:path w="19" extrusionOk="0" h="46">
                  <a:moveTo>
                    <a:pt y="46" x="10"/>
                  </a:moveTo>
                  <a:lnTo>
                    <a:pt y="37" x="0"/>
                  </a:lnTo>
                  <a:lnTo>
                    <a:pt y="14" x="0"/>
                  </a:lnTo>
                  <a:lnTo>
                    <a:pt y="4" x="5"/>
                  </a:lnTo>
                  <a:lnTo>
                    <a:pt y="0" x="10"/>
                  </a:lnTo>
                  <a:lnTo>
                    <a:pt y="4" x="14"/>
                  </a:lnTo>
                  <a:lnTo>
                    <a:pt y="14" x="19"/>
                  </a:lnTo>
                  <a:lnTo>
                    <a:pt y="37" x="14"/>
                  </a:lnTo>
                  <a:lnTo>
                    <a:pt y="46" x="1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599" name="Shape 8599"/>
            <p:cNvSpPr/>
            <p:nvPr/>
          </p:nvSpPr>
          <p:spPr>
            <a:xfrm>
              <a:off y="2706686" x="2792411"/>
              <a:ext cy="93662" cx="317500"/>
            </a:xfrm>
            <a:custGeom>
              <a:pathLst>
                <a:path w="211" extrusionOk="0" h="61">
                  <a:moveTo>
                    <a:pt y="61" x="98"/>
                  </a:moveTo>
                  <a:lnTo>
                    <a:pt y="52" x="84"/>
                  </a:lnTo>
                  <a:lnTo>
                    <a:pt y="57" x="84"/>
                  </a:lnTo>
                  <a:lnTo>
                    <a:pt y="61" x="80"/>
                  </a:lnTo>
                  <a:lnTo>
                    <a:pt y="57" x="80"/>
                  </a:lnTo>
                  <a:lnTo>
                    <a:pt y="52" x="80"/>
                  </a:lnTo>
                  <a:lnTo>
                    <a:pt y="38" x="5"/>
                  </a:lnTo>
                  <a:lnTo>
                    <a:pt y="38" x="5"/>
                  </a:lnTo>
                  <a:lnTo>
                    <a:pt y="33" x="5"/>
                  </a:lnTo>
                  <a:lnTo>
                    <a:pt y="24" x="0"/>
                  </a:lnTo>
                  <a:lnTo>
                    <a:pt y="10" x="0"/>
                  </a:lnTo>
                  <a:lnTo>
                    <a:pt y="10" x="0"/>
                  </a:lnTo>
                  <a:lnTo>
                    <a:pt y="10" x="0"/>
                  </a:lnTo>
                  <a:lnTo>
                    <a:pt y="0" x="98"/>
                  </a:lnTo>
                  <a:lnTo>
                    <a:pt y="0" x="112"/>
                  </a:lnTo>
                  <a:lnTo>
                    <a:pt y="10" x="211"/>
                  </a:lnTo>
                  <a:lnTo>
                    <a:pt y="10" x="211"/>
                  </a:lnTo>
                  <a:lnTo>
                    <a:pt y="10" x="211"/>
                  </a:lnTo>
                  <a:lnTo>
                    <a:pt y="24" x="211"/>
                  </a:lnTo>
                  <a:lnTo>
                    <a:pt y="33" x="211"/>
                  </a:lnTo>
                  <a:lnTo>
                    <a:pt y="38" x="206"/>
                  </a:lnTo>
                  <a:lnTo>
                    <a:pt y="38" x="206"/>
                  </a:lnTo>
                  <a:lnTo>
                    <a:pt y="52" x="131"/>
                  </a:lnTo>
                  <a:lnTo>
                    <a:pt y="57" x="131"/>
                  </a:lnTo>
                  <a:lnTo>
                    <a:pt y="61" x="131"/>
                  </a:lnTo>
                  <a:lnTo>
                    <a:pt y="57" x="131"/>
                  </a:lnTo>
                  <a:lnTo>
                    <a:pt y="52" x="131"/>
                  </a:lnTo>
                  <a:lnTo>
                    <a:pt y="61" x="117"/>
                  </a:lnTo>
                  <a:lnTo>
                    <a:pt y="61" x="98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600" name="Shape 8600"/>
            <p:cNvSpPr/>
            <p:nvPr/>
          </p:nvSpPr>
          <p:spPr>
            <a:xfrm>
              <a:off y="2706686" x="2792411"/>
              <a:ext cy="93662" cx="317500"/>
            </a:xfrm>
            <a:custGeom>
              <a:pathLst>
                <a:path w="211" extrusionOk="0" h="61">
                  <a:moveTo>
                    <a:pt y="61" x="98"/>
                  </a:moveTo>
                  <a:lnTo>
                    <a:pt y="52" x="84"/>
                  </a:lnTo>
                  <a:lnTo>
                    <a:pt y="57" x="84"/>
                  </a:lnTo>
                  <a:lnTo>
                    <a:pt y="61" x="80"/>
                  </a:lnTo>
                  <a:lnTo>
                    <a:pt y="57" x="80"/>
                  </a:lnTo>
                  <a:lnTo>
                    <a:pt y="52" x="80"/>
                  </a:lnTo>
                  <a:lnTo>
                    <a:pt y="38" x="5"/>
                  </a:lnTo>
                  <a:lnTo>
                    <a:pt y="38" x="5"/>
                  </a:lnTo>
                  <a:lnTo>
                    <a:pt y="33" x="5"/>
                  </a:lnTo>
                  <a:lnTo>
                    <a:pt y="24" x="0"/>
                  </a:lnTo>
                  <a:lnTo>
                    <a:pt y="10" x="0"/>
                  </a:lnTo>
                  <a:lnTo>
                    <a:pt y="10" x="0"/>
                  </a:lnTo>
                  <a:lnTo>
                    <a:pt y="10" x="0"/>
                  </a:lnTo>
                  <a:lnTo>
                    <a:pt y="0" x="98"/>
                  </a:lnTo>
                  <a:lnTo>
                    <a:pt y="0" x="112"/>
                  </a:lnTo>
                  <a:lnTo>
                    <a:pt y="10" x="211"/>
                  </a:lnTo>
                  <a:lnTo>
                    <a:pt y="10" x="211"/>
                  </a:lnTo>
                  <a:lnTo>
                    <a:pt y="10" x="211"/>
                  </a:lnTo>
                  <a:lnTo>
                    <a:pt y="24" x="211"/>
                  </a:lnTo>
                  <a:lnTo>
                    <a:pt y="33" x="211"/>
                  </a:lnTo>
                  <a:lnTo>
                    <a:pt y="38" x="206"/>
                  </a:lnTo>
                  <a:lnTo>
                    <a:pt y="38" x="206"/>
                  </a:lnTo>
                  <a:lnTo>
                    <a:pt y="52" x="131"/>
                  </a:lnTo>
                  <a:lnTo>
                    <a:pt y="57" x="131"/>
                  </a:lnTo>
                  <a:lnTo>
                    <a:pt y="61" x="131"/>
                  </a:lnTo>
                  <a:lnTo>
                    <a:pt y="57" x="131"/>
                  </a:lnTo>
                  <a:lnTo>
                    <a:pt y="52" x="131"/>
                  </a:lnTo>
                  <a:lnTo>
                    <a:pt y="61" x="117"/>
                  </a:lnTo>
                  <a:lnTo>
                    <a:pt y="61" x="98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601" name="Shape 8601"/>
            <p:cNvSpPr/>
            <p:nvPr/>
          </p:nvSpPr>
          <p:spPr>
            <a:xfrm>
              <a:off y="2527300" x="2884486"/>
              <a:ext cy="342899" cx="133349"/>
            </a:xfrm>
            <a:custGeom>
              <a:pathLst>
                <a:path w="89" extrusionOk="0" h="229">
                  <a:moveTo>
                    <a:pt y="220" x="51"/>
                  </a:moveTo>
                  <a:lnTo>
                    <a:pt y="201" x="51"/>
                  </a:lnTo>
                  <a:lnTo>
                    <a:pt y="178" x="56"/>
                  </a:lnTo>
                  <a:lnTo>
                    <a:pt y="164" x="56"/>
                  </a:lnTo>
                  <a:lnTo>
                    <a:pt y="154" x="51"/>
                  </a:lnTo>
                  <a:lnTo>
                    <a:pt y="42" x="47"/>
                  </a:lnTo>
                  <a:lnTo>
                    <a:pt y="33" x="89"/>
                  </a:lnTo>
                  <a:lnTo>
                    <a:pt y="33" x="89"/>
                  </a:lnTo>
                  <a:lnTo>
                    <a:pt y="33" x="89"/>
                  </a:lnTo>
                  <a:lnTo>
                    <a:pt y="23" x="89"/>
                  </a:lnTo>
                  <a:lnTo>
                    <a:pt y="19" x="89"/>
                  </a:lnTo>
                  <a:lnTo>
                    <a:pt y="14" x="89"/>
                  </a:lnTo>
                  <a:lnTo>
                    <a:pt y="14" x="89"/>
                  </a:lnTo>
                  <a:lnTo>
                    <a:pt y="14" x="56"/>
                  </a:lnTo>
                  <a:lnTo>
                    <a:pt y="14" x="51"/>
                  </a:lnTo>
                  <a:lnTo>
                    <a:pt y="23" x="47"/>
                  </a:lnTo>
                  <a:lnTo>
                    <a:pt y="0" x="47"/>
                  </a:lnTo>
                  <a:lnTo>
                    <a:pt y="0" x="47"/>
                  </a:lnTo>
                  <a:lnTo>
                    <a:pt y="23" x="42"/>
                  </a:lnTo>
                  <a:lnTo>
                    <a:pt y="14" x="37"/>
                  </a:lnTo>
                  <a:lnTo>
                    <a:pt y="14" x="33"/>
                  </a:lnTo>
                  <a:lnTo>
                    <a:pt y="14" x="0"/>
                  </a:lnTo>
                  <a:lnTo>
                    <a:pt y="14" x="0"/>
                  </a:lnTo>
                  <a:lnTo>
                    <a:pt y="19" x="0"/>
                  </a:lnTo>
                  <a:lnTo>
                    <a:pt y="23" x="0"/>
                  </a:lnTo>
                  <a:lnTo>
                    <a:pt y="33" x="0"/>
                  </a:lnTo>
                  <a:lnTo>
                    <a:pt y="33" x="0"/>
                  </a:lnTo>
                  <a:lnTo>
                    <a:pt y="33" x="5"/>
                  </a:lnTo>
                  <a:lnTo>
                    <a:pt y="42" x="42"/>
                  </a:lnTo>
                  <a:lnTo>
                    <a:pt y="154" x="37"/>
                  </a:lnTo>
                  <a:lnTo>
                    <a:pt y="164" x="37"/>
                  </a:lnTo>
                  <a:lnTo>
                    <a:pt y="178" x="37"/>
                  </a:lnTo>
                  <a:lnTo>
                    <a:pt y="201" x="37"/>
                  </a:lnTo>
                  <a:lnTo>
                    <a:pt y="220" x="42"/>
                  </a:lnTo>
                  <a:lnTo>
                    <a:pt y="224" x="42"/>
                  </a:lnTo>
                  <a:lnTo>
                    <a:pt y="229" x="47"/>
                  </a:lnTo>
                  <a:lnTo>
                    <a:pt y="229" x="47"/>
                  </a:lnTo>
                  <a:lnTo>
                    <a:pt y="229" x="47"/>
                  </a:lnTo>
                  <a:lnTo>
                    <a:pt y="229" x="47"/>
                  </a:lnTo>
                  <a:lnTo>
                    <a:pt y="229" x="47"/>
                  </a:lnTo>
                  <a:lnTo>
                    <a:pt y="224" x="47"/>
                  </a:lnTo>
                  <a:lnTo>
                    <a:pt y="220" x="51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602" name="Shape 8602"/>
            <p:cNvSpPr/>
            <p:nvPr/>
          </p:nvSpPr>
          <p:spPr>
            <a:xfrm>
              <a:off y="2527300" x="2884486"/>
              <a:ext cy="342899" cx="133349"/>
            </a:xfrm>
            <a:custGeom>
              <a:pathLst>
                <a:path w="89" extrusionOk="0" h="229">
                  <a:moveTo>
                    <a:pt y="220" x="51"/>
                  </a:moveTo>
                  <a:lnTo>
                    <a:pt y="201" x="51"/>
                  </a:lnTo>
                  <a:lnTo>
                    <a:pt y="178" x="56"/>
                  </a:lnTo>
                  <a:lnTo>
                    <a:pt y="164" x="56"/>
                  </a:lnTo>
                  <a:lnTo>
                    <a:pt y="154" x="51"/>
                  </a:lnTo>
                  <a:lnTo>
                    <a:pt y="42" x="47"/>
                  </a:lnTo>
                  <a:lnTo>
                    <a:pt y="33" x="89"/>
                  </a:lnTo>
                  <a:lnTo>
                    <a:pt y="33" x="89"/>
                  </a:lnTo>
                  <a:lnTo>
                    <a:pt y="33" x="89"/>
                  </a:lnTo>
                  <a:lnTo>
                    <a:pt y="23" x="89"/>
                  </a:lnTo>
                  <a:lnTo>
                    <a:pt y="19" x="89"/>
                  </a:lnTo>
                  <a:lnTo>
                    <a:pt y="14" x="89"/>
                  </a:lnTo>
                  <a:lnTo>
                    <a:pt y="14" x="89"/>
                  </a:lnTo>
                  <a:lnTo>
                    <a:pt y="14" x="56"/>
                  </a:lnTo>
                  <a:lnTo>
                    <a:pt y="14" x="51"/>
                  </a:lnTo>
                  <a:lnTo>
                    <a:pt y="23" x="47"/>
                  </a:lnTo>
                  <a:lnTo>
                    <a:pt y="0" x="47"/>
                  </a:lnTo>
                  <a:lnTo>
                    <a:pt y="0" x="47"/>
                  </a:lnTo>
                  <a:lnTo>
                    <a:pt y="23" x="42"/>
                  </a:lnTo>
                  <a:lnTo>
                    <a:pt y="14" x="37"/>
                  </a:lnTo>
                  <a:lnTo>
                    <a:pt y="14" x="33"/>
                  </a:lnTo>
                  <a:lnTo>
                    <a:pt y="14" x="0"/>
                  </a:lnTo>
                  <a:lnTo>
                    <a:pt y="14" x="0"/>
                  </a:lnTo>
                  <a:lnTo>
                    <a:pt y="19" x="0"/>
                  </a:lnTo>
                  <a:lnTo>
                    <a:pt y="23" x="0"/>
                  </a:lnTo>
                  <a:lnTo>
                    <a:pt y="33" x="0"/>
                  </a:lnTo>
                  <a:lnTo>
                    <a:pt y="33" x="0"/>
                  </a:lnTo>
                  <a:lnTo>
                    <a:pt y="33" x="5"/>
                  </a:lnTo>
                  <a:lnTo>
                    <a:pt y="42" x="42"/>
                  </a:lnTo>
                  <a:lnTo>
                    <a:pt y="154" x="37"/>
                  </a:lnTo>
                  <a:lnTo>
                    <a:pt y="164" x="37"/>
                  </a:lnTo>
                  <a:lnTo>
                    <a:pt y="178" x="37"/>
                  </a:lnTo>
                  <a:lnTo>
                    <a:pt y="201" x="37"/>
                  </a:lnTo>
                  <a:lnTo>
                    <a:pt y="220" x="42"/>
                  </a:lnTo>
                  <a:lnTo>
                    <a:pt y="224" x="42"/>
                  </a:lnTo>
                  <a:lnTo>
                    <a:pt y="229" x="47"/>
                  </a:lnTo>
                  <a:lnTo>
                    <a:pt y="229" x="47"/>
                  </a:lnTo>
                  <a:lnTo>
                    <a:pt y="229" x="47"/>
                  </a:lnTo>
                  <a:lnTo>
                    <a:pt y="229" x="47"/>
                  </a:lnTo>
                  <a:lnTo>
                    <a:pt y="229" x="47"/>
                  </a:lnTo>
                  <a:lnTo>
                    <a:pt y="224" x="47"/>
                  </a:lnTo>
                  <a:lnTo>
                    <a:pt y="220" x="51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603" name="Shape 8603"/>
            <p:cNvSpPr/>
            <p:nvPr/>
          </p:nvSpPr>
          <p:spPr>
            <a:xfrm>
              <a:off y="2728911" x="2940050"/>
              <a:ext cy="77787" cx="20636"/>
            </a:xfrm>
            <a:custGeom>
              <a:pathLst>
                <a:path w="14" extrusionOk="0" h="52">
                  <a:moveTo>
                    <a:pt y="0" x="10"/>
                  </a:moveTo>
                  <a:lnTo>
                    <a:pt y="14" x="0"/>
                  </a:lnTo>
                  <a:lnTo>
                    <a:pt y="33" x="0"/>
                  </a:lnTo>
                  <a:lnTo>
                    <a:pt y="47" x="0"/>
                  </a:lnTo>
                  <a:lnTo>
                    <a:pt y="52" x="10"/>
                  </a:lnTo>
                  <a:lnTo>
                    <a:pt y="47" x="14"/>
                  </a:lnTo>
                  <a:lnTo>
                    <a:pt y="33" x="14"/>
                  </a:lnTo>
                  <a:lnTo>
                    <a:pt y="14" x="14"/>
                  </a:lnTo>
                  <a:lnTo>
                    <a:pt y="0" x="10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8604" name="Shape 8604"/>
            <p:cNvSpPr/>
            <p:nvPr/>
          </p:nvSpPr>
          <p:spPr>
            <a:xfrm>
              <a:off y="2728911" x="2940050"/>
              <a:ext cy="77787" cx="20636"/>
            </a:xfrm>
            <a:custGeom>
              <a:pathLst>
                <a:path w="14" extrusionOk="0" h="52">
                  <a:moveTo>
                    <a:pt y="0" x="10"/>
                  </a:moveTo>
                  <a:lnTo>
                    <a:pt y="14" x="0"/>
                  </a:lnTo>
                  <a:lnTo>
                    <a:pt y="33" x="0"/>
                  </a:lnTo>
                  <a:lnTo>
                    <a:pt y="47" x="0"/>
                  </a:lnTo>
                  <a:lnTo>
                    <a:pt y="52" x="10"/>
                  </a:lnTo>
                  <a:lnTo>
                    <a:pt y="47" x="14"/>
                  </a:lnTo>
                  <a:lnTo>
                    <a:pt y="33" x="14"/>
                  </a:lnTo>
                  <a:lnTo>
                    <a:pt y="14" x="14"/>
                  </a:lnTo>
                  <a:lnTo>
                    <a:pt y="0" x="1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grpSp>
        <p:nvGrpSpPr>
          <p:cNvPr id="8605" name="Shape 8605"/>
          <p:cNvGrpSpPr/>
          <p:nvPr/>
        </p:nvGrpSpPr>
        <p:grpSpPr>
          <a:xfrm>
            <a:off y="1320800" x="363537"/>
            <a:ext cy="4294826" cx="1780102"/>
            <a:chOff y="396875" x="450850"/>
            <a:chExt cy="5009578" cx="2201252"/>
          </a:xfrm>
        </p:grpSpPr>
        <p:grpSp>
          <p:nvGrpSpPr>
            <p:cNvPr id="8606" name="Shape 8606"/>
            <p:cNvGrpSpPr/>
            <p:nvPr/>
          </p:nvGrpSpPr>
          <p:grpSpPr>
            <a:xfrm>
              <a:off y="1298900" x="967147"/>
              <a:ext cy="4107552" cx="1684955"/>
              <a:chOff y="27600" x="65775"/>
              <a:chExt cy="2950325" cx="2881600"/>
            </a:xfrm>
          </p:grpSpPr>
          <p:sp>
            <p:nvSpPr>
              <p:cNvPr id="8607" name="Shape 8607"/>
              <p:cNvSpPr/>
              <p:nvPr/>
            </p:nvSpPr>
            <p:spPr>
              <a:xfrm>
                <a:off y="2900550" x="2302625"/>
                <a:ext cy="77375" cx="644750"/>
              </a:xfrm>
              <a:custGeom>
                <a:pathLst>
                  <a:path w="25790" extrusionOk="0" h="3095">
                    <a:moveTo>
                      <a:pt y="2873" x="6842"/>
                    </a:moveTo>
                    <a:lnTo>
                      <a:pt y="2873" x="7369"/>
                    </a:lnTo>
                    <a:lnTo>
                      <a:pt y="2873" x="7895"/>
                    </a:lnTo>
                    <a:lnTo>
                      <a:pt y="2873" x="7895"/>
                    </a:lnTo>
                    <a:lnTo>
                      <a:pt y="2873" x="8421"/>
                    </a:lnTo>
                    <a:lnTo>
                      <a:pt y="2652" x="8421"/>
                    </a:lnTo>
                    <a:lnTo>
                      <a:pt y="2652" x="7895"/>
                    </a:lnTo>
                    <a:lnTo>
                      <a:pt y="2652" x="7369"/>
                    </a:lnTo>
                    <a:lnTo>
                      <a:pt y="2652" x="6316"/>
                    </a:lnTo>
                    <a:lnTo>
                      <a:pt y="1989" x="5790"/>
                    </a:lnTo>
                    <a:lnTo>
                      <a:pt y="1989" x="8948"/>
                    </a:lnTo>
                    <a:lnTo>
                      <a:pt y="1989" x="11579"/>
                    </a:lnTo>
                    <a:lnTo>
                      <a:pt y="1768" x="25263"/>
                    </a:lnTo>
                    <a:lnTo>
                      <a:pt y="1768" x="25263"/>
                    </a:lnTo>
                    <a:lnTo>
                      <a:pt y="1768" x="25790"/>
                    </a:lnTo>
                    <a:lnTo>
                      <a:pt y="0" x="25263"/>
                    </a:lnTo>
                    <a:lnTo>
                      <a:pt y="0" x="25263"/>
                    </a:lnTo>
                    <a:lnTo>
                      <a:pt y="0" x="25263"/>
                    </a:lnTo>
                    <a:lnTo>
                      <a:pt y="0" x="23684"/>
                    </a:lnTo>
                    <a:lnTo>
                      <a:pt y="0" x="23158"/>
                    </a:lnTo>
                    <a:lnTo>
                      <a:pt y="221" x="23158"/>
                    </a:lnTo>
                    <a:lnTo>
                      <a:pt y="663" x="21053"/>
                    </a:lnTo>
                    <a:lnTo>
                      <a:pt y="884" x="21053"/>
                    </a:lnTo>
                    <a:lnTo>
                      <a:pt y="884" x="20527"/>
                    </a:lnTo>
                    <a:lnTo>
                      <a:pt y="442" x="10000"/>
                    </a:lnTo>
                    <a:lnTo>
                      <a:pt y="442" x="7369"/>
                    </a:lnTo>
                    <a:lnTo>
                      <a:pt y="663" x="4737"/>
                    </a:lnTo>
                    <a:lnTo>
                      <a:pt y="884" x="2632"/>
                    </a:lnTo>
                    <a:lnTo>
                      <a:pt y="884" x="1053"/>
                    </a:lnTo>
                    <a:lnTo>
                      <a:pt y="1105" x="527"/>
                    </a:lnTo>
                    <a:lnTo>
                      <a:pt y="1105" x="0"/>
                    </a:lnTo>
                    <a:lnTo>
                      <a:pt y="1105" x="0"/>
                    </a:lnTo>
                    <a:lnTo>
                      <a:pt y="1105" x="0"/>
                    </a:lnTo>
                    <a:lnTo>
                      <a:pt y="1326" x="0"/>
                    </a:lnTo>
                    <a:lnTo>
                      <a:pt y="1326" x="0"/>
                    </a:lnTo>
                    <a:lnTo>
                      <a:pt y="1326" x="527"/>
                    </a:lnTo>
                    <a:lnTo>
                      <a:pt y="1326" x="1053"/>
                    </a:lnTo>
                    <a:lnTo>
                      <a:pt y="1326" x="1053"/>
                    </a:lnTo>
                    <a:lnTo>
                      <a:pt y="1547" x="1053"/>
                    </a:lnTo>
                    <a:lnTo>
                      <a:pt y="1547" x="1053"/>
                    </a:lnTo>
                    <a:lnTo>
                      <a:pt y="1547" x="1053"/>
                    </a:lnTo>
                    <a:lnTo>
                      <a:pt y="1547" x="1053"/>
                    </a:lnTo>
                    <a:lnTo>
                      <a:pt y="1547" x="1053"/>
                    </a:lnTo>
                    <a:lnTo>
                      <a:pt y="1768" x="1053"/>
                    </a:lnTo>
                    <a:lnTo>
                      <a:pt y="1768" x="1053"/>
                    </a:lnTo>
                    <a:lnTo>
                      <a:pt y="1768" x="1579"/>
                    </a:lnTo>
                    <a:lnTo>
                      <a:pt y="1989" x="1579"/>
                    </a:lnTo>
                    <a:lnTo>
                      <a:pt y="1989" x="3684"/>
                    </a:lnTo>
                    <a:lnTo>
                      <a:pt y="1989" x="5263"/>
                    </a:lnTo>
                    <a:lnTo>
                      <a:pt y="2652" x="6316"/>
                    </a:lnTo>
                    <a:lnTo>
                      <a:pt y="2652" x="5790"/>
                    </a:lnTo>
                    <a:lnTo>
                      <a:pt y="2652" x="5263"/>
                    </a:lnTo>
                    <a:lnTo>
                      <a:pt y="2652" x="5263"/>
                    </a:lnTo>
                    <a:lnTo>
                      <a:pt y="2873" x="5263"/>
                    </a:lnTo>
                    <a:lnTo>
                      <a:pt y="2873" x="5790"/>
                    </a:lnTo>
                    <a:lnTo>
                      <a:pt y="2873" x="5790"/>
                    </a:lnTo>
                    <a:lnTo>
                      <a:pt y="2873" x="6316"/>
                    </a:lnTo>
                    <a:lnTo>
                      <a:pt y="3094" x="6316"/>
                    </a:lnTo>
                    <a:lnTo>
                      <a:pt y="2873" x="6316"/>
                    </a:lnTo>
                    <a:lnTo>
                      <a:pt y="2873" x="684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608" name="Shape 8608"/>
              <p:cNvSpPr/>
              <p:nvPr/>
            </p:nvSpPr>
            <p:spPr>
              <a:xfrm>
                <a:off y="1348050" x="263150"/>
                <a:ext cy="270750" cx="184225"/>
              </a:xfrm>
              <a:custGeom>
                <a:pathLst>
                  <a:path w="7369" extrusionOk="0" h="10830">
                    <a:moveTo>
                      <a:pt y="2874" x="527"/>
                    </a:moveTo>
                    <a:lnTo>
                      <a:pt y="3095" x="527"/>
                    </a:lnTo>
                    <a:lnTo>
                      <a:pt y="3316" x="527"/>
                    </a:lnTo>
                    <a:lnTo>
                      <a:pt y="3316" x="527"/>
                    </a:lnTo>
                    <a:lnTo>
                      <a:pt y="3537" x="527"/>
                    </a:lnTo>
                    <a:lnTo>
                      <a:pt y="3537" x="527"/>
                    </a:lnTo>
                    <a:lnTo>
                      <a:pt y="3537" x="1053"/>
                    </a:lnTo>
                    <a:lnTo>
                      <a:pt y="3095" x="1053"/>
                    </a:lnTo>
                    <a:lnTo>
                      <a:pt y="2653" x="1053"/>
                    </a:lnTo>
                    <a:lnTo>
                      <a:pt y="2432" x="2632"/>
                    </a:lnTo>
                    <a:lnTo>
                      <a:pt y="3758" x="2632"/>
                    </a:lnTo>
                    <a:lnTo>
                      <a:pt y="4863" x="2632"/>
                    </a:lnTo>
                    <a:lnTo>
                      <a:pt y="10608" x="3158"/>
                    </a:lnTo>
                    <a:lnTo>
                      <a:pt y="10608" x="3158"/>
                    </a:lnTo>
                    <a:lnTo>
                      <a:pt y="10829" x="3158"/>
                    </a:lnTo>
                    <a:lnTo>
                      <a:pt y="10608" x="7369"/>
                    </a:lnTo>
                    <a:lnTo>
                      <a:pt y="10608" x="7369"/>
                    </a:lnTo>
                    <a:lnTo>
                      <a:pt y="10608" x="7369"/>
                    </a:lnTo>
                    <a:lnTo>
                      <a:pt y="9945" x="7369"/>
                    </a:lnTo>
                    <a:lnTo>
                      <a:pt y="9724" x="7369"/>
                    </a:lnTo>
                    <a:lnTo>
                      <a:pt y="9724" x="6842"/>
                    </a:lnTo>
                    <a:lnTo>
                      <a:pt y="8840" x="5263"/>
                    </a:lnTo>
                    <a:lnTo>
                      <a:pt y="8840" x="5263"/>
                    </a:lnTo>
                    <a:lnTo>
                      <a:pt y="8619" x="5263"/>
                    </a:lnTo>
                    <a:lnTo>
                      <a:pt y="4200" x="6316"/>
                    </a:lnTo>
                    <a:lnTo>
                      <a:pt y="3095" x="6316"/>
                    </a:lnTo>
                    <a:lnTo>
                      <a:pt y="1990" x="5263"/>
                    </a:lnTo>
                    <a:lnTo>
                      <a:pt y="1106" x="5263"/>
                    </a:lnTo>
                    <a:lnTo>
                      <a:pt y="443" x="4737"/>
                    </a:lnTo>
                    <a:lnTo>
                      <a:pt y="222" x="4737"/>
                    </a:lnTo>
                    <a:lnTo>
                      <a:pt y="1" x="4211"/>
                    </a:lnTo>
                    <a:lnTo>
                      <a:pt y="1" x="4211"/>
                    </a:lnTo>
                    <a:lnTo>
                      <a:pt y="1" x="4211"/>
                    </a:lnTo>
                    <a:lnTo>
                      <a:pt y="1" x="4211"/>
                    </a:lnTo>
                    <a:lnTo>
                      <a:pt y="1" x="4211"/>
                    </a:lnTo>
                    <a:lnTo>
                      <a:pt y="222" x="4211"/>
                    </a:lnTo>
                    <a:lnTo>
                      <a:pt y="443" x="3685"/>
                    </a:lnTo>
                    <a:lnTo>
                      <a:pt y="443" x="3685"/>
                    </a:lnTo>
                    <a:lnTo>
                      <a:pt y="443" x="3685"/>
                    </a:lnTo>
                    <a:lnTo>
                      <a:pt y="443" x="3685"/>
                    </a:lnTo>
                    <a:lnTo>
                      <a:pt y="443" x="3685"/>
                    </a:lnTo>
                    <a:lnTo>
                      <a:pt y="443" x="3685"/>
                    </a:lnTo>
                    <a:lnTo>
                      <a:pt y="443" x="3685"/>
                    </a:lnTo>
                    <a:lnTo>
                      <a:pt y="443" x="3158"/>
                    </a:lnTo>
                    <a:lnTo>
                      <a:pt y="443" x="3158"/>
                    </a:lnTo>
                    <a:lnTo>
                      <a:pt y="664" x="2632"/>
                    </a:lnTo>
                    <a:lnTo>
                      <a:pt y="664" x="2632"/>
                    </a:lnTo>
                    <a:lnTo>
                      <a:pt y="1548" x="2632"/>
                    </a:lnTo>
                    <a:lnTo>
                      <a:pt y="2211" x="2632"/>
                    </a:lnTo>
                    <a:lnTo>
                      <a:pt y="2653" x="1053"/>
                    </a:lnTo>
                    <a:lnTo>
                      <a:pt y="2432" x="1053"/>
                    </a:lnTo>
                    <a:lnTo>
                      <a:pt y="2211" x="527"/>
                    </a:lnTo>
                    <a:lnTo>
                      <a:pt y="2211" x="527"/>
                    </a:lnTo>
                    <a:lnTo>
                      <a:pt y="2211" x="527"/>
                    </a:lnTo>
                    <a:lnTo>
                      <a:pt y="2432" x="527"/>
                    </a:lnTo>
                    <a:lnTo>
                      <a:pt y="2432" x="527"/>
                    </a:lnTo>
                    <a:lnTo>
                      <a:pt y="2653" x="0"/>
                    </a:lnTo>
                    <a:lnTo>
                      <a:pt y="2653" x="0"/>
                    </a:lnTo>
                    <a:lnTo>
                      <a:pt y="2874" x="0"/>
                    </a:lnTo>
                    <a:lnTo>
                      <a:pt y="2874" x="52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609" name="Shape 8609"/>
              <p:cNvSpPr/>
              <p:nvPr/>
            </p:nvSpPr>
            <p:spPr>
              <a:xfrm>
                <a:off y="27600" x="65775"/>
                <a:ext cy="1281800" cx="618450"/>
              </a:xfrm>
              <a:custGeom>
                <a:pathLst>
                  <a:path w="24738" extrusionOk="0" h="51272">
                    <a:moveTo>
                      <a:pt y="18565" x="24737"/>
                    </a:moveTo>
                    <a:lnTo>
                      <a:pt y="30277" x="24737"/>
                    </a:lnTo>
                    <a:lnTo>
                      <a:pt y="32266" x="24211"/>
                    </a:lnTo>
                    <a:lnTo>
                      <a:pt y="33813" x="23685"/>
                    </a:lnTo>
                    <a:lnTo>
                      <a:pt y="35360" x="23158"/>
                    </a:lnTo>
                    <a:lnTo>
                      <a:pt y="36465" x="22632"/>
                    </a:lnTo>
                    <a:lnTo>
                      <a:pt y="38675" x="20527"/>
                    </a:lnTo>
                    <a:lnTo>
                      <a:pt y="40443" x="18422"/>
                    </a:lnTo>
                    <a:lnTo>
                      <a:pt y="42432" x="15790"/>
                    </a:lnTo>
                    <a:lnTo>
                      <a:pt y="44642" x="14211"/>
                    </a:lnTo>
                    <a:lnTo>
                      <a:pt y="45968" x="13158"/>
                    </a:lnTo>
                    <a:lnTo>
                      <a:pt y="47515" x="12632"/>
                    </a:lnTo>
                    <a:lnTo>
                      <a:pt y="49283" x="12632"/>
                    </a:lnTo>
                    <a:lnTo>
                      <a:pt y="51272" x="12106"/>
                    </a:lnTo>
                    <a:lnTo>
                      <a:pt y="49283" x="12106"/>
                    </a:lnTo>
                    <a:lnTo>
                      <a:pt y="47515" x="11580"/>
                    </a:lnTo>
                    <a:lnTo>
                      <a:pt y="45968" x="11053"/>
                    </a:lnTo>
                    <a:lnTo>
                      <a:pt y="44642" x="10527"/>
                    </a:lnTo>
                    <a:lnTo>
                      <a:pt y="42432" x="8422"/>
                    </a:lnTo>
                    <a:lnTo>
                      <a:pt y="40664" x="6316"/>
                    </a:lnTo>
                    <a:lnTo>
                      <a:pt y="38675" x="4211"/>
                    </a:lnTo>
                    <a:lnTo>
                      <a:pt y="36465" x="2106"/>
                    </a:lnTo>
                    <a:lnTo>
                      <a:pt y="35360" x="1053"/>
                    </a:lnTo>
                    <a:lnTo>
                      <a:pt y="33813" x="527"/>
                    </a:lnTo>
                    <a:lnTo>
                      <a:pt y="32266" x="527"/>
                    </a:lnTo>
                    <a:lnTo>
                      <a:pt y="30498" x="1"/>
                    </a:lnTo>
                    <a:lnTo>
                      <a:pt y="18786" x="1"/>
                    </a:lnTo>
                    <a:lnTo>
                      <a:pt y="5526" x="1"/>
                    </a:lnTo>
                    <a:lnTo>
                      <a:pt y="4200" x="527"/>
                    </a:lnTo>
                    <a:lnTo>
                      <a:pt y="3095" x="1053"/>
                    </a:lnTo>
                    <a:lnTo>
                      <a:pt y="2211" x="2632"/>
                    </a:lnTo>
                    <a:lnTo>
                      <a:pt y="1548" x="3685"/>
                    </a:lnTo>
                    <a:lnTo>
                      <a:pt y="885" x="5790"/>
                    </a:lnTo>
                    <a:lnTo>
                      <a:pt y="443" x="7895"/>
                    </a:lnTo>
                    <a:lnTo>
                      <a:pt y="222" x="10001"/>
                    </a:lnTo>
                    <a:lnTo>
                      <a:pt y="1" x="12106"/>
                    </a:lnTo>
                    <a:lnTo>
                      <a:pt y="222" x="14737"/>
                    </a:lnTo>
                    <a:lnTo>
                      <a:pt y="443" x="16843"/>
                    </a:lnTo>
                    <a:lnTo>
                      <a:pt y="885" x="18948"/>
                    </a:lnTo>
                    <a:lnTo>
                      <a:pt y="1548" x="20527"/>
                    </a:lnTo>
                    <a:lnTo>
                      <a:pt y="2211" x="22106"/>
                    </a:lnTo>
                    <a:lnTo>
                      <a:pt y="3095" x="23685"/>
                    </a:lnTo>
                    <a:lnTo>
                      <a:pt y="4200" x="24211"/>
                    </a:lnTo>
                    <a:lnTo>
                      <a:pt y="5526" x="24737"/>
                    </a:lnTo>
                    <a:lnTo>
                      <a:pt y="18565" x="247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610" name="Shape 8610"/>
              <p:cNvSpPr/>
              <p:nvPr/>
            </p:nvSpPr>
            <p:spPr>
              <a:xfrm>
                <a:off y="27600" x="65775"/>
                <a:ext cy="1281800" cx="618450"/>
              </a:xfrm>
              <a:custGeom>
                <a:pathLst>
                  <a:path w="24738" extrusionOk="0" fill="none" h="51272">
                    <a:moveTo>
                      <a:pt y="18565" x="24737"/>
                    </a:moveTo>
                    <a:lnTo>
                      <a:pt y="30277" x="24737"/>
                    </a:lnTo>
                    <a:lnTo>
                      <a:pt y="32266" x="24211"/>
                    </a:lnTo>
                    <a:lnTo>
                      <a:pt y="33813" x="23685"/>
                    </a:lnTo>
                    <a:lnTo>
                      <a:pt y="35360" x="23158"/>
                    </a:lnTo>
                    <a:lnTo>
                      <a:pt y="36465" x="22632"/>
                    </a:lnTo>
                    <a:lnTo>
                      <a:pt y="38675" x="20527"/>
                    </a:lnTo>
                    <a:lnTo>
                      <a:pt y="40443" x="18422"/>
                    </a:lnTo>
                    <a:lnTo>
                      <a:pt y="42432" x="15790"/>
                    </a:lnTo>
                    <a:lnTo>
                      <a:pt y="44642" x="14211"/>
                    </a:lnTo>
                    <a:lnTo>
                      <a:pt y="45968" x="13158"/>
                    </a:lnTo>
                    <a:lnTo>
                      <a:pt y="47515" x="12632"/>
                    </a:lnTo>
                    <a:lnTo>
                      <a:pt y="49283" x="12632"/>
                    </a:lnTo>
                    <a:lnTo>
                      <a:pt y="51272" x="12106"/>
                    </a:lnTo>
                    <a:lnTo>
                      <a:pt y="49283" x="12106"/>
                    </a:lnTo>
                    <a:lnTo>
                      <a:pt y="47515" x="11580"/>
                    </a:lnTo>
                    <a:lnTo>
                      <a:pt y="45968" x="11053"/>
                    </a:lnTo>
                    <a:lnTo>
                      <a:pt y="44642" x="10527"/>
                    </a:lnTo>
                    <a:lnTo>
                      <a:pt y="42432" x="8422"/>
                    </a:lnTo>
                    <a:lnTo>
                      <a:pt y="40664" x="6316"/>
                    </a:lnTo>
                    <a:lnTo>
                      <a:pt y="38675" x="4211"/>
                    </a:lnTo>
                    <a:lnTo>
                      <a:pt y="36465" x="2106"/>
                    </a:lnTo>
                    <a:lnTo>
                      <a:pt y="35360" x="1053"/>
                    </a:lnTo>
                    <a:lnTo>
                      <a:pt y="33813" x="527"/>
                    </a:lnTo>
                    <a:lnTo>
                      <a:pt y="32266" x="527"/>
                    </a:lnTo>
                    <a:lnTo>
                      <a:pt y="30498" x="1"/>
                    </a:lnTo>
                    <a:lnTo>
                      <a:pt y="18786" x="1"/>
                    </a:lnTo>
                    <a:lnTo>
                      <a:pt y="5526" x="1"/>
                    </a:lnTo>
                    <a:lnTo>
                      <a:pt y="4200" x="527"/>
                    </a:lnTo>
                    <a:lnTo>
                      <a:pt y="3095" x="1053"/>
                    </a:lnTo>
                    <a:lnTo>
                      <a:pt y="2211" x="2632"/>
                    </a:lnTo>
                    <a:lnTo>
                      <a:pt y="1548" x="3685"/>
                    </a:lnTo>
                    <a:lnTo>
                      <a:pt y="885" x="5790"/>
                    </a:lnTo>
                    <a:lnTo>
                      <a:pt y="443" x="7895"/>
                    </a:lnTo>
                    <a:lnTo>
                      <a:pt y="222" x="10001"/>
                    </a:lnTo>
                    <a:lnTo>
                      <a:pt y="1" x="12106"/>
                    </a:lnTo>
                    <a:lnTo>
                      <a:pt y="222" x="14737"/>
                    </a:lnTo>
                    <a:lnTo>
                      <a:pt y="443" x="16843"/>
                    </a:lnTo>
                    <a:lnTo>
                      <a:pt y="885" x="18948"/>
                    </a:lnTo>
                    <a:lnTo>
                      <a:pt y="1548" x="20527"/>
                    </a:lnTo>
                    <a:lnTo>
                      <a:pt y="2211" x="22106"/>
                    </a:lnTo>
                    <a:lnTo>
                      <a:pt y="3095" x="23685"/>
                    </a:lnTo>
                    <a:lnTo>
                      <a:pt y="4200" x="24211"/>
                    </a:lnTo>
                    <a:lnTo>
                      <a:pt y="5526" x="24737"/>
                    </a:lnTo>
                    <a:lnTo>
                      <a:pt y="18565" x="24737"/>
                    </a:lnTo>
                  </a:path>
                </a:pathLst>
              </a:custGeom>
              <a:noFill/>
              <a:ln w="26325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611" name="Shape 8611"/>
              <p:cNvSpPr/>
              <p:nvPr/>
            </p:nvSpPr>
            <p:spPr>
              <a:xfrm>
                <a:off y="337000" x="78925"/>
                <a:ext cy="93950" cx="592150"/>
              </a:xfrm>
              <a:custGeom>
                <a:pathLst>
                  <a:path w="23686" extrusionOk="0" h="3758">
                    <a:moveTo>
                      <a:pt y="222" x="12106"/>
                    </a:moveTo>
                    <a:lnTo>
                      <a:pt y="443" x="10001"/>
                    </a:lnTo>
                    <a:lnTo>
                      <a:pt y="222" x="10001"/>
                    </a:lnTo>
                    <a:lnTo>
                      <a:pt y="1" x="10001"/>
                    </a:lnTo>
                    <a:lnTo>
                      <a:pt y="222" x="10001"/>
                    </a:lnTo>
                    <a:lnTo>
                      <a:pt y="443" x="9475"/>
                    </a:lnTo>
                    <a:lnTo>
                      <a:pt y="222" x="1580"/>
                    </a:lnTo>
                    <a:lnTo>
                      <a:pt y="222" x="1054"/>
                    </a:lnTo>
                    <a:lnTo>
                      <a:pt y="443" x="1054"/>
                    </a:lnTo>
                    <a:lnTo>
                      <a:pt y="885" x="527"/>
                    </a:lnTo>
                    <a:lnTo>
                      <a:pt y="1548" x="1"/>
                    </a:lnTo>
                    <a:lnTo>
                      <a:pt y="1548" x="1"/>
                    </a:lnTo>
                    <a:lnTo>
                      <a:pt y="1548" x="1"/>
                    </a:lnTo>
                    <a:lnTo>
                      <a:pt y="2874" x="10527"/>
                    </a:lnTo>
                    <a:lnTo>
                      <a:pt y="3095" x="12106"/>
                    </a:lnTo>
                    <a:lnTo>
                      <a:pt y="3758" x="23159"/>
                    </a:lnTo>
                    <a:lnTo>
                      <a:pt y="3758" x="23159"/>
                    </a:lnTo>
                    <a:lnTo>
                      <a:pt y="3758" x="23159"/>
                    </a:lnTo>
                    <a:lnTo>
                      <a:pt y="3095" x="23685"/>
                    </a:lnTo>
                    <a:lnTo>
                      <a:pt y="2432" x="23685"/>
                    </a:lnTo>
                    <a:lnTo>
                      <a:pt y="2432" x="23685"/>
                    </a:lnTo>
                    <a:lnTo>
                      <a:pt y="2211" x="23159"/>
                    </a:lnTo>
                    <a:lnTo>
                      <a:pt y="885" x="15790"/>
                    </a:lnTo>
                    <a:lnTo>
                      <a:pt y="664" x="15790"/>
                    </a:lnTo>
                    <a:lnTo>
                      <a:pt y="443" x="15790"/>
                    </a:lnTo>
                    <a:lnTo>
                      <a:pt y="664" x="15264"/>
                    </a:lnTo>
                    <a:lnTo>
                      <a:pt y="885" x="15264"/>
                    </a:lnTo>
                    <a:lnTo>
                      <a:pt y="443" x="13685"/>
                    </a:lnTo>
                    <a:lnTo>
                      <a:pt y="222" x="12106"/>
                    </a:lnTo>
                    <a:close/>
                  </a:path>
                </a:pathLst>
              </a:custGeom>
              <a:solidFill>
                <a:srgbClr val="E2ECBE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612" name="Shape 8612"/>
              <p:cNvSpPr/>
              <p:nvPr/>
            </p:nvSpPr>
            <p:spPr>
              <a:xfrm>
                <a:off y="337000" x="78925"/>
                <a:ext cy="93950" cx="592150"/>
              </a:xfrm>
              <a:custGeom>
                <a:pathLst>
                  <a:path w="23686" extrusionOk="0" fill="none" h="3758">
                    <a:moveTo>
                      <a:pt y="222" x="12106"/>
                    </a:moveTo>
                    <a:lnTo>
                      <a:pt y="443" x="10001"/>
                    </a:lnTo>
                    <a:lnTo>
                      <a:pt y="222" x="10001"/>
                    </a:lnTo>
                    <a:lnTo>
                      <a:pt y="1" x="10001"/>
                    </a:lnTo>
                    <a:lnTo>
                      <a:pt y="222" x="10001"/>
                    </a:lnTo>
                    <a:lnTo>
                      <a:pt y="443" x="9475"/>
                    </a:lnTo>
                    <a:lnTo>
                      <a:pt y="222" x="1580"/>
                    </a:lnTo>
                    <a:lnTo>
                      <a:pt y="222" x="1054"/>
                    </a:lnTo>
                    <a:lnTo>
                      <a:pt y="443" x="1054"/>
                    </a:lnTo>
                    <a:lnTo>
                      <a:pt y="885" x="527"/>
                    </a:lnTo>
                    <a:lnTo>
                      <a:pt y="1548" x="1"/>
                    </a:lnTo>
                    <a:lnTo>
                      <a:pt y="1548" x="1"/>
                    </a:lnTo>
                    <a:lnTo>
                      <a:pt y="1548" x="1"/>
                    </a:lnTo>
                    <a:lnTo>
                      <a:pt y="2874" x="10527"/>
                    </a:lnTo>
                    <a:lnTo>
                      <a:pt y="3095" x="12106"/>
                    </a:lnTo>
                    <a:lnTo>
                      <a:pt y="3758" x="23159"/>
                    </a:lnTo>
                    <a:lnTo>
                      <a:pt y="3758" x="23159"/>
                    </a:lnTo>
                    <a:lnTo>
                      <a:pt y="3758" x="23159"/>
                    </a:lnTo>
                    <a:lnTo>
                      <a:pt y="3095" x="23685"/>
                    </a:lnTo>
                    <a:lnTo>
                      <a:pt y="2432" x="23685"/>
                    </a:lnTo>
                    <a:lnTo>
                      <a:pt y="2432" x="23685"/>
                    </a:lnTo>
                    <a:lnTo>
                      <a:pt y="2211" x="23159"/>
                    </a:lnTo>
                    <a:lnTo>
                      <a:pt y="885" x="15790"/>
                    </a:lnTo>
                    <a:lnTo>
                      <a:pt y="664" x="15790"/>
                    </a:lnTo>
                    <a:lnTo>
                      <a:pt y="443" x="15790"/>
                    </a:lnTo>
                    <a:lnTo>
                      <a:pt y="664" x="15264"/>
                    </a:lnTo>
                    <a:lnTo>
                      <a:pt y="885" x="15264"/>
                    </a:lnTo>
                    <a:lnTo>
                      <a:pt y="443" x="13685"/>
                    </a:lnTo>
                    <a:lnTo>
                      <a:pt y="222" x="12106"/>
                    </a:lnTo>
                  </a:path>
                </a:pathLst>
              </a:custGeom>
              <a:noFill/>
              <a:ln w="5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613" name="Shape 8613"/>
              <p:cNvSpPr/>
              <p:nvPr/>
            </p:nvSpPr>
            <p:spPr>
              <a:xfrm>
                <a:off y="287275" x="171050"/>
                <a:ext cy="265225" cx="263175"/>
              </a:xfrm>
              <a:custGeom>
                <a:pathLst>
                  <a:path w="10527" extrusionOk="0" h="10609">
                    <a:moveTo>
                      <a:pt y="443" x="10526"/>
                    </a:moveTo>
                    <a:lnTo>
                      <a:pt y="1327" x="10526"/>
                    </a:lnTo>
                    <a:lnTo>
                      <a:pt y="2653" x="10000"/>
                    </a:lnTo>
                    <a:lnTo>
                      <a:pt y="3095" x="9474"/>
                    </a:lnTo>
                    <a:lnTo>
                      <a:pt y="3537" x="9474"/>
                    </a:lnTo>
                    <a:lnTo>
                      <a:pt y="8619" x="6316"/>
                    </a:lnTo>
                    <a:lnTo>
                      <a:pt y="9503" x="10000"/>
                    </a:lnTo>
                    <a:lnTo>
                      <a:pt y="9503" x="10526"/>
                    </a:lnTo>
                    <a:lnTo>
                      <a:pt y="9503" x="10526"/>
                    </a:lnTo>
                    <a:lnTo>
                      <a:pt y="9945" x="10526"/>
                    </a:lnTo>
                    <a:lnTo>
                      <a:pt y="10387" x="10000"/>
                    </a:lnTo>
                    <a:lnTo>
                      <a:pt y="10387" x="10000"/>
                    </a:lnTo>
                    <a:lnTo>
                      <a:pt y="10387" x="10000"/>
                    </a:lnTo>
                    <a:lnTo>
                      <a:pt y="10166" x="6316"/>
                    </a:lnTo>
                    <a:lnTo>
                      <a:pt y="10166" x="5790"/>
                    </a:lnTo>
                    <a:lnTo>
                      <a:pt y="9503" x="5263"/>
                    </a:lnTo>
                    <a:lnTo>
                      <a:pt y="10608" x="4737"/>
                    </a:lnTo>
                    <a:lnTo>
                      <a:pt y="10608" x="4737"/>
                    </a:lnTo>
                    <a:lnTo>
                      <a:pt y="9503" x="5263"/>
                    </a:lnTo>
                    <a:lnTo>
                      <a:pt y="9945" x="4211"/>
                    </a:lnTo>
                    <a:lnTo>
                      <a:pt y="9945" x="3684"/>
                    </a:lnTo>
                    <a:lnTo>
                      <a:pt y="9503" x="0"/>
                    </a:lnTo>
                    <a:lnTo>
                      <a:pt y="9503" x="0"/>
                    </a:lnTo>
                    <a:lnTo>
                      <a:pt y="9282" x="0"/>
                    </a:lnTo>
                    <a:lnTo>
                      <a:pt y="9061" x="526"/>
                    </a:lnTo>
                    <a:lnTo>
                      <a:pt y="8619" x="526"/>
                    </a:lnTo>
                    <a:lnTo>
                      <a:pt y="8619" x="526"/>
                    </a:lnTo>
                    <a:lnTo>
                      <a:pt y="8619" x="1053"/>
                    </a:lnTo>
                    <a:lnTo>
                      <a:pt y="8619" x="5263"/>
                    </a:lnTo>
                    <a:lnTo>
                      <a:pt y="3316" x="7369"/>
                    </a:lnTo>
                    <a:lnTo>
                      <a:pt y="3095" x="7895"/>
                    </a:lnTo>
                    <a:lnTo>
                      <a:pt y="2432" x="7895"/>
                    </a:lnTo>
                    <a:lnTo>
                      <a:pt y="1327" x="8947"/>
                    </a:lnTo>
                    <a:lnTo>
                      <a:pt y="443" x="9474"/>
                    </a:lnTo>
                    <a:lnTo>
                      <a:pt y="222" x="10000"/>
                    </a:lnTo>
                    <a:lnTo>
                      <a:pt y="1" x="10526"/>
                    </a:lnTo>
                    <a:lnTo>
                      <a:pt y="1" x="10526"/>
                    </a:lnTo>
                    <a:lnTo>
                      <a:pt y="1" x="10526"/>
                    </a:lnTo>
                    <a:lnTo>
                      <a:pt y="1" x="10526"/>
                    </a:lnTo>
                    <a:lnTo>
                      <a:pt y="1" x="10526"/>
                    </a:lnTo>
                    <a:lnTo>
                      <a:pt y="222" x="10526"/>
                    </a:lnTo>
                    <a:lnTo>
                      <a:pt y="443" x="10526"/>
                    </a:lnTo>
                    <a:close/>
                  </a:path>
                </a:pathLst>
              </a:custGeom>
              <a:solidFill>
                <a:srgbClr val="E2ECBE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614" name="Shape 8614"/>
              <p:cNvSpPr/>
              <p:nvPr/>
            </p:nvSpPr>
            <p:spPr>
              <a:xfrm>
                <a:off y="287275" x="171050"/>
                <a:ext cy="265225" cx="263175"/>
              </a:xfrm>
              <a:custGeom>
                <a:pathLst>
                  <a:path w="10527" extrusionOk="0" fill="none" h="10609">
                    <a:moveTo>
                      <a:pt y="443" x="10526"/>
                    </a:moveTo>
                    <a:lnTo>
                      <a:pt y="1327" x="10526"/>
                    </a:lnTo>
                    <a:lnTo>
                      <a:pt y="2653" x="10000"/>
                    </a:lnTo>
                    <a:lnTo>
                      <a:pt y="3095" x="9474"/>
                    </a:lnTo>
                    <a:lnTo>
                      <a:pt y="3537" x="9474"/>
                    </a:lnTo>
                    <a:lnTo>
                      <a:pt y="8619" x="6316"/>
                    </a:lnTo>
                    <a:lnTo>
                      <a:pt y="9503" x="10000"/>
                    </a:lnTo>
                    <a:lnTo>
                      <a:pt y="9503" x="10526"/>
                    </a:lnTo>
                    <a:lnTo>
                      <a:pt y="9503" x="10526"/>
                    </a:lnTo>
                    <a:lnTo>
                      <a:pt y="9945" x="10526"/>
                    </a:lnTo>
                    <a:lnTo>
                      <a:pt y="10387" x="10000"/>
                    </a:lnTo>
                    <a:lnTo>
                      <a:pt y="10387" x="10000"/>
                    </a:lnTo>
                    <a:lnTo>
                      <a:pt y="10387" x="10000"/>
                    </a:lnTo>
                    <a:lnTo>
                      <a:pt y="10166" x="6316"/>
                    </a:lnTo>
                    <a:lnTo>
                      <a:pt y="10166" x="5790"/>
                    </a:lnTo>
                    <a:lnTo>
                      <a:pt y="9503" x="5263"/>
                    </a:lnTo>
                    <a:lnTo>
                      <a:pt y="10608" x="4737"/>
                    </a:lnTo>
                    <a:lnTo>
                      <a:pt y="10608" x="4737"/>
                    </a:lnTo>
                    <a:lnTo>
                      <a:pt y="9503" x="5263"/>
                    </a:lnTo>
                    <a:lnTo>
                      <a:pt y="9945" x="4211"/>
                    </a:lnTo>
                    <a:lnTo>
                      <a:pt y="9945" x="3684"/>
                    </a:lnTo>
                    <a:lnTo>
                      <a:pt y="9503" x="0"/>
                    </a:lnTo>
                    <a:lnTo>
                      <a:pt y="9503" x="0"/>
                    </a:lnTo>
                    <a:lnTo>
                      <a:pt y="9282" x="0"/>
                    </a:lnTo>
                    <a:lnTo>
                      <a:pt y="9061" x="526"/>
                    </a:lnTo>
                    <a:lnTo>
                      <a:pt y="8619" x="526"/>
                    </a:lnTo>
                    <a:lnTo>
                      <a:pt y="8619" x="526"/>
                    </a:lnTo>
                    <a:lnTo>
                      <a:pt y="8619" x="1053"/>
                    </a:lnTo>
                    <a:lnTo>
                      <a:pt y="8619" x="5263"/>
                    </a:lnTo>
                    <a:lnTo>
                      <a:pt y="3316" x="7369"/>
                    </a:lnTo>
                    <a:lnTo>
                      <a:pt y="3095" x="7895"/>
                    </a:lnTo>
                    <a:lnTo>
                      <a:pt y="2432" x="7895"/>
                    </a:lnTo>
                    <a:lnTo>
                      <a:pt y="1327" x="8947"/>
                    </a:lnTo>
                    <a:lnTo>
                      <a:pt y="443" x="9474"/>
                    </a:lnTo>
                    <a:lnTo>
                      <a:pt y="222" x="10000"/>
                    </a:lnTo>
                    <a:lnTo>
                      <a:pt y="1" x="10526"/>
                    </a:lnTo>
                    <a:lnTo>
                      <a:pt y="1" x="10526"/>
                    </a:lnTo>
                    <a:lnTo>
                      <a:pt y="1" x="10526"/>
                    </a:lnTo>
                    <a:lnTo>
                      <a:pt y="1" x="10526"/>
                    </a:lnTo>
                    <a:lnTo>
                      <a:pt y="1" x="10526"/>
                    </a:lnTo>
                    <a:lnTo>
                      <a:pt y="222" x="10526"/>
                    </a:lnTo>
                    <a:lnTo>
                      <a:pt y="443" x="10526"/>
                    </a:lnTo>
                  </a:path>
                </a:pathLst>
              </a:custGeom>
              <a:noFill/>
              <a:ln w="5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615" name="Shape 8615"/>
              <p:cNvSpPr/>
              <p:nvPr/>
            </p:nvSpPr>
            <p:spPr>
              <a:xfrm>
                <a:off y="337000" x="368400"/>
                <a:ext cy="60800" cx="52675"/>
              </a:xfrm>
              <a:custGeom>
                <a:pathLst>
                  <a:path w="2107" extrusionOk="0" h="2432">
                    <a:moveTo>
                      <a:pt y="2432" x="1"/>
                    </a:moveTo>
                    <a:lnTo>
                      <a:pt y="1769" x="1"/>
                    </a:lnTo>
                    <a:lnTo>
                      <a:pt y="664" x="1"/>
                    </a:lnTo>
                    <a:lnTo>
                      <a:pt y="222" x="527"/>
                    </a:lnTo>
                    <a:lnTo>
                      <a:pt y="1" x="1580"/>
                    </a:lnTo>
                    <a:lnTo>
                      <a:pt y="222" x="2106"/>
                    </a:lnTo>
                    <a:lnTo>
                      <a:pt y="885" x="2106"/>
                    </a:lnTo>
                    <a:lnTo>
                      <a:pt y="1769" x="1053"/>
                    </a:lnTo>
                    <a:lnTo>
                      <a:pt y="2432" x="1"/>
                    </a:lnTo>
                    <a:close/>
                  </a:path>
                </a:pathLst>
              </a:custGeom>
              <a:solidFill>
                <a:srgbClr val="E2ECBE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616" name="Shape 8616"/>
              <p:cNvSpPr/>
              <p:nvPr/>
            </p:nvSpPr>
            <p:spPr>
              <a:xfrm>
                <a:off y="337000" x="368400"/>
                <a:ext cy="60800" cx="52675"/>
              </a:xfrm>
              <a:custGeom>
                <a:pathLst>
                  <a:path w="2107" extrusionOk="0" fill="none" h="2432">
                    <a:moveTo>
                      <a:pt y="2432" x="1"/>
                    </a:moveTo>
                    <a:lnTo>
                      <a:pt y="1769" x="1"/>
                    </a:lnTo>
                    <a:lnTo>
                      <a:pt y="664" x="1"/>
                    </a:lnTo>
                    <a:lnTo>
                      <a:pt y="222" x="527"/>
                    </a:lnTo>
                    <a:lnTo>
                      <a:pt y="1" x="1580"/>
                    </a:lnTo>
                    <a:lnTo>
                      <a:pt y="222" x="2106"/>
                    </a:lnTo>
                    <a:lnTo>
                      <a:pt y="885" x="2106"/>
                    </a:lnTo>
                    <a:lnTo>
                      <a:pt y="1769" x="1053"/>
                    </a:lnTo>
                    <a:lnTo>
                      <a:pt y="2432" x="1"/>
                    </a:lnTo>
                  </a:path>
                </a:pathLst>
              </a:custGeom>
              <a:noFill/>
              <a:ln w="5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617" name="Shape 8617"/>
              <p:cNvSpPr/>
              <p:nvPr/>
            </p:nvSpPr>
            <p:spPr>
              <a:xfrm>
                <a:off y="629825" x="78925"/>
                <a:ext cy="71850" cx="592150"/>
              </a:xfrm>
              <a:custGeom>
                <a:pathLst>
                  <a:path w="23686" extrusionOk="0" h="2874">
                    <a:moveTo>
                      <a:pt y="0" x="11054"/>
                    </a:moveTo>
                    <a:lnTo>
                      <a:pt y="221" x="9475"/>
                    </a:lnTo>
                    <a:lnTo>
                      <a:pt y="0" x="8948"/>
                    </a:lnTo>
                    <a:lnTo>
                      <a:pt y="0" x="8948"/>
                    </a:lnTo>
                    <a:lnTo>
                      <a:pt y="0" x="8948"/>
                    </a:lnTo>
                    <a:lnTo>
                      <a:pt y="442" x="8948"/>
                    </a:lnTo>
                    <a:lnTo>
                      <a:pt y="884" x="527"/>
                    </a:lnTo>
                    <a:lnTo>
                      <a:pt y="1105" x="527"/>
                    </a:lnTo>
                    <a:lnTo>
                      <a:pt y="1105" x="1"/>
                    </a:lnTo>
                    <a:lnTo>
                      <a:pt y="1768" x="1"/>
                    </a:lnTo>
                    <a:lnTo>
                      <a:pt y="2210" x="1"/>
                    </a:lnTo>
                    <a:lnTo>
                      <a:pt y="2431" x="1"/>
                    </a:lnTo>
                    <a:lnTo>
                      <a:pt y="2431" x="1"/>
                    </a:lnTo>
                    <a:lnTo>
                      <a:pt y="2873" x="11054"/>
                    </a:lnTo>
                    <a:lnTo>
                      <a:pt y="2873" x="12632"/>
                    </a:lnTo>
                    <a:lnTo>
                      <a:pt y="2431" x="23685"/>
                    </a:lnTo>
                    <a:lnTo>
                      <a:pt y="2431" x="23685"/>
                    </a:lnTo>
                    <a:lnTo>
                      <a:pt y="2210" x="23685"/>
                    </a:lnTo>
                    <a:lnTo>
                      <a:pt y="1768" x="23685"/>
                    </a:lnTo>
                    <a:lnTo>
                      <a:pt y="1105" x="23685"/>
                    </a:lnTo>
                    <a:lnTo>
                      <a:pt y="1105" x="23159"/>
                    </a:lnTo>
                    <a:lnTo>
                      <a:pt y="884" x="23159"/>
                    </a:lnTo>
                    <a:lnTo>
                      <a:pt y="442" x="14738"/>
                    </a:lnTo>
                    <a:lnTo>
                      <a:pt y="0" x="14738"/>
                    </a:lnTo>
                    <a:lnTo>
                      <a:pt y="0" x="14738"/>
                    </a:lnTo>
                    <a:lnTo>
                      <a:pt y="0" x="14738"/>
                    </a:lnTo>
                    <a:lnTo>
                      <a:pt y="221" x="14211"/>
                    </a:lnTo>
                    <a:lnTo>
                      <a:pt y="0" x="12632"/>
                    </a:lnTo>
                    <a:lnTo>
                      <a:pt y="0" x="11054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618" name="Shape 8618"/>
              <p:cNvSpPr/>
              <p:nvPr/>
            </p:nvSpPr>
            <p:spPr>
              <a:xfrm>
                <a:off y="629825" x="78925"/>
                <a:ext cy="71850" cx="592150"/>
              </a:xfrm>
              <a:custGeom>
                <a:pathLst>
                  <a:path w="23686" extrusionOk="0" fill="none" h="2874">
                    <a:moveTo>
                      <a:pt y="0" x="11054"/>
                    </a:moveTo>
                    <a:lnTo>
                      <a:pt y="221" x="9475"/>
                    </a:lnTo>
                    <a:lnTo>
                      <a:pt y="0" x="8948"/>
                    </a:lnTo>
                    <a:lnTo>
                      <a:pt y="0" x="8948"/>
                    </a:lnTo>
                    <a:lnTo>
                      <a:pt y="0" x="8948"/>
                    </a:lnTo>
                    <a:lnTo>
                      <a:pt y="442" x="8948"/>
                    </a:lnTo>
                    <a:lnTo>
                      <a:pt y="884" x="527"/>
                    </a:lnTo>
                    <a:lnTo>
                      <a:pt y="1105" x="527"/>
                    </a:lnTo>
                    <a:lnTo>
                      <a:pt y="1105" x="1"/>
                    </a:lnTo>
                    <a:lnTo>
                      <a:pt y="1768" x="1"/>
                    </a:lnTo>
                    <a:lnTo>
                      <a:pt y="2210" x="1"/>
                    </a:lnTo>
                    <a:lnTo>
                      <a:pt y="2431" x="1"/>
                    </a:lnTo>
                    <a:lnTo>
                      <a:pt y="2431" x="1"/>
                    </a:lnTo>
                    <a:lnTo>
                      <a:pt y="2873" x="11054"/>
                    </a:lnTo>
                    <a:lnTo>
                      <a:pt y="2873" x="12632"/>
                    </a:lnTo>
                    <a:lnTo>
                      <a:pt y="2431" x="23685"/>
                    </a:lnTo>
                    <a:lnTo>
                      <a:pt y="2431" x="23685"/>
                    </a:lnTo>
                    <a:lnTo>
                      <a:pt y="2210" x="23685"/>
                    </a:lnTo>
                    <a:lnTo>
                      <a:pt y="1768" x="23685"/>
                    </a:lnTo>
                    <a:lnTo>
                      <a:pt y="1105" x="23685"/>
                    </a:lnTo>
                    <a:lnTo>
                      <a:pt y="1105" x="23159"/>
                    </a:lnTo>
                    <a:lnTo>
                      <a:pt y="884" x="23159"/>
                    </a:lnTo>
                    <a:lnTo>
                      <a:pt y="442" x="14738"/>
                    </a:lnTo>
                    <a:lnTo>
                      <a:pt y="0" x="14738"/>
                    </a:lnTo>
                    <a:lnTo>
                      <a:pt y="0" x="14738"/>
                    </a:lnTo>
                    <a:lnTo>
                      <a:pt y="0" x="14738"/>
                    </a:lnTo>
                    <a:lnTo>
                      <a:pt y="221" x="14211"/>
                    </a:lnTo>
                    <a:lnTo>
                      <a:pt y="0" x="12632"/>
                    </a:lnTo>
                    <a:lnTo>
                      <a:pt y="0" x="11054"/>
                    </a:lnTo>
                  </a:path>
                </a:pathLst>
              </a:custGeom>
              <a:noFill/>
              <a:ln w="5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619" name="Shape 8619"/>
              <p:cNvSpPr/>
              <p:nvPr/>
            </p:nvSpPr>
            <p:spPr>
              <a:xfrm>
                <a:off y="574575" x="250000"/>
                <a:ext cy="265225" cx="250000"/>
              </a:xfrm>
              <a:custGeom>
                <a:pathLst>
                  <a:path w="10000" extrusionOk="0" h="10609">
                    <a:moveTo>
                      <a:pt y="221" x="5263"/>
                    </a:moveTo>
                    <a:lnTo>
                      <a:pt y="1105" x="5789"/>
                    </a:lnTo>
                    <a:lnTo>
                      <a:pt y="2431" x="5789"/>
                    </a:lnTo>
                    <a:lnTo>
                      <a:pt y="3094" x="5789"/>
                    </a:lnTo>
                    <a:lnTo>
                      <a:pt y="3536" x="5789"/>
                    </a:lnTo>
                    <a:lnTo>
                      <a:pt y="8619" x="5263"/>
                    </a:lnTo>
                    <a:lnTo>
                      <a:pt y="9061" x="10000"/>
                    </a:lnTo>
                    <a:lnTo>
                      <a:pt y="9061" x="10000"/>
                    </a:lnTo>
                    <a:lnTo>
                      <a:pt y="9282" x="10000"/>
                    </a:lnTo>
                    <a:lnTo>
                      <a:pt y="9503" x="10000"/>
                    </a:lnTo>
                    <a:lnTo>
                      <a:pt y="9945" x="10000"/>
                    </a:lnTo>
                    <a:lnTo>
                      <a:pt y="9945" x="10000"/>
                    </a:lnTo>
                    <a:lnTo>
                      <a:pt y="9945" x="10000"/>
                    </a:lnTo>
                    <a:lnTo>
                      <a:pt y="10166" x="6316"/>
                    </a:lnTo>
                    <a:lnTo>
                      <a:pt y="10166" x="5789"/>
                    </a:lnTo>
                    <a:lnTo>
                      <a:pt y="9724" x="5263"/>
                    </a:lnTo>
                    <a:lnTo>
                      <a:pt y="10608" x="5263"/>
                    </a:lnTo>
                    <a:lnTo>
                      <a:pt y="10608" x="4737"/>
                    </a:lnTo>
                    <a:lnTo>
                      <a:pt y="9724" x="4737"/>
                    </a:lnTo>
                    <a:lnTo>
                      <a:pt y="10166" x="4211"/>
                    </a:lnTo>
                    <a:lnTo>
                      <a:pt y="10166" x="3684"/>
                    </a:lnTo>
                    <a:lnTo>
                      <a:pt y="9945" x="0"/>
                    </a:lnTo>
                    <a:lnTo>
                      <a:pt y="9945" x="0"/>
                    </a:lnTo>
                    <a:lnTo>
                      <a:pt y="9945" x="0"/>
                    </a:lnTo>
                    <a:lnTo>
                      <a:pt y="9503" x="0"/>
                    </a:lnTo>
                    <a:lnTo>
                      <a:pt y="9282" x="0"/>
                    </a:lnTo>
                    <a:lnTo>
                      <a:pt y="9061" x="0"/>
                    </a:lnTo>
                    <a:lnTo>
                      <a:pt y="9061" x="0"/>
                    </a:lnTo>
                    <a:lnTo>
                      <a:pt y="8619" x="4737"/>
                    </a:lnTo>
                    <a:lnTo>
                      <a:pt y="3536" x="4211"/>
                    </a:lnTo>
                    <a:lnTo>
                      <a:pt y="3094" x="4211"/>
                    </a:lnTo>
                    <a:lnTo>
                      <a:pt y="2431" x="4211"/>
                    </a:lnTo>
                    <a:lnTo>
                      <a:pt y="1105" x="4211"/>
                    </a:lnTo>
                    <a:lnTo>
                      <a:pt y="221" x="4737"/>
                    </a:lnTo>
                    <a:lnTo>
                      <a:pt y="0" x="4737"/>
                    </a:lnTo>
                    <a:lnTo>
                      <a:pt y="0" x="4737"/>
                    </a:lnTo>
                    <a:lnTo>
                      <a:pt y="0" x="4737"/>
                    </a:lnTo>
                    <a:lnTo>
                      <a:pt y="0" x="5263"/>
                    </a:lnTo>
                    <a:lnTo>
                      <a:pt y="0" x="5263"/>
                    </a:lnTo>
                    <a:lnTo>
                      <a:pt y="0" x="5263"/>
                    </a:lnTo>
                    <a:lnTo>
                      <a:pt y="0" x="5263"/>
                    </a:lnTo>
                    <a:lnTo>
                      <a:pt y="221" x="5263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620" name="Shape 8620"/>
              <p:cNvSpPr/>
              <p:nvPr/>
            </p:nvSpPr>
            <p:spPr>
              <a:xfrm>
                <a:off y="574575" x="250000"/>
                <a:ext cy="265225" cx="250000"/>
              </a:xfrm>
              <a:custGeom>
                <a:pathLst>
                  <a:path w="10000" extrusionOk="0" fill="none" h="10609">
                    <a:moveTo>
                      <a:pt y="221" x="5263"/>
                    </a:moveTo>
                    <a:lnTo>
                      <a:pt y="1105" x="5789"/>
                    </a:lnTo>
                    <a:lnTo>
                      <a:pt y="2431" x="5789"/>
                    </a:lnTo>
                    <a:lnTo>
                      <a:pt y="3094" x="5789"/>
                    </a:lnTo>
                    <a:lnTo>
                      <a:pt y="3536" x="5789"/>
                    </a:lnTo>
                    <a:lnTo>
                      <a:pt y="8619" x="5263"/>
                    </a:lnTo>
                    <a:lnTo>
                      <a:pt y="9061" x="10000"/>
                    </a:lnTo>
                    <a:lnTo>
                      <a:pt y="9061" x="10000"/>
                    </a:lnTo>
                    <a:lnTo>
                      <a:pt y="9282" x="10000"/>
                    </a:lnTo>
                    <a:lnTo>
                      <a:pt y="9503" x="10000"/>
                    </a:lnTo>
                    <a:lnTo>
                      <a:pt y="9945" x="10000"/>
                    </a:lnTo>
                    <a:lnTo>
                      <a:pt y="9945" x="10000"/>
                    </a:lnTo>
                    <a:lnTo>
                      <a:pt y="9945" x="10000"/>
                    </a:lnTo>
                    <a:lnTo>
                      <a:pt y="10166" x="6316"/>
                    </a:lnTo>
                    <a:lnTo>
                      <a:pt y="10166" x="5789"/>
                    </a:lnTo>
                    <a:lnTo>
                      <a:pt y="9724" x="5263"/>
                    </a:lnTo>
                    <a:lnTo>
                      <a:pt y="10608" x="5263"/>
                    </a:lnTo>
                    <a:lnTo>
                      <a:pt y="10608" x="4737"/>
                    </a:lnTo>
                    <a:lnTo>
                      <a:pt y="9724" x="4737"/>
                    </a:lnTo>
                    <a:lnTo>
                      <a:pt y="10166" x="4211"/>
                    </a:lnTo>
                    <a:lnTo>
                      <a:pt y="10166" x="3684"/>
                    </a:lnTo>
                    <a:lnTo>
                      <a:pt y="9945" x="0"/>
                    </a:lnTo>
                    <a:lnTo>
                      <a:pt y="9945" x="0"/>
                    </a:lnTo>
                    <a:lnTo>
                      <a:pt y="9945" x="0"/>
                    </a:lnTo>
                    <a:lnTo>
                      <a:pt y="9503" x="0"/>
                    </a:lnTo>
                    <a:lnTo>
                      <a:pt y="9282" x="0"/>
                    </a:lnTo>
                    <a:lnTo>
                      <a:pt y="9061" x="0"/>
                    </a:lnTo>
                    <a:lnTo>
                      <a:pt y="9061" x="0"/>
                    </a:lnTo>
                    <a:lnTo>
                      <a:pt y="8619" x="4737"/>
                    </a:lnTo>
                    <a:lnTo>
                      <a:pt y="3536" x="4211"/>
                    </a:lnTo>
                    <a:lnTo>
                      <a:pt y="3094" x="4211"/>
                    </a:lnTo>
                    <a:lnTo>
                      <a:pt y="2431" x="4211"/>
                    </a:lnTo>
                    <a:lnTo>
                      <a:pt y="1105" x="4211"/>
                    </a:lnTo>
                    <a:lnTo>
                      <a:pt y="221" x="4737"/>
                    </a:lnTo>
                    <a:lnTo>
                      <a:pt y="0" x="4737"/>
                    </a:lnTo>
                    <a:lnTo>
                      <a:pt y="0" x="4737"/>
                    </a:lnTo>
                    <a:lnTo>
                      <a:pt y="0" x="4737"/>
                    </a:lnTo>
                    <a:lnTo>
                      <a:pt y="0" x="5263"/>
                    </a:lnTo>
                    <a:lnTo>
                      <a:pt y="0" x="5263"/>
                    </a:lnTo>
                    <a:lnTo>
                      <a:pt y="0" x="5263"/>
                    </a:lnTo>
                    <a:lnTo>
                      <a:pt y="0" x="5263"/>
                    </a:lnTo>
                    <a:lnTo>
                      <a:pt y="221" x="5263"/>
                    </a:lnTo>
                  </a:path>
                </a:pathLst>
              </a:custGeom>
              <a:noFill/>
              <a:ln w="5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621" name="Shape 8621"/>
              <p:cNvSpPr/>
              <p:nvPr/>
            </p:nvSpPr>
            <p:spPr>
              <a:xfrm>
                <a:off y="624300" x="355250"/>
                <a:ext cy="55275" cx="39500"/>
              </a:xfrm>
              <a:custGeom>
                <a:pathLst>
                  <a:path w="1580" extrusionOk="0" h="2211">
                    <a:moveTo>
                      <a:pt y="2210" x="1053"/>
                    </a:moveTo>
                    <a:lnTo>
                      <a:pt y="1768" x="1"/>
                    </a:lnTo>
                    <a:lnTo>
                      <a:pt y="663" x="1"/>
                    </a:lnTo>
                    <a:lnTo>
                      <a:pt y="221" x="1"/>
                    </a:lnTo>
                    <a:lnTo>
                      <a:pt y="0" x="1053"/>
                    </a:lnTo>
                    <a:lnTo>
                      <a:pt y="221" x="1579"/>
                    </a:lnTo>
                    <a:lnTo>
                      <a:pt y="663" x="1579"/>
                    </a:lnTo>
                    <a:lnTo>
                      <a:pt y="1768" x="1579"/>
                    </a:lnTo>
                    <a:lnTo>
                      <a:pt y="2210" x="1053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622" name="Shape 8622"/>
              <p:cNvSpPr/>
              <p:nvPr/>
            </p:nvSpPr>
            <p:spPr>
              <a:xfrm>
                <a:off y="624300" x="355250"/>
                <a:ext cy="55275" cx="39500"/>
              </a:xfrm>
              <a:custGeom>
                <a:pathLst>
                  <a:path w="1580" extrusionOk="0" fill="none" h="2211">
                    <a:moveTo>
                      <a:pt y="2210" x="1053"/>
                    </a:moveTo>
                    <a:lnTo>
                      <a:pt y="1768" x="1"/>
                    </a:lnTo>
                    <a:lnTo>
                      <a:pt y="663" x="1"/>
                    </a:lnTo>
                    <a:lnTo>
                      <a:pt y="221" x="1"/>
                    </a:lnTo>
                    <a:lnTo>
                      <a:pt y="0" x="1053"/>
                    </a:lnTo>
                    <a:lnTo>
                      <a:pt y="221" x="1579"/>
                    </a:lnTo>
                    <a:lnTo>
                      <a:pt y="663" x="1579"/>
                    </a:lnTo>
                    <a:lnTo>
                      <a:pt y="1768" x="1579"/>
                    </a:lnTo>
                    <a:lnTo>
                      <a:pt y="2210" x="1053"/>
                    </a:lnTo>
                  </a:path>
                </a:pathLst>
              </a:custGeom>
              <a:noFill/>
              <a:ln w="5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623" name="Shape 8623"/>
              <p:cNvSpPr/>
              <p:nvPr/>
            </p:nvSpPr>
            <p:spPr>
              <a:xfrm>
                <a:off y="49700" x="171050"/>
                <a:ext cy="187875" cx="486850"/>
              </a:xfrm>
              <a:custGeom>
                <a:pathLst>
                  <a:path w="19474" extrusionOk="0" h="7515">
                    <a:moveTo>
                      <a:pt y="1990" x="11579"/>
                    </a:moveTo>
                    <a:lnTo>
                      <a:pt y="1769" x="10000"/>
                    </a:lnTo>
                    <a:lnTo>
                      <a:pt y="1548" x="10526"/>
                    </a:lnTo>
                    <a:lnTo>
                      <a:pt y="1548" x="10526"/>
                    </a:lnTo>
                    <a:lnTo>
                      <a:pt y="1548" x="10000"/>
                    </a:lnTo>
                    <a:lnTo>
                      <a:pt y="1769" x="9474"/>
                    </a:lnTo>
                    <a:lnTo>
                      <a:pt y="1" x="2632"/>
                    </a:lnTo>
                    <a:lnTo>
                      <a:pt y="1" x="2105"/>
                    </a:lnTo>
                    <a:lnTo>
                      <a:pt y="1" x="2105"/>
                    </a:lnTo>
                    <a:lnTo>
                      <a:pt y="443" x="1053"/>
                    </a:lnTo>
                    <a:lnTo>
                      <a:pt y="664" x="0"/>
                    </a:lnTo>
                    <a:lnTo>
                      <a:pt y="885" x="0"/>
                    </a:lnTo>
                    <a:lnTo>
                      <a:pt y="885" x="0"/>
                    </a:lnTo>
                    <a:lnTo>
                      <a:pt y="4200" x="7369"/>
                    </a:lnTo>
                    <a:lnTo>
                      <a:pt y="4642" x="8421"/>
                    </a:lnTo>
                    <a:lnTo>
                      <a:pt y="7294" x="17369"/>
                    </a:lnTo>
                    <a:lnTo>
                      <a:pt y="7515" x="17369"/>
                    </a:lnTo>
                    <a:lnTo>
                      <a:pt y="7294" x="17895"/>
                    </a:lnTo>
                    <a:lnTo>
                      <a:pt y="6852" x="18421"/>
                    </a:lnTo>
                    <a:lnTo>
                      <a:pt y="6410" x="19474"/>
                    </a:lnTo>
                    <a:lnTo>
                      <a:pt y="6410" x="19474"/>
                    </a:lnTo>
                    <a:lnTo>
                      <a:pt y="6189" x="19474"/>
                    </a:lnTo>
                    <a:lnTo>
                      <a:pt y="3537" x="14211"/>
                    </a:lnTo>
                    <a:lnTo>
                      <a:pt y="3316" x="14737"/>
                    </a:lnTo>
                    <a:lnTo>
                      <a:pt y="3095" x="14737"/>
                    </a:lnTo>
                    <a:lnTo>
                      <a:pt y="3095" x="14211"/>
                    </a:lnTo>
                    <a:lnTo>
                      <a:pt y="3316" x="14211"/>
                    </a:lnTo>
                    <a:lnTo>
                      <a:pt y="2653" x="13158"/>
                    </a:lnTo>
                    <a:lnTo>
                      <a:pt y="1990" x="11579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624" name="Shape 8624"/>
              <p:cNvSpPr/>
              <p:nvPr/>
            </p:nvSpPr>
            <p:spPr>
              <a:xfrm>
                <a:off y="49700" x="171050"/>
                <a:ext cy="187875" cx="486850"/>
              </a:xfrm>
              <a:custGeom>
                <a:pathLst>
                  <a:path w="19474" extrusionOk="0" fill="none" h="7515">
                    <a:moveTo>
                      <a:pt y="1990" x="11579"/>
                    </a:moveTo>
                    <a:lnTo>
                      <a:pt y="1769" x="10000"/>
                    </a:lnTo>
                    <a:lnTo>
                      <a:pt y="1548" x="10526"/>
                    </a:lnTo>
                    <a:lnTo>
                      <a:pt y="1548" x="10526"/>
                    </a:lnTo>
                    <a:lnTo>
                      <a:pt y="1548" x="10000"/>
                    </a:lnTo>
                    <a:lnTo>
                      <a:pt y="1769" x="9474"/>
                    </a:lnTo>
                    <a:lnTo>
                      <a:pt y="1" x="2632"/>
                    </a:lnTo>
                    <a:lnTo>
                      <a:pt y="1" x="2105"/>
                    </a:lnTo>
                    <a:lnTo>
                      <a:pt y="1" x="2105"/>
                    </a:lnTo>
                    <a:lnTo>
                      <a:pt y="443" x="1053"/>
                    </a:lnTo>
                    <a:lnTo>
                      <a:pt y="664" x="0"/>
                    </a:lnTo>
                    <a:lnTo>
                      <a:pt y="885" x="0"/>
                    </a:lnTo>
                    <a:lnTo>
                      <a:pt y="885" x="0"/>
                    </a:lnTo>
                    <a:lnTo>
                      <a:pt y="4200" x="7369"/>
                    </a:lnTo>
                    <a:lnTo>
                      <a:pt y="4642" x="8421"/>
                    </a:lnTo>
                    <a:lnTo>
                      <a:pt y="7294" x="17369"/>
                    </a:lnTo>
                    <a:lnTo>
                      <a:pt y="7515" x="17369"/>
                    </a:lnTo>
                    <a:lnTo>
                      <a:pt y="7294" x="17895"/>
                    </a:lnTo>
                    <a:lnTo>
                      <a:pt y="6852" x="18421"/>
                    </a:lnTo>
                    <a:lnTo>
                      <a:pt y="6410" x="19474"/>
                    </a:lnTo>
                    <a:lnTo>
                      <a:pt y="6410" x="19474"/>
                    </a:lnTo>
                    <a:lnTo>
                      <a:pt y="6189" x="19474"/>
                    </a:lnTo>
                    <a:lnTo>
                      <a:pt y="3537" x="14211"/>
                    </a:lnTo>
                    <a:lnTo>
                      <a:pt y="3316" x="14737"/>
                    </a:lnTo>
                    <a:lnTo>
                      <a:pt y="3095" x="14737"/>
                    </a:lnTo>
                    <a:lnTo>
                      <a:pt y="3095" x="14211"/>
                    </a:lnTo>
                    <a:lnTo>
                      <a:pt y="3316" x="14211"/>
                    </a:lnTo>
                    <a:lnTo>
                      <a:pt y="2653" x="13158"/>
                    </a:lnTo>
                    <a:lnTo>
                      <a:pt y="1990" x="11579"/>
                    </a:lnTo>
                  </a:path>
                </a:pathLst>
              </a:custGeom>
              <a:noFill/>
              <a:ln w="5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625" name="Shape 8625"/>
              <p:cNvSpPr/>
              <p:nvPr/>
            </p:nvSpPr>
            <p:spPr>
              <a:xfrm>
                <a:off y="66275" x="78925"/>
                <a:ext cy="221025" cx="500025"/>
              </a:xfrm>
              <a:custGeom>
                <a:pathLst>
                  <a:path w="20001" extrusionOk="0" h="8841">
                    <a:moveTo>
                      <a:pt y="443" x="19475"/>
                    </a:moveTo>
                    <a:lnTo>
                      <a:pt y="1106" x="18422"/>
                    </a:lnTo>
                    <a:lnTo>
                      <a:pt y="2211" x="16317"/>
                    </a:lnTo>
                    <a:lnTo>
                      <a:pt y="2653" x="15790"/>
                    </a:lnTo>
                    <a:lnTo>
                      <a:pt y="2874" x="14738"/>
                    </a:lnTo>
                    <a:lnTo>
                      <a:pt y="6631" x="6317"/>
                    </a:lnTo>
                    <a:lnTo>
                      <a:pt y="8178" x="8948"/>
                    </a:lnTo>
                    <a:lnTo>
                      <a:pt y="8178" x="8948"/>
                    </a:lnTo>
                    <a:lnTo>
                      <a:pt y="8399" x="8948"/>
                    </a:lnTo>
                    <a:lnTo>
                      <a:pt y="8620" x="8422"/>
                    </a:lnTo>
                    <a:lnTo>
                      <a:pt y="8841" x="7896"/>
                    </a:lnTo>
                    <a:lnTo>
                      <a:pt y="8841" x="7896"/>
                    </a:lnTo>
                    <a:lnTo>
                      <a:pt y="8841" x="7896"/>
                    </a:lnTo>
                    <a:lnTo>
                      <a:pt y="7957" x="4738"/>
                    </a:lnTo>
                    <a:lnTo>
                      <a:pt y="7736" x="4211"/>
                    </a:lnTo>
                    <a:lnTo>
                      <a:pt y="7294" x="4738"/>
                    </a:lnTo>
                    <a:lnTo>
                      <a:pt y="7957" x="2632"/>
                    </a:lnTo>
                    <a:lnTo>
                      <a:pt y="7957" x="2632"/>
                    </a:lnTo>
                    <a:lnTo>
                      <a:pt y="7294" x="4211"/>
                    </a:lnTo>
                    <a:lnTo>
                      <a:pt y="7294" x="3159"/>
                    </a:lnTo>
                    <a:lnTo>
                      <a:pt y="7294" x="2632"/>
                    </a:lnTo>
                    <a:lnTo>
                      <a:pt y="6189" x="1"/>
                    </a:lnTo>
                    <a:lnTo>
                      <a:pt y="5968" x="1"/>
                    </a:lnTo>
                    <a:lnTo>
                      <a:pt y="5968" x="1"/>
                    </a:lnTo>
                    <a:lnTo>
                      <a:pt y="5747" x="527"/>
                    </a:lnTo>
                    <a:lnTo>
                      <a:pt y="5526" x="1580"/>
                    </a:lnTo>
                    <a:lnTo>
                      <a:pt y="5526" x="1580"/>
                    </a:lnTo>
                    <a:lnTo>
                      <a:pt y="5526" x="1580"/>
                    </a:lnTo>
                    <a:lnTo>
                      <a:pt y="6410" x="5790"/>
                    </a:lnTo>
                    <a:lnTo>
                      <a:pt y="2432" x="13685"/>
                    </a:lnTo>
                    <a:lnTo>
                      <a:pt y="1990" x="14211"/>
                    </a:lnTo>
                    <a:lnTo>
                      <a:pt y="1548" x="15264"/>
                    </a:lnTo>
                    <a:lnTo>
                      <a:pt y="664" x="17369"/>
                    </a:lnTo>
                    <a:lnTo>
                      <a:pt y="222" x="18948"/>
                    </a:lnTo>
                    <a:lnTo>
                      <a:pt y="1" x="19475"/>
                    </a:lnTo>
                    <a:lnTo>
                      <a:pt y="1" x="19475"/>
                    </a:lnTo>
                    <a:lnTo>
                      <a:pt y="1" x="19475"/>
                    </a:lnTo>
                    <a:lnTo>
                      <a:pt y="1" x="20001"/>
                    </a:lnTo>
                    <a:lnTo>
                      <a:pt y="1" x="20001"/>
                    </a:lnTo>
                    <a:lnTo>
                      <a:pt y="1" x="20001"/>
                    </a:lnTo>
                    <a:lnTo>
                      <a:pt y="222" x="19475"/>
                    </a:lnTo>
                    <a:lnTo>
                      <a:pt y="443" x="19475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626" name="Shape 8626"/>
              <p:cNvSpPr/>
              <p:nvPr/>
            </p:nvSpPr>
            <p:spPr>
              <a:xfrm>
                <a:off y="66275" x="78925"/>
                <a:ext cy="221025" cx="500025"/>
              </a:xfrm>
              <a:custGeom>
                <a:pathLst>
                  <a:path w="20001" extrusionOk="0" fill="none" h="8841">
                    <a:moveTo>
                      <a:pt y="443" x="19475"/>
                    </a:moveTo>
                    <a:lnTo>
                      <a:pt y="1106" x="18422"/>
                    </a:lnTo>
                    <a:lnTo>
                      <a:pt y="2211" x="16317"/>
                    </a:lnTo>
                    <a:lnTo>
                      <a:pt y="2653" x="15790"/>
                    </a:lnTo>
                    <a:lnTo>
                      <a:pt y="2874" x="14738"/>
                    </a:lnTo>
                    <a:lnTo>
                      <a:pt y="6631" x="6317"/>
                    </a:lnTo>
                    <a:lnTo>
                      <a:pt y="8178" x="8948"/>
                    </a:lnTo>
                    <a:lnTo>
                      <a:pt y="8178" x="8948"/>
                    </a:lnTo>
                    <a:lnTo>
                      <a:pt y="8399" x="8948"/>
                    </a:lnTo>
                    <a:lnTo>
                      <a:pt y="8620" x="8422"/>
                    </a:lnTo>
                    <a:lnTo>
                      <a:pt y="8841" x="7896"/>
                    </a:lnTo>
                    <a:lnTo>
                      <a:pt y="8841" x="7896"/>
                    </a:lnTo>
                    <a:lnTo>
                      <a:pt y="8841" x="7896"/>
                    </a:lnTo>
                    <a:lnTo>
                      <a:pt y="7957" x="4738"/>
                    </a:lnTo>
                    <a:lnTo>
                      <a:pt y="7736" x="4211"/>
                    </a:lnTo>
                    <a:lnTo>
                      <a:pt y="7294" x="4738"/>
                    </a:lnTo>
                    <a:lnTo>
                      <a:pt y="7957" x="2632"/>
                    </a:lnTo>
                    <a:lnTo>
                      <a:pt y="7957" x="2632"/>
                    </a:lnTo>
                    <a:lnTo>
                      <a:pt y="7294" x="4211"/>
                    </a:lnTo>
                    <a:lnTo>
                      <a:pt y="7294" x="3159"/>
                    </a:lnTo>
                    <a:lnTo>
                      <a:pt y="7294" x="2632"/>
                    </a:lnTo>
                    <a:lnTo>
                      <a:pt y="6189" x="1"/>
                    </a:lnTo>
                    <a:lnTo>
                      <a:pt y="5968" x="1"/>
                    </a:lnTo>
                    <a:lnTo>
                      <a:pt y="5968" x="1"/>
                    </a:lnTo>
                    <a:lnTo>
                      <a:pt y="5747" x="527"/>
                    </a:lnTo>
                    <a:lnTo>
                      <a:pt y="5526" x="1580"/>
                    </a:lnTo>
                    <a:lnTo>
                      <a:pt y="5526" x="1580"/>
                    </a:lnTo>
                    <a:lnTo>
                      <a:pt y="5526" x="1580"/>
                    </a:lnTo>
                    <a:lnTo>
                      <a:pt y="6410" x="5790"/>
                    </a:lnTo>
                    <a:lnTo>
                      <a:pt y="2432" x="13685"/>
                    </a:lnTo>
                    <a:lnTo>
                      <a:pt y="1990" x="14211"/>
                    </a:lnTo>
                    <a:lnTo>
                      <a:pt y="1548" x="15264"/>
                    </a:lnTo>
                    <a:lnTo>
                      <a:pt y="664" x="17369"/>
                    </a:lnTo>
                    <a:lnTo>
                      <a:pt y="222" x="18948"/>
                    </a:lnTo>
                    <a:lnTo>
                      <a:pt y="1" x="19475"/>
                    </a:lnTo>
                    <a:lnTo>
                      <a:pt y="1" x="19475"/>
                    </a:lnTo>
                    <a:lnTo>
                      <a:pt y="1" x="19475"/>
                    </a:lnTo>
                    <a:lnTo>
                      <a:pt y="1" x="20001"/>
                    </a:lnTo>
                    <a:lnTo>
                      <a:pt y="1" x="20001"/>
                    </a:lnTo>
                    <a:lnTo>
                      <a:pt y="1" x="20001"/>
                    </a:lnTo>
                    <a:lnTo>
                      <a:pt y="222" x="19475"/>
                    </a:lnTo>
                    <a:lnTo>
                      <a:pt y="443" x="19475"/>
                    </a:lnTo>
                  </a:path>
                </a:pathLst>
              </a:custGeom>
              <a:noFill/>
              <a:ln w="5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627" name="Shape 8627"/>
              <p:cNvSpPr/>
              <p:nvPr/>
            </p:nvSpPr>
            <p:spPr>
              <a:xfrm>
                <a:off y="104950" x="394725"/>
                <a:ext cy="44225" cx="105275"/>
              </a:xfrm>
              <a:custGeom>
                <a:pathLst>
                  <a:path w="4211" extrusionOk="0" h="1769">
                    <a:moveTo>
                      <a:pt y="1769" x="0"/>
                    </a:moveTo>
                    <a:lnTo>
                      <a:pt y="1106" x="527"/>
                    </a:lnTo>
                    <a:lnTo>
                      <a:pt y="222" x="2106"/>
                    </a:lnTo>
                    <a:lnTo>
                      <a:pt y="1" x="3158"/>
                    </a:lnTo>
                    <a:lnTo>
                      <a:pt y="1" x="3685"/>
                    </a:lnTo>
                    <a:lnTo>
                      <a:pt y="222" x="4211"/>
                    </a:lnTo>
                    <a:lnTo>
                      <a:pt y="885" x="3158"/>
                    </a:lnTo>
                    <a:lnTo>
                      <a:pt y="1548" x="1579"/>
                    </a:lnTo>
                    <a:lnTo>
                      <a:pt y="1769" x="0"/>
                    </a:lnTo>
                    <a:close/>
                  </a:path>
                </a:pathLst>
              </a:custGeom>
              <a:solidFill>
                <a:srgbClr val="84C326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628" name="Shape 8628"/>
              <p:cNvSpPr/>
              <p:nvPr/>
            </p:nvSpPr>
            <p:spPr>
              <a:xfrm>
                <a:off y="104950" x="394725"/>
                <a:ext cy="44225" cx="105275"/>
              </a:xfrm>
              <a:custGeom>
                <a:pathLst>
                  <a:path w="4211" extrusionOk="0" fill="none" h="1769">
                    <a:moveTo>
                      <a:pt y="1769" x="0"/>
                    </a:moveTo>
                    <a:lnTo>
                      <a:pt y="1106" x="527"/>
                    </a:lnTo>
                    <a:lnTo>
                      <a:pt y="222" x="2106"/>
                    </a:lnTo>
                    <a:lnTo>
                      <a:pt y="1" x="3158"/>
                    </a:lnTo>
                    <a:lnTo>
                      <a:pt y="1" x="3685"/>
                    </a:lnTo>
                    <a:lnTo>
                      <a:pt y="222" x="4211"/>
                    </a:lnTo>
                    <a:lnTo>
                      <a:pt y="885" x="3158"/>
                    </a:lnTo>
                    <a:lnTo>
                      <a:pt y="1548" x="1579"/>
                    </a:lnTo>
                    <a:lnTo>
                      <a:pt y="1769" x="0"/>
                    </a:lnTo>
                  </a:path>
                </a:pathLst>
              </a:custGeom>
              <a:noFill/>
              <a:ln w="50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629" name="Shape 8629"/>
              <p:cNvSpPr/>
              <p:nvPr/>
            </p:nvSpPr>
            <p:spPr>
              <a:xfrm>
                <a:off y="1674025" x="368400"/>
                <a:ext cy="801125" cx="25"/>
              </a:xfrm>
              <a:custGeom>
                <a:pathLst>
                  <a:path w="1" extrusionOk="0" fill="none" h="32045">
                    <a:moveTo>
                      <a:pt y="0" x="1"/>
                    </a:moveTo>
                    <a:lnTo>
                      <a:pt y="32045" x="1"/>
                    </a:lnTo>
                  </a:path>
                </a:pathLst>
              </a:custGeom>
              <a:noFill/>
              <a:ln w="52625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630" name="Shape 8630"/>
              <p:cNvSpPr/>
              <p:nvPr/>
            </p:nvSpPr>
            <p:spPr>
              <a:xfrm>
                <a:off y="2933700" x="1473675"/>
                <a:ext cy="25" cx="763175"/>
              </a:xfrm>
              <a:custGeom>
                <a:pathLst>
                  <a:path w="30527" extrusionOk="0" fill="none" h="1">
                    <a:moveTo>
                      <a:pt y="0" x="0"/>
                    </a:moveTo>
                    <a:lnTo>
                      <a:pt y="0" x="30527"/>
                    </a:lnTo>
                  </a:path>
                </a:pathLst>
              </a:custGeom>
              <a:noFill/>
              <a:ln w="52625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8631" name="Shape 8631"/>
              <p:cNvSpPr/>
              <p:nvPr/>
            </p:nvSpPr>
            <p:spPr>
              <a:xfrm>
                <a:off y="2475125" x="368400"/>
                <a:ext cy="458600" cx="1105300"/>
              </a:xfrm>
              <a:custGeom>
                <a:pathLst>
                  <a:path w="44212" extrusionOk="0" fill="none" h="18344">
                    <a:moveTo>
                      <a:pt y="18343" x="44211"/>
                    </a:moveTo>
                    <a:lnTo>
                      <a:pt y="18343" x="44211"/>
                    </a:lnTo>
                    <a:lnTo>
                      <a:pt y="18343" x="43685"/>
                    </a:lnTo>
                    <a:lnTo>
                      <a:pt y="18122" x="39475"/>
                    </a:lnTo>
                    <a:lnTo>
                      <a:pt y="17901" x="35264"/>
                    </a:lnTo>
                    <a:lnTo>
                      <a:pt y="17459" x="31053"/>
                    </a:lnTo>
                    <a:lnTo>
                      <a:pt y="16796" x="26843"/>
                    </a:lnTo>
                    <a:lnTo>
                      <a:pt y="16133" x="23159"/>
                    </a:lnTo>
                    <a:lnTo>
                      <a:pt y="15249" x="19475"/>
                    </a:lnTo>
                    <a:lnTo>
                      <a:pt y="14144" x="16317"/>
                    </a:lnTo>
                    <a:lnTo>
                      <a:pt y="13039" x="13159"/>
                    </a:lnTo>
                    <a:lnTo>
                      <a:pt y="11713" x="10001"/>
                    </a:lnTo>
                    <a:lnTo>
                      <a:pt y="10166" x="7896"/>
                    </a:lnTo>
                    <a:lnTo>
                      <a:pt y="8840" x="5264"/>
                    </a:lnTo>
                    <a:lnTo>
                      <a:pt y="7072" x="3685"/>
                    </a:lnTo>
                    <a:lnTo>
                      <a:pt y="5525" x="2106"/>
                    </a:lnTo>
                    <a:lnTo>
                      <a:pt y="3757" x="1053"/>
                    </a:lnTo>
                    <a:lnTo>
                      <a:pt y="1989" x="527"/>
                    </a:lnTo>
                    <a:lnTo>
                      <a:pt y="1" x="1"/>
                    </a:lnTo>
                  </a:path>
                </a:pathLst>
              </a:custGeom>
              <a:noFill/>
              <a:ln w="52625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</p:grpSp>
        <p:sp>
          <p:nvSpPr>
            <p:cNvPr id="8632" name="Shape 8632"/>
            <p:cNvSpPr/>
            <p:nvPr/>
          </p:nvSpPr>
          <p:spPr>
            <a:xfrm>
              <a:off y="1979611" x="1890711"/>
              <a:ext cy="457200" cx="719136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l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Minus 1</a:t>
              </a:r>
            </a:p>
            <a:p>
              <a:pPr algn="l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point!</a:t>
              </a:r>
            </a:p>
          </p:txBody>
        </p:sp>
        <p:sp>
          <p:nvSpPr>
            <p:cNvPr id="8633" name="Shape 8633"/>
            <p:cNvSpPr/>
            <p:nvPr/>
          </p:nvSpPr>
          <p:spPr>
            <a:xfrm>
              <a:off y="396875" x="450850"/>
              <a:ext cy="685799" cx="1635125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“Skid” before reaching</a:t>
              </a:r>
            </a:p>
            <a:p>
              <a:pPr algn="ctr" rtl="0" lvl="0" marR="0" indent="0" marL="0"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Stall position…</a:t>
              </a:r>
            </a:p>
          </p:txBody>
        </p:sp>
        <p:sp>
          <p:nvSpPr>
            <p:cNvPr id="8634" name="Shape 8634"/>
            <p:cNvSpPr/>
            <p:nvPr/>
          </p:nvSpPr>
          <p:spPr>
            <a:xfrm rot="1199999" flipH="1">
              <a:off y="1692274" x="1314450"/>
              <a:ext cy="360361" cx="719137"/>
            </a:xfrm>
            <a:custGeom>
              <a:pathLst>
                <a:path w="453" extrusionOk="0" h="227">
                  <a:moveTo>
                    <a:pt y="227" x="0"/>
                  </a:moveTo>
                  <a:cubicBezTo>
                    <a:pt y="206" x="25"/>
                    <a:pt y="134" x="102"/>
                    <a:pt y="103" x="149"/>
                  </a:cubicBezTo>
                  <a:cubicBezTo>
                    <a:pt y="72" x="196"/>
                    <a:pt y="56" x="230"/>
                    <a:pt y="39" x="281"/>
                  </a:cubicBezTo>
                  <a:cubicBezTo>
                    <a:pt y="22" x="332"/>
                    <a:pt y="8" x="417"/>
                    <a:pt y="0" x="453"/>
                  </a:cubicBezTo>
                </a:path>
              </a:pathLst>
            </a:custGeom>
            <a:noFill/>
            <a:ln w="25400" cap="flat">
              <a:solidFill>
                <a:srgbClr val="FF0000"/>
              </a:solidFill>
              <a:prstDash val="solid"/>
              <a:miter/>
              <a:headEnd w="med" len="med" type="none"/>
              <a:tailEnd w="lg" len="lg" type="triangle"/>
            </a:ln>
          </p:spPr>
          <p:txBody>
            <a:bodyPr bIns="45700" rIns="91425" lIns="91425" tIns="45700" anchor="ctr" anchorCtr="0">
              <a:noAutofit/>
            </a:bodyPr>
            <a:lstStyle/>
            <a:p/>
          </p:txBody>
        </p:sp>
        <p:sp>
          <p:nvSpPr>
            <p:cNvPr id="8635" name="Shape 8635"/>
            <p:cNvSpPr/>
            <p:nvPr/>
          </p:nvSpPr>
          <p:spPr>
            <a:xfrm>
              <a:off y="1260475" x="1746250"/>
              <a:ext cy="463549" cx="384174"/>
            </a:xfrm>
            <a:custGeom>
              <a:pathLst>
                <a:path w="235" extrusionOk="0" h="219">
                  <a:moveTo>
                    <a:pt y="159" x="116"/>
                  </a:moveTo>
                  <a:lnTo>
                    <a:pt y="164" x="113"/>
                  </a:lnTo>
                  <a:lnTo>
                    <a:pt y="176" x="103"/>
                  </a:lnTo>
                  <a:lnTo>
                    <a:pt y="188" x="94"/>
                  </a:lnTo>
                  <a:lnTo>
                    <a:pt y="198" x="87"/>
                  </a:lnTo>
                  <a:lnTo>
                    <a:pt y="205" x="79"/>
                  </a:lnTo>
                  <a:lnTo>
                    <a:pt y="212" x="71"/>
                  </a:lnTo>
                  <a:lnTo>
                    <a:pt y="217" x="64"/>
                  </a:lnTo>
                  <a:lnTo>
                    <a:pt y="218" x="59"/>
                  </a:lnTo>
                  <a:lnTo>
                    <a:pt y="219" x="53"/>
                  </a:lnTo>
                  <a:lnTo>
                    <a:pt y="219" x="46"/>
                  </a:lnTo>
                  <a:lnTo>
                    <a:pt y="217" x="38"/>
                  </a:lnTo>
                  <a:lnTo>
                    <a:pt y="214" x="33"/>
                  </a:lnTo>
                  <a:lnTo>
                    <a:pt y="208" x="26"/>
                  </a:lnTo>
                  <a:lnTo>
                    <a:pt y="202" x="18"/>
                  </a:lnTo>
                  <a:lnTo>
                    <a:pt y="195" x="13"/>
                  </a:lnTo>
                  <a:lnTo>
                    <a:pt y="186" x="6"/>
                  </a:lnTo>
                  <a:lnTo>
                    <a:pt y="175" x="0"/>
                  </a:lnTo>
                  <a:lnTo>
                    <a:pt y="176" x="3"/>
                  </a:lnTo>
                  <a:lnTo>
                    <a:pt y="176" x="4"/>
                  </a:lnTo>
                  <a:lnTo>
                    <a:pt y="175" x="13"/>
                  </a:lnTo>
                  <a:lnTo>
                    <a:pt y="174" x="20"/>
                  </a:lnTo>
                  <a:lnTo>
                    <a:pt y="169" x="28"/>
                  </a:lnTo>
                  <a:lnTo>
                    <a:pt y="164" x="37"/>
                  </a:lnTo>
                  <a:lnTo>
                    <a:pt y="158" x="46"/>
                  </a:lnTo>
                  <a:lnTo>
                    <a:pt y="149" x="54"/>
                  </a:lnTo>
                  <a:lnTo>
                    <a:pt y="139" x="64"/>
                  </a:lnTo>
                  <a:lnTo>
                    <a:pt y="129" x="73"/>
                  </a:lnTo>
                  <a:lnTo>
                    <a:pt y="121" x="79"/>
                  </a:lnTo>
                  <a:lnTo>
                    <a:pt y="112" x="71"/>
                  </a:lnTo>
                  <a:lnTo>
                    <a:pt y="95" x="56"/>
                  </a:lnTo>
                  <a:lnTo>
                    <a:pt y="78" x="46"/>
                  </a:lnTo>
                  <a:lnTo>
                    <a:pt y="70" x="41"/>
                  </a:lnTo>
                  <a:lnTo>
                    <a:pt y="63" x="38"/>
                  </a:lnTo>
                  <a:lnTo>
                    <a:pt y="56" x="37"/>
                  </a:lnTo>
                  <a:lnTo>
                    <a:pt y="50" x="37"/>
                  </a:lnTo>
                  <a:lnTo>
                    <a:pt y="45" x="37"/>
                  </a:lnTo>
                  <a:lnTo>
                    <a:pt y="39" x="38"/>
                  </a:lnTo>
                  <a:lnTo>
                    <a:pt y="33" x="41"/>
                  </a:lnTo>
                  <a:lnTo>
                    <a:pt y="27" x="46"/>
                  </a:lnTo>
                  <a:lnTo>
                    <a:pt y="15" x="57"/>
                  </a:lnTo>
                  <a:lnTo>
                    <a:pt y="0" x="74"/>
                  </a:lnTo>
                  <a:lnTo>
                    <a:pt y="19" x="79"/>
                  </a:lnTo>
                  <a:lnTo>
                    <a:pt y="36" x="86"/>
                  </a:lnTo>
                  <a:lnTo>
                    <a:pt y="55" x="94"/>
                  </a:lnTo>
                  <a:lnTo>
                    <a:pt y="72" x="106"/>
                  </a:lnTo>
                  <a:lnTo>
                    <a:pt y="80" x="113"/>
                  </a:lnTo>
                  <a:lnTo>
                    <a:pt y="73" x="119"/>
                  </a:lnTo>
                  <a:lnTo>
                    <a:pt y="62" x="129"/>
                  </a:lnTo>
                  <a:lnTo>
                    <a:pt y="52" x="139"/>
                  </a:lnTo>
                  <a:lnTo>
                    <a:pt y="43" x="147"/>
                  </a:lnTo>
                  <a:lnTo>
                    <a:pt y="36" x="156"/>
                  </a:lnTo>
                  <a:lnTo>
                    <a:pt y="30" x="166"/>
                  </a:lnTo>
                  <a:lnTo>
                    <a:pt y="26" x="173"/>
                  </a:lnTo>
                  <a:lnTo>
                    <a:pt y="25" x="182"/>
                  </a:lnTo>
                  <a:lnTo>
                    <a:pt y="23" x="190"/>
                  </a:lnTo>
                  <a:lnTo>
                    <a:pt y="23" x="196"/>
                  </a:lnTo>
                  <a:lnTo>
                    <a:pt y="26" x="202"/>
                  </a:lnTo>
                  <a:lnTo>
                    <a:pt y="29" x="208"/>
                  </a:lnTo>
                  <a:lnTo>
                    <a:pt y="33" x="212"/>
                  </a:lnTo>
                  <a:lnTo>
                    <a:pt y="37" x="216"/>
                  </a:lnTo>
                  <a:lnTo>
                    <a:pt y="45" x="220"/>
                  </a:lnTo>
                  <a:lnTo>
                    <a:pt y="52" x="225"/>
                  </a:lnTo>
                  <a:lnTo>
                    <a:pt y="60" x="228"/>
                  </a:lnTo>
                  <a:lnTo>
                    <a:pt y="60" x="225"/>
                  </a:lnTo>
                  <a:lnTo>
                    <a:pt y="60" x="223"/>
                  </a:lnTo>
                  <a:lnTo>
                    <a:pt y="62" x="216"/>
                  </a:lnTo>
                  <a:lnTo>
                    <a:pt y="65" x="209"/>
                  </a:lnTo>
                  <a:lnTo>
                    <a:pt y="69" x="200"/>
                  </a:lnTo>
                  <a:lnTo>
                    <a:pt y="76" x="190"/>
                  </a:lnTo>
                  <a:lnTo>
                    <a:pt y="83" x="182"/>
                  </a:lnTo>
                  <a:lnTo>
                    <a:pt y="92" x="172"/>
                  </a:lnTo>
                  <a:lnTo>
                    <a:pt y="101" x="165"/>
                  </a:lnTo>
                  <a:lnTo>
                    <a:pt y="109" x="156"/>
                  </a:lnTo>
                  <a:lnTo>
                    <a:pt y="119" x="149"/>
                  </a:lnTo>
                  <a:lnTo>
                    <a:pt y="126" x="156"/>
                  </a:lnTo>
                  <a:lnTo>
                    <a:pt y="135" x="166"/>
                  </a:lnTo>
                  <a:lnTo>
                    <a:pt y="142" x="176"/>
                  </a:lnTo>
                  <a:lnTo>
                    <a:pt y="148" x="185"/>
                  </a:lnTo>
                  <a:lnTo>
                    <a:pt y="154" x="195"/>
                  </a:lnTo>
                  <a:lnTo>
                    <a:pt y="158" x="205"/>
                  </a:lnTo>
                  <a:lnTo>
                    <a:pt y="161" x="215"/>
                  </a:lnTo>
                  <a:lnTo>
                    <a:pt y="162" x="225"/>
                  </a:lnTo>
                  <a:lnTo>
                    <a:pt y="162" x="235"/>
                  </a:lnTo>
                  <a:lnTo>
                    <a:pt y="174" x="229"/>
                  </a:lnTo>
                  <a:lnTo>
                    <a:pt y="182" x="223"/>
                  </a:lnTo>
                  <a:lnTo>
                    <a:pt y="189" x="218"/>
                  </a:lnTo>
                  <a:lnTo>
                    <a:pt y="197" x="212"/>
                  </a:lnTo>
                  <a:lnTo>
                    <a:pt y="201" x="206"/>
                  </a:lnTo>
                  <a:lnTo>
                    <a:pt y="204" x="200"/>
                  </a:lnTo>
                  <a:lnTo>
                    <a:pt y="207" x="195"/>
                  </a:lnTo>
                  <a:lnTo>
                    <a:pt y="207" x="189"/>
                  </a:lnTo>
                  <a:lnTo>
                    <a:pt y="207" x="183"/>
                  </a:lnTo>
                  <a:lnTo>
                    <a:pt y="205" x="178"/>
                  </a:lnTo>
                  <a:lnTo>
                    <a:pt y="202" x="170"/>
                  </a:lnTo>
                  <a:lnTo>
                    <a:pt y="198" x="163"/>
                  </a:lnTo>
                  <a:lnTo>
                    <a:pt y="185" x="146"/>
                  </a:lnTo>
                  <a:lnTo>
                    <a:pt y="169" x="127"/>
                  </a:lnTo>
                  <a:lnTo>
                    <a:pt y="159" x="11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</p:spTree>
  </p:cSld>
  <p:clrMapOvr>
    <a:masterClrMapping/>
  </p:clrMapOvr>
  <p:transition spd="slow">
    <p:cut/>
  </p:transition>
</p:sld>
</file>

<file path=ppt/slides/slide6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8639" name="Shape 8639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640" name="Shape 8640"/>
          <p:cNvSpPr/>
          <p:nvPr/>
        </p:nvSpPr>
        <p:spPr>
          <a:xfrm>
            <a:off y="4335462" x="2730500"/>
            <a:ext cy="758825" cx="3903661"/>
          </a:xfrm>
          <a:prstGeom prst="rect">
            <a:avLst/>
          </a:prstGeom>
          <a:gradFill>
            <a:gsLst>
              <a:gs pos="0">
                <a:srgbClr val="FFCCFF">
                  <a:alpha val="28627"/>
                </a:srgbClr>
              </a:gs>
              <a:gs pos="100000">
                <a:srgbClr val="F0020F"/>
              </a:gs>
            </a:gsLst>
            <a:lin ang="5400000" scaled="0"/>
          </a:gradFill>
          <a:ln w="19050" cap="rnd">
            <a:solidFill>
              <a:schemeClr val="folHlink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ctr" anchorCtr="0">
            <a:noAutofit/>
          </a:bodyPr>
          <a:lstStyle/>
          <a:p/>
        </p:txBody>
      </p:sp>
      <p:cxnSp>
        <p:nvCxnSpPr>
          <p:cNvPr id="8641" name="Shape 8641"/>
          <p:cNvCxnSpPr/>
          <p:nvPr/>
        </p:nvCxnSpPr>
        <p:spPr>
          <a:xfrm>
            <a:off y="1844675" x="2981325"/>
            <a:ext cy="3324225" cx="0"/>
          </a:xfrm>
          <a:prstGeom prst="straightConnector1">
            <a:avLst/>
          </a:prstGeom>
          <a:noFill/>
          <a:ln w="28575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cxnSp>
        <p:nvCxnSpPr>
          <p:cNvPr id="8642" name="Shape 8642"/>
          <p:cNvCxnSpPr/>
          <p:nvPr/>
        </p:nvCxnSpPr>
        <p:spPr>
          <a:xfrm rot="10800000" flipH="1">
            <a:off y="1728786" x="1116012"/>
            <a:ext cy="25399" cx="1614487"/>
          </a:xfrm>
          <a:prstGeom prst="straightConnector1">
            <a:avLst/>
          </a:prstGeom>
          <a:noFill/>
          <a:ln w="1905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8643" name="Shape 8643"/>
          <p:cNvSpPr/>
          <p:nvPr/>
        </p:nvSpPr>
        <p:spPr>
          <a:xfrm>
            <a:off y="712787" x="6783386"/>
            <a:ext cy="549275" cx="15700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SPINS</a:t>
            </a:r>
          </a:p>
        </p:txBody>
      </p:sp>
      <p:sp>
        <p:nvSpPr>
          <p:cNvPr id="8644" name="Shape 8644"/>
          <p:cNvSpPr/>
          <p:nvPr/>
        </p:nvSpPr>
        <p:spPr>
          <a:xfrm>
            <a:off y="1268412" x="4048125"/>
            <a:ext cy="587374" cx="197802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Stall…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nose and wing drops…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rotation starts</a:t>
            </a:r>
          </a:p>
        </p:txBody>
      </p:sp>
      <p:sp>
        <p:nvSpPr>
          <p:cNvPr id="8645" name="Shape 8645"/>
          <p:cNvSpPr/>
          <p:nvPr/>
        </p:nvSpPr>
        <p:spPr>
          <a:xfrm>
            <a:off y="2078036" x="146050"/>
            <a:ext cy="392112" cx="133985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Nose-up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attitude</a:t>
            </a:r>
          </a:p>
        </p:txBody>
      </p:sp>
      <p:sp>
        <p:nvSpPr>
          <p:cNvPr id="8646" name="Shape 8646"/>
          <p:cNvSpPr/>
          <p:nvPr/>
        </p:nvSpPr>
        <p:spPr>
          <a:xfrm>
            <a:off y="911225" x="2717800"/>
            <a:ext cy="392112" cx="122396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Nose-up attitude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increases</a:t>
            </a:r>
          </a:p>
        </p:txBody>
      </p:sp>
      <p:sp>
        <p:nvSpPr>
          <p:cNvPr id="8647" name="Shape 8647"/>
          <p:cNvSpPr/>
          <p:nvPr/>
        </p:nvSpPr>
        <p:spPr>
          <a:xfrm>
            <a:off y="1035050" x="188911"/>
            <a:ext cy="392112" cx="7572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Level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entry</a:t>
            </a:r>
          </a:p>
        </p:txBody>
      </p:sp>
      <p:sp>
        <p:nvSpPr>
          <p:cNvPr id="8648" name="Shape 8648"/>
          <p:cNvSpPr/>
          <p:nvPr/>
        </p:nvSpPr>
        <p:spPr>
          <a:xfrm>
            <a:off y="2605086" x="3408362"/>
            <a:ext cy="493711" cx="366712"/>
          </a:xfrm>
          <a:custGeom>
            <a:pathLst>
              <a:path w="325" extrusionOk="0" h="308">
                <a:moveTo>
                  <a:pt y="0" x="317"/>
                </a:moveTo>
                <a:lnTo>
                  <a:pt y="11" x="325"/>
                </a:lnTo>
                <a:lnTo>
                  <a:pt y="33" x="299"/>
                </a:lnTo>
                <a:lnTo>
                  <a:pt y="58" x="272"/>
                </a:lnTo>
                <a:lnTo>
                  <a:pt y="90" x="244"/>
                </a:lnTo>
                <a:lnTo>
                  <a:pt y="127" x="213"/>
                </a:lnTo>
                <a:lnTo>
                  <a:pt y="166" x="185"/>
                </a:lnTo>
                <a:lnTo>
                  <a:pt y="203" x="159"/>
                </a:lnTo>
                <a:lnTo>
                  <a:pt y="239" x="138"/>
                </a:lnTo>
                <a:lnTo>
                  <a:pt y="275" x="119"/>
                </a:lnTo>
                <a:lnTo>
                  <a:pt y="286" x="102"/>
                </a:lnTo>
                <a:lnTo>
                  <a:pt y="299" x="85"/>
                </a:lnTo>
                <a:lnTo>
                  <a:pt y="308" x="73"/>
                </a:lnTo>
                <a:lnTo>
                  <a:pt y="293" x="67"/>
                </a:lnTo>
                <a:lnTo>
                  <a:pt y="272" x="60"/>
                </a:lnTo>
                <a:lnTo>
                  <a:pt y="256" x="53"/>
                </a:lnTo>
                <a:lnTo>
                  <a:pt y="242" x="46"/>
                </a:lnTo>
                <a:lnTo>
                  <a:pt y="229" x="39"/>
                </a:lnTo>
                <a:lnTo>
                  <a:pt y="217" x="33"/>
                </a:lnTo>
                <a:lnTo>
                  <a:pt y="209" x="27"/>
                </a:lnTo>
                <a:lnTo>
                  <a:pt y="202" x="20"/>
                </a:lnTo>
                <a:lnTo>
                  <a:pt y="194" x="14"/>
                </a:lnTo>
                <a:lnTo>
                  <a:pt y="190" x="7"/>
                </a:lnTo>
                <a:lnTo>
                  <a:pt y="187" x="0"/>
                </a:lnTo>
                <a:lnTo>
                  <a:pt y="176" x="11"/>
                </a:lnTo>
                <a:lnTo>
                  <a:pt y="167" x="24"/>
                </a:lnTo>
                <a:lnTo>
                  <a:pt y="164" x="30"/>
                </a:lnTo>
                <a:lnTo>
                  <a:pt y="162" x="36"/>
                </a:lnTo>
                <a:lnTo>
                  <a:pt y="162" x="40"/>
                </a:lnTo>
                <a:lnTo>
                  <a:pt y="160" x="46"/>
                </a:lnTo>
                <a:lnTo>
                  <a:pt y="162" x="50"/>
                </a:lnTo>
                <a:lnTo>
                  <a:pt y="163" x="56"/>
                </a:lnTo>
                <a:lnTo>
                  <a:pt y="167" x="60"/>
                </a:lnTo>
                <a:lnTo>
                  <a:pt y="173" x="64"/>
                </a:lnTo>
                <a:lnTo>
                  <a:pt y="189" x="76"/>
                </a:lnTo>
                <a:lnTo>
                  <a:pt y="210" x="86"/>
                </a:lnTo>
                <a:lnTo>
                  <a:pt y="226" x="93"/>
                </a:lnTo>
                <a:lnTo>
                  <a:pt y="193" x="115"/>
                </a:lnTo>
                <a:lnTo>
                  <a:pt y="160" x="139"/>
                </a:lnTo>
                <a:lnTo>
                  <a:pt y="127" x="166"/>
                </a:lnTo>
                <a:lnTo>
                  <a:pt y="96" x="195"/>
                </a:lnTo>
                <a:lnTo>
                  <a:pt y="67" x="226"/>
                </a:lnTo>
                <a:lnTo>
                  <a:pt y="40" x="256"/>
                </a:lnTo>
                <a:lnTo>
                  <a:pt y="18" x="287"/>
                </a:lnTo>
                <a:lnTo>
                  <a:pt y="0" x="317"/>
                </a:lnTo>
                <a:close/>
              </a:path>
            </a:pathLst>
          </a:custGeom>
          <a:solidFill>
            <a:srgbClr val="02369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649" name="Shape 8649"/>
          <p:cNvSpPr/>
          <p:nvPr/>
        </p:nvSpPr>
        <p:spPr>
          <a:xfrm>
            <a:off y="1670050" x="585787"/>
            <a:ext cy="3325812" cx="5829300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</p:sp>
      <p:cxnSp>
        <p:nvCxnSpPr>
          <p:cNvPr id="8650" name="Shape 8650"/>
          <p:cNvCxnSpPr/>
          <p:nvPr/>
        </p:nvCxnSpPr>
        <p:spPr>
          <a:xfrm rot="10800000">
            <a:off y="5186362" x="2984500"/>
            <a:ext cy="466725" cx="441324"/>
          </a:xfrm>
          <a:prstGeom prst="straightConnector1">
            <a:avLst/>
          </a:prstGeom>
          <a:noFill/>
          <a:ln w="28575" cap="rnd">
            <a:solidFill>
              <a:schemeClr val="dk1"/>
            </a:solidFill>
            <a:prstDash val="solid"/>
            <a:miter/>
            <a:headEnd w="med" len="med" type="none"/>
            <a:tailEnd w="med" len="med" type="none"/>
          </a:ln>
        </p:spPr>
      </p:cxnSp>
      <p:cxnSp>
        <p:nvCxnSpPr>
          <p:cNvPr id="8651" name="Shape 8651"/>
          <p:cNvCxnSpPr/>
          <p:nvPr/>
        </p:nvCxnSpPr>
        <p:spPr>
          <a:xfrm>
            <a:off y="5654675" x="3427412"/>
            <a:ext cy="0" cx="3098800"/>
          </a:xfrm>
          <a:prstGeom prst="straightConnector1">
            <a:avLst/>
          </a:prstGeom>
          <a:noFill/>
          <a:ln w="28575" cap="rnd">
            <a:solidFill>
              <a:schemeClr val="dk1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8652" name="Shape 8652"/>
          <p:cNvSpPr/>
          <p:nvPr/>
        </p:nvSpPr>
        <p:spPr>
          <a:xfrm>
            <a:off y="3303587" x="4214812"/>
            <a:ext cy="392112" cx="104933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15° to 30°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…minus 2!</a:t>
            </a:r>
          </a:p>
        </p:txBody>
      </p:sp>
      <p:sp>
        <p:nvSpPr>
          <p:cNvPr id="8653" name="Shape 8653"/>
          <p:cNvSpPr/>
          <p:nvPr/>
        </p:nvSpPr>
        <p:spPr>
          <a:xfrm>
            <a:off y="3360737" x="6140450"/>
            <a:ext cy="392112" cx="1047749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90° overspin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...minus 6!</a:t>
            </a:r>
          </a:p>
        </p:txBody>
      </p:sp>
      <p:sp>
        <p:nvSpPr>
          <p:cNvPr id="8654" name="Shape 8654"/>
          <p:cNvSpPr/>
          <p:nvPr/>
        </p:nvSpPr>
        <p:spPr>
          <a:xfrm>
            <a:off y="3884612" x="3225800"/>
            <a:ext cy="392112" cx="1047749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Up to 15°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…minus 1!</a:t>
            </a:r>
          </a:p>
        </p:txBody>
      </p:sp>
      <p:sp>
        <p:nvSpPr>
          <p:cNvPr id="8655" name="Shape 8655"/>
          <p:cNvSpPr/>
          <p:nvPr/>
        </p:nvSpPr>
        <p:spPr>
          <a:xfrm>
            <a:off y="2778125" x="5259387"/>
            <a:ext cy="392112" cx="1047749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30° to 45°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…minus 3!</a:t>
            </a:r>
          </a:p>
        </p:txBody>
      </p:sp>
      <p:grpSp>
        <p:nvGrpSpPr>
          <p:cNvPr id="8656" name="Shape 8656"/>
          <p:cNvGrpSpPr/>
          <p:nvPr/>
        </p:nvGrpSpPr>
        <p:grpSpPr>
          <a:xfrm>
            <a:off y="5589143" x="6571849"/>
            <a:ext cy="143762" cx="489751"/>
            <a:chOff y="348825" x="114500"/>
            <a:chExt cy="2302350" cx="2771000"/>
          </a:xfrm>
        </p:grpSpPr>
        <p:sp>
          <p:nvSpPr>
            <p:cNvPr id="8657" name="Shape 8657"/>
            <p:cNvSpPr/>
            <p:nvPr/>
          </p:nvSpPr>
          <p:spPr>
            <a:xfrm>
              <a:off y="348825" x="114500"/>
              <a:ext cy="1534900" cx="2679400"/>
            </a:xfrm>
            <a:custGeom>
              <a:pathLst>
                <a:path w="107176" extrusionOk="0" h="61396">
                  <a:moveTo>
                    <a:pt y="13954" x="65954"/>
                  </a:moveTo>
                  <a:lnTo>
                    <a:pt y="25117" x="21069"/>
                  </a:lnTo>
                  <a:lnTo>
                    <a:pt y="25117" x="19237"/>
                  </a:lnTo>
                  <a:lnTo>
                    <a:pt y="25117" x="18321"/>
                  </a:lnTo>
                  <a:lnTo>
                    <a:pt y="5582" x="10993"/>
                  </a:lnTo>
                  <a:lnTo>
                    <a:pt y="0" x="9160"/>
                  </a:lnTo>
                  <a:lnTo>
                    <a:pt y="0" x="7328"/>
                  </a:lnTo>
                  <a:lnTo>
                    <a:pt y="0" x="916"/>
                  </a:lnTo>
                  <a:lnTo>
                    <a:pt y="0" x="0"/>
                  </a:lnTo>
                  <a:lnTo>
                    <a:pt y="0" x="0"/>
                  </a:lnTo>
                  <a:lnTo>
                    <a:pt y="53024" x="0"/>
                  </a:lnTo>
                  <a:lnTo>
                    <a:pt y="53024" x="0"/>
                  </a:lnTo>
                  <a:lnTo>
                    <a:pt y="53024" x="0"/>
                  </a:lnTo>
                  <a:lnTo>
                    <a:pt y="58605" x="59542"/>
                  </a:lnTo>
                  <a:lnTo>
                    <a:pt y="61396" x="69618"/>
                  </a:lnTo>
                  <a:lnTo>
                    <a:pt y="61396" x="81527"/>
                  </a:lnTo>
                  <a:lnTo>
                    <a:pt y="61396" x="93435"/>
                  </a:lnTo>
                  <a:lnTo>
                    <a:pt y="58605" x="103512"/>
                  </a:lnTo>
                  <a:lnTo>
                    <a:pt y="58605" x="104428"/>
                  </a:lnTo>
                  <a:lnTo>
                    <a:pt y="55814" x="105344"/>
                  </a:lnTo>
                  <a:lnTo>
                    <a:pt y="53024" x="105344"/>
                  </a:lnTo>
                  <a:lnTo>
                    <a:pt y="50233" x="106260"/>
                  </a:lnTo>
                  <a:lnTo>
                    <a:pt y="47442" x="105344"/>
                  </a:lnTo>
                  <a:lnTo>
                    <a:pt y="47442" x="105344"/>
                  </a:lnTo>
                  <a:lnTo>
                    <a:pt y="47442" x="105344"/>
                  </a:lnTo>
                  <a:lnTo>
                    <a:pt y="44652" x="105344"/>
                  </a:lnTo>
                  <a:lnTo>
                    <a:pt y="44652" x="106260"/>
                  </a:lnTo>
                  <a:lnTo>
                    <a:pt y="44652" x="107176"/>
                  </a:lnTo>
                  <a:lnTo>
                    <a:pt y="30698" x="107176"/>
                  </a:lnTo>
                  <a:lnTo>
                    <a:pt y="27907" x="100764"/>
                  </a:lnTo>
                  <a:lnTo>
                    <a:pt y="22326" x="89771"/>
                  </a:lnTo>
                  <a:lnTo>
                    <a:pt y="13954" x="84275"/>
                  </a:lnTo>
                  <a:lnTo>
                    <a:pt y="11163" x="77863"/>
                  </a:lnTo>
                  <a:lnTo>
                    <a:pt y="11163" x="72367"/>
                  </a:lnTo>
                  <a:lnTo>
                    <a:pt y="13954" x="659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58" name="Shape 8658"/>
            <p:cNvSpPr/>
            <p:nvPr/>
          </p:nvSpPr>
          <p:spPr>
            <a:xfrm>
              <a:off y="348825" x="114500"/>
              <a:ext cy="1534900" cx="2679400"/>
            </a:xfrm>
            <a:custGeom>
              <a:pathLst>
                <a:path w="107176" extrusionOk="0" fill="none" h="61396">
                  <a:moveTo>
                    <a:pt y="13954" x="65954"/>
                  </a:moveTo>
                  <a:lnTo>
                    <a:pt y="25117" x="21069"/>
                  </a:lnTo>
                  <a:lnTo>
                    <a:pt y="25117" x="19237"/>
                  </a:lnTo>
                  <a:lnTo>
                    <a:pt y="25117" x="18321"/>
                  </a:lnTo>
                  <a:lnTo>
                    <a:pt y="5582" x="10993"/>
                  </a:lnTo>
                  <a:lnTo>
                    <a:pt y="0" x="9160"/>
                  </a:lnTo>
                  <a:lnTo>
                    <a:pt y="0" x="7328"/>
                  </a:lnTo>
                  <a:lnTo>
                    <a:pt y="0" x="916"/>
                  </a:lnTo>
                  <a:lnTo>
                    <a:pt y="0" x="0"/>
                  </a:lnTo>
                  <a:lnTo>
                    <a:pt y="0" x="0"/>
                  </a:lnTo>
                  <a:lnTo>
                    <a:pt y="53024" x="0"/>
                  </a:lnTo>
                  <a:lnTo>
                    <a:pt y="53024" x="0"/>
                  </a:lnTo>
                  <a:lnTo>
                    <a:pt y="53024" x="0"/>
                  </a:lnTo>
                  <a:lnTo>
                    <a:pt y="58605" x="59542"/>
                  </a:lnTo>
                  <a:lnTo>
                    <a:pt y="61396" x="69618"/>
                  </a:lnTo>
                  <a:lnTo>
                    <a:pt y="61396" x="81527"/>
                  </a:lnTo>
                  <a:lnTo>
                    <a:pt y="61396" x="93435"/>
                  </a:lnTo>
                  <a:lnTo>
                    <a:pt y="58605" x="103512"/>
                  </a:lnTo>
                  <a:lnTo>
                    <a:pt y="58605" x="104428"/>
                  </a:lnTo>
                  <a:lnTo>
                    <a:pt y="55814" x="105344"/>
                  </a:lnTo>
                  <a:lnTo>
                    <a:pt y="53024" x="105344"/>
                  </a:lnTo>
                  <a:lnTo>
                    <a:pt y="50233" x="106260"/>
                  </a:lnTo>
                  <a:lnTo>
                    <a:pt y="47442" x="105344"/>
                  </a:lnTo>
                  <a:lnTo>
                    <a:pt y="47442" x="105344"/>
                  </a:lnTo>
                  <a:lnTo>
                    <a:pt y="47442" x="105344"/>
                  </a:lnTo>
                  <a:lnTo>
                    <a:pt y="44652" x="105344"/>
                  </a:lnTo>
                  <a:lnTo>
                    <a:pt y="44652" x="106260"/>
                  </a:lnTo>
                  <a:lnTo>
                    <a:pt y="44652" x="107176"/>
                  </a:lnTo>
                  <a:lnTo>
                    <a:pt y="30698" x="107176"/>
                  </a:lnTo>
                  <a:lnTo>
                    <a:pt y="27907" x="100764"/>
                  </a:lnTo>
                  <a:lnTo>
                    <a:pt y="22326" x="89771"/>
                  </a:lnTo>
                  <a:lnTo>
                    <a:pt y="13954" x="84275"/>
                  </a:lnTo>
                  <a:lnTo>
                    <a:pt y="11163" x="77863"/>
                  </a:lnTo>
                  <a:lnTo>
                    <a:pt y="11163" x="72367"/>
                  </a:lnTo>
                  <a:lnTo>
                    <a:pt y="13954" x="65954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59" name="Shape 8659"/>
            <p:cNvSpPr/>
            <p:nvPr/>
          </p:nvSpPr>
          <p:spPr>
            <a:xfrm>
              <a:off y="697650" x="1763350"/>
              <a:ext cy="488400" cx="595450"/>
            </a:xfrm>
            <a:custGeom>
              <a:pathLst>
                <a:path w="23818" extrusionOk="0" fill="none" h="19536">
                  <a:moveTo>
                    <a:pt y="11164" x="23817"/>
                  </a:moveTo>
                  <a:lnTo>
                    <a:pt y="16745" x="21985"/>
                  </a:lnTo>
                  <a:lnTo>
                    <a:pt y="19536" x="19237"/>
                  </a:lnTo>
                  <a:lnTo>
                    <a:pt y="16745" x="7329"/>
                  </a:lnTo>
                  <a:lnTo>
                    <a:pt y="1" x="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60" name="Shape 8660"/>
            <p:cNvSpPr/>
            <p:nvPr/>
          </p:nvSpPr>
          <p:spPr>
            <a:xfrm>
              <a:off y="627900" x="2129750"/>
              <a:ext cy="418625" cx="229050"/>
            </a:xfrm>
            <a:custGeom>
              <a:pathLst>
                <a:path w="9162" extrusionOk="0" h="16745">
                  <a:moveTo>
                    <a:pt y="16744" x="8245"/>
                  </a:moveTo>
                  <a:lnTo>
                    <a:pt y="0" x="1"/>
                  </a:lnTo>
                  <a:lnTo>
                    <a:pt y="5582" x="4581"/>
                  </a:lnTo>
                  <a:lnTo>
                    <a:pt y="11163" x="9161"/>
                  </a:lnTo>
                  <a:lnTo>
                    <a:pt y="13954" x="9161"/>
                  </a:lnTo>
                  <a:lnTo>
                    <a:pt y="16744" x="8245"/>
                  </a:lnTo>
                  <a:close/>
                </a:path>
              </a:pathLst>
            </a:custGeom>
            <a:solidFill>
              <a:srgbClr val="B4D2E5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61" name="Shape 8661"/>
            <p:cNvSpPr/>
            <p:nvPr/>
          </p:nvSpPr>
          <p:spPr>
            <a:xfrm>
              <a:off y="627900" x="2061050"/>
              <a:ext cy="418625" cx="297750"/>
            </a:xfrm>
            <a:custGeom>
              <a:pathLst>
                <a:path w="11910" extrusionOk="0" h="16745">
                  <a:moveTo>
                    <a:pt y="2791" x="6413"/>
                  </a:moveTo>
                  <a:lnTo>
                    <a:pt y="13954" x="11909"/>
                  </a:lnTo>
                  <a:lnTo>
                    <a:pt y="16744" x="10993"/>
                  </a:lnTo>
                  <a:lnTo>
                    <a:pt y="16744" x="10993"/>
                  </a:lnTo>
                  <a:lnTo>
                    <a:pt y="0" x="1"/>
                  </a:lnTo>
                  <a:lnTo>
                    <a:pt y="0" x="2749"/>
                  </a:lnTo>
                  <a:lnTo>
                    <a:pt y="2791" x="6413"/>
                  </a:lnTo>
                  <a:close/>
                </a:path>
              </a:pathLst>
            </a:custGeom>
            <a:solidFill>
              <a:srgbClr val="B4D2E5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62" name="Shape 8662"/>
            <p:cNvSpPr/>
            <p:nvPr/>
          </p:nvSpPr>
          <p:spPr>
            <a:xfrm>
              <a:off y="627900" x="2015250"/>
              <a:ext cy="488400" cx="320650"/>
            </a:xfrm>
            <a:custGeom>
              <a:pathLst>
                <a:path w="12826" extrusionOk="0" h="19536">
                  <a:moveTo>
                    <a:pt y="0" x="4581"/>
                  </a:moveTo>
                  <a:lnTo>
                    <a:pt y="16744" x="12825"/>
                  </a:lnTo>
                  <a:lnTo>
                    <a:pt y="16744" x="12825"/>
                  </a:lnTo>
                  <a:lnTo>
                    <a:pt y="19535" x="11909"/>
                  </a:lnTo>
                  <a:lnTo>
                    <a:pt y="0" x="1"/>
                  </a:lnTo>
                  <a:lnTo>
                    <a:pt y="0" x="1833"/>
                  </a:lnTo>
                  <a:lnTo>
                    <a:pt y="0" x="4581"/>
                  </a:lnTo>
                  <a:close/>
                </a:path>
              </a:pathLst>
            </a:custGeom>
            <a:solidFill>
              <a:srgbClr val="B8D4E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63" name="Shape 8663"/>
            <p:cNvSpPr/>
            <p:nvPr/>
          </p:nvSpPr>
          <p:spPr>
            <a:xfrm>
              <a:off y="627900" x="1969450"/>
              <a:ext cy="558150" cx="366450"/>
            </a:xfrm>
            <a:custGeom>
              <a:pathLst>
                <a:path w="14658" extrusionOk="0" h="22326">
                  <a:moveTo>
                    <a:pt y="0" x="3665"/>
                  </a:moveTo>
                  <a:lnTo>
                    <a:pt y="16744" x="14657"/>
                  </a:lnTo>
                  <a:lnTo>
                    <a:pt y="19535" x="13741"/>
                  </a:lnTo>
                  <a:lnTo>
                    <a:pt y="22326" x="12825"/>
                  </a:lnTo>
                  <a:lnTo>
                    <a:pt y="0" x="1"/>
                  </a:lnTo>
                  <a:lnTo>
                    <a:pt y="0" x="1833"/>
                  </a:lnTo>
                  <a:lnTo>
                    <a:pt y="0" x="3665"/>
                  </a:lnTo>
                  <a:close/>
                </a:path>
              </a:pathLst>
            </a:custGeom>
            <a:solidFill>
              <a:srgbClr val="BED8E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64" name="Shape 8664"/>
            <p:cNvSpPr/>
            <p:nvPr/>
          </p:nvSpPr>
          <p:spPr>
            <a:xfrm>
              <a:off y="627900" x="1923650"/>
              <a:ext cy="558150" cx="389350"/>
            </a:xfrm>
            <a:custGeom>
              <a:pathLst>
                <a:path w="15574" extrusionOk="0" h="22326">
                  <a:moveTo>
                    <a:pt y="0" x="3665"/>
                  </a:moveTo>
                  <a:lnTo>
                    <a:pt y="19535" x="15573"/>
                  </a:lnTo>
                  <a:lnTo>
                    <a:pt y="22326" x="14657"/>
                  </a:lnTo>
                  <a:lnTo>
                    <a:pt y="22326" x="12825"/>
                  </a:lnTo>
                  <a:lnTo>
                    <a:pt y="22326" x="12825"/>
                  </a:lnTo>
                  <a:lnTo>
                    <a:pt y="0" x="1"/>
                  </a:lnTo>
                  <a:lnTo>
                    <a:pt y="0" x="1833"/>
                  </a:lnTo>
                  <a:lnTo>
                    <a:pt y="0" x="3665"/>
                  </a:lnTo>
                  <a:close/>
                </a:path>
              </a:pathLst>
            </a:custGeom>
            <a:solidFill>
              <a:srgbClr val="C7DDE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65" name="Shape 8665"/>
            <p:cNvSpPr/>
            <p:nvPr/>
          </p:nvSpPr>
          <p:spPr>
            <a:xfrm>
              <a:off y="627900" x="1877850"/>
              <a:ext cy="558150" cx="412250"/>
            </a:xfrm>
            <a:custGeom>
              <a:pathLst>
                <a:path w="16490" extrusionOk="0" h="22326">
                  <a:moveTo>
                    <a:pt y="0" x="3665"/>
                  </a:moveTo>
                  <a:lnTo>
                    <a:pt y="22326" x="16489"/>
                  </a:lnTo>
                  <a:lnTo>
                    <a:pt y="22326" x="15573"/>
                  </a:lnTo>
                  <a:lnTo>
                    <a:pt y="22326" x="14657"/>
                  </a:lnTo>
                  <a:lnTo>
                    <a:pt y="22326" x="11909"/>
                  </a:lnTo>
                  <a:lnTo>
                    <a:pt y="2791" x="1"/>
                  </a:lnTo>
                  <a:lnTo>
                    <a:pt y="0" x="1833"/>
                  </a:lnTo>
                  <a:lnTo>
                    <a:pt y="0" x="3665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66" name="Shape 8666"/>
            <p:cNvSpPr/>
            <p:nvPr/>
          </p:nvSpPr>
          <p:spPr>
            <a:xfrm>
              <a:off y="627900" x="1832050"/>
              <a:ext cy="558150" cx="412225"/>
            </a:xfrm>
            <a:custGeom>
              <a:pathLst>
                <a:path w="16489" extrusionOk="0" h="22326">
                  <a:moveTo>
                    <a:pt y="0" x="3665"/>
                  </a:moveTo>
                  <a:lnTo>
                    <a:pt y="22326" x="16489"/>
                  </a:lnTo>
                  <a:lnTo>
                    <a:pt y="22326" x="10993"/>
                  </a:lnTo>
                  <a:lnTo>
                    <a:pt y="2791" x="0"/>
                  </a:lnTo>
                  <a:lnTo>
                    <a:pt y="2791" x="1833"/>
                  </a:lnTo>
                  <a:lnTo>
                    <a:pt y="0" x="3665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67" name="Shape 8667"/>
            <p:cNvSpPr/>
            <p:nvPr/>
          </p:nvSpPr>
          <p:spPr>
            <a:xfrm>
              <a:off y="697650" x="1786250"/>
              <a:ext cy="488400" cx="389325"/>
            </a:xfrm>
            <a:custGeom>
              <a:pathLst>
                <a:path w="15573" extrusionOk="0" h="19536">
                  <a:moveTo>
                    <a:pt y="1" x="3665"/>
                  </a:moveTo>
                  <a:lnTo>
                    <a:pt y="19536" x="15573"/>
                  </a:lnTo>
                  <a:lnTo>
                    <a:pt y="19536" x="10993"/>
                  </a:lnTo>
                  <a:lnTo>
                    <a:pt y="1" x="0"/>
                  </a:lnTo>
                  <a:lnTo>
                    <a:pt y="1" x="0"/>
                  </a:lnTo>
                  <a:lnTo>
                    <a:pt y="1" x="0"/>
                  </a:lnTo>
                  <a:lnTo>
                    <a:pt y="1" x="1832"/>
                  </a:lnTo>
                  <a:lnTo>
                    <a:pt y="1" x="3665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68" name="Shape 8668"/>
            <p:cNvSpPr/>
            <p:nvPr/>
          </p:nvSpPr>
          <p:spPr>
            <a:xfrm>
              <a:off y="697650" x="1740450"/>
              <a:ext cy="488400" cx="366425"/>
            </a:xfrm>
            <a:custGeom>
              <a:pathLst>
                <a:path w="14657" extrusionOk="0" h="19536">
                  <a:moveTo>
                    <a:pt y="1" x="3664"/>
                  </a:moveTo>
                  <a:lnTo>
                    <a:pt y="19536" x="14657"/>
                  </a:lnTo>
                  <a:lnTo>
                    <a:pt y="16745" x="10077"/>
                  </a:lnTo>
                  <a:lnTo>
                    <a:pt y="1" x="0"/>
                  </a:lnTo>
                  <a:lnTo>
                    <a:pt y="1" x="916"/>
                  </a:lnTo>
                  <a:lnTo>
                    <a:pt y="1" x="916"/>
                  </a:lnTo>
                  <a:lnTo>
                    <a:pt y="1" x="1832"/>
                  </a:lnTo>
                  <a:lnTo>
                    <a:pt y="1" x="2748"/>
                  </a:lnTo>
                  <a:lnTo>
                    <a:pt y="1" x="3664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69" name="Shape 8669"/>
            <p:cNvSpPr/>
            <p:nvPr/>
          </p:nvSpPr>
          <p:spPr>
            <a:xfrm>
              <a:off y="697650" x="1717550"/>
              <a:ext cy="488400" cx="343525"/>
            </a:xfrm>
            <a:custGeom>
              <a:pathLst>
                <a:path w="13741" extrusionOk="0" h="19536">
                  <a:moveTo>
                    <a:pt y="1" x="2748"/>
                  </a:moveTo>
                  <a:lnTo>
                    <a:pt y="19536" x="13741"/>
                  </a:lnTo>
                  <a:lnTo>
                    <a:pt y="16745" x="9161"/>
                  </a:lnTo>
                  <a:lnTo>
                    <a:pt y="5582" x="916"/>
                  </a:lnTo>
                  <a:lnTo>
                    <a:pt y="1" x="0"/>
                  </a:lnTo>
                  <a:lnTo>
                    <a:pt y="1" x="1832"/>
                  </a:lnTo>
                  <a:lnTo>
                    <a:pt y="1" x="1832"/>
                  </a:lnTo>
                  <a:lnTo>
                    <a:pt y="1" x="2748"/>
                  </a:lnTo>
                  <a:close/>
                </a:path>
              </a:pathLst>
            </a:custGeom>
            <a:solidFill>
              <a:srgbClr val="F0F6F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70" name="Shape 8670"/>
            <p:cNvSpPr/>
            <p:nvPr/>
          </p:nvSpPr>
          <p:spPr>
            <a:xfrm>
              <a:off y="697650" x="1717550"/>
              <a:ext cy="418650" cx="274825"/>
            </a:xfrm>
            <a:custGeom>
              <a:pathLst>
                <a:path w="10993" extrusionOk="0" h="16746">
                  <a:moveTo>
                    <a:pt y="1" x="916"/>
                  </a:moveTo>
                  <a:lnTo>
                    <a:pt y="16745" x="10993"/>
                  </a:lnTo>
                  <a:lnTo>
                    <a:pt y="16745" x="6413"/>
                  </a:lnTo>
                  <a:lnTo>
                    <a:pt y="11164" x="2748"/>
                  </a:lnTo>
                  <a:lnTo>
                    <a:pt y="1" x="0"/>
                  </a:lnTo>
                  <a:lnTo>
                    <a:pt y="1" x="0"/>
                  </a:lnTo>
                  <a:lnTo>
                    <a:pt y="1" x="916"/>
                  </a:lnTo>
                  <a:close/>
                </a:path>
              </a:pathLst>
            </a:custGeom>
            <a:solidFill>
              <a:srgbClr val="F7FAF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71" name="Shape 8671"/>
            <p:cNvSpPr/>
            <p:nvPr/>
          </p:nvSpPr>
          <p:spPr>
            <a:xfrm>
              <a:off y="837200" x="1740450"/>
              <a:ext cy="279100" cx="206125"/>
            </a:xfrm>
            <a:custGeom>
              <a:pathLst>
                <a:path w="8245" extrusionOk="0" h="11164">
                  <a:moveTo>
                    <a:pt y="0" x="0"/>
                  </a:moveTo>
                  <a:lnTo>
                    <a:pt y="11163" x="8245"/>
                  </a:lnTo>
                  <a:lnTo>
                    <a:pt y="11163" x="366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72" name="Shape 8672"/>
            <p:cNvSpPr/>
            <p:nvPr/>
          </p:nvSpPr>
          <p:spPr>
            <a:xfrm>
              <a:off y="976725" x="1786250"/>
              <a:ext cy="139575" cx="91625"/>
            </a:xfrm>
            <a:custGeom>
              <a:pathLst>
                <a:path w="3665" extrusionOk="0" h="5583">
                  <a:moveTo>
                    <a:pt y="1" x="0"/>
                  </a:moveTo>
                  <a:lnTo>
                    <a:pt y="5582" x="3665"/>
                  </a:lnTo>
                  <a:lnTo>
                    <a:pt y="5582" x="1832"/>
                  </a:lnTo>
                  <a:lnTo>
                    <a:pt y="1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73" name="Shape 8673"/>
            <p:cNvSpPr/>
            <p:nvPr/>
          </p:nvSpPr>
          <p:spPr>
            <a:xfrm>
              <a:off y="627900" x="1717550"/>
              <a:ext cy="558150" cx="641250"/>
            </a:xfrm>
            <a:custGeom>
              <a:pathLst>
                <a:path w="25650" extrusionOk="0" fill="none" h="22326">
                  <a:moveTo>
                    <a:pt y="2791" x="0"/>
                  </a:moveTo>
                  <a:lnTo>
                    <a:pt y="19535" x="4580"/>
                  </a:lnTo>
                  <a:lnTo>
                    <a:pt y="22326" x="21069"/>
                  </a:lnTo>
                  <a:lnTo>
                    <a:pt y="19535" x="23817"/>
                  </a:lnTo>
                  <a:lnTo>
                    <a:pt y="11163" x="25649"/>
                  </a:lnTo>
                  <a:lnTo>
                    <a:pt y="2791" x="20153"/>
                  </a:lnTo>
                  <a:lnTo>
                    <a:pt y="0" x="14657"/>
                  </a:lnTo>
                  <a:lnTo>
                    <a:pt y="0" x="9161"/>
                  </a:lnTo>
                  <a:lnTo>
                    <a:pt y="2791" x="2748"/>
                  </a:lnTo>
                  <a:lnTo>
                    <a:pt y="2791" x="1832"/>
                  </a:lnTo>
                  <a:lnTo>
                    <a:pt y="2791" x="1832"/>
                  </a:lnTo>
                  <a:lnTo>
                    <a:pt y="2791" x="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74" name="Shape 8674"/>
            <p:cNvSpPr/>
            <p:nvPr/>
          </p:nvSpPr>
          <p:spPr>
            <a:xfrm>
              <a:off y="697650" x="1717550"/>
              <a:ext cy="488400" cx="641250"/>
            </a:xfrm>
            <a:custGeom>
              <a:pathLst>
                <a:path w="25650" extrusionOk="0" fill="none" h="19536">
                  <a:moveTo>
                    <a:pt y="1" x="0"/>
                  </a:moveTo>
                  <a:lnTo>
                    <a:pt y="16745" x="4580"/>
                  </a:lnTo>
                  <a:lnTo>
                    <a:pt y="19536" x="21069"/>
                  </a:lnTo>
                  <a:lnTo>
                    <a:pt y="16745" x="23817"/>
                  </a:lnTo>
                  <a:lnTo>
                    <a:pt y="8373" x="25649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75" name="Shape 8675"/>
            <p:cNvSpPr/>
            <p:nvPr/>
          </p:nvSpPr>
          <p:spPr>
            <a:xfrm>
              <a:off y="697650" x="1809150"/>
              <a:ext cy="139575" cx="458050"/>
            </a:xfrm>
            <a:custGeom>
              <a:pathLst>
                <a:path w="18322" extrusionOk="0" h="5583">
                  <a:moveTo>
                    <a:pt y="2792" x="916"/>
                  </a:moveTo>
                  <a:lnTo>
                    <a:pt y="1" x="7329"/>
                  </a:lnTo>
                  <a:lnTo>
                    <a:pt y="1" x="12825"/>
                  </a:lnTo>
                  <a:lnTo>
                    <a:pt y="2792" x="15573"/>
                  </a:lnTo>
                  <a:lnTo>
                    <a:pt y="5582" x="18321"/>
                  </a:lnTo>
                  <a:lnTo>
                    <a:pt y="2792" x="14657"/>
                  </a:lnTo>
                  <a:lnTo>
                    <a:pt y="1" x="10077"/>
                  </a:lnTo>
                  <a:lnTo>
                    <a:pt y="1" x="5497"/>
                  </a:lnTo>
                  <a:lnTo>
                    <a:pt y="1" x="0"/>
                  </a:lnTo>
                  <a:lnTo>
                    <a:pt y="2792" x="9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76" name="Shape 8676"/>
            <p:cNvSpPr/>
            <p:nvPr/>
          </p:nvSpPr>
          <p:spPr>
            <a:xfrm>
              <a:off y="697650" x="1809150"/>
              <a:ext cy="139575" cx="458050"/>
            </a:xfrm>
            <a:custGeom>
              <a:pathLst>
                <a:path w="18322" extrusionOk="0" fill="none" h="5583">
                  <a:moveTo>
                    <a:pt y="2792" x="916"/>
                  </a:moveTo>
                  <a:lnTo>
                    <a:pt y="1" x="7329"/>
                  </a:lnTo>
                  <a:lnTo>
                    <a:pt y="1" x="12825"/>
                  </a:lnTo>
                  <a:lnTo>
                    <a:pt y="2792" x="15573"/>
                  </a:lnTo>
                  <a:lnTo>
                    <a:pt y="5582" x="18321"/>
                  </a:lnTo>
                  <a:lnTo>
                    <a:pt y="2792" x="14657"/>
                  </a:lnTo>
                  <a:lnTo>
                    <a:pt y="1" x="10077"/>
                  </a:lnTo>
                  <a:lnTo>
                    <a:pt y="1" x="5497"/>
                  </a:lnTo>
                  <a:lnTo>
                    <a:pt y="1" x="0"/>
                  </a:lnTo>
                  <a:lnTo>
                    <a:pt y="2792" x="916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77" name="Shape 8677"/>
            <p:cNvSpPr/>
            <p:nvPr/>
          </p:nvSpPr>
          <p:spPr>
            <a:xfrm>
              <a:off y="1325575" x="2793875"/>
              <a:ext cy="139550" cx="68725"/>
            </a:xfrm>
            <a:custGeom>
              <a:pathLst>
                <a:path w="2749" extrusionOk="0" h="5582">
                  <a:moveTo>
                    <a:pt y="0" x="1"/>
                  </a:moveTo>
                  <a:lnTo>
                    <a:pt y="2791" x="2749"/>
                  </a:lnTo>
                  <a:lnTo>
                    <a:pt y="2791" x="1833"/>
                  </a:lnTo>
                  <a:lnTo>
                    <a:pt y="5582" x="1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B0B8B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78" name="Shape 8678"/>
            <p:cNvSpPr/>
            <p:nvPr/>
          </p:nvSpPr>
          <p:spPr>
            <a:xfrm>
              <a:off y="1255800" x="2793875"/>
              <a:ext cy="139550" cx="91625"/>
            </a:xfrm>
            <a:custGeom>
              <a:pathLst>
                <a:path w="3665" extrusionOk="0" h="5582">
                  <a:moveTo>
                    <a:pt y="5582" x="1833"/>
                  </a:moveTo>
                  <a:lnTo>
                    <a:pt y="5582" x="1"/>
                  </a:lnTo>
                  <a:lnTo>
                    <a:pt y="1" x="1"/>
                  </a:lnTo>
                  <a:lnTo>
                    <a:pt y="2791" x="3665"/>
                  </a:lnTo>
                  <a:lnTo>
                    <a:pt y="2791" x="3665"/>
                  </a:lnTo>
                  <a:lnTo>
                    <a:pt y="5582" x="2749"/>
                  </a:lnTo>
                  <a:lnTo>
                    <a:pt y="5582" x="1833"/>
                  </a:lnTo>
                  <a:close/>
                </a:path>
              </a:pathLst>
            </a:custGeom>
            <a:solidFill>
              <a:srgbClr val="BBC0C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79" name="Shape 8679"/>
            <p:cNvSpPr/>
            <p:nvPr/>
          </p:nvSpPr>
          <p:spPr>
            <a:xfrm>
              <a:off y="1186025" x="2793875"/>
              <a:ext cy="209325" cx="91625"/>
            </a:xfrm>
            <a:custGeom>
              <a:pathLst>
                <a:path w="3665" extrusionOk="0" h="8373">
                  <a:moveTo>
                    <a:pt y="8373" x="2749"/>
                  </a:moveTo>
                  <a:lnTo>
                    <a:pt y="5582" x="1"/>
                  </a:lnTo>
                  <a:lnTo>
                    <a:pt y="1" x="1"/>
                  </a:lnTo>
                  <a:lnTo>
                    <a:pt y="2792" x="3665"/>
                  </a:lnTo>
                  <a:lnTo>
                    <a:pt y="2792" x="3665"/>
                  </a:lnTo>
                  <a:lnTo>
                    <a:pt y="2792" x="3665"/>
                  </a:lnTo>
                  <a:lnTo>
                    <a:pt y="2792" x="3665"/>
                  </a:lnTo>
                  <a:lnTo>
                    <a:pt y="5582" x="3665"/>
                  </a:lnTo>
                  <a:lnTo>
                    <a:pt y="5582" x="3665"/>
                  </a:lnTo>
                  <a:lnTo>
                    <a:pt y="5582" x="3665"/>
                  </a:lnTo>
                  <a:lnTo>
                    <a:pt y="5582" x="3665"/>
                  </a:lnTo>
                  <a:lnTo>
                    <a:pt y="8373" x="2749"/>
                  </a:lnTo>
                  <a:close/>
                </a:path>
              </a:pathLst>
            </a:custGeom>
            <a:solidFill>
              <a:srgbClr val="C8CCD1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80" name="Shape 8680"/>
            <p:cNvSpPr/>
            <p:nvPr/>
          </p:nvSpPr>
          <p:spPr>
            <a:xfrm>
              <a:off y="1116275" x="2793875"/>
              <a:ext cy="209325" cx="91625"/>
            </a:xfrm>
            <a:custGeom>
              <a:pathLst>
                <a:path w="3665" extrusionOk="0" h="8373">
                  <a:moveTo>
                    <a:pt y="8372" x="3665"/>
                  </a:moveTo>
                  <a:lnTo>
                    <a:pt y="5582" x="1"/>
                  </a:lnTo>
                  <a:lnTo>
                    <a:pt y="0" x="1"/>
                  </a:lnTo>
                  <a:lnTo>
                    <a:pt y="0" x="917"/>
                  </a:lnTo>
                  <a:lnTo>
                    <a:pt y="2791" x="2749"/>
                  </a:lnTo>
                  <a:lnTo>
                    <a:pt y="5582" x="3665"/>
                  </a:lnTo>
                  <a:lnTo>
                    <a:pt y="5582" x="3665"/>
                  </a:lnTo>
                  <a:lnTo>
                    <a:pt y="8372" x="3665"/>
                  </a:lnTo>
                  <a:lnTo>
                    <a:pt y="8372" x="3665"/>
                  </a:lnTo>
                  <a:lnTo>
                    <a:pt y="8372" x="3665"/>
                  </a:lnTo>
                  <a:close/>
                </a:path>
              </a:pathLst>
            </a:custGeom>
            <a:solidFill>
              <a:srgbClr val="D3D6DA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81" name="Shape 8681"/>
            <p:cNvSpPr/>
            <p:nvPr/>
          </p:nvSpPr>
          <p:spPr>
            <a:xfrm>
              <a:off y="1116275" x="2793875"/>
              <a:ext cy="139550" cx="91625"/>
            </a:xfrm>
            <a:custGeom>
              <a:pathLst>
                <a:path w="3665" extrusionOk="0" h="5582">
                  <a:moveTo>
                    <a:pt y="5582" x="3665"/>
                  </a:moveTo>
                  <a:lnTo>
                    <a:pt y="2791" x="1"/>
                  </a:lnTo>
                  <a:lnTo>
                    <a:pt y="0" x="1"/>
                  </a:lnTo>
                  <a:lnTo>
                    <a:pt y="2791" x="1833"/>
                  </a:lnTo>
                  <a:lnTo>
                    <a:pt y="5582" x="3665"/>
                  </a:lnTo>
                  <a:close/>
                </a:path>
              </a:pathLst>
            </a:custGeom>
            <a:solidFill>
              <a:srgbClr val="DEE0E4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82" name="Shape 8682"/>
            <p:cNvSpPr/>
            <p:nvPr/>
          </p:nvSpPr>
          <p:spPr>
            <a:xfrm>
              <a:off y="1116275" x="2793875"/>
              <a:ext cy="25" cx="22925"/>
            </a:xfrm>
            <a:custGeom>
              <a:pathLst>
                <a:path w="917" extrusionOk="0" h="1">
                  <a:moveTo>
                    <a:pt y="0" x="917"/>
                  </a:moveTo>
                  <a:lnTo>
                    <a:pt y="0" x="1"/>
                  </a:lnTo>
                  <a:lnTo>
                    <a:pt y="0" x="1"/>
                  </a:lnTo>
                  <a:lnTo>
                    <a:pt y="0" x="917"/>
                  </a:lnTo>
                  <a:lnTo>
                    <a:pt y="0" x="917"/>
                  </a:lnTo>
                  <a:close/>
                </a:path>
              </a:pathLst>
            </a:custGeom>
            <a:solidFill>
              <a:srgbClr val="E7EAE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83" name="Shape 8683"/>
            <p:cNvSpPr/>
            <p:nvPr/>
          </p:nvSpPr>
          <p:spPr>
            <a:xfrm>
              <a:off y="1116275" x="2793875"/>
              <a:ext cy="348850" cx="91625"/>
            </a:xfrm>
            <a:custGeom>
              <a:pathLst>
                <a:path w="3665" extrusionOk="0" fill="none" h="13954">
                  <a:moveTo>
                    <a:pt y="13954" x="1"/>
                  </a:moveTo>
                  <a:lnTo>
                    <a:pt y="11163" x="1833"/>
                  </a:lnTo>
                  <a:lnTo>
                    <a:pt y="8372" x="3665"/>
                  </a:lnTo>
                  <a:lnTo>
                    <a:pt y="8372" x="3665"/>
                  </a:lnTo>
                  <a:lnTo>
                    <a:pt y="8372" x="3665"/>
                  </a:lnTo>
                  <a:lnTo>
                    <a:pt y="5582" x="3665"/>
                  </a:lnTo>
                  <a:lnTo>
                    <a:pt y="5582" x="3665"/>
                  </a:lnTo>
                  <a:lnTo>
                    <a:pt y="2791" x="2749"/>
                  </a:lnTo>
                  <a:lnTo>
                    <a:pt y="0" x="1"/>
                  </a:lnTo>
                  <a:lnTo>
                    <a:pt y="13954" x="1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84" name="Shape 8684"/>
            <p:cNvSpPr/>
            <p:nvPr/>
          </p:nvSpPr>
          <p:spPr>
            <a:xfrm>
              <a:off y="2372075" x="2152650"/>
              <a:ext cy="279100" cx="91625"/>
            </a:xfrm>
            <a:custGeom>
              <a:pathLst>
                <a:path w="3665" extrusionOk="0" h="11164">
                  <a:moveTo>
                    <a:pt y="1" x="1833"/>
                  </a:moveTo>
                  <a:lnTo>
                    <a:pt y="2791" x="917"/>
                  </a:lnTo>
                  <a:lnTo>
                    <a:pt y="5582" x="1"/>
                  </a:lnTo>
                  <a:lnTo>
                    <a:pt y="11164" x="1"/>
                  </a:lnTo>
                  <a:lnTo>
                    <a:pt y="11164" x="1833"/>
                  </a:lnTo>
                  <a:lnTo>
                    <a:pt y="11164" x="2749"/>
                  </a:lnTo>
                  <a:lnTo>
                    <a:pt y="5582" x="3665"/>
                  </a:lnTo>
                  <a:lnTo>
                    <a:pt y="2791" x="3665"/>
                  </a:lnTo>
                  <a:lnTo>
                    <a:pt y="1" x="183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85" name="Shape 8685"/>
            <p:cNvSpPr/>
            <p:nvPr/>
          </p:nvSpPr>
          <p:spPr>
            <a:xfrm>
              <a:off y="2372075" x="2152650"/>
              <a:ext cy="279100" cx="91625"/>
            </a:xfrm>
            <a:custGeom>
              <a:pathLst>
                <a:path w="3665" extrusionOk="0" fill="none" h="11164">
                  <a:moveTo>
                    <a:pt y="1" x="1833"/>
                  </a:moveTo>
                  <a:lnTo>
                    <a:pt y="2791" x="917"/>
                  </a:lnTo>
                  <a:lnTo>
                    <a:pt y="5582" x="1"/>
                  </a:lnTo>
                  <a:lnTo>
                    <a:pt y="11164" x="1"/>
                  </a:lnTo>
                  <a:lnTo>
                    <a:pt y="11164" x="1833"/>
                  </a:lnTo>
                  <a:lnTo>
                    <a:pt y="11164" x="2749"/>
                  </a:lnTo>
                  <a:lnTo>
                    <a:pt y="5582" x="3665"/>
                  </a:lnTo>
                  <a:lnTo>
                    <a:pt y="2791" x="3665"/>
                  </a:lnTo>
                  <a:lnTo>
                    <a:pt y="1" x="1833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86" name="Shape 8686"/>
            <p:cNvSpPr/>
            <p:nvPr/>
          </p:nvSpPr>
          <p:spPr>
            <a:xfrm>
              <a:off y="1534875" x="2244250"/>
              <a:ext cy="139550" cx="22950"/>
            </a:xfrm>
            <a:custGeom>
              <a:pathLst>
                <a:path w="918" extrusionOk="0" fill="none" h="5582">
                  <a:moveTo>
                    <a:pt y="0" x="1"/>
                  </a:moveTo>
                  <a:lnTo>
                    <a:pt y="5582" x="917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87" name="Shape 8687"/>
            <p:cNvSpPr/>
            <p:nvPr/>
          </p:nvSpPr>
          <p:spPr>
            <a:xfrm>
              <a:off y="1465100" x="1580150"/>
              <a:ext cy="209325" cx="664125"/>
            </a:xfrm>
            <a:custGeom>
              <a:pathLst>
                <a:path w="26565" extrusionOk="0" h="8373">
                  <a:moveTo>
                    <a:pt y="2791" x="0"/>
                  </a:moveTo>
                  <a:lnTo>
                    <a:pt y="2791" x="0"/>
                  </a:lnTo>
                  <a:lnTo>
                    <a:pt y="2791" x="6412"/>
                  </a:lnTo>
                  <a:lnTo>
                    <a:pt y="1" x="11909"/>
                  </a:lnTo>
                  <a:lnTo>
                    <a:pt y="1" x="18321"/>
                  </a:lnTo>
                  <a:lnTo>
                    <a:pt y="1" x="24733"/>
                  </a:lnTo>
                  <a:lnTo>
                    <a:pt y="2791" x="26565"/>
                  </a:lnTo>
                  <a:lnTo>
                    <a:pt y="5582" x="24733"/>
                  </a:lnTo>
                  <a:lnTo>
                    <a:pt y="8373" x="18321"/>
                  </a:lnTo>
                  <a:lnTo>
                    <a:pt y="8373" x="14657"/>
                  </a:lnTo>
                  <a:lnTo>
                    <a:pt y="8373" x="10076"/>
                  </a:lnTo>
                  <a:lnTo>
                    <a:pt y="2791" x="0"/>
                  </a:lnTo>
                  <a:lnTo>
                    <a:pt y="2791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88" name="Shape 8688"/>
            <p:cNvSpPr/>
            <p:nvPr/>
          </p:nvSpPr>
          <p:spPr>
            <a:xfrm>
              <a:off y="1465100" x="1580150"/>
              <a:ext cy="209325" cx="664125"/>
            </a:xfrm>
            <a:custGeom>
              <a:pathLst>
                <a:path w="26565" extrusionOk="0" fill="none" h="8373">
                  <a:moveTo>
                    <a:pt y="2791" x="0"/>
                  </a:moveTo>
                  <a:lnTo>
                    <a:pt y="2791" x="0"/>
                  </a:lnTo>
                  <a:lnTo>
                    <a:pt y="2791" x="6412"/>
                  </a:lnTo>
                  <a:lnTo>
                    <a:pt y="1" x="11909"/>
                  </a:lnTo>
                  <a:lnTo>
                    <a:pt y="1" x="18321"/>
                  </a:lnTo>
                  <a:lnTo>
                    <a:pt y="1" x="24733"/>
                  </a:lnTo>
                  <a:lnTo>
                    <a:pt y="2791" x="26565"/>
                  </a:lnTo>
                  <a:lnTo>
                    <a:pt y="5582" x="24733"/>
                  </a:lnTo>
                  <a:lnTo>
                    <a:pt y="8373" x="18321"/>
                  </a:lnTo>
                  <a:lnTo>
                    <a:pt y="8373" x="14657"/>
                  </a:lnTo>
                  <a:lnTo>
                    <a:pt y="8373" x="10076"/>
                  </a:lnTo>
                  <a:lnTo>
                    <a:pt y="2791" x="0"/>
                  </a:lnTo>
                  <a:lnTo>
                    <a:pt y="2791" x="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89" name="Shape 8689"/>
            <p:cNvSpPr/>
            <p:nvPr/>
          </p:nvSpPr>
          <p:spPr>
            <a:xfrm>
              <a:off y="1534875" x="2061050"/>
              <a:ext cy="25" cx="183225"/>
            </a:xfrm>
            <a:custGeom>
              <a:pathLst>
                <a:path w="7329" extrusionOk="0" fill="none" h="1">
                  <a:moveTo>
                    <a:pt y="0" x="7329"/>
                  </a:moveTo>
                  <a:lnTo>
                    <a:pt y="0" x="1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90" name="Shape 8690"/>
            <p:cNvSpPr/>
            <p:nvPr/>
          </p:nvSpPr>
          <p:spPr>
            <a:xfrm>
              <a:off y="1465100" x="1717550"/>
              <a:ext cy="139575" cx="343525"/>
            </a:xfrm>
            <a:custGeom>
              <a:pathLst>
                <a:path w="13741" extrusionOk="0" h="5583">
                  <a:moveTo>
                    <a:pt y="2791" x="0"/>
                  </a:moveTo>
                  <a:lnTo>
                    <a:pt y="2791" x="0"/>
                  </a:lnTo>
                  <a:lnTo>
                    <a:pt y="1" x="5496"/>
                  </a:lnTo>
                  <a:lnTo>
                    <a:pt y="1" x="7329"/>
                  </a:lnTo>
                  <a:lnTo>
                    <a:pt y="1" x="9161"/>
                  </a:lnTo>
                  <a:lnTo>
                    <a:pt y="1" x="12825"/>
                  </a:lnTo>
                  <a:lnTo>
                    <a:pt y="2791" x="13741"/>
                  </a:lnTo>
                  <a:lnTo>
                    <a:pt y="2791" x="12825"/>
                  </a:lnTo>
                  <a:lnTo>
                    <a:pt y="5582" x="9161"/>
                  </a:lnTo>
                  <a:lnTo>
                    <a:pt y="5582" x="7329"/>
                  </a:lnTo>
                  <a:lnTo>
                    <a:pt y="2791" x="5496"/>
                  </a:lnTo>
                  <a:lnTo>
                    <a:pt y="2791" x="0"/>
                  </a:lnTo>
                  <a:lnTo>
                    <a:pt y="2791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91" name="Shape 8691"/>
            <p:cNvSpPr/>
            <p:nvPr/>
          </p:nvSpPr>
          <p:spPr>
            <a:xfrm>
              <a:off y="1465100" x="1717550"/>
              <a:ext cy="139575" cx="343525"/>
            </a:xfrm>
            <a:custGeom>
              <a:pathLst>
                <a:path w="13741" extrusionOk="0" fill="none" h="5583">
                  <a:moveTo>
                    <a:pt y="2791" x="0"/>
                  </a:moveTo>
                  <a:lnTo>
                    <a:pt y="2791" x="0"/>
                  </a:lnTo>
                  <a:lnTo>
                    <a:pt y="1" x="5496"/>
                  </a:lnTo>
                  <a:lnTo>
                    <a:pt y="1" x="7329"/>
                  </a:lnTo>
                  <a:lnTo>
                    <a:pt y="1" x="9161"/>
                  </a:lnTo>
                  <a:lnTo>
                    <a:pt y="1" x="12825"/>
                  </a:lnTo>
                  <a:lnTo>
                    <a:pt y="2791" x="13741"/>
                  </a:lnTo>
                  <a:lnTo>
                    <a:pt y="2791" x="12825"/>
                  </a:lnTo>
                  <a:lnTo>
                    <a:pt y="5582" x="9161"/>
                  </a:lnTo>
                  <a:lnTo>
                    <a:pt y="5582" x="7329"/>
                  </a:lnTo>
                  <a:lnTo>
                    <a:pt y="2791" x="5496"/>
                  </a:lnTo>
                  <a:lnTo>
                    <a:pt y="2791" x="0"/>
                  </a:lnTo>
                  <a:lnTo>
                    <a:pt y="2791" x="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92" name="Shape 8692"/>
            <p:cNvSpPr/>
            <p:nvPr/>
          </p:nvSpPr>
          <p:spPr>
            <a:xfrm>
              <a:off y="1534875" x="1396925"/>
              <a:ext cy="279100" cx="183250"/>
            </a:xfrm>
            <a:custGeom>
              <a:pathLst>
                <a:path w="7330" extrusionOk="0" fill="none" h="11164">
                  <a:moveTo>
                    <a:pt y="0" x="7329"/>
                  </a:moveTo>
                  <a:lnTo>
                    <a:pt y="0" x="6413"/>
                  </a:lnTo>
                  <a:lnTo>
                    <a:pt y="5582" x="2749"/>
                  </a:lnTo>
                  <a:lnTo>
                    <a:pt y="11163" x="1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93" name="Shape 8693"/>
            <p:cNvSpPr/>
            <p:nvPr/>
          </p:nvSpPr>
          <p:spPr>
            <a:xfrm>
              <a:off y="1674400" x="2198450"/>
              <a:ext cy="697700" cx="114550"/>
            </a:xfrm>
            <a:custGeom>
              <a:pathLst>
                <a:path w="4582" extrusionOk="0" h="27908">
                  <a:moveTo>
                    <a:pt y="1" x="4581"/>
                  </a:moveTo>
                  <a:lnTo>
                    <a:pt y="2791" x="4581"/>
                  </a:lnTo>
                  <a:lnTo>
                    <a:pt y="27908" x="917"/>
                  </a:lnTo>
                  <a:lnTo>
                    <a:pt y="27908" x="917"/>
                  </a:lnTo>
                  <a:lnTo>
                    <a:pt y="27908" x="917"/>
                  </a:lnTo>
                  <a:lnTo>
                    <a:pt y="27908" x="1"/>
                  </a:lnTo>
                  <a:lnTo>
                    <a:pt y="27908" x="1"/>
                  </a:lnTo>
                  <a:lnTo>
                    <a:pt y="27908" x="1"/>
                  </a:lnTo>
                  <a:lnTo>
                    <a:pt y="2791" x="2749"/>
                  </a:lnTo>
                  <a:lnTo>
                    <a:pt y="1" x="2749"/>
                  </a:lnTo>
                  <a:lnTo>
                    <a:pt y="1" x="2749"/>
                  </a:lnTo>
                  <a:lnTo>
                    <a:pt y="1" x="2749"/>
                  </a:lnTo>
                  <a:lnTo>
                    <a:pt y="1" x="3665"/>
                  </a:lnTo>
                  <a:lnTo>
                    <a:pt y="1" x="4581"/>
                  </a:lnTo>
                  <a:lnTo>
                    <a:pt y="1" x="4581"/>
                  </a:lnTo>
                  <a:lnTo>
                    <a:pt y="1" x="458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94" name="Shape 8694"/>
            <p:cNvSpPr/>
            <p:nvPr/>
          </p:nvSpPr>
          <p:spPr>
            <a:xfrm>
              <a:off y="1674400" x="2198450"/>
              <a:ext cy="697700" cx="114550"/>
            </a:xfrm>
            <a:custGeom>
              <a:pathLst>
                <a:path w="4582" extrusionOk="0" fill="none" h="27908">
                  <a:moveTo>
                    <a:pt y="1" x="4581"/>
                  </a:moveTo>
                  <a:lnTo>
                    <a:pt y="2791" x="4581"/>
                  </a:lnTo>
                  <a:lnTo>
                    <a:pt y="27908" x="917"/>
                  </a:lnTo>
                  <a:lnTo>
                    <a:pt y="27908" x="917"/>
                  </a:lnTo>
                  <a:lnTo>
                    <a:pt y="27908" x="917"/>
                  </a:lnTo>
                  <a:lnTo>
                    <a:pt y="27908" x="1"/>
                  </a:lnTo>
                  <a:lnTo>
                    <a:pt y="27908" x="1"/>
                  </a:lnTo>
                  <a:lnTo>
                    <a:pt y="27908" x="1"/>
                  </a:lnTo>
                  <a:lnTo>
                    <a:pt y="2791" x="2749"/>
                  </a:lnTo>
                  <a:lnTo>
                    <a:pt y="1" x="2749"/>
                  </a:lnTo>
                  <a:lnTo>
                    <a:pt y="1" x="2749"/>
                  </a:lnTo>
                  <a:lnTo>
                    <a:pt y="1" x="2749"/>
                  </a:lnTo>
                  <a:lnTo>
                    <a:pt y="1" x="3665"/>
                  </a:lnTo>
                  <a:lnTo>
                    <a:pt y="1" x="4581"/>
                  </a:lnTo>
                  <a:lnTo>
                    <a:pt y="1" x="4581"/>
                  </a:lnTo>
                  <a:lnTo>
                    <a:pt y="1" x="4581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95" name="Shape 8695"/>
            <p:cNvSpPr/>
            <p:nvPr/>
          </p:nvSpPr>
          <p:spPr>
            <a:xfrm>
              <a:off y="2372075" x="1992350"/>
              <a:ext cy="139575" cx="297750"/>
            </a:xfrm>
            <a:custGeom>
              <a:pathLst>
                <a:path w="11910" extrusionOk="0" h="5583">
                  <a:moveTo>
                    <a:pt y="2791" x="1"/>
                  </a:moveTo>
                  <a:lnTo>
                    <a:pt y="1" x="7329"/>
                  </a:lnTo>
                  <a:lnTo>
                    <a:pt y="2791" x="11909"/>
                  </a:lnTo>
                  <a:lnTo>
                    <a:pt y="2791" x="9161"/>
                  </a:lnTo>
                  <a:lnTo>
                    <a:pt y="5582" x="1"/>
                  </a:lnTo>
                  <a:lnTo>
                    <a:pt y="2791" x="1"/>
                  </a:lnTo>
                  <a:lnTo>
                    <a:pt y="2791" x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96" name="Shape 8696"/>
            <p:cNvSpPr/>
            <p:nvPr/>
          </p:nvSpPr>
          <p:spPr>
            <a:xfrm>
              <a:off y="2372075" x="1992350"/>
              <a:ext cy="139575" cx="297750"/>
            </a:xfrm>
            <a:custGeom>
              <a:pathLst>
                <a:path w="11910" extrusionOk="0" fill="none" h="5583">
                  <a:moveTo>
                    <a:pt y="2791" x="1"/>
                  </a:moveTo>
                  <a:lnTo>
                    <a:pt y="1" x="7329"/>
                  </a:lnTo>
                  <a:lnTo>
                    <a:pt y="2791" x="11909"/>
                  </a:lnTo>
                  <a:lnTo>
                    <a:pt y="2791" x="9161"/>
                  </a:lnTo>
                  <a:lnTo>
                    <a:pt y="5582" x="1"/>
                  </a:lnTo>
                  <a:lnTo>
                    <a:pt y="2791" x="1"/>
                  </a:lnTo>
                  <a:lnTo>
                    <a:pt y="2791" x="1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97" name="Shape 8697"/>
            <p:cNvSpPr/>
            <p:nvPr/>
          </p:nvSpPr>
          <p:spPr>
            <a:xfrm>
              <a:off y="2511625" x="1992350"/>
              <a:ext cy="69775" cx="274850"/>
            </a:xfrm>
            <a:custGeom>
              <a:pathLst>
                <a:path w="10994" extrusionOk="0" h="2791">
                  <a:moveTo>
                    <a:pt y="2791" x="10993"/>
                  </a:moveTo>
                  <a:lnTo>
                    <a:pt y="2791" x="6413"/>
                  </a:lnTo>
                  <a:lnTo>
                    <a:pt y="0" x="917"/>
                  </a:lnTo>
                  <a:lnTo>
                    <a:pt y="0" x="1"/>
                  </a:lnTo>
                  <a:lnTo>
                    <a:pt y="0" x="1"/>
                  </a:lnTo>
                  <a:lnTo>
                    <a:pt y="0" x="5497"/>
                  </a:lnTo>
                  <a:lnTo>
                    <a:pt y="2791" x="109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98" name="Shape 8698"/>
            <p:cNvSpPr/>
            <p:nvPr/>
          </p:nvSpPr>
          <p:spPr>
            <a:xfrm>
              <a:off y="2511625" x="1992350"/>
              <a:ext cy="69775" cx="274850"/>
            </a:xfrm>
            <a:custGeom>
              <a:pathLst>
                <a:path w="10994" extrusionOk="0" fill="none" h="2791">
                  <a:moveTo>
                    <a:pt y="2791" x="10993"/>
                  </a:moveTo>
                  <a:lnTo>
                    <a:pt y="2791" x="6413"/>
                  </a:lnTo>
                  <a:lnTo>
                    <a:pt y="0" x="917"/>
                  </a:lnTo>
                  <a:lnTo>
                    <a:pt y="0" x="1"/>
                  </a:lnTo>
                  <a:lnTo>
                    <a:pt y="0" x="1"/>
                  </a:lnTo>
                  <a:lnTo>
                    <a:pt y="0" x="5497"/>
                  </a:lnTo>
                  <a:lnTo>
                    <a:pt y="2791" x="10993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699" name="Shape 8699"/>
            <p:cNvSpPr/>
            <p:nvPr/>
          </p:nvSpPr>
          <p:spPr>
            <a:xfrm>
              <a:off y="1186025" x="2793875"/>
              <a:ext cy="139575" cx="91625"/>
            </a:xfrm>
            <a:custGeom>
              <a:pathLst>
                <a:path w="3665" extrusionOk="0" h="5583">
                  <a:moveTo>
                    <a:pt y="1" x="1"/>
                  </a:moveTo>
                  <a:lnTo>
                    <a:pt y="2792" x="2749"/>
                  </a:lnTo>
                  <a:lnTo>
                    <a:pt y="5582" x="3665"/>
                  </a:lnTo>
                  <a:lnTo>
                    <a:pt y="2792" x="2749"/>
                  </a:lnTo>
                  <a:lnTo>
                    <a:pt y="1" x="1"/>
                  </a:lnTo>
                  <a:lnTo>
                    <a:pt y="1" x="1"/>
                  </a:lnTo>
                  <a:close/>
                </a:path>
              </a:pathLst>
            </a:custGeom>
            <a:solidFill>
              <a:srgbClr val="AAA9A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00" name="Shape 8700"/>
            <p:cNvSpPr/>
            <p:nvPr/>
          </p:nvSpPr>
          <p:spPr>
            <a:xfrm>
              <a:off y="1186025" x="2793875"/>
              <a:ext cy="139575" cx="91625"/>
            </a:xfrm>
            <a:custGeom>
              <a:pathLst>
                <a:path w="3665" extrusionOk="0" fill="none" h="5583">
                  <a:moveTo>
                    <a:pt y="1" x="1"/>
                  </a:moveTo>
                  <a:lnTo>
                    <a:pt y="2792" x="2749"/>
                  </a:lnTo>
                  <a:lnTo>
                    <a:pt y="5582" x="3665"/>
                  </a:lnTo>
                  <a:lnTo>
                    <a:pt y="2792" x="2749"/>
                  </a:lnTo>
                  <a:lnTo>
                    <a:pt y="1" x="1"/>
                  </a:lnTo>
                  <a:lnTo>
                    <a:pt y="1" x="1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01" name="Shape 8701"/>
            <p:cNvSpPr/>
            <p:nvPr/>
          </p:nvSpPr>
          <p:spPr>
            <a:xfrm>
              <a:off y="1186025" x="2793875"/>
              <a:ext cy="139575" cx="91625"/>
            </a:xfrm>
            <a:custGeom>
              <a:pathLst>
                <a:path w="3665" extrusionOk="0" h="5583">
                  <a:moveTo>
                    <a:pt y="1" x="1"/>
                  </a:moveTo>
                  <a:lnTo>
                    <a:pt y="2792" x="2749"/>
                  </a:lnTo>
                  <a:lnTo>
                    <a:pt y="5582" x="3665"/>
                  </a:lnTo>
                  <a:lnTo>
                    <a:pt y="2792" x="2749"/>
                  </a:lnTo>
                  <a:lnTo>
                    <a:pt y="1" x="1"/>
                  </a:lnTo>
                  <a:lnTo>
                    <a:pt y="1" x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02" name="Shape 8702"/>
            <p:cNvSpPr/>
            <p:nvPr/>
          </p:nvSpPr>
          <p:spPr>
            <a:xfrm>
              <a:off y="1186025" x="2793875"/>
              <a:ext cy="139575" cx="91625"/>
            </a:xfrm>
            <a:custGeom>
              <a:pathLst>
                <a:path w="3665" extrusionOk="0" fill="none" h="5583">
                  <a:moveTo>
                    <a:pt y="1" x="1"/>
                  </a:moveTo>
                  <a:lnTo>
                    <a:pt y="2792" x="2749"/>
                  </a:lnTo>
                  <a:lnTo>
                    <a:pt y="5582" x="3665"/>
                  </a:lnTo>
                  <a:lnTo>
                    <a:pt y="2792" x="2749"/>
                  </a:lnTo>
                  <a:lnTo>
                    <a:pt y="1" x="1"/>
                  </a:lnTo>
                  <a:lnTo>
                    <a:pt y="1" x="1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03" name="Shape 8703"/>
            <p:cNvSpPr/>
            <p:nvPr/>
          </p:nvSpPr>
          <p:spPr>
            <a:xfrm>
              <a:off y="2441850" x="1992350"/>
              <a:ext cy="139550" cx="320650"/>
            </a:xfrm>
            <a:custGeom>
              <a:pathLst>
                <a:path w="12826" extrusionOk="0" h="5582">
                  <a:moveTo>
                    <a:pt y="0" x="11909"/>
                  </a:moveTo>
                  <a:lnTo>
                    <a:pt y="0" x="6413"/>
                  </a:lnTo>
                  <a:lnTo>
                    <a:pt y="2791" x="1"/>
                  </a:lnTo>
                  <a:lnTo>
                    <a:pt y="2791" x="1"/>
                  </a:lnTo>
                  <a:lnTo>
                    <a:pt y="2791" x="7329"/>
                  </a:lnTo>
                  <a:lnTo>
                    <a:pt y="5582" x="10993"/>
                  </a:lnTo>
                  <a:lnTo>
                    <a:pt y="2791" x="11909"/>
                  </a:lnTo>
                  <a:lnTo>
                    <a:pt y="2791" x="12825"/>
                  </a:lnTo>
                  <a:lnTo>
                    <a:pt y="0" x="11909"/>
                  </a:lnTo>
                  <a:lnTo>
                    <a:pt y="0" x="11909"/>
                  </a:lnTo>
                  <a:lnTo>
                    <a:pt y="0" x="119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04" name="Shape 8704"/>
            <p:cNvSpPr/>
            <p:nvPr/>
          </p:nvSpPr>
          <p:spPr>
            <a:xfrm>
              <a:off y="2441850" x="1992350"/>
              <a:ext cy="139550" cx="320650"/>
            </a:xfrm>
            <a:custGeom>
              <a:pathLst>
                <a:path w="12826" extrusionOk="0" fill="none" h="5582">
                  <a:moveTo>
                    <a:pt y="0" x="11909"/>
                  </a:moveTo>
                  <a:lnTo>
                    <a:pt y="0" x="6413"/>
                  </a:lnTo>
                  <a:lnTo>
                    <a:pt y="2791" x="1"/>
                  </a:lnTo>
                  <a:lnTo>
                    <a:pt y="2791" x="1"/>
                  </a:lnTo>
                  <a:lnTo>
                    <a:pt y="2791" x="7329"/>
                  </a:lnTo>
                  <a:lnTo>
                    <a:pt y="5582" x="10993"/>
                  </a:lnTo>
                  <a:lnTo>
                    <a:pt y="2791" x="11909"/>
                  </a:lnTo>
                  <a:lnTo>
                    <a:pt y="2791" x="12825"/>
                  </a:lnTo>
                  <a:lnTo>
                    <a:pt y="0" x="11909"/>
                  </a:lnTo>
                  <a:lnTo>
                    <a:pt y="0" x="11909"/>
                  </a:lnTo>
                  <a:lnTo>
                    <a:pt y="0" x="11909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05" name="Shape 8705"/>
            <p:cNvSpPr/>
            <p:nvPr/>
          </p:nvSpPr>
          <p:spPr>
            <a:xfrm>
              <a:off y="348825" x="274800"/>
              <a:ext cy="1395375" cx="91625"/>
            </a:xfrm>
            <a:custGeom>
              <a:pathLst>
                <a:path w="3665" extrusionOk="0" fill="none" h="55815">
                  <a:moveTo>
                    <a:pt y="0" x="0"/>
                  </a:moveTo>
                  <a:lnTo>
                    <a:pt y="55814" x="3664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06" name="Shape 8706"/>
            <p:cNvSpPr/>
            <p:nvPr/>
          </p:nvSpPr>
          <p:spPr>
            <a:xfrm>
              <a:off y="1255800" x="2473275"/>
              <a:ext cy="139550" cx="274825"/>
            </a:xfrm>
            <a:custGeom>
              <a:pathLst>
                <a:path w="10993" extrusionOk="0" fill="none" h="5582">
                  <a:moveTo>
                    <a:pt y="2791" x="10993"/>
                  </a:moveTo>
                  <a:lnTo>
                    <a:pt y="2791" x="10993"/>
                  </a:lnTo>
                  <a:lnTo>
                    <a:pt y="1" x="9161"/>
                  </a:lnTo>
                  <a:lnTo>
                    <a:pt y="2791" x="4580"/>
                  </a:lnTo>
                  <a:lnTo>
                    <a:pt y="2791" x="0"/>
                  </a:lnTo>
                  <a:lnTo>
                    <a:pt y="5582" x="4580"/>
                  </a:lnTo>
                  <a:lnTo>
                    <a:pt y="5582" x="9161"/>
                  </a:lnTo>
                  <a:lnTo>
                    <a:pt y="5582" x="10077"/>
                  </a:lnTo>
                  <a:lnTo>
                    <a:pt y="2791" x="10993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07" name="Shape 8707"/>
            <p:cNvSpPr/>
            <p:nvPr/>
          </p:nvSpPr>
          <p:spPr>
            <a:xfrm>
              <a:off y="1325575" x="251900"/>
              <a:ext cy="139550" cx="366425"/>
            </a:xfrm>
            <a:custGeom>
              <a:pathLst>
                <a:path w="14657" extrusionOk="0" h="5582">
                  <a:moveTo>
                    <a:pt y="2791" x="0"/>
                  </a:moveTo>
                  <a:lnTo>
                    <a:pt y="2791" x="0"/>
                  </a:lnTo>
                  <a:lnTo>
                    <a:pt y="0" x="4580"/>
                  </a:lnTo>
                  <a:lnTo>
                    <a:pt y="0" x="7329"/>
                  </a:lnTo>
                  <a:lnTo>
                    <a:pt y="0" x="9161"/>
                  </a:lnTo>
                  <a:lnTo>
                    <a:pt y="0" x="12825"/>
                  </a:lnTo>
                  <a:lnTo>
                    <a:pt y="2791" x="14657"/>
                  </a:lnTo>
                  <a:lnTo>
                    <a:pt y="2791" x="12825"/>
                  </a:lnTo>
                  <a:lnTo>
                    <a:pt y="5582" x="9161"/>
                  </a:lnTo>
                  <a:lnTo>
                    <a:pt y="5582" x="7329"/>
                  </a:lnTo>
                  <a:lnTo>
                    <a:pt y="2791" x="4580"/>
                  </a:lnTo>
                  <a:lnTo>
                    <a:pt y="2791" x="0"/>
                  </a:lnTo>
                  <a:lnTo>
                    <a:pt y="2791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08" name="Shape 8708"/>
            <p:cNvSpPr/>
            <p:nvPr/>
          </p:nvSpPr>
          <p:spPr>
            <a:xfrm>
              <a:off y="1325575" x="251900"/>
              <a:ext cy="139550" cx="366425"/>
            </a:xfrm>
            <a:custGeom>
              <a:pathLst>
                <a:path w="14657" extrusionOk="0" fill="none" h="5582">
                  <a:moveTo>
                    <a:pt y="2791" x="0"/>
                  </a:moveTo>
                  <a:lnTo>
                    <a:pt y="2791" x="0"/>
                  </a:lnTo>
                  <a:lnTo>
                    <a:pt y="0" x="4580"/>
                  </a:lnTo>
                  <a:lnTo>
                    <a:pt y="0" x="7329"/>
                  </a:lnTo>
                  <a:lnTo>
                    <a:pt y="0" x="9161"/>
                  </a:lnTo>
                  <a:lnTo>
                    <a:pt y="0" x="12825"/>
                  </a:lnTo>
                  <a:lnTo>
                    <a:pt y="2791" x="14657"/>
                  </a:lnTo>
                  <a:lnTo>
                    <a:pt y="2791" x="12825"/>
                  </a:lnTo>
                  <a:lnTo>
                    <a:pt y="5582" x="9161"/>
                  </a:lnTo>
                  <a:lnTo>
                    <a:pt y="5582" x="7329"/>
                  </a:lnTo>
                  <a:lnTo>
                    <a:pt y="2791" x="4580"/>
                  </a:lnTo>
                  <a:lnTo>
                    <a:pt y="2791" x="0"/>
                  </a:lnTo>
                  <a:lnTo>
                    <a:pt y="2791" x="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09" name="Shape 8709"/>
            <p:cNvSpPr/>
            <p:nvPr/>
          </p:nvSpPr>
          <p:spPr>
            <a:xfrm>
              <a:off y="1395325" x="458000"/>
              <a:ext cy="25" cx="160325"/>
            </a:xfrm>
            <a:custGeom>
              <a:pathLst>
                <a:path w="6413" extrusionOk="0" fill="none" h="1">
                  <a:moveTo>
                    <a:pt y="1" x="6413"/>
                  </a:moveTo>
                  <a:lnTo>
                    <a:pt y="1" x="1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10" name="Shape 8710"/>
            <p:cNvSpPr/>
            <p:nvPr/>
          </p:nvSpPr>
          <p:spPr>
            <a:xfrm>
              <a:off y="1325575" x="274800"/>
              <a:ext cy="69775" cx="229025"/>
            </a:xfrm>
            <a:custGeom>
              <a:pathLst>
                <a:path w="9161" extrusionOk="0" h="2791">
                  <a:moveTo>
                    <a:pt y="2791" x="0"/>
                  </a:moveTo>
                  <a:lnTo>
                    <a:pt y="2791" x="0"/>
                  </a:lnTo>
                  <a:lnTo>
                    <a:pt y="0" x="3664"/>
                  </a:lnTo>
                  <a:lnTo>
                    <a:pt y="0" x="5497"/>
                  </a:lnTo>
                  <a:lnTo>
                    <a:pt y="0" x="6413"/>
                  </a:lnTo>
                  <a:lnTo>
                    <a:pt y="2791" x="8245"/>
                  </a:lnTo>
                  <a:lnTo>
                    <a:pt y="2791" x="9161"/>
                  </a:lnTo>
                  <a:lnTo>
                    <a:pt y="2791" x="8245"/>
                  </a:lnTo>
                  <a:lnTo>
                    <a:pt y="2791" x="6413"/>
                  </a:lnTo>
                  <a:lnTo>
                    <a:pt y="2791" x="5497"/>
                  </a:lnTo>
                  <a:lnTo>
                    <a:pt y="2791" x="3664"/>
                  </a:lnTo>
                  <a:lnTo>
                    <a:pt y="2791" x="0"/>
                  </a:lnTo>
                  <a:lnTo>
                    <a:pt y="2791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11" name="Shape 8711"/>
            <p:cNvSpPr/>
            <p:nvPr/>
          </p:nvSpPr>
          <p:spPr>
            <a:xfrm>
              <a:off y="1325575" x="274800"/>
              <a:ext cy="69775" cx="229025"/>
            </a:xfrm>
            <a:custGeom>
              <a:pathLst>
                <a:path w="9161" extrusionOk="0" fill="none" h="2791">
                  <a:moveTo>
                    <a:pt y="2791" x="0"/>
                  </a:moveTo>
                  <a:lnTo>
                    <a:pt y="2791" x="0"/>
                  </a:lnTo>
                  <a:lnTo>
                    <a:pt y="0" x="3664"/>
                  </a:lnTo>
                  <a:lnTo>
                    <a:pt y="0" x="5497"/>
                  </a:lnTo>
                  <a:lnTo>
                    <a:pt y="0" x="6413"/>
                  </a:lnTo>
                  <a:lnTo>
                    <a:pt y="2791" x="8245"/>
                  </a:lnTo>
                  <a:lnTo>
                    <a:pt y="2791" x="9161"/>
                  </a:lnTo>
                  <a:lnTo>
                    <a:pt y="2791" x="8245"/>
                  </a:lnTo>
                  <a:lnTo>
                    <a:pt y="2791" x="6413"/>
                  </a:lnTo>
                  <a:lnTo>
                    <a:pt y="2791" x="5497"/>
                  </a:lnTo>
                  <a:lnTo>
                    <a:pt y="2791" x="3664"/>
                  </a:lnTo>
                  <a:lnTo>
                    <a:pt y="2791" x="0"/>
                  </a:lnTo>
                  <a:lnTo>
                    <a:pt y="2791" x="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sp>
        <p:nvSpPr>
          <p:cNvPr id="8712" name="Shape 8712"/>
          <p:cNvSpPr/>
          <p:nvPr/>
        </p:nvSpPr>
        <p:spPr>
          <a:xfrm>
            <a:off y="5576887" x="1301750"/>
            <a:ext cy="392112" cx="153987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Vertical downline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after spin</a:t>
            </a:r>
          </a:p>
        </p:txBody>
      </p:sp>
      <p:sp>
        <p:nvSpPr>
          <p:cNvPr id="8713" name="Shape 8713"/>
          <p:cNvSpPr/>
          <p:nvPr/>
        </p:nvSpPr>
        <p:spPr>
          <a:xfrm>
            <a:off y="4235450" x="1079500"/>
            <a:ext cy="588962" cx="116522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STOP, with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no over- or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under-spin</a:t>
            </a:r>
          </a:p>
        </p:txBody>
      </p:sp>
      <p:sp>
        <p:nvSpPr>
          <p:cNvPr id="8714" name="Shape 8714"/>
          <p:cNvSpPr/>
          <p:nvPr/>
        </p:nvSpPr>
        <p:spPr>
          <a:xfrm>
            <a:off y="3011486" x="806450"/>
            <a:ext cy="392112" cx="149225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Model aircraft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spins around CG</a:t>
            </a:r>
          </a:p>
        </p:txBody>
      </p:sp>
      <p:cxnSp>
        <p:nvCxnSpPr>
          <p:cNvPr id="8715" name="Shape 8715"/>
          <p:cNvCxnSpPr/>
          <p:nvPr/>
        </p:nvCxnSpPr>
        <p:spPr>
          <a:xfrm rot="10800000" flipH="1">
            <a:off y="1844674" x="1136650"/>
            <a:ext cy="466725" cx="495299"/>
          </a:xfrm>
          <a:prstGeom prst="straightConnector1">
            <a:avLst/>
          </a:prstGeom>
          <a:noFill/>
          <a:ln w="28575" cap="rnd">
            <a:solidFill>
              <a:srgbClr val="FF0000"/>
            </a:solidFill>
            <a:prstDash val="solid"/>
            <a:miter/>
            <a:headEnd w="med" len="med" type="none"/>
            <a:tailEnd w="lg" len="lg" type="triangle"/>
          </a:ln>
        </p:spPr>
      </p:cxnSp>
      <p:cxnSp>
        <p:nvCxnSpPr>
          <p:cNvPr id="8716" name="Shape 8716"/>
          <p:cNvCxnSpPr/>
          <p:nvPr/>
        </p:nvCxnSpPr>
        <p:spPr>
          <a:xfrm flipH="1">
            <a:off y="1203325" x="2346325"/>
            <a:ext cy="466725" cx="495299"/>
          </a:xfrm>
          <a:prstGeom prst="straightConnector1">
            <a:avLst/>
          </a:prstGeom>
          <a:noFill/>
          <a:ln w="28575" cap="rnd">
            <a:solidFill>
              <a:srgbClr val="FF0000"/>
            </a:solidFill>
            <a:prstDash val="solid"/>
            <a:miter/>
            <a:headEnd w="med" len="med" type="none"/>
            <a:tailEnd w="lg" len="lg" type="triangle"/>
          </a:ln>
        </p:spPr>
      </p:cxnSp>
      <p:cxnSp>
        <p:nvCxnSpPr>
          <p:cNvPr id="8717" name="Shape 8717"/>
          <p:cNvCxnSpPr/>
          <p:nvPr/>
        </p:nvCxnSpPr>
        <p:spPr>
          <a:xfrm flipH="1">
            <a:off y="1604962" x="3181350"/>
            <a:ext cy="176212" cx="769937"/>
          </a:xfrm>
          <a:prstGeom prst="straightConnector1">
            <a:avLst/>
          </a:prstGeom>
          <a:noFill/>
          <a:ln w="28575" cap="rnd">
            <a:solidFill>
              <a:srgbClr val="FF0000"/>
            </a:solidFill>
            <a:prstDash val="solid"/>
            <a:miter/>
            <a:headEnd w="med" len="med" type="none"/>
            <a:tailEnd w="lg" len="lg" type="triangle"/>
          </a:ln>
        </p:spPr>
      </p:cxnSp>
      <p:cxnSp>
        <p:nvCxnSpPr>
          <p:cNvPr id="8718" name="Shape 8718"/>
          <p:cNvCxnSpPr/>
          <p:nvPr/>
        </p:nvCxnSpPr>
        <p:spPr>
          <a:xfrm>
            <a:off y="4586287" x="2290761"/>
            <a:ext cy="0" cx="550861"/>
          </a:xfrm>
          <a:prstGeom prst="straightConnector1">
            <a:avLst/>
          </a:prstGeom>
          <a:noFill/>
          <a:ln w="28575" cap="rnd">
            <a:solidFill>
              <a:srgbClr val="FF0000"/>
            </a:solidFill>
            <a:prstDash val="solid"/>
            <a:miter/>
            <a:headEnd w="med" len="med" type="none"/>
            <a:tailEnd w="lg" len="lg" type="triangle"/>
          </a:ln>
        </p:spPr>
      </p:cxnSp>
      <p:cxnSp>
        <p:nvCxnSpPr>
          <p:cNvPr id="8719" name="Shape 8719"/>
          <p:cNvCxnSpPr/>
          <p:nvPr/>
        </p:nvCxnSpPr>
        <p:spPr>
          <a:xfrm rot="-5400000">
            <a:off y="4958556" x="2331243"/>
            <a:ext cy="660400" cx="471487"/>
          </a:xfrm>
          <a:prstGeom prst="straightConnector1">
            <a:avLst/>
          </a:prstGeom>
          <a:noFill/>
          <a:ln w="28575" cap="rnd">
            <a:solidFill>
              <a:srgbClr val="FF0000"/>
            </a:solidFill>
            <a:prstDash val="solid"/>
            <a:miter/>
            <a:headEnd w="med" len="med" type="none"/>
            <a:tailEnd w="lg" len="lg" type="triangle"/>
          </a:ln>
        </p:spPr>
      </p:cxnSp>
      <p:cxnSp>
        <p:nvCxnSpPr>
          <p:cNvPr id="8720" name="Shape 8720"/>
          <p:cNvCxnSpPr/>
          <p:nvPr/>
        </p:nvCxnSpPr>
        <p:spPr>
          <a:xfrm rot="10800000" flipH="1">
            <a:off y="3040062" x="2355850"/>
            <a:ext cy="241299" cx="687387"/>
          </a:xfrm>
          <a:prstGeom prst="straightConnector1">
            <a:avLst/>
          </a:prstGeom>
          <a:noFill/>
          <a:ln w="28575" cap="rnd">
            <a:solidFill>
              <a:srgbClr val="FF0000"/>
            </a:solidFill>
            <a:prstDash val="solid"/>
            <a:miter/>
            <a:headEnd w="med" len="med" type="none"/>
            <a:tailEnd w="lg" len="lg" type="triangle"/>
          </a:ln>
        </p:spPr>
      </p:cxnSp>
      <p:cxnSp>
        <p:nvCxnSpPr>
          <p:cNvPr id="8721" name="Shape 8721"/>
          <p:cNvCxnSpPr/>
          <p:nvPr/>
        </p:nvCxnSpPr>
        <p:spPr>
          <a:xfrm>
            <a:off y="4235450" x="3884612"/>
            <a:ext cy="465137" cx="0"/>
          </a:xfrm>
          <a:prstGeom prst="straightConnector1">
            <a:avLst/>
          </a:prstGeom>
          <a:noFill/>
          <a:ln w="28575" cap="rnd">
            <a:solidFill>
              <a:srgbClr val="FF0000"/>
            </a:solidFill>
            <a:prstDash val="solid"/>
            <a:miter/>
            <a:headEnd w="med" len="med" type="none"/>
            <a:tailEnd w="lg" len="lg" type="triangle"/>
          </a:ln>
        </p:spPr>
      </p:cxnSp>
      <p:cxnSp>
        <p:nvCxnSpPr>
          <p:cNvPr id="8722" name="Shape 8722"/>
          <p:cNvCxnSpPr/>
          <p:nvPr/>
        </p:nvCxnSpPr>
        <p:spPr>
          <a:xfrm flipH="1">
            <a:off y="3709987" x="4710112"/>
            <a:ext cy="933450" cx="111125"/>
          </a:xfrm>
          <a:prstGeom prst="straightConnector1">
            <a:avLst/>
          </a:prstGeom>
          <a:noFill/>
          <a:ln w="28575" cap="rnd">
            <a:solidFill>
              <a:srgbClr val="FF0000"/>
            </a:solidFill>
            <a:prstDash val="solid"/>
            <a:miter/>
            <a:headEnd w="med" len="med" type="none"/>
            <a:tailEnd w="lg" len="lg" type="triangle"/>
          </a:ln>
        </p:spPr>
      </p:cxnSp>
      <p:cxnSp>
        <p:nvCxnSpPr>
          <p:cNvPr id="8723" name="Shape 8723"/>
          <p:cNvCxnSpPr/>
          <p:nvPr/>
        </p:nvCxnSpPr>
        <p:spPr>
          <a:xfrm flipH="1">
            <a:off y="3128961" x="5480050"/>
            <a:ext cy="1514474" cx="276224"/>
          </a:xfrm>
          <a:prstGeom prst="straightConnector1">
            <a:avLst/>
          </a:prstGeom>
          <a:noFill/>
          <a:ln w="28575" cap="rnd">
            <a:solidFill>
              <a:srgbClr val="FF0000"/>
            </a:solidFill>
            <a:prstDash val="solid"/>
            <a:miter/>
            <a:headEnd w="med" len="med" type="none"/>
            <a:tailEnd w="lg" len="lg" type="triangle"/>
          </a:ln>
        </p:spPr>
      </p:cxnSp>
      <p:cxnSp>
        <p:nvCxnSpPr>
          <p:cNvPr id="8724" name="Shape 8724"/>
          <p:cNvCxnSpPr/>
          <p:nvPr/>
        </p:nvCxnSpPr>
        <p:spPr>
          <a:xfrm flipH="1">
            <a:off y="3827462" x="6359525"/>
            <a:ext cy="815975" cx="495299"/>
          </a:xfrm>
          <a:prstGeom prst="straightConnector1">
            <a:avLst/>
          </a:prstGeom>
          <a:noFill/>
          <a:ln w="28575" cap="rnd">
            <a:solidFill>
              <a:srgbClr val="FF0000"/>
            </a:solidFill>
            <a:prstDash val="solid"/>
            <a:miter/>
            <a:headEnd w="med" len="med" type="none"/>
            <a:tailEnd w="lg" len="lg" type="triangle"/>
          </a:ln>
        </p:spPr>
      </p:cxnSp>
    </p:spTree>
  </p:cSld>
  <p:clrMapOvr>
    <a:masterClrMapping/>
  </p:clrMapOvr>
  <p:transition spd="slow">
    <p:cut/>
  </p:transition>
</p:sld>
</file>

<file path=ppt/slides/slide6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8728" name="Shape 8728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729" name="Shape 8729"/>
          <p:cNvSpPr/>
          <p:nvPr/>
        </p:nvSpPr>
        <p:spPr>
          <a:xfrm>
            <a:off y="2749550" x="3640137"/>
            <a:ext cy="1533524" cx="3289299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</p:sp>
      <p:cxnSp>
        <p:nvCxnSpPr>
          <p:cNvPr id="8730" name="Shape 8730"/>
          <p:cNvCxnSpPr/>
          <p:nvPr/>
        </p:nvCxnSpPr>
        <p:spPr>
          <a:xfrm>
            <a:off y="2890836" x="6630986"/>
            <a:ext cy="1749425" cx="0"/>
          </a:xfrm>
          <a:prstGeom prst="straightConnector1">
            <a:avLst/>
          </a:prstGeom>
          <a:noFill/>
          <a:ln w="28575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cxnSp>
        <p:nvCxnSpPr>
          <p:cNvPr id="8731" name="Shape 8731"/>
          <p:cNvCxnSpPr/>
          <p:nvPr/>
        </p:nvCxnSpPr>
        <p:spPr>
          <a:xfrm rot="-10560000" flipH="1">
            <a:off y="3017836" x="4344986"/>
            <a:ext cy="234950" cx="2033587"/>
          </a:xfrm>
          <a:prstGeom prst="straightConnector1">
            <a:avLst/>
          </a:prstGeom>
          <a:noFill/>
          <a:ln w="28575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8732" name="Shape 8732"/>
          <p:cNvSpPr/>
          <p:nvPr/>
        </p:nvSpPr>
        <p:spPr>
          <a:xfrm>
            <a:off y="374650" x="2065336"/>
            <a:ext cy="547687" cx="203517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SPINS</a:t>
            </a:r>
          </a:p>
        </p:txBody>
      </p:sp>
      <p:sp>
        <p:nvSpPr>
          <p:cNvPr id="8733" name="Shape 8733"/>
          <p:cNvSpPr/>
          <p:nvPr/>
        </p:nvSpPr>
        <p:spPr>
          <a:xfrm>
            <a:off y="557212" x="4629150"/>
            <a:ext cy="195261" cx="233680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Wing lift (snap entry)…ZERO! </a:t>
            </a:r>
          </a:p>
        </p:txBody>
      </p:sp>
      <p:sp>
        <p:nvSpPr>
          <p:cNvPr id="8734" name="Shape 8734"/>
          <p:cNvSpPr/>
          <p:nvPr/>
        </p:nvSpPr>
        <p:spPr>
          <a:xfrm>
            <a:off y="422275" x="7081836"/>
            <a:ext cy="396875" cx="309561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735" name="Shape 8735"/>
          <p:cNvSpPr/>
          <p:nvPr/>
        </p:nvSpPr>
        <p:spPr>
          <a:xfrm>
            <a:off y="2174875" x="4495800"/>
            <a:ext cy="587374" cx="139700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Forced with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down-elevator…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minus 4 or 5!</a:t>
            </a:r>
          </a:p>
        </p:txBody>
      </p:sp>
      <p:sp>
        <p:nvSpPr>
          <p:cNvPr id="8736" name="Shape 8736"/>
          <p:cNvSpPr/>
          <p:nvPr/>
        </p:nvSpPr>
        <p:spPr>
          <a:xfrm>
            <a:off y="3589337" x="4321175"/>
            <a:ext cy="587374" cx="148431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Climbing…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downgrade, using 1pt. per 15 degrees!</a:t>
            </a:r>
          </a:p>
        </p:txBody>
      </p:sp>
      <p:sp>
        <p:nvSpPr>
          <p:cNvPr id="8737" name="Shape 8737"/>
          <p:cNvSpPr/>
          <p:nvPr/>
        </p:nvSpPr>
        <p:spPr>
          <a:xfrm>
            <a:off y="3298825" x="7124700"/>
            <a:ext cy="396875" cx="311149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8738" name="Shape 8738"/>
          <p:cNvSpPr/>
          <p:nvPr/>
        </p:nvSpPr>
        <p:spPr>
          <a:xfrm>
            <a:off y="4932362" x="965200"/>
            <a:ext cy="196850" cx="2095499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Spiral dive…scores ZERO!</a:t>
            </a:r>
          </a:p>
        </p:txBody>
      </p:sp>
      <p:sp>
        <p:nvSpPr>
          <p:cNvPr id="8739" name="Shape 8739"/>
          <p:cNvSpPr/>
          <p:nvPr/>
        </p:nvSpPr>
        <p:spPr>
          <a:xfrm>
            <a:off y="1597025" x="865187"/>
            <a:ext cy="3090861" cx="2111375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</p:sp>
      <p:sp>
        <p:nvSpPr>
          <p:cNvPr id="8740" name="Shape 8740"/>
          <p:cNvSpPr/>
          <p:nvPr/>
        </p:nvSpPr>
        <p:spPr>
          <a:xfrm>
            <a:off y="1830386" x="1039812"/>
            <a:ext cy="396875" cx="311149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grpSp>
        <p:nvGrpSpPr>
          <p:cNvPr id="8741" name="Shape 8741"/>
          <p:cNvGrpSpPr/>
          <p:nvPr/>
        </p:nvGrpSpPr>
        <p:grpSpPr>
          <a:xfrm>
            <a:off y="709770" x="5779006"/>
            <a:ext cy="462794" cx="2194498"/>
            <a:chOff y="122425" x="32525"/>
            <a:chExt cy="2724525" cx="2934950"/>
          </a:xfrm>
        </p:grpSpPr>
        <p:sp>
          <p:nvSpPr>
            <p:cNvPr id="8742" name="Shape 8742"/>
            <p:cNvSpPr/>
            <p:nvPr/>
          </p:nvSpPr>
          <p:spPr>
            <a:xfrm>
              <a:off y="214275" x="826450"/>
              <a:ext cy="2081650" cx="1828650"/>
            </a:xfrm>
            <a:custGeom>
              <a:pathLst>
                <a:path w="73146" extrusionOk="0" h="83266">
                  <a:moveTo>
                    <a:pt y="79592" x="1"/>
                  </a:moveTo>
                  <a:lnTo>
                    <a:pt y="79592" x="11975"/>
                  </a:lnTo>
                  <a:lnTo>
                    <a:pt y="77143" x="23168"/>
                  </a:lnTo>
                  <a:lnTo>
                    <a:pt y="74694" x="28374"/>
                  </a:lnTo>
                  <a:lnTo>
                    <a:pt y="72245" x="33319"/>
                  </a:lnTo>
                  <a:lnTo>
                    <a:pt y="68572" x="38265"/>
                  </a:lnTo>
                  <a:lnTo>
                    <a:pt y="64898" x="42951"/>
                  </a:lnTo>
                  <a:lnTo>
                    <a:pt y="60000" x="47376"/>
                  </a:lnTo>
                  <a:lnTo>
                    <a:pt y="53878" x="51280"/>
                  </a:lnTo>
                  <a:lnTo>
                    <a:pt y="47756" x="55185"/>
                  </a:lnTo>
                  <a:lnTo>
                    <a:pt y="40409" x="58569"/>
                  </a:lnTo>
                  <a:lnTo>
                    <a:pt y="31837" x="61693"/>
                  </a:lnTo>
                  <a:lnTo>
                    <a:pt y="22041" x="64556"/>
                  </a:lnTo>
                  <a:lnTo>
                    <a:pt y="11021" x="67159"/>
                  </a:lnTo>
                  <a:lnTo>
                    <a:pt y="0" x="69241"/>
                  </a:lnTo>
                  <a:lnTo>
                    <a:pt y="83266" x="73146"/>
                  </a:lnTo>
                  <a:lnTo>
                    <a:pt y="79592" x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43" name="Shape 8743"/>
            <p:cNvSpPr/>
            <p:nvPr/>
          </p:nvSpPr>
          <p:spPr>
            <a:xfrm>
              <a:off y="214275" x="826450"/>
              <a:ext cy="2081650" cx="1828650"/>
            </a:xfrm>
            <a:custGeom>
              <a:pathLst>
                <a:path w="73146" extrusionOk="0" fill="none" h="83266">
                  <a:moveTo>
                    <a:pt y="79592" x="1"/>
                  </a:moveTo>
                  <a:lnTo>
                    <a:pt y="79592" x="11975"/>
                  </a:lnTo>
                  <a:lnTo>
                    <a:pt y="77143" x="23168"/>
                  </a:lnTo>
                  <a:lnTo>
                    <a:pt y="74694" x="28374"/>
                  </a:lnTo>
                  <a:lnTo>
                    <a:pt y="72245" x="33319"/>
                  </a:lnTo>
                  <a:lnTo>
                    <a:pt y="68572" x="38265"/>
                  </a:lnTo>
                  <a:lnTo>
                    <a:pt y="64898" x="42951"/>
                  </a:lnTo>
                  <a:lnTo>
                    <a:pt y="60000" x="47376"/>
                  </a:lnTo>
                  <a:lnTo>
                    <a:pt y="53878" x="51280"/>
                  </a:lnTo>
                  <a:lnTo>
                    <a:pt y="47756" x="55185"/>
                  </a:lnTo>
                  <a:lnTo>
                    <a:pt y="40409" x="58569"/>
                  </a:lnTo>
                  <a:lnTo>
                    <a:pt y="31837" x="61693"/>
                  </a:lnTo>
                  <a:lnTo>
                    <a:pt y="22041" x="64556"/>
                  </a:lnTo>
                  <a:lnTo>
                    <a:pt y="11021" x="67159"/>
                  </a:lnTo>
                  <a:lnTo>
                    <a:pt y="0" x="69241"/>
                  </a:lnTo>
                  <a:lnTo>
                    <a:pt y="83266" x="73146"/>
                  </a:lnTo>
                  <a:lnTo>
                    <a:pt y="79592" x="1"/>
                  </a:lnTo>
                </a:path>
              </a:pathLst>
            </a:custGeom>
            <a:noFill/>
            <a:ln w="6500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44" name="Shape 8744"/>
            <p:cNvSpPr/>
            <p:nvPr/>
          </p:nvSpPr>
          <p:spPr>
            <a:xfrm>
              <a:off y="1806100" x="32525"/>
              <a:ext cy="704125" cx="767925"/>
            </a:xfrm>
            <a:custGeom>
              <a:pathLst>
                <a:path w="30717" extrusionOk="0" h="28165">
                  <a:moveTo>
                    <a:pt y="7348" x="19003"/>
                  </a:moveTo>
                  <a:lnTo>
                    <a:pt y="12246" x="5988"/>
                  </a:lnTo>
                  <a:lnTo>
                    <a:pt y="12246" x="5727"/>
                  </a:lnTo>
                  <a:lnTo>
                    <a:pt y="11021" x="5467"/>
                  </a:lnTo>
                  <a:lnTo>
                    <a:pt y="2450" x="3124"/>
                  </a:lnTo>
                  <a:lnTo>
                    <a:pt y="1225" x="2604"/>
                  </a:lnTo>
                  <a:lnTo>
                    <a:pt y="1" x="2083"/>
                  </a:lnTo>
                  <a:lnTo>
                    <a:pt y="1" x="261"/>
                  </a:lnTo>
                  <a:lnTo>
                    <a:pt y="1" x="261"/>
                  </a:lnTo>
                  <a:lnTo>
                    <a:pt y="1225" x="1"/>
                  </a:lnTo>
                  <a:lnTo>
                    <a:pt y="24491" x="1"/>
                  </a:lnTo>
                  <a:lnTo>
                    <a:pt y="24491" x="1"/>
                  </a:lnTo>
                  <a:lnTo>
                    <a:pt y="24491" x="1"/>
                  </a:lnTo>
                  <a:lnTo>
                    <a:pt y="26940" x="16920"/>
                  </a:lnTo>
                  <a:lnTo>
                    <a:pt y="28164" x="20044"/>
                  </a:lnTo>
                  <a:lnTo>
                    <a:pt y="28164" x="23168"/>
                  </a:lnTo>
                  <a:lnTo>
                    <a:pt y="28164" x="26551"/>
                  </a:lnTo>
                  <a:lnTo>
                    <a:pt y="26940" x="29415"/>
                  </a:lnTo>
                  <a:lnTo>
                    <a:pt y="25715" x="29675"/>
                  </a:lnTo>
                  <a:lnTo>
                    <a:pt y="25715" x="29935"/>
                  </a:lnTo>
                  <a:lnTo>
                    <a:pt y="24491" x="30196"/>
                  </a:lnTo>
                  <a:lnTo>
                    <a:pt y="23266" x="30196"/>
                  </a:lnTo>
                  <a:lnTo>
                    <a:pt y="22042" x="30196"/>
                  </a:lnTo>
                  <a:lnTo>
                    <a:pt y="22042" x="30196"/>
                  </a:lnTo>
                  <a:lnTo>
                    <a:pt y="22042" x="30196"/>
                  </a:lnTo>
                  <a:lnTo>
                    <a:pt y="20817" x="30196"/>
                  </a:lnTo>
                  <a:lnTo>
                    <a:pt y="20817" x="30456"/>
                  </a:lnTo>
                  <a:lnTo>
                    <a:pt y="20817" x="30456"/>
                  </a:lnTo>
                  <a:lnTo>
                    <a:pt y="14695" x="30716"/>
                  </a:lnTo>
                  <a:lnTo>
                    <a:pt y="12246" x="28634"/>
                  </a:lnTo>
                  <a:lnTo>
                    <a:pt y="11021" x="25771"/>
                  </a:lnTo>
                  <a:lnTo>
                    <a:pt y="7348" x="23948"/>
                  </a:lnTo>
                  <a:lnTo>
                    <a:pt y="6123" x="22387"/>
                  </a:lnTo>
                  <a:lnTo>
                    <a:pt y="6123" x="20565"/>
                  </a:lnTo>
                  <a:lnTo>
                    <a:pt y="7348" x="1900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45" name="Shape 8745"/>
            <p:cNvSpPr/>
            <p:nvPr/>
          </p:nvSpPr>
          <p:spPr>
            <a:xfrm>
              <a:off y="1806100" x="32525"/>
              <a:ext cy="704125" cx="767925"/>
            </a:xfrm>
            <a:custGeom>
              <a:pathLst>
                <a:path w="30717" extrusionOk="0" fill="none" h="28165">
                  <a:moveTo>
                    <a:pt y="7348" x="19003"/>
                  </a:moveTo>
                  <a:lnTo>
                    <a:pt y="12246" x="5988"/>
                  </a:lnTo>
                  <a:lnTo>
                    <a:pt y="12246" x="5727"/>
                  </a:lnTo>
                  <a:lnTo>
                    <a:pt y="11021" x="5467"/>
                  </a:lnTo>
                  <a:lnTo>
                    <a:pt y="2450" x="3124"/>
                  </a:lnTo>
                  <a:lnTo>
                    <a:pt y="1225" x="2604"/>
                  </a:lnTo>
                  <a:lnTo>
                    <a:pt y="1" x="2083"/>
                  </a:lnTo>
                  <a:lnTo>
                    <a:pt y="1" x="261"/>
                  </a:lnTo>
                  <a:lnTo>
                    <a:pt y="1" x="261"/>
                  </a:lnTo>
                  <a:lnTo>
                    <a:pt y="1225" x="1"/>
                  </a:lnTo>
                  <a:lnTo>
                    <a:pt y="24491" x="1"/>
                  </a:lnTo>
                  <a:lnTo>
                    <a:pt y="24491" x="1"/>
                  </a:lnTo>
                  <a:lnTo>
                    <a:pt y="24491" x="1"/>
                  </a:lnTo>
                  <a:lnTo>
                    <a:pt y="26940" x="16920"/>
                  </a:lnTo>
                  <a:lnTo>
                    <a:pt y="28164" x="20044"/>
                  </a:lnTo>
                  <a:lnTo>
                    <a:pt y="28164" x="23168"/>
                  </a:lnTo>
                  <a:lnTo>
                    <a:pt y="28164" x="26551"/>
                  </a:lnTo>
                  <a:lnTo>
                    <a:pt y="26940" x="29415"/>
                  </a:lnTo>
                  <a:lnTo>
                    <a:pt y="25715" x="29675"/>
                  </a:lnTo>
                  <a:lnTo>
                    <a:pt y="25715" x="29935"/>
                  </a:lnTo>
                  <a:lnTo>
                    <a:pt y="24491" x="30196"/>
                  </a:lnTo>
                  <a:lnTo>
                    <a:pt y="23266" x="30196"/>
                  </a:lnTo>
                  <a:lnTo>
                    <a:pt y="22042" x="30196"/>
                  </a:lnTo>
                  <a:lnTo>
                    <a:pt y="22042" x="30196"/>
                  </a:lnTo>
                  <a:lnTo>
                    <a:pt y="22042" x="30196"/>
                  </a:lnTo>
                  <a:lnTo>
                    <a:pt y="20817" x="30196"/>
                  </a:lnTo>
                  <a:lnTo>
                    <a:pt y="20817" x="30456"/>
                  </a:lnTo>
                  <a:lnTo>
                    <a:pt y="20817" x="30456"/>
                  </a:lnTo>
                  <a:lnTo>
                    <a:pt y="14695" x="30716"/>
                  </a:lnTo>
                  <a:lnTo>
                    <a:pt y="12246" x="28634"/>
                  </a:lnTo>
                  <a:lnTo>
                    <a:pt y="11021" x="25771"/>
                  </a:lnTo>
                  <a:lnTo>
                    <a:pt y="7348" x="23948"/>
                  </a:lnTo>
                  <a:lnTo>
                    <a:pt y="6123" x="22387"/>
                  </a:lnTo>
                  <a:lnTo>
                    <a:pt y="6123" x="20565"/>
                  </a:lnTo>
                  <a:lnTo>
                    <a:pt y="7348" x="19003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46" name="Shape 8746"/>
            <p:cNvSpPr/>
            <p:nvPr/>
          </p:nvSpPr>
          <p:spPr>
            <a:xfrm>
              <a:off y="1989775" x="501075"/>
              <a:ext cy="214325" cx="175725"/>
            </a:xfrm>
            <a:custGeom>
              <a:pathLst>
                <a:path w="7029" extrusionOk="0" fill="none" h="8573">
                  <a:moveTo>
                    <a:pt y="3674" x="7029"/>
                  </a:moveTo>
                  <a:lnTo>
                    <a:pt y="7348" x="6508"/>
                  </a:lnTo>
                  <a:lnTo>
                    <a:pt y="8572" x="5727"/>
                  </a:lnTo>
                  <a:lnTo>
                    <a:pt y="7348" x="2083"/>
                  </a:lnTo>
                  <a:lnTo>
                    <a:pt y="1" x="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47" name="Shape 8747"/>
            <p:cNvSpPr/>
            <p:nvPr/>
          </p:nvSpPr>
          <p:spPr>
            <a:xfrm>
              <a:off y="1959175" x="605200"/>
              <a:ext cy="153075" cx="71600"/>
            </a:xfrm>
            <a:custGeom>
              <a:pathLst>
                <a:path w="2864" extrusionOk="0" h="6123">
                  <a:moveTo>
                    <a:pt y="6123" x="2603"/>
                  </a:moveTo>
                  <a:lnTo>
                    <a:pt y="0" x="0"/>
                  </a:lnTo>
                  <a:lnTo>
                    <a:pt y="1225" x="1302"/>
                  </a:lnTo>
                  <a:lnTo>
                    <a:pt y="4898" x="2864"/>
                  </a:lnTo>
                  <a:lnTo>
                    <a:pt y="6123" x="2603"/>
                  </a:lnTo>
                  <a:lnTo>
                    <a:pt y="6123" x="2603"/>
                  </a:lnTo>
                  <a:close/>
                </a:path>
              </a:pathLst>
            </a:custGeom>
            <a:solidFill>
              <a:srgbClr val="B4D2E5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48" name="Shape 8748"/>
            <p:cNvSpPr/>
            <p:nvPr/>
          </p:nvSpPr>
          <p:spPr>
            <a:xfrm>
              <a:off y="1959175" x="585675"/>
              <a:ext cy="183700" cx="91125"/>
            </a:xfrm>
            <a:custGeom>
              <a:pathLst>
                <a:path w="3645" extrusionOk="0" h="7348">
                  <a:moveTo>
                    <a:pt y="1225" x="1822"/>
                  </a:moveTo>
                  <a:lnTo>
                    <a:pt y="4898" x="3645"/>
                  </a:lnTo>
                  <a:lnTo>
                    <a:pt y="6123" x="3384"/>
                  </a:lnTo>
                  <a:lnTo>
                    <a:pt y="7347" x="3124"/>
                  </a:lnTo>
                  <a:lnTo>
                    <a:pt y="0" x="0"/>
                  </a:lnTo>
                  <a:lnTo>
                    <a:pt y="0" x="1042"/>
                  </a:lnTo>
                  <a:lnTo>
                    <a:pt y="1225" x="1822"/>
                  </a:lnTo>
                  <a:close/>
                </a:path>
              </a:pathLst>
            </a:custGeom>
            <a:solidFill>
              <a:srgbClr val="B4D2E5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49" name="Shape 8749"/>
            <p:cNvSpPr/>
            <p:nvPr/>
          </p:nvSpPr>
          <p:spPr>
            <a:xfrm>
              <a:off y="1959175" x="572650"/>
              <a:ext cy="214300" cx="97650"/>
            </a:xfrm>
            <a:custGeom>
              <a:pathLst>
                <a:path w="3906" extrusionOk="0" h="8572">
                  <a:moveTo>
                    <a:pt y="0" x="1302"/>
                  </a:moveTo>
                  <a:lnTo>
                    <a:pt y="6123" x="3905"/>
                  </a:lnTo>
                  <a:lnTo>
                    <a:pt y="7347" x="3645"/>
                  </a:lnTo>
                  <a:lnTo>
                    <a:pt y="8572" x="3385"/>
                  </a:lnTo>
                  <a:lnTo>
                    <a:pt y="0" x="1"/>
                  </a:lnTo>
                  <a:lnTo>
                    <a:pt y="0" x="782"/>
                  </a:lnTo>
                  <a:lnTo>
                    <a:pt y="0" x="1302"/>
                  </a:lnTo>
                  <a:close/>
                </a:path>
              </a:pathLst>
            </a:custGeom>
            <a:solidFill>
              <a:srgbClr val="B8D4E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50" name="Shape 8750"/>
            <p:cNvSpPr/>
            <p:nvPr/>
          </p:nvSpPr>
          <p:spPr>
            <a:xfrm>
              <a:off y="1959175" x="559650"/>
              <a:ext cy="244925" cx="104125"/>
            </a:xfrm>
            <a:custGeom>
              <a:pathLst>
                <a:path w="4165" extrusionOk="0" h="9797">
                  <a:moveTo>
                    <a:pt y="0" x="1041"/>
                  </a:moveTo>
                  <a:lnTo>
                    <a:pt y="7347" x="4165"/>
                  </a:lnTo>
                  <a:lnTo>
                    <a:pt y="8572" x="3905"/>
                  </a:lnTo>
                  <a:lnTo>
                    <a:pt y="9796" x="3644"/>
                  </a:lnTo>
                  <a:lnTo>
                    <a:pt y="0" x="0"/>
                  </a:lnTo>
                  <a:lnTo>
                    <a:pt y="0" x="521"/>
                  </a:lnTo>
                  <a:lnTo>
                    <a:pt y="0" x="1041"/>
                  </a:lnTo>
                  <a:close/>
                </a:path>
              </a:pathLst>
            </a:custGeom>
            <a:solidFill>
              <a:srgbClr val="BED8E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51" name="Shape 8751"/>
            <p:cNvSpPr/>
            <p:nvPr/>
          </p:nvSpPr>
          <p:spPr>
            <a:xfrm>
              <a:off y="1959175" x="546625"/>
              <a:ext cy="244925" cx="110650"/>
            </a:xfrm>
            <a:custGeom>
              <a:pathLst>
                <a:path w="4426" extrusionOk="0" h="9797">
                  <a:moveTo>
                    <a:pt y="0" x="1042"/>
                  </a:moveTo>
                  <a:lnTo>
                    <a:pt y="8572" x="4426"/>
                  </a:lnTo>
                  <a:lnTo>
                    <a:pt y="9796" x="4165"/>
                  </a:lnTo>
                  <a:lnTo>
                    <a:pt y="9796" x="3905"/>
                  </a:lnTo>
                  <a:lnTo>
                    <a:pt y="9796" x="3645"/>
                  </a:lnTo>
                  <a:lnTo>
                    <a:pt y="0" x="1"/>
                  </a:lnTo>
                  <a:lnTo>
                    <a:pt y="0" x="521"/>
                  </a:lnTo>
                  <a:lnTo>
                    <a:pt y="0" x="1042"/>
                  </a:lnTo>
                  <a:close/>
                </a:path>
              </a:pathLst>
            </a:custGeom>
            <a:solidFill>
              <a:srgbClr val="C7DDE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52" name="Shape 8752"/>
            <p:cNvSpPr/>
            <p:nvPr/>
          </p:nvSpPr>
          <p:spPr>
            <a:xfrm>
              <a:off y="1959175" x="533600"/>
              <a:ext cy="244925" cx="117175"/>
            </a:xfrm>
            <a:custGeom>
              <a:pathLst>
                <a:path w="4687" extrusionOk="0" h="9797">
                  <a:moveTo>
                    <a:pt y="0" x="1042"/>
                  </a:moveTo>
                  <a:lnTo>
                    <a:pt y="9796" x="4686"/>
                  </a:lnTo>
                  <a:lnTo>
                    <a:pt y="9796" x="4426"/>
                  </a:lnTo>
                  <a:lnTo>
                    <a:pt y="9796" x="4426"/>
                  </a:lnTo>
                  <a:lnTo>
                    <a:pt y="9796" x="3385"/>
                  </a:lnTo>
                  <a:lnTo>
                    <a:pt y="0" x="1"/>
                  </a:lnTo>
                  <a:lnTo>
                    <a:pt y="0" x="522"/>
                  </a:lnTo>
                  <a:lnTo>
                    <a:pt y="0" x="1042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53" name="Shape 8753"/>
            <p:cNvSpPr/>
            <p:nvPr/>
          </p:nvSpPr>
          <p:spPr>
            <a:xfrm>
              <a:off y="1959175" x="520600"/>
              <a:ext cy="244925" cx="117150"/>
            </a:xfrm>
            <a:custGeom>
              <a:pathLst>
                <a:path w="4686" extrusionOk="0" h="9797">
                  <a:moveTo>
                    <a:pt y="0" x="1042"/>
                  </a:moveTo>
                  <a:lnTo>
                    <a:pt y="9796" x="4686"/>
                  </a:lnTo>
                  <a:lnTo>
                    <a:pt y="8572" x="3384"/>
                  </a:lnTo>
                  <a:lnTo>
                    <a:pt y="0" x="0"/>
                  </a:lnTo>
                  <a:lnTo>
                    <a:pt y="0" x="521"/>
                  </a:lnTo>
                  <a:lnTo>
                    <a:pt y="0" x="1042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54" name="Shape 8754"/>
            <p:cNvSpPr/>
            <p:nvPr/>
          </p:nvSpPr>
          <p:spPr>
            <a:xfrm>
              <a:off y="1959175" x="507575"/>
              <a:ext cy="244925" cx="110650"/>
            </a:xfrm>
            <a:custGeom>
              <a:pathLst>
                <a:path w="4426" extrusionOk="0" h="9797">
                  <a:moveTo>
                    <a:pt y="0" x="1042"/>
                  </a:moveTo>
                  <a:lnTo>
                    <a:pt y="9796" x="4426"/>
                  </a:lnTo>
                  <a:lnTo>
                    <a:pt y="8572" x="3124"/>
                  </a:lnTo>
                  <a:lnTo>
                    <a:pt y="1225" x="1"/>
                  </a:lnTo>
                  <a:lnTo>
                    <a:pt y="1225" x="1"/>
                  </a:lnTo>
                  <a:lnTo>
                    <a:pt y="1225" x="1"/>
                  </a:lnTo>
                  <a:lnTo>
                    <a:pt y="0" x="521"/>
                  </a:lnTo>
                  <a:lnTo>
                    <a:pt y="0" x="1042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55" name="Shape 8755"/>
            <p:cNvSpPr/>
            <p:nvPr/>
          </p:nvSpPr>
          <p:spPr>
            <a:xfrm>
              <a:off y="1959175" x="494575"/>
              <a:ext cy="214300" cx="110650"/>
            </a:xfrm>
            <a:custGeom>
              <a:pathLst>
                <a:path w="4426" extrusionOk="0" h="8572">
                  <a:moveTo>
                    <a:pt y="0" x="1041"/>
                  </a:moveTo>
                  <a:lnTo>
                    <a:pt y="8572" x="4425"/>
                  </a:lnTo>
                  <a:lnTo>
                    <a:pt y="8572" x="3124"/>
                  </a:lnTo>
                  <a:lnTo>
                    <a:pt y="1225" x="0"/>
                  </a:lnTo>
                  <a:lnTo>
                    <a:pt y="1225" x="521"/>
                  </a:lnTo>
                  <a:lnTo>
                    <a:pt y="1225" x="521"/>
                  </a:lnTo>
                  <a:lnTo>
                    <a:pt y="1225" x="521"/>
                  </a:lnTo>
                  <a:lnTo>
                    <a:pt y="1225" x="781"/>
                  </a:lnTo>
                  <a:lnTo>
                    <a:pt y="0" x="1041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56" name="Shape 8756"/>
            <p:cNvSpPr/>
            <p:nvPr/>
          </p:nvSpPr>
          <p:spPr>
            <a:xfrm>
              <a:off y="1989775" x="488050"/>
              <a:ext cy="183700" cx="97650"/>
            </a:xfrm>
            <a:custGeom>
              <a:pathLst>
                <a:path w="3906" extrusionOk="0" h="7348">
                  <a:moveTo>
                    <a:pt y="1" x="782"/>
                  </a:moveTo>
                  <a:lnTo>
                    <a:pt y="7348" x="3905"/>
                  </a:lnTo>
                  <a:lnTo>
                    <a:pt y="7348" x="2604"/>
                  </a:lnTo>
                  <a:lnTo>
                    <a:pt y="2450" x="521"/>
                  </a:lnTo>
                  <a:lnTo>
                    <a:pt y="1" x="1"/>
                  </a:lnTo>
                  <a:lnTo>
                    <a:pt y="1" x="782"/>
                  </a:lnTo>
                  <a:lnTo>
                    <a:pt y="1" x="782"/>
                  </a:lnTo>
                  <a:lnTo>
                    <a:pt y="1" x="782"/>
                  </a:lnTo>
                  <a:close/>
                </a:path>
              </a:pathLst>
            </a:custGeom>
            <a:solidFill>
              <a:srgbClr val="F0F6F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57" name="Shape 8757"/>
            <p:cNvSpPr/>
            <p:nvPr/>
          </p:nvSpPr>
          <p:spPr>
            <a:xfrm>
              <a:off y="1989775" x="488050"/>
              <a:ext cy="183700" cx="84625"/>
            </a:xfrm>
            <a:custGeom>
              <a:pathLst>
                <a:path w="3385" extrusionOk="0" h="7348">
                  <a:moveTo>
                    <a:pt y="1" x="261"/>
                  </a:moveTo>
                  <a:lnTo>
                    <a:pt y="7348" x="3385"/>
                  </a:lnTo>
                  <a:lnTo>
                    <a:pt y="7348" x="1823"/>
                  </a:lnTo>
                  <a:lnTo>
                    <a:pt y="4899" x="1042"/>
                  </a:lnTo>
                  <a:lnTo>
                    <a:pt y="1" x="1"/>
                  </a:lnTo>
                  <a:lnTo>
                    <a:pt y="1" x="261"/>
                  </a:lnTo>
                  <a:close/>
                </a:path>
              </a:pathLst>
            </a:custGeom>
            <a:solidFill>
              <a:srgbClr val="F7FAF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58" name="Shape 8758"/>
            <p:cNvSpPr/>
            <p:nvPr/>
          </p:nvSpPr>
          <p:spPr>
            <a:xfrm>
              <a:off y="2051000" x="501075"/>
              <a:ext cy="122475" cx="52075"/>
            </a:xfrm>
            <a:custGeom>
              <a:pathLst>
                <a:path w="2083" extrusionOk="0" h="4899">
                  <a:moveTo>
                    <a:pt y="1" x="0"/>
                  </a:moveTo>
                  <a:lnTo>
                    <a:pt y="4899" x="2083"/>
                  </a:lnTo>
                  <a:lnTo>
                    <a:pt y="4899" x="781"/>
                  </a:lnTo>
                  <a:lnTo>
                    <a:pt y="1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59" name="Shape 8759"/>
            <p:cNvSpPr/>
            <p:nvPr/>
          </p:nvSpPr>
          <p:spPr>
            <a:xfrm>
              <a:off y="2112225" x="514075"/>
              <a:ext cy="61250" cx="19550"/>
            </a:xfrm>
            <a:custGeom>
              <a:pathLst>
                <a:path w="782" extrusionOk="0" h="2450">
                  <a:moveTo>
                    <a:pt y="1" x="1"/>
                  </a:moveTo>
                  <a:lnTo>
                    <a:pt y="2450" x="782"/>
                  </a:lnTo>
                  <a:lnTo>
                    <a:pt y="2450" x="261"/>
                  </a:lnTo>
                  <a:lnTo>
                    <a:pt y="1" x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60" name="Shape 8760"/>
            <p:cNvSpPr/>
            <p:nvPr/>
          </p:nvSpPr>
          <p:spPr>
            <a:xfrm>
              <a:off y="1959175" x="488050"/>
              <a:ext cy="244925" cx="188750"/>
            </a:xfrm>
            <a:custGeom>
              <a:pathLst>
                <a:path w="7550" extrusionOk="0" fill="none" h="9797">
                  <a:moveTo>
                    <a:pt y="1225" x="1"/>
                  </a:moveTo>
                  <a:lnTo>
                    <a:pt y="8572" x="1302"/>
                  </a:lnTo>
                  <a:lnTo>
                    <a:pt y="9796" x="6248"/>
                  </a:lnTo>
                  <a:lnTo>
                    <a:pt y="8572" x="6769"/>
                  </a:lnTo>
                  <a:lnTo>
                    <a:pt y="4898" x="7550"/>
                  </a:lnTo>
                  <a:lnTo>
                    <a:pt y="1225" x="5988"/>
                  </a:lnTo>
                  <a:lnTo>
                    <a:pt y="0" x="4166"/>
                  </a:lnTo>
                  <a:lnTo>
                    <a:pt y="0" x="2604"/>
                  </a:lnTo>
                  <a:lnTo>
                    <a:pt y="1225" x="782"/>
                  </a:lnTo>
                  <a:lnTo>
                    <a:pt y="1225" x="782"/>
                  </a:lnTo>
                  <a:lnTo>
                    <a:pt y="1225" x="782"/>
                  </a:lnTo>
                  <a:lnTo>
                    <a:pt y="1225" x="1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61" name="Shape 8761"/>
            <p:cNvSpPr/>
            <p:nvPr/>
          </p:nvSpPr>
          <p:spPr>
            <a:xfrm>
              <a:off y="1989775" x="488050"/>
              <a:ext cy="214325" cx="188750"/>
            </a:xfrm>
            <a:custGeom>
              <a:pathLst>
                <a:path w="7550" extrusionOk="0" fill="none" h="8573">
                  <a:moveTo>
                    <a:pt y="1" x="1"/>
                  </a:moveTo>
                  <a:lnTo>
                    <a:pt y="7348" x="1302"/>
                  </a:lnTo>
                  <a:lnTo>
                    <a:pt y="8572" x="6248"/>
                  </a:lnTo>
                  <a:lnTo>
                    <a:pt y="7348" x="6769"/>
                  </a:lnTo>
                  <a:lnTo>
                    <a:pt y="3674" x="755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62" name="Shape 8762"/>
            <p:cNvSpPr/>
            <p:nvPr/>
          </p:nvSpPr>
          <p:spPr>
            <a:xfrm>
              <a:off y="1989775" x="514075"/>
              <a:ext cy="61250" cx="130200"/>
            </a:xfrm>
            <a:custGeom>
              <a:pathLst>
                <a:path w="5208" extrusionOk="0" h="2450">
                  <a:moveTo>
                    <a:pt y="1225" x="261"/>
                  </a:moveTo>
                  <a:lnTo>
                    <a:pt y="1" x="2344"/>
                  </a:lnTo>
                  <a:lnTo>
                    <a:pt y="1" x="3645"/>
                  </a:lnTo>
                  <a:lnTo>
                    <a:pt y="1225" x="4686"/>
                  </a:lnTo>
                  <a:lnTo>
                    <a:pt y="2450" x="5207"/>
                  </a:lnTo>
                  <a:lnTo>
                    <a:pt y="1" x="4166"/>
                  </a:lnTo>
                  <a:lnTo>
                    <a:pt y="1" x="2864"/>
                  </a:lnTo>
                  <a:lnTo>
                    <a:pt y="1" x="1563"/>
                  </a:lnTo>
                  <a:lnTo>
                    <a:pt y="1" x="1"/>
                  </a:lnTo>
                  <a:lnTo>
                    <a:pt y="1225" x="2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63" name="Shape 8763"/>
            <p:cNvSpPr/>
            <p:nvPr/>
          </p:nvSpPr>
          <p:spPr>
            <a:xfrm>
              <a:off y="1989775" x="514075"/>
              <a:ext cy="61250" cx="130200"/>
            </a:xfrm>
            <a:custGeom>
              <a:pathLst>
                <a:path w="5208" extrusionOk="0" fill="none" h="2450">
                  <a:moveTo>
                    <a:pt y="1225" x="261"/>
                  </a:moveTo>
                  <a:lnTo>
                    <a:pt y="1" x="2344"/>
                  </a:lnTo>
                  <a:lnTo>
                    <a:pt y="1" x="3645"/>
                  </a:lnTo>
                  <a:lnTo>
                    <a:pt y="1225" x="4686"/>
                  </a:lnTo>
                  <a:lnTo>
                    <a:pt y="2450" x="5207"/>
                  </a:lnTo>
                  <a:lnTo>
                    <a:pt y="1" x="4166"/>
                  </a:lnTo>
                  <a:lnTo>
                    <a:pt y="1" x="2864"/>
                  </a:lnTo>
                  <a:lnTo>
                    <a:pt y="1" x="1563"/>
                  </a:lnTo>
                  <a:lnTo>
                    <a:pt y="1" x="1"/>
                  </a:lnTo>
                  <a:lnTo>
                    <a:pt y="1225" x="261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64" name="Shape 8764"/>
            <p:cNvSpPr/>
            <p:nvPr/>
          </p:nvSpPr>
          <p:spPr>
            <a:xfrm>
              <a:off y="2265300" x="793925"/>
              <a:ext cy="61250" cx="26050"/>
            </a:xfrm>
            <a:custGeom>
              <a:pathLst>
                <a:path w="1042" extrusionOk="0" h="2450">
                  <a:moveTo>
                    <a:pt y="0" x="260"/>
                  </a:moveTo>
                  <a:lnTo>
                    <a:pt y="0" x="1041"/>
                  </a:lnTo>
                  <a:lnTo>
                    <a:pt y="1225" x="521"/>
                  </a:lnTo>
                  <a:lnTo>
                    <a:pt y="2449" x="0"/>
                  </a:lnTo>
                  <a:lnTo>
                    <a:pt y="0" x="260"/>
                  </a:lnTo>
                  <a:close/>
                </a:path>
              </a:pathLst>
            </a:custGeom>
            <a:solidFill>
              <a:srgbClr val="B0B8B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65" name="Shape 8765"/>
            <p:cNvSpPr/>
            <p:nvPr/>
          </p:nvSpPr>
          <p:spPr>
            <a:xfrm>
              <a:off y="2234675" x="800425"/>
              <a:ext cy="61250" cx="26050"/>
            </a:xfrm>
            <a:custGeom>
              <a:pathLst>
                <a:path w="1042" extrusionOk="0" h="2450">
                  <a:moveTo>
                    <a:pt y="2450" x="261"/>
                  </a:moveTo>
                  <a:lnTo>
                    <a:pt y="2450" x="0"/>
                  </a:lnTo>
                  <a:lnTo>
                    <a:pt y="1" x="0"/>
                  </a:lnTo>
                  <a:lnTo>
                    <a:pt y="1225" x="1042"/>
                  </a:lnTo>
                  <a:lnTo>
                    <a:pt y="1225" x="781"/>
                  </a:lnTo>
                  <a:lnTo>
                    <a:pt y="2450" x="261"/>
                  </a:lnTo>
                  <a:close/>
                </a:path>
              </a:pathLst>
            </a:custGeom>
            <a:solidFill>
              <a:srgbClr val="BBC0C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66" name="Shape 8766"/>
            <p:cNvSpPr/>
            <p:nvPr/>
          </p:nvSpPr>
          <p:spPr>
            <a:xfrm>
              <a:off y="2204075" x="800425"/>
              <a:ext cy="61250" cx="26050"/>
            </a:xfrm>
            <a:custGeom>
              <a:pathLst>
                <a:path w="1042" extrusionOk="0" h="2450">
                  <a:moveTo>
                    <a:pt y="2449" x="781"/>
                  </a:moveTo>
                  <a:lnTo>
                    <a:pt y="2449" x="0"/>
                  </a:lnTo>
                  <a:lnTo>
                    <a:pt y="0" x="0"/>
                  </a:lnTo>
                  <a:lnTo>
                    <a:pt y="1225" x="781"/>
                  </a:lnTo>
                  <a:lnTo>
                    <a:pt y="1225" x="1042"/>
                  </a:lnTo>
                  <a:lnTo>
                    <a:pt y="1225" x="1042"/>
                  </a:lnTo>
                  <a:lnTo>
                    <a:pt y="1225" x="1042"/>
                  </a:lnTo>
                  <a:lnTo>
                    <a:pt y="1225" x="1042"/>
                  </a:lnTo>
                  <a:lnTo>
                    <a:pt y="1225" x="1042"/>
                  </a:lnTo>
                  <a:lnTo>
                    <a:pt y="2449" x="1042"/>
                  </a:lnTo>
                  <a:lnTo>
                    <a:pt y="2449" x="781"/>
                  </a:lnTo>
                  <a:lnTo>
                    <a:pt y="2449" x="781"/>
                  </a:lnTo>
                  <a:close/>
                </a:path>
              </a:pathLst>
            </a:custGeom>
            <a:solidFill>
              <a:srgbClr val="C8CCD1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67" name="Shape 8767"/>
            <p:cNvSpPr/>
            <p:nvPr/>
          </p:nvSpPr>
          <p:spPr>
            <a:xfrm>
              <a:off y="2173450" x="800425"/>
              <a:ext cy="91875" cx="26050"/>
            </a:xfrm>
            <a:custGeom>
              <a:pathLst>
                <a:path w="1042" extrusionOk="0" h="3675">
                  <a:moveTo>
                    <a:pt y="3674" x="1042"/>
                  </a:moveTo>
                  <a:lnTo>
                    <a:pt y="2450" x="0"/>
                  </a:lnTo>
                  <a:lnTo>
                    <a:pt y="1" x="0"/>
                  </a:lnTo>
                  <a:lnTo>
                    <a:pt y="1" x="261"/>
                  </a:lnTo>
                  <a:lnTo>
                    <a:pt y="1225" x="781"/>
                  </a:lnTo>
                  <a:lnTo>
                    <a:pt y="2450" x="1042"/>
                  </a:lnTo>
                  <a:lnTo>
                    <a:pt y="2450" x="1042"/>
                  </a:lnTo>
                  <a:lnTo>
                    <a:pt y="2450" x="1042"/>
                  </a:lnTo>
                  <a:lnTo>
                    <a:pt y="2450" x="1042"/>
                  </a:lnTo>
                  <a:lnTo>
                    <a:pt y="3674" x="1042"/>
                  </a:lnTo>
                  <a:close/>
                </a:path>
              </a:pathLst>
            </a:custGeom>
            <a:solidFill>
              <a:srgbClr val="D3D6DA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68" name="Shape 8768"/>
            <p:cNvSpPr/>
            <p:nvPr/>
          </p:nvSpPr>
          <p:spPr>
            <a:xfrm>
              <a:off y="2173450" x="800425"/>
              <a:ext cy="61250" cx="19550"/>
            </a:xfrm>
            <a:custGeom>
              <a:pathLst>
                <a:path w="782" extrusionOk="0" h="2450">
                  <a:moveTo>
                    <a:pt y="2450" x="781"/>
                  </a:moveTo>
                  <a:lnTo>
                    <a:pt y="1225" x="0"/>
                  </a:lnTo>
                  <a:lnTo>
                    <a:pt y="1" x="0"/>
                  </a:lnTo>
                  <a:lnTo>
                    <a:pt y="1225" x="521"/>
                  </a:lnTo>
                  <a:lnTo>
                    <a:pt y="2450" x="781"/>
                  </a:lnTo>
                  <a:close/>
                </a:path>
              </a:pathLst>
            </a:custGeom>
            <a:solidFill>
              <a:srgbClr val="DEE0E4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69" name="Shape 8769"/>
            <p:cNvSpPr/>
            <p:nvPr/>
          </p:nvSpPr>
          <p:spPr>
            <a:xfrm>
              <a:off y="2173450" x="800425"/>
              <a:ext cy="25" cx="6525"/>
            </a:xfrm>
            <a:custGeom>
              <a:pathLst>
                <a:path w="261" extrusionOk="0" h="1">
                  <a:moveTo>
                    <a:pt y="1" x="261"/>
                  </a:moveTo>
                  <a:lnTo>
                    <a:pt y="1" x="0"/>
                  </a:lnTo>
                  <a:lnTo>
                    <a:pt y="1" x="0"/>
                  </a:lnTo>
                  <a:lnTo>
                    <a:pt y="1" x="0"/>
                  </a:lnTo>
                  <a:lnTo>
                    <a:pt y="1" x="261"/>
                  </a:lnTo>
                  <a:close/>
                </a:path>
              </a:pathLst>
            </a:custGeom>
            <a:solidFill>
              <a:srgbClr val="E7EAE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70" name="Shape 8770"/>
            <p:cNvSpPr/>
            <p:nvPr/>
          </p:nvSpPr>
          <p:spPr>
            <a:xfrm>
              <a:off y="2173450" x="793925"/>
              <a:ext cy="153100" cx="32550"/>
            </a:xfrm>
            <a:custGeom>
              <a:pathLst>
                <a:path w="1302" extrusionOk="0" fill="none" h="6124">
                  <a:moveTo>
                    <a:pt y="6123" x="0"/>
                  </a:moveTo>
                  <a:lnTo>
                    <a:pt y="4899" x="781"/>
                  </a:lnTo>
                  <a:lnTo>
                    <a:pt y="3674" x="1302"/>
                  </a:lnTo>
                  <a:lnTo>
                    <a:pt y="2450" x="1302"/>
                  </a:lnTo>
                  <a:lnTo>
                    <a:pt y="2450" x="1302"/>
                  </a:lnTo>
                  <a:lnTo>
                    <a:pt y="2450" x="1302"/>
                  </a:lnTo>
                  <a:lnTo>
                    <a:pt y="2450" x="1302"/>
                  </a:lnTo>
                  <a:lnTo>
                    <a:pt y="1225" x="781"/>
                  </a:lnTo>
                  <a:lnTo>
                    <a:pt y="1" x="260"/>
                  </a:lnTo>
                  <a:lnTo>
                    <a:pt y="6123" x="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71" name="Shape 8771"/>
            <p:cNvSpPr/>
            <p:nvPr/>
          </p:nvSpPr>
          <p:spPr>
            <a:xfrm>
              <a:off y="2724475" x="611700"/>
              <a:ext cy="122475" cx="32575"/>
            </a:xfrm>
            <a:custGeom>
              <a:pathLst>
                <a:path w="1303" extrusionOk="0" h="4899">
                  <a:moveTo>
                    <a:pt y="1" x="521"/>
                  </a:moveTo>
                  <a:lnTo>
                    <a:pt y="1225" x="261"/>
                  </a:lnTo>
                  <a:lnTo>
                    <a:pt y="2450" x="1"/>
                  </a:lnTo>
                  <a:lnTo>
                    <a:pt y="4899" x="261"/>
                  </a:lnTo>
                  <a:lnTo>
                    <a:pt y="4899" x="521"/>
                  </a:lnTo>
                  <a:lnTo>
                    <a:pt y="4899" x="1042"/>
                  </a:lnTo>
                  <a:lnTo>
                    <a:pt y="2450" x="1302"/>
                  </a:lnTo>
                  <a:lnTo>
                    <a:pt y="1225" x="1042"/>
                  </a:lnTo>
                  <a:lnTo>
                    <a:pt y="1" x="5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72" name="Shape 8772"/>
            <p:cNvSpPr/>
            <p:nvPr/>
          </p:nvSpPr>
          <p:spPr>
            <a:xfrm>
              <a:off y="2724475" x="611700"/>
              <a:ext cy="122475" cx="32575"/>
            </a:xfrm>
            <a:custGeom>
              <a:pathLst>
                <a:path w="1303" extrusionOk="0" fill="none" h="4899">
                  <a:moveTo>
                    <a:pt y="1" x="521"/>
                  </a:moveTo>
                  <a:lnTo>
                    <a:pt y="1225" x="261"/>
                  </a:lnTo>
                  <a:lnTo>
                    <a:pt y="2450" x="1"/>
                  </a:lnTo>
                  <a:lnTo>
                    <a:pt y="4899" x="261"/>
                  </a:lnTo>
                  <a:lnTo>
                    <a:pt y="4899" x="521"/>
                  </a:lnTo>
                  <a:lnTo>
                    <a:pt y="4899" x="1042"/>
                  </a:lnTo>
                  <a:lnTo>
                    <a:pt y="2450" x="1302"/>
                  </a:lnTo>
                  <a:lnTo>
                    <a:pt y="1225" x="1042"/>
                  </a:lnTo>
                  <a:lnTo>
                    <a:pt y="1" x="521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73" name="Shape 8773"/>
            <p:cNvSpPr/>
            <p:nvPr/>
          </p:nvSpPr>
          <p:spPr>
            <a:xfrm>
              <a:off y="2357125" x="644250"/>
              <a:ext cy="61250" cx="25"/>
            </a:xfrm>
            <a:custGeom>
              <a:pathLst>
                <a:path w="1" extrusionOk="0" fill="none" h="2450">
                  <a:moveTo>
                    <a:pt y="1" x="0"/>
                  </a:moveTo>
                  <a:lnTo>
                    <a:pt y="2450" x="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74" name="Shape 8774"/>
            <p:cNvSpPr/>
            <p:nvPr/>
          </p:nvSpPr>
          <p:spPr>
            <a:xfrm>
              <a:off y="2295900" x="449000"/>
              <a:ext cy="122475" cx="195275"/>
            </a:xfrm>
            <a:custGeom>
              <a:pathLst>
                <a:path w="7811" extrusionOk="0" h="4899">
                  <a:moveTo>
                    <a:pt y="2450" x="1"/>
                  </a:moveTo>
                  <a:lnTo>
                    <a:pt y="2450" x="1"/>
                  </a:lnTo>
                  <a:lnTo>
                    <a:pt y="2450" x="1823"/>
                  </a:lnTo>
                  <a:lnTo>
                    <a:pt y="1225" x="3385"/>
                  </a:lnTo>
                  <a:lnTo>
                    <a:pt y="1" x="5207"/>
                  </a:lnTo>
                  <a:lnTo>
                    <a:pt y="1225" x="7029"/>
                  </a:lnTo>
                  <a:lnTo>
                    <a:pt y="2450" x="7810"/>
                  </a:lnTo>
                  <a:lnTo>
                    <a:pt y="3674" x="7029"/>
                  </a:lnTo>
                  <a:lnTo>
                    <a:pt y="4899" x="5207"/>
                  </a:lnTo>
                  <a:lnTo>
                    <a:pt y="4899" x="4166"/>
                  </a:lnTo>
                  <a:lnTo>
                    <a:pt y="3674" x="2864"/>
                  </a:lnTo>
                  <a:lnTo>
                    <a:pt y="2450" x="1"/>
                  </a:lnTo>
                  <a:lnTo>
                    <a:pt y="2450" x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75" name="Shape 8775"/>
            <p:cNvSpPr/>
            <p:nvPr/>
          </p:nvSpPr>
          <p:spPr>
            <a:xfrm>
              <a:off y="2295900" x="449000"/>
              <a:ext cy="122475" cx="195275"/>
            </a:xfrm>
            <a:custGeom>
              <a:pathLst>
                <a:path w="7811" extrusionOk="0" fill="none" h="4899">
                  <a:moveTo>
                    <a:pt y="2450" x="1"/>
                  </a:moveTo>
                  <a:lnTo>
                    <a:pt y="2450" x="1"/>
                  </a:lnTo>
                  <a:lnTo>
                    <a:pt y="2450" x="1823"/>
                  </a:lnTo>
                  <a:lnTo>
                    <a:pt y="1225" x="3385"/>
                  </a:lnTo>
                  <a:lnTo>
                    <a:pt y="1" x="5207"/>
                  </a:lnTo>
                  <a:lnTo>
                    <a:pt y="1225" x="7029"/>
                  </a:lnTo>
                  <a:lnTo>
                    <a:pt y="2450" x="7810"/>
                  </a:lnTo>
                  <a:lnTo>
                    <a:pt y="3674" x="7029"/>
                  </a:lnTo>
                  <a:lnTo>
                    <a:pt y="4899" x="5207"/>
                  </a:lnTo>
                  <a:lnTo>
                    <a:pt y="4899" x="4166"/>
                  </a:lnTo>
                  <a:lnTo>
                    <a:pt y="3674" x="2864"/>
                  </a:lnTo>
                  <a:lnTo>
                    <a:pt y="2450" x="1"/>
                  </a:lnTo>
                  <a:lnTo>
                    <a:pt y="2450" x="1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76" name="Shape 8776"/>
            <p:cNvSpPr/>
            <p:nvPr/>
          </p:nvSpPr>
          <p:spPr>
            <a:xfrm>
              <a:off y="2357125" x="585675"/>
              <a:ext cy="25" cx="58600"/>
            </a:xfrm>
            <a:custGeom>
              <a:pathLst>
                <a:path w="2344" extrusionOk="0" fill="none" h="1">
                  <a:moveTo>
                    <a:pt y="1" x="2343"/>
                  </a:moveTo>
                  <a:lnTo>
                    <a:pt y="1" x="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77" name="Shape 8777"/>
            <p:cNvSpPr/>
            <p:nvPr/>
          </p:nvSpPr>
          <p:spPr>
            <a:xfrm>
              <a:off y="2326525" x="494575"/>
              <a:ext cy="30625" cx="91125"/>
            </a:xfrm>
            <a:custGeom>
              <a:pathLst>
                <a:path w="3645" extrusionOk="0" h="1225">
                  <a:moveTo>
                    <a:pt y="1225" x="0"/>
                  </a:moveTo>
                  <a:lnTo>
                    <a:pt y="1225" x="0"/>
                  </a:lnTo>
                  <a:lnTo>
                    <a:pt y="0" x="1302"/>
                  </a:lnTo>
                  <a:lnTo>
                    <a:pt y="0" x="2083"/>
                  </a:lnTo>
                  <a:lnTo>
                    <a:pt y="0" x="2603"/>
                  </a:lnTo>
                  <a:lnTo>
                    <a:pt y="0" x="3384"/>
                  </a:lnTo>
                  <a:lnTo>
                    <a:pt y="1225" x="3644"/>
                  </a:lnTo>
                  <a:lnTo>
                    <a:pt y="1225" x="3384"/>
                  </a:lnTo>
                  <a:lnTo>
                    <a:pt y="1225" x="2603"/>
                  </a:lnTo>
                  <a:lnTo>
                    <a:pt y="1225" x="2083"/>
                  </a:lnTo>
                  <a:lnTo>
                    <a:pt y="1225" x="1302"/>
                  </a:lnTo>
                  <a:lnTo>
                    <a:pt y="1225" x="0"/>
                  </a:lnTo>
                  <a:lnTo>
                    <a:pt y="1225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78" name="Shape 8778"/>
            <p:cNvSpPr/>
            <p:nvPr/>
          </p:nvSpPr>
          <p:spPr>
            <a:xfrm>
              <a:off y="2326525" x="494575"/>
              <a:ext cy="30625" cx="91125"/>
            </a:xfrm>
            <a:custGeom>
              <a:pathLst>
                <a:path w="3645" extrusionOk="0" fill="none" h="1225">
                  <a:moveTo>
                    <a:pt y="1225" x="0"/>
                  </a:moveTo>
                  <a:lnTo>
                    <a:pt y="1225" x="0"/>
                  </a:lnTo>
                  <a:lnTo>
                    <a:pt y="0" x="1302"/>
                  </a:lnTo>
                  <a:lnTo>
                    <a:pt y="0" x="2083"/>
                  </a:lnTo>
                  <a:lnTo>
                    <a:pt y="0" x="2603"/>
                  </a:lnTo>
                  <a:lnTo>
                    <a:pt y="0" x="3384"/>
                  </a:lnTo>
                  <a:lnTo>
                    <a:pt y="1225" x="3644"/>
                  </a:lnTo>
                  <a:lnTo>
                    <a:pt y="1225" x="3384"/>
                  </a:lnTo>
                  <a:lnTo>
                    <a:pt y="1225" x="2603"/>
                  </a:lnTo>
                  <a:lnTo>
                    <a:pt y="1225" x="2083"/>
                  </a:lnTo>
                  <a:lnTo>
                    <a:pt y="1225" x="1302"/>
                  </a:lnTo>
                  <a:lnTo>
                    <a:pt y="1225" x="0"/>
                  </a:lnTo>
                  <a:lnTo>
                    <a:pt y="1225" x="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79" name="Shape 8779"/>
            <p:cNvSpPr/>
            <p:nvPr/>
          </p:nvSpPr>
          <p:spPr>
            <a:xfrm>
              <a:off y="2357125" x="396950"/>
              <a:ext cy="122475" cx="52075"/>
            </a:xfrm>
            <a:custGeom>
              <a:pathLst>
                <a:path w="2083" extrusionOk="0" fill="none" h="4899">
                  <a:moveTo>
                    <a:pt y="1" x="2083"/>
                  </a:moveTo>
                  <a:lnTo>
                    <a:pt y="1" x="1823"/>
                  </a:lnTo>
                  <a:lnTo>
                    <a:pt y="2450" x="781"/>
                  </a:lnTo>
                  <a:lnTo>
                    <a:pt y="4899" x="1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80" name="Shape 8780"/>
            <p:cNvSpPr/>
            <p:nvPr/>
          </p:nvSpPr>
          <p:spPr>
            <a:xfrm>
              <a:off y="2418350" x="624725"/>
              <a:ext cy="306150" cx="39050"/>
            </a:xfrm>
            <a:custGeom>
              <a:pathLst>
                <a:path w="1562" extrusionOk="0" h="12246">
                  <a:moveTo>
                    <a:pt y="1" x="1562"/>
                  </a:moveTo>
                  <a:lnTo>
                    <a:pt y="1225" x="1562"/>
                  </a:lnTo>
                  <a:lnTo>
                    <a:pt y="12246" x="521"/>
                  </a:lnTo>
                  <a:lnTo>
                    <a:pt y="12246" x="521"/>
                  </a:lnTo>
                  <a:lnTo>
                    <a:pt y="12246" x="260"/>
                  </a:lnTo>
                  <a:lnTo>
                    <a:pt y="12246" x="0"/>
                  </a:lnTo>
                  <a:lnTo>
                    <a:pt y="12246" x="0"/>
                  </a:lnTo>
                  <a:lnTo>
                    <a:pt y="12246" x="0"/>
                  </a:lnTo>
                  <a:lnTo>
                    <a:pt y="1225" x="781"/>
                  </a:lnTo>
                  <a:lnTo>
                    <a:pt y="1" x="781"/>
                  </a:lnTo>
                  <a:lnTo>
                    <a:pt y="1" x="781"/>
                  </a:lnTo>
                  <a:lnTo>
                    <a:pt y="1" x="781"/>
                  </a:lnTo>
                  <a:lnTo>
                    <a:pt y="1" x="1041"/>
                  </a:lnTo>
                  <a:lnTo>
                    <a:pt y="1" x="1302"/>
                  </a:lnTo>
                  <a:lnTo>
                    <a:pt y="1" x="1302"/>
                  </a:lnTo>
                  <a:lnTo>
                    <a:pt y="1" x="15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81" name="Shape 8781"/>
            <p:cNvSpPr/>
            <p:nvPr/>
          </p:nvSpPr>
          <p:spPr>
            <a:xfrm>
              <a:off y="2418350" x="624725"/>
              <a:ext cy="306150" cx="39050"/>
            </a:xfrm>
            <a:custGeom>
              <a:pathLst>
                <a:path w="1562" extrusionOk="0" fill="none" h="12246">
                  <a:moveTo>
                    <a:pt y="1" x="1562"/>
                  </a:moveTo>
                  <a:lnTo>
                    <a:pt y="1225" x="1562"/>
                  </a:lnTo>
                  <a:lnTo>
                    <a:pt y="12246" x="521"/>
                  </a:lnTo>
                  <a:lnTo>
                    <a:pt y="12246" x="521"/>
                  </a:lnTo>
                  <a:lnTo>
                    <a:pt y="12246" x="260"/>
                  </a:lnTo>
                  <a:lnTo>
                    <a:pt y="12246" x="0"/>
                  </a:lnTo>
                  <a:lnTo>
                    <a:pt y="12246" x="0"/>
                  </a:lnTo>
                  <a:lnTo>
                    <a:pt y="12246" x="0"/>
                  </a:lnTo>
                  <a:lnTo>
                    <a:pt y="1225" x="781"/>
                  </a:lnTo>
                  <a:lnTo>
                    <a:pt y="1" x="781"/>
                  </a:lnTo>
                  <a:lnTo>
                    <a:pt y="1" x="781"/>
                  </a:lnTo>
                  <a:lnTo>
                    <a:pt y="1" x="781"/>
                  </a:lnTo>
                  <a:lnTo>
                    <a:pt y="1" x="1041"/>
                  </a:lnTo>
                  <a:lnTo>
                    <a:pt y="1" x="1302"/>
                  </a:lnTo>
                  <a:lnTo>
                    <a:pt y="1" x="1302"/>
                  </a:lnTo>
                  <a:lnTo>
                    <a:pt y="1" x="1562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82" name="Shape 8782"/>
            <p:cNvSpPr/>
            <p:nvPr/>
          </p:nvSpPr>
          <p:spPr>
            <a:xfrm>
              <a:off y="2724475" x="566150"/>
              <a:ext cy="61250" cx="84625"/>
            </a:xfrm>
            <a:custGeom>
              <a:pathLst>
                <a:path w="3385" extrusionOk="0" h="2450">
                  <a:moveTo>
                    <a:pt y="1225" x="261"/>
                  </a:moveTo>
                  <a:lnTo>
                    <a:pt y="1" x="2083"/>
                  </a:lnTo>
                  <a:lnTo>
                    <a:pt y="1225" x="3384"/>
                  </a:lnTo>
                  <a:lnTo>
                    <a:pt y="1225" x="2603"/>
                  </a:lnTo>
                  <a:lnTo>
                    <a:pt y="2450" x="0"/>
                  </a:lnTo>
                  <a:lnTo>
                    <a:pt y="1225" x="0"/>
                  </a:lnTo>
                  <a:lnTo>
                    <a:pt y="1225" x="2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83" name="Shape 8783"/>
            <p:cNvSpPr/>
            <p:nvPr/>
          </p:nvSpPr>
          <p:spPr>
            <a:xfrm>
              <a:off y="2724475" x="566150"/>
              <a:ext cy="61250" cx="84625"/>
            </a:xfrm>
            <a:custGeom>
              <a:pathLst>
                <a:path w="3385" extrusionOk="0" fill="none" h="2450">
                  <a:moveTo>
                    <a:pt y="1225" x="261"/>
                  </a:moveTo>
                  <a:lnTo>
                    <a:pt y="1" x="2083"/>
                  </a:lnTo>
                  <a:lnTo>
                    <a:pt y="1225" x="3384"/>
                  </a:lnTo>
                  <a:lnTo>
                    <a:pt y="1225" x="2603"/>
                  </a:lnTo>
                  <a:lnTo>
                    <a:pt y="2450" x="0"/>
                  </a:lnTo>
                  <a:lnTo>
                    <a:pt y="1225" x="0"/>
                  </a:lnTo>
                  <a:lnTo>
                    <a:pt y="1225" x="261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84" name="Shape 8784"/>
            <p:cNvSpPr/>
            <p:nvPr/>
          </p:nvSpPr>
          <p:spPr>
            <a:xfrm>
              <a:off y="2785700" x="572650"/>
              <a:ext cy="30650" cx="78125"/>
            </a:xfrm>
            <a:custGeom>
              <a:pathLst>
                <a:path w="3125" extrusionOk="0" h="1226">
                  <a:moveTo>
                    <a:pt y="1225" x="3124"/>
                  </a:moveTo>
                  <a:lnTo>
                    <a:pt y="1225" x="1563"/>
                  </a:lnTo>
                  <a:lnTo>
                    <a:pt y="1" x="1"/>
                  </a:lnTo>
                  <a:lnTo>
                    <a:pt y="1" x="1"/>
                  </a:lnTo>
                  <a:lnTo>
                    <a:pt y="1" x="1"/>
                  </a:lnTo>
                  <a:lnTo>
                    <a:pt y="1" x="1302"/>
                  </a:lnTo>
                  <a:lnTo>
                    <a:pt y="1225" x="31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85" name="Shape 8785"/>
            <p:cNvSpPr/>
            <p:nvPr/>
          </p:nvSpPr>
          <p:spPr>
            <a:xfrm>
              <a:off y="2785700" x="572650"/>
              <a:ext cy="30650" cx="78125"/>
            </a:xfrm>
            <a:custGeom>
              <a:pathLst>
                <a:path w="3125" extrusionOk="0" fill="none" h="1226">
                  <a:moveTo>
                    <a:pt y="1225" x="3124"/>
                  </a:moveTo>
                  <a:lnTo>
                    <a:pt y="1225" x="1563"/>
                  </a:lnTo>
                  <a:lnTo>
                    <a:pt y="1" x="1"/>
                  </a:lnTo>
                  <a:lnTo>
                    <a:pt y="1" x="1"/>
                  </a:lnTo>
                  <a:lnTo>
                    <a:pt y="1" x="1"/>
                  </a:lnTo>
                  <a:lnTo>
                    <a:pt y="1" x="1302"/>
                  </a:lnTo>
                  <a:lnTo>
                    <a:pt y="1225" x="3124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86" name="Shape 8786"/>
            <p:cNvSpPr/>
            <p:nvPr/>
          </p:nvSpPr>
          <p:spPr>
            <a:xfrm>
              <a:off y="2173450" x="800425"/>
              <a:ext cy="61250" cx="26050"/>
            </a:xfrm>
            <a:custGeom>
              <a:pathLst>
                <a:path w="1042" extrusionOk="0" h="2450">
                  <a:moveTo>
                    <a:pt y="1" x="0"/>
                  </a:moveTo>
                  <a:lnTo>
                    <a:pt y="1225" x="521"/>
                  </a:lnTo>
                  <a:lnTo>
                    <a:pt y="2450" x="1042"/>
                  </a:lnTo>
                  <a:lnTo>
                    <a:pt y="2450" x="521"/>
                  </a:lnTo>
                  <a:lnTo>
                    <a:pt y="1225" x="0"/>
                  </a:lnTo>
                  <a:lnTo>
                    <a:pt y="1" x="0"/>
                  </a:lnTo>
                  <a:close/>
                </a:path>
              </a:pathLst>
            </a:custGeom>
            <a:solidFill>
              <a:srgbClr val="AAA9A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87" name="Shape 8787"/>
            <p:cNvSpPr/>
            <p:nvPr/>
          </p:nvSpPr>
          <p:spPr>
            <a:xfrm>
              <a:off y="2173450" x="800425"/>
              <a:ext cy="61250" cx="26050"/>
            </a:xfrm>
            <a:custGeom>
              <a:pathLst>
                <a:path w="1042" extrusionOk="0" fill="none" h="2450">
                  <a:moveTo>
                    <a:pt y="1" x="0"/>
                  </a:moveTo>
                  <a:lnTo>
                    <a:pt y="1225" x="521"/>
                  </a:lnTo>
                  <a:lnTo>
                    <a:pt y="2450" x="1042"/>
                  </a:lnTo>
                  <a:lnTo>
                    <a:pt y="2450" x="521"/>
                  </a:lnTo>
                  <a:lnTo>
                    <a:pt y="1225" x="0"/>
                  </a:lnTo>
                  <a:lnTo>
                    <a:pt y="1" x="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88" name="Shape 8788"/>
            <p:cNvSpPr/>
            <p:nvPr/>
          </p:nvSpPr>
          <p:spPr>
            <a:xfrm>
              <a:off y="2173450" x="800425"/>
              <a:ext cy="61250" cx="26050"/>
            </a:xfrm>
            <a:custGeom>
              <a:pathLst>
                <a:path w="1042" extrusionOk="0" h="2450">
                  <a:moveTo>
                    <a:pt y="1" x="0"/>
                  </a:moveTo>
                  <a:lnTo>
                    <a:pt y="1225" x="521"/>
                  </a:lnTo>
                  <a:lnTo>
                    <a:pt y="2450" x="1042"/>
                  </a:lnTo>
                  <a:lnTo>
                    <a:pt y="1225" x="521"/>
                  </a:lnTo>
                  <a:lnTo>
                    <a:pt y="1225" x="0"/>
                  </a:lnTo>
                  <a:lnTo>
                    <a:pt y="1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89" name="Shape 8789"/>
            <p:cNvSpPr/>
            <p:nvPr/>
          </p:nvSpPr>
          <p:spPr>
            <a:xfrm>
              <a:off y="2173450" x="800425"/>
              <a:ext cy="61250" cx="26050"/>
            </a:xfrm>
            <a:custGeom>
              <a:pathLst>
                <a:path w="1042" extrusionOk="0" fill="none" h="2450">
                  <a:moveTo>
                    <a:pt y="1" x="0"/>
                  </a:moveTo>
                  <a:lnTo>
                    <a:pt y="1225" x="521"/>
                  </a:lnTo>
                  <a:lnTo>
                    <a:pt y="2450" x="1042"/>
                  </a:lnTo>
                  <a:lnTo>
                    <a:pt y="1225" x="521"/>
                  </a:lnTo>
                  <a:lnTo>
                    <a:pt y="1225" x="0"/>
                  </a:lnTo>
                  <a:lnTo>
                    <a:pt y="1" x="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90" name="Shape 8790"/>
            <p:cNvSpPr/>
            <p:nvPr/>
          </p:nvSpPr>
          <p:spPr>
            <a:xfrm>
              <a:off y="2755100" x="566150"/>
              <a:ext cy="61250" cx="91125"/>
            </a:xfrm>
            <a:custGeom>
              <a:pathLst>
                <a:path w="3645" extrusionOk="0" h="2450">
                  <a:moveTo>
                    <a:pt y="0" x="3384"/>
                  </a:moveTo>
                  <a:lnTo>
                    <a:pt y="0" x="1823"/>
                  </a:lnTo>
                  <a:lnTo>
                    <a:pt y="1225" x="0"/>
                  </a:lnTo>
                  <a:lnTo>
                    <a:pt y="1225" x="261"/>
                  </a:lnTo>
                  <a:lnTo>
                    <a:pt y="1225" x="2083"/>
                  </a:lnTo>
                  <a:lnTo>
                    <a:pt y="2449" x="3384"/>
                  </a:lnTo>
                  <a:lnTo>
                    <a:pt y="1225" x="3645"/>
                  </a:lnTo>
                  <a:lnTo>
                    <a:pt y="1225" x="3645"/>
                  </a:lnTo>
                  <a:lnTo>
                    <a:pt y="0" x="3645"/>
                  </a:lnTo>
                  <a:lnTo>
                    <a:pt y="0" x="3384"/>
                  </a:lnTo>
                  <a:lnTo>
                    <a:pt y="0" x="338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91" name="Shape 8791"/>
            <p:cNvSpPr/>
            <p:nvPr/>
          </p:nvSpPr>
          <p:spPr>
            <a:xfrm>
              <a:off y="2755100" x="566150"/>
              <a:ext cy="61250" cx="91125"/>
            </a:xfrm>
            <a:custGeom>
              <a:pathLst>
                <a:path w="3645" extrusionOk="0" fill="none" h="2450">
                  <a:moveTo>
                    <a:pt y="0" x="3384"/>
                  </a:moveTo>
                  <a:lnTo>
                    <a:pt y="0" x="1823"/>
                  </a:lnTo>
                  <a:lnTo>
                    <a:pt y="1225" x="0"/>
                  </a:lnTo>
                  <a:lnTo>
                    <a:pt y="1225" x="261"/>
                  </a:lnTo>
                  <a:lnTo>
                    <a:pt y="1225" x="2083"/>
                  </a:lnTo>
                  <a:lnTo>
                    <a:pt y="2449" x="3384"/>
                  </a:lnTo>
                  <a:lnTo>
                    <a:pt y="1225" x="3645"/>
                  </a:lnTo>
                  <a:lnTo>
                    <a:pt y="1225" x="3645"/>
                  </a:lnTo>
                  <a:lnTo>
                    <a:pt y="0" x="3645"/>
                  </a:lnTo>
                  <a:lnTo>
                    <a:pt y="0" x="3384"/>
                  </a:lnTo>
                  <a:lnTo>
                    <a:pt y="0" x="3384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92" name="Shape 8792"/>
            <p:cNvSpPr/>
            <p:nvPr/>
          </p:nvSpPr>
          <p:spPr>
            <a:xfrm>
              <a:off y="1806100" x="78075"/>
              <a:ext cy="642900" cx="26050"/>
            </a:xfrm>
            <a:custGeom>
              <a:pathLst>
                <a:path w="1042" extrusionOk="0" fill="none" h="25716">
                  <a:moveTo>
                    <a:pt y="1" x="1"/>
                  </a:moveTo>
                  <a:lnTo>
                    <a:pt y="25715" x="1042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93" name="Shape 8793"/>
            <p:cNvSpPr/>
            <p:nvPr/>
          </p:nvSpPr>
          <p:spPr>
            <a:xfrm>
              <a:off y="2234675" x="709325"/>
              <a:ext cy="61250" cx="78100"/>
            </a:xfrm>
            <a:custGeom>
              <a:pathLst>
                <a:path w="3124" extrusionOk="0" fill="none" h="2450">
                  <a:moveTo>
                    <a:pt y="1225" x="3124"/>
                  </a:moveTo>
                  <a:lnTo>
                    <a:pt y="1225" x="2863"/>
                  </a:lnTo>
                  <a:lnTo>
                    <a:pt y="1" x="2603"/>
                  </a:lnTo>
                  <a:lnTo>
                    <a:pt y="1" x="1302"/>
                  </a:lnTo>
                  <a:lnTo>
                    <a:pt y="1225" x="0"/>
                  </a:lnTo>
                  <a:lnTo>
                    <a:pt y="2450" x="1302"/>
                  </a:lnTo>
                  <a:lnTo>
                    <a:pt y="2450" x="2603"/>
                  </a:lnTo>
                  <a:lnTo>
                    <a:pt y="2450" x="2863"/>
                  </a:lnTo>
                  <a:lnTo>
                    <a:pt y="1225" x="3124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94" name="Shape 8794"/>
            <p:cNvSpPr/>
            <p:nvPr/>
          </p:nvSpPr>
          <p:spPr>
            <a:xfrm>
              <a:off y="2265300" x="71575"/>
              <a:ext cy="30625" cx="104150"/>
            </a:xfrm>
            <a:custGeom>
              <a:pathLst>
                <a:path w="4166" extrusionOk="0" h="1225">
                  <a:moveTo>
                    <a:pt y="1225" x="0"/>
                  </a:moveTo>
                  <a:lnTo>
                    <a:pt y="1225" x="0"/>
                  </a:lnTo>
                  <a:lnTo>
                    <a:pt y="0" x="1562"/>
                  </a:lnTo>
                  <a:lnTo>
                    <a:pt y="0" x="2343"/>
                  </a:lnTo>
                  <a:lnTo>
                    <a:pt y="0" x="2603"/>
                  </a:lnTo>
                  <a:lnTo>
                    <a:pt y="0" x="3645"/>
                  </a:lnTo>
                  <a:lnTo>
                    <a:pt y="1225" x="4165"/>
                  </a:lnTo>
                  <a:lnTo>
                    <a:pt y="1225" x="3645"/>
                  </a:lnTo>
                  <a:lnTo>
                    <a:pt y="1225" x="2603"/>
                  </a:lnTo>
                  <a:lnTo>
                    <a:pt y="1225" x="2343"/>
                  </a:lnTo>
                  <a:lnTo>
                    <a:pt y="1225" x="1562"/>
                  </a:lnTo>
                  <a:lnTo>
                    <a:pt y="1225" x="0"/>
                  </a:lnTo>
                  <a:lnTo>
                    <a:pt y="1225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95" name="Shape 8795"/>
            <p:cNvSpPr/>
            <p:nvPr/>
          </p:nvSpPr>
          <p:spPr>
            <a:xfrm>
              <a:off y="2265300" x="71575"/>
              <a:ext cy="30625" cx="104150"/>
            </a:xfrm>
            <a:custGeom>
              <a:pathLst>
                <a:path w="4166" extrusionOk="0" fill="none" h="1225">
                  <a:moveTo>
                    <a:pt y="1225" x="0"/>
                  </a:moveTo>
                  <a:lnTo>
                    <a:pt y="1225" x="0"/>
                  </a:lnTo>
                  <a:lnTo>
                    <a:pt y="0" x="1562"/>
                  </a:lnTo>
                  <a:lnTo>
                    <a:pt y="0" x="2343"/>
                  </a:lnTo>
                  <a:lnTo>
                    <a:pt y="0" x="2603"/>
                  </a:lnTo>
                  <a:lnTo>
                    <a:pt y="0" x="3645"/>
                  </a:lnTo>
                  <a:lnTo>
                    <a:pt y="1225" x="4165"/>
                  </a:lnTo>
                  <a:lnTo>
                    <a:pt y="1225" x="3645"/>
                  </a:lnTo>
                  <a:lnTo>
                    <a:pt y="1225" x="2603"/>
                  </a:lnTo>
                  <a:lnTo>
                    <a:pt y="1225" x="2343"/>
                  </a:lnTo>
                  <a:lnTo>
                    <a:pt y="1225" x="1562"/>
                  </a:lnTo>
                  <a:lnTo>
                    <a:pt y="1225" x="0"/>
                  </a:lnTo>
                  <a:lnTo>
                    <a:pt y="1225" x="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96" name="Shape 8796"/>
            <p:cNvSpPr/>
            <p:nvPr/>
          </p:nvSpPr>
          <p:spPr>
            <a:xfrm>
              <a:off y="2295900" x="136650"/>
              <a:ext cy="25" cx="39075"/>
            </a:xfrm>
            <a:custGeom>
              <a:pathLst>
                <a:path w="1563" extrusionOk="0" fill="none" h="1">
                  <a:moveTo>
                    <a:pt y="1" x="1562"/>
                  </a:moveTo>
                  <a:lnTo>
                    <a:pt y="1" x="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97" name="Shape 8797"/>
            <p:cNvSpPr/>
            <p:nvPr/>
          </p:nvSpPr>
          <p:spPr>
            <a:xfrm>
              <a:off y="2265300" x="84575"/>
              <a:ext cy="30625" cx="58600"/>
            </a:xfrm>
            <a:custGeom>
              <a:pathLst>
                <a:path w="2344" extrusionOk="0" h="1225">
                  <a:moveTo>
                    <a:pt y="1225" x="1"/>
                  </a:moveTo>
                  <a:lnTo>
                    <a:pt y="1225" x="1"/>
                  </a:lnTo>
                  <a:lnTo>
                    <a:pt y="0" x="782"/>
                  </a:lnTo>
                  <a:lnTo>
                    <a:pt y="0" x="1302"/>
                  </a:lnTo>
                  <a:lnTo>
                    <a:pt y="0" x="1563"/>
                  </a:lnTo>
                  <a:lnTo>
                    <a:pt y="0" x="2083"/>
                  </a:lnTo>
                  <a:lnTo>
                    <a:pt y="1225" x="2344"/>
                  </a:lnTo>
                  <a:lnTo>
                    <a:pt y="1225" x="2083"/>
                  </a:lnTo>
                  <a:lnTo>
                    <a:pt y="1225" x="1563"/>
                  </a:lnTo>
                  <a:lnTo>
                    <a:pt y="1225" x="1302"/>
                  </a:lnTo>
                  <a:lnTo>
                    <a:pt y="1225" x="782"/>
                  </a:lnTo>
                  <a:lnTo>
                    <a:pt y="1225" x="1"/>
                  </a:lnTo>
                  <a:lnTo>
                    <a:pt y="1225" x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98" name="Shape 8798"/>
            <p:cNvSpPr/>
            <p:nvPr/>
          </p:nvSpPr>
          <p:spPr>
            <a:xfrm>
              <a:off y="2265300" x="84575"/>
              <a:ext cy="30625" cx="58600"/>
            </a:xfrm>
            <a:custGeom>
              <a:pathLst>
                <a:path w="2344" extrusionOk="0" fill="none" h="1225">
                  <a:moveTo>
                    <a:pt y="1225" x="1"/>
                  </a:moveTo>
                  <a:lnTo>
                    <a:pt y="1225" x="1"/>
                  </a:lnTo>
                  <a:lnTo>
                    <a:pt y="0" x="782"/>
                  </a:lnTo>
                  <a:lnTo>
                    <a:pt y="0" x="1302"/>
                  </a:lnTo>
                  <a:lnTo>
                    <a:pt y="0" x="1563"/>
                  </a:lnTo>
                  <a:lnTo>
                    <a:pt y="0" x="2083"/>
                  </a:lnTo>
                  <a:lnTo>
                    <a:pt y="1225" x="2344"/>
                  </a:lnTo>
                  <a:lnTo>
                    <a:pt y="1225" x="2083"/>
                  </a:lnTo>
                  <a:lnTo>
                    <a:pt y="1225" x="1563"/>
                  </a:lnTo>
                  <a:lnTo>
                    <a:pt y="1225" x="1302"/>
                  </a:lnTo>
                  <a:lnTo>
                    <a:pt y="1225" x="782"/>
                  </a:lnTo>
                  <a:lnTo>
                    <a:pt y="1225" x="1"/>
                  </a:lnTo>
                  <a:lnTo>
                    <a:pt y="1225" x="1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799" name="Shape 8799"/>
            <p:cNvSpPr/>
            <p:nvPr/>
          </p:nvSpPr>
          <p:spPr>
            <a:xfrm>
              <a:off y="1867325" x="1125800"/>
              <a:ext cy="795950" cx="767925"/>
            </a:xfrm>
            <a:custGeom>
              <a:pathLst>
                <a:path w="30717" extrusionOk="0" h="31838">
                  <a:moveTo>
                    <a:pt y="2450" x="18742"/>
                  </a:moveTo>
                  <a:lnTo>
                    <a:pt y="15919" x="6248"/>
                  </a:lnTo>
                  <a:lnTo>
                    <a:pt y="15919" x="5727"/>
                  </a:lnTo>
                  <a:lnTo>
                    <a:pt y="15919" x="5467"/>
                  </a:lnTo>
                  <a:lnTo>
                    <a:pt y="8572" x="3124"/>
                  </a:lnTo>
                  <a:lnTo>
                    <a:pt y="7348" x="2604"/>
                  </a:lnTo>
                  <a:lnTo>
                    <a:pt y="7348" x="2083"/>
                  </a:lnTo>
                  <a:lnTo>
                    <a:pt y="7348" x="261"/>
                  </a:lnTo>
                  <a:lnTo>
                    <a:pt y="8572" x="1"/>
                  </a:lnTo>
                  <a:lnTo>
                    <a:pt y="8572" x="1"/>
                  </a:lnTo>
                  <a:lnTo>
                    <a:pt y="31838" x="521"/>
                  </a:lnTo>
                  <a:lnTo>
                    <a:pt y="31838" x="521"/>
                  </a:lnTo>
                  <a:lnTo>
                    <a:pt y="31838" x="781"/>
                  </a:lnTo>
                  <a:lnTo>
                    <a:pt y="24491" x="17441"/>
                  </a:lnTo>
                  <a:lnTo>
                    <a:pt y="22042" x="20565"/>
                  </a:lnTo>
                  <a:lnTo>
                    <a:pt y="20817" x="23688"/>
                  </a:lnTo>
                  <a:lnTo>
                    <a:pt y="18368" x="27072"/>
                  </a:lnTo>
                  <a:lnTo>
                    <a:pt y="15919" x="29935"/>
                  </a:lnTo>
                  <a:lnTo>
                    <a:pt y="14695" x="30196"/>
                  </a:lnTo>
                  <a:lnTo>
                    <a:pt y="13470" x="30456"/>
                  </a:lnTo>
                  <a:lnTo>
                    <a:pt y="12246" x="30456"/>
                  </a:lnTo>
                  <a:lnTo>
                    <a:pt y="11021" x="30456"/>
                  </a:lnTo>
                  <a:lnTo>
                    <a:pt y="11021" x="30456"/>
                  </a:lnTo>
                  <a:lnTo>
                    <a:pt y="11021" x="30456"/>
                  </a:lnTo>
                  <a:lnTo>
                    <a:pt y="9797" x="30456"/>
                  </a:lnTo>
                  <a:lnTo>
                    <a:pt y="9797" x="30456"/>
                  </a:lnTo>
                  <a:lnTo>
                    <a:pt y="9797" x="30716"/>
                  </a:lnTo>
                  <a:lnTo>
                    <a:pt y="8572" x="30716"/>
                  </a:lnTo>
                  <a:lnTo>
                    <a:pt y="2450" x="30716"/>
                  </a:lnTo>
                  <a:lnTo>
                    <a:pt y="2450" x="28634"/>
                  </a:lnTo>
                  <a:lnTo>
                    <a:pt y="2450" x="25771"/>
                  </a:lnTo>
                  <a:lnTo>
                    <a:pt y="1" x="23948"/>
                  </a:lnTo>
                  <a:lnTo>
                    <a:pt y="1" x="22126"/>
                  </a:lnTo>
                  <a:lnTo>
                    <a:pt y="1225" x="20565"/>
                  </a:lnTo>
                  <a:lnTo>
                    <a:pt y="2450" x="187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00" name="Shape 8800"/>
            <p:cNvSpPr/>
            <p:nvPr/>
          </p:nvSpPr>
          <p:spPr>
            <a:xfrm>
              <a:off y="1867325" x="1125800"/>
              <a:ext cy="795950" cx="767925"/>
            </a:xfrm>
            <a:custGeom>
              <a:pathLst>
                <a:path w="30717" extrusionOk="0" fill="none" h="31838">
                  <a:moveTo>
                    <a:pt y="2450" x="18742"/>
                  </a:moveTo>
                  <a:lnTo>
                    <a:pt y="15919" x="6248"/>
                  </a:lnTo>
                  <a:lnTo>
                    <a:pt y="15919" x="5727"/>
                  </a:lnTo>
                  <a:lnTo>
                    <a:pt y="15919" x="5467"/>
                  </a:lnTo>
                  <a:lnTo>
                    <a:pt y="8572" x="3124"/>
                  </a:lnTo>
                  <a:lnTo>
                    <a:pt y="7348" x="2604"/>
                  </a:lnTo>
                  <a:lnTo>
                    <a:pt y="7348" x="2083"/>
                  </a:lnTo>
                  <a:lnTo>
                    <a:pt y="7348" x="261"/>
                  </a:lnTo>
                  <a:lnTo>
                    <a:pt y="8572" x="1"/>
                  </a:lnTo>
                  <a:lnTo>
                    <a:pt y="8572" x="1"/>
                  </a:lnTo>
                  <a:lnTo>
                    <a:pt y="31838" x="521"/>
                  </a:lnTo>
                  <a:lnTo>
                    <a:pt y="31838" x="521"/>
                  </a:lnTo>
                  <a:lnTo>
                    <a:pt y="31838" x="781"/>
                  </a:lnTo>
                  <a:lnTo>
                    <a:pt y="24491" x="17441"/>
                  </a:lnTo>
                  <a:lnTo>
                    <a:pt y="22042" x="20565"/>
                  </a:lnTo>
                  <a:lnTo>
                    <a:pt y="20817" x="23688"/>
                  </a:lnTo>
                  <a:lnTo>
                    <a:pt y="18368" x="27072"/>
                  </a:lnTo>
                  <a:lnTo>
                    <a:pt y="15919" x="29935"/>
                  </a:lnTo>
                  <a:lnTo>
                    <a:pt y="14695" x="30196"/>
                  </a:lnTo>
                  <a:lnTo>
                    <a:pt y="13470" x="30456"/>
                  </a:lnTo>
                  <a:lnTo>
                    <a:pt y="12246" x="30456"/>
                  </a:lnTo>
                  <a:lnTo>
                    <a:pt y="11021" x="30456"/>
                  </a:lnTo>
                  <a:lnTo>
                    <a:pt y="11021" x="30456"/>
                  </a:lnTo>
                  <a:lnTo>
                    <a:pt y="11021" x="30456"/>
                  </a:lnTo>
                  <a:lnTo>
                    <a:pt y="9797" x="30456"/>
                  </a:lnTo>
                  <a:lnTo>
                    <a:pt y="9797" x="30456"/>
                  </a:lnTo>
                  <a:lnTo>
                    <a:pt y="9797" x="30716"/>
                  </a:lnTo>
                  <a:lnTo>
                    <a:pt y="8572" x="30716"/>
                  </a:lnTo>
                  <a:lnTo>
                    <a:pt y="2450" x="30716"/>
                  </a:lnTo>
                  <a:lnTo>
                    <a:pt y="2450" x="28634"/>
                  </a:lnTo>
                  <a:lnTo>
                    <a:pt y="2450" x="25771"/>
                  </a:lnTo>
                  <a:lnTo>
                    <a:pt y="1" x="23948"/>
                  </a:lnTo>
                  <a:lnTo>
                    <a:pt y="1" x="22126"/>
                  </a:lnTo>
                  <a:lnTo>
                    <a:pt y="1225" x="20565"/>
                  </a:lnTo>
                  <a:lnTo>
                    <a:pt y="2450" x="18742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01" name="Shape 8801"/>
            <p:cNvSpPr/>
            <p:nvPr/>
          </p:nvSpPr>
          <p:spPr>
            <a:xfrm>
              <a:off y="1928550" x="1594350"/>
              <a:ext cy="183700" cx="175725"/>
            </a:xfrm>
            <a:custGeom>
              <a:pathLst>
                <a:path w="7029" extrusionOk="0" fill="none" h="7348">
                  <a:moveTo>
                    <a:pt y="1" x="7029"/>
                  </a:moveTo>
                  <a:lnTo>
                    <a:pt y="3674" x="6508"/>
                  </a:lnTo>
                  <a:lnTo>
                    <a:pt y="4899" x="5727"/>
                  </a:lnTo>
                  <a:lnTo>
                    <a:pt y="7348" x="2343"/>
                  </a:lnTo>
                  <a:lnTo>
                    <a:pt y="1" x="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02" name="Shape 8802"/>
            <p:cNvSpPr/>
            <p:nvPr/>
          </p:nvSpPr>
          <p:spPr>
            <a:xfrm>
              <a:off y="1867325" x="1691950"/>
              <a:ext cy="122475" cx="78125"/>
            </a:xfrm>
            <a:custGeom>
              <a:pathLst>
                <a:path w="3125" extrusionOk="0" h="4899">
                  <a:moveTo>
                    <a:pt y="4899" x="2864"/>
                  </a:moveTo>
                  <a:lnTo>
                    <a:pt y="1" x="1"/>
                  </a:lnTo>
                  <a:lnTo>
                    <a:pt y="1" x="1563"/>
                  </a:lnTo>
                  <a:lnTo>
                    <a:pt y="2450" x="3125"/>
                  </a:lnTo>
                  <a:lnTo>
                    <a:pt y="3674" x="2864"/>
                  </a:lnTo>
                  <a:lnTo>
                    <a:pt y="4899" x="2864"/>
                  </a:lnTo>
                  <a:close/>
                </a:path>
              </a:pathLst>
            </a:custGeom>
            <a:solidFill>
              <a:srgbClr val="B4D2E5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03" name="Shape 8803"/>
            <p:cNvSpPr/>
            <p:nvPr/>
          </p:nvSpPr>
          <p:spPr>
            <a:xfrm>
              <a:off y="1867325" x="1678950"/>
              <a:ext cy="153100" cx="84625"/>
            </a:xfrm>
            <a:custGeom>
              <a:pathLst>
                <a:path w="3385" extrusionOk="0" h="6124">
                  <a:moveTo>
                    <a:pt y="1" x="1562"/>
                  </a:moveTo>
                  <a:lnTo>
                    <a:pt y="3674" x="3384"/>
                  </a:lnTo>
                  <a:lnTo>
                    <a:pt y="4899" x="3384"/>
                  </a:lnTo>
                  <a:lnTo>
                    <a:pt y="6123" x="3124"/>
                  </a:lnTo>
                  <a:lnTo>
                    <a:pt y="1" x="0"/>
                  </a:lnTo>
                  <a:lnTo>
                    <a:pt y="1" x="781"/>
                  </a:lnTo>
                  <a:lnTo>
                    <a:pt y="1" x="1562"/>
                  </a:lnTo>
                  <a:close/>
                </a:path>
              </a:pathLst>
            </a:custGeom>
            <a:solidFill>
              <a:srgbClr val="B4D2E5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04" name="Shape 8804"/>
            <p:cNvSpPr/>
            <p:nvPr/>
          </p:nvSpPr>
          <p:spPr>
            <a:xfrm>
              <a:off y="1867325" x="1665925"/>
              <a:ext cy="153100" cx="97650"/>
            </a:xfrm>
            <a:custGeom>
              <a:pathLst>
                <a:path w="3906" extrusionOk="0" h="6124">
                  <a:moveTo>
                    <a:pt y="1" x="1042"/>
                  </a:moveTo>
                  <a:lnTo>
                    <a:pt y="4899" x="3905"/>
                  </a:lnTo>
                  <a:lnTo>
                    <a:pt y="6123" x="3645"/>
                  </a:lnTo>
                  <a:lnTo>
                    <a:pt y="6123" x="3645"/>
                  </a:lnTo>
                  <a:lnTo>
                    <a:pt y="1" x="1"/>
                  </a:lnTo>
                  <a:lnTo>
                    <a:pt y="1" x="521"/>
                  </a:lnTo>
                  <a:lnTo>
                    <a:pt y="1" x="1042"/>
                  </a:lnTo>
                  <a:close/>
                </a:path>
              </a:pathLst>
            </a:custGeom>
            <a:solidFill>
              <a:srgbClr val="B8D4E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05" name="Shape 8805"/>
            <p:cNvSpPr/>
            <p:nvPr/>
          </p:nvSpPr>
          <p:spPr>
            <a:xfrm>
              <a:off y="1867325" x="1646400"/>
              <a:ext cy="183700" cx="110650"/>
            </a:xfrm>
            <a:custGeom>
              <a:pathLst>
                <a:path w="4426" extrusionOk="0" h="7348">
                  <a:moveTo>
                    <a:pt y="1" x="1302"/>
                  </a:moveTo>
                  <a:lnTo>
                    <a:pt y="6123" x="4426"/>
                  </a:lnTo>
                  <a:lnTo>
                    <a:pt y="7348" x="4166"/>
                  </a:lnTo>
                  <a:lnTo>
                    <a:pt y="7348" x="3905"/>
                  </a:lnTo>
                  <a:lnTo>
                    <a:pt y="1225" x="1"/>
                  </a:lnTo>
                  <a:lnTo>
                    <a:pt y="1" x="782"/>
                  </a:lnTo>
                  <a:lnTo>
                    <a:pt y="1" x="1302"/>
                  </a:lnTo>
                  <a:close/>
                </a:path>
              </a:pathLst>
            </a:custGeom>
            <a:solidFill>
              <a:srgbClr val="BED8E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06" name="Shape 8806"/>
            <p:cNvSpPr/>
            <p:nvPr/>
          </p:nvSpPr>
          <p:spPr>
            <a:xfrm>
              <a:off y="1867325" x="1633400"/>
              <a:ext cy="214325" cx="123650"/>
            </a:xfrm>
            <a:custGeom>
              <a:pathLst>
                <a:path w="4946" extrusionOk="0" h="8573">
                  <a:moveTo>
                    <a:pt y="1" x="1302"/>
                  </a:moveTo>
                  <a:lnTo>
                    <a:pt y="6123" x="4946"/>
                  </a:lnTo>
                  <a:lnTo>
                    <a:pt y="7348" x="4425"/>
                  </a:lnTo>
                  <a:lnTo>
                    <a:pt y="7348" x="4165"/>
                  </a:lnTo>
                  <a:lnTo>
                    <a:pt y="8572" x="3905"/>
                  </a:lnTo>
                  <a:lnTo>
                    <a:pt y="1225" x="0"/>
                  </a:lnTo>
                  <a:lnTo>
                    <a:pt y="1225" x="781"/>
                  </a:lnTo>
                  <a:lnTo>
                    <a:pt y="1" x="1302"/>
                  </a:lnTo>
                  <a:close/>
                </a:path>
              </a:pathLst>
            </a:custGeom>
            <a:solidFill>
              <a:srgbClr val="C7DDE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07" name="Shape 8807"/>
            <p:cNvSpPr/>
            <p:nvPr/>
          </p:nvSpPr>
          <p:spPr>
            <a:xfrm>
              <a:off y="1897950" x="1626875"/>
              <a:ext cy="183700" cx="117175"/>
            </a:xfrm>
            <a:custGeom>
              <a:pathLst>
                <a:path w="4687" extrusionOk="0" h="7348">
                  <a:moveTo>
                    <a:pt y="0" x="782"/>
                  </a:moveTo>
                  <a:lnTo>
                    <a:pt y="6123" x="4686"/>
                  </a:lnTo>
                  <a:lnTo>
                    <a:pt y="6123" x="4686"/>
                  </a:lnTo>
                  <a:lnTo>
                    <a:pt y="6123" x="4426"/>
                  </a:lnTo>
                  <a:lnTo>
                    <a:pt y="7347" x="3645"/>
                  </a:lnTo>
                  <a:lnTo>
                    <a:pt y="0" x="1"/>
                  </a:lnTo>
                  <a:lnTo>
                    <a:pt y="0" x="522"/>
                  </a:lnTo>
                  <a:lnTo>
                    <a:pt y="0" x="782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08" name="Shape 8808"/>
            <p:cNvSpPr/>
            <p:nvPr/>
          </p:nvSpPr>
          <p:spPr>
            <a:xfrm>
              <a:off y="1897950" x="1613875"/>
              <a:ext cy="183700" cx="117150"/>
            </a:xfrm>
            <a:custGeom>
              <a:pathLst>
                <a:path w="4686" extrusionOk="0" h="7348">
                  <a:moveTo>
                    <a:pt y="0" x="781"/>
                  </a:moveTo>
                  <a:lnTo>
                    <a:pt y="7347" x="4686"/>
                  </a:lnTo>
                  <a:lnTo>
                    <a:pt y="7347" x="3384"/>
                  </a:lnTo>
                  <a:lnTo>
                    <a:pt y="1225" x="0"/>
                  </a:lnTo>
                  <a:lnTo>
                    <a:pt y="0" x="521"/>
                  </a:lnTo>
                  <a:lnTo>
                    <a:pt y="0" x="781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09" name="Shape 8809"/>
            <p:cNvSpPr/>
            <p:nvPr/>
          </p:nvSpPr>
          <p:spPr>
            <a:xfrm>
              <a:off y="1897950" x="1600850"/>
              <a:ext cy="183700" cx="117175"/>
            </a:xfrm>
            <a:custGeom>
              <a:pathLst>
                <a:path w="4687" extrusionOk="0" h="7348">
                  <a:moveTo>
                    <a:pt y="0" x="1042"/>
                  </a:moveTo>
                  <a:lnTo>
                    <a:pt y="7347" x="4686"/>
                  </a:lnTo>
                  <a:lnTo>
                    <a:pt y="7347" x="3385"/>
                  </a:lnTo>
                  <a:lnTo>
                    <a:pt y="1225" x="1"/>
                  </a:lnTo>
                  <a:lnTo>
                    <a:pt y="1225" x="521"/>
                  </a:lnTo>
                  <a:lnTo>
                    <a:pt y="0" x="1042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10" name="Shape 8810"/>
            <p:cNvSpPr/>
            <p:nvPr/>
          </p:nvSpPr>
          <p:spPr>
            <a:xfrm>
              <a:off y="1928550" x="1587850"/>
              <a:ext cy="153100" cx="110650"/>
            </a:xfrm>
            <a:custGeom>
              <a:pathLst>
                <a:path w="4426" extrusionOk="0" h="6124">
                  <a:moveTo>
                    <a:pt y="1" x="1041"/>
                  </a:moveTo>
                  <a:lnTo>
                    <a:pt y="6123" x="4425"/>
                  </a:lnTo>
                  <a:lnTo>
                    <a:pt y="6123" x="3124"/>
                  </a:lnTo>
                  <a:lnTo>
                    <a:pt y="1225" x="0"/>
                  </a:lnTo>
                  <a:lnTo>
                    <a:pt y="1" x="260"/>
                  </a:lnTo>
                  <a:lnTo>
                    <a:pt y="1" x="521"/>
                  </a:lnTo>
                  <a:lnTo>
                    <a:pt y="1" x="521"/>
                  </a:lnTo>
                  <a:lnTo>
                    <a:pt y="1" x="781"/>
                  </a:lnTo>
                  <a:lnTo>
                    <a:pt y="1" x="1041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11" name="Shape 8811"/>
            <p:cNvSpPr/>
            <p:nvPr/>
          </p:nvSpPr>
          <p:spPr>
            <a:xfrm>
              <a:off y="1928550" x="1581325"/>
              <a:ext cy="183700" cx="104150"/>
            </a:xfrm>
            <a:custGeom>
              <a:pathLst>
                <a:path w="4166" extrusionOk="0" h="7348">
                  <a:moveTo>
                    <a:pt y="1" x="782"/>
                  </a:moveTo>
                  <a:lnTo>
                    <a:pt y="6123" x="4166"/>
                  </a:lnTo>
                  <a:lnTo>
                    <a:pt y="7348" x="2864"/>
                  </a:lnTo>
                  <a:lnTo>
                    <a:pt y="2450" x="521"/>
                  </a:lnTo>
                  <a:lnTo>
                    <a:pt y="1225" x="1"/>
                  </a:lnTo>
                  <a:lnTo>
                    <a:pt y="1" x="521"/>
                  </a:lnTo>
                  <a:lnTo>
                    <a:pt y="1" x="782"/>
                  </a:lnTo>
                  <a:lnTo>
                    <a:pt y="1" x="782"/>
                  </a:lnTo>
                  <a:lnTo>
                    <a:pt y="1" x="782"/>
                  </a:lnTo>
                  <a:lnTo>
                    <a:pt y="1" x="782"/>
                  </a:lnTo>
                  <a:close/>
                </a:path>
              </a:pathLst>
            </a:custGeom>
            <a:solidFill>
              <a:srgbClr val="F0F6F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12" name="Shape 8812"/>
            <p:cNvSpPr/>
            <p:nvPr/>
          </p:nvSpPr>
          <p:spPr>
            <a:xfrm>
              <a:off y="1959175" x="1581325"/>
              <a:ext cy="153075" cx="84625"/>
            </a:xfrm>
            <a:custGeom>
              <a:pathLst>
                <a:path w="3385" extrusionOk="0" h="6123">
                  <a:moveTo>
                    <a:pt y="0" x="261"/>
                  </a:moveTo>
                  <a:lnTo>
                    <a:pt y="4898" x="3385"/>
                  </a:lnTo>
                  <a:lnTo>
                    <a:pt y="6123" x="2344"/>
                  </a:lnTo>
                  <a:lnTo>
                    <a:pt y="3674" x="782"/>
                  </a:lnTo>
                  <a:lnTo>
                    <a:pt y="0" x="1"/>
                  </a:lnTo>
                  <a:lnTo>
                    <a:pt y="0" x="261"/>
                  </a:lnTo>
                  <a:close/>
                </a:path>
              </a:pathLst>
            </a:custGeom>
            <a:solidFill>
              <a:srgbClr val="F7FAF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13" name="Shape 8813"/>
            <p:cNvSpPr/>
            <p:nvPr/>
          </p:nvSpPr>
          <p:spPr>
            <a:xfrm>
              <a:off y="1989775" x="1594350"/>
              <a:ext cy="122475" cx="58600"/>
            </a:xfrm>
            <a:custGeom>
              <a:pathLst>
                <a:path w="2344" extrusionOk="0" h="4899">
                  <a:moveTo>
                    <a:pt y="1" x="0"/>
                  </a:moveTo>
                  <a:lnTo>
                    <a:pt y="4899" x="2343"/>
                  </a:lnTo>
                  <a:lnTo>
                    <a:pt y="4899" x="1042"/>
                  </a:lnTo>
                  <a:lnTo>
                    <a:pt y="4899" x="781"/>
                  </a:lnTo>
                  <a:lnTo>
                    <a:pt y="1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14" name="Shape 8814"/>
            <p:cNvSpPr/>
            <p:nvPr/>
          </p:nvSpPr>
          <p:spPr>
            <a:xfrm>
              <a:off y="2051000" x="1600850"/>
              <a:ext cy="61250" cx="39075"/>
            </a:xfrm>
            <a:custGeom>
              <a:pathLst>
                <a:path w="1563" extrusionOk="0" h="2450">
                  <a:moveTo>
                    <a:pt y="1" x="1"/>
                  </a:moveTo>
                  <a:lnTo>
                    <a:pt y="2450" x="1563"/>
                  </a:lnTo>
                  <a:lnTo>
                    <a:pt y="2450" x="782"/>
                  </a:lnTo>
                  <a:lnTo>
                    <a:pt y="1" x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15" name="Shape 8815"/>
            <p:cNvSpPr/>
            <p:nvPr/>
          </p:nvSpPr>
          <p:spPr>
            <a:xfrm>
              <a:off y="1867325" x="1581325"/>
              <a:ext cy="244925" cx="188750"/>
            </a:xfrm>
            <a:custGeom>
              <a:pathLst>
                <a:path w="7550" extrusionOk="0" fill="none" h="9797">
                  <a:moveTo>
                    <a:pt y="3674" x="1"/>
                  </a:moveTo>
                  <a:lnTo>
                    <a:pt y="9797" x="1563"/>
                  </a:lnTo>
                  <a:lnTo>
                    <a:pt y="7348" x="6248"/>
                  </a:lnTo>
                  <a:lnTo>
                    <a:pt y="6123" x="7029"/>
                  </a:lnTo>
                  <a:lnTo>
                    <a:pt y="2450" x="7550"/>
                  </a:lnTo>
                  <a:lnTo>
                    <a:pt y="1" x="5727"/>
                  </a:lnTo>
                  <a:lnTo>
                    <a:pt y="1" x="4166"/>
                  </a:lnTo>
                  <a:lnTo>
                    <a:pt y="1225" x="2604"/>
                  </a:lnTo>
                  <a:lnTo>
                    <a:pt y="2450" x="782"/>
                  </a:lnTo>
                  <a:lnTo>
                    <a:pt y="2450" x="782"/>
                  </a:lnTo>
                  <a:lnTo>
                    <a:pt y="2450" x="521"/>
                  </a:lnTo>
                  <a:lnTo>
                    <a:pt y="3674" x="1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16" name="Shape 8816"/>
            <p:cNvSpPr/>
            <p:nvPr/>
          </p:nvSpPr>
          <p:spPr>
            <a:xfrm>
              <a:off y="1928550" x="1581325"/>
              <a:ext cy="183700" cx="188750"/>
            </a:xfrm>
            <a:custGeom>
              <a:pathLst>
                <a:path w="7550" extrusionOk="0" fill="none" h="7348">
                  <a:moveTo>
                    <a:pt y="1225" x="1"/>
                  </a:moveTo>
                  <a:lnTo>
                    <a:pt y="7348" x="1563"/>
                  </a:lnTo>
                  <a:lnTo>
                    <a:pt y="4899" x="6248"/>
                  </a:lnTo>
                  <a:lnTo>
                    <a:pt y="3674" x="7029"/>
                  </a:lnTo>
                  <a:lnTo>
                    <a:pt y="1" x="755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17" name="Shape 8817"/>
            <p:cNvSpPr/>
            <p:nvPr/>
          </p:nvSpPr>
          <p:spPr>
            <a:xfrm>
              <a:off y="1867325" x="1607375"/>
              <a:ext cy="91875" cx="130175"/>
            </a:xfrm>
            <a:custGeom>
              <a:pathLst>
                <a:path w="5207" extrusionOk="0" h="3675">
                  <a:moveTo>
                    <a:pt y="3674" x="260"/>
                  </a:moveTo>
                  <a:lnTo>
                    <a:pt y="1225" x="2082"/>
                  </a:lnTo>
                  <a:lnTo>
                    <a:pt y="1225" x="3644"/>
                  </a:lnTo>
                  <a:lnTo>
                    <a:pt y="1225" x="4425"/>
                  </a:lnTo>
                  <a:lnTo>
                    <a:pt y="2450" x="5206"/>
                  </a:lnTo>
                  <a:lnTo>
                    <a:pt y="1225" x="4165"/>
                  </a:lnTo>
                  <a:lnTo>
                    <a:pt y="1" x="2863"/>
                  </a:lnTo>
                  <a:lnTo>
                    <a:pt y="1225" x="1562"/>
                  </a:lnTo>
                  <a:lnTo>
                    <a:pt y="3674" x="0"/>
                  </a:lnTo>
                  <a:lnTo>
                    <a:pt y="3674" x="2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18" name="Shape 8818"/>
            <p:cNvSpPr/>
            <p:nvPr/>
          </p:nvSpPr>
          <p:spPr>
            <a:xfrm>
              <a:off y="1867325" x="1607375"/>
              <a:ext cy="91875" cx="130175"/>
            </a:xfrm>
            <a:custGeom>
              <a:pathLst>
                <a:path w="5207" extrusionOk="0" fill="none" h="3675">
                  <a:moveTo>
                    <a:pt y="3674" x="260"/>
                  </a:moveTo>
                  <a:lnTo>
                    <a:pt y="1225" x="2082"/>
                  </a:lnTo>
                  <a:lnTo>
                    <a:pt y="1225" x="3644"/>
                  </a:lnTo>
                  <a:lnTo>
                    <a:pt y="1225" x="4425"/>
                  </a:lnTo>
                  <a:lnTo>
                    <a:pt y="2450" x="5206"/>
                  </a:lnTo>
                  <a:lnTo>
                    <a:pt y="1225" x="4165"/>
                  </a:lnTo>
                  <a:lnTo>
                    <a:pt y="1" x="2863"/>
                  </a:lnTo>
                  <a:lnTo>
                    <a:pt y="1225" x="1562"/>
                  </a:lnTo>
                  <a:lnTo>
                    <a:pt y="3674" x="0"/>
                  </a:lnTo>
                  <a:lnTo>
                    <a:pt y="3674" x="26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19" name="Shape 8819"/>
            <p:cNvSpPr/>
            <p:nvPr/>
          </p:nvSpPr>
          <p:spPr>
            <a:xfrm>
              <a:off y="2020400" x="1893700"/>
              <a:ext cy="61250" cx="19550"/>
            </a:xfrm>
            <a:custGeom>
              <a:pathLst>
                <a:path w="782" extrusionOk="0" h="2450">
                  <a:moveTo>
                    <a:pt y="0" x="0"/>
                  </a:moveTo>
                  <a:lnTo>
                    <a:pt y="0" x="781"/>
                  </a:lnTo>
                  <a:lnTo>
                    <a:pt y="1225" x="521"/>
                  </a:lnTo>
                  <a:lnTo>
                    <a:pt y="2449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B0B8B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20" name="Shape 8820"/>
            <p:cNvSpPr/>
            <p:nvPr/>
          </p:nvSpPr>
          <p:spPr>
            <a:xfrm>
              <a:off y="1989775" x="1893700"/>
              <a:ext cy="61250" cx="26050"/>
            </a:xfrm>
            <a:custGeom>
              <a:pathLst>
                <a:path w="1042" extrusionOk="0" h="2450">
                  <a:moveTo>
                    <a:pt y="2450" x="521"/>
                  </a:moveTo>
                  <a:lnTo>
                    <a:pt y="2450" x="0"/>
                  </a:lnTo>
                  <a:lnTo>
                    <a:pt y="1" x="0"/>
                  </a:lnTo>
                  <a:lnTo>
                    <a:pt y="1225" x="1042"/>
                  </a:lnTo>
                  <a:lnTo>
                    <a:pt y="2450" x="781"/>
                  </a:lnTo>
                  <a:lnTo>
                    <a:pt y="2450" x="521"/>
                  </a:lnTo>
                  <a:close/>
                </a:path>
              </a:pathLst>
            </a:custGeom>
            <a:solidFill>
              <a:srgbClr val="BBC0C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21" name="Shape 8821"/>
            <p:cNvSpPr/>
            <p:nvPr/>
          </p:nvSpPr>
          <p:spPr>
            <a:xfrm>
              <a:off y="1959175" x="1893700"/>
              <a:ext cy="61250" cx="26050"/>
            </a:xfrm>
            <a:custGeom>
              <a:pathLst>
                <a:path w="1042" extrusionOk="0" h="2450">
                  <a:moveTo>
                    <a:pt y="2449" x="781"/>
                  </a:moveTo>
                  <a:lnTo>
                    <a:pt y="2449" x="0"/>
                  </a:lnTo>
                  <a:lnTo>
                    <a:pt y="0" x="0"/>
                  </a:lnTo>
                  <a:lnTo>
                    <a:pt y="1225" x="1042"/>
                  </a:lnTo>
                  <a:lnTo>
                    <a:pt y="1225" x="1042"/>
                  </a:lnTo>
                  <a:lnTo>
                    <a:pt y="1225" x="1042"/>
                  </a:lnTo>
                  <a:lnTo>
                    <a:pt y="1225" x="1042"/>
                  </a:lnTo>
                  <a:lnTo>
                    <a:pt y="1225" x="1042"/>
                  </a:lnTo>
                  <a:lnTo>
                    <a:pt y="1225" x="1042"/>
                  </a:lnTo>
                  <a:lnTo>
                    <a:pt y="2449" x="1042"/>
                  </a:lnTo>
                  <a:lnTo>
                    <a:pt y="2449" x="1042"/>
                  </a:lnTo>
                  <a:lnTo>
                    <a:pt y="2449" x="781"/>
                  </a:lnTo>
                  <a:close/>
                </a:path>
              </a:pathLst>
            </a:custGeom>
            <a:solidFill>
              <a:srgbClr val="C8CCD1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22" name="Shape 8822"/>
            <p:cNvSpPr/>
            <p:nvPr/>
          </p:nvSpPr>
          <p:spPr>
            <a:xfrm>
              <a:off y="1959175" x="1893700"/>
              <a:ext cy="61250" cx="26050"/>
            </a:xfrm>
            <a:custGeom>
              <a:pathLst>
                <a:path w="1042" extrusionOk="0" h="2450">
                  <a:moveTo>
                    <a:pt y="2449" x="1042"/>
                  </a:moveTo>
                  <a:lnTo>
                    <a:pt y="1225" x="0"/>
                  </a:lnTo>
                  <a:lnTo>
                    <a:pt y="0" x="0"/>
                  </a:lnTo>
                  <a:lnTo>
                    <a:pt y="0" x="261"/>
                  </a:lnTo>
                  <a:lnTo>
                    <a:pt y="0" x="781"/>
                  </a:lnTo>
                  <a:lnTo>
                    <a:pt y="1225" x="1042"/>
                  </a:lnTo>
                  <a:lnTo>
                    <a:pt y="1225" x="1042"/>
                  </a:lnTo>
                  <a:lnTo>
                    <a:pt y="1225" x="1042"/>
                  </a:lnTo>
                  <a:lnTo>
                    <a:pt y="1225" x="1042"/>
                  </a:lnTo>
                  <a:lnTo>
                    <a:pt y="2449" x="1042"/>
                  </a:lnTo>
                  <a:close/>
                </a:path>
              </a:pathLst>
            </a:custGeom>
            <a:solidFill>
              <a:srgbClr val="D3D6DA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23" name="Shape 8823"/>
            <p:cNvSpPr/>
            <p:nvPr/>
          </p:nvSpPr>
          <p:spPr>
            <a:xfrm>
              <a:off y="1928550" x="1893700"/>
              <a:ext cy="61250" cx="26050"/>
            </a:xfrm>
            <a:custGeom>
              <a:pathLst>
                <a:path w="1042" extrusionOk="0" h="2450">
                  <a:moveTo>
                    <a:pt y="2450" x="1042"/>
                  </a:moveTo>
                  <a:lnTo>
                    <a:pt y="1225" x="0"/>
                  </a:lnTo>
                  <a:lnTo>
                    <a:pt y="1" x="0"/>
                  </a:lnTo>
                  <a:lnTo>
                    <a:pt y="1225" x="521"/>
                  </a:lnTo>
                  <a:lnTo>
                    <a:pt y="2450" x="1042"/>
                  </a:lnTo>
                  <a:close/>
                </a:path>
              </a:pathLst>
            </a:custGeom>
            <a:solidFill>
              <a:srgbClr val="DEE0E4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24" name="Shape 8824"/>
            <p:cNvSpPr/>
            <p:nvPr/>
          </p:nvSpPr>
          <p:spPr>
            <a:xfrm>
              <a:off y="1928550" x="1893700"/>
              <a:ext cy="30650" cx="6525"/>
            </a:xfrm>
            <a:custGeom>
              <a:pathLst>
                <a:path w="261" extrusionOk="0" h="1226">
                  <a:moveTo>
                    <a:pt y="1225" x="261"/>
                  </a:moveTo>
                  <a:lnTo>
                    <a:pt y="1225" x="0"/>
                  </a:lnTo>
                  <a:lnTo>
                    <a:pt y="1" x="0"/>
                  </a:lnTo>
                  <a:lnTo>
                    <a:pt y="1" x="261"/>
                  </a:lnTo>
                  <a:lnTo>
                    <a:pt y="1225" x="261"/>
                  </a:lnTo>
                  <a:close/>
                </a:path>
              </a:pathLst>
            </a:custGeom>
            <a:solidFill>
              <a:srgbClr val="E7EAE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25" name="Shape 8825"/>
            <p:cNvSpPr/>
            <p:nvPr/>
          </p:nvSpPr>
          <p:spPr>
            <a:xfrm>
              <a:off y="1928550" x="1893700"/>
              <a:ext cy="153100" cx="26050"/>
            </a:xfrm>
            <a:custGeom>
              <a:pathLst>
                <a:path w="1042" extrusionOk="0" fill="none" h="6124">
                  <a:moveTo>
                    <a:pt y="6123" x="0"/>
                  </a:moveTo>
                  <a:lnTo>
                    <a:pt y="4899" x="781"/>
                  </a:lnTo>
                  <a:lnTo>
                    <a:pt y="3674" x="1042"/>
                  </a:lnTo>
                  <a:lnTo>
                    <a:pt y="2450" x="1042"/>
                  </a:lnTo>
                  <a:lnTo>
                    <a:pt y="2450" x="1042"/>
                  </a:lnTo>
                  <a:lnTo>
                    <a:pt y="2450" x="1042"/>
                  </a:lnTo>
                  <a:lnTo>
                    <a:pt y="2450" x="1042"/>
                  </a:lnTo>
                  <a:lnTo>
                    <a:pt y="1225" x="521"/>
                  </a:lnTo>
                  <a:lnTo>
                    <a:pt y="1" x="0"/>
                  </a:lnTo>
                  <a:lnTo>
                    <a:pt y="6123" x="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26" name="Shape 8826"/>
            <p:cNvSpPr/>
            <p:nvPr/>
          </p:nvSpPr>
          <p:spPr>
            <a:xfrm>
              <a:off y="2602025" x="1731000"/>
              <a:ext cy="122475" cx="26050"/>
            </a:xfrm>
            <a:custGeom>
              <a:pathLst>
                <a:path w="1042" extrusionOk="0" h="4899">
                  <a:moveTo>
                    <a:pt y="1" x="261"/>
                  </a:moveTo>
                  <a:lnTo>
                    <a:pt y="1225" x="1"/>
                  </a:lnTo>
                  <a:lnTo>
                    <a:pt y="2450" x="1"/>
                  </a:lnTo>
                  <a:lnTo>
                    <a:pt y="4899" x="1"/>
                  </a:lnTo>
                  <a:lnTo>
                    <a:pt y="4899" x="521"/>
                  </a:lnTo>
                  <a:lnTo>
                    <a:pt y="4899" x="782"/>
                  </a:lnTo>
                  <a:lnTo>
                    <a:pt y="2450" x="1042"/>
                  </a:lnTo>
                  <a:lnTo>
                    <a:pt y="1225" x="782"/>
                  </a:lnTo>
                  <a:lnTo>
                    <a:pt y="1" x="26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27" name="Shape 8827"/>
            <p:cNvSpPr/>
            <p:nvPr/>
          </p:nvSpPr>
          <p:spPr>
            <a:xfrm>
              <a:off y="2602025" x="1731000"/>
              <a:ext cy="122475" cx="26050"/>
            </a:xfrm>
            <a:custGeom>
              <a:pathLst>
                <a:path w="1042" extrusionOk="0" fill="none" h="4899">
                  <a:moveTo>
                    <a:pt y="1" x="261"/>
                  </a:moveTo>
                  <a:lnTo>
                    <a:pt y="1225" x="1"/>
                  </a:lnTo>
                  <a:lnTo>
                    <a:pt y="2450" x="1"/>
                  </a:lnTo>
                  <a:lnTo>
                    <a:pt y="4899" x="1"/>
                  </a:lnTo>
                  <a:lnTo>
                    <a:pt y="4899" x="521"/>
                  </a:lnTo>
                  <a:lnTo>
                    <a:pt y="4899" x="782"/>
                  </a:lnTo>
                  <a:lnTo>
                    <a:pt y="2450" x="1042"/>
                  </a:lnTo>
                  <a:lnTo>
                    <a:pt y="1225" x="782"/>
                  </a:lnTo>
                  <a:lnTo>
                    <a:pt y="1" x="261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28" name="Shape 8828"/>
            <p:cNvSpPr/>
            <p:nvPr/>
          </p:nvSpPr>
          <p:spPr>
            <a:xfrm>
              <a:off y="2234675" x="1744025"/>
              <a:ext cy="30650" cx="25"/>
            </a:xfrm>
            <a:custGeom>
              <a:pathLst>
                <a:path w="1" extrusionOk="0" fill="none" h="1226">
                  <a:moveTo>
                    <a:pt y="1" x="0"/>
                  </a:moveTo>
                  <a:lnTo>
                    <a:pt y="1225" x="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29" name="Shape 8829"/>
            <p:cNvSpPr/>
            <p:nvPr/>
          </p:nvSpPr>
          <p:spPr>
            <a:xfrm>
              <a:off y="2204075" x="1555300"/>
              <a:ext cy="153075" cx="188750"/>
            </a:xfrm>
            <a:custGeom>
              <a:pathLst>
                <a:path w="7550" extrusionOk="0" h="6123">
                  <a:moveTo>
                    <a:pt y="6123" x="1"/>
                  </a:moveTo>
                  <a:lnTo>
                    <a:pt y="6123" x="1"/>
                  </a:lnTo>
                  <a:lnTo>
                    <a:pt y="3674" x="1562"/>
                  </a:lnTo>
                  <a:lnTo>
                    <a:pt y="2449" x="3385"/>
                  </a:lnTo>
                  <a:lnTo>
                    <a:pt y="1225" x="4946"/>
                  </a:lnTo>
                  <a:lnTo>
                    <a:pt y="0" x="6768"/>
                  </a:lnTo>
                  <a:lnTo>
                    <a:pt y="1225" x="7549"/>
                  </a:lnTo>
                  <a:lnTo>
                    <a:pt y="2449" x="7029"/>
                  </a:lnTo>
                  <a:lnTo>
                    <a:pt y="4898" x="5207"/>
                  </a:lnTo>
                  <a:lnTo>
                    <a:pt y="4898" x="4165"/>
                  </a:lnTo>
                  <a:lnTo>
                    <a:pt y="6123" x="2864"/>
                  </a:lnTo>
                  <a:lnTo>
                    <a:pt y="6123" x="1"/>
                  </a:lnTo>
                  <a:lnTo>
                    <a:pt y="6123" x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30" name="Shape 8830"/>
            <p:cNvSpPr/>
            <p:nvPr/>
          </p:nvSpPr>
          <p:spPr>
            <a:xfrm>
              <a:off y="2204075" x="1555300"/>
              <a:ext cy="153075" cx="188750"/>
            </a:xfrm>
            <a:custGeom>
              <a:pathLst>
                <a:path w="7550" extrusionOk="0" fill="none" h="6123">
                  <a:moveTo>
                    <a:pt y="6123" x="1"/>
                  </a:moveTo>
                  <a:lnTo>
                    <a:pt y="6123" x="1"/>
                  </a:lnTo>
                  <a:lnTo>
                    <a:pt y="3674" x="1562"/>
                  </a:lnTo>
                  <a:lnTo>
                    <a:pt y="2449" x="3385"/>
                  </a:lnTo>
                  <a:lnTo>
                    <a:pt y="1225" x="4946"/>
                  </a:lnTo>
                  <a:lnTo>
                    <a:pt y="0" x="6768"/>
                  </a:lnTo>
                  <a:lnTo>
                    <a:pt y="1225" x="7549"/>
                  </a:lnTo>
                  <a:lnTo>
                    <a:pt y="2449" x="7029"/>
                  </a:lnTo>
                  <a:lnTo>
                    <a:pt y="4898" x="5207"/>
                  </a:lnTo>
                  <a:lnTo>
                    <a:pt y="4898" x="4165"/>
                  </a:lnTo>
                  <a:lnTo>
                    <a:pt y="6123" x="2864"/>
                  </a:lnTo>
                  <a:lnTo>
                    <a:pt y="6123" x="1"/>
                  </a:lnTo>
                  <a:lnTo>
                    <a:pt y="6123" x="1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31" name="Shape 8831"/>
            <p:cNvSpPr/>
            <p:nvPr/>
          </p:nvSpPr>
          <p:spPr>
            <a:xfrm>
              <a:off y="2234675" x="1691950"/>
              <a:ext cy="25" cx="52100"/>
            </a:xfrm>
            <a:custGeom>
              <a:pathLst>
                <a:path w="2084" extrusionOk="0" fill="none" h="1">
                  <a:moveTo>
                    <a:pt y="1" x="2083"/>
                  </a:moveTo>
                  <a:lnTo>
                    <a:pt y="1" x="1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32" name="Shape 8832"/>
            <p:cNvSpPr/>
            <p:nvPr/>
          </p:nvSpPr>
          <p:spPr>
            <a:xfrm>
              <a:off y="2234675" x="1594350"/>
              <a:ext cy="61250" cx="97625"/>
            </a:xfrm>
            <a:custGeom>
              <a:pathLst>
                <a:path w="3905" extrusionOk="0" h="2450">
                  <a:moveTo>
                    <a:pt y="2450" x="0"/>
                  </a:moveTo>
                  <a:lnTo>
                    <a:pt y="2450" x="0"/>
                  </a:lnTo>
                  <a:lnTo>
                    <a:pt y="1225" x="1302"/>
                  </a:lnTo>
                  <a:lnTo>
                    <a:pt y="1" x="2083"/>
                  </a:lnTo>
                  <a:lnTo>
                    <a:pt y="1" x="2603"/>
                  </a:lnTo>
                  <a:lnTo>
                    <a:pt y="1" x="3384"/>
                  </a:lnTo>
                  <a:lnTo>
                    <a:pt y="1" x="3905"/>
                  </a:lnTo>
                  <a:lnTo>
                    <a:pt y="1225" x="3645"/>
                  </a:lnTo>
                  <a:lnTo>
                    <a:pt y="2450" x="2603"/>
                  </a:lnTo>
                  <a:lnTo>
                    <a:pt y="2450" x="2083"/>
                  </a:lnTo>
                  <a:lnTo>
                    <a:pt y="2450" x="1562"/>
                  </a:lnTo>
                  <a:lnTo>
                    <a:pt y="2450" x="0"/>
                  </a:lnTo>
                  <a:lnTo>
                    <a:pt y="2450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33" name="Shape 8833"/>
            <p:cNvSpPr/>
            <p:nvPr/>
          </p:nvSpPr>
          <p:spPr>
            <a:xfrm>
              <a:off y="2234675" x="1594350"/>
              <a:ext cy="61250" cx="97625"/>
            </a:xfrm>
            <a:custGeom>
              <a:pathLst>
                <a:path w="3905" extrusionOk="0" fill="none" h="2450">
                  <a:moveTo>
                    <a:pt y="2450" x="0"/>
                  </a:moveTo>
                  <a:lnTo>
                    <a:pt y="2450" x="0"/>
                  </a:lnTo>
                  <a:lnTo>
                    <a:pt y="1225" x="1302"/>
                  </a:lnTo>
                  <a:lnTo>
                    <a:pt y="1" x="2083"/>
                  </a:lnTo>
                  <a:lnTo>
                    <a:pt y="1" x="2603"/>
                  </a:lnTo>
                  <a:lnTo>
                    <a:pt y="1" x="3384"/>
                  </a:lnTo>
                  <a:lnTo>
                    <a:pt y="1" x="3905"/>
                  </a:lnTo>
                  <a:lnTo>
                    <a:pt y="1225" x="3645"/>
                  </a:lnTo>
                  <a:lnTo>
                    <a:pt y="2450" x="2603"/>
                  </a:lnTo>
                  <a:lnTo>
                    <a:pt y="2450" x="2083"/>
                  </a:lnTo>
                  <a:lnTo>
                    <a:pt y="2450" x="1562"/>
                  </a:lnTo>
                  <a:lnTo>
                    <a:pt y="2450" x="0"/>
                  </a:lnTo>
                  <a:lnTo>
                    <a:pt y="2450" x="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34" name="Shape 8834"/>
            <p:cNvSpPr/>
            <p:nvPr/>
          </p:nvSpPr>
          <p:spPr>
            <a:xfrm>
              <a:off y="2357125" x="1503250"/>
              <a:ext cy="153100" cx="52075"/>
            </a:xfrm>
            <a:custGeom>
              <a:pathLst>
                <a:path w="2083" extrusionOk="0" fill="none" h="6124">
                  <a:moveTo>
                    <a:pt y="1" x="2083"/>
                  </a:moveTo>
                  <a:lnTo>
                    <a:pt y="1" x="1562"/>
                  </a:lnTo>
                  <a:lnTo>
                    <a:pt y="2450" x="781"/>
                  </a:lnTo>
                  <a:lnTo>
                    <a:pt y="6123" x="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35" name="Shape 8835"/>
            <p:cNvSpPr/>
            <p:nvPr/>
          </p:nvSpPr>
          <p:spPr>
            <a:xfrm>
              <a:off y="2265300" x="1737525"/>
              <a:ext cy="336750" cx="26050"/>
            </a:xfrm>
            <a:custGeom>
              <a:pathLst>
                <a:path w="1042" extrusionOk="0" h="13470">
                  <a:moveTo>
                    <a:pt y="0" x="1041"/>
                  </a:moveTo>
                  <a:lnTo>
                    <a:pt y="1225" x="1041"/>
                  </a:lnTo>
                  <a:lnTo>
                    <a:pt y="13470" x="260"/>
                  </a:lnTo>
                  <a:lnTo>
                    <a:pt y="13470" x="260"/>
                  </a:lnTo>
                  <a:lnTo>
                    <a:pt y="13470" x="260"/>
                  </a:lnTo>
                  <a:lnTo>
                    <a:pt y="13470" x="0"/>
                  </a:lnTo>
                  <a:lnTo>
                    <a:pt y="13470" x="0"/>
                  </a:lnTo>
                  <a:lnTo>
                    <a:pt y="13470" x="0"/>
                  </a:lnTo>
                  <a:lnTo>
                    <a:pt y="1225" x="521"/>
                  </a:lnTo>
                  <a:lnTo>
                    <a:pt y="1225" x="521"/>
                  </a:lnTo>
                  <a:lnTo>
                    <a:pt y="0" x="521"/>
                  </a:lnTo>
                  <a:lnTo>
                    <a:pt y="0" x="521"/>
                  </a:lnTo>
                  <a:lnTo>
                    <a:pt y="0" x="781"/>
                  </a:lnTo>
                  <a:lnTo>
                    <a:pt y="0" x="1041"/>
                  </a:lnTo>
                  <a:lnTo>
                    <a:pt y="0" x="1041"/>
                  </a:lnTo>
                  <a:lnTo>
                    <a:pt y="0" x="10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36" name="Shape 8836"/>
            <p:cNvSpPr/>
            <p:nvPr/>
          </p:nvSpPr>
          <p:spPr>
            <a:xfrm>
              <a:off y="2265300" x="1737525"/>
              <a:ext cy="336750" cx="26050"/>
            </a:xfrm>
            <a:custGeom>
              <a:pathLst>
                <a:path w="1042" extrusionOk="0" fill="none" h="13470">
                  <a:moveTo>
                    <a:pt y="0" x="1041"/>
                  </a:moveTo>
                  <a:lnTo>
                    <a:pt y="1225" x="1041"/>
                  </a:lnTo>
                  <a:lnTo>
                    <a:pt y="13470" x="260"/>
                  </a:lnTo>
                  <a:lnTo>
                    <a:pt y="13470" x="260"/>
                  </a:lnTo>
                  <a:lnTo>
                    <a:pt y="13470" x="260"/>
                  </a:lnTo>
                  <a:lnTo>
                    <a:pt y="13470" x="0"/>
                  </a:lnTo>
                  <a:lnTo>
                    <a:pt y="13470" x="0"/>
                  </a:lnTo>
                  <a:lnTo>
                    <a:pt y="13470" x="0"/>
                  </a:lnTo>
                  <a:lnTo>
                    <a:pt y="1225" x="521"/>
                  </a:lnTo>
                  <a:lnTo>
                    <a:pt y="1225" x="521"/>
                  </a:lnTo>
                  <a:lnTo>
                    <a:pt y="0" x="521"/>
                  </a:lnTo>
                  <a:lnTo>
                    <a:pt y="0" x="521"/>
                  </a:lnTo>
                  <a:lnTo>
                    <a:pt y="0" x="781"/>
                  </a:lnTo>
                  <a:lnTo>
                    <a:pt y="0" x="1041"/>
                  </a:lnTo>
                  <a:lnTo>
                    <a:pt y="0" x="1041"/>
                  </a:lnTo>
                  <a:lnTo>
                    <a:pt y="0" x="1041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37" name="Shape 8837"/>
            <p:cNvSpPr/>
            <p:nvPr/>
          </p:nvSpPr>
          <p:spPr>
            <a:xfrm>
              <a:off y="2602025" x="1678950"/>
              <a:ext cy="91875" cx="84625"/>
            </a:xfrm>
            <a:custGeom>
              <a:pathLst>
                <a:path w="3385" extrusionOk="0" h="3675">
                  <a:moveTo>
                    <a:pt y="2450" x="261"/>
                  </a:moveTo>
                  <a:lnTo>
                    <a:pt y="1" x="2083"/>
                  </a:lnTo>
                  <a:lnTo>
                    <a:pt y="1" x="3384"/>
                  </a:lnTo>
                  <a:lnTo>
                    <a:pt y="1225" x="2603"/>
                  </a:lnTo>
                  <a:lnTo>
                    <a:pt y="3674" x="0"/>
                  </a:lnTo>
                  <a:lnTo>
                    <a:pt y="2450" x="0"/>
                  </a:lnTo>
                  <a:lnTo>
                    <a:pt y="2450" x="2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38" name="Shape 8838"/>
            <p:cNvSpPr/>
            <p:nvPr/>
          </p:nvSpPr>
          <p:spPr>
            <a:xfrm>
              <a:off y="2602025" x="1678950"/>
              <a:ext cy="91875" cx="84625"/>
            </a:xfrm>
            <a:custGeom>
              <a:pathLst>
                <a:path w="3385" extrusionOk="0" fill="none" h="3675">
                  <a:moveTo>
                    <a:pt y="2450" x="261"/>
                  </a:moveTo>
                  <a:lnTo>
                    <a:pt y="1" x="2083"/>
                  </a:lnTo>
                  <a:lnTo>
                    <a:pt y="1" x="3384"/>
                  </a:lnTo>
                  <a:lnTo>
                    <a:pt y="1225" x="2603"/>
                  </a:lnTo>
                  <a:lnTo>
                    <a:pt y="3674" x="0"/>
                  </a:lnTo>
                  <a:lnTo>
                    <a:pt y="2450" x="0"/>
                  </a:lnTo>
                  <a:lnTo>
                    <a:pt y="2450" x="261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39" name="Shape 8839"/>
            <p:cNvSpPr/>
            <p:nvPr/>
          </p:nvSpPr>
          <p:spPr>
            <a:xfrm>
              <a:off y="2663250" x="1685450"/>
              <a:ext cy="30650" cx="78125"/>
            </a:xfrm>
            <a:custGeom>
              <a:pathLst>
                <a:path w="3125" extrusionOk="0" h="1226">
                  <a:moveTo>
                    <a:pt y="1" x="3124"/>
                  </a:moveTo>
                  <a:lnTo>
                    <a:pt y="1225" x="1562"/>
                  </a:lnTo>
                  <a:lnTo>
                    <a:pt y="1225" x="1"/>
                  </a:lnTo>
                  <a:lnTo>
                    <a:pt y="1225" x="1"/>
                  </a:lnTo>
                  <a:lnTo>
                    <a:pt y="1225" x="1"/>
                  </a:lnTo>
                  <a:lnTo>
                    <a:pt y="1" x="1302"/>
                  </a:lnTo>
                  <a:lnTo>
                    <a:pt y="1" x="31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40" name="Shape 8840"/>
            <p:cNvSpPr/>
            <p:nvPr/>
          </p:nvSpPr>
          <p:spPr>
            <a:xfrm>
              <a:off y="2663250" x="1685450"/>
              <a:ext cy="30650" cx="78125"/>
            </a:xfrm>
            <a:custGeom>
              <a:pathLst>
                <a:path w="3125" extrusionOk="0" fill="none" h="1226">
                  <a:moveTo>
                    <a:pt y="1" x="3124"/>
                  </a:moveTo>
                  <a:lnTo>
                    <a:pt y="1225" x="1562"/>
                  </a:lnTo>
                  <a:lnTo>
                    <a:pt y="1225" x="1"/>
                  </a:lnTo>
                  <a:lnTo>
                    <a:pt y="1225" x="1"/>
                  </a:lnTo>
                  <a:lnTo>
                    <a:pt y="1225" x="1"/>
                  </a:lnTo>
                  <a:lnTo>
                    <a:pt y="1" x="1302"/>
                  </a:lnTo>
                  <a:lnTo>
                    <a:pt y="1" x="3124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41" name="Shape 8841"/>
            <p:cNvSpPr/>
            <p:nvPr/>
          </p:nvSpPr>
          <p:spPr>
            <a:xfrm>
              <a:off y="1959175" x="1893700"/>
              <a:ext cy="30625" cx="26050"/>
            </a:xfrm>
            <a:custGeom>
              <a:pathLst>
                <a:path w="1042" extrusionOk="0" h="1225">
                  <a:moveTo>
                    <a:pt y="0" x="0"/>
                  </a:moveTo>
                  <a:lnTo>
                    <a:pt y="1225" x="781"/>
                  </a:lnTo>
                  <a:lnTo>
                    <a:pt y="1225" x="1042"/>
                  </a:lnTo>
                  <a:lnTo>
                    <a:pt y="1225" x="781"/>
                  </a:lnTo>
                  <a:lnTo>
                    <a:pt y="1225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AAA9A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42" name="Shape 8842"/>
            <p:cNvSpPr/>
            <p:nvPr/>
          </p:nvSpPr>
          <p:spPr>
            <a:xfrm>
              <a:off y="1959175" x="1893700"/>
              <a:ext cy="30625" cx="26050"/>
            </a:xfrm>
            <a:custGeom>
              <a:pathLst>
                <a:path w="1042" extrusionOk="0" fill="none" h="1225">
                  <a:moveTo>
                    <a:pt y="0" x="0"/>
                  </a:moveTo>
                  <a:lnTo>
                    <a:pt y="1225" x="781"/>
                  </a:lnTo>
                  <a:lnTo>
                    <a:pt y="1225" x="1042"/>
                  </a:lnTo>
                  <a:lnTo>
                    <a:pt y="1225" x="781"/>
                  </a:lnTo>
                  <a:lnTo>
                    <a:pt y="1225" x="0"/>
                  </a:lnTo>
                  <a:lnTo>
                    <a:pt y="0" x="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43" name="Shape 8843"/>
            <p:cNvSpPr/>
            <p:nvPr/>
          </p:nvSpPr>
          <p:spPr>
            <a:xfrm>
              <a:off y="1959175" x="1893700"/>
              <a:ext cy="30625" cx="26050"/>
            </a:xfrm>
            <a:custGeom>
              <a:pathLst>
                <a:path w="1042" extrusionOk="0" h="1225">
                  <a:moveTo>
                    <a:pt y="0" x="0"/>
                  </a:moveTo>
                  <a:lnTo>
                    <a:pt y="1225" x="781"/>
                  </a:lnTo>
                  <a:lnTo>
                    <a:pt y="1225" x="1042"/>
                  </a:lnTo>
                  <a:lnTo>
                    <a:pt y="1225" x="781"/>
                  </a:lnTo>
                  <a:lnTo>
                    <a:pt y="0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44" name="Shape 8844"/>
            <p:cNvSpPr/>
            <p:nvPr/>
          </p:nvSpPr>
          <p:spPr>
            <a:xfrm>
              <a:off y="1959175" x="1893700"/>
              <a:ext cy="30625" cx="26050"/>
            </a:xfrm>
            <a:custGeom>
              <a:pathLst>
                <a:path w="1042" extrusionOk="0" fill="none" h="1225">
                  <a:moveTo>
                    <a:pt y="0" x="0"/>
                  </a:moveTo>
                  <a:lnTo>
                    <a:pt y="1225" x="781"/>
                  </a:lnTo>
                  <a:lnTo>
                    <a:pt y="1225" x="1042"/>
                  </a:lnTo>
                  <a:lnTo>
                    <a:pt y="1225" x="781"/>
                  </a:lnTo>
                  <a:lnTo>
                    <a:pt y="0" x="0"/>
                  </a:lnTo>
                  <a:lnTo>
                    <a:pt y="0" x="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45" name="Shape 8845"/>
            <p:cNvSpPr/>
            <p:nvPr/>
          </p:nvSpPr>
          <p:spPr>
            <a:xfrm>
              <a:off y="2602025" x="1678950"/>
              <a:ext cy="91875" cx="91125"/>
            </a:xfrm>
            <a:custGeom>
              <a:pathLst>
                <a:path w="3645" extrusionOk="0" h="3675">
                  <a:moveTo>
                    <a:pt y="1" x="3384"/>
                  </a:moveTo>
                  <a:lnTo>
                    <a:pt y="2450" x="1822"/>
                  </a:lnTo>
                  <a:lnTo>
                    <a:pt y="3674" x="0"/>
                  </a:lnTo>
                  <a:lnTo>
                    <a:pt y="3674" x="261"/>
                  </a:lnTo>
                  <a:lnTo>
                    <a:pt y="2450" x="2083"/>
                  </a:lnTo>
                  <a:lnTo>
                    <a:pt y="2450" x="3384"/>
                  </a:lnTo>
                  <a:lnTo>
                    <a:pt y="2450" x="3645"/>
                  </a:lnTo>
                  <a:lnTo>
                    <a:pt y="1225" x="3645"/>
                  </a:lnTo>
                  <a:lnTo>
                    <a:pt y="1" x="3645"/>
                  </a:lnTo>
                  <a:lnTo>
                    <a:pt y="1" x="3384"/>
                  </a:lnTo>
                  <a:lnTo>
                    <a:pt y="1" x="338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46" name="Shape 8846"/>
            <p:cNvSpPr/>
            <p:nvPr/>
          </p:nvSpPr>
          <p:spPr>
            <a:xfrm>
              <a:off y="2602025" x="1678950"/>
              <a:ext cy="91875" cx="91125"/>
            </a:xfrm>
            <a:custGeom>
              <a:pathLst>
                <a:path w="3645" extrusionOk="0" fill="none" h="3675">
                  <a:moveTo>
                    <a:pt y="1" x="3384"/>
                  </a:moveTo>
                  <a:lnTo>
                    <a:pt y="2450" x="1822"/>
                  </a:lnTo>
                  <a:lnTo>
                    <a:pt y="3674" x="0"/>
                  </a:lnTo>
                  <a:lnTo>
                    <a:pt y="3674" x="261"/>
                  </a:lnTo>
                  <a:lnTo>
                    <a:pt y="2450" x="2083"/>
                  </a:lnTo>
                  <a:lnTo>
                    <a:pt y="2450" x="3384"/>
                  </a:lnTo>
                  <a:lnTo>
                    <a:pt y="2450" x="3645"/>
                  </a:lnTo>
                  <a:lnTo>
                    <a:pt y="1225" x="3645"/>
                  </a:lnTo>
                  <a:lnTo>
                    <a:pt y="1" x="3645"/>
                  </a:lnTo>
                  <a:lnTo>
                    <a:pt y="1" x="3384"/>
                  </a:lnTo>
                  <a:lnTo>
                    <a:pt y="1" x="3384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47" name="Shape 8847"/>
            <p:cNvSpPr/>
            <p:nvPr/>
          </p:nvSpPr>
          <p:spPr>
            <a:xfrm>
              <a:off y="2051000" x="1171350"/>
              <a:ext cy="581675" cx="39075"/>
            </a:xfrm>
            <a:custGeom>
              <a:pathLst>
                <a:path w="1563" extrusionOk="0" fill="none" h="23267">
                  <a:moveTo>
                    <a:pt y="1" x="1"/>
                  </a:moveTo>
                  <a:lnTo>
                    <a:pt y="23266" x="1562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48" name="Shape 8848"/>
            <p:cNvSpPr/>
            <p:nvPr/>
          </p:nvSpPr>
          <p:spPr>
            <a:xfrm>
              <a:off y="2020400" x="1809100"/>
              <a:ext cy="61250" cx="71600"/>
            </a:xfrm>
            <a:custGeom>
              <a:pathLst>
                <a:path w="2864" extrusionOk="0" fill="none" h="2450">
                  <a:moveTo>
                    <a:pt y="1225" x="2864"/>
                  </a:moveTo>
                  <a:lnTo>
                    <a:pt y="1225" x="2864"/>
                  </a:lnTo>
                  <a:lnTo>
                    <a:pt y="0" x="2603"/>
                  </a:lnTo>
                  <a:lnTo>
                    <a:pt y="1225" x="1042"/>
                  </a:lnTo>
                  <a:lnTo>
                    <a:pt y="2449" x="0"/>
                  </a:lnTo>
                  <a:lnTo>
                    <a:pt y="2449" x="1302"/>
                  </a:lnTo>
                  <a:lnTo>
                    <a:pt y="2449" x="2603"/>
                  </a:lnTo>
                  <a:lnTo>
                    <a:pt y="2449" x="2864"/>
                  </a:lnTo>
                  <a:lnTo>
                    <a:pt y="1225" x="2864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49" name="Shape 8849"/>
            <p:cNvSpPr/>
            <p:nvPr/>
          </p:nvSpPr>
          <p:spPr>
            <a:xfrm>
              <a:off y="2448975" x="1171350"/>
              <a:ext cy="61250" cx="104150"/>
            </a:xfrm>
            <a:custGeom>
              <a:pathLst>
                <a:path w="4166" extrusionOk="0" h="2450">
                  <a:moveTo>
                    <a:pt y="2449" x="261"/>
                  </a:moveTo>
                  <a:lnTo>
                    <a:pt y="2449" x="1"/>
                  </a:lnTo>
                  <a:lnTo>
                    <a:pt y="1225" x="1562"/>
                  </a:lnTo>
                  <a:lnTo>
                    <a:pt y="0" x="2343"/>
                  </a:lnTo>
                  <a:lnTo>
                    <a:pt y="0" x="2864"/>
                  </a:lnTo>
                  <a:lnTo>
                    <a:pt y="0" x="3905"/>
                  </a:lnTo>
                  <a:lnTo>
                    <a:pt y="0" x="4166"/>
                  </a:lnTo>
                  <a:lnTo>
                    <a:pt y="1225" x="3905"/>
                  </a:lnTo>
                  <a:lnTo>
                    <a:pt y="1225" x="2864"/>
                  </a:lnTo>
                  <a:lnTo>
                    <a:pt y="2449" x="2343"/>
                  </a:lnTo>
                  <a:lnTo>
                    <a:pt y="2449" x="1562"/>
                  </a:lnTo>
                  <a:lnTo>
                    <a:pt y="2449" x="261"/>
                  </a:lnTo>
                  <a:lnTo>
                    <a:pt y="2449" x="2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50" name="Shape 8850"/>
            <p:cNvSpPr/>
            <p:nvPr/>
          </p:nvSpPr>
          <p:spPr>
            <a:xfrm>
              <a:off y="2448975" x="1171350"/>
              <a:ext cy="61250" cx="104150"/>
            </a:xfrm>
            <a:custGeom>
              <a:pathLst>
                <a:path w="4166" extrusionOk="0" fill="none" h="2450">
                  <a:moveTo>
                    <a:pt y="2449" x="261"/>
                  </a:moveTo>
                  <a:lnTo>
                    <a:pt y="2449" x="1"/>
                  </a:lnTo>
                  <a:lnTo>
                    <a:pt y="1225" x="1562"/>
                  </a:lnTo>
                  <a:lnTo>
                    <a:pt y="0" x="2343"/>
                  </a:lnTo>
                  <a:lnTo>
                    <a:pt y="0" x="2864"/>
                  </a:lnTo>
                  <a:lnTo>
                    <a:pt y="0" x="3905"/>
                  </a:lnTo>
                  <a:lnTo>
                    <a:pt y="0" x="4166"/>
                  </a:lnTo>
                  <a:lnTo>
                    <a:pt y="1225" x="3905"/>
                  </a:lnTo>
                  <a:lnTo>
                    <a:pt y="1225" x="2864"/>
                  </a:lnTo>
                  <a:lnTo>
                    <a:pt y="2449" x="2343"/>
                  </a:lnTo>
                  <a:lnTo>
                    <a:pt y="2449" x="1562"/>
                  </a:lnTo>
                  <a:lnTo>
                    <a:pt y="2449" x="261"/>
                  </a:lnTo>
                  <a:lnTo>
                    <a:pt y="2449" x="261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51" name="Shape 8851"/>
            <p:cNvSpPr/>
            <p:nvPr/>
          </p:nvSpPr>
          <p:spPr>
            <a:xfrm>
              <a:off y="2448975" x="1236425"/>
              <a:ext cy="30625" cx="39075"/>
            </a:xfrm>
            <a:custGeom>
              <a:pathLst>
                <a:path w="1563" extrusionOk="0" fill="none" h="1225">
                  <a:moveTo>
                    <a:pt y="0" x="1563"/>
                  </a:moveTo>
                  <a:lnTo>
                    <a:pt y="1225" x="1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52" name="Shape 8852"/>
            <p:cNvSpPr/>
            <p:nvPr/>
          </p:nvSpPr>
          <p:spPr>
            <a:xfrm>
              <a:off y="2448975" x="1184375"/>
              <a:ext cy="61250" cx="65100"/>
            </a:xfrm>
            <a:custGeom>
              <a:pathLst>
                <a:path w="2604" extrusionOk="0" h="2450">
                  <a:moveTo>
                    <a:pt y="2449" x="0"/>
                  </a:moveTo>
                  <a:lnTo>
                    <a:pt y="2449" x="0"/>
                  </a:lnTo>
                  <a:lnTo>
                    <a:pt y="1225" x="1041"/>
                  </a:lnTo>
                  <a:lnTo>
                    <a:pt y="1225" x="1302"/>
                  </a:lnTo>
                  <a:lnTo>
                    <a:pt y="0" x="1822"/>
                  </a:lnTo>
                  <a:lnTo>
                    <a:pt y="0" x="2343"/>
                  </a:lnTo>
                  <a:lnTo>
                    <a:pt y="0" x="2603"/>
                  </a:lnTo>
                  <a:lnTo>
                    <a:pt y="1225" x="2343"/>
                  </a:lnTo>
                  <a:lnTo>
                    <a:pt y="1225" x="1822"/>
                  </a:lnTo>
                  <a:lnTo>
                    <a:pt y="1225" x="1302"/>
                  </a:lnTo>
                  <a:lnTo>
                    <a:pt y="2449" x="1041"/>
                  </a:lnTo>
                  <a:lnTo>
                    <a:pt y="2449" x="0"/>
                  </a:lnTo>
                  <a:lnTo>
                    <a:pt y="2449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53" name="Shape 8853"/>
            <p:cNvSpPr/>
            <p:nvPr/>
          </p:nvSpPr>
          <p:spPr>
            <a:xfrm>
              <a:off y="2448975" x="1184375"/>
              <a:ext cy="61250" cx="65100"/>
            </a:xfrm>
            <a:custGeom>
              <a:pathLst>
                <a:path w="2604" extrusionOk="0" fill="none" h="2450">
                  <a:moveTo>
                    <a:pt y="2449" x="0"/>
                  </a:moveTo>
                  <a:lnTo>
                    <a:pt y="2449" x="0"/>
                  </a:lnTo>
                  <a:lnTo>
                    <a:pt y="1225" x="1041"/>
                  </a:lnTo>
                  <a:lnTo>
                    <a:pt y="1225" x="1302"/>
                  </a:lnTo>
                  <a:lnTo>
                    <a:pt y="0" x="1822"/>
                  </a:lnTo>
                  <a:lnTo>
                    <a:pt y="0" x="2343"/>
                  </a:lnTo>
                  <a:lnTo>
                    <a:pt y="0" x="2603"/>
                  </a:lnTo>
                  <a:lnTo>
                    <a:pt y="1225" x="2343"/>
                  </a:lnTo>
                  <a:lnTo>
                    <a:pt y="1225" x="1822"/>
                  </a:lnTo>
                  <a:lnTo>
                    <a:pt y="1225" x="1302"/>
                  </a:lnTo>
                  <a:lnTo>
                    <a:pt y="2449" x="1041"/>
                  </a:lnTo>
                  <a:lnTo>
                    <a:pt y="2449" x="0"/>
                  </a:lnTo>
                  <a:lnTo>
                    <a:pt y="2449" x="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54" name="Shape 8854"/>
            <p:cNvSpPr/>
            <p:nvPr/>
          </p:nvSpPr>
          <p:spPr>
            <a:xfrm>
              <a:off y="1744875" x="2238600"/>
              <a:ext cy="398000" cx="97650"/>
            </a:xfrm>
            <a:custGeom>
              <a:pathLst>
                <a:path w="3906" extrusionOk="0" h="15920">
                  <a:moveTo>
                    <a:pt y="1" x="3905"/>
                  </a:moveTo>
                  <a:lnTo>
                    <a:pt y="1225" x="2604"/>
                  </a:lnTo>
                  <a:lnTo>
                    <a:pt y="2450" x="1042"/>
                  </a:lnTo>
                  <a:lnTo>
                    <a:pt y="6123" x="0"/>
                  </a:lnTo>
                  <a:lnTo>
                    <a:pt y="6123" x="0"/>
                  </a:lnTo>
                  <a:lnTo>
                    <a:pt y="15919" x="781"/>
                  </a:lnTo>
                  <a:lnTo>
                    <a:pt y="15919" x="781"/>
                  </a:lnTo>
                  <a:lnTo>
                    <a:pt y="15919" x="781"/>
                  </a:lnTo>
                  <a:lnTo>
                    <a:pt y="14695" x="1823"/>
                  </a:lnTo>
                  <a:lnTo>
                    <a:pt y="13470" x="2864"/>
                  </a:lnTo>
                  <a:lnTo>
                    <a:pt y="13470" x="3124"/>
                  </a:lnTo>
                  <a:lnTo>
                    <a:pt y="13470" x="3124"/>
                  </a:lnTo>
                  <a:lnTo>
                    <a:pt y="1" x="390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55" name="Shape 8855"/>
            <p:cNvSpPr/>
            <p:nvPr/>
          </p:nvSpPr>
          <p:spPr>
            <a:xfrm>
              <a:off y="1438775" x="2583500"/>
              <a:ext cy="857150" cx="175725"/>
            </a:xfrm>
            <a:custGeom>
              <a:pathLst>
                <a:path w="7029" extrusionOk="0" h="34286">
                  <a:moveTo>
                    <a:pt y="0" x="7029"/>
                  </a:moveTo>
                  <a:lnTo>
                    <a:pt y="29388" x="6248"/>
                  </a:lnTo>
                  <a:lnTo>
                    <a:pt y="30612" x="5988"/>
                  </a:lnTo>
                  <a:lnTo>
                    <a:pt y="30612" x="5727"/>
                  </a:lnTo>
                  <a:lnTo>
                    <a:pt y="33061" x="4165"/>
                  </a:lnTo>
                  <a:lnTo>
                    <a:pt y="34286" x="2604"/>
                  </a:lnTo>
                  <a:lnTo>
                    <a:pt y="34286" x="2604"/>
                  </a:lnTo>
                  <a:lnTo>
                    <a:pt y="34286" x="2604"/>
                  </a:lnTo>
                  <a:lnTo>
                    <a:pt y="7347" x="1"/>
                  </a:lnTo>
                  <a:lnTo>
                    <a:pt y="2449" x="3645"/>
                  </a:lnTo>
                  <a:lnTo>
                    <a:pt y="0" x="7029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56" name="Shape 8856"/>
            <p:cNvSpPr/>
            <p:nvPr/>
          </p:nvSpPr>
          <p:spPr>
            <a:xfrm>
              <a:off y="1071425" x="2186550"/>
              <a:ext cy="949000" cx="780925"/>
            </a:xfrm>
            <a:custGeom>
              <a:pathLst>
                <a:path w="31237" extrusionOk="0" h="37960">
                  <a:moveTo>
                    <a:pt y="28163" x="23948"/>
                  </a:moveTo>
                  <a:lnTo>
                    <a:pt y="29388" x="23167"/>
                  </a:lnTo>
                  <a:lnTo>
                    <a:pt y="29388" x="22386"/>
                  </a:lnTo>
                  <a:lnTo>
                    <a:pt y="29388" x="22386"/>
                  </a:lnTo>
                  <a:lnTo>
                    <a:pt y="29388" x="22126"/>
                  </a:lnTo>
                  <a:lnTo>
                    <a:pt y="28163" x="22126"/>
                  </a:lnTo>
                  <a:lnTo>
                    <a:pt y="28163" x="22126"/>
                  </a:lnTo>
                  <a:lnTo>
                    <a:pt y="25714" x="23427"/>
                  </a:lnTo>
                  <a:lnTo>
                    <a:pt y="24490" x="24208"/>
                  </a:lnTo>
                  <a:lnTo>
                    <a:pt y="17143" x="24469"/>
                  </a:lnTo>
                  <a:lnTo>
                    <a:pt y="20816" x="20824"/>
                  </a:lnTo>
                  <a:lnTo>
                    <a:pt y="23265" x="17440"/>
                  </a:lnTo>
                  <a:lnTo>
                    <a:pt y="37959" x="1041"/>
                  </a:lnTo>
                  <a:lnTo>
                    <a:pt y="37959" x="781"/>
                  </a:lnTo>
                  <a:lnTo>
                    <a:pt y="36735" x="781"/>
                  </a:lnTo>
                  <a:lnTo>
                    <a:pt y="18367" x="0"/>
                  </a:lnTo>
                  <a:lnTo>
                    <a:pt y="17143" x="0"/>
                  </a:lnTo>
                  <a:lnTo>
                    <a:pt y="17143" x="260"/>
                  </a:lnTo>
                  <a:lnTo>
                    <a:pt y="15919" x="2082"/>
                  </a:lnTo>
                  <a:lnTo>
                    <a:pt y="15919" x="2603"/>
                  </a:lnTo>
                  <a:lnTo>
                    <a:pt y="15919" x="3124"/>
                  </a:lnTo>
                  <a:lnTo>
                    <a:pt y="22041" x="5466"/>
                  </a:lnTo>
                  <a:lnTo>
                    <a:pt y="22041" x="5727"/>
                  </a:lnTo>
                  <a:lnTo>
                    <a:pt y="20816" x="6247"/>
                  </a:lnTo>
                  <a:lnTo>
                    <a:pt y="4898" x="18482"/>
                  </a:lnTo>
                  <a:lnTo>
                    <a:pt y="2449" x="20043"/>
                  </a:lnTo>
                  <a:lnTo>
                    <a:pt y="1225" x="21866"/>
                  </a:lnTo>
                  <a:lnTo>
                    <a:pt y="0" x="23427"/>
                  </a:lnTo>
                  <a:lnTo>
                    <a:pt y="2449" x="25250"/>
                  </a:lnTo>
                  <a:lnTo>
                    <a:pt y="0" x="28113"/>
                  </a:lnTo>
                  <a:lnTo>
                    <a:pt y="0" x="30195"/>
                  </a:lnTo>
                  <a:lnTo>
                    <a:pt y="0" x="30716"/>
                  </a:lnTo>
                  <a:lnTo>
                    <a:pt y="1225" x="31236"/>
                  </a:lnTo>
                  <a:lnTo>
                    <a:pt y="1225" x="31236"/>
                  </a:lnTo>
                  <a:lnTo>
                    <a:pt y="1225" x="31236"/>
                  </a:lnTo>
                  <a:lnTo>
                    <a:pt y="1225" x="31236"/>
                  </a:lnTo>
                  <a:lnTo>
                    <a:pt y="2449" x="31236"/>
                  </a:lnTo>
                  <a:lnTo>
                    <a:pt y="3674" x="30976"/>
                  </a:lnTo>
                  <a:lnTo>
                    <a:pt y="4898" x="30456"/>
                  </a:lnTo>
                  <a:lnTo>
                    <a:pt y="4898" x="30195"/>
                  </a:lnTo>
                  <a:lnTo>
                    <a:pt y="6123" x="29935"/>
                  </a:lnTo>
                  <a:lnTo>
                    <a:pt y="6123" x="29935"/>
                  </a:lnTo>
                  <a:lnTo>
                    <a:pt y="6123" x="29935"/>
                  </a:lnTo>
                  <a:lnTo>
                    <a:pt y="6123" x="29935"/>
                  </a:lnTo>
                  <a:lnTo>
                    <a:pt y="7347" x="30195"/>
                  </a:lnTo>
                  <a:lnTo>
                    <a:pt y="8572" x="29935"/>
                  </a:lnTo>
                  <a:lnTo>
                    <a:pt y="9796" x="29935"/>
                  </a:lnTo>
                  <a:lnTo>
                    <a:pt y="11021" x="29935"/>
                  </a:lnTo>
                  <a:lnTo>
                    <a:pt y="11021" x="29414"/>
                  </a:lnTo>
                  <a:lnTo>
                    <a:pt y="13470" x="27592"/>
                  </a:lnTo>
                  <a:lnTo>
                    <a:pt y="15919" x="25250"/>
                  </a:lnTo>
                  <a:lnTo>
                    <a:pt y="24490" x="24729"/>
                  </a:lnTo>
                  <a:lnTo>
                    <a:pt y="24490" x="25250"/>
                  </a:lnTo>
                  <a:lnTo>
                    <a:pt y="24490" x="25770"/>
                  </a:lnTo>
                  <a:lnTo>
                    <a:pt y="25714" x="25770"/>
                  </a:lnTo>
                  <a:lnTo>
                    <a:pt y="25714" x="25770"/>
                  </a:lnTo>
                  <a:lnTo>
                    <a:pt y="26939" x="25250"/>
                  </a:lnTo>
                  <a:lnTo>
                    <a:pt y="28163" x="24989"/>
                  </a:lnTo>
                  <a:lnTo>
                    <a:pt y="28163" x="24989"/>
                  </a:lnTo>
                  <a:lnTo>
                    <a:pt y="29388" x="24469"/>
                  </a:lnTo>
                  <a:lnTo>
                    <a:pt y="29388" x="24208"/>
                  </a:lnTo>
                  <a:lnTo>
                    <a:pt y="28163" x="239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57" name="Shape 8857"/>
            <p:cNvSpPr/>
            <p:nvPr/>
          </p:nvSpPr>
          <p:spPr>
            <a:xfrm>
              <a:off y="1071425" x="2186550"/>
              <a:ext cy="949000" cx="780925"/>
            </a:xfrm>
            <a:custGeom>
              <a:pathLst>
                <a:path w="31237" extrusionOk="0" fill="none" h="37960">
                  <a:moveTo>
                    <a:pt y="28163" x="23948"/>
                  </a:moveTo>
                  <a:lnTo>
                    <a:pt y="29388" x="23167"/>
                  </a:lnTo>
                  <a:lnTo>
                    <a:pt y="29388" x="22386"/>
                  </a:lnTo>
                  <a:lnTo>
                    <a:pt y="29388" x="22386"/>
                  </a:lnTo>
                  <a:lnTo>
                    <a:pt y="29388" x="22126"/>
                  </a:lnTo>
                  <a:lnTo>
                    <a:pt y="28163" x="22126"/>
                  </a:lnTo>
                  <a:lnTo>
                    <a:pt y="28163" x="22126"/>
                  </a:lnTo>
                  <a:lnTo>
                    <a:pt y="25714" x="23427"/>
                  </a:lnTo>
                  <a:lnTo>
                    <a:pt y="24490" x="24208"/>
                  </a:lnTo>
                  <a:lnTo>
                    <a:pt y="17143" x="24469"/>
                  </a:lnTo>
                  <a:lnTo>
                    <a:pt y="20816" x="20824"/>
                  </a:lnTo>
                  <a:lnTo>
                    <a:pt y="23265" x="17440"/>
                  </a:lnTo>
                  <a:lnTo>
                    <a:pt y="37959" x="1041"/>
                  </a:lnTo>
                  <a:lnTo>
                    <a:pt y="37959" x="781"/>
                  </a:lnTo>
                  <a:lnTo>
                    <a:pt y="36735" x="781"/>
                  </a:lnTo>
                  <a:lnTo>
                    <a:pt y="18367" x="0"/>
                  </a:lnTo>
                  <a:lnTo>
                    <a:pt y="17143" x="0"/>
                  </a:lnTo>
                  <a:lnTo>
                    <a:pt y="17143" x="260"/>
                  </a:lnTo>
                  <a:lnTo>
                    <a:pt y="15919" x="2082"/>
                  </a:lnTo>
                  <a:lnTo>
                    <a:pt y="15919" x="2603"/>
                  </a:lnTo>
                  <a:lnTo>
                    <a:pt y="15919" x="3124"/>
                  </a:lnTo>
                  <a:lnTo>
                    <a:pt y="22041" x="5466"/>
                  </a:lnTo>
                  <a:lnTo>
                    <a:pt y="22041" x="5727"/>
                  </a:lnTo>
                  <a:lnTo>
                    <a:pt y="20816" x="6247"/>
                  </a:lnTo>
                  <a:lnTo>
                    <a:pt y="4898" x="18482"/>
                  </a:lnTo>
                  <a:lnTo>
                    <a:pt y="2449" x="20043"/>
                  </a:lnTo>
                  <a:lnTo>
                    <a:pt y="1225" x="21866"/>
                  </a:lnTo>
                  <a:lnTo>
                    <a:pt y="0" x="23427"/>
                  </a:lnTo>
                  <a:lnTo>
                    <a:pt y="2449" x="25250"/>
                  </a:lnTo>
                  <a:lnTo>
                    <a:pt y="0" x="28113"/>
                  </a:lnTo>
                  <a:lnTo>
                    <a:pt y="0" x="30195"/>
                  </a:lnTo>
                  <a:lnTo>
                    <a:pt y="0" x="30716"/>
                  </a:lnTo>
                  <a:lnTo>
                    <a:pt y="1225" x="31236"/>
                  </a:lnTo>
                  <a:lnTo>
                    <a:pt y="1225" x="31236"/>
                  </a:lnTo>
                  <a:lnTo>
                    <a:pt y="1225" x="31236"/>
                  </a:lnTo>
                  <a:lnTo>
                    <a:pt y="1225" x="31236"/>
                  </a:lnTo>
                  <a:lnTo>
                    <a:pt y="2449" x="31236"/>
                  </a:lnTo>
                  <a:lnTo>
                    <a:pt y="3674" x="30976"/>
                  </a:lnTo>
                  <a:lnTo>
                    <a:pt y="4898" x="30456"/>
                  </a:lnTo>
                  <a:lnTo>
                    <a:pt y="4898" x="30195"/>
                  </a:lnTo>
                  <a:lnTo>
                    <a:pt y="6123" x="29935"/>
                  </a:lnTo>
                  <a:lnTo>
                    <a:pt y="6123" x="29935"/>
                  </a:lnTo>
                  <a:lnTo>
                    <a:pt y="6123" x="29935"/>
                  </a:lnTo>
                  <a:lnTo>
                    <a:pt y="6123" x="29935"/>
                  </a:lnTo>
                  <a:lnTo>
                    <a:pt y="7347" x="30195"/>
                  </a:lnTo>
                  <a:lnTo>
                    <a:pt y="8572" x="29935"/>
                  </a:lnTo>
                  <a:lnTo>
                    <a:pt y="9796" x="29935"/>
                  </a:lnTo>
                  <a:lnTo>
                    <a:pt y="11021" x="29935"/>
                  </a:lnTo>
                  <a:lnTo>
                    <a:pt y="11021" x="29414"/>
                  </a:lnTo>
                  <a:lnTo>
                    <a:pt y="13470" x="27592"/>
                  </a:lnTo>
                  <a:lnTo>
                    <a:pt y="15919" x="25250"/>
                  </a:lnTo>
                  <a:lnTo>
                    <a:pt y="24490" x="24729"/>
                  </a:lnTo>
                  <a:lnTo>
                    <a:pt y="24490" x="25250"/>
                  </a:lnTo>
                  <a:lnTo>
                    <a:pt y="24490" x="25770"/>
                  </a:lnTo>
                  <a:lnTo>
                    <a:pt y="25714" x="25770"/>
                  </a:lnTo>
                  <a:lnTo>
                    <a:pt y="25714" x="25770"/>
                  </a:lnTo>
                  <a:lnTo>
                    <a:pt y="26939" x="25250"/>
                  </a:lnTo>
                  <a:lnTo>
                    <a:pt y="28163" x="24989"/>
                  </a:lnTo>
                  <a:lnTo>
                    <a:pt y="28163" x="24989"/>
                  </a:lnTo>
                  <a:lnTo>
                    <a:pt y="29388" x="24469"/>
                  </a:lnTo>
                  <a:lnTo>
                    <a:pt y="29388" x="24208"/>
                  </a:lnTo>
                  <a:lnTo>
                    <a:pt y="28163" x="23948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58" name="Shape 8858"/>
            <p:cNvSpPr/>
            <p:nvPr/>
          </p:nvSpPr>
          <p:spPr>
            <a:xfrm>
              <a:off y="122425" x="2550975"/>
              <a:ext cy="1408200" cx="214775"/>
            </a:xfrm>
            <a:custGeom>
              <a:pathLst>
                <a:path w="8591" extrusionOk="0" h="56328">
                  <a:moveTo>
                    <a:pt y="56327" x="1041"/>
                  </a:moveTo>
                  <a:lnTo>
                    <a:pt y="3674" x="0"/>
                  </a:lnTo>
                  <a:lnTo>
                    <a:pt y="2450" x="0"/>
                  </a:lnTo>
                  <a:lnTo>
                    <a:pt y="2450" x="260"/>
                  </a:lnTo>
                  <a:lnTo>
                    <a:pt y="1225" x="1822"/>
                  </a:lnTo>
                  <a:lnTo>
                    <a:pt y="1" x="3644"/>
                  </a:lnTo>
                  <a:lnTo>
                    <a:pt y="1225" x="3905"/>
                  </a:lnTo>
                  <a:lnTo>
                    <a:pt y="2450" x="4165"/>
                  </a:lnTo>
                  <a:lnTo>
                    <a:pt y="40409" x="7809"/>
                  </a:lnTo>
                  <a:lnTo>
                    <a:pt y="47756" x="8590"/>
                  </a:lnTo>
                  <a:lnTo>
                    <a:pt y="50205" x="8330"/>
                  </a:lnTo>
                  <a:lnTo>
                    <a:pt y="51430" x="7549"/>
                  </a:lnTo>
                  <a:lnTo>
                    <a:pt y="52654" x="6768"/>
                  </a:lnTo>
                  <a:lnTo>
                    <a:pt y="53879" x="5466"/>
                  </a:lnTo>
                  <a:lnTo>
                    <a:pt y="55103" x="3124"/>
                  </a:lnTo>
                  <a:lnTo>
                    <a:pt y="56327" x="104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8859" name="Shape 8859"/>
            <p:cNvSpPr/>
            <p:nvPr/>
          </p:nvSpPr>
          <p:spPr>
            <a:xfrm>
              <a:off y="1285700" x="2219075"/>
              <a:ext cy="551050" cx="117175"/>
            </a:xfrm>
            <a:custGeom>
              <a:pathLst>
                <a:path w="4687" extrusionOk="0" h="22042">
                  <a:moveTo>
                    <a:pt y="18368" x="4686"/>
                  </a:moveTo>
                  <a:lnTo>
                    <a:pt y="1225" x="2604"/>
                  </a:lnTo>
                  <a:lnTo>
                    <a:pt y="1" x="2343"/>
                  </a:lnTo>
                  <a:lnTo>
                    <a:pt y="1" x="2343"/>
                  </a:lnTo>
                  <a:lnTo>
                    <a:pt y="1225" x="1042"/>
                  </a:lnTo>
                  <a:lnTo>
                    <a:pt y="1225" x="1"/>
                  </a:lnTo>
                  <a:lnTo>
                    <a:pt y="2450" x="1"/>
                  </a:lnTo>
                  <a:lnTo>
                    <a:pt y="2450" x="1"/>
                  </a:lnTo>
                  <a:lnTo>
                    <a:pt y="18368" x="521"/>
                  </a:lnTo>
                  <a:lnTo>
                    <a:pt y="20817" x="521"/>
                  </a:lnTo>
                  <a:lnTo>
                    <a:pt y="22041" x="1823"/>
                  </a:lnTo>
                  <a:lnTo>
                    <a:pt y="20817" x="3385"/>
                  </a:lnTo>
                  <a:lnTo>
                    <a:pt y="18368" x="4686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</p:spTree>
  </p:cSld>
  <p:clrMapOvr>
    <a:masterClrMapping/>
  </p:clrMapOvr>
  <p:transition spd="slow">
    <p:cut/>
  </p:transition>
</p:sld>
</file>

<file path=ppt/slides/slide6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8863" name="Shape 8863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8864" name="Shape 8864"/>
          <p:cNvSpPr/>
          <p:nvPr/>
        </p:nvSpPr>
        <p:spPr>
          <a:xfrm>
            <a:off y="185736" x="1779586"/>
            <a:ext cy="522286" cx="756285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SPIN: DRIFT, OR WEATHERCOCK?</a:t>
            </a:r>
          </a:p>
        </p:txBody>
      </p:sp>
      <p:sp>
        <p:nvSpPr>
          <p:cNvPr id="8865" name="Shape 8865"/>
          <p:cNvSpPr/>
          <p:nvPr/>
        </p:nvSpPr>
        <p:spPr>
          <a:xfrm>
            <a:off y="3100386" x="4660900"/>
            <a:ext cy="46036" cx="3174"/>
          </a:xfrm>
          <a:prstGeom prst="rect">
            <a:avLst/>
          </a:prstGeom>
          <a:solidFill>
            <a:srgbClr val="C3C3C2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grpSp>
        <p:nvGrpSpPr>
          <p:cNvPr id="8866" name="Shape 8866"/>
          <p:cNvGrpSpPr/>
          <p:nvPr/>
        </p:nvGrpSpPr>
        <p:grpSpPr>
          <a:xfrm>
            <a:off y="1762124" x="439737"/>
            <a:ext cy="3205162" cx="1724025"/>
            <a:chOff y="2057399" x="533400"/>
            <a:chExt cy="3740150" cx="2133600"/>
          </a:xfrm>
        </p:grpSpPr>
        <p:grpSp>
          <p:nvGrpSpPr>
            <p:cNvPr id="8867" name="Shape 8867"/>
            <p:cNvGrpSpPr/>
            <p:nvPr/>
          </p:nvGrpSpPr>
          <p:grpSpPr>
            <a:xfrm>
              <a:off y="2057399" x="533400"/>
              <a:ext cy="2590800" cx="1941511"/>
              <a:chOff y="1600199" x="304800"/>
              <a:chExt cy="3433762" cx="2573336"/>
            </a:xfrm>
          </p:grpSpPr>
          <p:grpSp>
            <p:nvGrpSpPr>
              <p:cNvPr id="8868" name="Shape 8868"/>
              <p:cNvGrpSpPr/>
              <p:nvPr/>
            </p:nvGrpSpPr>
            <p:grpSpPr>
              <a:xfrm>
                <a:off y="3563937" x="1163637"/>
                <a:ext cy="1266824" cx="701673"/>
                <a:chOff y="4108450" x="1403350"/>
                <a:chExt cy="1266824" cx="701673"/>
              </a:xfrm>
            </p:grpSpPr>
            <p:sp>
              <p:nvSpPr>
                <p:cNvPr id="8869" name="Shape 8869"/>
                <p:cNvSpPr/>
                <p:nvPr/>
              </p:nvSpPr>
              <p:spPr>
                <a:xfrm>
                  <a:off y="4108450" x="1403350"/>
                  <a:ext cy="560386" cx="485775"/>
                </a:xfrm>
                <a:custGeom>
                  <a:pathLst>
                    <a:path w="306" extrusionOk="0" h="353">
                      <a:moveTo>
                        <a:pt y="353" x="306"/>
                      </a:moveTo>
                      <a:lnTo>
                        <a:pt y="170" x="304"/>
                      </a:lnTo>
                      <a:lnTo>
                        <a:pt y="0" x="13"/>
                      </a:lnTo>
                      <a:lnTo>
                        <a:pt y="145" x="0"/>
                      </a:lnTo>
                      <a:lnTo>
                        <a:pt y="353" x="306"/>
                      </a:lnTo>
                      <a:close/>
                    </a:path>
                  </a:pathLst>
                </a:custGeom>
                <a:solidFill>
                  <a:srgbClr val="DFDFDE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70" name="Shape 8870"/>
                <p:cNvSpPr/>
                <p:nvPr/>
              </p:nvSpPr>
              <p:spPr>
                <a:xfrm>
                  <a:off y="4108450" x="1403350"/>
                  <a:ext cy="560386" cx="485775"/>
                </a:xfrm>
                <a:custGeom>
                  <a:pathLst>
                    <a:path w="306" extrusionOk="0" h="353">
                      <a:moveTo>
                        <a:pt y="353" x="306"/>
                      </a:moveTo>
                      <a:lnTo>
                        <a:pt y="170" x="304"/>
                      </a:lnTo>
                      <a:lnTo>
                        <a:pt y="0" x="13"/>
                      </a:lnTo>
                      <a:lnTo>
                        <a:pt y="145" x="0"/>
                      </a:lnTo>
                      <a:lnTo>
                        <a:pt y="353" x="306"/>
                      </a:lnTo>
                      <a:close/>
                    </a:path>
                  </a:pathLst>
                </a:custGeom>
                <a:noFill/>
                <a:ln w="9525" cap="rnd">
                  <a:solidFill>
                    <a:srgbClr val="1F1A17"/>
                  </a:solidFill>
                  <a:prstDash val="solid"/>
                  <a:miter/>
                  <a:headEnd w="med" len="med" type="none"/>
                  <a:tailEnd w="med" len="med" type="none"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71" name="Shape 8871"/>
                <p:cNvSpPr/>
                <p:nvPr/>
              </p:nvSpPr>
              <p:spPr>
                <a:xfrm>
                  <a:off y="4197350" x="1893886"/>
                  <a:ext cy="1138237" cx="1586"/>
                </a:xfrm>
                <a:custGeom>
                  <a:pathLst>
                    <a:path w="1" extrusionOk="0" h="717">
                      <a:moveTo>
                        <a:pt y="3" x="1"/>
                      </a:moveTo>
                      <a:lnTo>
                        <a:pt y="717" x="1"/>
                      </a:lnTo>
                      <a:lnTo>
                        <a:pt y="714" x="1"/>
                      </a:lnTo>
                      <a:lnTo>
                        <a:pt y="711" x="1"/>
                      </a:lnTo>
                      <a:lnTo>
                        <a:pt y="0" x="0"/>
                      </a:lnTo>
                      <a:lnTo>
                        <a:pt y="3" x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72" name="Shape 8872"/>
                <p:cNvSpPr/>
                <p:nvPr/>
              </p:nvSpPr>
              <p:spPr>
                <a:xfrm>
                  <a:off y="4197350" x="1893886"/>
                  <a:ext cy="1139825" cx="3175"/>
                </a:xfrm>
                <a:custGeom>
                  <a:pathLst>
                    <a:path w="2" extrusionOk="0" h="718">
                      <a:moveTo>
                        <a:pt y="4" x="2"/>
                      </a:moveTo>
                      <a:lnTo>
                        <a:pt y="718" x="2"/>
                      </a:lnTo>
                      <a:lnTo>
                        <a:pt y="716" x="1"/>
                      </a:lnTo>
                      <a:lnTo>
                        <a:pt y="711" x="1"/>
                      </a:lnTo>
                      <a:lnTo>
                        <a:pt y="0" x="0"/>
                      </a:lnTo>
                      <a:lnTo>
                        <a:pt y="4" x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73" name="Shape 8873"/>
                <p:cNvSpPr/>
                <p:nvPr/>
              </p:nvSpPr>
              <p:spPr>
                <a:xfrm>
                  <a:off y="4202112" x="1895475"/>
                  <a:ext cy="1139825" cx="4761"/>
                </a:xfrm>
                <a:custGeom>
                  <a:pathLst>
                    <a:path w="3" extrusionOk="0" h="718">
                      <a:moveTo>
                        <a:pt y="714" x="0"/>
                      </a:moveTo>
                      <a:lnTo>
                        <a:pt y="0" x="0"/>
                      </a:lnTo>
                      <a:lnTo>
                        <a:pt y="3" x="3"/>
                      </a:lnTo>
                      <a:lnTo>
                        <a:pt y="718" x="3"/>
                      </a:lnTo>
                      <a:lnTo>
                        <a:pt y="715" x="1"/>
                      </a:lnTo>
                      <a:lnTo>
                        <a:pt y="714" x="0"/>
                      </a:lnTo>
                      <a:close/>
                    </a:path>
                  </a:pathLst>
                </a:custGeom>
                <a:solidFill>
                  <a:srgbClr val="F6F6F6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74" name="Shape 8874"/>
                <p:cNvSpPr/>
                <p:nvPr/>
              </p:nvSpPr>
              <p:spPr>
                <a:xfrm>
                  <a:off y="4203700" x="1897061"/>
                  <a:ext cy="1139825" cx="4761"/>
                </a:xfrm>
                <a:custGeom>
                  <a:pathLst>
                    <a:path w="3" extrusionOk="0" h="718">
                      <a:moveTo>
                        <a:pt y="714" x="0"/>
                      </a:moveTo>
                      <a:lnTo>
                        <a:pt y="0" x="0"/>
                      </a:lnTo>
                      <a:lnTo>
                        <a:pt y="4" x="3"/>
                      </a:lnTo>
                      <a:lnTo>
                        <a:pt y="718" x="3"/>
                      </a:lnTo>
                      <a:lnTo>
                        <a:pt y="716" x="2"/>
                      </a:lnTo>
                      <a:lnTo>
                        <a:pt y="714" x="0"/>
                      </a:lnTo>
                      <a:close/>
                    </a:path>
                  </a:pathLst>
                </a:custGeom>
                <a:solidFill>
                  <a:srgbClr val="EBEBEA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75" name="Shape 8875"/>
                <p:cNvSpPr/>
                <p:nvPr/>
              </p:nvSpPr>
              <p:spPr>
                <a:xfrm>
                  <a:off y="4206875" x="1900236"/>
                  <a:ext cy="1136650" cx="3175"/>
                </a:xfrm>
                <a:custGeom>
                  <a:pathLst>
                    <a:path w="2" extrusionOk="0" h="716">
                      <a:moveTo>
                        <a:pt y="715" x="0"/>
                      </a:moveTo>
                      <a:lnTo>
                        <a:pt y="0" x="0"/>
                      </a:lnTo>
                      <a:lnTo>
                        <a:pt y="4" x="2"/>
                      </a:lnTo>
                      <a:lnTo>
                        <a:pt y="716" x="2"/>
                      </a:lnTo>
                      <a:lnTo>
                        <a:pt y="715" x="1"/>
                      </a:lnTo>
                      <a:lnTo>
                        <a:pt y="715" x="0"/>
                      </a:lnTo>
                      <a:close/>
                    </a:path>
                  </a:pathLst>
                </a:custGeom>
                <a:solidFill>
                  <a:srgbClr val="E0E0E0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76" name="Shape 8876"/>
                <p:cNvSpPr/>
                <p:nvPr/>
              </p:nvSpPr>
              <p:spPr>
                <a:xfrm>
                  <a:off y="4210050" x="1901825"/>
                  <a:ext cy="1136650" cx="4761"/>
                </a:xfrm>
                <a:custGeom>
                  <a:pathLst>
                    <a:path w="3" extrusionOk="0" h="716">
                      <a:moveTo>
                        <a:pt y="714" x="0"/>
                      </a:moveTo>
                      <a:lnTo>
                        <a:pt y="0" x="0"/>
                      </a:lnTo>
                      <a:lnTo>
                        <a:pt y="3" x="3"/>
                      </a:lnTo>
                      <a:lnTo>
                        <a:pt y="716" x="3"/>
                      </a:lnTo>
                      <a:lnTo>
                        <a:pt y="714" x="1"/>
                      </a:lnTo>
                      <a:lnTo>
                        <a:pt y="714" x="0"/>
                      </a:lnTo>
                      <a:close/>
                    </a:path>
                  </a:pathLst>
                </a:custGeom>
                <a:solidFill>
                  <a:srgbClr val="D4D3D3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77" name="Shape 8877"/>
                <p:cNvSpPr/>
                <p:nvPr/>
              </p:nvSpPr>
              <p:spPr>
                <a:xfrm>
                  <a:off y="4213225" x="1903411"/>
                  <a:ext cy="1135062" cx="4761"/>
                </a:xfrm>
                <a:custGeom>
                  <a:pathLst>
                    <a:path w="3" extrusionOk="0" h="715">
                      <a:moveTo>
                        <a:pt y="712" x="0"/>
                      </a:moveTo>
                      <a:lnTo>
                        <a:pt y="0" x="0"/>
                      </a:lnTo>
                      <a:lnTo>
                        <a:pt y="4" x="3"/>
                      </a:lnTo>
                      <a:lnTo>
                        <a:pt y="715" x="3"/>
                      </a:lnTo>
                      <a:lnTo>
                        <a:pt y="714" x="2"/>
                      </a:lnTo>
                      <a:lnTo>
                        <a:pt y="712" x="0"/>
                      </a:lnTo>
                      <a:close/>
                    </a:path>
                  </a:pathLst>
                </a:custGeom>
                <a:solidFill>
                  <a:srgbClr val="CBCBCA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78" name="Shape 8878"/>
                <p:cNvSpPr/>
                <p:nvPr/>
              </p:nvSpPr>
              <p:spPr>
                <a:xfrm>
                  <a:off y="4214812" x="1906586"/>
                  <a:ext cy="1133475" cx="3175"/>
                </a:xfrm>
                <a:custGeom>
                  <a:pathLst>
                    <a:path w="2" extrusionOk="0" h="714">
                      <a:moveTo>
                        <a:pt y="713" x="0"/>
                      </a:moveTo>
                      <a:lnTo>
                        <a:pt y="0" x="0"/>
                      </a:lnTo>
                      <a:lnTo>
                        <a:pt y="4" x="2"/>
                      </a:lnTo>
                      <a:lnTo>
                        <a:pt y="714" x="2"/>
                      </a:lnTo>
                      <a:lnTo>
                        <a:pt y="714" x="1"/>
                      </a:lnTo>
                      <a:lnTo>
                        <a:pt y="713" x="0"/>
                      </a:lnTo>
                      <a:close/>
                    </a:path>
                  </a:pathLst>
                </a:custGeom>
                <a:solidFill>
                  <a:srgbClr val="C3C3C2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79" name="Shape 8879"/>
                <p:cNvSpPr/>
                <p:nvPr/>
              </p:nvSpPr>
              <p:spPr>
                <a:xfrm>
                  <a:off y="4219575" x="1908175"/>
                  <a:ext cy="1131887" cx="4761"/>
                </a:xfrm>
                <a:custGeom>
                  <a:pathLst>
                    <a:path w="3" extrusionOk="0" h="713">
                      <a:moveTo>
                        <a:pt y="711" x="0"/>
                      </a:moveTo>
                      <a:lnTo>
                        <a:pt y="0" x="0"/>
                      </a:lnTo>
                      <a:lnTo>
                        <a:pt y="3" x="3"/>
                      </a:lnTo>
                      <a:lnTo>
                        <a:pt y="3" x="3"/>
                      </a:lnTo>
                      <a:lnTo>
                        <a:pt y="713" x="3"/>
                      </a:lnTo>
                      <a:lnTo>
                        <a:pt y="711" x="1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BBBBBA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80" name="Shape 8880"/>
                <p:cNvSpPr/>
                <p:nvPr/>
              </p:nvSpPr>
              <p:spPr>
                <a:xfrm>
                  <a:off y="4221162" x="1909761"/>
                  <a:ext cy="1131887" cx="4761"/>
                </a:xfrm>
                <a:custGeom>
                  <a:pathLst>
                    <a:path w="3" extrusionOk="0" h="713">
                      <a:moveTo>
                        <a:pt y="710" x="0"/>
                      </a:moveTo>
                      <a:lnTo>
                        <a:pt y="0" x="0"/>
                      </a:lnTo>
                      <a:lnTo>
                        <a:pt y="2" x="2"/>
                      </a:lnTo>
                      <a:lnTo>
                        <a:pt y="2" x="3"/>
                      </a:lnTo>
                      <a:lnTo>
                        <a:pt y="713" x="3"/>
                      </a:lnTo>
                      <a:lnTo>
                        <a:pt y="712" x="2"/>
                      </a:lnTo>
                      <a:lnTo>
                        <a:pt y="710" x="0"/>
                      </a:lnTo>
                      <a:close/>
                    </a:path>
                  </a:pathLst>
                </a:custGeom>
                <a:solidFill>
                  <a:srgbClr val="B2B1B1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81" name="Shape 8881"/>
                <p:cNvSpPr/>
                <p:nvPr/>
              </p:nvSpPr>
              <p:spPr>
                <a:xfrm>
                  <a:off y="4224337" x="1912936"/>
                  <a:ext cy="1128712" cx="4761"/>
                </a:xfrm>
                <a:custGeom>
                  <a:pathLst>
                    <a:path w="3" extrusionOk="0" h="711">
                      <a:moveTo>
                        <a:pt y="710" x="0"/>
                      </a:moveTo>
                      <a:lnTo>
                        <a:pt y="0" x="0"/>
                      </a:lnTo>
                      <a:lnTo>
                        <a:pt y="1" x="3"/>
                      </a:lnTo>
                      <a:lnTo>
                        <a:pt y="711" x="3"/>
                      </a:lnTo>
                      <a:lnTo>
                        <a:pt y="711" x="1"/>
                      </a:lnTo>
                      <a:lnTo>
                        <a:pt y="710" x="0"/>
                      </a:lnTo>
                      <a:close/>
                    </a:path>
                  </a:pathLst>
                </a:custGeom>
                <a:solidFill>
                  <a:srgbClr val="ABAAA9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82" name="Shape 8882"/>
                <p:cNvSpPr/>
                <p:nvPr/>
              </p:nvSpPr>
              <p:spPr>
                <a:xfrm>
                  <a:off y="4224337" x="1914525"/>
                  <a:ext cy="1130300" cx="4761"/>
                </a:xfrm>
                <a:custGeom>
                  <a:pathLst>
                    <a:path w="3" extrusionOk="0" h="712">
                      <a:moveTo>
                        <a:pt y="711" x="0"/>
                      </a:moveTo>
                      <a:lnTo>
                        <a:pt y="0" x="0"/>
                      </a:lnTo>
                      <a:lnTo>
                        <a:pt y="1" x="3"/>
                      </a:lnTo>
                      <a:lnTo>
                        <a:pt y="712" x="3"/>
                      </a:lnTo>
                      <a:lnTo>
                        <a:pt y="711" x="2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A4A3A3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83" name="Shape 8883"/>
                <p:cNvSpPr/>
                <p:nvPr/>
              </p:nvSpPr>
              <p:spPr>
                <a:xfrm>
                  <a:off y="4225925" x="1917700"/>
                  <a:ext cy="1128712" cx="3175"/>
                </a:xfrm>
                <a:custGeom>
                  <a:pathLst>
                    <a:path w="2" extrusionOk="0" h="711">
                      <a:moveTo>
                        <a:pt y="710" x="0"/>
                      </a:moveTo>
                      <a:lnTo>
                        <a:pt y="0" x="0"/>
                      </a:lnTo>
                      <a:lnTo>
                        <a:pt y="0" x="2"/>
                      </a:lnTo>
                      <a:lnTo>
                        <a:pt y="711" x="2"/>
                      </a:lnTo>
                      <a:lnTo>
                        <a:pt y="711" x="1"/>
                      </a:lnTo>
                      <a:lnTo>
                        <a:pt y="710" x="0"/>
                      </a:lnTo>
                      <a:close/>
                    </a:path>
                  </a:pathLst>
                </a:custGeom>
                <a:solidFill>
                  <a:srgbClr val="9E9D9C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84" name="Shape 8884"/>
                <p:cNvSpPr/>
                <p:nvPr/>
              </p:nvSpPr>
              <p:spPr>
                <a:xfrm>
                  <a:off y="4225925" x="1919286"/>
                  <a:ext cy="1128712" cx="4761"/>
                </a:xfrm>
                <a:custGeom>
                  <a:pathLst>
                    <a:path w="3" extrusionOk="0" h="711">
                      <a:moveTo>
                        <a:pt y="711" x="0"/>
                      </a:moveTo>
                      <a:lnTo>
                        <a:pt y="0" x="0"/>
                      </a:lnTo>
                      <a:lnTo>
                        <a:pt y="1" x="3"/>
                      </a:lnTo>
                      <a:lnTo>
                        <a:pt y="711" x="3"/>
                      </a:lnTo>
                      <a:lnTo>
                        <a:pt y="711" x="1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969595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85" name="Shape 8885"/>
                <p:cNvSpPr/>
                <p:nvPr/>
              </p:nvSpPr>
              <p:spPr>
                <a:xfrm>
                  <a:off y="4225925" x="1920875"/>
                  <a:ext cy="1131887" cx="4761"/>
                </a:xfrm>
                <a:custGeom>
                  <a:pathLst>
                    <a:path w="3" extrusionOk="0" h="713">
                      <a:moveTo>
                        <a:pt y="711" x="0"/>
                      </a:moveTo>
                      <a:lnTo>
                        <a:pt y="0" x="0"/>
                      </a:lnTo>
                      <a:lnTo>
                        <a:pt y="1" x="3"/>
                      </a:lnTo>
                      <a:lnTo>
                        <a:pt y="713" x="3"/>
                      </a:lnTo>
                      <a:lnTo>
                        <a:pt y="711" x="2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908F8E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86" name="Shape 8886"/>
                <p:cNvSpPr/>
                <p:nvPr/>
              </p:nvSpPr>
              <p:spPr>
                <a:xfrm>
                  <a:off y="4227512" x="1924050"/>
                  <a:ext cy="1130300" cx="3175"/>
                </a:xfrm>
                <a:custGeom>
                  <a:pathLst>
                    <a:path w="2" extrusionOk="0" h="712">
                      <a:moveTo>
                        <a:pt y="710" x="0"/>
                      </a:moveTo>
                      <a:lnTo>
                        <a:pt y="0" x="0"/>
                      </a:lnTo>
                      <a:lnTo>
                        <a:pt y="0" x="2"/>
                      </a:lnTo>
                      <a:lnTo>
                        <a:pt y="712" x="2"/>
                      </a:lnTo>
                      <a:lnTo>
                        <a:pt y="712" x="1"/>
                      </a:lnTo>
                      <a:lnTo>
                        <a:pt y="710" x="0"/>
                      </a:lnTo>
                      <a:close/>
                    </a:path>
                  </a:pathLst>
                </a:custGeom>
                <a:solidFill>
                  <a:srgbClr val="8A8988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87" name="Shape 8887"/>
                <p:cNvSpPr/>
                <p:nvPr/>
              </p:nvSpPr>
              <p:spPr>
                <a:xfrm>
                  <a:off y="4227512" x="1925636"/>
                  <a:ext cy="1130300" cx="4761"/>
                </a:xfrm>
                <a:custGeom>
                  <a:pathLst>
                    <a:path w="3" extrusionOk="0" h="712">
                      <a:moveTo>
                        <a:pt y="71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12" x="3"/>
                      </a:lnTo>
                      <a:lnTo>
                        <a:pt y="712" x="1"/>
                      </a:lnTo>
                      <a:lnTo>
                        <a:pt y="712" x="0"/>
                      </a:lnTo>
                      <a:close/>
                    </a:path>
                  </a:pathLst>
                </a:custGeom>
                <a:solidFill>
                  <a:srgbClr val="848282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88" name="Shape 8888"/>
                <p:cNvSpPr/>
                <p:nvPr/>
              </p:nvSpPr>
              <p:spPr>
                <a:xfrm>
                  <a:off y="4227512" x="1927225"/>
                  <a:ext cy="1131887" cx="4761"/>
                </a:xfrm>
                <a:custGeom>
                  <a:pathLst>
                    <a:path w="3" extrusionOk="0" h="713">
                      <a:moveTo>
                        <a:pt y="712" x="0"/>
                      </a:moveTo>
                      <a:lnTo>
                        <a:pt y="0" x="0"/>
                      </a:lnTo>
                      <a:lnTo>
                        <a:pt y="2" x="3"/>
                      </a:lnTo>
                      <a:lnTo>
                        <a:pt y="713" x="3"/>
                      </a:lnTo>
                      <a:lnTo>
                        <a:pt y="712" x="2"/>
                      </a:lnTo>
                      <a:lnTo>
                        <a:pt y="712" x="0"/>
                      </a:lnTo>
                      <a:close/>
                    </a:path>
                  </a:pathLst>
                </a:custGeom>
                <a:solidFill>
                  <a:srgbClr val="908F8E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89" name="Shape 8889"/>
                <p:cNvSpPr/>
                <p:nvPr/>
              </p:nvSpPr>
              <p:spPr>
                <a:xfrm>
                  <a:off y="4227512" x="1930400"/>
                  <a:ext cy="1131887" cx="4761"/>
                </a:xfrm>
                <a:custGeom>
                  <a:pathLst>
                    <a:path w="3" extrusionOk="0" h="713">
                      <a:moveTo>
                        <a:pt y="712" x="0"/>
                      </a:moveTo>
                      <a:lnTo>
                        <a:pt y="0" x="0"/>
                      </a:lnTo>
                      <a:lnTo>
                        <a:pt y="2" x="3"/>
                      </a:lnTo>
                      <a:lnTo>
                        <a:pt y="713" x="3"/>
                      </a:lnTo>
                      <a:lnTo>
                        <a:pt y="713" x="1"/>
                      </a:lnTo>
                      <a:lnTo>
                        <a:pt y="712" x="0"/>
                      </a:lnTo>
                      <a:close/>
                    </a:path>
                  </a:pathLst>
                </a:custGeom>
                <a:solidFill>
                  <a:srgbClr val="979696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90" name="Shape 8890"/>
                <p:cNvSpPr/>
                <p:nvPr/>
              </p:nvSpPr>
              <p:spPr>
                <a:xfrm>
                  <a:off y="4230687" x="1931986"/>
                  <a:ext cy="1128712" cx="4761"/>
                </a:xfrm>
                <a:custGeom>
                  <a:pathLst>
                    <a:path w="3" extrusionOk="0" h="711">
                      <a:moveTo>
                        <a:pt y="711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11" x="3"/>
                      </a:lnTo>
                      <a:lnTo>
                        <a:pt y="711" x="2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9F9E9E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91" name="Shape 8891"/>
                <p:cNvSpPr/>
                <p:nvPr/>
              </p:nvSpPr>
              <p:spPr>
                <a:xfrm>
                  <a:off y="4230687" x="1935161"/>
                  <a:ext cy="1130300" cx="3175"/>
                </a:xfrm>
                <a:custGeom>
                  <a:pathLst>
                    <a:path w="2" extrusionOk="0" h="712">
                      <a:moveTo>
                        <a:pt y="711" x="0"/>
                      </a:moveTo>
                      <a:lnTo>
                        <a:pt y="0" x="0"/>
                      </a:lnTo>
                      <a:lnTo>
                        <a:pt y="0" x="2"/>
                      </a:lnTo>
                      <a:lnTo>
                        <a:pt y="712" x="2"/>
                      </a:lnTo>
                      <a:lnTo>
                        <a:pt y="711" x="1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A6A5A5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92" name="Shape 8892"/>
                <p:cNvSpPr/>
                <p:nvPr/>
              </p:nvSpPr>
              <p:spPr>
                <a:xfrm>
                  <a:off y="4230687" x="1936750"/>
                  <a:ext cy="1130300" cx="4761"/>
                </a:xfrm>
                <a:custGeom>
                  <a:pathLst>
                    <a:path w="3" extrusionOk="0" h="712">
                      <a:moveTo>
                        <a:pt y="711" x="0"/>
                      </a:moveTo>
                      <a:lnTo>
                        <a:pt y="0" x="0"/>
                      </a:lnTo>
                      <a:lnTo>
                        <a:pt y="1" x="3"/>
                      </a:lnTo>
                      <a:lnTo>
                        <a:pt y="712" x="3"/>
                      </a:lnTo>
                      <a:lnTo>
                        <a:pt y="712" x="1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ADACAB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93" name="Shape 8893"/>
                <p:cNvSpPr/>
                <p:nvPr/>
              </p:nvSpPr>
              <p:spPr>
                <a:xfrm>
                  <a:off y="4230687" x="1938336"/>
                  <a:ext cy="1130300" cx="4761"/>
                </a:xfrm>
                <a:custGeom>
                  <a:pathLst>
                    <a:path w="3" extrusionOk="0" h="712">
                      <a:moveTo>
                        <a:pt y="712" x="0"/>
                      </a:moveTo>
                      <a:lnTo>
                        <a:pt y="0" x="0"/>
                      </a:lnTo>
                      <a:lnTo>
                        <a:pt y="1" x="3"/>
                      </a:lnTo>
                      <a:lnTo>
                        <a:pt y="712" x="3"/>
                      </a:lnTo>
                      <a:lnTo>
                        <a:pt y="712" x="2"/>
                      </a:lnTo>
                      <a:lnTo>
                        <a:pt y="712" x="0"/>
                      </a:lnTo>
                      <a:close/>
                    </a:path>
                  </a:pathLst>
                </a:custGeom>
                <a:solidFill>
                  <a:srgbClr val="B6B6B5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94" name="Shape 8894"/>
                <p:cNvSpPr/>
                <p:nvPr/>
              </p:nvSpPr>
              <p:spPr>
                <a:xfrm>
                  <a:off y="4232275" x="1941511"/>
                  <a:ext cy="1128712" cx="3175"/>
                </a:xfrm>
                <a:custGeom>
                  <a:pathLst>
                    <a:path w="2" extrusionOk="0" h="711">
                      <a:moveTo>
                        <a:pt y="711" x="0"/>
                      </a:moveTo>
                      <a:lnTo>
                        <a:pt y="0" x="0"/>
                      </a:lnTo>
                      <a:lnTo>
                        <a:pt y="0" x="2"/>
                      </a:lnTo>
                      <a:lnTo>
                        <a:pt y="711" x="2"/>
                      </a:lnTo>
                      <a:lnTo>
                        <a:pt y="711" x="1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C0C0BF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95" name="Shape 8895"/>
                <p:cNvSpPr/>
                <p:nvPr/>
              </p:nvSpPr>
              <p:spPr>
                <a:xfrm>
                  <a:off y="4232275" x="1943100"/>
                  <a:ext cy="1131887" cx="4761"/>
                </a:xfrm>
                <a:custGeom>
                  <a:pathLst>
                    <a:path w="3" extrusionOk="0" h="713">
                      <a:moveTo>
                        <a:pt y="711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13" x="3"/>
                      </a:lnTo>
                      <a:lnTo>
                        <a:pt y="711" x="1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C9C8C8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96" name="Shape 8896"/>
                <p:cNvSpPr/>
                <p:nvPr/>
              </p:nvSpPr>
              <p:spPr>
                <a:xfrm>
                  <a:off y="4232275" x="1944686"/>
                  <a:ext cy="1131887" cx="4761"/>
                </a:xfrm>
                <a:custGeom>
                  <a:pathLst>
                    <a:path w="3" extrusionOk="0" h="713">
                      <a:moveTo>
                        <a:pt y="711" x="0"/>
                      </a:moveTo>
                      <a:lnTo>
                        <a:pt y="0" x="0"/>
                      </a:lnTo>
                      <a:lnTo>
                        <a:pt y="2" x="3"/>
                      </a:lnTo>
                      <a:lnTo>
                        <a:pt y="713" x="3"/>
                      </a:lnTo>
                      <a:lnTo>
                        <a:pt y="713" x="2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D1D0D0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97" name="Shape 8897"/>
                <p:cNvSpPr/>
                <p:nvPr/>
              </p:nvSpPr>
              <p:spPr>
                <a:xfrm>
                  <a:off y="4232275" x="1947861"/>
                  <a:ext cy="1131887" cx="4761"/>
                </a:xfrm>
                <a:custGeom>
                  <a:pathLst>
                    <a:path w="3" extrusionOk="0" h="713">
                      <a:moveTo>
                        <a:pt y="713" x="0"/>
                      </a:moveTo>
                      <a:lnTo>
                        <a:pt y="0" x="0"/>
                      </a:lnTo>
                      <a:lnTo>
                        <a:pt y="2" x="3"/>
                      </a:lnTo>
                      <a:lnTo>
                        <a:pt y="713" x="3"/>
                      </a:lnTo>
                      <a:lnTo>
                        <a:pt y="713" x="1"/>
                      </a:lnTo>
                      <a:lnTo>
                        <a:pt y="713" x="0"/>
                      </a:lnTo>
                      <a:close/>
                    </a:path>
                  </a:pathLst>
                </a:custGeom>
                <a:solidFill>
                  <a:srgbClr val="DFDFDE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98" name="Shape 8898"/>
                <p:cNvSpPr/>
                <p:nvPr/>
              </p:nvSpPr>
              <p:spPr>
                <a:xfrm>
                  <a:off y="4235450" x="1949450"/>
                  <a:ext cy="1128712" cx="4761"/>
                </a:xfrm>
                <a:custGeom>
                  <a:pathLst>
                    <a:path w="3" extrusionOk="0" h="711">
                      <a:moveTo>
                        <a:pt y="711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0" x="3"/>
                      </a:lnTo>
                      <a:lnTo>
                        <a:pt y="711" x="3"/>
                      </a:lnTo>
                      <a:lnTo>
                        <a:pt y="711" x="2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DAD9D9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899" name="Shape 8899"/>
                <p:cNvSpPr/>
                <p:nvPr/>
              </p:nvSpPr>
              <p:spPr>
                <a:xfrm>
                  <a:off y="4235450" x="1952625"/>
                  <a:ext cy="1128712" cx="3175"/>
                </a:xfrm>
                <a:custGeom>
                  <a:pathLst>
                    <a:path w="2" extrusionOk="0" h="711">
                      <a:moveTo>
                        <a:pt y="711" x="0"/>
                      </a:moveTo>
                      <a:lnTo>
                        <a:pt y="0" x="0"/>
                      </a:lnTo>
                      <a:lnTo>
                        <a:pt y="0" x="1"/>
                      </a:lnTo>
                      <a:lnTo>
                        <a:pt y="0" x="2"/>
                      </a:lnTo>
                      <a:lnTo>
                        <a:pt y="711" x="2"/>
                      </a:lnTo>
                      <a:lnTo>
                        <a:pt y="711" x="1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D4D3D3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00" name="Shape 8900"/>
                <p:cNvSpPr/>
                <p:nvPr/>
              </p:nvSpPr>
              <p:spPr>
                <a:xfrm>
                  <a:off y="4235450" x="1954211"/>
                  <a:ext cy="1130300" cx="4761"/>
                </a:xfrm>
                <a:custGeom>
                  <a:pathLst>
                    <a:path w="3" extrusionOk="0" h="712">
                      <a:moveTo>
                        <a:pt y="711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12" x="3"/>
                      </a:lnTo>
                      <a:lnTo>
                        <a:pt y="711" x="1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CECECD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01" name="Shape 8901"/>
                <p:cNvSpPr/>
                <p:nvPr/>
              </p:nvSpPr>
              <p:spPr>
                <a:xfrm>
                  <a:off y="4235450" x="1955800"/>
                  <a:ext cy="1130300" cx="4761"/>
                </a:xfrm>
                <a:custGeom>
                  <a:pathLst>
                    <a:path w="3" extrusionOk="0" h="712">
                      <a:moveTo>
                        <a:pt y="711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12" x="3"/>
                      </a:lnTo>
                      <a:lnTo>
                        <a:pt y="712" x="2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CBCACA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02" name="Shape 8902"/>
                <p:cNvSpPr/>
                <p:nvPr/>
              </p:nvSpPr>
              <p:spPr>
                <a:xfrm>
                  <a:off y="4235450" x="1958975"/>
                  <a:ext cy="1130300" cx="3175"/>
                </a:xfrm>
                <a:custGeom>
                  <a:pathLst>
                    <a:path w="2" extrusionOk="0" h="712">
                      <a:moveTo>
                        <a:pt y="712" x="0"/>
                      </a:moveTo>
                      <a:lnTo>
                        <a:pt y="0" x="0"/>
                      </a:lnTo>
                      <a:lnTo>
                        <a:pt y="0" x="2"/>
                      </a:lnTo>
                      <a:lnTo>
                        <a:pt y="712" x="2"/>
                      </a:lnTo>
                      <a:lnTo>
                        <a:pt y="712" x="1"/>
                      </a:lnTo>
                      <a:lnTo>
                        <a:pt y="712" x="0"/>
                      </a:lnTo>
                      <a:close/>
                    </a:path>
                  </a:pathLst>
                </a:custGeom>
                <a:solidFill>
                  <a:srgbClr val="C6C5C5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03" name="Shape 8903"/>
                <p:cNvSpPr/>
                <p:nvPr/>
              </p:nvSpPr>
              <p:spPr>
                <a:xfrm>
                  <a:off y="4235450" x="1960561"/>
                  <a:ext cy="1130300" cx="4761"/>
                </a:xfrm>
                <a:custGeom>
                  <a:pathLst>
                    <a:path w="3" extrusionOk="0" h="712">
                      <a:moveTo>
                        <a:pt y="71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12" x="3"/>
                      </a:lnTo>
                      <a:lnTo>
                        <a:pt y="712" x="1"/>
                      </a:lnTo>
                      <a:lnTo>
                        <a:pt y="712" x="0"/>
                      </a:lnTo>
                      <a:close/>
                    </a:path>
                  </a:pathLst>
                </a:custGeom>
                <a:solidFill>
                  <a:srgbClr val="C2C2C1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04" name="Shape 8904"/>
                <p:cNvSpPr/>
                <p:nvPr/>
              </p:nvSpPr>
              <p:spPr>
                <a:xfrm>
                  <a:off y="4235450" x="1962150"/>
                  <a:ext cy="1130300" cx="4761"/>
                </a:xfrm>
                <a:custGeom>
                  <a:pathLst>
                    <a:path w="3" extrusionOk="0" h="712">
                      <a:moveTo>
                        <a:pt y="712" x="0"/>
                      </a:moveTo>
                      <a:lnTo>
                        <a:pt y="0" x="0"/>
                      </a:lnTo>
                      <a:lnTo>
                        <a:pt y="1" x="3"/>
                      </a:lnTo>
                      <a:lnTo>
                        <a:pt y="712" x="3"/>
                      </a:lnTo>
                      <a:lnTo>
                        <a:pt y="712" x="2"/>
                      </a:lnTo>
                      <a:lnTo>
                        <a:pt y="712" x="0"/>
                      </a:lnTo>
                      <a:close/>
                    </a:path>
                  </a:pathLst>
                </a:custGeom>
                <a:solidFill>
                  <a:srgbClr val="B9B9B8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05" name="Shape 8905"/>
                <p:cNvSpPr/>
                <p:nvPr/>
              </p:nvSpPr>
              <p:spPr>
                <a:xfrm>
                  <a:off y="4235450" x="1965325"/>
                  <a:ext cy="1130300" cx="4761"/>
                </a:xfrm>
                <a:custGeom>
                  <a:pathLst>
                    <a:path w="3" extrusionOk="0" h="712">
                      <a:moveTo>
                        <a:pt y="712" x="0"/>
                      </a:moveTo>
                      <a:lnTo>
                        <a:pt y="0" x="0"/>
                      </a:lnTo>
                      <a:lnTo>
                        <a:pt y="1" x="3"/>
                      </a:lnTo>
                      <a:lnTo>
                        <a:pt y="712" x="3"/>
                      </a:lnTo>
                      <a:lnTo>
                        <a:pt y="712" x="1"/>
                      </a:lnTo>
                      <a:lnTo>
                        <a:pt y="712" x="0"/>
                      </a:lnTo>
                      <a:close/>
                    </a:path>
                  </a:pathLst>
                </a:custGeom>
                <a:solidFill>
                  <a:srgbClr val="B4B4B3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06" name="Shape 8906"/>
                <p:cNvSpPr/>
                <p:nvPr/>
              </p:nvSpPr>
              <p:spPr>
                <a:xfrm>
                  <a:off y="4237037" x="1966911"/>
                  <a:ext cy="1128712" cx="4761"/>
                </a:xfrm>
                <a:custGeom>
                  <a:pathLst>
                    <a:path w="3" extrusionOk="0" h="711">
                      <a:moveTo>
                        <a:pt y="711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11" x="3"/>
                      </a:lnTo>
                      <a:lnTo>
                        <a:pt y="711" x="2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B0AFAF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07" name="Shape 8907"/>
                <p:cNvSpPr/>
                <p:nvPr/>
              </p:nvSpPr>
              <p:spPr>
                <a:xfrm>
                  <a:off y="4237037" x="1970086"/>
                  <a:ext cy="1128712" cx="3175"/>
                </a:xfrm>
                <a:custGeom>
                  <a:pathLst>
                    <a:path w="2" extrusionOk="0" h="711">
                      <a:moveTo>
                        <a:pt y="711" x="0"/>
                      </a:moveTo>
                      <a:lnTo>
                        <a:pt y="0" x="0"/>
                      </a:lnTo>
                      <a:lnTo>
                        <a:pt y="0" x="2"/>
                      </a:lnTo>
                      <a:lnTo>
                        <a:pt y="711" x="2"/>
                      </a:lnTo>
                      <a:lnTo>
                        <a:pt y="711" x="1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ABABAA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08" name="Shape 8908"/>
                <p:cNvSpPr/>
                <p:nvPr/>
              </p:nvSpPr>
              <p:spPr>
                <a:xfrm>
                  <a:off y="4237037" x="1971675"/>
                  <a:ext cy="1131887" cx="4761"/>
                </a:xfrm>
                <a:custGeom>
                  <a:pathLst>
                    <a:path w="3" extrusionOk="0" h="713">
                      <a:moveTo>
                        <a:pt y="711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13" x="3"/>
                      </a:lnTo>
                      <a:lnTo>
                        <a:pt y="711" x="1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A8A8A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09" name="Shape 8909"/>
                <p:cNvSpPr/>
                <p:nvPr/>
              </p:nvSpPr>
              <p:spPr>
                <a:xfrm>
                  <a:off y="4237037" x="1973261"/>
                  <a:ext cy="1131887" cx="4761"/>
                </a:xfrm>
                <a:custGeom>
                  <a:pathLst>
                    <a:path w="3" extrusionOk="0" h="713">
                      <a:moveTo>
                        <a:pt y="711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13" x="3"/>
                      </a:lnTo>
                      <a:lnTo>
                        <a:pt y="713" x="2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A5A4A3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10" name="Shape 8910"/>
                <p:cNvSpPr/>
                <p:nvPr/>
              </p:nvSpPr>
              <p:spPr>
                <a:xfrm>
                  <a:off y="4237037" x="1976436"/>
                  <a:ext cy="1131887" cx="3175"/>
                </a:xfrm>
                <a:custGeom>
                  <a:pathLst>
                    <a:path w="2" extrusionOk="0" h="713">
                      <a:moveTo>
                        <a:pt y="713" x="0"/>
                      </a:moveTo>
                      <a:lnTo>
                        <a:pt y="0" x="0"/>
                      </a:lnTo>
                      <a:lnTo>
                        <a:pt y="0" x="2"/>
                      </a:lnTo>
                      <a:lnTo>
                        <a:pt y="713" x="2"/>
                      </a:lnTo>
                      <a:lnTo>
                        <a:pt y="713" x="1"/>
                      </a:lnTo>
                      <a:lnTo>
                        <a:pt y="713" x="0"/>
                      </a:lnTo>
                      <a:close/>
                    </a:path>
                  </a:pathLst>
                </a:custGeom>
                <a:solidFill>
                  <a:srgbClr val="A2A1A0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11" name="Shape 8911"/>
                <p:cNvSpPr/>
                <p:nvPr/>
              </p:nvSpPr>
              <p:spPr>
                <a:xfrm>
                  <a:off y="4237037" x="1978025"/>
                  <a:ext cy="1131887" cx="4761"/>
                </a:xfrm>
                <a:custGeom>
                  <a:pathLst>
                    <a:path w="3" extrusionOk="0" h="713">
                      <a:moveTo>
                        <a:pt y="713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13" x="3"/>
                      </a:lnTo>
                      <a:lnTo>
                        <a:pt y="713" x="1"/>
                      </a:lnTo>
                      <a:lnTo>
                        <a:pt y="713" x="0"/>
                      </a:lnTo>
                      <a:close/>
                    </a:path>
                  </a:pathLst>
                </a:custGeom>
                <a:solidFill>
                  <a:srgbClr val="9E9D9C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12" name="Shape 8912"/>
                <p:cNvSpPr/>
                <p:nvPr/>
              </p:nvSpPr>
              <p:spPr>
                <a:xfrm>
                  <a:off y="4237037" x="1979611"/>
                  <a:ext cy="1131887" cx="4761"/>
                </a:xfrm>
                <a:custGeom>
                  <a:pathLst>
                    <a:path w="3" extrusionOk="0" h="713">
                      <a:moveTo>
                        <a:pt y="713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13" x="3"/>
                      </a:lnTo>
                      <a:lnTo>
                        <a:pt y="713" x="2"/>
                      </a:lnTo>
                      <a:lnTo>
                        <a:pt y="713" x="0"/>
                      </a:lnTo>
                      <a:close/>
                    </a:path>
                  </a:pathLst>
                </a:custGeom>
                <a:solidFill>
                  <a:srgbClr val="9A9A99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13" name="Shape 8913"/>
                <p:cNvSpPr/>
                <p:nvPr/>
              </p:nvSpPr>
              <p:spPr>
                <a:xfrm>
                  <a:off y="4237037" x="1982786"/>
                  <a:ext cy="1131887" cx="4761"/>
                </a:xfrm>
                <a:custGeom>
                  <a:pathLst>
                    <a:path w="3" extrusionOk="0" h="713">
                      <a:moveTo>
                        <a:pt y="713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13" x="3"/>
                      </a:lnTo>
                      <a:lnTo>
                        <a:pt y="713" x="1"/>
                      </a:lnTo>
                      <a:lnTo>
                        <a:pt y="713" x="0"/>
                      </a:lnTo>
                      <a:close/>
                    </a:path>
                  </a:pathLst>
                </a:custGeom>
                <a:solidFill>
                  <a:srgbClr val="969595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14" name="Shape 8914"/>
                <p:cNvSpPr/>
                <p:nvPr/>
              </p:nvSpPr>
              <p:spPr>
                <a:xfrm>
                  <a:off y="4237037" x="1984375"/>
                  <a:ext cy="1131887" cx="4761"/>
                </a:xfrm>
                <a:custGeom>
                  <a:pathLst>
                    <a:path w="3" extrusionOk="0" h="713">
                      <a:moveTo>
                        <a:pt y="713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13" x="3"/>
                      </a:lnTo>
                      <a:lnTo>
                        <a:pt y="713" x="2"/>
                      </a:lnTo>
                      <a:lnTo>
                        <a:pt y="713" x="0"/>
                      </a:lnTo>
                      <a:close/>
                    </a:path>
                  </a:pathLst>
                </a:custGeom>
                <a:solidFill>
                  <a:srgbClr val="939291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15" name="Shape 8915"/>
                <p:cNvSpPr/>
                <p:nvPr/>
              </p:nvSpPr>
              <p:spPr>
                <a:xfrm>
                  <a:off y="4237037" x="1987550"/>
                  <a:ext cy="1131887" cx="3175"/>
                </a:xfrm>
                <a:custGeom>
                  <a:pathLst>
                    <a:path w="2" extrusionOk="0" h="713">
                      <a:moveTo>
                        <a:pt y="713" x="0"/>
                      </a:moveTo>
                      <a:lnTo>
                        <a:pt y="0" x="0"/>
                      </a:lnTo>
                      <a:lnTo>
                        <a:pt y="1" x="2"/>
                      </a:lnTo>
                      <a:lnTo>
                        <a:pt y="713" x="2"/>
                      </a:lnTo>
                      <a:lnTo>
                        <a:pt y="713" x="1"/>
                      </a:lnTo>
                      <a:lnTo>
                        <a:pt y="713" x="0"/>
                      </a:lnTo>
                      <a:close/>
                    </a:path>
                  </a:pathLst>
                </a:custGeom>
                <a:solidFill>
                  <a:srgbClr val="8F8E8D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16" name="Shape 8916"/>
                <p:cNvSpPr/>
                <p:nvPr/>
              </p:nvSpPr>
              <p:spPr>
                <a:xfrm>
                  <a:off y="4237037" x="1989136"/>
                  <a:ext cy="1131887" cx="4761"/>
                </a:xfrm>
                <a:custGeom>
                  <a:pathLst>
                    <a:path w="3" extrusionOk="0" h="713">
                      <a:moveTo>
                        <a:pt y="713" x="0"/>
                      </a:moveTo>
                      <a:lnTo>
                        <a:pt y="0" x="0"/>
                      </a:lnTo>
                      <a:lnTo>
                        <a:pt y="1" x="3"/>
                      </a:lnTo>
                      <a:lnTo>
                        <a:pt y="713" x="3"/>
                      </a:lnTo>
                      <a:lnTo>
                        <a:pt y="713" x="1"/>
                      </a:lnTo>
                      <a:lnTo>
                        <a:pt y="713" x="0"/>
                      </a:lnTo>
                      <a:close/>
                    </a:path>
                  </a:pathLst>
                </a:custGeom>
                <a:solidFill>
                  <a:srgbClr val="8C8B8B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17" name="Shape 8917"/>
                <p:cNvSpPr/>
                <p:nvPr/>
              </p:nvSpPr>
              <p:spPr>
                <a:xfrm>
                  <a:off y="4238625" x="1990725"/>
                  <a:ext cy="1130300" cx="4761"/>
                </a:xfrm>
                <a:custGeom>
                  <a:pathLst>
                    <a:path w="3" extrusionOk="0" h="712">
                      <a:moveTo>
                        <a:pt y="71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12" x="3"/>
                      </a:lnTo>
                      <a:lnTo>
                        <a:pt y="712" x="2"/>
                      </a:lnTo>
                      <a:lnTo>
                        <a:pt y="712" x="0"/>
                      </a:lnTo>
                      <a:close/>
                    </a:path>
                  </a:pathLst>
                </a:custGeom>
                <a:solidFill>
                  <a:srgbClr val="89888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18" name="Shape 8918"/>
                <p:cNvSpPr/>
                <p:nvPr/>
              </p:nvSpPr>
              <p:spPr>
                <a:xfrm>
                  <a:off y="4238625" x="1993900"/>
                  <a:ext cy="1130300" cx="3175"/>
                </a:xfrm>
                <a:custGeom>
                  <a:pathLst>
                    <a:path w="2" extrusionOk="0" h="712">
                      <a:moveTo>
                        <a:pt y="712" x="0"/>
                      </a:moveTo>
                      <a:lnTo>
                        <a:pt y="0" x="0"/>
                      </a:lnTo>
                      <a:lnTo>
                        <a:pt y="0" x="2"/>
                      </a:lnTo>
                      <a:lnTo>
                        <a:pt y="712" x="2"/>
                      </a:lnTo>
                      <a:lnTo>
                        <a:pt y="712" x="2"/>
                      </a:lnTo>
                      <a:lnTo>
                        <a:pt y="712" x="1"/>
                      </a:lnTo>
                      <a:lnTo>
                        <a:pt y="712" x="1"/>
                      </a:lnTo>
                      <a:lnTo>
                        <a:pt y="712" x="0"/>
                      </a:lnTo>
                      <a:close/>
                    </a:path>
                  </a:pathLst>
                </a:custGeom>
                <a:solidFill>
                  <a:srgbClr val="878585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19" name="Shape 8919"/>
                <p:cNvSpPr/>
                <p:nvPr/>
              </p:nvSpPr>
              <p:spPr>
                <a:xfrm>
                  <a:off y="4238625" x="1995486"/>
                  <a:ext cy="1130300" cx="4761"/>
                </a:xfrm>
                <a:custGeom>
                  <a:pathLst>
                    <a:path w="3" extrusionOk="0" h="712">
                      <a:moveTo>
                        <a:pt y="71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12" x="3"/>
                      </a:lnTo>
                      <a:lnTo>
                        <a:pt y="712" x="1"/>
                      </a:lnTo>
                      <a:lnTo>
                        <a:pt y="712" x="0"/>
                      </a:lnTo>
                      <a:lnTo>
                        <a:pt y="712" x="0"/>
                      </a:lnTo>
                      <a:close/>
                    </a:path>
                  </a:pathLst>
                </a:custGeom>
                <a:solidFill>
                  <a:srgbClr val="807F7E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20" name="Shape 8920"/>
                <p:cNvSpPr/>
                <p:nvPr/>
              </p:nvSpPr>
              <p:spPr>
                <a:xfrm>
                  <a:off y="4238625" x="1997075"/>
                  <a:ext cy="1130300" cx="4761"/>
                </a:xfrm>
                <a:custGeom>
                  <a:pathLst>
                    <a:path w="3" extrusionOk="0" h="712">
                      <a:moveTo>
                        <a:pt y="71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12" x="3"/>
                      </a:lnTo>
                      <a:lnTo>
                        <a:pt y="712" x="2"/>
                      </a:lnTo>
                      <a:lnTo>
                        <a:pt y="712" x="0"/>
                      </a:lnTo>
                      <a:close/>
                    </a:path>
                  </a:pathLst>
                </a:custGeom>
                <a:solidFill>
                  <a:srgbClr val="7D7B7A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21" name="Shape 8921"/>
                <p:cNvSpPr/>
                <p:nvPr/>
              </p:nvSpPr>
              <p:spPr>
                <a:xfrm>
                  <a:off y="4238625" x="2000250"/>
                  <a:ext cy="1130300" cx="4761"/>
                </a:xfrm>
                <a:custGeom>
                  <a:pathLst>
                    <a:path w="3" extrusionOk="0" h="712">
                      <a:moveTo>
                        <a:pt y="71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12" x="3"/>
                      </a:lnTo>
                      <a:lnTo>
                        <a:pt y="712" x="1"/>
                      </a:lnTo>
                      <a:lnTo>
                        <a:pt y="712" x="0"/>
                      </a:lnTo>
                      <a:close/>
                    </a:path>
                  </a:pathLst>
                </a:custGeom>
                <a:solidFill>
                  <a:srgbClr val="79787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22" name="Shape 8922"/>
                <p:cNvSpPr/>
                <p:nvPr/>
              </p:nvSpPr>
              <p:spPr>
                <a:xfrm>
                  <a:off y="4238625" x="2001836"/>
                  <a:ext cy="1130300" cx="4761"/>
                </a:xfrm>
                <a:custGeom>
                  <a:pathLst>
                    <a:path w="3" extrusionOk="0" h="712">
                      <a:moveTo>
                        <a:pt y="71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12" x="3"/>
                      </a:lnTo>
                      <a:lnTo>
                        <a:pt y="712" x="2"/>
                      </a:lnTo>
                      <a:lnTo>
                        <a:pt y="712" x="0"/>
                      </a:lnTo>
                      <a:close/>
                    </a:path>
                  </a:pathLst>
                </a:custGeom>
                <a:solidFill>
                  <a:srgbClr val="767473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23" name="Shape 8923"/>
                <p:cNvSpPr/>
                <p:nvPr/>
              </p:nvSpPr>
              <p:spPr>
                <a:xfrm>
                  <a:off y="4238625" x="2005011"/>
                  <a:ext cy="1130300" cx="3175"/>
                </a:xfrm>
                <a:custGeom>
                  <a:pathLst>
                    <a:path w="2" extrusionOk="0" h="712">
                      <a:moveTo>
                        <a:pt y="712" x="0"/>
                      </a:moveTo>
                      <a:lnTo>
                        <a:pt y="0" x="0"/>
                      </a:lnTo>
                      <a:lnTo>
                        <a:pt y="0" x="2"/>
                      </a:lnTo>
                      <a:lnTo>
                        <a:pt y="712" x="2"/>
                      </a:lnTo>
                      <a:lnTo>
                        <a:pt y="712" x="1"/>
                      </a:lnTo>
                      <a:lnTo>
                        <a:pt y="712" x="0"/>
                      </a:lnTo>
                      <a:close/>
                    </a:path>
                  </a:pathLst>
                </a:custGeom>
                <a:solidFill>
                  <a:srgbClr val="737271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24" name="Shape 8924"/>
                <p:cNvSpPr/>
                <p:nvPr/>
              </p:nvSpPr>
              <p:spPr>
                <a:xfrm>
                  <a:off y="4238625" x="2006600"/>
                  <a:ext cy="1130300" cx="4761"/>
                </a:xfrm>
                <a:custGeom>
                  <a:pathLst>
                    <a:path w="3" extrusionOk="0" h="712">
                      <a:moveTo>
                        <a:pt y="71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12" x="3"/>
                      </a:lnTo>
                      <a:lnTo>
                        <a:pt y="712" x="1"/>
                      </a:lnTo>
                      <a:lnTo>
                        <a:pt y="712" x="0"/>
                      </a:lnTo>
                      <a:close/>
                    </a:path>
                  </a:pathLst>
                </a:custGeom>
                <a:solidFill>
                  <a:srgbClr val="706F6E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25" name="Shape 8925"/>
                <p:cNvSpPr/>
                <p:nvPr/>
              </p:nvSpPr>
              <p:spPr>
                <a:xfrm>
                  <a:off y="4238625" x="2008186"/>
                  <a:ext cy="1130300" cx="4761"/>
                </a:xfrm>
                <a:custGeom>
                  <a:pathLst>
                    <a:path w="3" extrusionOk="0" h="712">
                      <a:moveTo>
                        <a:pt y="71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0" x="3"/>
                      </a:lnTo>
                      <a:lnTo>
                        <a:pt y="712" x="3"/>
                      </a:lnTo>
                      <a:lnTo>
                        <a:pt y="712" x="2"/>
                      </a:lnTo>
                      <a:lnTo>
                        <a:pt y="712" x="0"/>
                      </a:lnTo>
                      <a:close/>
                    </a:path>
                  </a:pathLst>
                </a:custGeom>
                <a:solidFill>
                  <a:srgbClr val="6E6C6B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26" name="Shape 8926"/>
                <p:cNvSpPr/>
                <p:nvPr/>
              </p:nvSpPr>
              <p:spPr>
                <a:xfrm>
                  <a:off y="4238625" x="2011361"/>
                  <a:ext cy="1130300" cx="3175"/>
                </a:xfrm>
                <a:custGeom>
                  <a:pathLst>
                    <a:path w="2" extrusionOk="0" h="712">
                      <a:moveTo>
                        <a:pt y="712" x="0"/>
                      </a:moveTo>
                      <a:lnTo>
                        <a:pt y="0" x="0"/>
                      </a:lnTo>
                      <a:lnTo>
                        <a:pt y="0" x="1"/>
                      </a:lnTo>
                      <a:lnTo>
                        <a:pt y="0" x="2"/>
                      </a:lnTo>
                      <a:lnTo>
                        <a:pt y="712" x="2"/>
                      </a:lnTo>
                      <a:lnTo>
                        <a:pt y="712" x="1"/>
                      </a:lnTo>
                      <a:lnTo>
                        <a:pt y="712" x="0"/>
                      </a:lnTo>
                      <a:close/>
                    </a:path>
                  </a:pathLst>
                </a:custGeom>
                <a:solidFill>
                  <a:srgbClr val="6A686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27" name="Shape 8927"/>
                <p:cNvSpPr/>
                <p:nvPr/>
              </p:nvSpPr>
              <p:spPr>
                <a:xfrm>
                  <a:off y="4238625" x="2012950"/>
                  <a:ext cy="1130300" cx="4761"/>
                </a:xfrm>
                <a:custGeom>
                  <a:pathLst>
                    <a:path w="3" extrusionOk="0" h="712">
                      <a:moveTo>
                        <a:pt y="71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10" x="3"/>
                      </a:lnTo>
                      <a:lnTo>
                        <a:pt y="712" x="1"/>
                      </a:lnTo>
                      <a:lnTo>
                        <a:pt y="712" x="0"/>
                      </a:lnTo>
                      <a:close/>
                    </a:path>
                  </a:pathLst>
                </a:custGeom>
                <a:solidFill>
                  <a:srgbClr val="686564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28" name="Shape 8928"/>
                <p:cNvSpPr/>
                <p:nvPr/>
              </p:nvSpPr>
              <p:spPr>
                <a:xfrm>
                  <a:off y="4238625" x="2014536"/>
                  <a:ext cy="1130300" cx="4761"/>
                </a:xfrm>
                <a:custGeom>
                  <a:pathLst>
                    <a:path w="3" extrusionOk="0" h="712">
                      <a:moveTo>
                        <a:pt y="71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10" x="3"/>
                      </a:lnTo>
                      <a:lnTo>
                        <a:pt y="710" x="2"/>
                      </a:lnTo>
                      <a:lnTo>
                        <a:pt y="712" x="0"/>
                      </a:lnTo>
                      <a:close/>
                    </a:path>
                  </a:pathLst>
                </a:custGeom>
                <a:solidFill>
                  <a:srgbClr val="646260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29" name="Shape 8929"/>
                <p:cNvSpPr/>
                <p:nvPr/>
              </p:nvSpPr>
              <p:spPr>
                <a:xfrm>
                  <a:off y="4238625" x="2017711"/>
                  <a:ext cy="1127125" cx="3175"/>
                </a:xfrm>
                <a:custGeom>
                  <a:pathLst>
                    <a:path w="2" extrusionOk="0" h="710">
                      <a:moveTo>
                        <a:pt y="710" x="0"/>
                      </a:moveTo>
                      <a:lnTo>
                        <a:pt y="0" x="0"/>
                      </a:lnTo>
                      <a:lnTo>
                        <a:pt y="0" x="2"/>
                      </a:lnTo>
                      <a:lnTo>
                        <a:pt y="710" x="2"/>
                      </a:lnTo>
                      <a:lnTo>
                        <a:pt y="710" x="1"/>
                      </a:lnTo>
                      <a:lnTo>
                        <a:pt y="710" x="0"/>
                      </a:lnTo>
                      <a:close/>
                    </a:path>
                  </a:pathLst>
                </a:custGeom>
                <a:solidFill>
                  <a:srgbClr val="615E5D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30" name="Shape 8930"/>
                <p:cNvSpPr/>
                <p:nvPr/>
              </p:nvSpPr>
              <p:spPr>
                <a:xfrm>
                  <a:off y="4238625" x="2019300"/>
                  <a:ext cy="1127125" cx="4761"/>
                </a:xfrm>
                <a:custGeom>
                  <a:pathLst>
                    <a:path w="3" extrusionOk="0" h="710">
                      <a:moveTo>
                        <a:pt y="710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10" x="3"/>
                      </a:lnTo>
                      <a:lnTo>
                        <a:pt y="710" x="1"/>
                      </a:lnTo>
                      <a:lnTo>
                        <a:pt y="710" x="0"/>
                      </a:lnTo>
                      <a:close/>
                    </a:path>
                  </a:pathLst>
                </a:custGeom>
                <a:solidFill>
                  <a:srgbClr val="5D5A59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31" name="Shape 8931"/>
                <p:cNvSpPr/>
                <p:nvPr/>
              </p:nvSpPr>
              <p:spPr>
                <a:xfrm>
                  <a:off y="4237037" x="2020886"/>
                  <a:ext cy="1128712" cx="4761"/>
                </a:xfrm>
                <a:custGeom>
                  <a:pathLst>
                    <a:path w="3" extrusionOk="0" h="711">
                      <a:moveTo>
                        <a:pt y="711" x="0"/>
                      </a:moveTo>
                      <a:lnTo>
                        <a:pt y="1" x="0"/>
                      </a:lnTo>
                      <a:lnTo>
                        <a:pt y="0" x="3"/>
                      </a:lnTo>
                      <a:lnTo>
                        <a:pt y="711" x="3"/>
                      </a:lnTo>
                      <a:lnTo>
                        <a:pt y="711" x="2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5A585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32" name="Shape 8932"/>
                <p:cNvSpPr/>
                <p:nvPr/>
              </p:nvSpPr>
              <p:spPr>
                <a:xfrm>
                  <a:off y="4237037" x="2024061"/>
                  <a:ext cy="1128712" cx="4761"/>
                </a:xfrm>
                <a:custGeom>
                  <a:pathLst>
                    <a:path w="3" extrusionOk="0" h="711">
                      <a:moveTo>
                        <a:pt y="711" x="0"/>
                      </a:moveTo>
                      <a:lnTo>
                        <a:pt y="1" x="0"/>
                      </a:lnTo>
                      <a:lnTo>
                        <a:pt y="0" x="3"/>
                      </a:lnTo>
                      <a:lnTo>
                        <a:pt y="711" x="3"/>
                      </a:lnTo>
                      <a:lnTo>
                        <a:pt y="711" x="1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33" name="Shape 8933"/>
                <p:cNvSpPr/>
                <p:nvPr/>
              </p:nvSpPr>
              <p:spPr>
                <a:xfrm>
                  <a:off y="4237037" x="2025650"/>
                  <a:ext cy="1128712" cx="4761"/>
                </a:xfrm>
                <a:custGeom>
                  <a:pathLst>
                    <a:path w="3" extrusionOk="0" h="711">
                      <a:moveTo>
                        <a:pt y="711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11" x="3"/>
                      </a:lnTo>
                      <a:lnTo>
                        <a:pt y="711" x="2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545250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34" name="Shape 8934"/>
                <p:cNvSpPr/>
                <p:nvPr/>
              </p:nvSpPr>
              <p:spPr>
                <a:xfrm>
                  <a:off y="4237037" x="2028825"/>
                  <a:ext cy="1128712" cx="3175"/>
                </a:xfrm>
                <a:custGeom>
                  <a:pathLst>
                    <a:path w="2" extrusionOk="0" h="711">
                      <a:moveTo>
                        <a:pt y="711" x="0"/>
                      </a:moveTo>
                      <a:lnTo>
                        <a:pt y="0" x="0"/>
                      </a:lnTo>
                      <a:lnTo>
                        <a:pt y="0" x="2"/>
                      </a:lnTo>
                      <a:lnTo>
                        <a:pt y="711" x="2"/>
                      </a:lnTo>
                      <a:lnTo>
                        <a:pt y="711" x="1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514E4C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35" name="Shape 8935"/>
                <p:cNvSpPr/>
                <p:nvPr/>
              </p:nvSpPr>
              <p:spPr>
                <a:xfrm>
                  <a:off y="4237037" x="2030411"/>
                  <a:ext cy="1128712" cx="4761"/>
                </a:xfrm>
                <a:custGeom>
                  <a:pathLst>
                    <a:path w="3" extrusionOk="0" h="711">
                      <a:moveTo>
                        <a:pt y="711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10" x="3"/>
                      </a:lnTo>
                      <a:lnTo>
                        <a:pt y="711" x="1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36" name="Shape 8936"/>
                <p:cNvSpPr/>
                <p:nvPr/>
              </p:nvSpPr>
              <p:spPr>
                <a:xfrm>
                  <a:off y="4237037" x="2032000"/>
                  <a:ext cy="1128712" cx="4761"/>
                </a:xfrm>
                <a:custGeom>
                  <a:pathLst>
                    <a:path w="3" extrusionOk="0" h="711">
                      <a:moveTo>
                        <a:pt y="711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10" x="3"/>
                      </a:lnTo>
                      <a:lnTo>
                        <a:pt y="710" x="2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464341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37" name="Shape 8937"/>
                <p:cNvSpPr/>
                <p:nvPr/>
              </p:nvSpPr>
              <p:spPr>
                <a:xfrm>
                  <a:off y="4237037" x="2035175"/>
                  <a:ext cy="1127125" cx="3175"/>
                </a:xfrm>
                <a:custGeom>
                  <a:pathLst>
                    <a:path w="2" extrusionOk="0" h="710">
                      <a:moveTo>
                        <a:pt y="710" x="0"/>
                      </a:moveTo>
                      <a:lnTo>
                        <a:pt y="0" x="0"/>
                      </a:lnTo>
                      <a:lnTo>
                        <a:pt y="0" x="2"/>
                      </a:lnTo>
                      <a:lnTo>
                        <a:pt y="710" x="2"/>
                      </a:lnTo>
                      <a:lnTo>
                        <a:pt y="710" x="1"/>
                      </a:lnTo>
                      <a:lnTo>
                        <a:pt y="710" x="0"/>
                      </a:lnTo>
                      <a:close/>
                    </a:path>
                  </a:pathLst>
                </a:custGeom>
                <a:solidFill>
                  <a:srgbClr val="413E3C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38" name="Shape 8938"/>
                <p:cNvSpPr/>
                <p:nvPr/>
              </p:nvSpPr>
              <p:spPr>
                <a:xfrm>
                  <a:off y="4235450" x="2036761"/>
                  <a:ext cy="1128712" cx="4761"/>
                </a:xfrm>
                <a:custGeom>
                  <a:pathLst>
                    <a:path w="3" extrusionOk="0" h="711">
                      <a:moveTo>
                        <a:pt y="711" x="0"/>
                      </a:moveTo>
                      <a:lnTo>
                        <a:pt y="1" x="0"/>
                      </a:lnTo>
                      <a:lnTo>
                        <a:pt y="0" x="3"/>
                      </a:lnTo>
                      <a:lnTo>
                        <a:pt y="711" x="3"/>
                      </a:lnTo>
                      <a:lnTo>
                        <a:pt y="711" x="1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3E3B39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39" name="Shape 8939"/>
                <p:cNvSpPr/>
                <p:nvPr/>
              </p:nvSpPr>
              <p:spPr>
                <a:xfrm>
                  <a:off y="4235450" x="2038350"/>
                  <a:ext cy="1128712" cx="4761"/>
                </a:xfrm>
                <a:custGeom>
                  <a:pathLst>
                    <a:path w="3" extrusionOk="0" h="711">
                      <a:moveTo>
                        <a:pt y="711" x="0"/>
                      </a:moveTo>
                      <a:lnTo>
                        <a:pt y="1" x="0"/>
                      </a:lnTo>
                      <a:lnTo>
                        <a:pt y="0" x="3"/>
                      </a:lnTo>
                      <a:lnTo>
                        <a:pt y="711" x="3"/>
                      </a:lnTo>
                      <a:lnTo>
                        <a:pt y="711" x="2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3B3735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40" name="Shape 8940"/>
                <p:cNvSpPr/>
                <p:nvPr/>
              </p:nvSpPr>
              <p:spPr>
                <a:xfrm>
                  <a:off y="4235450" x="2041525"/>
                  <a:ext cy="1128712" cx="4761"/>
                </a:xfrm>
                <a:custGeom>
                  <a:pathLst>
                    <a:path w="3" extrusionOk="0" h="711">
                      <a:moveTo>
                        <a:pt y="711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09" x="3"/>
                      </a:lnTo>
                      <a:lnTo>
                        <a:pt y="711" x="1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373432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41" name="Shape 8941"/>
                <p:cNvSpPr/>
                <p:nvPr/>
              </p:nvSpPr>
              <p:spPr>
                <a:xfrm>
                  <a:off y="4235450" x="2043111"/>
                  <a:ext cy="1128712" cx="4761"/>
                </a:xfrm>
                <a:custGeom>
                  <a:pathLst>
                    <a:path w="3" extrusionOk="0" h="711">
                      <a:moveTo>
                        <a:pt y="711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09" x="3"/>
                      </a:lnTo>
                      <a:lnTo>
                        <a:pt y="709" x="2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33302E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42" name="Shape 8942"/>
                <p:cNvSpPr/>
                <p:nvPr/>
              </p:nvSpPr>
              <p:spPr>
                <a:xfrm>
                  <a:off y="4235450" x="2046286"/>
                  <a:ext cy="1125537" cx="3175"/>
                </a:xfrm>
                <a:custGeom>
                  <a:pathLst>
                    <a:path w="2" extrusionOk="0" h="709">
                      <a:moveTo>
                        <a:pt y="709" x="0"/>
                      </a:moveTo>
                      <a:lnTo>
                        <a:pt y="0" x="0"/>
                      </a:lnTo>
                      <a:lnTo>
                        <a:pt y="0" x="2"/>
                      </a:lnTo>
                      <a:lnTo>
                        <a:pt y="709" x="2"/>
                      </a:lnTo>
                      <a:lnTo>
                        <a:pt y="709" x="1"/>
                      </a:lnTo>
                      <a:lnTo>
                        <a:pt y="709" x="0"/>
                      </a:lnTo>
                      <a:close/>
                    </a:path>
                  </a:pathLst>
                </a:custGeom>
                <a:solidFill>
                  <a:srgbClr val="302C2A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43" name="Shape 8943"/>
                <p:cNvSpPr/>
                <p:nvPr/>
              </p:nvSpPr>
              <p:spPr>
                <a:xfrm>
                  <a:off y="4235450" x="2047875"/>
                  <a:ext cy="1125537" cx="4761"/>
                </a:xfrm>
                <a:custGeom>
                  <a:pathLst>
                    <a:path w="3" extrusionOk="0" h="709">
                      <a:moveTo>
                        <a:pt y="709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09" x="3"/>
                      </a:lnTo>
                      <a:lnTo>
                        <a:pt y="709" x="1"/>
                      </a:lnTo>
                      <a:lnTo>
                        <a:pt y="709" x="0"/>
                      </a:lnTo>
                      <a:close/>
                    </a:path>
                  </a:pathLst>
                </a:custGeom>
                <a:solidFill>
                  <a:srgbClr val="2A2624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44" name="Shape 8944"/>
                <p:cNvSpPr/>
                <p:nvPr/>
              </p:nvSpPr>
              <p:spPr>
                <a:xfrm>
                  <a:off y="4232275" x="2049461"/>
                  <a:ext cy="1128712" cx="4761"/>
                </a:xfrm>
                <a:custGeom>
                  <a:pathLst>
                    <a:path w="3" extrusionOk="0" h="711">
                      <a:moveTo>
                        <a:pt y="711" x="0"/>
                      </a:moveTo>
                      <a:lnTo>
                        <a:pt y="2" x="0"/>
                      </a:lnTo>
                      <a:lnTo>
                        <a:pt y="0" x="3"/>
                      </a:lnTo>
                      <a:lnTo>
                        <a:pt y="710" x="3"/>
                      </a:lnTo>
                      <a:lnTo>
                        <a:pt y="711" x="2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26211F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45" name="Shape 8945"/>
                <p:cNvSpPr/>
                <p:nvPr/>
              </p:nvSpPr>
              <p:spPr>
                <a:xfrm>
                  <a:off y="4232275" x="2052636"/>
                  <a:ext cy="1128712" cx="3175"/>
                </a:xfrm>
                <a:custGeom>
                  <a:pathLst>
                    <a:path w="2" extrusionOk="0" h="711">
                      <a:moveTo>
                        <a:pt y="711" x="0"/>
                      </a:moveTo>
                      <a:lnTo>
                        <a:pt y="2" x="0"/>
                      </a:lnTo>
                      <a:lnTo>
                        <a:pt y="0" x="2"/>
                      </a:lnTo>
                      <a:lnTo>
                        <a:pt y="0" x="2"/>
                      </a:lnTo>
                      <a:lnTo>
                        <a:pt y="710" x="2"/>
                      </a:lnTo>
                      <a:lnTo>
                        <a:pt y="710" x="1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46" name="Shape 8946"/>
                <p:cNvSpPr/>
                <p:nvPr/>
              </p:nvSpPr>
              <p:spPr>
                <a:xfrm>
                  <a:off y="4232275" x="2054225"/>
                  <a:ext cy="1127125" cx="4761"/>
                </a:xfrm>
                <a:custGeom>
                  <a:pathLst>
                    <a:path w="3" extrusionOk="0" h="710">
                      <a:moveTo>
                        <a:pt y="710" x="0"/>
                      </a:moveTo>
                      <a:lnTo>
                        <a:pt y="0" x="0"/>
                      </a:lnTo>
                      <a:lnTo>
                        <a:pt y="0" x="1"/>
                      </a:lnTo>
                      <a:lnTo>
                        <a:pt y="0" x="3"/>
                      </a:lnTo>
                      <a:lnTo>
                        <a:pt y="710" x="3"/>
                      </a:lnTo>
                      <a:lnTo>
                        <a:pt y="710" x="1"/>
                      </a:lnTo>
                      <a:lnTo>
                        <a:pt y="710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47" name="Shape 8947"/>
                <p:cNvSpPr/>
                <p:nvPr/>
              </p:nvSpPr>
              <p:spPr>
                <a:xfrm>
                  <a:off y="4230687" x="2055811"/>
                  <a:ext cy="1128712" cx="4761"/>
                </a:xfrm>
                <a:custGeom>
                  <a:pathLst>
                    <a:path w="3" extrusionOk="0" h="711">
                      <a:moveTo>
                        <a:pt y="711" x="0"/>
                      </a:moveTo>
                      <a:lnTo>
                        <a:pt y="1" x="0"/>
                      </a:lnTo>
                      <a:lnTo>
                        <a:pt y="0" x="3"/>
                      </a:lnTo>
                      <a:lnTo>
                        <a:pt y="711" x="3"/>
                      </a:lnTo>
                      <a:lnTo>
                        <a:pt y="711" x="2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48" name="Shape 8948"/>
                <p:cNvSpPr/>
                <p:nvPr/>
              </p:nvSpPr>
              <p:spPr>
                <a:xfrm>
                  <a:off y="4230687" x="2058986"/>
                  <a:ext cy="1128712" cx="4761"/>
                </a:xfrm>
                <a:custGeom>
                  <a:pathLst>
                    <a:path w="3" extrusionOk="0" h="711">
                      <a:moveTo>
                        <a:pt y="711" x="0"/>
                      </a:moveTo>
                      <a:lnTo>
                        <a:pt y="1" x="0"/>
                      </a:lnTo>
                      <a:lnTo>
                        <a:pt y="0" x="3"/>
                      </a:lnTo>
                      <a:lnTo>
                        <a:pt y="710" x="3"/>
                      </a:lnTo>
                      <a:lnTo>
                        <a:pt y="711" x="1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49" name="Shape 8949"/>
                <p:cNvSpPr/>
                <p:nvPr/>
              </p:nvSpPr>
              <p:spPr>
                <a:xfrm>
                  <a:off y="4230687" x="2060575"/>
                  <a:ext cy="1128712" cx="4761"/>
                </a:xfrm>
                <a:custGeom>
                  <a:pathLst>
                    <a:path w="3" extrusionOk="0" h="711">
                      <a:moveTo>
                        <a:pt y="711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10" x="3"/>
                      </a:lnTo>
                      <a:lnTo>
                        <a:pt y="710" x="2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50" name="Shape 8950"/>
                <p:cNvSpPr/>
                <p:nvPr/>
              </p:nvSpPr>
              <p:spPr>
                <a:xfrm>
                  <a:off y="4227512" x="2063750"/>
                  <a:ext cy="1130300" cx="3175"/>
                </a:xfrm>
                <a:custGeom>
                  <a:pathLst>
                    <a:path w="2" extrusionOk="0" h="712">
                      <a:moveTo>
                        <a:pt y="712" x="0"/>
                      </a:moveTo>
                      <a:lnTo>
                        <a:pt y="2" x="0"/>
                      </a:lnTo>
                      <a:lnTo>
                        <a:pt y="0" x="2"/>
                      </a:lnTo>
                      <a:lnTo>
                        <a:pt y="710" x="2"/>
                      </a:lnTo>
                      <a:lnTo>
                        <a:pt y="712" x="1"/>
                      </a:lnTo>
                      <a:lnTo>
                        <a:pt y="712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51" name="Shape 8951"/>
                <p:cNvSpPr/>
                <p:nvPr/>
              </p:nvSpPr>
              <p:spPr>
                <a:xfrm>
                  <a:off y="4227512" x="2065336"/>
                  <a:ext cy="1130300" cx="4761"/>
                </a:xfrm>
                <a:custGeom>
                  <a:pathLst>
                    <a:path w="3" extrusionOk="0" h="712">
                      <a:moveTo>
                        <a:pt y="712" x="0"/>
                      </a:moveTo>
                      <a:lnTo>
                        <a:pt y="2" x="0"/>
                      </a:lnTo>
                      <a:lnTo>
                        <a:pt y="0" x="3"/>
                      </a:lnTo>
                      <a:lnTo>
                        <a:pt y="710" x="3"/>
                      </a:lnTo>
                      <a:lnTo>
                        <a:pt y="710" x="1"/>
                      </a:lnTo>
                      <a:lnTo>
                        <a:pt y="712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52" name="Shape 8952"/>
                <p:cNvSpPr/>
                <p:nvPr/>
              </p:nvSpPr>
              <p:spPr>
                <a:xfrm>
                  <a:off y="4225925" x="2066925"/>
                  <a:ext cy="1128712" cx="4761"/>
                </a:xfrm>
                <a:custGeom>
                  <a:pathLst>
                    <a:path w="3" extrusionOk="0" h="711">
                      <a:moveTo>
                        <a:pt y="711" x="0"/>
                      </a:moveTo>
                      <a:lnTo>
                        <a:pt y="1" x="0"/>
                      </a:lnTo>
                      <a:lnTo>
                        <a:pt y="0" x="3"/>
                      </a:lnTo>
                      <a:lnTo>
                        <a:pt y="711" x="3"/>
                      </a:lnTo>
                      <a:lnTo>
                        <a:pt y="711" x="2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53" name="Shape 8953"/>
                <p:cNvSpPr/>
                <p:nvPr/>
              </p:nvSpPr>
              <p:spPr>
                <a:xfrm>
                  <a:off y="4225925" x="2070100"/>
                  <a:ext cy="1128712" cx="3175"/>
                </a:xfrm>
                <a:custGeom>
                  <a:pathLst>
                    <a:path w="2" extrusionOk="0" h="711">
                      <a:moveTo>
                        <a:pt y="711" x="0"/>
                      </a:moveTo>
                      <a:lnTo>
                        <a:pt y="1" x="0"/>
                      </a:lnTo>
                      <a:lnTo>
                        <a:pt y="0" x="2"/>
                      </a:lnTo>
                      <a:lnTo>
                        <a:pt y="710" x="2"/>
                      </a:lnTo>
                      <a:lnTo>
                        <a:pt y="711" x="1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54" name="Shape 8954"/>
                <p:cNvSpPr/>
                <p:nvPr/>
              </p:nvSpPr>
              <p:spPr>
                <a:xfrm>
                  <a:off y="4225925" x="2071686"/>
                  <a:ext cy="1128712" cx="4761"/>
                </a:xfrm>
                <a:custGeom>
                  <a:pathLst>
                    <a:path w="3" extrusionOk="0" h="711">
                      <a:moveTo>
                        <a:pt y="711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710" x="3"/>
                      </a:lnTo>
                      <a:lnTo>
                        <a:pt y="710" x="1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55" name="Shape 8955"/>
                <p:cNvSpPr/>
                <p:nvPr/>
              </p:nvSpPr>
              <p:spPr>
                <a:xfrm>
                  <a:off y="4224337" x="2073275"/>
                  <a:ext cy="1128712" cx="4761"/>
                </a:xfrm>
                <a:custGeom>
                  <a:pathLst>
                    <a:path w="3" extrusionOk="0" h="711">
                      <a:moveTo>
                        <a:pt y="711" x="0"/>
                      </a:moveTo>
                      <a:lnTo>
                        <a:pt y="1" x="0"/>
                      </a:lnTo>
                      <a:lnTo>
                        <a:pt y="0" x="3"/>
                      </a:lnTo>
                      <a:lnTo>
                        <a:pt y="710" x="3"/>
                      </a:lnTo>
                      <a:lnTo>
                        <a:pt y="711" x="2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56" name="Shape 8956"/>
                <p:cNvSpPr/>
                <p:nvPr/>
              </p:nvSpPr>
              <p:spPr>
                <a:xfrm>
                  <a:off y="4224337" x="2076450"/>
                  <a:ext cy="1128712" cx="4761"/>
                </a:xfrm>
                <a:custGeom>
                  <a:pathLst>
                    <a:path w="3" extrusionOk="0" h="711">
                      <a:moveTo>
                        <a:pt y="711" x="0"/>
                      </a:moveTo>
                      <a:lnTo>
                        <a:pt y="1" x="0"/>
                      </a:lnTo>
                      <a:lnTo>
                        <a:pt y="0" x="3"/>
                      </a:lnTo>
                      <a:lnTo>
                        <a:pt y="710" x="3"/>
                      </a:lnTo>
                      <a:lnTo>
                        <a:pt y="710" x="1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57" name="Shape 8957"/>
                <p:cNvSpPr/>
                <p:nvPr/>
              </p:nvSpPr>
              <p:spPr>
                <a:xfrm>
                  <a:off y="4221162" x="2078036"/>
                  <a:ext cy="1130300" cx="4761"/>
                </a:xfrm>
                <a:custGeom>
                  <a:pathLst>
                    <a:path w="3" extrusionOk="0" h="712">
                      <a:moveTo>
                        <a:pt y="712" x="0"/>
                      </a:moveTo>
                      <a:lnTo>
                        <a:pt y="2" x="0"/>
                      </a:lnTo>
                      <a:lnTo>
                        <a:pt y="0" x="3"/>
                      </a:lnTo>
                      <a:lnTo>
                        <a:pt y="710" x="3"/>
                      </a:lnTo>
                      <a:lnTo>
                        <a:pt y="712" x="2"/>
                      </a:lnTo>
                      <a:lnTo>
                        <a:pt y="712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58" name="Shape 8958"/>
                <p:cNvSpPr/>
                <p:nvPr/>
              </p:nvSpPr>
              <p:spPr>
                <a:xfrm>
                  <a:off y="4221162" x="2081211"/>
                  <a:ext cy="1130300" cx="3175"/>
                </a:xfrm>
                <a:custGeom>
                  <a:pathLst>
                    <a:path w="2" extrusionOk="0" h="712">
                      <a:moveTo>
                        <a:pt y="712" x="0"/>
                      </a:moveTo>
                      <a:lnTo>
                        <a:pt y="2" x="0"/>
                      </a:lnTo>
                      <a:lnTo>
                        <a:pt y="0" x="2"/>
                      </a:lnTo>
                      <a:lnTo>
                        <a:pt y="709" x="2"/>
                      </a:lnTo>
                      <a:lnTo>
                        <a:pt y="710" x="1"/>
                      </a:lnTo>
                      <a:lnTo>
                        <a:pt y="712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59" name="Shape 8959"/>
                <p:cNvSpPr/>
                <p:nvPr/>
              </p:nvSpPr>
              <p:spPr>
                <a:xfrm>
                  <a:off y="4219575" x="2082800"/>
                  <a:ext cy="1128712" cx="4761"/>
                </a:xfrm>
                <a:custGeom>
                  <a:pathLst>
                    <a:path w="3" extrusionOk="0" h="711">
                      <a:moveTo>
                        <a:pt y="711" x="0"/>
                      </a:moveTo>
                      <a:lnTo>
                        <a:pt y="1" x="0"/>
                      </a:lnTo>
                      <a:lnTo>
                        <a:pt y="1" x="3"/>
                      </a:lnTo>
                      <a:lnTo>
                        <a:pt y="0" x="3"/>
                      </a:lnTo>
                      <a:lnTo>
                        <a:pt y="708" x="3"/>
                      </a:lnTo>
                      <a:lnTo>
                        <a:pt y="710" x="1"/>
                      </a:lnTo>
                      <a:lnTo>
                        <a:pt y="711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60" name="Shape 8960"/>
                <p:cNvSpPr/>
                <p:nvPr/>
              </p:nvSpPr>
              <p:spPr>
                <a:xfrm>
                  <a:off y="4214812" x="2084386"/>
                  <a:ext cy="1131887" cx="4761"/>
                </a:xfrm>
                <a:custGeom>
                  <a:pathLst>
                    <a:path w="3" extrusionOk="0" h="713">
                      <a:moveTo>
                        <a:pt y="713" x="0"/>
                      </a:moveTo>
                      <a:lnTo>
                        <a:pt y="4" x="0"/>
                      </a:lnTo>
                      <a:lnTo>
                        <a:pt y="4" x="2"/>
                      </a:lnTo>
                      <a:lnTo>
                        <a:pt y="0" x="3"/>
                      </a:lnTo>
                      <a:lnTo>
                        <a:pt y="711" x="3"/>
                      </a:lnTo>
                      <a:lnTo>
                        <a:pt y="711" x="2"/>
                      </a:lnTo>
                      <a:lnTo>
                        <a:pt y="713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61" name="Shape 8961"/>
                <p:cNvSpPr/>
                <p:nvPr/>
              </p:nvSpPr>
              <p:spPr>
                <a:xfrm>
                  <a:off y="4213225" x="2087561"/>
                  <a:ext cy="1130300" cx="3175"/>
                </a:xfrm>
                <a:custGeom>
                  <a:pathLst>
                    <a:path w="2" extrusionOk="0" h="712">
                      <a:moveTo>
                        <a:pt y="712" x="0"/>
                      </a:moveTo>
                      <a:lnTo>
                        <a:pt y="4" x="0"/>
                      </a:lnTo>
                      <a:lnTo>
                        <a:pt y="0" x="2"/>
                      </a:lnTo>
                      <a:lnTo>
                        <a:pt y="711" x="2"/>
                      </a:lnTo>
                      <a:lnTo>
                        <a:pt y="712" x="1"/>
                      </a:lnTo>
                      <a:lnTo>
                        <a:pt y="712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62" name="Shape 8962"/>
                <p:cNvSpPr/>
                <p:nvPr/>
              </p:nvSpPr>
              <p:spPr>
                <a:xfrm>
                  <a:off y="4208462" x="2089150"/>
                  <a:ext cy="1135062" cx="4761"/>
                </a:xfrm>
                <a:custGeom>
                  <a:pathLst>
                    <a:path w="3" extrusionOk="0" h="715">
                      <a:moveTo>
                        <a:pt y="715" x="0"/>
                      </a:moveTo>
                      <a:lnTo>
                        <a:pt y="4" x="0"/>
                      </a:lnTo>
                      <a:lnTo>
                        <a:pt y="0" x="3"/>
                      </a:lnTo>
                      <a:lnTo>
                        <a:pt y="711" x="3"/>
                      </a:lnTo>
                      <a:lnTo>
                        <a:pt y="714" x="1"/>
                      </a:lnTo>
                      <a:lnTo>
                        <a:pt y="715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63" name="Shape 8963"/>
                <p:cNvSpPr/>
                <p:nvPr/>
              </p:nvSpPr>
              <p:spPr>
                <a:xfrm>
                  <a:off y="4203700" x="2090736"/>
                  <a:ext cy="1138237" cx="4761"/>
                </a:xfrm>
                <a:custGeom>
                  <a:pathLst>
                    <a:path w="3" extrusionOk="0" h="717">
                      <a:moveTo>
                        <a:pt y="717" x="0"/>
                      </a:moveTo>
                      <a:lnTo>
                        <a:pt y="6" x="0"/>
                      </a:lnTo>
                      <a:lnTo>
                        <a:pt y="0" x="3"/>
                      </a:lnTo>
                      <a:lnTo>
                        <a:pt y="713" x="3"/>
                      </a:lnTo>
                      <a:lnTo>
                        <a:pt y="714" x="2"/>
                      </a:lnTo>
                      <a:lnTo>
                        <a:pt y="717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64" name="Shape 8964"/>
                <p:cNvSpPr/>
                <p:nvPr/>
              </p:nvSpPr>
              <p:spPr>
                <a:xfrm>
                  <a:off y="4200525" x="2093911"/>
                  <a:ext cy="1136650" cx="4761"/>
                </a:xfrm>
                <a:custGeom>
                  <a:pathLst>
                    <a:path w="3" extrusionOk="0" h="716">
                      <a:moveTo>
                        <a:pt y="716" x="0"/>
                      </a:moveTo>
                      <a:lnTo>
                        <a:pt y="5" x="0"/>
                      </a:lnTo>
                      <a:lnTo>
                        <a:pt y="0" x="3"/>
                      </a:lnTo>
                      <a:lnTo>
                        <a:pt y="709" x="3"/>
                      </a:lnTo>
                      <a:lnTo>
                        <a:pt y="714" x="3"/>
                      </a:lnTo>
                      <a:lnTo>
                        <a:pt y="716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65" name="Shape 8965"/>
                <p:cNvSpPr/>
                <p:nvPr/>
              </p:nvSpPr>
              <p:spPr>
                <a:xfrm>
                  <a:off y="4200525" x="2095500"/>
                  <a:ext cy="1135062" cx="3175"/>
                </a:xfrm>
                <a:custGeom>
                  <a:pathLst>
                    <a:path w="2" extrusionOk="0" h="715">
                      <a:moveTo>
                        <a:pt y="715" x="0"/>
                      </a:moveTo>
                      <a:lnTo>
                        <a:pt y="2" x="0"/>
                      </a:lnTo>
                      <a:lnTo>
                        <a:pt y="0" x="2"/>
                      </a:lnTo>
                      <a:lnTo>
                        <a:pt y="709" x="2"/>
                      </a:lnTo>
                      <a:lnTo>
                        <a:pt y="712" x="2"/>
                      </a:lnTo>
                      <a:lnTo>
                        <a:pt y="715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66" name="Shape 8966"/>
                <p:cNvSpPr/>
                <p:nvPr/>
              </p:nvSpPr>
              <p:spPr>
                <a:xfrm>
                  <a:off y="4200525" x="2090736"/>
                  <a:ext cy="1125537" cx="14286"/>
                </a:xfrm>
                <a:custGeom>
                  <a:pathLst>
                    <a:path w="9" extrusionOk="0" h="709">
                      <a:moveTo>
                        <a:pt y="709" x="0"/>
                      </a:moveTo>
                      <a:lnTo>
                        <a:pt y="709" x="9"/>
                      </a:lnTo>
                      <a:lnTo>
                        <a:pt y="0" x="9"/>
                      </a:lnTo>
                      <a:lnTo>
                        <a:pt y="0" x="0"/>
                      </a:lnTo>
                      <a:lnTo>
                        <a:pt y="709" x="0"/>
                      </a:lnTo>
                      <a:lnTo>
                        <a:pt y="709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67" name="Shape 8967"/>
                <p:cNvSpPr/>
                <p:nvPr/>
              </p:nvSpPr>
              <p:spPr>
                <a:xfrm>
                  <a:off y="5326062" x="1995486"/>
                  <a:ext cy="49212" cx="109536"/>
                </a:xfrm>
                <a:custGeom>
                  <a:pathLst>
                    <a:path w="69" extrusionOk="0" h="31">
                      <a:moveTo>
                        <a:pt y="31" x="0"/>
                      </a:moveTo>
                      <a:lnTo>
                        <a:pt y="31" x="0"/>
                      </a:lnTo>
                      <a:lnTo>
                        <a:pt y="29" x="14"/>
                      </a:lnTo>
                      <a:lnTo>
                        <a:pt y="28" x="26"/>
                      </a:lnTo>
                      <a:lnTo>
                        <a:pt y="27" x="37"/>
                      </a:lnTo>
                      <a:lnTo>
                        <a:pt y="22" x="47"/>
                      </a:lnTo>
                      <a:lnTo>
                        <a:pt y="18" x="56"/>
                      </a:lnTo>
                      <a:lnTo>
                        <a:pt y="14" x="62"/>
                      </a:lnTo>
                      <a:lnTo>
                        <a:pt y="7" x="67"/>
                      </a:lnTo>
                      <a:lnTo>
                        <a:pt y="0" x="69"/>
                      </a:lnTo>
                      <a:lnTo>
                        <a:pt y="0" x="60"/>
                      </a:lnTo>
                      <a:lnTo>
                        <a:pt y="3" x="59"/>
                      </a:lnTo>
                      <a:lnTo>
                        <a:pt y="7" x="56"/>
                      </a:lnTo>
                      <a:lnTo>
                        <a:pt y="11" x="52"/>
                      </a:lnTo>
                      <a:lnTo>
                        <a:pt y="16" x="44"/>
                      </a:lnTo>
                      <a:lnTo>
                        <a:pt y="18" x="36"/>
                      </a:lnTo>
                      <a:lnTo>
                        <a:pt y="20" x="25"/>
                      </a:lnTo>
                      <a:lnTo>
                        <a:pt y="22" x="14"/>
                      </a:lnTo>
                      <a:lnTo>
                        <a:pt y="22" x="0"/>
                      </a:lnTo>
                      <a:lnTo>
                        <a:pt y="22" x="0"/>
                      </a:lnTo>
                      <a:lnTo>
                        <a:pt y="31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68" name="Shape 8968"/>
                <p:cNvSpPr/>
                <p:nvPr/>
              </p:nvSpPr>
              <p:spPr>
                <a:xfrm>
                  <a:off y="5326062" x="1889125"/>
                  <a:ext cy="49212" cx="106362"/>
                </a:xfrm>
                <a:custGeom>
                  <a:pathLst>
                    <a:path w="67" extrusionOk="0" h="31">
                      <a:moveTo>
                        <a:pt y="0" x="0"/>
                      </a:moveTo>
                      <a:lnTo>
                        <a:pt y="0" x="0"/>
                      </a:lnTo>
                      <a:lnTo>
                        <a:pt y="7" x="1"/>
                      </a:lnTo>
                      <a:lnTo>
                        <a:pt y="14" x="5"/>
                      </a:lnTo>
                      <a:lnTo>
                        <a:pt y="18" x="12"/>
                      </a:lnTo>
                      <a:lnTo>
                        <a:pt y="22" x="20"/>
                      </a:lnTo>
                      <a:lnTo>
                        <a:pt y="27" x="30"/>
                      </a:lnTo>
                      <a:lnTo>
                        <a:pt y="28" x="42"/>
                      </a:lnTo>
                      <a:lnTo>
                        <a:pt y="29" x="55"/>
                      </a:lnTo>
                      <a:lnTo>
                        <a:pt y="31" x="67"/>
                      </a:lnTo>
                      <a:lnTo>
                        <a:pt y="22" x="67"/>
                      </a:lnTo>
                      <a:lnTo>
                        <a:pt y="22" x="55"/>
                      </a:lnTo>
                      <a:lnTo>
                        <a:pt y="20" x="44"/>
                      </a:lnTo>
                      <a:lnTo>
                        <a:pt y="18" x="33"/>
                      </a:lnTo>
                      <a:lnTo>
                        <a:pt y="16" x="23"/>
                      </a:lnTo>
                      <a:lnTo>
                        <a:pt y="11" x="16"/>
                      </a:lnTo>
                      <a:lnTo>
                        <a:pt y="7" x="11"/>
                      </a:lnTo>
                      <a:lnTo>
                        <a:pt y="3" x="8"/>
                      </a:lnTo>
                      <a:lnTo>
                        <a:pt y="0" x="8"/>
                      </a:lnTo>
                      <a:lnTo>
                        <a:pt y="0" x="8"/>
                      </a:lnTo>
                      <a:lnTo>
                        <a:pt y="0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69" name="Shape 8969"/>
                <p:cNvSpPr/>
                <p:nvPr/>
              </p:nvSpPr>
              <p:spPr>
                <a:xfrm>
                  <a:off y="4194175" x="1885950"/>
                  <a:ext cy="1131887" cx="15875"/>
                </a:xfrm>
                <a:custGeom>
                  <a:pathLst>
                    <a:path w="10" extrusionOk="0" h="713">
                      <a:moveTo>
                        <a:pt y="0" x="9"/>
                      </a:moveTo>
                      <a:lnTo>
                        <a:pt y="2" x="0"/>
                      </a:lnTo>
                      <a:lnTo>
                        <a:pt y="713" x="2"/>
                      </a:lnTo>
                      <a:lnTo>
                        <a:pt y="713" x="10"/>
                      </a:lnTo>
                      <a:lnTo>
                        <a:pt y="2" x="9"/>
                      </a:lnTo>
                      <a:lnTo>
                        <a:pt y="0" x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70" name="Shape 8970"/>
                <p:cNvSpPr/>
                <p:nvPr/>
              </p:nvSpPr>
              <p:spPr>
                <a:xfrm>
                  <a:off y="4194175" x="1889125"/>
                  <a:ext cy="36511" cx="30161"/>
                </a:xfrm>
                <a:custGeom>
                  <a:pathLst>
                    <a:path w="19" extrusionOk="0" h="23">
                      <a:moveTo>
                        <a:pt y="23" x="13"/>
                      </a:moveTo>
                      <a:lnTo>
                        <a:pt y="16" x="19"/>
                      </a:lnTo>
                      <a:lnTo>
                        <a:pt y="0" x="7"/>
                      </a:lnTo>
                      <a:lnTo>
                        <a:pt y="5" x="0"/>
                      </a:lnTo>
                      <a:lnTo>
                        <a:pt y="21" x="12"/>
                      </a:lnTo>
                      <a:lnTo>
                        <a:pt y="23" x="13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71" name="Shape 8971"/>
                <p:cNvSpPr/>
                <p:nvPr/>
              </p:nvSpPr>
              <p:spPr>
                <a:xfrm>
                  <a:off y="4217987" x="1909761"/>
                  <a:ext cy="23811" cx="44450"/>
                </a:xfrm>
                <a:custGeom>
                  <a:pathLst>
                    <a:path w="28" extrusionOk="0" h="15">
                      <a:moveTo>
                        <a:pt y="15" x="27"/>
                      </a:moveTo>
                      <a:lnTo>
                        <a:pt y="6" x="28"/>
                      </a:lnTo>
                      <a:lnTo>
                        <a:pt y="0" x="3"/>
                      </a:lnTo>
                      <a:lnTo>
                        <a:pt y="8" x="0"/>
                      </a:lnTo>
                      <a:lnTo>
                        <a:pt y="15" x="27"/>
                      </a:lnTo>
                      <a:lnTo>
                        <a:pt y="15" x="27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72" name="Shape 8972"/>
                <p:cNvSpPr/>
                <p:nvPr/>
              </p:nvSpPr>
              <p:spPr>
                <a:xfrm>
                  <a:off y="4227512" x="1952625"/>
                  <a:ext cy="17461" cx="60325"/>
                </a:xfrm>
                <a:custGeom>
                  <a:pathLst>
                    <a:path w="38" extrusionOk="0" h="11">
                      <a:moveTo>
                        <a:pt y="11" x="38"/>
                      </a:moveTo>
                      <a:lnTo>
                        <a:pt y="3" x="38"/>
                      </a:lnTo>
                      <a:lnTo>
                        <a:pt y="0" x="1"/>
                      </a:lnTo>
                      <a:lnTo>
                        <a:pt y="9" x="0"/>
                      </a:lnTo>
                      <a:lnTo>
                        <a:pt y="11" x="38"/>
                      </a:lnTo>
                      <a:lnTo>
                        <a:pt y="11" x="38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73" name="Shape 8973"/>
                <p:cNvSpPr/>
                <p:nvPr/>
              </p:nvSpPr>
              <p:spPr>
                <a:xfrm>
                  <a:off y="4225925" x="2012950"/>
                  <a:ext cy="19050" cx="46036"/>
                </a:xfrm>
                <a:custGeom>
                  <a:pathLst>
                    <a:path w="29" extrusionOk="0" h="12">
                      <a:moveTo>
                        <a:pt y="8" x="29"/>
                      </a:moveTo>
                      <a:lnTo>
                        <a:pt y="0" x="26"/>
                      </a:lnTo>
                      <a:lnTo>
                        <a:pt y="4" x="0"/>
                      </a:lnTo>
                      <a:lnTo>
                        <a:pt y="12" x="0"/>
                      </a:lnTo>
                      <a:lnTo>
                        <a:pt y="8" x="27"/>
                      </a:lnTo>
                      <a:lnTo>
                        <a:pt y="8" x="2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74" name="Shape 8974"/>
                <p:cNvSpPr/>
                <p:nvPr/>
              </p:nvSpPr>
              <p:spPr>
                <a:xfrm>
                  <a:off y="4214812" x="2052636"/>
                  <a:ext cy="23811" cx="38100"/>
                </a:xfrm>
                <a:custGeom>
                  <a:pathLst>
                    <a:path w="24" extrusionOk="0" h="15">
                      <a:moveTo>
                        <a:pt y="6" x="24"/>
                      </a:moveTo>
                      <a:lnTo>
                        <a:pt y="0" x="20"/>
                      </a:lnTo>
                      <a:lnTo>
                        <a:pt y="8" x="0"/>
                      </a:lnTo>
                      <a:lnTo>
                        <a:pt y="15" x="4"/>
                      </a:lnTo>
                      <a:lnTo>
                        <a:pt y="8" x="23"/>
                      </a:lnTo>
                      <a:lnTo>
                        <a:pt y="6" x="2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75" name="Shape 8975"/>
                <p:cNvSpPr/>
                <p:nvPr/>
              </p:nvSpPr>
              <p:spPr>
                <a:xfrm>
                  <a:off y="4197350" x="2081211"/>
                  <a:ext cy="26987" cx="23811"/>
                </a:xfrm>
                <a:custGeom>
                  <a:pathLst>
                    <a:path w="15" extrusionOk="0" h="17">
                      <a:moveTo>
                        <a:pt y="2" x="15"/>
                      </a:moveTo>
                      <a:lnTo>
                        <a:pt y="0" x="6"/>
                      </a:lnTo>
                      <a:lnTo>
                        <a:pt y="13" x="0"/>
                      </a:lnTo>
                      <a:lnTo>
                        <a:pt y="17" x="6"/>
                      </a:lnTo>
                      <a:lnTo>
                        <a:pt y="4" x="15"/>
                      </a:lnTo>
                      <a:lnTo>
                        <a:pt y="2" x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76" name="Shape 8976"/>
                <p:cNvSpPr/>
                <p:nvPr/>
              </p:nvSpPr>
              <p:spPr>
                <a:xfrm>
                  <a:off y="4132262" x="1893886"/>
                  <a:ext cy="92075" cx="1586"/>
                </a:xfrm>
                <a:custGeom>
                  <a:pathLst>
                    <a:path w="1" extrusionOk="0" h="58">
                      <a:moveTo>
                        <a:pt y="3" x="1"/>
                      </a:moveTo>
                      <a:lnTo>
                        <a:pt y="58" x="1"/>
                      </a:lnTo>
                      <a:lnTo>
                        <a:pt y="55" x="1"/>
                      </a:lnTo>
                      <a:lnTo>
                        <a:pt y="52" x="1"/>
                      </a:lnTo>
                      <a:lnTo>
                        <a:pt y="0" x="0"/>
                      </a:lnTo>
                      <a:lnTo>
                        <a:pt y="3" x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77" name="Shape 8977"/>
                <p:cNvSpPr/>
                <p:nvPr/>
              </p:nvSpPr>
              <p:spPr>
                <a:xfrm>
                  <a:off y="4132262" x="1893886"/>
                  <a:ext cy="93661" cx="3175"/>
                </a:xfrm>
                <a:custGeom>
                  <a:pathLst>
                    <a:path w="2" extrusionOk="0" h="59">
                      <a:moveTo>
                        <a:pt y="4" x="2"/>
                      </a:moveTo>
                      <a:lnTo>
                        <a:pt y="59" x="2"/>
                      </a:lnTo>
                      <a:lnTo>
                        <a:pt y="56" x="1"/>
                      </a:lnTo>
                      <a:lnTo>
                        <a:pt y="52" x="1"/>
                      </a:lnTo>
                      <a:lnTo>
                        <a:pt y="0" x="0"/>
                      </a:lnTo>
                      <a:lnTo>
                        <a:pt y="4" x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78" name="Shape 8978"/>
                <p:cNvSpPr/>
                <p:nvPr/>
              </p:nvSpPr>
              <p:spPr>
                <a:xfrm>
                  <a:off y="4137025" x="1895475"/>
                  <a:ext cy="93661" cx="4761"/>
                </a:xfrm>
                <a:custGeom>
                  <a:pathLst>
                    <a:path w="3" extrusionOk="0" h="59">
                      <a:moveTo>
                        <a:pt y="55" x="0"/>
                      </a:moveTo>
                      <a:lnTo>
                        <a:pt y="0" x="0"/>
                      </a:lnTo>
                      <a:lnTo>
                        <a:pt y="3" x="3"/>
                      </a:lnTo>
                      <a:lnTo>
                        <a:pt y="59" x="3"/>
                      </a:lnTo>
                      <a:lnTo>
                        <a:pt y="56" x="1"/>
                      </a:lnTo>
                      <a:lnTo>
                        <a:pt y="55" x="0"/>
                      </a:lnTo>
                      <a:close/>
                    </a:path>
                  </a:pathLst>
                </a:custGeom>
                <a:solidFill>
                  <a:srgbClr val="FAFAFA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79" name="Shape 8979"/>
                <p:cNvSpPr/>
                <p:nvPr/>
              </p:nvSpPr>
              <p:spPr>
                <a:xfrm>
                  <a:off y="4138612" x="1897061"/>
                  <a:ext cy="93661" cx="4761"/>
                </a:xfrm>
                <a:custGeom>
                  <a:pathLst>
                    <a:path w="3" extrusionOk="0" h="59">
                      <a:moveTo>
                        <a:pt y="55" x="0"/>
                      </a:moveTo>
                      <a:lnTo>
                        <a:pt y="0" x="0"/>
                      </a:lnTo>
                      <a:lnTo>
                        <a:pt y="4" x="3"/>
                      </a:lnTo>
                      <a:lnTo>
                        <a:pt y="59" x="3"/>
                      </a:lnTo>
                      <a:lnTo>
                        <a:pt y="58" x="2"/>
                      </a:lnTo>
                      <a:lnTo>
                        <a:pt y="55" x="0"/>
                      </a:lnTo>
                      <a:close/>
                    </a:path>
                  </a:pathLst>
                </a:custGeom>
                <a:solidFill>
                  <a:srgbClr val="F5F5F4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80" name="Shape 8980"/>
                <p:cNvSpPr/>
                <p:nvPr/>
              </p:nvSpPr>
              <p:spPr>
                <a:xfrm>
                  <a:off y="4141787" x="1900236"/>
                  <a:ext cy="93661" cx="3175"/>
                </a:xfrm>
                <a:custGeom>
                  <a:pathLst>
                    <a:path w="2" extrusionOk="0" h="59">
                      <a:moveTo>
                        <a:pt y="56" x="0"/>
                      </a:moveTo>
                      <a:lnTo>
                        <a:pt y="0" x="0"/>
                      </a:lnTo>
                      <a:lnTo>
                        <a:pt y="4" x="2"/>
                      </a:lnTo>
                      <a:lnTo>
                        <a:pt y="59" x="2"/>
                      </a:lnTo>
                      <a:lnTo>
                        <a:pt y="57" x="1"/>
                      </a:lnTo>
                      <a:lnTo>
                        <a:pt y="56" x="0"/>
                      </a:lnTo>
                      <a:close/>
                    </a:path>
                  </a:pathLst>
                </a:custGeom>
                <a:solidFill>
                  <a:srgbClr val="F0F0EF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81" name="Shape 8981"/>
                <p:cNvSpPr/>
                <p:nvPr/>
              </p:nvSpPr>
              <p:spPr>
                <a:xfrm>
                  <a:off y="4144962" x="1901825"/>
                  <a:ext cy="90486" cx="4761"/>
                </a:xfrm>
                <a:custGeom>
                  <a:pathLst>
                    <a:path w="3" extrusionOk="0" h="57">
                      <a:moveTo>
                        <a:pt y="55" x="0"/>
                      </a:moveTo>
                      <a:lnTo>
                        <a:pt y="0" x="0"/>
                      </a:lnTo>
                      <a:lnTo>
                        <a:pt y="3" x="3"/>
                      </a:lnTo>
                      <a:lnTo>
                        <a:pt y="57" x="3"/>
                      </a:lnTo>
                      <a:lnTo>
                        <a:pt y="55" x="1"/>
                      </a:lnTo>
                      <a:lnTo>
                        <a:pt y="55" x="0"/>
                      </a:lnTo>
                      <a:close/>
                    </a:path>
                  </a:pathLst>
                </a:custGeom>
                <a:solidFill>
                  <a:srgbClr val="E9E9E9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82" name="Shape 8982"/>
                <p:cNvSpPr/>
                <p:nvPr/>
              </p:nvSpPr>
              <p:spPr>
                <a:xfrm>
                  <a:off y="4148137" x="1903411"/>
                  <a:ext cy="88900" cx="4761"/>
                </a:xfrm>
                <a:custGeom>
                  <a:pathLst>
                    <a:path w="3" extrusionOk="0" h="56">
                      <a:moveTo>
                        <a:pt y="55" x="0"/>
                      </a:moveTo>
                      <a:lnTo>
                        <a:pt y="0" x="0"/>
                      </a:lnTo>
                      <a:lnTo>
                        <a:pt y="4" x="3"/>
                      </a:lnTo>
                      <a:lnTo>
                        <a:pt y="56" x="3"/>
                      </a:lnTo>
                      <a:lnTo>
                        <a:pt y="55" x="2"/>
                      </a:lnTo>
                      <a:lnTo>
                        <a:pt y="55" x="0"/>
                      </a:lnTo>
                      <a:close/>
                    </a:path>
                  </a:pathLst>
                </a:custGeom>
                <a:solidFill>
                  <a:srgbClr val="E3E3E3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83" name="Shape 8983"/>
                <p:cNvSpPr/>
                <p:nvPr/>
              </p:nvSpPr>
              <p:spPr>
                <a:xfrm>
                  <a:off y="4149725" x="1906586"/>
                  <a:ext cy="88900" cx="3175"/>
                </a:xfrm>
                <a:custGeom>
                  <a:pathLst>
                    <a:path w="2" extrusionOk="0" h="56">
                      <a:moveTo>
                        <a:pt y="54" x="0"/>
                      </a:moveTo>
                      <a:lnTo>
                        <a:pt y="0" x="0"/>
                      </a:lnTo>
                      <a:lnTo>
                        <a:pt y="4" x="2"/>
                      </a:lnTo>
                      <a:lnTo>
                        <a:pt y="56" x="2"/>
                      </a:lnTo>
                      <a:lnTo>
                        <a:pt y="55" x="1"/>
                      </a:lnTo>
                      <a:lnTo>
                        <a:pt y="54" x="0"/>
                      </a:lnTo>
                      <a:close/>
                    </a:path>
                  </a:pathLst>
                </a:custGeom>
                <a:solidFill>
                  <a:srgbClr val="DEDDDD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84" name="Shape 8984"/>
                <p:cNvSpPr/>
                <p:nvPr/>
              </p:nvSpPr>
              <p:spPr>
                <a:xfrm>
                  <a:off y="4154487" x="1908175"/>
                  <a:ext cy="84136" cx="4761"/>
                </a:xfrm>
                <a:custGeom>
                  <a:pathLst>
                    <a:path w="3" extrusionOk="0" h="53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3" x="3"/>
                      </a:lnTo>
                      <a:lnTo>
                        <a:pt y="3" x="3"/>
                      </a:lnTo>
                      <a:lnTo>
                        <a:pt y="53" x="3"/>
                      </a:lnTo>
                      <a:lnTo>
                        <a:pt y="53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D7D6D6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85" name="Shape 8985"/>
                <p:cNvSpPr/>
                <p:nvPr/>
              </p:nvSpPr>
              <p:spPr>
                <a:xfrm>
                  <a:off y="4156075" x="1909761"/>
                  <a:ext cy="85725" cx="4761"/>
                </a:xfrm>
                <a:custGeom>
                  <a:pathLst>
                    <a:path w="3" extrusionOk="0" h="54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2" x="2"/>
                      </a:lnTo>
                      <a:lnTo>
                        <a:pt y="2" x="3"/>
                      </a:lnTo>
                      <a:lnTo>
                        <a:pt y="54" x="3"/>
                      </a:lnTo>
                      <a:lnTo>
                        <a:pt y="52" x="2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D0CFCF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86" name="Shape 8986"/>
                <p:cNvSpPr/>
                <p:nvPr/>
              </p:nvSpPr>
              <p:spPr>
                <a:xfrm>
                  <a:off y="4159250" x="1912936"/>
                  <a:ext cy="82550" cx="4761"/>
                </a:xfrm>
                <a:custGeom>
                  <a:pathLst>
                    <a:path w="3" extrusionOk="0" h="52">
                      <a:moveTo>
                        <a:pt y="50" x="0"/>
                      </a:moveTo>
                      <a:lnTo>
                        <a:pt y="0" x="0"/>
                      </a:lnTo>
                      <a:lnTo>
                        <a:pt y="1" x="3"/>
                      </a:lnTo>
                      <a:lnTo>
                        <a:pt y="52" x="3"/>
                      </a:lnTo>
                      <a:lnTo>
                        <a:pt y="52" x="1"/>
                      </a:lnTo>
                      <a:lnTo>
                        <a:pt y="50" x="0"/>
                      </a:lnTo>
                      <a:close/>
                    </a:path>
                  </a:pathLst>
                </a:custGeom>
                <a:solidFill>
                  <a:srgbClr val="CCCCCB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87" name="Shape 8987"/>
                <p:cNvSpPr/>
                <p:nvPr/>
              </p:nvSpPr>
              <p:spPr>
                <a:xfrm>
                  <a:off y="4159250" x="1914525"/>
                  <a:ext cy="84136" cx="4761"/>
                </a:xfrm>
                <a:custGeom>
                  <a:pathLst>
                    <a:path w="3" extrusionOk="0" h="53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1" x="3"/>
                      </a:lnTo>
                      <a:lnTo>
                        <a:pt y="53" x="3"/>
                      </a:lnTo>
                      <a:lnTo>
                        <a:pt y="52" x="2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C8C7C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88" name="Shape 8988"/>
                <p:cNvSpPr/>
                <p:nvPr/>
              </p:nvSpPr>
              <p:spPr>
                <a:xfrm>
                  <a:off y="4160837" x="1917700"/>
                  <a:ext cy="82550" cx="3175"/>
                </a:xfrm>
                <a:custGeom>
                  <a:pathLst>
                    <a:path w="2" extrusionOk="0" h="52">
                      <a:moveTo>
                        <a:pt y="51" x="0"/>
                      </a:moveTo>
                      <a:lnTo>
                        <a:pt y="0" x="0"/>
                      </a:lnTo>
                      <a:lnTo>
                        <a:pt y="0" x="2"/>
                      </a:lnTo>
                      <a:lnTo>
                        <a:pt y="52" x="2"/>
                      </a:lnTo>
                      <a:lnTo>
                        <a:pt y="52" x="1"/>
                      </a:lnTo>
                      <a:lnTo>
                        <a:pt y="51" x="0"/>
                      </a:lnTo>
                      <a:close/>
                    </a:path>
                  </a:pathLst>
                </a:custGeom>
                <a:solidFill>
                  <a:srgbClr val="C3C3C2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89" name="Shape 8989"/>
                <p:cNvSpPr/>
                <p:nvPr/>
              </p:nvSpPr>
              <p:spPr>
                <a:xfrm>
                  <a:off y="4160837" x="1919286"/>
                  <a:ext cy="84136" cx="4761"/>
                </a:xfrm>
                <a:custGeom>
                  <a:pathLst>
                    <a:path w="3" extrusionOk="0" h="53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3" x="3"/>
                      </a:lnTo>
                      <a:lnTo>
                        <a:pt y="52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BFBFBE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90" name="Shape 8990"/>
                <p:cNvSpPr/>
                <p:nvPr/>
              </p:nvSpPr>
              <p:spPr>
                <a:xfrm>
                  <a:off y="4160837" x="1920875"/>
                  <a:ext cy="84136" cx="4761"/>
                </a:xfrm>
                <a:custGeom>
                  <a:pathLst>
                    <a:path w="3" extrusionOk="0" h="53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1" x="3"/>
                      </a:lnTo>
                      <a:lnTo>
                        <a:pt y="53" x="3"/>
                      </a:lnTo>
                      <a:lnTo>
                        <a:pt y="53" x="2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BABAB9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91" name="Shape 8991"/>
                <p:cNvSpPr/>
                <p:nvPr/>
              </p:nvSpPr>
              <p:spPr>
                <a:xfrm>
                  <a:off y="4160837" x="1924050"/>
                  <a:ext cy="84136" cx="3175"/>
                </a:xfrm>
                <a:custGeom>
                  <a:pathLst>
                    <a:path w="2" extrusionOk="0" h="53">
                      <a:moveTo>
                        <a:pt y="53" x="0"/>
                      </a:moveTo>
                      <a:lnTo>
                        <a:pt y="0" x="0"/>
                      </a:lnTo>
                      <a:lnTo>
                        <a:pt y="1" x="2"/>
                      </a:lnTo>
                      <a:lnTo>
                        <a:pt y="53" x="2"/>
                      </a:lnTo>
                      <a:lnTo>
                        <a:pt y="53" x="1"/>
                      </a:lnTo>
                      <a:lnTo>
                        <a:pt y="53" x="0"/>
                      </a:lnTo>
                      <a:close/>
                    </a:path>
                  </a:pathLst>
                </a:custGeom>
                <a:solidFill>
                  <a:srgbClr val="B6B6B5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92" name="Shape 8992"/>
                <p:cNvSpPr/>
                <p:nvPr/>
              </p:nvSpPr>
              <p:spPr>
                <a:xfrm>
                  <a:off y="4162425" x="1925636"/>
                  <a:ext cy="85725" cx="4761"/>
                </a:xfrm>
                <a:custGeom>
                  <a:pathLst>
                    <a:path w="3" extrusionOk="0" h="54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4" x="3"/>
                      </a:lnTo>
                      <a:lnTo>
                        <a:pt y="52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B1B0B0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93" name="Shape 8993"/>
                <p:cNvSpPr/>
                <p:nvPr/>
              </p:nvSpPr>
              <p:spPr>
                <a:xfrm>
                  <a:off y="4162425" x="1927225"/>
                  <a:ext cy="85725" cx="4761"/>
                </a:xfrm>
                <a:custGeom>
                  <a:pathLst>
                    <a:path w="3" extrusionOk="0" h="54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4" x="3"/>
                      </a:lnTo>
                      <a:lnTo>
                        <a:pt y="54" x="2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A9A8A8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94" name="Shape 8994"/>
                <p:cNvSpPr/>
                <p:nvPr/>
              </p:nvSpPr>
              <p:spPr>
                <a:xfrm>
                  <a:off y="4162425" x="1930400"/>
                  <a:ext cy="85725" cx="4761"/>
                </a:xfrm>
                <a:custGeom>
                  <a:pathLst>
                    <a:path w="3" extrusionOk="0" h="54">
                      <a:moveTo>
                        <a:pt y="54" x="0"/>
                      </a:moveTo>
                      <a:lnTo>
                        <a:pt y="0" x="0"/>
                      </a:lnTo>
                      <a:lnTo>
                        <a:pt y="2" x="3"/>
                      </a:lnTo>
                      <a:lnTo>
                        <a:pt y="54" x="3"/>
                      </a:lnTo>
                      <a:lnTo>
                        <a:pt y="54" x="1"/>
                      </a:lnTo>
                      <a:lnTo>
                        <a:pt y="54" x="0"/>
                      </a:lnTo>
                      <a:close/>
                    </a:path>
                  </a:pathLst>
                </a:custGeom>
                <a:solidFill>
                  <a:srgbClr val="A6A5A4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95" name="Shape 8995"/>
                <p:cNvSpPr/>
                <p:nvPr/>
              </p:nvSpPr>
              <p:spPr>
                <a:xfrm>
                  <a:off y="4162425" x="1931986"/>
                  <a:ext cy="87312" cx="4761"/>
                </a:xfrm>
                <a:custGeom>
                  <a:pathLst>
                    <a:path w="3" extrusionOk="0" h="55">
                      <a:moveTo>
                        <a:pt y="54" x="0"/>
                      </a:moveTo>
                      <a:lnTo>
                        <a:pt y="0" x="0"/>
                      </a:lnTo>
                      <a:lnTo>
                        <a:pt y="2" x="3"/>
                      </a:lnTo>
                      <a:lnTo>
                        <a:pt y="55" x="3"/>
                      </a:lnTo>
                      <a:lnTo>
                        <a:pt y="54" x="2"/>
                      </a:lnTo>
                      <a:lnTo>
                        <a:pt y="54" x="0"/>
                      </a:lnTo>
                      <a:close/>
                    </a:path>
                  </a:pathLst>
                </a:custGeom>
                <a:solidFill>
                  <a:srgbClr val="A2A1A0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96" name="Shape 8996"/>
                <p:cNvSpPr/>
                <p:nvPr/>
              </p:nvSpPr>
              <p:spPr>
                <a:xfrm>
                  <a:off y="4165600" x="1935161"/>
                  <a:ext cy="84136" cx="3175"/>
                </a:xfrm>
                <a:custGeom>
                  <a:pathLst>
                    <a:path w="2" extrusionOk="0" h="53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0" x="2"/>
                      </a:lnTo>
                      <a:lnTo>
                        <a:pt y="53" x="2"/>
                      </a:lnTo>
                      <a:lnTo>
                        <a:pt y="53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9F9E9D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97" name="Shape 8997"/>
                <p:cNvSpPr/>
                <p:nvPr/>
              </p:nvSpPr>
              <p:spPr>
                <a:xfrm>
                  <a:off y="4165600" x="1936750"/>
                  <a:ext cy="84136" cx="4761"/>
                </a:xfrm>
                <a:custGeom>
                  <a:pathLst>
                    <a:path w="3" extrusionOk="0" h="53">
                      <a:moveTo>
                        <a:pt y="53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3" x="3"/>
                      </a:lnTo>
                      <a:lnTo>
                        <a:pt y="53" x="1"/>
                      </a:lnTo>
                      <a:lnTo>
                        <a:pt y="53" x="0"/>
                      </a:lnTo>
                      <a:close/>
                    </a:path>
                  </a:pathLst>
                </a:custGeom>
                <a:solidFill>
                  <a:srgbClr val="9A9A99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98" name="Shape 8998"/>
                <p:cNvSpPr/>
                <p:nvPr/>
              </p:nvSpPr>
              <p:spPr>
                <a:xfrm>
                  <a:off y="4165600" x="1938336"/>
                  <a:ext cy="84136" cx="4761"/>
                </a:xfrm>
                <a:custGeom>
                  <a:pathLst>
                    <a:path w="3" extrusionOk="0" h="53">
                      <a:moveTo>
                        <a:pt y="53" x="0"/>
                      </a:moveTo>
                      <a:lnTo>
                        <a:pt y="0" x="0"/>
                      </a:lnTo>
                      <a:lnTo>
                        <a:pt y="1" x="3"/>
                      </a:lnTo>
                      <a:lnTo>
                        <a:pt y="53" x="3"/>
                      </a:lnTo>
                      <a:lnTo>
                        <a:pt y="53" x="2"/>
                      </a:lnTo>
                      <a:lnTo>
                        <a:pt y="53" x="0"/>
                      </a:lnTo>
                      <a:close/>
                    </a:path>
                  </a:pathLst>
                </a:custGeom>
                <a:solidFill>
                  <a:srgbClr val="969595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8999" name="Shape 8999"/>
                <p:cNvSpPr/>
                <p:nvPr/>
              </p:nvSpPr>
              <p:spPr>
                <a:xfrm>
                  <a:off y="4165600" x="1941511"/>
                  <a:ext cy="87312" cx="3175"/>
                </a:xfrm>
                <a:custGeom>
                  <a:pathLst>
                    <a:path w="2" extrusionOk="0" h="55">
                      <a:moveTo>
                        <a:pt y="53" x="0"/>
                      </a:moveTo>
                      <a:lnTo>
                        <a:pt y="0" x="0"/>
                      </a:lnTo>
                      <a:lnTo>
                        <a:pt y="1" x="2"/>
                      </a:lnTo>
                      <a:lnTo>
                        <a:pt y="55" x="2"/>
                      </a:lnTo>
                      <a:lnTo>
                        <a:pt y="53" x="1"/>
                      </a:lnTo>
                      <a:lnTo>
                        <a:pt y="53" x="0"/>
                      </a:lnTo>
                      <a:close/>
                    </a:path>
                  </a:pathLst>
                </a:custGeom>
                <a:solidFill>
                  <a:srgbClr val="939291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00" name="Shape 9000"/>
                <p:cNvSpPr/>
                <p:nvPr/>
              </p:nvSpPr>
              <p:spPr>
                <a:xfrm>
                  <a:off y="4167187" x="1943100"/>
                  <a:ext cy="85725" cx="4761"/>
                </a:xfrm>
                <a:custGeom>
                  <a:pathLst>
                    <a:path w="3" extrusionOk="0" h="54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4" x="3"/>
                      </a:lnTo>
                      <a:lnTo>
                        <a:pt y="54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8F8E8D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01" name="Shape 9001"/>
                <p:cNvSpPr/>
                <p:nvPr/>
              </p:nvSpPr>
              <p:spPr>
                <a:xfrm>
                  <a:off y="4167187" x="1944686"/>
                  <a:ext cy="85725" cx="4761"/>
                </a:xfrm>
                <a:custGeom>
                  <a:pathLst>
                    <a:path w="3" extrusionOk="0" h="54">
                      <a:moveTo>
                        <a:pt y="54" x="0"/>
                      </a:moveTo>
                      <a:lnTo>
                        <a:pt y="0" x="0"/>
                      </a:lnTo>
                      <a:lnTo>
                        <a:pt y="1" x="3"/>
                      </a:lnTo>
                      <a:lnTo>
                        <a:pt y="54" x="3"/>
                      </a:lnTo>
                      <a:lnTo>
                        <a:pt y="54" x="2"/>
                      </a:lnTo>
                      <a:lnTo>
                        <a:pt y="54" x="0"/>
                      </a:lnTo>
                      <a:close/>
                    </a:path>
                  </a:pathLst>
                </a:custGeom>
                <a:solidFill>
                  <a:srgbClr val="8C8B8B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02" name="Shape 9002"/>
                <p:cNvSpPr/>
                <p:nvPr/>
              </p:nvSpPr>
              <p:spPr>
                <a:xfrm>
                  <a:off y="4167187" x="1947861"/>
                  <a:ext cy="85725" cx="4761"/>
                </a:xfrm>
                <a:custGeom>
                  <a:pathLst>
                    <a:path w="3" extrusionOk="0" h="54">
                      <a:moveTo>
                        <a:pt y="54" x="0"/>
                      </a:moveTo>
                      <a:lnTo>
                        <a:pt y="0" x="0"/>
                      </a:lnTo>
                      <a:lnTo>
                        <a:pt y="1" x="3"/>
                      </a:lnTo>
                      <a:lnTo>
                        <a:pt y="54" x="3"/>
                      </a:lnTo>
                      <a:lnTo>
                        <a:pt y="54" x="1"/>
                      </a:lnTo>
                      <a:lnTo>
                        <a:pt y="54" x="0"/>
                      </a:lnTo>
                      <a:close/>
                    </a:path>
                  </a:pathLst>
                </a:custGeom>
                <a:solidFill>
                  <a:srgbClr val="89888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03" name="Shape 9003"/>
                <p:cNvSpPr/>
                <p:nvPr/>
              </p:nvSpPr>
              <p:spPr>
                <a:xfrm>
                  <a:off y="4168775" x="1949450"/>
                  <a:ext cy="84136" cx="4761"/>
                </a:xfrm>
                <a:custGeom>
                  <a:pathLst>
                    <a:path w="3" extrusionOk="0" h="53">
                      <a:moveTo>
                        <a:pt y="53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0" x="3"/>
                      </a:lnTo>
                      <a:lnTo>
                        <a:pt y="53" x="3"/>
                      </a:lnTo>
                      <a:lnTo>
                        <a:pt y="53" x="2"/>
                      </a:lnTo>
                      <a:lnTo>
                        <a:pt y="53" x="0"/>
                      </a:lnTo>
                      <a:close/>
                    </a:path>
                  </a:pathLst>
                </a:custGeom>
                <a:solidFill>
                  <a:srgbClr val="868584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04" name="Shape 9004"/>
                <p:cNvSpPr/>
                <p:nvPr/>
              </p:nvSpPr>
              <p:spPr>
                <a:xfrm>
                  <a:off y="4168775" x="1952625"/>
                  <a:ext cy="85725" cx="3175"/>
                </a:xfrm>
                <a:custGeom>
                  <a:pathLst>
                    <a:path w="2" extrusionOk="0" h="54">
                      <a:moveTo>
                        <a:pt y="53" x="0"/>
                      </a:moveTo>
                      <a:lnTo>
                        <a:pt y="0" x="0"/>
                      </a:lnTo>
                      <a:lnTo>
                        <a:pt y="0" x="1"/>
                      </a:lnTo>
                      <a:lnTo>
                        <a:pt y="0" x="2"/>
                      </a:lnTo>
                      <a:lnTo>
                        <a:pt y="54" x="2"/>
                      </a:lnTo>
                      <a:lnTo>
                        <a:pt y="53" x="1"/>
                      </a:lnTo>
                      <a:lnTo>
                        <a:pt y="53" x="0"/>
                      </a:lnTo>
                      <a:close/>
                    </a:path>
                  </a:pathLst>
                </a:custGeom>
                <a:solidFill>
                  <a:srgbClr val="838281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05" name="Shape 9005"/>
                <p:cNvSpPr/>
                <p:nvPr/>
              </p:nvSpPr>
              <p:spPr>
                <a:xfrm>
                  <a:off y="4168775" x="1954211"/>
                  <a:ext cy="85725" cx="4761"/>
                </a:xfrm>
                <a:custGeom>
                  <a:pathLst>
                    <a:path w="3" extrusionOk="0" h="54">
                      <a:moveTo>
                        <a:pt y="53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4" x="3"/>
                      </a:lnTo>
                      <a:lnTo>
                        <a:pt y="54" x="1"/>
                      </a:lnTo>
                      <a:lnTo>
                        <a:pt y="53" x="0"/>
                      </a:lnTo>
                      <a:close/>
                    </a:path>
                  </a:pathLst>
                </a:custGeom>
                <a:solidFill>
                  <a:srgbClr val="7F7E7D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06" name="Shape 9006"/>
                <p:cNvSpPr/>
                <p:nvPr/>
              </p:nvSpPr>
              <p:spPr>
                <a:xfrm>
                  <a:off y="4168775" x="1955800"/>
                  <a:ext cy="85725" cx="4761"/>
                </a:xfrm>
                <a:custGeom>
                  <a:pathLst>
                    <a:path w="3" extrusionOk="0" h="54">
                      <a:moveTo>
                        <a:pt y="54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4" x="3"/>
                      </a:lnTo>
                      <a:lnTo>
                        <a:pt y="54" x="2"/>
                      </a:lnTo>
                      <a:lnTo>
                        <a:pt y="54" x="0"/>
                      </a:lnTo>
                      <a:close/>
                    </a:path>
                  </a:pathLst>
                </a:custGeom>
                <a:solidFill>
                  <a:srgbClr val="7C7A79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07" name="Shape 9007"/>
                <p:cNvSpPr/>
                <p:nvPr/>
              </p:nvSpPr>
              <p:spPr>
                <a:xfrm>
                  <a:off y="4168775" x="1958975"/>
                  <a:ext cy="85725" cx="3175"/>
                </a:xfrm>
                <a:custGeom>
                  <a:pathLst>
                    <a:path w="2" extrusionOk="0" h="54">
                      <a:moveTo>
                        <a:pt y="54" x="0"/>
                      </a:moveTo>
                      <a:lnTo>
                        <a:pt y="0" x="0"/>
                      </a:lnTo>
                      <a:lnTo>
                        <a:pt y="0" x="2"/>
                      </a:lnTo>
                      <a:lnTo>
                        <a:pt y="54" x="2"/>
                      </a:lnTo>
                      <a:lnTo>
                        <a:pt y="54" x="1"/>
                      </a:lnTo>
                      <a:lnTo>
                        <a:pt y="54" x="0"/>
                      </a:lnTo>
                      <a:close/>
                    </a:path>
                  </a:pathLst>
                </a:custGeom>
                <a:solidFill>
                  <a:srgbClr val="797776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08" name="Shape 9008"/>
                <p:cNvSpPr/>
                <p:nvPr/>
              </p:nvSpPr>
              <p:spPr>
                <a:xfrm>
                  <a:off y="4168775" x="1960561"/>
                  <a:ext cy="85725" cx="4761"/>
                </a:xfrm>
                <a:custGeom>
                  <a:pathLst>
                    <a:path w="3" extrusionOk="0" h="54">
                      <a:moveTo>
                        <a:pt y="54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4" x="3"/>
                      </a:lnTo>
                      <a:lnTo>
                        <a:pt y="54" x="1"/>
                      </a:lnTo>
                      <a:lnTo>
                        <a:pt y="54" x="0"/>
                      </a:lnTo>
                      <a:close/>
                    </a:path>
                  </a:pathLst>
                </a:custGeom>
                <a:solidFill>
                  <a:srgbClr val="757473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09" name="Shape 9009"/>
                <p:cNvSpPr/>
                <p:nvPr/>
              </p:nvSpPr>
              <p:spPr>
                <a:xfrm>
                  <a:off y="4168775" x="1962150"/>
                  <a:ext cy="85725" cx="4761"/>
                </a:xfrm>
                <a:custGeom>
                  <a:pathLst>
                    <a:path w="3" extrusionOk="0" h="54">
                      <a:moveTo>
                        <a:pt y="54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4" x="3"/>
                      </a:lnTo>
                      <a:lnTo>
                        <a:pt y="54" x="2"/>
                      </a:lnTo>
                      <a:lnTo>
                        <a:pt y="54" x="0"/>
                      </a:lnTo>
                      <a:close/>
                    </a:path>
                  </a:pathLst>
                </a:custGeom>
                <a:solidFill>
                  <a:srgbClr val="737271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10" name="Shape 9010"/>
                <p:cNvSpPr/>
                <p:nvPr/>
              </p:nvSpPr>
              <p:spPr>
                <a:xfrm>
                  <a:off y="4168775" x="1965325"/>
                  <a:ext cy="85725" cx="4761"/>
                </a:xfrm>
                <a:custGeom>
                  <a:pathLst>
                    <a:path w="3" extrusionOk="0" h="54">
                      <a:moveTo>
                        <a:pt y="54" x="0"/>
                      </a:moveTo>
                      <a:lnTo>
                        <a:pt y="0" x="0"/>
                      </a:lnTo>
                      <a:lnTo>
                        <a:pt y="2" x="3"/>
                      </a:lnTo>
                      <a:lnTo>
                        <a:pt y="54" x="3"/>
                      </a:lnTo>
                      <a:lnTo>
                        <a:pt y="54" x="1"/>
                      </a:lnTo>
                      <a:lnTo>
                        <a:pt y="54" x="0"/>
                      </a:lnTo>
                      <a:close/>
                    </a:path>
                  </a:pathLst>
                </a:custGeom>
                <a:solidFill>
                  <a:srgbClr val="757372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11" name="Shape 9011"/>
                <p:cNvSpPr/>
                <p:nvPr/>
              </p:nvSpPr>
              <p:spPr>
                <a:xfrm>
                  <a:off y="4168775" x="1966911"/>
                  <a:ext cy="85725" cx="4761"/>
                </a:xfrm>
                <a:custGeom>
                  <a:pathLst>
                    <a:path w="3" extrusionOk="0" h="54">
                      <a:moveTo>
                        <a:pt y="54" x="0"/>
                      </a:moveTo>
                      <a:lnTo>
                        <a:pt y="0" x="0"/>
                      </a:lnTo>
                      <a:lnTo>
                        <a:pt y="2" x="3"/>
                      </a:lnTo>
                      <a:lnTo>
                        <a:pt y="54" x="3"/>
                      </a:lnTo>
                      <a:lnTo>
                        <a:pt y="54" x="2"/>
                      </a:lnTo>
                      <a:lnTo>
                        <a:pt y="54" x="0"/>
                      </a:lnTo>
                      <a:close/>
                    </a:path>
                  </a:pathLst>
                </a:custGeom>
                <a:solidFill>
                  <a:srgbClr val="767473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12" name="Shape 9012"/>
                <p:cNvSpPr/>
                <p:nvPr/>
              </p:nvSpPr>
              <p:spPr>
                <a:xfrm>
                  <a:off y="4171950" x="1970086"/>
                  <a:ext cy="84136" cx="3175"/>
                </a:xfrm>
                <a:custGeom>
                  <a:pathLst>
                    <a:path w="2" extrusionOk="0" h="53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0" x="2"/>
                      </a:lnTo>
                      <a:lnTo>
                        <a:pt y="53" x="2"/>
                      </a:lnTo>
                      <a:lnTo>
                        <a:pt y="52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787676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13" name="Shape 9013"/>
                <p:cNvSpPr/>
                <p:nvPr/>
              </p:nvSpPr>
              <p:spPr>
                <a:xfrm>
                  <a:off y="4171950" x="1971675"/>
                  <a:ext cy="84136" cx="4761"/>
                </a:xfrm>
                <a:custGeom>
                  <a:pathLst>
                    <a:path w="3" extrusionOk="0" h="53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3" x="3"/>
                      </a:lnTo>
                      <a:lnTo>
                        <a:pt y="53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79787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14" name="Shape 9014"/>
                <p:cNvSpPr/>
                <p:nvPr/>
              </p:nvSpPr>
              <p:spPr>
                <a:xfrm>
                  <a:off y="4171950" x="1973261"/>
                  <a:ext cy="84136" cx="4761"/>
                </a:xfrm>
                <a:custGeom>
                  <a:pathLst>
                    <a:path w="3" extrusionOk="0" h="53">
                      <a:moveTo>
                        <a:pt y="53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3" x="3"/>
                      </a:lnTo>
                      <a:lnTo>
                        <a:pt y="53" x="2"/>
                      </a:lnTo>
                      <a:lnTo>
                        <a:pt y="53" x="0"/>
                      </a:lnTo>
                      <a:close/>
                    </a:path>
                  </a:pathLst>
                </a:custGeom>
                <a:solidFill>
                  <a:srgbClr val="7B7A79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15" name="Shape 9015"/>
                <p:cNvSpPr/>
                <p:nvPr/>
              </p:nvSpPr>
              <p:spPr>
                <a:xfrm>
                  <a:off y="4171950" x="1976436"/>
                  <a:ext cy="84136" cx="3175"/>
                </a:xfrm>
                <a:custGeom>
                  <a:pathLst>
                    <a:path w="2" extrusionOk="0" h="53">
                      <a:moveTo>
                        <a:pt y="53" x="0"/>
                      </a:moveTo>
                      <a:lnTo>
                        <a:pt y="0" x="0"/>
                      </a:lnTo>
                      <a:lnTo>
                        <a:pt y="0" x="2"/>
                      </a:lnTo>
                      <a:lnTo>
                        <a:pt y="53" x="2"/>
                      </a:lnTo>
                      <a:lnTo>
                        <a:pt y="53" x="1"/>
                      </a:lnTo>
                      <a:lnTo>
                        <a:pt y="53" x="0"/>
                      </a:lnTo>
                      <a:close/>
                    </a:path>
                  </a:pathLst>
                </a:custGeom>
                <a:solidFill>
                  <a:srgbClr val="7D7C7B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16" name="Shape 9016"/>
                <p:cNvSpPr/>
                <p:nvPr/>
              </p:nvSpPr>
              <p:spPr>
                <a:xfrm>
                  <a:off y="4171950" x="1978025"/>
                  <a:ext cy="84136" cx="4761"/>
                </a:xfrm>
                <a:custGeom>
                  <a:pathLst>
                    <a:path w="3" extrusionOk="0" h="53">
                      <a:moveTo>
                        <a:pt y="53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3" x="3"/>
                      </a:lnTo>
                      <a:lnTo>
                        <a:pt y="53" x="1"/>
                      </a:lnTo>
                      <a:lnTo>
                        <a:pt y="53" x="0"/>
                      </a:lnTo>
                      <a:close/>
                    </a:path>
                  </a:pathLst>
                </a:custGeom>
                <a:solidFill>
                  <a:srgbClr val="7F7D7D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17" name="Shape 9017"/>
                <p:cNvSpPr/>
                <p:nvPr/>
              </p:nvSpPr>
              <p:spPr>
                <a:xfrm>
                  <a:off y="4171950" x="1979611"/>
                  <a:ext cy="84136" cx="4761"/>
                </a:xfrm>
                <a:custGeom>
                  <a:pathLst>
                    <a:path w="3" extrusionOk="0" h="53">
                      <a:moveTo>
                        <a:pt y="53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3" x="3"/>
                      </a:lnTo>
                      <a:lnTo>
                        <a:pt y="53" x="2"/>
                      </a:lnTo>
                      <a:lnTo>
                        <a:pt y="53" x="0"/>
                      </a:lnTo>
                      <a:close/>
                    </a:path>
                  </a:pathLst>
                </a:custGeom>
                <a:solidFill>
                  <a:srgbClr val="807F7E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18" name="Shape 9018"/>
                <p:cNvSpPr/>
                <p:nvPr/>
              </p:nvSpPr>
              <p:spPr>
                <a:xfrm>
                  <a:off y="4171950" x="1982786"/>
                  <a:ext cy="84136" cx="4761"/>
                </a:xfrm>
                <a:custGeom>
                  <a:pathLst>
                    <a:path w="3" extrusionOk="0" h="53">
                      <a:moveTo>
                        <a:pt y="53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3" x="3"/>
                      </a:lnTo>
                      <a:lnTo>
                        <a:pt y="53" x="1"/>
                      </a:lnTo>
                      <a:lnTo>
                        <a:pt y="53" x="0"/>
                      </a:lnTo>
                      <a:close/>
                    </a:path>
                  </a:pathLst>
                </a:custGeom>
                <a:solidFill>
                  <a:srgbClr val="828180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19" name="Shape 9019"/>
                <p:cNvSpPr/>
                <p:nvPr/>
              </p:nvSpPr>
              <p:spPr>
                <a:xfrm>
                  <a:off y="4171950" x="1984375"/>
                  <a:ext cy="84136" cx="4761"/>
                </a:xfrm>
                <a:custGeom>
                  <a:pathLst>
                    <a:path w="3" extrusionOk="0" h="53">
                      <a:moveTo>
                        <a:pt y="53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3" x="3"/>
                      </a:lnTo>
                      <a:lnTo>
                        <a:pt y="53" x="2"/>
                      </a:lnTo>
                      <a:lnTo>
                        <a:pt y="53" x="0"/>
                      </a:lnTo>
                      <a:close/>
                    </a:path>
                  </a:pathLst>
                </a:custGeom>
                <a:solidFill>
                  <a:srgbClr val="848282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20" name="Shape 9020"/>
                <p:cNvSpPr/>
                <p:nvPr/>
              </p:nvSpPr>
              <p:spPr>
                <a:xfrm>
                  <a:off y="4171950" x="1987550"/>
                  <a:ext cy="84136" cx="3175"/>
                </a:xfrm>
                <a:custGeom>
                  <a:pathLst>
                    <a:path w="2" extrusionOk="0" h="53">
                      <a:moveTo>
                        <a:pt y="53" x="0"/>
                      </a:moveTo>
                      <a:lnTo>
                        <a:pt y="0" x="0"/>
                      </a:lnTo>
                      <a:lnTo>
                        <a:pt y="0" x="2"/>
                      </a:lnTo>
                      <a:lnTo>
                        <a:pt y="53" x="2"/>
                      </a:lnTo>
                      <a:lnTo>
                        <a:pt y="53" x="1"/>
                      </a:lnTo>
                      <a:lnTo>
                        <a:pt y="53" x="0"/>
                      </a:lnTo>
                      <a:close/>
                    </a:path>
                  </a:pathLst>
                </a:custGeom>
                <a:solidFill>
                  <a:srgbClr val="858483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21" name="Shape 9021"/>
                <p:cNvSpPr/>
                <p:nvPr/>
              </p:nvSpPr>
              <p:spPr>
                <a:xfrm>
                  <a:off y="4171950" x="1989136"/>
                  <a:ext cy="84136" cx="4761"/>
                </a:xfrm>
                <a:custGeom>
                  <a:pathLst>
                    <a:path w="3" extrusionOk="0" h="53">
                      <a:moveTo>
                        <a:pt y="53" x="0"/>
                      </a:moveTo>
                      <a:lnTo>
                        <a:pt y="0" x="0"/>
                      </a:lnTo>
                      <a:lnTo>
                        <a:pt y="1" x="3"/>
                      </a:lnTo>
                      <a:lnTo>
                        <a:pt y="53" x="3"/>
                      </a:lnTo>
                      <a:lnTo>
                        <a:pt y="53" x="1"/>
                      </a:lnTo>
                      <a:lnTo>
                        <a:pt y="53" x="0"/>
                      </a:lnTo>
                      <a:close/>
                    </a:path>
                  </a:pathLst>
                </a:custGeom>
                <a:solidFill>
                  <a:srgbClr val="878685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22" name="Shape 9022"/>
                <p:cNvSpPr/>
                <p:nvPr/>
              </p:nvSpPr>
              <p:spPr>
                <a:xfrm>
                  <a:off y="4171950" x="1990725"/>
                  <a:ext cy="84136" cx="4761"/>
                </a:xfrm>
                <a:custGeom>
                  <a:pathLst>
                    <a:path w="3" extrusionOk="0" h="53">
                      <a:moveTo>
                        <a:pt y="53" x="0"/>
                      </a:moveTo>
                      <a:lnTo>
                        <a:pt y="0" x="0"/>
                      </a:lnTo>
                      <a:lnTo>
                        <a:pt y="1" x="3"/>
                      </a:lnTo>
                      <a:lnTo>
                        <a:pt y="53" x="3"/>
                      </a:lnTo>
                      <a:lnTo>
                        <a:pt y="53" x="2"/>
                      </a:lnTo>
                      <a:lnTo>
                        <a:pt y="53" x="0"/>
                      </a:lnTo>
                      <a:close/>
                    </a:path>
                  </a:pathLst>
                </a:custGeom>
                <a:solidFill>
                  <a:srgbClr val="89878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23" name="Shape 9023"/>
                <p:cNvSpPr/>
                <p:nvPr/>
              </p:nvSpPr>
              <p:spPr>
                <a:xfrm>
                  <a:off y="4173537" x="1993900"/>
                  <a:ext cy="82550" cx="3175"/>
                </a:xfrm>
                <a:custGeom>
                  <a:pathLst>
                    <a:path w="2" extrusionOk="0" h="52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0" x="2"/>
                      </a:lnTo>
                      <a:lnTo>
                        <a:pt y="52" x="2"/>
                      </a:lnTo>
                      <a:lnTo>
                        <a:pt y="52" x="2"/>
                      </a:lnTo>
                      <a:lnTo>
                        <a:pt y="52" x="1"/>
                      </a:lnTo>
                      <a:lnTo>
                        <a:pt y="52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8A8988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24" name="Shape 9024"/>
                <p:cNvSpPr/>
                <p:nvPr/>
              </p:nvSpPr>
              <p:spPr>
                <a:xfrm>
                  <a:off y="4173537" x="1995486"/>
                  <a:ext cy="82550" cx="4761"/>
                </a:xfrm>
                <a:custGeom>
                  <a:pathLst>
                    <a:path w="3" extrusionOk="0" h="52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2" x="3"/>
                      </a:lnTo>
                      <a:lnTo>
                        <a:pt y="52" x="1"/>
                      </a:lnTo>
                      <a:lnTo>
                        <a:pt y="52" x="0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8D8C8B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25" name="Shape 9025"/>
                <p:cNvSpPr/>
                <p:nvPr/>
              </p:nvSpPr>
              <p:spPr>
                <a:xfrm>
                  <a:off y="4173537" x="1997075"/>
                  <a:ext cy="82550" cx="4761"/>
                </a:xfrm>
                <a:custGeom>
                  <a:pathLst>
                    <a:path w="3" extrusionOk="0" h="52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2" x="3"/>
                      </a:lnTo>
                      <a:lnTo>
                        <a:pt y="52" x="2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8E8D8D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26" name="Shape 9026"/>
                <p:cNvSpPr/>
                <p:nvPr/>
              </p:nvSpPr>
              <p:spPr>
                <a:xfrm>
                  <a:off y="4173537" x="2000250"/>
                  <a:ext cy="82550" cx="4761"/>
                </a:xfrm>
                <a:custGeom>
                  <a:pathLst>
                    <a:path w="3" extrusionOk="0" h="52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2" x="3"/>
                      </a:lnTo>
                      <a:lnTo>
                        <a:pt y="52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908F8F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27" name="Shape 9027"/>
                <p:cNvSpPr/>
                <p:nvPr/>
              </p:nvSpPr>
              <p:spPr>
                <a:xfrm>
                  <a:off y="4173537" x="2001836"/>
                  <a:ext cy="82550" cx="4761"/>
                </a:xfrm>
                <a:custGeom>
                  <a:pathLst>
                    <a:path w="3" extrusionOk="0" h="52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2" x="3"/>
                      </a:lnTo>
                      <a:lnTo>
                        <a:pt y="52" x="2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929190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28" name="Shape 9028"/>
                <p:cNvSpPr/>
                <p:nvPr/>
              </p:nvSpPr>
              <p:spPr>
                <a:xfrm>
                  <a:off y="4173537" x="2005011"/>
                  <a:ext cy="82550" cx="3175"/>
                </a:xfrm>
                <a:custGeom>
                  <a:pathLst>
                    <a:path w="2" extrusionOk="0" h="52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0" x="2"/>
                      </a:lnTo>
                      <a:lnTo>
                        <a:pt y="52" x="2"/>
                      </a:lnTo>
                      <a:lnTo>
                        <a:pt y="52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949392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29" name="Shape 9029"/>
                <p:cNvSpPr/>
                <p:nvPr/>
              </p:nvSpPr>
              <p:spPr>
                <a:xfrm>
                  <a:off y="4173537" x="2006600"/>
                  <a:ext cy="82550" cx="4761"/>
                </a:xfrm>
                <a:custGeom>
                  <a:pathLst>
                    <a:path w="3" extrusionOk="0" h="52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2" x="3"/>
                      </a:lnTo>
                      <a:lnTo>
                        <a:pt y="52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969595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30" name="Shape 9030"/>
                <p:cNvSpPr/>
                <p:nvPr/>
              </p:nvSpPr>
              <p:spPr>
                <a:xfrm>
                  <a:off y="4173537" x="2008186"/>
                  <a:ext cy="82550" cx="4761"/>
                </a:xfrm>
                <a:custGeom>
                  <a:pathLst>
                    <a:path w="3" extrusionOk="0" h="52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0" x="3"/>
                      </a:lnTo>
                      <a:lnTo>
                        <a:pt y="52" x="3"/>
                      </a:lnTo>
                      <a:lnTo>
                        <a:pt y="52" x="2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989796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31" name="Shape 9031"/>
                <p:cNvSpPr/>
                <p:nvPr/>
              </p:nvSpPr>
              <p:spPr>
                <a:xfrm>
                  <a:off y="4173537" x="2011361"/>
                  <a:ext cy="82550" cx="3175"/>
                </a:xfrm>
                <a:custGeom>
                  <a:pathLst>
                    <a:path w="2" extrusionOk="0" h="52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0" x="1"/>
                      </a:lnTo>
                      <a:lnTo>
                        <a:pt y="0" x="2"/>
                      </a:lnTo>
                      <a:lnTo>
                        <a:pt y="52" x="2"/>
                      </a:lnTo>
                      <a:lnTo>
                        <a:pt y="52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9A9998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32" name="Shape 9032"/>
                <p:cNvSpPr/>
                <p:nvPr/>
              </p:nvSpPr>
              <p:spPr>
                <a:xfrm>
                  <a:off y="4173537" x="2012950"/>
                  <a:ext cy="82550" cx="4761"/>
                </a:xfrm>
                <a:custGeom>
                  <a:pathLst>
                    <a:path w="3" extrusionOk="0" h="52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2" x="3"/>
                      </a:lnTo>
                      <a:lnTo>
                        <a:pt y="52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9B9A9A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33" name="Shape 9033"/>
                <p:cNvSpPr/>
                <p:nvPr/>
              </p:nvSpPr>
              <p:spPr>
                <a:xfrm>
                  <a:off y="4173537" x="2014536"/>
                  <a:ext cy="82550" cx="4761"/>
                </a:xfrm>
                <a:custGeom>
                  <a:pathLst>
                    <a:path w="3" extrusionOk="0" h="52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2" x="3"/>
                      </a:lnTo>
                      <a:lnTo>
                        <a:pt y="52" x="2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9E9D9C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34" name="Shape 9034"/>
                <p:cNvSpPr/>
                <p:nvPr/>
              </p:nvSpPr>
              <p:spPr>
                <a:xfrm>
                  <a:off y="4173537" x="2017711"/>
                  <a:ext cy="82550" cx="3175"/>
                </a:xfrm>
                <a:custGeom>
                  <a:pathLst>
                    <a:path w="2" extrusionOk="0" h="52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0" x="2"/>
                      </a:lnTo>
                      <a:lnTo>
                        <a:pt y="51" x="2"/>
                      </a:lnTo>
                      <a:lnTo>
                        <a:pt y="52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9F9E9E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35" name="Shape 9035"/>
                <p:cNvSpPr/>
                <p:nvPr/>
              </p:nvSpPr>
              <p:spPr>
                <a:xfrm>
                  <a:off y="4173537" x="2019300"/>
                  <a:ext cy="82550" cx="4761"/>
                </a:xfrm>
                <a:custGeom>
                  <a:pathLst>
                    <a:path w="3" extrusionOk="0" h="52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1" x="3"/>
                      </a:lnTo>
                      <a:lnTo>
                        <a:pt y="51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A1A09F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36" name="Shape 9036"/>
                <p:cNvSpPr/>
                <p:nvPr/>
              </p:nvSpPr>
              <p:spPr>
                <a:xfrm>
                  <a:off y="4171950" x="2020886"/>
                  <a:ext cy="82550" cx="4761"/>
                </a:xfrm>
                <a:custGeom>
                  <a:pathLst>
                    <a:path w="3" extrusionOk="0" h="52">
                      <a:moveTo>
                        <a:pt y="52" x="0"/>
                      </a:moveTo>
                      <a:lnTo>
                        <a:pt y="1" x="0"/>
                      </a:lnTo>
                      <a:lnTo>
                        <a:pt y="0" x="3"/>
                      </a:lnTo>
                      <a:lnTo>
                        <a:pt y="52" x="3"/>
                      </a:lnTo>
                      <a:lnTo>
                        <a:pt y="52" x="2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A3A2A2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37" name="Shape 9037"/>
                <p:cNvSpPr/>
                <p:nvPr/>
              </p:nvSpPr>
              <p:spPr>
                <a:xfrm>
                  <a:off y="4171950" x="2024061"/>
                  <a:ext cy="82550" cx="4761"/>
                </a:xfrm>
                <a:custGeom>
                  <a:pathLst>
                    <a:path w="3" extrusionOk="0" h="52">
                      <a:moveTo>
                        <a:pt y="52" x="0"/>
                      </a:moveTo>
                      <a:lnTo>
                        <a:pt y="1" x="0"/>
                      </a:lnTo>
                      <a:lnTo>
                        <a:pt y="0" x="3"/>
                      </a:lnTo>
                      <a:lnTo>
                        <a:pt y="52" x="3"/>
                      </a:lnTo>
                      <a:lnTo>
                        <a:pt y="52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A5A4A3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38" name="Shape 9038"/>
                <p:cNvSpPr/>
                <p:nvPr/>
              </p:nvSpPr>
              <p:spPr>
                <a:xfrm>
                  <a:off y="4171950" x="2025650"/>
                  <a:ext cy="82550" cx="4761"/>
                </a:xfrm>
                <a:custGeom>
                  <a:pathLst>
                    <a:path w="3" extrusionOk="0" h="52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2" x="3"/>
                      </a:lnTo>
                      <a:lnTo>
                        <a:pt y="52" x="2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A6A5A5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39" name="Shape 9039"/>
                <p:cNvSpPr/>
                <p:nvPr/>
              </p:nvSpPr>
              <p:spPr>
                <a:xfrm>
                  <a:off y="4171950" x="2028825"/>
                  <a:ext cy="82550" cx="3175"/>
                </a:xfrm>
                <a:custGeom>
                  <a:pathLst>
                    <a:path w="2" extrusionOk="0" h="52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0" x="2"/>
                      </a:lnTo>
                      <a:lnTo>
                        <a:pt y="52" x="2"/>
                      </a:lnTo>
                      <a:lnTo>
                        <a:pt y="52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A8A8A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40" name="Shape 9040"/>
                <p:cNvSpPr/>
                <p:nvPr/>
              </p:nvSpPr>
              <p:spPr>
                <a:xfrm>
                  <a:off y="4171950" x="2030411"/>
                  <a:ext cy="82550" cx="4761"/>
                </a:xfrm>
                <a:custGeom>
                  <a:pathLst>
                    <a:path w="3" extrusionOk="0" h="52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2" x="3"/>
                      </a:lnTo>
                      <a:lnTo>
                        <a:pt y="52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ABABAA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41" name="Shape 9041"/>
                <p:cNvSpPr/>
                <p:nvPr/>
              </p:nvSpPr>
              <p:spPr>
                <a:xfrm>
                  <a:off y="4171950" x="2032000"/>
                  <a:ext cy="82550" cx="4761"/>
                </a:xfrm>
                <a:custGeom>
                  <a:pathLst>
                    <a:path w="3" extrusionOk="0" h="52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1" x="3"/>
                      </a:lnTo>
                      <a:lnTo>
                        <a:pt y="52" x="2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AEADAD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42" name="Shape 9042"/>
                <p:cNvSpPr/>
                <p:nvPr/>
              </p:nvSpPr>
              <p:spPr>
                <a:xfrm>
                  <a:off y="4168775" x="2035175"/>
                  <a:ext cy="85725" cx="3175"/>
                </a:xfrm>
                <a:custGeom>
                  <a:pathLst>
                    <a:path w="2" extrusionOk="0" h="54">
                      <a:moveTo>
                        <a:pt y="54" x="0"/>
                      </a:moveTo>
                      <a:lnTo>
                        <a:pt y="2" x="0"/>
                      </a:lnTo>
                      <a:lnTo>
                        <a:pt y="0" x="2"/>
                      </a:lnTo>
                      <a:lnTo>
                        <a:pt y="53" x="2"/>
                      </a:lnTo>
                      <a:lnTo>
                        <a:pt y="53" x="1"/>
                      </a:lnTo>
                      <a:lnTo>
                        <a:pt y="54" x="0"/>
                      </a:lnTo>
                      <a:close/>
                    </a:path>
                  </a:pathLst>
                </a:custGeom>
                <a:solidFill>
                  <a:srgbClr val="B0AFAF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43" name="Shape 9043"/>
                <p:cNvSpPr/>
                <p:nvPr/>
              </p:nvSpPr>
              <p:spPr>
                <a:xfrm>
                  <a:off y="4168775" x="2036761"/>
                  <a:ext cy="84136" cx="4761"/>
                </a:xfrm>
                <a:custGeom>
                  <a:pathLst>
                    <a:path w="3" extrusionOk="0" h="53">
                      <a:moveTo>
                        <a:pt y="53" x="0"/>
                      </a:moveTo>
                      <a:lnTo>
                        <a:pt y="2" x="0"/>
                      </a:lnTo>
                      <a:lnTo>
                        <a:pt y="0" x="3"/>
                      </a:lnTo>
                      <a:lnTo>
                        <a:pt y="53" x="3"/>
                      </a:lnTo>
                      <a:lnTo>
                        <a:pt y="53" x="1"/>
                      </a:lnTo>
                      <a:lnTo>
                        <a:pt y="53" x="0"/>
                      </a:lnTo>
                      <a:close/>
                    </a:path>
                  </a:pathLst>
                </a:custGeom>
                <a:solidFill>
                  <a:srgbClr val="B2B1B1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44" name="Shape 9044"/>
                <p:cNvSpPr/>
                <p:nvPr/>
              </p:nvSpPr>
              <p:spPr>
                <a:xfrm>
                  <a:off y="4168775" x="2038350"/>
                  <a:ext cy="84136" cx="4761"/>
                </a:xfrm>
                <a:custGeom>
                  <a:pathLst>
                    <a:path w="3" extrusionOk="0" h="53">
                      <a:moveTo>
                        <a:pt y="53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3" x="3"/>
                      </a:lnTo>
                      <a:lnTo>
                        <a:pt y="53" x="2"/>
                      </a:lnTo>
                      <a:lnTo>
                        <a:pt y="53" x="0"/>
                      </a:lnTo>
                      <a:close/>
                    </a:path>
                  </a:pathLst>
                </a:custGeom>
                <a:solidFill>
                  <a:srgbClr val="B5B5B4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45" name="Shape 9045"/>
                <p:cNvSpPr/>
                <p:nvPr/>
              </p:nvSpPr>
              <p:spPr>
                <a:xfrm>
                  <a:off y="4168775" x="2041525"/>
                  <a:ext cy="84136" cx="4761"/>
                </a:xfrm>
                <a:custGeom>
                  <a:pathLst>
                    <a:path w="3" extrusionOk="0" h="53">
                      <a:moveTo>
                        <a:pt y="53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3" x="3"/>
                      </a:lnTo>
                      <a:lnTo>
                        <a:pt y="53" x="1"/>
                      </a:lnTo>
                      <a:lnTo>
                        <a:pt y="53" x="0"/>
                      </a:lnTo>
                      <a:close/>
                    </a:path>
                  </a:pathLst>
                </a:custGeom>
                <a:solidFill>
                  <a:srgbClr val="B7B7B6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46" name="Shape 9046"/>
                <p:cNvSpPr/>
                <p:nvPr/>
              </p:nvSpPr>
              <p:spPr>
                <a:xfrm>
                  <a:off y="4168775" x="2043111"/>
                  <a:ext cy="84136" cx="4761"/>
                </a:xfrm>
                <a:custGeom>
                  <a:pathLst>
                    <a:path w="3" extrusionOk="0" h="53">
                      <a:moveTo>
                        <a:pt y="53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1" x="3"/>
                      </a:lnTo>
                      <a:lnTo>
                        <a:pt y="53" x="2"/>
                      </a:lnTo>
                      <a:lnTo>
                        <a:pt y="53" x="0"/>
                      </a:lnTo>
                      <a:close/>
                    </a:path>
                  </a:pathLst>
                </a:custGeom>
                <a:solidFill>
                  <a:srgbClr val="B9B9B8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47" name="Shape 9047"/>
                <p:cNvSpPr/>
                <p:nvPr/>
              </p:nvSpPr>
              <p:spPr>
                <a:xfrm>
                  <a:off y="4168775" x="2046286"/>
                  <a:ext cy="84136" cx="3175"/>
                </a:xfrm>
                <a:custGeom>
                  <a:pathLst>
                    <a:path w="2" extrusionOk="0" h="53">
                      <a:moveTo>
                        <a:pt y="53" x="0"/>
                      </a:moveTo>
                      <a:lnTo>
                        <a:pt y="0" x="0"/>
                      </a:lnTo>
                      <a:lnTo>
                        <a:pt y="0" x="2"/>
                      </a:lnTo>
                      <a:lnTo>
                        <a:pt y="51" x="2"/>
                      </a:lnTo>
                      <a:lnTo>
                        <a:pt y="51" x="1"/>
                      </a:lnTo>
                      <a:lnTo>
                        <a:pt y="53" x="0"/>
                      </a:lnTo>
                      <a:close/>
                    </a:path>
                  </a:pathLst>
                </a:custGeom>
                <a:solidFill>
                  <a:srgbClr val="BCBCBB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48" name="Shape 9048"/>
                <p:cNvSpPr/>
                <p:nvPr/>
              </p:nvSpPr>
              <p:spPr>
                <a:xfrm>
                  <a:off y="4168775" x="2047875"/>
                  <a:ext cy="80961" cx="4761"/>
                </a:xfrm>
                <a:custGeom>
                  <a:pathLst>
                    <a:path w="3" extrusionOk="0" h="51">
                      <a:moveTo>
                        <a:pt y="51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1" x="3"/>
                      </a:lnTo>
                      <a:lnTo>
                        <a:pt y="51" x="1"/>
                      </a:lnTo>
                      <a:lnTo>
                        <a:pt y="51" x="0"/>
                      </a:lnTo>
                      <a:close/>
                    </a:path>
                  </a:pathLst>
                </a:custGeom>
                <a:solidFill>
                  <a:srgbClr val="BEBEBD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49" name="Shape 9049"/>
                <p:cNvSpPr/>
                <p:nvPr/>
              </p:nvSpPr>
              <p:spPr>
                <a:xfrm>
                  <a:off y="4167187" x="2049461"/>
                  <a:ext cy="82550" cx="4761"/>
                </a:xfrm>
                <a:custGeom>
                  <a:pathLst>
                    <a:path w="3" extrusionOk="0" h="52">
                      <a:moveTo>
                        <a:pt y="52" x="0"/>
                      </a:moveTo>
                      <a:lnTo>
                        <a:pt y="1" x="0"/>
                      </a:lnTo>
                      <a:lnTo>
                        <a:pt y="0" x="3"/>
                      </a:lnTo>
                      <a:lnTo>
                        <a:pt y="52" x="3"/>
                      </a:lnTo>
                      <a:lnTo>
                        <a:pt y="52" x="2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C0C0BF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50" name="Shape 9050"/>
                <p:cNvSpPr/>
                <p:nvPr/>
              </p:nvSpPr>
              <p:spPr>
                <a:xfrm>
                  <a:off y="4167187" x="2052636"/>
                  <a:ext cy="82550" cx="3175"/>
                </a:xfrm>
                <a:custGeom>
                  <a:pathLst>
                    <a:path w="2" extrusionOk="0" h="52">
                      <a:moveTo>
                        <a:pt y="52" x="0"/>
                      </a:moveTo>
                      <a:lnTo>
                        <a:pt y="1" x="0"/>
                      </a:lnTo>
                      <a:lnTo>
                        <a:pt y="0" x="2"/>
                      </a:lnTo>
                      <a:lnTo>
                        <a:pt y="0" x="2"/>
                      </a:lnTo>
                      <a:lnTo>
                        <a:pt y="51" x="2"/>
                      </a:lnTo>
                      <a:lnTo>
                        <a:pt y="52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C3C3C2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51" name="Shape 9051"/>
                <p:cNvSpPr/>
                <p:nvPr/>
              </p:nvSpPr>
              <p:spPr>
                <a:xfrm>
                  <a:off y="4167187" x="2054225"/>
                  <a:ext cy="82550" cx="4761"/>
                </a:xfrm>
                <a:custGeom>
                  <a:pathLst>
                    <a:path w="3" extrusionOk="0" h="52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0" x="1"/>
                      </a:lnTo>
                      <a:lnTo>
                        <a:pt y="0" x="3"/>
                      </a:lnTo>
                      <a:lnTo>
                        <a:pt y="51" x="3"/>
                      </a:lnTo>
                      <a:lnTo>
                        <a:pt y="51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BBBBBA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52" name="Shape 9052"/>
                <p:cNvSpPr/>
                <p:nvPr/>
              </p:nvSpPr>
              <p:spPr>
                <a:xfrm>
                  <a:off y="4165600" x="2055811"/>
                  <a:ext cy="82550" cx="4761"/>
                </a:xfrm>
                <a:custGeom>
                  <a:pathLst>
                    <a:path w="3" extrusionOk="0" h="52">
                      <a:moveTo>
                        <a:pt y="52" x="0"/>
                      </a:moveTo>
                      <a:lnTo>
                        <a:pt y="1" x="0"/>
                      </a:lnTo>
                      <a:lnTo>
                        <a:pt y="0" x="3"/>
                      </a:lnTo>
                      <a:lnTo>
                        <a:pt y="52" x="3"/>
                      </a:lnTo>
                      <a:lnTo>
                        <a:pt y="52" x="2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B2B1B1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53" name="Shape 9053"/>
                <p:cNvSpPr/>
                <p:nvPr/>
              </p:nvSpPr>
              <p:spPr>
                <a:xfrm>
                  <a:off y="4165600" x="2058986"/>
                  <a:ext cy="82550" cx="4761"/>
                </a:xfrm>
                <a:custGeom>
                  <a:pathLst>
                    <a:path w="3" extrusionOk="0" h="52">
                      <a:moveTo>
                        <a:pt y="52" x="0"/>
                      </a:moveTo>
                      <a:lnTo>
                        <a:pt y="1" x="0"/>
                      </a:lnTo>
                      <a:lnTo>
                        <a:pt y="0" x="3"/>
                      </a:lnTo>
                      <a:lnTo>
                        <a:pt y="50" x="3"/>
                      </a:lnTo>
                      <a:lnTo>
                        <a:pt y="52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AAA9A9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54" name="Shape 9054"/>
                <p:cNvSpPr/>
                <p:nvPr/>
              </p:nvSpPr>
              <p:spPr>
                <a:xfrm>
                  <a:off y="4162425" x="2060575"/>
                  <a:ext cy="85725" cx="4761"/>
                </a:xfrm>
                <a:custGeom>
                  <a:pathLst>
                    <a:path w="3" extrusionOk="0" h="54">
                      <a:moveTo>
                        <a:pt y="54" x="0"/>
                      </a:moveTo>
                      <a:lnTo>
                        <a:pt y="2" x="0"/>
                      </a:lnTo>
                      <a:lnTo>
                        <a:pt y="0" x="3"/>
                      </a:lnTo>
                      <a:lnTo>
                        <a:pt y="52" x="3"/>
                      </a:lnTo>
                      <a:lnTo>
                        <a:pt y="52" x="2"/>
                      </a:lnTo>
                      <a:lnTo>
                        <a:pt y="54" x="0"/>
                      </a:lnTo>
                      <a:close/>
                    </a:path>
                  </a:pathLst>
                </a:custGeom>
                <a:solidFill>
                  <a:srgbClr val="A3A2A2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55" name="Shape 9055"/>
                <p:cNvSpPr/>
                <p:nvPr/>
              </p:nvSpPr>
              <p:spPr>
                <a:xfrm>
                  <a:off y="4162425" x="2063750"/>
                  <a:ext cy="82550" cx="3175"/>
                </a:xfrm>
                <a:custGeom>
                  <a:pathLst>
                    <a:path w="2" extrusionOk="0" h="52">
                      <a:moveTo>
                        <a:pt y="52" x="0"/>
                      </a:moveTo>
                      <a:lnTo>
                        <a:pt y="2" x="0"/>
                      </a:lnTo>
                      <a:lnTo>
                        <a:pt y="0" x="2"/>
                      </a:lnTo>
                      <a:lnTo>
                        <a:pt y="52" x="2"/>
                      </a:lnTo>
                      <a:lnTo>
                        <a:pt y="52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9C9B9B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56" name="Shape 9056"/>
                <p:cNvSpPr/>
                <p:nvPr/>
              </p:nvSpPr>
              <p:spPr>
                <a:xfrm>
                  <a:off y="4162425" x="2065336"/>
                  <a:ext cy="82550" cx="4761"/>
                </a:xfrm>
                <a:custGeom>
                  <a:pathLst>
                    <a:path w="3" extrusionOk="0" h="52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1" x="3"/>
                      </a:lnTo>
                      <a:lnTo>
                        <a:pt y="52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8E8D8C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57" name="Shape 9057"/>
                <p:cNvSpPr/>
                <p:nvPr/>
              </p:nvSpPr>
              <p:spPr>
                <a:xfrm>
                  <a:off y="4160837" x="2066925"/>
                  <a:ext cy="84136" cx="4761"/>
                </a:xfrm>
                <a:custGeom>
                  <a:pathLst>
                    <a:path w="3" extrusionOk="0" h="53">
                      <a:moveTo>
                        <a:pt y="53" x="0"/>
                      </a:moveTo>
                      <a:lnTo>
                        <a:pt y="1" x="0"/>
                      </a:lnTo>
                      <a:lnTo>
                        <a:pt y="0" x="3"/>
                      </a:lnTo>
                      <a:lnTo>
                        <a:pt y="52" x="3"/>
                      </a:lnTo>
                      <a:lnTo>
                        <a:pt y="52" x="2"/>
                      </a:lnTo>
                      <a:lnTo>
                        <a:pt y="53" x="0"/>
                      </a:lnTo>
                      <a:close/>
                    </a:path>
                  </a:pathLst>
                </a:custGeom>
                <a:solidFill>
                  <a:srgbClr val="89878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58" name="Shape 9058"/>
                <p:cNvSpPr/>
                <p:nvPr/>
              </p:nvSpPr>
              <p:spPr>
                <a:xfrm>
                  <a:off y="4160837" x="2070100"/>
                  <a:ext cy="82550" cx="3175"/>
                </a:xfrm>
                <a:custGeom>
                  <a:pathLst>
                    <a:path w="2" extrusionOk="0" h="52">
                      <a:moveTo>
                        <a:pt y="52" x="0"/>
                      </a:moveTo>
                      <a:lnTo>
                        <a:pt y="1" x="0"/>
                      </a:lnTo>
                      <a:lnTo>
                        <a:pt y="0" x="2"/>
                      </a:lnTo>
                      <a:lnTo>
                        <a:pt y="51" x="2"/>
                      </a:lnTo>
                      <a:lnTo>
                        <a:pt y="52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828180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59" name="Shape 9059"/>
                <p:cNvSpPr/>
                <p:nvPr/>
              </p:nvSpPr>
              <p:spPr>
                <a:xfrm>
                  <a:off y="4160837" x="2071686"/>
                  <a:ext cy="82550" cx="4761"/>
                </a:xfrm>
                <a:custGeom>
                  <a:pathLst>
                    <a:path w="3" extrusionOk="0" h="52">
                      <a:moveTo>
                        <a:pt y="52" x="0"/>
                      </a:moveTo>
                      <a:lnTo>
                        <a:pt y="0" x="0"/>
                      </a:lnTo>
                      <a:lnTo>
                        <a:pt y="0" x="3"/>
                      </a:lnTo>
                      <a:lnTo>
                        <a:pt y="51" x="3"/>
                      </a:lnTo>
                      <a:lnTo>
                        <a:pt y="51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7C7A79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60" name="Shape 9060"/>
                <p:cNvSpPr/>
                <p:nvPr/>
              </p:nvSpPr>
              <p:spPr>
                <a:xfrm>
                  <a:off y="4159250" x="2073275"/>
                  <a:ext cy="82550" cx="4761"/>
                </a:xfrm>
                <a:custGeom>
                  <a:pathLst>
                    <a:path w="3" extrusionOk="0" h="52">
                      <a:moveTo>
                        <a:pt y="52" x="0"/>
                      </a:moveTo>
                      <a:lnTo>
                        <a:pt y="1" x="0"/>
                      </a:lnTo>
                      <a:lnTo>
                        <a:pt y="0" x="3"/>
                      </a:lnTo>
                      <a:lnTo>
                        <a:pt y="50" x="3"/>
                      </a:lnTo>
                      <a:lnTo>
                        <a:pt y="52" x="2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757473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61" name="Shape 9061"/>
                <p:cNvSpPr/>
                <p:nvPr/>
              </p:nvSpPr>
              <p:spPr>
                <a:xfrm>
                  <a:off y="4159250" x="2076450"/>
                  <a:ext cy="82550" cx="4761"/>
                </a:xfrm>
                <a:custGeom>
                  <a:pathLst>
                    <a:path w="3" extrusionOk="0" h="52">
                      <a:moveTo>
                        <a:pt y="52" x="0"/>
                      </a:moveTo>
                      <a:lnTo>
                        <a:pt y="1" x="0"/>
                      </a:lnTo>
                      <a:lnTo>
                        <a:pt y="0" x="3"/>
                      </a:lnTo>
                      <a:lnTo>
                        <a:pt y="50" x="3"/>
                      </a:lnTo>
                      <a:lnTo>
                        <a:pt y="50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706E6D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62" name="Shape 9062"/>
                <p:cNvSpPr/>
                <p:nvPr/>
              </p:nvSpPr>
              <p:spPr>
                <a:xfrm>
                  <a:off y="4156075" x="2078036"/>
                  <a:ext cy="82550" cx="4761"/>
                </a:xfrm>
                <a:custGeom>
                  <a:pathLst>
                    <a:path w="3" extrusionOk="0" h="52">
                      <a:moveTo>
                        <a:pt y="52" x="0"/>
                      </a:moveTo>
                      <a:lnTo>
                        <a:pt y="2" x="0"/>
                      </a:lnTo>
                      <a:lnTo>
                        <a:pt y="0" x="3"/>
                      </a:lnTo>
                      <a:lnTo>
                        <a:pt y="51" x="3"/>
                      </a:lnTo>
                      <a:lnTo>
                        <a:pt y="52" x="2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6A6866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63" name="Shape 9063"/>
                <p:cNvSpPr/>
                <p:nvPr/>
              </p:nvSpPr>
              <p:spPr>
                <a:xfrm>
                  <a:off y="4156075" x="2081211"/>
                  <a:ext cy="82550" cx="3175"/>
                </a:xfrm>
                <a:custGeom>
                  <a:pathLst>
                    <a:path w="2" extrusionOk="0" h="52">
                      <a:moveTo>
                        <a:pt y="52" x="0"/>
                      </a:moveTo>
                      <a:lnTo>
                        <a:pt y="2" x="0"/>
                      </a:lnTo>
                      <a:lnTo>
                        <a:pt y="0" x="2"/>
                      </a:lnTo>
                      <a:lnTo>
                        <a:pt y="50" x="2"/>
                      </a:lnTo>
                      <a:lnTo>
                        <a:pt y="51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636160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64" name="Shape 9064"/>
                <p:cNvSpPr/>
                <p:nvPr/>
              </p:nvSpPr>
              <p:spPr>
                <a:xfrm>
                  <a:off y="4154487" x="2082800"/>
                  <a:ext cy="82550" cx="4761"/>
                </a:xfrm>
                <a:custGeom>
                  <a:pathLst>
                    <a:path w="3" extrusionOk="0" h="52">
                      <a:moveTo>
                        <a:pt y="52" x="0"/>
                      </a:moveTo>
                      <a:lnTo>
                        <a:pt y="1" x="0"/>
                      </a:lnTo>
                      <a:lnTo>
                        <a:pt y="1" x="3"/>
                      </a:lnTo>
                      <a:lnTo>
                        <a:pt y="0" x="3"/>
                      </a:lnTo>
                      <a:lnTo>
                        <a:pt y="51" x="3"/>
                      </a:lnTo>
                      <a:lnTo>
                        <a:pt y="51" x="1"/>
                      </a:lnTo>
                      <a:lnTo>
                        <a:pt y="52" x="0"/>
                      </a:lnTo>
                      <a:close/>
                    </a:path>
                  </a:pathLst>
                </a:custGeom>
                <a:solidFill>
                  <a:srgbClr val="5C5A59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65" name="Shape 9065"/>
                <p:cNvSpPr/>
                <p:nvPr/>
              </p:nvSpPr>
              <p:spPr>
                <a:xfrm>
                  <a:off y="4149725" x="2084386"/>
                  <a:ext cy="85725" cx="4761"/>
                </a:xfrm>
                <a:custGeom>
                  <a:pathLst>
                    <a:path w="3" extrusionOk="0" h="54">
                      <a:moveTo>
                        <a:pt y="54" x="0"/>
                      </a:moveTo>
                      <a:lnTo>
                        <a:pt y="4" x="0"/>
                      </a:lnTo>
                      <a:lnTo>
                        <a:pt y="4" x="2"/>
                      </a:lnTo>
                      <a:lnTo>
                        <a:pt y="0" x="3"/>
                      </a:lnTo>
                      <a:lnTo>
                        <a:pt y="52" x="3"/>
                      </a:lnTo>
                      <a:lnTo>
                        <a:pt y="54" x="2"/>
                      </a:lnTo>
                      <a:lnTo>
                        <a:pt y="54" x="0"/>
                      </a:lnTo>
                      <a:close/>
                    </a:path>
                  </a:pathLst>
                </a:custGeom>
                <a:solidFill>
                  <a:srgbClr val="575453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66" name="Shape 9066"/>
                <p:cNvSpPr/>
                <p:nvPr/>
              </p:nvSpPr>
              <p:spPr>
                <a:xfrm>
                  <a:off y="4144962" x="2087561"/>
                  <a:ext cy="90486" cx="3175"/>
                </a:xfrm>
                <a:custGeom>
                  <a:pathLst>
                    <a:path w="2" extrusionOk="0" h="57">
                      <a:moveTo>
                        <a:pt y="57" x="0"/>
                      </a:moveTo>
                      <a:lnTo>
                        <a:pt y="6" x="0"/>
                      </a:lnTo>
                      <a:lnTo>
                        <a:pt y="0" x="2"/>
                      </a:lnTo>
                      <a:lnTo>
                        <a:pt y="54" x="2"/>
                      </a:lnTo>
                      <a:lnTo>
                        <a:pt y="55" x="1"/>
                      </a:lnTo>
                      <a:lnTo>
                        <a:pt y="57" x="0"/>
                      </a:lnTo>
                      <a:close/>
                    </a:path>
                  </a:pathLst>
                </a:custGeom>
                <a:solidFill>
                  <a:srgbClr val="514E4C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67" name="Shape 9067"/>
                <p:cNvSpPr/>
                <p:nvPr/>
              </p:nvSpPr>
              <p:spPr>
                <a:xfrm>
                  <a:off y="4143375" x="2089150"/>
                  <a:ext cy="88900" cx="4761"/>
                </a:xfrm>
                <a:custGeom>
                  <a:pathLst>
                    <a:path w="3" extrusionOk="0" h="56">
                      <a:moveTo>
                        <a:pt y="56" x="0"/>
                      </a:moveTo>
                      <a:lnTo>
                        <a:pt y="4" x="0"/>
                      </a:lnTo>
                      <a:lnTo>
                        <a:pt y="0" x="3"/>
                      </a:lnTo>
                      <a:lnTo>
                        <a:pt y="53" x="3"/>
                      </a:lnTo>
                      <a:lnTo>
                        <a:pt y="55" x="1"/>
                      </a:lnTo>
                      <a:lnTo>
                        <a:pt y="56" x="0"/>
                      </a:lnTo>
                      <a:close/>
                    </a:path>
                  </a:pathLst>
                </a:custGeom>
                <a:solidFill>
                  <a:srgbClr val="494644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68" name="Shape 9068"/>
                <p:cNvSpPr/>
                <p:nvPr/>
              </p:nvSpPr>
              <p:spPr>
                <a:xfrm>
                  <a:off y="4138612" x="2090736"/>
                  <a:ext cy="92075" cx="4761"/>
                </a:xfrm>
                <a:custGeom>
                  <a:pathLst>
                    <a:path w="3" extrusionOk="0" h="58">
                      <a:moveTo>
                        <a:pt y="58" x="0"/>
                      </a:moveTo>
                      <a:lnTo>
                        <a:pt y="4" x="0"/>
                      </a:lnTo>
                      <a:lnTo>
                        <a:pt y="0" x="3"/>
                      </a:lnTo>
                      <a:lnTo>
                        <a:pt y="54" x="3"/>
                      </a:lnTo>
                      <a:lnTo>
                        <a:pt y="55" x="2"/>
                      </a:lnTo>
                      <a:lnTo>
                        <a:pt y="58" x="0"/>
                      </a:lnTo>
                      <a:close/>
                    </a:path>
                  </a:pathLst>
                </a:custGeom>
                <a:solidFill>
                  <a:srgbClr val="413E3C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</p:grpSp>
          <p:grpSp>
            <p:nvGrpSpPr>
              <p:cNvPr id="9069" name="Shape 9069"/>
              <p:cNvGrpSpPr/>
              <p:nvPr/>
            </p:nvGrpSpPr>
            <p:grpSpPr>
              <a:xfrm>
                <a:off y="1600199" x="304800"/>
                <a:ext cy="2530475" cx="2435224"/>
                <a:chOff y="2144711" x="544512"/>
                <a:chExt cy="2530475" cx="2435224"/>
              </a:xfrm>
            </p:grpSpPr>
            <p:sp>
              <p:nvSpPr>
                <p:cNvPr id="9070" name="Shape 9070"/>
                <p:cNvSpPr/>
                <p:nvPr/>
              </p:nvSpPr>
              <p:spPr>
                <a:xfrm>
                  <a:off y="4133850" x="2093911"/>
                  <a:ext cy="93661" cx="4761"/>
                </a:xfrm>
                <a:custGeom>
                  <a:pathLst>
                    <a:path w="3" extrusionOk="0" h="59">
                      <a:moveTo>
                        <a:pt y="59" x="0"/>
                      </a:moveTo>
                      <a:lnTo>
                        <a:pt y="6" x="0"/>
                      </a:lnTo>
                      <a:lnTo>
                        <a:pt y="0" x="3"/>
                      </a:lnTo>
                      <a:lnTo>
                        <a:pt y="51" x="3"/>
                      </a:lnTo>
                      <a:lnTo>
                        <a:pt y="55" x="3"/>
                      </a:lnTo>
                      <a:lnTo>
                        <a:pt y="59" x="0"/>
                      </a:lnTo>
                      <a:close/>
                    </a:path>
                  </a:pathLst>
                </a:custGeom>
                <a:solidFill>
                  <a:srgbClr val="3B3735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71" name="Shape 9071"/>
                <p:cNvSpPr/>
                <p:nvPr/>
              </p:nvSpPr>
              <p:spPr>
                <a:xfrm>
                  <a:off y="4133850" x="2095500"/>
                  <a:ext cy="90486" cx="3175"/>
                </a:xfrm>
                <a:custGeom>
                  <a:pathLst>
                    <a:path w="2" extrusionOk="0" h="57">
                      <a:moveTo>
                        <a:pt y="57" x="0"/>
                      </a:moveTo>
                      <a:lnTo>
                        <a:pt y="3" x="0"/>
                      </a:lnTo>
                      <a:lnTo>
                        <a:pt y="0" x="2"/>
                      </a:lnTo>
                      <a:lnTo>
                        <a:pt y="51" x="2"/>
                      </a:lnTo>
                      <a:lnTo>
                        <a:pt y="54" x="2"/>
                      </a:lnTo>
                      <a:lnTo>
                        <a:pt y="57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72" name="Shape 9072"/>
                <p:cNvSpPr/>
                <p:nvPr/>
              </p:nvSpPr>
              <p:spPr>
                <a:xfrm>
                  <a:off y="4133850" x="2090736"/>
                  <a:ext cy="80961" cx="14286"/>
                </a:xfrm>
                <a:custGeom>
                  <a:pathLst>
                    <a:path w="9" extrusionOk="0" h="51">
                      <a:moveTo>
                        <a:pt y="51" x="0"/>
                      </a:moveTo>
                      <a:lnTo>
                        <a:pt y="51" x="9"/>
                      </a:lnTo>
                      <a:lnTo>
                        <a:pt y="0" x="9"/>
                      </a:lnTo>
                      <a:lnTo>
                        <a:pt y="0" x="0"/>
                      </a:lnTo>
                      <a:lnTo>
                        <a:pt y="51" x="0"/>
                      </a:lnTo>
                      <a:lnTo>
                        <a:pt y="51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73" name="Shape 9073"/>
                <p:cNvSpPr/>
                <p:nvPr/>
              </p:nvSpPr>
              <p:spPr>
                <a:xfrm>
                  <a:off y="4214812" x="1995486"/>
                  <a:ext cy="47625" cx="109536"/>
                </a:xfrm>
                <a:custGeom>
                  <a:pathLst>
                    <a:path w="69" extrusionOk="0" h="30">
                      <a:moveTo>
                        <a:pt y="30" x="0"/>
                      </a:moveTo>
                      <a:lnTo>
                        <a:pt y="30" x="0"/>
                      </a:lnTo>
                      <a:lnTo>
                        <a:pt y="30" x="14"/>
                      </a:lnTo>
                      <a:lnTo>
                        <a:pt y="28" x="26"/>
                      </a:lnTo>
                      <a:lnTo>
                        <a:pt y="26" x="37"/>
                      </a:lnTo>
                      <a:lnTo>
                        <a:pt y="22" x="47"/>
                      </a:lnTo>
                      <a:lnTo>
                        <a:pt y="18" x="56"/>
                      </a:lnTo>
                      <a:lnTo>
                        <a:pt y="14" x="62"/>
                      </a:lnTo>
                      <a:lnTo>
                        <a:pt y="7" x="67"/>
                      </a:lnTo>
                      <a:lnTo>
                        <a:pt y="0" x="69"/>
                      </a:lnTo>
                      <a:lnTo>
                        <a:pt y="0" x="60"/>
                      </a:lnTo>
                      <a:lnTo>
                        <a:pt y="4" x="59"/>
                      </a:lnTo>
                      <a:lnTo>
                        <a:pt y="7" x="56"/>
                      </a:lnTo>
                      <a:lnTo>
                        <a:pt y="11" x="52"/>
                      </a:lnTo>
                      <a:lnTo>
                        <a:pt y="15" x="44"/>
                      </a:lnTo>
                      <a:lnTo>
                        <a:pt y="18" x="36"/>
                      </a:lnTo>
                      <a:lnTo>
                        <a:pt y="21" x="25"/>
                      </a:lnTo>
                      <a:lnTo>
                        <a:pt y="22" x="14"/>
                      </a:lnTo>
                      <a:lnTo>
                        <a:pt y="22" x="0"/>
                      </a:lnTo>
                      <a:lnTo>
                        <a:pt y="22" x="0"/>
                      </a:lnTo>
                      <a:lnTo>
                        <a:pt y="30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74" name="Shape 9074"/>
                <p:cNvSpPr/>
                <p:nvPr/>
              </p:nvSpPr>
              <p:spPr>
                <a:xfrm>
                  <a:off y="4214812" x="1889125"/>
                  <a:ext cy="47625" cx="106362"/>
                </a:xfrm>
                <a:custGeom>
                  <a:pathLst>
                    <a:path w="67" extrusionOk="0" h="30">
                      <a:moveTo>
                        <a:pt y="0" x="0"/>
                      </a:moveTo>
                      <a:lnTo>
                        <a:pt y="0" x="0"/>
                      </a:lnTo>
                      <a:lnTo>
                        <a:pt y="7" x="1"/>
                      </a:lnTo>
                      <a:lnTo>
                        <a:pt y="14" x="5"/>
                      </a:lnTo>
                      <a:lnTo>
                        <a:pt y="18" x="12"/>
                      </a:lnTo>
                      <a:lnTo>
                        <a:pt y="22" x="20"/>
                      </a:lnTo>
                      <a:lnTo>
                        <a:pt y="26" x="30"/>
                      </a:lnTo>
                      <a:lnTo>
                        <a:pt y="28" x="42"/>
                      </a:lnTo>
                      <a:lnTo>
                        <a:pt y="30" x="55"/>
                      </a:lnTo>
                      <a:lnTo>
                        <a:pt y="30" x="67"/>
                      </a:lnTo>
                      <a:lnTo>
                        <a:pt y="22" x="67"/>
                      </a:lnTo>
                      <a:lnTo>
                        <a:pt y="22" x="55"/>
                      </a:lnTo>
                      <a:lnTo>
                        <a:pt y="21" x="44"/>
                      </a:lnTo>
                      <a:lnTo>
                        <a:pt y="18" x="33"/>
                      </a:lnTo>
                      <a:lnTo>
                        <a:pt y="15" x="23"/>
                      </a:lnTo>
                      <a:lnTo>
                        <a:pt y="11" x="16"/>
                      </a:lnTo>
                      <a:lnTo>
                        <a:pt y="7" x="11"/>
                      </a:lnTo>
                      <a:lnTo>
                        <a:pt y="4" x="8"/>
                      </a:lnTo>
                      <a:lnTo>
                        <a:pt y="0" x="8"/>
                      </a:lnTo>
                      <a:lnTo>
                        <a:pt y="0" x="8"/>
                      </a:lnTo>
                      <a:lnTo>
                        <a:pt y="0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75" name="Shape 9075"/>
                <p:cNvSpPr/>
                <p:nvPr/>
              </p:nvSpPr>
              <p:spPr>
                <a:xfrm>
                  <a:off y="4127500" x="1885950"/>
                  <a:ext cy="87312" cx="15875"/>
                </a:xfrm>
                <a:custGeom>
                  <a:pathLst>
                    <a:path w="10" extrusionOk="0" h="55">
                      <a:moveTo>
                        <a:pt y="0" x="9"/>
                      </a:moveTo>
                      <a:lnTo>
                        <a:pt y="3" x="0"/>
                      </a:lnTo>
                      <a:lnTo>
                        <a:pt y="55" x="2"/>
                      </a:lnTo>
                      <a:lnTo>
                        <a:pt y="55" x="10"/>
                      </a:lnTo>
                      <a:lnTo>
                        <a:pt y="3" x="9"/>
                      </a:lnTo>
                      <a:lnTo>
                        <a:pt y="0" x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76" name="Shape 9076"/>
                <p:cNvSpPr/>
                <p:nvPr/>
              </p:nvSpPr>
              <p:spPr>
                <a:xfrm>
                  <a:off y="4127500" x="1889125"/>
                  <a:ext cy="38100" cx="30161"/>
                </a:xfrm>
                <a:custGeom>
                  <a:pathLst>
                    <a:path w="19" extrusionOk="0" h="24">
                      <a:moveTo>
                        <a:pt y="24" x="15"/>
                      </a:moveTo>
                      <a:lnTo>
                        <a:pt y="17" x="19"/>
                      </a:lnTo>
                      <a:lnTo>
                        <a:pt y="0" x="7"/>
                      </a:lnTo>
                      <a:lnTo>
                        <a:pt y="6" x="0"/>
                      </a:lnTo>
                      <a:lnTo>
                        <a:pt y="22" x="12"/>
                      </a:lnTo>
                      <a:lnTo>
                        <a:pt y="24" x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77" name="Shape 9077"/>
                <p:cNvSpPr/>
                <p:nvPr/>
              </p:nvSpPr>
              <p:spPr>
                <a:xfrm>
                  <a:off y="4151312" x="1912936"/>
                  <a:ext cy="25400" cx="41275"/>
                </a:xfrm>
                <a:custGeom>
                  <a:pathLst>
                    <a:path w="26" extrusionOk="0" h="16">
                      <a:moveTo>
                        <a:pt y="16" x="25"/>
                      </a:moveTo>
                      <a:lnTo>
                        <a:pt y="7" x="26"/>
                      </a:lnTo>
                      <a:lnTo>
                        <a:pt y="0" x="1"/>
                      </a:lnTo>
                      <a:lnTo>
                        <a:pt y="9" x="0"/>
                      </a:lnTo>
                      <a:lnTo>
                        <a:pt y="16" x="25"/>
                      </a:lnTo>
                      <a:lnTo>
                        <a:pt y="16" x="2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78" name="Shape 9078"/>
                <p:cNvSpPr/>
                <p:nvPr/>
              </p:nvSpPr>
              <p:spPr>
                <a:xfrm>
                  <a:off y="4162425" x="1952625"/>
                  <a:ext cy="17461" cx="60325"/>
                </a:xfrm>
                <a:custGeom>
                  <a:pathLst>
                    <a:path w="38" extrusionOk="0" h="11">
                      <a:moveTo>
                        <a:pt y="11" x="38"/>
                      </a:moveTo>
                      <a:lnTo>
                        <a:pt y="3" x="38"/>
                      </a:lnTo>
                      <a:lnTo>
                        <a:pt y="0" x="1"/>
                      </a:lnTo>
                      <a:lnTo>
                        <a:pt y="9" x="0"/>
                      </a:lnTo>
                      <a:lnTo>
                        <a:pt y="11" x="38"/>
                      </a:lnTo>
                      <a:lnTo>
                        <a:pt y="11" x="38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79" name="Shape 9079"/>
                <p:cNvSpPr/>
                <p:nvPr/>
              </p:nvSpPr>
              <p:spPr>
                <a:xfrm>
                  <a:off y="4160837" x="2012950"/>
                  <a:ext cy="19050" cx="46036"/>
                </a:xfrm>
                <a:custGeom>
                  <a:pathLst>
                    <a:path w="29" extrusionOk="0" h="12">
                      <a:moveTo>
                        <a:pt y="8" x="29"/>
                      </a:moveTo>
                      <a:lnTo>
                        <a:pt y="0" x="26"/>
                      </a:lnTo>
                      <a:lnTo>
                        <a:pt y="4" x="0"/>
                      </a:lnTo>
                      <a:lnTo>
                        <a:pt y="12" x="0"/>
                      </a:lnTo>
                      <a:lnTo>
                        <a:pt y="8" x="27"/>
                      </a:lnTo>
                      <a:lnTo>
                        <a:pt y="8" x="2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80" name="Shape 9080"/>
                <p:cNvSpPr/>
                <p:nvPr/>
              </p:nvSpPr>
              <p:spPr>
                <a:xfrm>
                  <a:off y="4149725" x="2052636"/>
                  <a:ext cy="23811" cx="38100"/>
                </a:xfrm>
                <a:custGeom>
                  <a:pathLst>
                    <a:path w="24" extrusionOk="0" h="15">
                      <a:moveTo>
                        <a:pt y="6" x="24"/>
                      </a:moveTo>
                      <a:lnTo>
                        <a:pt y="0" x="20"/>
                      </a:lnTo>
                      <a:lnTo>
                        <a:pt y="8" x="0"/>
                      </a:lnTo>
                      <a:lnTo>
                        <a:pt y="15" x="4"/>
                      </a:lnTo>
                      <a:lnTo>
                        <a:pt y="7" x="23"/>
                      </a:lnTo>
                      <a:lnTo>
                        <a:pt y="6" x="2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81" name="Shape 9081"/>
                <p:cNvSpPr/>
                <p:nvPr/>
              </p:nvSpPr>
              <p:spPr>
                <a:xfrm>
                  <a:off y="4132262" x="2081211"/>
                  <a:ext cy="26987" cx="23811"/>
                </a:xfrm>
                <a:custGeom>
                  <a:pathLst>
                    <a:path w="15" extrusionOk="0" h="17">
                      <a:moveTo>
                        <a:pt y="1" x="15"/>
                      </a:moveTo>
                      <a:lnTo>
                        <a:pt y="0" x="6"/>
                      </a:lnTo>
                      <a:lnTo>
                        <a:pt y="12" x="0"/>
                      </a:lnTo>
                      <a:lnTo>
                        <a:pt y="17" x="6"/>
                      </a:lnTo>
                      <a:lnTo>
                        <a:pt y="4" x="15"/>
                      </a:lnTo>
                      <a:lnTo>
                        <a:pt y="1" x="1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82" name="Shape 9082"/>
                <p:cNvSpPr/>
                <p:nvPr/>
              </p:nvSpPr>
              <p:spPr>
                <a:xfrm>
                  <a:off y="3833812" x="1095375"/>
                  <a:ext cy="561975" cx="395287"/>
                </a:xfrm>
                <a:custGeom>
                  <a:pathLst>
                    <a:path w="249" extrusionOk="0" h="354">
                      <a:moveTo>
                        <a:pt y="0" x="0"/>
                      </a:moveTo>
                      <a:lnTo>
                        <a:pt y="40" x="63"/>
                      </a:lnTo>
                      <a:lnTo>
                        <a:pt y="183" x="78"/>
                      </a:lnTo>
                      <a:lnTo>
                        <a:pt y="62" x="99"/>
                      </a:lnTo>
                      <a:lnTo>
                        <a:pt y="93" x="150"/>
                      </a:lnTo>
                      <a:lnTo>
                        <a:pt y="240" x="170"/>
                      </a:lnTo>
                      <a:lnTo>
                        <a:pt y="115" x="185"/>
                      </a:lnTo>
                      <a:lnTo>
                        <a:pt y="155" x="249"/>
                      </a:lnTo>
                      <a:lnTo>
                        <a:pt y="354" x="203"/>
                      </a:lnTo>
                      <a:lnTo>
                        <a:pt y="317" x="146"/>
                      </a:lnTo>
                      <a:lnTo>
                        <a:pt y="162" x="124"/>
                      </a:lnTo>
                      <a:lnTo>
                        <a:pt y="291" x="102"/>
                      </a:lnTo>
                      <a:lnTo>
                        <a:pt y="254" x="44"/>
                      </a:lnTo>
                      <a:lnTo>
                        <a:pt y="0" x="0"/>
                      </a:lnTo>
                      <a:close/>
                    </a:path>
                  </a:pathLst>
                </a:custGeom>
                <a:solidFill>
                  <a:srgbClr val="969595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83" name="Shape 9083"/>
                <p:cNvSpPr/>
                <p:nvPr/>
              </p:nvSpPr>
              <p:spPr>
                <a:xfrm>
                  <a:off y="4092575" x="1895475"/>
                  <a:ext cy="80961" cx="203200"/>
                </a:xfrm>
                <a:custGeom>
                  <a:pathLst>
                    <a:path w="128" extrusionOk="0" h="51">
                      <a:moveTo>
                        <a:pt y="0" x="63"/>
                      </a:moveTo>
                      <a:lnTo>
                        <a:pt y="0" x="77"/>
                      </a:lnTo>
                      <a:lnTo>
                        <a:pt y="2" x="88"/>
                      </a:lnTo>
                      <a:lnTo>
                        <a:pt y="4" x="99"/>
                      </a:lnTo>
                      <a:lnTo>
                        <a:pt y="7" x="108"/>
                      </a:lnTo>
                      <a:lnTo>
                        <a:pt y="11" x="117"/>
                      </a:lnTo>
                      <a:lnTo>
                        <a:pt y="15" x="122"/>
                      </a:lnTo>
                      <a:lnTo>
                        <a:pt y="21" x="126"/>
                      </a:lnTo>
                      <a:lnTo>
                        <a:pt y="26" x="128"/>
                      </a:lnTo>
                      <a:lnTo>
                        <a:pt y="31" x="126"/>
                      </a:lnTo>
                      <a:lnTo>
                        <a:pt y="36" x="122"/>
                      </a:lnTo>
                      <a:lnTo>
                        <a:pt y="40" x="117"/>
                      </a:lnTo>
                      <a:lnTo>
                        <a:pt y="44" x="108"/>
                      </a:lnTo>
                      <a:lnTo>
                        <a:pt y="47" x="99"/>
                      </a:lnTo>
                      <a:lnTo>
                        <a:pt y="50" x="88"/>
                      </a:lnTo>
                      <a:lnTo>
                        <a:pt y="51" x="77"/>
                      </a:lnTo>
                      <a:lnTo>
                        <a:pt y="51" x="63"/>
                      </a:lnTo>
                      <a:lnTo>
                        <a:pt y="51" x="51"/>
                      </a:lnTo>
                      <a:lnTo>
                        <a:pt y="50" x="38"/>
                      </a:lnTo>
                      <a:lnTo>
                        <a:pt y="47" x="27"/>
                      </a:lnTo>
                      <a:lnTo>
                        <a:pt y="44" x="18"/>
                      </a:lnTo>
                      <a:lnTo>
                        <a:pt y="40" x="11"/>
                      </a:lnTo>
                      <a:lnTo>
                        <a:pt y="36" x="4"/>
                      </a:lnTo>
                      <a:lnTo>
                        <a:pt y="31" x="1"/>
                      </a:lnTo>
                      <a:lnTo>
                        <a:pt y="26" x="0"/>
                      </a:lnTo>
                      <a:lnTo>
                        <a:pt y="21" x="1"/>
                      </a:lnTo>
                      <a:lnTo>
                        <a:pt y="15" x="4"/>
                      </a:lnTo>
                      <a:lnTo>
                        <a:pt y="11" x="11"/>
                      </a:lnTo>
                      <a:lnTo>
                        <a:pt y="7" x="18"/>
                      </a:lnTo>
                      <a:lnTo>
                        <a:pt y="4" x="27"/>
                      </a:lnTo>
                      <a:lnTo>
                        <a:pt y="2" x="38"/>
                      </a:lnTo>
                      <a:lnTo>
                        <a:pt y="0" x="51"/>
                      </a:lnTo>
                      <a:lnTo>
                        <a:pt y="0" x="63"/>
                      </a:lnTo>
                      <a:close/>
                    </a:path>
                  </a:pathLst>
                </a:custGeom>
                <a:solidFill>
                  <a:srgbClr val="848282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84" name="Shape 9084"/>
                <p:cNvSpPr/>
                <p:nvPr/>
              </p:nvSpPr>
              <p:spPr>
                <a:xfrm>
                  <a:off y="4086225" x="1995486"/>
                  <a:ext cy="47625" cx="109536"/>
                </a:xfrm>
                <a:custGeom>
                  <a:pathLst>
                    <a:path w="69" extrusionOk="0" h="30">
                      <a:moveTo>
                        <a:pt y="30" x="69"/>
                      </a:moveTo>
                      <a:lnTo>
                        <a:pt y="30" x="69"/>
                      </a:lnTo>
                      <a:lnTo>
                        <a:pt y="22" x="67"/>
                      </a:lnTo>
                      <a:lnTo>
                        <a:pt y="17" x="62"/>
                      </a:lnTo>
                      <a:lnTo>
                        <a:pt y="11" x="56"/>
                      </a:lnTo>
                      <a:lnTo>
                        <a:pt y="7" x="47"/>
                      </a:lnTo>
                      <a:lnTo>
                        <a:pt y="4" x="37"/>
                      </a:lnTo>
                      <a:lnTo>
                        <a:pt y="2" x="26"/>
                      </a:lnTo>
                      <a:lnTo>
                        <a:pt y="0" x="14"/>
                      </a:lnTo>
                      <a:lnTo>
                        <a:pt y="0" x="0"/>
                      </a:lnTo>
                      <a:lnTo>
                        <a:pt y="8" x="0"/>
                      </a:lnTo>
                      <a:lnTo>
                        <a:pt y="8" x="14"/>
                      </a:lnTo>
                      <a:lnTo>
                        <a:pt y="10" x="25"/>
                      </a:lnTo>
                      <a:lnTo>
                        <a:pt y="13" x="36"/>
                      </a:lnTo>
                      <a:lnTo>
                        <a:pt y="15" x="44"/>
                      </a:lnTo>
                      <a:lnTo>
                        <a:pt y="19" x="52"/>
                      </a:lnTo>
                      <a:lnTo>
                        <a:pt y="22" x="56"/>
                      </a:lnTo>
                      <a:lnTo>
                        <a:pt y="26" x="59"/>
                      </a:lnTo>
                      <a:lnTo>
                        <a:pt y="30" x="60"/>
                      </a:lnTo>
                      <a:lnTo>
                        <a:pt y="30" x="60"/>
                      </a:lnTo>
                      <a:lnTo>
                        <a:pt y="30" x="6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85" name="Shape 9085"/>
                <p:cNvSpPr/>
                <p:nvPr/>
              </p:nvSpPr>
              <p:spPr>
                <a:xfrm>
                  <a:off y="4133850" x="1995486"/>
                  <a:ext cy="46036" cx="109536"/>
                </a:xfrm>
                <a:custGeom>
                  <a:pathLst>
                    <a:path w="69" extrusionOk="0" h="29">
                      <a:moveTo>
                        <a:pt y="29" x="0"/>
                      </a:moveTo>
                      <a:lnTo>
                        <a:pt y="29" x="0"/>
                      </a:lnTo>
                      <a:lnTo>
                        <a:pt y="29" x="14"/>
                      </a:lnTo>
                      <a:lnTo>
                        <a:pt y="28" x="26"/>
                      </a:lnTo>
                      <a:lnTo>
                        <a:pt y="25" x="37"/>
                      </a:lnTo>
                      <a:lnTo>
                        <a:pt y="22" x="47"/>
                      </a:lnTo>
                      <a:lnTo>
                        <a:pt y="18" x="56"/>
                      </a:lnTo>
                      <a:lnTo>
                        <a:pt y="13" x="62"/>
                      </a:lnTo>
                      <a:lnTo>
                        <a:pt y="7" x="67"/>
                      </a:lnTo>
                      <a:lnTo>
                        <a:pt y="0" x="69"/>
                      </a:lnTo>
                      <a:lnTo>
                        <a:pt y="0" x="60"/>
                      </a:lnTo>
                      <a:lnTo>
                        <a:pt y="3" x="59"/>
                      </a:lnTo>
                      <a:lnTo>
                        <a:pt y="7" x="56"/>
                      </a:lnTo>
                      <a:lnTo>
                        <a:pt y="11" x="52"/>
                      </a:lnTo>
                      <a:lnTo>
                        <a:pt y="14" x="44"/>
                      </a:lnTo>
                      <a:lnTo>
                        <a:pt y="17" x="36"/>
                      </a:lnTo>
                      <a:lnTo>
                        <a:pt y="20" x="25"/>
                      </a:lnTo>
                      <a:lnTo>
                        <a:pt y="21" x="14"/>
                      </a:lnTo>
                      <a:lnTo>
                        <a:pt y="21" x="0"/>
                      </a:lnTo>
                      <a:lnTo>
                        <a:pt y="21" x="0"/>
                      </a:lnTo>
                      <a:lnTo>
                        <a:pt y="29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86" name="Shape 9086"/>
                <p:cNvSpPr/>
                <p:nvPr/>
              </p:nvSpPr>
              <p:spPr>
                <a:xfrm>
                  <a:off y="4133850" x="1889125"/>
                  <a:ext cy="46036" cx="106362"/>
                </a:xfrm>
                <a:custGeom>
                  <a:pathLst>
                    <a:path w="67" extrusionOk="0" h="29">
                      <a:moveTo>
                        <a:pt y="0" x="0"/>
                      </a:moveTo>
                      <a:lnTo>
                        <a:pt y="0" x="0"/>
                      </a:lnTo>
                      <a:lnTo>
                        <a:pt y="7" x="1"/>
                      </a:lnTo>
                      <a:lnTo>
                        <a:pt y="13" x="5"/>
                      </a:lnTo>
                      <a:lnTo>
                        <a:pt y="18" x="12"/>
                      </a:lnTo>
                      <a:lnTo>
                        <a:pt y="22" x="20"/>
                      </a:lnTo>
                      <a:lnTo>
                        <a:pt y="25" x="30"/>
                      </a:lnTo>
                      <a:lnTo>
                        <a:pt y="28" x="42"/>
                      </a:lnTo>
                      <a:lnTo>
                        <a:pt y="29" x="55"/>
                      </a:lnTo>
                      <a:lnTo>
                        <a:pt y="29" x="67"/>
                      </a:lnTo>
                      <a:lnTo>
                        <a:pt y="21" x="67"/>
                      </a:lnTo>
                      <a:lnTo>
                        <a:pt y="21" x="55"/>
                      </a:lnTo>
                      <a:lnTo>
                        <a:pt y="20" x="44"/>
                      </a:lnTo>
                      <a:lnTo>
                        <a:pt y="17" x="33"/>
                      </a:lnTo>
                      <a:lnTo>
                        <a:pt y="14" x="23"/>
                      </a:lnTo>
                      <a:lnTo>
                        <a:pt y="11" x="16"/>
                      </a:lnTo>
                      <a:lnTo>
                        <a:pt y="7" x="11"/>
                      </a:lnTo>
                      <a:lnTo>
                        <a:pt y="3" x="8"/>
                      </a:lnTo>
                      <a:lnTo>
                        <a:pt y="0" x="8"/>
                      </a:lnTo>
                      <a:lnTo>
                        <a:pt y="0" x="8"/>
                      </a:lnTo>
                      <a:lnTo>
                        <a:pt y="0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87" name="Shape 9087"/>
                <p:cNvSpPr/>
                <p:nvPr/>
              </p:nvSpPr>
              <p:spPr>
                <a:xfrm>
                  <a:off y="4086225" x="1889125"/>
                  <a:ext cy="47625" cx="106362"/>
                </a:xfrm>
                <a:custGeom>
                  <a:pathLst>
                    <a:path w="67" extrusionOk="0" h="30">
                      <a:moveTo>
                        <a:pt y="0" x="67"/>
                      </a:moveTo>
                      <a:lnTo>
                        <a:pt y="0" x="67"/>
                      </a:lnTo>
                      <a:lnTo>
                        <a:pt y="0" x="55"/>
                      </a:lnTo>
                      <a:lnTo>
                        <a:pt y="2" x="42"/>
                      </a:lnTo>
                      <a:lnTo>
                        <a:pt y="4" x="30"/>
                      </a:lnTo>
                      <a:lnTo>
                        <a:pt y="7" x="20"/>
                      </a:lnTo>
                      <a:lnTo>
                        <a:pt y="11" x="12"/>
                      </a:lnTo>
                      <a:lnTo>
                        <a:pt y="17" x="5"/>
                      </a:lnTo>
                      <a:lnTo>
                        <a:pt y="22" x="1"/>
                      </a:lnTo>
                      <a:lnTo>
                        <a:pt y="30" x="0"/>
                      </a:lnTo>
                      <a:lnTo>
                        <a:pt y="30" x="8"/>
                      </a:lnTo>
                      <a:lnTo>
                        <a:pt y="26" x="8"/>
                      </a:lnTo>
                      <a:lnTo>
                        <a:pt y="22" x="11"/>
                      </a:lnTo>
                      <a:lnTo>
                        <a:pt y="19" x="16"/>
                      </a:lnTo>
                      <a:lnTo>
                        <a:pt y="15" x="23"/>
                      </a:lnTo>
                      <a:lnTo>
                        <a:pt y="13" x="33"/>
                      </a:lnTo>
                      <a:lnTo>
                        <a:pt y="10" x="44"/>
                      </a:lnTo>
                      <a:lnTo>
                        <a:pt y="8" x="55"/>
                      </a:lnTo>
                      <a:lnTo>
                        <a:pt y="8" x="67"/>
                      </a:lnTo>
                      <a:lnTo>
                        <a:pt y="8" x="67"/>
                      </a:lnTo>
                      <a:lnTo>
                        <a:pt y="0" x="67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88" name="Shape 9088"/>
                <p:cNvSpPr/>
                <p:nvPr/>
              </p:nvSpPr>
              <p:spPr>
                <a:xfrm>
                  <a:off y="2151061" x="550862"/>
                  <a:ext cy="1992312" cx="2420937"/>
                </a:xfrm>
                <a:custGeom>
                  <a:pathLst>
                    <a:path w="1525" extrusionOk="0" h="1255">
                      <a:moveTo>
                        <a:pt y="1" x="1186"/>
                      </a:moveTo>
                      <a:lnTo>
                        <a:pt y="5" x="1186"/>
                      </a:lnTo>
                      <a:lnTo>
                        <a:pt y="11" x="1187"/>
                      </a:lnTo>
                      <a:lnTo>
                        <a:pt y="16" x="1186"/>
                      </a:lnTo>
                      <a:lnTo>
                        <a:pt y="21" x="1183"/>
                      </a:lnTo>
                      <a:lnTo>
                        <a:pt y="16" x="1176"/>
                      </a:lnTo>
                      <a:lnTo>
                        <a:pt y="14" x="1168"/>
                      </a:lnTo>
                      <a:lnTo>
                        <a:pt y="12" x="1164"/>
                      </a:lnTo>
                      <a:lnTo>
                        <a:pt y="12" x="1161"/>
                      </a:lnTo>
                      <a:lnTo>
                        <a:pt y="14" x="1157"/>
                      </a:lnTo>
                      <a:lnTo>
                        <a:pt y="18" x="1153"/>
                      </a:lnTo>
                      <a:lnTo>
                        <a:pt y="23" x="1154"/>
                      </a:lnTo>
                      <a:lnTo>
                        <a:pt y="30" x="1153"/>
                      </a:lnTo>
                      <a:lnTo>
                        <a:pt y="33" x="1149"/>
                      </a:lnTo>
                      <a:lnTo>
                        <a:pt y="38" x="1141"/>
                      </a:lnTo>
                      <a:lnTo>
                        <a:pt y="44" x="1141"/>
                      </a:lnTo>
                      <a:lnTo>
                        <a:pt y="51" x="1141"/>
                      </a:lnTo>
                      <a:lnTo>
                        <a:pt y="55" x="1141"/>
                      </a:lnTo>
                      <a:lnTo>
                        <a:pt y="58" x="1141"/>
                      </a:lnTo>
                      <a:lnTo>
                        <a:pt y="60" x="1143"/>
                      </a:lnTo>
                      <a:lnTo>
                        <a:pt y="62" x="1146"/>
                      </a:lnTo>
                      <a:lnTo>
                        <a:pt y="66" x="1154"/>
                      </a:lnTo>
                      <a:lnTo>
                        <a:pt y="67" x="1164"/>
                      </a:lnTo>
                      <a:lnTo>
                        <a:pt y="69" x="1176"/>
                      </a:lnTo>
                      <a:lnTo>
                        <a:pt y="69" x="1187"/>
                      </a:lnTo>
                      <a:lnTo>
                        <a:pt y="69" x="1198"/>
                      </a:lnTo>
                      <a:lnTo>
                        <a:pt y="69" x="1206"/>
                      </a:lnTo>
                      <a:lnTo>
                        <a:pt y="70" x="1209"/>
                      </a:lnTo>
                      <a:lnTo>
                        <a:pt y="71" x="1211"/>
                      </a:lnTo>
                      <a:lnTo>
                        <a:pt y="73" x="1212"/>
                      </a:lnTo>
                      <a:lnTo>
                        <a:pt y="74" x="1212"/>
                      </a:lnTo>
                      <a:lnTo>
                        <a:pt y="76" x="1197"/>
                      </a:lnTo>
                      <a:lnTo>
                        <a:pt y="77" x="1180"/>
                      </a:lnTo>
                      <a:lnTo>
                        <a:pt y="78" x="1172"/>
                      </a:lnTo>
                      <a:lnTo>
                        <a:pt y="81" x="1164"/>
                      </a:lnTo>
                      <a:lnTo>
                        <a:pt y="85" x="1157"/>
                      </a:lnTo>
                      <a:lnTo>
                        <a:pt y="89" x="1152"/>
                      </a:lnTo>
                      <a:lnTo>
                        <a:pt y="93" x="1149"/>
                      </a:lnTo>
                      <a:lnTo>
                        <a:pt y="97" x="1147"/>
                      </a:lnTo>
                      <a:lnTo>
                        <a:pt y="99" x="1147"/>
                      </a:lnTo>
                      <a:lnTo>
                        <a:pt y="102" x="1149"/>
                      </a:lnTo>
                      <a:lnTo>
                        <a:pt y="103" x="1150"/>
                      </a:lnTo>
                      <a:lnTo>
                        <a:pt y="104" x="1153"/>
                      </a:lnTo>
                      <a:lnTo>
                        <a:pt y="107" x="1154"/>
                      </a:lnTo>
                      <a:lnTo>
                        <a:pt y="111" x="1156"/>
                      </a:lnTo>
                      <a:lnTo>
                        <a:pt y="113" x="1157"/>
                      </a:lnTo>
                      <a:lnTo>
                        <a:pt y="113" x="1158"/>
                      </a:lnTo>
                      <a:lnTo>
                        <a:pt y="113" x="1161"/>
                      </a:lnTo>
                      <a:lnTo>
                        <a:pt y="113" x="1165"/>
                      </a:lnTo>
                      <a:lnTo>
                        <a:pt y="115" x="1157"/>
                      </a:lnTo>
                      <a:lnTo>
                        <a:pt y="118" x="1150"/>
                      </a:lnTo>
                      <a:lnTo>
                        <a:pt y="121" x="1145"/>
                      </a:lnTo>
                      <a:lnTo>
                        <a:pt y="125" x="1139"/>
                      </a:lnTo>
                      <a:lnTo>
                        <a:pt y="144" x="1120"/>
                      </a:lnTo>
                      <a:lnTo>
                        <a:pt y="162" x="1102"/>
                      </a:lnTo>
                      <a:lnTo>
                        <a:pt y="180" x="1087"/>
                      </a:lnTo>
                      <a:lnTo>
                        <a:pt y="198" x="1073"/>
                      </a:lnTo>
                      <a:lnTo>
                        <a:pt y="235" x="1049"/>
                      </a:lnTo>
                      <a:lnTo>
                        <a:pt y="275" x="1024"/>
                      </a:lnTo>
                      <a:lnTo>
                        <a:pt y="288" x="1016"/>
                      </a:lnTo>
                      <a:lnTo>
                        <a:pt y="301" x="1007"/>
                      </a:lnTo>
                      <a:lnTo>
                        <a:pt y="310" x="998"/>
                      </a:lnTo>
                      <a:lnTo>
                        <a:pt y="319" x="987"/>
                      </a:lnTo>
                      <a:lnTo>
                        <a:pt y="325" x="976"/>
                      </a:lnTo>
                      <a:lnTo>
                        <a:pt y="331" x="965"/>
                      </a:lnTo>
                      <a:lnTo>
                        <a:pt y="336" x="953"/>
                      </a:lnTo>
                      <a:lnTo>
                        <a:pt y="340" x="940"/>
                      </a:lnTo>
                      <a:lnTo>
                        <a:pt y="350" x="888"/>
                      </a:lnTo>
                      <a:lnTo>
                        <a:pt y="361" x="840"/>
                      </a:lnTo>
                      <a:lnTo>
                        <a:pt y="371" x="808"/>
                      </a:lnTo>
                      <a:lnTo>
                        <a:pt y="382" x="778"/>
                      </a:lnTo>
                      <a:lnTo>
                        <a:pt y="391" x="749"/>
                      </a:lnTo>
                      <a:lnTo>
                        <a:pt y="402" x="726"/>
                      </a:lnTo>
                      <a:lnTo>
                        <a:pt y="397" x="718"/>
                      </a:lnTo>
                      <a:lnTo>
                        <a:pt y="391" x="710"/>
                      </a:lnTo>
                      <a:lnTo>
                        <a:pt y="384" x="703"/>
                      </a:lnTo>
                      <a:lnTo>
                        <a:pt y="378" x="696"/>
                      </a:lnTo>
                      <a:lnTo>
                        <a:pt y="362" x="684"/>
                      </a:lnTo>
                      <a:lnTo>
                        <a:pt y="346" x="674"/>
                      </a:lnTo>
                      <a:lnTo>
                        <a:pt y="310" x="656"/>
                      </a:lnTo>
                      <a:lnTo>
                        <a:pt y="272" x="641"/>
                      </a:lnTo>
                      <a:lnTo>
                        <a:pt y="251" x="633"/>
                      </a:lnTo>
                      <a:lnTo>
                        <a:pt y="232" x="625"/>
                      </a:lnTo>
                      <a:lnTo>
                        <a:pt y="211" x="614"/>
                      </a:lnTo>
                      <a:lnTo>
                        <a:pt y="192" x="603"/>
                      </a:lnTo>
                      <a:lnTo>
                        <a:pt y="174" x="589"/>
                      </a:lnTo>
                      <a:lnTo>
                        <a:pt y="157" x="574"/>
                      </a:lnTo>
                      <a:lnTo>
                        <a:pt y="148" x="565"/>
                      </a:lnTo>
                      <a:lnTo>
                        <a:pt y="140" x="556"/>
                      </a:lnTo>
                      <a:lnTo>
                        <a:pt y="132" x="545"/>
                      </a:lnTo>
                      <a:lnTo>
                        <a:pt y="125" x="534"/>
                      </a:lnTo>
                      <a:lnTo>
                        <a:pt y="113" x="512"/>
                      </a:lnTo>
                      <a:lnTo>
                        <a:pt y="102" x="490"/>
                      </a:lnTo>
                      <a:lnTo>
                        <a:pt y="93" x="469"/>
                      </a:lnTo>
                      <a:lnTo>
                        <a:pt y="86" x="450"/>
                      </a:lnTo>
                      <a:lnTo>
                        <a:pt y="82" x="431"/>
                      </a:lnTo>
                      <a:lnTo>
                        <a:pt y="80" x="413"/>
                      </a:lnTo>
                      <a:lnTo>
                        <a:pt y="78" x="397"/>
                      </a:lnTo>
                      <a:lnTo>
                        <a:pt y="80" x="380"/>
                      </a:lnTo>
                      <a:lnTo>
                        <a:pt y="81" x="364"/>
                      </a:lnTo>
                      <a:lnTo>
                        <a:pt y="84" x="349"/>
                      </a:lnTo>
                      <a:lnTo>
                        <a:pt y="89" x="334"/>
                      </a:lnTo>
                      <a:lnTo>
                        <a:pt y="95" x="320"/>
                      </a:lnTo>
                      <a:lnTo>
                        <a:pt y="107" x="292"/>
                      </a:lnTo>
                      <a:lnTo>
                        <a:pt y="122" x="265"/>
                      </a:lnTo>
                      <a:lnTo>
                        <a:pt y="122" x="284"/>
                      </a:lnTo>
                      <a:lnTo>
                        <a:pt y="122" x="298"/>
                      </a:lnTo>
                      <a:lnTo>
                        <a:pt y="124" x="309"/>
                      </a:lnTo>
                      <a:lnTo>
                        <a:pt y="125" x="320"/>
                      </a:lnTo>
                      <a:lnTo>
                        <a:pt y="129" x="340"/>
                      </a:lnTo>
                      <a:lnTo>
                        <a:pt y="136" x="375"/>
                      </a:lnTo>
                      <a:lnTo>
                        <a:pt y="141" x="362"/>
                      </a:lnTo>
                      <a:lnTo>
                        <a:pt y="151" x="349"/>
                      </a:lnTo>
                      <a:lnTo>
                        <a:pt y="162" x="335"/>
                      </a:lnTo>
                      <a:lnTo>
                        <a:pt y="176" x="321"/>
                      </a:lnTo>
                      <a:lnTo>
                        <a:pt y="191" x="309"/>
                      </a:lnTo>
                      <a:lnTo>
                        <a:pt y="207" x="299"/>
                      </a:lnTo>
                      <a:lnTo>
                        <a:pt y="214" x="295"/>
                      </a:lnTo>
                      <a:lnTo>
                        <a:pt y="222" x="292"/>
                      </a:lnTo>
                      <a:lnTo>
                        <a:pt y="231" x="290"/>
                      </a:lnTo>
                      <a:lnTo>
                        <a:pt y="239" x="288"/>
                      </a:lnTo>
                      <a:lnTo>
                        <a:pt y="227" x="305"/>
                      </a:lnTo>
                      <a:lnTo>
                        <a:pt y="214" x="320"/>
                      </a:lnTo>
                      <a:lnTo>
                        <a:pt y="205" x="335"/>
                      </a:lnTo>
                      <a:lnTo>
                        <a:pt y="198" x="349"/>
                      </a:lnTo>
                      <a:lnTo>
                        <a:pt y="191" x="362"/>
                      </a:lnTo>
                      <a:lnTo>
                        <a:pt y="187" x="375"/>
                      </a:lnTo>
                      <a:lnTo>
                        <a:pt y="184" x="387"/>
                      </a:lnTo>
                      <a:lnTo>
                        <a:pt y="183" x="398"/>
                      </a:lnTo>
                      <a:lnTo>
                        <a:pt y="183" x="409"/>
                      </a:lnTo>
                      <a:lnTo>
                        <a:pt y="184" x="420"/>
                      </a:lnTo>
                      <a:lnTo>
                        <a:pt y="188" x="430"/>
                      </a:lnTo>
                      <a:lnTo>
                        <a:pt y="192" x="439"/>
                      </a:lnTo>
                      <a:lnTo>
                        <a:pt y="199" x="447"/>
                      </a:lnTo>
                      <a:lnTo>
                        <a:pt y="207" x="457"/>
                      </a:lnTo>
                      <a:lnTo>
                        <a:pt y="217" x="465"/>
                      </a:lnTo>
                      <a:lnTo>
                        <a:pt y="228" x="474"/>
                      </a:lnTo>
                      <a:lnTo>
                        <a:pt y="224" x="465"/>
                      </a:lnTo>
                      <a:lnTo>
                        <a:pt y="220" x="457"/>
                      </a:lnTo>
                      <a:lnTo>
                        <a:pt y="218" x="449"/>
                      </a:lnTo>
                      <a:lnTo>
                        <a:pt y="217" x="441"/>
                      </a:lnTo>
                      <a:lnTo>
                        <a:pt y="217" x="432"/>
                      </a:lnTo>
                      <a:lnTo>
                        <a:pt y="218" x="425"/>
                      </a:lnTo>
                      <a:lnTo>
                        <a:pt y="220" x="419"/>
                      </a:lnTo>
                      <a:lnTo>
                        <a:pt y="222" x="412"/>
                      </a:lnTo>
                      <a:lnTo>
                        <a:pt y="228" x="398"/>
                      </a:lnTo>
                      <a:lnTo>
                        <a:pt y="235" x="387"/>
                      </a:lnTo>
                      <a:lnTo>
                        <a:pt y="242" x="379"/>
                      </a:lnTo>
                      <a:lnTo>
                        <a:pt y="247" x="372"/>
                      </a:lnTo>
                      <a:lnTo>
                        <a:pt y="244" x="388"/>
                      </a:lnTo>
                      <a:lnTo>
                        <a:pt y="244" x="404"/>
                      </a:lnTo>
                      <a:lnTo>
                        <a:pt y="244" x="420"/>
                      </a:lnTo>
                      <a:lnTo>
                        <a:pt y="247" x="434"/>
                      </a:lnTo>
                      <a:lnTo>
                        <a:pt y="251" x="449"/>
                      </a:lnTo>
                      <a:lnTo>
                        <a:pt y="257" x="461"/>
                      </a:lnTo>
                      <a:lnTo>
                        <a:pt y="265" x="472"/>
                      </a:lnTo>
                      <a:lnTo>
                        <a:pt y="273" x="482"/>
                      </a:lnTo>
                      <a:lnTo>
                        <a:pt y="272" x="468"/>
                      </a:lnTo>
                      <a:lnTo>
                        <a:pt y="272" x="449"/>
                      </a:lnTo>
                      <a:lnTo>
                        <a:pt y="273" x="439"/>
                      </a:lnTo>
                      <a:lnTo>
                        <a:pt y="276" x="430"/>
                      </a:lnTo>
                      <a:lnTo>
                        <a:pt y="280" x="419"/>
                      </a:lnTo>
                      <a:lnTo>
                        <a:pt y="287" x="409"/>
                      </a:lnTo>
                      <a:lnTo>
                        <a:pt y="288" x="423"/>
                      </a:lnTo>
                      <a:lnTo>
                        <a:pt y="292" x="434"/>
                      </a:lnTo>
                      <a:lnTo>
                        <a:pt y="297" x="445"/>
                      </a:lnTo>
                      <a:lnTo>
                        <a:pt y="301" x="454"/>
                      </a:lnTo>
                      <a:lnTo>
                        <a:pt y="312" x="471"/>
                      </a:lnTo>
                      <a:lnTo>
                        <a:pt y="324" x="489"/>
                      </a:lnTo>
                      <a:lnTo>
                        <a:pt y="324" x="476"/>
                      </a:lnTo>
                      <a:lnTo>
                        <a:pt y="325" x="464"/>
                      </a:lnTo>
                      <a:lnTo>
                        <a:pt y="328" x="454"/>
                      </a:lnTo>
                      <a:lnTo>
                        <a:pt y="334" x="445"/>
                      </a:lnTo>
                      <a:lnTo>
                        <a:pt y="340" x="436"/>
                      </a:lnTo>
                      <a:lnTo>
                        <a:pt y="347" x="430"/>
                      </a:lnTo>
                      <a:lnTo>
                        <a:pt y="356" x="424"/>
                      </a:lnTo>
                      <a:lnTo>
                        <a:pt y="364" x="419"/>
                      </a:lnTo>
                      <a:lnTo>
                        <a:pt y="367" x="442"/>
                      </a:lnTo>
                      <a:lnTo>
                        <a:pt y="369" x="464"/>
                      </a:lnTo>
                      <a:lnTo>
                        <a:pt y="372" x="476"/>
                      </a:lnTo>
                      <a:lnTo>
                        <a:pt y="376" x="486"/>
                      </a:lnTo>
                      <a:lnTo>
                        <a:pt y="380" x="491"/>
                      </a:lnTo>
                      <a:lnTo>
                        <a:pt y="383" x="497"/>
                      </a:lnTo>
                      <a:lnTo>
                        <a:pt y="389" x="501"/>
                      </a:lnTo>
                      <a:lnTo>
                        <a:pt y="394" x="505"/>
                      </a:lnTo>
                      <a:lnTo>
                        <a:pt y="393" x="500"/>
                      </a:lnTo>
                      <a:lnTo>
                        <a:pt y="391" x="490"/>
                      </a:lnTo>
                      <a:lnTo>
                        <a:pt y="393" x="480"/>
                      </a:lnTo>
                      <a:lnTo>
                        <a:pt y="395" x="469"/>
                      </a:lnTo>
                      <a:lnTo>
                        <a:pt y="400" x="458"/>
                      </a:lnTo>
                      <a:lnTo>
                        <a:pt y="404" x="449"/>
                      </a:lnTo>
                      <a:lnTo>
                        <a:pt y="409" x="439"/>
                      </a:lnTo>
                      <a:lnTo>
                        <a:pt y="416" x="431"/>
                      </a:lnTo>
                      <a:lnTo>
                        <a:pt y="420" x="432"/>
                      </a:lnTo>
                      <a:lnTo>
                        <a:pt y="424" x="434"/>
                      </a:lnTo>
                      <a:lnTo>
                        <a:pt y="428" x="438"/>
                      </a:lnTo>
                      <a:lnTo>
                        <a:pt y="431" x="441"/>
                      </a:lnTo>
                      <a:lnTo>
                        <a:pt y="438" x="450"/>
                      </a:lnTo>
                      <a:lnTo>
                        <a:pt y="445" x="461"/>
                      </a:lnTo>
                      <a:lnTo>
                        <a:pt y="456" x="483"/>
                      </a:lnTo>
                      <a:lnTo>
                        <a:pt y="464" x="497"/>
                      </a:lnTo>
                      <a:lnTo>
                        <a:pt y="471" x="491"/>
                      </a:lnTo>
                      <a:lnTo>
                        <a:pt y="476" x="487"/>
                      </a:lnTo>
                      <a:lnTo>
                        <a:pt y="483" x="485"/>
                      </a:lnTo>
                      <a:lnTo>
                        <a:pt y="489" x="483"/>
                      </a:lnTo>
                      <a:lnTo>
                        <a:pt y="494" x="483"/>
                      </a:lnTo>
                      <a:lnTo>
                        <a:pt y="500" x="483"/>
                      </a:lnTo>
                      <a:lnTo>
                        <a:pt y="504" x="486"/>
                      </a:lnTo>
                      <a:lnTo>
                        <a:pt y="509" x="487"/>
                      </a:lnTo>
                      <a:lnTo>
                        <a:pt y="512" x="490"/>
                      </a:lnTo>
                      <a:lnTo>
                        <a:pt y="516" x="494"/>
                      </a:lnTo>
                      <a:lnTo>
                        <a:pt y="519" x="498"/>
                      </a:lnTo>
                      <a:lnTo>
                        <a:pt y="522" x="502"/>
                      </a:lnTo>
                      <a:lnTo>
                        <a:pt y="523" x="506"/>
                      </a:lnTo>
                      <a:lnTo>
                        <a:pt y="523" x="512"/>
                      </a:lnTo>
                      <a:lnTo>
                        <a:pt y="523" x="516"/>
                      </a:lnTo>
                      <a:lnTo>
                        <a:pt y="523" x="522"/>
                      </a:lnTo>
                      <a:lnTo>
                        <a:pt y="527" x="519"/>
                      </a:lnTo>
                      <a:lnTo>
                        <a:pt y="531" x="517"/>
                      </a:lnTo>
                      <a:lnTo>
                        <a:pt y="535" x="516"/>
                      </a:lnTo>
                      <a:lnTo>
                        <a:pt y="540" x="517"/>
                      </a:lnTo>
                      <a:lnTo>
                        <a:pt y="544" x="519"/>
                      </a:lnTo>
                      <a:lnTo>
                        <a:pt y="546" x="522"/>
                      </a:lnTo>
                      <a:lnTo>
                        <a:pt y="551" x="524"/>
                      </a:lnTo>
                      <a:lnTo>
                        <a:pt y="552" x="527"/>
                      </a:lnTo>
                      <a:lnTo>
                        <a:pt y="555" x="531"/>
                      </a:lnTo>
                      <a:lnTo>
                        <a:pt y="556" x="535"/>
                      </a:lnTo>
                      <a:lnTo>
                        <a:pt y="556" x="541"/>
                      </a:lnTo>
                      <a:lnTo>
                        <a:pt y="556" x="545"/>
                      </a:lnTo>
                      <a:lnTo>
                        <a:pt y="555" x="549"/>
                      </a:lnTo>
                      <a:lnTo>
                        <a:pt y="553" x="553"/>
                      </a:lnTo>
                      <a:lnTo>
                        <a:pt y="551" x="557"/>
                      </a:lnTo>
                      <a:lnTo>
                        <a:pt y="546" x="561"/>
                      </a:lnTo>
                      <a:lnTo>
                        <a:pt y="555" x="563"/>
                      </a:lnTo>
                      <a:lnTo>
                        <a:pt y="563" x="564"/>
                      </a:lnTo>
                      <a:lnTo>
                        <a:pt y="568" x="567"/>
                      </a:lnTo>
                      <a:lnTo>
                        <a:pt y="573" x="570"/>
                      </a:lnTo>
                      <a:lnTo>
                        <a:pt y="575" x="574"/>
                      </a:lnTo>
                      <a:lnTo>
                        <a:pt y="575" x="579"/>
                      </a:lnTo>
                      <a:lnTo>
                        <a:pt y="574" x="583"/>
                      </a:lnTo>
                      <a:lnTo>
                        <a:pt y="570" x="589"/>
                      </a:lnTo>
                      <a:lnTo>
                        <a:pt y="579" x="585"/>
                      </a:lnTo>
                      <a:lnTo>
                        <a:pt y="586" x="582"/>
                      </a:lnTo>
                      <a:lnTo>
                        <a:pt y="593" x="578"/>
                      </a:lnTo>
                      <a:lnTo>
                        <a:pt y="597" x="574"/>
                      </a:lnTo>
                      <a:lnTo>
                        <a:pt y="604" x="567"/>
                      </a:lnTo>
                      <a:lnTo>
                        <a:pt y="614" x="559"/>
                      </a:lnTo>
                      <a:lnTo>
                        <a:pt y="616" x="570"/>
                      </a:lnTo>
                      <a:lnTo>
                        <a:pt y="618" x="585"/>
                      </a:lnTo>
                      <a:lnTo>
                        <a:pt y="618" x="593"/>
                      </a:lnTo>
                      <a:lnTo>
                        <a:pt y="616" x="601"/>
                      </a:lnTo>
                      <a:lnTo>
                        <a:pt y="616" x="609"/>
                      </a:lnTo>
                      <a:lnTo>
                        <a:pt y="614" x="618"/>
                      </a:lnTo>
                      <a:lnTo>
                        <a:pt y="619" x="616"/>
                      </a:lnTo>
                      <a:lnTo>
                        <a:pt y="625" x="615"/>
                      </a:lnTo>
                      <a:lnTo>
                        <a:pt y="627" x="611"/>
                      </a:lnTo>
                      <a:lnTo>
                        <a:pt y="632" x="607"/>
                      </a:lnTo>
                      <a:lnTo>
                        <a:pt y="636" x="604"/>
                      </a:lnTo>
                      <a:lnTo>
                        <a:pt y="641" x="600"/>
                      </a:lnTo>
                      <a:lnTo>
                        <a:pt y="647" x="597"/>
                      </a:lnTo>
                      <a:lnTo>
                        <a:pt y="655" x="596"/>
                      </a:lnTo>
                      <a:lnTo>
                        <a:pt y="658" x="609"/>
                      </a:lnTo>
                      <a:lnTo>
                        <a:pt y="658" x="623"/>
                      </a:lnTo>
                      <a:lnTo>
                        <a:pt y="658" x="638"/>
                      </a:lnTo>
                      <a:lnTo>
                        <a:pt y="655" x="655"/>
                      </a:lnTo>
                      <a:lnTo>
                        <a:pt y="662" x="653"/>
                      </a:lnTo>
                      <a:lnTo>
                        <a:pt y="673" x="653"/>
                      </a:lnTo>
                      <a:lnTo>
                        <a:pt y="678" x="656"/>
                      </a:lnTo>
                      <a:lnTo>
                        <a:pt y="684" x="662"/>
                      </a:lnTo>
                      <a:lnTo>
                        <a:pt y="685" x="664"/>
                      </a:lnTo>
                      <a:lnTo>
                        <a:pt y="686" x="668"/>
                      </a:lnTo>
                      <a:lnTo>
                        <a:pt y="686" x="674"/>
                      </a:lnTo>
                      <a:lnTo>
                        <a:pt y="686" x="681"/>
                      </a:lnTo>
                      <a:lnTo>
                        <a:pt y="689" x="684"/>
                      </a:lnTo>
                      <a:lnTo>
                        <a:pt y="692" x="686"/>
                      </a:lnTo>
                      <a:lnTo>
                        <a:pt y="695" x="690"/>
                      </a:lnTo>
                      <a:lnTo>
                        <a:pt y="696" x="696"/>
                      </a:lnTo>
                      <a:lnTo>
                        <a:pt y="697" x="705"/>
                      </a:lnTo>
                      <a:lnTo>
                        <a:pt y="697" x="715"/>
                      </a:lnTo>
                      <a:lnTo>
                        <a:pt y="710" x="726"/>
                      </a:lnTo>
                      <a:lnTo>
                        <a:pt y="721" x="737"/>
                      </a:lnTo>
                      <a:lnTo>
                        <a:pt y="730" x="749"/>
                      </a:lnTo>
                      <a:lnTo>
                        <a:pt y="739" x="762"/>
                      </a:lnTo>
                      <a:lnTo>
                        <a:pt y="747" x="774"/>
                      </a:lnTo>
                      <a:lnTo>
                        <a:pt y="752" x="789"/>
                      </a:lnTo>
                      <a:lnTo>
                        <a:pt y="757" x="804"/>
                      </a:lnTo>
                      <a:lnTo>
                        <a:pt y="761" x="822"/>
                      </a:lnTo>
                      <a:lnTo>
                        <a:pt y="761" x="832"/>
                      </a:lnTo>
                      <a:lnTo>
                        <a:pt y="762" x="843"/>
                      </a:lnTo>
                      <a:lnTo>
                        <a:pt y="766" x="852"/>
                      </a:lnTo>
                      <a:lnTo>
                        <a:pt y="769" x="861"/>
                      </a:lnTo>
                      <a:lnTo>
                        <a:pt y="774" x="867"/>
                      </a:lnTo>
                      <a:lnTo>
                        <a:pt y="780" x="874"/>
                      </a:lnTo>
                      <a:lnTo>
                        <a:pt y="785" x="878"/>
                      </a:lnTo>
                      <a:lnTo>
                        <a:pt y="791" x="880"/>
                      </a:lnTo>
                      <a:lnTo>
                        <a:pt y="857" x="885"/>
                      </a:lnTo>
                      <a:lnTo>
                        <a:pt y="858" x="458"/>
                      </a:lnTo>
                      <a:lnTo>
                        <a:pt y="670" x="290"/>
                      </a:lnTo>
                      <a:lnTo>
                        <a:pt y="671" x="3"/>
                      </a:lnTo>
                      <a:lnTo>
                        <a:pt y="862" x="55"/>
                      </a:lnTo>
                      <a:lnTo>
                        <a:pt y="927" x="55"/>
                      </a:lnTo>
                      <a:lnTo>
                        <a:pt y="1119" x="0"/>
                      </a:lnTo>
                      <a:lnTo>
                        <a:pt y="1122" x="290"/>
                      </a:lnTo>
                      <a:lnTo>
                        <a:pt y="930" x="458"/>
                      </a:lnTo>
                      <a:lnTo>
                        <a:pt y="932" x="885"/>
                      </a:lnTo>
                      <a:lnTo>
                        <a:pt y="1240" x="885"/>
                      </a:lnTo>
                      <a:lnTo>
                        <a:pt y="1244" x="885"/>
                      </a:lnTo>
                      <a:lnTo>
                        <a:pt y="1247" x="887"/>
                      </a:lnTo>
                      <a:lnTo>
                        <a:pt y="1249" x="889"/>
                      </a:lnTo>
                      <a:lnTo>
                        <a:pt y="1251" x="894"/>
                      </a:lnTo>
                      <a:lnTo>
                        <a:pt y="1254" x="902"/>
                      </a:lnTo>
                      <a:lnTo>
                        <a:pt y="1255" x="910"/>
                      </a:lnTo>
                      <a:lnTo>
                        <a:pt y="1254" x="920"/>
                      </a:lnTo>
                      <a:lnTo>
                        <a:pt y="1251" x="928"/>
                      </a:lnTo>
                      <a:lnTo>
                        <a:pt y="1249" x="931"/>
                      </a:lnTo>
                      <a:lnTo>
                        <a:pt y="1247" x="933"/>
                      </a:lnTo>
                      <a:lnTo>
                        <a:pt y="1244" x="935"/>
                      </a:lnTo>
                      <a:lnTo>
                        <a:pt y="1241" x="935"/>
                      </a:lnTo>
                      <a:lnTo>
                        <a:pt y="932" x="936"/>
                      </a:lnTo>
                      <a:lnTo>
                        <a:pt y="927" x="1355"/>
                      </a:lnTo>
                      <a:lnTo>
                        <a:pt y="989" x="1355"/>
                      </a:lnTo>
                      <a:lnTo>
                        <a:pt y="895" x="1525"/>
                      </a:lnTo>
                      <a:lnTo>
                        <a:pt y="803" x="1357"/>
                      </a:lnTo>
                      <a:lnTo>
                        <a:pt y="862" x="1356"/>
                      </a:lnTo>
                      <a:lnTo>
                        <a:pt y="857" x="936"/>
                      </a:lnTo>
                      <a:lnTo>
                        <a:pt y="798" x="939"/>
                      </a:lnTo>
                      <a:lnTo>
                        <a:pt y="787" x="942"/>
                      </a:lnTo>
                      <a:lnTo>
                        <a:pt y="772" x="947"/>
                      </a:lnTo>
                      <a:lnTo>
                        <a:pt y="765" x="951"/>
                      </a:lnTo>
                      <a:lnTo>
                        <a:pt y="758" x="957"/>
                      </a:lnTo>
                      <a:lnTo>
                        <a:pt y="754" x="964"/>
                      </a:lnTo>
                      <a:lnTo>
                        <a:pt y="750" x="973"/>
                      </a:lnTo>
                      <a:lnTo>
                        <a:pt y="746" x="994"/>
                      </a:lnTo>
                      <a:lnTo>
                        <a:pt y="741" x="1007"/>
                      </a:lnTo>
                      <a:lnTo>
                        <a:pt y="737" x="1018"/>
                      </a:lnTo>
                      <a:lnTo>
                        <a:pt y="733" x="1028"/>
                      </a:lnTo>
                      <a:lnTo>
                        <a:pt y="721" x="1049"/>
                      </a:lnTo>
                      <a:lnTo>
                        <a:pt y="702" x="1088"/>
                      </a:lnTo>
                      <a:lnTo>
                        <a:pt y="682" x="1117"/>
                      </a:lnTo>
                      <a:lnTo>
                        <a:pt y="663" x="1143"/>
                      </a:lnTo>
                      <a:lnTo>
                        <a:pt y="645" x="1165"/>
                      </a:lnTo>
                      <a:lnTo>
                        <a:pt y="627" x="1185"/>
                      </a:lnTo>
                      <a:lnTo>
                        <a:pt y="608" x="1201"/>
                      </a:lnTo>
                      <a:lnTo>
                        <a:pt y="588" x="1216"/>
                      </a:lnTo>
                      <a:lnTo>
                        <a:pt y="567" x="1230"/>
                      </a:lnTo>
                      <a:lnTo>
                        <a:pt y="544" x="1244"/>
                      </a:lnTo>
                      <a:lnTo>
                        <a:pt y="519" x="1259"/>
                      </a:lnTo>
                      <a:lnTo>
                        <a:pt y="493" x="1272"/>
                      </a:lnTo>
                      <a:lnTo>
                        <a:pt y="485" x="1275"/>
                      </a:lnTo>
                      <a:lnTo>
                        <a:pt y="476" x="1278"/>
                      </a:lnTo>
                      <a:lnTo>
                        <a:pt y="467" x="1279"/>
                      </a:lnTo>
                      <a:lnTo>
                        <a:pt y="456" x="1281"/>
                      </a:lnTo>
                      <a:lnTo>
                        <a:pt y="445" x="1281"/>
                      </a:lnTo>
                      <a:lnTo>
                        <a:pt y="431" x="1281"/>
                      </a:lnTo>
                      <a:lnTo>
                        <a:pt y="417" x="1279"/>
                      </a:lnTo>
                      <a:lnTo>
                        <a:pt y="401" x="1276"/>
                      </a:lnTo>
                      <a:lnTo>
                        <a:pt y="383" x="1274"/>
                      </a:lnTo>
                      <a:lnTo>
                        <a:pt y="368" x="1274"/>
                      </a:lnTo>
                      <a:lnTo>
                        <a:pt y="351" x="1274"/>
                      </a:lnTo>
                      <a:lnTo>
                        <a:pt y="336" x="1274"/>
                      </a:lnTo>
                      <a:lnTo>
                        <a:pt y="309" x="1278"/>
                      </a:lnTo>
                      <a:lnTo>
                        <a:pt y="283" x="1283"/>
                      </a:lnTo>
                      <a:lnTo>
                        <a:pt y="258" x="1287"/>
                      </a:lnTo>
                      <a:lnTo>
                        <a:pt y="235" x="1290"/>
                      </a:lnTo>
                      <a:lnTo>
                        <a:pt y="224" x="1290"/>
                      </a:lnTo>
                      <a:lnTo>
                        <a:pt y="213" x="1289"/>
                      </a:lnTo>
                      <a:lnTo>
                        <a:pt y="203" x="1286"/>
                      </a:lnTo>
                      <a:lnTo>
                        <a:pt y="192" x="1283"/>
                      </a:lnTo>
                      <a:lnTo>
                        <a:pt y="195" x="1287"/>
                      </a:lnTo>
                      <a:lnTo>
                        <a:pt y="198" x="1293"/>
                      </a:lnTo>
                      <a:lnTo>
                        <a:pt y="198" x="1296"/>
                      </a:lnTo>
                      <a:lnTo>
                        <a:pt y="196" x="1298"/>
                      </a:lnTo>
                      <a:lnTo>
                        <a:pt y="195" x="1301"/>
                      </a:lnTo>
                      <a:lnTo>
                        <a:pt y="191" x="1305"/>
                      </a:lnTo>
                      <a:lnTo>
                        <a:pt y="194" x="1311"/>
                      </a:lnTo>
                      <a:lnTo>
                        <a:pt y="192" x="1315"/>
                      </a:lnTo>
                      <a:lnTo>
                        <a:pt y="188" x="1320"/>
                      </a:lnTo>
                      <a:lnTo>
                        <a:pt y="181" x="1325"/>
                      </a:lnTo>
                      <a:lnTo>
                        <a:pt y="180" x="1326"/>
                      </a:lnTo>
                      <a:lnTo>
                        <a:pt y="177" x="1327"/>
                      </a:lnTo>
                      <a:lnTo>
                        <a:pt y="173" x="1329"/>
                      </a:lnTo>
                      <a:lnTo>
                        <a:pt y="166" x="1327"/>
                      </a:lnTo>
                      <a:lnTo>
                        <a:pt y="162" x="1329"/>
                      </a:lnTo>
                      <a:lnTo>
                        <a:pt y="159" x="1329"/>
                      </a:lnTo>
                      <a:lnTo>
                        <a:pt y="157" x="1327"/>
                      </a:lnTo>
                      <a:lnTo>
                        <a:pt y="154" x="1325"/>
                      </a:lnTo>
                      <a:lnTo>
                        <a:pt y="150" x="1323"/>
                      </a:lnTo>
                      <a:lnTo>
                        <a:pt y="147" x="1319"/>
                      </a:lnTo>
                      <a:lnTo>
                        <a:pt y="144" x="1315"/>
                      </a:lnTo>
                      <a:lnTo>
                        <a:pt y="143" x="1309"/>
                      </a:lnTo>
                      <a:lnTo>
                        <a:pt y="141" x="1305"/>
                      </a:lnTo>
                      <a:lnTo>
                        <a:pt y="137" x="1303"/>
                      </a:lnTo>
                      <a:lnTo>
                        <a:pt y="133" x="1300"/>
                      </a:lnTo>
                      <a:lnTo>
                        <a:pt y="128" x="1300"/>
                      </a:lnTo>
                      <a:lnTo>
                        <a:pt y="125" x="1314"/>
                      </a:lnTo>
                      <a:lnTo>
                        <a:pt y="121" x="1327"/>
                      </a:lnTo>
                      <a:lnTo>
                        <a:pt y="119" x="1336"/>
                      </a:lnTo>
                      <a:lnTo>
                        <a:pt y="118" x="1342"/>
                      </a:lnTo>
                      <a:lnTo>
                        <a:pt y="118" x="1351"/>
                      </a:lnTo>
                      <a:lnTo>
                        <a:pt y="118" x="1357"/>
                      </a:lnTo>
                      <a:lnTo>
                        <a:pt y="113" x="1353"/>
                      </a:lnTo>
                      <a:lnTo>
                        <a:pt y="108" x="1348"/>
                      </a:lnTo>
                      <a:lnTo>
                        <a:pt y="107" x="1341"/>
                      </a:lnTo>
                      <a:lnTo>
                        <a:pt y="106" x="1334"/>
                      </a:lnTo>
                      <a:lnTo>
                        <a:pt y="106" x="1329"/>
                      </a:lnTo>
                      <a:lnTo>
                        <a:pt y="104" x="1323"/>
                      </a:lnTo>
                      <a:lnTo>
                        <a:pt y="103" x="1319"/>
                      </a:lnTo>
                      <a:lnTo>
                        <a:pt y="100" x="1318"/>
                      </a:lnTo>
                      <a:lnTo>
                        <a:pt y="88" x="1318"/>
                      </a:lnTo>
                      <a:lnTo>
                        <a:pt y="80" x="1316"/>
                      </a:lnTo>
                      <a:lnTo>
                        <a:pt y="73" x="1315"/>
                      </a:lnTo>
                      <a:lnTo>
                        <a:pt y="67" x="1311"/>
                      </a:lnTo>
                      <a:lnTo>
                        <a:pt y="63" x="1307"/>
                      </a:lnTo>
                      <a:lnTo>
                        <a:pt y="60" x="1303"/>
                      </a:lnTo>
                      <a:lnTo>
                        <a:pt y="59" x="1297"/>
                      </a:lnTo>
                      <a:lnTo>
                        <a:pt y="59" x="1292"/>
                      </a:lnTo>
                      <a:lnTo>
                        <a:pt y="48" x="1289"/>
                      </a:lnTo>
                      <a:lnTo>
                        <a:pt y="44" x="1286"/>
                      </a:lnTo>
                      <a:lnTo>
                        <a:pt y="44" x="1283"/>
                      </a:lnTo>
                      <a:lnTo>
                        <a:pt y="45" x="1281"/>
                      </a:lnTo>
                      <a:lnTo>
                        <a:pt y="34" x="1274"/>
                      </a:lnTo>
                      <a:lnTo>
                        <a:pt y="27" x="1268"/>
                      </a:lnTo>
                      <a:lnTo>
                        <a:pt y="26" x="1267"/>
                      </a:lnTo>
                      <a:lnTo>
                        <a:pt y="25" x="1266"/>
                      </a:lnTo>
                      <a:lnTo>
                        <a:pt y="26" x="1264"/>
                      </a:lnTo>
                      <a:lnTo>
                        <a:pt y="29" x="1264"/>
                      </a:lnTo>
                      <a:lnTo>
                        <a:pt y="32" x="1264"/>
                      </a:lnTo>
                      <a:lnTo>
                        <a:pt y="33" x="1264"/>
                      </a:lnTo>
                      <a:lnTo>
                        <a:pt y="36" x="1263"/>
                      </a:lnTo>
                      <a:lnTo>
                        <a:pt y="36" x="1261"/>
                      </a:lnTo>
                      <a:lnTo>
                        <a:pt y="33" x="1257"/>
                      </a:lnTo>
                      <a:lnTo>
                        <a:pt y="29" x="1253"/>
                      </a:lnTo>
                      <a:lnTo>
                        <a:pt y="22" x="1249"/>
                      </a:lnTo>
                      <a:lnTo>
                        <a:pt y="15" x="1246"/>
                      </a:lnTo>
                      <a:lnTo>
                        <a:pt y="10" x="1241"/>
                      </a:lnTo>
                      <a:lnTo>
                        <a:pt y="5" x="1237"/>
                      </a:lnTo>
                      <a:lnTo>
                        <a:pt y="4" x="1234"/>
                      </a:lnTo>
                      <a:lnTo>
                        <a:pt y="3" x="1231"/>
                      </a:lnTo>
                      <a:lnTo>
                        <a:pt y="3" x="1228"/>
                      </a:lnTo>
                      <a:lnTo>
                        <a:pt y="4" x="1224"/>
                      </a:lnTo>
                      <a:lnTo>
                        <a:pt y="7" x="1226"/>
                      </a:lnTo>
                      <a:lnTo>
                        <a:pt y="10" x="1226"/>
                      </a:lnTo>
                      <a:lnTo>
                        <a:pt y="12" x="1224"/>
                      </a:lnTo>
                      <a:lnTo>
                        <a:pt y="15" x="1223"/>
                      </a:lnTo>
                      <a:lnTo>
                        <a:pt y="11" x="1219"/>
                      </a:lnTo>
                      <a:lnTo>
                        <a:pt y="8" x="1215"/>
                      </a:lnTo>
                      <a:lnTo>
                        <a:pt y="8" x="1213"/>
                      </a:lnTo>
                      <a:lnTo>
                        <a:pt y="10" x="1212"/>
                      </a:lnTo>
                      <a:lnTo>
                        <a:pt y="14" x="1212"/>
                      </a:lnTo>
                      <a:lnTo>
                        <a:pt y="21" x="1212"/>
                      </a:lnTo>
                      <a:lnTo>
                        <a:pt y="8" x="1202"/>
                      </a:lnTo>
                      <a:lnTo>
                        <a:pt y="1" x="1194"/>
                      </a:lnTo>
                      <a:lnTo>
                        <a:pt y="0" x="1190"/>
                      </a:lnTo>
                      <a:lnTo>
                        <a:pt y="1" x="118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89" name="Shape 9089"/>
                <p:cNvSpPr/>
                <p:nvPr/>
              </p:nvSpPr>
              <p:spPr>
                <a:xfrm>
                  <a:off y="2152650" x="2420936"/>
                  <a:ext cy="38100" cx="20637"/>
                </a:xfrm>
                <a:custGeom>
                  <a:pathLst>
                    <a:path w="13" extrusionOk="0" h="24">
                      <a:moveTo>
                        <a:pt y="14" x="7"/>
                      </a:moveTo>
                      <a:lnTo>
                        <a:pt y="15" x="1"/>
                      </a:lnTo>
                      <a:lnTo>
                        <a:pt y="13" x="4"/>
                      </a:lnTo>
                      <a:lnTo>
                        <a:pt y="10" x="4"/>
                      </a:lnTo>
                      <a:lnTo>
                        <a:pt y="6" x="2"/>
                      </a:lnTo>
                      <a:lnTo>
                        <a:pt y="0" x="2"/>
                      </a:lnTo>
                      <a:lnTo>
                        <a:pt y="0" x="12"/>
                      </a:lnTo>
                      <a:lnTo>
                        <a:pt y="4" x="13"/>
                      </a:lnTo>
                      <a:lnTo>
                        <a:pt y="10" x="13"/>
                      </a:lnTo>
                      <a:lnTo>
                        <a:pt y="17" x="12"/>
                      </a:lnTo>
                      <a:lnTo>
                        <a:pt y="24" x="8"/>
                      </a:lnTo>
                      <a:lnTo>
                        <a:pt y="24" x="4"/>
                      </a:lnTo>
                      <a:lnTo>
                        <a:pt y="24" x="8"/>
                      </a:lnTo>
                      <a:lnTo>
                        <a:pt y="24" x="5"/>
                      </a:lnTo>
                      <a:lnTo>
                        <a:pt y="24" x="4"/>
                      </a:lnTo>
                      <a:lnTo>
                        <a:pt y="24" x="2"/>
                      </a:lnTo>
                      <a:lnTo>
                        <a:pt y="22" x="1"/>
                      </a:lnTo>
                      <a:lnTo>
                        <a:pt y="21" x="0"/>
                      </a:lnTo>
                      <a:lnTo>
                        <a:pt y="18" x="0"/>
                      </a:lnTo>
                      <a:lnTo>
                        <a:pt y="17" x="0"/>
                      </a:lnTo>
                      <a:lnTo>
                        <a:pt y="15" x="1"/>
                      </a:lnTo>
                      <a:lnTo>
                        <a:pt y="14" x="7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90" name="Shape 9090"/>
                <p:cNvSpPr/>
                <p:nvPr/>
              </p:nvSpPr>
              <p:spPr>
                <a:xfrm>
                  <a:off y="2162175" x="2374900"/>
                  <a:ext cy="28575" cx="57150"/>
                </a:xfrm>
                <a:custGeom>
                  <a:pathLst>
                    <a:path w="36" extrusionOk="0" h="18">
                      <a:moveTo>
                        <a:pt y="14" x="1"/>
                      </a:moveTo>
                      <a:lnTo>
                        <a:pt y="7" x="0"/>
                      </a:lnTo>
                      <a:lnTo>
                        <a:pt y="3" x="5"/>
                      </a:lnTo>
                      <a:lnTo>
                        <a:pt y="0" x="11"/>
                      </a:lnTo>
                      <a:lnTo>
                        <a:pt y="0" x="16"/>
                      </a:lnTo>
                      <a:lnTo>
                        <a:pt y="1" x="22"/>
                      </a:lnTo>
                      <a:lnTo>
                        <a:pt y="5" x="29"/>
                      </a:lnTo>
                      <a:lnTo>
                        <a:pt y="8" x="36"/>
                      </a:lnTo>
                      <a:lnTo>
                        <a:pt y="18" x="33"/>
                      </a:lnTo>
                      <a:lnTo>
                        <a:pt y="15" x="25"/>
                      </a:lnTo>
                      <a:lnTo>
                        <a:pt y="11" x="18"/>
                      </a:lnTo>
                      <a:lnTo>
                        <a:pt y="9" x="15"/>
                      </a:lnTo>
                      <a:lnTo>
                        <a:pt y="9" x="12"/>
                      </a:lnTo>
                      <a:lnTo>
                        <a:pt y="11" x="11"/>
                      </a:lnTo>
                      <a:lnTo>
                        <a:pt y="14" x="8"/>
                      </a:lnTo>
                      <a:lnTo>
                        <a:pt y="7" x="8"/>
                      </a:lnTo>
                      <a:lnTo>
                        <a:pt y="14" x="8"/>
                      </a:lnTo>
                      <a:lnTo>
                        <a:pt y="15" x="7"/>
                      </a:lnTo>
                      <a:lnTo>
                        <a:pt y="15" x="5"/>
                      </a:lnTo>
                      <a:lnTo>
                        <a:pt y="15" x="3"/>
                      </a:lnTo>
                      <a:lnTo>
                        <a:pt y="15" x="1"/>
                      </a:lnTo>
                      <a:lnTo>
                        <a:pt y="14" x="0"/>
                      </a:lnTo>
                      <a:lnTo>
                        <a:pt y="11" x="0"/>
                      </a:lnTo>
                      <a:lnTo>
                        <a:pt y="9" x="0"/>
                      </a:lnTo>
                      <a:lnTo>
                        <a:pt y="7" x="0"/>
                      </a:lnTo>
                      <a:lnTo>
                        <a:pt y="14" x="1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91" name="Shape 9091"/>
                <p:cNvSpPr/>
                <p:nvPr/>
              </p:nvSpPr>
              <p:spPr>
                <a:xfrm>
                  <a:off y="2173286" x="2374900"/>
                  <a:ext cy="34925" cx="17461"/>
                </a:xfrm>
                <a:custGeom>
                  <a:pathLst>
                    <a:path w="11" extrusionOk="0" h="22">
                      <a:moveTo>
                        <a:pt y="19" x="0"/>
                      </a:moveTo>
                      <a:lnTo>
                        <a:pt y="19" x="0"/>
                      </a:lnTo>
                      <a:lnTo>
                        <a:pt y="9" x="1"/>
                      </a:lnTo>
                      <a:lnTo>
                        <a:pt y="7" x="1"/>
                      </a:lnTo>
                      <a:lnTo>
                        <a:pt y="0" x="8"/>
                      </a:lnTo>
                      <a:lnTo>
                        <a:pt y="9" x="11"/>
                      </a:lnTo>
                      <a:lnTo>
                        <a:pt y="15" x="9"/>
                      </a:lnTo>
                      <a:lnTo>
                        <a:pt y="15" x="9"/>
                      </a:lnTo>
                      <a:lnTo>
                        <a:pt y="15" x="9"/>
                      </a:lnTo>
                      <a:lnTo>
                        <a:pt y="18" x="9"/>
                      </a:lnTo>
                      <a:lnTo>
                        <a:pt y="19" x="9"/>
                      </a:lnTo>
                      <a:lnTo>
                        <a:pt y="20" x="8"/>
                      </a:lnTo>
                      <a:lnTo>
                        <a:pt y="22" x="7"/>
                      </a:lnTo>
                      <a:lnTo>
                        <a:pt y="22" x="4"/>
                      </a:lnTo>
                      <a:lnTo>
                        <a:pt y="22" x="3"/>
                      </a:lnTo>
                      <a:lnTo>
                        <a:pt y="20" x="1"/>
                      </a:lnTo>
                      <a:lnTo>
                        <a:pt y="19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92" name="Shape 9092"/>
                <p:cNvSpPr/>
                <p:nvPr/>
              </p:nvSpPr>
              <p:spPr>
                <a:xfrm>
                  <a:off y="2197100" x="2352675"/>
                  <a:ext cy="23811" cx="36511"/>
                </a:xfrm>
                <a:custGeom>
                  <a:pathLst>
                    <a:path w="23" extrusionOk="0" h="15">
                      <a:moveTo>
                        <a:pt y="12" x="0"/>
                      </a:moveTo>
                      <a:lnTo>
                        <a:pt y="8" x="0"/>
                      </a:lnTo>
                      <a:lnTo>
                        <a:pt y="0" x="11"/>
                      </a:lnTo>
                      <a:lnTo>
                        <a:pt y="4" x="14"/>
                      </a:lnTo>
                      <a:lnTo>
                        <a:pt y="0" x="23"/>
                      </a:lnTo>
                      <a:lnTo>
                        <a:pt y="8" x="17"/>
                      </a:lnTo>
                      <a:lnTo>
                        <a:pt y="11" x="10"/>
                      </a:lnTo>
                      <a:lnTo>
                        <a:pt y="8" x="10"/>
                      </a:lnTo>
                      <a:lnTo>
                        <a:pt y="11" x="10"/>
                      </a:lnTo>
                      <a:lnTo>
                        <a:pt y="14" x="10"/>
                      </a:lnTo>
                      <a:lnTo>
                        <a:pt y="15" x="8"/>
                      </a:lnTo>
                      <a:lnTo>
                        <a:pt y="15" x="6"/>
                      </a:lnTo>
                      <a:lnTo>
                        <a:pt y="15" x="4"/>
                      </a:lnTo>
                      <a:lnTo>
                        <a:pt y="14" x="3"/>
                      </a:lnTo>
                      <a:lnTo>
                        <a:pt y="12" x="1"/>
                      </a:lnTo>
                      <a:lnTo>
                        <a:pt y="11" x="0"/>
                      </a:lnTo>
                      <a:lnTo>
                        <a:pt y="8" x="0"/>
                      </a:lnTo>
                      <a:lnTo>
                        <a:pt y="12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93" name="Shape 9093"/>
                <p:cNvSpPr/>
                <p:nvPr/>
              </p:nvSpPr>
              <p:spPr>
                <a:xfrm>
                  <a:off y="2209800" x="2352675"/>
                  <a:ext cy="47625" cx="23811"/>
                </a:xfrm>
                <a:custGeom>
                  <a:pathLst>
                    <a:path w="15" extrusionOk="0" h="30">
                      <a:moveTo>
                        <a:pt y="29" x="7"/>
                      </a:moveTo>
                      <a:lnTo>
                        <a:pt y="29" x="8"/>
                      </a:lnTo>
                      <a:lnTo>
                        <a:pt y="26" x="4"/>
                      </a:lnTo>
                      <a:lnTo>
                        <a:pt y="22" x="1"/>
                      </a:lnTo>
                      <a:lnTo>
                        <a:pt y="18" x="0"/>
                      </a:lnTo>
                      <a:lnTo>
                        <a:pt y="14" x="0"/>
                      </a:lnTo>
                      <a:lnTo>
                        <a:pt y="7" x="1"/>
                      </a:lnTo>
                      <a:lnTo>
                        <a:pt y="4" x="0"/>
                      </a:lnTo>
                      <a:lnTo>
                        <a:pt y="0" x="10"/>
                      </a:lnTo>
                      <a:lnTo>
                        <a:pt y="7" x="11"/>
                      </a:lnTo>
                      <a:lnTo>
                        <a:pt y="14" x="11"/>
                      </a:lnTo>
                      <a:lnTo>
                        <a:pt y="17" x="11"/>
                      </a:lnTo>
                      <a:lnTo>
                        <a:pt y="18" x="11"/>
                      </a:lnTo>
                      <a:lnTo>
                        <a:pt y="19" x="11"/>
                      </a:lnTo>
                      <a:lnTo>
                        <a:pt y="21" x="12"/>
                      </a:lnTo>
                      <a:lnTo>
                        <a:pt y="21" x="14"/>
                      </a:lnTo>
                      <a:lnTo>
                        <a:pt y="21" x="12"/>
                      </a:lnTo>
                      <a:lnTo>
                        <a:pt y="21" x="14"/>
                      </a:lnTo>
                      <a:lnTo>
                        <a:pt y="23" x="15"/>
                      </a:lnTo>
                      <a:lnTo>
                        <a:pt y="25" x="15"/>
                      </a:lnTo>
                      <a:lnTo>
                        <a:pt y="26" x="15"/>
                      </a:lnTo>
                      <a:lnTo>
                        <a:pt y="29" x="14"/>
                      </a:lnTo>
                      <a:lnTo>
                        <a:pt y="29" x="12"/>
                      </a:lnTo>
                      <a:lnTo>
                        <a:pt y="30" x="11"/>
                      </a:lnTo>
                      <a:lnTo>
                        <a:pt y="29" x="8"/>
                      </a:lnTo>
                      <a:lnTo>
                        <a:pt y="29" x="7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94" name="Shape 9094"/>
                <p:cNvSpPr/>
                <p:nvPr/>
              </p:nvSpPr>
              <p:spPr>
                <a:xfrm>
                  <a:off y="2243136" x="2363786"/>
                  <a:ext cy="34925" cx="119061"/>
                </a:xfrm>
                <a:custGeom>
                  <a:pathLst>
                    <a:path w="75" extrusionOk="0" h="22">
                      <a:moveTo>
                        <a:pt y="11" x="70"/>
                      </a:moveTo>
                      <a:lnTo>
                        <a:pt y="15" x="64"/>
                      </a:lnTo>
                      <a:lnTo>
                        <a:pt y="16" x="64"/>
                      </a:lnTo>
                      <a:lnTo>
                        <a:pt y="18" x="66"/>
                      </a:lnTo>
                      <a:lnTo>
                        <a:pt y="16" x="66"/>
                      </a:lnTo>
                      <a:lnTo>
                        <a:pt y="16" x="63"/>
                      </a:lnTo>
                      <a:lnTo>
                        <a:pt y="16" x="55"/>
                      </a:lnTo>
                      <a:lnTo>
                        <a:pt y="16" x="45"/>
                      </a:lnTo>
                      <a:lnTo>
                        <a:pt y="16" x="33"/>
                      </a:lnTo>
                      <a:lnTo>
                        <a:pt y="15" x="22"/>
                      </a:lnTo>
                      <a:lnTo>
                        <a:pt y="12" x="10"/>
                      </a:lnTo>
                      <a:lnTo>
                        <a:pt y="8" x="0"/>
                      </a:lnTo>
                      <a:lnTo>
                        <a:pt y="0" x="7"/>
                      </a:lnTo>
                      <a:lnTo>
                        <a:pt y="2" x="14"/>
                      </a:lnTo>
                      <a:lnTo>
                        <a:pt y="5" x="23"/>
                      </a:lnTo>
                      <a:lnTo>
                        <a:pt y="5" x="34"/>
                      </a:lnTo>
                      <a:lnTo>
                        <a:pt y="5" x="45"/>
                      </a:lnTo>
                      <a:lnTo>
                        <a:pt y="5" x="56"/>
                      </a:lnTo>
                      <a:lnTo>
                        <a:pt y="7" x="64"/>
                      </a:lnTo>
                      <a:lnTo>
                        <a:pt y="7" x="69"/>
                      </a:lnTo>
                      <a:lnTo>
                        <a:pt y="9" x="73"/>
                      </a:lnTo>
                      <a:lnTo>
                        <a:pt y="13" x="75"/>
                      </a:lnTo>
                      <a:lnTo>
                        <a:pt y="19" x="74"/>
                      </a:lnTo>
                      <a:lnTo>
                        <a:pt y="22" x="70"/>
                      </a:lnTo>
                      <a:lnTo>
                        <a:pt y="19" x="74"/>
                      </a:lnTo>
                      <a:lnTo>
                        <a:pt y="20" x="73"/>
                      </a:lnTo>
                      <a:lnTo>
                        <a:pt y="22" x="71"/>
                      </a:lnTo>
                      <a:lnTo>
                        <a:pt y="22" x="70"/>
                      </a:lnTo>
                      <a:lnTo>
                        <a:pt y="22" x="67"/>
                      </a:lnTo>
                      <a:lnTo>
                        <a:pt y="20" x="66"/>
                      </a:lnTo>
                      <a:lnTo>
                        <a:pt y="19" x="64"/>
                      </a:lnTo>
                      <a:lnTo>
                        <a:pt y="16" x="64"/>
                      </a:lnTo>
                      <a:lnTo>
                        <a:pt y="15" x="64"/>
                      </a:lnTo>
                      <a:lnTo>
                        <a:pt y="11" x="7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95" name="Shape 9095"/>
                <p:cNvSpPr/>
                <p:nvPr/>
              </p:nvSpPr>
              <p:spPr>
                <a:xfrm>
                  <a:off y="2260600" x="2371725"/>
                  <a:ext cy="41275" cx="103186"/>
                </a:xfrm>
                <a:custGeom>
                  <a:pathLst>
                    <a:path w="65" extrusionOk="0" h="26">
                      <a:moveTo>
                        <a:pt y="17" x="2"/>
                      </a:moveTo>
                      <a:lnTo>
                        <a:pt y="17" x="0"/>
                      </a:lnTo>
                      <a:lnTo>
                        <a:pt y="12" x="7"/>
                      </a:lnTo>
                      <a:lnTo>
                        <a:pt y="8" x="16"/>
                      </a:lnTo>
                      <a:lnTo>
                        <a:pt y="5" x="24"/>
                      </a:lnTo>
                      <a:lnTo>
                        <a:pt y="2" x="32"/>
                      </a:lnTo>
                      <a:lnTo>
                        <a:pt y="1" x="50"/>
                      </a:lnTo>
                      <a:lnTo>
                        <a:pt y="0" x="65"/>
                      </a:lnTo>
                      <a:lnTo>
                        <a:pt y="11" x="65"/>
                      </a:lnTo>
                      <a:lnTo>
                        <a:pt y="11" x="51"/>
                      </a:lnTo>
                      <a:lnTo>
                        <a:pt y="13" x="33"/>
                      </a:lnTo>
                      <a:lnTo>
                        <a:pt y="15" x="27"/>
                      </a:lnTo>
                      <a:lnTo>
                        <a:pt y="17" x="18"/>
                      </a:lnTo>
                      <a:lnTo>
                        <a:pt y="20" x="13"/>
                      </a:lnTo>
                      <a:lnTo>
                        <a:pt y="24" x="9"/>
                      </a:lnTo>
                      <a:lnTo>
                        <a:pt y="24" x="9"/>
                      </a:lnTo>
                      <a:lnTo>
                        <a:pt y="24" x="9"/>
                      </a:lnTo>
                      <a:lnTo>
                        <a:pt y="26" x="7"/>
                      </a:lnTo>
                      <a:lnTo>
                        <a:pt y="26" x="6"/>
                      </a:lnTo>
                      <a:lnTo>
                        <a:pt y="26" x="3"/>
                      </a:lnTo>
                      <a:lnTo>
                        <a:pt y="24" x="2"/>
                      </a:lnTo>
                      <a:lnTo>
                        <a:pt y="23" x="0"/>
                      </a:lnTo>
                      <a:lnTo>
                        <a:pt y="22" x="0"/>
                      </a:lnTo>
                      <a:lnTo>
                        <a:pt y="20" x="0"/>
                      </a:lnTo>
                      <a:lnTo>
                        <a:pt y="17" x="0"/>
                      </a:lnTo>
                      <a:lnTo>
                        <a:pt y="17" x="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96" name="Shape 9096"/>
                <p:cNvSpPr/>
                <p:nvPr/>
              </p:nvSpPr>
              <p:spPr>
                <a:xfrm>
                  <a:off y="2287586" x="2365375"/>
                  <a:ext cy="38100" cx="23811"/>
                </a:xfrm>
                <a:custGeom>
                  <a:pathLst>
                    <a:path w="15" extrusionOk="0" h="24">
                      <a:moveTo>
                        <a:pt y="21" x="6"/>
                      </a:moveTo>
                      <a:lnTo>
                        <a:pt y="22" x="9"/>
                      </a:lnTo>
                      <a:lnTo>
                        <a:pt y="21" x="4"/>
                      </a:lnTo>
                      <a:lnTo>
                        <a:pt y="18" x="2"/>
                      </a:lnTo>
                      <a:lnTo>
                        <a:pt y="14" x="0"/>
                      </a:lnTo>
                      <a:lnTo>
                        <a:pt y="10" x="0"/>
                      </a:lnTo>
                      <a:lnTo>
                        <a:pt y="5" x="2"/>
                      </a:lnTo>
                      <a:lnTo>
                        <a:pt y="0" x="6"/>
                      </a:lnTo>
                      <a:lnTo>
                        <a:pt y="7" x="13"/>
                      </a:lnTo>
                      <a:lnTo>
                        <a:pt y="10" x="10"/>
                      </a:lnTo>
                      <a:lnTo>
                        <a:pt y="13" x="10"/>
                      </a:lnTo>
                      <a:lnTo>
                        <a:pt y="11" x="10"/>
                      </a:lnTo>
                      <a:lnTo>
                        <a:pt y="11" x="10"/>
                      </a:lnTo>
                      <a:lnTo>
                        <a:pt y="13" x="10"/>
                      </a:lnTo>
                      <a:lnTo>
                        <a:pt y="13" x="13"/>
                      </a:lnTo>
                      <a:lnTo>
                        <a:pt y="16" x="15"/>
                      </a:lnTo>
                      <a:lnTo>
                        <a:pt y="13" x="13"/>
                      </a:lnTo>
                      <a:lnTo>
                        <a:pt y="14" x="14"/>
                      </a:lnTo>
                      <a:lnTo>
                        <a:pt y="16" x="15"/>
                      </a:lnTo>
                      <a:lnTo>
                        <a:pt y="18" x="15"/>
                      </a:lnTo>
                      <a:lnTo>
                        <a:pt y="20" x="15"/>
                      </a:lnTo>
                      <a:lnTo>
                        <a:pt y="21" x="14"/>
                      </a:lnTo>
                      <a:lnTo>
                        <a:pt y="22" x="13"/>
                      </a:lnTo>
                      <a:lnTo>
                        <a:pt y="24" x="11"/>
                      </a:lnTo>
                      <a:lnTo>
                        <a:pt y="22" x="9"/>
                      </a:lnTo>
                      <a:lnTo>
                        <a:pt y="21" x="6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97" name="Shape 9097"/>
                <p:cNvSpPr/>
                <p:nvPr/>
              </p:nvSpPr>
              <p:spPr>
                <a:xfrm>
                  <a:off y="2312986" x="2374900"/>
                  <a:ext cy="25400" cx="34925"/>
                </a:xfrm>
                <a:custGeom>
                  <a:pathLst>
                    <a:path w="22" extrusionOk="0" h="16">
                      <a:moveTo>
                        <a:pt y="5" x="16"/>
                      </a:moveTo>
                      <a:lnTo>
                        <a:pt y="16" x="18"/>
                      </a:lnTo>
                      <a:lnTo>
                        <a:pt y="16" x="12"/>
                      </a:lnTo>
                      <a:lnTo>
                        <a:pt y="16" x="8"/>
                      </a:lnTo>
                      <a:lnTo>
                        <a:pt y="15" x="5"/>
                      </a:lnTo>
                      <a:lnTo>
                        <a:pt y="12" x="3"/>
                      </a:lnTo>
                      <a:lnTo>
                        <a:pt y="6" x="0"/>
                      </a:lnTo>
                      <a:lnTo>
                        <a:pt y="5" x="0"/>
                      </a:lnTo>
                      <a:lnTo>
                        <a:pt y="0" x="9"/>
                      </a:lnTo>
                      <a:lnTo>
                        <a:pt y="4" x="11"/>
                      </a:lnTo>
                      <a:lnTo>
                        <a:pt y="6" x="11"/>
                      </a:lnTo>
                      <a:lnTo>
                        <a:pt y="6" x="11"/>
                      </a:lnTo>
                      <a:lnTo>
                        <a:pt y="6" x="11"/>
                      </a:lnTo>
                      <a:lnTo>
                        <a:pt y="6" x="12"/>
                      </a:lnTo>
                      <a:lnTo>
                        <a:pt y="5" x="15"/>
                      </a:lnTo>
                      <a:lnTo>
                        <a:pt y="16" x="18"/>
                      </a:lnTo>
                      <a:lnTo>
                        <a:pt y="5" x="15"/>
                      </a:lnTo>
                      <a:lnTo>
                        <a:pt y="5" x="18"/>
                      </a:lnTo>
                      <a:lnTo>
                        <a:pt y="6" x="19"/>
                      </a:lnTo>
                      <a:lnTo>
                        <a:pt y="8" x="20"/>
                      </a:lnTo>
                      <a:lnTo>
                        <a:pt y="9" x="22"/>
                      </a:lnTo>
                      <a:lnTo>
                        <a:pt y="12" x="22"/>
                      </a:lnTo>
                      <a:lnTo>
                        <a:pt y="13" x="20"/>
                      </a:lnTo>
                      <a:lnTo>
                        <a:pt y="15" x="19"/>
                      </a:lnTo>
                      <a:lnTo>
                        <a:pt y="16" x="18"/>
                      </a:lnTo>
                      <a:lnTo>
                        <a:pt y="5" x="16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98" name="Shape 9098"/>
                <p:cNvSpPr/>
                <p:nvPr/>
              </p:nvSpPr>
              <p:spPr>
                <a:xfrm>
                  <a:off y="2320925" x="2352675"/>
                  <a:ext cy="34925" cx="50800"/>
                </a:xfrm>
                <a:custGeom>
                  <a:pathLst>
                    <a:path w="32" extrusionOk="0" h="22">
                      <a:moveTo>
                        <a:pt y="14" x="1"/>
                      </a:moveTo>
                      <a:lnTo>
                        <a:pt y="12" x="1"/>
                      </a:lnTo>
                      <a:lnTo>
                        <a:pt y="10" x="7"/>
                      </a:lnTo>
                      <a:lnTo>
                        <a:pt y="7" x="12"/>
                      </a:lnTo>
                      <a:lnTo>
                        <a:pt y="3" x="21"/>
                      </a:lnTo>
                      <a:lnTo>
                        <a:pt y="0" x="30"/>
                      </a:lnTo>
                      <a:lnTo>
                        <a:pt y="11" x="32"/>
                      </a:lnTo>
                      <a:lnTo>
                        <a:pt y="12" x="25"/>
                      </a:lnTo>
                      <a:lnTo>
                        <a:pt y="15" x="18"/>
                      </a:lnTo>
                      <a:lnTo>
                        <a:pt y="19" x="12"/>
                      </a:lnTo>
                      <a:lnTo>
                        <a:pt y="22" x="7"/>
                      </a:lnTo>
                      <a:lnTo>
                        <a:pt y="21" x="8"/>
                      </a:lnTo>
                      <a:lnTo>
                        <a:pt y="22" x="7"/>
                      </a:lnTo>
                      <a:lnTo>
                        <a:pt y="22" x="6"/>
                      </a:lnTo>
                      <a:lnTo>
                        <a:pt y="22" x="3"/>
                      </a:lnTo>
                      <a:lnTo>
                        <a:pt y="22" x="1"/>
                      </a:lnTo>
                      <a:lnTo>
                        <a:pt y="21" x="0"/>
                      </a:lnTo>
                      <a:lnTo>
                        <a:pt y="18" x="0"/>
                      </a:lnTo>
                      <a:lnTo>
                        <a:pt y="17" x="0"/>
                      </a:lnTo>
                      <a:lnTo>
                        <a:pt y="15" x="0"/>
                      </a:lnTo>
                      <a:lnTo>
                        <a:pt y="12" x="1"/>
                      </a:lnTo>
                      <a:lnTo>
                        <a:pt y="14" x="1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099" name="Shape 9099"/>
                <p:cNvSpPr/>
                <p:nvPr/>
              </p:nvSpPr>
              <p:spPr>
                <a:xfrm>
                  <a:off y="2343150" x="2170111"/>
                  <a:ext cy="252411" cx="195261"/>
                </a:xfrm>
                <a:custGeom>
                  <a:pathLst>
                    <a:path w="123" extrusionOk="0" h="159">
                      <a:moveTo>
                        <a:pt y="151" x="0"/>
                      </a:moveTo>
                      <a:lnTo>
                        <a:pt y="151" x="0"/>
                      </a:lnTo>
                      <a:lnTo>
                        <a:pt y="111" x="25"/>
                      </a:lnTo>
                      <a:lnTo>
                        <a:pt y="74" x="49"/>
                      </a:lnTo>
                      <a:lnTo>
                        <a:pt y="56" x="63"/>
                      </a:lnTo>
                      <a:lnTo>
                        <a:pt y="38" x="78"/>
                      </a:lnTo>
                      <a:lnTo>
                        <a:pt y="19" x="96"/>
                      </a:lnTo>
                      <a:lnTo>
                        <a:pt y="0" x="116"/>
                      </a:lnTo>
                      <a:lnTo>
                        <a:pt y="7" x="123"/>
                      </a:lnTo>
                      <a:lnTo>
                        <a:pt y="26" x="103"/>
                      </a:lnTo>
                      <a:lnTo>
                        <a:pt y="45" x="86"/>
                      </a:lnTo>
                      <a:lnTo>
                        <a:pt y="62" x="71"/>
                      </a:lnTo>
                      <a:lnTo>
                        <a:pt y="79" x="57"/>
                      </a:lnTo>
                      <a:lnTo>
                        <a:pt y="117" x="34"/>
                      </a:lnTo>
                      <a:lnTo>
                        <a:pt y="156" x="9"/>
                      </a:lnTo>
                      <a:lnTo>
                        <a:pt y="156" x="9"/>
                      </a:lnTo>
                      <a:lnTo>
                        <a:pt y="156" x="9"/>
                      </a:lnTo>
                      <a:lnTo>
                        <a:pt y="158" x="7"/>
                      </a:lnTo>
                      <a:lnTo>
                        <a:pt y="159" x="5"/>
                      </a:lnTo>
                      <a:lnTo>
                        <a:pt y="159" x="4"/>
                      </a:lnTo>
                      <a:lnTo>
                        <a:pt y="158" x="1"/>
                      </a:lnTo>
                      <a:lnTo>
                        <a:pt y="156" x="0"/>
                      </a:lnTo>
                      <a:lnTo>
                        <a:pt y="155" x="0"/>
                      </a:lnTo>
                      <a:lnTo>
                        <a:pt y="154" x="0"/>
                      </a:lnTo>
                      <a:lnTo>
                        <a:pt y="151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00" name="Shape 9100"/>
                <p:cNvSpPr/>
                <p:nvPr/>
              </p:nvSpPr>
              <p:spPr>
                <a:xfrm>
                  <a:off y="2582861" x="1879600"/>
                  <a:ext cy="147637" cx="304800"/>
                </a:xfrm>
                <a:custGeom>
                  <a:pathLst>
                    <a:path w="192" extrusionOk="0" h="93">
                      <a:moveTo>
                        <a:pt y="84" x="0"/>
                      </a:moveTo>
                      <a:lnTo>
                        <a:pt y="84" x="0"/>
                      </a:lnTo>
                      <a:lnTo>
                        <a:pt y="73" x="51"/>
                      </a:lnTo>
                      <a:lnTo>
                        <a:pt y="63" x="102"/>
                      </a:lnTo>
                      <a:lnTo>
                        <a:pt y="59" x="113"/>
                      </a:lnTo>
                      <a:lnTo>
                        <a:pt y="55" x="125"/>
                      </a:lnTo>
                      <a:lnTo>
                        <a:pt y="49" x="136"/>
                      </a:lnTo>
                      <a:lnTo>
                        <a:pt y="42" x="147"/>
                      </a:lnTo>
                      <a:lnTo>
                        <a:pt y="34" x="157"/>
                      </a:lnTo>
                      <a:lnTo>
                        <a:pt y="25" x="166"/>
                      </a:lnTo>
                      <a:lnTo>
                        <a:pt y="14" x="175"/>
                      </a:lnTo>
                      <a:lnTo>
                        <a:pt y="0" x="183"/>
                      </a:lnTo>
                      <a:lnTo>
                        <a:pt y="5" x="192"/>
                      </a:lnTo>
                      <a:lnTo>
                        <a:pt y="19" x="184"/>
                      </a:lnTo>
                      <a:lnTo>
                        <a:pt y="31" x="175"/>
                      </a:lnTo>
                      <a:lnTo>
                        <a:pt y="42" x="164"/>
                      </a:lnTo>
                      <a:lnTo>
                        <a:pt y="51" x="153"/>
                      </a:lnTo>
                      <a:lnTo>
                        <a:pt y="58" x="142"/>
                      </a:lnTo>
                      <a:lnTo>
                        <a:pt y="64" x="129"/>
                      </a:lnTo>
                      <a:lnTo>
                        <a:pt y="68" x="117"/>
                      </a:lnTo>
                      <a:lnTo>
                        <a:pt y="73" x="103"/>
                      </a:lnTo>
                      <a:lnTo>
                        <a:pt y="84" x="52"/>
                      </a:lnTo>
                      <a:lnTo>
                        <a:pt y="93" x="4"/>
                      </a:lnTo>
                      <a:lnTo>
                        <a:pt y="93" x="4"/>
                      </a:lnTo>
                      <a:lnTo>
                        <a:pt y="84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01" name="Shape 9101"/>
                <p:cNvSpPr/>
                <p:nvPr/>
              </p:nvSpPr>
              <p:spPr>
                <a:xfrm>
                  <a:off y="2716211" x="1695450"/>
                  <a:ext cy="82550" cx="190500"/>
                </a:xfrm>
                <a:custGeom>
                  <a:pathLst>
                    <a:path w="120" extrusionOk="0" h="52">
                      <a:moveTo>
                        <a:pt y="42" x="8"/>
                      </a:moveTo>
                      <a:lnTo>
                        <a:pt y="42" x="2"/>
                      </a:lnTo>
                      <a:lnTo>
                        <a:pt y="31" x="27"/>
                      </a:lnTo>
                      <a:lnTo>
                        <a:pt y="20" x="54"/>
                      </a:lnTo>
                      <a:lnTo>
                        <a:pt y="11" x="86"/>
                      </a:lnTo>
                      <a:lnTo>
                        <a:pt y="0" x="116"/>
                      </a:lnTo>
                      <a:lnTo>
                        <a:pt y="9" x="120"/>
                      </a:lnTo>
                      <a:lnTo>
                        <a:pt y="20" x="89"/>
                      </a:lnTo>
                      <a:lnTo>
                        <a:pt y="30" x="59"/>
                      </a:lnTo>
                      <a:lnTo>
                        <a:pt y="41" x="31"/>
                      </a:lnTo>
                      <a:lnTo>
                        <a:pt y="52" x="6"/>
                      </a:lnTo>
                      <a:lnTo>
                        <a:pt y="50" x="2"/>
                      </a:lnTo>
                      <a:lnTo>
                        <a:pt y="52" x="6"/>
                      </a:lnTo>
                      <a:lnTo>
                        <a:pt y="52" x="5"/>
                      </a:lnTo>
                      <a:lnTo>
                        <a:pt y="52" x="4"/>
                      </a:lnTo>
                      <a:lnTo>
                        <a:pt y="50" x="1"/>
                      </a:lnTo>
                      <a:lnTo>
                        <a:pt y="49" x="0"/>
                      </a:lnTo>
                      <a:lnTo>
                        <a:pt y="48" x="0"/>
                      </a:lnTo>
                      <a:lnTo>
                        <a:pt y="45" x="0"/>
                      </a:lnTo>
                      <a:lnTo>
                        <a:pt y="44" x="1"/>
                      </a:lnTo>
                      <a:lnTo>
                        <a:pt y="42" x="2"/>
                      </a:lnTo>
                      <a:lnTo>
                        <a:pt y="42" x="8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02" name="Shape 9102"/>
                <p:cNvSpPr/>
                <p:nvPr/>
              </p:nvSpPr>
              <p:spPr>
                <a:xfrm>
                  <a:off y="2343150" x="1393825"/>
                  <a:ext cy="452437" cx="314325"/>
                </a:xfrm>
                <a:custGeom>
                  <a:pathLst>
                    <a:path w="198" extrusionOk="0" h="285">
                      <a:moveTo>
                        <a:pt y="0" x="6"/>
                      </a:moveTo>
                      <a:lnTo>
                        <a:pt y="0" x="6"/>
                      </a:lnTo>
                      <a:lnTo>
                        <a:pt y="7" x="17"/>
                      </a:lnTo>
                      <a:lnTo>
                        <a:pt y="15" x="28"/>
                      </a:lnTo>
                      <a:lnTo>
                        <a:pt y="23" x="37"/>
                      </a:lnTo>
                      <a:lnTo>
                        <a:pt y="33" x="47"/>
                      </a:lnTo>
                      <a:lnTo>
                        <a:pt y="51" x="62"/>
                      </a:lnTo>
                      <a:lnTo>
                        <a:pt y="68" x="76"/>
                      </a:lnTo>
                      <a:lnTo>
                        <a:pt y="89" x="88"/>
                      </a:lnTo>
                      <a:lnTo>
                        <a:pt y="108" x="98"/>
                      </a:lnTo>
                      <a:lnTo>
                        <a:pt y="129" x="106"/>
                      </a:lnTo>
                      <a:lnTo>
                        <a:pt y="148" x="114"/>
                      </a:lnTo>
                      <a:lnTo>
                        <a:pt y="187" x="131"/>
                      </a:lnTo>
                      <a:lnTo>
                        <a:pt y="222" x="147"/>
                      </a:lnTo>
                      <a:lnTo>
                        <a:pt y="239" x="157"/>
                      </a:lnTo>
                      <a:lnTo>
                        <a:pt y="254" x="169"/>
                      </a:lnTo>
                      <a:lnTo>
                        <a:pt y="259" x="174"/>
                      </a:lnTo>
                      <a:lnTo>
                        <a:pt y="266" x="181"/>
                      </a:lnTo>
                      <a:lnTo>
                        <a:pt y="272" x="190"/>
                      </a:lnTo>
                      <a:lnTo>
                        <a:pt y="277" x="198"/>
                      </a:lnTo>
                      <a:lnTo>
                        <a:pt y="285" x="192"/>
                      </a:lnTo>
                      <a:lnTo>
                        <a:pt y="280" x="183"/>
                      </a:lnTo>
                      <a:lnTo>
                        <a:pt y="274" x="176"/>
                      </a:lnTo>
                      <a:lnTo>
                        <a:pt y="268" x="168"/>
                      </a:lnTo>
                      <a:lnTo>
                        <a:pt y="259" x="161"/>
                      </a:lnTo>
                      <a:lnTo>
                        <a:pt y="244" x="148"/>
                      </a:lnTo>
                      <a:lnTo>
                        <a:pt y="228" x="139"/>
                      </a:lnTo>
                      <a:lnTo>
                        <a:pt y="191" x="121"/>
                      </a:lnTo>
                      <a:lnTo>
                        <a:pt y="152" x="104"/>
                      </a:lnTo>
                      <a:lnTo>
                        <a:pt y="133" x="98"/>
                      </a:lnTo>
                      <a:lnTo>
                        <a:pt y="112" x="88"/>
                      </a:lnTo>
                      <a:lnTo>
                        <a:pt y="93" x="78"/>
                      </a:lnTo>
                      <a:lnTo>
                        <a:pt y="74" x="67"/>
                      </a:lnTo>
                      <a:lnTo>
                        <a:pt y="56" x="54"/>
                      </a:lnTo>
                      <a:lnTo>
                        <a:pt y="40" x="39"/>
                      </a:lnTo>
                      <a:lnTo>
                        <a:pt y="31" x="30"/>
                      </a:lnTo>
                      <a:lnTo>
                        <a:pt y="23" x="21"/>
                      </a:lnTo>
                      <a:lnTo>
                        <a:pt y="15" x="11"/>
                      </a:lnTo>
                      <a:lnTo>
                        <a:pt y="8" x="0"/>
                      </a:lnTo>
                      <a:lnTo>
                        <a:pt y="8" x="0"/>
                      </a:lnTo>
                      <a:lnTo>
                        <a:pt y="0" x="6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03" name="Shape 9103"/>
                <p:cNvSpPr/>
                <p:nvPr/>
              </p:nvSpPr>
              <p:spPr>
                <a:xfrm>
                  <a:off y="2266950" x="965200"/>
                  <a:ext cy="88900" cx="438150"/>
                </a:xfrm>
                <a:custGeom>
                  <a:pathLst>
                    <a:path w="276" extrusionOk="0" h="56">
                      <a:moveTo>
                        <a:pt y="55" x="4"/>
                      </a:moveTo>
                      <a:lnTo>
                        <a:pt y="45" x="1"/>
                      </a:lnTo>
                      <a:lnTo>
                        <a:pt y="30" x="29"/>
                      </a:lnTo>
                      <a:lnTo>
                        <a:pt y="16" x="56"/>
                      </a:lnTo>
                      <a:lnTo>
                        <a:pt y="11" x="71"/>
                      </a:lnTo>
                      <a:lnTo>
                        <a:pt y="7" x="86"/>
                      </a:lnTo>
                      <a:lnTo>
                        <a:pt y="3" x="103"/>
                      </a:lnTo>
                      <a:lnTo>
                        <a:pt y="1" x="119"/>
                      </a:lnTo>
                      <a:lnTo>
                        <a:pt y="0" x="136"/>
                      </a:lnTo>
                      <a:lnTo>
                        <a:pt y="1" x="154"/>
                      </a:lnTo>
                      <a:lnTo>
                        <a:pt y="4" x="171"/>
                      </a:lnTo>
                      <a:lnTo>
                        <a:pt y="8" x="191"/>
                      </a:lnTo>
                      <a:lnTo>
                        <a:pt y="15" x="211"/>
                      </a:lnTo>
                      <a:lnTo>
                        <a:pt y="23" x="232"/>
                      </a:lnTo>
                      <a:lnTo>
                        <a:pt y="34" x="254"/>
                      </a:lnTo>
                      <a:lnTo>
                        <a:pt y="48" x="276"/>
                      </a:lnTo>
                      <a:lnTo>
                        <a:pt y="56" x="270"/>
                      </a:lnTo>
                      <a:lnTo>
                        <a:pt y="44" x="248"/>
                      </a:lnTo>
                      <a:lnTo>
                        <a:pt y="33" x="228"/>
                      </a:lnTo>
                      <a:lnTo>
                        <a:pt y="24" x="207"/>
                      </a:lnTo>
                      <a:lnTo>
                        <a:pt y="18" x="188"/>
                      </a:lnTo>
                      <a:lnTo>
                        <a:pt y="13" x="170"/>
                      </a:lnTo>
                      <a:lnTo>
                        <a:pt y="11" x="152"/>
                      </a:lnTo>
                      <a:lnTo>
                        <a:pt y="11" x="136"/>
                      </a:lnTo>
                      <a:lnTo>
                        <a:pt y="11" x="119"/>
                      </a:lnTo>
                      <a:lnTo>
                        <a:pt y="13" x="104"/>
                      </a:lnTo>
                      <a:lnTo>
                        <a:pt y="16" x="89"/>
                      </a:lnTo>
                      <a:lnTo>
                        <a:pt y="20" x="74"/>
                      </a:lnTo>
                      <a:lnTo>
                        <a:pt y="26" x="60"/>
                      </a:lnTo>
                      <a:lnTo>
                        <a:pt y="38" x="33"/>
                      </a:lnTo>
                      <a:lnTo>
                        <a:pt y="55" x="7"/>
                      </a:lnTo>
                      <a:lnTo>
                        <a:pt y="45" x="4"/>
                      </a:lnTo>
                      <a:lnTo>
                        <a:pt y="55" x="7"/>
                      </a:lnTo>
                      <a:lnTo>
                        <a:pt y="55" x="5"/>
                      </a:lnTo>
                      <a:lnTo>
                        <a:pt y="55" x="3"/>
                      </a:lnTo>
                      <a:lnTo>
                        <a:pt y="53" x="1"/>
                      </a:lnTo>
                      <a:lnTo>
                        <a:pt y="52" x="0"/>
                      </a:lnTo>
                      <a:lnTo>
                        <a:pt y="51" x="0"/>
                      </a:lnTo>
                      <a:lnTo>
                        <a:pt y="49" x="0"/>
                      </a:lnTo>
                      <a:lnTo>
                        <a:pt y="46" x="0"/>
                      </a:lnTo>
                      <a:lnTo>
                        <a:pt y="45" x="1"/>
                      </a:lnTo>
                      <a:lnTo>
                        <a:pt y="55" x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04" name="Shape 9104"/>
                <p:cNvSpPr/>
                <p:nvPr/>
              </p:nvSpPr>
              <p:spPr>
                <a:xfrm>
                  <a:off y="2336800" x="971550"/>
                  <a:ext cy="38100" cx="182561"/>
                </a:xfrm>
                <a:custGeom>
                  <a:pathLst>
                    <a:path w="115" extrusionOk="0" h="24">
                      <a:moveTo>
                        <a:pt y="15" x="108"/>
                      </a:moveTo>
                      <a:lnTo>
                        <a:pt y="24" x="108"/>
                      </a:lnTo>
                      <a:lnTo>
                        <a:pt y="18" x="74"/>
                      </a:lnTo>
                      <a:lnTo>
                        <a:pt y="12" x="53"/>
                      </a:lnTo>
                      <a:lnTo>
                        <a:pt y="11" x="44"/>
                      </a:lnTo>
                      <a:lnTo>
                        <a:pt y="11" x="33"/>
                      </a:lnTo>
                      <a:lnTo>
                        <a:pt y="11" x="19"/>
                      </a:lnTo>
                      <a:lnTo>
                        <a:pt y="11" x="0"/>
                      </a:lnTo>
                      <a:lnTo>
                        <a:pt y="1" x="0"/>
                      </a:lnTo>
                      <a:lnTo>
                        <a:pt y="0" x="19"/>
                      </a:lnTo>
                      <a:lnTo>
                        <a:pt y="0" x="33"/>
                      </a:lnTo>
                      <a:lnTo>
                        <a:pt y="1" x="45"/>
                      </a:lnTo>
                      <a:lnTo>
                        <a:pt y="2" x="55"/>
                      </a:lnTo>
                      <a:lnTo>
                        <a:pt y="8" x="77"/>
                      </a:lnTo>
                      <a:lnTo>
                        <a:pt y="13" x="110"/>
                      </a:lnTo>
                      <a:lnTo>
                        <a:pt y="24" x="111"/>
                      </a:lnTo>
                      <a:lnTo>
                        <a:pt y="13" x="110"/>
                      </a:lnTo>
                      <a:lnTo>
                        <a:pt y="15" x="112"/>
                      </a:lnTo>
                      <a:lnTo>
                        <a:pt y="16" x="114"/>
                      </a:lnTo>
                      <a:lnTo>
                        <a:pt y="18" x="114"/>
                      </a:lnTo>
                      <a:lnTo>
                        <a:pt y="20" x="115"/>
                      </a:lnTo>
                      <a:lnTo>
                        <a:pt y="22" x="114"/>
                      </a:lnTo>
                      <a:lnTo>
                        <a:pt y="23" x="112"/>
                      </a:lnTo>
                      <a:lnTo>
                        <a:pt y="24" x="111"/>
                      </a:lnTo>
                      <a:lnTo>
                        <a:pt y="24" x="108"/>
                      </a:lnTo>
                      <a:lnTo>
                        <a:pt y="15" x="108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05" name="Shape 9105"/>
                <p:cNvSpPr/>
                <p:nvPr/>
              </p:nvSpPr>
              <p:spPr>
                <a:xfrm>
                  <a:off y="2360611" x="1001712"/>
                  <a:ext cy="177800" cx="146050"/>
                </a:xfrm>
                <a:custGeom>
                  <a:pathLst>
                    <a:path w="92" extrusionOk="0" h="112">
                      <a:moveTo>
                        <a:pt y="111" x="8"/>
                      </a:moveTo>
                      <a:lnTo>
                        <a:pt y="107" x="0"/>
                      </a:lnTo>
                      <a:lnTo>
                        <a:pt y="97" x="0"/>
                      </a:lnTo>
                      <a:lnTo>
                        <a:pt y="89" x="3"/>
                      </a:lnTo>
                      <a:lnTo>
                        <a:pt y="81" x="6"/>
                      </a:lnTo>
                      <a:lnTo>
                        <a:pt y="73" x="11"/>
                      </a:lnTo>
                      <a:lnTo>
                        <a:pt y="56" x="21"/>
                      </a:lnTo>
                      <a:lnTo>
                        <a:pt y="41" x="33"/>
                      </a:lnTo>
                      <a:lnTo>
                        <a:pt y="27" x="47"/>
                      </a:lnTo>
                      <a:lnTo>
                        <a:pt y="15" x="62"/>
                      </a:lnTo>
                      <a:lnTo>
                        <a:pt y="5" x="76"/>
                      </a:lnTo>
                      <a:lnTo>
                        <a:pt y="0" x="89"/>
                      </a:lnTo>
                      <a:lnTo>
                        <a:pt y="9" x="92"/>
                      </a:lnTo>
                      <a:lnTo>
                        <a:pt y="15" x="81"/>
                      </a:lnTo>
                      <a:lnTo>
                        <a:pt y="23" x="67"/>
                      </a:lnTo>
                      <a:lnTo>
                        <a:pt y="34" x="54"/>
                      </a:lnTo>
                      <a:lnTo>
                        <a:pt y="48" x="41"/>
                      </a:lnTo>
                      <a:lnTo>
                        <a:pt y="62" x="29"/>
                      </a:lnTo>
                      <a:lnTo>
                        <a:pt y="77" x="19"/>
                      </a:lnTo>
                      <a:lnTo>
                        <a:pt y="85" x="15"/>
                      </a:lnTo>
                      <a:lnTo>
                        <a:pt y="92" x="12"/>
                      </a:lnTo>
                      <a:lnTo>
                        <a:pt y="100" x="11"/>
                      </a:lnTo>
                      <a:lnTo>
                        <a:pt y="107" x="10"/>
                      </a:lnTo>
                      <a:lnTo>
                        <a:pt y="103" x="1"/>
                      </a:lnTo>
                      <a:lnTo>
                        <a:pt y="107" x="10"/>
                      </a:lnTo>
                      <a:lnTo>
                        <a:pt y="110" x="8"/>
                      </a:lnTo>
                      <a:lnTo>
                        <a:pt y="111" x="8"/>
                      </a:lnTo>
                      <a:lnTo>
                        <a:pt y="111" x="6"/>
                      </a:lnTo>
                      <a:lnTo>
                        <a:pt y="112" x="4"/>
                      </a:lnTo>
                      <a:lnTo>
                        <a:pt y="111" x="3"/>
                      </a:lnTo>
                      <a:lnTo>
                        <a:pt y="110" x="0"/>
                      </a:lnTo>
                      <a:lnTo>
                        <a:pt y="108" x="0"/>
                      </a:lnTo>
                      <a:lnTo>
                        <a:pt y="107" x="0"/>
                      </a:lnTo>
                      <a:lnTo>
                        <a:pt y="111" x="8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06" name="Shape 9106"/>
                <p:cNvSpPr/>
                <p:nvPr/>
              </p:nvSpPr>
              <p:spPr>
                <a:xfrm>
                  <a:off y="2432050" x="1003300"/>
                  <a:ext cy="104775" cx="306387"/>
                </a:xfrm>
                <a:custGeom>
                  <a:pathLst>
                    <a:path w="193" extrusionOk="0" h="66">
                      <a:moveTo>
                        <a:pt y="47" x="191"/>
                      </a:moveTo>
                      <a:lnTo>
                        <a:pt y="54" x="183"/>
                      </a:lnTo>
                      <a:lnTo>
                        <a:pt y="43" x="176"/>
                      </a:lnTo>
                      <a:lnTo>
                        <a:pt y="33" x="168"/>
                      </a:lnTo>
                      <a:lnTo>
                        <a:pt y="26" x="160"/>
                      </a:lnTo>
                      <a:lnTo>
                        <a:pt y="19" x="151"/>
                      </a:lnTo>
                      <a:lnTo>
                        <a:pt y="15" x="142"/>
                      </a:lnTo>
                      <a:lnTo>
                        <a:pt y="12" x="134"/>
                      </a:lnTo>
                      <a:lnTo>
                        <a:pt y="11" x="124"/>
                      </a:lnTo>
                      <a:lnTo>
                        <a:pt y="10" x="113"/>
                      </a:lnTo>
                      <a:lnTo>
                        <a:pt y="11" x="102"/>
                      </a:lnTo>
                      <a:lnTo>
                        <a:pt y="14" x="91"/>
                      </a:lnTo>
                      <a:lnTo>
                        <a:pt y="19" x="79"/>
                      </a:lnTo>
                      <a:lnTo>
                        <a:pt y="25" x="66"/>
                      </a:lnTo>
                      <a:lnTo>
                        <a:pt y="33" x="53"/>
                      </a:lnTo>
                      <a:lnTo>
                        <a:pt y="41" x="38"/>
                      </a:lnTo>
                      <a:lnTo>
                        <a:pt y="52" x="22"/>
                      </a:lnTo>
                      <a:lnTo>
                        <a:pt y="66" x="7"/>
                      </a:lnTo>
                      <a:lnTo>
                        <a:pt y="58" x="0"/>
                      </a:lnTo>
                      <a:lnTo>
                        <a:pt y="45" x="17"/>
                      </a:lnTo>
                      <a:lnTo>
                        <a:pt y="33" x="32"/>
                      </a:lnTo>
                      <a:lnTo>
                        <a:pt y="23" x="47"/>
                      </a:lnTo>
                      <a:lnTo>
                        <a:pt y="15" x="61"/>
                      </a:lnTo>
                      <a:lnTo>
                        <a:pt y="10" x="75"/>
                      </a:lnTo>
                      <a:lnTo>
                        <a:pt y="4" x="88"/>
                      </a:lnTo>
                      <a:lnTo>
                        <a:pt y="1" x="101"/>
                      </a:lnTo>
                      <a:lnTo>
                        <a:pt y="0" x="113"/>
                      </a:lnTo>
                      <a:lnTo>
                        <a:pt y="0" x="124"/>
                      </a:lnTo>
                      <a:lnTo>
                        <a:pt y="3" x="136"/>
                      </a:lnTo>
                      <a:lnTo>
                        <a:pt y="6" x="146"/>
                      </a:lnTo>
                      <a:lnTo>
                        <a:pt y="11" x="157"/>
                      </a:lnTo>
                      <a:lnTo>
                        <a:pt y="18" x="167"/>
                      </a:lnTo>
                      <a:lnTo>
                        <a:pt y="26" x="175"/>
                      </a:lnTo>
                      <a:lnTo>
                        <a:pt y="37" x="184"/>
                      </a:lnTo>
                      <a:lnTo>
                        <a:pt y="48" x="193"/>
                      </a:lnTo>
                      <a:lnTo>
                        <a:pt y="55" x="186"/>
                      </a:lnTo>
                      <a:lnTo>
                        <a:pt y="48" x="193"/>
                      </a:lnTo>
                      <a:lnTo>
                        <a:pt y="50" x="193"/>
                      </a:lnTo>
                      <a:lnTo>
                        <a:pt y="52" x="193"/>
                      </a:lnTo>
                      <a:lnTo>
                        <a:pt y="54" x="193"/>
                      </a:lnTo>
                      <a:lnTo>
                        <a:pt y="55" x="191"/>
                      </a:lnTo>
                      <a:lnTo>
                        <a:pt y="56" x="189"/>
                      </a:lnTo>
                      <a:lnTo>
                        <a:pt y="56" x="187"/>
                      </a:lnTo>
                      <a:lnTo>
                        <a:pt y="55" x="186"/>
                      </a:lnTo>
                      <a:lnTo>
                        <a:pt y="54" x="183"/>
                      </a:lnTo>
                      <a:lnTo>
                        <a:pt y="47" x="191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07" name="Shape 9107"/>
                <p:cNvSpPr/>
                <p:nvPr/>
              </p:nvSpPr>
              <p:spPr>
                <a:xfrm>
                  <a:off y="2486025" x="1131887"/>
                  <a:ext cy="66675" cx="174625"/>
                </a:xfrm>
                <a:custGeom>
                  <a:pathLst>
                    <a:path w="110" extrusionOk="0" h="42">
                      <a:moveTo>
                        <a:pt y="42" x="7"/>
                      </a:moveTo>
                      <a:lnTo>
                        <a:pt y="33" x="3"/>
                      </a:lnTo>
                      <a:lnTo>
                        <a:pt y="27" x="10"/>
                      </a:lnTo>
                      <a:lnTo>
                        <a:pt y="20" x="18"/>
                      </a:lnTo>
                      <a:lnTo>
                        <a:pt y="13" x="31"/>
                      </a:lnTo>
                      <a:lnTo>
                        <a:pt y="6" x="43"/>
                      </a:lnTo>
                      <a:lnTo>
                        <a:pt y="5" x="51"/>
                      </a:lnTo>
                      <a:lnTo>
                        <a:pt y="2" x="58"/>
                      </a:lnTo>
                      <a:lnTo>
                        <a:pt y="0" x="66"/>
                      </a:lnTo>
                      <a:lnTo>
                        <a:pt y="0" x="75"/>
                      </a:lnTo>
                      <a:lnTo>
                        <a:pt y="2" x="83"/>
                      </a:lnTo>
                      <a:lnTo>
                        <a:pt y="5" x="92"/>
                      </a:lnTo>
                      <a:lnTo>
                        <a:pt y="7" x="101"/>
                      </a:lnTo>
                      <a:lnTo>
                        <a:pt y="13" x="110"/>
                      </a:lnTo>
                      <a:lnTo>
                        <a:pt y="21" x="105"/>
                      </a:lnTo>
                      <a:lnTo>
                        <a:pt y="17" x="97"/>
                      </a:lnTo>
                      <a:lnTo>
                        <a:pt y="14" x="88"/>
                      </a:lnTo>
                      <a:lnTo>
                        <a:pt y="11" x="81"/>
                      </a:lnTo>
                      <a:lnTo>
                        <a:pt y="11" x="75"/>
                      </a:lnTo>
                      <a:lnTo>
                        <a:pt y="11" x="68"/>
                      </a:lnTo>
                      <a:lnTo>
                        <a:pt y="11" x="61"/>
                      </a:lnTo>
                      <a:lnTo>
                        <a:pt y="14" x="54"/>
                      </a:lnTo>
                      <a:lnTo>
                        <a:pt y="16" x="47"/>
                      </a:lnTo>
                      <a:lnTo>
                        <a:pt y="21" x="35"/>
                      </a:lnTo>
                      <a:lnTo>
                        <a:pt y="28" x="25"/>
                      </a:lnTo>
                      <a:lnTo>
                        <a:pt y="35" x="16"/>
                      </a:lnTo>
                      <a:lnTo>
                        <a:pt y="40" x="10"/>
                      </a:lnTo>
                      <a:lnTo>
                        <a:pt y="32" x="5"/>
                      </a:lnTo>
                      <a:lnTo>
                        <a:pt y="40" x="10"/>
                      </a:lnTo>
                      <a:lnTo>
                        <a:pt y="42" x="7"/>
                      </a:lnTo>
                      <a:lnTo>
                        <a:pt y="42" x="6"/>
                      </a:lnTo>
                      <a:lnTo>
                        <a:pt y="42" x="5"/>
                      </a:lnTo>
                      <a:lnTo>
                        <a:pt y="40" x="3"/>
                      </a:lnTo>
                      <a:lnTo>
                        <a:pt y="39" x="2"/>
                      </a:lnTo>
                      <a:lnTo>
                        <a:pt y="36" x="0"/>
                      </a:lnTo>
                      <a:lnTo>
                        <a:pt y="35" x="2"/>
                      </a:lnTo>
                      <a:lnTo>
                        <a:pt y="33" x="3"/>
                      </a:lnTo>
                      <a:lnTo>
                        <a:pt y="42" x="7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08" name="Shape 9108"/>
                <p:cNvSpPr/>
                <p:nvPr/>
              </p:nvSpPr>
              <p:spPr>
                <a:xfrm>
                  <a:off y="2530475" x="1139825"/>
                  <a:ext cy="63500" cx="184150"/>
                </a:xfrm>
                <a:custGeom>
                  <a:pathLst>
                    <a:path w="116" extrusionOk="0" h="40">
                      <a:moveTo>
                        <a:pt y="30" x="111"/>
                      </a:moveTo>
                      <a:lnTo>
                        <a:pt y="38" x="107"/>
                      </a:lnTo>
                      <a:lnTo>
                        <a:pt y="30" x="98"/>
                      </a:lnTo>
                      <a:lnTo>
                        <a:pt y="23" x="87"/>
                      </a:lnTo>
                      <a:lnTo>
                        <a:pt y="18" x="75"/>
                      </a:lnTo>
                      <a:lnTo>
                        <a:pt y="14" x="63"/>
                      </a:lnTo>
                      <a:lnTo>
                        <a:pt y="11" x="48"/>
                      </a:lnTo>
                      <a:lnTo>
                        <a:pt y="11" x="33"/>
                      </a:lnTo>
                      <a:lnTo>
                        <a:pt y="11" x="17"/>
                      </a:lnTo>
                      <a:lnTo>
                        <a:pt y="14" x="2"/>
                      </a:lnTo>
                      <a:lnTo>
                        <a:pt y="4" x="0"/>
                      </a:lnTo>
                      <a:lnTo>
                        <a:pt y="1" x="16"/>
                      </a:lnTo>
                      <a:lnTo>
                        <a:pt y="0" x="33"/>
                      </a:lnTo>
                      <a:lnTo>
                        <a:pt y="1" x="49"/>
                      </a:lnTo>
                      <a:lnTo>
                        <a:pt y="4" x="64"/>
                      </a:lnTo>
                      <a:lnTo>
                        <a:pt y="8" x="79"/>
                      </a:lnTo>
                      <a:lnTo>
                        <a:pt y="14" x="93"/>
                      </a:lnTo>
                      <a:lnTo>
                        <a:pt y="22" x="104"/>
                      </a:lnTo>
                      <a:lnTo>
                        <a:pt y="31" x="115"/>
                      </a:lnTo>
                      <a:lnTo>
                        <a:pt y="40" x="111"/>
                      </a:lnTo>
                      <a:lnTo>
                        <a:pt y="31" x="115"/>
                      </a:lnTo>
                      <a:lnTo>
                        <a:pt y="33" x="116"/>
                      </a:lnTo>
                      <a:lnTo>
                        <a:pt y="36" x="116"/>
                      </a:lnTo>
                      <a:lnTo>
                        <a:pt y="37" x="115"/>
                      </a:lnTo>
                      <a:lnTo>
                        <a:pt y="38" x="114"/>
                      </a:lnTo>
                      <a:lnTo>
                        <a:pt y="40" x="112"/>
                      </a:lnTo>
                      <a:lnTo>
                        <a:pt y="40" x="111"/>
                      </a:lnTo>
                      <a:lnTo>
                        <a:pt y="40" x="108"/>
                      </a:lnTo>
                      <a:lnTo>
                        <a:pt y="38" x="107"/>
                      </a:lnTo>
                      <a:lnTo>
                        <a:pt y="30" x="111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09" name="Shape 9109"/>
                <p:cNvSpPr/>
                <p:nvPr/>
              </p:nvSpPr>
              <p:spPr>
                <a:xfrm>
                  <a:off y="2576511" x="1193800"/>
                  <a:ext cy="38100" cx="122237"/>
                </a:xfrm>
                <a:custGeom>
                  <a:pathLst>
                    <a:path w="77" extrusionOk="0" h="24">
                      <a:moveTo>
                        <a:pt y="24" x="4"/>
                      </a:moveTo>
                      <a:lnTo>
                        <a:pt y="15" x="1"/>
                      </a:lnTo>
                      <a:lnTo>
                        <a:pt y="8" x="11"/>
                      </a:lnTo>
                      <a:lnTo>
                        <a:pt y="4" x="22"/>
                      </a:lnTo>
                      <a:lnTo>
                        <a:pt y="1" x="33"/>
                      </a:lnTo>
                      <a:lnTo>
                        <a:pt y="0" x="44"/>
                      </a:lnTo>
                      <a:lnTo>
                        <a:pt y="0" x="63"/>
                      </a:lnTo>
                      <a:lnTo>
                        <a:pt y="1" x="77"/>
                      </a:lnTo>
                      <a:lnTo>
                        <a:pt y="11" x="77"/>
                      </a:lnTo>
                      <a:lnTo>
                        <a:pt y="9" x="63"/>
                      </a:lnTo>
                      <a:lnTo>
                        <a:pt y="9" x="45"/>
                      </a:lnTo>
                      <a:lnTo>
                        <a:pt y="11" x="36"/>
                      </a:lnTo>
                      <a:lnTo>
                        <a:pt y="13" x="26"/>
                      </a:lnTo>
                      <a:lnTo>
                        <a:pt y="18" x="16"/>
                      </a:lnTo>
                      <a:lnTo>
                        <a:pt y="23" x="8"/>
                      </a:lnTo>
                      <a:lnTo>
                        <a:pt y="13" x="5"/>
                      </a:lnTo>
                      <a:lnTo>
                        <a:pt y="23" x="8"/>
                      </a:lnTo>
                      <a:lnTo>
                        <a:pt y="24" x="5"/>
                      </a:lnTo>
                      <a:lnTo>
                        <a:pt y="24" x="4"/>
                      </a:lnTo>
                      <a:lnTo>
                        <a:pt y="23" x="1"/>
                      </a:lnTo>
                      <a:lnTo>
                        <a:pt y="22" x="0"/>
                      </a:lnTo>
                      <a:lnTo>
                        <a:pt y="20" x="0"/>
                      </a:lnTo>
                      <a:lnTo>
                        <a:pt y="19" x="0"/>
                      </a:lnTo>
                      <a:lnTo>
                        <a:pt y="16" x="0"/>
                      </a:lnTo>
                      <a:lnTo>
                        <a:pt y="15" x="1"/>
                      </a:lnTo>
                      <a:lnTo>
                        <a:pt y="24" x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10" name="Shape 9110"/>
                <p:cNvSpPr/>
                <p:nvPr/>
              </p:nvSpPr>
              <p:spPr>
                <a:xfrm>
                  <a:off y="2597150" x="1200150"/>
                  <a:ext cy="77786" cx="133350"/>
                </a:xfrm>
                <a:custGeom>
                  <a:pathLst>
                    <a:path w="84" extrusionOk="0" h="49">
                      <a:moveTo>
                        <a:pt y="38" x="80"/>
                      </a:moveTo>
                      <a:lnTo>
                        <a:pt y="47" x="76"/>
                      </a:lnTo>
                      <a:lnTo>
                        <a:pt y="35" x="59"/>
                      </a:lnTo>
                      <a:lnTo>
                        <a:pt y="24" x="43"/>
                      </a:lnTo>
                      <a:lnTo>
                        <a:pt y="20" x="33"/>
                      </a:lnTo>
                      <a:lnTo>
                        <a:pt y="16" x="23"/>
                      </a:lnTo>
                      <a:lnTo>
                        <a:pt y="13" x="12"/>
                      </a:lnTo>
                      <a:lnTo>
                        <a:pt y="11" x="0"/>
                      </a:lnTo>
                      <a:lnTo>
                        <a:pt y="0" x="1"/>
                      </a:lnTo>
                      <a:lnTo>
                        <a:pt y="3" x="15"/>
                      </a:lnTo>
                      <a:lnTo>
                        <a:pt y="6" x="26"/>
                      </a:lnTo>
                      <a:lnTo>
                        <a:pt y="10" x="37"/>
                      </a:lnTo>
                      <a:lnTo>
                        <a:pt y="16" x="47"/>
                      </a:lnTo>
                      <a:lnTo>
                        <a:pt y="27" x="65"/>
                      </a:lnTo>
                      <a:lnTo>
                        <a:pt y="39" x="82"/>
                      </a:lnTo>
                      <a:lnTo>
                        <a:pt y="49" x="78"/>
                      </a:lnTo>
                      <a:lnTo>
                        <a:pt y="39" x="82"/>
                      </a:lnTo>
                      <a:lnTo>
                        <a:pt y="40" x="84"/>
                      </a:lnTo>
                      <a:lnTo>
                        <a:pt y="43" x="84"/>
                      </a:lnTo>
                      <a:lnTo>
                        <a:pt y="44" x="84"/>
                      </a:lnTo>
                      <a:lnTo>
                        <a:pt y="46" x="84"/>
                      </a:lnTo>
                      <a:lnTo>
                        <a:pt y="47" x="82"/>
                      </a:lnTo>
                      <a:lnTo>
                        <a:pt y="49" x="80"/>
                      </a:lnTo>
                      <a:lnTo>
                        <a:pt y="49" x="78"/>
                      </a:lnTo>
                      <a:lnTo>
                        <a:pt y="47" x="76"/>
                      </a:lnTo>
                      <a:lnTo>
                        <a:pt y="38" x="8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11" name="Shape 9111"/>
                <p:cNvSpPr/>
                <p:nvPr/>
              </p:nvSpPr>
              <p:spPr>
                <a:xfrm>
                  <a:off y="2657475" x="1206500"/>
                  <a:ext cy="77786" cx="120650"/>
                </a:xfrm>
                <a:custGeom>
                  <a:pathLst>
                    <a:path w="76" extrusionOk="0" h="49">
                      <a:moveTo>
                        <a:pt y="49" x="4"/>
                      </a:moveTo>
                      <a:lnTo>
                        <a:pt y="42" x="2"/>
                      </a:lnTo>
                      <a:lnTo>
                        <a:pt y="34" x="7"/>
                      </a:lnTo>
                      <a:lnTo>
                        <a:pt y="26" x="12"/>
                      </a:lnTo>
                      <a:lnTo>
                        <a:pt y="17" x="21"/>
                      </a:lnTo>
                      <a:lnTo>
                        <a:pt y="11" x="29"/>
                      </a:lnTo>
                      <a:lnTo>
                        <a:pt y="5" x="39"/>
                      </a:lnTo>
                      <a:lnTo>
                        <a:pt y="1" x="50"/>
                      </a:lnTo>
                      <a:lnTo>
                        <a:pt y="0" x="62"/>
                      </a:lnTo>
                      <a:lnTo>
                        <a:pt y="0" x="76"/>
                      </a:lnTo>
                      <a:lnTo>
                        <a:pt y="11" x="74"/>
                      </a:lnTo>
                      <a:lnTo>
                        <a:pt y="9" x="63"/>
                      </a:lnTo>
                      <a:lnTo>
                        <a:pt y="11" x="52"/>
                      </a:lnTo>
                      <a:lnTo>
                        <a:pt y="15" x="43"/>
                      </a:lnTo>
                      <a:lnTo>
                        <a:pt y="19" x="34"/>
                      </a:lnTo>
                      <a:lnTo>
                        <a:pt y="26" x="28"/>
                      </a:lnTo>
                      <a:lnTo>
                        <a:pt y="31" x="21"/>
                      </a:lnTo>
                      <a:lnTo>
                        <a:pt y="39" x="15"/>
                      </a:lnTo>
                      <a:lnTo>
                        <a:pt y="48" x="10"/>
                      </a:lnTo>
                      <a:lnTo>
                        <a:pt y="39" x="6"/>
                      </a:lnTo>
                      <a:lnTo>
                        <a:pt y="48" x="10"/>
                      </a:lnTo>
                      <a:lnTo>
                        <a:pt y="49" x="8"/>
                      </a:lnTo>
                      <a:lnTo>
                        <a:pt y="49" x="6"/>
                      </a:lnTo>
                      <a:lnTo>
                        <a:pt y="49" x="4"/>
                      </a:lnTo>
                      <a:lnTo>
                        <a:pt y="49" x="3"/>
                      </a:lnTo>
                      <a:lnTo>
                        <a:pt y="48" x="2"/>
                      </a:lnTo>
                      <a:lnTo>
                        <a:pt y="46" x="0"/>
                      </a:lnTo>
                      <a:lnTo>
                        <a:pt y="43" x="0"/>
                      </a:lnTo>
                      <a:lnTo>
                        <a:pt y="42" x="2"/>
                      </a:lnTo>
                      <a:lnTo>
                        <a:pt y="49" x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12" name="Shape 9112"/>
                <p:cNvSpPr/>
                <p:nvPr/>
              </p:nvSpPr>
              <p:spPr>
                <a:xfrm>
                  <a:off y="2719386" x="1212850"/>
                  <a:ext cy="63500" cx="149225"/>
                </a:xfrm>
                <a:custGeom>
                  <a:pathLst>
                    <a:path w="94" extrusionOk="0" h="40">
                      <a:moveTo>
                        <a:pt y="31" x="91"/>
                      </a:moveTo>
                      <a:lnTo>
                        <a:pt y="39" x="84"/>
                      </a:lnTo>
                      <a:lnTo>
                        <a:pt y="33" x="80"/>
                      </a:lnTo>
                      <a:lnTo>
                        <a:pt y="29" x="76"/>
                      </a:lnTo>
                      <a:lnTo>
                        <a:pt y="26" x="72"/>
                      </a:lnTo>
                      <a:lnTo>
                        <a:pt y="24" x="68"/>
                      </a:lnTo>
                      <a:lnTo>
                        <a:pt y="18" x="57"/>
                      </a:lnTo>
                      <a:lnTo>
                        <a:pt y="17" x="47"/>
                      </a:lnTo>
                      <a:lnTo>
                        <a:pt y="14" x="24"/>
                      </a:lnTo>
                      <a:lnTo>
                        <a:pt y="10" x="0"/>
                      </a:lnTo>
                      <a:lnTo>
                        <a:pt y="0" x="2"/>
                      </a:lnTo>
                      <a:lnTo>
                        <a:pt y="3" x="25"/>
                      </a:lnTo>
                      <a:lnTo>
                        <a:pt y="6" x="48"/>
                      </a:lnTo>
                      <a:lnTo>
                        <a:pt y="9" x="61"/>
                      </a:lnTo>
                      <a:lnTo>
                        <a:pt y="14" x="72"/>
                      </a:lnTo>
                      <a:lnTo>
                        <a:pt y="18" x="77"/>
                      </a:lnTo>
                      <a:lnTo>
                        <a:pt y="22" x="83"/>
                      </a:lnTo>
                      <a:lnTo>
                        <a:pt y="26" x="88"/>
                      </a:lnTo>
                      <a:lnTo>
                        <a:pt y="32" x="92"/>
                      </a:lnTo>
                      <a:lnTo>
                        <a:pt y="40" x="87"/>
                      </a:lnTo>
                      <a:lnTo>
                        <a:pt y="32" x="92"/>
                      </a:lnTo>
                      <a:lnTo>
                        <a:pt y="35" x="94"/>
                      </a:lnTo>
                      <a:lnTo>
                        <a:pt y="36" x="94"/>
                      </a:lnTo>
                      <a:lnTo>
                        <a:pt y="39" x="94"/>
                      </a:lnTo>
                      <a:lnTo>
                        <a:pt y="40" x="92"/>
                      </a:lnTo>
                      <a:lnTo>
                        <a:pt y="40" x="89"/>
                      </a:lnTo>
                      <a:lnTo>
                        <a:pt y="40" x="88"/>
                      </a:lnTo>
                      <a:lnTo>
                        <a:pt y="40" x="87"/>
                      </a:lnTo>
                      <a:lnTo>
                        <a:pt y="39" x="84"/>
                      </a:lnTo>
                      <a:lnTo>
                        <a:pt y="31" x="91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13" name="Shape 9113"/>
                <p:cNvSpPr/>
                <p:nvPr/>
              </p:nvSpPr>
              <p:spPr>
                <a:xfrm>
                  <a:off y="2765425" x="1225550"/>
                  <a:ext cy="52386" cx="131762"/>
                </a:xfrm>
                <a:custGeom>
                  <a:pathLst>
                    <a:path w="83" extrusionOk="0" h="33">
                      <a:moveTo>
                        <a:pt y="29" x="2"/>
                      </a:moveTo>
                      <a:lnTo>
                        <a:pt y="25" x="3"/>
                      </a:lnTo>
                      <a:lnTo>
                        <a:pt y="18" x="11"/>
                      </a:lnTo>
                      <a:lnTo>
                        <a:pt y="13" x="21"/>
                      </a:lnTo>
                      <a:lnTo>
                        <a:pt y="7" x="32"/>
                      </a:lnTo>
                      <a:lnTo>
                        <a:pt y="4" x="43"/>
                      </a:lnTo>
                      <a:lnTo>
                        <a:pt y="2" x="54"/>
                      </a:lnTo>
                      <a:lnTo>
                        <a:pt y="0" x="65"/>
                      </a:lnTo>
                      <a:lnTo>
                        <a:pt y="0" x="75"/>
                      </a:lnTo>
                      <a:lnTo>
                        <a:pt y="2" x="83"/>
                      </a:lnTo>
                      <a:lnTo>
                        <a:pt y="11" x="79"/>
                      </a:lnTo>
                      <a:lnTo>
                        <a:pt y="10" x="73"/>
                      </a:lnTo>
                      <a:lnTo>
                        <a:pt y="10" x="66"/>
                      </a:lnTo>
                      <a:lnTo>
                        <a:pt y="11" x="57"/>
                      </a:lnTo>
                      <a:lnTo>
                        <a:pt y="14" x="46"/>
                      </a:lnTo>
                      <a:lnTo>
                        <a:pt y="17" x="36"/>
                      </a:lnTo>
                      <a:lnTo>
                        <a:pt y="22" x="25"/>
                      </a:lnTo>
                      <a:lnTo>
                        <a:pt y="26" x="17"/>
                      </a:lnTo>
                      <a:lnTo>
                        <a:pt y="32" x="10"/>
                      </a:lnTo>
                      <a:lnTo>
                        <a:pt y="28" x="11"/>
                      </a:lnTo>
                      <a:lnTo>
                        <a:pt y="32" x="10"/>
                      </a:lnTo>
                      <a:lnTo>
                        <a:pt y="33" x="7"/>
                      </a:lnTo>
                      <a:lnTo>
                        <a:pt y="33" x="6"/>
                      </a:lnTo>
                      <a:lnTo>
                        <a:pt y="33" x="5"/>
                      </a:lnTo>
                      <a:lnTo>
                        <a:pt y="32" x="3"/>
                      </a:lnTo>
                      <a:lnTo>
                        <a:pt y="30" x="2"/>
                      </a:lnTo>
                      <a:lnTo>
                        <a:pt y="29" x="0"/>
                      </a:lnTo>
                      <a:lnTo>
                        <a:pt y="26" x="2"/>
                      </a:lnTo>
                      <a:lnTo>
                        <a:pt y="25" x="3"/>
                      </a:lnTo>
                      <a:lnTo>
                        <a:pt y="29" x="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14" name="Shape 9114"/>
                <p:cNvSpPr/>
                <p:nvPr/>
              </p:nvSpPr>
              <p:spPr>
                <a:xfrm>
                  <a:off y="2809875" x="1228725"/>
                  <a:ext cy="87312" cx="119061"/>
                </a:xfrm>
                <a:custGeom>
                  <a:pathLst>
                    <a:path w="75" extrusionOk="0" h="55">
                      <a:moveTo>
                        <a:pt y="45" x="66"/>
                      </a:moveTo>
                      <a:lnTo>
                        <a:pt y="52" x="66"/>
                      </a:lnTo>
                      <a:lnTo>
                        <a:pt y="45" x="53"/>
                      </a:lnTo>
                      <a:lnTo>
                        <a:pt y="34" x="33"/>
                      </a:lnTo>
                      <a:lnTo>
                        <a:pt y="28" x="20"/>
                      </a:lnTo>
                      <a:lnTo>
                        <a:pt y="20" x="11"/>
                      </a:lnTo>
                      <a:lnTo>
                        <a:pt y="16" x="7"/>
                      </a:lnTo>
                      <a:lnTo>
                        <a:pt y="12" x="3"/>
                      </a:lnTo>
                      <a:lnTo>
                        <a:pt y="7" x="0"/>
                      </a:lnTo>
                      <a:lnTo>
                        <a:pt y="1" x="0"/>
                      </a:lnTo>
                      <a:lnTo>
                        <a:pt y="0" x="9"/>
                      </a:lnTo>
                      <a:lnTo>
                        <a:pt y="2" x="9"/>
                      </a:lnTo>
                      <a:lnTo>
                        <a:pt y="7" x="12"/>
                      </a:lnTo>
                      <a:lnTo>
                        <a:pt y="9" x="14"/>
                      </a:lnTo>
                      <a:lnTo>
                        <a:pt y="12" x="18"/>
                      </a:lnTo>
                      <a:lnTo>
                        <a:pt y="19" x="26"/>
                      </a:lnTo>
                      <a:lnTo>
                        <a:pt y="26" x="37"/>
                      </a:lnTo>
                      <a:lnTo>
                        <a:pt y="37" x="59"/>
                      </a:lnTo>
                      <a:lnTo>
                        <a:pt y="45" x="74"/>
                      </a:lnTo>
                      <a:lnTo>
                        <a:pt y="52" x="74"/>
                      </a:lnTo>
                      <a:lnTo>
                        <a:pt y="45" x="74"/>
                      </a:lnTo>
                      <a:lnTo>
                        <a:pt y="48" x="75"/>
                      </a:lnTo>
                      <a:lnTo>
                        <a:pt y="49" x="75"/>
                      </a:lnTo>
                      <a:lnTo>
                        <a:pt y="50" x="74"/>
                      </a:lnTo>
                      <a:lnTo>
                        <a:pt y="53" x="74"/>
                      </a:lnTo>
                      <a:lnTo>
                        <a:pt y="53" x="71"/>
                      </a:lnTo>
                      <a:lnTo>
                        <a:pt y="55" x="70"/>
                      </a:lnTo>
                      <a:lnTo>
                        <a:pt y="53" x="68"/>
                      </a:lnTo>
                      <a:lnTo>
                        <a:pt y="52" x="66"/>
                      </a:lnTo>
                      <a:lnTo>
                        <a:pt y="45" x="66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15" name="Shape 9115"/>
                <p:cNvSpPr/>
                <p:nvPr/>
              </p:nvSpPr>
              <p:spPr>
                <a:xfrm>
                  <a:off y="2881311" x="1309687"/>
                  <a:ext cy="109536" cx="76200"/>
                </a:xfrm>
                <a:custGeom>
                  <a:pathLst>
                    <a:path w="48" extrusionOk="0" h="69">
                      <a:moveTo>
                        <a:pt y="59" x="39"/>
                      </a:moveTo>
                      <a:lnTo>
                        <a:pt y="67" x="45"/>
                      </a:lnTo>
                      <a:lnTo>
                        <a:pt y="69" x="39"/>
                      </a:lnTo>
                      <a:lnTo>
                        <a:pt y="69" x="34"/>
                      </a:lnTo>
                      <a:lnTo>
                        <a:pt y="67" x="28"/>
                      </a:lnTo>
                      <a:lnTo>
                        <a:pt y="66" x="23"/>
                      </a:lnTo>
                      <a:lnTo>
                        <a:pt y="63" x="17"/>
                      </a:lnTo>
                      <a:lnTo>
                        <a:pt y="60" x="13"/>
                      </a:lnTo>
                      <a:lnTo>
                        <a:pt y="56" x="9"/>
                      </a:lnTo>
                      <a:lnTo>
                        <a:pt y="52" x="5"/>
                      </a:lnTo>
                      <a:lnTo>
                        <a:pt y="47" x="2"/>
                      </a:lnTo>
                      <a:lnTo>
                        <a:pt y="41" x="1"/>
                      </a:lnTo>
                      <a:lnTo>
                        <a:pt y="34" x="0"/>
                      </a:lnTo>
                      <a:lnTo>
                        <a:pt y="27" x="1"/>
                      </a:lnTo>
                      <a:lnTo>
                        <a:pt y="21" x="2"/>
                      </a:lnTo>
                      <a:lnTo>
                        <a:pt y="14" x="5"/>
                      </a:lnTo>
                      <a:lnTo>
                        <a:pt y="7" x="9"/>
                      </a:lnTo>
                      <a:lnTo>
                        <a:pt y="0" x="15"/>
                      </a:lnTo>
                      <a:lnTo>
                        <a:pt y="7" x="23"/>
                      </a:lnTo>
                      <a:lnTo>
                        <a:pt y="14" x="17"/>
                      </a:lnTo>
                      <a:lnTo>
                        <a:pt y="19" x="13"/>
                      </a:lnTo>
                      <a:lnTo>
                        <a:pt y="25" x="12"/>
                      </a:lnTo>
                      <a:lnTo>
                        <a:pt y="29" x="11"/>
                      </a:lnTo>
                      <a:lnTo>
                        <a:pt y="34" x="11"/>
                      </a:lnTo>
                      <a:lnTo>
                        <a:pt y="38" x="11"/>
                      </a:lnTo>
                      <a:lnTo>
                        <a:pt y="43" x="12"/>
                      </a:lnTo>
                      <a:lnTo>
                        <a:pt y="47" x="13"/>
                      </a:lnTo>
                      <a:lnTo>
                        <a:pt y="49" x="16"/>
                      </a:lnTo>
                      <a:lnTo>
                        <a:pt y="52" x="19"/>
                      </a:lnTo>
                      <a:lnTo>
                        <a:pt y="55" x="23"/>
                      </a:lnTo>
                      <a:lnTo>
                        <a:pt y="56" x="26"/>
                      </a:lnTo>
                      <a:lnTo>
                        <a:pt y="58" x="30"/>
                      </a:lnTo>
                      <a:lnTo>
                        <a:pt y="59" x="34"/>
                      </a:lnTo>
                      <a:lnTo>
                        <a:pt y="59" x="38"/>
                      </a:lnTo>
                      <a:lnTo>
                        <a:pt y="58" x="42"/>
                      </a:lnTo>
                      <a:lnTo>
                        <a:pt y="66" x="48"/>
                      </a:lnTo>
                      <a:lnTo>
                        <a:pt y="58" x="42"/>
                      </a:lnTo>
                      <a:lnTo>
                        <a:pt y="58" x="44"/>
                      </a:lnTo>
                      <a:lnTo>
                        <a:pt y="58" x="46"/>
                      </a:lnTo>
                      <a:lnTo>
                        <a:pt y="59" x="48"/>
                      </a:lnTo>
                      <a:lnTo>
                        <a:pt y="62" x="48"/>
                      </a:lnTo>
                      <a:lnTo>
                        <a:pt y="63" x="48"/>
                      </a:lnTo>
                      <a:lnTo>
                        <a:pt y="64" x="48"/>
                      </a:lnTo>
                      <a:lnTo>
                        <a:pt y="66" x="46"/>
                      </a:lnTo>
                      <a:lnTo>
                        <a:pt y="67" x="45"/>
                      </a:lnTo>
                      <a:lnTo>
                        <a:pt y="59" x="3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16" name="Shape 9116"/>
                <p:cNvSpPr/>
                <p:nvPr/>
              </p:nvSpPr>
              <p:spPr>
                <a:xfrm>
                  <a:off y="2974975" x="1363662"/>
                  <a:ext cy="68261" cx="84136"/>
                </a:xfrm>
                <a:custGeom>
                  <a:pathLst>
                    <a:path w="53" extrusionOk="0" h="43">
                      <a:moveTo>
                        <a:pt y="27" x="44"/>
                      </a:moveTo>
                      <a:lnTo>
                        <a:pt y="30" x="53"/>
                      </a:lnTo>
                      <a:lnTo>
                        <a:pt y="36" x="49"/>
                      </a:lnTo>
                      <a:lnTo>
                        <a:pt y="38" x="44"/>
                      </a:lnTo>
                      <a:lnTo>
                        <a:pt y="41" x="38"/>
                      </a:lnTo>
                      <a:lnTo>
                        <a:pt y="43" x="33"/>
                      </a:lnTo>
                      <a:lnTo>
                        <a:pt y="43" x="27"/>
                      </a:lnTo>
                      <a:lnTo>
                        <a:pt y="41" x="22"/>
                      </a:lnTo>
                      <a:lnTo>
                        <a:pt y="40" x="18"/>
                      </a:lnTo>
                      <a:lnTo>
                        <a:pt y="38" x="12"/>
                      </a:lnTo>
                      <a:lnTo>
                        <a:pt y="34" x="8"/>
                      </a:lnTo>
                      <a:lnTo>
                        <a:pt y="32" x="5"/>
                      </a:lnTo>
                      <a:lnTo>
                        <a:pt y="27" x="3"/>
                      </a:lnTo>
                      <a:lnTo>
                        <a:pt y="22" x="0"/>
                      </a:lnTo>
                      <a:lnTo>
                        <a:pt y="16" x="0"/>
                      </a:lnTo>
                      <a:lnTo>
                        <a:pt y="11" x="0"/>
                      </a:lnTo>
                      <a:lnTo>
                        <a:pt y="5" x="1"/>
                      </a:lnTo>
                      <a:lnTo>
                        <a:pt y="0" x="5"/>
                      </a:lnTo>
                      <a:lnTo>
                        <a:pt y="7" x="14"/>
                      </a:lnTo>
                      <a:lnTo>
                        <a:pt y="10" x="11"/>
                      </a:lnTo>
                      <a:lnTo>
                        <a:pt y="14" x="10"/>
                      </a:lnTo>
                      <a:lnTo>
                        <a:pt y="16" x="10"/>
                      </a:lnTo>
                      <a:lnTo>
                        <a:pt y="19" x="10"/>
                      </a:lnTo>
                      <a:lnTo>
                        <a:pt y="22" x="11"/>
                      </a:lnTo>
                      <a:lnTo>
                        <a:pt y="25" x="14"/>
                      </a:lnTo>
                      <a:lnTo>
                        <a:pt y="27" x="15"/>
                      </a:lnTo>
                      <a:lnTo>
                        <a:pt y="29" x="18"/>
                      </a:lnTo>
                      <a:lnTo>
                        <a:pt y="30" x="22"/>
                      </a:lnTo>
                      <a:lnTo>
                        <a:pt y="32" x="25"/>
                      </a:lnTo>
                      <a:lnTo>
                        <a:pt y="33" x="29"/>
                      </a:lnTo>
                      <a:lnTo>
                        <a:pt y="33" x="32"/>
                      </a:lnTo>
                      <a:lnTo>
                        <a:pt y="32" x="36"/>
                      </a:lnTo>
                      <a:lnTo>
                        <a:pt y="30" x="38"/>
                      </a:lnTo>
                      <a:lnTo>
                        <a:pt y="27" x="43"/>
                      </a:lnTo>
                      <a:lnTo>
                        <a:pt y="25" x="45"/>
                      </a:lnTo>
                      <a:lnTo>
                        <a:pt y="27" x="53"/>
                      </a:lnTo>
                      <a:lnTo>
                        <a:pt y="25" x="45"/>
                      </a:lnTo>
                      <a:lnTo>
                        <a:pt y="23" x="47"/>
                      </a:lnTo>
                      <a:lnTo>
                        <a:pt y="22" x="48"/>
                      </a:lnTo>
                      <a:lnTo>
                        <a:pt y="23" x="51"/>
                      </a:lnTo>
                      <a:lnTo>
                        <a:pt y="23" x="52"/>
                      </a:lnTo>
                      <a:lnTo>
                        <a:pt y="25" x="53"/>
                      </a:lnTo>
                      <a:lnTo>
                        <a:pt y="26" x="53"/>
                      </a:lnTo>
                      <a:lnTo>
                        <a:pt y="29" x="53"/>
                      </a:lnTo>
                      <a:lnTo>
                        <a:pt y="30" x="53"/>
                      </a:lnTo>
                      <a:lnTo>
                        <a:pt y="27" x="4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17" name="Shape 9117"/>
                <p:cNvSpPr/>
                <p:nvPr/>
              </p:nvSpPr>
              <p:spPr>
                <a:xfrm>
                  <a:off y="3017836" x="1433512"/>
                  <a:ext cy="55561" cx="60325"/>
                </a:xfrm>
                <a:custGeom>
                  <a:pathLst>
                    <a:path w="38" extrusionOk="0" h="35">
                      <a:moveTo>
                        <a:pt y="22" x="27"/>
                      </a:moveTo>
                      <a:lnTo>
                        <a:pt y="28" x="37"/>
                      </a:lnTo>
                      <a:lnTo>
                        <a:pt y="32" x="30"/>
                      </a:lnTo>
                      <a:lnTo>
                        <a:pt y="35" x="23"/>
                      </a:lnTo>
                      <a:lnTo>
                        <a:pt y="35" x="16"/>
                      </a:lnTo>
                      <a:lnTo>
                        <a:pt y="31" x="11"/>
                      </a:lnTo>
                      <a:lnTo>
                        <a:pt y="25" x="7"/>
                      </a:lnTo>
                      <a:lnTo>
                        <a:pt y="18" x="4"/>
                      </a:lnTo>
                      <a:lnTo>
                        <a:pt y="10" x="1"/>
                      </a:lnTo>
                      <a:lnTo>
                        <a:pt y="0" x="0"/>
                      </a:lnTo>
                      <a:lnTo>
                        <a:pt y="0" x="9"/>
                      </a:lnTo>
                      <a:lnTo>
                        <a:pt y="9" x="11"/>
                      </a:lnTo>
                      <a:lnTo>
                        <a:pt y="16" x="14"/>
                      </a:lnTo>
                      <a:lnTo>
                        <a:pt y="20" x="15"/>
                      </a:lnTo>
                      <a:lnTo>
                        <a:pt y="24" x="18"/>
                      </a:lnTo>
                      <a:lnTo>
                        <a:pt y="25" x="20"/>
                      </a:lnTo>
                      <a:lnTo>
                        <a:pt y="25" x="22"/>
                      </a:lnTo>
                      <a:lnTo>
                        <a:pt y="24" x="25"/>
                      </a:lnTo>
                      <a:lnTo>
                        <a:pt y="20" x="29"/>
                      </a:lnTo>
                      <a:lnTo>
                        <a:pt y="25" x="37"/>
                      </a:lnTo>
                      <a:lnTo>
                        <a:pt y="20" x="29"/>
                      </a:lnTo>
                      <a:lnTo>
                        <a:pt y="20" x="31"/>
                      </a:lnTo>
                      <a:lnTo>
                        <a:pt y="18" x="33"/>
                      </a:lnTo>
                      <a:lnTo>
                        <a:pt y="20" x="34"/>
                      </a:lnTo>
                      <a:lnTo>
                        <a:pt y="20" x="37"/>
                      </a:lnTo>
                      <a:lnTo>
                        <a:pt y="22" x="37"/>
                      </a:lnTo>
                      <a:lnTo>
                        <a:pt y="24" x="38"/>
                      </a:lnTo>
                      <a:lnTo>
                        <a:pt y="25" x="37"/>
                      </a:lnTo>
                      <a:lnTo>
                        <a:pt y="28" x="37"/>
                      </a:lnTo>
                      <a:lnTo>
                        <a:pt y="22" x="27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18" name="Shape 9118"/>
                <p:cNvSpPr/>
                <p:nvPr/>
              </p:nvSpPr>
              <p:spPr>
                <a:xfrm>
                  <a:off y="3052761" x="1428750"/>
                  <a:ext cy="80961" cx="63500"/>
                </a:xfrm>
                <a:custGeom>
                  <a:pathLst>
                    <a:path w="40" extrusionOk="0" h="51">
                      <a:moveTo>
                        <a:pt y="51" x="4"/>
                      </a:moveTo>
                      <a:lnTo>
                        <a:pt y="43" x="2"/>
                      </a:lnTo>
                      <a:lnTo>
                        <a:pt y="33" x="10"/>
                      </a:lnTo>
                      <a:lnTo>
                        <a:pt y="25" x="18"/>
                      </a:lnTo>
                      <a:lnTo>
                        <a:pt y="21" x="21"/>
                      </a:lnTo>
                      <a:lnTo>
                        <a:pt y="17" x="25"/>
                      </a:lnTo>
                      <a:lnTo>
                        <a:pt y="10" x="28"/>
                      </a:lnTo>
                      <a:lnTo>
                        <a:pt y="0" x="30"/>
                      </a:lnTo>
                      <a:lnTo>
                        <a:pt y="3" x="40"/>
                      </a:lnTo>
                      <a:lnTo>
                        <a:pt y="13" x="37"/>
                      </a:lnTo>
                      <a:lnTo>
                        <a:pt y="21" x="33"/>
                      </a:lnTo>
                      <a:lnTo>
                        <a:pt y="28" x="29"/>
                      </a:lnTo>
                      <a:lnTo>
                        <a:pt y="32" x="25"/>
                      </a:lnTo>
                      <a:lnTo>
                        <a:pt y="40" x="17"/>
                      </a:lnTo>
                      <a:lnTo>
                        <a:pt y="48" x="10"/>
                      </a:lnTo>
                      <a:lnTo>
                        <a:pt y="42" x="6"/>
                      </a:lnTo>
                      <a:lnTo>
                        <a:pt y="48" x="10"/>
                      </a:lnTo>
                      <a:lnTo>
                        <a:pt y="51" x="7"/>
                      </a:lnTo>
                      <a:lnTo>
                        <a:pt y="51" x="6"/>
                      </a:lnTo>
                      <a:lnTo>
                        <a:pt y="51" x="4"/>
                      </a:lnTo>
                      <a:lnTo>
                        <a:pt y="50" x="2"/>
                      </a:lnTo>
                      <a:lnTo>
                        <a:pt y="48" x="2"/>
                      </a:lnTo>
                      <a:lnTo>
                        <a:pt y="47" x="0"/>
                      </a:lnTo>
                      <a:lnTo>
                        <a:pt y="46" x="0"/>
                      </a:lnTo>
                      <a:lnTo>
                        <a:pt y="43" x="2"/>
                      </a:lnTo>
                      <a:lnTo>
                        <a:pt y="51" x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19" name="Shape 9119"/>
                <p:cNvSpPr/>
                <p:nvPr/>
              </p:nvSpPr>
              <p:spPr>
                <a:xfrm>
                  <a:off y="3119436" x="1435100"/>
                  <a:ext cy="19050" cx="103186"/>
                </a:xfrm>
                <a:custGeom>
                  <a:pathLst>
                    <a:path w="65" extrusionOk="0" h="12">
                      <a:moveTo>
                        <a:pt y="4" x="55"/>
                      </a:moveTo>
                      <a:lnTo>
                        <a:pt y="9" x="62"/>
                      </a:lnTo>
                      <a:lnTo>
                        <a:pt y="11" x="54"/>
                      </a:lnTo>
                      <a:lnTo>
                        <a:pt y="12" x="44"/>
                      </a:lnTo>
                      <a:lnTo>
                        <a:pt y="12" x="36"/>
                      </a:lnTo>
                      <a:lnTo>
                        <a:pt y="12" x="26"/>
                      </a:lnTo>
                      <a:lnTo>
                        <a:pt y="11" x="11"/>
                      </a:lnTo>
                      <a:lnTo>
                        <a:pt y="9" x="0"/>
                      </a:lnTo>
                      <a:lnTo>
                        <a:pt y="0" x="2"/>
                      </a:lnTo>
                      <a:lnTo>
                        <a:pt y="1" x="13"/>
                      </a:lnTo>
                      <a:lnTo>
                        <a:pt y="2" x="28"/>
                      </a:lnTo>
                      <a:lnTo>
                        <a:pt y="2" x="36"/>
                      </a:lnTo>
                      <a:lnTo>
                        <a:pt y="2" x="44"/>
                      </a:lnTo>
                      <a:lnTo>
                        <a:pt y="1" x="51"/>
                      </a:lnTo>
                      <a:lnTo>
                        <a:pt y="0" x="58"/>
                      </a:lnTo>
                      <a:lnTo>
                        <a:pt y="4" x="65"/>
                      </a:lnTo>
                      <a:lnTo>
                        <a:pt y="0" x="58"/>
                      </a:lnTo>
                      <a:lnTo>
                        <a:pt y="0" x="61"/>
                      </a:lnTo>
                      <a:lnTo>
                        <a:pt y="0" x="62"/>
                      </a:lnTo>
                      <a:lnTo>
                        <a:pt y="1" x="65"/>
                      </a:lnTo>
                      <a:lnTo>
                        <a:pt y="2" x="65"/>
                      </a:lnTo>
                      <a:lnTo>
                        <a:pt y="4" x="65"/>
                      </a:lnTo>
                      <a:lnTo>
                        <a:pt y="6" x="65"/>
                      </a:lnTo>
                      <a:lnTo>
                        <a:pt y="8" x="63"/>
                      </a:lnTo>
                      <a:lnTo>
                        <a:pt y="9" x="62"/>
                      </a:lnTo>
                      <a:lnTo>
                        <a:pt y="4" x="5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20" name="Shape 9120"/>
                <p:cNvSpPr/>
                <p:nvPr/>
              </p:nvSpPr>
              <p:spPr>
                <a:xfrm>
                  <a:off y="3125786" x="1487487"/>
                  <a:ext cy="73025" cx="50800"/>
                </a:xfrm>
                <a:custGeom>
                  <a:pathLst>
                    <a:path w="32" extrusionOk="0" h="46">
                      <a:moveTo>
                        <a:pt y="46" x="4"/>
                      </a:moveTo>
                      <a:lnTo>
                        <a:pt y="41" x="0"/>
                      </a:lnTo>
                      <a:lnTo>
                        <a:pt y="31" x="2"/>
                      </a:lnTo>
                      <a:lnTo>
                        <a:pt y="24" x="6"/>
                      </a:lnTo>
                      <a:lnTo>
                        <a:pt y="19" x="10"/>
                      </a:lnTo>
                      <a:lnTo>
                        <a:pt y="13" x="14"/>
                      </a:lnTo>
                      <a:lnTo>
                        <a:pt y="11" x="18"/>
                      </a:lnTo>
                      <a:lnTo>
                        <a:pt y="8" x="19"/>
                      </a:lnTo>
                      <a:lnTo>
                        <a:pt y="5" x="22"/>
                      </a:lnTo>
                      <a:lnTo>
                        <a:pt y="0" x="22"/>
                      </a:lnTo>
                      <a:lnTo>
                        <a:pt y="0" x="32"/>
                      </a:lnTo>
                      <a:lnTo>
                        <a:pt y="7" x="32"/>
                      </a:lnTo>
                      <a:lnTo>
                        <a:pt y="13" x="29"/>
                      </a:lnTo>
                      <a:lnTo>
                        <a:pt y="18" x="25"/>
                      </a:lnTo>
                      <a:lnTo>
                        <a:pt y="22" x="21"/>
                      </a:lnTo>
                      <a:lnTo>
                        <a:pt y="24" x="17"/>
                      </a:lnTo>
                      <a:lnTo>
                        <a:pt y="29" x="14"/>
                      </a:lnTo>
                      <a:lnTo>
                        <a:pt y="34" x="11"/>
                      </a:lnTo>
                      <a:lnTo>
                        <a:pt y="42" x="10"/>
                      </a:lnTo>
                      <a:lnTo>
                        <a:pt y="37" x="6"/>
                      </a:lnTo>
                      <a:lnTo>
                        <a:pt y="42" x="10"/>
                      </a:lnTo>
                      <a:lnTo>
                        <a:pt y="44" x="10"/>
                      </a:lnTo>
                      <a:lnTo>
                        <a:pt y="45" x="8"/>
                      </a:lnTo>
                      <a:lnTo>
                        <a:pt y="46" x="7"/>
                      </a:lnTo>
                      <a:lnTo>
                        <a:pt y="46" x="4"/>
                      </a:lnTo>
                      <a:lnTo>
                        <a:pt y="46" x="3"/>
                      </a:lnTo>
                      <a:lnTo>
                        <a:pt y="45" x="2"/>
                      </a:lnTo>
                      <a:lnTo>
                        <a:pt y="44" x="0"/>
                      </a:lnTo>
                      <a:lnTo>
                        <a:pt y="41" x="0"/>
                      </a:lnTo>
                      <a:lnTo>
                        <a:pt y="46" x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21" name="Shape 9121"/>
                <p:cNvSpPr/>
                <p:nvPr/>
              </p:nvSpPr>
              <p:spPr>
                <a:xfrm>
                  <a:off y="3184525" x="1493837"/>
                  <a:ext cy="19050" cx="103186"/>
                </a:xfrm>
                <a:custGeom>
                  <a:pathLst>
                    <a:path w="65" extrusionOk="0" h="12">
                      <a:moveTo>
                        <a:pt y="5" x="55"/>
                      </a:moveTo>
                      <a:lnTo>
                        <a:pt y="9" x="61"/>
                      </a:lnTo>
                      <a:lnTo>
                        <a:pt y="12" x="44"/>
                      </a:lnTo>
                      <a:lnTo>
                        <a:pt y="12" x="29"/>
                      </a:lnTo>
                      <a:lnTo>
                        <a:pt y="11" x="15"/>
                      </a:lnTo>
                      <a:lnTo>
                        <a:pt y="9" x="0"/>
                      </a:lnTo>
                      <a:lnTo>
                        <a:pt y="0" x="2"/>
                      </a:lnTo>
                      <a:lnTo>
                        <a:pt y="1" x="15"/>
                      </a:lnTo>
                      <a:lnTo>
                        <a:pt y="3" x="29"/>
                      </a:lnTo>
                      <a:lnTo>
                        <a:pt y="1" x="43"/>
                      </a:lnTo>
                      <a:lnTo>
                        <a:pt y="0" x="59"/>
                      </a:lnTo>
                      <a:lnTo>
                        <a:pt y="4" x="65"/>
                      </a:lnTo>
                      <a:lnTo>
                        <a:pt y="0" x="59"/>
                      </a:lnTo>
                      <a:lnTo>
                        <a:pt y="0" x="62"/>
                      </a:lnTo>
                      <a:lnTo>
                        <a:pt y="0" x="63"/>
                      </a:lnTo>
                      <a:lnTo>
                        <a:pt y="3" x="65"/>
                      </a:lnTo>
                      <a:lnTo>
                        <a:pt y="4" x="65"/>
                      </a:lnTo>
                      <a:lnTo>
                        <a:pt y="5" x="65"/>
                      </a:lnTo>
                      <a:lnTo>
                        <a:pt y="7" x="65"/>
                      </a:lnTo>
                      <a:lnTo>
                        <a:pt y="9" x="63"/>
                      </a:lnTo>
                      <a:lnTo>
                        <a:pt y="9" x="61"/>
                      </a:lnTo>
                      <a:lnTo>
                        <a:pt y="5" x="5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22" name="Shape 9122"/>
                <p:cNvSpPr/>
                <p:nvPr/>
              </p:nvSpPr>
              <p:spPr>
                <a:xfrm>
                  <a:off y="3190875" x="1579562"/>
                  <a:ext cy="58736" cx="60325"/>
                </a:xfrm>
                <a:custGeom>
                  <a:pathLst>
                    <a:path w="38" extrusionOk="0" h="37">
                      <a:moveTo>
                        <a:pt y="34" x="29"/>
                      </a:moveTo>
                      <a:lnTo>
                        <a:pt y="36" x="33"/>
                      </a:lnTo>
                      <a:lnTo>
                        <a:pt y="37" x="26"/>
                      </a:lnTo>
                      <a:lnTo>
                        <a:pt y="36" x="20"/>
                      </a:lnTo>
                      <a:lnTo>
                        <a:pt y="34" x="15"/>
                      </a:lnTo>
                      <a:lnTo>
                        <a:pt y="33" x="9"/>
                      </a:lnTo>
                      <a:lnTo>
                        <a:pt y="27" x="4"/>
                      </a:lnTo>
                      <a:lnTo>
                        <a:pt y="19" x="1"/>
                      </a:lnTo>
                      <a:lnTo>
                        <a:pt y="7" x="0"/>
                      </a:lnTo>
                      <a:lnTo>
                        <a:pt y="1" x="1"/>
                      </a:lnTo>
                      <a:lnTo>
                        <a:pt y="0" x="11"/>
                      </a:lnTo>
                      <a:lnTo>
                        <a:pt y="7" x="11"/>
                      </a:lnTo>
                      <a:lnTo>
                        <a:pt y="18" x="11"/>
                      </a:lnTo>
                      <a:lnTo>
                        <a:pt y="21" x="12"/>
                      </a:lnTo>
                      <a:lnTo>
                        <a:pt y="25" x="16"/>
                      </a:lnTo>
                      <a:lnTo>
                        <a:pt y="25" x="18"/>
                      </a:lnTo>
                      <a:lnTo>
                        <a:pt y="26" x="22"/>
                      </a:lnTo>
                      <a:lnTo>
                        <a:pt y="26" x="26"/>
                      </a:lnTo>
                      <a:lnTo>
                        <a:pt y="26" x="33"/>
                      </a:lnTo>
                      <a:lnTo>
                        <a:pt y="29" x="37"/>
                      </a:lnTo>
                      <a:lnTo>
                        <a:pt y="26" x="33"/>
                      </a:lnTo>
                      <a:lnTo>
                        <a:pt y="26" x="34"/>
                      </a:lnTo>
                      <a:lnTo>
                        <a:pt y="27" x="36"/>
                      </a:lnTo>
                      <a:lnTo>
                        <a:pt y="29" x="37"/>
                      </a:lnTo>
                      <a:lnTo>
                        <a:pt y="30" x="38"/>
                      </a:lnTo>
                      <a:lnTo>
                        <a:pt y="33" x="37"/>
                      </a:lnTo>
                      <a:lnTo>
                        <a:pt y="34" x="37"/>
                      </a:lnTo>
                      <a:lnTo>
                        <a:pt y="36" x="36"/>
                      </a:lnTo>
                      <a:lnTo>
                        <a:pt y="36" x="33"/>
                      </a:lnTo>
                      <a:lnTo>
                        <a:pt y="34" x="2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23" name="Shape 9123"/>
                <p:cNvSpPr/>
                <p:nvPr/>
              </p:nvSpPr>
              <p:spPr>
                <a:xfrm>
                  <a:off y="3236911" x="1625600"/>
                  <a:ext cy="30161" cx="69850"/>
                </a:xfrm>
                <a:custGeom>
                  <a:pathLst>
                    <a:path w="44" extrusionOk="0" h="19">
                      <a:moveTo>
                        <a:pt y="16" x="34"/>
                      </a:moveTo>
                      <a:lnTo>
                        <a:pt y="18" x="38"/>
                      </a:lnTo>
                      <a:lnTo>
                        <a:pt y="19" x="28"/>
                      </a:lnTo>
                      <a:lnTo>
                        <a:pt y="18" x="18"/>
                      </a:lnTo>
                      <a:lnTo>
                        <a:pt y="15" x="12"/>
                      </a:lnTo>
                      <a:lnTo>
                        <a:pt y="13" x="7"/>
                      </a:lnTo>
                      <a:lnTo>
                        <a:pt y="9" x="2"/>
                      </a:lnTo>
                      <a:lnTo>
                        <a:pt y="5" x="0"/>
                      </a:lnTo>
                      <a:lnTo>
                        <a:pt y="0" x="8"/>
                      </a:lnTo>
                      <a:lnTo>
                        <a:pt y="2" x="9"/>
                      </a:lnTo>
                      <a:lnTo>
                        <a:pt y="4" x="12"/>
                      </a:lnTo>
                      <a:lnTo>
                        <a:pt y="5" x="16"/>
                      </a:lnTo>
                      <a:lnTo>
                        <a:pt y="7" x="19"/>
                      </a:lnTo>
                      <a:lnTo>
                        <a:pt y="8" x="28"/>
                      </a:lnTo>
                      <a:lnTo>
                        <a:pt y="8" x="38"/>
                      </a:lnTo>
                      <a:lnTo>
                        <a:pt y="9" x="42"/>
                      </a:lnTo>
                      <a:lnTo>
                        <a:pt y="8" x="38"/>
                      </a:lnTo>
                      <a:lnTo>
                        <a:pt y="8" x="39"/>
                      </a:lnTo>
                      <a:lnTo>
                        <a:pt y="9" x="42"/>
                      </a:lnTo>
                      <a:lnTo>
                        <a:pt y="11" x="42"/>
                      </a:lnTo>
                      <a:lnTo>
                        <a:pt y="13" x="44"/>
                      </a:lnTo>
                      <a:lnTo>
                        <a:pt y="15" x="44"/>
                      </a:lnTo>
                      <a:lnTo>
                        <a:pt y="16" x="42"/>
                      </a:lnTo>
                      <a:lnTo>
                        <a:pt y="18" x="41"/>
                      </a:lnTo>
                      <a:lnTo>
                        <a:pt y="18" x="38"/>
                      </a:lnTo>
                      <a:lnTo>
                        <a:pt y="16" x="3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24" name="Shape 9124"/>
                <p:cNvSpPr/>
                <p:nvPr/>
              </p:nvSpPr>
              <p:spPr>
                <a:xfrm>
                  <a:off y="3251200" x="1679575"/>
                  <a:ext cy="115886" cx="182561"/>
                </a:xfrm>
                <a:custGeom>
                  <a:pathLst>
                    <a:path w="115" extrusionOk="0" h="73">
                      <a:moveTo>
                        <a:pt y="73" x="111"/>
                      </a:moveTo>
                      <a:lnTo>
                        <a:pt y="73" x="110"/>
                      </a:lnTo>
                      <a:lnTo>
                        <a:pt y="69" x="92"/>
                      </a:lnTo>
                      <a:lnTo>
                        <a:pt y="64" x="77"/>
                      </a:lnTo>
                      <a:lnTo>
                        <a:pt y="58" x="62"/>
                      </a:lnTo>
                      <a:lnTo>
                        <a:pt y="51" x="48"/>
                      </a:lnTo>
                      <a:lnTo>
                        <a:pt y="42" x="34"/>
                      </a:lnTo>
                      <a:lnTo>
                        <a:pt y="32" x="23"/>
                      </a:lnTo>
                      <a:lnTo>
                        <a:pt y="20" x="11"/>
                      </a:lnTo>
                      <a:lnTo>
                        <a:pt y="7" x="0"/>
                      </a:lnTo>
                      <a:lnTo>
                        <a:pt y="0" x="8"/>
                      </a:lnTo>
                      <a:lnTo>
                        <a:pt y="13" x="19"/>
                      </a:lnTo>
                      <a:lnTo>
                        <a:pt y="24" x="30"/>
                      </a:lnTo>
                      <a:lnTo>
                        <a:pt y="33" x="41"/>
                      </a:lnTo>
                      <a:lnTo>
                        <a:pt y="42" x="54"/>
                      </a:lnTo>
                      <a:lnTo>
                        <a:pt y="48" x="66"/>
                      </a:lnTo>
                      <a:lnTo>
                        <a:pt y="54" x="80"/>
                      </a:lnTo>
                      <a:lnTo>
                        <a:pt y="59" x="95"/>
                      </a:lnTo>
                      <a:lnTo>
                        <a:pt y="62" x="111"/>
                      </a:lnTo>
                      <a:lnTo>
                        <a:pt y="62" x="110"/>
                      </a:lnTo>
                      <a:lnTo>
                        <a:pt y="62" x="111"/>
                      </a:lnTo>
                      <a:lnTo>
                        <a:pt y="64" x="114"/>
                      </a:lnTo>
                      <a:lnTo>
                        <a:pt y="65" x="115"/>
                      </a:lnTo>
                      <a:lnTo>
                        <a:pt y="66" x="115"/>
                      </a:lnTo>
                      <a:lnTo>
                        <a:pt y="68" x="115"/>
                      </a:lnTo>
                      <a:lnTo>
                        <a:pt y="70" x="115"/>
                      </a:lnTo>
                      <a:lnTo>
                        <a:pt y="72" x="114"/>
                      </a:lnTo>
                      <a:lnTo>
                        <a:pt y="72" x="113"/>
                      </a:lnTo>
                      <a:lnTo>
                        <a:pt y="73" x="110"/>
                      </a:lnTo>
                      <a:lnTo>
                        <a:pt y="73" x="111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25" name="Shape 9125"/>
                <p:cNvSpPr/>
                <p:nvPr/>
              </p:nvSpPr>
              <p:spPr>
                <a:xfrm>
                  <a:off y="3349625" x="1854200"/>
                  <a:ext cy="65086" cx="101600"/>
                </a:xfrm>
                <a:custGeom>
                  <a:pathLst>
                    <a:path w="64" extrusionOk="0" h="41">
                      <a:moveTo>
                        <a:pt y="36" x="53"/>
                      </a:moveTo>
                      <a:lnTo>
                        <a:pt y="36" x="53"/>
                      </a:lnTo>
                      <a:lnTo>
                        <a:pt y="32" x="52"/>
                      </a:lnTo>
                      <a:lnTo>
                        <a:pt y="28" x="49"/>
                      </a:lnTo>
                      <a:lnTo>
                        <a:pt y="23" x="44"/>
                      </a:lnTo>
                      <a:lnTo>
                        <a:pt y="19" x="37"/>
                      </a:lnTo>
                      <a:lnTo>
                        <a:pt y="15" x="29"/>
                      </a:lnTo>
                      <a:lnTo>
                        <a:pt y="13" x="20"/>
                      </a:lnTo>
                      <a:lnTo>
                        <a:pt y="11" x="11"/>
                      </a:lnTo>
                      <a:lnTo>
                        <a:pt y="11" x="1"/>
                      </a:lnTo>
                      <a:lnTo>
                        <a:pt y="0" x="0"/>
                      </a:lnTo>
                      <a:lnTo>
                        <a:pt y="2" x="12"/>
                      </a:lnTo>
                      <a:lnTo>
                        <a:pt y="3" x="23"/>
                      </a:lnTo>
                      <a:lnTo>
                        <a:pt y="6" x="33"/>
                      </a:lnTo>
                      <a:lnTo>
                        <a:pt y="10" x="42"/>
                      </a:lnTo>
                      <a:lnTo>
                        <a:pt y="15" x="51"/>
                      </a:lnTo>
                      <a:lnTo>
                        <a:pt y="21" x="56"/>
                      </a:lnTo>
                      <a:lnTo>
                        <a:pt y="28" x="62"/>
                      </a:lnTo>
                      <a:lnTo>
                        <a:pt y="36" x="64"/>
                      </a:lnTo>
                      <a:lnTo>
                        <a:pt y="36" x="64"/>
                      </a:lnTo>
                      <a:lnTo>
                        <a:pt y="36" x="64"/>
                      </a:lnTo>
                      <a:lnTo>
                        <a:pt y="37" x="64"/>
                      </a:lnTo>
                      <a:lnTo>
                        <a:pt y="39" x="63"/>
                      </a:lnTo>
                      <a:lnTo>
                        <a:pt y="40" x="62"/>
                      </a:lnTo>
                      <a:lnTo>
                        <a:pt y="41" x="60"/>
                      </a:lnTo>
                      <a:lnTo>
                        <a:pt y="41" x="57"/>
                      </a:lnTo>
                      <a:lnTo>
                        <a:pt y="40" x="56"/>
                      </a:lnTo>
                      <a:lnTo>
                        <a:pt y="39" x="55"/>
                      </a:lnTo>
                      <a:lnTo>
                        <a:pt y="36" x="53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26" name="Shape 9126"/>
                <p:cNvSpPr/>
                <p:nvPr/>
              </p:nvSpPr>
              <p:spPr>
                <a:xfrm>
                  <a:off y="3406775" x="1938336"/>
                  <a:ext cy="112711" cx="26987"/>
                </a:xfrm>
                <a:custGeom>
                  <a:pathLst>
                    <a:path w="17" extrusionOk="0" h="71">
                      <a:moveTo>
                        <a:pt y="60" x="11"/>
                      </a:moveTo>
                      <a:lnTo>
                        <a:pt y="66" x="6"/>
                      </a:lnTo>
                      <a:lnTo>
                        <a:pt y="0" x="0"/>
                      </a:lnTo>
                      <a:lnTo>
                        <a:pt y="0" x="11"/>
                      </a:lnTo>
                      <a:lnTo>
                        <a:pt y="66" x="17"/>
                      </a:lnTo>
                      <a:lnTo>
                        <a:pt y="60" x="11"/>
                      </a:lnTo>
                      <a:lnTo>
                        <a:pt y="66" x="17"/>
                      </a:lnTo>
                      <a:lnTo>
                        <a:pt y="68" x="15"/>
                      </a:lnTo>
                      <a:lnTo>
                        <a:pt y="70" x="15"/>
                      </a:lnTo>
                      <a:lnTo>
                        <a:pt y="71" x="13"/>
                      </a:lnTo>
                      <a:lnTo>
                        <a:pt y="71" x="11"/>
                      </a:lnTo>
                      <a:lnTo>
                        <a:pt y="71" x="10"/>
                      </a:lnTo>
                      <a:lnTo>
                        <a:pt y="70" x="7"/>
                      </a:lnTo>
                      <a:lnTo>
                        <a:pt y="68" x="7"/>
                      </a:lnTo>
                      <a:lnTo>
                        <a:pt y="66" x="6"/>
                      </a:lnTo>
                      <a:lnTo>
                        <a:pt y="60" x="11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27" name="Shape 9127"/>
                <p:cNvSpPr/>
                <p:nvPr/>
              </p:nvSpPr>
              <p:spPr>
                <a:xfrm>
                  <a:off y="3502025" x="1270000"/>
                  <a:ext cy="20637" cx="685800"/>
                </a:xfrm>
                <a:custGeom>
                  <a:pathLst>
                    <a:path w="432" extrusionOk="0" h="13">
                      <a:moveTo>
                        <a:pt y="4" x="8"/>
                      </a:moveTo>
                      <a:lnTo>
                        <a:pt y="3" x="5"/>
                      </a:lnTo>
                      <a:lnTo>
                        <a:pt y="0" x="432"/>
                      </a:lnTo>
                      <a:lnTo>
                        <a:pt y="11" x="432"/>
                      </a:lnTo>
                      <a:lnTo>
                        <a:pt y="13" x="5"/>
                      </a:lnTo>
                      <a:lnTo>
                        <a:pt y="4" x="8"/>
                      </a:lnTo>
                      <a:lnTo>
                        <a:pt y="13" x="5"/>
                      </a:lnTo>
                      <a:lnTo>
                        <a:pt y="13" x="3"/>
                      </a:lnTo>
                      <a:lnTo>
                        <a:pt y="11" x="1"/>
                      </a:lnTo>
                      <a:lnTo>
                        <a:pt y="10" x="0"/>
                      </a:lnTo>
                      <a:lnTo>
                        <a:pt y="8" x="0"/>
                      </a:lnTo>
                      <a:lnTo>
                        <a:pt y="6" x="0"/>
                      </a:lnTo>
                      <a:lnTo>
                        <a:pt y="4" x="1"/>
                      </a:lnTo>
                      <a:lnTo>
                        <a:pt y="3" x="3"/>
                      </a:lnTo>
                      <a:lnTo>
                        <a:pt y="3" x="5"/>
                      </a:lnTo>
                      <a:lnTo>
                        <a:pt y="4" x="8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28" name="Shape 9128"/>
                <p:cNvSpPr/>
                <p:nvPr/>
              </p:nvSpPr>
              <p:spPr>
                <a:xfrm>
                  <a:off y="3206750" x="1001712"/>
                  <a:ext cy="312736" cx="280986"/>
                </a:xfrm>
                <a:custGeom>
                  <a:pathLst>
                    <a:path w="177" extrusionOk="0" h="197">
                      <a:moveTo>
                        <a:pt y="11" x="6"/>
                      </a:moveTo>
                      <a:lnTo>
                        <a:pt y="2" x="10"/>
                      </a:lnTo>
                      <a:lnTo>
                        <a:pt y="190" x="177"/>
                      </a:lnTo>
                      <a:lnTo>
                        <a:pt y="197" x="170"/>
                      </a:lnTo>
                      <a:lnTo>
                        <a:pt y="8" x="1"/>
                      </a:lnTo>
                      <a:lnTo>
                        <a:pt y="11" x="6"/>
                      </a:lnTo>
                      <a:lnTo>
                        <a:pt y="8" x="1"/>
                      </a:lnTo>
                      <a:lnTo>
                        <a:pt y="6" x="1"/>
                      </a:lnTo>
                      <a:lnTo>
                        <a:pt y="5" x="0"/>
                      </a:lnTo>
                      <a:lnTo>
                        <a:pt y="2" x="1"/>
                      </a:lnTo>
                      <a:lnTo>
                        <a:pt y="1" x="3"/>
                      </a:lnTo>
                      <a:lnTo>
                        <a:pt y="1" x="4"/>
                      </a:lnTo>
                      <a:lnTo>
                        <a:pt y="0" x="6"/>
                      </a:lnTo>
                      <a:lnTo>
                        <a:pt y="1" x="8"/>
                      </a:lnTo>
                      <a:lnTo>
                        <a:pt y="2" x="10"/>
                      </a:lnTo>
                      <a:lnTo>
                        <a:pt y="11" x="6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29" name="Shape 9129"/>
                <p:cNvSpPr/>
                <p:nvPr/>
              </p:nvSpPr>
              <p:spPr>
                <a:xfrm>
                  <a:off y="3206750" x="546100"/>
                  <a:ext cy="17461" cx="465136"/>
                </a:xfrm>
                <a:custGeom>
                  <a:pathLst>
                    <a:path w="293" extrusionOk="0" h="11">
                      <a:moveTo>
                        <a:pt y="5" x="10"/>
                      </a:moveTo>
                      <a:lnTo>
                        <a:pt y="1" x="6"/>
                      </a:lnTo>
                      <a:lnTo>
                        <a:pt y="0" x="293"/>
                      </a:lnTo>
                      <a:lnTo>
                        <a:pt y="11" x="293"/>
                      </a:lnTo>
                      <a:lnTo>
                        <a:pt y="11" x="6"/>
                      </a:lnTo>
                      <a:lnTo>
                        <a:pt y="5" x="10"/>
                      </a:lnTo>
                      <a:lnTo>
                        <a:pt y="11" x="6"/>
                      </a:lnTo>
                      <a:lnTo>
                        <a:pt y="11" x="3"/>
                      </a:lnTo>
                      <a:lnTo>
                        <a:pt y="9" x="2"/>
                      </a:lnTo>
                      <a:lnTo>
                        <a:pt y="8" x="0"/>
                      </a:lnTo>
                      <a:lnTo>
                        <a:pt y="6" x="0"/>
                      </a:lnTo>
                      <a:lnTo>
                        <a:pt y="4" x="0"/>
                      </a:lnTo>
                      <a:lnTo>
                        <a:pt y="2" x="2"/>
                      </a:lnTo>
                      <a:lnTo>
                        <a:pt y="1" x="3"/>
                      </a:lnTo>
                      <a:lnTo>
                        <a:pt y="1" x="6"/>
                      </a:lnTo>
                      <a:lnTo>
                        <a:pt y="5" x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30" name="Shape 9130"/>
                <p:cNvSpPr/>
                <p:nvPr/>
              </p:nvSpPr>
              <p:spPr>
                <a:xfrm>
                  <a:off y="3214686" x="546100"/>
                  <a:ext cy="314325" cx="98425"/>
                </a:xfrm>
                <a:custGeom>
                  <a:pathLst>
                    <a:path w="62" extrusionOk="0" h="198">
                      <a:moveTo>
                        <a:pt y="192" x="52"/>
                      </a:moveTo>
                      <a:lnTo>
                        <a:pt y="194" x="52"/>
                      </a:lnTo>
                      <a:lnTo>
                        <a:pt y="1" x="0"/>
                      </a:lnTo>
                      <a:lnTo>
                        <a:pt y="0" x="10"/>
                      </a:lnTo>
                      <a:lnTo>
                        <a:pt y="191" x="62"/>
                      </a:lnTo>
                      <a:lnTo>
                        <a:pt y="192" x="52"/>
                      </a:lnTo>
                      <a:lnTo>
                        <a:pt y="191" x="62"/>
                      </a:lnTo>
                      <a:lnTo>
                        <a:pt y="194" x="62"/>
                      </a:lnTo>
                      <a:lnTo>
                        <a:pt y="195" x="62"/>
                      </a:lnTo>
                      <a:lnTo>
                        <a:pt y="196" x="61"/>
                      </a:lnTo>
                      <a:lnTo>
                        <a:pt y="196" x="59"/>
                      </a:lnTo>
                      <a:lnTo>
                        <a:pt y="198" x="57"/>
                      </a:lnTo>
                      <a:lnTo>
                        <a:pt y="196" x="55"/>
                      </a:lnTo>
                      <a:lnTo>
                        <a:pt y="195" x="54"/>
                      </a:lnTo>
                      <a:lnTo>
                        <a:pt y="194" x="52"/>
                      </a:lnTo>
                      <a:lnTo>
                        <a:pt y="192" x="5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31" name="Shape 9131"/>
                <p:cNvSpPr/>
                <p:nvPr/>
              </p:nvSpPr>
              <p:spPr>
                <a:xfrm>
                  <a:off y="3519487" x="628650"/>
                  <a:ext cy="109536" cx="15875"/>
                </a:xfrm>
                <a:custGeom>
                  <a:pathLst>
                    <a:path w="10" extrusionOk="0" h="69">
                      <a:moveTo>
                        <a:pt y="63" x="0"/>
                      </a:moveTo>
                      <a:lnTo>
                        <a:pt y="65" x="0"/>
                      </a:lnTo>
                      <a:lnTo>
                        <a:pt y="0" x="0"/>
                      </a:lnTo>
                      <a:lnTo>
                        <a:pt y="0" x="10"/>
                      </a:lnTo>
                      <a:lnTo>
                        <a:pt y="65" x="10"/>
                      </a:lnTo>
                      <a:lnTo>
                        <a:pt y="63" x="0"/>
                      </a:lnTo>
                      <a:lnTo>
                        <a:pt y="65" x="10"/>
                      </a:lnTo>
                      <a:lnTo>
                        <a:pt y="66" x="10"/>
                      </a:lnTo>
                      <a:lnTo>
                        <a:pt y="68" x="9"/>
                      </a:lnTo>
                      <a:lnTo>
                        <a:pt y="69" x="7"/>
                      </a:lnTo>
                      <a:lnTo>
                        <a:pt y="69" x="6"/>
                      </a:lnTo>
                      <a:lnTo>
                        <a:pt y="69" x="3"/>
                      </a:lnTo>
                      <a:lnTo>
                        <a:pt y="68" x="2"/>
                      </a:lnTo>
                      <a:lnTo>
                        <a:pt y="66" x="0"/>
                      </a:lnTo>
                      <a:lnTo>
                        <a:pt y="65" x="0"/>
                      </a:lnTo>
                      <a:lnTo>
                        <a:pt y="63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32" name="Shape 9132"/>
                <p:cNvSpPr/>
                <p:nvPr/>
              </p:nvSpPr>
              <p:spPr>
                <a:xfrm>
                  <a:off y="3619500" x="544512"/>
                  <a:ext cy="314325" cx="100012"/>
                </a:xfrm>
                <a:custGeom>
                  <a:pathLst>
                    <a:path w="63" extrusionOk="0" h="198">
                      <a:moveTo>
                        <a:pt y="189" x="4"/>
                      </a:moveTo>
                      <a:lnTo>
                        <a:pt y="193" x="0"/>
                      </a:lnTo>
                      <a:lnTo>
                        <a:pt y="0" x="53"/>
                      </a:lnTo>
                      <a:lnTo>
                        <a:pt y="3" x="63"/>
                      </a:lnTo>
                      <a:lnTo>
                        <a:pt y="195" x="9"/>
                      </a:lnTo>
                      <a:lnTo>
                        <a:pt y="189" x="4"/>
                      </a:lnTo>
                      <a:lnTo>
                        <a:pt y="195" x="9"/>
                      </a:lnTo>
                      <a:lnTo>
                        <a:pt y="197" x="8"/>
                      </a:lnTo>
                      <a:lnTo>
                        <a:pt y="198" x="7"/>
                      </a:lnTo>
                      <a:lnTo>
                        <a:pt y="198" x="5"/>
                      </a:lnTo>
                      <a:lnTo>
                        <a:pt y="198" x="3"/>
                      </a:lnTo>
                      <a:lnTo>
                        <a:pt y="198" x="1"/>
                      </a:lnTo>
                      <a:lnTo>
                        <a:pt y="197" x="0"/>
                      </a:lnTo>
                      <a:lnTo>
                        <a:pt y="194" x="0"/>
                      </a:lnTo>
                      <a:lnTo>
                        <a:pt y="193" x="0"/>
                      </a:lnTo>
                      <a:lnTo>
                        <a:pt y="189" x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33" name="Shape 9133"/>
                <p:cNvSpPr/>
                <p:nvPr/>
              </p:nvSpPr>
              <p:spPr>
                <a:xfrm>
                  <a:off y="3919537" x="550862"/>
                  <a:ext cy="19050" cx="468311"/>
                </a:xfrm>
                <a:custGeom>
                  <a:pathLst>
                    <a:path w="295" extrusionOk="0" h="12">
                      <a:moveTo>
                        <a:pt y="4" x="285"/>
                      </a:moveTo>
                      <a:lnTo>
                        <a:pt y="12" x="290"/>
                      </a:lnTo>
                      <a:lnTo>
                        <a:pt y="9" x="0"/>
                      </a:lnTo>
                      <a:lnTo>
                        <a:pt y="0" x="0"/>
                      </a:lnTo>
                      <a:lnTo>
                        <a:pt y="2" x="290"/>
                      </a:lnTo>
                      <a:lnTo>
                        <a:pt y="4" x="285"/>
                      </a:lnTo>
                      <a:lnTo>
                        <a:pt y="2" x="290"/>
                      </a:lnTo>
                      <a:lnTo>
                        <a:pt y="2" x="292"/>
                      </a:lnTo>
                      <a:lnTo>
                        <a:pt y="4" x="294"/>
                      </a:lnTo>
                      <a:lnTo>
                        <a:pt y="5" x="294"/>
                      </a:lnTo>
                      <a:lnTo>
                        <a:pt y="8" x="295"/>
                      </a:lnTo>
                      <a:lnTo>
                        <a:pt y="9" x="294"/>
                      </a:lnTo>
                      <a:lnTo>
                        <a:pt y="10" x="294"/>
                      </a:lnTo>
                      <a:lnTo>
                        <a:pt y="12" x="292"/>
                      </a:lnTo>
                      <a:lnTo>
                        <a:pt y="12" x="290"/>
                      </a:lnTo>
                      <a:lnTo>
                        <a:pt y="4" x="28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34" name="Shape 9134"/>
                <p:cNvSpPr/>
                <p:nvPr/>
              </p:nvSpPr>
              <p:spPr>
                <a:xfrm>
                  <a:off y="3617912" x="1003300"/>
                  <a:ext cy="317500" cx="282575"/>
                </a:xfrm>
                <a:custGeom>
                  <a:pathLst>
                    <a:path w="178" extrusionOk="0" h="200">
                      <a:moveTo>
                        <a:pt y="11" x="173"/>
                      </a:moveTo>
                      <a:lnTo>
                        <a:pt y="10" x="176"/>
                      </a:lnTo>
                      <a:lnTo>
                        <a:pt y="200" x="9"/>
                      </a:lnTo>
                      <a:lnTo>
                        <a:pt y="194" x="0"/>
                      </a:lnTo>
                      <a:lnTo>
                        <a:pt y="3" x="169"/>
                      </a:lnTo>
                      <a:lnTo>
                        <a:pt y="11" x="173"/>
                      </a:lnTo>
                      <a:lnTo>
                        <a:pt y="3" x="169"/>
                      </a:lnTo>
                      <a:lnTo>
                        <a:pt y="1" x="171"/>
                      </a:lnTo>
                      <a:lnTo>
                        <a:pt y="0" x="173"/>
                      </a:lnTo>
                      <a:lnTo>
                        <a:pt y="1" x="175"/>
                      </a:lnTo>
                      <a:lnTo>
                        <a:pt y="1" x="176"/>
                      </a:lnTo>
                      <a:lnTo>
                        <a:pt y="3" x="178"/>
                      </a:lnTo>
                      <a:lnTo>
                        <a:pt y="6" x="178"/>
                      </a:lnTo>
                      <a:lnTo>
                        <a:pt y="7" x="178"/>
                      </a:lnTo>
                      <a:lnTo>
                        <a:pt y="10" x="176"/>
                      </a:lnTo>
                      <a:lnTo>
                        <a:pt y="11" x="173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35" name="Shape 9135"/>
                <p:cNvSpPr/>
                <p:nvPr/>
              </p:nvSpPr>
              <p:spPr>
                <a:xfrm>
                  <a:off y="3617912" x="1277937"/>
                  <a:ext cy="19050" cx="687387"/>
                </a:xfrm>
                <a:custGeom>
                  <a:pathLst>
                    <a:path w="433" extrusionOk="0" h="12">
                      <a:moveTo>
                        <a:pt y="8" x="422"/>
                      </a:moveTo>
                      <a:lnTo>
                        <a:pt y="12" x="427"/>
                      </a:lnTo>
                      <a:lnTo>
                        <a:pt y="11" x="0"/>
                      </a:lnTo>
                      <a:lnTo>
                        <a:pt y="0" x="0"/>
                      </a:lnTo>
                      <a:lnTo>
                        <a:pt y="3" x="427"/>
                      </a:lnTo>
                      <a:lnTo>
                        <a:pt y="8" x="422"/>
                      </a:lnTo>
                      <a:lnTo>
                        <a:pt y="3" x="427"/>
                      </a:lnTo>
                      <a:lnTo>
                        <a:pt y="3" x="429"/>
                      </a:lnTo>
                      <a:lnTo>
                        <a:pt y="4" x="431"/>
                      </a:lnTo>
                      <a:lnTo>
                        <a:pt y="6" x="431"/>
                      </a:lnTo>
                      <a:lnTo>
                        <a:pt y="8" x="433"/>
                      </a:lnTo>
                      <a:lnTo>
                        <a:pt y="10" x="431"/>
                      </a:lnTo>
                      <a:lnTo>
                        <a:pt y="11" x="431"/>
                      </a:lnTo>
                      <a:lnTo>
                        <a:pt y="12" x="429"/>
                      </a:lnTo>
                      <a:lnTo>
                        <a:pt y="12" x="427"/>
                      </a:lnTo>
                      <a:lnTo>
                        <a:pt y="8" x="42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36" name="Shape 9136"/>
                <p:cNvSpPr/>
                <p:nvPr/>
              </p:nvSpPr>
              <p:spPr>
                <a:xfrm>
                  <a:off y="3630612" x="1947861"/>
                  <a:ext cy="496886" cx="17461"/>
                </a:xfrm>
                <a:custGeom>
                  <a:pathLst>
                    <a:path w="11" extrusionOk="0" h="313">
                      <a:moveTo>
                        <a:pt y="308" x="11"/>
                      </a:moveTo>
                      <a:lnTo>
                        <a:pt y="308" x="0"/>
                      </a:lnTo>
                      <a:lnTo>
                        <a:pt y="0" x="0"/>
                      </a:lnTo>
                      <a:lnTo>
                        <a:pt y="0" x="11"/>
                      </a:lnTo>
                      <a:lnTo>
                        <a:pt y="308" x="11"/>
                      </a:lnTo>
                      <a:lnTo>
                        <a:pt y="308" x="11"/>
                      </a:lnTo>
                      <a:lnTo>
                        <a:pt y="308" x="11"/>
                      </a:lnTo>
                      <a:lnTo>
                        <a:pt y="311" x="9"/>
                      </a:lnTo>
                      <a:lnTo>
                        <a:pt y="312" x="8"/>
                      </a:lnTo>
                      <a:lnTo>
                        <a:pt y="313" x="7"/>
                      </a:lnTo>
                      <a:lnTo>
                        <a:pt y="313" x="5"/>
                      </a:lnTo>
                      <a:lnTo>
                        <a:pt y="313" x="3"/>
                      </a:lnTo>
                      <a:lnTo>
                        <a:pt y="312" x="1"/>
                      </a:lnTo>
                      <a:lnTo>
                        <a:pt y="311" x="0"/>
                      </a:lnTo>
                      <a:lnTo>
                        <a:pt y="308" x="0"/>
                      </a:lnTo>
                      <a:lnTo>
                        <a:pt y="308" x="11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37" name="Shape 9137"/>
                <p:cNvSpPr/>
                <p:nvPr/>
              </p:nvSpPr>
              <p:spPr>
                <a:xfrm>
                  <a:off y="4113212" x="1947861"/>
                  <a:ext cy="36511" cx="95250"/>
                </a:xfrm>
                <a:custGeom>
                  <a:pathLst>
                    <a:path w="60" extrusionOk="0" h="23">
                      <a:moveTo>
                        <a:pt y="5" x="60"/>
                      </a:moveTo>
                      <a:lnTo>
                        <a:pt y="5" x="60"/>
                      </a:lnTo>
                      <a:lnTo>
                        <a:pt y="9" x="60"/>
                      </a:lnTo>
                      <a:lnTo>
                        <a:pt y="13" x="57"/>
                      </a:lnTo>
                      <a:lnTo>
                        <a:pt y="18" x="53"/>
                      </a:lnTo>
                      <a:lnTo>
                        <a:pt y="19" x="49"/>
                      </a:lnTo>
                      <a:lnTo>
                        <a:pt y="23" x="41"/>
                      </a:lnTo>
                      <a:lnTo>
                        <a:pt y="23" x="30"/>
                      </a:lnTo>
                      <a:lnTo>
                        <a:pt y="23" x="20"/>
                      </a:lnTo>
                      <a:lnTo>
                        <a:pt y="20" x="11"/>
                      </a:lnTo>
                      <a:lnTo>
                        <a:pt y="18" x="7"/>
                      </a:lnTo>
                      <a:lnTo>
                        <a:pt y="13" x="4"/>
                      </a:lnTo>
                      <a:lnTo>
                        <a:pt y="9" x="1"/>
                      </a:lnTo>
                      <a:lnTo>
                        <a:pt y="4" x="0"/>
                      </a:lnTo>
                      <a:lnTo>
                        <a:pt y="4" x="11"/>
                      </a:lnTo>
                      <a:lnTo>
                        <a:pt y="5" x="11"/>
                      </a:lnTo>
                      <a:lnTo>
                        <a:pt y="8" x="11"/>
                      </a:lnTo>
                      <a:lnTo>
                        <a:pt y="9" x="14"/>
                      </a:lnTo>
                      <a:lnTo>
                        <a:pt y="11" x="15"/>
                      </a:lnTo>
                      <a:lnTo>
                        <a:pt y="12" x="22"/>
                      </a:lnTo>
                      <a:lnTo>
                        <a:pt y="13" x="30"/>
                      </a:lnTo>
                      <a:lnTo>
                        <a:pt y="12" x="38"/>
                      </a:lnTo>
                      <a:lnTo>
                        <a:pt y="11" x="45"/>
                      </a:lnTo>
                      <a:lnTo>
                        <a:pt y="9" x="48"/>
                      </a:lnTo>
                      <a:lnTo>
                        <a:pt y="8" x="49"/>
                      </a:lnTo>
                      <a:lnTo>
                        <a:pt y="7" x="51"/>
                      </a:lnTo>
                      <a:lnTo>
                        <a:pt y="5" x="51"/>
                      </a:lnTo>
                      <a:lnTo>
                        <a:pt y="5" x="51"/>
                      </a:lnTo>
                      <a:lnTo>
                        <a:pt y="5" x="51"/>
                      </a:lnTo>
                      <a:lnTo>
                        <a:pt y="2" x="51"/>
                      </a:lnTo>
                      <a:lnTo>
                        <a:pt y="1" x="52"/>
                      </a:lnTo>
                      <a:lnTo>
                        <a:pt y="0" x="53"/>
                      </a:lnTo>
                      <a:lnTo>
                        <a:pt y="0" x="55"/>
                      </a:lnTo>
                      <a:lnTo>
                        <a:pt y="0" x="57"/>
                      </a:lnTo>
                      <a:lnTo>
                        <a:pt y="1" x="59"/>
                      </a:lnTo>
                      <a:lnTo>
                        <a:pt y="2" x="60"/>
                      </a:lnTo>
                      <a:lnTo>
                        <a:pt y="5" x="6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38" name="Shape 9138"/>
                <p:cNvSpPr/>
                <p:nvPr/>
              </p:nvSpPr>
              <p:spPr>
                <a:xfrm>
                  <a:off y="3622675" x="2028825"/>
                  <a:ext cy="498475" cx="14286"/>
                </a:xfrm>
                <a:custGeom>
                  <a:pathLst>
                    <a:path w="9" extrusionOk="0" h="314">
                      <a:moveTo>
                        <a:pt y="9" x="5"/>
                      </a:moveTo>
                      <a:lnTo>
                        <a:pt y="5" x="9"/>
                      </a:lnTo>
                      <a:lnTo>
                        <a:pt y="314" x="9"/>
                      </a:lnTo>
                      <a:lnTo>
                        <a:pt y="314" x="0"/>
                      </a:lnTo>
                      <a:lnTo>
                        <a:pt y="5" x="0"/>
                      </a:lnTo>
                      <a:lnTo>
                        <a:pt y="9" x="5"/>
                      </a:lnTo>
                      <a:lnTo>
                        <a:pt y="5" x="0"/>
                      </a:lnTo>
                      <a:lnTo>
                        <a:pt y="3" x="0"/>
                      </a:lnTo>
                      <a:lnTo>
                        <a:pt y="1" x="1"/>
                      </a:lnTo>
                      <a:lnTo>
                        <a:pt y="0" x="2"/>
                      </a:lnTo>
                      <a:lnTo>
                        <a:pt y="0" x="5"/>
                      </a:lnTo>
                      <a:lnTo>
                        <a:pt y="0" x="6"/>
                      </a:lnTo>
                      <a:lnTo>
                        <a:pt y="1" x="8"/>
                      </a:lnTo>
                      <a:lnTo>
                        <a:pt y="3" x="9"/>
                      </a:lnTo>
                      <a:lnTo>
                        <a:pt y="5" x="9"/>
                      </a:lnTo>
                      <a:lnTo>
                        <a:pt y="9" x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39" name="Shape 9139"/>
                <p:cNvSpPr/>
                <p:nvPr/>
              </p:nvSpPr>
              <p:spPr>
                <a:xfrm>
                  <a:off y="3613150" x="2036761"/>
                  <a:ext cy="23811" cx="673100"/>
                </a:xfrm>
                <a:custGeom>
                  <a:pathLst>
                    <a:path w="424" extrusionOk="0" h="15">
                      <a:moveTo>
                        <a:pt y="6" x="413"/>
                      </a:moveTo>
                      <a:lnTo>
                        <a:pt y="10" x="419"/>
                      </a:lnTo>
                      <a:lnTo>
                        <a:pt y="15" x="0"/>
                      </a:lnTo>
                      <a:lnTo>
                        <a:pt y="6" x="0"/>
                      </a:lnTo>
                      <a:lnTo>
                        <a:pt y="0" x="419"/>
                      </a:lnTo>
                      <a:lnTo>
                        <a:pt y="6" x="413"/>
                      </a:lnTo>
                      <a:lnTo>
                        <a:pt y="0" x="419"/>
                      </a:lnTo>
                      <a:lnTo>
                        <a:pt y="0" x="420"/>
                      </a:lnTo>
                      <a:lnTo>
                        <a:pt y="2" x="423"/>
                      </a:lnTo>
                      <a:lnTo>
                        <a:pt y="3" x="423"/>
                      </a:lnTo>
                      <a:lnTo>
                        <a:pt y="6" x="424"/>
                      </a:lnTo>
                      <a:lnTo>
                        <a:pt y="7" x="423"/>
                      </a:lnTo>
                      <a:lnTo>
                        <a:pt y="9" x="423"/>
                      </a:lnTo>
                      <a:lnTo>
                        <a:pt y="10" x="421"/>
                      </a:lnTo>
                      <a:lnTo>
                        <a:pt y="10" x="419"/>
                      </a:lnTo>
                      <a:lnTo>
                        <a:pt y="6" x="413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40" name="Shape 9140"/>
                <p:cNvSpPr/>
                <p:nvPr/>
              </p:nvSpPr>
              <p:spPr>
                <a:xfrm>
                  <a:off y="3622675" x="2692400"/>
                  <a:ext cy="106362" cx="17461"/>
                </a:xfrm>
                <a:custGeom>
                  <a:pathLst>
                    <a:path w="11" extrusionOk="0" h="67">
                      <a:moveTo>
                        <a:pt y="57" x="3"/>
                      </a:moveTo>
                      <a:lnTo>
                        <a:pt y="62" x="0"/>
                      </a:lnTo>
                      <a:lnTo>
                        <a:pt y="0" x="0"/>
                      </a:lnTo>
                      <a:lnTo>
                        <a:pt y="0" x="11"/>
                      </a:lnTo>
                      <a:lnTo>
                        <a:pt y="62" x="11"/>
                      </a:lnTo>
                      <a:lnTo>
                        <a:pt y="57" x="3"/>
                      </a:lnTo>
                      <a:lnTo>
                        <a:pt y="62" x="11"/>
                      </a:lnTo>
                      <a:lnTo>
                        <a:pt y="64" x="10"/>
                      </a:lnTo>
                      <a:lnTo>
                        <a:pt y="66" x="10"/>
                      </a:lnTo>
                      <a:lnTo>
                        <a:pt y="66" x="7"/>
                      </a:lnTo>
                      <a:lnTo>
                        <a:pt y="67" x="6"/>
                      </a:lnTo>
                      <a:lnTo>
                        <a:pt y="66" x="4"/>
                      </a:lnTo>
                      <a:lnTo>
                        <a:pt y="66" x="2"/>
                      </a:lnTo>
                      <a:lnTo>
                        <a:pt y="64" x="2"/>
                      </a:lnTo>
                      <a:lnTo>
                        <a:pt y="62" x="0"/>
                      </a:lnTo>
                      <a:lnTo>
                        <a:pt y="57" x="3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41" name="Shape 9141"/>
                <p:cNvSpPr/>
                <p:nvPr/>
              </p:nvSpPr>
              <p:spPr>
                <a:xfrm>
                  <a:off y="3565525" x="2697161"/>
                  <a:ext cy="161925" cx="282575"/>
                </a:xfrm>
                <a:custGeom>
                  <a:pathLst>
                    <a:path w="178" extrusionOk="0" h="102">
                      <a:moveTo>
                        <a:pt y="10" x="170"/>
                      </a:moveTo>
                      <a:lnTo>
                        <a:pt y="10" x="176"/>
                      </a:lnTo>
                      <a:lnTo>
                        <a:pt y="102" x="5"/>
                      </a:lnTo>
                      <a:lnTo>
                        <a:pt y="93" x="0"/>
                      </a:lnTo>
                      <a:lnTo>
                        <a:pt y="0" x="170"/>
                      </a:lnTo>
                      <a:lnTo>
                        <a:pt y="10" x="170"/>
                      </a:lnTo>
                      <a:lnTo>
                        <a:pt y="0" x="170"/>
                      </a:lnTo>
                      <a:lnTo>
                        <a:pt y="0" x="173"/>
                      </a:lnTo>
                      <a:lnTo>
                        <a:pt y="0" x="174"/>
                      </a:lnTo>
                      <a:lnTo>
                        <a:pt y="1" x="176"/>
                      </a:lnTo>
                      <a:lnTo>
                        <a:pt y="3" x="177"/>
                      </a:lnTo>
                      <a:lnTo>
                        <a:pt y="4" x="178"/>
                      </a:lnTo>
                      <a:lnTo>
                        <a:pt y="6" x="178"/>
                      </a:lnTo>
                      <a:lnTo>
                        <a:pt y="8" x="177"/>
                      </a:lnTo>
                      <a:lnTo>
                        <a:pt y="10" x="176"/>
                      </a:lnTo>
                      <a:lnTo>
                        <a:pt y="10" x="17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42" name="Shape 9142"/>
                <p:cNvSpPr/>
                <p:nvPr/>
              </p:nvSpPr>
              <p:spPr>
                <a:xfrm>
                  <a:off y="3417887" x="2697161"/>
                  <a:ext cy="163511" cx="279400"/>
                </a:xfrm>
                <a:custGeom>
                  <a:pathLst>
                    <a:path w="176" extrusionOk="0" h="103">
                      <a:moveTo>
                        <a:pt y="5" x="10"/>
                      </a:moveTo>
                      <a:lnTo>
                        <a:pt y="1" x="7"/>
                      </a:lnTo>
                      <a:lnTo>
                        <a:pt y="93" x="176"/>
                      </a:lnTo>
                      <a:lnTo>
                        <a:pt y="103" x="170"/>
                      </a:lnTo>
                      <a:lnTo>
                        <a:pt y="9" x="3"/>
                      </a:lnTo>
                      <a:lnTo>
                        <a:pt y="5" x="10"/>
                      </a:lnTo>
                      <a:lnTo>
                        <a:pt y="9" x="3"/>
                      </a:lnTo>
                      <a:lnTo>
                        <a:pt y="8" x="1"/>
                      </a:lnTo>
                      <a:lnTo>
                        <a:pt y="7" x="0"/>
                      </a:lnTo>
                      <a:lnTo>
                        <a:pt y="5" x="0"/>
                      </a:lnTo>
                      <a:lnTo>
                        <a:pt y="2" x="0"/>
                      </a:lnTo>
                      <a:lnTo>
                        <a:pt y="1" x="1"/>
                      </a:lnTo>
                      <a:lnTo>
                        <a:pt y="0" x="3"/>
                      </a:lnTo>
                      <a:lnTo>
                        <a:pt y="0" x="5"/>
                      </a:lnTo>
                      <a:lnTo>
                        <a:pt y="1" x="7"/>
                      </a:lnTo>
                      <a:lnTo>
                        <a:pt y="5" x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43" name="Shape 9143"/>
                <p:cNvSpPr/>
                <p:nvPr/>
              </p:nvSpPr>
              <p:spPr>
                <a:xfrm>
                  <a:off y="3425825" x="2697161"/>
                  <a:ext cy="100012" cx="15875"/>
                </a:xfrm>
                <a:custGeom>
                  <a:pathLst>
                    <a:path w="10" extrusionOk="0" h="63">
                      <a:moveTo>
                        <a:pt y="54" x="5"/>
                      </a:moveTo>
                      <a:lnTo>
                        <a:pt y="59" x="0"/>
                      </a:lnTo>
                      <a:lnTo>
                        <a:pt y="0" x="0"/>
                      </a:lnTo>
                      <a:lnTo>
                        <a:pt y="0" x="10"/>
                      </a:lnTo>
                      <a:lnTo>
                        <a:pt y="59" x="10"/>
                      </a:lnTo>
                      <a:lnTo>
                        <a:pt y="54" x="5"/>
                      </a:lnTo>
                      <a:lnTo>
                        <a:pt y="59" x="10"/>
                      </a:lnTo>
                      <a:lnTo>
                        <a:pt y="61" x="10"/>
                      </a:lnTo>
                      <a:lnTo>
                        <a:pt y="62" x="8"/>
                      </a:lnTo>
                      <a:lnTo>
                        <a:pt y="63" x="7"/>
                      </a:lnTo>
                      <a:lnTo>
                        <a:pt y="63" x="4"/>
                      </a:lnTo>
                      <a:lnTo>
                        <a:pt y="63" x="3"/>
                      </a:lnTo>
                      <a:lnTo>
                        <a:pt y="62" x="1"/>
                      </a:lnTo>
                      <a:lnTo>
                        <a:pt y="61" x="0"/>
                      </a:lnTo>
                      <a:lnTo>
                        <a:pt y="59" x="0"/>
                      </a:lnTo>
                      <a:lnTo>
                        <a:pt y="54" x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44" name="Shape 9144"/>
                <p:cNvSpPr/>
                <p:nvPr/>
              </p:nvSpPr>
              <p:spPr>
                <a:xfrm>
                  <a:off y="3505200" x="2028825"/>
                  <a:ext cy="20637" cx="676275"/>
                </a:xfrm>
                <a:custGeom>
                  <a:pathLst>
                    <a:path w="426" extrusionOk="0" h="13">
                      <a:moveTo>
                        <a:pt y="5" x="9"/>
                      </a:moveTo>
                      <a:lnTo>
                        <a:pt y="0" x="5"/>
                      </a:lnTo>
                      <a:lnTo>
                        <a:pt y="4" x="426"/>
                      </a:lnTo>
                      <a:lnTo>
                        <a:pt y="13" x="425"/>
                      </a:lnTo>
                      <a:lnTo>
                        <a:pt y="9" x="5"/>
                      </a:lnTo>
                      <a:lnTo>
                        <a:pt y="5" x="9"/>
                      </a:lnTo>
                      <a:lnTo>
                        <a:pt y="9" x="5"/>
                      </a:lnTo>
                      <a:lnTo>
                        <a:pt y="9" x="2"/>
                      </a:lnTo>
                      <a:lnTo>
                        <a:pt y="8" x="1"/>
                      </a:lnTo>
                      <a:lnTo>
                        <a:pt y="6" x="0"/>
                      </a:lnTo>
                      <a:lnTo>
                        <a:pt y="4" x="0"/>
                      </a:lnTo>
                      <a:lnTo>
                        <a:pt y="2" x="0"/>
                      </a:lnTo>
                      <a:lnTo>
                        <a:pt y="1" x="1"/>
                      </a:lnTo>
                      <a:lnTo>
                        <a:pt y="0" x="2"/>
                      </a:lnTo>
                      <a:lnTo>
                        <a:pt y="0" x="5"/>
                      </a:lnTo>
                      <a:lnTo>
                        <a:pt y="5" x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45" name="Shape 9145"/>
                <p:cNvSpPr/>
                <p:nvPr/>
              </p:nvSpPr>
              <p:spPr>
                <a:xfrm>
                  <a:off y="3408362" x="2028825"/>
                  <a:ext cy="104775" cx="20637"/>
                </a:xfrm>
                <a:custGeom>
                  <a:pathLst>
                    <a:path w="13" extrusionOk="0" h="66">
                      <a:moveTo>
                        <a:pt y="7" x="13"/>
                      </a:moveTo>
                      <a:lnTo>
                        <a:pt y="6" x="13"/>
                      </a:lnTo>
                      <a:lnTo>
                        <a:pt y="66" x="9"/>
                      </a:lnTo>
                      <a:lnTo>
                        <a:pt y="65" x="0"/>
                      </a:lnTo>
                      <a:lnTo>
                        <a:pt y="6" x="4"/>
                      </a:lnTo>
                      <a:lnTo>
                        <a:pt y="7" x="13"/>
                      </a:lnTo>
                      <a:lnTo>
                        <a:pt y="6" x="4"/>
                      </a:lnTo>
                      <a:lnTo>
                        <a:pt y="3" x="4"/>
                      </a:lnTo>
                      <a:lnTo>
                        <a:pt y="2" x="5"/>
                      </a:lnTo>
                      <a:lnTo>
                        <a:pt y="0" x="6"/>
                      </a:lnTo>
                      <a:lnTo>
                        <a:pt y="0" x="8"/>
                      </a:lnTo>
                      <a:lnTo>
                        <a:pt y="0" x="11"/>
                      </a:lnTo>
                      <a:lnTo>
                        <a:pt y="2" x="12"/>
                      </a:lnTo>
                      <a:lnTo>
                        <a:pt y="3" x="13"/>
                      </a:lnTo>
                      <a:lnTo>
                        <a:pt y="6" x="13"/>
                      </a:lnTo>
                      <a:lnTo>
                        <a:pt y="7" x="13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46" name="Shape 9146"/>
                <p:cNvSpPr/>
                <p:nvPr/>
              </p:nvSpPr>
              <p:spPr>
                <a:xfrm>
                  <a:off y="3335337" x="2035175"/>
                  <a:ext cy="84136" cx="60325"/>
                </a:xfrm>
                <a:custGeom>
                  <a:pathLst>
                    <a:path w="38" extrusionOk="0" h="53">
                      <a:moveTo>
                        <a:pt y="9" x="38"/>
                      </a:moveTo>
                      <a:lnTo>
                        <a:pt y="9" x="38"/>
                      </a:lnTo>
                      <a:lnTo>
                        <a:pt y="12" x="31"/>
                      </a:lnTo>
                      <a:lnTo>
                        <a:pt y="16" x="26"/>
                      </a:lnTo>
                      <a:lnTo>
                        <a:pt y="22" x="20"/>
                      </a:lnTo>
                      <a:lnTo>
                        <a:pt y="28" x="16"/>
                      </a:lnTo>
                      <a:lnTo>
                        <a:pt y="42" x="12"/>
                      </a:lnTo>
                      <a:lnTo>
                        <a:pt y="53" x="9"/>
                      </a:lnTo>
                      <a:lnTo>
                        <a:pt y="50" x="0"/>
                      </a:lnTo>
                      <a:lnTo>
                        <a:pt y="39" x="2"/>
                      </a:lnTo>
                      <a:lnTo>
                        <a:pt y="24" x="8"/>
                      </a:lnTo>
                      <a:lnTo>
                        <a:pt y="16" x="12"/>
                      </a:lnTo>
                      <a:lnTo>
                        <a:pt y="9" x="19"/>
                      </a:lnTo>
                      <a:lnTo>
                        <a:pt y="2" x="26"/>
                      </a:lnTo>
                      <a:lnTo>
                        <a:pt y="0" x="37"/>
                      </a:lnTo>
                      <a:lnTo>
                        <a:pt y="0" x="37"/>
                      </a:lnTo>
                      <a:lnTo>
                        <a:pt y="9" x="38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47" name="Shape 9147"/>
                <p:cNvSpPr/>
                <p:nvPr/>
              </p:nvSpPr>
              <p:spPr>
                <a:xfrm>
                  <a:off y="3255961" x="2093911"/>
                  <a:ext cy="93661" cx="192087"/>
                </a:xfrm>
                <a:custGeom>
                  <a:pathLst>
                    <a:path w="121" extrusionOk="0" h="59">
                      <a:moveTo>
                        <a:pt y="10" x="119"/>
                      </a:moveTo>
                      <a:lnTo>
                        <a:pt y="10" x="118"/>
                      </a:lnTo>
                      <a:lnTo>
                        <a:pt y="29" x="79"/>
                      </a:lnTo>
                      <a:lnTo>
                        <a:pt y="41" x="59"/>
                      </a:lnTo>
                      <a:lnTo>
                        <a:pt y="47" x="49"/>
                      </a:lnTo>
                      <a:lnTo>
                        <a:pt y="51" x="38"/>
                      </a:lnTo>
                      <a:lnTo>
                        <a:pt y="55" x="23"/>
                      </a:lnTo>
                      <a:lnTo>
                        <a:pt y="59" x="1"/>
                      </a:lnTo>
                      <a:lnTo>
                        <a:pt y="50" x="0"/>
                      </a:lnTo>
                      <a:lnTo>
                        <a:pt y="45" x="20"/>
                      </a:lnTo>
                      <a:lnTo>
                        <a:pt y="41" x="34"/>
                      </a:lnTo>
                      <a:lnTo>
                        <a:pt y="37" x="45"/>
                      </a:lnTo>
                      <a:lnTo>
                        <a:pt y="33" x="53"/>
                      </a:lnTo>
                      <a:lnTo>
                        <a:pt y="21" x="75"/>
                      </a:lnTo>
                      <a:lnTo>
                        <a:pt y="1" x="114"/>
                      </a:lnTo>
                      <a:lnTo>
                        <a:pt y="1" x="114"/>
                      </a:lnTo>
                      <a:lnTo>
                        <a:pt y="1" x="114"/>
                      </a:lnTo>
                      <a:lnTo>
                        <a:pt y="0" x="116"/>
                      </a:lnTo>
                      <a:lnTo>
                        <a:pt y="0" x="118"/>
                      </a:lnTo>
                      <a:lnTo>
                        <a:pt y="1" x="119"/>
                      </a:lnTo>
                      <a:lnTo>
                        <a:pt y="3" x="121"/>
                      </a:lnTo>
                      <a:lnTo>
                        <a:pt y="6" x="121"/>
                      </a:lnTo>
                      <a:lnTo>
                        <a:pt y="7" x="121"/>
                      </a:lnTo>
                      <a:lnTo>
                        <a:pt y="8" x="119"/>
                      </a:lnTo>
                      <a:lnTo>
                        <a:pt y="10" x="118"/>
                      </a:lnTo>
                      <a:lnTo>
                        <a:pt y="10" x="11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48" name="Shape 9148"/>
                <p:cNvSpPr/>
                <p:nvPr/>
              </p:nvSpPr>
              <p:spPr>
                <a:xfrm>
                  <a:off y="3008311" x="2274886"/>
                  <a:ext cy="263525" cx="258762"/>
                </a:xfrm>
                <a:custGeom>
                  <a:pathLst>
                    <a:path w="163" extrusionOk="0" h="166">
                      <a:moveTo>
                        <a:pt y="6" x="162"/>
                      </a:moveTo>
                      <a:lnTo>
                        <a:pt y="6" x="162"/>
                      </a:lnTo>
                      <a:lnTo>
                        <a:pt y="30" x="148"/>
                      </a:lnTo>
                      <a:lnTo>
                        <a:pt y="50" x="134"/>
                      </a:lnTo>
                      <a:lnTo>
                        <a:pt y="71" x="119"/>
                      </a:lnTo>
                      <a:lnTo>
                        <a:pt y="90" x="103"/>
                      </a:lnTo>
                      <a:lnTo>
                        <a:pt y="109" x="83"/>
                      </a:lnTo>
                      <a:lnTo>
                        <a:pt y="127" x="60"/>
                      </a:lnTo>
                      <a:lnTo>
                        <a:pt y="146" x="34"/>
                      </a:lnTo>
                      <a:lnTo>
                        <a:pt y="166" x="5"/>
                      </a:lnTo>
                      <a:lnTo>
                        <a:pt y="157" x="0"/>
                      </a:lnTo>
                      <a:lnTo>
                        <a:pt y="138" x="29"/>
                      </a:lnTo>
                      <a:lnTo>
                        <a:pt y="119" x="55"/>
                      </a:lnTo>
                      <a:lnTo>
                        <a:pt y="101" x="77"/>
                      </a:lnTo>
                      <a:lnTo>
                        <a:pt y="83" x="94"/>
                      </a:lnTo>
                      <a:lnTo>
                        <a:pt y="64" x="111"/>
                      </a:lnTo>
                      <a:lnTo>
                        <a:pt y="45" x="126"/>
                      </a:lnTo>
                      <a:lnTo>
                        <a:pt y="24" x="140"/>
                      </a:lnTo>
                      <a:lnTo>
                        <a:pt y="1" x="153"/>
                      </a:lnTo>
                      <a:lnTo>
                        <a:pt y="2" x="153"/>
                      </a:lnTo>
                      <a:lnTo>
                        <a:pt y="1" x="153"/>
                      </a:lnTo>
                      <a:lnTo>
                        <a:pt y="0" x="155"/>
                      </a:lnTo>
                      <a:lnTo>
                        <a:pt y="0" x="156"/>
                      </a:lnTo>
                      <a:lnTo>
                        <a:pt y="0" x="158"/>
                      </a:lnTo>
                      <a:lnTo>
                        <a:pt y="0" x="160"/>
                      </a:lnTo>
                      <a:lnTo>
                        <a:pt y="1" x="162"/>
                      </a:lnTo>
                      <a:lnTo>
                        <a:pt y="2" x="163"/>
                      </a:lnTo>
                      <a:lnTo>
                        <a:pt y="5" x="163"/>
                      </a:lnTo>
                      <a:lnTo>
                        <a:pt y="6" x="16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49" name="Shape 9149"/>
                <p:cNvSpPr/>
                <p:nvPr/>
              </p:nvSpPr>
              <p:spPr>
                <a:xfrm>
                  <a:off y="2786061" x="2517775"/>
                  <a:ext cy="231775" cx="74611"/>
                </a:xfrm>
                <a:custGeom>
                  <a:pathLst>
                    <a:path w="47" extrusionOk="0" h="146">
                      <a:moveTo>
                        <a:pt y="0" x="42"/>
                      </a:moveTo>
                      <a:lnTo>
                        <a:pt y="0" x="42"/>
                      </a:lnTo>
                      <a:lnTo>
                        <a:pt y="16" x="44"/>
                      </a:lnTo>
                      <a:lnTo>
                        <a:pt y="31" x="46"/>
                      </a:lnTo>
                      <a:lnTo>
                        <a:pt y="45" x="47"/>
                      </a:lnTo>
                      <a:lnTo>
                        <a:pt y="57" x="46"/>
                      </a:lnTo>
                      <a:lnTo>
                        <a:pt y="68" x="46"/>
                      </a:lnTo>
                      <a:lnTo>
                        <a:pt y="78" x="43"/>
                      </a:lnTo>
                      <a:lnTo>
                        <a:pt y="86" x="42"/>
                      </a:lnTo>
                      <a:lnTo>
                        <a:pt y="94" x="37"/>
                      </a:lnTo>
                      <a:lnTo>
                        <a:pt y="122" x="24"/>
                      </a:lnTo>
                      <a:lnTo>
                        <a:pt y="146" x="9"/>
                      </a:lnTo>
                      <a:lnTo>
                        <a:pt y="142" x="0"/>
                      </a:lnTo>
                      <a:lnTo>
                        <a:pt y="116" x="16"/>
                      </a:lnTo>
                      <a:lnTo>
                        <a:pt y="90" x="29"/>
                      </a:lnTo>
                      <a:lnTo>
                        <a:pt y="83" x="31"/>
                      </a:lnTo>
                      <a:lnTo>
                        <a:pt y="75" x="33"/>
                      </a:lnTo>
                      <a:lnTo>
                        <a:pt y="67" x="35"/>
                      </a:lnTo>
                      <a:lnTo>
                        <a:pt y="56" x="36"/>
                      </a:lnTo>
                      <a:lnTo>
                        <a:pt y="45" x="36"/>
                      </a:lnTo>
                      <a:lnTo>
                        <a:pt y="32" x="36"/>
                      </a:lnTo>
                      <a:lnTo>
                        <a:pt y="17" x="35"/>
                      </a:lnTo>
                      <a:lnTo>
                        <a:pt y="1" x="32"/>
                      </a:lnTo>
                      <a:lnTo>
                        <a:pt y="1" x="32"/>
                      </a:lnTo>
                      <a:lnTo>
                        <a:pt y="0" x="4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50" name="Shape 9150"/>
                <p:cNvSpPr/>
                <p:nvPr/>
              </p:nvSpPr>
              <p:spPr>
                <a:xfrm>
                  <a:off y="2447925" x="2563811"/>
                  <a:ext cy="339725" cx="41275"/>
                </a:xfrm>
                <a:custGeom>
                  <a:pathLst>
                    <a:path w="26" extrusionOk="0" h="214">
                      <a:moveTo>
                        <a:pt y="9" x="11"/>
                      </a:moveTo>
                      <a:lnTo>
                        <a:pt y="4" x="19"/>
                      </a:lnTo>
                      <a:lnTo>
                        <a:pt y="15" x="24"/>
                      </a:lnTo>
                      <a:lnTo>
                        <a:pt y="26" x="26"/>
                      </a:lnTo>
                      <a:lnTo>
                        <a:pt y="37" x="26"/>
                      </a:lnTo>
                      <a:lnTo>
                        <a:pt y="48" x="26"/>
                      </a:lnTo>
                      <a:lnTo>
                        <a:pt y="71" x="24"/>
                      </a:lnTo>
                      <a:lnTo>
                        <a:pt y="96" x="19"/>
                      </a:lnTo>
                      <a:lnTo>
                        <a:pt y="122" x="15"/>
                      </a:lnTo>
                      <a:lnTo>
                        <a:pt y="151" x="11"/>
                      </a:lnTo>
                      <a:lnTo>
                        <a:pt y="164" x="10"/>
                      </a:lnTo>
                      <a:lnTo>
                        <a:pt y="181" x="10"/>
                      </a:lnTo>
                      <a:lnTo>
                        <a:pt y="196" x="11"/>
                      </a:lnTo>
                      <a:lnTo>
                        <a:pt y="213" x="13"/>
                      </a:lnTo>
                      <a:lnTo>
                        <a:pt y="214" x="3"/>
                      </a:lnTo>
                      <a:lnTo>
                        <a:pt y="197" x="2"/>
                      </a:lnTo>
                      <a:lnTo>
                        <a:pt y="181" x="0"/>
                      </a:lnTo>
                      <a:lnTo>
                        <a:pt y="164" x="0"/>
                      </a:lnTo>
                      <a:lnTo>
                        <a:pt y="149" x="2"/>
                      </a:lnTo>
                      <a:lnTo>
                        <a:pt y="121" x="4"/>
                      </a:lnTo>
                      <a:lnTo>
                        <a:pt y="94" x="10"/>
                      </a:lnTo>
                      <a:lnTo>
                        <a:pt y="70" x="14"/>
                      </a:lnTo>
                      <a:lnTo>
                        <a:pt y="48" x="17"/>
                      </a:lnTo>
                      <a:lnTo>
                        <a:pt y="37" x="17"/>
                      </a:lnTo>
                      <a:lnTo>
                        <a:pt y="27" x="15"/>
                      </a:lnTo>
                      <a:lnTo>
                        <a:pt y="18" x="14"/>
                      </a:lnTo>
                      <a:lnTo>
                        <a:pt y="8" x="10"/>
                      </a:lnTo>
                      <a:lnTo>
                        <a:pt y="2" x="18"/>
                      </a:lnTo>
                      <a:lnTo>
                        <a:pt y="8" x="10"/>
                      </a:lnTo>
                      <a:lnTo>
                        <a:pt y="5" x="10"/>
                      </a:lnTo>
                      <a:lnTo>
                        <a:pt y="4" x="10"/>
                      </a:lnTo>
                      <a:lnTo>
                        <a:pt y="2" x="11"/>
                      </a:lnTo>
                      <a:lnTo>
                        <a:pt y="1" x="13"/>
                      </a:lnTo>
                      <a:lnTo>
                        <a:pt y="0" x="15"/>
                      </a:lnTo>
                      <a:lnTo>
                        <a:pt y="1" x="17"/>
                      </a:lnTo>
                      <a:lnTo>
                        <a:pt y="1" x="18"/>
                      </a:lnTo>
                      <a:lnTo>
                        <a:pt y="4" x="19"/>
                      </a:lnTo>
                      <a:lnTo>
                        <a:pt y="9" x="11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51" name="Shape 9151"/>
                <p:cNvSpPr/>
                <p:nvPr/>
              </p:nvSpPr>
              <p:spPr>
                <a:xfrm>
                  <a:off y="2447925" x="2581275"/>
                  <a:ext cy="23811" cx="47625"/>
                </a:xfrm>
                <a:custGeom>
                  <a:pathLst>
                    <a:path w="30" extrusionOk="0" h="15">
                      <a:moveTo>
                        <a:pt y="9" x="24"/>
                      </a:moveTo>
                      <a:lnTo>
                        <a:pt y="8" x="30"/>
                      </a:lnTo>
                      <a:lnTo>
                        <a:pt y="12" x="26"/>
                      </a:lnTo>
                      <a:lnTo>
                        <a:pt y="15" x="22"/>
                      </a:lnTo>
                      <a:lnTo>
                        <a:pt y="15" x="17"/>
                      </a:lnTo>
                      <a:lnTo>
                        <a:pt y="15" x="13"/>
                      </a:lnTo>
                      <a:lnTo>
                        <a:pt y="12" x="6"/>
                      </a:lnTo>
                      <a:lnTo>
                        <a:pt y="9" x="0"/>
                      </a:lnTo>
                      <a:lnTo>
                        <a:pt y="2" x="7"/>
                      </a:lnTo>
                      <a:lnTo>
                        <a:pt y="4" x="10"/>
                      </a:lnTo>
                      <a:lnTo>
                        <a:pt y="5" x="14"/>
                      </a:lnTo>
                      <a:lnTo>
                        <a:pt y="5" x="15"/>
                      </a:lnTo>
                      <a:lnTo>
                        <a:pt y="5" x="18"/>
                      </a:lnTo>
                      <a:lnTo>
                        <a:pt y="4" x="19"/>
                      </a:lnTo>
                      <a:lnTo>
                        <a:pt y="1" x="21"/>
                      </a:lnTo>
                      <a:lnTo>
                        <a:pt y="0" x="28"/>
                      </a:lnTo>
                      <a:lnTo>
                        <a:pt y="1" x="21"/>
                      </a:lnTo>
                      <a:lnTo>
                        <a:pt y="0" x="24"/>
                      </a:lnTo>
                      <a:lnTo>
                        <a:pt y="0" x="25"/>
                      </a:lnTo>
                      <a:lnTo>
                        <a:pt y="0" x="26"/>
                      </a:lnTo>
                      <a:lnTo>
                        <a:pt y="0" x="29"/>
                      </a:lnTo>
                      <a:lnTo>
                        <a:pt y="1" x="30"/>
                      </a:lnTo>
                      <a:lnTo>
                        <a:pt y="4" x="30"/>
                      </a:lnTo>
                      <a:lnTo>
                        <a:pt y="5" x="30"/>
                      </a:lnTo>
                      <a:lnTo>
                        <a:pt y="8" x="30"/>
                      </a:lnTo>
                      <a:lnTo>
                        <a:pt y="9" x="2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52" name="Shape 9152"/>
                <p:cNvSpPr/>
                <p:nvPr/>
              </p:nvSpPr>
              <p:spPr>
                <a:xfrm>
                  <a:off y="2430461" x="2619375"/>
                  <a:ext cy="34925" cx="41275"/>
                </a:xfrm>
                <a:custGeom>
                  <a:pathLst>
                    <a:path w="26" extrusionOk="0" h="22">
                      <a:moveTo>
                        <a:pt y="9" x="22"/>
                      </a:moveTo>
                      <a:lnTo>
                        <a:pt y="7" x="26"/>
                      </a:lnTo>
                      <a:lnTo>
                        <a:pt y="16" x="22"/>
                      </a:lnTo>
                      <a:lnTo>
                        <a:pt y="20" x="15"/>
                      </a:lnTo>
                      <a:lnTo>
                        <a:pt y="22" x="6"/>
                      </a:lnTo>
                      <a:lnTo>
                        <a:pt y="20" x="0"/>
                      </a:lnTo>
                      <a:lnTo>
                        <a:pt y="11" x="4"/>
                      </a:lnTo>
                      <a:lnTo>
                        <a:pt y="12" x="8"/>
                      </a:lnTo>
                      <a:lnTo>
                        <a:pt y="12" x="11"/>
                      </a:lnTo>
                      <a:lnTo>
                        <a:pt y="9" x="13"/>
                      </a:lnTo>
                      <a:lnTo>
                        <a:pt y="2" x="16"/>
                      </a:lnTo>
                      <a:lnTo>
                        <a:pt y="0" x="22"/>
                      </a:lnTo>
                      <a:lnTo>
                        <a:pt y="2" x="16"/>
                      </a:lnTo>
                      <a:lnTo>
                        <a:pt y="1" x="17"/>
                      </a:lnTo>
                      <a:lnTo>
                        <a:pt y="0" x="19"/>
                      </a:lnTo>
                      <a:lnTo>
                        <a:pt y="0" x="22"/>
                      </a:lnTo>
                      <a:lnTo>
                        <a:pt y="0" x="23"/>
                      </a:lnTo>
                      <a:lnTo>
                        <a:pt y="1" x="24"/>
                      </a:lnTo>
                      <a:lnTo>
                        <a:pt y="2" x="26"/>
                      </a:lnTo>
                      <a:lnTo>
                        <a:pt y="4" x="26"/>
                      </a:lnTo>
                      <a:lnTo>
                        <a:pt y="7" x="26"/>
                      </a:lnTo>
                      <a:lnTo>
                        <a:pt y="9" x="2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53" name="Shape 9153"/>
                <p:cNvSpPr/>
                <p:nvPr/>
              </p:nvSpPr>
              <p:spPr>
                <a:xfrm>
                  <a:off y="2408236" x="2649536"/>
                  <a:ext cy="36511" cx="19050"/>
                </a:xfrm>
                <a:custGeom>
                  <a:pathLst>
                    <a:path w="12" extrusionOk="0" h="23">
                      <a:moveTo>
                        <a:pt y="5" x="11"/>
                      </a:moveTo>
                      <a:lnTo>
                        <a:pt y="3" x="11"/>
                      </a:lnTo>
                      <a:lnTo>
                        <a:pt y="11" x="12"/>
                      </a:lnTo>
                      <a:lnTo>
                        <a:pt y="16" x="11"/>
                      </a:lnTo>
                      <a:lnTo>
                        <a:pt y="22" x="8"/>
                      </a:lnTo>
                      <a:lnTo>
                        <a:pt y="23" x="3"/>
                      </a:lnTo>
                      <a:lnTo>
                        <a:pt y="14" x="3"/>
                      </a:lnTo>
                      <a:lnTo>
                        <a:pt y="14" x="1"/>
                      </a:lnTo>
                      <a:lnTo>
                        <a:pt y="14" x="1"/>
                      </a:lnTo>
                      <a:lnTo>
                        <a:pt y="11" x="1"/>
                      </a:lnTo>
                      <a:lnTo>
                        <a:pt y="7" x="0"/>
                      </a:lnTo>
                      <a:lnTo>
                        <a:pt y="3" x="0"/>
                      </a:lnTo>
                      <a:lnTo>
                        <a:pt y="7" x="0"/>
                      </a:lnTo>
                      <a:lnTo>
                        <a:pt y="4" x="0"/>
                      </a:lnTo>
                      <a:lnTo>
                        <a:pt y="3" x="1"/>
                      </a:lnTo>
                      <a:lnTo>
                        <a:pt y="0" x="3"/>
                      </a:lnTo>
                      <a:lnTo>
                        <a:pt y="0" x="4"/>
                      </a:lnTo>
                      <a:lnTo>
                        <a:pt y="0" x="5"/>
                      </a:lnTo>
                      <a:lnTo>
                        <a:pt y="0" x="8"/>
                      </a:lnTo>
                      <a:lnTo>
                        <a:pt y="1" x="9"/>
                      </a:lnTo>
                      <a:lnTo>
                        <a:pt y="3" x="11"/>
                      </a:lnTo>
                      <a:lnTo>
                        <a:pt y="5" x="11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54" name="Shape 9154"/>
                <p:cNvSpPr/>
                <p:nvPr/>
              </p:nvSpPr>
              <p:spPr>
                <a:xfrm>
                  <a:off y="2389186" x="2644775"/>
                  <a:ext cy="26987" cx="22225"/>
                </a:xfrm>
                <a:custGeom>
                  <a:pathLst>
                    <a:path w="14" extrusionOk="0" h="17">
                      <a:moveTo>
                        <a:pt y="4" x="10"/>
                      </a:moveTo>
                      <a:lnTo>
                        <a:pt y="0" x="7"/>
                      </a:lnTo>
                      <a:lnTo>
                        <a:pt y="2" x="11"/>
                      </a:lnTo>
                      <a:lnTo>
                        <a:pt y="8" x="14"/>
                      </a:lnTo>
                      <a:lnTo>
                        <a:pt y="13" x="14"/>
                      </a:lnTo>
                      <a:lnTo>
                        <a:pt y="17" x="14"/>
                      </a:lnTo>
                      <a:lnTo>
                        <a:pt y="15" x="3"/>
                      </a:lnTo>
                      <a:lnTo>
                        <a:pt y="12" x="4"/>
                      </a:lnTo>
                      <a:lnTo>
                        <a:pt y="9" x="4"/>
                      </a:lnTo>
                      <a:lnTo>
                        <a:pt y="9" x="4"/>
                      </a:lnTo>
                      <a:lnTo>
                        <a:pt y="9" x="4"/>
                      </a:lnTo>
                      <a:lnTo>
                        <a:pt y="4" x="0"/>
                      </a:lnTo>
                      <a:lnTo>
                        <a:pt y="9" x="4"/>
                      </a:lnTo>
                      <a:lnTo>
                        <a:pt y="8" x="1"/>
                      </a:lnTo>
                      <a:lnTo>
                        <a:pt y="7" x="0"/>
                      </a:lnTo>
                      <a:lnTo>
                        <a:pt y="5" x="0"/>
                      </a:lnTo>
                      <a:lnTo>
                        <a:pt y="2" x="0"/>
                      </a:lnTo>
                      <a:lnTo>
                        <a:pt y="1" x="1"/>
                      </a:lnTo>
                      <a:lnTo>
                        <a:pt y="0" x="3"/>
                      </a:lnTo>
                      <a:lnTo>
                        <a:pt y="0" x="4"/>
                      </a:lnTo>
                      <a:lnTo>
                        <a:pt y="0" x="7"/>
                      </a:lnTo>
                      <a:lnTo>
                        <a:pt y="4" x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55" name="Shape 9155"/>
                <p:cNvSpPr/>
                <p:nvPr/>
              </p:nvSpPr>
              <p:spPr>
                <a:xfrm>
                  <a:off y="2371725" x="2620961"/>
                  <a:ext cy="23811" cx="39686"/>
                </a:xfrm>
                <a:custGeom>
                  <a:pathLst>
                    <a:path w="25" extrusionOk="0" h="15">
                      <a:moveTo>
                        <a:pt y="0" x="8"/>
                      </a:moveTo>
                      <a:lnTo>
                        <a:pt y="0" x="5"/>
                      </a:lnTo>
                      <a:lnTo>
                        <a:pt y="1" x="12"/>
                      </a:lnTo>
                      <a:lnTo>
                        <a:pt y="2" x="18"/>
                      </a:lnTo>
                      <a:lnTo>
                        <a:pt y="8" x="23"/>
                      </a:lnTo>
                      <a:lnTo>
                        <a:pt y="15" x="25"/>
                      </a:lnTo>
                      <a:lnTo>
                        <a:pt y="15" x="15"/>
                      </a:lnTo>
                      <a:lnTo>
                        <a:pt y="13" x="14"/>
                      </a:lnTo>
                      <a:lnTo>
                        <a:pt y="12" x="12"/>
                      </a:lnTo>
                      <a:lnTo>
                        <a:pt y="11" x="10"/>
                      </a:lnTo>
                      <a:lnTo>
                        <a:pt y="9" x="4"/>
                      </a:lnTo>
                      <a:lnTo>
                        <a:pt y="9" x="3"/>
                      </a:lnTo>
                      <a:lnTo>
                        <a:pt y="9" x="4"/>
                      </a:lnTo>
                      <a:lnTo>
                        <a:pt y="8" x="3"/>
                      </a:lnTo>
                      <a:lnTo>
                        <a:pt y="7" x="1"/>
                      </a:lnTo>
                      <a:lnTo>
                        <a:pt y="5" x="0"/>
                      </a:lnTo>
                      <a:lnTo>
                        <a:pt y="4" x="0"/>
                      </a:lnTo>
                      <a:lnTo>
                        <a:pt y="1" x="1"/>
                      </a:lnTo>
                      <a:lnTo>
                        <a:pt y="0" x="1"/>
                      </a:lnTo>
                      <a:lnTo>
                        <a:pt y="0" x="4"/>
                      </a:lnTo>
                      <a:lnTo>
                        <a:pt y="0" x="5"/>
                      </a:lnTo>
                      <a:lnTo>
                        <a:pt y="0" x="8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56" name="Shape 9156"/>
                <p:cNvSpPr/>
                <p:nvPr/>
              </p:nvSpPr>
              <p:spPr>
                <a:xfrm>
                  <a:off y="2347911" x="2605086"/>
                  <a:ext cy="38100" cx="28575"/>
                </a:xfrm>
                <a:custGeom>
                  <a:pathLst>
                    <a:path w="18" extrusionOk="0" h="24">
                      <a:moveTo>
                        <a:pt y="9" x="6"/>
                      </a:moveTo>
                      <a:lnTo>
                        <a:pt y="4" x="10"/>
                      </a:lnTo>
                      <a:lnTo>
                        <a:pt y="8" x="11"/>
                      </a:lnTo>
                      <a:lnTo>
                        <a:pt y="11" x="13"/>
                      </a:lnTo>
                      <a:lnTo>
                        <a:pt y="13" x="14"/>
                      </a:lnTo>
                      <a:lnTo>
                        <a:pt y="15" x="18"/>
                      </a:lnTo>
                      <a:lnTo>
                        <a:pt y="24" x="13"/>
                      </a:lnTo>
                      <a:lnTo>
                        <a:pt y="22" x="9"/>
                      </a:lnTo>
                      <a:lnTo>
                        <a:pt y="17" x="4"/>
                      </a:lnTo>
                      <a:lnTo>
                        <a:pt y="12" x="2"/>
                      </a:lnTo>
                      <a:lnTo>
                        <a:pt y="5" x="0"/>
                      </a:lnTo>
                      <a:lnTo>
                        <a:pt y="0" x="4"/>
                      </a:lnTo>
                      <a:lnTo>
                        <a:pt y="5" x="0"/>
                      </a:lnTo>
                      <a:lnTo>
                        <a:pt y="2" x="0"/>
                      </a:lnTo>
                      <a:lnTo>
                        <a:pt y="1" x="2"/>
                      </a:lnTo>
                      <a:lnTo>
                        <a:pt y="0" x="3"/>
                      </a:lnTo>
                      <a:lnTo>
                        <a:pt y="0" x="4"/>
                      </a:lnTo>
                      <a:lnTo>
                        <a:pt y="0" x="7"/>
                      </a:lnTo>
                      <a:lnTo>
                        <a:pt y="1" x="9"/>
                      </a:lnTo>
                      <a:lnTo>
                        <a:pt y="2" x="10"/>
                      </a:lnTo>
                      <a:lnTo>
                        <a:pt y="4" x="10"/>
                      </a:lnTo>
                      <a:lnTo>
                        <a:pt y="9" x="6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57" name="Shape 9157"/>
                <p:cNvSpPr/>
                <p:nvPr/>
              </p:nvSpPr>
              <p:spPr>
                <a:xfrm>
                  <a:off y="2330450" x="2611436"/>
                  <a:ext cy="31750" cx="103186"/>
                </a:xfrm>
                <a:custGeom>
                  <a:pathLst>
                    <a:path w="65" extrusionOk="0" h="20">
                      <a:moveTo>
                        <a:pt y="4" x="65"/>
                      </a:moveTo>
                      <a:lnTo>
                        <a:pt y="11" x="59"/>
                      </a:lnTo>
                      <a:lnTo>
                        <a:pt y="9" x="53"/>
                      </a:lnTo>
                      <a:lnTo>
                        <a:pt y="11" x="44"/>
                      </a:lnTo>
                      <a:lnTo>
                        <a:pt y="11" x="38"/>
                      </a:lnTo>
                      <a:lnTo>
                        <a:pt y="12" x="31"/>
                      </a:lnTo>
                      <a:lnTo>
                        <a:pt y="16" x="17"/>
                      </a:lnTo>
                      <a:lnTo>
                        <a:pt y="20" x="2"/>
                      </a:lnTo>
                      <a:lnTo>
                        <a:pt y="11" x="0"/>
                      </a:lnTo>
                      <a:lnTo>
                        <a:pt y="6" x="14"/>
                      </a:lnTo>
                      <a:lnTo>
                        <a:pt y="2" x="28"/>
                      </a:lnTo>
                      <a:lnTo>
                        <a:pt y="1" x="36"/>
                      </a:lnTo>
                      <a:lnTo>
                        <a:pt y="0" x="44"/>
                      </a:lnTo>
                      <a:lnTo>
                        <a:pt y="0" x="53"/>
                      </a:lnTo>
                      <a:lnTo>
                        <a:pt y="1" x="61"/>
                      </a:lnTo>
                      <a:lnTo>
                        <a:pt y="8" x="55"/>
                      </a:lnTo>
                      <a:lnTo>
                        <a:pt y="1" x="61"/>
                      </a:lnTo>
                      <a:lnTo>
                        <a:pt y="1" x="64"/>
                      </a:lnTo>
                      <a:lnTo>
                        <a:pt y="2" x="65"/>
                      </a:lnTo>
                      <a:lnTo>
                        <a:pt y="5" x="65"/>
                      </a:lnTo>
                      <a:lnTo>
                        <a:pt y="6" x="65"/>
                      </a:lnTo>
                      <a:lnTo>
                        <a:pt y="8" x="64"/>
                      </a:lnTo>
                      <a:lnTo>
                        <a:pt y="9" x="64"/>
                      </a:lnTo>
                      <a:lnTo>
                        <a:pt y="11" x="61"/>
                      </a:lnTo>
                      <a:lnTo>
                        <a:pt y="11" x="59"/>
                      </a:lnTo>
                      <a:lnTo>
                        <a:pt y="4" x="6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58" name="Shape 9158"/>
                <p:cNvSpPr/>
                <p:nvPr/>
              </p:nvSpPr>
              <p:spPr>
                <a:xfrm>
                  <a:off y="2301875" x="2633661"/>
                  <a:ext cy="41275" cx="80961"/>
                </a:xfrm>
                <a:custGeom>
                  <a:pathLst>
                    <a:path w="51" extrusionOk="0" h="26">
                      <a:moveTo>
                        <a:pt y="5" x="10"/>
                      </a:moveTo>
                      <a:lnTo>
                        <a:pt y="4" x="10"/>
                      </a:lnTo>
                      <a:lnTo>
                        <a:pt y="4" x="10"/>
                      </a:lnTo>
                      <a:lnTo>
                        <a:pt y="4" x="13"/>
                      </a:lnTo>
                      <a:lnTo>
                        <a:pt y="5" x="17"/>
                      </a:lnTo>
                      <a:lnTo>
                        <a:pt y="5" x="24"/>
                      </a:lnTo>
                      <a:lnTo>
                        <a:pt y="7" x="30"/>
                      </a:lnTo>
                      <a:lnTo>
                        <a:pt y="9" x="39"/>
                      </a:lnTo>
                      <a:lnTo>
                        <a:pt y="13" x="45"/>
                      </a:lnTo>
                      <a:lnTo>
                        <a:pt y="22" x="51"/>
                      </a:lnTo>
                      <a:lnTo>
                        <a:pt y="26" x="41"/>
                      </a:lnTo>
                      <a:lnTo>
                        <a:pt y="22" x="39"/>
                      </a:lnTo>
                      <a:lnTo>
                        <a:pt y="19" x="35"/>
                      </a:lnTo>
                      <a:lnTo>
                        <a:pt y="18" x="29"/>
                      </a:lnTo>
                      <a:lnTo>
                        <a:pt y="16" x="22"/>
                      </a:lnTo>
                      <a:lnTo>
                        <a:pt y="15" x="15"/>
                      </a:lnTo>
                      <a:lnTo>
                        <a:pt y="13" x="10"/>
                      </a:lnTo>
                      <a:lnTo>
                        <a:pt y="12" x="3"/>
                      </a:lnTo>
                      <a:lnTo>
                        <a:pt y="5" x="0"/>
                      </a:lnTo>
                      <a:lnTo>
                        <a:pt y="4" x="0"/>
                      </a:lnTo>
                      <a:lnTo>
                        <a:pt y="5" x="0"/>
                      </a:lnTo>
                      <a:lnTo>
                        <a:pt y="2" x="0"/>
                      </a:lnTo>
                      <a:lnTo>
                        <a:pt y="1" x="2"/>
                      </a:lnTo>
                      <a:lnTo>
                        <a:pt y="0" x="3"/>
                      </a:lnTo>
                      <a:lnTo>
                        <a:pt y="0" x="4"/>
                      </a:lnTo>
                      <a:lnTo>
                        <a:pt y="0" x="7"/>
                      </a:lnTo>
                      <a:lnTo>
                        <a:pt y="1" x="8"/>
                      </a:lnTo>
                      <a:lnTo>
                        <a:pt y="2" x="10"/>
                      </a:lnTo>
                      <a:lnTo>
                        <a:pt y="4" x="10"/>
                      </a:lnTo>
                      <a:lnTo>
                        <a:pt y="5" x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59" name="Shape 9159"/>
                <p:cNvSpPr/>
                <p:nvPr/>
              </p:nvSpPr>
              <p:spPr>
                <a:xfrm>
                  <a:off y="2236786" x="2592386"/>
                  <a:ext cy="73025" cx="58736"/>
                </a:xfrm>
                <a:custGeom>
                  <a:pathLst>
                    <a:path w="37" extrusionOk="0" h="46">
                      <a:moveTo>
                        <a:pt y="4" x="11"/>
                      </a:moveTo>
                      <a:lnTo>
                        <a:pt y="0" x="7"/>
                      </a:lnTo>
                      <a:lnTo>
                        <a:pt y="1" x="12"/>
                      </a:lnTo>
                      <a:lnTo>
                        <a:pt y="2" x="18"/>
                      </a:lnTo>
                      <a:lnTo>
                        <a:pt y="5" x="25"/>
                      </a:lnTo>
                      <a:lnTo>
                        <a:pt y="11" x="29"/>
                      </a:lnTo>
                      <a:lnTo>
                        <a:pt y="16" x="33"/>
                      </a:lnTo>
                      <a:lnTo>
                        <a:pt y="24" x="36"/>
                      </a:lnTo>
                      <a:lnTo>
                        <a:pt y="34" x="37"/>
                      </a:lnTo>
                      <a:lnTo>
                        <a:pt y="46" x="36"/>
                      </a:lnTo>
                      <a:lnTo>
                        <a:pt y="45" x="26"/>
                      </a:lnTo>
                      <a:lnTo>
                        <a:pt y="34" x="26"/>
                      </a:lnTo>
                      <a:lnTo>
                        <a:pt y="26" x="26"/>
                      </a:lnTo>
                      <a:lnTo>
                        <a:pt y="20" x="23"/>
                      </a:lnTo>
                      <a:lnTo>
                        <a:pt y="16" x="21"/>
                      </a:lnTo>
                      <a:lnTo>
                        <a:pt y="13" x="18"/>
                      </a:lnTo>
                      <a:lnTo>
                        <a:pt y="12" x="15"/>
                      </a:lnTo>
                      <a:lnTo>
                        <a:pt y="11" x="10"/>
                      </a:lnTo>
                      <a:lnTo>
                        <a:pt y="9" x="4"/>
                      </a:lnTo>
                      <a:lnTo>
                        <a:pt y="5" x="0"/>
                      </a:lnTo>
                      <a:lnTo>
                        <a:pt y="9" x="4"/>
                      </a:lnTo>
                      <a:lnTo>
                        <a:pt y="9" x="3"/>
                      </a:lnTo>
                      <a:lnTo>
                        <a:pt y="8" x="1"/>
                      </a:lnTo>
                      <a:lnTo>
                        <a:pt y="5" x="0"/>
                      </a:lnTo>
                      <a:lnTo>
                        <a:pt y="4" x="0"/>
                      </a:lnTo>
                      <a:lnTo>
                        <a:pt y="2" x="1"/>
                      </a:lnTo>
                      <a:lnTo>
                        <a:pt y="1" x="3"/>
                      </a:lnTo>
                      <a:lnTo>
                        <a:pt y="0" x="4"/>
                      </a:lnTo>
                      <a:lnTo>
                        <a:pt y="0" x="7"/>
                      </a:lnTo>
                      <a:lnTo>
                        <a:pt y="4" x="11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60" name="Shape 9160"/>
                <p:cNvSpPr/>
                <p:nvPr/>
              </p:nvSpPr>
              <p:spPr>
                <a:xfrm>
                  <a:off y="2211386" x="2574925"/>
                  <a:ext cy="33336" cx="34925"/>
                </a:xfrm>
                <a:custGeom>
                  <a:pathLst>
                    <a:path w="22" extrusionOk="0" h="21">
                      <a:moveTo>
                        <a:pt y="6" x="10"/>
                      </a:moveTo>
                      <a:lnTo>
                        <a:pt y="6" x="1"/>
                      </a:lnTo>
                      <a:lnTo>
                        <a:pt y="0" x="6"/>
                      </a:lnTo>
                      <a:lnTo>
                        <a:pt y="2" x="14"/>
                      </a:lnTo>
                      <a:lnTo>
                        <a:pt y="7" x="19"/>
                      </a:lnTo>
                      <a:lnTo>
                        <a:pt y="20" x="22"/>
                      </a:lnTo>
                      <a:lnTo>
                        <a:pt y="21" x="11"/>
                      </a:lnTo>
                      <a:lnTo>
                        <a:pt y="11" x="10"/>
                      </a:lnTo>
                      <a:lnTo>
                        <a:pt y="10" x="8"/>
                      </a:lnTo>
                      <a:lnTo>
                        <a:pt y="10" x="10"/>
                      </a:lnTo>
                      <a:lnTo>
                        <a:pt y="10" x="10"/>
                      </a:lnTo>
                      <a:lnTo>
                        <a:pt y="10" x="1"/>
                      </a:lnTo>
                      <a:lnTo>
                        <a:pt y="10" x="10"/>
                      </a:lnTo>
                      <a:lnTo>
                        <a:pt y="13" x="8"/>
                      </a:lnTo>
                      <a:lnTo>
                        <a:pt y="13" x="7"/>
                      </a:lnTo>
                      <a:lnTo>
                        <a:pt y="13" x="4"/>
                      </a:lnTo>
                      <a:lnTo>
                        <a:pt y="13" x="3"/>
                      </a:lnTo>
                      <a:lnTo>
                        <a:pt y="11" x="1"/>
                      </a:lnTo>
                      <a:lnTo>
                        <a:pt y="10" x="0"/>
                      </a:lnTo>
                      <a:lnTo>
                        <a:pt y="7" x="0"/>
                      </a:lnTo>
                      <a:lnTo>
                        <a:pt y="6" x="1"/>
                      </a:lnTo>
                      <a:lnTo>
                        <a:pt y="6" x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61" name="Shape 9161"/>
                <p:cNvSpPr/>
                <p:nvPr/>
              </p:nvSpPr>
              <p:spPr>
                <a:xfrm>
                  <a:off y="2184400" x="2549525"/>
                  <a:ext cy="42862" cx="41275"/>
                </a:xfrm>
                <a:custGeom>
                  <a:pathLst>
                    <a:path w="26" extrusionOk="0" h="27">
                      <a:moveTo>
                        <a:pt y="9" x="0"/>
                      </a:moveTo>
                      <a:lnTo>
                        <a:pt y="8" x="0"/>
                      </a:lnTo>
                      <a:lnTo>
                        <a:pt y="4" x="1"/>
                      </a:lnTo>
                      <a:lnTo>
                        <a:pt y="0" x="5"/>
                      </a:lnTo>
                      <a:lnTo>
                        <a:pt y="0" x="11"/>
                      </a:lnTo>
                      <a:lnTo>
                        <a:pt y="4" x="13"/>
                      </a:lnTo>
                      <a:lnTo>
                        <a:pt y="11" x="19"/>
                      </a:lnTo>
                      <a:lnTo>
                        <a:pt y="23" x="26"/>
                      </a:lnTo>
                      <a:lnTo>
                        <a:pt y="27" x="17"/>
                      </a:lnTo>
                      <a:lnTo>
                        <a:pt y="16" x="11"/>
                      </a:lnTo>
                      <a:lnTo>
                        <a:pt y="9" x="7"/>
                      </a:lnTo>
                      <a:lnTo>
                        <a:pt y="9" x="5"/>
                      </a:lnTo>
                      <a:lnTo>
                        <a:pt y="9" x="8"/>
                      </a:lnTo>
                      <a:lnTo>
                        <a:pt y="8" x="11"/>
                      </a:lnTo>
                      <a:lnTo>
                        <a:pt y="8" x="11"/>
                      </a:lnTo>
                      <a:lnTo>
                        <a:pt y="6" x="11"/>
                      </a:lnTo>
                      <a:lnTo>
                        <a:pt y="8" x="11"/>
                      </a:lnTo>
                      <a:lnTo>
                        <a:pt y="11" x="9"/>
                      </a:lnTo>
                      <a:lnTo>
                        <a:pt y="12" x="8"/>
                      </a:lnTo>
                      <a:lnTo>
                        <a:pt y="13" x="7"/>
                      </a:lnTo>
                      <a:lnTo>
                        <a:pt y="13" x="5"/>
                      </a:lnTo>
                      <a:lnTo>
                        <a:pt y="12" x="2"/>
                      </a:lnTo>
                      <a:lnTo>
                        <a:pt y="12" x="1"/>
                      </a:lnTo>
                      <a:lnTo>
                        <a:pt y="9" x="1"/>
                      </a:lnTo>
                      <a:lnTo>
                        <a:pt y="8" x="0"/>
                      </a:lnTo>
                      <a:lnTo>
                        <a:pt y="9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62" name="Shape 9162"/>
                <p:cNvSpPr/>
                <p:nvPr/>
              </p:nvSpPr>
              <p:spPr>
                <a:xfrm>
                  <a:off y="2193925" x="2544761"/>
                  <a:ext cy="22225" cx="22225"/>
                </a:xfrm>
                <a:custGeom>
                  <a:pathLst>
                    <a:path w="14" extrusionOk="0" h="14">
                      <a:moveTo>
                        <a:pt y="3" x="7"/>
                      </a:moveTo>
                      <a:lnTo>
                        <a:pt y="3" x="5"/>
                      </a:lnTo>
                      <a:lnTo>
                        <a:pt y="5" x="4"/>
                      </a:lnTo>
                      <a:lnTo>
                        <a:pt y="5" x="4"/>
                      </a:lnTo>
                      <a:lnTo>
                        <a:pt y="5" x="4"/>
                      </a:lnTo>
                      <a:lnTo>
                        <a:pt y="3" x="3"/>
                      </a:lnTo>
                      <a:lnTo>
                        <a:pt y="0" x="14"/>
                      </a:lnTo>
                      <a:lnTo>
                        <a:pt y="3" x="14"/>
                      </a:lnTo>
                      <a:lnTo>
                        <a:pt y="7" x="14"/>
                      </a:lnTo>
                      <a:lnTo>
                        <a:pt y="11" x="11"/>
                      </a:lnTo>
                      <a:lnTo>
                        <a:pt y="14" x="5"/>
                      </a:lnTo>
                      <a:lnTo>
                        <a:pt y="14" x="4"/>
                      </a:lnTo>
                      <a:lnTo>
                        <a:pt y="14" x="5"/>
                      </a:lnTo>
                      <a:lnTo>
                        <a:pt y="13" x="3"/>
                      </a:lnTo>
                      <a:lnTo>
                        <a:pt y="13" x="1"/>
                      </a:lnTo>
                      <a:lnTo>
                        <a:pt y="10" x="0"/>
                      </a:lnTo>
                      <a:lnTo>
                        <a:pt y="9" x="0"/>
                      </a:lnTo>
                      <a:lnTo>
                        <a:pt y="7" x="0"/>
                      </a:lnTo>
                      <a:lnTo>
                        <a:pt y="6" x="1"/>
                      </a:lnTo>
                      <a:lnTo>
                        <a:pt y="5" x="3"/>
                      </a:lnTo>
                      <a:lnTo>
                        <a:pt y="3" x="5"/>
                      </a:lnTo>
                      <a:lnTo>
                        <a:pt y="3" x="7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63" name="Shape 9163"/>
                <p:cNvSpPr/>
                <p:nvPr/>
              </p:nvSpPr>
              <p:spPr>
                <a:xfrm>
                  <a:off y="2146300" x="2487611"/>
                  <a:ext cy="69850" cx="68261"/>
                </a:xfrm>
                <a:custGeom>
                  <a:pathLst>
                    <a:path w="43" extrusionOk="0" h="44">
                      <a:moveTo>
                        <a:pt y="10" x="0"/>
                      </a:moveTo>
                      <a:lnTo>
                        <a:pt y="3" x="3"/>
                      </a:lnTo>
                      <a:lnTo>
                        <a:pt y="2" x="7"/>
                      </a:lnTo>
                      <a:lnTo>
                        <a:pt y="0" x="11"/>
                      </a:lnTo>
                      <a:lnTo>
                        <a:pt y="2" x="15"/>
                      </a:lnTo>
                      <a:lnTo>
                        <a:pt y="4" x="19"/>
                      </a:lnTo>
                      <a:lnTo>
                        <a:pt y="8" x="25"/>
                      </a:lnTo>
                      <a:lnTo>
                        <a:pt y="15" x="30"/>
                      </a:lnTo>
                      <a:lnTo>
                        <a:pt y="22" x="35"/>
                      </a:lnTo>
                      <a:lnTo>
                        <a:pt y="29" x="37"/>
                      </a:lnTo>
                      <a:lnTo>
                        <a:pt y="33" x="41"/>
                      </a:lnTo>
                      <a:lnTo>
                        <a:pt y="33" x="43"/>
                      </a:lnTo>
                      <a:lnTo>
                        <a:pt y="44" x="40"/>
                      </a:lnTo>
                      <a:lnTo>
                        <a:pt y="40" x="33"/>
                      </a:lnTo>
                      <a:lnTo>
                        <a:pt y="35" x="29"/>
                      </a:lnTo>
                      <a:lnTo>
                        <a:pt y="28" x="25"/>
                      </a:lnTo>
                      <a:lnTo>
                        <a:pt y="21" x="21"/>
                      </a:lnTo>
                      <a:lnTo>
                        <a:pt y="15" x="18"/>
                      </a:lnTo>
                      <a:lnTo>
                        <a:pt y="11" x="14"/>
                      </a:lnTo>
                      <a:lnTo>
                        <a:pt y="11" x="13"/>
                      </a:lnTo>
                      <a:lnTo>
                        <a:pt y="11" x="11"/>
                      </a:lnTo>
                      <a:lnTo>
                        <a:pt y="11" x="10"/>
                      </a:lnTo>
                      <a:lnTo>
                        <a:pt y="13" x="7"/>
                      </a:lnTo>
                      <a:lnTo>
                        <a:pt y="4" x="10"/>
                      </a:lnTo>
                      <a:lnTo>
                        <a:pt y="13" x="7"/>
                      </a:lnTo>
                      <a:lnTo>
                        <a:pt y="13" x="6"/>
                      </a:lnTo>
                      <a:lnTo>
                        <a:pt y="13" x="3"/>
                      </a:lnTo>
                      <a:lnTo>
                        <a:pt y="11" x="2"/>
                      </a:lnTo>
                      <a:lnTo>
                        <a:pt y="10" x="0"/>
                      </a:lnTo>
                      <a:lnTo>
                        <a:pt y="8" x="0"/>
                      </a:lnTo>
                      <a:lnTo>
                        <a:pt y="6" x="0"/>
                      </a:lnTo>
                      <a:lnTo>
                        <a:pt y="4" x="0"/>
                      </a:lnTo>
                      <a:lnTo>
                        <a:pt y="3" x="3"/>
                      </a:lnTo>
                      <a:lnTo>
                        <a:pt y="10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64" name="Shape 9164"/>
                <p:cNvSpPr/>
                <p:nvPr/>
              </p:nvSpPr>
              <p:spPr>
                <a:xfrm>
                  <a:off y="2152650" x="2482850"/>
                  <a:ext cy="31750" cx="22225"/>
                </a:xfrm>
                <a:custGeom>
                  <a:pathLst>
                    <a:path w="14" extrusionOk="0" h="20">
                      <a:moveTo>
                        <a:pt y="11" x="9"/>
                      </a:moveTo>
                      <a:lnTo>
                        <a:pt y="11" x="2"/>
                      </a:lnTo>
                      <a:lnTo>
                        <a:pt y="10" x="3"/>
                      </a:lnTo>
                      <a:lnTo>
                        <a:pt y="7" x="3"/>
                      </a:lnTo>
                      <a:lnTo>
                        <a:pt y="6" x="3"/>
                      </a:lnTo>
                      <a:lnTo>
                        <a:pt y="6" x="3"/>
                      </a:lnTo>
                      <a:lnTo>
                        <a:pt y="0" x="13"/>
                      </a:lnTo>
                      <a:lnTo>
                        <a:pt y="6" x="14"/>
                      </a:lnTo>
                      <a:lnTo>
                        <a:pt y="10" x="13"/>
                      </a:lnTo>
                      <a:lnTo>
                        <a:pt y="14" x="11"/>
                      </a:lnTo>
                      <a:lnTo>
                        <a:pt y="18" x="10"/>
                      </a:lnTo>
                      <a:lnTo>
                        <a:pt y="18" x="2"/>
                      </a:lnTo>
                      <a:lnTo>
                        <a:pt y="18" x="10"/>
                      </a:lnTo>
                      <a:lnTo>
                        <a:pt y="20" x="9"/>
                      </a:lnTo>
                      <a:lnTo>
                        <a:pt y="20" x="6"/>
                      </a:lnTo>
                      <a:lnTo>
                        <a:pt y="20" x="5"/>
                      </a:lnTo>
                      <a:lnTo>
                        <a:pt y="18" x="3"/>
                      </a:lnTo>
                      <a:lnTo>
                        <a:pt y="17" x="2"/>
                      </a:lnTo>
                      <a:lnTo>
                        <a:pt y="15" x="0"/>
                      </a:lnTo>
                      <a:lnTo>
                        <a:pt y="14" x="0"/>
                      </a:lnTo>
                      <a:lnTo>
                        <a:pt y="11" x="2"/>
                      </a:lnTo>
                      <a:lnTo>
                        <a:pt y="11" x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65" name="Shape 9165"/>
                <p:cNvSpPr/>
                <p:nvPr/>
              </p:nvSpPr>
              <p:spPr>
                <a:xfrm>
                  <a:off y="2155825" x="2465386"/>
                  <a:ext cy="34925" cx="31750"/>
                </a:xfrm>
                <a:custGeom>
                  <a:pathLst>
                    <a:path w="20" extrusionOk="0" h="22">
                      <a:moveTo>
                        <a:pt y="13" x="10"/>
                      </a:moveTo>
                      <a:lnTo>
                        <a:pt y="18" x="0"/>
                      </a:lnTo>
                      <a:lnTo>
                        <a:pt y="9" x="0"/>
                      </a:lnTo>
                      <a:lnTo>
                        <a:pt y="5" x="2"/>
                      </a:lnTo>
                      <a:lnTo>
                        <a:pt y="0" x="5"/>
                      </a:lnTo>
                      <a:lnTo>
                        <a:pt y="1" x="11"/>
                      </a:lnTo>
                      <a:lnTo>
                        <a:pt y="5" x="17"/>
                      </a:lnTo>
                      <a:lnTo>
                        <a:pt y="9" x="20"/>
                      </a:lnTo>
                      <a:lnTo>
                        <a:pt y="16" x="13"/>
                      </a:lnTo>
                      <a:lnTo>
                        <a:pt y="12" x="9"/>
                      </a:lnTo>
                      <a:lnTo>
                        <a:pt y="9" x="6"/>
                      </a:lnTo>
                      <a:lnTo>
                        <a:pt y="9" x="10"/>
                      </a:lnTo>
                      <a:lnTo>
                        <a:pt y="8" x="11"/>
                      </a:lnTo>
                      <a:lnTo>
                        <a:pt y="11" x="10"/>
                      </a:lnTo>
                      <a:lnTo>
                        <a:pt y="16" x="11"/>
                      </a:lnTo>
                      <a:lnTo>
                        <a:pt y="20" x="2"/>
                      </a:lnTo>
                      <a:lnTo>
                        <a:pt y="16" x="11"/>
                      </a:lnTo>
                      <a:lnTo>
                        <a:pt y="19" x="10"/>
                      </a:lnTo>
                      <a:lnTo>
                        <a:pt y="20" x="10"/>
                      </a:lnTo>
                      <a:lnTo>
                        <a:pt y="22" x="7"/>
                      </a:lnTo>
                      <a:lnTo>
                        <a:pt y="22" x="6"/>
                      </a:lnTo>
                      <a:lnTo>
                        <a:pt y="22" x="5"/>
                      </a:lnTo>
                      <a:lnTo>
                        <a:pt y="22" x="3"/>
                      </a:lnTo>
                      <a:lnTo>
                        <a:pt y="20" x="2"/>
                      </a:lnTo>
                      <a:lnTo>
                        <a:pt y="18" x="0"/>
                      </a:lnTo>
                      <a:lnTo>
                        <a:pt y="13" x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66" name="Shape 9166"/>
                <p:cNvSpPr/>
                <p:nvPr/>
              </p:nvSpPr>
              <p:spPr>
                <a:xfrm>
                  <a:off y="2144711" x="2424111"/>
                  <a:ext cy="42862" cx="57150"/>
                </a:xfrm>
                <a:custGeom>
                  <a:pathLst>
                    <a:path w="36" extrusionOk="0" h="27">
                      <a:moveTo>
                        <a:pt y="5" x="0"/>
                      </a:moveTo>
                      <a:lnTo>
                        <a:pt y="0" x="3"/>
                      </a:lnTo>
                      <a:lnTo>
                        <a:pt y="0" x="10"/>
                      </a:lnTo>
                      <a:lnTo>
                        <a:pt y="1" x="17"/>
                      </a:lnTo>
                      <a:lnTo>
                        <a:pt y="8" x="25"/>
                      </a:lnTo>
                      <a:lnTo>
                        <a:pt y="20" x="36"/>
                      </a:lnTo>
                      <a:lnTo>
                        <a:pt y="27" x="28"/>
                      </a:lnTo>
                      <a:lnTo>
                        <a:pt y="15" x="18"/>
                      </a:lnTo>
                      <a:lnTo>
                        <a:pt y="11" x="11"/>
                      </a:lnTo>
                      <a:lnTo>
                        <a:pt y="9" x="9"/>
                      </a:lnTo>
                      <a:lnTo>
                        <a:pt y="9" x="7"/>
                      </a:lnTo>
                      <a:lnTo>
                        <a:pt y="5" x="10"/>
                      </a:lnTo>
                      <a:lnTo>
                        <a:pt y="9" x="7"/>
                      </a:lnTo>
                      <a:lnTo>
                        <a:pt y="11" x="6"/>
                      </a:lnTo>
                      <a:lnTo>
                        <a:pt y="9" x="3"/>
                      </a:lnTo>
                      <a:lnTo>
                        <a:pt y="9" x="2"/>
                      </a:lnTo>
                      <a:lnTo>
                        <a:pt y="7" x="0"/>
                      </a:lnTo>
                      <a:lnTo>
                        <a:pt y="5" x="0"/>
                      </a:lnTo>
                      <a:lnTo>
                        <a:pt y="4" x="0"/>
                      </a:lnTo>
                      <a:lnTo>
                        <a:pt y="1" x="2"/>
                      </a:lnTo>
                      <a:lnTo>
                        <a:pt y="0" x="3"/>
                      </a:lnTo>
                      <a:lnTo>
                        <a:pt y="5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67" name="Shape 9167"/>
                <p:cNvSpPr/>
                <p:nvPr/>
              </p:nvSpPr>
              <p:spPr>
                <a:xfrm>
                  <a:off y="2303461" x="2586036"/>
                  <a:ext cy="57150" cx="122237"/>
                </a:xfrm>
                <a:custGeom>
                  <a:pathLst>
                    <a:path w="77" extrusionOk="0" h="36">
                      <a:moveTo>
                        <a:pt y="0" x="29"/>
                      </a:moveTo>
                      <a:lnTo>
                        <a:pt y="1" x="32"/>
                      </a:lnTo>
                      <a:lnTo>
                        <a:pt y="4" x="36"/>
                      </a:lnTo>
                      <a:lnTo>
                        <a:pt y="7" x="37"/>
                      </a:lnTo>
                      <a:lnTo>
                        <a:pt y="8" x="41"/>
                      </a:lnTo>
                      <a:lnTo>
                        <a:pt y="8" x="47"/>
                      </a:lnTo>
                      <a:lnTo>
                        <a:pt y="10" x="54"/>
                      </a:lnTo>
                      <a:lnTo>
                        <a:pt y="11" x="60"/>
                      </a:lnTo>
                      <a:lnTo>
                        <a:pt y="12" x="67"/>
                      </a:lnTo>
                      <a:lnTo>
                        <a:pt y="15" x="70"/>
                      </a:lnTo>
                      <a:lnTo>
                        <a:pt y="17" x="73"/>
                      </a:lnTo>
                      <a:lnTo>
                        <a:pt y="19" x="74"/>
                      </a:lnTo>
                      <a:lnTo>
                        <a:pt y="23" x="77"/>
                      </a:lnTo>
                      <a:lnTo>
                        <a:pt y="22" x="67"/>
                      </a:lnTo>
                      <a:lnTo>
                        <a:pt y="22" x="59"/>
                      </a:lnTo>
                      <a:lnTo>
                        <a:pt y="23" x="48"/>
                      </a:lnTo>
                      <a:lnTo>
                        <a:pt y="26" x="38"/>
                      </a:lnTo>
                      <a:lnTo>
                        <a:pt y="32" x="18"/>
                      </a:lnTo>
                      <a:lnTo>
                        <a:pt y="36" x="0"/>
                      </a:lnTo>
                      <a:lnTo>
                        <a:pt y="30" x="5"/>
                      </a:lnTo>
                      <a:lnTo>
                        <a:pt y="22" x="10"/>
                      </a:lnTo>
                      <a:lnTo>
                        <a:pt y="18" x="12"/>
                      </a:lnTo>
                      <a:lnTo>
                        <a:pt y="15" x="15"/>
                      </a:lnTo>
                      <a:lnTo>
                        <a:pt y="14" x="18"/>
                      </a:lnTo>
                      <a:lnTo>
                        <a:pt y="12" x="21"/>
                      </a:lnTo>
                      <a:lnTo>
                        <a:pt y="7" x="25"/>
                      </a:lnTo>
                      <a:lnTo>
                        <a:pt y="0" x="29"/>
                      </a:lnTo>
                      <a:close/>
                    </a:path>
                  </a:pathLst>
                </a:custGeom>
                <a:solidFill>
                  <a:srgbClr val="FFF500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68" name="Shape 9168"/>
                <p:cNvSpPr/>
                <p:nvPr/>
              </p:nvSpPr>
              <p:spPr>
                <a:xfrm>
                  <a:off y="2295525" x="2628900"/>
                  <a:ext cy="20637" cx="20637"/>
                </a:xfrm>
                <a:custGeom>
                  <a:pathLst>
                    <a:path w="13" extrusionOk="0" h="13">
                      <a:moveTo>
                        <a:pt y="9" x="3"/>
                      </a:moveTo>
                      <a:lnTo>
                        <a:pt y="13" x="5"/>
                      </a:lnTo>
                      <a:lnTo>
                        <a:pt y="11" x="2"/>
                      </a:lnTo>
                      <a:lnTo>
                        <a:pt y="9" x="0"/>
                      </a:lnTo>
                      <a:lnTo>
                        <a:pt y="0" x="5"/>
                      </a:lnTo>
                      <a:lnTo>
                        <a:pt y="2" x="7"/>
                      </a:lnTo>
                      <a:lnTo>
                        <a:pt y="4" x="11"/>
                      </a:lnTo>
                      <a:lnTo>
                        <a:pt y="8" x="13"/>
                      </a:lnTo>
                      <a:lnTo>
                        <a:pt y="4" x="11"/>
                      </a:lnTo>
                      <a:lnTo>
                        <a:pt y="6" x="13"/>
                      </a:lnTo>
                      <a:lnTo>
                        <a:pt y="8" x="13"/>
                      </a:lnTo>
                      <a:lnTo>
                        <a:pt y="9" x="13"/>
                      </a:lnTo>
                      <a:lnTo>
                        <a:pt y="12" x="13"/>
                      </a:lnTo>
                      <a:lnTo>
                        <a:pt y="13" x="11"/>
                      </a:lnTo>
                      <a:lnTo>
                        <a:pt y="13" x="9"/>
                      </a:lnTo>
                      <a:lnTo>
                        <a:pt y="13" x="7"/>
                      </a:lnTo>
                      <a:lnTo>
                        <a:pt y="13" x="5"/>
                      </a:lnTo>
                      <a:lnTo>
                        <a:pt y="9" x="3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69" name="Shape 9169"/>
                <p:cNvSpPr/>
                <p:nvPr/>
              </p:nvSpPr>
              <p:spPr>
                <a:xfrm>
                  <a:off y="2308225" x="2633661"/>
                  <a:ext cy="39686" cx="80961"/>
                </a:xfrm>
                <a:custGeom>
                  <a:pathLst>
                    <a:path w="51" extrusionOk="0" h="25">
                      <a:moveTo>
                        <a:pt y="15" x="48"/>
                      </a:moveTo>
                      <a:lnTo>
                        <a:pt y="22" x="41"/>
                      </a:lnTo>
                      <a:lnTo>
                        <a:pt y="19" x="40"/>
                      </a:lnTo>
                      <a:lnTo>
                        <a:pt y="18" x="39"/>
                      </a:lnTo>
                      <a:lnTo>
                        <a:pt y="16" x="37"/>
                      </a:lnTo>
                      <a:lnTo>
                        <a:pt y="15" x="35"/>
                      </a:lnTo>
                      <a:lnTo>
                        <a:pt y="12" x="29"/>
                      </a:lnTo>
                      <a:lnTo>
                        <a:pt y="12" x="22"/>
                      </a:lnTo>
                      <a:lnTo>
                        <a:pt y="11" x="15"/>
                      </a:lnTo>
                      <a:lnTo>
                        <a:pt y="9" x="10"/>
                      </a:lnTo>
                      <a:lnTo>
                        <a:pt y="8" x="3"/>
                      </a:lnTo>
                      <a:lnTo>
                        <a:pt y="1" x="0"/>
                      </a:lnTo>
                      <a:lnTo>
                        <a:pt y="0" x="10"/>
                      </a:lnTo>
                      <a:lnTo>
                        <a:pt y="0" x="10"/>
                      </a:lnTo>
                      <a:lnTo>
                        <a:pt y="0" x="13"/>
                      </a:lnTo>
                      <a:lnTo>
                        <a:pt y="1" x="17"/>
                      </a:lnTo>
                      <a:lnTo>
                        <a:pt y="1" x="24"/>
                      </a:lnTo>
                      <a:lnTo>
                        <a:pt y="3" x="32"/>
                      </a:lnTo>
                      <a:lnTo>
                        <a:pt y="5" x="39"/>
                      </a:lnTo>
                      <a:lnTo>
                        <a:pt y="8" x="43"/>
                      </a:lnTo>
                      <a:lnTo>
                        <a:pt y="11" x="45"/>
                      </a:lnTo>
                      <a:lnTo>
                        <a:pt y="14" x="48"/>
                      </a:lnTo>
                      <a:lnTo>
                        <a:pt y="18" x="51"/>
                      </a:lnTo>
                      <a:lnTo>
                        <a:pt y="25" x="44"/>
                      </a:lnTo>
                      <a:lnTo>
                        <a:pt y="18" x="51"/>
                      </a:lnTo>
                      <a:lnTo>
                        <a:pt y="20" x="51"/>
                      </a:lnTo>
                      <a:lnTo>
                        <a:pt y="22" x="51"/>
                      </a:lnTo>
                      <a:lnTo>
                        <a:pt y="23" x="50"/>
                      </a:lnTo>
                      <a:lnTo>
                        <a:pt y="25" x="48"/>
                      </a:lnTo>
                      <a:lnTo>
                        <a:pt y="25" x="45"/>
                      </a:lnTo>
                      <a:lnTo>
                        <a:pt y="25" x="44"/>
                      </a:lnTo>
                      <a:lnTo>
                        <a:pt y="23" x="43"/>
                      </a:lnTo>
                      <a:lnTo>
                        <a:pt y="22" x="41"/>
                      </a:lnTo>
                      <a:lnTo>
                        <a:pt y="15" x="48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70" name="Shape 9170"/>
                <p:cNvSpPr/>
                <p:nvPr/>
              </p:nvSpPr>
              <p:spPr>
                <a:xfrm>
                  <a:off y="2330450" x="2576511"/>
                  <a:ext cy="36511" cx="133350"/>
                </a:xfrm>
                <a:custGeom>
                  <a:pathLst>
                    <a:path w="84" extrusionOk="0" h="23">
                      <a:moveTo>
                        <a:pt y="23" x="9"/>
                      </a:moveTo>
                      <a:lnTo>
                        <a:pt y="13" x="6"/>
                      </a:lnTo>
                      <a:lnTo>
                        <a:pt y="11" x="22"/>
                      </a:lnTo>
                      <a:lnTo>
                        <a:pt y="5" x="43"/>
                      </a:lnTo>
                      <a:lnTo>
                        <a:pt y="2" x="54"/>
                      </a:lnTo>
                      <a:lnTo>
                        <a:pt y="0" x="64"/>
                      </a:lnTo>
                      <a:lnTo>
                        <a:pt y="0" x="75"/>
                      </a:lnTo>
                      <a:lnTo>
                        <a:pt y="1" x="84"/>
                      </a:lnTo>
                      <a:lnTo>
                        <a:pt y="11" x="80"/>
                      </a:lnTo>
                      <a:lnTo>
                        <a:pt y="9" x="73"/>
                      </a:lnTo>
                      <a:lnTo>
                        <a:pt y="11" x="65"/>
                      </a:lnTo>
                      <a:lnTo>
                        <a:pt y="12" x="55"/>
                      </a:lnTo>
                      <a:lnTo>
                        <a:pt y="15" x="46"/>
                      </a:lnTo>
                      <a:lnTo>
                        <a:pt y="20" x="25"/>
                      </a:lnTo>
                      <a:lnTo>
                        <a:pt y="23" x="6"/>
                      </a:lnTo>
                      <a:lnTo>
                        <a:pt y="15" x="3"/>
                      </a:lnTo>
                      <a:lnTo>
                        <a:pt y="23" x="6"/>
                      </a:lnTo>
                      <a:lnTo>
                        <a:pt y="23" x="5"/>
                      </a:lnTo>
                      <a:lnTo>
                        <a:pt y="22" x="2"/>
                      </a:lnTo>
                      <a:lnTo>
                        <a:pt y="20" x="2"/>
                      </a:lnTo>
                      <a:lnTo>
                        <a:pt y="19" x="0"/>
                      </a:lnTo>
                      <a:lnTo>
                        <a:pt y="16" x="2"/>
                      </a:lnTo>
                      <a:lnTo>
                        <a:pt y="15" x="2"/>
                      </a:lnTo>
                      <a:lnTo>
                        <a:pt y="13" x="3"/>
                      </a:lnTo>
                      <a:lnTo>
                        <a:pt y="13" x="6"/>
                      </a:lnTo>
                      <a:lnTo>
                        <a:pt y="23" x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71" name="Shape 9171"/>
                <p:cNvSpPr/>
                <p:nvPr/>
              </p:nvSpPr>
              <p:spPr>
                <a:xfrm>
                  <a:off y="2316161" x="2581275"/>
                  <a:ext cy="50800" cx="46036"/>
                </a:xfrm>
                <a:custGeom>
                  <a:pathLst>
                    <a:path w="29" extrusionOk="0" h="32">
                      <a:moveTo>
                        <a:pt y="10" x="26"/>
                      </a:moveTo>
                      <a:lnTo>
                        <a:pt y="10" x="24"/>
                      </a:lnTo>
                      <a:lnTo>
                        <a:pt y="10" x="22"/>
                      </a:lnTo>
                      <a:lnTo>
                        <a:pt y="11" x="21"/>
                      </a:lnTo>
                      <a:lnTo>
                        <a:pt y="14" x="19"/>
                      </a:lnTo>
                      <a:lnTo>
                        <a:pt y="17" x="17"/>
                      </a:lnTo>
                      <a:lnTo>
                        <a:pt y="25" x="13"/>
                      </a:lnTo>
                      <a:lnTo>
                        <a:pt y="32" x="6"/>
                      </a:lnTo>
                      <a:lnTo>
                        <a:pt y="24" x="0"/>
                      </a:lnTo>
                      <a:lnTo>
                        <a:pt y="18" x="4"/>
                      </a:lnTo>
                      <a:lnTo>
                        <a:pt y="11" x="8"/>
                      </a:lnTo>
                      <a:lnTo>
                        <a:pt y="7" x="11"/>
                      </a:lnTo>
                      <a:lnTo>
                        <a:pt y="3" x="14"/>
                      </a:lnTo>
                      <a:lnTo>
                        <a:pt y="0" x="18"/>
                      </a:lnTo>
                      <a:lnTo>
                        <a:pt y="0" x="24"/>
                      </a:lnTo>
                      <a:lnTo>
                        <a:pt y="0" x="21"/>
                      </a:lnTo>
                      <a:lnTo>
                        <a:pt y="0" x="24"/>
                      </a:lnTo>
                      <a:lnTo>
                        <a:pt y="0" x="26"/>
                      </a:lnTo>
                      <a:lnTo>
                        <a:pt y="2" x="28"/>
                      </a:lnTo>
                      <a:lnTo>
                        <a:pt y="3" x="29"/>
                      </a:lnTo>
                      <a:lnTo>
                        <a:pt y="6" x="29"/>
                      </a:lnTo>
                      <a:lnTo>
                        <a:pt y="7" x="28"/>
                      </a:lnTo>
                      <a:lnTo>
                        <a:pt y="9" x="28"/>
                      </a:lnTo>
                      <a:lnTo>
                        <a:pt y="10" x="25"/>
                      </a:lnTo>
                      <a:lnTo>
                        <a:pt y="10" x="24"/>
                      </a:lnTo>
                      <a:lnTo>
                        <a:pt y="10" x="26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72" name="Shape 9172"/>
                <p:cNvSpPr/>
                <p:nvPr/>
              </p:nvSpPr>
              <p:spPr>
                <a:xfrm>
                  <a:off y="2295525" x="2614611"/>
                  <a:ext cy="36511" cx="25400"/>
                </a:xfrm>
                <a:custGeom>
                  <a:pathLst>
                    <a:path w="16" extrusionOk="0" h="23">
                      <a:moveTo>
                        <a:pt y="9" x="9"/>
                      </a:moveTo>
                      <a:lnTo>
                        <a:pt y="9" x="14"/>
                      </a:lnTo>
                      <a:lnTo>
                        <a:pt y="15" x="11"/>
                      </a:lnTo>
                      <a:lnTo>
                        <a:pt y="23" x="5"/>
                      </a:lnTo>
                      <a:lnTo>
                        <a:pt y="13" x="0"/>
                      </a:lnTo>
                      <a:lnTo>
                        <a:pt y="9" x="3"/>
                      </a:lnTo>
                      <a:lnTo>
                        <a:pt y="0" x="8"/>
                      </a:lnTo>
                      <a:lnTo>
                        <a:pt y="0" x="14"/>
                      </a:lnTo>
                      <a:lnTo>
                        <a:pt y="0" x="8"/>
                      </a:lnTo>
                      <a:lnTo>
                        <a:pt y="0" x="11"/>
                      </a:lnTo>
                      <a:lnTo>
                        <a:pt y="0" x="12"/>
                      </a:lnTo>
                      <a:lnTo>
                        <a:pt y="1" x="14"/>
                      </a:lnTo>
                      <a:lnTo>
                        <a:pt y="2" x="15"/>
                      </a:lnTo>
                      <a:lnTo>
                        <a:pt y="4" x="16"/>
                      </a:lnTo>
                      <a:lnTo>
                        <a:pt y="5" x="16"/>
                      </a:lnTo>
                      <a:lnTo>
                        <a:pt y="8" x="15"/>
                      </a:lnTo>
                      <a:lnTo>
                        <a:pt y="9" x="14"/>
                      </a:lnTo>
                      <a:lnTo>
                        <a:pt y="9" x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73" name="Shape 9173"/>
                <p:cNvSpPr/>
                <p:nvPr/>
              </p:nvSpPr>
              <p:spPr>
                <a:xfrm>
                  <a:off y="2316161" x="2424111"/>
                  <a:ext cy="55561" cx="52386"/>
                </a:xfrm>
                <a:custGeom>
                  <a:pathLst>
                    <a:path w="33" extrusionOk="0" h="35">
                      <a:moveTo>
                        <a:pt y="6" x="24"/>
                      </a:moveTo>
                      <a:lnTo>
                        <a:pt y="10" x="24"/>
                      </a:lnTo>
                      <a:lnTo>
                        <a:pt y="13" x="25"/>
                      </a:lnTo>
                      <a:lnTo>
                        <a:pt y="15" x="28"/>
                      </a:lnTo>
                      <a:lnTo>
                        <a:pt y="18" x="31"/>
                      </a:lnTo>
                      <a:lnTo>
                        <a:pt y="21" x="29"/>
                      </a:lnTo>
                      <a:lnTo>
                        <a:pt y="22" x="31"/>
                      </a:lnTo>
                      <a:lnTo>
                        <a:pt y="25" x="32"/>
                      </a:lnTo>
                      <a:lnTo>
                        <a:pt y="26" x="33"/>
                      </a:lnTo>
                      <a:lnTo>
                        <a:pt y="28" x="32"/>
                      </a:lnTo>
                      <a:lnTo>
                        <a:pt y="28" x="31"/>
                      </a:lnTo>
                      <a:lnTo>
                        <a:pt y="29" x="29"/>
                      </a:lnTo>
                      <a:lnTo>
                        <a:pt y="33" x="28"/>
                      </a:lnTo>
                      <a:lnTo>
                        <a:pt y="35" x="25"/>
                      </a:lnTo>
                      <a:lnTo>
                        <a:pt y="35" x="22"/>
                      </a:lnTo>
                      <a:lnTo>
                        <a:pt y="35" x="20"/>
                      </a:lnTo>
                      <a:lnTo>
                        <a:pt y="33" x="16"/>
                      </a:lnTo>
                      <a:lnTo>
                        <a:pt y="33" x="11"/>
                      </a:lnTo>
                      <a:lnTo>
                        <a:pt y="31" x="7"/>
                      </a:lnTo>
                      <a:lnTo>
                        <a:pt y="28" x="5"/>
                      </a:lnTo>
                      <a:lnTo>
                        <a:pt y="24" x="2"/>
                      </a:lnTo>
                      <a:lnTo>
                        <a:pt y="20" x="0"/>
                      </a:lnTo>
                      <a:lnTo>
                        <a:pt y="14" x="0"/>
                      </a:lnTo>
                      <a:lnTo>
                        <a:pt y="10" x="2"/>
                      </a:lnTo>
                      <a:lnTo>
                        <a:pt y="6" x="5"/>
                      </a:lnTo>
                      <a:lnTo>
                        <a:pt y="6" x="9"/>
                      </a:lnTo>
                      <a:lnTo>
                        <a:pt y="4" x="11"/>
                      </a:lnTo>
                      <a:lnTo>
                        <a:pt y="3" x="14"/>
                      </a:lnTo>
                      <a:lnTo>
                        <a:pt y="2" x="16"/>
                      </a:lnTo>
                      <a:lnTo>
                        <a:pt y="0" x="17"/>
                      </a:lnTo>
                      <a:lnTo>
                        <a:pt y="0" x="18"/>
                      </a:lnTo>
                      <a:lnTo>
                        <a:pt y="2" x="21"/>
                      </a:lnTo>
                      <a:lnTo>
                        <a:pt y="6" x="2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74" name="Shape 9174"/>
                <p:cNvSpPr/>
                <p:nvPr/>
              </p:nvSpPr>
              <p:spPr>
                <a:xfrm>
                  <a:off y="2322511" x="2452686"/>
                  <a:ext cy="28575" cx="28575"/>
                </a:xfrm>
                <a:custGeom>
                  <a:pathLst>
                    <a:path w="18" extrusionOk="0" h="18">
                      <a:moveTo>
                        <a:pt y="11" x="7"/>
                      </a:moveTo>
                      <a:lnTo>
                        <a:pt y="17" x="8"/>
                      </a:lnTo>
                      <a:lnTo>
                        <a:pt y="16" x="6"/>
                      </a:lnTo>
                      <a:lnTo>
                        <a:pt y="11" x="3"/>
                      </a:lnTo>
                      <a:lnTo>
                        <a:pt y="6" x="0"/>
                      </a:lnTo>
                      <a:lnTo>
                        <a:pt y="0" x="2"/>
                      </a:lnTo>
                      <a:lnTo>
                        <a:pt y="3" x="11"/>
                      </a:lnTo>
                      <a:lnTo>
                        <a:pt y="5" x="11"/>
                      </a:lnTo>
                      <a:lnTo>
                        <a:pt y="6" x="11"/>
                      </a:lnTo>
                      <a:lnTo>
                        <a:pt y="7" x="13"/>
                      </a:lnTo>
                      <a:lnTo>
                        <a:pt y="10" x="15"/>
                      </a:lnTo>
                      <a:lnTo>
                        <a:pt y="16" x="17"/>
                      </a:lnTo>
                      <a:lnTo>
                        <a:pt y="10" x="15"/>
                      </a:lnTo>
                      <a:lnTo>
                        <a:pt y="11" x="17"/>
                      </a:lnTo>
                      <a:lnTo>
                        <a:pt y="14" x="18"/>
                      </a:lnTo>
                      <a:lnTo>
                        <a:pt y="16" x="17"/>
                      </a:lnTo>
                      <a:lnTo>
                        <a:pt y="17" x="17"/>
                      </a:lnTo>
                      <a:lnTo>
                        <a:pt y="18" x="14"/>
                      </a:lnTo>
                      <a:lnTo>
                        <a:pt y="18" x="13"/>
                      </a:lnTo>
                      <a:lnTo>
                        <a:pt y="18" x="11"/>
                      </a:lnTo>
                      <a:lnTo>
                        <a:pt y="17" x="8"/>
                      </a:lnTo>
                      <a:lnTo>
                        <a:pt y="11" x="7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75" name="Shape 9175"/>
                <p:cNvSpPr/>
                <p:nvPr/>
              </p:nvSpPr>
              <p:spPr>
                <a:xfrm>
                  <a:off y="2339975" x="2463800"/>
                  <a:ext cy="26987" cx="22225"/>
                </a:xfrm>
                <a:custGeom>
                  <a:pathLst>
                    <a:path w="14" extrusionOk="0" h="17">
                      <a:moveTo>
                        <a:pt y="9" x="4"/>
                      </a:moveTo>
                      <a:lnTo>
                        <a:pt y="16" x="4"/>
                      </a:lnTo>
                      <a:lnTo>
                        <a:pt y="13" x="3"/>
                      </a:lnTo>
                      <a:lnTo>
                        <a:pt y="10" x="0"/>
                      </a:lnTo>
                      <a:lnTo>
                        <a:pt y="5" x="0"/>
                      </a:lnTo>
                      <a:lnTo>
                        <a:pt y="0" x="0"/>
                      </a:lnTo>
                      <a:lnTo>
                        <a:pt y="5" x="10"/>
                      </a:lnTo>
                      <a:lnTo>
                        <a:pt y="6" x="10"/>
                      </a:lnTo>
                      <a:lnTo>
                        <a:pt y="6" x="10"/>
                      </a:lnTo>
                      <a:lnTo>
                        <a:pt y="7" x="11"/>
                      </a:lnTo>
                      <a:lnTo>
                        <a:pt y="9" x="12"/>
                      </a:lnTo>
                      <a:lnTo>
                        <a:pt y="16" x="12"/>
                      </a:lnTo>
                      <a:lnTo>
                        <a:pt y="9" x="12"/>
                      </a:lnTo>
                      <a:lnTo>
                        <a:pt y="11" x="14"/>
                      </a:lnTo>
                      <a:lnTo>
                        <a:pt y="13" x="14"/>
                      </a:lnTo>
                      <a:lnTo>
                        <a:pt y="14" x="12"/>
                      </a:lnTo>
                      <a:lnTo>
                        <a:pt y="16" x="11"/>
                      </a:lnTo>
                      <a:lnTo>
                        <a:pt y="17" x="10"/>
                      </a:lnTo>
                      <a:lnTo>
                        <a:pt y="17" x="8"/>
                      </a:lnTo>
                      <a:lnTo>
                        <a:pt y="17" x="6"/>
                      </a:lnTo>
                      <a:lnTo>
                        <a:pt y="16" x="4"/>
                      </a:lnTo>
                      <a:lnTo>
                        <a:pt y="9" x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76" name="Shape 9176"/>
                <p:cNvSpPr/>
                <p:nvPr/>
              </p:nvSpPr>
              <p:spPr>
                <a:xfrm>
                  <a:off y="2354261" x="2462211"/>
                  <a:ext cy="23811" cx="20637"/>
                </a:xfrm>
                <a:custGeom>
                  <a:pathLst>
                    <a:path w="13" extrusionOk="0" h="15">
                      <a:moveTo>
                        <a:pt y="5" x="2"/>
                      </a:moveTo>
                      <a:lnTo>
                        <a:pt y="9" x="0"/>
                      </a:lnTo>
                      <a:lnTo>
                        <a:pt y="4" x="0"/>
                      </a:lnTo>
                      <a:lnTo>
                        <a:pt y="0" x="4"/>
                      </a:lnTo>
                      <a:lnTo>
                        <a:pt y="0" x="5"/>
                      </a:lnTo>
                      <a:lnTo>
                        <a:pt y="0" x="5"/>
                      </a:lnTo>
                      <a:lnTo>
                        <a:pt y="7" x="13"/>
                      </a:lnTo>
                      <a:lnTo>
                        <a:pt y="8" x="9"/>
                      </a:lnTo>
                      <a:lnTo>
                        <a:pt y="8" x="9"/>
                      </a:lnTo>
                      <a:lnTo>
                        <a:pt y="8" x="9"/>
                      </a:lnTo>
                      <a:lnTo>
                        <a:pt y="9" x="9"/>
                      </a:lnTo>
                      <a:lnTo>
                        <a:pt y="13" x="7"/>
                      </a:lnTo>
                      <a:lnTo>
                        <a:pt y="9" x="9"/>
                      </a:lnTo>
                      <a:lnTo>
                        <a:pt y="11" x="9"/>
                      </a:lnTo>
                      <a:lnTo>
                        <a:pt y="13" x="8"/>
                      </a:lnTo>
                      <a:lnTo>
                        <a:pt y="13" x="7"/>
                      </a:lnTo>
                      <a:lnTo>
                        <a:pt y="15" x="4"/>
                      </a:lnTo>
                      <a:lnTo>
                        <a:pt y="13" x="2"/>
                      </a:lnTo>
                      <a:lnTo>
                        <a:pt y="13" x="1"/>
                      </a:lnTo>
                      <a:lnTo>
                        <a:pt y="11" x="0"/>
                      </a:lnTo>
                      <a:lnTo>
                        <a:pt y="9" x="0"/>
                      </a:lnTo>
                      <a:lnTo>
                        <a:pt y="5" x="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77" name="Shape 9177"/>
                <p:cNvSpPr/>
                <p:nvPr/>
              </p:nvSpPr>
              <p:spPr>
                <a:xfrm>
                  <a:off y="2362200" x="2439986"/>
                  <a:ext cy="17461" cx="33336"/>
                </a:xfrm>
                <a:custGeom>
                  <a:pathLst>
                    <a:path w="21" extrusionOk="0" h="11">
                      <a:moveTo>
                        <a:pt y="0" x="6"/>
                      </a:moveTo>
                      <a:lnTo>
                        <a:pt y="0" x="7"/>
                      </a:lnTo>
                      <a:lnTo>
                        <a:pt y="0" x="11"/>
                      </a:lnTo>
                      <a:lnTo>
                        <a:pt y="0" x="12"/>
                      </a:lnTo>
                      <a:lnTo>
                        <a:pt y="0" x="14"/>
                      </a:lnTo>
                      <a:lnTo>
                        <a:pt y="0" x="16"/>
                      </a:lnTo>
                      <a:lnTo>
                        <a:pt y="8" x="21"/>
                      </a:lnTo>
                      <a:lnTo>
                        <a:pt y="10" x="16"/>
                      </a:lnTo>
                      <a:lnTo>
                        <a:pt y="11" x="12"/>
                      </a:lnTo>
                      <a:lnTo>
                        <a:pt y="10" x="8"/>
                      </a:lnTo>
                      <a:lnTo>
                        <a:pt y="10" x="6"/>
                      </a:lnTo>
                      <a:lnTo>
                        <a:pt y="10" x="6"/>
                      </a:lnTo>
                      <a:lnTo>
                        <a:pt y="10" x="6"/>
                      </a:lnTo>
                      <a:lnTo>
                        <a:pt y="10" x="3"/>
                      </a:lnTo>
                      <a:lnTo>
                        <a:pt y="8" x="1"/>
                      </a:lnTo>
                      <a:lnTo>
                        <a:pt y="6" x="1"/>
                      </a:lnTo>
                      <a:lnTo>
                        <a:pt y="4" x="0"/>
                      </a:lnTo>
                      <a:lnTo>
                        <a:pt y="3" x="1"/>
                      </a:lnTo>
                      <a:lnTo>
                        <a:pt y="2" x="3"/>
                      </a:lnTo>
                      <a:lnTo>
                        <a:pt y="0" x="4"/>
                      </a:lnTo>
                      <a:lnTo>
                        <a:pt y="0" x="7"/>
                      </a:lnTo>
                      <a:lnTo>
                        <a:pt y="0" x="6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78" name="Shape 9178"/>
                <p:cNvSpPr/>
                <p:nvPr/>
              </p:nvSpPr>
              <p:spPr>
                <a:xfrm>
                  <a:off y="2316161" x="2417761"/>
                  <a:ext cy="61912" cx="31750"/>
                </a:xfrm>
                <a:custGeom>
                  <a:pathLst>
                    <a:path w="20" extrusionOk="0" h="39">
                      <a:moveTo>
                        <a:pt y="11" x="7"/>
                      </a:moveTo>
                      <a:lnTo>
                        <a:pt y="9" x="13"/>
                      </a:lnTo>
                      <a:lnTo>
                        <a:pt y="11" x="10"/>
                      </a:lnTo>
                      <a:lnTo>
                        <a:pt y="15" x="10"/>
                      </a:lnTo>
                      <a:lnTo>
                        <a:pt y="18" x="10"/>
                      </a:lnTo>
                      <a:lnTo>
                        <a:pt y="21" x="11"/>
                      </a:lnTo>
                      <a:lnTo>
                        <a:pt y="25" x="13"/>
                      </a:lnTo>
                      <a:lnTo>
                        <a:pt y="26" x="15"/>
                      </a:lnTo>
                      <a:lnTo>
                        <a:pt y="28" x="17"/>
                      </a:lnTo>
                      <a:lnTo>
                        <a:pt y="29" x="20"/>
                      </a:lnTo>
                      <a:lnTo>
                        <a:pt y="39" x="20"/>
                      </a:lnTo>
                      <a:lnTo>
                        <a:pt y="37" x="14"/>
                      </a:lnTo>
                      <a:lnTo>
                        <a:pt y="35" x="9"/>
                      </a:lnTo>
                      <a:lnTo>
                        <a:pt y="31" x="4"/>
                      </a:lnTo>
                      <a:lnTo>
                        <a:pt y="25" x="2"/>
                      </a:lnTo>
                      <a:lnTo>
                        <a:pt y="20" x="0"/>
                      </a:lnTo>
                      <a:lnTo>
                        <a:pt y="14" x="0"/>
                      </a:lnTo>
                      <a:lnTo>
                        <a:pt y="9" x="0"/>
                      </a:lnTo>
                      <a:lnTo>
                        <a:pt y="3" x="4"/>
                      </a:lnTo>
                      <a:lnTo>
                        <a:pt y="0" x="9"/>
                      </a:lnTo>
                      <a:lnTo>
                        <a:pt y="3" x="4"/>
                      </a:lnTo>
                      <a:lnTo>
                        <a:pt y="2" x="6"/>
                      </a:lnTo>
                      <a:lnTo>
                        <a:pt y="0" x="7"/>
                      </a:lnTo>
                      <a:lnTo>
                        <a:pt y="0" x="10"/>
                      </a:lnTo>
                      <a:lnTo>
                        <a:pt y="2" x="11"/>
                      </a:lnTo>
                      <a:lnTo>
                        <a:pt y="3" x="13"/>
                      </a:lnTo>
                      <a:lnTo>
                        <a:pt y="4" x="13"/>
                      </a:lnTo>
                      <a:lnTo>
                        <a:pt y="7" x="13"/>
                      </a:lnTo>
                      <a:lnTo>
                        <a:pt y="9" x="13"/>
                      </a:lnTo>
                      <a:lnTo>
                        <a:pt y="11" x="7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79" name="Shape 9179"/>
                <p:cNvSpPr/>
                <p:nvPr/>
              </p:nvSpPr>
              <p:spPr>
                <a:xfrm>
                  <a:off y="2309811" x="2428875"/>
                  <a:ext cy="23811" cx="41275"/>
                </a:xfrm>
                <a:custGeom>
                  <a:pathLst>
                    <a:path w="26" extrusionOk="0" h="15">
                      <a:moveTo>
                        <a:pt y="8" x="17"/>
                      </a:moveTo>
                      <a:lnTo>
                        <a:pt y="13" x="17"/>
                      </a:lnTo>
                      <a:lnTo>
                        <a:pt y="10" x="14"/>
                      </a:lnTo>
                      <a:lnTo>
                        <a:pt y="10" x="14"/>
                      </a:lnTo>
                      <a:lnTo>
                        <a:pt y="10" x="15"/>
                      </a:lnTo>
                      <a:lnTo>
                        <a:pt y="10" x="15"/>
                      </a:lnTo>
                      <a:lnTo>
                        <a:pt y="11" x="14"/>
                      </a:lnTo>
                      <a:lnTo>
                        <a:pt y="14" x="11"/>
                      </a:lnTo>
                      <a:lnTo>
                        <a:pt y="15" x="6"/>
                      </a:lnTo>
                      <a:lnTo>
                        <a:pt y="15" x="0"/>
                      </a:lnTo>
                      <a:lnTo>
                        <a:pt y="4" x="2"/>
                      </a:lnTo>
                      <a:lnTo>
                        <a:pt y="4" x="4"/>
                      </a:lnTo>
                      <a:lnTo>
                        <a:pt y="4" x="6"/>
                      </a:lnTo>
                      <a:lnTo>
                        <a:pt y="3" x="7"/>
                      </a:lnTo>
                      <a:lnTo>
                        <a:pt y="2" x="10"/>
                      </a:lnTo>
                      <a:lnTo>
                        <a:pt y="0" x="13"/>
                      </a:lnTo>
                      <a:lnTo>
                        <a:pt y="0" x="18"/>
                      </a:lnTo>
                      <a:lnTo>
                        <a:pt y="3" x="22"/>
                      </a:lnTo>
                      <a:lnTo>
                        <a:pt y="7" x="25"/>
                      </a:lnTo>
                      <a:lnTo>
                        <a:pt y="11" x="26"/>
                      </a:lnTo>
                      <a:lnTo>
                        <a:pt y="7" x="25"/>
                      </a:lnTo>
                      <a:lnTo>
                        <a:pt y="8" x="26"/>
                      </a:lnTo>
                      <a:lnTo>
                        <a:pt y="11" x="26"/>
                      </a:lnTo>
                      <a:lnTo>
                        <a:pt y="13" x="25"/>
                      </a:lnTo>
                      <a:lnTo>
                        <a:pt y="14" x="23"/>
                      </a:lnTo>
                      <a:lnTo>
                        <a:pt y="15" x="22"/>
                      </a:lnTo>
                      <a:lnTo>
                        <a:pt y="15" x="21"/>
                      </a:lnTo>
                      <a:lnTo>
                        <a:pt y="14" x="19"/>
                      </a:lnTo>
                      <a:lnTo>
                        <a:pt y="13" x="17"/>
                      </a:lnTo>
                      <a:lnTo>
                        <a:pt y="8" x="17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80" name="Shape 9180"/>
                <p:cNvSpPr/>
                <p:nvPr/>
              </p:nvSpPr>
              <p:spPr>
                <a:xfrm>
                  <a:off y="2273300" x="2432050"/>
                  <a:ext cy="127000" cx="193675"/>
                </a:xfrm>
                <a:custGeom>
                  <a:pathLst>
                    <a:path w="122" extrusionOk="0" h="80">
                      <a:moveTo>
                        <a:pt y="55" x="97"/>
                      </a:moveTo>
                      <a:lnTo>
                        <a:pt y="59" x="93"/>
                      </a:lnTo>
                      <a:lnTo>
                        <a:pt y="63" x="89"/>
                      </a:lnTo>
                      <a:lnTo>
                        <a:pt y="67" x="85"/>
                      </a:lnTo>
                      <a:lnTo>
                        <a:pt y="70" x="81"/>
                      </a:lnTo>
                      <a:lnTo>
                        <a:pt y="75" x="68"/>
                      </a:lnTo>
                      <a:lnTo>
                        <a:pt y="80" x="53"/>
                      </a:lnTo>
                      <a:lnTo>
                        <a:pt y="78" x="52"/>
                      </a:lnTo>
                      <a:lnTo>
                        <a:pt y="78" x="50"/>
                      </a:lnTo>
                      <a:lnTo>
                        <a:pt y="78" x="48"/>
                      </a:lnTo>
                      <a:lnTo>
                        <a:pt y="78" x="45"/>
                      </a:lnTo>
                      <a:lnTo>
                        <a:pt y="75" x="43"/>
                      </a:lnTo>
                      <a:lnTo>
                        <a:pt y="75" x="41"/>
                      </a:lnTo>
                      <a:lnTo>
                        <a:pt y="74" x="38"/>
                      </a:lnTo>
                      <a:lnTo>
                        <a:pt y="73" x="35"/>
                      </a:lnTo>
                      <a:lnTo>
                        <a:pt y="70" x="34"/>
                      </a:lnTo>
                      <a:lnTo>
                        <a:pt y="70" x="30"/>
                      </a:lnTo>
                      <a:lnTo>
                        <a:pt y="67" x="30"/>
                      </a:lnTo>
                      <a:lnTo>
                        <a:pt y="66" x="27"/>
                      </a:lnTo>
                      <a:lnTo>
                        <a:pt y="62" x="26"/>
                      </a:lnTo>
                      <a:lnTo>
                        <a:pt y="59" x="23"/>
                      </a:lnTo>
                      <a:lnTo>
                        <a:pt y="56" x="24"/>
                      </a:lnTo>
                      <a:lnTo>
                        <a:pt y="55" x="24"/>
                      </a:lnTo>
                      <a:lnTo>
                        <a:pt y="55" x="26"/>
                      </a:lnTo>
                      <a:lnTo>
                        <a:pt y="53" x="28"/>
                      </a:lnTo>
                      <a:lnTo>
                        <a:pt y="51" x="26"/>
                      </a:lnTo>
                      <a:lnTo>
                        <a:pt y="48" x="24"/>
                      </a:lnTo>
                      <a:lnTo>
                        <a:pt y="47" x="24"/>
                      </a:lnTo>
                      <a:lnTo>
                        <a:pt y="45" x="26"/>
                      </a:lnTo>
                      <a:lnTo>
                        <a:pt y="41" x="21"/>
                      </a:lnTo>
                      <a:lnTo>
                        <a:pt y="38" x="19"/>
                      </a:lnTo>
                      <a:lnTo>
                        <a:pt y="36" x="19"/>
                      </a:lnTo>
                      <a:lnTo>
                        <a:pt y="33" x="19"/>
                      </a:lnTo>
                      <a:lnTo>
                        <a:pt y="30" x="16"/>
                      </a:lnTo>
                      <a:lnTo>
                        <a:pt y="29" x="15"/>
                      </a:lnTo>
                      <a:lnTo>
                        <a:pt y="29" x="12"/>
                      </a:lnTo>
                      <a:lnTo>
                        <a:pt y="29" x="11"/>
                      </a:lnTo>
                      <a:lnTo>
                        <a:pt y="31" x="9"/>
                      </a:lnTo>
                      <a:lnTo>
                        <a:pt y="33" x="6"/>
                      </a:lnTo>
                      <a:lnTo>
                        <a:pt y="33" x="4"/>
                      </a:lnTo>
                      <a:lnTo>
                        <a:pt y="33" x="0"/>
                      </a:lnTo>
                      <a:lnTo>
                        <a:pt y="30" x="0"/>
                      </a:lnTo>
                      <a:lnTo>
                        <a:pt y="27" x="1"/>
                      </a:lnTo>
                      <a:lnTo>
                        <a:pt y="27" x="4"/>
                      </a:lnTo>
                      <a:lnTo>
                        <a:pt y="26" x="6"/>
                      </a:lnTo>
                      <a:lnTo>
                        <a:pt y="23" x="9"/>
                      </a:lnTo>
                      <a:lnTo>
                        <a:pt y="19" x="9"/>
                      </a:lnTo>
                      <a:lnTo>
                        <a:pt y="19" x="13"/>
                      </a:lnTo>
                      <a:lnTo>
                        <a:pt y="16" x="17"/>
                      </a:lnTo>
                      <a:lnTo>
                        <a:pt y="14" x="19"/>
                      </a:lnTo>
                      <a:lnTo>
                        <a:pt y="9" x="21"/>
                      </a:lnTo>
                      <a:lnTo>
                        <a:pt y="9" x="26"/>
                      </a:lnTo>
                      <a:lnTo>
                        <a:pt y="8" x="30"/>
                      </a:lnTo>
                      <a:lnTo>
                        <a:pt y="5" x="32"/>
                      </a:lnTo>
                      <a:lnTo>
                        <a:pt y="1" x="37"/>
                      </a:lnTo>
                      <a:lnTo>
                        <a:pt y="3" x="41"/>
                      </a:lnTo>
                      <a:lnTo>
                        <a:pt y="3" x="46"/>
                      </a:lnTo>
                      <a:lnTo>
                        <a:pt y="1" x="50"/>
                      </a:lnTo>
                      <a:lnTo>
                        <a:pt y="0" x="54"/>
                      </a:lnTo>
                      <a:lnTo>
                        <a:pt y="1" x="67"/>
                      </a:lnTo>
                      <a:lnTo>
                        <a:pt y="4" x="78"/>
                      </a:lnTo>
                      <a:lnTo>
                        <a:pt y="9" x="85"/>
                      </a:lnTo>
                      <a:lnTo>
                        <a:pt y="16" x="90"/>
                      </a:lnTo>
                      <a:lnTo>
                        <a:pt y="19" x="91"/>
                      </a:lnTo>
                      <a:lnTo>
                        <a:pt y="23" x="93"/>
                      </a:lnTo>
                      <a:lnTo>
                        <a:pt y="27" x="93"/>
                      </a:lnTo>
                      <a:lnTo>
                        <a:pt y="33" x="93"/>
                      </a:lnTo>
                      <a:lnTo>
                        <a:pt y="34" x="93"/>
                      </a:lnTo>
                      <a:lnTo>
                        <a:pt y="33" x="96"/>
                      </a:lnTo>
                      <a:lnTo>
                        <a:pt y="30" x="98"/>
                      </a:lnTo>
                      <a:lnTo>
                        <a:pt y="27" x="101"/>
                      </a:lnTo>
                      <a:lnTo>
                        <a:pt y="25" x="107"/>
                      </a:lnTo>
                      <a:lnTo>
                        <a:pt y="22" x="111"/>
                      </a:lnTo>
                      <a:lnTo>
                        <a:pt y="20" x="116"/>
                      </a:lnTo>
                      <a:lnTo>
                        <a:pt y="22" x="122"/>
                      </a:lnTo>
                      <a:lnTo>
                        <a:pt y="27" x="120"/>
                      </a:lnTo>
                      <a:lnTo>
                        <a:pt y="31" x="118"/>
                      </a:lnTo>
                      <a:lnTo>
                        <a:pt y="33" x="115"/>
                      </a:lnTo>
                      <a:lnTo>
                        <a:pt y="34" x="111"/>
                      </a:lnTo>
                      <a:lnTo>
                        <a:pt y="37" x="109"/>
                      </a:lnTo>
                      <a:lnTo>
                        <a:pt y="41" x="107"/>
                      </a:lnTo>
                      <a:lnTo>
                        <a:pt y="48" x="102"/>
                      </a:lnTo>
                      <a:lnTo>
                        <a:pt y="55" x="97"/>
                      </a:lnTo>
                      <a:close/>
                    </a:path>
                  </a:pathLst>
                </a:custGeom>
                <a:solidFill>
                  <a:srgbClr val="DFDFDE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81" name="Shape 9181"/>
                <p:cNvSpPr/>
                <p:nvPr/>
              </p:nvSpPr>
              <p:spPr>
                <a:xfrm>
                  <a:off y="2355850" x="2509836"/>
                  <a:ext cy="52386" cx="82550"/>
                </a:xfrm>
                <a:custGeom>
                  <a:pathLst>
                    <a:path w="52" extrusionOk="0" h="33">
                      <a:moveTo>
                        <a:pt y="25" x="10"/>
                      </a:moveTo>
                      <a:lnTo>
                        <a:pt y="23" x="4"/>
                      </a:lnTo>
                      <a:lnTo>
                        <a:pt y="19" x="18"/>
                      </a:lnTo>
                      <a:lnTo>
                        <a:pt y="14" x="29"/>
                      </a:lnTo>
                      <a:lnTo>
                        <a:pt y="11" x="33"/>
                      </a:lnTo>
                      <a:lnTo>
                        <a:pt y="8" x="37"/>
                      </a:lnTo>
                      <a:lnTo>
                        <a:pt y="4" x="40"/>
                      </a:lnTo>
                      <a:lnTo>
                        <a:pt y="0" x="44"/>
                      </a:lnTo>
                      <a:lnTo>
                        <a:pt y="6" x="52"/>
                      </a:lnTo>
                      <a:lnTo>
                        <a:pt y="11" x="48"/>
                      </a:lnTo>
                      <a:lnTo>
                        <a:pt y="15" x="44"/>
                      </a:lnTo>
                      <a:lnTo>
                        <a:pt y="19" x="38"/>
                      </a:lnTo>
                      <a:lnTo>
                        <a:pt y="23" x="33"/>
                      </a:lnTo>
                      <a:lnTo>
                        <a:pt y="29" x="21"/>
                      </a:lnTo>
                      <a:lnTo>
                        <a:pt y="33" x="5"/>
                      </a:lnTo>
                      <a:lnTo>
                        <a:pt y="30" x="0"/>
                      </a:lnTo>
                      <a:lnTo>
                        <a:pt y="33" x="5"/>
                      </a:lnTo>
                      <a:lnTo>
                        <a:pt y="33" x="4"/>
                      </a:lnTo>
                      <a:lnTo>
                        <a:pt y="32" x="1"/>
                      </a:lnTo>
                      <a:lnTo>
                        <a:pt y="30" x="0"/>
                      </a:lnTo>
                      <a:lnTo>
                        <a:pt y="29" x="0"/>
                      </a:lnTo>
                      <a:lnTo>
                        <a:pt y="28" x="0"/>
                      </a:lnTo>
                      <a:lnTo>
                        <a:pt y="25" x="0"/>
                      </a:lnTo>
                      <a:lnTo>
                        <a:pt y="23" x="1"/>
                      </a:lnTo>
                      <a:lnTo>
                        <a:pt y="23" x="4"/>
                      </a:lnTo>
                      <a:lnTo>
                        <a:pt y="25" x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82" name="Shape 9182"/>
                <p:cNvSpPr/>
                <p:nvPr/>
              </p:nvSpPr>
              <p:spPr>
                <a:xfrm>
                  <a:off y="2390775" x="2503486"/>
                  <a:ext cy="15875" cx="22225"/>
                </a:xfrm>
                <a:custGeom>
                  <a:pathLst>
                    <a:path w="14" extrusionOk="0" h="10">
                      <a:moveTo>
                        <a:pt y="0" x="7"/>
                      </a:moveTo>
                      <a:lnTo>
                        <a:pt y="0" x="4"/>
                      </a:lnTo>
                      <a:lnTo>
                        <a:pt y="0" x="9"/>
                      </a:lnTo>
                      <a:lnTo>
                        <a:pt y="3" x="14"/>
                      </a:lnTo>
                      <a:lnTo>
                        <a:pt y="8" x="4"/>
                      </a:lnTo>
                      <a:lnTo>
                        <a:pt y="10" x="5"/>
                      </a:lnTo>
                      <a:lnTo>
                        <a:pt y="10" x="7"/>
                      </a:lnTo>
                      <a:lnTo>
                        <a:pt y="10" x="3"/>
                      </a:lnTo>
                      <a:lnTo>
                        <a:pt y="10" x="7"/>
                      </a:lnTo>
                      <a:lnTo>
                        <a:pt y="10" x="4"/>
                      </a:lnTo>
                      <a:lnTo>
                        <a:pt y="8" x="3"/>
                      </a:lnTo>
                      <a:lnTo>
                        <a:pt y="7" x="1"/>
                      </a:lnTo>
                      <a:lnTo>
                        <a:pt y="6" x="0"/>
                      </a:lnTo>
                      <a:lnTo>
                        <a:pt y="4" x="0"/>
                      </a:lnTo>
                      <a:lnTo>
                        <a:pt y="1" x="1"/>
                      </a:lnTo>
                      <a:lnTo>
                        <a:pt y="0" x="3"/>
                      </a:lnTo>
                      <a:lnTo>
                        <a:pt y="0" x="4"/>
                      </a:lnTo>
                      <a:lnTo>
                        <a:pt y="0" x="7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83" name="Shape 9183"/>
                <p:cNvSpPr/>
                <p:nvPr/>
              </p:nvSpPr>
              <p:spPr>
                <a:xfrm>
                  <a:off y="2389186" x="2497136"/>
                  <a:ext cy="17461" cx="17461"/>
                </a:xfrm>
                <a:custGeom>
                  <a:pathLst>
                    <a:path w="11" extrusionOk="0" h="11">
                      <a:moveTo>
                        <a:pt y="1" x="8"/>
                      </a:moveTo>
                      <a:lnTo>
                        <a:pt y="0" x="2"/>
                      </a:lnTo>
                      <a:lnTo>
                        <a:pt y="0" x="8"/>
                      </a:lnTo>
                      <a:lnTo>
                        <a:pt y="1" x="11"/>
                      </a:lnTo>
                      <a:lnTo>
                        <a:pt y="11" x="7"/>
                      </a:lnTo>
                      <a:lnTo>
                        <a:pt y="9" x="5"/>
                      </a:lnTo>
                      <a:lnTo>
                        <a:pt y="9" x="7"/>
                      </a:lnTo>
                      <a:lnTo>
                        <a:pt y="8" x="0"/>
                      </a:lnTo>
                      <a:lnTo>
                        <a:pt y="9" x="7"/>
                      </a:lnTo>
                      <a:lnTo>
                        <a:pt y="9" x="4"/>
                      </a:lnTo>
                      <a:lnTo>
                        <a:pt y="9" x="2"/>
                      </a:lnTo>
                      <a:lnTo>
                        <a:pt y="8" x="1"/>
                      </a:lnTo>
                      <a:lnTo>
                        <a:pt y="7" x="0"/>
                      </a:lnTo>
                      <a:lnTo>
                        <a:pt y="5" x="0"/>
                      </a:lnTo>
                      <a:lnTo>
                        <a:pt y="4" x="0"/>
                      </a:lnTo>
                      <a:lnTo>
                        <a:pt y="1" x="0"/>
                      </a:lnTo>
                      <a:lnTo>
                        <a:pt y="0" x="2"/>
                      </a:lnTo>
                      <a:lnTo>
                        <a:pt y="1" x="8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84" name="Shape 9184"/>
                <p:cNvSpPr/>
                <p:nvPr/>
              </p:nvSpPr>
              <p:spPr>
                <a:xfrm>
                  <a:off y="2386011" x="2487611"/>
                  <a:ext cy="15875" cx="22225"/>
                </a:xfrm>
                <a:custGeom>
                  <a:pathLst>
                    <a:path w="14" extrusionOk="0" h="10">
                      <a:moveTo>
                        <a:pt y="0" x="8"/>
                      </a:moveTo>
                      <a:lnTo>
                        <a:pt y="0" x="3"/>
                      </a:lnTo>
                      <a:lnTo>
                        <a:pt y="0" x="10"/>
                      </a:lnTo>
                      <a:lnTo>
                        <a:pt y="3" x="14"/>
                      </a:lnTo>
                      <a:lnTo>
                        <a:pt y="10" x="6"/>
                      </a:lnTo>
                      <a:lnTo>
                        <a:pt y="10" x="7"/>
                      </a:lnTo>
                      <a:lnTo>
                        <a:pt y="9" x="8"/>
                      </a:lnTo>
                      <a:lnTo>
                        <a:pt y="9" x="3"/>
                      </a:lnTo>
                      <a:lnTo>
                        <a:pt y="9" x="8"/>
                      </a:lnTo>
                      <a:lnTo>
                        <a:pt y="10" x="6"/>
                      </a:lnTo>
                      <a:lnTo>
                        <a:pt y="10" x="4"/>
                      </a:lnTo>
                      <a:lnTo>
                        <a:pt y="9" x="3"/>
                      </a:lnTo>
                      <a:lnTo>
                        <a:pt y="7" x="2"/>
                      </a:lnTo>
                      <a:lnTo>
                        <a:pt y="6" x="0"/>
                      </a:lnTo>
                      <a:lnTo>
                        <a:pt y="3" x="0"/>
                      </a:lnTo>
                      <a:lnTo>
                        <a:pt y="2" x="2"/>
                      </a:lnTo>
                      <a:lnTo>
                        <a:pt y="0" x="3"/>
                      </a:lnTo>
                      <a:lnTo>
                        <a:pt y="0" x="8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85" name="Shape 9185"/>
                <p:cNvSpPr/>
                <p:nvPr/>
              </p:nvSpPr>
              <p:spPr>
                <a:xfrm>
                  <a:off y="2379661" x="2479675"/>
                  <a:ext cy="20637" cx="20637"/>
                </a:xfrm>
                <a:custGeom>
                  <a:pathLst>
                    <a:path w="13" extrusionOk="0" h="13">
                      <a:moveTo>
                        <a:pt y="3" x="9"/>
                      </a:moveTo>
                      <a:lnTo>
                        <a:pt y="0" x="5"/>
                      </a:lnTo>
                      <a:lnTo>
                        <a:pt y="3" x="11"/>
                      </a:lnTo>
                      <a:lnTo>
                        <a:pt y="4" x="13"/>
                      </a:lnTo>
                      <a:lnTo>
                        <a:pt y="13" x="8"/>
                      </a:lnTo>
                      <a:lnTo>
                        <a:pt y="11" x="7"/>
                      </a:lnTo>
                      <a:lnTo>
                        <a:pt y="11" x="5"/>
                      </a:lnTo>
                      <a:lnTo>
                        <a:pt y="8" x="1"/>
                      </a:lnTo>
                      <a:lnTo>
                        <a:pt y="11" x="5"/>
                      </a:lnTo>
                      <a:lnTo>
                        <a:pt y="11" x="2"/>
                      </a:lnTo>
                      <a:lnTo>
                        <a:pt y="10" x="1"/>
                      </a:lnTo>
                      <a:lnTo>
                        <a:pt y="7" x="0"/>
                      </a:lnTo>
                      <a:lnTo>
                        <a:pt y="6" x="0"/>
                      </a:lnTo>
                      <a:lnTo>
                        <a:pt y="4" x="0"/>
                      </a:lnTo>
                      <a:lnTo>
                        <a:pt y="3" x="1"/>
                      </a:lnTo>
                      <a:lnTo>
                        <a:pt y="2" x="2"/>
                      </a:lnTo>
                      <a:lnTo>
                        <a:pt y="0" x="5"/>
                      </a:lnTo>
                      <a:lnTo>
                        <a:pt y="3" x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86" name="Shape 9186"/>
                <p:cNvSpPr/>
                <p:nvPr/>
              </p:nvSpPr>
              <p:spPr>
                <a:xfrm>
                  <a:off y="2374900" x="2473325"/>
                  <a:ext cy="17461" cx="20637"/>
                </a:xfrm>
                <a:custGeom>
                  <a:pathLst>
                    <a:path w="13" extrusionOk="0" h="11">
                      <a:moveTo>
                        <a:pt y="6" x="9"/>
                      </a:moveTo>
                      <a:lnTo>
                        <a:pt y="0" x="4"/>
                      </a:lnTo>
                      <a:lnTo>
                        <a:pt y="2" x="11"/>
                      </a:lnTo>
                      <a:lnTo>
                        <a:pt y="6" x="13"/>
                      </a:lnTo>
                      <a:lnTo>
                        <a:pt y="11" x="5"/>
                      </a:lnTo>
                      <a:lnTo>
                        <a:pt y="10" x="4"/>
                      </a:lnTo>
                      <a:lnTo>
                        <a:pt y="10" x="4"/>
                      </a:lnTo>
                      <a:lnTo>
                        <a:pt y="6" x="0"/>
                      </a:lnTo>
                      <a:lnTo>
                        <a:pt y="10" x="4"/>
                      </a:lnTo>
                      <a:lnTo>
                        <a:pt y="10" x="2"/>
                      </a:lnTo>
                      <a:lnTo>
                        <a:pt y="9" x="1"/>
                      </a:lnTo>
                      <a:lnTo>
                        <a:pt y="7" x="0"/>
                      </a:lnTo>
                      <a:lnTo>
                        <a:pt y="6" x="0"/>
                      </a:lnTo>
                      <a:lnTo>
                        <a:pt y="3" x="0"/>
                      </a:lnTo>
                      <a:lnTo>
                        <a:pt y="2" x="1"/>
                      </a:lnTo>
                      <a:lnTo>
                        <a:pt y="0" x="2"/>
                      </a:lnTo>
                      <a:lnTo>
                        <a:pt y="0" x="4"/>
                      </a:lnTo>
                      <a:lnTo>
                        <a:pt y="6" x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87" name="Shape 9187"/>
                <p:cNvSpPr/>
                <p:nvPr/>
              </p:nvSpPr>
              <p:spPr>
                <a:xfrm>
                  <a:off y="2368550" x="2465386"/>
                  <a:ext cy="15875" cx="22225"/>
                </a:xfrm>
                <a:custGeom>
                  <a:pathLst>
                    <a:path w="14" extrusionOk="0" h="10">
                      <a:moveTo>
                        <a:pt y="6" x="11"/>
                      </a:moveTo>
                      <a:lnTo>
                        <a:pt y="0" x="9"/>
                      </a:lnTo>
                      <a:lnTo>
                        <a:pt y="3" x="13"/>
                      </a:lnTo>
                      <a:lnTo>
                        <a:pt y="10" x="14"/>
                      </a:lnTo>
                      <a:lnTo>
                        <a:pt y="10" x="5"/>
                      </a:lnTo>
                      <a:lnTo>
                        <a:pt y="10" x="5"/>
                      </a:lnTo>
                      <a:lnTo>
                        <a:pt y="10" x="3"/>
                      </a:lnTo>
                      <a:lnTo>
                        <a:pt y="6" x="0"/>
                      </a:lnTo>
                      <a:lnTo>
                        <a:pt y="10" x="3"/>
                      </a:lnTo>
                      <a:lnTo>
                        <a:pt y="9" x="2"/>
                      </a:lnTo>
                      <a:lnTo>
                        <a:pt y="6" x="0"/>
                      </a:lnTo>
                      <a:lnTo>
                        <a:pt y="4" x="0"/>
                      </a:lnTo>
                      <a:lnTo>
                        <a:pt y="3" x="2"/>
                      </a:lnTo>
                      <a:lnTo>
                        <a:pt y="2" x="3"/>
                      </a:lnTo>
                      <a:lnTo>
                        <a:pt y="0" x="5"/>
                      </a:lnTo>
                      <a:lnTo>
                        <a:pt y="0" x="6"/>
                      </a:lnTo>
                      <a:lnTo>
                        <a:pt y="0" x="9"/>
                      </a:lnTo>
                      <a:lnTo>
                        <a:pt y="6" x="11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88" name="Shape 9188"/>
                <p:cNvSpPr/>
                <p:nvPr/>
              </p:nvSpPr>
              <p:spPr>
                <a:xfrm>
                  <a:off y="2357436" x="2459036"/>
                  <a:ext cy="20637" cx="23811"/>
                </a:xfrm>
                <a:custGeom>
                  <a:pathLst>
                    <a:path w="15" extrusionOk="0" h="13">
                      <a:moveTo>
                        <a:pt y="6" x="11"/>
                      </a:moveTo>
                      <a:lnTo>
                        <a:pt y="3" x="10"/>
                      </a:lnTo>
                      <a:lnTo>
                        <a:pt y="6" x="13"/>
                      </a:lnTo>
                      <a:lnTo>
                        <a:pt y="13" x="15"/>
                      </a:lnTo>
                      <a:lnTo>
                        <a:pt y="13" x="4"/>
                      </a:lnTo>
                      <a:lnTo>
                        <a:pt y="11" x="4"/>
                      </a:lnTo>
                      <a:lnTo>
                        <a:pt y="9" x="2"/>
                      </a:lnTo>
                      <a:lnTo>
                        <a:pt y="6" x="0"/>
                      </a:lnTo>
                      <a:lnTo>
                        <a:pt y="9" x="2"/>
                      </a:lnTo>
                      <a:lnTo>
                        <a:pt y="7" x="2"/>
                      </a:lnTo>
                      <a:lnTo>
                        <a:pt y="5" x="0"/>
                      </a:lnTo>
                      <a:lnTo>
                        <a:pt y="3" x="2"/>
                      </a:lnTo>
                      <a:lnTo>
                        <a:pt y="2" x="3"/>
                      </a:lnTo>
                      <a:lnTo>
                        <a:pt y="0" x="4"/>
                      </a:lnTo>
                      <a:lnTo>
                        <a:pt y="0" x="6"/>
                      </a:lnTo>
                      <a:lnTo>
                        <a:pt y="2" x="9"/>
                      </a:lnTo>
                      <a:lnTo>
                        <a:pt y="3" x="10"/>
                      </a:lnTo>
                      <a:lnTo>
                        <a:pt y="6" x="11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89" name="Shape 9189"/>
                <p:cNvSpPr/>
                <p:nvPr/>
              </p:nvSpPr>
              <p:spPr>
                <a:xfrm>
                  <a:off y="2351086" x="2459036"/>
                  <a:ext cy="15875" cx="23811"/>
                </a:xfrm>
                <a:custGeom>
                  <a:pathLst>
                    <a:path w="15" extrusionOk="0" h="10">
                      <a:moveTo>
                        <a:pt y="2" x="14"/>
                      </a:moveTo>
                      <a:lnTo>
                        <a:pt y="10" x="11"/>
                      </a:lnTo>
                      <a:lnTo>
                        <a:pt y="10" x="11"/>
                      </a:lnTo>
                      <a:lnTo>
                        <a:pt y="10" x="11"/>
                      </a:lnTo>
                      <a:lnTo>
                        <a:pt y="10" x="11"/>
                      </a:lnTo>
                      <a:lnTo>
                        <a:pt y="10" x="11"/>
                      </a:lnTo>
                      <a:lnTo>
                        <a:pt y="10" x="0"/>
                      </a:lnTo>
                      <a:lnTo>
                        <a:pt y="6" x="2"/>
                      </a:lnTo>
                      <a:lnTo>
                        <a:pt y="2" x="4"/>
                      </a:lnTo>
                      <a:lnTo>
                        <a:pt y="0" x="7"/>
                      </a:lnTo>
                      <a:lnTo>
                        <a:pt y="0" x="10"/>
                      </a:lnTo>
                      <a:lnTo>
                        <a:pt y="9" x="7"/>
                      </a:lnTo>
                      <a:lnTo>
                        <a:pt y="0" x="10"/>
                      </a:lnTo>
                      <a:lnTo>
                        <a:pt y="0" x="13"/>
                      </a:lnTo>
                      <a:lnTo>
                        <a:pt y="0" x="14"/>
                      </a:lnTo>
                      <a:lnTo>
                        <a:pt y="2" x="15"/>
                      </a:lnTo>
                      <a:lnTo>
                        <a:pt y="4" x="15"/>
                      </a:lnTo>
                      <a:lnTo>
                        <a:pt y="6" x="15"/>
                      </a:lnTo>
                      <a:lnTo>
                        <a:pt y="7" x="15"/>
                      </a:lnTo>
                      <a:lnTo>
                        <a:pt y="9" x="14"/>
                      </a:lnTo>
                      <a:lnTo>
                        <a:pt y="10" x="11"/>
                      </a:lnTo>
                      <a:lnTo>
                        <a:pt y="2" x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90" name="Shape 9190"/>
                <p:cNvSpPr/>
                <p:nvPr/>
              </p:nvSpPr>
              <p:spPr>
                <a:xfrm>
                  <a:off y="2336800" x="2462211"/>
                  <a:ext cy="28575" cx="19050"/>
                </a:xfrm>
                <a:custGeom>
                  <a:pathLst>
                    <a:path w="12" extrusionOk="0" h="18">
                      <a:moveTo>
                        <a:pt y="1" x="9"/>
                      </a:moveTo>
                      <a:lnTo>
                        <a:pt y="9" x="9"/>
                      </a:lnTo>
                      <a:lnTo>
                        <a:pt y="8" x="11"/>
                      </a:lnTo>
                      <a:lnTo>
                        <a:pt y="8" x="11"/>
                      </a:lnTo>
                      <a:lnTo>
                        <a:pt y="8" x="11"/>
                      </a:lnTo>
                      <a:lnTo>
                        <a:pt y="11" x="12"/>
                      </a:lnTo>
                      <a:lnTo>
                        <a:pt y="18" x="5"/>
                      </a:lnTo>
                      <a:lnTo>
                        <a:pt y="13" x="2"/>
                      </a:lnTo>
                      <a:lnTo>
                        <a:pt y="9" x="0"/>
                      </a:lnTo>
                      <a:lnTo>
                        <a:pt y="5" x="1"/>
                      </a:lnTo>
                      <a:lnTo>
                        <a:pt y="1" x="4"/>
                      </a:lnTo>
                      <a:lnTo>
                        <a:pt y="9" x="4"/>
                      </a:lnTo>
                      <a:lnTo>
                        <a:pt y="1" x="4"/>
                      </a:lnTo>
                      <a:lnTo>
                        <a:pt y="0" x="5"/>
                      </a:lnTo>
                      <a:lnTo>
                        <a:pt y="0" x="7"/>
                      </a:lnTo>
                      <a:lnTo>
                        <a:pt y="1" x="9"/>
                      </a:lnTo>
                      <a:lnTo>
                        <a:pt y="2" x="11"/>
                      </a:lnTo>
                      <a:lnTo>
                        <a:pt y="4" x="11"/>
                      </a:lnTo>
                      <a:lnTo>
                        <a:pt y="5" x="12"/>
                      </a:lnTo>
                      <a:lnTo>
                        <a:pt y="8" x="11"/>
                      </a:lnTo>
                      <a:lnTo>
                        <a:pt y="9" x="9"/>
                      </a:lnTo>
                      <a:lnTo>
                        <a:pt y="1" x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91" name="Shape 9191"/>
                <p:cNvSpPr/>
                <p:nvPr/>
              </p:nvSpPr>
              <p:spPr>
                <a:xfrm>
                  <a:off y="2319336" x="2452686"/>
                  <a:ext cy="31750" cx="23811"/>
                </a:xfrm>
                <a:custGeom>
                  <a:pathLst>
                    <a:path w="15" extrusionOk="0" h="20">
                      <a:moveTo>
                        <a:pt y="2" x="10"/>
                      </a:moveTo>
                      <a:lnTo>
                        <a:pt y="5" x="11"/>
                      </a:lnTo>
                      <a:lnTo>
                        <a:pt y="7" x="11"/>
                      </a:lnTo>
                      <a:lnTo>
                        <a:pt y="8" x="11"/>
                      </a:lnTo>
                      <a:lnTo>
                        <a:pt y="9" x="13"/>
                      </a:lnTo>
                      <a:lnTo>
                        <a:pt y="12" x="15"/>
                      </a:lnTo>
                      <a:lnTo>
                        <a:pt y="20" x="10"/>
                      </a:lnTo>
                      <a:lnTo>
                        <a:pt y="16" x="4"/>
                      </a:lnTo>
                      <a:lnTo>
                        <a:pt y="12" x="2"/>
                      </a:lnTo>
                      <a:lnTo>
                        <a:pt y="7" x="0"/>
                      </a:lnTo>
                      <a:lnTo>
                        <a:pt y="4" x="0"/>
                      </a:lnTo>
                      <a:lnTo>
                        <a:pt y="7" x="2"/>
                      </a:lnTo>
                      <a:lnTo>
                        <a:pt y="4" x="0"/>
                      </a:lnTo>
                      <a:lnTo>
                        <a:pt y="1" x="2"/>
                      </a:lnTo>
                      <a:lnTo>
                        <a:pt y="0" x="3"/>
                      </a:lnTo>
                      <a:lnTo>
                        <a:pt y="0" x="4"/>
                      </a:lnTo>
                      <a:lnTo>
                        <a:pt y="0" x="7"/>
                      </a:lnTo>
                      <a:lnTo>
                        <a:pt y="0" x="8"/>
                      </a:lnTo>
                      <a:lnTo>
                        <a:pt y="1" x="10"/>
                      </a:lnTo>
                      <a:lnTo>
                        <a:pt y="2" x="11"/>
                      </a:lnTo>
                      <a:lnTo>
                        <a:pt y="5" x="11"/>
                      </a:lnTo>
                      <a:lnTo>
                        <a:pt y="2" x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92" name="Shape 9192"/>
                <p:cNvSpPr/>
                <p:nvPr/>
              </p:nvSpPr>
              <p:spPr>
                <a:xfrm>
                  <a:off y="2309811" x="2422525"/>
                  <a:ext cy="23811" cx="46036"/>
                </a:xfrm>
                <a:custGeom>
                  <a:pathLst>
                    <a:path w="29" extrusionOk="0" h="15">
                      <a:moveTo>
                        <a:pt y="10" x="10"/>
                      </a:moveTo>
                      <a:lnTo>
                        <a:pt y="6" x="6"/>
                      </a:lnTo>
                      <a:lnTo>
                        <a:pt y="6" x="8"/>
                      </a:lnTo>
                      <a:lnTo>
                        <a:pt y="4" x="11"/>
                      </a:lnTo>
                      <a:lnTo>
                        <a:pt y="4" x="12"/>
                      </a:lnTo>
                      <a:lnTo>
                        <a:pt y="2" x="14"/>
                      </a:lnTo>
                      <a:lnTo>
                        <a:pt y="0" x="17"/>
                      </a:lnTo>
                      <a:lnTo>
                        <a:pt y="0" x="22"/>
                      </a:lnTo>
                      <a:lnTo>
                        <a:pt y="3" x="26"/>
                      </a:lnTo>
                      <a:lnTo>
                        <a:pt y="8" x="29"/>
                      </a:lnTo>
                      <a:lnTo>
                        <a:pt y="13" x="21"/>
                      </a:lnTo>
                      <a:lnTo>
                        <a:pt y="10" x="18"/>
                      </a:lnTo>
                      <a:lnTo>
                        <a:pt y="10" x="18"/>
                      </a:lnTo>
                      <a:lnTo>
                        <a:pt y="10" x="21"/>
                      </a:lnTo>
                      <a:lnTo>
                        <a:pt y="10" x="19"/>
                      </a:lnTo>
                      <a:lnTo>
                        <a:pt y="13" x="18"/>
                      </a:lnTo>
                      <a:lnTo>
                        <a:pt y="14" x="15"/>
                      </a:lnTo>
                      <a:lnTo>
                        <a:pt y="15" x="10"/>
                      </a:lnTo>
                      <a:lnTo>
                        <a:pt y="15" x="4"/>
                      </a:lnTo>
                      <a:lnTo>
                        <a:pt y="10" x="0"/>
                      </a:lnTo>
                      <a:lnTo>
                        <a:pt y="15" x="4"/>
                      </a:lnTo>
                      <a:lnTo>
                        <a:pt y="14" x="1"/>
                      </a:lnTo>
                      <a:lnTo>
                        <a:pt y="13" x="0"/>
                      </a:lnTo>
                      <a:lnTo>
                        <a:pt y="11" x="0"/>
                      </a:lnTo>
                      <a:lnTo>
                        <a:pt y="8" x="0"/>
                      </a:lnTo>
                      <a:lnTo>
                        <a:pt y="7" x="1"/>
                      </a:lnTo>
                      <a:lnTo>
                        <a:pt y="6" x="1"/>
                      </a:lnTo>
                      <a:lnTo>
                        <a:pt y="6" x="4"/>
                      </a:lnTo>
                      <a:lnTo>
                        <a:pt y="6" x="6"/>
                      </a:lnTo>
                      <a:lnTo>
                        <a:pt y="10" x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93" name="Shape 9193"/>
                <p:cNvSpPr/>
                <p:nvPr/>
              </p:nvSpPr>
              <p:spPr>
                <a:xfrm>
                  <a:off y="2309811" x="2422525"/>
                  <a:ext cy="15875" cx="17461"/>
                </a:xfrm>
                <a:custGeom>
                  <a:pathLst>
                    <a:path w="11" extrusionOk="0" h="10">
                      <a:moveTo>
                        <a:pt y="10" x="6"/>
                      </a:moveTo>
                      <a:lnTo>
                        <a:pt y="4" x="11"/>
                      </a:lnTo>
                      <a:lnTo>
                        <a:pt y="8" x="11"/>
                      </a:lnTo>
                      <a:lnTo>
                        <a:pt y="10" x="10"/>
                      </a:lnTo>
                      <a:lnTo>
                        <a:pt y="10" x="0"/>
                      </a:lnTo>
                      <a:lnTo>
                        <a:pt y="6" x="1"/>
                      </a:lnTo>
                      <a:lnTo>
                        <a:pt y="4" x="1"/>
                      </a:lnTo>
                      <a:lnTo>
                        <a:pt y="0" x="8"/>
                      </a:lnTo>
                      <a:lnTo>
                        <a:pt y="4" x="1"/>
                      </a:lnTo>
                      <a:lnTo>
                        <a:pt y="3" x="1"/>
                      </a:lnTo>
                      <a:lnTo>
                        <a:pt y="2" x="3"/>
                      </a:lnTo>
                      <a:lnTo>
                        <a:pt y="0" x="4"/>
                      </a:lnTo>
                      <a:lnTo>
                        <a:pt y="0" x="7"/>
                      </a:lnTo>
                      <a:lnTo>
                        <a:pt y="0" x="8"/>
                      </a:lnTo>
                      <a:lnTo>
                        <a:pt y="2" x="10"/>
                      </a:lnTo>
                      <a:lnTo>
                        <a:pt y="3" x="11"/>
                      </a:lnTo>
                      <a:lnTo>
                        <a:pt y="4" x="11"/>
                      </a:lnTo>
                      <a:lnTo>
                        <a:pt y="10" x="6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94" name="Shape 9194"/>
                <p:cNvSpPr/>
                <p:nvPr/>
              </p:nvSpPr>
              <p:spPr>
                <a:xfrm>
                  <a:off y="2295525" x="2432050"/>
                  <a:ext cy="30161" cx="23811"/>
                </a:xfrm>
                <a:custGeom>
                  <a:pathLst>
                    <a:path w="15" extrusionOk="0" h="19">
                      <a:moveTo>
                        <a:pt y="11" x="9"/>
                      </a:moveTo>
                      <a:lnTo>
                        <a:pt y="5" x="15"/>
                      </a:lnTo>
                      <a:lnTo>
                        <a:pt y="11" x="13"/>
                      </a:lnTo>
                      <a:lnTo>
                        <a:pt y="16" x="11"/>
                      </a:lnTo>
                      <a:lnTo>
                        <a:pt y="19" x="5"/>
                      </a:lnTo>
                      <a:lnTo>
                        <a:pt y="19" x="0"/>
                      </a:lnTo>
                      <a:lnTo>
                        <a:pt y="9" x="2"/>
                      </a:lnTo>
                      <a:lnTo>
                        <a:pt y="9" x="2"/>
                      </a:lnTo>
                      <a:lnTo>
                        <a:pt y="9" x="2"/>
                      </a:lnTo>
                      <a:lnTo>
                        <a:pt y="8" x="4"/>
                      </a:lnTo>
                      <a:lnTo>
                        <a:pt y="4" x="5"/>
                      </a:lnTo>
                      <a:lnTo>
                        <a:pt y="0" x="11"/>
                      </a:lnTo>
                      <a:lnTo>
                        <a:pt y="4" x="5"/>
                      </a:lnTo>
                      <a:lnTo>
                        <a:pt y="2" x="5"/>
                      </a:lnTo>
                      <a:lnTo>
                        <a:pt y="1" x="6"/>
                      </a:lnTo>
                      <a:lnTo>
                        <a:pt y="0" x="9"/>
                      </a:lnTo>
                      <a:lnTo>
                        <a:pt y="0" x="11"/>
                      </a:lnTo>
                      <a:lnTo>
                        <a:pt y="1" x="12"/>
                      </a:lnTo>
                      <a:lnTo>
                        <a:pt y="2" x="13"/>
                      </a:lnTo>
                      <a:lnTo>
                        <a:pt y="4" x="15"/>
                      </a:lnTo>
                      <a:lnTo>
                        <a:pt y="5" x="15"/>
                      </a:lnTo>
                      <a:lnTo>
                        <a:pt y="11" x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95" name="Shape 9195"/>
                <p:cNvSpPr/>
                <p:nvPr/>
              </p:nvSpPr>
              <p:spPr>
                <a:xfrm>
                  <a:off y="2279650" x="2446336"/>
                  <a:ext cy="33336" cx="28575"/>
                </a:xfrm>
                <a:custGeom>
                  <a:pathLst>
                    <a:path w="18" extrusionOk="0" h="21">
                      <a:moveTo>
                        <a:pt y="11" x="12"/>
                      </a:moveTo>
                      <a:lnTo>
                        <a:pt y="7" x="17"/>
                      </a:lnTo>
                      <a:lnTo>
                        <a:pt y="12" x="14"/>
                      </a:lnTo>
                      <a:lnTo>
                        <a:pt y="16" x="11"/>
                      </a:lnTo>
                      <a:lnTo>
                        <a:pt y="19" x="6"/>
                      </a:lnTo>
                      <a:lnTo>
                        <a:pt y="21" x="0"/>
                      </a:lnTo>
                      <a:lnTo>
                        <a:pt y="10" x="2"/>
                      </a:lnTo>
                      <a:lnTo>
                        <a:pt y="10" x="3"/>
                      </a:lnTo>
                      <a:lnTo>
                        <a:pt y="10" x="4"/>
                      </a:lnTo>
                      <a:lnTo>
                        <a:pt y="7" x="6"/>
                      </a:lnTo>
                      <a:lnTo>
                        <a:pt y="4" x="7"/>
                      </a:lnTo>
                      <a:lnTo>
                        <a:pt y="0" x="12"/>
                      </a:lnTo>
                      <a:lnTo>
                        <a:pt y="4" x="7"/>
                      </a:lnTo>
                      <a:lnTo>
                        <a:pt y="1" x="8"/>
                      </a:lnTo>
                      <a:lnTo>
                        <a:pt y="0" x="11"/>
                      </a:lnTo>
                      <a:lnTo>
                        <a:pt y="0" x="12"/>
                      </a:lnTo>
                      <a:lnTo>
                        <a:pt y="1" x="14"/>
                      </a:lnTo>
                      <a:lnTo>
                        <a:pt y="1" x="15"/>
                      </a:lnTo>
                      <a:lnTo>
                        <a:pt y="3" x="17"/>
                      </a:lnTo>
                      <a:lnTo>
                        <a:pt y="5" x="18"/>
                      </a:lnTo>
                      <a:lnTo>
                        <a:pt y="7" x="17"/>
                      </a:lnTo>
                      <a:lnTo>
                        <a:pt y="11" x="1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96" name="Shape 9196"/>
                <p:cNvSpPr/>
                <p:nvPr/>
              </p:nvSpPr>
              <p:spPr>
                <a:xfrm>
                  <a:off y="2268536" x="2465386"/>
                  <a:ext cy="28575" cx="31750"/>
                </a:xfrm>
                <a:custGeom>
                  <a:pathLst>
                    <a:path w="20" extrusionOk="0" h="18">
                      <a:moveTo>
                        <a:pt y="10" x="14"/>
                      </a:moveTo>
                      <a:lnTo>
                        <a:pt y="8" x="20"/>
                      </a:lnTo>
                      <a:lnTo>
                        <a:pt y="12" x="16"/>
                      </a:lnTo>
                      <a:lnTo>
                        <a:pt y="15" x="10"/>
                      </a:lnTo>
                      <a:lnTo>
                        <a:pt y="17" x="6"/>
                      </a:lnTo>
                      <a:lnTo>
                        <a:pt y="18" x="0"/>
                      </a:lnTo>
                      <a:lnTo>
                        <a:pt y="7" x="0"/>
                      </a:lnTo>
                      <a:lnTo>
                        <a:pt y="7" x="3"/>
                      </a:lnTo>
                      <a:lnTo>
                        <a:pt y="6" x="6"/>
                      </a:lnTo>
                      <a:lnTo>
                        <a:pt y="4" x="9"/>
                      </a:lnTo>
                      <a:lnTo>
                        <a:pt y="2" x="11"/>
                      </a:lnTo>
                      <a:lnTo>
                        <a:pt y="0" x="17"/>
                      </a:lnTo>
                      <a:lnTo>
                        <a:pt y="2" x="11"/>
                      </a:lnTo>
                      <a:lnTo>
                        <a:pt y="0" x="13"/>
                      </a:lnTo>
                      <a:lnTo>
                        <a:pt y="0" x="14"/>
                      </a:lnTo>
                      <a:lnTo>
                        <a:pt y="0" x="17"/>
                      </a:lnTo>
                      <a:lnTo>
                        <a:pt y="0" x="18"/>
                      </a:lnTo>
                      <a:lnTo>
                        <a:pt y="2" x="20"/>
                      </a:lnTo>
                      <a:lnTo>
                        <a:pt y="4" x="20"/>
                      </a:lnTo>
                      <a:lnTo>
                        <a:pt y="6" x="20"/>
                      </a:lnTo>
                      <a:lnTo>
                        <a:pt y="8" x="20"/>
                      </a:lnTo>
                      <a:lnTo>
                        <a:pt y="10" x="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97" name="Shape 9197"/>
                <p:cNvSpPr/>
                <p:nvPr/>
              </p:nvSpPr>
              <p:spPr>
                <a:xfrm>
                  <a:off y="2263775" x="2487611"/>
                  <a:ext cy="22225" cx="39686"/>
                </a:xfrm>
                <a:custGeom>
                  <a:pathLst>
                    <a:path w="25" extrusionOk="0" h="14">
                      <a:moveTo>
                        <a:pt y="10" x="18"/>
                      </a:moveTo>
                      <a:lnTo>
                        <a:pt y="10" x="22"/>
                      </a:lnTo>
                      <a:lnTo>
                        <a:pt y="13" x="17"/>
                      </a:lnTo>
                      <a:lnTo>
                        <a:pt y="13" x="11"/>
                      </a:lnTo>
                      <a:lnTo>
                        <a:pt y="14" x="6"/>
                      </a:lnTo>
                      <a:lnTo>
                        <a:pt y="13" x="0"/>
                      </a:lnTo>
                      <a:lnTo>
                        <a:pt y="3" x="3"/>
                      </a:lnTo>
                      <a:lnTo>
                        <a:pt y="3" x="6"/>
                      </a:lnTo>
                      <a:lnTo>
                        <a:pt y="3" x="10"/>
                      </a:lnTo>
                      <a:lnTo>
                        <a:pt y="3" x="14"/>
                      </a:lnTo>
                      <a:lnTo>
                        <a:pt y="2" x="17"/>
                      </a:lnTo>
                      <a:lnTo>
                        <a:pt y="0" x="21"/>
                      </a:lnTo>
                      <a:lnTo>
                        <a:pt y="2" x="17"/>
                      </a:lnTo>
                      <a:lnTo>
                        <a:pt y="0" x="19"/>
                      </a:lnTo>
                      <a:lnTo>
                        <a:pt y="0" x="21"/>
                      </a:lnTo>
                      <a:lnTo>
                        <a:pt y="2" x="22"/>
                      </a:lnTo>
                      <a:lnTo>
                        <a:pt y="3" x="24"/>
                      </a:lnTo>
                      <a:lnTo>
                        <a:pt y="5" x="25"/>
                      </a:lnTo>
                      <a:lnTo>
                        <a:pt y="7" x="25"/>
                      </a:lnTo>
                      <a:lnTo>
                        <a:pt y="9" x="24"/>
                      </a:lnTo>
                      <a:lnTo>
                        <a:pt y="10" x="22"/>
                      </a:lnTo>
                      <a:lnTo>
                        <a:pt y="10" x="18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98" name="Shape 9198"/>
                <p:cNvSpPr/>
                <p:nvPr/>
              </p:nvSpPr>
              <p:spPr>
                <a:xfrm>
                  <a:off y="2263775" x="2516186"/>
                  <a:ext cy="23811" cx="47625"/>
                </a:xfrm>
                <a:custGeom>
                  <a:pathLst>
                    <a:path w="30" extrusionOk="0" h="15">
                      <a:moveTo>
                        <a:pt y="14" x="22"/>
                      </a:moveTo>
                      <a:lnTo>
                        <a:pt y="15" x="25"/>
                      </a:lnTo>
                      <a:lnTo>
                        <a:pt y="13" x="12"/>
                      </a:lnTo>
                      <a:lnTo>
                        <a:pt y="10" x="0"/>
                      </a:lnTo>
                      <a:lnTo>
                        <a:pt y="0" x="3"/>
                      </a:lnTo>
                      <a:lnTo>
                        <a:pt y="3" x="14"/>
                      </a:lnTo>
                      <a:lnTo>
                        <a:pt y="5" x="26"/>
                      </a:lnTo>
                      <a:lnTo>
                        <a:pt y="6" x="28"/>
                      </a:lnTo>
                      <a:lnTo>
                        <a:pt y="5" x="26"/>
                      </a:lnTo>
                      <a:lnTo>
                        <a:pt y="6" x="28"/>
                      </a:lnTo>
                      <a:lnTo>
                        <a:pt y="7" x="29"/>
                      </a:lnTo>
                      <a:lnTo>
                        <a:pt y="9" x="30"/>
                      </a:lnTo>
                      <a:lnTo>
                        <a:pt y="11" x="30"/>
                      </a:lnTo>
                      <a:lnTo>
                        <a:pt y="13" x="29"/>
                      </a:lnTo>
                      <a:lnTo>
                        <a:pt y="14" x="29"/>
                      </a:lnTo>
                      <a:lnTo>
                        <a:pt y="15" x="26"/>
                      </a:lnTo>
                      <a:lnTo>
                        <a:pt y="15" x="25"/>
                      </a:lnTo>
                      <a:lnTo>
                        <a:pt y="14" x="2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199" name="Shape 9199"/>
                <p:cNvSpPr/>
                <p:nvPr/>
              </p:nvSpPr>
              <p:spPr>
                <a:xfrm>
                  <a:off y="2273300" x="2551111"/>
                  <a:ext cy="58736" cx="36511"/>
                </a:xfrm>
                <a:custGeom>
                  <a:pathLst>
                    <a:path w="23" extrusionOk="0" h="37">
                      <a:moveTo>
                        <a:pt y="31" x="12"/>
                      </a:moveTo>
                      <a:lnTo>
                        <a:pt y="31" x="14"/>
                      </a:lnTo>
                      <a:lnTo>
                        <a:pt y="27" x="14"/>
                      </a:lnTo>
                      <a:lnTo>
                        <a:pt y="25" x="14"/>
                      </a:lnTo>
                      <a:lnTo>
                        <a:pt y="22" x="12"/>
                      </a:lnTo>
                      <a:lnTo>
                        <a:pt y="19" x="11"/>
                      </a:lnTo>
                      <a:lnTo>
                        <a:pt y="14" x="7"/>
                      </a:lnTo>
                      <a:lnTo>
                        <a:pt y="8" x="0"/>
                      </a:lnTo>
                      <a:lnTo>
                        <a:pt y="0" x="6"/>
                      </a:lnTo>
                      <a:lnTo>
                        <a:pt y="5" x="14"/>
                      </a:lnTo>
                      <a:lnTo>
                        <a:pt y="14" x="19"/>
                      </a:lnTo>
                      <a:lnTo>
                        <a:pt y="18" x="22"/>
                      </a:lnTo>
                      <a:lnTo>
                        <a:pt y="23" x="23"/>
                      </a:lnTo>
                      <a:lnTo>
                        <a:pt y="27" x="23"/>
                      </a:lnTo>
                      <a:lnTo>
                        <a:pt y="33" x="23"/>
                      </a:lnTo>
                      <a:lnTo>
                        <a:pt y="33" x="23"/>
                      </a:lnTo>
                      <a:lnTo>
                        <a:pt y="33" x="23"/>
                      </a:lnTo>
                      <a:lnTo>
                        <a:pt y="36" x="22"/>
                      </a:lnTo>
                      <a:lnTo>
                        <a:pt y="37" x="21"/>
                      </a:lnTo>
                      <a:lnTo>
                        <a:pt y="37" x="19"/>
                      </a:lnTo>
                      <a:lnTo>
                        <a:pt y="37" x="16"/>
                      </a:lnTo>
                      <a:lnTo>
                        <a:pt y="37" x="15"/>
                      </a:lnTo>
                      <a:lnTo>
                        <a:pt y="36" x="14"/>
                      </a:lnTo>
                      <a:lnTo>
                        <a:pt y="34" x="14"/>
                      </a:lnTo>
                      <a:lnTo>
                        <a:pt y="31" x="14"/>
                      </a:lnTo>
                      <a:lnTo>
                        <a:pt y="31" x="1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00" name="Shape 9200"/>
                <p:cNvSpPr/>
                <p:nvPr/>
              </p:nvSpPr>
              <p:spPr>
                <a:xfrm>
                  <a:off y="2297111" x="2570161"/>
                  <a:ext cy="36511" cx="63500"/>
                </a:xfrm>
                <a:custGeom>
                  <a:pathLst>
                    <a:path w="40" extrusionOk="0" h="23">
                      <a:moveTo>
                        <a:pt y="5" x="31"/>
                      </a:moveTo>
                      <a:lnTo>
                        <a:pt y="11" x="33"/>
                      </a:lnTo>
                      <a:lnTo>
                        <a:pt y="11" x="29"/>
                      </a:lnTo>
                      <a:lnTo>
                        <a:pt y="11" x="26"/>
                      </a:lnTo>
                      <a:lnTo>
                        <a:pt y="14" x="22"/>
                      </a:lnTo>
                      <a:lnTo>
                        <a:pt y="16" x="18"/>
                      </a:lnTo>
                      <a:lnTo>
                        <a:pt y="19" x="14"/>
                      </a:lnTo>
                      <a:lnTo>
                        <a:pt y="22" x="11"/>
                      </a:lnTo>
                      <a:lnTo>
                        <a:pt y="23" x="4"/>
                      </a:lnTo>
                      <a:lnTo>
                        <a:pt y="16" x="0"/>
                      </a:lnTo>
                      <a:lnTo>
                        <a:pt y="18" x="11"/>
                      </a:lnTo>
                      <a:lnTo>
                        <a:pt y="14" x="9"/>
                      </a:lnTo>
                      <a:lnTo>
                        <a:pt y="14" x="4"/>
                      </a:lnTo>
                      <a:lnTo>
                        <a:pt y="12" x="7"/>
                      </a:lnTo>
                      <a:lnTo>
                        <a:pt y="8" x="11"/>
                      </a:lnTo>
                      <a:lnTo>
                        <a:pt y="4" x="17"/>
                      </a:lnTo>
                      <a:lnTo>
                        <a:pt y="1" x="22"/>
                      </a:lnTo>
                      <a:lnTo>
                        <a:pt y="0" x="29"/>
                      </a:lnTo>
                      <a:lnTo>
                        <a:pt y="3" x="37"/>
                      </a:lnTo>
                      <a:lnTo>
                        <a:pt y="8" x="40"/>
                      </a:lnTo>
                      <a:lnTo>
                        <a:pt y="3" x="37"/>
                      </a:lnTo>
                      <a:lnTo>
                        <a:pt y="4" x="39"/>
                      </a:lnTo>
                      <a:lnTo>
                        <a:pt y="5" x="40"/>
                      </a:lnTo>
                      <a:lnTo>
                        <a:pt y="7" x="40"/>
                      </a:lnTo>
                      <a:lnTo>
                        <a:pt y="10" x="40"/>
                      </a:lnTo>
                      <a:lnTo>
                        <a:pt y="11" x="39"/>
                      </a:lnTo>
                      <a:lnTo>
                        <a:pt y="11" x="37"/>
                      </a:lnTo>
                      <a:lnTo>
                        <a:pt y="12" x="35"/>
                      </a:lnTo>
                      <a:lnTo>
                        <a:pt y="11" x="33"/>
                      </a:lnTo>
                      <a:lnTo>
                        <a:pt y="5" x="31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01" name="Shape 9201"/>
                <p:cNvSpPr/>
                <p:nvPr/>
              </p:nvSpPr>
              <p:spPr>
                <a:xfrm>
                  <a:off y="2305050" x="2609850"/>
                  <a:ext cy="26987" cx="23811"/>
                </a:xfrm>
                <a:custGeom>
                  <a:pathLst>
                    <a:path w="15" extrusionOk="0" h="17">
                      <a:moveTo>
                        <a:pt y="7" x="6"/>
                      </a:moveTo>
                      <a:lnTo>
                        <a:pt y="10" x="1"/>
                      </a:lnTo>
                      <a:lnTo>
                        <a:pt y="6" x="3"/>
                      </a:lnTo>
                      <a:lnTo>
                        <a:pt y="0" x="6"/>
                      </a:lnTo>
                      <a:lnTo>
                        <a:pt y="3" x="15"/>
                      </a:lnTo>
                      <a:lnTo>
                        <a:pt y="9" x="12"/>
                      </a:lnTo>
                      <a:lnTo>
                        <a:pt y="14" x="11"/>
                      </a:lnTo>
                      <a:lnTo>
                        <a:pt y="17" x="6"/>
                      </a:lnTo>
                      <a:lnTo>
                        <a:pt y="14" x="11"/>
                      </a:lnTo>
                      <a:lnTo>
                        <a:pt y="16" x="10"/>
                      </a:lnTo>
                      <a:lnTo>
                        <a:pt y="17" x="8"/>
                      </a:lnTo>
                      <a:lnTo>
                        <a:pt y="17" x="6"/>
                      </a:lnTo>
                      <a:lnTo>
                        <a:pt y="17" x="4"/>
                      </a:lnTo>
                      <a:lnTo>
                        <a:pt y="16" x="3"/>
                      </a:lnTo>
                      <a:lnTo>
                        <a:pt y="14" x="1"/>
                      </a:lnTo>
                      <a:lnTo>
                        <a:pt y="13" x="0"/>
                      </a:lnTo>
                      <a:lnTo>
                        <a:pt y="10" x="1"/>
                      </a:lnTo>
                      <a:lnTo>
                        <a:pt y="7" x="6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02" name="Shape 9202"/>
                <p:cNvSpPr/>
                <p:nvPr/>
              </p:nvSpPr>
              <p:spPr>
                <a:xfrm>
                  <a:off y="2316161" x="2576511"/>
                  <a:ext cy="50800" cx="42862"/>
                </a:xfrm>
                <a:custGeom>
                  <a:pathLst>
                    <a:path w="27" extrusionOk="0" h="32">
                      <a:moveTo>
                        <a:pt y="25" x="2"/>
                      </a:moveTo>
                      <a:lnTo>
                        <a:pt y="24" x="3"/>
                      </a:lnTo>
                      <a:lnTo>
                        <a:pt y="18" x="7"/>
                      </a:lnTo>
                      <a:lnTo>
                        <a:pt y="11" x="11"/>
                      </a:lnTo>
                      <a:lnTo>
                        <a:pt y="7" x="14"/>
                      </a:lnTo>
                      <a:lnTo>
                        <a:pt y="3" x="17"/>
                      </a:lnTo>
                      <a:lnTo>
                        <a:pt y="0" x="21"/>
                      </a:lnTo>
                      <a:lnTo>
                        <a:pt y="0" x="27"/>
                      </a:lnTo>
                      <a:lnTo>
                        <a:pt y="10" x="27"/>
                      </a:lnTo>
                      <a:lnTo>
                        <a:pt y="10" x="25"/>
                      </a:lnTo>
                      <a:lnTo>
                        <a:pt y="11" x="24"/>
                      </a:lnTo>
                      <a:lnTo>
                        <a:pt y="13" x="22"/>
                      </a:lnTo>
                      <a:lnTo>
                        <a:pt y="15" x="20"/>
                      </a:lnTo>
                      <a:lnTo>
                        <a:pt y="24" x="16"/>
                      </a:lnTo>
                      <a:lnTo>
                        <a:pt y="32" x="9"/>
                      </a:lnTo>
                      <a:lnTo>
                        <a:pt y="31" x="10"/>
                      </a:lnTo>
                      <a:lnTo>
                        <a:pt y="32" x="9"/>
                      </a:lnTo>
                      <a:lnTo>
                        <a:pt y="32" x="7"/>
                      </a:lnTo>
                      <a:lnTo>
                        <a:pt y="32" x="5"/>
                      </a:lnTo>
                      <a:lnTo>
                        <a:pt y="32" x="3"/>
                      </a:lnTo>
                      <a:lnTo>
                        <a:pt y="31" x="2"/>
                      </a:lnTo>
                      <a:lnTo>
                        <a:pt y="29" x="0"/>
                      </a:lnTo>
                      <a:lnTo>
                        <a:pt y="26" x="0"/>
                      </a:lnTo>
                      <a:lnTo>
                        <a:pt y="25" x="2"/>
                      </a:lnTo>
                      <a:lnTo>
                        <a:pt y="24" x="3"/>
                      </a:lnTo>
                      <a:lnTo>
                        <a:pt y="25" x="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03" name="Shape 9203"/>
                <p:cNvSpPr/>
                <p:nvPr/>
              </p:nvSpPr>
              <p:spPr>
                <a:xfrm>
                  <a:off y="2336800" x="2601911"/>
                  <a:ext cy="7936" cx="17461"/>
                </a:xfrm>
                <a:custGeom>
                  <a:pathLst>
                    <a:path w="11" extrusionOk="0" h="5">
                      <a:moveTo>
                        <a:pt y="5" x="5"/>
                      </a:moveTo>
                      <a:lnTo>
                        <a:pt y="5" x="5"/>
                      </a:lnTo>
                      <a:lnTo>
                        <a:pt y="5" x="5"/>
                      </a:lnTo>
                      <a:lnTo>
                        <a:pt y="5" x="5"/>
                      </a:lnTo>
                      <a:lnTo>
                        <a:pt y="5" x="0"/>
                      </a:lnTo>
                      <a:lnTo>
                        <a:pt y="2" x="1"/>
                      </a:lnTo>
                      <a:lnTo>
                        <a:pt y="1" x="1"/>
                      </a:lnTo>
                      <a:lnTo>
                        <a:pt y="0" x="4"/>
                      </a:lnTo>
                      <a:lnTo>
                        <a:pt y="0" x="5"/>
                      </a:lnTo>
                      <a:lnTo>
                        <a:pt y="0" x="6"/>
                      </a:lnTo>
                      <a:lnTo>
                        <a:pt y="1" x="9"/>
                      </a:lnTo>
                      <a:lnTo>
                        <a:pt y="2" x="9"/>
                      </a:lnTo>
                      <a:lnTo>
                        <a:pt y="5" x="11"/>
                      </a:lnTo>
                      <a:lnTo>
                        <a:pt y="5" x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04" name="Shape 9204"/>
                <p:cNvSpPr/>
                <p:nvPr/>
              </p:nvSpPr>
              <p:spPr>
                <a:xfrm>
                  <a:off y="2336800" x="2601911"/>
                  <a:ext cy="7936" cx="17461"/>
                </a:xfrm>
                <a:custGeom>
                  <a:pathLst>
                    <a:path w="11" extrusionOk="0" h="5">
                      <a:moveTo>
                        <a:pt y="5" x="5"/>
                      </a:moveTo>
                      <a:lnTo>
                        <a:pt y="5" x="5"/>
                      </a:lnTo>
                      <a:lnTo>
                        <a:pt y="5" x="5"/>
                      </a:lnTo>
                      <a:lnTo>
                        <a:pt y="5" x="5"/>
                      </a:lnTo>
                      <a:lnTo>
                        <a:pt y="5" x="0"/>
                      </a:lnTo>
                      <a:lnTo>
                        <a:pt y="2" x="1"/>
                      </a:lnTo>
                      <a:lnTo>
                        <a:pt y="1" x="1"/>
                      </a:lnTo>
                      <a:lnTo>
                        <a:pt y="0" x="4"/>
                      </a:lnTo>
                      <a:lnTo>
                        <a:pt y="0" x="5"/>
                      </a:lnTo>
                      <a:lnTo>
                        <a:pt y="0" x="6"/>
                      </a:lnTo>
                      <a:lnTo>
                        <a:pt y="1" x="9"/>
                      </a:lnTo>
                      <a:lnTo>
                        <a:pt y="2" x="9"/>
                      </a:lnTo>
                      <a:lnTo>
                        <a:pt y="5" x="11"/>
                      </a:lnTo>
                      <a:lnTo>
                        <a:pt y="5" x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05" name="Shape 9205"/>
                <p:cNvSpPr/>
                <p:nvPr/>
              </p:nvSpPr>
              <p:spPr>
                <a:xfrm>
                  <a:off y="2279650" x="2468561"/>
                  <a:ext cy="120650" cx="106362"/>
                </a:xfrm>
                <a:custGeom>
                  <a:pathLst>
                    <a:path w="67" extrusionOk="0" h="76">
                      <a:moveTo>
                        <a:pt y="56" x="0"/>
                      </a:moveTo>
                      <a:lnTo>
                        <a:pt y="55" x="0"/>
                      </a:lnTo>
                      <a:lnTo>
                        <a:pt y="54" x="1"/>
                      </a:lnTo>
                      <a:lnTo>
                        <a:pt y="52" x="1"/>
                      </a:lnTo>
                      <a:lnTo>
                        <a:pt y="51" x="5"/>
                      </a:lnTo>
                      <a:lnTo>
                        <a:pt y="48" x="3"/>
                      </a:lnTo>
                      <a:lnTo>
                        <a:pt y="45" x="3"/>
                      </a:lnTo>
                      <a:lnTo>
                        <a:pt y="43" x="1"/>
                      </a:lnTo>
                      <a:lnTo>
                        <a:pt y="41" x="3"/>
                      </a:lnTo>
                      <a:lnTo>
                        <a:pt y="47" x="7"/>
                      </a:lnTo>
                      <a:lnTo>
                        <a:pt y="51" x="12"/>
                      </a:lnTo>
                      <a:lnTo>
                        <a:pt y="52" x="18"/>
                      </a:lnTo>
                      <a:lnTo>
                        <a:pt y="54" x="23"/>
                      </a:lnTo>
                      <a:lnTo>
                        <a:pt y="52" x="33"/>
                      </a:lnTo>
                      <a:lnTo>
                        <a:pt y="48" x="42"/>
                      </a:lnTo>
                      <a:lnTo>
                        <a:pt y="47" x="48"/>
                      </a:lnTo>
                      <a:lnTo>
                        <a:pt y="48" x="49"/>
                      </a:lnTo>
                      <a:lnTo>
                        <a:pt y="49" x="47"/>
                      </a:lnTo>
                      <a:lnTo>
                        <a:pt y="52" x="42"/>
                      </a:lnTo>
                      <a:lnTo>
                        <a:pt y="56" x="37"/>
                      </a:lnTo>
                      <a:lnTo>
                        <a:pt y="60" x="31"/>
                      </a:lnTo>
                      <a:lnTo>
                        <a:pt y="63" x="27"/>
                      </a:lnTo>
                      <a:lnTo>
                        <a:pt y="67" x="26"/>
                      </a:lnTo>
                      <a:lnTo>
                        <a:pt y="69" x="26"/>
                      </a:lnTo>
                      <a:lnTo>
                        <a:pt y="71" x="26"/>
                      </a:lnTo>
                      <a:lnTo>
                        <a:pt y="74" x="29"/>
                      </a:lnTo>
                      <a:lnTo>
                        <a:pt y="76" x="31"/>
                      </a:lnTo>
                      <a:lnTo>
                        <a:pt y="76" x="29"/>
                      </a:lnTo>
                      <a:lnTo>
                        <a:pt y="76" x="26"/>
                      </a:lnTo>
                      <a:lnTo>
                        <a:pt y="74" x="25"/>
                      </a:lnTo>
                      <a:lnTo>
                        <a:pt y="74" x="22"/>
                      </a:lnTo>
                      <a:lnTo>
                        <a:pt y="71" x="20"/>
                      </a:lnTo>
                      <a:lnTo>
                        <a:pt y="73" x="18"/>
                      </a:lnTo>
                      <a:lnTo>
                        <a:pt y="70" x="15"/>
                      </a:lnTo>
                      <a:lnTo>
                        <a:pt y="69" x="12"/>
                      </a:lnTo>
                      <a:lnTo>
                        <a:pt y="67" x="9"/>
                      </a:lnTo>
                      <a:lnTo>
                        <a:pt y="66" x="8"/>
                      </a:lnTo>
                      <a:lnTo>
                        <a:pt y="65" x="7"/>
                      </a:lnTo>
                      <a:lnTo>
                        <a:pt y="62" x="4"/>
                      </a:lnTo>
                      <a:lnTo>
                        <a:pt y="59" x="3"/>
                      </a:lnTo>
                      <a:lnTo>
                        <a:pt y="56" x="0"/>
                      </a:lnTo>
                      <a:close/>
                      <a:moveTo>
                        <a:pt y="3" x="55"/>
                      </a:moveTo>
                      <a:lnTo>
                        <a:pt y="0" x="47"/>
                      </a:lnTo>
                      <a:lnTo>
                        <a:pt y="0" x="38"/>
                      </a:lnTo>
                      <a:lnTo>
                        <a:pt y="0" x="31"/>
                      </a:lnTo>
                      <a:lnTo>
                        <a:pt y="3" x="25"/>
                      </a:lnTo>
                      <a:lnTo>
                        <a:pt y="5" x="19"/>
                      </a:lnTo>
                      <a:lnTo>
                        <a:pt y="12" x="15"/>
                      </a:lnTo>
                      <a:lnTo>
                        <a:pt y="19" x="14"/>
                      </a:lnTo>
                      <a:lnTo>
                        <a:pt y="26" x="15"/>
                      </a:lnTo>
                      <a:lnTo>
                        <a:pt y="33" x="16"/>
                      </a:lnTo>
                      <a:lnTo>
                        <a:pt y="38" x="20"/>
                      </a:lnTo>
                      <a:lnTo>
                        <a:pt y="43" x="25"/>
                      </a:lnTo>
                      <a:lnTo>
                        <a:pt y="45" x="30"/>
                      </a:lnTo>
                      <a:lnTo>
                        <a:pt y="47" x="36"/>
                      </a:lnTo>
                      <a:lnTo>
                        <a:pt y="47" x="41"/>
                      </a:lnTo>
                      <a:lnTo>
                        <a:pt y="44" x="47"/>
                      </a:lnTo>
                      <a:lnTo>
                        <a:pt y="41" x="52"/>
                      </a:lnTo>
                      <a:lnTo>
                        <a:pt y="37" x="58"/>
                      </a:lnTo>
                      <a:lnTo>
                        <a:pt y="32" x="63"/>
                      </a:lnTo>
                      <a:lnTo>
                        <a:pt y="26" x="66"/>
                      </a:lnTo>
                      <a:lnTo>
                        <a:pt y="22" x="67"/>
                      </a:lnTo>
                      <a:lnTo>
                        <a:pt y="21" x="66"/>
                      </a:lnTo>
                      <a:lnTo>
                        <a:pt y="18" x="64"/>
                      </a:lnTo>
                      <a:lnTo>
                        <a:pt y="16" x="62"/>
                      </a:lnTo>
                      <a:lnTo>
                        <a:pt y="14" x="58"/>
                      </a:lnTo>
                      <a:lnTo>
                        <a:pt y="11" x="52"/>
                      </a:lnTo>
                      <a:lnTo>
                        <a:pt y="8" x="47"/>
                      </a:lnTo>
                      <a:lnTo>
                        <a:pt y="8" x="42"/>
                      </a:lnTo>
                      <a:lnTo>
                        <a:pt y="8" x="38"/>
                      </a:lnTo>
                      <a:lnTo>
                        <a:pt y="11" x="34"/>
                      </a:lnTo>
                      <a:lnTo>
                        <a:pt y="14" x="30"/>
                      </a:lnTo>
                      <a:lnTo>
                        <a:pt y="19" x="27"/>
                      </a:lnTo>
                      <a:lnTo>
                        <a:pt y="23" x="26"/>
                      </a:lnTo>
                      <a:lnTo>
                        <a:pt y="18" x="25"/>
                      </a:lnTo>
                      <a:lnTo>
                        <a:pt y="12" x="26"/>
                      </a:lnTo>
                      <a:lnTo>
                        <a:pt y="8" x="29"/>
                      </a:lnTo>
                      <a:lnTo>
                        <a:pt y="5" x="31"/>
                      </a:lnTo>
                      <a:lnTo>
                        <a:pt y="4" x="37"/>
                      </a:lnTo>
                      <a:lnTo>
                        <a:pt y="3" x="42"/>
                      </a:lnTo>
                      <a:lnTo>
                        <a:pt y="3" x="48"/>
                      </a:lnTo>
                      <a:lnTo>
                        <a:pt y="3" x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06" name="Shape 9206"/>
                <p:cNvSpPr/>
                <p:nvPr/>
              </p:nvSpPr>
              <p:spPr>
                <a:xfrm>
                  <a:off y="2298700" x="2516186"/>
                  <a:ext cy="44450" cx="36511"/>
                </a:xfrm>
                <a:custGeom>
                  <a:pathLst>
                    <a:path w="23" extrusionOk="0" h="28">
                      <a:moveTo>
                        <a:pt y="0" x="12"/>
                      </a:moveTo>
                      <a:lnTo>
                        <a:pt y="2" x="17"/>
                      </a:lnTo>
                      <a:lnTo>
                        <a:pt y="4" x="21"/>
                      </a:lnTo>
                      <a:lnTo>
                        <a:pt y="9" x="23"/>
                      </a:lnTo>
                      <a:lnTo>
                        <a:pt y="14" x="23"/>
                      </a:lnTo>
                      <a:lnTo>
                        <a:pt y="20" x="23"/>
                      </a:lnTo>
                      <a:lnTo>
                        <a:pt y="24" x="21"/>
                      </a:lnTo>
                      <a:lnTo>
                        <a:pt y="26" x="17"/>
                      </a:lnTo>
                      <a:lnTo>
                        <a:pt y="28" x="12"/>
                      </a:lnTo>
                      <a:lnTo>
                        <a:pt y="26" x="8"/>
                      </a:lnTo>
                      <a:lnTo>
                        <a:pt y="24" x="4"/>
                      </a:lnTo>
                      <a:lnTo>
                        <a:pt y="20" x="1"/>
                      </a:lnTo>
                      <a:lnTo>
                        <a:pt y="14" x="0"/>
                      </a:lnTo>
                      <a:lnTo>
                        <a:pt y="9" x="1"/>
                      </a:lnTo>
                      <a:lnTo>
                        <a:pt y="4" x="4"/>
                      </a:lnTo>
                      <a:lnTo>
                        <a:pt y="2" x="8"/>
                      </a:lnTo>
                      <a:lnTo>
                        <a:pt y="0" x="12"/>
                      </a:lnTo>
                      <a:close/>
                    </a:path>
                  </a:pathLst>
                </a:custGeom>
                <a:solidFill>
                  <a:srgbClr val="848282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07" name="Shape 9207"/>
                <p:cNvSpPr/>
                <p:nvPr/>
              </p:nvSpPr>
              <p:spPr>
                <a:xfrm>
                  <a:off y="2290761" x="2535236"/>
                  <a:ext cy="30161" cx="26987"/>
                </a:xfrm>
                <a:custGeom>
                  <a:pathLst>
                    <a:path w="17" extrusionOk="0" h="19">
                      <a:moveTo>
                        <a:pt y="19" x="7"/>
                      </a:moveTo>
                      <a:lnTo>
                        <a:pt y="19" x="7"/>
                      </a:lnTo>
                      <a:lnTo>
                        <a:pt y="15" x="6"/>
                      </a:lnTo>
                      <a:lnTo>
                        <a:pt y="12" x="5"/>
                      </a:lnTo>
                      <a:lnTo>
                        <a:pt y="11" x="3"/>
                      </a:lnTo>
                      <a:lnTo>
                        <a:pt y="9" x="0"/>
                      </a:lnTo>
                      <a:lnTo>
                        <a:pt y="0" x="0"/>
                      </a:lnTo>
                      <a:lnTo>
                        <a:pt y="1" x="7"/>
                      </a:lnTo>
                      <a:lnTo>
                        <a:pt y="5" x="13"/>
                      </a:lnTo>
                      <a:lnTo>
                        <a:pt y="12" x="16"/>
                      </a:lnTo>
                      <a:lnTo>
                        <a:pt y="19" x="17"/>
                      </a:lnTo>
                      <a:lnTo>
                        <a:pt y="19" x="17"/>
                      </a:lnTo>
                      <a:lnTo>
                        <a:pt y="19" x="7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08" name="Shape 9208"/>
                <p:cNvSpPr/>
                <p:nvPr/>
              </p:nvSpPr>
              <p:spPr>
                <a:xfrm>
                  <a:off y="2320925" x="2535236"/>
                  <a:ext cy="30161" cx="26987"/>
                </a:xfrm>
                <a:custGeom>
                  <a:pathLst>
                    <a:path w="17" extrusionOk="0" h="19">
                      <a:moveTo>
                        <a:pt y="8" x="0"/>
                      </a:moveTo>
                      <a:lnTo>
                        <a:pt y="8" x="0"/>
                      </a:lnTo>
                      <a:lnTo>
                        <a:pt y="8" x="3"/>
                      </a:lnTo>
                      <a:lnTo>
                        <a:pt y="7" x="5"/>
                      </a:lnTo>
                      <a:lnTo>
                        <a:pt y="4" x="6"/>
                      </a:lnTo>
                      <a:lnTo>
                        <a:pt y="0" x="7"/>
                      </a:lnTo>
                      <a:lnTo>
                        <a:pt y="0" x="17"/>
                      </a:lnTo>
                      <a:lnTo>
                        <a:pt y="7" x="16"/>
                      </a:lnTo>
                      <a:lnTo>
                        <a:pt y="12" x="13"/>
                      </a:lnTo>
                      <a:lnTo>
                        <a:pt y="18" x="7"/>
                      </a:lnTo>
                      <a:lnTo>
                        <a:pt y="19" x="0"/>
                      </a:lnTo>
                      <a:lnTo>
                        <a:pt y="19" x="0"/>
                      </a:lnTo>
                      <a:lnTo>
                        <a:pt y="8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09" name="Shape 9209"/>
                <p:cNvSpPr/>
                <p:nvPr/>
              </p:nvSpPr>
              <p:spPr>
                <a:xfrm>
                  <a:off y="2320925" x="2509836"/>
                  <a:ext cy="30161" cx="25400"/>
                </a:xfrm>
                <a:custGeom>
                  <a:pathLst>
                    <a:path w="16" extrusionOk="0" h="19">
                      <a:moveTo>
                        <a:pt y="0" x="10"/>
                      </a:moveTo>
                      <a:lnTo>
                        <a:pt y="0" x="10"/>
                      </a:lnTo>
                      <a:lnTo>
                        <a:pt y="4" x="11"/>
                      </a:lnTo>
                      <a:lnTo>
                        <a:pt y="7" x="12"/>
                      </a:lnTo>
                      <a:lnTo>
                        <a:pt y="8" x="14"/>
                      </a:lnTo>
                      <a:lnTo>
                        <a:pt y="8" x="16"/>
                      </a:lnTo>
                      <a:lnTo>
                        <a:pt y="19" x="16"/>
                      </a:lnTo>
                      <a:lnTo>
                        <a:pt y="18" x="10"/>
                      </a:lnTo>
                      <a:lnTo>
                        <a:pt y="12" x="4"/>
                      </a:lnTo>
                      <a:lnTo>
                        <a:pt y="7" x="1"/>
                      </a:lnTo>
                      <a:lnTo>
                        <a:pt y="0" x="0"/>
                      </a:lnTo>
                      <a:lnTo>
                        <a:pt y="0" x="0"/>
                      </a:lnTo>
                      <a:lnTo>
                        <a:pt y="0" x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10" name="Shape 9210"/>
                <p:cNvSpPr/>
                <p:nvPr/>
              </p:nvSpPr>
              <p:spPr>
                <a:xfrm>
                  <a:off y="2290761" x="2509836"/>
                  <a:ext cy="30161" cx="25400"/>
                </a:xfrm>
                <a:custGeom>
                  <a:pathLst>
                    <a:path w="16" extrusionOk="0" h="19">
                      <a:moveTo>
                        <a:pt y="9" x="16"/>
                      </a:moveTo>
                      <a:lnTo>
                        <a:pt y="9" x="16"/>
                      </a:lnTo>
                      <a:lnTo>
                        <a:pt y="11" x="14"/>
                      </a:lnTo>
                      <a:lnTo>
                        <a:pt y="12" x="12"/>
                      </a:lnTo>
                      <a:lnTo>
                        <a:pt y="15" x="11"/>
                      </a:lnTo>
                      <a:lnTo>
                        <a:pt y="19" x="10"/>
                      </a:lnTo>
                      <a:lnTo>
                        <a:pt y="19" x="0"/>
                      </a:lnTo>
                      <a:lnTo>
                        <a:pt y="12" x="1"/>
                      </a:lnTo>
                      <a:lnTo>
                        <a:pt y="5" x="4"/>
                      </a:lnTo>
                      <a:lnTo>
                        <a:pt y="1" x="10"/>
                      </a:lnTo>
                      <a:lnTo>
                        <a:pt y="0" x="16"/>
                      </a:lnTo>
                      <a:lnTo>
                        <a:pt y="0" x="16"/>
                      </a:lnTo>
                      <a:lnTo>
                        <a:pt y="9" x="16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11" name="Shape 9211"/>
                <p:cNvSpPr/>
                <p:nvPr/>
              </p:nvSpPr>
              <p:spPr>
                <a:xfrm>
                  <a:off y="2314575" x="2532061"/>
                  <a:ext cy="22225" cx="107950"/>
                </a:xfrm>
                <a:custGeom>
                  <a:pathLst>
                    <a:path w="68" extrusionOk="0" h="14">
                      <a:moveTo>
                        <a:pt y="11" x="63"/>
                      </a:moveTo>
                      <a:lnTo>
                        <a:pt y="7" x="67"/>
                      </a:lnTo>
                      <a:lnTo>
                        <a:pt y="4" x="68"/>
                      </a:lnTo>
                      <a:lnTo>
                        <a:pt y="4" x="66"/>
                      </a:lnTo>
                      <a:lnTo>
                        <a:pt y="7" x="60"/>
                      </a:lnTo>
                      <a:lnTo>
                        <a:pt y="10" x="56"/>
                      </a:lnTo>
                      <a:lnTo>
                        <a:pt y="12" x="55"/>
                      </a:lnTo>
                      <a:lnTo>
                        <a:pt y="14" x="57"/>
                      </a:lnTo>
                      <a:lnTo>
                        <a:pt y="11" x="63"/>
                      </a:lnTo>
                      <a:close/>
                      <a:moveTo>
                        <a:pt y="0" x="2"/>
                      </a:moveTo>
                      <a:lnTo>
                        <a:pt y="1" x="5"/>
                      </a:lnTo>
                      <a:lnTo>
                        <a:pt y="4" x="7"/>
                      </a:lnTo>
                      <a:lnTo>
                        <a:pt y="8" x="5"/>
                      </a:lnTo>
                      <a:lnTo>
                        <a:pt y="10" x="2"/>
                      </a:lnTo>
                      <a:lnTo>
                        <a:pt y="8" x="0"/>
                      </a:lnTo>
                      <a:lnTo>
                        <a:pt y="4" x="0"/>
                      </a:lnTo>
                      <a:lnTo>
                        <a:pt y="1" x="0"/>
                      </a:lnTo>
                      <a:lnTo>
                        <a:pt y="0" x="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12" name="Shape 9212"/>
                <p:cNvSpPr/>
                <p:nvPr/>
              </p:nvSpPr>
              <p:spPr>
                <a:xfrm>
                  <a:off y="2316161" x="2625725"/>
                  <a:ext cy="22225" cx="20637"/>
                </a:xfrm>
                <a:custGeom>
                  <a:pathLst>
                    <a:path w="13" extrusionOk="0" h="14">
                      <a:moveTo>
                        <a:pt y="2" x="13"/>
                      </a:moveTo>
                      <a:lnTo>
                        <a:pt y="0" x="13"/>
                      </a:lnTo>
                      <a:lnTo>
                        <a:pt y="9" x="12"/>
                      </a:lnTo>
                      <a:lnTo>
                        <a:pt y="14" x="7"/>
                      </a:lnTo>
                      <a:lnTo>
                        <a:pt y="6" x="0"/>
                      </a:lnTo>
                      <a:lnTo>
                        <a:pt y="3" x="4"/>
                      </a:lnTo>
                      <a:lnTo>
                        <a:pt y="4" x="4"/>
                      </a:lnTo>
                      <a:lnTo>
                        <a:pt y="4" x="4"/>
                      </a:lnTo>
                      <a:lnTo>
                        <a:pt y="2" x="13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13" name="Shape 9213"/>
                <p:cNvSpPr/>
                <p:nvPr/>
              </p:nvSpPr>
              <p:spPr>
                <a:xfrm>
                  <a:off y="2312986" x="2622550"/>
                  <a:ext cy="19050" cx="23811"/>
                </a:xfrm>
                <a:custGeom>
                  <a:pathLst>
                    <a:path w="15" extrusionOk="0" h="12">
                      <a:moveTo>
                        <a:pt y="2" x="0"/>
                      </a:moveTo>
                      <a:lnTo>
                        <a:pt y="4" x="0"/>
                      </a:lnTo>
                      <a:lnTo>
                        <a:pt y="0" x="6"/>
                      </a:lnTo>
                      <a:lnTo>
                        <a:pt y="4" x="15"/>
                      </a:lnTo>
                      <a:lnTo>
                        <a:pt y="6" x="6"/>
                      </a:lnTo>
                      <a:lnTo>
                        <a:pt y="9" x="10"/>
                      </a:lnTo>
                      <a:lnTo>
                        <a:pt y="12" x="6"/>
                      </a:lnTo>
                      <a:lnTo>
                        <a:pt y="12" x="6"/>
                      </a:lnTo>
                      <a:lnTo>
                        <a:pt y="2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14" name="Shape 9214"/>
                <p:cNvSpPr/>
                <p:nvPr/>
              </p:nvSpPr>
              <p:spPr>
                <a:xfrm>
                  <a:off y="2316161" x="2609850"/>
                  <a:ext cy="23811" cx="22225"/>
                </a:xfrm>
                <a:custGeom>
                  <a:pathLst>
                    <a:path w="14" extrusionOk="0" h="15">
                      <a:moveTo>
                        <a:pt y="13" x="0"/>
                      </a:moveTo>
                      <a:lnTo>
                        <a:pt y="15" x="1"/>
                      </a:lnTo>
                      <a:lnTo>
                        <a:pt y="6" x="3"/>
                      </a:lnTo>
                      <a:lnTo>
                        <a:pt y="0" x="8"/>
                      </a:lnTo>
                      <a:lnTo>
                        <a:pt y="10" x="14"/>
                      </a:lnTo>
                      <a:lnTo>
                        <a:pt y="13" x="10"/>
                      </a:lnTo>
                      <a:lnTo>
                        <a:pt y="9" x="10"/>
                      </a:lnTo>
                      <a:lnTo>
                        <a:pt y="11" x="10"/>
                      </a:lnTo>
                      <a:lnTo>
                        <a:pt y="13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15" name="Shape 9215"/>
                <p:cNvSpPr/>
                <p:nvPr/>
              </p:nvSpPr>
              <p:spPr>
                <a:xfrm>
                  <a:off y="2325686" x="2609850"/>
                  <a:ext cy="17461" cx="26987"/>
                </a:xfrm>
                <a:custGeom>
                  <a:pathLst>
                    <a:path w="17" extrusionOk="0" h="11">
                      <a:moveTo>
                        <a:pt y="8" x="17"/>
                      </a:moveTo>
                      <a:lnTo>
                        <a:pt y="8" x="17"/>
                      </a:lnTo>
                      <a:lnTo>
                        <a:pt y="11" x="10"/>
                      </a:lnTo>
                      <a:lnTo>
                        <a:pt y="7" x="0"/>
                      </a:lnTo>
                      <a:lnTo>
                        <a:pt y="5" x="10"/>
                      </a:lnTo>
                      <a:lnTo>
                        <a:pt y="1" x="7"/>
                      </a:lnTo>
                      <a:lnTo>
                        <a:pt y="0" x="11"/>
                      </a:lnTo>
                      <a:lnTo>
                        <a:pt y="0" x="10"/>
                      </a:lnTo>
                      <a:lnTo>
                        <a:pt y="8" x="17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16" name="Shape 9216"/>
                <p:cNvSpPr/>
                <p:nvPr/>
              </p:nvSpPr>
              <p:spPr>
                <a:xfrm>
                  <a:off y="2305050" x="2533650"/>
                  <a:ext cy="17461" cx="17461"/>
                </a:xfrm>
                <a:custGeom>
                  <a:pathLst>
                    <a:path w="11" extrusionOk="0" h="11">
                      <a:moveTo>
                        <a:pt y="10" x="0"/>
                      </a:moveTo>
                      <a:lnTo>
                        <a:pt y="10" x="0"/>
                      </a:lnTo>
                      <a:lnTo>
                        <a:pt y="10" x="0"/>
                      </a:lnTo>
                      <a:lnTo>
                        <a:pt y="11" x="1"/>
                      </a:lnTo>
                      <a:lnTo>
                        <a:pt y="0" x="1"/>
                      </a:lnTo>
                      <a:lnTo>
                        <a:pt y="5" x="8"/>
                      </a:lnTo>
                      <a:lnTo>
                        <a:pt y="10" x="11"/>
                      </a:lnTo>
                      <a:lnTo>
                        <a:pt y="10" x="11"/>
                      </a:lnTo>
                      <a:lnTo>
                        <a:pt y="10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17" name="Shape 9217"/>
                <p:cNvSpPr/>
                <p:nvPr/>
              </p:nvSpPr>
              <p:spPr>
                <a:xfrm>
                  <a:off y="2320925" x="2533650"/>
                  <a:ext cy="15875" cx="17461"/>
                </a:xfrm>
                <a:custGeom>
                  <a:pathLst>
                    <a:path w="11" extrusionOk="0" h="10">
                      <a:moveTo>
                        <a:pt y="0" x="1"/>
                      </a:moveTo>
                      <a:lnTo>
                        <a:pt y="0" x="1"/>
                      </a:lnTo>
                      <a:lnTo>
                        <a:pt y="0" x="0"/>
                      </a:lnTo>
                      <a:lnTo>
                        <a:pt y="0" x="0"/>
                      </a:lnTo>
                      <a:lnTo>
                        <a:pt y="0" x="11"/>
                      </a:lnTo>
                      <a:lnTo>
                        <a:pt y="7" x="8"/>
                      </a:lnTo>
                      <a:lnTo>
                        <a:pt y="10" x="1"/>
                      </a:lnTo>
                      <a:lnTo>
                        <a:pt y="10" x="1"/>
                      </a:lnTo>
                      <a:lnTo>
                        <a:pt y="0" x="1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18" name="Shape 9218"/>
                <p:cNvSpPr/>
                <p:nvPr/>
              </p:nvSpPr>
              <p:spPr>
                <a:xfrm>
                  <a:off y="2320925" x="2522536"/>
                  <a:ext cy="15875" cx="15875"/>
                </a:xfrm>
                <a:custGeom>
                  <a:pathLst>
                    <a:path w="10" extrusionOk="0" h="10">
                      <a:moveTo>
                        <a:pt y="0" x="10"/>
                      </a:moveTo>
                      <a:lnTo>
                        <a:pt y="0" x="10"/>
                      </a:lnTo>
                      <a:lnTo>
                        <a:pt y="0" x="10"/>
                      </a:lnTo>
                      <a:lnTo>
                        <a:pt y="0" x="8"/>
                      </a:lnTo>
                      <a:lnTo>
                        <a:pt y="10" x="8"/>
                      </a:lnTo>
                      <a:lnTo>
                        <a:pt y="7" x="2"/>
                      </a:lnTo>
                      <a:lnTo>
                        <a:pt y="0" x="0"/>
                      </a:lnTo>
                      <a:lnTo>
                        <a:pt y="0" x="0"/>
                      </a:lnTo>
                      <a:lnTo>
                        <a:pt y="0" x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19" name="Shape 9219"/>
                <p:cNvSpPr/>
                <p:nvPr/>
              </p:nvSpPr>
              <p:spPr>
                <a:xfrm>
                  <a:off y="2305050" x="2522536"/>
                  <a:ext cy="17461" cx="15875"/>
                </a:xfrm>
                <a:custGeom>
                  <a:pathLst>
                    <a:path w="10" extrusionOk="0" h="11">
                      <a:moveTo>
                        <a:pt y="11" x="8"/>
                      </a:moveTo>
                      <a:lnTo>
                        <a:pt y="11" x="8"/>
                      </a:lnTo>
                      <a:lnTo>
                        <a:pt y="10" x="10"/>
                      </a:lnTo>
                      <a:lnTo>
                        <a:pt y="10" x="10"/>
                      </a:lnTo>
                      <a:lnTo>
                        <a:pt y="10" x="0"/>
                      </a:lnTo>
                      <a:lnTo>
                        <a:pt y="5" x="3"/>
                      </a:lnTo>
                      <a:lnTo>
                        <a:pt y="0" x="8"/>
                      </a:lnTo>
                      <a:lnTo>
                        <a:pt y="0" x="8"/>
                      </a:lnTo>
                      <a:lnTo>
                        <a:pt y="11" x="8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20" name="Shape 9220"/>
                <p:cNvSpPr/>
                <p:nvPr/>
              </p:nvSpPr>
              <p:spPr>
                <a:xfrm>
                  <a:off y="2368550" x="2449511"/>
                  <a:ext cy="57150" cx="93661"/>
                </a:xfrm>
                <a:custGeom>
                  <a:pathLst>
                    <a:path w="59" extrusionOk="0" h="36">
                      <a:moveTo>
                        <a:pt y="2" x="0"/>
                      </a:moveTo>
                      <a:lnTo>
                        <a:pt y="6" x="1"/>
                      </a:lnTo>
                      <a:lnTo>
                        <a:pt y="9" x="4"/>
                      </a:lnTo>
                      <a:lnTo>
                        <a:pt y="11" x="4"/>
                      </a:lnTo>
                      <a:lnTo>
                        <a:pt y="14" x="5"/>
                      </a:lnTo>
                      <a:lnTo>
                        <a:pt y="15" x="6"/>
                      </a:lnTo>
                      <a:lnTo>
                        <a:pt y="17" x="8"/>
                      </a:lnTo>
                      <a:lnTo>
                        <a:pt y="18" x="8"/>
                      </a:lnTo>
                      <a:lnTo>
                        <a:pt y="21" x="9"/>
                      </a:lnTo>
                      <a:lnTo>
                        <a:pt y="22" x="10"/>
                      </a:lnTo>
                      <a:lnTo>
                        <a:pt y="22" x="12"/>
                      </a:lnTo>
                      <a:lnTo>
                        <a:pt y="24" x="12"/>
                      </a:lnTo>
                      <a:lnTo>
                        <a:pt y="26" x="13"/>
                      </a:lnTo>
                      <a:lnTo>
                        <a:pt y="26" x="15"/>
                      </a:lnTo>
                      <a:lnTo>
                        <a:pt y="26" x="17"/>
                      </a:lnTo>
                      <a:lnTo>
                        <a:pt y="29" x="17"/>
                      </a:lnTo>
                      <a:lnTo>
                        <a:pt y="30" x="19"/>
                      </a:lnTo>
                      <a:lnTo>
                        <a:pt y="30" x="20"/>
                      </a:lnTo>
                      <a:lnTo>
                        <a:pt y="30" x="23"/>
                      </a:lnTo>
                      <a:lnTo>
                        <a:pt y="32" x="24"/>
                      </a:lnTo>
                      <a:lnTo>
                        <a:pt y="33" x="26"/>
                      </a:lnTo>
                      <a:lnTo>
                        <a:pt y="33" x="28"/>
                      </a:lnTo>
                      <a:lnTo>
                        <a:pt y="32" x="30"/>
                      </a:lnTo>
                      <a:lnTo>
                        <a:pt y="35" x="32"/>
                      </a:lnTo>
                      <a:lnTo>
                        <a:pt y="36" x="34"/>
                      </a:lnTo>
                      <a:lnTo>
                        <a:pt y="35" x="37"/>
                      </a:lnTo>
                      <a:lnTo>
                        <a:pt y="33" x="39"/>
                      </a:lnTo>
                      <a:lnTo>
                        <a:pt y="35" x="42"/>
                      </a:lnTo>
                      <a:lnTo>
                        <a:pt y="36" x="46"/>
                      </a:lnTo>
                      <a:lnTo>
                        <a:pt y="35" x="49"/>
                      </a:lnTo>
                      <a:lnTo>
                        <a:pt y="33" x="50"/>
                      </a:lnTo>
                      <a:lnTo>
                        <a:pt y="32" x="53"/>
                      </a:lnTo>
                      <a:lnTo>
                        <a:pt y="30" x="54"/>
                      </a:lnTo>
                      <a:lnTo>
                        <a:pt y="29" x="57"/>
                      </a:lnTo>
                      <a:lnTo>
                        <a:pt y="26" x="57"/>
                      </a:lnTo>
                      <a:lnTo>
                        <a:pt y="25" x="59"/>
                      </a:lnTo>
                      <a:lnTo>
                        <a:pt y="24" x="59"/>
                      </a:lnTo>
                      <a:lnTo>
                        <a:pt y="22" x="57"/>
                      </a:lnTo>
                      <a:lnTo>
                        <a:pt y="21" x="56"/>
                      </a:lnTo>
                      <a:lnTo>
                        <a:pt y="20" x="53"/>
                      </a:lnTo>
                      <a:lnTo>
                        <a:pt y="21" x="48"/>
                      </a:lnTo>
                      <a:lnTo>
                        <a:pt y="20" x="45"/>
                      </a:lnTo>
                      <a:lnTo>
                        <a:pt y="20" x="42"/>
                      </a:lnTo>
                      <a:lnTo>
                        <a:pt y="20" x="41"/>
                      </a:lnTo>
                      <a:lnTo>
                        <a:pt y="20" x="38"/>
                      </a:lnTo>
                      <a:lnTo>
                        <a:pt y="18" x="37"/>
                      </a:lnTo>
                      <a:lnTo>
                        <a:pt y="18" x="34"/>
                      </a:lnTo>
                      <a:lnTo>
                        <a:pt y="15" x="32"/>
                      </a:lnTo>
                      <a:lnTo>
                        <a:pt y="15" x="28"/>
                      </a:lnTo>
                      <a:lnTo>
                        <a:pt y="14" x="27"/>
                      </a:lnTo>
                      <a:lnTo>
                        <a:pt y="13" x="24"/>
                      </a:lnTo>
                      <a:lnTo>
                        <a:pt y="11" x="23"/>
                      </a:lnTo>
                      <a:lnTo>
                        <a:pt y="10" x="20"/>
                      </a:lnTo>
                      <a:lnTo>
                        <a:pt y="7" x="19"/>
                      </a:lnTo>
                      <a:lnTo>
                        <a:pt y="6" x="16"/>
                      </a:lnTo>
                      <a:lnTo>
                        <a:pt y="2" x="15"/>
                      </a:lnTo>
                      <a:lnTo>
                        <a:pt y="0" x="12"/>
                      </a:lnTo>
                      <a:lnTo>
                        <a:pt y="2" x="9"/>
                      </a:lnTo>
                      <a:lnTo>
                        <a:pt y="2" x="6"/>
                      </a:lnTo>
                      <a:lnTo>
                        <a:pt y="2" x="4"/>
                      </a:lnTo>
                      <a:lnTo>
                        <a:pt y="2" x="0"/>
                      </a:lnTo>
                      <a:close/>
                    </a:path>
                  </a:pathLst>
                </a:custGeom>
                <a:solidFill>
                  <a:srgbClr val="B6B6B5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21" name="Shape 9221"/>
                <p:cNvSpPr/>
                <p:nvPr/>
              </p:nvSpPr>
              <p:spPr>
                <a:xfrm>
                  <a:off y="2587625" x="1528762"/>
                  <a:ext cy="690562" cx="996950"/>
                </a:xfrm>
                <a:custGeom>
                  <a:pathLst>
                    <a:path w="628" extrusionOk="0" h="435">
                      <a:moveTo>
                        <a:pt y="63" x="326"/>
                      </a:moveTo>
                      <a:lnTo>
                        <a:pt y="63" x="339"/>
                      </a:lnTo>
                      <a:lnTo>
                        <a:pt y="64" x="352"/>
                      </a:lnTo>
                      <a:lnTo>
                        <a:pt y="67" x="364"/>
                      </a:lnTo>
                      <a:lnTo>
                        <a:pt y="71" x="376"/>
                      </a:lnTo>
                      <a:lnTo>
                        <a:pt y="75" x="389"/>
                      </a:lnTo>
                      <a:lnTo>
                        <a:pt y="81" x="400"/>
                      </a:lnTo>
                      <a:lnTo>
                        <a:pt y="86" x="411"/>
                      </a:lnTo>
                      <a:lnTo>
                        <a:pt y="93" x="422"/>
                      </a:lnTo>
                      <a:lnTo>
                        <a:pt y="82" x="413"/>
                      </a:lnTo>
                      <a:lnTo>
                        <a:pt y="71" x="407"/>
                      </a:lnTo>
                      <a:lnTo>
                        <a:pt y="60" x="402"/>
                      </a:lnTo>
                      <a:lnTo>
                        <a:pt y="48" x="401"/>
                      </a:lnTo>
                      <a:lnTo>
                        <a:pt y="35" x="401"/>
                      </a:lnTo>
                      <a:lnTo>
                        <a:pt y="23" x="402"/>
                      </a:lnTo>
                      <a:lnTo>
                        <a:pt y="11" x="405"/>
                      </a:lnTo>
                      <a:lnTo>
                        <a:pt y="0" x="409"/>
                      </a:lnTo>
                      <a:lnTo>
                        <a:pt y="13" x="401"/>
                      </a:lnTo>
                      <a:lnTo>
                        <a:pt y="24" x="391"/>
                      </a:lnTo>
                      <a:lnTo>
                        <a:pt y="35" x="382"/>
                      </a:lnTo>
                      <a:lnTo>
                        <a:pt y="42" x="372"/>
                      </a:lnTo>
                      <a:lnTo>
                        <a:pt y="49" x="361"/>
                      </a:lnTo>
                      <a:lnTo>
                        <a:pt y="55" x="350"/>
                      </a:lnTo>
                      <a:lnTo>
                        <a:pt y="59" x="338"/>
                      </a:lnTo>
                      <a:lnTo>
                        <a:pt y="63" x="326"/>
                      </a:lnTo>
                      <a:close/>
                      <a:moveTo>
                        <a:pt y="427" x="472"/>
                      </a:moveTo>
                      <a:lnTo>
                        <a:pt y="407" x="478"/>
                      </a:lnTo>
                      <a:lnTo>
                        <a:pt y="394" x="481"/>
                      </a:lnTo>
                      <a:lnTo>
                        <a:pt y="384" x="483"/>
                      </a:lnTo>
                      <a:lnTo>
                        <a:pt y="374" x="488"/>
                      </a:lnTo>
                      <a:lnTo>
                        <a:pt y="368" x="504"/>
                      </a:lnTo>
                      <a:lnTo>
                        <a:pt y="358" x="522"/>
                      </a:lnTo>
                      <a:lnTo>
                        <a:pt y="346" x="540"/>
                      </a:lnTo>
                      <a:lnTo>
                        <a:pt y="332" x="559"/>
                      </a:lnTo>
                      <a:lnTo>
                        <a:pt y="300" x="596"/>
                      </a:lnTo>
                      <a:lnTo>
                        <a:pt y="269" x="628"/>
                      </a:lnTo>
                      <a:lnTo>
                        <a:pt y="292" x="614"/>
                      </a:lnTo>
                      <a:lnTo>
                        <a:pt y="313" x="600"/>
                      </a:lnTo>
                      <a:lnTo>
                        <a:pt y="333" x="585"/>
                      </a:lnTo>
                      <a:lnTo>
                        <a:pt y="352" x="569"/>
                      </a:lnTo>
                      <a:lnTo>
                        <a:pt y="370" x="549"/>
                      </a:lnTo>
                      <a:lnTo>
                        <a:pt y="388" x="527"/>
                      </a:lnTo>
                      <a:lnTo>
                        <a:pt y="407" x="503"/>
                      </a:lnTo>
                      <a:lnTo>
                        <a:pt y="427" x="472"/>
                      </a:lnTo>
                      <a:close/>
                      <a:moveTo>
                        <a:pt y="352" x="474"/>
                      </a:moveTo>
                      <a:lnTo>
                        <a:pt y="358" x="452"/>
                      </a:lnTo>
                      <a:lnTo>
                        <a:pt y="365" x="431"/>
                      </a:lnTo>
                      <a:lnTo>
                        <a:pt y="366" x="422"/>
                      </a:lnTo>
                      <a:lnTo>
                        <a:pt y="366" x="415"/>
                      </a:lnTo>
                      <a:lnTo>
                        <a:pt y="365" x="411"/>
                      </a:lnTo>
                      <a:lnTo>
                        <a:pt y="363" x="408"/>
                      </a:lnTo>
                      <a:lnTo>
                        <a:pt y="362" x="405"/>
                      </a:lnTo>
                      <a:lnTo>
                        <a:pt y="359" x="402"/>
                      </a:lnTo>
                      <a:lnTo>
                        <a:pt y="363" x="390"/>
                      </a:lnTo>
                      <a:lnTo>
                        <a:pt y="368" x="378"/>
                      </a:lnTo>
                      <a:lnTo>
                        <a:pt y="370" x="365"/>
                      </a:lnTo>
                      <a:lnTo>
                        <a:pt y="373" x="356"/>
                      </a:lnTo>
                      <a:lnTo>
                        <a:pt y="372" x="350"/>
                      </a:lnTo>
                      <a:lnTo>
                        <a:pt y="372" x="346"/>
                      </a:lnTo>
                      <a:lnTo>
                        <a:pt y="370" x="343"/>
                      </a:lnTo>
                      <a:lnTo>
                        <a:pt y="368" x="341"/>
                      </a:lnTo>
                      <a:lnTo>
                        <a:pt y="365" x="339"/>
                      </a:lnTo>
                      <a:lnTo>
                        <a:pt y="361" x="338"/>
                      </a:lnTo>
                      <a:lnTo>
                        <a:pt y="357" x="338"/>
                      </a:lnTo>
                      <a:lnTo>
                        <a:pt y="350" x="339"/>
                      </a:lnTo>
                      <a:lnTo>
                        <a:pt y="355" x="326"/>
                      </a:lnTo>
                      <a:lnTo>
                        <a:pt y="359" x="310"/>
                      </a:lnTo>
                      <a:lnTo>
                        <a:pt y="362" x="297"/>
                      </a:lnTo>
                      <a:lnTo>
                        <a:pt y="363" x="283"/>
                      </a:lnTo>
                      <a:lnTo>
                        <a:pt y="362" x="278"/>
                      </a:lnTo>
                      <a:lnTo>
                        <a:pt y="362" x="273"/>
                      </a:lnTo>
                      <a:lnTo>
                        <a:pt y="361" x="269"/>
                      </a:lnTo>
                      <a:lnTo>
                        <a:pt y="358" x="267"/>
                      </a:lnTo>
                      <a:lnTo>
                        <a:pt y="355" x="265"/>
                      </a:lnTo>
                      <a:lnTo>
                        <a:pt y="351" x="267"/>
                      </a:lnTo>
                      <a:lnTo>
                        <a:pt y="347" x="268"/>
                      </a:lnTo>
                      <a:lnTo>
                        <a:pt y="341" x="272"/>
                      </a:lnTo>
                      <a:lnTo>
                        <a:pt y="344" x="246"/>
                      </a:lnTo>
                      <a:lnTo>
                        <a:pt y="346" x="217"/>
                      </a:lnTo>
                      <a:lnTo>
                        <a:pt y="346" x="188"/>
                      </a:lnTo>
                      <a:lnTo>
                        <a:pt y="343" x="162"/>
                      </a:lnTo>
                      <a:lnTo>
                        <a:pt y="341" x="150"/>
                      </a:lnTo>
                      <a:lnTo>
                        <a:pt y="339" x="140"/>
                      </a:lnTo>
                      <a:lnTo>
                        <a:pt y="335" x="131"/>
                      </a:lnTo>
                      <a:lnTo>
                        <a:pt y="332" x="125"/>
                      </a:lnTo>
                      <a:lnTo>
                        <a:pt y="329" x="124"/>
                      </a:lnTo>
                      <a:lnTo>
                        <a:pt y="326" x="121"/>
                      </a:lnTo>
                      <a:lnTo>
                        <a:pt y="324" x="121"/>
                      </a:lnTo>
                      <a:lnTo>
                        <a:pt y="321" x="121"/>
                      </a:lnTo>
                      <a:lnTo>
                        <a:pt y="315" x="124"/>
                      </a:lnTo>
                      <a:lnTo>
                        <a:pt y="309" x="131"/>
                      </a:lnTo>
                      <a:lnTo>
                        <a:pt y="309" x="109"/>
                      </a:lnTo>
                      <a:lnTo>
                        <a:pt y="307" x="89"/>
                      </a:lnTo>
                      <a:lnTo>
                        <a:pt y="304" x="73"/>
                      </a:lnTo>
                      <a:lnTo>
                        <a:pt y="302" x="58"/>
                      </a:lnTo>
                      <a:lnTo>
                        <a:pt y="298" x="43"/>
                      </a:lnTo>
                      <a:lnTo>
                        <a:pt y="293" x="29"/>
                      </a:lnTo>
                      <a:lnTo>
                        <a:pt y="288" x="15"/>
                      </a:lnTo>
                      <a:lnTo>
                        <a:pt y="282" x="0"/>
                      </a:lnTo>
                      <a:lnTo>
                        <a:pt y="299" x="13"/>
                      </a:lnTo>
                      <a:lnTo>
                        <a:pt y="317" x="25"/>
                      </a:lnTo>
                      <a:lnTo>
                        <a:pt y="325" x="32"/>
                      </a:lnTo>
                      <a:lnTo>
                        <a:pt y="333" x="40"/>
                      </a:lnTo>
                      <a:lnTo>
                        <a:pt y="341" x="47"/>
                      </a:lnTo>
                      <a:lnTo>
                        <a:pt y="348" x="55"/>
                      </a:lnTo>
                      <a:lnTo>
                        <a:pt y="352" x="62"/>
                      </a:lnTo>
                      <a:lnTo>
                        <a:pt y="357" x="70"/>
                      </a:lnTo>
                      <a:lnTo>
                        <a:pt y="358" x="79"/>
                      </a:lnTo>
                      <a:lnTo>
                        <a:pt y="361" x="87"/>
                      </a:lnTo>
                      <a:lnTo>
                        <a:pt y="362" x="94"/>
                      </a:lnTo>
                      <a:lnTo>
                        <a:pt y="365" x="102"/>
                      </a:lnTo>
                      <a:lnTo>
                        <a:pt y="369" x="109"/>
                      </a:lnTo>
                      <a:lnTo>
                        <a:pt y="374" x="114"/>
                      </a:lnTo>
                      <a:lnTo>
                        <a:pt y="392" x="133"/>
                      </a:lnTo>
                      <a:lnTo>
                        <a:pt y="407" x="150"/>
                      </a:lnTo>
                      <a:lnTo>
                        <a:pt y="414" x="165"/>
                      </a:lnTo>
                      <a:lnTo>
                        <a:pt y="421" x="180"/>
                      </a:lnTo>
                      <a:lnTo>
                        <a:pt y="427" x="195"/>
                      </a:lnTo>
                      <a:lnTo>
                        <a:pt y="431" x="212"/>
                      </a:lnTo>
                      <a:lnTo>
                        <a:pt y="433" x="227"/>
                      </a:lnTo>
                      <a:lnTo>
                        <a:pt y="435" x="243"/>
                      </a:lnTo>
                      <a:lnTo>
                        <a:pt y="435" x="258"/>
                      </a:lnTo>
                      <a:lnTo>
                        <a:pt y="435" x="275"/>
                      </a:lnTo>
                      <a:lnTo>
                        <a:pt y="433" x="291"/>
                      </a:lnTo>
                      <a:lnTo>
                        <a:pt y="431" x="306"/>
                      </a:lnTo>
                      <a:lnTo>
                        <a:pt y="427" x="323"/>
                      </a:lnTo>
                      <a:lnTo>
                        <a:pt y="422" x="339"/>
                      </a:lnTo>
                      <a:lnTo>
                        <a:pt y="413" x="372"/>
                      </a:lnTo>
                      <a:lnTo>
                        <a:pt y="401" x="405"/>
                      </a:lnTo>
                      <a:lnTo>
                        <a:pt y="392" x="422"/>
                      </a:lnTo>
                      <a:lnTo>
                        <a:pt y="379" x="442"/>
                      </a:lnTo>
                      <a:lnTo>
                        <a:pt y="372" x="453"/>
                      </a:lnTo>
                      <a:lnTo>
                        <a:pt y="365" x="463"/>
                      </a:lnTo>
                      <a:lnTo>
                        <a:pt y="358" x="470"/>
                      </a:lnTo>
                      <a:lnTo>
                        <a:pt y="352" x="474"/>
                      </a:lnTo>
                      <a:close/>
                    </a:path>
                  </a:pathLst>
                </a:custGeom>
                <a:solidFill>
                  <a:srgbClr val="B6B6B5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22" name="Shape 9222"/>
                <p:cNvSpPr/>
                <p:nvPr/>
              </p:nvSpPr>
              <p:spPr>
                <a:xfrm>
                  <a:off y="2851150" x="2362200"/>
                  <a:ext cy="12700" cx="12700"/>
                </a:xfrm>
                <a:custGeom>
                  <a:pathLst>
                    <a:path w="8" extrusionOk="0" h="8">
                      <a:moveTo>
                        <a:pt y="8" x="0"/>
                      </a:moveTo>
                      <a:lnTo>
                        <a:pt y="7" x="0"/>
                      </a:lnTo>
                      <a:lnTo>
                        <a:pt y="4" x="0"/>
                      </a:lnTo>
                      <a:lnTo>
                        <a:pt y="2" x="0"/>
                      </a:lnTo>
                      <a:lnTo>
                        <a:pt y="1" x="1"/>
                      </a:lnTo>
                      <a:lnTo>
                        <a:pt y="1" x="2"/>
                      </a:lnTo>
                      <a:lnTo>
                        <a:pt y="0" x="5"/>
                      </a:lnTo>
                      <a:lnTo>
                        <a:pt y="1" x="6"/>
                      </a:lnTo>
                      <a:lnTo>
                        <a:pt y="2" x="8"/>
                      </a:lnTo>
                      <a:lnTo>
                        <a:pt y="8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23" name="Shape 9223"/>
                <p:cNvSpPr/>
                <p:nvPr/>
              </p:nvSpPr>
              <p:spPr>
                <a:xfrm>
                  <a:off y="2854325" x="2093911"/>
                  <a:ext cy="355600" cx="315912"/>
                </a:xfrm>
                <a:custGeom>
                  <a:pathLst>
                    <a:path w="199" extrusionOk="0" h="224">
                      <a:moveTo>
                        <a:pt y="211" x="5"/>
                      </a:moveTo>
                      <a:lnTo>
                        <a:pt y="212" x="9"/>
                      </a:lnTo>
                      <a:lnTo>
                        <a:pt y="213" x="15"/>
                      </a:lnTo>
                      <a:lnTo>
                        <a:pt y="215" x="22"/>
                      </a:lnTo>
                      <a:lnTo>
                        <a:pt y="215" x="29"/>
                      </a:lnTo>
                      <a:lnTo>
                        <a:pt y="212" x="44"/>
                      </a:lnTo>
                      <a:lnTo>
                        <a:pt y="206" x="62"/>
                      </a:lnTo>
                      <a:lnTo>
                        <a:pt y="198" x="81"/>
                      </a:lnTo>
                      <a:lnTo>
                        <a:pt y="189" x="100"/>
                      </a:lnTo>
                      <a:lnTo>
                        <a:pt y="176" x="118"/>
                      </a:lnTo>
                      <a:lnTo>
                        <a:pt y="161" x="136"/>
                      </a:lnTo>
                      <a:lnTo>
                        <a:pt y="146" x="152"/>
                      </a:lnTo>
                      <a:lnTo>
                        <a:pt y="128" x="166"/>
                      </a:lnTo>
                      <a:lnTo>
                        <a:pt y="119" x="173"/>
                      </a:lnTo>
                      <a:lnTo>
                        <a:pt y="109" x="177"/>
                      </a:lnTo>
                      <a:lnTo>
                        <a:pt y="99" x="182"/>
                      </a:lnTo>
                      <a:lnTo>
                        <a:pt y="90" x="185"/>
                      </a:lnTo>
                      <a:lnTo>
                        <a:pt y="80" x="188"/>
                      </a:lnTo>
                      <a:lnTo>
                        <a:pt y="69" x="188"/>
                      </a:lnTo>
                      <a:lnTo>
                        <a:pt y="60" x="189"/>
                      </a:lnTo>
                      <a:lnTo>
                        <a:pt y="49" x="188"/>
                      </a:lnTo>
                      <a:lnTo>
                        <a:pt y="39" x="185"/>
                      </a:lnTo>
                      <a:lnTo>
                        <a:pt y="28" x="181"/>
                      </a:lnTo>
                      <a:lnTo>
                        <a:pt y="17" x="175"/>
                      </a:lnTo>
                      <a:lnTo>
                        <a:pt y="6" x="169"/>
                      </a:lnTo>
                      <a:lnTo>
                        <a:pt y="0" x="177"/>
                      </a:lnTo>
                      <a:lnTo>
                        <a:pt y="11" x="185"/>
                      </a:lnTo>
                      <a:lnTo>
                        <a:pt y="24" x="191"/>
                      </a:lnTo>
                      <a:lnTo>
                        <a:pt y="36" x="195"/>
                      </a:lnTo>
                      <a:lnTo>
                        <a:pt y="47" x="197"/>
                      </a:lnTo>
                      <a:lnTo>
                        <a:pt y="58" x="199"/>
                      </a:lnTo>
                      <a:lnTo>
                        <a:pt y="70" x="199"/>
                      </a:lnTo>
                      <a:lnTo>
                        <a:pt y="81" x="197"/>
                      </a:lnTo>
                      <a:lnTo>
                        <a:pt y="92" x="195"/>
                      </a:lnTo>
                      <a:lnTo>
                        <a:pt y="103" x="191"/>
                      </a:lnTo>
                      <a:lnTo>
                        <a:pt y="114" x="186"/>
                      </a:lnTo>
                      <a:lnTo>
                        <a:pt y="124" x="181"/>
                      </a:lnTo>
                      <a:lnTo>
                        <a:pt y="134" x="174"/>
                      </a:lnTo>
                      <a:lnTo>
                        <a:pt y="153" x="160"/>
                      </a:lnTo>
                      <a:lnTo>
                        <a:pt y="169" x="143"/>
                      </a:lnTo>
                      <a:lnTo>
                        <a:pt y="184" x="125"/>
                      </a:lnTo>
                      <a:lnTo>
                        <a:pt y="197" x="105"/>
                      </a:lnTo>
                      <a:lnTo>
                        <a:pt y="208" x="85"/>
                      </a:lnTo>
                      <a:lnTo>
                        <a:pt y="216" x="66"/>
                      </a:lnTo>
                      <a:lnTo>
                        <a:pt y="222" x="46"/>
                      </a:lnTo>
                      <a:lnTo>
                        <a:pt y="224" x="30"/>
                      </a:lnTo>
                      <a:lnTo>
                        <a:pt y="224" x="22"/>
                      </a:lnTo>
                      <a:lnTo>
                        <a:pt y="224" x="14"/>
                      </a:lnTo>
                      <a:lnTo>
                        <a:pt y="222" x="7"/>
                      </a:lnTo>
                      <a:lnTo>
                        <a:pt y="219" x="0"/>
                      </a:lnTo>
                      <a:lnTo>
                        <a:pt y="211" x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24" name="Shape 9224"/>
                <p:cNvSpPr/>
                <p:nvPr/>
              </p:nvSpPr>
              <p:spPr>
                <a:xfrm>
                  <a:off y="3186111" x="2090736"/>
                  <a:ext cy="15875" cx="11111"/>
                </a:xfrm>
                <a:custGeom>
                  <a:pathLst>
                    <a:path w="7" extrusionOk="0" h="10">
                      <a:moveTo>
                        <a:pt y="10" x="2"/>
                      </a:moveTo>
                      <a:lnTo>
                        <a:pt y="8" x="0"/>
                      </a:lnTo>
                      <a:lnTo>
                        <a:pt y="7" x="0"/>
                      </a:lnTo>
                      <a:lnTo>
                        <a:pt y="6" x="0"/>
                      </a:lnTo>
                      <a:lnTo>
                        <a:pt y="3" x="0"/>
                      </a:lnTo>
                      <a:lnTo>
                        <a:pt y="2" x="2"/>
                      </a:lnTo>
                      <a:lnTo>
                        <a:pt y="0" x="3"/>
                      </a:lnTo>
                      <a:lnTo>
                        <a:pt y="0" x="6"/>
                      </a:lnTo>
                      <a:lnTo>
                        <a:pt y="2" x="7"/>
                      </a:lnTo>
                      <a:lnTo>
                        <a:pt y="10" x="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25" name="Shape 9225"/>
                <p:cNvSpPr/>
                <p:nvPr/>
              </p:nvSpPr>
              <p:spPr>
                <a:xfrm>
                  <a:off y="2357436" x="1135062"/>
                  <a:ext cy="17461" cx="11111"/>
                </a:xfrm>
                <a:custGeom>
                  <a:pathLst>
                    <a:path w="7" extrusionOk="0" h="11">
                      <a:moveTo>
                        <a:pt y="11" x="7"/>
                      </a:moveTo>
                      <a:lnTo>
                        <a:pt y="11" x="4"/>
                      </a:lnTo>
                      <a:lnTo>
                        <a:pt y="10" x="3"/>
                      </a:lnTo>
                      <a:lnTo>
                        <a:pt y="9" x="1"/>
                      </a:lnTo>
                      <a:lnTo>
                        <a:pt y="7" x="0"/>
                      </a:lnTo>
                      <a:lnTo>
                        <a:pt y="5" x="0"/>
                      </a:lnTo>
                      <a:lnTo>
                        <a:pt y="3" x="1"/>
                      </a:lnTo>
                      <a:lnTo>
                        <a:pt y="2" x="3"/>
                      </a:lnTo>
                      <a:lnTo>
                        <a:pt y="0" x="5"/>
                      </a:lnTo>
                      <a:lnTo>
                        <a:pt y="11" x="7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26" name="Shape 9226"/>
                <p:cNvSpPr/>
                <p:nvPr/>
              </p:nvSpPr>
              <p:spPr>
                <a:xfrm>
                  <a:off y="2355850" x="1143000"/>
                  <a:ext cy="68261" cx="231775"/>
                </a:xfrm>
                <a:custGeom>
                  <a:pathLst>
                    <a:path w="146" extrusionOk="0" h="43">
                      <a:moveTo>
                        <a:pt y="43" x="140"/>
                      </a:moveTo>
                      <a:lnTo>
                        <a:pt y="33" x="125"/>
                      </a:lnTo>
                      <a:lnTo>
                        <a:pt y="26" x="109"/>
                      </a:lnTo>
                      <a:lnTo>
                        <a:pt y="19" x="91"/>
                      </a:lnTo>
                      <a:lnTo>
                        <a:pt y="15" x="74"/>
                      </a:lnTo>
                      <a:lnTo>
                        <a:pt y="12" x="57"/>
                      </a:lnTo>
                      <a:lnTo>
                        <a:pt y="10" x="37"/>
                      </a:lnTo>
                      <a:lnTo>
                        <a:pt y="10" x="20"/>
                      </a:lnTo>
                      <a:lnTo>
                        <a:pt y="12" x="2"/>
                      </a:lnTo>
                      <a:lnTo>
                        <a:pt y="1" x="0"/>
                      </a:lnTo>
                      <a:lnTo>
                        <a:pt y="0" x="20"/>
                      </a:lnTo>
                      <a:lnTo>
                        <a:pt y="0" x="39"/>
                      </a:lnTo>
                      <a:lnTo>
                        <a:pt y="1" x="58"/>
                      </a:lnTo>
                      <a:lnTo>
                        <a:pt y="6" x="76"/>
                      </a:lnTo>
                      <a:lnTo>
                        <a:pt y="10" x="95"/>
                      </a:lnTo>
                      <a:lnTo>
                        <a:pt y="17" x="113"/>
                      </a:lnTo>
                      <a:lnTo>
                        <a:pt y="25" x="129"/>
                      </a:lnTo>
                      <a:lnTo>
                        <a:pt y="34" x="146"/>
                      </a:lnTo>
                      <a:lnTo>
                        <a:pt y="43" x="14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27" name="Shape 9227"/>
                <p:cNvSpPr/>
                <p:nvPr/>
              </p:nvSpPr>
              <p:spPr>
                <a:xfrm>
                  <a:off y="2409825" x="1365250"/>
                  <a:ext cy="15875" cx="14286"/>
                </a:xfrm>
                <a:custGeom>
                  <a:pathLst>
                    <a:path w="9" extrusionOk="0" h="10">
                      <a:moveTo>
                        <a:pt y="0" x="6"/>
                      </a:moveTo>
                      <a:lnTo>
                        <a:pt y="2" x="7"/>
                      </a:lnTo>
                      <a:lnTo>
                        <a:pt y="3" x="9"/>
                      </a:lnTo>
                      <a:lnTo>
                        <a:pt y="6" x="9"/>
                      </a:lnTo>
                      <a:lnTo>
                        <a:pt y="7" x="7"/>
                      </a:lnTo>
                      <a:lnTo>
                        <a:pt y="9" x="6"/>
                      </a:lnTo>
                      <a:lnTo>
                        <a:pt y="10" x="4"/>
                      </a:lnTo>
                      <a:lnTo>
                        <a:pt y="10" x="2"/>
                      </a:lnTo>
                      <a:lnTo>
                        <a:pt y="9" x="0"/>
                      </a:lnTo>
                      <a:lnTo>
                        <a:pt y="0" x="6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28" name="Shape 9228"/>
                <p:cNvSpPr/>
                <p:nvPr/>
              </p:nvSpPr>
              <p:spPr>
                <a:xfrm>
                  <a:off y="2503486" x="1293812"/>
                  <a:ext cy="17461" cx="9525"/>
                </a:xfrm>
                <a:custGeom>
                  <a:pathLst>
                    <a:path w="6" extrusionOk="0" h="11">
                      <a:moveTo>
                        <a:pt y="11" x="3"/>
                      </a:moveTo>
                      <a:lnTo>
                        <a:pt y="10" x="1"/>
                      </a:lnTo>
                      <a:lnTo>
                        <a:pt y="9" x="0"/>
                      </a:lnTo>
                      <a:lnTo>
                        <a:pt y="6" x="0"/>
                      </a:lnTo>
                      <a:lnTo>
                        <a:pt y="5" x="0"/>
                      </a:lnTo>
                      <a:lnTo>
                        <a:pt y="3" x="0"/>
                      </a:lnTo>
                      <a:lnTo>
                        <a:pt y="2" x="1"/>
                      </a:lnTo>
                      <a:lnTo>
                        <a:pt y="0" x="3"/>
                      </a:lnTo>
                      <a:lnTo>
                        <a:pt y="0" x="6"/>
                      </a:lnTo>
                      <a:lnTo>
                        <a:pt y="11" x="3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29" name="Shape 9229"/>
                <p:cNvSpPr/>
                <p:nvPr/>
              </p:nvSpPr>
              <p:spPr>
                <a:xfrm>
                  <a:off y="2503486" x="1298575"/>
                  <a:ext cy="125412" cx="147637"/>
                </a:xfrm>
                <a:custGeom>
                  <a:pathLst>
                    <a:path w="93" extrusionOk="0" h="79">
                      <a:moveTo>
                        <a:pt y="79" x="84"/>
                      </a:moveTo>
                      <a:lnTo>
                        <a:pt y="68" x="78"/>
                      </a:lnTo>
                      <a:lnTo>
                        <a:pt y="58" x="70"/>
                      </a:lnTo>
                      <a:lnTo>
                        <a:pt y="48" x="62"/>
                      </a:lnTo>
                      <a:lnTo>
                        <a:pt y="39" x="53"/>
                      </a:lnTo>
                      <a:lnTo>
                        <a:pt y="29" x="42"/>
                      </a:lnTo>
                      <a:lnTo>
                        <a:pt y="22" x="30"/>
                      </a:lnTo>
                      <a:lnTo>
                        <a:pt y="16" x="16"/>
                      </a:lnTo>
                      <a:lnTo>
                        <a:pt y="11" x="0"/>
                      </a:lnTo>
                      <a:lnTo>
                        <a:pt y="0" x="3"/>
                      </a:lnTo>
                      <a:lnTo>
                        <a:pt y="6" x="20"/>
                      </a:lnTo>
                      <a:lnTo>
                        <a:pt y="13" x="35"/>
                      </a:lnTo>
                      <a:lnTo>
                        <a:pt y="21" x="48"/>
                      </a:lnTo>
                      <a:lnTo>
                        <a:pt y="31" x="60"/>
                      </a:lnTo>
                      <a:lnTo>
                        <a:pt y="42" x="70"/>
                      </a:lnTo>
                      <a:lnTo>
                        <a:pt y="53" x="78"/>
                      </a:lnTo>
                      <a:lnTo>
                        <a:pt y="62" x="86"/>
                      </a:lnTo>
                      <a:lnTo>
                        <a:pt y="73" x="93"/>
                      </a:lnTo>
                      <a:lnTo>
                        <a:pt y="79" x="8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30" name="Shape 9230"/>
                <p:cNvSpPr/>
                <p:nvPr/>
              </p:nvSpPr>
              <p:spPr>
                <a:xfrm>
                  <a:off y="2619375" x="1431925"/>
                  <a:ext cy="11111" cx="14286"/>
                </a:xfrm>
                <a:custGeom>
                  <a:pathLst>
                    <a:path w="9" extrusionOk="0" h="7">
                      <a:moveTo>
                        <a:pt y="0" x="9"/>
                      </a:moveTo>
                      <a:lnTo>
                        <a:pt y="2" x="9"/>
                      </a:lnTo>
                      <a:lnTo>
                        <a:pt y="4" x="9"/>
                      </a:lnTo>
                      <a:lnTo>
                        <a:pt y="6" x="8"/>
                      </a:lnTo>
                      <a:lnTo>
                        <a:pt y="7" x="6"/>
                      </a:lnTo>
                      <a:lnTo>
                        <a:pt y="7" x="5"/>
                      </a:lnTo>
                      <a:lnTo>
                        <a:pt y="7" x="4"/>
                      </a:lnTo>
                      <a:lnTo>
                        <a:pt y="7" x="1"/>
                      </a:lnTo>
                      <a:lnTo>
                        <a:pt y="6" x="0"/>
                      </a:lnTo>
                      <a:lnTo>
                        <a:pt y="0" x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31" name="Shape 9231"/>
                <p:cNvSpPr/>
                <p:nvPr/>
              </p:nvSpPr>
              <p:spPr>
                <a:xfrm>
                  <a:off y="2578100" x="1312862"/>
                  <a:ext cy="15875" cx="11111"/>
                </a:xfrm>
                <a:custGeom>
                  <a:pathLst>
                    <a:path w="7" extrusionOk="0" h="10">
                      <a:moveTo>
                        <a:pt y="10" x="5"/>
                      </a:moveTo>
                      <a:lnTo>
                        <a:pt y="8" x="3"/>
                      </a:lnTo>
                      <a:lnTo>
                        <a:pt y="7" x="2"/>
                      </a:lnTo>
                      <a:lnTo>
                        <a:pt y="6" x="0"/>
                      </a:lnTo>
                      <a:lnTo>
                        <a:pt y="3" x="0"/>
                      </a:lnTo>
                      <a:lnTo>
                        <a:pt y="1" x="2"/>
                      </a:lnTo>
                      <a:lnTo>
                        <a:pt y="0" x="3"/>
                      </a:lnTo>
                      <a:lnTo>
                        <a:pt y="0" x="5"/>
                      </a:lnTo>
                      <a:lnTo>
                        <a:pt y="0" x="7"/>
                      </a:lnTo>
                      <a:lnTo>
                        <a:pt y="10" x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32" name="Shape 9232"/>
                <p:cNvSpPr/>
                <p:nvPr/>
              </p:nvSpPr>
              <p:spPr>
                <a:xfrm>
                  <a:off y="2578100" x="1320800"/>
                  <a:ext cy="128586" cx="136525"/>
                </a:xfrm>
                <a:custGeom>
                  <a:pathLst>
                    <a:path w="86" extrusionOk="0" h="81">
                      <a:moveTo>
                        <a:pt y="81" x="78"/>
                      </a:moveTo>
                      <a:lnTo>
                        <a:pt y="65" x="67"/>
                      </a:lnTo>
                      <a:lnTo>
                        <a:pt y="51" x="56"/>
                      </a:lnTo>
                      <a:lnTo>
                        <a:pt y="39" x="46"/>
                      </a:lnTo>
                      <a:lnTo>
                        <a:pt y="29" x="37"/>
                      </a:lnTo>
                      <a:lnTo>
                        <a:pt y="22" x="27"/>
                      </a:lnTo>
                      <a:lnTo>
                        <a:pt y="17" x="17"/>
                      </a:lnTo>
                      <a:lnTo>
                        <a:pt y="12" x="9"/>
                      </a:lnTo>
                      <a:lnTo>
                        <a:pt y="10" x="0"/>
                      </a:lnTo>
                      <a:lnTo>
                        <a:pt y="0" x="2"/>
                      </a:lnTo>
                      <a:lnTo>
                        <a:pt y="3" x="12"/>
                      </a:lnTo>
                      <a:lnTo>
                        <a:pt y="7" x="23"/>
                      </a:lnTo>
                      <a:lnTo>
                        <a:pt y="14" x="32"/>
                      </a:lnTo>
                      <a:lnTo>
                        <a:pt y="22" x="42"/>
                      </a:lnTo>
                      <a:lnTo>
                        <a:pt y="32" x="53"/>
                      </a:lnTo>
                      <a:lnTo>
                        <a:pt y="44" x="64"/>
                      </a:lnTo>
                      <a:lnTo>
                        <a:pt y="59" x="75"/>
                      </a:lnTo>
                      <a:lnTo>
                        <a:pt y="77" x="86"/>
                      </a:lnTo>
                      <a:lnTo>
                        <a:pt y="81" x="78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33" name="Shape 9233"/>
                <p:cNvSpPr/>
                <p:nvPr/>
              </p:nvSpPr>
              <p:spPr>
                <a:xfrm>
                  <a:off y="2700336" x="1444625"/>
                  <a:ext cy="11111" cx="14286"/>
                </a:xfrm>
                <a:custGeom>
                  <a:pathLst>
                    <a:path w="9" extrusionOk="0" h="7">
                      <a:moveTo>
                        <a:pt y="0" x="8"/>
                      </a:moveTo>
                      <a:lnTo>
                        <a:pt y="1" x="9"/>
                      </a:lnTo>
                      <a:lnTo>
                        <a:pt y="4" x="9"/>
                      </a:lnTo>
                      <a:lnTo>
                        <a:pt y="5" x="8"/>
                      </a:lnTo>
                      <a:lnTo>
                        <a:pt y="7" x="7"/>
                      </a:lnTo>
                      <a:lnTo>
                        <a:pt y="7" x="5"/>
                      </a:lnTo>
                      <a:lnTo>
                        <a:pt y="7" x="2"/>
                      </a:lnTo>
                      <a:lnTo>
                        <a:pt y="7" x="1"/>
                      </a:lnTo>
                      <a:lnTo>
                        <a:pt y="4" x="0"/>
                      </a:lnTo>
                      <a:lnTo>
                        <a:pt y="0" x="8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34" name="Shape 9234"/>
                <p:cNvSpPr/>
                <p:nvPr/>
              </p:nvSpPr>
              <p:spPr>
                <a:xfrm>
                  <a:off y="2657475" x="1306512"/>
                  <a:ext cy="17461" cx="9525"/>
                </a:xfrm>
                <a:custGeom>
                  <a:pathLst>
                    <a:path w="6" extrusionOk="0" h="11">
                      <a:moveTo>
                        <a:pt y="11" x="6"/>
                      </a:moveTo>
                      <a:lnTo>
                        <a:pt y="9" x="3"/>
                      </a:lnTo>
                      <a:lnTo>
                        <a:pt y="8" x="2"/>
                      </a:lnTo>
                      <a:lnTo>
                        <a:pt y="6" x="2"/>
                      </a:lnTo>
                      <a:lnTo>
                        <a:pt y="5" x="0"/>
                      </a:lnTo>
                      <a:lnTo>
                        <a:pt y="4" x="2"/>
                      </a:lnTo>
                      <a:lnTo>
                        <a:pt y="1" x="2"/>
                      </a:lnTo>
                      <a:lnTo>
                        <a:pt y="1" x="4"/>
                      </a:lnTo>
                      <a:lnTo>
                        <a:pt y="0" x="6"/>
                      </a:lnTo>
                      <a:lnTo>
                        <a:pt y="11" x="6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35" name="Shape 9235"/>
                <p:cNvSpPr/>
                <p:nvPr/>
              </p:nvSpPr>
              <p:spPr>
                <a:xfrm>
                  <a:off y="2657475" x="1316037"/>
                  <a:ext cy="152400" cx="177800"/>
                </a:xfrm>
                <a:custGeom>
                  <a:pathLst>
                    <a:path w="112" extrusionOk="0" h="96">
                      <a:moveTo>
                        <a:pt y="96" x="112"/>
                      </a:moveTo>
                      <a:lnTo>
                        <a:pt y="96" x="104"/>
                      </a:lnTo>
                      <a:lnTo>
                        <a:pt y="94" x="96"/>
                      </a:lnTo>
                      <a:lnTo>
                        <a:pt y="92" x="88"/>
                      </a:lnTo>
                      <a:lnTo>
                        <a:pt y="86" x="81"/>
                      </a:lnTo>
                      <a:lnTo>
                        <a:pt y="72" x="70"/>
                      </a:lnTo>
                      <a:lnTo>
                        <a:pt y="56" x="57"/>
                      </a:lnTo>
                      <a:lnTo>
                        <a:pt y="39" x="46"/>
                      </a:lnTo>
                      <a:lnTo>
                        <a:pt y="24" x="33"/>
                      </a:lnTo>
                      <a:lnTo>
                        <a:pt y="19" x="26"/>
                      </a:lnTo>
                      <a:lnTo>
                        <a:pt y="15" x="18"/>
                      </a:lnTo>
                      <a:lnTo>
                        <a:pt y="12" x="9"/>
                      </a:lnTo>
                      <a:lnTo>
                        <a:pt y="11" x="0"/>
                      </a:lnTo>
                      <a:lnTo>
                        <a:pt y="0" x="0"/>
                      </a:lnTo>
                      <a:lnTo>
                        <a:pt y="1" x="12"/>
                      </a:lnTo>
                      <a:lnTo>
                        <a:pt y="5" x="22"/>
                      </a:lnTo>
                      <a:lnTo>
                        <a:pt y="11" x="31"/>
                      </a:lnTo>
                      <a:lnTo>
                        <a:pt y="17" x="40"/>
                      </a:lnTo>
                      <a:lnTo>
                        <a:pt y="32" x="53"/>
                      </a:lnTo>
                      <a:lnTo>
                        <a:pt y="49" x="66"/>
                      </a:lnTo>
                      <a:lnTo>
                        <a:pt y="65" x="77"/>
                      </a:lnTo>
                      <a:lnTo>
                        <a:pt y="78" x="88"/>
                      </a:lnTo>
                      <a:lnTo>
                        <a:pt y="82" x="93"/>
                      </a:lnTo>
                      <a:lnTo>
                        <a:pt y="85" x="99"/>
                      </a:lnTo>
                      <a:lnTo>
                        <a:pt y="86" x="104"/>
                      </a:lnTo>
                      <a:lnTo>
                        <a:pt y="85" x="110"/>
                      </a:lnTo>
                      <a:lnTo>
                        <a:pt y="96" x="11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36" name="Shape 9236"/>
                <p:cNvSpPr/>
                <p:nvPr/>
              </p:nvSpPr>
              <p:spPr>
                <a:xfrm>
                  <a:off y="2792411" x="1490662"/>
                  <a:ext cy="17461" cx="9525"/>
                </a:xfrm>
                <a:custGeom>
                  <a:pathLst>
                    <a:path w="6" extrusionOk="0" h="11">
                      <a:moveTo>
                        <a:pt y="0" x="0"/>
                      </a:moveTo>
                      <a:lnTo>
                        <a:pt y="0" x="2"/>
                      </a:lnTo>
                      <a:lnTo>
                        <a:pt y="1" x="4"/>
                      </a:lnTo>
                      <a:lnTo>
                        <a:pt y="2" x="5"/>
                      </a:lnTo>
                      <a:lnTo>
                        <a:pt y="4" x="6"/>
                      </a:lnTo>
                      <a:lnTo>
                        <a:pt y="7" x="6"/>
                      </a:lnTo>
                      <a:lnTo>
                        <a:pt y="8" x="5"/>
                      </a:lnTo>
                      <a:lnTo>
                        <a:pt y="9" x="5"/>
                      </a:lnTo>
                      <a:lnTo>
                        <a:pt y="11" x="2"/>
                      </a:lnTo>
                      <a:lnTo>
                        <a:pt y="0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37" name="Shape 9237"/>
                <p:cNvSpPr/>
                <p:nvPr/>
              </p:nvSpPr>
              <p:spPr>
                <a:xfrm>
                  <a:off y="2768600" x="1346200"/>
                  <a:ext cy="17461" cx="11111"/>
                </a:xfrm>
                <a:custGeom>
                  <a:pathLst>
                    <a:path w="7" extrusionOk="0" h="11">
                      <a:moveTo>
                        <a:pt y="11" x="4"/>
                      </a:moveTo>
                      <a:lnTo>
                        <a:pt y="9" x="1"/>
                      </a:lnTo>
                      <a:lnTo>
                        <a:pt y="8" x="0"/>
                      </a:lnTo>
                      <a:lnTo>
                        <a:pt y="5" x="0"/>
                      </a:lnTo>
                      <a:lnTo>
                        <a:pt y="4" x="0"/>
                      </a:lnTo>
                      <a:lnTo>
                        <a:pt y="2" x="1"/>
                      </a:lnTo>
                      <a:lnTo>
                        <a:pt y="1" x="3"/>
                      </a:lnTo>
                      <a:lnTo>
                        <a:pt y="0" x="4"/>
                      </a:lnTo>
                      <a:lnTo>
                        <a:pt y="0" x="7"/>
                      </a:lnTo>
                      <a:lnTo>
                        <a:pt y="11" x="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38" name="Shape 9238"/>
                <p:cNvSpPr/>
                <p:nvPr/>
              </p:nvSpPr>
              <p:spPr>
                <a:xfrm>
                  <a:off y="2768600" x="1352550"/>
                  <a:ext cy="130175" cx="130175"/>
                </a:xfrm>
                <a:custGeom>
                  <a:pathLst>
                    <a:path w="82" extrusionOk="0" h="82">
                      <a:moveTo>
                        <a:pt y="82" x="77"/>
                      </a:moveTo>
                      <a:lnTo>
                        <a:pt y="72" x="63"/>
                      </a:lnTo>
                      <a:lnTo>
                        <a:pt y="61" x="52"/>
                      </a:lnTo>
                      <a:lnTo>
                        <a:pt y="50" x="44"/>
                      </a:lnTo>
                      <a:lnTo>
                        <a:pt y="39" x="37"/>
                      </a:lnTo>
                      <a:lnTo>
                        <a:pt y="30" x="30"/>
                      </a:lnTo>
                      <a:lnTo>
                        <a:pt y="22" x="22"/>
                      </a:lnTo>
                      <a:lnTo>
                        <a:pt y="17" x="18"/>
                      </a:lnTo>
                      <a:lnTo>
                        <a:pt y="15" x="12"/>
                      </a:lnTo>
                      <a:lnTo>
                        <a:pt y="12" x="7"/>
                      </a:lnTo>
                      <a:lnTo>
                        <a:pt y="11" x="0"/>
                      </a:lnTo>
                      <a:lnTo>
                        <a:pt y="0" x="3"/>
                      </a:lnTo>
                      <a:lnTo>
                        <a:pt y="2" x="11"/>
                      </a:lnTo>
                      <a:lnTo>
                        <a:pt y="5" x="18"/>
                      </a:lnTo>
                      <a:lnTo>
                        <a:pt y="9" x="23"/>
                      </a:lnTo>
                      <a:lnTo>
                        <a:pt y="13" x="29"/>
                      </a:lnTo>
                      <a:lnTo>
                        <a:pt y="23" x="39"/>
                      </a:lnTo>
                      <a:lnTo>
                        <a:pt y="34" x="45"/>
                      </a:lnTo>
                      <a:lnTo>
                        <a:pt y="43" x="54"/>
                      </a:lnTo>
                      <a:lnTo>
                        <a:pt y="54" x="60"/>
                      </a:lnTo>
                      <a:lnTo>
                        <a:pt y="64" x="70"/>
                      </a:lnTo>
                      <a:lnTo>
                        <a:pt y="72" x="82"/>
                      </a:lnTo>
                      <a:lnTo>
                        <a:pt y="82" x="77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39" name="Shape 9239"/>
                <p:cNvSpPr/>
                <p:nvPr/>
              </p:nvSpPr>
              <p:spPr>
                <a:xfrm>
                  <a:off y="2882900" x="1474787"/>
                  <a:ext cy="15875" cx="11111"/>
                </a:xfrm>
                <a:custGeom>
                  <a:pathLst>
                    <a:path w="7" extrusionOk="0" h="10">
                      <a:moveTo>
                        <a:pt y="0" x="5"/>
                      </a:moveTo>
                      <a:lnTo>
                        <a:pt y="2" x="7"/>
                      </a:lnTo>
                      <a:lnTo>
                        <a:pt y="4" x="7"/>
                      </a:lnTo>
                      <a:lnTo>
                        <a:pt y="6" x="7"/>
                      </a:lnTo>
                      <a:lnTo>
                        <a:pt y="7" x="7"/>
                      </a:lnTo>
                      <a:lnTo>
                        <a:pt y="9" x="5"/>
                      </a:lnTo>
                      <a:lnTo>
                        <a:pt y="10" x="4"/>
                      </a:lnTo>
                      <a:lnTo>
                        <a:pt y="10" x="1"/>
                      </a:lnTo>
                      <a:lnTo>
                        <a:pt y="10" x="0"/>
                      </a:lnTo>
                      <a:lnTo>
                        <a:pt y="0" x="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40" name="Shape 9240"/>
                <p:cNvSpPr/>
                <p:nvPr/>
              </p:nvSpPr>
              <p:spPr>
                <a:xfrm>
                  <a:off y="2432050" x="1171575"/>
                  <a:ext cy="15875" cx="9525"/>
                </a:xfrm>
                <a:custGeom>
                  <a:pathLst>
                    <a:path w="6" extrusionOk="0" h="10">
                      <a:moveTo>
                        <a:pt y="10" x="6"/>
                      </a:moveTo>
                      <a:lnTo>
                        <a:pt y="10" x="3"/>
                      </a:lnTo>
                      <a:lnTo>
                        <a:pt y="8" x="2"/>
                      </a:lnTo>
                      <a:lnTo>
                        <a:pt y="7" x="0"/>
                      </a:lnTo>
                      <a:lnTo>
                        <a:pt y="4" x="0"/>
                      </a:lnTo>
                      <a:lnTo>
                        <a:pt y="3" x="0"/>
                      </a:lnTo>
                      <a:lnTo>
                        <a:pt y="1" x="2"/>
                      </a:lnTo>
                      <a:lnTo>
                        <a:pt y="0" x="3"/>
                      </a:lnTo>
                      <a:lnTo>
                        <a:pt y="0" x="6"/>
                      </a:lnTo>
                      <a:lnTo>
                        <a:pt y="10" x="6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41" name="Shape 9241"/>
                <p:cNvSpPr/>
                <p:nvPr/>
              </p:nvSpPr>
              <p:spPr>
                <a:xfrm>
                  <a:off y="2432050" x="1181100"/>
                  <a:ext cy="176212" cx="298450"/>
                </a:xfrm>
                <a:custGeom>
                  <a:pathLst>
                    <a:path w="188" extrusionOk="0" h="111">
                      <a:moveTo>
                        <a:pt y="111" x="182"/>
                      </a:moveTo>
                      <a:lnTo>
                        <a:pt y="104" x="173"/>
                      </a:lnTo>
                      <a:lnTo>
                        <a:pt y="98" x="164"/>
                      </a:lnTo>
                      <a:lnTo>
                        <a:pt y="89" x="156"/>
                      </a:lnTo>
                      <a:lnTo>
                        <a:pt y="81" x="148"/>
                      </a:lnTo>
                      <a:lnTo>
                        <a:pt y="65" x="134"/>
                      </a:lnTo>
                      <a:lnTo>
                        <a:pt y="48" x="118"/>
                      </a:lnTo>
                      <a:lnTo>
                        <a:pt y="40" x="109"/>
                      </a:lnTo>
                      <a:lnTo>
                        <a:pt y="33" x="98"/>
                      </a:lnTo>
                      <a:lnTo>
                        <a:pt y="26" x="88"/>
                      </a:lnTo>
                      <a:lnTo>
                        <a:pt y="21" x="74"/>
                      </a:lnTo>
                      <a:lnTo>
                        <a:pt y="17" x="59"/>
                      </a:lnTo>
                      <a:lnTo>
                        <a:pt y="12" x="42"/>
                      </a:lnTo>
                      <a:lnTo>
                        <a:pt y="11" x="22"/>
                      </a:lnTo>
                      <a:lnTo>
                        <a:pt y="10" x="0"/>
                      </a:lnTo>
                      <a:lnTo>
                        <a:pt y="0" x="0"/>
                      </a:lnTo>
                      <a:lnTo>
                        <a:pt y="0" x="23"/>
                      </a:lnTo>
                      <a:lnTo>
                        <a:pt y="3" x="44"/>
                      </a:lnTo>
                      <a:lnTo>
                        <a:pt y="7" x="61"/>
                      </a:lnTo>
                      <a:lnTo>
                        <a:pt y="11" x="78"/>
                      </a:lnTo>
                      <a:lnTo>
                        <a:pt y="18" x="92"/>
                      </a:lnTo>
                      <a:lnTo>
                        <a:pt y="25" x="104"/>
                      </a:lnTo>
                      <a:lnTo>
                        <a:pt y="32" x="115"/>
                      </a:lnTo>
                      <a:lnTo>
                        <a:pt y="40" x="125"/>
                      </a:lnTo>
                      <a:lnTo>
                        <a:pt y="58" x="141"/>
                      </a:lnTo>
                      <a:lnTo>
                        <a:pt y="74" x="156"/>
                      </a:lnTo>
                      <a:lnTo>
                        <a:pt y="82" x="163"/>
                      </a:lnTo>
                      <a:lnTo>
                        <a:pt y="91" x="171"/>
                      </a:lnTo>
                      <a:lnTo>
                        <a:pt y="98" x="179"/>
                      </a:lnTo>
                      <a:lnTo>
                        <a:pt y="103" x="188"/>
                      </a:lnTo>
                      <a:lnTo>
                        <a:pt y="111" x="18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42" name="Shape 9242"/>
                <p:cNvSpPr/>
                <p:nvPr/>
              </p:nvSpPr>
              <p:spPr>
                <a:xfrm>
                  <a:off y="2595561" x="1470025"/>
                  <a:ext cy="15875" cx="12700"/>
                </a:xfrm>
                <a:custGeom>
                  <a:pathLst>
                    <a:path w="8" extrusionOk="0" h="10">
                      <a:moveTo>
                        <a:pt y="0" x="6"/>
                      </a:moveTo>
                      <a:lnTo>
                        <a:pt y="1" x="7"/>
                      </a:lnTo>
                      <a:lnTo>
                        <a:pt y="4" x="8"/>
                      </a:lnTo>
                      <a:lnTo>
                        <a:pt y="6" x="8"/>
                      </a:lnTo>
                      <a:lnTo>
                        <a:pt y="7" x="7"/>
                      </a:lnTo>
                      <a:lnTo>
                        <a:pt y="8" x="6"/>
                      </a:lnTo>
                      <a:lnTo>
                        <a:pt y="10" x="4"/>
                      </a:lnTo>
                      <a:lnTo>
                        <a:pt y="10" x="3"/>
                      </a:lnTo>
                      <a:lnTo>
                        <a:pt y="8" x="0"/>
                      </a:lnTo>
                      <a:lnTo>
                        <a:pt y="0" x="6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43" name="Shape 9243"/>
                <p:cNvSpPr/>
                <p:nvPr/>
              </p:nvSpPr>
              <p:spPr>
                <a:xfrm>
                  <a:off y="2927350" x="2292350"/>
                  <a:ext cy="7936" cx="14286"/>
                </a:xfrm>
                <a:custGeom>
                  <a:pathLst>
                    <a:path w="9" extrusionOk="0" h="5">
                      <a:moveTo>
                        <a:pt y="5" x="0"/>
                      </a:moveTo>
                      <a:lnTo>
                        <a:pt y="3" x="0"/>
                      </a:lnTo>
                      <a:lnTo>
                        <a:pt y="1" x="1"/>
                      </a:lnTo>
                      <a:lnTo>
                        <a:pt y="1" x="2"/>
                      </a:lnTo>
                      <a:lnTo>
                        <a:pt y="0" x="5"/>
                      </a:lnTo>
                      <a:lnTo>
                        <a:pt y="1" x="7"/>
                      </a:lnTo>
                      <a:lnTo>
                        <a:pt y="1" x="8"/>
                      </a:lnTo>
                      <a:lnTo>
                        <a:pt y="4" x="9"/>
                      </a:lnTo>
                      <a:lnTo>
                        <a:pt y="5" x="9"/>
                      </a:lnTo>
                      <a:lnTo>
                        <a:pt y="5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44" name="Shape 9244"/>
                <p:cNvSpPr/>
                <p:nvPr/>
              </p:nvSpPr>
              <p:spPr>
                <a:xfrm>
                  <a:off y="2935286" x="2089150"/>
                  <a:ext cy="268287" cx="217487"/>
                </a:xfrm>
                <a:custGeom>
                  <a:pathLst>
                    <a:path w="137" extrusionOk="0" h="169">
                      <a:moveTo>
                        <a:pt y="160" x="0"/>
                      </a:moveTo>
                      <a:lnTo>
                        <a:pt y="160" x="0"/>
                      </a:lnTo>
                      <a:lnTo>
                        <a:pt y="147" x="25"/>
                      </a:lnTo>
                      <a:lnTo>
                        <a:pt y="135" x="49"/>
                      </a:lnTo>
                      <a:lnTo>
                        <a:pt y="127" x="60"/>
                      </a:lnTo>
                      <a:lnTo>
                        <a:pt y="120" x="70"/>
                      </a:lnTo>
                      <a:lnTo>
                        <a:pt y="110" x="80"/>
                      </a:lnTo>
                      <a:lnTo>
                        <a:pt y="102" x="89"/>
                      </a:lnTo>
                      <a:lnTo>
                        <a:pt y="91" x="97"/>
                      </a:lnTo>
                      <a:lnTo>
                        <a:pt y="81" x="104"/>
                      </a:lnTo>
                      <a:lnTo>
                        <a:pt y="69" x="111"/>
                      </a:lnTo>
                      <a:lnTo>
                        <a:pt y="58" x="117"/>
                      </a:lnTo>
                      <a:lnTo>
                        <a:pt y="44" x="121"/>
                      </a:lnTo>
                      <a:lnTo>
                        <a:pt y="30" x="124"/>
                      </a:lnTo>
                      <a:lnTo>
                        <a:pt y="15" x="126"/>
                      </a:lnTo>
                      <a:lnTo>
                        <a:pt y="0" x="128"/>
                      </a:lnTo>
                      <a:lnTo>
                        <a:pt y="0" x="137"/>
                      </a:lnTo>
                      <a:lnTo>
                        <a:pt y="17" x="136"/>
                      </a:lnTo>
                      <a:lnTo>
                        <a:pt y="33" x="135"/>
                      </a:lnTo>
                      <a:lnTo>
                        <a:pt y="47" x="130"/>
                      </a:lnTo>
                      <a:lnTo>
                        <a:pt y="61" x="125"/>
                      </a:lnTo>
                      <a:lnTo>
                        <a:pt y="74" x="119"/>
                      </a:lnTo>
                      <a:lnTo>
                        <a:pt y="87" x="113"/>
                      </a:lnTo>
                      <a:lnTo>
                        <a:pt y="98" x="106"/>
                      </a:lnTo>
                      <a:lnTo>
                        <a:pt y="109" x="96"/>
                      </a:lnTo>
                      <a:lnTo>
                        <a:pt y="118" x="87"/>
                      </a:lnTo>
                      <a:lnTo>
                        <a:pt y="127" x="77"/>
                      </a:lnTo>
                      <a:lnTo>
                        <a:pt y="135" x="66"/>
                      </a:lnTo>
                      <a:lnTo>
                        <a:pt y="143" x="54"/>
                      </a:lnTo>
                      <a:lnTo>
                        <a:pt y="157" x="30"/>
                      </a:lnTo>
                      <a:lnTo>
                        <a:pt y="169" x="3"/>
                      </a:lnTo>
                      <a:lnTo>
                        <a:pt y="169" x="3"/>
                      </a:lnTo>
                      <a:lnTo>
                        <a:pt y="160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45" name="Shape 9245"/>
                <p:cNvSpPr/>
                <p:nvPr/>
              </p:nvSpPr>
              <p:spPr>
                <a:xfrm>
                  <a:off y="3189286" x="1889125"/>
                  <a:ext cy="36511" cx="204786"/>
                </a:xfrm>
                <a:custGeom>
                  <a:pathLst>
                    <a:path w="129" extrusionOk="0" h="23">
                      <a:moveTo>
                        <a:pt y="0" x="7"/>
                      </a:moveTo>
                      <a:lnTo>
                        <a:pt y="4" x="11"/>
                      </a:lnTo>
                      <a:lnTo>
                        <a:pt y="6" x="16"/>
                      </a:lnTo>
                      <a:lnTo>
                        <a:pt y="8" x="23"/>
                      </a:lnTo>
                      <a:lnTo>
                        <a:pt y="11" x="29"/>
                      </a:lnTo>
                      <a:lnTo>
                        <a:pt y="12" x="45"/>
                      </a:lnTo>
                      <a:lnTo>
                        <a:pt y="12" x="62"/>
                      </a:lnTo>
                      <a:lnTo>
                        <a:pt y="11" x="78"/>
                      </a:lnTo>
                      <a:lnTo>
                        <a:pt y="8" x="94"/>
                      </a:lnTo>
                      <a:lnTo>
                        <a:pt y="4" x="111"/>
                      </a:lnTo>
                      <a:lnTo>
                        <a:pt y="0" x="126"/>
                      </a:lnTo>
                      <a:lnTo>
                        <a:pt y="9" x="129"/>
                      </a:lnTo>
                      <a:lnTo>
                        <a:pt y="13" x="114"/>
                      </a:lnTo>
                      <a:lnTo>
                        <a:pt y="17" x="97"/>
                      </a:lnTo>
                      <a:lnTo>
                        <a:pt y="22" x="79"/>
                      </a:lnTo>
                      <a:lnTo>
                        <a:pt y="23" x="62"/>
                      </a:lnTo>
                      <a:lnTo>
                        <a:pt y="23" x="44"/>
                      </a:lnTo>
                      <a:lnTo>
                        <a:pt y="20" x="27"/>
                      </a:lnTo>
                      <a:lnTo>
                        <a:pt y="17" x="19"/>
                      </a:lnTo>
                      <a:lnTo>
                        <a:pt y="15" x="12"/>
                      </a:lnTo>
                      <a:lnTo>
                        <a:pt y="12" x="5"/>
                      </a:lnTo>
                      <a:lnTo>
                        <a:pt y="8" x="0"/>
                      </a:lnTo>
                      <a:lnTo>
                        <a:pt y="0" x="7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46" name="Shape 9246"/>
                <p:cNvSpPr/>
                <p:nvPr/>
              </p:nvSpPr>
              <p:spPr>
                <a:xfrm>
                  <a:off y="3186111" x="1885950"/>
                  <a:ext cy="15875" cx="14286"/>
                </a:xfrm>
                <a:custGeom>
                  <a:pathLst>
                    <a:path w="9" extrusionOk="0" h="10">
                      <a:moveTo>
                        <a:pt y="10" x="2"/>
                      </a:moveTo>
                      <a:lnTo>
                        <a:pt y="8" x="0"/>
                      </a:lnTo>
                      <a:lnTo>
                        <a:pt y="6" x="0"/>
                      </a:lnTo>
                      <a:lnTo>
                        <a:pt y="4" x="0"/>
                      </a:lnTo>
                      <a:lnTo>
                        <a:pt y="3" x="0"/>
                      </a:lnTo>
                      <a:lnTo>
                        <a:pt y="2" x="3"/>
                      </a:lnTo>
                      <a:lnTo>
                        <a:pt y="0" x="5"/>
                      </a:lnTo>
                      <a:lnTo>
                        <a:pt y="0" x="6"/>
                      </a:lnTo>
                      <a:lnTo>
                        <a:pt y="2" x="9"/>
                      </a:lnTo>
                      <a:lnTo>
                        <a:pt y="10" x="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47" name="Shape 9247"/>
                <p:cNvSpPr/>
                <p:nvPr/>
              </p:nvSpPr>
              <p:spPr>
                <a:xfrm>
                  <a:off y="2970211" x="2236786"/>
                  <a:ext cy="9525" cx="15875"/>
                </a:xfrm>
                <a:custGeom>
                  <a:pathLst>
                    <a:path w="10" extrusionOk="0" h="6">
                      <a:moveTo>
                        <a:pt y="3" x="0"/>
                      </a:moveTo>
                      <a:lnTo>
                        <a:pt y="2" x="0"/>
                      </a:lnTo>
                      <a:lnTo>
                        <a:pt y="0" x="2"/>
                      </a:lnTo>
                      <a:lnTo>
                        <a:pt y="0" x="4"/>
                      </a:lnTo>
                      <a:lnTo>
                        <a:pt y="0" x="6"/>
                      </a:lnTo>
                      <a:lnTo>
                        <a:pt y="0" x="7"/>
                      </a:lnTo>
                      <a:lnTo>
                        <a:pt y="2" x="9"/>
                      </a:lnTo>
                      <a:lnTo>
                        <a:pt y="4" x="10"/>
                      </a:lnTo>
                      <a:lnTo>
                        <a:pt y="6" x="10"/>
                      </a:lnTo>
                      <a:lnTo>
                        <a:pt y="3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48" name="Shape 9248"/>
                <p:cNvSpPr/>
                <p:nvPr/>
              </p:nvSpPr>
              <p:spPr>
                <a:xfrm>
                  <a:off y="2974975" x="1743075"/>
                  <a:ext cy="228600" cx="509587"/>
                </a:xfrm>
                <a:custGeom>
                  <a:pathLst>
                    <a:path w="321" extrusionOk="0" h="144">
                      <a:moveTo>
                        <a:pt y="108" x="7"/>
                      </a:moveTo>
                      <a:lnTo>
                        <a:pt y="115" x="15"/>
                      </a:lnTo>
                      <a:lnTo>
                        <a:pt y="121" x="24"/>
                      </a:lnTo>
                      <a:lnTo>
                        <a:pt y="125" x="34"/>
                      </a:lnTo>
                      <a:lnTo>
                        <a:pt y="129" x="44"/>
                      </a:lnTo>
                      <a:lnTo>
                        <a:pt y="132" x="55"/>
                      </a:lnTo>
                      <a:lnTo>
                        <a:pt y="133" x="66"/>
                      </a:lnTo>
                      <a:lnTo>
                        <a:pt y="135" x="77"/>
                      </a:lnTo>
                      <a:lnTo>
                        <a:pt y="135" x="88"/>
                      </a:lnTo>
                      <a:lnTo>
                        <a:pt y="132" x="112"/>
                      </a:lnTo>
                      <a:lnTo>
                        <a:pt y="128" x="136"/>
                      </a:lnTo>
                      <a:lnTo>
                        <a:pt y="121" x="160"/>
                      </a:lnTo>
                      <a:lnTo>
                        <a:pt y="111" x="185"/>
                      </a:lnTo>
                      <a:lnTo>
                        <a:pt y="100" x="208"/>
                      </a:lnTo>
                      <a:lnTo>
                        <a:pt y="88" x="230"/>
                      </a:lnTo>
                      <a:lnTo>
                        <a:pt y="74" x="250"/>
                      </a:lnTo>
                      <a:lnTo>
                        <a:pt y="59" x="269"/>
                      </a:lnTo>
                      <a:lnTo>
                        <a:pt y="44" x="284"/>
                      </a:lnTo>
                      <a:lnTo>
                        <a:pt y="29" x="296"/>
                      </a:lnTo>
                      <a:lnTo>
                        <a:pt y="22" x="302"/>
                      </a:lnTo>
                      <a:lnTo>
                        <a:pt y="15" x="306"/>
                      </a:lnTo>
                      <a:lnTo>
                        <a:pt y="7" x="309"/>
                      </a:lnTo>
                      <a:lnTo>
                        <a:pt y="0" x="311"/>
                      </a:lnTo>
                      <a:lnTo>
                        <a:pt y="3" x="321"/>
                      </a:lnTo>
                      <a:lnTo>
                        <a:pt y="11" x="318"/>
                      </a:lnTo>
                      <a:lnTo>
                        <a:pt y="19" x="314"/>
                      </a:lnTo>
                      <a:lnTo>
                        <a:pt y="27" x="310"/>
                      </a:lnTo>
                      <a:lnTo>
                        <a:pt y="36" x="305"/>
                      </a:lnTo>
                      <a:lnTo>
                        <a:pt y="51" x="291"/>
                      </a:lnTo>
                      <a:lnTo>
                        <a:pt y="67" x="274"/>
                      </a:lnTo>
                      <a:lnTo>
                        <a:pt y="82" x="256"/>
                      </a:lnTo>
                      <a:lnTo>
                        <a:pt y="96" x="235"/>
                      </a:lnTo>
                      <a:lnTo>
                        <a:pt y="110" x="213"/>
                      </a:lnTo>
                      <a:lnTo>
                        <a:pt y="121" x="189"/>
                      </a:lnTo>
                      <a:lnTo>
                        <a:pt y="130" x="163"/>
                      </a:lnTo>
                      <a:lnTo>
                        <a:pt y="137" x="138"/>
                      </a:lnTo>
                      <a:lnTo>
                        <a:pt y="143" x="114"/>
                      </a:lnTo>
                      <a:lnTo>
                        <a:pt y="144" x="89"/>
                      </a:lnTo>
                      <a:lnTo>
                        <a:pt y="144" x="77"/>
                      </a:lnTo>
                      <a:lnTo>
                        <a:pt y="143" x="64"/>
                      </a:lnTo>
                      <a:lnTo>
                        <a:pt y="141" x="52"/>
                      </a:lnTo>
                      <a:lnTo>
                        <a:pt y="139" x="41"/>
                      </a:lnTo>
                      <a:lnTo>
                        <a:pt y="135" x="30"/>
                      </a:lnTo>
                      <a:lnTo>
                        <a:pt y="129" x="19"/>
                      </a:lnTo>
                      <a:lnTo>
                        <a:pt y="124" x="9"/>
                      </a:lnTo>
                      <a:lnTo>
                        <a:pt y="117" x="0"/>
                      </a:lnTo>
                      <a:lnTo>
                        <a:pt y="108" x="7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49" name="Shape 9249"/>
                <p:cNvSpPr/>
                <p:nvPr/>
              </p:nvSpPr>
              <p:spPr>
                <a:xfrm>
                  <a:off y="3144836" x="1739900"/>
                  <a:ext cy="15875" cx="14286"/>
                </a:xfrm>
                <a:custGeom>
                  <a:pathLst>
                    <a:path w="9" extrusionOk="0" h="10">
                      <a:moveTo>
                        <a:pt y="10" x="2"/>
                      </a:moveTo>
                      <a:lnTo>
                        <a:pt y="7" x="0"/>
                      </a:lnTo>
                      <a:lnTo>
                        <a:pt y="6" x="0"/>
                      </a:lnTo>
                      <a:lnTo>
                        <a:pt y="4" x="0"/>
                      </a:lnTo>
                      <a:lnTo>
                        <a:pt y="3" x="2"/>
                      </a:lnTo>
                      <a:lnTo>
                        <a:pt y="1" x="3"/>
                      </a:lnTo>
                      <a:lnTo>
                        <a:pt y="0" x="5"/>
                      </a:lnTo>
                      <a:lnTo>
                        <a:pt y="0" x="7"/>
                      </a:lnTo>
                      <a:lnTo>
                        <a:pt y="1" x="9"/>
                      </a:lnTo>
                      <a:lnTo>
                        <a:pt y="10" x="2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50" name="Shape 9250"/>
                <p:cNvSpPr/>
                <p:nvPr/>
              </p:nvSpPr>
              <p:spPr>
                <a:xfrm>
                  <a:off y="2982911" x="2041525"/>
                  <a:ext cy="15875" cx="12700"/>
                </a:xfrm>
                <a:custGeom>
                  <a:pathLst>
                    <a:path w="8" extrusionOk="0" h="10">
                      <a:moveTo>
                        <a:pt y="0" x="0"/>
                      </a:moveTo>
                      <a:lnTo>
                        <a:pt y="0" x="3"/>
                      </a:lnTo>
                      <a:lnTo>
                        <a:pt y="0" x="4"/>
                      </a:lnTo>
                      <a:lnTo>
                        <a:pt y="2" x="7"/>
                      </a:lnTo>
                      <a:lnTo>
                        <a:pt y="3" x="8"/>
                      </a:lnTo>
                      <a:lnTo>
                        <a:pt y="5" x="8"/>
                      </a:lnTo>
                      <a:lnTo>
                        <a:pt y="6" x="8"/>
                      </a:lnTo>
                      <a:lnTo>
                        <a:pt y="9" x="8"/>
                      </a:lnTo>
                      <a:lnTo>
                        <a:pt y="10" x="5"/>
                      </a:lnTo>
                      <a:lnTo>
                        <a:pt y="0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51" name="Shape 9251"/>
                <p:cNvSpPr/>
                <p:nvPr/>
              </p:nvSpPr>
              <p:spPr>
                <a:xfrm>
                  <a:off y="2968625" x="1458912"/>
                  <a:ext cy="117475" cx="590550"/>
                </a:xfrm>
                <a:custGeom>
                  <a:pathLst>
                    <a:path w="372" extrusionOk="0" h="74">
                      <a:moveTo>
                        <a:pt y="8" x="10"/>
                      </a:moveTo>
                      <a:lnTo>
                        <a:pt y="4" x="11"/>
                      </a:lnTo>
                      <a:lnTo>
                        <a:pt y="8" x="11"/>
                      </a:lnTo>
                      <a:lnTo>
                        <a:pt y="11" x="14"/>
                      </a:lnTo>
                      <a:lnTo>
                        <a:pt y="15" x="17"/>
                      </a:lnTo>
                      <a:lnTo>
                        <a:pt y="19" x="21"/>
                      </a:lnTo>
                      <a:lnTo>
                        <a:pt y="27" x="31"/>
                      </a:lnTo>
                      <a:lnTo>
                        <a:pt y="36" x="44"/>
                      </a:lnTo>
                      <a:lnTo>
                        <a:pt y="44" x="62"/>
                      </a:lnTo>
                      <a:lnTo>
                        <a:pt y="51" x="81"/>
                      </a:lnTo>
                      <a:lnTo>
                        <a:pt y="56" x="105"/>
                      </a:lnTo>
                      <a:lnTo>
                        <a:pt y="60" x="129"/>
                      </a:lnTo>
                      <a:lnTo>
                        <a:pt y="63" x="155"/>
                      </a:lnTo>
                      <a:lnTo>
                        <a:pt y="63" x="183"/>
                      </a:lnTo>
                      <a:lnTo>
                        <a:pt y="62" x="212"/>
                      </a:lnTo>
                      <a:lnTo>
                        <a:pt y="58" x="243"/>
                      </a:lnTo>
                      <a:lnTo>
                        <a:pt y="55" x="258"/>
                      </a:lnTo>
                      <a:lnTo>
                        <a:pt y="51" x="274"/>
                      </a:lnTo>
                      <a:lnTo>
                        <a:pt y="47" x="289"/>
                      </a:lnTo>
                      <a:lnTo>
                        <a:pt y="41" x="305"/>
                      </a:lnTo>
                      <a:lnTo>
                        <a:pt y="34" x="320"/>
                      </a:lnTo>
                      <a:lnTo>
                        <a:pt y="27" x="337"/>
                      </a:lnTo>
                      <a:lnTo>
                        <a:pt y="19" x="352"/>
                      </a:lnTo>
                      <a:lnTo>
                        <a:pt y="9" x="367"/>
                      </a:lnTo>
                      <a:lnTo>
                        <a:pt y="19" x="372"/>
                      </a:lnTo>
                      <a:lnTo>
                        <a:pt y="29" x="357"/>
                      </a:lnTo>
                      <a:lnTo>
                        <a:pt y="37" x="341"/>
                      </a:lnTo>
                      <a:lnTo>
                        <a:pt y="44" x="324"/>
                      </a:lnTo>
                      <a:lnTo>
                        <a:pt y="51" x="308"/>
                      </a:lnTo>
                      <a:lnTo>
                        <a:pt y="56" x="293"/>
                      </a:lnTo>
                      <a:lnTo>
                        <a:pt y="60" x="276"/>
                      </a:lnTo>
                      <a:lnTo>
                        <a:pt y="64" x="260"/>
                      </a:lnTo>
                      <a:lnTo>
                        <a:pt y="67" x="245"/>
                      </a:lnTo>
                      <a:lnTo>
                        <a:pt y="71" x="213"/>
                      </a:lnTo>
                      <a:lnTo>
                        <a:pt y="74" x="183"/>
                      </a:lnTo>
                      <a:lnTo>
                        <a:pt y="73" x="154"/>
                      </a:lnTo>
                      <a:lnTo>
                        <a:pt y="70" x="128"/>
                      </a:lnTo>
                      <a:lnTo>
                        <a:pt y="66" x="102"/>
                      </a:lnTo>
                      <a:lnTo>
                        <a:pt y="60" x="79"/>
                      </a:lnTo>
                      <a:lnTo>
                        <a:pt y="53" x="58"/>
                      </a:lnTo>
                      <a:lnTo>
                        <a:pt y="45" x="40"/>
                      </a:lnTo>
                      <a:lnTo>
                        <a:pt y="36" x="25"/>
                      </a:lnTo>
                      <a:lnTo>
                        <a:pt y="27" x="14"/>
                      </a:lnTo>
                      <a:lnTo>
                        <a:pt y="22" x="9"/>
                      </a:lnTo>
                      <a:lnTo>
                        <a:pt y="16" x="4"/>
                      </a:lnTo>
                      <a:lnTo>
                        <a:pt y="12" x="2"/>
                      </a:lnTo>
                      <a:lnTo>
                        <a:pt y="7" x="0"/>
                      </a:lnTo>
                      <a:lnTo>
                        <a:pt y="3" x="2"/>
                      </a:lnTo>
                      <a:lnTo>
                        <a:pt y="7" x="0"/>
                      </a:lnTo>
                      <a:lnTo>
                        <a:pt y="4" x="0"/>
                      </a:lnTo>
                      <a:lnTo>
                        <a:pt y="3" x="2"/>
                      </a:lnTo>
                      <a:lnTo>
                        <a:pt y="1" x="3"/>
                      </a:lnTo>
                      <a:lnTo>
                        <a:pt y="0" x="4"/>
                      </a:lnTo>
                      <a:lnTo>
                        <a:pt y="0" x="7"/>
                      </a:lnTo>
                      <a:lnTo>
                        <a:pt y="1" x="9"/>
                      </a:lnTo>
                      <a:lnTo>
                        <a:pt y="3" x="10"/>
                      </a:lnTo>
                      <a:lnTo>
                        <a:pt y="4" x="11"/>
                      </a:lnTo>
                      <a:lnTo>
                        <a:pt y="8" x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52" name="Shape 9252"/>
                <p:cNvSpPr/>
                <p:nvPr/>
              </p:nvSpPr>
              <p:spPr>
                <a:xfrm>
                  <a:off y="2887661" x="1462087"/>
                  <a:ext cy="93661" cx="188912"/>
                </a:xfrm>
                <a:custGeom>
                  <a:pathLst>
                    <a:path w="119" extrusionOk="0" h="59">
                      <a:moveTo>
                        <a:pt y="8" x="119"/>
                      </a:moveTo>
                      <a:lnTo>
                        <a:pt y="8" x="119"/>
                      </a:lnTo>
                      <a:lnTo>
                        <a:pt y="21" x="96"/>
                      </a:lnTo>
                      <a:lnTo>
                        <a:pt y="36" x="60"/>
                      </a:lnTo>
                      <a:lnTo>
                        <a:pt y="43" x="42"/>
                      </a:lnTo>
                      <a:lnTo>
                        <a:pt y="49" x="26"/>
                      </a:lnTo>
                      <a:lnTo>
                        <a:pt y="56" x="13"/>
                      </a:lnTo>
                      <a:lnTo>
                        <a:pt y="59" x="8"/>
                      </a:lnTo>
                      <a:lnTo>
                        <a:pt y="54" x="0"/>
                      </a:lnTo>
                      <a:lnTo>
                        <a:pt y="47" x="8"/>
                      </a:lnTo>
                      <a:lnTo>
                        <a:pt y="41" x="22"/>
                      </a:lnTo>
                      <a:lnTo>
                        <a:pt y="33" x="38"/>
                      </a:lnTo>
                      <a:lnTo>
                        <a:pt y="26" x="56"/>
                      </a:lnTo>
                      <a:lnTo>
                        <a:pt y="11" x="92"/>
                      </a:lnTo>
                      <a:lnTo>
                        <a:pt y="0" x="112"/>
                      </a:lnTo>
                      <a:lnTo>
                        <a:pt y="0" x="112"/>
                      </a:lnTo>
                      <a:lnTo>
                        <a:pt y="8" x="11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53" name="Shape 9253"/>
                <p:cNvSpPr/>
                <p:nvPr/>
              </p:nvSpPr>
              <p:spPr>
                <a:xfrm>
                  <a:off y="2882900" x="1479550"/>
                  <a:ext cy="66675" cx="174625"/>
                </a:xfrm>
                <a:custGeom>
                  <a:pathLst>
                    <a:path w="110" extrusionOk="0" h="42">
                      <a:moveTo>
                        <a:pt y="40" x="9"/>
                      </a:moveTo>
                      <a:lnTo>
                        <a:pt y="40" x="9"/>
                      </a:lnTo>
                      <a:lnTo>
                        <a:pt y="40" x="8"/>
                      </a:lnTo>
                      <a:lnTo>
                        <a:pt y="36" x="9"/>
                      </a:lnTo>
                      <a:lnTo>
                        <a:pt y="32" x="5"/>
                      </a:lnTo>
                      <a:lnTo>
                        <a:pt y="32" x="5"/>
                      </a:lnTo>
                      <a:lnTo>
                        <a:pt y="31" x="9"/>
                      </a:lnTo>
                      <a:lnTo>
                        <a:pt y="29" x="15"/>
                      </a:lnTo>
                      <a:lnTo>
                        <a:pt y="24" x="31"/>
                      </a:lnTo>
                      <a:lnTo>
                        <a:pt y="17" x="52"/>
                      </a:lnTo>
                      <a:lnTo>
                        <a:pt y="10" x="72"/>
                      </a:lnTo>
                      <a:lnTo>
                        <a:pt y="4" x="90"/>
                      </a:lnTo>
                      <a:lnTo>
                        <a:pt y="2" x="97"/>
                      </a:lnTo>
                      <a:lnTo>
                        <a:pt y="0" x="103"/>
                      </a:lnTo>
                      <a:lnTo>
                        <a:pt y="0" x="104"/>
                      </a:lnTo>
                      <a:lnTo>
                        <a:pt y="3" x="110"/>
                      </a:lnTo>
                      <a:lnTo>
                        <a:pt y="10" x="110"/>
                      </a:lnTo>
                      <a:lnTo>
                        <a:pt y="11" x="108"/>
                      </a:lnTo>
                      <a:lnTo>
                        <a:pt y="3" x="101"/>
                      </a:lnTo>
                      <a:lnTo>
                        <a:pt y="3" x="101"/>
                      </a:lnTo>
                      <a:lnTo>
                        <a:pt y="10" x="101"/>
                      </a:lnTo>
                      <a:lnTo>
                        <a:pt y="11" x="104"/>
                      </a:lnTo>
                      <a:lnTo>
                        <a:pt y="11" x="104"/>
                      </a:lnTo>
                      <a:lnTo>
                        <a:pt y="11" x="100"/>
                      </a:lnTo>
                      <a:lnTo>
                        <a:pt y="14" x="93"/>
                      </a:lnTo>
                      <a:lnTo>
                        <a:pt y="20" x="77"/>
                      </a:lnTo>
                      <a:lnTo>
                        <a:pt y="26" x="56"/>
                      </a:lnTo>
                      <a:lnTo>
                        <a:pt y="33" x="35"/>
                      </a:lnTo>
                      <a:lnTo>
                        <a:pt y="39" x="18"/>
                      </a:lnTo>
                      <a:lnTo>
                        <a:pt y="40" x="12"/>
                      </a:lnTo>
                      <a:lnTo>
                        <a:pt y="42" x="7"/>
                      </a:lnTo>
                      <a:lnTo>
                        <a:pt y="42" x="5"/>
                      </a:lnTo>
                      <a:lnTo>
                        <a:pt y="37" x="0"/>
                      </a:lnTo>
                      <a:lnTo>
                        <a:pt y="32" x="1"/>
                      </a:lnTo>
                      <a:lnTo>
                        <a:pt y="31" x="2"/>
                      </a:lnTo>
                      <a:lnTo>
                        <a:pt y="31" x="4"/>
                      </a:lnTo>
                      <a:lnTo>
                        <a:pt y="40" x="9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54" name="Shape 9254"/>
                <p:cNvSpPr/>
                <p:nvPr/>
              </p:nvSpPr>
              <p:spPr>
                <a:xfrm>
                  <a:off y="2770186" x="1485900"/>
                  <a:ext cy="176212" cx="265112"/>
                </a:xfrm>
                <a:custGeom>
                  <a:pathLst>
                    <a:path w="167" extrusionOk="0" h="111">
                      <a:moveTo>
                        <a:pt y="8" x="167"/>
                      </a:moveTo>
                      <a:lnTo>
                        <a:pt y="8" x="167"/>
                      </a:lnTo>
                      <a:lnTo>
                        <a:pt y="29" x="132"/>
                      </a:lnTo>
                      <a:lnTo>
                        <a:pt y="58" x="85"/>
                      </a:lnTo>
                      <a:lnTo>
                        <a:pt y="88" x="38"/>
                      </a:lnTo>
                      <a:lnTo>
                        <a:pt y="111" x="5"/>
                      </a:lnTo>
                      <a:lnTo>
                        <a:pt y="102" x="0"/>
                      </a:lnTo>
                      <a:lnTo>
                        <a:pt y="80" x="33"/>
                      </a:lnTo>
                      <a:lnTo>
                        <a:pt y="49" x="79"/>
                      </a:lnTo>
                      <a:lnTo>
                        <a:pt y="21" x="126"/>
                      </a:lnTo>
                      <a:lnTo>
                        <a:pt y="0" x="163"/>
                      </a:lnTo>
                      <a:lnTo>
                        <a:pt y="0" x="163"/>
                      </a:lnTo>
                      <a:lnTo>
                        <a:pt y="8" x="167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55" name="Shape 9255"/>
                <p:cNvSpPr/>
                <p:nvPr/>
              </p:nvSpPr>
              <p:spPr>
                <a:xfrm>
                  <a:off y="2698750" x="1744661"/>
                  <a:ext cy="84136" cx="339725"/>
                </a:xfrm>
                <a:custGeom>
                  <a:pathLst>
                    <a:path w="214" extrusionOk="0" h="53">
                      <a:moveTo>
                        <a:pt y="11" x="214"/>
                      </a:moveTo>
                      <a:lnTo>
                        <a:pt y="9" x="195"/>
                      </a:lnTo>
                      <a:lnTo>
                        <a:pt y="11" x="172"/>
                      </a:lnTo>
                      <a:lnTo>
                        <a:pt y="13" x="147"/>
                      </a:lnTo>
                      <a:lnTo>
                        <a:pt y="17" x="120"/>
                      </a:lnTo>
                      <a:lnTo>
                        <a:pt y="23" x="91"/>
                      </a:lnTo>
                      <a:lnTo>
                        <a:pt y="31" x="62"/>
                      </a:lnTo>
                      <a:lnTo>
                        <a:pt y="42" x="33"/>
                      </a:lnTo>
                      <a:lnTo>
                        <a:pt y="53" x="4"/>
                      </a:lnTo>
                      <a:lnTo>
                        <a:pt y="45" x="0"/>
                      </a:lnTo>
                      <a:lnTo>
                        <a:pt y="33" x="29"/>
                      </a:lnTo>
                      <a:lnTo>
                        <a:pt y="22" x="59"/>
                      </a:lnTo>
                      <a:lnTo>
                        <a:pt y="13" x="88"/>
                      </a:lnTo>
                      <a:lnTo>
                        <a:pt y="8" x="118"/>
                      </a:lnTo>
                      <a:lnTo>
                        <a:pt y="2" x="146"/>
                      </a:lnTo>
                      <a:lnTo>
                        <a:pt y="0" x="172"/>
                      </a:lnTo>
                      <a:lnTo>
                        <a:pt y="0" x="195"/>
                      </a:lnTo>
                      <a:lnTo>
                        <a:pt y="0" x="214"/>
                      </a:lnTo>
                      <a:lnTo>
                        <a:pt y="11" x="21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56" name="Shape 9256"/>
                <p:cNvSpPr/>
                <p:nvPr/>
              </p:nvSpPr>
              <p:spPr>
                <a:xfrm>
                  <a:off y="2698750" x="2084386"/>
                  <a:ext cy="17461" cx="9525"/>
                </a:xfrm>
                <a:custGeom>
                  <a:pathLst>
                    <a:path w="6" extrusionOk="0" h="11">
                      <a:moveTo>
                        <a:pt y="0" x="0"/>
                      </a:moveTo>
                      <a:lnTo>
                        <a:pt y="1" x="3"/>
                      </a:lnTo>
                      <a:lnTo>
                        <a:pt y="2" x="4"/>
                      </a:lnTo>
                      <a:lnTo>
                        <a:pt y="4" x="6"/>
                      </a:lnTo>
                      <a:lnTo>
                        <a:pt y="6" x="6"/>
                      </a:lnTo>
                      <a:lnTo>
                        <a:pt y="8" x="4"/>
                      </a:lnTo>
                      <a:lnTo>
                        <a:pt y="9" x="3"/>
                      </a:lnTo>
                      <a:lnTo>
                        <a:pt y="11" x="2"/>
                      </a:lnTo>
                      <a:lnTo>
                        <a:pt y="11" x="0"/>
                      </a:lnTo>
                      <a:lnTo>
                        <a:pt y="0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57" name="Shape 9257"/>
                <p:cNvSpPr/>
                <p:nvPr/>
              </p:nvSpPr>
              <p:spPr>
                <a:xfrm>
                  <a:off y="3000375" x="2157411"/>
                  <a:ext cy="11111" cx="14286"/>
                </a:xfrm>
                <a:custGeom>
                  <a:pathLst>
                    <a:path w="9" extrusionOk="0" h="7">
                      <a:moveTo>
                        <a:pt y="3" x="0"/>
                      </a:moveTo>
                      <a:lnTo>
                        <a:pt y="0" x="1"/>
                      </a:lnTo>
                      <a:lnTo>
                        <a:pt y="0" x="4"/>
                      </a:lnTo>
                      <a:lnTo>
                        <a:pt y="0" x="5"/>
                      </a:lnTo>
                      <a:lnTo>
                        <a:pt y="0" x="6"/>
                      </a:lnTo>
                      <a:lnTo>
                        <a:pt y="2" x="8"/>
                      </a:lnTo>
                      <a:lnTo>
                        <a:pt y="3" x="9"/>
                      </a:lnTo>
                      <a:lnTo>
                        <a:pt y="6" x="9"/>
                      </a:lnTo>
                      <a:lnTo>
                        <a:pt y="7" x="9"/>
                      </a:lnTo>
                      <a:lnTo>
                        <a:pt y="3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58" name="Shape 9258"/>
                <p:cNvSpPr/>
                <p:nvPr/>
              </p:nvSpPr>
              <p:spPr>
                <a:xfrm>
                  <a:off y="3005136" x="1620837"/>
                  <a:ext cy="158750" cx="550862"/>
                </a:xfrm>
                <a:custGeom>
                  <a:pathLst>
                    <a:path w="347" extrusionOk="0" h="100">
                      <a:moveTo>
                        <a:pt y="39" x="10"/>
                      </a:moveTo>
                      <a:lnTo>
                        <a:pt y="47" x="12"/>
                      </a:lnTo>
                      <a:lnTo>
                        <a:pt y="55" x="15"/>
                      </a:lnTo>
                      <a:lnTo>
                        <a:pt y="62" x="21"/>
                      </a:lnTo>
                      <a:lnTo>
                        <a:pt y="67" x="26"/>
                      </a:lnTo>
                      <a:lnTo>
                        <a:pt y="73" x="33"/>
                      </a:lnTo>
                      <a:lnTo>
                        <a:pt y="78" x="41"/>
                      </a:lnTo>
                      <a:lnTo>
                        <a:pt y="81" x="51"/>
                      </a:lnTo>
                      <a:lnTo>
                        <a:pt y="85" x="60"/>
                      </a:lnTo>
                      <a:lnTo>
                        <a:pt y="87" x="71"/>
                      </a:lnTo>
                      <a:lnTo>
                        <a:pt y="88" x="84"/>
                      </a:lnTo>
                      <a:lnTo>
                        <a:pt y="89" x="96"/>
                      </a:lnTo>
                      <a:lnTo>
                        <a:pt y="89" x="108"/>
                      </a:lnTo>
                      <a:lnTo>
                        <a:pt y="88" x="136"/>
                      </a:lnTo>
                      <a:lnTo>
                        <a:pt y="84" x="165"/>
                      </a:lnTo>
                      <a:lnTo>
                        <a:pt y="78" x="193"/>
                      </a:lnTo>
                      <a:lnTo>
                        <a:pt y="70" x="221"/>
                      </a:lnTo>
                      <a:lnTo>
                        <a:pt y="61" x="248"/>
                      </a:lnTo>
                      <a:lnTo>
                        <a:pt y="50" x="273"/>
                      </a:lnTo>
                      <a:lnTo>
                        <a:pt y="39" x="295"/>
                      </a:lnTo>
                      <a:lnTo>
                        <a:pt y="25" x="314"/>
                      </a:lnTo>
                      <a:lnTo>
                        <a:pt y="19" x="321"/>
                      </a:lnTo>
                      <a:lnTo>
                        <a:pt y="13" x="328"/>
                      </a:lnTo>
                      <a:lnTo>
                        <a:pt y="6" x="333"/>
                      </a:lnTo>
                      <a:lnTo>
                        <a:pt y="0" x="338"/>
                      </a:lnTo>
                      <a:lnTo>
                        <a:pt y="4" x="347"/>
                      </a:lnTo>
                      <a:lnTo>
                        <a:pt y="13" x="342"/>
                      </a:lnTo>
                      <a:lnTo>
                        <a:pt y="19" x="336"/>
                      </a:lnTo>
                      <a:lnTo>
                        <a:pt y="26" x="328"/>
                      </a:lnTo>
                      <a:lnTo>
                        <a:pt y="33" x="320"/>
                      </a:lnTo>
                      <a:lnTo>
                        <a:pt y="47" x="301"/>
                      </a:lnTo>
                      <a:lnTo>
                        <a:pt y="59" x="277"/>
                      </a:lnTo>
                      <a:lnTo>
                        <a:pt y="70" x="251"/>
                      </a:lnTo>
                      <a:lnTo>
                        <a:pt y="80" x="224"/>
                      </a:lnTo>
                      <a:lnTo>
                        <a:pt y="88" x="195"/>
                      </a:lnTo>
                      <a:lnTo>
                        <a:pt y="95" x="166"/>
                      </a:lnTo>
                      <a:lnTo>
                        <a:pt y="98" x="137"/>
                      </a:lnTo>
                      <a:lnTo>
                        <a:pt y="100" x="110"/>
                      </a:lnTo>
                      <a:lnTo>
                        <a:pt y="99" x="96"/>
                      </a:lnTo>
                      <a:lnTo>
                        <a:pt y="99" x="82"/>
                      </a:lnTo>
                      <a:lnTo>
                        <a:pt y="98" x="70"/>
                      </a:lnTo>
                      <a:lnTo>
                        <a:pt y="95" x="59"/>
                      </a:lnTo>
                      <a:lnTo>
                        <a:pt y="91" x="48"/>
                      </a:lnTo>
                      <a:lnTo>
                        <a:pt y="87" x="37"/>
                      </a:lnTo>
                      <a:lnTo>
                        <a:pt y="81" x="27"/>
                      </a:lnTo>
                      <a:lnTo>
                        <a:pt y="76" x="19"/>
                      </a:lnTo>
                      <a:lnTo>
                        <a:pt y="69" x="12"/>
                      </a:lnTo>
                      <a:lnTo>
                        <a:pt y="59" x="7"/>
                      </a:lnTo>
                      <a:lnTo>
                        <a:pt y="50" x="3"/>
                      </a:lnTo>
                      <a:lnTo>
                        <a:pt y="40" x="0"/>
                      </a:lnTo>
                      <a:lnTo>
                        <a:pt y="39" x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59" name="Shape 9259"/>
                <p:cNvSpPr/>
                <p:nvPr/>
              </p:nvSpPr>
              <p:spPr>
                <a:xfrm>
                  <a:off y="3060700" x="1620837"/>
                  <a:ext cy="7936" cx="15875"/>
                </a:xfrm>
                <a:custGeom>
                  <a:pathLst>
                    <a:path w="10" extrusionOk="0" h="5">
                      <a:moveTo>
                        <a:pt y="5" x="0"/>
                      </a:moveTo>
                      <a:lnTo>
                        <a:pt y="2" x="0"/>
                      </a:lnTo>
                      <a:lnTo>
                        <a:pt y="1" x="0"/>
                      </a:lnTo>
                      <a:lnTo>
                        <a:pt y="0" x="1"/>
                      </a:lnTo>
                      <a:lnTo>
                        <a:pt y="0" x="4"/>
                      </a:lnTo>
                      <a:lnTo>
                        <a:pt y="0" x="5"/>
                      </a:lnTo>
                      <a:lnTo>
                        <a:pt y="0" x="7"/>
                      </a:lnTo>
                      <a:lnTo>
                        <a:pt y="1" x="8"/>
                      </a:lnTo>
                      <a:lnTo>
                        <a:pt y="4" x="10"/>
                      </a:lnTo>
                      <a:lnTo>
                        <a:pt y="5" x="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60" name="Shape 9260"/>
                <p:cNvSpPr/>
                <p:nvPr/>
              </p:nvSpPr>
              <p:spPr>
                <a:xfrm>
                  <a:off y="4097337" x="2101850"/>
                  <a:ext cy="577850" cx="484187"/>
                </a:xfrm>
                <a:custGeom>
                  <a:pathLst>
                    <a:path w="305" extrusionOk="0" h="364">
                      <a:moveTo>
                        <a:pt y="181" x="2"/>
                      </a:moveTo>
                      <a:lnTo>
                        <a:pt y="0" x="305"/>
                      </a:lnTo>
                      <a:lnTo>
                        <a:pt y="161" x="305"/>
                      </a:lnTo>
                      <a:lnTo>
                        <a:pt y="364" x="0"/>
                      </a:lnTo>
                      <a:lnTo>
                        <a:pt y="181" x="2"/>
                      </a:lnTo>
                      <a:close/>
                    </a:path>
                  </a:pathLst>
                </a:custGeom>
                <a:solidFill>
                  <a:srgbClr val="DFDFDE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61" name="Shape 9261"/>
                <p:cNvSpPr/>
                <p:nvPr/>
              </p:nvSpPr>
              <p:spPr>
                <a:xfrm>
                  <a:off y="4097337" x="2101850"/>
                  <a:ext cy="577850" cx="484187"/>
                </a:xfrm>
                <a:custGeom>
                  <a:pathLst>
                    <a:path w="305" extrusionOk="0" h="364">
                      <a:moveTo>
                        <a:pt y="181" x="2"/>
                      </a:moveTo>
                      <a:lnTo>
                        <a:pt y="0" x="305"/>
                      </a:lnTo>
                      <a:lnTo>
                        <a:pt y="161" x="305"/>
                      </a:lnTo>
                      <a:lnTo>
                        <a:pt y="364" x="0"/>
                      </a:lnTo>
                      <a:lnTo>
                        <a:pt y="181" x="2"/>
                      </a:lnTo>
                      <a:close/>
                    </a:path>
                  </a:pathLst>
                </a:custGeom>
                <a:noFill/>
                <a:ln w="9525" cap="rnd">
                  <a:solidFill>
                    <a:srgbClr val="1F1A17"/>
                  </a:solidFill>
                  <a:prstDash val="solid"/>
                  <a:miter/>
                  <a:headEnd w="med" len="med" type="none"/>
                  <a:tailEnd w="med" len="med" type="none"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62" name="Shape 9262"/>
                <p:cNvSpPr/>
                <p:nvPr/>
              </p:nvSpPr>
              <p:spPr>
                <a:xfrm>
                  <a:off y="2151061" x="2362200"/>
                  <a:ext cy="314325" cx="298450"/>
                </a:xfrm>
                <a:custGeom>
                  <a:pathLst>
                    <a:path w="188" extrusionOk="0" h="198">
                      <a:moveTo>
                        <a:pt y="1" x="45"/>
                      </a:moveTo>
                      <a:lnTo>
                        <a:pt y="0" x="48"/>
                      </a:lnTo>
                      <a:lnTo>
                        <a:pt y="1" x="52"/>
                      </a:lnTo>
                      <a:lnTo>
                        <a:pt y="4" x="56"/>
                      </a:lnTo>
                      <a:lnTo>
                        <a:pt y="7" x="60"/>
                      </a:lnTo>
                      <a:lnTo>
                        <a:pt y="14" x="65"/>
                      </a:lnTo>
                      <a:lnTo>
                        <a:pt y="21" x="71"/>
                      </a:lnTo>
                      <a:lnTo>
                        <a:pt y="12" x="71"/>
                      </a:lnTo>
                      <a:lnTo>
                        <a:pt y="8" x="72"/>
                      </a:lnTo>
                      <a:lnTo>
                        <a:pt y="8" x="75"/>
                      </a:lnTo>
                      <a:lnTo>
                        <a:pt y="15" x="82"/>
                      </a:lnTo>
                      <a:lnTo>
                        <a:pt y="10" x="85"/>
                      </a:lnTo>
                      <a:lnTo>
                        <a:pt y="4" x="85"/>
                      </a:lnTo>
                      <a:lnTo>
                        <a:pt y="3" x="87"/>
                      </a:lnTo>
                      <a:lnTo>
                        <a:pt y="3" x="90"/>
                      </a:lnTo>
                      <a:lnTo>
                        <a:pt y="3" x="93"/>
                      </a:lnTo>
                      <a:lnTo>
                        <a:pt y="4" x="96"/>
                      </a:lnTo>
                      <a:lnTo>
                        <a:pt y="10" x="101"/>
                      </a:lnTo>
                      <a:lnTo>
                        <a:pt y="15" x="105"/>
                      </a:lnTo>
                      <a:lnTo>
                        <a:pt y="22" x="108"/>
                      </a:lnTo>
                      <a:lnTo>
                        <a:pt y="27" x="112"/>
                      </a:lnTo>
                      <a:lnTo>
                        <a:pt y="33" x="116"/>
                      </a:lnTo>
                      <a:lnTo>
                        <a:pt y="36" x="120"/>
                      </a:lnTo>
                      <a:lnTo>
                        <a:pt y="36" x="122"/>
                      </a:lnTo>
                      <a:lnTo>
                        <a:pt y="34" x="123"/>
                      </a:lnTo>
                      <a:lnTo>
                        <a:pt y="32" x="123"/>
                      </a:lnTo>
                      <a:lnTo>
                        <a:pt y="29" x="123"/>
                      </a:lnTo>
                      <a:lnTo>
                        <a:pt y="27" x="125"/>
                      </a:lnTo>
                      <a:lnTo>
                        <a:pt y="26" x="125"/>
                      </a:lnTo>
                      <a:lnTo>
                        <a:pt y="25" x="125"/>
                      </a:lnTo>
                      <a:lnTo>
                        <a:pt y="26" x="126"/>
                      </a:lnTo>
                      <a:lnTo>
                        <a:pt y="27" x="129"/>
                      </a:lnTo>
                      <a:lnTo>
                        <a:pt y="32" x="131"/>
                      </a:lnTo>
                      <a:lnTo>
                        <a:pt y="41" x="137"/>
                      </a:lnTo>
                      <a:lnTo>
                        <a:pt y="45" x="140"/>
                      </a:lnTo>
                      <a:lnTo>
                        <a:pt y="44" x="142"/>
                      </a:lnTo>
                      <a:lnTo>
                        <a:pt y="43" x="144"/>
                      </a:lnTo>
                      <a:lnTo>
                        <a:pt y="44" x="145"/>
                      </a:lnTo>
                      <a:lnTo>
                        <a:pt y="47" x="148"/>
                      </a:lnTo>
                      <a:lnTo>
                        <a:pt y="52" x="149"/>
                      </a:lnTo>
                      <a:lnTo>
                        <a:pt y="59" x="151"/>
                      </a:lnTo>
                      <a:lnTo>
                        <a:pt y="60" x="157"/>
                      </a:lnTo>
                      <a:lnTo>
                        <a:pt y="62" x="164"/>
                      </a:lnTo>
                      <a:lnTo>
                        <a:pt y="66" x="168"/>
                      </a:lnTo>
                      <a:lnTo>
                        <a:pt y="70" x="173"/>
                      </a:lnTo>
                      <a:lnTo>
                        <a:pt y="76" x="175"/>
                      </a:lnTo>
                      <a:lnTo>
                        <a:pt y="82" x="177"/>
                      </a:lnTo>
                      <a:lnTo>
                        <a:pt y="91" x="177"/>
                      </a:lnTo>
                      <a:lnTo>
                        <a:pt y="100" x="175"/>
                      </a:lnTo>
                      <a:lnTo>
                        <a:pt y="95" x="167"/>
                      </a:lnTo>
                      <a:lnTo>
                        <a:pt y="92" x="160"/>
                      </a:lnTo>
                      <a:lnTo>
                        <a:pt y="91" x="155"/>
                      </a:lnTo>
                      <a:lnTo>
                        <a:pt y="92" x="149"/>
                      </a:lnTo>
                      <a:lnTo>
                        <a:pt y="93" x="144"/>
                      </a:lnTo>
                      <a:lnTo>
                        <a:pt y="93" x="141"/>
                      </a:lnTo>
                      <a:lnTo>
                        <a:pt y="93" x="137"/>
                      </a:lnTo>
                      <a:lnTo>
                        <a:pt y="91" x="135"/>
                      </a:lnTo>
                      <a:lnTo>
                        <a:pt y="85" x="134"/>
                      </a:lnTo>
                      <a:lnTo>
                        <a:pt y="80" x="130"/>
                      </a:lnTo>
                      <a:lnTo>
                        <a:pt y="77" x="123"/>
                      </a:lnTo>
                      <a:lnTo>
                        <a:pt y="74" x="116"/>
                      </a:lnTo>
                      <a:lnTo>
                        <a:pt y="73" x="107"/>
                      </a:lnTo>
                      <a:lnTo>
                        <a:pt y="73" x="96"/>
                      </a:lnTo>
                      <a:lnTo>
                        <a:pt y="73" x="83"/>
                      </a:lnTo>
                      <a:lnTo>
                        <a:pt y="74" x="71"/>
                      </a:lnTo>
                      <a:lnTo>
                        <a:pt y="73" x="71"/>
                      </a:lnTo>
                      <a:lnTo>
                        <a:pt y="71" x="71"/>
                      </a:lnTo>
                      <a:lnTo>
                        <a:pt y="70" x="68"/>
                      </a:lnTo>
                      <a:lnTo>
                        <a:pt y="69" x="65"/>
                      </a:lnTo>
                      <a:lnTo>
                        <a:pt y="69" x="57"/>
                      </a:lnTo>
                      <a:lnTo>
                        <a:pt y="69" x="46"/>
                      </a:lnTo>
                      <a:lnTo>
                        <a:pt y="69" x="35"/>
                      </a:lnTo>
                      <a:lnTo>
                        <a:pt y="67" x="23"/>
                      </a:lnTo>
                      <a:lnTo>
                        <a:pt y="66" x="13"/>
                      </a:lnTo>
                      <a:lnTo>
                        <a:pt y="62" x="5"/>
                      </a:lnTo>
                      <a:lnTo>
                        <a:pt y="60" x="2"/>
                      </a:lnTo>
                      <a:lnTo>
                        <a:pt y="58" x="0"/>
                      </a:lnTo>
                      <a:lnTo>
                        <a:pt y="55" x="0"/>
                      </a:lnTo>
                      <a:lnTo>
                        <a:pt y="52" x="0"/>
                      </a:lnTo>
                      <a:lnTo>
                        <a:pt y="45" x="0"/>
                      </a:lnTo>
                      <a:lnTo>
                        <a:pt y="40" x="0"/>
                      </a:lnTo>
                      <a:lnTo>
                        <a:pt y="37" x="1"/>
                      </a:lnTo>
                      <a:lnTo>
                        <a:pt y="34" x="2"/>
                      </a:lnTo>
                      <a:lnTo>
                        <a:pt y="33" x="5"/>
                      </a:lnTo>
                      <a:lnTo>
                        <a:pt y="33" x="6"/>
                      </a:lnTo>
                      <a:lnTo>
                        <a:pt y="33" x="11"/>
                      </a:lnTo>
                      <a:lnTo>
                        <a:pt y="32" x="13"/>
                      </a:lnTo>
                      <a:lnTo>
                        <a:pt y="23" x="13"/>
                      </a:lnTo>
                      <a:lnTo>
                        <a:pt y="18" x="12"/>
                      </a:lnTo>
                      <a:lnTo>
                        <a:pt y="14" x="16"/>
                      </a:lnTo>
                      <a:lnTo>
                        <a:pt y="12" x="20"/>
                      </a:lnTo>
                      <a:lnTo>
                        <a:pt y="12" x="24"/>
                      </a:lnTo>
                      <a:lnTo>
                        <a:pt y="14" x="27"/>
                      </a:lnTo>
                      <a:lnTo>
                        <a:pt y="16" x="35"/>
                      </a:lnTo>
                      <a:lnTo>
                        <a:pt y="21" x="42"/>
                      </a:lnTo>
                      <a:lnTo>
                        <a:pt y="16" x="45"/>
                      </a:lnTo>
                      <a:lnTo>
                        <a:pt y="12" x="45"/>
                      </a:lnTo>
                      <a:lnTo>
                        <a:pt y="7" x="45"/>
                      </a:lnTo>
                      <a:lnTo>
                        <a:pt y="1" x="45"/>
                      </a:lnTo>
                      <a:close/>
                      <a:moveTo>
                        <a:pt y="128" x="159"/>
                      </a:moveTo>
                      <a:lnTo>
                        <a:pt y="135" x="159"/>
                      </a:lnTo>
                      <a:lnTo>
                        <a:pt y="139" x="162"/>
                      </a:lnTo>
                      <a:lnTo>
                        <a:pt y="141" x="164"/>
                      </a:lnTo>
                      <a:lnTo>
                        <a:pt y="143" x="168"/>
                      </a:lnTo>
                      <a:lnTo>
                        <a:pt y="144" x="174"/>
                      </a:lnTo>
                      <a:lnTo>
                        <a:pt y="146" x="178"/>
                      </a:lnTo>
                      <a:lnTo>
                        <a:pt y="150" x="182"/>
                      </a:lnTo>
                      <a:lnTo>
                        <a:pt y="154" x="184"/>
                      </a:lnTo>
                      <a:lnTo>
                        <a:pt y="157" x="186"/>
                      </a:lnTo>
                      <a:lnTo>
                        <a:pt y="159" x="188"/>
                      </a:lnTo>
                      <a:lnTo>
                        <a:pt y="163" x="188"/>
                      </a:lnTo>
                      <a:lnTo>
                        <a:pt y="167" x="186"/>
                      </a:lnTo>
                      <a:lnTo>
                        <a:pt y="172" x="188"/>
                      </a:lnTo>
                      <a:lnTo>
                        <a:pt y="176" x="188"/>
                      </a:lnTo>
                      <a:lnTo>
                        <a:pt y="180" x="185"/>
                      </a:lnTo>
                      <a:lnTo>
                        <a:pt y="181" x="182"/>
                      </a:lnTo>
                      <a:lnTo>
                        <a:pt y="187" x="181"/>
                      </a:lnTo>
                      <a:lnTo>
                        <a:pt y="191" x="177"/>
                      </a:lnTo>
                      <a:lnTo>
                        <a:pt y="192" x="174"/>
                      </a:lnTo>
                      <a:lnTo>
                        <a:pt y="194" x="171"/>
                      </a:lnTo>
                      <a:lnTo>
                        <a:pt y="194" x="167"/>
                      </a:lnTo>
                      <a:lnTo>
                        <a:pt y="192" x="164"/>
                      </a:lnTo>
                      <a:lnTo>
                        <a:pt y="196" x="159"/>
                      </a:lnTo>
                      <a:lnTo>
                        <a:pt y="198" x="153"/>
                      </a:lnTo>
                      <a:lnTo>
                        <a:pt y="196" x="148"/>
                      </a:lnTo>
                      <a:lnTo>
                        <a:pt y="192" x="142"/>
                      </a:lnTo>
                      <a:lnTo>
                        <a:pt y="192" x="135"/>
                      </a:lnTo>
                      <a:lnTo>
                        <a:pt y="189" x="130"/>
                      </a:lnTo>
                      <a:lnTo>
                        <a:pt y="187" x="125"/>
                      </a:lnTo>
                      <a:lnTo>
                        <a:pt y="183" x="120"/>
                      </a:lnTo>
                      <a:lnTo>
                        <a:pt y="178" x="118"/>
                      </a:lnTo>
                      <a:lnTo>
                        <a:pt y="174" x="114"/>
                      </a:lnTo>
                      <a:lnTo>
                        <a:pt y="172" x="109"/>
                      </a:lnTo>
                      <a:lnTo>
                        <a:pt y="170" x="105"/>
                      </a:lnTo>
                      <a:lnTo>
                        <a:pt y="169" x="108"/>
                      </a:lnTo>
                      <a:lnTo>
                        <a:pt y="166" x="109"/>
                      </a:lnTo>
                      <a:lnTo>
                        <a:pt y="166" x="112"/>
                      </a:lnTo>
                      <a:lnTo>
                        <a:pt y="163" x="112"/>
                      </a:lnTo>
                      <a:lnTo>
                        <a:pt y="161" x="112"/>
                      </a:lnTo>
                      <a:lnTo>
                        <a:pt y="159" x="112"/>
                      </a:lnTo>
                      <a:lnTo>
                        <a:pt y="158" x="111"/>
                      </a:lnTo>
                      <a:lnTo>
                        <a:pt y="158" x="109"/>
                      </a:lnTo>
                      <a:lnTo>
                        <a:pt y="157" x="105"/>
                      </a:lnTo>
                      <a:lnTo>
                        <a:pt y="158" x="103"/>
                      </a:lnTo>
                      <a:lnTo>
                        <a:pt y="158" x="101"/>
                      </a:lnTo>
                      <a:lnTo>
                        <a:pt y="157" x="97"/>
                      </a:lnTo>
                      <a:lnTo>
                        <a:pt y="154" x="108"/>
                      </a:lnTo>
                      <a:lnTo>
                        <a:pt y="150" x="119"/>
                      </a:lnTo>
                      <a:lnTo>
                        <a:pt y="147" x="125"/>
                      </a:lnTo>
                      <a:lnTo>
                        <a:pt y="143" x="130"/>
                      </a:lnTo>
                      <a:lnTo>
                        <a:pt y="137" x="135"/>
                      </a:lnTo>
                      <a:lnTo>
                        <a:pt y="132" x="141"/>
                      </a:lnTo>
                      <a:lnTo>
                        <a:pt y="130" x="152"/>
                      </a:lnTo>
                      <a:lnTo>
                        <a:pt y="128" x="159"/>
                      </a:lnTo>
                      <a:close/>
                      <a:moveTo>
                        <a:pt y="82" x="122"/>
                      </a:moveTo>
                      <a:lnTo>
                        <a:pt y="80" x="109"/>
                      </a:lnTo>
                      <a:lnTo>
                        <a:pt y="77" x="98"/>
                      </a:lnTo>
                      <a:lnTo>
                        <a:pt y="78" x="94"/>
                      </a:lnTo>
                      <a:lnTo>
                        <a:pt y="80" x="90"/>
                      </a:lnTo>
                      <a:lnTo>
                        <a:pt y="80" x="85"/>
                      </a:lnTo>
                      <a:lnTo>
                        <a:pt y="80" x="81"/>
                      </a:lnTo>
                      <a:lnTo>
                        <a:pt y="82" x="78"/>
                      </a:lnTo>
                      <a:lnTo>
                        <a:pt y="85" x="74"/>
                      </a:lnTo>
                      <a:lnTo>
                        <a:pt y="86" x="71"/>
                      </a:lnTo>
                      <a:lnTo>
                        <a:pt y="86" x="65"/>
                      </a:lnTo>
                      <a:lnTo>
                        <a:pt y="91" x="64"/>
                      </a:lnTo>
                      <a:lnTo>
                        <a:pt y="93" x="61"/>
                      </a:lnTo>
                      <a:lnTo>
                        <a:pt y="96" x="59"/>
                      </a:lnTo>
                      <a:lnTo>
                        <a:pt y="96" x="55"/>
                      </a:lnTo>
                      <a:lnTo>
                        <a:pt y="100" x="53"/>
                      </a:lnTo>
                      <a:lnTo>
                        <a:pt y="103" x="52"/>
                      </a:lnTo>
                      <a:lnTo>
                        <a:pt y="106" x="49"/>
                      </a:lnTo>
                      <a:lnTo>
                        <a:pt y="106" x="44"/>
                      </a:lnTo>
                      <a:lnTo>
                        <a:pt y="108" x="44"/>
                      </a:lnTo>
                      <a:lnTo>
                        <a:pt y="111" x="41"/>
                      </a:lnTo>
                      <a:lnTo>
                        <a:pt y="113" x="38"/>
                      </a:lnTo>
                      <a:lnTo>
                        <a:pt y="113" x="35"/>
                      </a:lnTo>
                      <a:lnTo>
                        <a:pt y="114" x="33"/>
                      </a:lnTo>
                      <a:lnTo>
                        <a:pt y="115" x="30"/>
                      </a:lnTo>
                      <a:lnTo>
                        <a:pt y="114" x="26"/>
                      </a:lnTo>
                      <a:lnTo>
                        <a:pt y="111" x="24"/>
                      </a:lnTo>
                      <a:lnTo>
                        <a:pt y="113" x="19"/>
                      </a:lnTo>
                      <a:lnTo>
                        <a:pt y="111" x="16"/>
                      </a:lnTo>
                      <a:lnTo>
                        <a:pt y="108" x="15"/>
                      </a:lnTo>
                      <a:lnTo>
                        <a:pt y="104" x="15"/>
                      </a:lnTo>
                      <a:lnTo>
                        <a:pt y="103" x="12"/>
                      </a:lnTo>
                      <a:lnTo>
                        <a:pt y="102" x="9"/>
                      </a:lnTo>
                      <a:lnTo>
                        <a:pt y="100" x="9"/>
                      </a:lnTo>
                      <a:lnTo>
                        <a:pt y="97" x="9"/>
                      </a:lnTo>
                      <a:lnTo>
                        <a:pt y="93" x="11"/>
                      </a:lnTo>
                      <a:lnTo>
                        <a:pt y="89" x="13"/>
                      </a:lnTo>
                      <a:lnTo>
                        <a:pt y="84" x="20"/>
                      </a:lnTo>
                      <a:lnTo>
                        <a:pt y="81" x="26"/>
                      </a:lnTo>
                      <a:lnTo>
                        <a:pt y="78" x="34"/>
                      </a:lnTo>
                      <a:lnTo>
                        <a:pt y="77" x="41"/>
                      </a:lnTo>
                      <a:lnTo>
                        <a:pt y="76" x="56"/>
                      </a:lnTo>
                      <a:lnTo>
                        <a:pt y="76" x="70"/>
                      </a:lnTo>
                      <a:lnTo>
                        <a:pt y="74" x="81"/>
                      </a:lnTo>
                      <a:lnTo>
                        <a:pt y="73" x="92"/>
                      </a:lnTo>
                      <a:lnTo>
                        <a:pt y="73" x="103"/>
                      </a:lnTo>
                      <a:lnTo>
                        <a:pt y="74" x="114"/>
                      </a:lnTo>
                      <a:lnTo>
                        <a:pt y="77" x="122"/>
                      </a:lnTo>
                      <a:lnTo>
                        <a:pt y="80" x="129"/>
                      </a:lnTo>
                      <a:lnTo>
                        <a:pt y="82" x="131"/>
                      </a:lnTo>
                      <a:lnTo>
                        <a:pt y="85" x="133"/>
                      </a:lnTo>
                      <a:lnTo>
                        <a:pt y="88" x="134"/>
                      </a:lnTo>
                      <a:lnTo>
                        <a:pt y="91" x="135"/>
                      </a:lnTo>
                      <a:lnTo>
                        <a:pt y="92" x="148"/>
                      </a:lnTo>
                      <a:lnTo>
                        <a:pt y="96" x="170"/>
                      </a:lnTo>
                      <a:lnTo>
                        <a:pt y="97" x="167"/>
                      </a:lnTo>
                      <a:lnTo>
                        <a:pt y="100" x="166"/>
                      </a:lnTo>
                      <a:lnTo>
                        <a:pt y="99" x="163"/>
                      </a:lnTo>
                      <a:lnTo>
                        <a:pt y="97" x="160"/>
                      </a:lnTo>
                      <a:lnTo>
                        <a:pt y="99" x="157"/>
                      </a:lnTo>
                      <a:lnTo>
                        <a:pt y="99" x="155"/>
                      </a:lnTo>
                      <a:lnTo>
                        <a:pt y="102" x="151"/>
                      </a:lnTo>
                      <a:lnTo>
                        <a:pt y="106" x="145"/>
                      </a:lnTo>
                      <a:lnTo>
                        <a:pt y="110" x="141"/>
                      </a:lnTo>
                      <a:lnTo>
                        <a:pt y="111" x="138"/>
                      </a:lnTo>
                      <a:lnTo>
                        <a:pt y="111" x="137"/>
                      </a:lnTo>
                      <a:lnTo>
                        <a:pt y="111" x="137"/>
                      </a:lnTo>
                      <a:lnTo>
                        <a:pt y="110" x="135"/>
                      </a:lnTo>
                      <a:lnTo>
                        <a:pt y="107" x="137"/>
                      </a:lnTo>
                      <a:lnTo>
                        <a:pt y="104" x="137"/>
                      </a:lnTo>
                      <a:lnTo>
                        <a:pt y="100" x="137"/>
                      </a:lnTo>
                      <a:lnTo>
                        <a:pt y="96" x="135"/>
                      </a:lnTo>
                      <a:lnTo>
                        <a:pt y="93" x="133"/>
                      </a:lnTo>
                      <a:lnTo>
                        <a:pt y="86" x="129"/>
                      </a:lnTo>
                      <a:lnTo>
                        <a:pt y="82" x="122"/>
                      </a:lnTo>
                      <a:close/>
                    </a:path>
                  </a:pathLst>
                </a:custGeom>
                <a:solidFill>
                  <a:srgbClr val="DA251D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63" name="Shape 9263"/>
                <p:cNvSpPr/>
                <p:nvPr/>
              </p:nvSpPr>
              <p:spPr>
                <a:xfrm>
                  <a:off y="2144711" x="2428875"/>
                  <a:ext cy="46036" cx="53975"/>
                </a:xfrm>
                <a:custGeom>
                  <a:pathLst>
                    <a:path w="34" extrusionOk="0" h="29">
                      <a:moveTo>
                        <a:pt y="25" x="34"/>
                      </a:moveTo>
                      <a:lnTo>
                        <a:pt y="27" x="25"/>
                      </a:lnTo>
                      <a:lnTo>
                        <a:pt y="20" x="19"/>
                      </a:lnTo>
                      <a:lnTo>
                        <a:pt y="14" x="14"/>
                      </a:lnTo>
                      <a:lnTo>
                        <a:pt y="12" x="11"/>
                      </a:lnTo>
                      <a:lnTo>
                        <a:pt y="9" x="8"/>
                      </a:lnTo>
                      <a:lnTo>
                        <a:pt y="9" x="6"/>
                      </a:lnTo>
                      <a:lnTo>
                        <a:pt y="9" x="4"/>
                      </a:lnTo>
                      <a:lnTo>
                        <a:pt y="1" x="0"/>
                      </a:lnTo>
                      <a:lnTo>
                        <a:pt y="0" x="7"/>
                      </a:lnTo>
                      <a:lnTo>
                        <a:pt y="1" x="13"/>
                      </a:lnTo>
                      <a:lnTo>
                        <a:pt y="4" x="17"/>
                      </a:lnTo>
                      <a:lnTo>
                        <a:pt y="7" x="21"/>
                      </a:lnTo>
                      <a:lnTo>
                        <a:pt y="15" x="28"/>
                      </a:lnTo>
                      <a:lnTo>
                        <a:pt y="20" x="33"/>
                      </a:lnTo>
                      <a:lnTo>
                        <a:pt y="25" x="23"/>
                      </a:lnTo>
                      <a:lnTo>
                        <a:pt y="20" x="33"/>
                      </a:lnTo>
                      <a:lnTo>
                        <a:pt y="23" x="33"/>
                      </a:lnTo>
                      <a:lnTo>
                        <a:pt y="25" x="34"/>
                      </a:lnTo>
                      <a:lnTo>
                        <a:pt y="26" x="33"/>
                      </a:lnTo>
                      <a:lnTo>
                        <a:pt y="29" x="32"/>
                      </a:lnTo>
                      <a:lnTo>
                        <a:pt y="29" x="30"/>
                      </a:lnTo>
                      <a:lnTo>
                        <a:pt y="29" x="29"/>
                      </a:lnTo>
                      <a:lnTo>
                        <a:pt y="29" x="26"/>
                      </a:lnTo>
                      <a:lnTo>
                        <a:pt y="27" x="25"/>
                      </a:lnTo>
                      <a:lnTo>
                        <a:pt y="25" x="34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64" name="Shape 9264"/>
                <p:cNvSpPr/>
                <p:nvPr/>
              </p:nvSpPr>
              <p:spPr>
                <a:xfrm>
                  <a:off y="2157411" x="2465386"/>
                  <a:ext cy="26987" cx="34925"/>
                </a:xfrm>
                <a:custGeom>
                  <a:pathLst>
                    <a:path w="22" extrusionOk="0" h="17">
                      <a:moveTo>
                        <a:pt y="15" x="21"/>
                      </a:moveTo>
                      <a:lnTo>
                        <a:pt y="15" x="13"/>
                      </a:lnTo>
                      <a:lnTo>
                        <a:pt y="8" x="7"/>
                      </a:lnTo>
                      <a:lnTo>
                        <a:pt y="8" x="10"/>
                      </a:lnTo>
                      <a:lnTo>
                        <a:pt y="8" x="11"/>
                      </a:lnTo>
                      <a:lnTo>
                        <a:pt y="17" x="11"/>
                      </a:lnTo>
                      <a:lnTo>
                        <a:pt y="17" x="0"/>
                      </a:lnTo>
                      <a:lnTo>
                        <a:pt y="7" x="0"/>
                      </a:lnTo>
                      <a:lnTo>
                        <a:pt y="0" x="3"/>
                      </a:lnTo>
                      <a:lnTo>
                        <a:pt y="0" x="13"/>
                      </a:lnTo>
                      <a:lnTo>
                        <a:pt y="8" x="21"/>
                      </a:lnTo>
                      <a:lnTo>
                        <a:pt y="8" x="13"/>
                      </a:lnTo>
                      <a:lnTo>
                        <a:pt y="8" x="21"/>
                      </a:lnTo>
                      <a:lnTo>
                        <a:pt y="11" x="21"/>
                      </a:lnTo>
                      <a:lnTo>
                        <a:pt y="12" x="22"/>
                      </a:lnTo>
                      <a:lnTo>
                        <a:pt y="14" x="21"/>
                      </a:lnTo>
                      <a:lnTo>
                        <a:pt y="15" x="20"/>
                      </a:lnTo>
                      <a:lnTo>
                        <a:pt y="17" x="18"/>
                      </a:lnTo>
                      <a:lnTo>
                        <a:pt y="17" x="17"/>
                      </a:lnTo>
                      <a:lnTo>
                        <a:pt y="17" x="14"/>
                      </a:lnTo>
                      <a:lnTo>
                        <a:pt y="15" x="13"/>
                      </a:lnTo>
                      <a:lnTo>
                        <a:pt y="15" x="21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65" name="Shape 9265"/>
                <p:cNvSpPr/>
                <p:nvPr/>
              </p:nvSpPr>
              <p:spPr>
                <a:xfrm>
                  <a:off y="2151061" x="2486025"/>
                  <a:ext cy="30161" cx="17461"/>
                </a:xfrm>
                <a:custGeom>
                  <a:pathLst>
                    <a:path w="11" extrusionOk="0" h="19">
                      <a:moveTo>
                        <a:pt y="8" x="8"/>
                      </a:moveTo>
                      <a:lnTo>
                        <a:pt y="3" x="11"/>
                      </a:lnTo>
                      <a:lnTo>
                        <a:pt y="11" x="11"/>
                      </a:lnTo>
                      <a:lnTo>
                        <a:pt y="19" x="8"/>
                      </a:lnTo>
                      <a:lnTo>
                        <a:pt y="12" x="0"/>
                      </a:lnTo>
                      <a:lnTo>
                        <a:pt y="8" x="1"/>
                      </a:lnTo>
                      <a:lnTo>
                        <a:pt y="7" x="1"/>
                      </a:lnTo>
                      <a:lnTo>
                        <a:pt y="0" x="4"/>
                      </a:lnTo>
                      <a:lnTo>
                        <a:pt y="7" x="1"/>
                      </a:lnTo>
                      <a:lnTo>
                        <a:pt y="4" x="1"/>
                      </a:lnTo>
                      <a:lnTo>
                        <a:pt y="3" x="1"/>
                      </a:lnTo>
                      <a:lnTo>
                        <a:pt y="1" x="3"/>
                      </a:lnTo>
                      <a:lnTo>
                        <a:pt y="0" x="4"/>
                      </a:lnTo>
                      <a:lnTo>
                        <a:pt y="0" x="7"/>
                      </a:lnTo>
                      <a:lnTo>
                        <a:pt y="0" x="8"/>
                      </a:lnTo>
                      <a:lnTo>
                        <a:pt y="0" x="9"/>
                      </a:lnTo>
                      <a:lnTo>
                        <a:pt y="3" x="11"/>
                      </a:lnTo>
                      <a:lnTo>
                        <a:pt y="8" x="8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66" name="Shape 9266"/>
                <p:cNvSpPr/>
                <p:nvPr/>
              </p:nvSpPr>
              <p:spPr>
                <a:xfrm>
                  <a:off y="2146300" x="2492375"/>
                  <a:ext cy="69850" cx="69850"/>
                </a:xfrm>
                <a:custGeom>
                  <a:pathLst>
                    <a:path w="44" extrusionOk="0" h="44">
                      <a:moveTo>
                        <a:pt y="44" x="37"/>
                      </a:moveTo>
                      <a:lnTo>
                        <a:pt y="44" x="37"/>
                      </a:lnTo>
                      <a:lnTo>
                        <a:pt y="40" x="30"/>
                      </a:lnTo>
                      <a:lnTo>
                        <a:pt y="35" x="26"/>
                      </a:lnTo>
                      <a:lnTo>
                        <a:pt y="28" x="22"/>
                      </a:lnTo>
                      <a:lnTo>
                        <a:pt y="21" x="18"/>
                      </a:lnTo>
                      <a:lnTo>
                        <a:pt y="15" x="15"/>
                      </a:lnTo>
                      <a:lnTo>
                        <a:pt y="11" x="11"/>
                      </a:lnTo>
                      <a:lnTo>
                        <a:pt y="11" x="10"/>
                      </a:lnTo>
                      <a:lnTo>
                        <a:pt y="11" x="8"/>
                      </a:lnTo>
                      <a:lnTo>
                        <a:pt y="11" x="7"/>
                      </a:lnTo>
                      <a:lnTo>
                        <a:pt y="11" x="4"/>
                      </a:lnTo>
                      <a:lnTo>
                        <a:pt y="3" x="0"/>
                      </a:lnTo>
                      <a:lnTo>
                        <a:pt y="2" x="4"/>
                      </a:lnTo>
                      <a:lnTo>
                        <a:pt y="0" x="8"/>
                      </a:lnTo>
                      <a:lnTo>
                        <a:pt y="2" x="12"/>
                      </a:lnTo>
                      <a:lnTo>
                        <a:pt y="3" x="16"/>
                      </a:lnTo>
                      <a:lnTo>
                        <a:pt y="8" x="22"/>
                      </a:lnTo>
                      <a:lnTo>
                        <a:pt y="15" x="27"/>
                      </a:lnTo>
                      <a:lnTo>
                        <a:pt y="22" x="32"/>
                      </a:lnTo>
                      <a:lnTo>
                        <a:pt y="28" x="34"/>
                      </a:lnTo>
                      <a:lnTo>
                        <a:pt y="32" x="38"/>
                      </a:lnTo>
                      <a:lnTo>
                        <a:pt y="35" x="40"/>
                      </a:lnTo>
                      <a:lnTo>
                        <a:pt y="33" x="40"/>
                      </a:lnTo>
                      <a:lnTo>
                        <a:pt y="35" x="40"/>
                      </a:lnTo>
                      <a:lnTo>
                        <a:pt y="35" x="41"/>
                      </a:lnTo>
                      <a:lnTo>
                        <a:pt y="36" x="43"/>
                      </a:lnTo>
                      <a:lnTo>
                        <a:pt y="39" x="44"/>
                      </a:lnTo>
                      <a:lnTo>
                        <a:pt y="40" x="44"/>
                      </a:lnTo>
                      <a:lnTo>
                        <a:pt y="41" x="43"/>
                      </a:lnTo>
                      <a:lnTo>
                        <a:pt y="43" x="41"/>
                      </a:lnTo>
                      <a:lnTo>
                        <a:pt y="44" x="40"/>
                      </a:lnTo>
                      <a:lnTo>
                        <a:pt y="44" x="37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67" name="Shape 9267"/>
                <p:cNvSpPr/>
                <p:nvPr/>
              </p:nvSpPr>
              <p:spPr>
                <a:xfrm>
                  <a:off y="2187575" x="2551111"/>
                  <a:ext cy="28575" cx="15875"/>
                </a:xfrm>
                <a:custGeom>
                  <a:pathLst>
                    <a:path w="10" extrusionOk="0" h="18">
                      <a:moveTo>
                        <a:pt y="6" x="10"/>
                      </a:moveTo>
                      <a:lnTo>
                        <a:pt y="6" x="10"/>
                      </a:lnTo>
                      <a:lnTo>
                        <a:pt y="9" x="10"/>
                      </a:lnTo>
                      <a:lnTo>
                        <a:pt y="13" x="10"/>
                      </a:lnTo>
                      <a:lnTo>
                        <a:pt y="17" x="6"/>
                      </a:lnTo>
                      <a:lnTo>
                        <a:pt y="18" x="0"/>
                      </a:lnTo>
                      <a:lnTo>
                        <a:pt y="7" x="3"/>
                      </a:lnTo>
                      <a:lnTo>
                        <a:pt y="9" x="0"/>
                      </a:lnTo>
                      <a:lnTo>
                        <a:pt y="10" x="0"/>
                      </a:lnTo>
                      <a:lnTo>
                        <a:pt y="9" x="0"/>
                      </a:lnTo>
                      <a:lnTo>
                        <a:pt y="6" x="0"/>
                      </a:lnTo>
                      <a:lnTo>
                        <a:pt y="6" x="0"/>
                      </a:lnTo>
                      <a:lnTo>
                        <a:pt y="6" x="0"/>
                      </a:lnTo>
                      <a:lnTo>
                        <a:pt y="3" x="0"/>
                      </a:lnTo>
                      <a:lnTo>
                        <a:pt y="2" x="1"/>
                      </a:lnTo>
                      <a:lnTo>
                        <a:pt y="2" x="3"/>
                      </a:lnTo>
                      <a:lnTo>
                        <a:pt y="0" x="4"/>
                      </a:lnTo>
                      <a:lnTo>
                        <a:pt y="2" x="7"/>
                      </a:lnTo>
                      <a:lnTo>
                        <a:pt y="2" x="8"/>
                      </a:lnTo>
                      <a:lnTo>
                        <a:pt y="3" x="10"/>
                      </a:lnTo>
                      <a:lnTo>
                        <a:pt y="6" x="10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68" name="Shape 9268"/>
                <p:cNvSpPr/>
                <p:nvPr/>
              </p:nvSpPr>
              <p:spPr>
                <a:xfrm>
                  <a:off y="2184400" x="2551111"/>
                  <a:ext cy="47625" cx="41275"/>
                </a:xfrm>
                <a:custGeom>
                  <a:pathLst>
                    <a:path w="26" extrusionOk="0" h="30">
                      <a:moveTo>
                        <a:pt y="27" x="25"/>
                      </a:moveTo>
                      <a:lnTo>
                        <a:pt y="30" x="19"/>
                      </a:lnTo>
                      <a:lnTo>
                        <a:pt y="23" x="14"/>
                      </a:lnTo>
                      <a:lnTo>
                        <a:pt y="13" x="8"/>
                      </a:lnTo>
                      <a:lnTo>
                        <a:pt y="11" x="6"/>
                      </a:lnTo>
                      <a:lnTo>
                        <a:pt y="9" x="4"/>
                      </a:lnTo>
                      <a:lnTo>
                        <a:pt y="9" x="7"/>
                      </a:lnTo>
                      <a:lnTo>
                        <a:pt y="8" x="10"/>
                      </a:lnTo>
                      <a:lnTo>
                        <a:pt y="6" x="10"/>
                      </a:lnTo>
                      <a:lnTo>
                        <a:pt y="8" x="10"/>
                      </a:lnTo>
                      <a:lnTo>
                        <a:pt y="8" x="0"/>
                      </a:lnTo>
                      <a:lnTo>
                        <a:pt y="5" x="0"/>
                      </a:lnTo>
                      <a:lnTo>
                        <a:pt y="1" x="1"/>
                      </a:lnTo>
                      <a:lnTo>
                        <a:pt y="0" x="6"/>
                      </a:lnTo>
                      <a:lnTo>
                        <a:pt y="1" x="10"/>
                      </a:lnTo>
                      <a:lnTo>
                        <a:pt y="4" x="14"/>
                      </a:lnTo>
                      <a:lnTo>
                        <a:pt y="8" x="16"/>
                      </a:lnTo>
                      <a:lnTo>
                        <a:pt y="17" x="22"/>
                      </a:lnTo>
                      <a:lnTo>
                        <a:pt y="20" x="23"/>
                      </a:lnTo>
                      <a:lnTo>
                        <a:pt y="22" x="16"/>
                      </a:lnTo>
                      <a:lnTo>
                        <a:pt y="20" x="23"/>
                      </a:lnTo>
                      <a:lnTo>
                        <a:pt y="22" x="25"/>
                      </a:lnTo>
                      <a:lnTo>
                        <a:pt y="23" x="26"/>
                      </a:lnTo>
                      <a:lnTo>
                        <a:pt y="26" x="26"/>
                      </a:lnTo>
                      <a:lnTo>
                        <a:pt y="27" x="26"/>
                      </a:lnTo>
                      <a:lnTo>
                        <a:pt y="28" x="25"/>
                      </a:lnTo>
                      <a:lnTo>
                        <a:pt y="30" x="23"/>
                      </a:lnTo>
                      <a:lnTo>
                        <a:pt y="30" x="21"/>
                      </a:lnTo>
                      <a:lnTo>
                        <a:pt y="30" x="19"/>
                      </a:lnTo>
                      <a:lnTo>
                        <a:pt y="27" x="25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  <p:sp>
              <p:nvSpPr>
                <p:cNvPr id="9269" name="Shape 9269"/>
                <p:cNvSpPr/>
                <p:nvPr/>
              </p:nvSpPr>
              <p:spPr>
                <a:xfrm>
                  <a:off y="2211386" x="2576511"/>
                  <a:ext cy="39686" cx="33336"/>
                </a:xfrm>
                <a:custGeom>
                  <a:pathLst>
                    <a:path w="21" extrusionOk="0" h="25">
                      <a:moveTo>
                        <a:pt y="25" x="16"/>
                      </a:moveTo>
                      <a:lnTo>
                        <a:pt y="21" x="10"/>
                      </a:lnTo>
                      <a:lnTo>
                        <a:pt y="16" x="10"/>
                      </a:lnTo>
                      <a:lnTo>
                        <a:pt y="10" x="7"/>
                      </a:lnTo>
                      <a:lnTo>
                        <a:pt y="10" x="7"/>
                      </a:lnTo>
                      <a:lnTo>
                        <a:pt y="10" x="9"/>
                      </a:lnTo>
                      <a:lnTo>
                        <a:pt y="10" x="10"/>
                      </a:lnTo>
                      <a:lnTo>
                        <a:pt y="10" x="9"/>
                      </a:lnTo>
                      <a:lnTo>
                        <a:pt y="5" x="0"/>
                      </a:lnTo>
                      <a:lnTo>
                        <a:pt y="0" x="5"/>
                      </a:lnTo>
                      <a:lnTo>
                        <a:pt y="0" x="10"/>
                      </a:lnTo>
                      <a:lnTo>
                        <a:pt y="2" x="14"/>
                      </a:lnTo>
                      <a:lnTo>
                        <a:pt y="6" x="17"/>
                      </a:lnTo>
                      <a:lnTo>
                        <a:pt y="13" x="20"/>
                      </a:lnTo>
                      <a:lnTo>
                        <a:pt y="20" x="21"/>
                      </a:lnTo>
                      <a:lnTo>
                        <a:pt y="16" x="16"/>
                      </a:lnTo>
                      <a:lnTo>
                        <a:pt y="20" x="21"/>
                      </a:lnTo>
                      <a:lnTo>
                        <a:pt y="22" x="21"/>
                      </a:lnTo>
                      <a:lnTo>
                        <a:pt y="24" x="20"/>
                      </a:lnTo>
                      <a:lnTo>
                        <a:pt y="25" x="18"/>
                      </a:lnTo>
                      <a:lnTo>
                        <a:pt y="25" x="17"/>
                      </a:lnTo>
                      <a:lnTo>
                        <a:pt y="25" x="14"/>
                      </a:lnTo>
                      <a:lnTo>
                        <a:pt y="25" x="13"/>
                      </a:lnTo>
                      <a:lnTo>
                        <a:pt y="24" x="11"/>
                      </a:lnTo>
                      <a:lnTo>
                        <a:pt y="21" x="10"/>
                      </a:lnTo>
                      <a:lnTo>
                        <a:pt y="25" x="16"/>
                      </a:lnTo>
                      <a:close/>
                    </a:path>
                  </a:pathLst>
                </a:custGeom>
                <a:solidFill>
                  <a:srgbClr val="1F1A17"/>
                </a:solidFill>
                <a:ln>
                  <a:noFill/>
                </a:ln>
              </p:spPr>
              <p:txBody>
                <a:bodyPr bIns="45700" rIns="91425" lIns="91425" tIns="45700" anchor="t" anchorCtr="0">
                  <a:noAutofit/>
                </a:bodyPr>
                <a:lstStyle/>
                <a:p/>
              </p:txBody>
            </p:sp>
          </p:grpSp>
          <p:sp>
            <p:nvSpPr>
              <p:cNvPr id="9270" name="Shape 9270"/>
              <p:cNvSpPr/>
              <p:nvPr/>
            </p:nvSpPr>
            <p:spPr>
              <a:xfrm>
                <a:off y="1703386" x="2362200"/>
                <a:ext cy="79375" cx="47625"/>
              </a:xfrm>
              <a:custGeom>
                <a:pathLst>
                  <a:path w="30" extrusionOk="0" h="50">
                    <a:moveTo>
                      <a:pt y="42" x="28"/>
                    </a:moveTo>
                    <a:lnTo>
                      <a:pt y="45" x="20"/>
                    </a:lnTo>
                    <a:lnTo>
                      <a:pt y="37" x="20"/>
                    </a:lnTo>
                    <a:lnTo>
                      <a:pt y="28" x="20"/>
                    </a:lnTo>
                    <a:lnTo>
                      <a:pt y="23" x="19"/>
                    </a:lnTo>
                    <a:lnTo>
                      <a:pt y="19" x="17"/>
                    </a:lnTo>
                    <a:lnTo>
                      <a:pt y="15" x="15"/>
                    </a:lnTo>
                    <a:lnTo>
                      <a:pt y="13" x="11"/>
                    </a:lnTo>
                    <a:lnTo>
                      <a:pt y="11" x="5"/>
                    </a:lnTo>
                    <a:lnTo>
                      <a:pt y="9" x="0"/>
                    </a:lnTo>
                    <a:lnTo>
                      <a:pt y="0" x="0"/>
                    </a:lnTo>
                    <a:lnTo>
                      <a:pt y="1" x="8"/>
                    </a:lnTo>
                    <a:lnTo>
                      <a:pt y="4" x="15"/>
                    </a:lnTo>
                    <a:lnTo>
                      <a:pt y="8" x="22"/>
                    </a:lnTo>
                    <a:lnTo>
                      <a:pt y="13" x="26"/>
                    </a:lnTo>
                    <a:lnTo>
                      <a:pt y="20" x="28"/>
                    </a:lnTo>
                    <a:lnTo>
                      <a:pt y="27" x="30"/>
                    </a:lnTo>
                    <a:lnTo>
                      <a:pt y="37" x="30"/>
                    </a:lnTo>
                    <a:lnTo>
                      <a:pt y="46" x="30"/>
                    </a:lnTo>
                    <a:lnTo>
                      <a:pt y="49" x="22"/>
                    </a:lnTo>
                    <a:lnTo>
                      <a:pt y="46" x="30"/>
                    </a:lnTo>
                    <a:lnTo>
                      <a:pt y="48" x="28"/>
                    </a:lnTo>
                    <a:lnTo>
                      <a:pt y="50" x="28"/>
                    </a:lnTo>
                    <a:lnTo>
                      <a:pt y="50" x="26"/>
                    </a:lnTo>
                    <a:lnTo>
                      <a:pt y="50" x="24"/>
                    </a:lnTo>
                    <a:lnTo>
                      <a:pt y="50" x="23"/>
                    </a:lnTo>
                    <a:lnTo>
                      <a:pt y="49" x="20"/>
                    </a:lnTo>
                    <a:lnTo>
                      <a:pt y="48" x="20"/>
                    </a:lnTo>
                    <a:lnTo>
                      <a:pt y="45" x="20"/>
                    </a:lnTo>
                    <a:lnTo>
                      <a:pt y="42" x="28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71" name="Shape 9271"/>
              <p:cNvSpPr/>
              <p:nvPr/>
            </p:nvSpPr>
            <p:spPr>
              <a:xfrm>
                <a:off y="1752600" x="2328861"/>
                <a:ext cy="28575" cx="77786"/>
              </a:xfrm>
              <a:custGeom>
                <a:pathLst>
                  <a:path w="49" extrusionOk="0" h="18">
                    <a:moveTo>
                      <a:pt y="6" x="10"/>
                    </a:moveTo>
                    <a:lnTo>
                      <a:pt y="3" x="10"/>
                    </a:lnTo>
                    <a:lnTo>
                      <a:pt y="3" x="10"/>
                    </a:lnTo>
                    <a:lnTo>
                      <a:pt y="3" x="11"/>
                    </a:lnTo>
                    <a:lnTo>
                      <a:pt y="3" x="14"/>
                    </a:lnTo>
                    <a:lnTo>
                      <a:pt y="1" x="18"/>
                    </a:lnTo>
                    <a:lnTo>
                      <a:pt y="1" x="25"/>
                    </a:lnTo>
                    <a:lnTo>
                      <a:pt y="1" x="32"/>
                    </a:lnTo>
                    <a:lnTo>
                      <a:pt y="4" x="40"/>
                    </a:lnTo>
                    <a:lnTo>
                      <a:pt y="11" x="49"/>
                    </a:lnTo>
                    <a:lnTo>
                      <a:pt y="18" x="43"/>
                    </a:lnTo>
                    <a:lnTo>
                      <a:pt y="14" x="36"/>
                    </a:lnTo>
                    <a:lnTo>
                      <a:pt y="11" x="29"/>
                    </a:lnTo>
                    <a:lnTo>
                      <a:pt y="11" x="25"/>
                    </a:lnTo>
                    <a:lnTo>
                      <a:pt y="11" x="19"/>
                    </a:lnTo>
                    <a:lnTo>
                      <a:pt y="12" x="15"/>
                    </a:lnTo>
                    <a:lnTo>
                      <a:pt y="14" x="11"/>
                    </a:lnTo>
                    <a:lnTo>
                      <a:pt y="12" x="4"/>
                    </a:lnTo>
                    <a:lnTo>
                      <a:pt y="7" x="0"/>
                    </a:lnTo>
                    <a:lnTo>
                      <a:pt y="6" x="0"/>
                    </a:lnTo>
                    <a:lnTo>
                      <a:pt y="7" x="0"/>
                    </a:lnTo>
                    <a:lnTo>
                      <a:pt y="6" x="0"/>
                    </a:lnTo>
                    <a:lnTo>
                      <a:pt y="3" x="0"/>
                    </a:lnTo>
                    <a:lnTo>
                      <a:pt y="1" x="1"/>
                    </a:lnTo>
                    <a:lnTo>
                      <a:pt y="0" x="3"/>
                    </a:lnTo>
                    <a:lnTo>
                      <a:pt y="0" x="4"/>
                    </a:lnTo>
                    <a:lnTo>
                      <a:pt y="0" x="7"/>
                    </a:lnTo>
                    <a:lnTo>
                      <a:pt y="1" x="8"/>
                    </a:lnTo>
                    <a:lnTo>
                      <a:pt y="3" x="10"/>
                    </a:lnTo>
                    <a:lnTo>
                      <a:pt y="6" x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72" name="Shape 9272"/>
              <p:cNvSpPr/>
              <p:nvPr/>
            </p:nvSpPr>
            <p:spPr>
              <a:xfrm>
                <a:off y="1724025" x="2225675"/>
                <a:ext cy="38100" cx="119061"/>
              </a:xfrm>
              <a:custGeom>
                <a:pathLst>
                  <a:path w="75" extrusionOk="0" h="24">
                    <a:moveTo>
                      <a:pt y="10" x="10"/>
                    </a:moveTo>
                    <a:lnTo>
                      <a:pt y="3" x="5"/>
                    </a:lnTo>
                    <a:lnTo>
                      <a:pt y="0" x="18"/>
                    </a:lnTo>
                    <a:lnTo>
                      <a:pt y="0" x="31"/>
                    </a:lnTo>
                    <a:lnTo>
                      <a:pt y="0" x="42"/>
                    </a:lnTo>
                    <a:lnTo>
                      <a:pt y="2" x="51"/>
                    </a:lnTo>
                    <a:lnTo>
                      <a:pt y="4" x="61"/>
                    </a:lnTo>
                    <a:lnTo>
                      <a:pt y="10" x="68"/>
                    </a:lnTo>
                    <a:lnTo>
                      <a:pt y="15" x="73"/>
                    </a:lnTo>
                    <a:lnTo>
                      <a:pt y="24" x="75"/>
                    </a:lnTo>
                    <a:lnTo>
                      <a:pt y="24" x="65"/>
                    </a:lnTo>
                    <a:lnTo>
                      <a:pt y="19" x="64"/>
                    </a:lnTo>
                    <a:lnTo>
                      <a:pt y="17" x="62"/>
                    </a:lnTo>
                    <a:lnTo>
                      <a:pt y="14" x="57"/>
                    </a:lnTo>
                    <a:lnTo>
                      <a:pt y="13" x="50"/>
                    </a:lnTo>
                    <a:lnTo>
                      <a:pt y="11" x="40"/>
                    </a:lnTo>
                    <a:lnTo>
                      <a:pt y="10" x="31"/>
                    </a:lnTo>
                    <a:lnTo>
                      <a:pt y="11" x="18"/>
                    </a:lnTo>
                    <a:lnTo>
                      <a:pt y="13" x="6"/>
                    </a:lnTo>
                    <a:lnTo>
                      <a:pt y="6" x="2"/>
                    </a:lnTo>
                    <a:lnTo>
                      <a:pt y="13" x="6"/>
                    </a:lnTo>
                    <a:lnTo>
                      <a:pt y="13" x="5"/>
                    </a:lnTo>
                    <a:lnTo>
                      <a:pt y="11" x="3"/>
                    </a:lnTo>
                    <a:lnTo>
                      <a:pt y="10" x="2"/>
                    </a:lnTo>
                    <a:lnTo>
                      <a:pt y="9" x="0"/>
                    </a:lnTo>
                    <a:lnTo>
                      <a:pt y="6" x="0"/>
                    </a:lnTo>
                    <a:lnTo>
                      <a:pt y="4" x="2"/>
                    </a:lnTo>
                    <a:lnTo>
                      <a:pt y="3" x="3"/>
                    </a:lnTo>
                    <a:lnTo>
                      <a:pt y="3" x="5"/>
                    </a:lnTo>
                    <a:lnTo>
                      <a:pt y="10" x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73" name="Shape 9273"/>
              <p:cNvSpPr/>
              <p:nvPr/>
            </p:nvSpPr>
            <p:spPr>
              <a:xfrm>
                <a:off y="1706561" x="2122486"/>
                <a:ext cy="33336" cx="120650"/>
              </a:xfrm>
              <a:custGeom>
                <a:pathLst>
                  <a:path w="76" extrusionOk="0" h="21">
                    <a:moveTo>
                      <a:pt y="2" x="6"/>
                    </a:moveTo>
                    <a:lnTo>
                      <a:pt y="2" x="8"/>
                    </a:lnTo>
                    <a:lnTo>
                      <a:pt y="4" x="15"/>
                    </a:lnTo>
                    <a:lnTo>
                      <a:pt y="7" x="24"/>
                    </a:lnTo>
                    <a:lnTo>
                      <a:pt y="7" x="35"/>
                    </a:lnTo>
                    <a:lnTo>
                      <a:pt y="7" x="46"/>
                    </a:lnTo>
                    <a:lnTo>
                      <a:pt y="7" x="57"/>
                    </a:lnTo>
                    <a:lnTo>
                      <a:pt y="9" x="65"/>
                    </a:lnTo>
                    <a:lnTo>
                      <a:pt y="9" x="70"/>
                    </a:lnTo>
                    <a:lnTo>
                      <a:pt y="11" x="74"/>
                    </a:lnTo>
                    <a:lnTo>
                      <a:pt y="15" x="76"/>
                    </a:lnTo>
                    <a:lnTo>
                      <a:pt y="21" x="75"/>
                    </a:lnTo>
                    <a:lnTo>
                      <a:pt y="17" x="67"/>
                    </a:lnTo>
                    <a:lnTo>
                      <a:pt y="17" x="65"/>
                    </a:lnTo>
                    <a:lnTo>
                      <a:pt y="18" x="67"/>
                    </a:lnTo>
                    <a:lnTo>
                      <a:pt y="18" x="67"/>
                    </a:lnTo>
                    <a:lnTo>
                      <a:pt y="18" x="65"/>
                    </a:lnTo>
                    <a:lnTo>
                      <a:pt y="18" x="57"/>
                    </a:lnTo>
                    <a:lnTo>
                      <a:pt y="18" x="46"/>
                    </a:lnTo>
                    <a:lnTo>
                      <a:pt y="18" x="35"/>
                    </a:lnTo>
                    <a:lnTo>
                      <a:pt y="17" x="23"/>
                    </a:lnTo>
                    <a:lnTo>
                      <a:pt y="14" x="12"/>
                    </a:lnTo>
                    <a:lnTo>
                      <a:pt y="10" x="1"/>
                    </a:lnTo>
                    <a:lnTo>
                      <a:pt y="10" x="2"/>
                    </a:lnTo>
                    <a:lnTo>
                      <a:pt y="10" x="1"/>
                    </a:lnTo>
                    <a:lnTo>
                      <a:pt y="9" x="0"/>
                    </a:lnTo>
                    <a:lnTo>
                      <a:pt y="6" x="0"/>
                    </a:lnTo>
                    <a:lnTo>
                      <a:pt y="4" x="0"/>
                    </a:lnTo>
                    <a:lnTo>
                      <a:pt y="3" x="1"/>
                    </a:lnTo>
                    <a:lnTo>
                      <a:pt y="2" x="2"/>
                    </a:lnTo>
                    <a:lnTo>
                      <a:pt y="0" x="4"/>
                    </a:lnTo>
                    <a:lnTo>
                      <a:pt y="0" x="5"/>
                    </a:lnTo>
                    <a:lnTo>
                      <a:pt y="2" x="8"/>
                    </a:lnTo>
                    <a:lnTo>
                      <a:pt y="2" x="6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74" name="Shape 9274"/>
              <p:cNvSpPr/>
              <p:nvPr/>
            </p:nvSpPr>
            <p:spPr>
              <a:xfrm>
                <a:off y="1671636" x="2112961"/>
                <a:ext cy="50800" cx="19050"/>
              </a:xfrm>
              <a:custGeom>
                <a:pathLst>
                  <a:path w="12" extrusionOk="0" h="32">
                    <a:moveTo>
                      <a:pt y="7" x="10"/>
                    </a:moveTo>
                    <a:lnTo>
                      <a:pt y="4" x="10"/>
                    </a:lnTo>
                    <a:lnTo>
                      <a:pt y="11" x="11"/>
                    </a:lnTo>
                    <a:lnTo>
                      <a:pt y="18" x="11"/>
                    </a:lnTo>
                    <a:lnTo>
                      <a:pt y="20" x="11"/>
                    </a:lnTo>
                    <a:lnTo>
                      <a:pt y="21" x="11"/>
                    </a:lnTo>
                    <a:lnTo>
                      <a:pt y="22" x="11"/>
                    </a:lnTo>
                    <a:lnTo>
                      <a:pt y="24" x="12"/>
                    </a:lnTo>
                    <a:lnTo>
                      <a:pt y="32" x="8"/>
                    </a:lnTo>
                    <a:lnTo>
                      <a:pt y="29" x="4"/>
                    </a:lnTo>
                    <a:lnTo>
                      <a:pt y="25" x="1"/>
                    </a:lnTo>
                    <a:lnTo>
                      <a:pt y="21" x="0"/>
                    </a:lnTo>
                    <a:lnTo>
                      <a:pt y="18" x="0"/>
                    </a:lnTo>
                    <a:lnTo>
                      <a:pt y="11" x="0"/>
                    </a:lnTo>
                    <a:lnTo>
                      <a:pt y="7" x="0"/>
                    </a:lnTo>
                    <a:lnTo>
                      <a:pt y="3" x="0"/>
                    </a:lnTo>
                    <a:lnTo>
                      <a:pt y="7" x="0"/>
                    </a:lnTo>
                    <a:lnTo>
                      <a:pt y="4" x="0"/>
                    </a:lnTo>
                    <a:lnTo>
                      <a:pt y="3" x="1"/>
                    </a:lnTo>
                    <a:lnTo>
                      <a:pt y="2" x="3"/>
                    </a:lnTo>
                    <a:lnTo>
                      <a:pt y="0" x="4"/>
                    </a:lnTo>
                    <a:lnTo>
                      <a:pt y="0" x="6"/>
                    </a:lnTo>
                    <a:lnTo>
                      <a:pt y="0" x="7"/>
                    </a:lnTo>
                    <a:lnTo>
                      <a:pt y="2" x="10"/>
                    </a:lnTo>
                    <a:lnTo>
                      <a:pt y="4" x="10"/>
                    </a:lnTo>
                    <a:lnTo>
                      <a:pt y="7" x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75" name="Shape 9275"/>
              <p:cNvSpPr/>
              <p:nvPr/>
            </p:nvSpPr>
            <p:spPr>
              <a:xfrm>
                <a:off y="1658936" x="2112961"/>
                <a:ext cy="23811" cx="36511"/>
              </a:xfrm>
              <a:custGeom>
                <a:pathLst>
                  <a:path w="23" extrusionOk="0" h="15">
                    <a:moveTo>
                      <a:pt y="3" x="23"/>
                    </a:moveTo>
                    <a:lnTo>
                      <a:pt y="7" x="23"/>
                    </a:lnTo>
                    <a:lnTo>
                      <a:pt y="11" x="18"/>
                    </a:lnTo>
                    <a:lnTo>
                      <a:pt y="12" x="14"/>
                    </a:lnTo>
                    <a:lnTo>
                      <a:pt y="12" x="12"/>
                    </a:lnTo>
                    <a:lnTo>
                      <a:pt y="12" x="12"/>
                    </a:lnTo>
                    <a:lnTo>
                      <a:pt y="14" x="11"/>
                    </a:lnTo>
                    <a:lnTo>
                      <a:pt y="15" x="10"/>
                    </a:lnTo>
                    <a:lnTo>
                      <a:pt y="11" x="0"/>
                    </a:lnTo>
                    <a:lnTo>
                      <a:pt y="7" x="3"/>
                    </a:lnTo>
                    <a:lnTo>
                      <a:pt y="4" x="6"/>
                    </a:lnTo>
                    <a:lnTo>
                      <a:pt y="3" x="10"/>
                    </a:lnTo>
                    <a:lnTo>
                      <a:pt y="1" x="12"/>
                    </a:lnTo>
                    <a:lnTo>
                      <a:pt y="1" x="15"/>
                    </a:lnTo>
                    <a:lnTo>
                      <a:pt y="4" x="14"/>
                    </a:lnTo>
                    <a:lnTo>
                      <a:pt y="7" x="14"/>
                    </a:lnTo>
                    <a:lnTo>
                      <a:pt y="4" x="14"/>
                    </a:lnTo>
                    <a:lnTo>
                      <a:pt y="1" x="15"/>
                    </a:lnTo>
                    <a:lnTo>
                      <a:pt y="0" x="17"/>
                    </a:lnTo>
                    <a:lnTo>
                      <a:pt y="0" x="18"/>
                    </a:lnTo>
                    <a:lnTo>
                      <a:pt y="0" x="21"/>
                    </a:lnTo>
                    <a:lnTo>
                      <a:pt y="1" x="22"/>
                    </a:lnTo>
                    <a:lnTo>
                      <a:pt y="3" x="23"/>
                    </a:lnTo>
                    <a:lnTo>
                      <a:pt y="4" x="23"/>
                    </a:lnTo>
                    <a:lnTo>
                      <a:pt y="7" x="23"/>
                    </a:lnTo>
                    <a:lnTo>
                      <a:pt y="3" x="23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76" name="Shape 9276"/>
              <p:cNvSpPr/>
              <p:nvPr/>
            </p:nvSpPr>
            <p:spPr>
              <a:xfrm>
                <a:off y="1636712" x="2135186"/>
                <a:ext cy="33336" cx="17461"/>
              </a:xfrm>
              <a:custGeom>
                <a:pathLst>
                  <a:path w="11" extrusionOk="0" h="21">
                    <a:moveTo>
                      <a:pt y="9" x="8"/>
                    </a:moveTo>
                    <a:lnTo>
                      <a:pt y="2" x="8"/>
                    </a:lnTo>
                    <a:lnTo>
                      <a:pt y="11" x="11"/>
                    </a:lnTo>
                    <a:lnTo>
                      <a:pt y="17" x="9"/>
                    </a:lnTo>
                    <a:lnTo>
                      <a:pt y="21" x="0"/>
                    </a:lnTo>
                    <a:lnTo>
                      <a:pt y="11" x="0"/>
                    </a:lnTo>
                    <a:lnTo>
                      <a:pt y="9" x="1"/>
                    </a:lnTo>
                    <a:lnTo>
                      <a:pt y="2" x="0"/>
                    </a:lnTo>
                    <a:lnTo>
                      <a:pt y="9" x="1"/>
                    </a:lnTo>
                    <a:lnTo>
                      <a:pt y="7" x="0"/>
                    </a:lnTo>
                    <a:lnTo>
                      <a:pt y="4" x="0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3"/>
                    </a:lnTo>
                    <a:lnTo>
                      <a:pt y="0" x="4"/>
                    </a:lnTo>
                    <a:lnTo>
                      <a:pt y="0" x="7"/>
                    </a:lnTo>
                    <a:lnTo>
                      <a:pt y="2" x="8"/>
                    </a:lnTo>
                    <a:lnTo>
                      <a:pt y="9" x="8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77" name="Shape 9277"/>
              <p:cNvSpPr/>
              <p:nvPr/>
            </p:nvSpPr>
            <p:spPr>
              <a:xfrm>
                <a:off y="1628775" x="2135186"/>
                <a:ext cy="28575" cx="60325"/>
              </a:xfrm>
              <a:custGeom>
                <a:pathLst>
                  <a:path w="38" extrusionOk="0" h="18">
                    <a:moveTo>
                      <a:pt y="18" x="37"/>
                    </a:moveTo>
                    <a:lnTo>
                      <a:pt y="18" x="33"/>
                    </a:lnTo>
                    <a:lnTo>
                      <a:pt y="15" x="25"/>
                    </a:lnTo>
                    <a:lnTo>
                      <a:pt y="11" x="18"/>
                    </a:lnTo>
                    <a:lnTo>
                      <a:pt y="9" x="15"/>
                    </a:lnTo>
                    <a:lnTo>
                      <a:pt y="9" x="14"/>
                    </a:lnTo>
                    <a:lnTo>
                      <a:pt y="11" x="11"/>
                    </a:lnTo>
                    <a:lnTo>
                      <a:pt y="14" x="8"/>
                    </a:lnTo>
                    <a:lnTo>
                      <a:pt y="7" x="0"/>
                    </a:lnTo>
                    <a:lnTo>
                      <a:pt y="3" x="5"/>
                    </a:lnTo>
                    <a:lnTo>
                      <a:pt y="0" x="11"/>
                    </a:lnTo>
                    <a:lnTo>
                      <a:pt y="0" x="16"/>
                    </a:lnTo>
                    <a:lnTo>
                      <a:pt y="1" x="22"/>
                    </a:lnTo>
                    <a:lnTo>
                      <a:pt y="5" x="29"/>
                    </a:lnTo>
                    <a:lnTo>
                      <a:pt y="8" x="34"/>
                    </a:lnTo>
                    <a:lnTo>
                      <a:pt y="9" x="30"/>
                    </a:lnTo>
                    <a:lnTo>
                      <a:pt y="8" x="34"/>
                    </a:lnTo>
                    <a:lnTo>
                      <a:pt y="9" x="37"/>
                    </a:lnTo>
                    <a:lnTo>
                      <a:pt y="11" x="38"/>
                    </a:lnTo>
                    <a:lnTo>
                      <a:pt y="12" x="38"/>
                    </a:lnTo>
                    <a:lnTo>
                      <a:pt y="14" x="38"/>
                    </a:lnTo>
                    <a:lnTo>
                      <a:pt y="16" x="38"/>
                    </a:lnTo>
                    <a:lnTo>
                      <a:pt y="18" x="37"/>
                    </a:lnTo>
                    <a:lnTo>
                      <a:pt y="18" x="34"/>
                    </a:lnTo>
                    <a:lnTo>
                      <a:pt y="18" x="33"/>
                    </a:lnTo>
                    <a:lnTo>
                      <a:pt y="18" x="3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78" name="Shape 9278"/>
              <p:cNvSpPr/>
              <p:nvPr/>
            </p:nvSpPr>
            <p:spPr>
              <a:xfrm>
                <a:off y="1611312" x="2182811"/>
                <a:ext cy="46036" cx="19050"/>
              </a:xfrm>
              <a:custGeom>
                <a:pathLst>
                  <a:path w="12" extrusionOk="0" h="29">
                    <a:moveTo>
                      <a:pt y="9" x="8"/>
                    </a:moveTo>
                    <a:lnTo>
                      <a:pt y="5" x="11"/>
                    </a:lnTo>
                    <a:lnTo>
                      <a:pt y="11" x="12"/>
                    </a:lnTo>
                    <a:lnTo>
                      <a:pt y="16" x="12"/>
                    </a:lnTo>
                    <a:lnTo>
                      <a:pt y="23" x="11"/>
                    </a:lnTo>
                    <a:lnTo>
                      <a:pt y="29" x="7"/>
                    </a:lnTo>
                    <a:lnTo>
                      <a:pt y="20" x="0"/>
                    </a:lnTo>
                    <a:lnTo>
                      <a:pt y="18" x="1"/>
                    </a:lnTo>
                    <a:lnTo>
                      <a:pt y="16" x="3"/>
                    </a:lnTo>
                    <a:lnTo>
                      <a:pt y="12" x="3"/>
                    </a:lnTo>
                    <a:lnTo>
                      <a:pt y="5" x="1"/>
                    </a:lnTo>
                    <a:lnTo>
                      <a:pt y="1" x="4"/>
                    </a:lnTo>
                    <a:lnTo>
                      <a:pt y="5" x="1"/>
                    </a:lnTo>
                    <a:lnTo>
                      <a:pt y="4" x="1"/>
                    </a:lnTo>
                    <a:lnTo>
                      <a:pt y="1" x="3"/>
                    </a:lnTo>
                    <a:lnTo>
                      <a:pt y="0" x="4"/>
                    </a:lnTo>
                    <a:lnTo>
                      <a:pt y="0" x="6"/>
                    </a:lnTo>
                    <a:lnTo>
                      <a:pt y="0" x="8"/>
                    </a:lnTo>
                    <a:lnTo>
                      <a:pt y="1" x="10"/>
                    </a:lnTo>
                    <a:lnTo>
                      <a:pt y="3" x="11"/>
                    </a:lnTo>
                    <a:lnTo>
                      <a:pt y="5" x="11"/>
                    </a:lnTo>
                    <a:lnTo>
                      <a:pt y="9" x="8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79" name="Shape 9279"/>
              <p:cNvSpPr/>
              <p:nvPr/>
            </p:nvSpPr>
            <p:spPr>
              <a:xfrm>
                <a:off y="1820861" x="2365375"/>
                <a:ext cy="31750" cx="31750"/>
              </a:xfrm>
              <a:custGeom>
                <a:pathLst>
                  <a:path w="20" extrusionOk="0" h="20">
                    <a:moveTo>
                      <a:pt y="20" x="14"/>
                    </a:moveTo>
                    <a:lnTo>
                      <a:pt y="20" x="13"/>
                    </a:lnTo>
                    <a:lnTo>
                      <a:pt y="18" x="9"/>
                    </a:lnTo>
                    <a:lnTo>
                      <a:pt y="13" x="4"/>
                    </a:lnTo>
                    <a:lnTo>
                      <a:pt y="8" x="2"/>
                    </a:lnTo>
                    <a:lnTo>
                      <a:pt y="1" x="0"/>
                    </a:lnTo>
                    <a:lnTo>
                      <a:pt y="0" x="10"/>
                    </a:lnTo>
                    <a:lnTo>
                      <a:pt y="4" x="11"/>
                    </a:lnTo>
                    <a:lnTo>
                      <a:pt y="7" x="13"/>
                    </a:lnTo>
                    <a:lnTo>
                      <a:pt y="9" x="15"/>
                    </a:lnTo>
                    <a:lnTo>
                      <a:pt y="11" x="18"/>
                    </a:lnTo>
                    <a:lnTo>
                      <a:pt y="11" x="15"/>
                    </a:lnTo>
                    <a:lnTo>
                      <a:pt y="11" x="18"/>
                    </a:lnTo>
                    <a:lnTo>
                      <a:pt y="12" x="20"/>
                    </a:lnTo>
                    <a:lnTo>
                      <a:pt y="15" x="20"/>
                    </a:lnTo>
                    <a:lnTo>
                      <a:pt y="16" x="20"/>
                    </a:lnTo>
                    <a:lnTo>
                      <a:pt y="18" x="20"/>
                    </a:lnTo>
                    <a:lnTo>
                      <a:pt y="19" x="18"/>
                    </a:lnTo>
                    <a:lnTo>
                      <a:pt y="20" x="17"/>
                    </a:lnTo>
                    <a:lnTo>
                      <a:pt y="20" x="14"/>
                    </a:lnTo>
                    <a:lnTo>
                      <a:pt y="20" x="13"/>
                    </a:lnTo>
                    <a:lnTo>
                      <a:pt y="20" x="1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80" name="Shape 9280"/>
              <p:cNvSpPr/>
              <p:nvPr/>
            </p:nvSpPr>
            <p:spPr>
              <a:xfrm>
                <a:off y="1838325" x="2387600"/>
                <a:ext cy="31750" cx="33336"/>
              </a:xfrm>
              <a:custGeom>
                <a:pathLst>
                  <a:path w="21" extrusionOk="0" h="20">
                    <a:moveTo>
                      <a:pt y="20" x="15"/>
                    </a:moveTo>
                    <a:lnTo>
                      <a:pt y="15" x="11"/>
                    </a:lnTo>
                    <a:lnTo>
                      <a:pt y="13" x="10"/>
                    </a:lnTo>
                    <a:lnTo>
                      <a:pt y="12" x="8"/>
                    </a:lnTo>
                    <a:lnTo>
                      <a:pt y="11" x="6"/>
                    </a:lnTo>
                    <a:lnTo>
                      <a:pt y="9" x="0"/>
                    </a:lnTo>
                    <a:lnTo>
                      <a:pt y="0" x="1"/>
                    </a:lnTo>
                    <a:lnTo>
                      <a:pt y="0" x="8"/>
                    </a:lnTo>
                    <a:lnTo>
                      <a:pt y="2" x="14"/>
                    </a:lnTo>
                    <a:lnTo>
                      <a:pt y="8" x="19"/>
                    </a:lnTo>
                    <a:lnTo>
                      <a:pt y="15" x="21"/>
                    </a:lnTo>
                    <a:lnTo>
                      <a:pt y="11" x="17"/>
                    </a:lnTo>
                    <a:lnTo>
                      <a:pt y="15" x="21"/>
                    </a:lnTo>
                    <a:lnTo>
                      <a:pt y="18" x="21"/>
                    </a:lnTo>
                    <a:lnTo>
                      <a:pt y="19" x="19"/>
                    </a:lnTo>
                    <a:lnTo>
                      <a:pt y="20" x="18"/>
                    </a:lnTo>
                    <a:lnTo>
                      <a:pt y="20" x="17"/>
                    </a:lnTo>
                    <a:lnTo>
                      <a:pt y="20" x="14"/>
                    </a:lnTo>
                    <a:lnTo>
                      <a:pt y="19" x="12"/>
                    </a:lnTo>
                    <a:lnTo>
                      <a:pt y="18" x="11"/>
                    </a:lnTo>
                    <a:lnTo>
                      <a:pt y="15" x="11"/>
                    </a:lnTo>
                    <a:lnTo>
                      <a:pt y="20" x="1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81" name="Shape 9281"/>
              <p:cNvSpPr/>
              <p:nvPr/>
            </p:nvSpPr>
            <p:spPr>
              <a:xfrm>
                <a:off y="1855786" x="2409825"/>
                <a:ext cy="34925" cx="17461"/>
              </a:xfrm>
              <a:custGeom>
                <a:pathLst>
                  <a:path w="11" extrusionOk="0" h="22">
                    <a:moveTo>
                      <a:pt y="19" x="1"/>
                    </a:moveTo>
                    <a:lnTo>
                      <a:pt y="15" x="0"/>
                    </a:lnTo>
                    <a:lnTo>
                      <a:pt y="13" x="1"/>
                    </a:lnTo>
                    <a:lnTo>
                      <a:pt y="11" x="1"/>
                    </a:lnTo>
                    <a:lnTo>
                      <a:pt y="9" x="1"/>
                    </a:lnTo>
                    <a:lnTo>
                      <a:pt y="9" x="1"/>
                    </a:lnTo>
                    <a:lnTo>
                      <a:pt y="0" x="3"/>
                    </a:lnTo>
                    <a:lnTo>
                      <a:pt y="2" x="9"/>
                    </a:lnTo>
                    <a:lnTo>
                      <a:pt y="8" x="11"/>
                    </a:lnTo>
                    <a:lnTo>
                      <a:pt y="13" x="11"/>
                    </a:lnTo>
                    <a:lnTo>
                      <a:pt y="19" x="11"/>
                    </a:lnTo>
                    <a:lnTo>
                      <a:pt y="15" x="9"/>
                    </a:lnTo>
                    <a:lnTo>
                      <a:pt y="19" x="11"/>
                    </a:lnTo>
                    <a:lnTo>
                      <a:pt y="20" x="9"/>
                    </a:lnTo>
                    <a:lnTo>
                      <a:pt y="22" x="8"/>
                    </a:lnTo>
                    <a:lnTo>
                      <a:pt y="22" x="5"/>
                    </a:lnTo>
                    <a:lnTo>
                      <a:pt y="22" x="4"/>
                    </a:lnTo>
                    <a:lnTo>
                      <a:pt y="20" x="3"/>
                    </a:lnTo>
                    <a:lnTo>
                      <a:pt y="19" x="1"/>
                    </a:lnTo>
                    <a:lnTo>
                      <a:pt y="17" x="0"/>
                    </a:lnTo>
                    <a:lnTo>
                      <a:pt y="15" x="0"/>
                    </a:lnTo>
                    <a:lnTo>
                      <a:pt y="19" x="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82" name="Shape 9282"/>
              <p:cNvSpPr/>
              <p:nvPr/>
            </p:nvSpPr>
            <p:spPr>
              <a:xfrm>
                <a:off y="1879600" x="2405061"/>
                <a:ext cy="34925" cx="22225"/>
              </a:xfrm>
              <a:custGeom>
                <a:pathLst>
                  <a:path w="14" extrusionOk="0" h="22">
                    <a:moveTo>
                      <a:pt y="15" x="0"/>
                    </a:moveTo>
                    <a:lnTo>
                      <a:pt y="11" x="4"/>
                    </a:lnTo>
                    <a:lnTo>
                      <a:pt y="11" x="4"/>
                    </a:lnTo>
                    <a:lnTo>
                      <a:pt y="9" x="4"/>
                    </a:lnTo>
                    <a:lnTo>
                      <a:pt y="7" x="4"/>
                    </a:lnTo>
                    <a:lnTo>
                      <a:pt y="4" x="4"/>
                    </a:lnTo>
                    <a:lnTo>
                      <a:pt y="0" x="12"/>
                    </a:lnTo>
                    <a:lnTo>
                      <a:pt y="7" x="14"/>
                    </a:lnTo>
                    <a:lnTo>
                      <a:pt y="12" x="14"/>
                    </a:lnTo>
                    <a:lnTo>
                      <a:pt y="18" x="11"/>
                    </a:lnTo>
                    <a:lnTo>
                      <a:pt y="22" x="6"/>
                    </a:lnTo>
                    <a:lnTo>
                      <a:pt y="18" x="10"/>
                    </a:lnTo>
                    <a:lnTo>
                      <a:pt y="22" x="6"/>
                    </a:lnTo>
                    <a:lnTo>
                      <a:pt y="20" x="3"/>
                    </a:lnTo>
                    <a:lnTo>
                      <a:pt y="20" x="1"/>
                    </a:lnTo>
                    <a:lnTo>
                      <a:pt y="19" x="0"/>
                    </a:lnTo>
                    <a:lnTo>
                      <a:pt y="16" x="0"/>
                    </a:lnTo>
                    <a:lnTo>
                      <a:pt y="15" x="0"/>
                    </a:lnTo>
                    <a:lnTo>
                      <a:pt y="13" x="0"/>
                    </a:lnTo>
                    <a:lnTo>
                      <a:pt y="12" x="1"/>
                    </a:lnTo>
                    <a:lnTo>
                      <a:pt y="11" x="4"/>
                    </a:lnTo>
                    <a:lnTo>
                      <a:pt y="15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83" name="Shape 9283"/>
              <p:cNvSpPr/>
              <p:nvPr/>
            </p:nvSpPr>
            <p:spPr>
              <a:xfrm>
                <a:off y="1903411" x="2374900"/>
                <a:ext cy="28575" cx="46036"/>
              </a:xfrm>
              <a:custGeom>
                <a:pathLst>
                  <a:path w="29" extrusionOk="0" h="18">
                    <a:moveTo>
                      <a:pt y="8" x="1"/>
                    </a:moveTo>
                    <a:lnTo>
                      <a:pt y="7" x="7"/>
                    </a:lnTo>
                    <a:lnTo>
                      <a:pt y="8" x="9"/>
                    </a:lnTo>
                    <a:lnTo>
                      <a:pt y="8" x="12"/>
                    </a:lnTo>
                    <a:lnTo>
                      <a:pt y="8" x="14"/>
                    </a:lnTo>
                    <a:lnTo>
                      <a:pt y="7" x="14"/>
                    </a:lnTo>
                    <a:lnTo>
                      <a:pt y="4" x="16"/>
                    </a:lnTo>
                    <a:lnTo>
                      <a:pt y="0" x="19"/>
                    </a:lnTo>
                    <a:lnTo>
                      <a:pt y="3" x="29"/>
                    </a:lnTo>
                    <a:lnTo>
                      <a:pt y="9" x="26"/>
                    </a:lnTo>
                    <a:lnTo>
                      <a:pt y="15" x="22"/>
                    </a:lnTo>
                    <a:lnTo>
                      <a:pt y="18" x="18"/>
                    </a:lnTo>
                    <a:lnTo>
                      <a:pt y="18" x="12"/>
                    </a:lnTo>
                    <a:lnTo>
                      <a:pt y="18" x="8"/>
                    </a:lnTo>
                    <a:lnTo>
                      <a:pt y="16" x="3"/>
                    </a:lnTo>
                    <a:lnTo>
                      <a:pt y="15" x="8"/>
                    </a:lnTo>
                    <a:lnTo>
                      <a:pt y="16" x="3"/>
                    </a:lnTo>
                    <a:lnTo>
                      <a:pt y="15" x="1"/>
                    </a:lnTo>
                    <a:lnTo>
                      <a:pt y="14" x="0"/>
                    </a:lnTo>
                    <a:lnTo>
                      <a:pt y="12" x="0"/>
                    </a:lnTo>
                    <a:lnTo>
                      <a:pt y="9" x="0"/>
                    </a:lnTo>
                    <a:lnTo>
                      <a:pt y="8" x="1"/>
                    </a:lnTo>
                    <a:lnTo>
                      <a:pt y="7" x="3"/>
                    </a:lnTo>
                    <a:lnTo>
                      <a:pt y="7" x="4"/>
                    </a:lnTo>
                    <a:lnTo>
                      <a:pt y="7" x="7"/>
                    </a:lnTo>
                    <a:lnTo>
                      <a:pt y="8" x="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84" name="Shape 9284"/>
              <p:cNvSpPr/>
              <p:nvPr/>
            </p:nvSpPr>
            <p:spPr>
              <a:xfrm>
                <a:off y="1916111" x="2341561"/>
                <a:ext cy="22225" cx="46036"/>
              </a:xfrm>
              <a:custGeom>
                <a:pathLst>
                  <a:path w="29" extrusionOk="0" h="14">
                    <a:moveTo>
                      <a:pt y="0" x="4"/>
                    </a:moveTo>
                    <a:lnTo>
                      <a:pt y="1" x="8"/>
                    </a:lnTo>
                    <a:lnTo>
                      <a:pt y="4" x="13"/>
                    </a:lnTo>
                    <a:lnTo>
                      <a:pt y="4" x="15"/>
                    </a:lnTo>
                    <a:lnTo>
                      <a:pt y="3" x="18"/>
                    </a:lnTo>
                    <a:lnTo>
                      <a:pt y="0" x="22"/>
                    </a:lnTo>
                    <a:lnTo>
                      <a:pt y="7" x="29"/>
                    </a:lnTo>
                    <a:lnTo>
                      <a:pt y="12" x="24"/>
                    </a:lnTo>
                    <a:lnTo>
                      <a:pt y="14" x="15"/>
                    </a:lnTo>
                    <a:lnTo>
                      <a:pt y="12" x="8"/>
                    </a:lnTo>
                    <a:lnTo>
                      <a:pt y="8" x="2"/>
                    </a:lnTo>
                    <a:lnTo>
                      <a:pt y="10" x="4"/>
                    </a:lnTo>
                    <a:lnTo>
                      <a:pt y="8" x="2"/>
                    </a:lnTo>
                    <a:lnTo>
                      <a:pt y="7" x="0"/>
                    </a:lnTo>
                    <a:lnTo>
                      <a:pt y="4" x="0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3"/>
                    </a:lnTo>
                    <a:lnTo>
                      <a:pt y="0" x="4"/>
                    </a:lnTo>
                    <a:lnTo>
                      <a:pt y="0" x="7"/>
                    </a:lnTo>
                    <a:lnTo>
                      <a:pt y="1" x="8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85" name="Shape 9285"/>
              <p:cNvSpPr/>
              <p:nvPr/>
            </p:nvSpPr>
            <p:spPr>
              <a:xfrm>
                <a:off y="1881186" x="2281236"/>
                <a:ext cy="50800" cx="66675"/>
              </a:xfrm>
              <a:custGeom>
                <a:pathLst>
                  <a:path w="42" extrusionOk="0" h="32">
                    <a:moveTo>
                      <a:pt y="10" x="7"/>
                    </a:moveTo>
                    <a:lnTo>
                      <a:pt y="0" x="7"/>
                    </a:lnTo>
                    <a:lnTo>
                      <a:pt y="1" x="12"/>
                    </a:lnTo>
                    <a:lnTo>
                      <a:pt y="6" x="16"/>
                    </a:lnTo>
                    <a:lnTo>
                      <a:pt y="8" x="20"/>
                    </a:lnTo>
                    <a:lnTo>
                      <a:pt y="12" x="25"/>
                    </a:lnTo>
                    <a:lnTo>
                      <a:pt y="17" x="29"/>
                    </a:lnTo>
                    <a:lnTo>
                      <a:pt y="19" x="33"/>
                    </a:lnTo>
                    <a:lnTo>
                      <a:pt y="21" x="37"/>
                    </a:lnTo>
                    <a:lnTo>
                      <a:pt y="22" x="42"/>
                    </a:lnTo>
                    <a:lnTo>
                      <a:pt y="32" x="42"/>
                    </a:lnTo>
                    <a:lnTo>
                      <a:pt y="30" x="34"/>
                    </a:lnTo>
                    <a:lnTo>
                      <a:pt y="28" x="27"/>
                    </a:lnTo>
                    <a:lnTo>
                      <a:pt y="25" x="22"/>
                    </a:lnTo>
                    <a:lnTo>
                      <a:pt y="21" x="18"/>
                    </a:lnTo>
                    <a:lnTo>
                      <a:pt y="17" x="14"/>
                    </a:lnTo>
                    <a:lnTo>
                      <a:pt y="12" x="11"/>
                    </a:lnTo>
                    <a:lnTo>
                      <a:pt y="11" x="7"/>
                    </a:lnTo>
                    <a:lnTo>
                      <a:pt y="10" x="4"/>
                    </a:lnTo>
                    <a:lnTo>
                      <a:pt y="0" x="4"/>
                    </a:lnTo>
                    <a:lnTo>
                      <a:pt y="10" x="4"/>
                    </a:lnTo>
                    <a:lnTo>
                      <a:pt y="8" x="3"/>
                    </a:lnTo>
                    <a:lnTo>
                      <a:pt y="7" x="1"/>
                    </a:lnTo>
                    <a:lnTo>
                      <a:pt y="6" x="0"/>
                    </a:lnTo>
                    <a:lnTo>
                      <a:pt y="4" x="0"/>
                    </a:lnTo>
                    <a:lnTo>
                      <a:pt y="1" x="1"/>
                    </a:lnTo>
                    <a:lnTo>
                      <a:pt y="0" x="3"/>
                    </a:lnTo>
                    <a:lnTo>
                      <a:pt y="0" x="4"/>
                    </a:lnTo>
                    <a:lnTo>
                      <a:pt y="0" x="7"/>
                    </a:lnTo>
                    <a:lnTo>
                      <a:pt y="10" x="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86" name="Shape 9286"/>
              <p:cNvSpPr/>
              <p:nvPr/>
            </p:nvSpPr>
            <p:spPr>
              <a:xfrm>
                <a:off y="1874836" x="2287586"/>
                <a:ext cy="22225" cx="17461"/>
              </a:xfrm>
              <a:custGeom>
                <a:pathLst>
                  <a:path w="11" extrusionOk="0" h="14">
                    <a:moveTo>
                      <a:pt y="10" x="5"/>
                    </a:moveTo>
                    <a:lnTo>
                      <a:pt y="4" x="11"/>
                    </a:lnTo>
                    <a:lnTo>
                      <a:pt y="11" x="8"/>
                    </a:lnTo>
                    <a:lnTo>
                      <a:pt y="14" x="3"/>
                    </a:lnTo>
                    <a:lnTo>
                      <a:pt y="4" x="0"/>
                    </a:lnTo>
                    <a:lnTo>
                      <a:pt y="3" x="1"/>
                    </a:lnTo>
                    <a:lnTo>
                      <a:pt y="4" x="1"/>
                    </a:lnTo>
                    <a:lnTo>
                      <a:pt y="0" x="7"/>
                    </a:lnTo>
                    <a:lnTo>
                      <a:pt y="4" x="1"/>
                    </a:lnTo>
                    <a:lnTo>
                      <a:pt y="3" x="1"/>
                    </a:lnTo>
                    <a:lnTo>
                      <a:pt y="1" x="3"/>
                    </a:lnTo>
                    <a:lnTo>
                      <a:pt y="0" x="4"/>
                    </a:lnTo>
                    <a:lnTo>
                      <a:pt y="0" x="5"/>
                    </a:lnTo>
                    <a:lnTo>
                      <a:pt y="0" x="8"/>
                    </a:lnTo>
                    <a:lnTo>
                      <a:pt y="1" x="10"/>
                    </a:lnTo>
                    <a:lnTo>
                      <a:pt y="3" x="11"/>
                    </a:lnTo>
                    <a:lnTo>
                      <a:pt y="4" x="11"/>
                    </a:lnTo>
                    <a:lnTo>
                      <a:pt y="10" x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87" name="Shape 9287"/>
              <p:cNvSpPr/>
              <p:nvPr/>
            </p:nvSpPr>
            <p:spPr>
              <a:xfrm>
                <a:off y="1870075" x="2292350"/>
                <a:ext cy="20637" cx="14286"/>
              </a:xfrm>
              <a:custGeom>
                <a:pathLst>
                  <a:path w="9" extrusionOk="0" h="13">
                    <a:moveTo>
                      <a:pt y="7" x="9"/>
                    </a:moveTo>
                    <a:lnTo>
                      <a:pt y="3" x="9"/>
                    </a:lnTo>
                    <a:lnTo>
                      <a:pt y="10" x="9"/>
                    </a:lnTo>
                    <a:lnTo>
                      <a:pt y="13" x="2"/>
                    </a:lnTo>
                    <a:lnTo>
                      <a:pt y="3" x="4"/>
                    </a:lnTo>
                    <a:lnTo>
                      <a:pt y="4" x="1"/>
                    </a:lnTo>
                    <a:lnTo>
                      <a:pt y="6" x="0"/>
                    </a:lnTo>
                    <a:lnTo>
                      <a:pt y="3" x="1"/>
                    </a:lnTo>
                    <a:lnTo>
                      <a:pt y="6" x="0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2"/>
                    </a:lnTo>
                    <a:lnTo>
                      <a:pt y="0" x="4"/>
                    </a:lnTo>
                    <a:lnTo>
                      <a:pt y="0" x="5"/>
                    </a:lnTo>
                    <a:lnTo>
                      <a:pt y="0" x="8"/>
                    </a:lnTo>
                    <a:lnTo>
                      <a:pt y="2" x="9"/>
                    </a:lnTo>
                    <a:lnTo>
                      <a:pt y="3" x="9"/>
                    </a:lnTo>
                    <a:lnTo>
                      <a:pt y="7" x="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88" name="Shape 9288"/>
              <p:cNvSpPr/>
              <p:nvPr/>
            </p:nvSpPr>
            <p:spPr>
              <a:xfrm>
                <a:off y="1858961" x="2276475"/>
                <a:ext cy="22225" cx="33336"/>
              </a:xfrm>
              <a:custGeom>
                <a:pathLst>
                  <a:path w="21" extrusionOk="0" h="14">
                    <a:moveTo>
                      <a:pt y="0" x="6"/>
                    </a:moveTo>
                    <a:lnTo>
                      <a:pt y="0" x="4"/>
                    </a:lnTo>
                    <a:lnTo>
                      <a:pt y="0" x="8"/>
                    </a:lnTo>
                    <a:lnTo>
                      <a:pt y="0" x="14"/>
                    </a:lnTo>
                    <a:lnTo>
                      <a:pt y="2" x="17"/>
                    </a:lnTo>
                    <a:lnTo>
                      <a:pt y="5" x="21"/>
                    </a:lnTo>
                    <a:lnTo>
                      <a:pt y="10" x="21"/>
                    </a:lnTo>
                    <a:lnTo>
                      <a:pt y="14" x="19"/>
                    </a:lnTo>
                    <a:lnTo>
                      <a:pt y="10" x="11"/>
                    </a:lnTo>
                    <a:lnTo>
                      <a:pt y="9" x="11"/>
                    </a:lnTo>
                    <a:lnTo>
                      <a:pt y="10" x="11"/>
                    </a:lnTo>
                    <a:lnTo>
                      <a:pt y="10" x="11"/>
                    </a:lnTo>
                    <a:lnTo>
                      <a:pt y="10" x="12"/>
                    </a:lnTo>
                    <a:lnTo>
                      <a:pt y="10" x="8"/>
                    </a:lnTo>
                    <a:lnTo>
                      <a:pt y="10" x="7"/>
                    </a:lnTo>
                    <a:lnTo>
                      <a:pt y="10" x="6"/>
                    </a:lnTo>
                    <a:lnTo>
                      <a:pt y="10" x="7"/>
                    </a:lnTo>
                    <a:lnTo>
                      <a:pt y="10" x="4"/>
                    </a:lnTo>
                    <a:lnTo>
                      <a:pt y="10" x="3"/>
                    </a:lnTo>
                    <a:lnTo>
                      <a:pt y="9" x="1"/>
                    </a:lnTo>
                    <a:lnTo>
                      <a:pt y="6" x="0"/>
                    </a:lnTo>
                    <a:lnTo>
                      <a:pt y="5" x="0"/>
                    </a:lnTo>
                    <a:lnTo>
                      <a:pt y="3" x="1"/>
                    </a:lnTo>
                    <a:lnTo>
                      <a:pt y="2" x="3"/>
                    </a:lnTo>
                    <a:lnTo>
                      <a:pt y="0" x="4"/>
                    </a:lnTo>
                    <a:lnTo>
                      <a:pt y="0" x="6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89" name="Shape 9289"/>
              <p:cNvSpPr/>
              <p:nvPr/>
            </p:nvSpPr>
            <p:spPr>
              <a:xfrm>
                <a:off y="1858961" x="2270125"/>
                <a:ext cy="15875" cx="15875"/>
              </a:xfrm>
              <a:custGeom>
                <a:pathLst>
                  <a:path w="10" extrusionOk="0" h="10">
                    <a:moveTo>
                      <a:pt y="10" x="5"/>
                    </a:moveTo>
                    <a:lnTo>
                      <a:pt y="0" x="4"/>
                    </a:lnTo>
                    <a:lnTo>
                      <a:pt y="0" x="8"/>
                    </a:lnTo>
                    <a:lnTo>
                      <a:pt y="0" x="10"/>
                    </a:lnTo>
                    <a:lnTo>
                      <a:pt y="10" x="10"/>
                    </a:lnTo>
                    <a:lnTo>
                      <a:pt y="10" x="8"/>
                    </a:lnTo>
                    <a:lnTo>
                      <a:pt y="10" x="4"/>
                    </a:lnTo>
                    <a:lnTo>
                      <a:pt y="0" x="3"/>
                    </a:lnTo>
                    <a:lnTo>
                      <a:pt y="10" x="4"/>
                    </a:lnTo>
                    <a:lnTo>
                      <a:pt y="10" x="3"/>
                    </a:lnTo>
                    <a:lnTo>
                      <a:pt y="9" x="0"/>
                    </a:lnTo>
                    <a:lnTo>
                      <a:pt y="7" x="0"/>
                    </a:lnTo>
                    <a:lnTo>
                      <a:pt y="5" x="0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3"/>
                    </a:lnTo>
                    <a:lnTo>
                      <a:pt y="0" x="4"/>
                    </a:lnTo>
                    <a:lnTo>
                      <a:pt y="10" x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90" name="Shape 9290"/>
              <p:cNvSpPr/>
              <p:nvPr/>
            </p:nvSpPr>
            <p:spPr>
              <a:xfrm>
                <a:off y="1817686" x="2274886"/>
                <a:ext cy="57150" cx="79375"/>
              </a:xfrm>
              <a:custGeom>
                <a:pathLst>
                  <a:path w="50" extrusionOk="0" h="36">
                    <a:moveTo>
                      <a:pt y="10" x="45"/>
                    </a:moveTo>
                    <a:lnTo>
                      <a:pt y="9" x="49"/>
                    </a:lnTo>
                    <a:lnTo>
                      <a:pt y="15" x="44"/>
                    </a:lnTo>
                    <a:lnTo>
                      <a:pt y="21" x="38"/>
                    </a:lnTo>
                    <a:lnTo>
                      <a:pt y="25" x="31"/>
                    </a:lnTo>
                    <a:lnTo>
                      <a:pt y="29" x="26"/>
                    </a:lnTo>
                    <a:lnTo>
                      <a:pt y="33" x="13"/>
                    </a:lnTo>
                    <a:lnTo>
                      <a:pt y="36" x="2"/>
                    </a:lnTo>
                    <a:lnTo>
                      <a:pt y="26" x="0"/>
                    </a:lnTo>
                    <a:lnTo>
                      <a:pt y="24" x="11"/>
                    </a:lnTo>
                    <a:lnTo>
                      <a:pt y="20" x="22"/>
                    </a:lnTo>
                    <a:lnTo>
                      <a:pt y="17" x="26"/>
                    </a:lnTo>
                    <a:lnTo>
                      <a:pt y="13" x="31"/>
                    </a:lnTo>
                    <a:lnTo>
                      <a:pt y="9" x="37"/>
                    </a:lnTo>
                    <a:lnTo>
                      <a:pt y="3" x="41"/>
                    </a:lnTo>
                    <a:lnTo>
                      <a:pt y="0" x="45"/>
                    </a:lnTo>
                    <a:lnTo>
                      <a:pt y="3" x="41"/>
                    </a:lnTo>
                    <a:lnTo>
                      <a:pt y="0" x="42"/>
                    </a:lnTo>
                    <a:lnTo>
                      <a:pt y="0" x="45"/>
                    </a:lnTo>
                    <a:lnTo>
                      <a:pt y="0" x="46"/>
                    </a:lnTo>
                    <a:lnTo>
                      <a:pt y="2" x="48"/>
                    </a:lnTo>
                    <a:lnTo>
                      <a:pt y="2" x="49"/>
                    </a:lnTo>
                    <a:lnTo>
                      <a:pt y="4" x="50"/>
                    </a:lnTo>
                    <a:lnTo>
                      <a:pt y="6" x="50"/>
                    </a:lnTo>
                    <a:lnTo>
                      <a:pt y="9" x="49"/>
                    </a:lnTo>
                    <a:lnTo>
                      <a:pt y="10" x="4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91" name="Shape 9291"/>
              <p:cNvSpPr/>
              <p:nvPr/>
            </p:nvSpPr>
            <p:spPr>
              <a:xfrm>
                <a:off y="1814511" x="2346325"/>
                <a:ext cy="19050" cx="34925"/>
              </a:xfrm>
              <a:custGeom>
                <a:pathLst>
                  <a:path w="22" extrusionOk="0" h="12">
                    <a:moveTo>
                      <a:pt y="5" x="12"/>
                    </a:moveTo>
                    <a:lnTo>
                      <a:pt y="9" x="19"/>
                    </a:lnTo>
                    <a:lnTo>
                      <a:pt y="11" x="11"/>
                    </a:lnTo>
                    <a:lnTo>
                      <a:pt y="12" x="0"/>
                    </a:lnTo>
                    <a:lnTo>
                      <a:pt y="2" x="0"/>
                    </a:lnTo>
                    <a:lnTo>
                      <a:pt y="1" x="10"/>
                    </a:lnTo>
                    <a:lnTo>
                      <a:pt y="0" x="15"/>
                    </a:lnTo>
                    <a:lnTo>
                      <a:pt y="4" x="22"/>
                    </a:lnTo>
                    <a:lnTo>
                      <a:pt y="0" x="15"/>
                    </a:lnTo>
                    <a:lnTo>
                      <a:pt y="0" x="18"/>
                    </a:lnTo>
                    <a:lnTo>
                      <a:pt y="0" x="19"/>
                    </a:lnTo>
                    <a:lnTo>
                      <a:pt y="1" x="21"/>
                    </a:lnTo>
                    <a:lnTo>
                      <a:pt y="2" x="22"/>
                    </a:lnTo>
                    <a:lnTo>
                      <a:pt y="4" x="22"/>
                    </a:lnTo>
                    <a:lnTo>
                      <a:pt y="6" x="22"/>
                    </a:lnTo>
                    <a:lnTo>
                      <a:pt y="8" x="21"/>
                    </a:lnTo>
                    <a:lnTo>
                      <a:pt y="9" x="19"/>
                    </a:lnTo>
                    <a:lnTo>
                      <a:pt y="5" x="1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92" name="Shape 9292"/>
              <p:cNvSpPr/>
              <p:nvPr/>
            </p:nvSpPr>
            <p:spPr>
              <a:xfrm>
                <a:off y="1730375" x="2270125"/>
                <a:ext cy="23811" cx="47625"/>
              </a:xfrm>
              <a:custGeom>
                <a:pathLst>
                  <a:path w="30" extrusionOk="0" h="15">
                    <a:moveTo>
                      <a:pt y="2" x="4"/>
                    </a:moveTo>
                    <a:lnTo>
                      <a:pt y="0" x="7"/>
                    </a:lnTo>
                    <a:lnTo>
                      <a:pt y="3" x="18"/>
                    </a:lnTo>
                    <a:lnTo>
                      <a:pt y="6" x="30"/>
                    </a:lnTo>
                    <a:lnTo>
                      <a:pt y="15" x="27"/>
                    </a:lnTo>
                    <a:lnTo>
                      <a:pt y="13" x="16"/>
                    </a:lnTo>
                    <a:lnTo>
                      <a:pt y="11" x="4"/>
                    </a:lnTo>
                    <a:lnTo>
                      <a:pt y="10" x="7"/>
                    </a:lnTo>
                    <a:lnTo>
                      <a:pt y="11" x="4"/>
                    </a:lnTo>
                    <a:lnTo>
                      <a:pt y="10" x="3"/>
                    </a:lnTo>
                    <a:lnTo>
                      <a:pt y="9" x="1"/>
                    </a:lnTo>
                    <a:lnTo>
                      <a:pt y="6" x="0"/>
                    </a:lnTo>
                    <a:lnTo>
                      <a:pt y="5" x="0"/>
                    </a:lnTo>
                    <a:lnTo>
                      <a:pt y="3" x="1"/>
                    </a:lnTo>
                    <a:lnTo>
                      <a:pt y="2" x="3"/>
                    </a:lnTo>
                    <a:lnTo>
                      <a:pt y="0" x="4"/>
                    </a:lnTo>
                    <a:lnTo>
                      <a:pt y="0" x="7"/>
                    </a:lnTo>
                    <a:lnTo>
                      <a:pt y="2" x="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93" name="Shape 9293"/>
              <p:cNvSpPr/>
              <p:nvPr/>
            </p:nvSpPr>
            <p:spPr>
              <a:xfrm>
                <a:off y="1733550" x="2241550"/>
                <a:ext cy="19050" cx="39686"/>
              </a:xfrm>
              <a:custGeom>
                <a:pathLst>
                  <a:path w="25" extrusionOk="0" h="12">
                    <a:moveTo>
                      <a:pt y="3" x="1"/>
                    </a:moveTo>
                    <a:lnTo>
                      <a:pt y="1" x="6"/>
                    </a:lnTo>
                    <a:lnTo>
                      <a:pt y="3" x="11"/>
                    </a:lnTo>
                    <a:lnTo>
                      <a:pt y="1" x="14"/>
                    </a:lnTo>
                    <a:lnTo>
                      <a:pt y="1" x="18"/>
                    </a:lnTo>
                    <a:lnTo>
                      <a:pt y="0" x="22"/>
                    </a:lnTo>
                    <a:lnTo>
                      <a:pt y="8" x="25"/>
                    </a:lnTo>
                    <a:lnTo>
                      <a:pt y="11" x="21"/>
                    </a:lnTo>
                    <a:lnTo>
                      <a:pt y="12" x="15"/>
                    </a:lnTo>
                    <a:lnTo>
                      <a:pt y="12" x="10"/>
                    </a:lnTo>
                    <a:lnTo>
                      <a:pt y="12" x="4"/>
                    </a:lnTo>
                    <a:lnTo>
                      <a:pt y="9" x="8"/>
                    </a:lnTo>
                    <a:lnTo>
                      <a:pt y="12" x="4"/>
                    </a:lnTo>
                    <a:lnTo>
                      <a:pt y="11" x="1"/>
                    </a:lnTo>
                    <a:lnTo>
                      <a:pt y="9" x="1"/>
                    </a:lnTo>
                    <a:lnTo>
                      <a:pt y="8" x="0"/>
                    </a:lnTo>
                    <a:lnTo>
                      <a:pt y="5" x="0"/>
                    </a:lnTo>
                    <a:lnTo>
                      <a:pt y="4" x="1"/>
                    </a:lnTo>
                    <a:lnTo>
                      <a:pt y="3" x="3"/>
                    </a:lnTo>
                    <a:lnTo>
                      <a:pt y="1" x="4"/>
                    </a:lnTo>
                    <a:lnTo>
                      <a:pt y="1" x="6"/>
                    </a:lnTo>
                    <a:lnTo>
                      <a:pt y="3" x="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94" name="Shape 9294"/>
              <p:cNvSpPr/>
              <p:nvPr/>
            </p:nvSpPr>
            <p:spPr>
              <a:xfrm>
                <a:off y="1738311" x="2217736"/>
                <a:ext cy="25400" cx="36511"/>
              </a:xfrm>
              <a:custGeom>
                <a:pathLst>
                  <a:path w="23" extrusionOk="0" h="16">
                    <a:moveTo>
                      <a:pt y="9" x="1"/>
                    </a:moveTo>
                    <a:lnTo>
                      <a:pt y="6" x="5"/>
                    </a:lnTo>
                    <a:lnTo>
                      <a:pt y="5" x="10"/>
                    </a:lnTo>
                    <a:lnTo>
                      <a:pt y="4" x="12"/>
                    </a:lnTo>
                    <a:lnTo>
                      <a:pt y="2" x="14"/>
                    </a:lnTo>
                    <a:lnTo>
                      <a:pt y="0" x="16"/>
                    </a:lnTo>
                    <a:lnTo>
                      <a:pt y="6" x="23"/>
                    </a:lnTo>
                    <a:lnTo>
                      <a:pt y="10" x="21"/>
                    </a:lnTo>
                    <a:lnTo>
                      <a:pt y="13" x="16"/>
                    </a:lnTo>
                    <a:lnTo>
                      <a:pt y="15" x="12"/>
                    </a:lnTo>
                    <a:lnTo>
                      <a:pt y="16" x="5"/>
                    </a:lnTo>
                    <a:lnTo>
                      <a:pt y="13" x="10"/>
                    </a:lnTo>
                    <a:lnTo>
                      <a:pt y="16" x="5"/>
                    </a:lnTo>
                    <a:lnTo>
                      <a:pt y="16" x="4"/>
                    </a:lnTo>
                    <a:lnTo>
                      <a:pt y="15" x="1"/>
                    </a:lnTo>
                    <a:lnTo>
                      <a:pt y="13" x="1"/>
                    </a:lnTo>
                    <a:lnTo>
                      <a:pt y="10" x="0"/>
                    </a:lnTo>
                    <a:lnTo>
                      <a:pt y="9" x="1"/>
                    </a:lnTo>
                    <a:lnTo>
                      <a:pt y="8" x="1"/>
                    </a:lnTo>
                    <a:lnTo>
                      <a:pt y="6" x="4"/>
                    </a:lnTo>
                    <a:lnTo>
                      <a:pt y="6" x="5"/>
                    </a:lnTo>
                    <a:lnTo>
                      <a:pt y="9" x="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95" name="Shape 9295"/>
              <p:cNvSpPr/>
              <p:nvPr/>
            </p:nvSpPr>
            <p:spPr>
              <a:xfrm>
                <a:off y="1752600" x="2200275"/>
                <a:ext cy="26987" cx="33336"/>
              </a:xfrm>
              <a:custGeom>
                <a:pathLst>
                  <a:path w="21" extrusionOk="0" h="17">
                    <a:moveTo>
                      <a:pt y="10" x="0"/>
                    </a:moveTo>
                    <a:lnTo>
                      <a:pt y="7" x="6"/>
                    </a:lnTo>
                    <a:lnTo>
                      <a:pt y="6" x="7"/>
                    </a:lnTo>
                    <a:lnTo>
                      <a:pt y="6" x="8"/>
                    </a:lnTo>
                    <a:lnTo>
                      <a:pt y="3" x="10"/>
                    </a:lnTo>
                    <a:lnTo>
                      <a:pt y="0" x="12"/>
                    </a:lnTo>
                    <a:lnTo>
                      <a:pt y="4" x="21"/>
                    </a:lnTo>
                    <a:lnTo>
                      <a:pt y="8" x="19"/>
                    </a:lnTo>
                    <a:lnTo>
                      <a:pt y="12" x="15"/>
                    </a:lnTo>
                    <a:lnTo>
                      <a:pt y="15" x="11"/>
                    </a:lnTo>
                    <a:lnTo>
                      <a:pt y="17" x="6"/>
                    </a:lnTo>
                    <a:lnTo>
                      <a:pt y="14" x="10"/>
                    </a:lnTo>
                    <a:lnTo>
                      <a:pt y="17" x="6"/>
                    </a:lnTo>
                    <a:lnTo>
                      <a:pt y="17" x="3"/>
                    </a:lnTo>
                    <a:lnTo>
                      <a:pt y="15" x="1"/>
                    </a:lnTo>
                    <a:lnTo>
                      <a:pt y="14" x="0"/>
                    </a:lnTo>
                    <a:lnTo>
                      <a:pt y="11" x="0"/>
                    </a:lnTo>
                    <a:lnTo>
                      <a:pt y="10" x="0"/>
                    </a:lnTo>
                    <a:lnTo>
                      <a:pt y="8" x="1"/>
                    </a:lnTo>
                    <a:lnTo>
                      <a:pt y="7" x="3"/>
                    </a:lnTo>
                    <a:lnTo>
                      <a:pt y="7" x="6"/>
                    </a:lnTo>
                    <a:lnTo>
                      <a:pt y="10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96" name="Shape 9296"/>
              <p:cNvSpPr/>
              <p:nvPr/>
            </p:nvSpPr>
            <p:spPr>
              <a:xfrm>
                <a:off y="1768475" x="2184400"/>
                <a:ext cy="25400" cx="31750"/>
              </a:xfrm>
              <a:custGeom>
                <a:pathLst>
                  <a:path w="20" extrusionOk="0" h="16">
                    <a:moveTo>
                      <a:pt y="11" x="0"/>
                    </a:moveTo>
                    <a:lnTo>
                      <a:pt y="5" x="6"/>
                    </a:lnTo>
                    <a:lnTo>
                      <a:pt y="5" x="7"/>
                    </a:lnTo>
                    <a:lnTo>
                      <a:pt y="5" x="9"/>
                    </a:lnTo>
                    <a:lnTo>
                      <a:pt y="2" x="9"/>
                    </a:lnTo>
                    <a:lnTo>
                      <a:pt y="0" x="10"/>
                    </a:lnTo>
                    <a:lnTo>
                      <a:pt y="4" x="20"/>
                    </a:lnTo>
                    <a:lnTo>
                      <a:pt y="7" x="18"/>
                    </a:lnTo>
                    <a:lnTo>
                      <a:pt y="11" x="17"/>
                    </a:lnTo>
                    <a:lnTo>
                      <a:pt y="15" x="11"/>
                    </a:lnTo>
                    <a:lnTo>
                      <a:pt y="16" x="5"/>
                    </a:lnTo>
                    <a:lnTo>
                      <a:pt y="11" x="10"/>
                    </a:lnTo>
                    <a:lnTo>
                      <a:pt y="16" x="5"/>
                    </a:lnTo>
                    <a:lnTo>
                      <a:pt y="15" x="3"/>
                    </a:lnTo>
                    <a:lnTo>
                      <a:pt y="13" x="2"/>
                    </a:lnTo>
                    <a:lnTo>
                      <a:pt y="12" x="0"/>
                    </a:lnTo>
                    <a:lnTo>
                      <a:pt y="11" x="0"/>
                    </a:lnTo>
                    <a:lnTo>
                      <a:pt y="9" x="0"/>
                    </a:lnTo>
                    <a:lnTo>
                      <a:pt y="7" x="2"/>
                    </a:lnTo>
                    <a:lnTo>
                      <a:pt y="7" x="3"/>
                    </a:lnTo>
                    <a:lnTo>
                      <a:pt y="5" x="6"/>
                    </a:lnTo>
                    <a:lnTo>
                      <a:pt y="11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97" name="Shape 9297"/>
              <p:cNvSpPr/>
              <p:nvPr/>
            </p:nvSpPr>
            <p:spPr>
              <a:xfrm>
                <a:off y="1785936" x="2170111"/>
                <a:ext cy="19050" cx="30161"/>
              </a:xfrm>
              <a:custGeom>
                <a:pathLst>
                  <a:path w="19" extrusionOk="0" h="12">
                    <a:moveTo>
                      <a:pt y="4" x="0"/>
                    </a:moveTo>
                    <a:lnTo>
                      <a:pt y="1" x="8"/>
                    </a:lnTo>
                    <a:lnTo>
                      <a:pt y="2" x="8"/>
                    </a:lnTo>
                    <a:lnTo>
                      <a:pt y="1" x="8"/>
                    </a:lnTo>
                    <a:lnTo>
                      <a:pt y="1" x="8"/>
                    </a:lnTo>
                    <a:lnTo>
                      <a:pt y="0" x="9"/>
                    </a:lnTo>
                    <a:lnTo>
                      <a:pt y="0" x="19"/>
                    </a:lnTo>
                    <a:lnTo>
                      <a:pt y="5" x="18"/>
                    </a:lnTo>
                    <a:lnTo>
                      <a:pt y="9" x="14"/>
                    </a:lnTo>
                    <a:lnTo>
                      <a:pt y="12" x="8"/>
                    </a:lnTo>
                    <a:lnTo>
                      <a:pt y="11" x="3"/>
                    </a:lnTo>
                    <a:lnTo>
                      <a:pt y="8" x="9"/>
                    </a:lnTo>
                    <a:lnTo>
                      <a:pt y="11" x="3"/>
                    </a:lnTo>
                    <a:lnTo>
                      <a:pt y="8" x="0"/>
                    </a:lnTo>
                    <a:lnTo>
                      <a:pt y="7" x="0"/>
                    </a:lnTo>
                    <a:lnTo>
                      <a:pt y="5" x="0"/>
                    </a:lnTo>
                    <a:lnTo>
                      <a:pt y="2" x="0"/>
                    </a:lnTo>
                    <a:lnTo>
                      <a:pt y="1" x="1"/>
                    </a:lnTo>
                    <a:lnTo>
                      <a:pt y="1" x="4"/>
                    </a:lnTo>
                    <a:lnTo>
                      <a:pt y="1" x="5"/>
                    </a:lnTo>
                    <a:lnTo>
                      <a:pt y="1" x="8"/>
                    </a:lnTo>
                    <a:lnTo>
                      <a:pt y="4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98" name="Shape 9298"/>
              <p:cNvSpPr/>
              <p:nvPr/>
            </p:nvSpPr>
            <p:spPr>
              <a:xfrm>
                <a:off y="1785936" x="2152650"/>
                <a:ext cy="20637" cx="31750"/>
              </a:xfrm>
              <a:custGeom>
                <a:pathLst>
                  <a:path w="20" extrusionOk="0" h="13">
                    <a:moveTo>
                      <a:pt y="0" x="4"/>
                    </a:moveTo>
                    <a:lnTo>
                      <a:pt y="2" x="9"/>
                    </a:lnTo>
                    <a:lnTo>
                      <a:pt y="4" x="9"/>
                    </a:lnTo>
                    <a:lnTo>
                      <a:pt y="4" x="11"/>
                    </a:lnTo>
                    <a:lnTo>
                      <a:pt y="4" x="11"/>
                    </a:lnTo>
                    <a:lnTo>
                      <a:pt y="4" x="11"/>
                    </a:lnTo>
                    <a:lnTo>
                      <a:pt y="8" x="20"/>
                    </a:lnTo>
                    <a:lnTo>
                      <a:pt y="13" x="15"/>
                    </a:lnTo>
                    <a:lnTo>
                      <a:pt y="13" x="9"/>
                    </a:lnTo>
                    <a:lnTo>
                      <a:pt y="12" x="4"/>
                    </a:lnTo>
                    <a:lnTo>
                      <a:pt y="8" x="0"/>
                    </a:lnTo>
                    <a:lnTo>
                      <a:pt y="11" x="7"/>
                    </a:lnTo>
                    <a:lnTo>
                      <a:pt y="8" x="0"/>
                    </a:lnTo>
                    <a:lnTo>
                      <a:pt y="5" x="0"/>
                    </a:lnTo>
                    <a:lnTo>
                      <a:pt y="4" x="0"/>
                    </a:lnTo>
                    <a:lnTo>
                      <a:pt y="1" x="1"/>
                    </a:lnTo>
                    <a:lnTo>
                      <a:pt y="1" x="3"/>
                    </a:lnTo>
                    <a:lnTo>
                      <a:pt y="0" x="5"/>
                    </a:lnTo>
                    <a:lnTo>
                      <a:pt y="0" x="7"/>
                    </a:lnTo>
                    <a:lnTo>
                      <a:pt y="1" x="8"/>
                    </a:lnTo>
                    <a:lnTo>
                      <a:pt y="2" x="9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299" name="Shape 9299"/>
              <p:cNvSpPr/>
              <p:nvPr/>
            </p:nvSpPr>
            <p:spPr>
              <a:xfrm>
                <a:off y="1776411" x="2136775"/>
                <a:ext cy="26987" cx="26987"/>
              </a:xfrm>
              <a:custGeom>
                <a:pathLst>
                  <a:path w="17" extrusionOk="0" h="17">
                    <a:moveTo>
                      <a:pt y="0" x="7"/>
                    </a:moveTo>
                    <a:lnTo>
                      <a:pt y="4" x="11"/>
                    </a:lnTo>
                    <a:lnTo>
                      <a:pt y="7" x="11"/>
                    </a:lnTo>
                    <a:lnTo>
                      <a:pt y="7" x="11"/>
                    </a:lnTo>
                    <a:lnTo>
                      <a:pt y="7" x="10"/>
                    </a:lnTo>
                    <a:lnTo>
                      <a:pt y="6" x="14"/>
                    </a:lnTo>
                    <a:lnTo>
                      <a:pt y="17" x="17"/>
                    </a:lnTo>
                    <a:lnTo>
                      <a:pt y="17" x="10"/>
                    </a:lnTo>
                    <a:lnTo>
                      <a:pt y="15" x="4"/>
                    </a:lnTo>
                    <a:lnTo>
                      <a:pt y="10" x="2"/>
                    </a:lnTo>
                    <a:lnTo>
                      <a:pt y="6" x="0"/>
                    </a:lnTo>
                    <a:lnTo>
                      <a:pt y="10" x="4"/>
                    </a:lnTo>
                    <a:lnTo>
                      <a:pt y="6" x="0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3"/>
                    </a:lnTo>
                    <a:lnTo>
                      <a:pt y="0" x="4"/>
                    </a:lnTo>
                    <a:lnTo>
                      <a:pt y="0" x="7"/>
                    </a:lnTo>
                    <a:lnTo>
                      <a:pt y="0" x="8"/>
                    </a:lnTo>
                    <a:lnTo>
                      <a:pt y="2" x="10"/>
                    </a:lnTo>
                    <a:lnTo>
                      <a:pt y="4" x="11"/>
                    </a:lnTo>
                    <a:lnTo>
                      <a:pt y="0" x="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300" name="Shape 9300"/>
              <p:cNvSpPr/>
              <p:nvPr/>
            </p:nvSpPr>
            <p:spPr>
              <a:xfrm>
                <a:off y="1751011" x="2128836"/>
                <a:ext cy="41275" cx="23811"/>
              </a:xfrm>
              <a:custGeom>
                <a:pathLst>
                  <a:path w="15" extrusionOk="0" h="26">
                    <a:moveTo>
                      <a:pt y="8" x="13"/>
                    </a:moveTo>
                    <a:lnTo>
                      <a:pt y="8" x="13"/>
                    </a:lnTo>
                    <a:lnTo>
                      <a:pt y="12" x="11"/>
                    </a:lnTo>
                    <a:lnTo>
                      <a:pt y="15" x="9"/>
                    </a:lnTo>
                    <a:lnTo>
                      <a:pt y="15" x="9"/>
                    </a:lnTo>
                    <a:lnTo>
                      <a:pt y="15" x="9"/>
                    </a:lnTo>
                    <a:lnTo>
                      <a:pt y="15" x="11"/>
                    </a:lnTo>
                    <a:lnTo>
                      <a:pt y="16" x="12"/>
                    </a:lnTo>
                    <a:lnTo>
                      <a:pt y="26" x="9"/>
                    </a:lnTo>
                    <a:lnTo>
                      <a:pt y="24" x="5"/>
                    </a:lnTo>
                    <a:lnTo>
                      <a:pt y="20" x="2"/>
                    </a:lnTo>
                    <a:lnTo>
                      <a:pt y="18" x="0"/>
                    </a:lnTo>
                    <a:lnTo>
                      <a:pt y="12" x="0"/>
                    </a:lnTo>
                    <a:lnTo>
                      <a:pt y="7" x="2"/>
                    </a:lnTo>
                    <a:lnTo>
                      <a:pt y="1" x="7"/>
                    </a:lnTo>
                    <a:lnTo>
                      <a:pt y="1" x="7"/>
                    </a:lnTo>
                    <a:lnTo>
                      <a:pt y="1" x="7"/>
                    </a:lnTo>
                    <a:lnTo>
                      <a:pt y="0" x="8"/>
                    </a:lnTo>
                    <a:lnTo>
                      <a:pt y="0" x="11"/>
                    </a:lnTo>
                    <a:lnTo>
                      <a:pt y="0" x="12"/>
                    </a:lnTo>
                    <a:lnTo>
                      <a:pt y="1" x="13"/>
                    </a:lnTo>
                    <a:lnTo>
                      <a:pt y="2" x="15"/>
                    </a:lnTo>
                    <a:lnTo>
                      <a:pt y="5" x="15"/>
                    </a:lnTo>
                    <a:lnTo>
                      <a:pt y="7" x="15"/>
                    </a:lnTo>
                    <a:lnTo>
                      <a:pt y="8" x="13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301" name="Shape 9301"/>
              <p:cNvSpPr/>
              <p:nvPr/>
            </p:nvSpPr>
            <p:spPr>
              <a:xfrm>
                <a:off y="1728786" x="2139950"/>
                <a:ext cy="34925" cx="101600"/>
              </a:xfrm>
              <a:custGeom>
                <a:pathLst>
                  <a:path w="64" extrusionOk="0" h="22">
                    <a:moveTo>
                      <a:pt y="10" x="60"/>
                    </a:moveTo>
                    <a:lnTo>
                      <a:pt y="10" x="60"/>
                    </a:lnTo>
                    <a:lnTo>
                      <a:pt y="11" x="45"/>
                    </a:lnTo>
                    <a:lnTo>
                      <a:pt y="12" x="30"/>
                    </a:lnTo>
                    <a:lnTo>
                      <a:pt y="14" x="23"/>
                    </a:lnTo>
                    <a:lnTo>
                      <a:pt y="15" x="17"/>
                    </a:lnTo>
                    <a:lnTo>
                      <a:pt y="18" x="12"/>
                    </a:lnTo>
                    <a:lnTo>
                      <a:pt y="22" x="6"/>
                    </a:lnTo>
                    <a:lnTo>
                      <a:pt y="15" x="0"/>
                    </a:lnTo>
                    <a:lnTo>
                      <a:pt y="10" x="6"/>
                    </a:lnTo>
                    <a:lnTo>
                      <a:pt y="6" x="13"/>
                    </a:lnTo>
                    <a:lnTo>
                      <a:pt y="4" x="22"/>
                    </a:lnTo>
                    <a:lnTo>
                      <a:pt y="3" x="30"/>
                    </a:lnTo>
                    <a:lnTo>
                      <a:pt y="1" x="45"/>
                    </a:lnTo>
                    <a:lnTo>
                      <a:pt y="0" x="59"/>
                    </a:lnTo>
                    <a:lnTo>
                      <a:pt y="0" x="59"/>
                    </a:lnTo>
                    <a:lnTo>
                      <a:pt y="0" x="59"/>
                    </a:lnTo>
                    <a:lnTo>
                      <a:pt y="0" x="61"/>
                    </a:lnTo>
                    <a:lnTo>
                      <a:pt y="1" x="63"/>
                    </a:lnTo>
                    <a:lnTo>
                      <a:pt y="3" x="64"/>
                    </a:lnTo>
                    <a:lnTo>
                      <a:pt y="4" x="64"/>
                    </a:lnTo>
                    <a:lnTo>
                      <a:pt y="7" x="64"/>
                    </a:lnTo>
                    <a:lnTo>
                      <a:pt y="8" x="63"/>
                    </a:lnTo>
                    <a:lnTo>
                      <a:pt y="10" x="61"/>
                    </a:lnTo>
                    <a:lnTo>
                      <a:pt y="10" x="6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302" name="Shape 9302"/>
              <p:cNvSpPr/>
              <p:nvPr/>
            </p:nvSpPr>
            <p:spPr>
              <a:xfrm>
                <a:off y="1724025" x="2233611"/>
                <a:ext cy="46036" cx="111125"/>
              </a:xfrm>
              <a:custGeom>
                <a:pathLst>
                  <a:path w="70" extrusionOk="0" h="29">
                    <a:moveTo>
                      <a:pt y="26" x="60"/>
                    </a:moveTo>
                    <a:lnTo>
                      <a:pt y="24" x="60"/>
                    </a:lnTo>
                    <a:lnTo>
                      <a:pt y="22" x="60"/>
                    </a:lnTo>
                    <a:lnTo>
                      <a:pt y="21" x="59"/>
                    </a:lnTo>
                    <a:lnTo>
                      <a:pt y="18" x="57"/>
                    </a:lnTo>
                    <a:lnTo>
                      <a:pt y="17" x="56"/>
                    </a:lnTo>
                    <a:lnTo>
                      <a:pt y="14" x="50"/>
                    </a:lnTo>
                    <a:lnTo>
                      <a:pt y="13" x="42"/>
                    </a:lnTo>
                    <a:lnTo>
                      <a:pt y="11" x="33"/>
                    </a:lnTo>
                    <a:lnTo>
                      <a:pt y="11" x="22"/>
                    </a:lnTo>
                    <a:lnTo>
                      <a:pt y="11" x="12"/>
                    </a:lnTo>
                    <a:lnTo>
                      <a:pt y="13" x="1"/>
                    </a:lnTo>
                    <a:lnTo>
                      <a:pt y="3" x="0"/>
                    </a:lnTo>
                    <a:lnTo>
                      <a:pt y="2" x="11"/>
                    </a:lnTo>
                    <a:lnTo>
                      <a:pt y="0" x="22"/>
                    </a:lnTo>
                    <a:lnTo>
                      <a:pt y="2" x="33"/>
                    </a:lnTo>
                    <a:lnTo>
                      <a:pt y="2" x="44"/>
                    </a:lnTo>
                    <a:lnTo>
                      <a:pt y="4" x="53"/>
                    </a:lnTo>
                    <a:lnTo>
                      <a:pt y="9" x="61"/>
                    </a:lnTo>
                    <a:lnTo>
                      <a:pt y="11" x="65"/>
                    </a:lnTo>
                    <a:lnTo>
                      <a:pt y="15" x="67"/>
                    </a:lnTo>
                    <a:lnTo>
                      <a:pt y="19" x="70"/>
                    </a:lnTo>
                    <a:lnTo>
                      <a:pt y="24" x="70"/>
                    </a:lnTo>
                    <a:lnTo>
                      <a:pt y="21" x="70"/>
                    </a:lnTo>
                    <a:lnTo>
                      <a:pt y="24" x="70"/>
                    </a:lnTo>
                    <a:lnTo>
                      <a:pt y="26" x="70"/>
                    </a:lnTo>
                    <a:lnTo>
                      <a:pt y="28" x="68"/>
                    </a:lnTo>
                    <a:lnTo>
                      <a:pt y="29" x="67"/>
                    </a:lnTo>
                    <a:lnTo>
                      <a:pt y="29" x="65"/>
                    </a:lnTo>
                    <a:lnTo>
                      <a:pt y="29" x="63"/>
                    </a:lnTo>
                    <a:lnTo>
                      <a:pt y="28" x="61"/>
                    </a:lnTo>
                    <a:lnTo>
                      <a:pt y="26" x="60"/>
                    </a:lnTo>
                    <a:lnTo>
                      <a:pt y="24" x="60"/>
                    </a:lnTo>
                    <a:lnTo>
                      <a:pt y="26" x="6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303" name="Shape 9303"/>
              <p:cNvSpPr/>
              <p:nvPr/>
            </p:nvSpPr>
            <p:spPr>
              <a:xfrm>
                <a:off y="1754186" x="2328861"/>
                <a:ext cy="22225" cx="71436"/>
              </a:xfrm>
              <a:custGeom>
                <a:pathLst>
                  <a:path w="45" extrusionOk="0" h="14">
                    <a:moveTo>
                      <a:pt y="6" x="36"/>
                    </a:moveTo>
                    <a:lnTo>
                      <a:pt y="14" x="37"/>
                    </a:lnTo>
                    <a:lnTo>
                      <a:pt y="11" x="18"/>
                    </a:lnTo>
                    <a:lnTo>
                      <a:pt y="7" x="0"/>
                    </a:lnTo>
                    <a:lnTo>
                      <a:pt y="2" x="10"/>
                    </a:lnTo>
                    <a:lnTo>
                      <a:pt y="0" x="19"/>
                    </a:lnTo>
                    <a:lnTo>
                      <a:pt y="6" x="43"/>
                    </a:lnTo>
                    <a:lnTo>
                      <a:pt y="13" x="44"/>
                    </a:lnTo>
                    <a:lnTo>
                      <a:pt y="6" x="43"/>
                    </a:lnTo>
                    <a:lnTo>
                      <a:pt y="7" x="44"/>
                    </a:lnTo>
                    <a:lnTo>
                      <a:pt y="9" x="45"/>
                    </a:lnTo>
                    <a:lnTo>
                      <a:pt y="10" x="44"/>
                    </a:lnTo>
                    <a:lnTo>
                      <a:pt y="13" x="44"/>
                    </a:lnTo>
                    <a:lnTo>
                      <a:pt y="14" x="43"/>
                    </a:lnTo>
                    <a:lnTo>
                      <a:pt y="14" x="41"/>
                    </a:lnTo>
                    <a:lnTo>
                      <a:pt y="14" x="38"/>
                    </a:lnTo>
                    <a:lnTo>
                      <a:pt y="14" x="37"/>
                    </a:lnTo>
                    <a:lnTo>
                      <a:pt y="6" x="36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304" name="Shape 9304"/>
              <p:cNvSpPr/>
              <p:nvPr/>
            </p:nvSpPr>
            <p:spPr>
              <a:xfrm>
                <a:off y="1763711" x="2376486"/>
                <a:ext cy="22225" cx="22225"/>
              </a:xfrm>
              <a:custGeom>
                <a:pathLst>
                  <a:path w="14" extrusionOk="0" h="14">
                    <a:moveTo>
                      <a:pt y="4" x="8"/>
                    </a:moveTo>
                    <a:lnTo>
                      <a:pt y="5" x="2"/>
                    </a:lnTo>
                    <a:lnTo>
                      <a:pt y="3" x="3"/>
                    </a:lnTo>
                    <a:lnTo>
                      <a:pt y="0" x="6"/>
                    </a:lnTo>
                    <a:lnTo>
                      <a:pt y="7" x="14"/>
                    </a:lnTo>
                    <a:lnTo>
                      <a:pt y="10" x="11"/>
                    </a:lnTo>
                    <a:lnTo>
                      <a:pt y="10" x="11"/>
                    </a:lnTo>
                    <a:lnTo>
                      <a:pt y="12" x="3"/>
                    </a:lnTo>
                    <a:lnTo>
                      <a:pt y="10" x="11"/>
                    </a:lnTo>
                    <a:lnTo>
                      <a:pt y="12" x="10"/>
                    </a:lnTo>
                    <a:lnTo>
                      <a:pt y="12" x="7"/>
                    </a:lnTo>
                    <a:lnTo>
                      <a:pt y="14" x="6"/>
                    </a:lnTo>
                    <a:lnTo>
                      <a:pt y="12" x="4"/>
                    </a:lnTo>
                    <a:lnTo>
                      <a:pt y="12" x="3"/>
                    </a:lnTo>
                    <a:lnTo>
                      <a:pt y="10" x="2"/>
                    </a:lnTo>
                    <a:lnTo>
                      <a:pt y="8" x="0"/>
                    </a:lnTo>
                    <a:lnTo>
                      <a:pt y="5" x="2"/>
                    </a:lnTo>
                    <a:lnTo>
                      <a:pt y="4" x="8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305" name="Shape 9305"/>
              <p:cNvSpPr/>
              <p:nvPr/>
            </p:nvSpPr>
            <p:spPr>
              <a:xfrm>
                <a:off y="1765300" x="2330450"/>
                <a:ext cy="38100" cx="58736"/>
              </a:xfrm>
              <a:custGeom>
                <a:pathLst>
                  <a:path w="37" extrusionOk="0" h="24">
                    <a:moveTo>
                      <a:pt y="15" x="10"/>
                    </a:moveTo>
                    <a:lnTo>
                      <a:pt y="15" x="10"/>
                    </a:lnTo>
                    <a:lnTo>
                      <a:pt y="17" x="10"/>
                    </a:lnTo>
                    <a:lnTo>
                      <a:pt y="17" x="10"/>
                    </a:lnTo>
                    <a:lnTo>
                      <a:pt y="14" x="7"/>
                    </a:lnTo>
                    <a:lnTo>
                      <a:pt y="14" x="4"/>
                    </a:lnTo>
                    <a:lnTo>
                      <a:pt y="13" x="7"/>
                    </a:lnTo>
                    <a:lnTo>
                      <a:pt y="9" x="11"/>
                    </a:lnTo>
                    <a:lnTo>
                      <a:pt y="4" x="15"/>
                    </a:lnTo>
                    <a:lnTo>
                      <a:pt y="2" x="22"/>
                    </a:lnTo>
                    <a:lnTo>
                      <a:pt y="0" x="26"/>
                    </a:lnTo>
                    <a:lnTo>
                      <a:pt y="0" x="29"/>
                    </a:lnTo>
                    <a:lnTo>
                      <a:pt y="0" x="33"/>
                    </a:lnTo>
                    <a:lnTo>
                      <a:pt y="3" x="37"/>
                    </a:lnTo>
                    <a:lnTo>
                      <a:pt y="11" x="32"/>
                    </a:lnTo>
                    <a:lnTo>
                      <a:pt y="10" x="31"/>
                    </a:lnTo>
                    <a:lnTo>
                      <a:pt y="10" x="29"/>
                    </a:lnTo>
                    <a:lnTo>
                      <a:pt y="10" x="28"/>
                    </a:lnTo>
                    <a:lnTo>
                      <a:pt y="11" x="26"/>
                    </a:lnTo>
                    <a:lnTo>
                      <a:pt y="14" x="22"/>
                    </a:lnTo>
                    <a:lnTo>
                      <a:pt y="17" x="17"/>
                    </a:lnTo>
                    <a:lnTo>
                      <a:pt y="21" x="13"/>
                    </a:lnTo>
                    <a:lnTo>
                      <a:pt y="24" x="10"/>
                    </a:lnTo>
                    <a:lnTo>
                      <a:pt y="24" x="4"/>
                    </a:lnTo>
                    <a:lnTo>
                      <a:pt y="20" x="0"/>
                    </a:lnTo>
                    <a:lnTo>
                      <a:pt y="17" x="0"/>
                    </a:lnTo>
                    <a:lnTo>
                      <a:pt y="14" x="0"/>
                    </a:lnTo>
                    <a:lnTo>
                      <a:pt y="13" x="0"/>
                    </a:lnTo>
                    <a:lnTo>
                      <a:pt y="14" x="0"/>
                    </a:lnTo>
                    <a:lnTo>
                      <a:pt y="11" x="2"/>
                    </a:lnTo>
                    <a:lnTo>
                      <a:pt y="10" x="3"/>
                    </a:lnTo>
                    <a:lnTo>
                      <a:pt y="9" x="4"/>
                    </a:lnTo>
                    <a:lnTo>
                      <a:pt y="9" x="6"/>
                    </a:lnTo>
                    <a:lnTo>
                      <a:pt y="10" x="7"/>
                    </a:lnTo>
                    <a:lnTo>
                      <a:pt y="11" x="10"/>
                    </a:lnTo>
                    <a:lnTo>
                      <a:pt y="13" x="10"/>
                    </a:lnTo>
                    <a:lnTo>
                      <a:pt y="15" x="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306" name="Shape 9306"/>
              <p:cNvSpPr/>
              <p:nvPr/>
            </p:nvSpPr>
            <p:spPr>
              <a:xfrm>
                <a:off y="1739900" x="2306636"/>
                <a:ext cy="49212" cx="41275"/>
              </a:xfrm>
              <a:custGeom>
                <a:pathLst>
                  <a:path w="26" extrusionOk="0" h="31">
                    <a:moveTo>
                      <a:pt y="0" x="7"/>
                    </a:moveTo>
                    <a:lnTo>
                      <a:pt y="0" x="9"/>
                    </a:lnTo>
                    <a:lnTo>
                      <a:pt y="5" x="15"/>
                    </a:lnTo>
                    <a:lnTo>
                      <a:pt y="14" x="21"/>
                    </a:lnTo>
                    <a:lnTo>
                      <a:pt y="18" x="24"/>
                    </a:lnTo>
                    <a:lnTo>
                      <a:pt y="22" x="25"/>
                    </a:lnTo>
                    <a:lnTo>
                      <a:pt y="27" x="26"/>
                    </a:lnTo>
                    <a:lnTo>
                      <a:pt y="31" x="25"/>
                    </a:lnTo>
                    <a:lnTo>
                      <a:pt y="29" x="15"/>
                    </a:lnTo>
                    <a:lnTo>
                      <a:pt y="26" x="15"/>
                    </a:lnTo>
                    <a:lnTo>
                      <a:pt y="25" x="15"/>
                    </a:lnTo>
                    <a:lnTo>
                      <a:pt y="22" x="14"/>
                    </a:lnTo>
                    <a:lnTo>
                      <a:pt y="19" x="13"/>
                    </a:lnTo>
                    <a:lnTo>
                      <a:pt y="14" x="9"/>
                    </a:lnTo>
                    <a:lnTo>
                      <a:pt y="9" x="3"/>
                    </a:lnTo>
                    <a:lnTo>
                      <a:pt y="9" x="4"/>
                    </a:lnTo>
                    <a:lnTo>
                      <a:pt y="9" x="3"/>
                    </a:lnTo>
                    <a:lnTo>
                      <a:pt y="8" x="2"/>
                    </a:lnTo>
                    <a:lnTo>
                      <a:pt y="5" x="0"/>
                    </a:lnTo>
                    <a:lnTo>
                      <a:pt y="4" x="0"/>
                    </a:lnTo>
                    <a:lnTo>
                      <a:pt y="3" x="2"/>
                    </a:lnTo>
                    <a:lnTo>
                      <a:pt y="1" x="3"/>
                    </a:lnTo>
                    <a:lnTo>
                      <a:pt y="0" x="4"/>
                    </a:lnTo>
                    <a:lnTo>
                      <a:pt y="0" x="6"/>
                    </a:lnTo>
                    <a:lnTo>
                      <a:pt y="0" x="9"/>
                    </a:lnTo>
                    <a:lnTo>
                      <a:pt y="0" x="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307" name="Shape 9307"/>
              <p:cNvSpPr/>
              <p:nvPr/>
            </p:nvSpPr>
            <p:spPr>
              <a:xfrm>
                <a:off y="3941762" x="1806575"/>
                <a:ext cy="820737" cx="798512"/>
              </a:xfrm>
              <a:custGeom>
                <a:pathLst>
                  <a:path w="503" extrusionOk="0" h="517">
                    <a:moveTo>
                      <a:pt y="0" x="1"/>
                    </a:moveTo>
                    <a:lnTo>
                      <a:pt y="184" x="0"/>
                    </a:lnTo>
                    <a:lnTo>
                      <a:pt y="517" x="503"/>
                    </a:lnTo>
                    <a:lnTo>
                      <a:pt y="295" x="503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308" name="Shape 9308"/>
              <p:cNvSpPr/>
              <p:nvPr/>
            </p:nvSpPr>
            <p:spPr>
              <a:xfrm>
                <a:off y="3941762" x="1806575"/>
                <a:ext cy="820737" cx="798512"/>
              </a:xfrm>
              <a:custGeom>
                <a:pathLst>
                  <a:path w="503" extrusionOk="0" h="517">
                    <a:moveTo>
                      <a:pt y="0" x="1"/>
                    </a:moveTo>
                    <a:lnTo>
                      <a:pt y="184" x="0"/>
                    </a:lnTo>
                    <a:lnTo>
                      <a:pt y="517" x="503"/>
                    </a:lnTo>
                    <a:lnTo>
                      <a:pt y="295" x="503"/>
                    </a:lnTo>
                    <a:lnTo>
                      <a:pt y="0" x="1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309" name="Shape 9309"/>
              <p:cNvSpPr/>
              <p:nvPr/>
            </p:nvSpPr>
            <p:spPr>
              <a:xfrm>
                <a:off y="3944937" x="814387"/>
                <a:ext cy="809625" cx="887412"/>
              </a:xfrm>
              <a:custGeom>
                <a:pathLst>
                  <a:path w="559" extrusionOk="0" h="510">
                    <a:moveTo>
                      <a:pt y="187" x="559"/>
                    </a:moveTo>
                    <a:lnTo>
                      <a:pt y="510" x="70"/>
                    </a:lnTo>
                    <a:lnTo>
                      <a:pt y="342" x="0"/>
                    </a:lnTo>
                    <a:lnTo>
                      <a:pt y="286" x="70"/>
                    </a:lnTo>
                    <a:lnTo>
                      <a:pt y="0" x="559"/>
                    </a:lnTo>
                    <a:lnTo>
                      <a:pt y="187" x="559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310" name="Shape 9310"/>
              <p:cNvSpPr/>
              <p:nvPr/>
            </p:nvSpPr>
            <p:spPr>
              <a:xfrm>
                <a:off y="3944937" x="814387"/>
                <a:ext cy="809625" cx="887412"/>
              </a:xfrm>
              <a:custGeom>
                <a:pathLst>
                  <a:path w="559" extrusionOk="0" h="510">
                    <a:moveTo>
                      <a:pt y="187" x="559"/>
                    </a:moveTo>
                    <a:lnTo>
                      <a:pt y="510" x="70"/>
                    </a:lnTo>
                    <a:lnTo>
                      <a:pt y="342" x="0"/>
                    </a:lnTo>
                    <a:lnTo>
                      <a:pt y="286" x="70"/>
                    </a:lnTo>
                    <a:lnTo>
                      <a:pt y="0" x="559"/>
                    </a:lnTo>
                    <a:lnTo>
                      <a:pt y="187" x="55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311" name="Shape 9311"/>
              <p:cNvSpPr/>
              <p:nvPr/>
            </p:nvSpPr>
            <p:spPr>
              <a:xfrm>
                <a:off y="4316412" x="2601911"/>
                <a:ext cy="717550" cx="276225"/>
              </a:xfrm>
              <a:custGeom>
                <a:pathLst>
                  <a:path w="174" extrusionOk="0" h="452">
                    <a:moveTo>
                      <a:pt y="350" x="0"/>
                    </a:moveTo>
                    <a:lnTo>
                      <a:pt y="0" x="0"/>
                    </a:lnTo>
                    <a:lnTo>
                      <a:pt y="101" x="174"/>
                    </a:lnTo>
                    <a:lnTo>
                      <a:pt y="187" x="174"/>
                    </a:lnTo>
                    <a:lnTo>
                      <a:pt y="143" x="98"/>
                    </a:lnTo>
                    <a:lnTo>
                      <a:pt y="187" x="98"/>
                    </a:lnTo>
                    <a:lnTo>
                      <a:pt y="226" x="167"/>
                    </a:lnTo>
                    <a:lnTo>
                      <a:pt y="309" x="167"/>
                    </a:lnTo>
                    <a:lnTo>
                      <a:pt y="269" x="98"/>
                    </a:lnTo>
                    <a:lnTo>
                      <a:pt y="317" x="98"/>
                    </a:lnTo>
                    <a:lnTo>
                      <a:pt y="361" x="174"/>
                    </a:lnTo>
                    <a:lnTo>
                      <a:pt y="452" x="174"/>
                    </a:lnTo>
                    <a:lnTo>
                      <a:pt y="350" x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312" name="Shape 9312"/>
              <p:cNvSpPr/>
              <p:nvPr/>
            </p:nvSpPr>
            <p:spPr>
              <a:xfrm>
                <a:off y="4235450" x="720725"/>
                <a:ext cy="771525" cx="315912"/>
              </a:xfrm>
              <a:custGeom>
                <a:pathLst>
                  <a:path w="199" extrusionOk="0" h="486">
                    <a:moveTo>
                      <a:pt y="390" x="0"/>
                    </a:moveTo>
                    <a:lnTo>
                      <a:pt y="389" x="11"/>
                    </a:lnTo>
                    <a:lnTo>
                      <a:pt y="386" x="21"/>
                    </a:lnTo>
                    <a:lnTo>
                      <a:pt y="383" x="30"/>
                    </a:lnTo>
                    <a:lnTo>
                      <a:pt y="380" x="38"/>
                    </a:lnTo>
                    <a:lnTo>
                      <a:pt y="376" x="47"/>
                    </a:lnTo>
                    <a:lnTo>
                      <a:pt y="372" x="55"/>
                    </a:lnTo>
                    <a:lnTo>
                      <a:pt y="367" x="63"/>
                    </a:lnTo>
                    <a:lnTo>
                      <a:pt y="361" x="70"/>
                    </a:lnTo>
                    <a:lnTo>
                      <a:pt y="350" x="80"/>
                    </a:lnTo>
                    <a:lnTo>
                      <a:pt y="336" x="89"/>
                    </a:lnTo>
                    <a:lnTo>
                      <a:pt y="330" x="92"/>
                    </a:lnTo>
                    <a:lnTo>
                      <a:pt y="324" x="95"/>
                    </a:lnTo>
                    <a:lnTo>
                      <a:pt y="317" x="96"/>
                    </a:lnTo>
                    <a:lnTo>
                      <a:pt y="312" x="96"/>
                    </a:lnTo>
                    <a:lnTo>
                      <a:pt y="309" x="96"/>
                    </a:lnTo>
                    <a:lnTo>
                      <a:pt y="306" x="95"/>
                    </a:lnTo>
                    <a:lnTo>
                      <a:pt y="305" x="92"/>
                    </a:lnTo>
                    <a:lnTo>
                      <a:pt y="302" x="89"/>
                    </a:lnTo>
                    <a:lnTo>
                      <a:pt y="301" x="82"/>
                    </a:lnTo>
                    <a:lnTo>
                      <a:pt y="299" x="71"/>
                    </a:lnTo>
                    <a:lnTo>
                      <a:pt y="299" x="70"/>
                    </a:lnTo>
                    <a:lnTo>
                      <a:pt y="299" x="70"/>
                    </a:lnTo>
                    <a:lnTo>
                      <a:pt y="298" x="49"/>
                    </a:lnTo>
                    <a:lnTo>
                      <a:pt y="295" x="34"/>
                    </a:lnTo>
                    <a:lnTo>
                      <a:pt y="292" x="22"/>
                    </a:lnTo>
                    <a:lnTo>
                      <a:pt y="287" x="14"/>
                    </a:lnTo>
                    <a:lnTo>
                      <a:pt y="280" x="8"/>
                    </a:lnTo>
                    <a:lnTo>
                      <a:pt y="272" x="4"/>
                    </a:lnTo>
                    <a:lnTo>
                      <a:pt y="262" x="1"/>
                    </a:lnTo>
                    <a:lnTo>
                      <a:pt y="250" x="1"/>
                    </a:lnTo>
                    <a:lnTo>
                      <a:pt y="239" x="1"/>
                    </a:lnTo>
                    <a:lnTo>
                      <a:pt y="228" x="3"/>
                    </a:lnTo>
                    <a:lnTo>
                      <a:pt y="216" x="6"/>
                    </a:lnTo>
                    <a:lnTo>
                      <a:pt y="203" x="8"/>
                    </a:lnTo>
                    <a:lnTo>
                      <a:pt y="191" x="12"/>
                    </a:lnTo>
                    <a:lnTo>
                      <a:pt y="177" x="18"/>
                    </a:lnTo>
                    <a:lnTo>
                      <a:pt y="163" x="25"/>
                    </a:lnTo>
                    <a:lnTo>
                      <a:pt y="150" x="32"/>
                    </a:lnTo>
                    <a:lnTo>
                      <a:pt y="124" x="47"/>
                    </a:lnTo>
                    <a:lnTo>
                      <a:pt y="97" x="66"/>
                    </a:lnTo>
                    <a:lnTo>
                      <a:pt y="74" x="87"/>
                    </a:lnTo>
                    <a:lnTo>
                      <a:pt y="51" x="108"/>
                    </a:lnTo>
                    <a:lnTo>
                      <a:pt y="36" x="128"/>
                    </a:lnTo>
                    <a:lnTo>
                      <a:pt y="22" x="147"/>
                    </a:lnTo>
                    <a:lnTo>
                      <a:pt y="10" x="166"/>
                    </a:lnTo>
                    <a:lnTo>
                      <a:pt y="0" x="188"/>
                    </a:lnTo>
                    <a:lnTo>
                      <a:pt y="91" x="188"/>
                    </a:lnTo>
                    <a:lnTo>
                      <a:pt y="93" x="170"/>
                    </a:lnTo>
                    <a:lnTo>
                      <a:pt y="99" x="155"/>
                    </a:lnTo>
                    <a:lnTo>
                      <a:pt y="107" x="140"/>
                    </a:lnTo>
                    <a:lnTo>
                      <a:pt y="118" x="126"/>
                    </a:lnTo>
                    <a:lnTo>
                      <a:pt y="128" x="117"/>
                    </a:lnTo>
                    <a:lnTo>
                      <a:pt y="140" x="108"/>
                    </a:lnTo>
                    <a:lnTo>
                      <a:pt y="146" x="106"/>
                    </a:lnTo>
                    <a:lnTo>
                      <a:pt y="151" x="104"/>
                    </a:lnTo>
                    <a:lnTo>
                      <a:pt y="157" x="103"/>
                    </a:lnTo>
                    <a:lnTo>
                      <a:pt y="161" x="102"/>
                    </a:lnTo>
                    <a:lnTo>
                      <a:pt y="165" x="103"/>
                    </a:lnTo>
                    <a:lnTo>
                      <a:pt y="166" x="104"/>
                    </a:lnTo>
                    <a:lnTo>
                      <a:pt y="169" x="106"/>
                    </a:lnTo>
                    <a:lnTo>
                      <a:pt y="170" x="108"/>
                    </a:lnTo>
                    <a:lnTo>
                      <a:pt y="172" x="117"/>
                    </a:lnTo>
                    <a:lnTo>
                      <a:pt y="172" x="128"/>
                    </a:lnTo>
                    <a:lnTo>
                      <a:pt y="172" x="129"/>
                    </a:lnTo>
                    <a:lnTo>
                      <a:pt y="172" x="130"/>
                    </a:lnTo>
                    <a:lnTo>
                      <a:pt y="170" x="150"/>
                    </a:lnTo>
                    <a:lnTo>
                      <a:pt y="170" x="166"/>
                    </a:lnTo>
                    <a:lnTo>
                      <a:pt y="172" x="173"/>
                    </a:lnTo>
                    <a:lnTo>
                      <a:pt y="173" x="178"/>
                    </a:lnTo>
                    <a:lnTo>
                      <a:pt y="174" x="183"/>
                    </a:lnTo>
                    <a:lnTo>
                      <a:pt y="177" x="187"/>
                    </a:lnTo>
                    <a:lnTo>
                      <a:pt y="184" x="192"/>
                    </a:lnTo>
                    <a:lnTo>
                      <a:pt y="194" x="196"/>
                    </a:lnTo>
                    <a:lnTo>
                      <a:pt y="205" x="199"/>
                    </a:lnTo>
                    <a:lnTo>
                      <a:pt y="220" x="199"/>
                    </a:lnTo>
                    <a:lnTo>
                      <a:pt y="232" x="199"/>
                    </a:lnTo>
                    <a:lnTo>
                      <a:pt y="246" x="198"/>
                    </a:lnTo>
                    <a:lnTo>
                      <a:pt y="258" x="195"/>
                    </a:lnTo>
                    <a:lnTo>
                      <a:pt y="272" x="192"/>
                    </a:lnTo>
                    <a:lnTo>
                      <a:pt y="287" x="187"/>
                    </a:lnTo>
                    <a:lnTo>
                      <a:pt y="301" x="181"/>
                    </a:lnTo>
                    <a:lnTo>
                      <a:pt y="316" x="174"/>
                    </a:lnTo>
                    <a:lnTo>
                      <a:pt y="331" x="167"/>
                    </a:lnTo>
                    <a:lnTo>
                      <a:pt y="346" x="159"/>
                    </a:lnTo>
                    <a:lnTo>
                      <a:pt y="360" x="150"/>
                    </a:lnTo>
                    <a:lnTo>
                      <a:pt y="373" x="140"/>
                    </a:lnTo>
                    <a:lnTo>
                      <a:pt y="389" x="130"/>
                    </a:lnTo>
                    <a:lnTo>
                      <a:pt y="401" x="118"/>
                    </a:lnTo>
                    <a:lnTo>
                      <a:pt y="415" x="107"/>
                    </a:lnTo>
                    <a:lnTo>
                      <a:pt y="427" x="95"/>
                    </a:lnTo>
                    <a:lnTo>
                      <a:pt y="439" x="81"/>
                    </a:lnTo>
                    <a:lnTo>
                      <a:pt y="456" x="62"/>
                    </a:lnTo>
                    <a:lnTo>
                      <a:pt y="470" x="41"/>
                    </a:lnTo>
                    <a:lnTo>
                      <a:pt y="475" x="32"/>
                    </a:lnTo>
                    <a:lnTo>
                      <a:pt y="479" x="21"/>
                    </a:lnTo>
                    <a:lnTo>
                      <a:pt y="483" x="11"/>
                    </a:lnTo>
                    <a:lnTo>
                      <a:pt y="486" x="0"/>
                    </a:lnTo>
                    <a:lnTo>
                      <a:pt y="390" x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9313" name="Shape 9313"/>
              <p:cNvSpPr/>
              <p:nvPr/>
            </p:nvSpPr>
            <p:spPr>
              <a:xfrm>
                <a:off y="3368675" x="2344736"/>
                <a:ext cy="511175" cx="246061"/>
              </a:xfrm>
              <a:custGeom>
                <a:pathLst>
                  <a:path w="155" extrusionOk="0" h="322">
                    <a:moveTo>
                      <a:pt y="322" x="0"/>
                    </a:moveTo>
                    <a:lnTo>
                      <a:pt y="96" x="0"/>
                    </a:lnTo>
                    <a:lnTo>
                      <a:pt y="57" x="63"/>
                    </a:lnTo>
                    <a:lnTo>
                      <a:pt y="155" x="97"/>
                    </a:lnTo>
                    <a:lnTo>
                      <a:pt y="35" x="97"/>
                    </a:lnTo>
                    <a:lnTo>
                      <a:pt y="0" x="155"/>
                    </a:lnTo>
                    <a:lnTo>
                      <a:pt y="227" x="155"/>
                    </a:lnTo>
                    <a:lnTo>
                      <a:pt y="265" x="93"/>
                    </a:lnTo>
                    <a:lnTo>
                      <a:pt y="173" x="57"/>
                    </a:lnTo>
                    <a:lnTo>
                      <a:pt y="286" x="57"/>
                    </a:lnTo>
                    <a:lnTo>
                      <a:pt y="322" x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</p:grpSp>
        <p:sp>
          <p:nvSpPr>
            <p:cNvPr id="9314" name="Shape 9314"/>
            <p:cNvSpPr/>
            <p:nvPr/>
          </p:nvSpPr>
          <p:spPr>
            <a:xfrm>
              <a:off y="5029200" x="609600"/>
              <a:ext cy="768349" cx="2057400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lnSpc>
                  <a:spcPct val="9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A weathercock is fixed to the earth, but free to swivel into the prevailing wind.</a:t>
              </a:r>
            </a:p>
          </p:txBody>
        </p:sp>
      </p:grpSp>
      <p:grpSp>
        <p:nvGrpSpPr>
          <p:cNvPr id="9315" name="Shape 9315"/>
          <p:cNvGrpSpPr/>
          <p:nvPr/>
        </p:nvGrpSpPr>
        <p:grpSpPr>
          <a:xfrm>
            <a:off y="5181599" x="2463799"/>
            <a:ext cy="385761" cx="2155824"/>
            <a:chOff y="6457950" x="3886200"/>
            <a:chExt cy="449262" cx="2666999"/>
          </a:xfrm>
        </p:grpSpPr>
        <p:cxnSp>
          <p:nvCxnSpPr>
            <p:cNvPr id="9316" name="Shape 9316"/>
            <p:cNvCxnSpPr/>
            <p:nvPr/>
          </p:nvCxnSpPr>
          <p:spPr>
            <a:xfrm>
              <a:off y="6457950" x="4038600"/>
              <a:ext cy="0" cx="2514599"/>
            </a:xfrm>
            <a:prstGeom prst="straightConnector1">
              <a:avLst/>
            </a:prstGeom>
            <a:noFill/>
            <a:ln w="174625" cap="rnd">
              <a:solidFill>
                <a:srgbClr val="FF0000"/>
              </a:solidFill>
              <a:prstDash val="solid"/>
              <a:miter/>
              <a:headEnd w="med" len="med" type="none"/>
              <a:tailEnd w="lg" len="lg" type="triangle"/>
            </a:ln>
          </p:spPr>
        </p:cxnSp>
        <p:sp>
          <p:nvSpPr>
            <p:cNvPr id="9317" name="Shape 9317"/>
            <p:cNvSpPr/>
            <p:nvPr/>
          </p:nvSpPr>
          <p:spPr>
            <a:xfrm>
              <a:off y="6686550" x="3886200"/>
              <a:ext cy="220662" cx="2057400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ctr" rtl="0" lvl="0" marR="0" indent="0" marL="0">
                <a:lnSpc>
                  <a:spcPct val="90000"/>
                </a:lnSpc>
                <a:buNone/>
              </a:pPr>
              <a:r>
                <a:rPr strike="noStrike" u="none" b="1" cap="none" baseline="0" sz="13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Direction of flight</a:t>
              </a:r>
            </a:p>
          </p:txBody>
        </p:sp>
      </p:grpSp>
      <p:sp>
        <p:nvSpPr>
          <p:cNvPr id="9318" name="Shape 9318"/>
          <p:cNvSpPr/>
          <p:nvPr/>
        </p:nvSpPr>
        <p:spPr>
          <a:xfrm>
            <a:off y="1176337" x="4741862"/>
            <a:ext cy="893762" cx="755649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Up to 15° off… 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minus 1 point!</a:t>
            </a:r>
          </a:p>
          <a:p>
            <a:r>
              <a:t/>
            </a:r>
          </a:p>
        </p:txBody>
      </p:sp>
      <p:sp>
        <p:nvSpPr>
          <p:cNvPr id="9319" name="Shape 9319"/>
          <p:cNvSpPr/>
          <p:nvPr/>
        </p:nvSpPr>
        <p:spPr>
          <a:xfrm>
            <a:off y="960437" x="5851525"/>
            <a:ext cy="365125" cx="12811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Up to 300 off… 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minus 2 points!</a:t>
            </a:r>
          </a:p>
        </p:txBody>
      </p:sp>
      <p:sp>
        <p:nvSpPr>
          <p:cNvPr id="9320" name="Shape 9320"/>
          <p:cNvSpPr/>
          <p:nvPr/>
        </p:nvSpPr>
        <p:spPr>
          <a:xfrm>
            <a:off y="1516062" x="6724650"/>
            <a:ext cy="377824" cx="755649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minus 3 points!</a:t>
            </a:r>
          </a:p>
        </p:txBody>
      </p:sp>
      <p:sp>
        <p:nvSpPr>
          <p:cNvPr id="9321" name="Shape 9321"/>
          <p:cNvSpPr/>
          <p:nvPr/>
        </p:nvSpPr>
        <p:spPr>
          <a:xfrm>
            <a:off y="2133600" x="7132636"/>
            <a:ext cy="188912" cx="32385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- 4</a:t>
            </a:r>
          </a:p>
        </p:txBody>
      </p:sp>
      <p:sp>
        <p:nvSpPr>
          <p:cNvPr id="9322" name="Shape 9322"/>
          <p:cNvSpPr/>
          <p:nvPr/>
        </p:nvSpPr>
        <p:spPr>
          <a:xfrm>
            <a:off y="2009775" x="7772400"/>
            <a:ext cy="188912" cx="32385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- 5</a:t>
            </a:r>
          </a:p>
        </p:txBody>
      </p:sp>
      <p:sp>
        <p:nvSpPr>
          <p:cNvPr id="9323" name="Shape 9323"/>
          <p:cNvSpPr/>
          <p:nvPr/>
        </p:nvSpPr>
        <p:spPr>
          <a:xfrm>
            <a:off y="2166936" x="8439150"/>
            <a:ext cy="190500" cx="32226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- 6!</a:t>
            </a:r>
          </a:p>
        </p:txBody>
      </p:sp>
      <p:cxnSp>
        <p:nvCxnSpPr>
          <p:cNvPr id="9324" name="Shape 9324"/>
          <p:cNvCxnSpPr/>
          <p:nvPr/>
        </p:nvCxnSpPr>
        <p:spPr>
          <a:xfrm>
            <a:off y="2090736" x="5357812"/>
            <a:ext cy="1092199" cx="0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lg" len="lg" type="triangle"/>
          </a:ln>
        </p:spPr>
      </p:cxnSp>
      <p:cxnSp>
        <p:nvCxnSpPr>
          <p:cNvPr id="9325" name="Shape 9325"/>
          <p:cNvCxnSpPr/>
          <p:nvPr/>
        </p:nvCxnSpPr>
        <p:spPr>
          <a:xfrm flipH="1">
            <a:off y="2441575" x="8353424"/>
            <a:ext cy="925511" cx="233361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lg" len="lg" type="triangle"/>
          </a:ln>
        </p:spPr>
      </p:cxnSp>
      <p:sp>
        <p:nvSpPr>
          <p:cNvPr id="9326" name="Shape 9326"/>
          <p:cNvSpPr/>
          <p:nvPr/>
        </p:nvSpPr>
        <p:spPr>
          <a:xfrm>
            <a:off y="1947861" x="2768600"/>
            <a:ext cy="438149" cx="327024"/>
          </a:xfrm>
          <a:custGeom>
            <a:pathLst>
              <a:path w="325" extrusionOk="0" h="308">
                <a:moveTo>
                  <a:pt y="0" x="317"/>
                </a:moveTo>
                <a:lnTo>
                  <a:pt y="11" x="325"/>
                </a:lnTo>
                <a:lnTo>
                  <a:pt y="33" x="299"/>
                </a:lnTo>
                <a:lnTo>
                  <a:pt y="58" x="272"/>
                </a:lnTo>
                <a:lnTo>
                  <a:pt y="90" x="244"/>
                </a:lnTo>
                <a:lnTo>
                  <a:pt y="127" x="213"/>
                </a:lnTo>
                <a:lnTo>
                  <a:pt y="166" x="185"/>
                </a:lnTo>
                <a:lnTo>
                  <a:pt y="203" x="159"/>
                </a:lnTo>
                <a:lnTo>
                  <a:pt y="239" x="138"/>
                </a:lnTo>
                <a:lnTo>
                  <a:pt y="275" x="119"/>
                </a:lnTo>
                <a:lnTo>
                  <a:pt y="286" x="102"/>
                </a:lnTo>
                <a:lnTo>
                  <a:pt y="299" x="85"/>
                </a:lnTo>
                <a:lnTo>
                  <a:pt y="308" x="73"/>
                </a:lnTo>
                <a:lnTo>
                  <a:pt y="293" x="67"/>
                </a:lnTo>
                <a:lnTo>
                  <a:pt y="272" x="60"/>
                </a:lnTo>
                <a:lnTo>
                  <a:pt y="256" x="53"/>
                </a:lnTo>
                <a:lnTo>
                  <a:pt y="242" x="46"/>
                </a:lnTo>
                <a:lnTo>
                  <a:pt y="229" x="39"/>
                </a:lnTo>
                <a:lnTo>
                  <a:pt y="217" x="33"/>
                </a:lnTo>
                <a:lnTo>
                  <a:pt y="209" x="27"/>
                </a:lnTo>
                <a:lnTo>
                  <a:pt y="202" x="20"/>
                </a:lnTo>
                <a:lnTo>
                  <a:pt y="194" x="14"/>
                </a:lnTo>
                <a:lnTo>
                  <a:pt y="190" x="7"/>
                </a:lnTo>
                <a:lnTo>
                  <a:pt y="187" x="0"/>
                </a:lnTo>
                <a:lnTo>
                  <a:pt y="176" x="11"/>
                </a:lnTo>
                <a:lnTo>
                  <a:pt y="167" x="24"/>
                </a:lnTo>
                <a:lnTo>
                  <a:pt y="164" x="30"/>
                </a:lnTo>
                <a:lnTo>
                  <a:pt y="162" x="36"/>
                </a:lnTo>
                <a:lnTo>
                  <a:pt y="162" x="40"/>
                </a:lnTo>
                <a:lnTo>
                  <a:pt y="160" x="46"/>
                </a:lnTo>
                <a:lnTo>
                  <a:pt y="162" x="50"/>
                </a:lnTo>
                <a:lnTo>
                  <a:pt y="163" x="56"/>
                </a:lnTo>
                <a:lnTo>
                  <a:pt y="167" x="60"/>
                </a:lnTo>
                <a:lnTo>
                  <a:pt y="173" x="64"/>
                </a:lnTo>
                <a:lnTo>
                  <a:pt y="189" x="76"/>
                </a:lnTo>
                <a:lnTo>
                  <a:pt y="210" x="86"/>
                </a:lnTo>
                <a:lnTo>
                  <a:pt y="226" x="93"/>
                </a:lnTo>
                <a:lnTo>
                  <a:pt y="193" x="115"/>
                </a:lnTo>
                <a:lnTo>
                  <a:pt y="160" x="139"/>
                </a:lnTo>
                <a:lnTo>
                  <a:pt y="127" x="166"/>
                </a:lnTo>
                <a:lnTo>
                  <a:pt y="96" x="195"/>
                </a:lnTo>
                <a:lnTo>
                  <a:pt y="67" x="226"/>
                </a:lnTo>
                <a:lnTo>
                  <a:pt y="40" x="256"/>
                </a:lnTo>
                <a:lnTo>
                  <a:pt y="18" x="287"/>
                </a:lnTo>
                <a:lnTo>
                  <a:pt y="0" x="317"/>
                </a:lnTo>
                <a:close/>
              </a:path>
            </a:pathLst>
          </a:custGeom>
          <a:solidFill>
            <a:srgbClr val="02369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327" name="Shape 9327"/>
          <p:cNvSpPr/>
          <p:nvPr/>
        </p:nvSpPr>
        <p:spPr>
          <a:xfrm>
            <a:off y="4478337" x="2593975"/>
            <a:ext cy="546099" cx="139858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A model aircraft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is not fixed to anything!</a:t>
            </a:r>
          </a:p>
        </p:txBody>
      </p:sp>
      <p:sp>
        <p:nvSpPr>
          <p:cNvPr id="9328" name="Shape 9328"/>
          <p:cNvSpPr/>
          <p:nvPr/>
        </p:nvSpPr>
        <p:spPr>
          <a:xfrm>
            <a:off y="1206500" x="2360611"/>
            <a:ext cy="547687" cx="122237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No penalty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for drifting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with wind.</a:t>
            </a:r>
          </a:p>
        </p:txBody>
      </p:sp>
      <p:sp>
        <p:nvSpPr>
          <p:cNvPr id="9329" name="Shape 9329"/>
          <p:cNvSpPr/>
          <p:nvPr/>
        </p:nvSpPr>
        <p:spPr>
          <a:xfrm>
            <a:off y="1947861" x="2185986"/>
            <a:ext cy="2535237" cx="2503487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</p:sp>
      <p:sp>
        <p:nvSpPr>
          <p:cNvPr id="9330" name="Shape 9330"/>
          <p:cNvSpPr/>
          <p:nvPr/>
        </p:nvSpPr>
        <p:spPr>
          <a:xfrm>
            <a:off y="2565400" x="5211762"/>
            <a:ext cy="2209800" cx="3521075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</p:sp>
      <p:cxnSp>
        <p:nvCxnSpPr>
          <p:cNvPr id="9331" name="Shape 9331"/>
          <p:cNvCxnSpPr/>
          <p:nvPr/>
        </p:nvCxnSpPr>
        <p:spPr>
          <a:xfrm flipH="1">
            <a:off y="2009775" x="6550024"/>
            <a:ext cy="1173162" cx="465137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lg" len="lg" type="triangle"/>
          </a:ln>
        </p:spPr>
      </p:cxnSp>
      <p:cxnSp>
        <p:nvCxnSpPr>
          <p:cNvPr id="9332" name="Shape 9332"/>
          <p:cNvCxnSpPr/>
          <p:nvPr/>
        </p:nvCxnSpPr>
        <p:spPr>
          <a:xfrm>
            <a:off y="1392237" x="6375400"/>
            <a:ext cy="1481137" cx="0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lg" len="lg" type="triangle"/>
          </a:ln>
        </p:spPr>
      </p:cxnSp>
      <p:cxnSp>
        <p:nvCxnSpPr>
          <p:cNvPr id="9333" name="Shape 9333"/>
          <p:cNvCxnSpPr/>
          <p:nvPr/>
        </p:nvCxnSpPr>
        <p:spPr>
          <a:xfrm flipH="1">
            <a:off y="2379661" x="7086599"/>
            <a:ext cy="1028700" cx="801686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lg" len="lg" type="triangle"/>
          </a:ln>
        </p:spPr>
      </p:cxnSp>
      <p:cxnSp>
        <p:nvCxnSpPr>
          <p:cNvPr id="9334" name="Shape 9334"/>
          <p:cNvCxnSpPr/>
          <p:nvPr/>
        </p:nvCxnSpPr>
        <p:spPr>
          <a:xfrm flipH="1">
            <a:off y="2379661" x="6834187"/>
            <a:ext cy="884236" cx="414337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lg" len="lg" type="triangle"/>
          </a:ln>
        </p:spPr>
      </p:cxnSp>
    </p:spTree>
  </p:cSld>
  <p:clrMapOvr>
    <a:masterClrMapping/>
  </p:clrMapOvr>
  <p:transition spd="slow">
    <p:cut/>
  </p:transition>
</p:sld>
</file>

<file path=ppt/slides/slide6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9338" name="Shape 9338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339" name="Shape 9339"/>
          <p:cNvSpPr/>
          <p:nvPr/>
        </p:nvSpPr>
        <p:spPr>
          <a:xfrm>
            <a:off y="219075" x="2070100"/>
            <a:ext cy="1147762" cx="7073899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6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Smoothness and Gracefulness </a:t>
            </a:r>
            <a:br>
              <a:rPr strike="noStrike" u="none" b="1" cap="none" baseline="0" sz="36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strike="noStrike" u="none" b="1" cap="none" baseline="0" sz="36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of the Manoeuvre</a:t>
            </a:r>
          </a:p>
        </p:txBody>
      </p:sp>
      <p:sp>
        <p:nvSpPr>
          <p:cNvPr id="9340" name="Shape 9340"/>
          <p:cNvSpPr/>
          <p:nvPr/>
        </p:nvSpPr>
        <p:spPr>
          <a:xfrm>
            <a:off y="2132011" x="673100"/>
            <a:ext cy="496886" cx="8205787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1350"/>
              </a:spcBef>
              <a:spcAft>
                <a:spcPts val="0"/>
              </a:spcAft>
              <a:buNone/>
            </a:pPr>
            <a:r>
              <a:rPr strike="noStrike" u="none" b="1" cap="none" baseline="0" sz="2700" lang="en-US" i="0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rPr>
              <a:t>Harmonic appearance of the entire manoeuvre</a:t>
            </a:r>
          </a:p>
        </p:txBody>
      </p:sp>
      <p:sp>
        <p:nvSpPr>
          <p:cNvPr id="9341" name="Shape 9341"/>
          <p:cNvSpPr/>
          <p:nvPr/>
        </p:nvSpPr>
        <p:spPr>
          <a:xfrm>
            <a:off y="2749550" x="673100"/>
            <a:ext cy="496886" cx="8205787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1350"/>
              </a:spcBef>
              <a:spcAft>
                <a:spcPts val="0"/>
              </a:spcAft>
              <a:buNone/>
            </a:pPr>
            <a:r>
              <a:rPr strike="noStrike" u="none" b="1" cap="none" baseline="0" sz="2700" lang="en-US" i="0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rPr>
              <a:t>Constant flightspeed</a:t>
            </a:r>
          </a:p>
        </p:txBody>
      </p:sp>
      <p:sp>
        <p:nvSpPr>
          <p:cNvPr id="9342" name="Shape 9342"/>
          <p:cNvSpPr/>
          <p:nvPr/>
        </p:nvSpPr>
        <p:spPr>
          <a:xfrm>
            <a:off y="3365500" x="673100"/>
            <a:ext cy="496886" cx="8205787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1350"/>
              </a:spcBef>
              <a:spcAft>
                <a:spcPts val="0"/>
              </a:spcAft>
              <a:buNone/>
            </a:pPr>
            <a:r>
              <a:rPr strike="noStrike" u="none" b="1" cap="none" baseline="0" sz="2700" lang="en-US" i="0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rPr>
              <a:t>Radii not too tight and not too loose</a:t>
            </a:r>
          </a:p>
        </p:txBody>
      </p:sp>
      <p:sp>
        <p:nvSpPr>
          <p:cNvPr id="9343" name="Shape 9343"/>
          <p:cNvSpPr/>
          <p:nvPr/>
        </p:nvSpPr>
        <p:spPr>
          <a:xfrm>
            <a:off y="4043362" x="673100"/>
            <a:ext cy="495299" cx="8528049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1350"/>
              </a:spcBef>
              <a:spcAft>
                <a:spcPts val="0"/>
              </a:spcAft>
              <a:buNone/>
            </a:pPr>
            <a:r>
              <a:rPr strike="noStrike" u="none" b="1" cap="none" baseline="0" sz="2700" lang="en-US" i="0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rPr>
              <a:t>Rolling speed not to low or too high</a:t>
            </a:r>
          </a:p>
        </p:txBody>
      </p:sp>
    </p:spTree>
  </p:cSld>
  <p:clrMapOvr>
    <a:masterClrMapping/>
  </p:clrMapOvr>
  <p:transition spd="slow">
    <p:cut/>
  </p:transition>
</p:sld>
</file>

<file path=ppt/slides/slide7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9347" name="Shape 9347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348" name="Shape 9348"/>
          <p:cNvSpPr/>
          <p:nvPr/>
        </p:nvSpPr>
        <p:spPr>
          <a:xfrm>
            <a:off y="296862" x="1954211"/>
            <a:ext cy="601661" cx="703897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sng" b="1" cap="none" baseline="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LONGITUDINAL POSITIONING</a:t>
            </a:r>
          </a:p>
        </p:txBody>
      </p:sp>
      <p:grpSp>
        <p:nvGrpSpPr>
          <p:cNvPr id="9349" name="Shape 9349"/>
          <p:cNvGrpSpPr/>
          <p:nvPr/>
        </p:nvGrpSpPr>
        <p:grpSpPr>
          <a:xfrm>
            <a:off y="1566862" x="174624"/>
            <a:ext cy="1730375" cx="5702299"/>
            <a:chOff y="1524000" x="228600"/>
            <a:chExt cy="2133600" cx="7467599"/>
          </a:xfrm>
        </p:grpSpPr>
        <p:sp>
          <p:nvSpPr>
            <p:cNvPr id="9350" name="Shape 9350"/>
            <p:cNvSpPr/>
            <p:nvPr/>
          </p:nvSpPr>
          <p:spPr>
            <a:xfrm>
              <a:off y="1916111" x="496887"/>
              <a:ext cy="1101725" cx="3336925"/>
            </a:xfrm>
            <a:custGeom>
              <a:pathLst>
                <a:path w="2102" extrusionOk="0" h="694">
                  <a:moveTo>
                    <a:pt y="2" x="2102"/>
                  </a:moveTo>
                  <a:lnTo>
                    <a:pt y="0" x="1994"/>
                  </a:lnTo>
                  <a:lnTo>
                    <a:pt y="0" x="1887"/>
                  </a:lnTo>
                  <a:lnTo>
                    <a:pt y="2" x="1783"/>
                  </a:lnTo>
                  <a:lnTo>
                    <a:pt y="5" x="1681"/>
                  </a:lnTo>
                  <a:lnTo>
                    <a:pt y="9" x="1583"/>
                  </a:lnTo>
                  <a:lnTo>
                    <a:pt y="15" x="1486"/>
                  </a:lnTo>
                  <a:lnTo>
                    <a:pt y="22" x="1394"/>
                  </a:lnTo>
                  <a:lnTo>
                    <a:pt y="32" x="1303"/>
                  </a:lnTo>
                  <a:lnTo>
                    <a:pt y="42" x="1215"/>
                  </a:lnTo>
                  <a:lnTo>
                    <a:pt y="55" x="1128"/>
                  </a:lnTo>
                  <a:lnTo>
                    <a:pt y="68" x="1046"/>
                  </a:lnTo>
                  <a:lnTo>
                    <a:pt y="84" x="967"/>
                  </a:lnTo>
                  <a:lnTo>
                    <a:pt y="100" x="890"/>
                  </a:lnTo>
                  <a:lnTo>
                    <a:pt y="119" x="815"/>
                  </a:lnTo>
                  <a:lnTo>
                    <a:pt y="137" x="745"/>
                  </a:lnTo>
                  <a:lnTo>
                    <a:pt y="159" x="675"/>
                  </a:lnTo>
                  <a:lnTo>
                    <a:pt y="181" x="610"/>
                  </a:lnTo>
                  <a:lnTo>
                    <a:pt y="205" x="548"/>
                  </a:lnTo>
                  <a:lnTo>
                    <a:pt y="231" x="489"/>
                  </a:lnTo>
                  <a:lnTo>
                    <a:pt y="257" x="431"/>
                  </a:lnTo>
                  <a:lnTo>
                    <a:pt y="286" x="378"/>
                  </a:lnTo>
                  <a:lnTo>
                    <a:pt y="315" x="329"/>
                  </a:lnTo>
                  <a:lnTo>
                    <a:pt y="331" x="305"/>
                  </a:lnTo>
                  <a:lnTo>
                    <a:pt y="346" x="281"/>
                  </a:lnTo>
                  <a:lnTo>
                    <a:pt y="362" x="258"/>
                  </a:lnTo>
                  <a:lnTo>
                    <a:pt y="378" x="237"/>
                  </a:lnTo>
                  <a:lnTo>
                    <a:pt y="395" x="217"/>
                  </a:lnTo>
                  <a:lnTo>
                    <a:pt y="413" x="196"/>
                  </a:lnTo>
                  <a:lnTo>
                    <a:pt y="430" x="176"/>
                  </a:lnTo>
                  <a:lnTo>
                    <a:pt y="447" x="159"/>
                  </a:lnTo>
                  <a:lnTo>
                    <a:pt y="466" x="140"/>
                  </a:lnTo>
                  <a:lnTo>
                    <a:pt y="485" x="124"/>
                  </a:lnTo>
                  <a:lnTo>
                    <a:pt y="504" x="107"/>
                  </a:lnTo>
                  <a:lnTo>
                    <a:pt y="522" x="92"/>
                  </a:lnTo>
                  <a:lnTo>
                    <a:pt y="543" x="78"/>
                  </a:lnTo>
                  <a:lnTo>
                    <a:pt y="561" x="64"/>
                  </a:lnTo>
                  <a:lnTo>
                    <a:pt y="582" x="52"/>
                  </a:lnTo>
                  <a:lnTo>
                    <a:pt y="603" x="39"/>
                  </a:lnTo>
                  <a:lnTo>
                    <a:pt y="623" x="29"/>
                  </a:lnTo>
                  <a:lnTo>
                    <a:pt y="645" x="19"/>
                  </a:lnTo>
                  <a:lnTo>
                    <a:pt y="667" x="9"/>
                  </a:lnTo>
                  <a:lnTo>
                    <a:pt y="688" x="0"/>
                  </a:lnTo>
                  <a:lnTo>
                    <a:pt y="694" x="16"/>
                  </a:lnTo>
                  <a:lnTo>
                    <a:pt y="672" x="25"/>
                  </a:lnTo>
                  <a:lnTo>
                    <a:pt y="652" x="33"/>
                  </a:lnTo>
                  <a:lnTo>
                    <a:pt y="631" x="43"/>
                  </a:lnTo>
                  <a:lnTo>
                    <a:pt y="610" x="55"/>
                  </a:lnTo>
                  <a:lnTo>
                    <a:pt y="590" x="67"/>
                  </a:lnTo>
                  <a:lnTo>
                    <a:pt y="571" x="78"/>
                  </a:lnTo>
                  <a:lnTo>
                    <a:pt y="551" x="92"/>
                  </a:lnTo>
                  <a:lnTo>
                    <a:pt y="533" x="105"/>
                  </a:lnTo>
                  <a:lnTo>
                    <a:pt y="514" x="121"/>
                  </a:lnTo>
                  <a:lnTo>
                    <a:pt y="495" x="136"/>
                  </a:lnTo>
                  <a:lnTo>
                    <a:pt y="478" x="153"/>
                  </a:lnTo>
                  <a:lnTo>
                    <a:pt y="460" x="170"/>
                  </a:lnTo>
                  <a:lnTo>
                    <a:pt y="443" x="188"/>
                  </a:lnTo>
                  <a:lnTo>
                    <a:pt y="426" x="208"/>
                  </a:lnTo>
                  <a:lnTo>
                    <a:pt y="408" x="227"/>
                  </a:lnTo>
                  <a:lnTo>
                    <a:pt y="393" x="247"/>
                  </a:lnTo>
                  <a:lnTo>
                    <a:pt y="375" x="268"/>
                  </a:lnTo>
                  <a:lnTo>
                    <a:pt y="361" x="292"/>
                  </a:lnTo>
                  <a:lnTo>
                    <a:pt y="345" x="313"/>
                  </a:lnTo>
                  <a:lnTo>
                    <a:pt y="329" x="338"/>
                  </a:lnTo>
                  <a:lnTo>
                    <a:pt y="300" x="387"/>
                  </a:lnTo>
                  <a:lnTo>
                    <a:pt y="273" x="440"/>
                  </a:lnTo>
                  <a:lnTo>
                    <a:pt y="245" x="495"/>
                  </a:lnTo>
                  <a:lnTo>
                    <a:pt y="221" x="554"/>
                  </a:lnTo>
                  <a:lnTo>
                    <a:pt y="198" x="616"/>
                  </a:lnTo>
                  <a:lnTo>
                    <a:pt y="175" x="681"/>
                  </a:lnTo>
                  <a:lnTo>
                    <a:pt y="155" x="749"/>
                  </a:lnTo>
                  <a:lnTo>
                    <a:pt y="134" x="820"/>
                  </a:lnTo>
                  <a:lnTo>
                    <a:pt y="117" x="893"/>
                  </a:lnTo>
                  <a:lnTo>
                    <a:pt y="100" x="970"/>
                  </a:lnTo>
                  <a:lnTo>
                    <a:pt y="85" x="1049"/>
                  </a:lnTo>
                  <a:lnTo>
                    <a:pt y="71" x="1131"/>
                  </a:lnTo>
                  <a:lnTo>
                    <a:pt y="59" x="1216"/>
                  </a:lnTo>
                  <a:lnTo>
                    <a:pt y="48" x="1304"/>
                  </a:lnTo>
                  <a:lnTo>
                    <a:pt y="39" x="1395"/>
                  </a:lnTo>
                  <a:lnTo>
                    <a:pt y="32" x="1487"/>
                  </a:lnTo>
                  <a:lnTo>
                    <a:pt y="26" x="1584"/>
                  </a:lnTo>
                  <a:lnTo>
                    <a:pt y="20" x="1682"/>
                  </a:lnTo>
                  <a:lnTo>
                    <a:pt y="18" x="1783"/>
                  </a:lnTo>
                  <a:lnTo>
                    <a:pt y="16" x="1887"/>
                  </a:lnTo>
                  <a:lnTo>
                    <a:pt y="16" x="1992"/>
                  </a:lnTo>
                  <a:lnTo>
                    <a:pt y="18" x="2102"/>
                  </a:lnTo>
                  <a:lnTo>
                    <a:pt y="2" x="210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51" name="Shape 9351"/>
            <p:cNvSpPr/>
            <p:nvPr/>
          </p:nvSpPr>
          <p:spPr>
            <a:xfrm>
              <a:off y="3200400" x="228600"/>
              <a:ext cy="457200" cx="457199"/>
            </a:xfrm>
            <a:custGeom>
              <a:pathLst>
                <a:path w="235" extrusionOk="0" h="219">
                  <a:moveTo>
                    <a:pt y="159" x="116"/>
                  </a:moveTo>
                  <a:lnTo>
                    <a:pt y="164" x="113"/>
                  </a:lnTo>
                  <a:lnTo>
                    <a:pt y="176" x="103"/>
                  </a:lnTo>
                  <a:lnTo>
                    <a:pt y="188" x="94"/>
                  </a:lnTo>
                  <a:lnTo>
                    <a:pt y="198" x="87"/>
                  </a:lnTo>
                  <a:lnTo>
                    <a:pt y="205" x="79"/>
                  </a:lnTo>
                  <a:lnTo>
                    <a:pt y="212" x="71"/>
                  </a:lnTo>
                  <a:lnTo>
                    <a:pt y="217" x="64"/>
                  </a:lnTo>
                  <a:lnTo>
                    <a:pt y="218" x="59"/>
                  </a:lnTo>
                  <a:lnTo>
                    <a:pt y="219" x="53"/>
                  </a:lnTo>
                  <a:lnTo>
                    <a:pt y="219" x="46"/>
                  </a:lnTo>
                  <a:lnTo>
                    <a:pt y="217" x="38"/>
                  </a:lnTo>
                  <a:lnTo>
                    <a:pt y="214" x="33"/>
                  </a:lnTo>
                  <a:lnTo>
                    <a:pt y="208" x="26"/>
                  </a:lnTo>
                  <a:lnTo>
                    <a:pt y="202" x="18"/>
                  </a:lnTo>
                  <a:lnTo>
                    <a:pt y="195" x="13"/>
                  </a:lnTo>
                  <a:lnTo>
                    <a:pt y="186" x="6"/>
                  </a:lnTo>
                  <a:lnTo>
                    <a:pt y="175" x="0"/>
                  </a:lnTo>
                  <a:lnTo>
                    <a:pt y="176" x="3"/>
                  </a:lnTo>
                  <a:lnTo>
                    <a:pt y="176" x="4"/>
                  </a:lnTo>
                  <a:lnTo>
                    <a:pt y="175" x="13"/>
                  </a:lnTo>
                  <a:lnTo>
                    <a:pt y="174" x="20"/>
                  </a:lnTo>
                  <a:lnTo>
                    <a:pt y="169" x="28"/>
                  </a:lnTo>
                  <a:lnTo>
                    <a:pt y="164" x="37"/>
                  </a:lnTo>
                  <a:lnTo>
                    <a:pt y="158" x="46"/>
                  </a:lnTo>
                  <a:lnTo>
                    <a:pt y="149" x="54"/>
                  </a:lnTo>
                  <a:lnTo>
                    <a:pt y="139" x="64"/>
                  </a:lnTo>
                  <a:lnTo>
                    <a:pt y="129" x="73"/>
                  </a:lnTo>
                  <a:lnTo>
                    <a:pt y="121" x="79"/>
                  </a:lnTo>
                  <a:lnTo>
                    <a:pt y="112" x="71"/>
                  </a:lnTo>
                  <a:lnTo>
                    <a:pt y="95" x="56"/>
                  </a:lnTo>
                  <a:lnTo>
                    <a:pt y="78" x="46"/>
                  </a:lnTo>
                  <a:lnTo>
                    <a:pt y="70" x="41"/>
                  </a:lnTo>
                  <a:lnTo>
                    <a:pt y="63" x="38"/>
                  </a:lnTo>
                  <a:lnTo>
                    <a:pt y="56" x="37"/>
                  </a:lnTo>
                  <a:lnTo>
                    <a:pt y="50" x="37"/>
                  </a:lnTo>
                  <a:lnTo>
                    <a:pt y="45" x="37"/>
                  </a:lnTo>
                  <a:lnTo>
                    <a:pt y="39" x="38"/>
                  </a:lnTo>
                  <a:lnTo>
                    <a:pt y="33" x="41"/>
                  </a:lnTo>
                  <a:lnTo>
                    <a:pt y="27" x="46"/>
                  </a:lnTo>
                  <a:lnTo>
                    <a:pt y="15" x="57"/>
                  </a:lnTo>
                  <a:lnTo>
                    <a:pt y="0" x="74"/>
                  </a:lnTo>
                  <a:lnTo>
                    <a:pt y="19" x="79"/>
                  </a:lnTo>
                  <a:lnTo>
                    <a:pt y="36" x="86"/>
                  </a:lnTo>
                  <a:lnTo>
                    <a:pt y="55" x="94"/>
                  </a:lnTo>
                  <a:lnTo>
                    <a:pt y="72" x="106"/>
                  </a:lnTo>
                  <a:lnTo>
                    <a:pt y="80" x="113"/>
                  </a:lnTo>
                  <a:lnTo>
                    <a:pt y="73" x="119"/>
                  </a:lnTo>
                  <a:lnTo>
                    <a:pt y="62" x="129"/>
                  </a:lnTo>
                  <a:lnTo>
                    <a:pt y="52" x="139"/>
                  </a:lnTo>
                  <a:lnTo>
                    <a:pt y="43" x="147"/>
                  </a:lnTo>
                  <a:lnTo>
                    <a:pt y="36" x="156"/>
                  </a:lnTo>
                  <a:lnTo>
                    <a:pt y="30" x="166"/>
                  </a:lnTo>
                  <a:lnTo>
                    <a:pt y="26" x="173"/>
                  </a:lnTo>
                  <a:lnTo>
                    <a:pt y="25" x="182"/>
                  </a:lnTo>
                  <a:lnTo>
                    <a:pt y="23" x="190"/>
                  </a:lnTo>
                  <a:lnTo>
                    <a:pt y="23" x="196"/>
                  </a:lnTo>
                  <a:lnTo>
                    <a:pt y="26" x="202"/>
                  </a:lnTo>
                  <a:lnTo>
                    <a:pt y="29" x="208"/>
                  </a:lnTo>
                  <a:lnTo>
                    <a:pt y="33" x="212"/>
                  </a:lnTo>
                  <a:lnTo>
                    <a:pt y="37" x="216"/>
                  </a:lnTo>
                  <a:lnTo>
                    <a:pt y="45" x="220"/>
                  </a:lnTo>
                  <a:lnTo>
                    <a:pt y="52" x="225"/>
                  </a:lnTo>
                  <a:lnTo>
                    <a:pt y="60" x="228"/>
                  </a:lnTo>
                  <a:lnTo>
                    <a:pt y="60" x="225"/>
                  </a:lnTo>
                  <a:lnTo>
                    <a:pt y="60" x="223"/>
                  </a:lnTo>
                  <a:lnTo>
                    <a:pt y="62" x="216"/>
                  </a:lnTo>
                  <a:lnTo>
                    <a:pt y="65" x="209"/>
                  </a:lnTo>
                  <a:lnTo>
                    <a:pt y="69" x="200"/>
                  </a:lnTo>
                  <a:lnTo>
                    <a:pt y="76" x="190"/>
                  </a:lnTo>
                  <a:lnTo>
                    <a:pt y="83" x="182"/>
                  </a:lnTo>
                  <a:lnTo>
                    <a:pt y="92" x="172"/>
                  </a:lnTo>
                  <a:lnTo>
                    <a:pt y="101" x="165"/>
                  </a:lnTo>
                  <a:lnTo>
                    <a:pt y="109" x="156"/>
                  </a:lnTo>
                  <a:lnTo>
                    <a:pt y="119" x="149"/>
                  </a:lnTo>
                  <a:lnTo>
                    <a:pt y="126" x="156"/>
                  </a:lnTo>
                  <a:lnTo>
                    <a:pt y="135" x="166"/>
                  </a:lnTo>
                  <a:lnTo>
                    <a:pt y="142" x="176"/>
                  </a:lnTo>
                  <a:lnTo>
                    <a:pt y="148" x="185"/>
                  </a:lnTo>
                  <a:lnTo>
                    <a:pt y="154" x="195"/>
                  </a:lnTo>
                  <a:lnTo>
                    <a:pt y="158" x="205"/>
                  </a:lnTo>
                  <a:lnTo>
                    <a:pt y="161" x="215"/>
                  </a:lnTo>
                  <a:lnTo>
                    <a:pt y="162" x="225"/>
                  </a:lnTo>
                  <a:lnTo>
                    <a:pt y="162" x="235"/>
                  </a:lnTo>
                  <a:lnTo>
                    <a:pt y="174" x="229"/>
                  </a:lnTo>
                  <a:lnTo>
                    <a:pt y="182" x="223"/>
                  </a:lnTo>
                  <a:lnTo>
                    <a:pt y="189" x="218"/>
                  </a:lnTo>
                  <a:lnTo>
                    <a:pt y="197" x="212"/>
                  </a:lnTo>
                  <a:lnTo>
                    <a:pt y="201" x="206"/>
                  </a:lnTo>
                  <a:lnTo>
                    <a:pt y="204" x="200"/>
                  </a:lnTo>
                  <a:lnTo>
                    <a:pt y="207" x="195"/>
                  </a:lnTo>
                  <a:lnTo>
                    <a:pt y="207" x="189"/>
                  </a:lnTo>
                  <a:lnTo>
                    <a:pt y="207" x="183"/>
                  </a:lnTo>
                  <a:lnTo>
                    <a:pt y="205" x="178"/>
                  </a:lnTo>
                  <a:lnTo>
                    <a:pt y="202" x="170"/>
                  </a:lnTo>
                  <a:lnTo>
                    <a:pt y="198" x="163"/>
                  </a:lnTo>
                  <a:lnTo>
                    <a:pt y="185" x="146"/>
                  </a:lnTo>
                  <a:lnTo>
                    <a:pt y="169" x="127"/>
                  </a:lnTo>
                  <a:lnTo>
                    <a:pt y="159" x="11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52" name="Shape 9352"/>
            <p:cNvSpPr/>
            <p:nvPr/>
          </p:nvSpPr>
          <p:spPr>
            <a:xfrm>
              <a:off y="1524000" x="3886200"/>
              <a:ext cy="436562" cx="3809999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l" rtl="0" lvl="0" marR="0" indent="0" marL="0">
                <a:lnSpc>
                  <a:spcPct val="9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Manoeuvres out of box here,</a:t>
              </a:r>
            </a:p>
            <a:p>
              <a:pPr algn="l" rtl="0" lvl="0" marR="0" indent="0" marL="0">
                <a:lnSpc>
                  <a:spcPct val="9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are penalised more...</a:t>
              </a:r>
            </a:p>
          </p:txBody>
        </p:sp>
      </p:grpSp>
      <p:grpSp>
        <p:nvGrpSpPr>
          <p:cNvPr id="9353" name="Shape 9353"/>
          <p:cNvGrpSpPr/>
          <p:nvPr/>
        </p:nvGrpSpPr>
        <p:grpSpPr>
          <a:xfrm>
            <a:off y="2185986" x="1046162"/>
            <a:ext cy="1665286" cx="4830762"/>
            <a:chOff y="2286000" x="1371600"/>
            <a:chExt cy="2057400" cx="6324599"/>
          </a:xfrm>
        </p:grpSpPr>
        <p:sp>
          <p:nvSpPr>
            <p:cNvPr id="9354" name="Shape 9354"/>
            <p:cNvSpPr/>
            <p:nvPr/>
          </p:nvSpPr>
          <p:spPr>
            <a:xfrm>
              <a:off y="2584450" x="1662111"/>
              <a:ext cy="1138237" cx="2100261"/>
            </a:xfrm>
            <a:custGeom>
              <a:pathLst>
                <a:path w="1323" extrusionOk="0" h="717">
                  <a:moveTo>
                    <a:pt y="0" x="1323"/>
                  </a:moveTo>
                  <a:lnTo>
                    <a:pt y="3" x="1258"/>
                  </a:lnTo>
                  <a:lnTo>
                    <a:pt y="8" x="1195"/>
                  </a:lnTo>
                  <a:lnTo>
                    <a:pt y="13" x="1133"/>
                  </a:lnTo>
                  <a:lnTo>
                    <a:pt y="21" x="1072"/>
                  </a:lnTo>
                  <a:lnTo>
                    <a:pt y="31" x="1012"/>
                  </a:lnTo>
                  <a:lnTo>
                    <a:pt y="41" x="952"/>
                  </a:lnTo>
                  <a:lnTo>
                    <a:pt y="52" x="895"/>
                  </a:lnTo>
                  <a:lnTo>
                    <a:pt y="67" x="839"/>
                  </a:lnTo>
                  <a:lnTo>
                    <a:pt y="81" x="784"/>
                  </a:lnTo>
                  <a:lnTo>
                    <a:pt y="99" x="729"/>
                  </a:lnTo>
                  <a:lnTo>
                    <a:pt y="116" x="677"/>
                  </a:lnTo>
                  <a:lnTo>
                    <a:pt y="136" x="626"/>
                  </a:lnTo>
                  <a:lnTo>
                    <a:pt y="156" x="576"/>
                  </a:lnTo>
                  <a:lnTo>
                    <a:pt y="178" x="528"/>
                  </a:lnTo>
                  <a:lnTo>
                    <a:pt y="200" x="482"/>
                  </a:lnTo>
                  <a:lnTo>
                    <a:pt y="224" x="437"/>
                  </a:lnTo>
                  <a:lnTo>
                    <a:pt y="249" x="396"/>
                  </a:lnTo>
                  <a:lnTo>
                    <a:pt y="275" x="354"/>
                  </a:lnTo>
                  <a:lnTo>
                    <a:pt y="302" x="315"/>
                  </a:lnTo>
                  <a:lnTo>
                    <a:pt y="329" x="277"/>
                  </a:lnTo>
                  <a:lnTo>
                    <a:pt y="358" x="243"/>
                  </a:lnTo>
                  <a:lnTo>
                    <a:pt y="387" x="210"/>
                  </a:lnTo>
                  <a:lnTo>
                    <a:pt y="417" x="178"/>
                  </a:lnTo>
                  <a:lnTo>
                    <a:pt y="448" x="149"/>
                  </a:lnTo>
                  <a:lnTo>
                    <a:pt y="479" x="122"/>
                  </a:lnTo>
                  <a:lnTo>
                    <a:pt y="511" x="97"/>
                  </a:lnTo>
                  <a:lnTo>
                    <a:pt y="543" x="75"/>
                  </a:lnTo>
                  <a:lnTo>
                    <a:pt y="576" x="55"/>
                  </a:lnTo>
                  <a:lnTo>
                    <a:pt y="611" x="38"/>
                  </a:lnTo>
                  <a:lnTo>
                    <a:pt y="644" x="22"/>
                  </a:lnTo>
                  <a:lnTo>
                    <a:pt y="678" x="11"/>
                  </a:lnTo>
                  <a:lnTo>
                    <a:pt y="713" x="0"/>
                  </a:lnTo>
                  <a:lnTo>
                    <a:pt y="717" x="16"/>
                  </a:lnTo>
                  <a:lnTo>
                    <a:pt y="683" x="26"/>
                  </a:lnTo>
                  <a:lnTo>
                    <a:pt y="650" x="38"/>
                  </a:lnTo>
                  <a:lnTo>
                    <a:pt y="618" x="54"/>
                  </a:lnTo>
                  <a:lnTo>
                    <a:pt y="585" x="70"/>
                  </a:lnTo>
                  <a:lnTo>
                    <a:pt y="553" x="90"/>
                  </a:lnTo>
                  <a:lnTo>
                    <a:pt y="521" x="111"/>
                  </a:lnTo>
                  <a:lnTo>
                    <a:pt y="489" x="136"/>
                  </a:lnTo>
                  <a:lnTo>
                    <a:pt y="459" x="162"/>
                  </a:lnTo>
                  <a:lnTo>
                    <a:pt y="429" x="189"/>
                  </a:lnTo>
                  <a:lnTo>
                    <a:pt y="399" x="221"/>
                  </a:lnTo>
                  <a:lnTo>
                    <a:pt y="371" x="253"/>
                  </a:lnTo>
                  <a:lnTo>
                    <a:pt y="342" x="287"/>
                  </a:lnTo>
                  <a:lnTo>
                    <a:pt y="315" x="325"/>
                  </a:lnTo>
                  <a:lnTo>
                    <a:pt y="289" x="364"/>
                  </a:lnTo>
                  <a:lnTo>
                    <a:pt y="263" x="404"/>
                  </a:lnTo>
                  <a:lnTo>
                    <a:pt y="238" x="446"/>
                  </a:lnTo>
                  <a:lnTo>
                    <a:pt y="215" x="489"/>
                  </a:lnTo>
                  <a:lnTo>
                    <a:pt y="192" x="536"/>
                  </a:lnTo>
                  <a:lnTo>
                    <a:pt y="172" x="583"/>
                  </a:lnTo>
                  <a:lnTo>
                    <a:pt y="152" x="632"/>
                  </a:lnTo>
                  <a:lnTo>
                    <a:pt y="132" x="683"/>
                  </a:lnTo>
                  <a:lnTo>
                    <a:pt y="114" x="735"/>
                  </a:lnTo>
                  <a:lnTo>
                    <a:pt y="99" x="788"/>
                  </a:lnTo>
                  <a:lnTo>
                    <a:pt y="83" x="843"/>
                  </a:lnTo>
                  <a:lnTo>
                    <a:pt y="70" x="899"/>
                  </a:lnTo>
                  <a:lnTo>
                    <a:pt y="58" x="955"/>
                  </a:lnTo>
                  <a:lnTo>
                    <a:pt y="47" x="1014"/>
                  </a:lnTo>
                  <a:lnTo>
                    <a:pt y="38" x="1074"/>
                  </a:lnTo>
                  <a:lnTo>
                    <a:pt y="31" x="1134"/>
                  </a:lnTo>
                  <a:lnTo>
                    <a:pt y="25" x="1196"/>
                  </a:lnTo>
                  <a:lnTo>
                    <a:pt y="21" x="1260"/>
                  </a:lnTo>
                  <a:lnTo>
                    <a:pt y="18" x="1323"/>
                  </a:lnTo>
                  <a:lnTo>
                    <a:pt y="0" x="1323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55" name="Shape 9355"/>
            <p:cNvSpPr/>
            <p:nvPr/>
          </p:nvSpPr>
          <p:spPr>
            <a:xfrm>
              <a:off y="3886200" x="1371600"/>
              <a:ext cy="457200" cx="457199"/>
            </a:xfrm>
            <a:custGeom>
              <a:pathLst>
                <a:path w="235" extrusionOk="0" h="219">
                  <a:moveTo>
                    <a:pt y="159" x="116"/>
                  </a:moveTo>
                  <a:lnTo>
                    <a:pt y="164" x="113"/>
                  </a:lnTo>
                  <a:lnTo>
                    <a:pt y="176" x="103"/>
                  </a:lnTo>
                  <a:lnTo>
                    <a:pt y="188" x="94"/>
                  </a:lnTo>
                  <a:lnTo>
                    <a:pt y="198" x="87"/>
                  </a:lnTo>
                  <a:lnTo>
                    <a:pt y="205" x="79"/>
                  </a:lnTo>
                  <a:lnTo>
                    <a:pt y="212" x="71"/>
                  </a:lnTo>
                  <a:lnTo>
                    <a:pt y="217" x="64"/>
                  </a:lnTo>
                  <a:lnTo>
                    <a:pt y="218" x="59"/>
                  </a:lnTo>
                  <a:lnTo>
                    <a:pt y="219" x="53"/>
                  </a:lnTo>
                  <a:lnTo>
                    <a:pt y="219" x="46"/>
                  </a:lnTo>
                  <a:lnTo>
                    <a:pt y="217" x="38"/>
                  </a:lnTo>
                  <a:lnTo>
                    <a:pt y="214" x="33"/>
                  </a:lnTo>
                  <a:lnTo>
                    <a:pt y="208" x="26"/>
                  </a:lnTo>
                  <a:lnTo>
                    <a:pt y="202" x="18"/>
                  </a:lnTo>
                  <a:lnTo>
                    <a:pt y="195" x="13"/>
                  </a:lnTo>
                  <a:lnTo>
                    <a:pt y="186" x="6"/>
                  </a:lnTo>
                  <a:lnTo>
                    <a:pt y="175" x="0"/>
                  </a:lnTo>
                  <a:lnTo>
                    <a:pt y="176" x="3"/>
                  </a:lnTo>
                  <a:lnTo>
                    <a:pt y="176" x="4"/>
                  </a:lnTo>
                  <a:lnTo>
                    <a:pt y="175" x="13"/>
                  </a:lnTo>
                  <a:lnTo>
                    <a:pt y="174" x="20"/>
                  </a:lnTo>
                  <a:lnTo>
                    <a:pt y="169" x="28"/>
                  </a:lnTo>
                  <a:lnTo>
                    <a:pt y="164" x="37"/>
                  </a:lnTo>
                  <a:lnTo>
                    <a:pt y="158" x="46"/>
                  </a:lnTo>
                  <a:lnTo>
                    <a:pt y="149" x="54"/>
                  </a:lnTo>
                  <a:lnTo>
                    <a:pt y="139" x="64"/>
                  </a:lnTo>
                  <a:lnTo>
                    <a:pt y="129" x="73"/>
                  </a:lnTo>
                  <a:lnTo>
                    <a:pt y="121" x="79"/>
                  </a:lnTo>
                  <a:lnTo>
                    <a:pt y="112" x="71"/>
                  </a:lnTo>
                  <a:lnTo>
                    <a:pt y="95" x="56"/>
                  </a:lnTo>
                  <a:lnTo>
                    <a:pt y="78" x="46"/>
                  </a:lnTo>
                  <a:lnTo>
                    <a:pt y="70" x="41"/>
                  </a:lnTo>
                  <a:lnTo>
                    <a:pt y="63" x="38"/>
                  </a:lnTo>
                  <a:lnTo>
                    <a:pt y="56" x="37"/>
                  </a:lnTo>
                  <a:lnTo>
                    <a:pt y="50" x="37"/>
                  </a:lnTo>
                  <a:lnTo>
                    <a:pt y="45" x="37"/>
                  </a:lnTo>
                  <a:lnTo>
                    <a:pt y="39" x="38"/>
                  </a:lnTo>
                  <a:lnTo>
                    <a:pt y="33" x="41"/>
                  </a:lnTo>
                  <a:lnTo>
                    <a:pt y="27" x="46"/>
                  </a:lnTo>
                  <a:lnTo>
                    <a:pt y="15" x="57"/>
                  </a:lnTo>
                  <a:lnTo>
                    <a:pt y="0" x="74"/>
                  </a:lnTo>
                  <a:lnTo>
                    <a:pt y="19" x="79"/>
                  </a:lnTo>
                  <a:lnTo>
                    <a:pt y="36" x="86"/>
                  </a:lnTo>
                  <a:lnTo>
                    <a:pt y="55" x="94"/>
                  </a:lnTo>
                  <a:lnTo>
                    <a:pt y="72" x="106"/>
                  </a:lnTo>
                  <a:lnTo>
                    <a:pt y="80" x="113"/>
                  </a:lnTo>
                  <a:lnTo>
                    <a:pt y="73" x="119"/>
                  </a:lnTo>
                  <a:lnTo>
                    <a:pt y="62" x="129"/>
                  </a:lnTo>
                  <a:lnTo>
                    <a:pt y="52" x="139"/>
                  </a:lnTo>
                  <a:lnTo>
                    <a:pt y="43" x="147"/>
                  </a:lnTo>
                  <a:lnTo>
                    <a:pt y="36" x="156"/>
                  </a:lnTo>
                  <a:lnTo>
                    <a:pt y="30" x="166"/>
                  </a:lnTo>
                  <a:lnTo>
                    <a:pt y="26" x="173"/>
                  </a:lnTo>
                  <a:lnTo>
                    <a:pt y="25" x="182"/>
                  </a:lnTo>
                  <a:lnTo>
                    <a:pt y="23" x="190"/>
                  </a:lnTo>
                  <a:lnTo>
                    <a:pt y="23" x="196"/>
                  </a:lnTo>
                  <a:lnTo>
                    <a:pt y="26" x="202"/>
                  </a:lnTo>
                  <a:lnTo>
                    <a:pt y="29" x="208"/>
                  </a:lnTo>
                  <a:lnTo>
                    <a:pt y="33" x="212"/>
                  </a:lnTo>
                  <a:lnTo>
                    <a:pt y="37" x="216"/>
                  </a:lnTo>
                  <a:lnTo>
                    <a:pt y="45" x="220"/>
                  </a:lnTo>
                  <a:lnTo>
                    <a:pt y="52" x="225"/>
                  </a:lnTo>
                  <a:lnTo>
                    <a:pt y="60" x="228"/>
                  </a:lnTo>
                  <a:lnTo>
                    <a:pt y="60" x="225"/>
                  </a:lnTo>
                  <a:lnTo>
                    <a:pt y="60" x="223"/>
                  </a:lnTo>
                  <a:lnTo>
                    <a:pt y="62" x="216"/>
                  </a:lnTo>
                  <a:lnTo>
                    <a:pt y="65" x="209"/>
                  </a:lnTo>
                  <a:lnTo>
                    <a:pt y="69" x="200"/>
                  </a:lnTo>
                  <a:lnTo>
                    <a:pt y="76" x="190"/>
                  </a:lnTo>
                  <a:lnTo>
                    <a:pt y="83" x="182"/>
                  </a:lnTo>
                  <a:lnTo>
                    <a:pt y="92" x="172"/>
                  </a:lnTo>
                  <a:lnTo>
                    <a:pt y="101" x="165"/>
                  </a:lnTo>
                  <a:lnTo>
                    <a:pt y="109" x="156"/>
                  </a:lnTo>
                  <a:lnTo>
                    <a:pt y="119" x="149"/>
                  </a:lnTo>
                  <a:lnTo>
                    <a:pt y="126" x="156"/>
                  </a:lnTo>
                  <a:lnTo>
                    <a:pt y="135" x="166"/>
                  </a:lnTo>
                  <a:lnTo>
                    <a:pt y="142" x="176"/>
                  </a:lnTo>
                  <a:lnTo>
                    <a:pt y="148" x="185"/>
                  </a:lnTo>
                  <a:lnTo>
                    <a:pt y="154" x="195"/>
                  </a:lnTo>
                  <a:lnTo>
                    <a:pt y="158" x="205"/>
                  </a:lnTo>
                  <a:lnTo>
                    <a:pt y="161" x="215"/>
                  </a:lnTo>
                  <a:lnTo>
                    <a:pt y="162" x="225"/>
                  </a:lnTo>
                  <a:lnTo>
                    <a:pt y="162" x="235"/>
                  </a:lnTo>
                  <a:lnTo>
                    <a:pt y="174" x="229"/>
                  </a:lnTo>
                  <a:lnTo>
                    <a:pt y="182" x="223"/>
                  </a:lnTo>
                  <a:lnTo>
                    <a:pt y="189" x="218"/>
                  </a:lnTo>
                  <a:lnTo>
                    <a:pt y="197" x="212"/>
                  </a:lnTo>
                  <a:lnTo>
                    <a:pt y="201" x="206"/>
                  </a:lnTo>
                  <a:lnTo>
                    <a:pt y="204" x="200"/>
                  </a:lnTo>
                  <a:lnTo>
                    <a:pt y="207" x="195"/>
                  </a:lnTo>
                  <a:lnTo>
                    <a:pt y="207" x="189"/>
                  </a:lnTo>
                  <a:lnTo>
                    <a:pt y="207" x="183"/>
                  </a:lnTo>
                  <a:lnTo>
                    <a:pt y="205" x="178"/>
                  </a:lnTo>
                  <a:lnTo>
                    <a:pt y="202" x="170"/>
                  </a:lnTo>
                  <a:lnTo>
                    <a:pt y="198" x="163"/>
                  </a:lnTo>
                  <a:lnTo>
                    <a:pt y="185" x="146"/>
                  </a:lnTo>
                  <a:lnTo>
                    <a:pt y="169" x="127"/>
                  </a:lnTo>
                  <a:lnTo>
                    <a:pt y="159" x="11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56" name="Shape 9356"/>
            <p:cNvSpPr/>
            <p:nvPr/>
          </p:nvSpPr>
          <p:spPr>
            <a:xfrm>
              <a:off y="2286000" x="3886200"/>
              <a:ext cy="436562" cx="3809999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l" rtl="0" lvl="0" marR="0" indent="0" marL="0">
                <a:lnSpc>
                  <a:spcPct val="9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…than manoeuvres</a:t>
              </a:r>
            </a:p>
            <a:p>
              <a:pPr algn="l" rtl="0" lvl="0" marR="0" indent="0" marL="0">
                <a:lnSpc>
                  <a:spcPct val="9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out of box here.</a:t>
              </a:r>
            </a:p>
          </p:txBody>
        </p:sp>
      </p:grpSp>
      <p:grpSp>
        <p:nvGrpSpPr>
          <p:cNvPr id="9357" name="Shape 9357"/>
          <p:cNvGrpSpPr/>
          <p:nvPr/>
        </p:nvGrpSpPr>
        <p:grpSpPr>
          <a:xfrm>
            <a:off y="2379661" x="241300"/>
            <a:ext cy="3332162" cx="8010524"/>
            <a:chOff y="2525711" x="315912"/>
            <a:chExt cy="4113213" cx="10490199"/>
          </a:xfrm>
        </p:grpSpPr>
        <p:sp>
          <p:nvSpPr>
            <p:cNvPr id="9358" name="Shape 9358"/>
            <p:cNvSpPr/>
            <p:nvPr/>
          </p:nvSpPr>
          <p:spPr>
            <a:xfrm>
              <a:off y="3906837" x="10213975"/>
              <a:ext cy="423861" cx="387350"/>
            </a:xfrm>
            <a:custGeom>
              <a:pathLst>
                <a:path w="244" extrusionOk="0" h="267">
                  <a:moveTo>
                    <a:pt y="267" x="0"/>
                  </a:moveTo>
                  <a:lnTo>
                    <a:pt y="134" x="244"/>
                  </a:lnTo>
                  <a:lnTo>
                    <a:pt y="0" x="0"/>
                  </a:lnTo>
                  <a:lnTo>
                    <a:pt y="267" x="0"/>
                  </a:lnTo>
                  <a:lnTo>
                    <a:pt y="134" x="244"/>
                  </a:lnTo>
                  <a:lnTo>
                    <a:pt y="267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59" name="Shape 9359"/>
            <p:cNvSpPr/>
            <p:nvPr/>
          </p:nvSpPr>
          <p:spPr>
            <a:xfrm>
              <a:off y="4078287" x="10101261"/>
              <a:ext cy="79375" cx="146050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60" name="Shape 9360"/>
            <p:cNvSpPr/>
            <p:nvPr/>
          </p:nvSpPr>
          <p:spPr>
            <a:xfrm>
              <a:off y="4078287" x="9882186"/>
              <a:ext cy="79375" cx="146050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61" name="Shape 9361"/>
            <p:cNvSpPr/>
            <p:nvPr/>
          </p:nvSpPr>
          <p:spPr>
            <a:xfrm>
              <a:off y="4078287" x="9659936"/>
              <a:ext cy="79375" cx="146050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62" name="Shape 9362"/>
            <p:cNvSpPr/>
            <p:nvPr/>
          </p:nvSpPr>
          <p:spPr>
            <a:xfrm>
              <a:off y="4078287" x="9439275"/>
              <a:ext cy="79375" cx="146050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63" name="Shape 9363"/>
            <p:cNvSpPr/>
            <p:nvPr/>
          </p:nvSpPr>
          <p:spPr>
            <a:xfrm>
              <a:off y="4078287" x="9220200"/>
              <a:ext cy="79375" cx="146050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64" name="Shape 9364"/>
            <p:cNvSpPr/>
            <p:nvPr/>
          </p:nvSpPr>
          <p:spPr>
            <a:xfrm>
              <a:off y="4078287" x="8999536"/>
              <a:ext cy="79375" cx="147636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65" name="Shape 9365"/>
            <p:cNvSpPr/>
            <p:nvPr/>
          </p:nvSpPr>
          <p:spPr>
            <a:xfrm>
              <a:off y="4078287" x="8780461"/>
              <a:ext cy="79375" cx="146050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66" name="Shape 9366"/>
            <p:cNvSpPr/>
            <p:nvPr/>
          </p:nvSpPr>
          <p:spPr>
            <a:xfrm>
              <a:off y="4078287" x="8559800"/>
              <a:ext cy="79375" cx="147636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67" name="Shape 9367"/>
            <p:cNvSpPr/>
            <p:nvPr/>
          </p:nvSpPr>
          <p:spPr>
            <a:xfrm>
              <a:off y="4078287" x="8340725"/>
              <a:ext cy="79375" cx="146050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68" name="Shape 9368"/>
            <p:cNvSpPr/>
            <p:nvPr/>
          </p:nvSpPr>
          <p:spPr>
            <a:xfrm>
              <a:off y="4078287" x="8120061"/>
              <a:ext cy="79375" cx="147636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69" name="Shape 9369"/>
            <p:cNvSpPr/>
            <p:nvPr/>
          </p:nvSpPr>
          <p:spPr>
            <a:xfrm>
              <a:off y="4078287" x="7900986"/>
              <a:ext cy="79375" cx="146050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70" name="Shape 9370"/>
            <p:cNvSpPr/>
            <p:nvPr/>
          </p:nvSpPr>
          <p:spPr>
            <a:xfrm>
              <a:off y="4078287" x="7680325"/>
              <a:ext cy="79375" cx="147636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71" name="Shape 9371"/>
            <p:cNvSpPr/>
            <p:nvPr/>
          </p:nvSpPr>
          <p:spPr>
            <a:xfrm>
              <a:off y="4078287" x="7461250"/>
              <a:ext cy="79375" cx="146050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72" name="Shape 9372"/>
            <p:cNvSpPr/>
            <p:nvPr/>
          </p:nvSpPr>
          <p:spPr>
            <a:xfrm>
              <a:off y="4078287" x="7240586"/>
              <a:ext cy="79375" cx="147636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73" name="Shape 9373"/>
            <p:cNvSpPr/>
            <p:nvPr/>
          </p:nvSpPr>
          <p:spPr>
            <a:xfrm>
              <a:off y="4078287" x="7018336"/>
              <a:ext cy="79375" cx="147636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74" name="Shape 9374"/>
            <p:cNvSpPr/>
            <p:nvPr/>
          </p:nvSpPr>
          <p:spPr>
            <a:xfrm>
              <a:off y="4078287" x="6799261"/>
              <a:ext cy="79375" cx="146050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75" name="Shape 9375"/>
            <p:cNvSpPr/>
            <p:nvPr/>
          </p:nvSpPr>
          <p:spPr>
            <a:xfrm>
              <a:off y="4078287" x="6578600"/>
              <a:ext cy="79375" cx="147636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76" name="Shape 9376"/>
            <p:cNvSpPr/>
            <p:nvPr/>
          </p:nvSpPr>
          <p:spPr>
            <a:xfrm>
              <a:off y="4078287" x="6359525"/>
              <a:ext cy="79375" cx="146050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77" name="Shape 9377"/>
            <p:cNvSpPr/>
            <p:nvPr/>
          </p:nvSpPr>
          <p:spPr>
            <a:xfrm>
              <a:off y="4078287" x="6140450"/>
              <a:ext cy="79375" cx="146050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78" name="Shape 9378"/>
            <p:cNvSpPr/>
            <p:nvPr/>
          </p:nvSpPr>
          <p:spPr>
            <a:xfrm>
              <a:off y="4078287" x="5919787"/>
              <a:ext cy="79375" cx="146050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79" name="Shape 9379"/>
            <p:cNvSpPr/>
            <p:nvPr/>
          </p:nvSpPr>
          <p:spPr>
            <a:xfrm>
              <a:off y="4078287" x="5700712"/>
              <a:ext cy="79375" cx="146050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80" name="Shape 9380"/>
            <p:cNvSpPr/>
            <p:nvPr/>
          </p:nvSpPr>
          <p:spPr>
            <a:xfrm>
              <a:off y="4078287" x="5480050"/>
              <a:ext cy="79375" cx="146050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81" name="Shape 9381"/>
            <p:cNvSpPr/>
            <p:nvPr/>
          </p:nvSpPr>
          <p:spPr>
            <a:xfrm>
              <a:off y="4078287" x="5260975"/>
              <a:ext cy="79375" cx="146050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82" name="Shape 9382"/>
            <p:cNvSpPr/>
            <p:nvPr/>
          </p:nvSpPr>
          <p:spPr>
            <a:xfrm>
              <a:off y="4078287" x="5040312"/>
              <a:ext cy="79375" cx="146050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83" name="Shape 9383"/>
            <p:cNvSpPr/>
            <p:nvPr/>
          </p:nvSpPr>
          <p:spPr>
            <a:xfrm>
              <a:off y="4078287" x="4821237"/>
              <a:ext cy="79375" cx="146050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84" name="Shape 9384"/>
            <p:cNvSpPr/>
            <p:nvPr/>
          </p:nvSpPr>
          <p:spPr>
            <a:xfrm>
              <a:off y="4078287" x="4598987"/>
              <a:ext cy="79375" cx="147636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85" name="Shape 9385"/>
            <p:cNvSpPr/>
            <p:nvPr/>
          </p:nvSpPr>
          <p:spPr>
            <a:xfrm>
              <a:off y="4078287" x="4378325"/>
              <a:ext cy="79375" cx="147636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86" name="Shape 9386"/>
            <p:cNvSpPr/>
            <p:nvPr/>
          </p:nvSpPr>
          <p:spPr>
            <a:xfrm>
              <a:off y="4078287" x="4159250"/>
              <a:ext cy="79375" cx="146050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87" name="Shape 9387"/>
            <p:cNvSpPr/>
            <p:nvPr/>
          </p:nvSpPr>
          <p:spPr>
            <a:xfrm>
              <a:off y="4078287" x="3938587"/>
              <a:ext cy="79375" cx="147636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88" name="Shape 9388"/>
            <p:cNvSpPr/>
            <p:nvPr/>
          </p:nvSpPr>
          <p:spPr>
            <a:xfrm>
              <a:off y="4078287" x="3719512"/>
              <a:ext cy="79375" cx="146050"/>
            </a:xfrm>
            <a:prstGeom prst="rect">
              <a:avLst/>
            </a:pr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89" name="Shape 9389"/>
            <p:cNvSpPr/>
            <p:nvPr/>
          </p:nvSpPr>
          <p:spPr>
            <a:xfrm>
              <a:off y="3906837" x="3311525"/>
              <a:ext cy="423861" cx="384175"/>
            </a:xfrm>
            <a:custGeom>
              <a:pathLst>
                <a:path w="242" extrusionOk="0" h="267">
                  <a:moveTo>
                    <a:pt y="267" x="242"/>
                  </a:moveTo>
                  <a:lnTo>
                    <a:pt y="134" x="0"/>
                  </a:lnTo>
                  <a:lnTo>
                    <a:pt y="0" x="242"/>
                  </a:lnTo>
                  <a:lnTo>
                    <a:pt y="267" x="242"/>
                  </a:lnTo>
                  <a:lnTo>
                    <a:pt y="134" x="0"/>
                  </a:lnTo>
                  <a:lnTo>
                    <a:pt y="267" x="24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90" name="Shape 9390"/>
            <p:cNvSpPr/>
            <p:nvPr/>
          </p:nvSpPr>
          <p:spPr>
            <a:xfrm>
              <a:off y="5929312" x="5422900"/>
              <a:ext cy="265111" cx="3217861"/>
            </a:xfrm>
            <a:prstGeom prst="rect">
              <a:avLst/>
            </a:pr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91" name="Shape 9391"/>
            <p:cNvSpPr/>
            <p:nvPr/>
          </p:nvSpPr>
          <p:spPr>
            <a:xfrm>
              <a:off y="4171950" x="10582275"/>
              <a:ext cy="92075" cx="130175"/>
            </a:xfrm>
            <a:custGeom>
              <a:pathLst>
                <a:path w="82" extrusionOk="0" h="58">
                  <a:moveTo>
                    <a:pt y="58" x="9"/>
                  </a:moveTo>
                  <a:lnTo>
                    <a:pt y="43" x="0"/>
                  </a:lnTo>
                  <a:lnTo>
                    <a:pt y="0" x="74"/>
                  </a:lnTo>
                  <a:lnTo>
                    <a:pt y="16" x="82"/>
                  </a:lnTo>
                  <a:lnTo>
                    <a:pt y="58" x="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92" name="Shape 9392"/>
            <p:cNvSpPr/>
            <p:nvPr/>
          </p:nvSpPr>
          <p:spPr>
            <a:xfrm>
              <a:off y="4281487" x="10394950"/>
              <a:ext cy="92075" cx="130175"/>
            </a:xfrm>
            <a:custGeom>
              <a:pathLst>
                <a:path w="82" extrusionOk="0" h="58">
                  <a:moveTo>
                    <a:pt y="58" x="8"/>
                  </a:moveTo>
                  <a:lnTo>
                    <a:pt y="44" x="0"/>
                  </a:lnTo>
                  <a:lnTo>
                    <a:pt y="0" x="73"/>
                  </a:lnTo>
                  <a:lnTo>
                    <a:pt y="15" x="82"/>
                  </a:lnTo>
                  <a:lnTo>
                    <a:pt y="58" x="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93" name="Shape 9393"/>
            <p:cNvSpPr/>
            <p:nvPr/>
          </p:nvSpPr>
          <p:spPr>
            <a:xfrm>
              <a:off y="4389437" x="10209211"/>
              <a:ext cy="92075" cx="130175"/>
            </a:xfrm>
            <a:custGeom>
              <a:pathLst>
                <a:path w="82" extrusionOk="0" h="58">
                  <a:moveTo>
                    <a:pt y="58" x="7"/>
                  </a:moveTo>
                  <a:lnTo>
                    <a:pt y="43" x="0"/>
                  </a:lnTo>
                  <a:lnTo>
                    <a:pt y="0" x="73"/>
                  </a:lnTo>
                  <a:lnTo>
                    <a:pt y="16" x="82"/>
                  </a:lnTo>
                  <a:lnTo>
                    <a:pt y="58" x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94" name="Shape 9394"/>
            <p:cNvSpPr/>
            <p:nvPr/>
          </p:nvSpPr>
          <p:spPr>
            <a:xfrm>
              <a:off y="4498975" x="10021886"/>
              <a:ext cy="92075" cx="130175"/>
            </a:xfrm>
            <a:custGeom>
              <a:pathLst>
                <a:path w="82" extrusionOk="0" h="58">
                  <a:moveTo>
                    <a:pt y="58" x="8"/>
                  </a:moveTo>
                  <a:lnTo>
                    <a:pt y="44" x="0"/>
                  </a:lnTo>
                  <a:lnTo>
                    <a:pt y="0" x="73"/>
                  </a:lnTo>
                  <a:lnTo>
                    <a:pt y="15" x="82"/>
                  </a:lnTo>
                  <a:lnTo>
                    <a:pt y="58" x="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95" name="Shape 9395"/>
            <p:cNvSpPr/>
            <p:nvPr/>
          </p:nvSpPr>
          <p:spPr>
            <a:xfrm>
              <a:off y="4606925" x="9832975"/>
              <a:ext cy="92075" cx="131762"/>
            </a:xfrm>
            <a:custGeom>
              <a:pathLst>
                <a:path w="83" extrusionOk="0" h="58">
                  <a:moveTo>
                    <a:pt y="58" x="9"/>
                  </a:moveTo>
                  <a:lnTo>
                    <a:pt y="44" x="0"/>
                  </a:lnTo>
                  <a:lnTo>
                    <a:pt y="0" x="74"/>
                  </a:lnTo>
                  <a:lnTo>
                    <a:pt y="16" x="83"/>
                  </a:lnTo>
                  <a:lnTo>
                    <a:pt y="58" x="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96" name="Shape 9396"/>
            <p:cNvSpPr/>
            <p:nvPr/>
          </p:nvSpPr>
          <p:spPr>
            <a:xfrm>
              <a:off y="4716462" x="9645650"/>
              <a:ext cy="92075" cx="130175"/>
            </a:xfrm>
            <a:custGeom>
              <a:pathLst>
                <a:path w="82" extrusionOk="0" h="58">
                  <a:moveTo>
                    <a:pt y="58" x="9"/>
                  </a:moveTo>
                  <a:lnTo>
                    <a:pt y="44" x="0"/>
                  </a:lnTo>
                  <a:lnTo>
                    <a:pt y="0" x="74"/>
                  </a:lnTo>
                  <a:lnTo>
                    <a:pt y="15" x="82"/>
                  </a:lnTo>
                  <a:lnTo>
                    <a:pt y="58" x="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97" name="Shape 9397"/>
            <p:cNvSpPr/>
            <p:nvPr/>
          </p:nvSpPr>
          <p:spPr>
            <a:xfrm>
              <a:off y="4824412" x="9459911"/>
              <a:ext cy="92075" cx="130175"/>
            </a:xfrm>
            <a:custGeom>
              <a:pathLst>
                <a:path w="82" extrusionOk="0" h="58">
                  <a:moveTo>
                    <a:pt y="58" x="7"/>
                  </a:moveTo>
                  <a:lnTo>
                    <a:pt y="44" x="0"/>
                  </a:lnTo>
                  <a:lnTo>
                    <a:pt y="0" x="74"/>
                  </a:lnTo>
                  <a:lnTo>
                    <a:pt y="16" x="82"/>
                  </a:lnTo>
                  <a:lnTo>
                    <a:pt y="58" x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98" name="Shape 9398"/>
            <p:cNvSpPr/>
            <p:nvPr/>
          </p:nvSpPr>
          <p:spPr>
            <a:xfrm>
              <a:off y="4935537" x="9272586"/>
              <a:ext cy="90486" cx="130175"/>
            </a:xfrm>
            <a:custGeom>
              <a:pathLst>
                <a:path w="82" extrusionOk="0" h="57">
                  <a:moveTo>
                    <a:pt y="57" x="9"/>
                  </a:moveTo>
                  <a:lnTo>
                    <a:pt y="43" x="0"/>
                  </a:lnTo>
                  <a:lnTo>
                    <a:pt y="0" x="73"/>
                  </a:lnTo>
                  <a:lnTo>
                    <a:pt y="14" x="82"/>
                  </a:lnTo>
                  <a:lnTo>
                    <a:pt y="57" x="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399" name="Shape 9399"/>
            <p:cNvSpPr/>
            <p:nvPr/>
          </p:nvSpPr>
          <p:spPr>
            <a:xfrm>
              <a:off y="5041900" x="9085261"/>
              <a:ext cy="92075" cx="130175"/>
            </a:xfrm>
            <a:custGeom>
              <a:pathLst>
                <a:path w="82" extrusionOk="0" h="58">
                  <a:moveTo>
                    <a:pt y="58" x="8"/>
                  </a:moveTo>
                  <a:lnTo>
                    <a:pt y="44" x="0"/>
                  </a:lnTo>
                  <a:lnTo>
                    <a:pt y="0" x="73"/>
                  </a:lnTo>
                  <a:lnTo>
                    <a:pt y="16" x="82"/>
                  </a:lnTo>
                  <a:lnTo>
                    <a:pt y="58" x="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00" name="Shape 9400"/>
            <p:cNvSpPr/>
            <p:nvPr/>
          </p:nvSpPr>
          <p:spPr>
            <a:xfrm>
              <a:off y="5153025" x="8896350"/>
              <a:ext cy="90486" cx="131762"/>
            </a:xfrm>
            <a:custGeom>
              <a:pathLst>
                <a:path w="83" extrusionOk="0" h="57">
                  <a:moveTo>
                    <a:pt y="57" x="9"/>
                  </a:moveTo>
                  <a:lnTo>
                    <a:pt y="43" x="0"/>
                  </a:lnTo>
                  <a:lnTo>
                    <a:pt y="0" x="74"/>
                  </a:lnTo>
                  <a:lnTo>
                    <a:pt y="14" x="83"/>
                  </a:lnTo>
                  <a:lnTo>
                    <a:pt y="57" x="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01" name="Shape 9401"/>
            <p:cNvSpPr/>
            <p:nvPr/>
          </p:nvSpPr>
          <p:spPr>
            <a:xfrm>
              <a:off y="5259387" x="8710611"/>
              <a:ext cy="92075" cx="131762"/>
            </a:xfrm>
            <a:custGeom>
              <a:pathLst>
                <a:path w="83" extrusionOk="0" h="58">
                  <a:moveTo>
                    <a:pt y="58" x="8"/>
                  </a:moveTo>
                  <a:lnTo>
                    <a:pt y="44" x="0"/>
                  </a:lnTo>
                  <a:lnTo>
                    <a:pt y="0" x="74"/>
                  </a:lnTo>
                  <a:lnTo>
                    <a:pt y="16" x="83"/>
                  </a:lnTo>
                  <a:lnTo>
                    <a:pt y="58" x="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02" name="Shape 9402"/>
            <p:cNvSpPr/>
            <p:nvPr/>
          </p:nvSpPr>
          <p:spPr>
            <a:xfrm>
              <a:off y="5370512" x="8523286"/>
              <a:ext cy="90486" cx="130175"/>
            </a:xfrm>
            <a:custGeom>
              <a:pathLst>
                <a:path w="82" extrusionOk="0" h="57">
                  <a:moveTo>
                    <a:pt y="57" x="9"/>
                  </a:moveTo>
                  <a:lnTo>
                    <a:pt y="43" x="0"/>
                  </a:lnTo>
                  <a:lnTo>
                    <a:pt y="0" x="74"/>
                  </a:lnTo>
                  <a:lnTo>
                    <a:pt y="14" x="82"/>
                  </a:lnTo>
                  <a:lnTo>
                    <a:pt y="57" x="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03" name="Shape 9403"/>
            <p:cNvSpPr/>
            <p:nvPr/>
          </p:nvSpPr>
          <p:spPr>
            <a:xfrm>
              <a:off y="5480050" x="8335961"/>
              <a:ext cy="88900" cx="130175"/>
            </a:xfrm>
            <a:custGeom>
              <a:pathLst>
                <a:path w="82" extrusionOk="0" h="56">
                  <a:moveTo>
                    <a:pt y="56" x="9"/>
                  </a:moveTo>
                  <a:lnTo>
                    <a:pt y="42" x="0"/>
                  </a:lnTo>
                  <a:lnTo>
                    <a:pt y="0" x="73"/>
                  </a:lnTo>
                  <a:lnTo>
                    <a:pt y="14" x="82"/>
                  </a:lnTo>
                  <a:lnTo>
                    <a:pt y="56" x="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04" name="Shape 9404"/>
            <p:cNvSpPr/>
            <p:nvPr/>
          </p:nvSpPr>
          <p:spPr>
            <a:xfrm>
              <a:off y="5588000" x="8148636"/>
              <a:ext cy="90486" cx="130175"/>
            </a:xfrm>
            <a:custGeom>
              <a:pathLst>
                <a:path w="82" extrusionOk="0" h="57">
                  <a:moveTo>
                    <a:pt y="57" x="8"/>
                  </a:moveTo>
                  <a:lnTo>
                    <a:pt y="43" x="0"/>
                  </a:lnTo>
                  <a:lnTo>
                    <a:pt y="0" x="73"/>
                  </a:lnTo>
                  <a:lnTo>
                    <a:pt y="14" x="82"/>
                  </a:lnTo>
                  <a:lnTo>
                    <a:pt y="57" x="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05" name="Shape 9405"/>
            <p:cNvSpPr/>
            <p:nvPr/>
          </p:nvSpPr>
          <p:spPr>
            <a:xfrm>
              <a:off y="5697537" x="7962900"/>
              <a:ext cy="88900" cx="130175"/>
            </a:xfrm>
            <a:custGeom>
              <a:pathLst>
                <a:path w="82" extrusionOk="0" h="56">
                  <a:moveTo>
                    <a:pt y="56" x="7"/>
                  </a:moveTo>
                  <a:lnTo>
                    <a:pt y="42" x="0"/>
                  </a:lnTo>
                  <a:lnTo>
                    <a:pt y="0" x="73"/>
                  </a:lnTo>
                  <a:lnTo>
                    <a:pt y="14" x="82"/>
                  </a:lnTo>
                  <a:lnTo>
                    <a:pt y="56" x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06" name="Shape 9406"/>
            <p:cNvSpPr/>
            <p:nvPr/>
          </p:nvSpPr>
          <p:spPr>
            <a:xfrm>
              <a:off y="5805487" x="7773986"/>
              <a:ext cy="90486" cx="131762"/>
            </a:xfrm>
            <a:custGeom>
              <a:pathLst>
                <a:path w="83" extrusionOk="0" h="57">
                  <a:moveTo>
                    <a:pt y="57" x="9"/>
                  </a:moveTo>
                  <a:lnTo>
                    <a:pt y="43" x="0"/>
                  </a:lnTo>
                  <a:lnTo>
                    <a:pt y="0" x="74"/>
                  </a:lnTo>
                  <a:lnTo>
                    <a:pt y="14" x="83"/>
                  </a:lnTo>
                  <a:lnTo>
                    <a:pt y="57" x="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07" name="Shape 9407"/>
            <p:cNvSpPr/>
            <p:nvPr/>
          </p:nvSpPr>
          <p:spPr>
            <a:xfrm>
              <a:off y="5915025" x="7586661"/>
              <a:ext cy="88900" cx="130175"/>
            </a:xfrm>
            <a:custGeom>
              <a:pathLst>
                <a:path w="82" extrusionOk="0" h="56">
                  <a:moveTo>
                    <a:pt y="56" x="9"/>
                  </a:moveTo>
                  <a:lnTo>
                    <a:pt y="42" x="0"/>
                  </a:lnTo>
                  <a:lnTo>
                    <a:pt y="0" x="74"/>
                  </a:lnTo>
                  <a:lnTo>
                    <a:pt y="14" x="82"/>
                  </a:lnTo>
                  <a:lnTo>
                    <a:pt y="56" x="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08" name="Shape 9408"/>
            <p:cNvSpPr/>
            <p:nvPr/>
          </p:nvSpPr>
          <p:spPr>
            <a:xfrm>
              <a:off y="6022975" x="7399336"/>
              <a:ext cy="90486" cx="130175"/>
            </a:xfrm>
            <a:custGeom>
              <a:pathLst>
                <a:path w="82" extrusionOk="0" h="57">
                  <a:moveTo>
                    <a:pt y="57" x="9"/>
                  </a:moveTo>
                  <a:lnTo>
                    <a:pt y="43" x="0"/>
                  </a:lnTo>
                  <a:lnTo>
                    <a:pt y="0" x="73"/>
                  </a:lnTo>
                  <a:lnTo>
                    <a:pt y="14" x="82"/>
                  </a:lnTo>
                  <a:lnTo>
                    <a:pt y="57" x="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09" name="Shape 9409"/>
            <p:cNvSpPr/>
            <p:nvPr/>
          </p:nvSpPr>
          <p:spPr>
            <a:xfrm>
              <a:off y="6132512" x="7213600"/>
              <a:ext cy="88900" cx="130175"/>
            </a:xfrm>
            <a:custGeom>
              <a:pathLst>
                <a:path w="82" extrusionOk="0" h="56">
                  <a:moveTo>
                    <a:pt y="56" x="9"/>
                  </a:moveTo>
                  <a:lnTo>
                    <a:pt y="42" x="0"/>
                  </a:lnTo>
                  <a:lnTo>
                    <a:pt y="0" x="74"/>
                  </a:lnTo>
                  <a:lnTo>
                    <a:pt y="14" x="82"/>
                  </a:lnTo>
                  <a:lnTo>
                    <a:pt y="56" x="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10" name="Shape 9410"/>
            <p:cNvSpPr/>
            <p:nvPr/>
          </p:nvSpPr>
          <p:spPr>
            <a:xfrm>
              <a:off y="6240462" x="7031036"/>
              <a:ext cy="93661" cx="125412"/>
            </a:xfrm>
            <a:custGeom>
              <a:pathLst>
                <a:path w="79" extrusionOk="0" h="59">
                  <a:moveTo>
                    <a:pt y="56" x="0"/>
                  </a:moveTo>
                  <a:lnTo>
                    <a:pt y="56" x="8"/>
                  </a:lnTo>
                  <a:lnTo>
                    <a:pt y="14" x="79"/>
                  </a:lnTo>
                  <a:lnTo>
                    <a:pt y="0" x="70"/>
                  </a:lnTo>
                  <a:lnTo>
                    <a:pt y="42" x="0"/>
                  </a:lnTo>
                  <a:lnTo>
                    <a:pt y="56" x="0"/>
                  </a:lnTo>
                  <a:lnTo>
                    <a:pt y="56" x="0"/>
                  </a:lnTo>
                  <a:lnTo>
                    <a:pt y="59" x="4"/>
                  </a:lnTo>
                  <a:lnTo>
                    <a:pt y="56" x="8"/>
                  </a:lnTo>
                  <a:lnTo>
                    <a:pt y="56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11" name="Shape 9411"/>
            <p:cNvSpPr/>
            <p:nvPr/>
          </p:nvSpPr>
          <p:spPr>
            <a:xfrm>
              <a:off y="6303962" x="7026275"/>
              <a:ext cy="25400" cx="15875"/>
            </a:xfrm>
            <a:custGeom>
              <a:pathLst>
                <a:path w="10" extrusionOk="0" h="16">
                  <a:moveTo>
                    <a:pt y="15" x="0"/>
                  </a:moveTo>
                  <a:lnTo>
                    <a:pt y="0" x="8"/>
                  </a:lnTo>
                  <a:lnTo>
                    <a:pt y="2" x="10"/>
                  </a:lnTo>
                  <a:lnTo>
                    <a:pt y="16" x="3"/>
                  </a:lnTo>
                  <a:lnTo>
                    <a:pt y="15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12" name="Shape 9412"/>
            <p:cNvSpPr/>
            <p:nvPr/>
          </p:nvSpPr>
          <p:spPr>
            <a:xfrm>
              <a:off y="6196012" x="6837361"/>
              <a:ext cy="92075" cx="131762"/>
            </a:xfrm>
            <a:custGeom>
              <a:pathLst>
                <a:path w="83" extrusionOk="0" h="58">
                  <a:moveTo>
                    <a:pt y="16" x="0"/>
                  </a:moveTo>
                  <a:lnTo>
                    <a:pt y="0" x="8"/>
                  </a:lnTo>
                  <a:lnTo>
                    <a:pt y="42" x="83"/>
                  </a:lnTo>
                  <a:lnTo>
                    <a:pt y="58" x="74"/>
                  </a:lnTo>
                  <a:lnTo>
                    <a:pt y="16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13" name="Shape 9413"/>
            <p:cNvSpPr/>
            <p:nvPr/>
          </p:nvSpPr>
          <p:spPr>
            <a:xfrm>
              <a:off y="6091237" x="6648450"/>
              <a:ext cy="88900" cx="130175"/>
            </a:xfrm>
            <a:custGeom>
              <a:pathLst>
                <a:path w="82" extrusionOk="0" h="56">
                  <a:moveTo>
                    <a:pt y="14" x="0"/>
                  </a:moveTo>
                  <a:lnTo>
                    <a:pt y="0" x="8"/>
                  </a:lnTo>
                  <a:lnTo>
                    <a:pt y="42" x="82"/>
                  </a:lnTo>
                  <a:lnTo>
                    <a:pt y="56" x="75"/>
                  </a:lnTo>
                  <a:lnTo>
                    <a:pt y="14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14" name="Shape 9414"/>
            <p:cNvSpPr/>
            <p:nvPr/>
          </p:nvSpPr>
          <p:spPr>
            <a:xfrm>
              <a:off y="5986462" x="6459537"/>
              <a:ext cy="88900" cx="131762"/>
            </a:xfrm>
            <a:custGeom>
              <a:pathLst>
                <a:path w="83" extrusionOk="0" h="56">
                  <a:moveTo>
                    <a:pt y="14" x="0"/>
                  </a:moveTo>
                  <a:lnTo>
                    <a:pt y="0" x="9"/>
                  </a:lnTo>
                  <a:lnTo>
                    <a:pt y="41" x="83"/>
                  </a:lnTo>
                  <a:lnTo>
                    <a:pt y="56" x="74"/>
                  </a:lnTo>
                  <a:lnTo>
                    <a:pt y="14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15" name="Shape 9415"/>
            <p:cNvSpPr/>
            <p:nvPr/>
          </p:nvSpPr>
          <p:spPr>
            <a:xfrm>
              <a:off y="5878512" x="6270625"/>
              <a:ext cy="88900" cx="131762"/>
            </a:xfrm>
            <a:custGeom>
              <a:pathLst>
                <a:path w="83" extrusionOk="0" h="56">
                  <a:moveTo>
                    <a:pt y="14" x="0"/>
                  </a:moveTo>
                  <a:lnTo>
                    <a:pt y="0" x="8"/>
                  </a:lnTo>
                  <a:lnTo>
                    <a:pt y="42" x="83"/>
                  </a:lnTo>
                  <a:lnTo>
                    <a:pt y="56" x="75"/>
                  </a:lnTo>
                  <a:lnTo>
                    <a:pt y="14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16" name="Shape 9416"/>
            <p:cNvSpPr/>
            <p:nvPr/>
          </p:nvSpPr>
          <p:spPr>
            <a:xfrm>
              <a:off y="5772150" x="6081712"/>
              <a:ext cy="90486" cx="131762"/>
            </a:xfrm>
            <a:custGeom>
              <a:pathLst>
                <a:path w="83" extrusionOk="0" h="57">
                  <a:moveTo>
                    <a:pt y="15" x="0"/>
                  </a:moveTo>
                  <a:lnTo>
                    <a:pt y="0" x="9"/>
                  </a:lnTo>
                  <a:lnTo>
                    <a:pt y="42" x="83"/>
                  </a:lnTo>
                  <a:lnTo>
                    <a:pt y="57" x="74"/>
                  </a:lnTo>
                  <a:lnTo>
                    <a:pt y="15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17" name="Shape 9417"/>
            <p:cNvSpPr/>
            <p:nvPr/>
          </p:nvSpPr>
          <p:spPr>
            <a:xfrm>
              <a:off y="5665787" x="5894387"/>
              <a:ext cy="90486" cx="130175"/>
            </a:xfrm>
            <a:custGeom>
              <a:pathLst>
                <a:path w="82" extrusionOk="0" h="57">
                  <a:moveTo>
                    <a:pt y="16" x="0"/>
                  </a:moveTo>
                  <a:lnTo>
                    <a:pt y="0" x="7"/>
                  </a:lnTo>
                  <a:lnTo>
                    <a:pt y="42" x="82"/>
                  </a:lnTo>
                  <a:lnTo>
                    <a:pt y="57" x="74"/>
                  </a:lnTo>
                  <a:lnTo>
                    <a:pt y="16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18" name="Shape 9418"/>
            <p:cNvSpPr/>
            <p:nvPr/>
          </p:nvSpPr>
          <p:spPr>
            <a:xfrm>
              <a:off y="5559425" x="5703887"/>
              <a:ext cy="90486" cx="131762"/>
            </a:xfrm>
            <a:custGeom>
              <a:pathLst>
                <a:path w="83" extrusionOk="0" h="57">
                  <a:moveTo>
                    <a:pt y="15" x="0"/>
                  </a:moveTo>
                  <a:lnTo>
                    <a:pt y="0" x="9"/>
                  </a:lnTo>
                  <a:lnTo>
                    <a:pt y="42" x="83"/>
                  </a:lnTo>
                  <a:lnTo>
                    <a:pt y="57" x="75"/>
                  </a:lnTo>
                  <a:lnTo>
                    <a:pt y="15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19" name="Shape 9419"/>
            <p:cNvSpPr/>
            <p:nvPr/>
          </p:nvSpPr>
          <p:spPr>
            <a:xfrm>
              <a:off y="5454650" x="5516562"/>
              <a:ext cy="88900" cx="130175"/>
            </a:xfrm>
            <a:custGeom>
              <a:pathLst>
                <a:path w="82" extrusionOk="0" h="56">
                  <a:moveTo>
                    <a:pt y="14" x="0"/>
                  </a:moveTo>
                  <a:lnTo>
                    <a:pt y="0" x="9"/>
                  </a:lnTo>
                  <a:lnTo>
                    <a:pt y="42" x="82"/>
                  </a:lnTo>
                  <a:lnTo>
                    <a:pt y="56" x="74"/>
                  </a:lnTo>
                  <a:lnTo>
                    <a:pt y="14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20" name="Shape 9420"/>
            <p:cNvSpPr/>
            <p:nvPr/>
          </p:nvSpPr>
          <p:spPr>
            <a:xfrm>
              <a:off y="5346700" x="5326062"/>
              <a:ext cy="92075" cx="133350"/>
            </a:xfrm>
            <a:custGeom>
              <a:pathLst>
                <a:path w="84" extrusionOk="0" h="58">
                  <a:moveTo>
                    <a:pt y="16" x="0"/>
                  </a:moveTo>
                  <a:lnTo>
                    <a:pt y="0" x="9"/>
                  </a:lnTo>
                  <a:lnTo>
                    <a:pt y="42" x="84"/>
                  </a:lnTo>
                  <a:lnTo>
                    <a:pt y="58" x="75"/>
                  </a:lnTo>
                  <a:lnTo>
                    <a:pt y="16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21" name="Shape 9421"/>
            <p:cNvSpPr/>
            <p:nvPr/>
          </p:nvSpPr>
          <p:spPr>
            <a:xfrm>
              <a:off y="5241925" x="5138737"/>
              <a:ext cy="88900" cx="130175"/>
            </a:xfrm>
            <a:custGeom>
              <a:pathLst>
                <a:path w="82" extrusionOk="0" h="56">
                  <a:moveTo>
                    <a:pt y="14" x="0"/>
                  </a:moveTo>
                  <a:lnTo>
                    <a:pt y="0" x="9"/>
                  </a:lnTo>
                  <a:lnTo>
                    <a:pt y="42" x="82"/>
                  </a:lnTo>
                  <a:lnTo>
                    <a:pt y="56" x="74"/>
                  </a:lnTo>
                  <a:lnTo>
                    <a:pt y="14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22" name="Shape 9422"/>
            <p:cNvSpPr/>
            <p:nvPr/>
          </p:nvSpPr>
          <p:spPr>
            <a:xfrm>
              <a:off y="5135562" x="4951412"/>
              <a:ext cy="90486" cx="130175"/>
            </a:xfrm>
            <a:custGeom>
              <a:pathLst>
                <a:path w="82" extrusionOk="0" h="57">
                  <a:moveTo>
                    <a:pt y="15" x="0"/>
                  </a:moveTo>
                  <a:lnTo>
                    <a:pt y="0" x="7"/>
                  </a:lnTo>
                  <a:lnTo>
                    <a:pt y="42" x="82"/>
                  </a:lnTo>
                  <a:lnTo>
                    <a:pt y="57" x="73"/>
                  </a:lnTo>
                  <a:lnTo>
                    <a:pt y="15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23" name="Shape 9423"/>
            <p:cNvSpPr/>
            <p:nvPr/>
          </p:nvSpPr>
          <p:spPr>
            <a:xfrm>
              <a:off y="5029200" x="4760912"/>
              <a:ext cy="88900" cx="130175"/>
            </a:xfrm>
            <a:custGeom>
              <a:pathLst>
                <a:path w="82" extrusionOk="0" h="56">
                  <a:moveTo>
                    <a:pt y="14" x="0"/>
                  </a:moveTo>
                  <a:lnTo>
                    <a:pt y="0" x="9"/>
                  </a:lnTo>
                  <a:lnTo>
                    <a:pt y="41" x="82"/>
                  </a:lnTo>
                  <a:lnTo>
                    <a:pt y="56" x="75"/>
                  </a:lnTo>
                  <a:lnTo>
                    <a:pt y="14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24" name="Shape 9424"/>
            <p:cNvSpPr/>
            <p:nvPr/>
          </p:nvSpPr>
          <p:spPr>
            <a:xfrm>
              <a:off y="4922837" x="4573587"/>
              <a:ext cy="90486" cx="130175"/>
            </a:xfrm>
            <a:custGeom>
              <a:pathLst>
                <a:path w="82" extrusionOk="0" h="57">
                  <a:moveTo>
                    <a:pt y="15" x="0"/>
                  </a:moveTo>
                  <a:lnTo>
                    <a:pt y="0" x="8"/>
                  </a:lnTo>
                  <a:lnTo>
                    <a:pt y="42" x="82"/>
                  </a:lnTo>
                  <a:lnTo>
                    <a:pt y="57" x="73"/>
                  </a:lnTo>
                  <a:lnTo>
                    <a:pt y="15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25" name="Shape 9425"/>
            <p:cNvSpPr/>
            <p:nvPr/>
          </p:nvSpPr>
          <p:spPr>
            <a:xfrm>
              <a:off y="4816475" x="4383087"/>
              <a:ext cy="90486" cx="133350"/>
            </a:xfrm>
            <a:custGeom>
              <a:pathLst>
                <a:path w="84" extrusionOk="0" h="57">
                  <a:moveTo>
                    <a:pt y="15" x="0"/>
                  </a:moveTo>
                  <a:lnTo>
                    <a:pt y="0" x="9"/>
                  </a:lnTo>
                  <a:lnTo>
                    <a:pt y="41" x="84"/>
                  </a:lnTo>
                  <a:lnTo>
                    <a:pt y="57" x="75"/>
                  </a:lnTo>
                  <a:lnTo>
                    <a:pt y="15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26" name="Shape 9426"/>
            <p:cNvSpPr/>
            <p:nvPr/>
          </p:nvSpPr>
          <p:spPr>
            <a:xfrm>
              <a:off y="4710112" x="4195762"/>
              <a:ext cy="88900" cx="130175"/>
            </a:xfrm>
            <a:custGeom>
              <a:pathLst>
                <a:path w="82" extrusionOk="0" h="56">
                  <a:moveTo>
                    <a:pt y="15" x="0"/>
                  </a:moveTo>
                  <a:lnTo>
                    <a:pt y="0" x="8"/>
                  </a:lnTo>
                  <a:lnTo>
                    <a:pt y="42" x="82"/>
                  </a:lnTo>
                  <a:lnTo>
                    <a:pt y="56" x="75"/>
                  </a:lnTo>
                  <a:lnTo>
                    <a:pt y="15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27" name="Shape 9427"/>
            <p:cNvSpPr/>
            <p:nvPr/>
          </p:nvSpPr>
          <p:spPr>
            <a:xfrm>
              <a:off y="4605337" x="4008437"/>
              <a:ext cy="88900" cx="130175"/>
            </a:xfrm>
            <a:custGeom>
              <a:pathLst>
                <a:path w="82" extrusionOk="0" h="56">
                  <a:moveTo>
                    <a:pt y="14" x="0"/>
                  </a:moveTo>
                  <a:lnTo>
                    <a:pt y="0" x="7"/>
                  </a:lnTo>
                  <a:lnTo>
                    <a:pt y="42" x="82"/>
                  </a:lnTo>
                  <a:lnTo>
                    <a:pt y="56" x="73"/>
                  </a:lnTo>
                  <a:lnTo>
                    <a:pt y="14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28" name="Shape 9428"/>
            <p:cNvSpPr/>
            <p:nvPr/>
          </p:nvSpPr>
          <p:spPr>
            <a:xfrm>
              <a:off y="4497387" x="3817937"/>
              <a:ext cy="92075" cx="130175"/>
            </a:xfrm>
            <a:custGeom>
              <a:pathLst>
                <a:path w="82" extrusionOk="0" h="58">
                  <a:moveTo>
                    <a:pt y="16" x="0"/>
                  </a:moveTo>
                  <a:lnTo>
                    <a:pt y="0" x="8"/>
                  </a:lnTo>
                  <a:lnTo>
                    <a:pt y="42" x="82"/>
                  </a:lnTo>
                  <a:lnTo>
                    <a:pt y="58" x="75"/>
                  </a:lnTo>
                  <a:lnTo>
                    <a:pt y="16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29" name="Shape 9429"/>
            <p:cNvSpPr/>
            <p:nvPr/>
          </p:nvSpPr>
          <p:spPr>
            <a:xfrm>
              <a:off y="4392612" x="3630612"/>
              <a:ext cy="88900" cx="130175"/>
            </a:xfrm>
            <a:custGeom>
              <a:pathLst>
                <a:path w="82" extrusionOk="0" h="56">
                  <a:moveTo>
                    <a:pt y="14" x="0"/>
                  </a:moveTo>
                  <a:lnTo>
                    <a:pt y="0" x="8"/>
                  </a:lnTo>
                  <a:lnTo>
                    <a:pt y="41" x="82"/>
                  </a:lnTo>
                  <a:lnTo>
                    <a:pt y="56" x="73"/>
                  </a:lnTo>
                  <a:lnTo>
                    <a:pt y="14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30" name="Shape 9430"/>
            <p:cNvSpPr/>
            <p:nvPr/>
          </p:nvSpPr>
          <p:spPr>
            <a:xfrm>
              <a:off y="4286250" x="3440112"/>
              <a:ext cy="90486" cx="131762"/>
            </a:xfrm>
            <a:custGeom>
              <a:pathLst>
                <a:path w="83" extrusionOk="0" h="57">
                  <a:moveTo>
                    <a:pt y="15" x="0"/>
                  </a:moveTo>
                  <a:lnTo>
                    <a:pt y="0" x="8"/>
                  </a:lnTo>
                  <a:lnTo>
                    <a:pt y="42" x="83"/>
                  </a:lnTo>
                  <a:lnTo>
                    <a:pt y="57" x="75"/>
                  </a:lnTo>
                  <a:lnTo>
                    <a:pt y="15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31" name="Shape 9431"/>
            <p:cNvSpPr/>
            <p:nvPr/>
          </p:nvSpPr>
          <p:spPr>
            <a:xfrm>
              <a:off y="4178300" x="3252786"/>
              <a:ext cy="90486" cx="130175"/>
            </a:xfrm>
            <a:custGeom>
              <a:pathLst>
                <a:path w="82" extrusionOk="0" h="57">
                  <a:moveTo>
                    <a:pt y="15" x="0"/>
                  </a:moveTo>
                  <a:lnTo>
                    <a:pt y="0" x="8"/>
                  </a:lnTo>
                  <a:lnTo>
                    <a:pt y="42" x="82"/>
                  </a:lnTo>
                  <a:lnTo>
                    <a:pt y="57" x="75"/>
                  </a:lnTo>
                  <a:lnTo>
                    <a:pt y="15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32" name="Shape 9432"/>
            <p:cNvSpPr/>
            <p:nvPr/>
          </p:nvSpPr>
          <p:spPr>
            <a:xfrm>
              <a:off y="4073525" x="3063875"/>
              <a:ext cy="88900" cx="130175"/>
            </a:xfrm>
            <a:custGeom>
              <a:pathLst>
                <a:path w="82" extrusionOk="0" h="56">
                  <a:moveTo>
                    <a:pt y="15" x="0"/>
                  </a:moveTo>
                  <a:lnTo>
                    <a:pt y="0" x="7"/>
                  </a:lnTo>
                  <a:lnTo>
                    <a:pt y="42" x="82"/>
                  </a:lnTo>
                  <a:lnTo>
                    <a:pt y="56" x="74"/>
                  </a:lnTo>
                  <a:lnTo>
                    <a:pt y="15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33" name="Shape 9433"/>
            <p:cNvSpPr/>
            <p:nvPr/>
          </p:nvSpPr>
          <p:spPr>
            <a:xfrm>
              <a:off y="3965575" x="2873375"/>
              <a:ext cy="92075" cx="133350"/>
            </a:xfrm>
            <a:custGeom>
              <a:pathLst>
                <a:path w="84" extrusionOk="0" h="58">
                  <a:moveTo>
                    <a:pt y="16" x="0"/>
                  </a:moveTo>
                  <a:lnTo>
                    <a:pt y="0" x="9"/>
                  </a:lnTo>
                  <a:lnTo>
                    <a:pt y="42" x="84"/>
                  </a:lnTo>
                  <a:lnTo>
                    <a:pt y="58" x="76"/>
                  </a:lnTo>
                  <a:lnTo>
                    <a:pt y="16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34" name="Shape 9434"/>
            <p:cNvSpPr/>
            <p:nvPr/>
          </p:nvSpPr>
          <p:spPr>
            <a:xfrm>
              <a:off y="3860800" x="2686050"/>
              <a:ext cy="88900" cx="130175"/>
            </a:xfrm>
            <a:custGeom>
              <a:pathLst>
                <a:path w="82" extrusionOk="0" h="56">
                  <a:moveTo>
                    <a:pt y="14" x="0"/>
                  </a:moveTo>
                  <a:lnTo>
                    <a:pt y="0" x="9"/>
                  </a:lnTo>
                  <a:lnTo>
                    <a:pt y="42" x="82"/>
                  </a:lnTo>
                  <a:lnTo>
                    <a:pt y="56" x="74"/>
                  </a:lnTo>
                  <a:lnTo>
                    <a:pt y="14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35" name="Shape 9435"/>
            <p:cNvSpPr/>
            <p:nvPr/>
          </p:nvSpPr>
          <p:spPr>
            <a:xfrm>
              <a:off y="3756025" x="2495550"/>
              <a:ext cy="88900" cx="133350"/>
            </a:xfrm>
            <a:custGeom>
              <a:pathLst>
                <a:path w="84" extrusionOk="0" h="56">
                  <a:moveTo>
                    <a:pt y="14" x="0"/>
                  </a:moveTo>
                  <a:lnTo>
                    <a:pt y="0" x="9"/>
                  </a:lnTo>
                  <a:lnTo>
                    <a:pt y="41" x="84"/>
                  </a:lnTo>
                  <a:lnTo>
                    <a:pt y="56" x="75"/>
                  </a:lnTo>
                  <a:lnTo>
                    <a:pt y="14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36" name="Shape 9436"/>
            <p:cNvSpPr/>
            <p:nvPr/>
          </p:nvSpPr>
          <p:spPr>
            <a:xfrm>
              <a:off y="3648075" x="2308225"/>
              <a:ext cy="90486" cx="130175"/>
            </a:xfrm>
            <a:custGeom>
              <a:pathLst>
                <a:path w="82" extrusionOk="0" h="57">
                  <a:moveTo>
                    <a:pt y="16" x="0"/>
                  </a:moveTo>
                  <a:lnTo>
                    <a:pt y="0" x="9"/>
                  </a:lnTo>
                  <a:lnTo>
                    <a:pt y="42" x="82"/>
                  </a:lnTo>
                  <a:lnTo>
                    <a:pt y="57" x="75"/>
                  </a:lnTo>
                  <a:lnTo>
                    <a:pt y="16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37" name="Shape 9437"/>
            <p:cNvSpPr/>
            <p:nvPr/>
          </p:nvSpPr>
          <p:spPr>
            <a:xfrm>
              <a:off y="3541712" x="2120900"/>
              <a:ext cy="90486" cx="130175"/>
            </a:xfrm>
            <a:custGeom>
              <a:pathLst>
                <a:path w="82" extrusionOk="0" h="57">
                  <a:moveTo>
                    <a:pt y="15" x="0"/>
                  </a:moveTo>
                  <a:lnTo>
                    <a:pt y="0" x="7"/>
                  </a:lnTo>
                  <a:lnTo>
                    <a:pt y="42" x="82"/>
                  </a:lnTo>
                  <a:lnTo>
                    <a:pt y="57" x="73"/>
                  </a:lnTo>
                  <a:lnTo>
                    <a:pt y="15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38" name="Shape 9438"/>
            <p:cNvSpPr/>
            <p:nvPr/>
          </p:nvSpPr>
          <p:spPr>
            <a:xfrm>
              <a:off y="3436937" x="1930400"/>
              <a:ext cy="88900" cx="133350"/>
            </a:xfrm>
            <a:custGeom>
              <a:pathLst>
                <a:path w="84" extrusionOk="0" h="56">
                  <a:moveTo>
                    <a:pt y="15" x="0"/>
                  </a:moveTo>
                  <a:lnTo>
                    <a:pt y="0" x="9"/>
                  </a:lnTo>
                  <a:lnTo>
                    <a:pt y="42" x="84"/>
                  </a:lnTo>
                  <a:lnTo>
                    <a:pt y="56" x="75"/>
                  </a:lnTo>
                  <a:lnTo>
                    <a:pt y="15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39" name="Shape 9439"/>
            <p:cNvSpPr/>
            <p:nvPr/>
          </p:nvSpPr>
          <p:spPr>
            <a:xfrm>
              <a:off y="3328987" x="1743075"/>
              <a:ext cy="90486" cx="130175"/>
            </a:xfrm>
            <a:custGeom>
              <a:pathLst>
                <a:path w="82" extrusionOk="0" h="57">
                  <a:moveTo>
                    <a:pt y="16" x="0"/>
                  </a:moveTo>
                  <a:lnTo>
                    <a:pt y="0" x="9"/>
                  </a:lnTo>
                  <a:lnTo>
                    <a:pt y="42" x="82"/>
                  </a:lnTo>
                  <a:lnTo>
                    <a:pt y="57" x="73"/>
                  </a:lnTo>
                  <a:lnTo>
                    <a:pt y="16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40" name="Shape 9440"/>
            <p:cNvSpPr/>
            <p:nvPr/>
          </p:nvSpPr>
          <p:spPr>
            <a:xfrm>
              <a:off y="3224211" x="1552575"/>
              <a:ext cy="88900" cx="133350"/>
            </a:xfrm>
            <a:custGeom>
              <a:pathLst>
                <a:path w="84" extrusionOk="0" h="56">
                  <a:moveTo>
                    <a:pt y="14" x="0"/>
                  </a:moveTo>
                  <a:lnTo>
                    <a:pt y="0" x="9"/>
                  </a:lnTo>
                  <a:lnTo>
                    <a:pt y="42" x="84"/>
                  </a:lnTo>
                  <a:lnTo>
                    <a:pt y="56" x="75"/>
                  </a:lnTo>
                  <a:lnTo>
                    <a:pt y="14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41" name="Shape 9441"/>
            <p:cNvSpPr/>
            <p:nvPr/>
          </p:nvSpPr>
          <p:spPr>
            <a:xfrm>
              <a:off y="3116261" x="1365250"/>
              <a:ext cy="92075" cx="130175"/>
            </a:xfrm>
            <a:custGeom>
              <a:pathLst>
                <a:path w="82" extrusionOk="0" h="58">
                  <a:moveTo>
                    <a:pt y="16" x="0"/>
                  </a:moveTo>
                  <a:lnTo>
                    <a:pt y="0" x="9"/>
                  </a:lnTo>
                  <a:lnTo>
                    <a:pt y="42" x="82"/>
                  </a:lnTo>
                  <a:lnTo>
                    <a:pt y="58" x="75"/>
                  </a:lnTo>
                  <a:lnTo>
                    <a:pt y="16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42" name="Shape 9442"/>
            <p:cNvSpPr/>
            <p:nvPr/>
          </p:nvSpPr>
          <p:spPr>
            <a:xfrm>
              <a:off y="3011486" x="1177925"/>
              <a:ext cy="88900" cx="130175"/>
            </a:xfrm>
            <a:custGeom>
              <a:pathLst>
                <a:path w="82" extrusionOk="0" h="56">
                  <a:moveTo>
                    <a:pt y="14" x="0"/>
                  </a:moveTo>
                  <a:lnTo>
                    <a:pt y="0" x="7"/>
                  </a:lnTo>
                  <a:lnTo>
                    <a:pt y="42" x="82"/>
                  </a:lnTo>
                  <a:lnTo>
                    <a:pt y="56" x="73"/>
                  </a:lnTo>
                  <a:lnTo>
                    <a:pt y="14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43" name="Shape 9443"/>
            <p:cNvSpPr/>
            <p:nvPr/>
          </p:nvSpPr>
          <p:spPr>
            <a:xfrm>
              <a:off y="2905125" x="987425"/>
              <a:ext cy="90486" cx="133350"/>
            </a:xfrm>
            <a:custGeom>
              <a:pathLst>
                <a:path w="84" extrusionOk="0" h="57">
                  <a:moveTo>
                    <a:pt y="15" x="0"/>
                  </a:moveTo>
                  <a:lnTo>
                    <a:pt y="0" x="9"/>
                  </a:lnTo>
                  <a:lnTo>
                    <a:pt y="42" x="84"/>
                  </a:lnTo>
                  <a:lnTo>
                    <a:pt y="57" x="75"/>
                  </a:lnTo>
                  <a:lnTo>
                    <a:pt y="15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44" name="Shape 9444"/>
            <p:cNvSpPr/>
            <p:nvPr/>
          </p:nvSpPr>
          <p:spPr>
            <a:xfrm>
              <a:off y="2798761" x="800100"/>
              <a:ext cy="90486" cx="130175"/>
            </a:xfrm>
            <a:custGeom>
              <a:pathLst>
                <a:path w="82" extrusionOk="0" h="57">
                  <a:moveTo>
                    <a:pt y="15" x="0"/>
                  </a:moveTo>
                  <a:lnTo>
                    <a:pt y="0" x="8"/>
                  </a:lnTo>
                  <a:lnTo>
                    <a:pt y="41" x="82"/>
                  </a:lnTo>
                  <a:lnTo>
                    <a:pt y="57" x="73"/>
                  </a:lnTo>
                  <a:lnTo>
                    <a:pt y="15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45" name="Shape 9445"/>
            <p:cNvSpPr/>
            <p:nvPr/>
          </p:nvSpPr>
          <p:spPr>
            <a:xfrm>
              <a:off y="2692400" x="611187"/>
              <a:ext cy="90486" cx="131762"/>
            </a:xfrm>
            <a:custGeom>
              <a:pathLst>
                <a:path w="83" extrusionOk="0" h="57">
                  <a:moveTo>
                    <a:pt y="15" x="0"/>
                  </a:moveTo>
                  <a:lnTo>
                    <a:pt y="0" x="8"/>
                  </a:lnTo>
                  <a:lnTo>
                    <a:pt y="42" x="83"/>
                  </a:lnTo>
                  <a:lnTo>
                    <a:pt y="57" x="74"/>
                  </a:lnTo>
                  <a:lnTo>
                    <a:pt y="15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46" name="Shape 9446"/>
            <p:cNvSpPr/>
            <p:nvPr/>
          </p:nvSpPr>
          <p:spPr>
            <a:xfrm>
              <a:off y="2587625" x="422275"/>
              <a:ext cy="88900" cx="130175"/>
            </a:xfrm>
            <a:custGeom>
              <a:pathLst>
                <a:path w="82" extrusionOk="0" h="56">
                  <a:moveTo>
                    <a:pt y="14" x="0"/>
                  </a:moveTo>
                  <a:lnTo>
                    <a:pt y="0" x="8"/>
                  </a:lnTo>
                  <a:lnTo>
                    <a:pt y="42" x="82"/>
                  </a:lnTo>
                  <a:lnTo>
                    <a:pt y="56" x="75"/>
                  </a:lnTo>
                  <a:lnTo>
                    <a:pt y="14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47" name="Shape 9447"/>
            <p:cNvSpPr/>
            <p:nvPr/>
          </p:nvSpPr>
          <p:spPr>
            <a:xfrm>
              <a:off y="2525711" x="315912"/>
              <a:ext cy="42862" cx="49212"/>
            </a:xfrm>
            <a:custGeom>
              <a:pathLst>
                <a:path w="31" extrusionOk="0" h="27">
                  <a:moveTo>
                    <a:pt y="16" x="0"/>
                  </a:moveTo>
                  <a:lnTo>
                    <a:pt y="27" x="22"/>
                  </a:lnTo>
                  <a:lnTo>
                    <a:pt y="13" x="31"/>
                  </a:lnTo>
                  <a:lnTo>
                    <a:pt y="0" x="7"/>
                  </a:lnTo>
                  <a:lnTo>
                    <a:pt y="16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48" name="Shape 9448"/>
            <p:cNvSpPr/>
            <p:nvPr/>
          </p:nvSpPr>
          <p:spPr>
            <a:xfrm>
              <a:off y="4187825" x="7023100"/>
              <a:ext cy="134936" cx="28575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49" name="Shape 9449"/>
            <p:cNvSpPr/>
            <p:nvPr/>
          </p:nvSpPr>
          <p:spPr>
            <a:xfrm>
              <a:off y="4403725" x="7023100"/>
              <a:ext cy="134936" cx="28575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50" name="Shape 9450"/>
            <p:cNvSpPr/>
            <p:nvPr/>
          </p:nvSpPr>
          <p:spPr>
            <a:xfrm>
              <a:off y="4621212" x="7023100"/>
              <a:ext cy="134936" cx="28575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51" name="Shape 9451"/>
            <p:cNvSpPr/>
            <p:nvPr/>
          </p:nvSpPr>
          <p:spPr>
            <a:xfrm>
              <a:off y="4835525" x="7023100"/>
              <a:ext cy="138112" cx="28575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52" name="Shape 9452"/>
            <p:cNvSpPr/>
            <p:nvPr/>
          </p:nvSpPr>
          <p:spPr>
            <a:xfrm>
              <a:off y="5054600" x="7023100"/>
              <a:ext cy="134936" cx="28575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53" name="Shape 9453"/>
            <p:cNvSpPr/>
            <p:nvPr/>
          </p:nvSpPr>
          <p:spPr>
            <a:xfrm>
              <a:off y="5272087" x="7023100"/>
              <a:ext cy="134936" cx="28575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54" name="Shape 9454"/>
            <p:cNvSpPr/>
            <p:nvPr/>
          </p:nvSpPr>
          <p:spPr>
            <a:xfrm>
              <a:off y="5486400" x="7023100"/>
              <a:ext cy="134936" cx="28575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55" name="Shape 9455"/>
            <p:cNvSpPr/>
            <p:nvPr/>
          </p:nvSpPr>
          <p:spPr>
            <a:xfrm>
              <a:off y="5703887" x="7023100"/>
              <a:ext cy="134936" cx="28575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56" name="Shape 9456"/>
            <p:cNvSpPr/>
            <p:nvPr/>
          </p:nvSpPr>
          <p:spPr>
            <a:xfrm>
              <a:off y="5919787" x="7023100"/>
              <a:ext cy="134936" cx="28575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57" name="Shape 9457"/>
            <p:cNvSpPr/>
            <p:nvPr/>
          </p:nvSpPr>
          <p:spPr>
            <a:xfrm>
              <a:off y="6137275" x="7023100"/>
              <a:ext cy="134936" cx="28575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58" name="Shape 9458"/>
            <p:cNvSpPr/>
            <p:nvPr/>
          </p:nvSpPr>
          <p:spPr>
            <a:xfrm>
              <a:off y="4000500" x="7758111"/>
              <a:ext cy="236537" cx="247650"/>
            </a:xfrm>
            <a:custGeom>
              <a:pathLst>
                <a:path w="156" extrusionOk="0" h="149">
                  <a:moveTo>
                    <a:pt y="74" x="0"/>
                  </a:moveTo>
                  <a:lnTo>
                    <a:pt y="76" x="8"/>
                  </a:lnTo>
                  <a:lnTo>
                    <a:pt y="78" x="19"/>
                  </a:lnTo>
                  <a:lnTo>
                    <a:pt y="79" x="32"/>
                  </a:lnTo>
                  <a:lnTo>
                    <a:pt y="81" x="42"/>
                  </a:lnTo>
                  <a:lnTo>
                    <a:pt y="146" x="58"/>
                  </a:lnTo>
                  <a:lnTo>
                    <a:pt y="149" x="74"/>
                  </a:lnTo>
                  <a:lnTo>
                    <a:pt y="81" x="77"/>
                  </a:lnTo>
                  <a:lnTo>
                    <a:pt y="81" x="90"/>
                  </a:lnTo>
                  <a:lnTo>
                    <a:pt y="79" x="104"/>
                  </a:lnTo>
                  <a:lnTo>
                    <a:pt y="78" x="120"/>
                  </a:lnTo>
                  <a:lnTo>
                    <a:pt y="76" x="132"/>
                  </a:lnTo>
                  <a:lnTo>
                    <a:pt y="99" x="142"/>
                  </a:lnTo>
                  <a:lnTo>
                    <a:pt y="99" x="148"/>
                  </a:lnTo>
                  <a:lnTo>
                    <a:pt y="75" x="148"/>
                  </a:lnTo>
                  <a:lnTo>
                    <a:pt y="74" x="156"/>
                  </a:lnTo>
                  <a:lnTo>
                    <a:pt y="72" x="148"/>
                  </a:lnTo>
                  <a:lnTo>
                    <a:pt y="48" x="148"/>
                  </a:lnTo>
                  <a:lnTo>
                    <a:pt y="49" x="142"/>
                  </a:lnTo>
                  <a:lnTo>
                    <a:pt y="71" x="132"/>
                  </a:lnTo>
                  <a:lnTo>
                    <a:pt y="69" x="120"/>
                  </a:lnTo>
                  <a:lnTo>
                    <a:pt y="68" x="104"/>
                  </a:lnTo>
                  <a:lnTo>
                    <a:pt y="68" x="90"/>
                  </a:lnTo>
                  <a:lnTo>
                    <a:pt y="66" x="77"/>
                  </a:lnTo>
                  <a:lnTo>
                    <a:pt y="0" x="74"/>
                  </a:lnTo>
                  <a:lnTo>
                    <a:pt y="3" x="58"/>
                  </a:lnTo>
                  <a:lnTo>
                    <a:pt y="66" x="42"/>
                  </a:lnTo>
                  <a:lnTo>
                    <a:pt y="68" x="32"/>
                  </a:lnTo>
                  <a:lnTo>
                    <a:pt y="69" x="19"/>
                  </a:lnTo>
                  <a:lnTo>
                    <a:pt y="71" x="8"/>
                  </a:lnTo>
                  <a:lnTo>
                    <a:pt y="74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59" name="Shape 9459"/>
            <p:cNvSpPr/>
            <p:nvPr/>
          </p:nvSpPr>
          <p:spPr>
            <a:xfrm>
              <a:off y="4000500" x="7758111"/>
              <a:ext cy="236537" cx="247650"/>
            </a:xfrm>
            <a:custGeom>
              <a:pathLst>
                <a:path w="156" extrusionOk="0" h="149">
                  <a:moveTo>
                    <a:pt y="74" x="0"/>
                  </a:moveTo>
                  <a:lnTo>
                    <a:pt y="76" x="8"/>
                  </a:lnTo>
                  <a:lnTo>
                    <a:pt y="78" x="19"/>
                  </a:lnTo>
                  <a:lnTo>
                    <a:pt y="79" x="32"/>
                  </a:lnTo>
                  <a:lnTo>
                    <a:pt y="81" x="42"/>
                  </a:lnTo>
                  <a:lnTo>
                    <a:pt y="146" x="58"/>
                  </a:lnTo>
                  <a:lnTo>
                    <a:pt y="149" x="74"/>
                  </a:lnTo>
                  <a:lnTo>
                    <a:pt y="81" x="77"/>
                  </a:lnTo>
                  <a:lnTo>
                    <a:pt y="81" x="90"/>
                  </a:lnTo>
                  <a:lnTo>
                    <a:pt y="79" x="104"/>
                  </a:lnTo>
                  <a:lnTo>
                    <a:pt y="78" x="120"/>
                  </a:lnTo>
                  <a:lnTo>
                    <a:pt y="76" x="132"/>
                  </a:lnTo>
                  <a:lnTo>
                    <a:pt y="99" x="142"/>
                  </a:lnTo>
                  <a:lnTo>
                    <a:pt y="99" x="148"/>
                  </a:lnTo>
                  <a:lnTo>
                    <a:pt y="75" x="148"/>
                  </a:lnTo>
                  <a:lnTo>
                    <a:pt y="74" x="156"/>
                  </a:lnTo>
                  <a:lnTo>
                    <a:pt y="72" x="148"/>
                  </a:lnTo>
                  <a:lnTo>
                    <a:pt y="48" x="148"/>
                  </a:lnTo>
                  <a:lnTo>
                    <a:pt y="49" x="142"/>
                  </a:lnTo>
                  <a:lnTo>
                    <a:pt y="71" x="132"/>
                  </a:lnTo>
                  <a:lnTo>
                    <a:pt y="69" x="120"/>
                  </a:lnTo>
                  <a:lnTo>
                    <a:pt y="68" x="104"/>
                  </a:lnTo>
                  <a:lnTo>
                    <a:pt y="68" x="90"/>
                  </a:lnTo>
                  <a:lnTo>
                    <a:pt y="66" x="77"/>
                  </a:lnTo>
                  <a:lnTo>
                    <a:pt y="0" x="74"/>
                  </a:lnTo>
                  <a:lnTo>
                    <a:pt y="3" x="58"/>
                  </a:lnTo>
                  <a:lnTo>
                    <a:pt y="66" x="42"/>
                  </a:lnTo>
                  <a:lnTo>
                    <a:pt y="68" x="32"/>
                  </a:lnTo>
                  <a:lnTo>
                    <a:pt y="69" x="19"/>
                  </a:lnTo>
                  <a:lnTo>
                    <a:pt y="71" x="8"/>
                  </a:lnTo>
                  <a:lnTo>
                    <a:pt y="74" x="0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60" name="Shape 9460"/>
            <p:cNvSpPr/>
            <p:nvPr/>
          </p:nvSpPr>
          <p:spPr>
            <a:xfrm>
              <a:off y="6319837" x="6991350"/>
              <a:ext cy="85724" cx="84137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61" name="Shape 9461"/>
            <p:cNvSpPr/>
            <p:nvPr/>
          </p:nvSpPr>
          <p:spPr>
            <a:xfrm>
              <a:off y="6319837" x="6991350"/>
              <a:ext cy="85724" cx="84137"/>
            </a:xfrm>
            <a:prstGeom prst="rect">
              <a:avLst/>
            </a:pr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62" name="Shape 9462"/>
            <p:cNvSpPr/>
            <p:nvPr/>
          </p:nvSpPr>
          <p:spPr>
            <a:xfrm>
              <a:off y="6553200" x="6991350"/>
              <a:ext cy="85724" cx="84137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63" name="Shape 9463"/>
            <p:cNvSpPr/>
            <p:nvPr/>
          </p:nvSpPr>
          <p:spPr>
            <a:xfrm>
              <a:off y="6553200" x="6991350"/>
              <a:ext cy="85724" cx="84137"/>
            </a:xfrm>
            <a:prstGeom prst="rect">
              <a:avLst/>
            </a:pr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64" name="Shape 9464"/>
            <p:cNvSpPr/>
            <p:nvPr/>
          </p:nvSpPr>
          <p:spPr>
            <a:xfrm>
              <a:off y="6553200" x="6821486"/>
              <a:ext cy="85724" cx="85724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65" name="Shape 9465"/>
            <p:cNvSpPr/>
            <p:nvPr/>
          </p:nvSpPr>
          <p:spPr>
            <a:xfrm>
              <a:off y="6553200" x="6821486"/>
              <a:ext cy="85724" cx="85724"/>
            </a:xfrm>
            <a:prstGeom prst="rect">
              <a:avLst/>
            </a:pr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66" name="Shape 9466"/>
            <p:cNvSpPr/>
            <p:nvPr/>
          </p:nvSpPr>
          <p:spPr>
            <a:xfrm>
              <a:off y="6553200" x="6654800"/>
              <a:ext cy="85724" cx="84137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67" name="Shape 9467"/>
            <p:cNvSpPr/>
            <p:nvPr/>
          </p:nvSpPr>
          <p:spPr>
            <a:xfrm>
              <a:off y="6553200" x="6654800"/>
              <a:ext cy="85724" cx="84137"/>
            </a:xfrm>
            <a:prstGeom prst="rect">
              <a:avLst/>
            </a:pr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68" name="Shape 9468"/>
            <p:cNvSpPr/>
            <p:nvPr/>
          </p:nvSpPr>
          <p:spPr>
            <a:xfrm>
              <a:off y="6553200" x="7158036"/>
              <a:ext cy="85724" cx="85724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69" name="Shape 9469"/>
            <p:cNvSpPr/>
            <p:nvPr/>
          </p:nvSpPr>
          <p:spPr>
            <a:xfrm>
              <a:off y="6553200" x="7158036"/>
              <a:ext cy="85724" cx="85724"/>
            </a:xfrm>
            <a:prstGeom prst="rect">
              <a:avLst/>
            </a:pr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70" name="Shape 9470"/>
            <p:cNvSpPr/>
            <p:nvPr/>
          </p:nvSpPr>
          <p:spPr>
            <a:xfrm>
              <a:off y="6553200" x="7326311"/>
              <a:ext cy="85724" cx="87311"/>
            </a:xfrm>
            <a:prstGeom prst="rect">
              <a:avLst/>
            </a:pr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71" name="Shape 9471"/>
            <p:cNvSpPr/>
            <p:nvPr/>
          </p:nvSpPr>
          <p:spPr>
            <a:xfrm>
              <a:off y="6553200" x="7326311"/>
              <a:ext cy="85724" cx="87311"/>
            </a:xfrm>
            <a:prstGeom prst="rect">
              <a:avLst/>
            </a:pr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72" name="Shape 9472"/>
            <p:cNvSpPr/>
            <p:nvPr/>
          </p:nvSpPr>
          <p:spPr>
            <a:xfrm>
              <a:off y="3849687" x="10650536"/>
              <a:ext cy="155575" cx="153987"/>
            </a:xfrm>
            <a:custGeom>
              <a:pathLst>
                <a:path w="97" extrusionOk="0" h="98">
                  <a:moveTo>
                    <a:pt y="72" x="95"/>
                  </a:moveTo>
                  <a:lnTo>
                    <a:pt y="70" x="85"/>
                  </a:lnTo>
                  <a:lnTo>
                    <a:pt y="72" x="74"/>
                  </a:lnTo>
                  <a:lnTo>
                    <a:pt y="76" x="75"/>
                  </a:lnTo>
                  <a:lnTo>
                    <a:pt y="81" x="75"/>
                  </a:lnTo>
                  <a:lnTo>
                    <a:pt y="85" x="72"/>
                  </a:lnTo>
                  <a:lnTo>
                    <a:pt y="86" x="68"/>
                  </a:lnTo>
                  <a:lnTo>
                    <a:pt y="89" x="65"/>
                  </a:lnTo>
                  <a:lnTo>
                    <a:pt y="89" x="61"/>
                  </a:lnTo>
                  <a:lnTo>
                    <a:pt y="91" x="52"/>
                  </a:lnTo>
                  <a:lnTo>
                    <a:pt y="91" x="44"/>
                  </a:lnTo>
                  <a:lnTo>
                    <a:pt y="94" x="32"/>
                  </a:lnTo>
                  <a:lnTo>
                    <a:pt y="98" x="16"/>
                  </a:lnTo>
                  <a:lnTo>
                    <a:pt y="89" x="16"/>
                  </a:lnTo>
                  <a:lnTo>
                    <a:pt y="81" x="16"/>
                  </a:lnTo>
                  <a:lnTo>
                    <a:pt y="72" x="15"/>
                  </a:lnTo>
                  <a:lnTo>
                    <a:pt y="65" x="12"/>
                  </a:lnTo>
                  <a:lnTo>
                    <a:pt y="52" x="6"/>
                  </a:lnTo>
                  <a:lnTo>
                    <a:pt y="37" x="0"/>
                  </a:lnTo>
                  <a:lnTo>
                    <a:pt y="34" x="2"/>
                  </a:lnTo>
                  <a:lnTo>
                    <a:pt y="31" x="3"/>
                  </a:lnTo>
                  <a:lnTo>
                    <a:pt y="29" x="6"/>
                  </a:lnTo>
                  <a:lnTo>
                    <a:pt y="27" x="9"/>
                  </a:lnTo>
                  <a:lnTo>
                    <a:pt y="26" x="16"/>
                  </a:lnTo>
                  <a:lnTo>
                    <a:pt y="24" x="23"/>
                  </a:lnTo>
                  <a:lnTo>
                    <a:pt y="23" x="39"/>
                  </a:lnTo>
                  <a:lnTo>
                    <a:pt y="18" x="55"/>
                  </a:lnTo>
                  <a:lnTo>
                    <a:pt y="11" x="54"/>
                  </a:lnTo>
                  <a:lnTo>
                    <a:pt y="4" x="54"/>
                  </a:lnTo>
                  <a:lnTo>
                    <a:pt y="1" x="59"/>
                  </a:lnTo>
                  <a:lnTo>
                    <a:pt y="0" x="65"/>
                  </a:lnTo>
                  <a:lnTo>
                    <a:pt y="0" x="81"/>
                  </a:lnTo>
                  <a:lnTo>
                    <a:pt y="1" x="97"/>
                  </a:lnTo>
                  <a:lnTo>
                    <a:pt y="18" x="97"/>
                  </a:lnTo>
                  <a:lnTo>
                    <a:pt y="36" x="97"/>
                  </a:lnTo>
                  <a:lnTo>
                    <a:pt y="55" x="97"/>
                  </a:lnTo>
                  <a:lnTo>
                    <a:pt y="72" x="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73" name="Shape 9473"/>
            <p:cNvSpPr/>
            <p:nvPr/>
          </p:nvSpPr>
          <p:spPr>
            <a:xfrm>
              <a:off y="3860800" x="10736261"/>
              <a:ext cy="20637" cx="12700"/>
            </a:xfrm>
            <a:custGeom>
              <a:pathLst>
                <a:path w="8" extrusionOk="0" h="13">
                  <a:moveTo>
                    <a:pt y="0" x="0"/>
                  </a:moveTo>
                  <a:lnTo>
                    <a:pt y="0" x="3"/>
                  </a:lnTo>
                  <a:lnTo>
                    <a:pt y="3" x="5"/>
                  </a:lnTo>
                  <a:lnTo>
                    <a:pt y="6" x="7"/>
                  </a:lnTo>
                  <a:lnTo>
                    <a:pt y="9" x="8"/>
                  </a:lnTo>
                  <a:lnTo>
                    <a:pt y="11" x="5"/>
                  </a:lnTo>
                  <a:lnTo>
                    <a:pt y="13" x="1"/>
                  </a:lnTo>
                  <a:lnTo>
                    <a:pt y="6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cxnSp>
          <p:nvCxnSpPr>
            <p:cNvPr id="9474" name="Shape 9474"/>
            <p:cNvCxnSpPr/>
            <p:nvPr/>
          </p:nvCxnSpPr>
          <p:spPr>
            <a:xfrm>
              <a:off y="3846512" x="10804525"/>
              <a:ext cy="268286" cx="1587"/>
            </a:xfrm>
            <a:prstGeom prst="straightConnector1">
              <a:avLst/>
            </a:prstGeom>
            <a:solidFill>
              <a:srgbClr val="FFFFFF"/>
            </a:solidFill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</p:cxnSp>
        <p:sp>
          <p:nvSpPr>
            <p:cNvPr id="9475" name="Shape 9475"/>
            <p:cNvSpPr/>
            <p:nvPr/>
          </p:nvSpPr>
          <p:spPr>
            <a:xfrm>
              <a:off y="3840162" x="6878636"/>
              <a:ext cy="155575" cx="153987"/>
            </a:xfrm>
            <a:custGeom>
              <a:pathLst>
                <a:path w="97" extrusionOk="0" h="98">
                  <a:moveTo>
                    <a:pt y="72" x="96"/>
                  </a:moveTo>
                  <a:lnTo>
                    <a:pt y="72" x="86"/>
                  </a:lnTo>
                  <a:lnTo>
                    <a:pt y="72" x="74"/>
                  </a:lnTo>
                  <a:lnTo>
                    <a:pt y="76" x="75"/>
                  </a:lnTo>
                  <a:lnTo>
                    <a:pt y="81" x="75"/>
                  </a:lnTo>
                  <a:lnTo>
                    <a:pt y="85" x="71"/>
                  </a:lnTo>
                  <a:lnTo>
                    <a:pt y="88" x="68"/>
                  </a:lnTo>
                  <a:lnTo>
                    <a:pt y="89" x="64"/>
                  </a:lnTo>
                  <a:lnTo>
                    <a:pt y="89" x="60"/>
                  </a:lnTo>
                  <a:lnTo>
                    <a:pt y="91" x="52"/>
                  </a:lnTo>
                  <a:lnTo>
                    <a:pt y="91" x="44"/>
                  </a:lnTo>
                  <a:lnTo>
                    <a:pt y="94" x="31"/>
                  </a:lnTo>
                  <a:lnTo>
                    <a:pt y="98" x="16"/>
                  </a:lnTo>
                  <a:lnTo>
                    <a:pt y="89" x="16"/>
                  </a:lnTo>
                  <a:lnTo>
                    <a:pt y="81" x="15"/>
                  </a:lnTo>
                  <a:lnTo>
                    <a:pt y="74" x="13"/>
                  </a:lnTo>
                  <a:lnTo>
                    <a:pt y="66" x="11"/>
                  </a:lnTo>
                  <a:lnTo>
                    <a:pt y="52" x="5"/>
                  </a:lnTo>
                  <a:lnTo>
                    <a:pt y="37" x="0"/>
                  </a:lnTo>
                  <a:lnTo>
                    <a:pt y="35" x="0"/>
                  </a:lnTo>
                  <a:lnTo>
                    <a:pt y="32" x="3"/>
                  </a:lnTo>
                  <a:lnTo>
                    <a:pt y="30" x="5"/>
                  </a:lnTo>
                  <a:lnTo>
                    <a:pt y="29" x="8"/>
                  </a:lnTo>
                  <a:lnTo>
                    <a:pt y="26" x="15"/>
                  </a:lnTo>
                  <a:lnTo>
                    <a:pt y="24" x="24"/>
                  </a:lnTo>
                  <a:lnTo>
                    <a:pt y="23" x="39"/>
                  </a:lnTo>
                  <a:lnTo>
                    <a:pt y="19" x="55"/>
                  </a:lnTo>
                  <a:lnTo>
                    <a:pt y="12" x="52"/>
                  </a:lnTo>
                  <a:lnTo>
                    <a:pt y="4" x="52"/>
                  </a:lnTo>
                  <a:lnTo>
                    <a:pt y="1" x="58"/>
                  </a:lnTo>
                  <a:lnTo>
                    <a:pt y="0" x="65"/>
                  </a:lnTo>
                  <a:lnTo>
                    <a:pt y="0" x="80"/>
                  </a:lnTo>
                  <a:lnTo>
                    <a:pt y="1" x="96"/>
                  </a:lnTo>
                  <a:lnTo>
                    <a:pt y="19" x="96"/>
                  </a:lnTo>
                  <a:lnTo>
                    <a:pt y="36" x="97"/>
                  </a:lnTo>
                  <a:lnTo>
                    <a:pt y="55" x="97"/>
                  </a:lnTo>
                  <a:lnTo>
                    <a:pt y="72" x="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76" name="Shape 9476"/>
            <p:cNvSpPr/>
            <p:nvPr/>
          </p:nvSpPr>
          <p:spPr>
            <a:xfrm>
              <a:off y="3851275" x="6961186"/>
              <a:ext cy="20637" cx="15875"/>
            </a:xfrm>
            <a:custGeom>
              <a:pathLst>
                <a:path w="10" extrusionOk="0" h="13">
                  <a:moveTo>
                    <a:pt y="0" x="0"/>
                  </a:moveTo>
                  <a:lnTo>
                    <a:pt y="2" x="3"/>
                  </a:lnTo>
                  <a:lnTo>
                    <a:pt y="3" x="6"/>
                  </a:lnTo>
                  <a:lnTo>
                    <a:pt y="6" x="9"/>
                  </a:lnTo>
                  <a:lnTo>
                    <a:pt y="9" x="10"/>
                  </a:lnTo>
                  <a:lnTo>
                    <a:pt y="12" x="8"/>
                  </a:lnTo>
                  <a:lnTo>
                    <a:pt y="13" x="3"/>
                  </a:lnTo>
                  <a:lnTo>
                    <a:pt y="6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cxnSp>
          <p:nvCxnSpPr>
            <p:cNvPr id="9477" name="Shape 9477"/>
            <p:cNvCxnSpPr/>
            <p:nvPr/>
          </p:nvCxnSpPr>
          <p:spPr>
            <a:xfrm>
              <a:off y="3838575" x="7032625"/>
              <a:ext cy="269874" cx="1587"/>
            </a:xfrm>
            <a:prstGeom prst="straightConnector1">
              <a:avLst/>
            </a:prstGeom>
            <a:solidFill>
              <a:srgbClr val="FFFFFF"/>
            </a:solidFill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</p:cxnSp>
        <p:sp>
          <p:nvSpPr>
            <p:cNvPr id="9478" name="Shape 9478"/>
            <p:cNvSpPr/>
            <p:nvPr/>
          </p:nvSpPr>
          <p:spPr>
            <a:xfrm>
              <a:off y="3851275" x="2986086"/>
              <a:ext cy="155575" cx="153987"/>
            </a:xfrm>
            <a:custGeom>
              <a:pathLst>
                <a:path w="97" extrusionOk="0" h="98">
                  <a:moveTo>
                    <a:pt y="72" x="95"/>
                  </a:moveTo>
                  <a:lnTo>
                    <a:pt y="71" x="85"/>
                  </a:lnTo>
                  <a:lnTo>
                    <a:pt y="72" x="74"/>
                  </a:lnTo>
                  <a:lnTo>
                    <a:pt y="77" x="75"/>
                  </a:lnTo>
                  <a:lnTo>
                    <a:pt y="81" x="75"/>
                  </a:lnTo>
                  <a:lnTo>
                    <a:pt y="84" x="71"/>
                  </a:lnTo>
                  <a:lnTo>
                    <a:pt y="87" x="68"/>
                  </a:lnTo>
                  <a:lnTo>
                    <a:pt y="90" x="64"/>
                  </a:lnTo>
                  <a:lnTo>
                    <a:pt y="90" x="59"/>
                  </a:lnTo>
                  <a:lnTo>
                    <a:pt y="91" x="52"/>
                  </a:lnTo>
                  <a:lnTo>
                    <a:pt y="91" x="43"/>
                  </a:lnTo>
                  <a:lnTo>
                    <a:pt y="94" x="30"/>
                  </a:lnTo>
                  <a:lnTo>
                    <a:pt y="98" x="16"/>
                  </a:lnTo>
                  <a:lnTo>
                    <a:pt y="90" x="16"/>
                  </a:lnTo>
                  <a:lnTo>
                    <a:pt y="81" x="15"/>
                  </a:lnTo>
                  <a:lnTo>
                    <a:pt y="72" x="13"/>
                  </a:lnTo>
                  <a:lnTo>
                    <a:pt y="65" x="10"/>
                  </a:lnTo>
                  <a:lnTo>
                    <a:pt y="52" x="5"/>
                  </a:lnTo>
                  <a:lnTo>
                    <a:pt y="38" x="0"/>
                  </a:lnTo>
                  <a:lnTo>
                    <a:pt y="33" x="0"/>
                  </a:lnTo>
                  <a:lnTo>
                    <a:pt y="32" x="3"/>
                  </a:lnTo>
                  <a:lnTo>
                    <a:pt y="29" x="5"/>
                  </a:lnTo>
                  <a:lnTo>
                    <a:pt y="28" x="7"/>
                  </a:lnTo>
                  <a:lnTo>
                    <a:pt y="26" x="15"/>
                  </a:lnTo>
                  <a:lnTo>
                    <a:pt y="25" x="23"/>
                  </a:lnTo>
                  <a:lnTo>
                    <a:pt y="23" x="39"/>
                  </a:lnTo>
                  <a:lnTo>
                    <a:pt y="19" x="55"/>
                  </a:lnTo>
                  <a:lnTo>
                    <a:pt y="12" x="52"/>
                  </a:lnTo>
                  <a:lnTo>
                    <a:pt y="5" x="52"/>
                  </a:lnTo>
                  <a:lnTo>
                    <a:pt y="2" x="58"/>
                  </a:lnTo>
                  <a:lnTo>
                    <a:pt y="0" x="65"/>
                  </a:lnTo>
                  <a:lnTo>
                    <a:pt y="0" x="80"/>
                  </a:lnTo>
                  <a:lnTo>
                    <a:pt y="2" x="95"/>
                  </a:lnTo>
                  <a:lnTo>
                    <a:pt y="19" x="95"/>
                  </a:lnTo>
                  <a:lnTo>
                    <a:pt y="36" x="97"/>
                  </a:lnTo>
                  <a:lnTo>
                    <a:pt y="55" x="97"/>
                  </a:lnTo>
                  <a:lnTo>
                    <a:pt y="72" x="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79" name="Shape 9479"/>
            <p:cNvSpPr/>
            <p:nvPr/>
          </p:nvSpPr>
          <p:spPr>
            <a:xfrm>
              <a:off y="3860800" x="3067050"/>
              <a:ext cy="20637" cx="15875"/>
            </a:xfrm>
            <a:custGeom>
              <a:pathLst>
                <a:path w="10" extrusionOk="0" h="13">
                  <a:moveTo>
                    <a:pt y="0" x="0"/>
                  </a:moveTo>
                  <a:lnTo>
                    <a:pt y="0" x="3"/>
                  </a:lnTo>
                  <a:lnTo>
                    <a:pt y="3" x="5"/>
                  </a:lnTo>
                  <a:lnTo>
                    <a:pt y="6" x="8"/>
                  </a:lnTo>
                  <a:lnTo>
                    <a:pt y="9" x="10"/>
                  </a:lnTo>
                  <a:lnTo>
                    <a:pt y="11" x="7"/>
                  </a:lnTo>
                  <a:lnTo>
                    <a:pt y="13" x="3"/>
                  </a:lnTo>
                  <a:lnTo>
                    <a:pt y="6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cxnSp>
          <p:nvCxnSpPr>
            <p:cNvPr id="9480" name="Shape 9480"/>
            <p:cNvCxnSpPr/>
            <p:nvPr/>
          </p:nvCxnSpPr>
          <p:spPr>
            <a:xfrm>
              <a:off y="3849687" x="3140075"/>
              <a:ext cy="268286" cx="1587"/>
            </a:xfrm>
            <a:prstGeom prst="straightConnector1">
              <a:avLst/>
            </a:prstGeom>
            <a:solidFill>
              <a:srgbClr val="FFFFFF"/>
            </a:solidFill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</p:cxnSp>
        <p:sp>
          <p:nvSpPr>
            <p:cNvPr id="9481" name="Shape 9481"/>
            <p:cNvSpPr/>
            <p:nvPr/>
          </p:nvSpPr>
          <p:spPr>
            <a:xfrm>
              <a:off y="5553075" x="6089650"/>
              <a:ext cy="182561" cx="160336"/>
            </a:xfrm>
            <a:custGeom>
              <a:pathLst>
                <a:path w="101" extrusionOk="0" h="115">
                  <a:moveTo>
                    <a:pt y="115" x="0"/>
                  </a:moveTo>
                  <a:lnTo>
                    <a:pt y="0" x="16"/>
                  </a:lnTo>
                  <a:lnTo>
                    <a:pt y="59" x="101"/>
                  </a:lnTo>
                  <a:lnTo>
                    <a:pt y="115" x="0"/>
                  </a:lnTo>
                  <a:lnTo>
                    <a:pt y="115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82" name="Shape 9482"/>
            <p:cNvSpPr/>
            <p:nvPr/>
          </p:nvSpPr>
          <p:spPr>
            <a:xfrm>
              <a:off y="5135562" x="6164262"/>
              <a:ext cy="479425" cx="873125"/>
            </a:xfrm>
            <a:custGeom>
              <a:pathLst>
                <a:path w="550" extrusionOk="0" h="302">
                  <a:moveTo>
                    <a:pt y="0" x="550"/>
                  </a:moveTo>
                  <a:lnTo>
                    <a:pt y="0" x="550"/>
                  </a:lnTo>
                  <a:lnTo>
                    <a:pt y="2" x="508"/>
                  </a:lnTo>
                  <a:lnTo>
                    <a:pt y="5" x="468"/>
                  </a:lnTo>
                  <a:lnTo>
                    <a:pt y="12" x="427"/>
                  </a:lnTo>
                  <a:lnTo>
                    <a:pt y="21" x="388"/>
                  </a:lnTo>
                  <a:lnTo>
                    <a:pt y="31" x="349"/>
                  </a:lnTo>
                  <a:lnTo>
                    <a:pt y="45" x="312"/>
                  </a:lnTo>
                  <a:lnTo>
                    <a:pt y="61" x="274"/>
                  </a:lnTo>
                  <a:lnTo>
                    <a:pt y="78" x="238"/>
                  </a:lnTo>
                  <a:lnTo>
                    <a:pt y="99" x="204"/>
                  </a:lnTo>
                  <a:lnTo>
                    <a:pt y="120" x="171"/>
                  </a:lnTo>
                  <a:lnTo>
                    <a:pt y="145" x="137"/>
                  </a:lnTo>
                  <a:lnTo>
                    <a:pt y="171" x="107"/>
                  </a:lnTo>
                  <a:lnTo>
                    <a:pt y="198" x="78"/>
                  </a:lnTo>
                  <a:lnTo>
                    <a:pt y="228" x="51"/>
                  </a:lnTo>
                  <a:lnTo>
                    <a:pt y="259" x="25"/>
                  </a:lnTo>
                  <a:lnTo>
                    <a:pt y="292" x="0"/>
                  </a:lnTo>
                  <a:lnTo>
                    <a:pt y="302" x="15"/>
                  </a:lnTo>
                  <a:lnTo>
                    <a:pt y="270" x="38"/>
                  </a:lnTo>
                  <a:lnTo>
                    <a:pt y="238" x="64"/>
                  </a:lnTo>
                  <a:lnTo>
                    <a:pt y="210" x="90"/>
                  </a:lnTo>
                  <a:lnTo>
                    <a:pt y="182" x="119"/>
                  </a:lnTo>
                  <a:lnTo>
                    <a:pt y="158" x="149"/>
                  </a:lnTo>
                  <a:lnTo>
                    <a:pt y="135" x="179"/>
                  </a:lnTo>
                  <a:lnTo>
                    <a:pt y="113" x="212"/>
                  </a:lnTo>
                  <a:lnTo>
                    <a:pt y="93" x="247"/>
                  </a:lnTo>
                  <a:lnTo>
                    <a:pt y="75" x="282"/>
                  </a:lnTo>
                  <a:lnTo>
                    <a:pt y="61" x="318"/>
                  </a:lnTo>
                  <a:lnTo>
                    <a:pt y="48" x="355"/>
                  </a:lnTo>
                  <a:lnTo>
                    <a:pt y="37" x="393"/>
                  </a:lnTo>
                  <a:lnTo>
                    <a:pt y="28" x="432"/>
                  </a:lnTo>
                  <a:lnTo>
                    <a:pt y="22" x="471"/>
                  </a:lnTo>
                  <a:lnTo>
                    <a:pt y="18" x="510"/>
                  </a:lnTo>
                  <a:lnTo>
                    <a:pt y="16" x="550"/>
                  </a:lnTo>
                  <a:lnTo>
                    <a:pt y="16" x="550"/>
                  </a:lnTo>
                  <a:lnTo>
                    <a:pt y="0" x="55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83" name="Shape 9483"/>
            <p:cNvSpPr/>
            <p:nvPr/>
          </p:nvSpPr>
          <p:spPr>
            <a:xfrm>
              <a:off y="5135562" x="7037386"/>
              <a:ext cy="469900" cx="865186"/>
            </a:xfrm>
            <a:custGeom>
              <a:pathLst>
                <a:path w="545" extrusionOk="0" h="296">
                  <a:moveTo>
                    <a:pt y="288" x="545"/>
                  </a:moveTo>
                  <a:lnTo>
                    <a:pt y="254" x="522"/>
                  </a:lnTo>
                  <a:lnTo>
                    <a:pt y="224" x="496"/>
                  </a:lnTo>
                  <a:lnTo>
                    <a:pt y="194" x="469"/>
                  </a:lnTo>
                  <a:lnTo>
                    <a:pt y="166" x="440"/>
                  </a:lnTo>
                  <a:lnTo>
                    <a:pt y="142" x="410"/>
                  </a:lnTo>
                  <a:lnTo>
                    <a:pt y="117" x="376"/>
                  </a:lnTo>
                  <a:lnTo>
                    <a:pt y="96" x="343"/>
                  </a:lnTo>
                  <a:lnTo>
                    <a:pt y="77" x="309"/>
                  </a:lnTo>
                  <a:lnTo>
                    <a:pt y="60" x="273"/>
                  </a:lnTo>
                  <a:lnTo>
                    <a:pt y="44" x="237"/>
                  </a:lnTo>
                  <a:lnTo>
                    <a:pt y="31" x="198"/>
                  </a:lnTo>
                  <a:lnTo>
                    <a:pt y="19" x="160"/>
                  </a:lnTo>
                  <a:lnTo>
                    <a:pt y="11" x="120"/>
                  </a:lnTo>
                  <a:lnTo>
                    <a:pt y="5" x="81"/>
                  </a:lnTo>
                  <a:lnTo>
                    <a:pt y="0" x="40"/>
                  </a:lnTo>
                  <a:lnTo>
                    <a:pt y="0" x="0"/>
                  </a:lnTo>
                  <a:lnTo>
                    <a:pt y="16" x="0"/>
                  </a:lnTo>
                  <a:lnTo>
                    <a:pt y="18" x="39"/>
                  </a:lnTo>
                  <a:lnTo>
                    <a:pt y="22" x="78"/>
                  </a:lnTo>
                  <a:lnTo>
                    <a:pt y="28" x="117"/>
                  </a:lnTo>
                  <a:lnTo>
                    <a:pt y="37" x="156"/>
                  </a:lnTo>
                  <a:lnTo>
                    <a:pt y="47" x="193"/>
                  </a:lnTo>
                  <a:lnTo>
                    <a:pt y="60" x="229"/>
                  </a:lnTo>
                  <a:lnTo>
                    <a:pt y="74" x="265"/>
                  </a:lnTo>
                  <a:lnTo>
                    <a:pt y="91" x="300"/>
                  </a:lnTo>
                  <a:lnTo>
                    <a:pt y="110" x="335"/>
                  </a:lnTo>
                  <a:lnTo>
                    <a:pt y="132" x="368"/>
                  </a:lnTo>
                  <a:lnTo>
                    <a:pt y="155" x="398"/>
                  </a:lnTo>
                  <a:lnTo>
                    <a:pt y="179" x="428"/>
                  </a:lnTo>
                  <a:lnTo>
                    <a:pt y="207" x="457"/>
                  </a:lnTo>
                  <a:lnTo>
                    <a:pt y="234" x="483"/>
                  </a:lnTo>
                  <a:lnTo>
                    <a:pt y="264" x="509"/>
                  </a:lnTo>
                  <a:lnTo>
                    <a:pt y="296" x="532"/>
                  </a:lnTo>
                  <a:lnTo>
                    <a:pt y="288" x="54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84" name="Shape 9484"/>
            <p:cNvSpPr/>
            <p:nvPr/>
          </p:nvSpPr>
          <p:spPr>
            <a:xfrm>
              <a:off y="5546725" x="7820025"/>
              <a:ext cy="182561" cx="160336"/>
            </a:xfrm>
            <a:custGeom>
              <a:pathLst>
                <a:path w="101" extrusionOk="0" h="115">
                  <a:moveTo>
                    <a:pt y="115" x="101"/>
                  </a:moveTo>
                  <a:lnTo>
                    <a:pt y="0" x="85"/>
                  </a:lnTo>
                  <a:lnTo>
                    <a:pt y="57" x="0"/>
                  </a:lnTo>
                  <a:lnTo>
                    <a:pt y="115" x="101"/>
                  </a:lnTo>
                  <a:lnTo>
                    <a:pt y="115" x="10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85" name="Shape 9485"/>
            <p:cNvSpPr/>
            <p:nvPr/>
          </p:nvSpPr>
          <p:spPr>
            <a:xfrm>
              <a:off y="2976561" x="434975"/>
              <a:ext cy="184150" cx="155575"/>
            </a:xfrm>
            <a:custGeom>
              <a:pathLst>
                <a:path w="98" extrusionOk="0" h="116">
                  <a:moveTo>
                    <a:pt y="116" x="13"/>
                  </a:moveTo>
                  <a:lnTo>
                    <a:pt y="0" x="0"/>
                  </a:lnTo>
                  <a:lnTo>
                    <a:pt y="36" x="98"/>
                  </a:lnTo>
                  <a:lnTo>
                    <a:pt y="116" x="13"/>
                  </a:lnTo>
                  <a:lnTo>
                    <a:pt y="116" x="13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86" name="Shape 9486"/>
            <p:cNvSpPr/>
            <p:nvPr/>
          </p:nvSpPr>
          <p:spPr>
            <a:xfrm>
              <a:off y="3690937" x="1598612"/>
              <a:ext cy="180975" cx="160336"/>
            </a:xfrm>
            <a:custGeom>
              <a:pathLst>
                <a:path w="101" extrusionOk="0" h="114">
                  <a:moveTo>
                    <a:pt y="114" x="25"/>
                  </a:moveTo>
                  <a:lnTo>
                    <a:pt y="0" x="0"/>
                  </a:lnTo>
                  <a:lnTo>
                    <a:pt y="25" x="101"/>
                  </a:lnTo>
                  <a:lnTo>
                    <a:pt y="114" x="25"/>
                  </a:lnTo>
                  <a:lnTo>
                    <a:pt y="114" x="2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87" name="Shape 9487"/>
            <p:cNvSpPr/>
            <p:nvPr/>
          </p:nvSpPr>
          <p:spPr>
            <a:xfrm>
              <a:off y="3741737" x="3260725"/>
              <a:ext cy="182561" cx="158750"/>
            </a:xfrm>
            <a:custGeom>
              <a:pathLst>
                <a:path w="100" extrusionOk="0" h="115">
                  <a:moveTo>
                    <a:pt y="115" x="0"/>
                  </a:moveTo>
                  <a:lnTo>
                    <a:pt y="0" x="10"/>
                  </a:lnTo>
                  <a:lnTo>
                    <a:pt y="55" x="100"/>
                  </a:lnTo>
                  <a:lnTo>
                    <a:pt y="115" x="0"/>
                  </a:lnTo>
                  <a:lnTo>
                    <a:pt y="115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88" name="Shape 9488"/>
            <p:cNvSpPr/>
            <p:nvPr/>
          </p:nvSpPr>
          <p:spPr>
            <a:xfrm>
              <a:off y="3752850" x="8591550"/>
              <a:ext cy="219075" cx="533399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l" rtl="0" lvl="0" marR="0" indent="0" marL="0">
                <a:lnSpc>
                  <a:spcPct val="9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520m</a:t>
              </a:r>
            </a:p>
          </p:txBody>
        </p:sp>
        <p:sp>
          <p:nvSpPr>
            <p:cNvPr id="9489" name="Shape 9489"/>
            <p:cNvSpPr/>
            <p:nvPr/>
          </p:nvSpPr>
          <p:spPr>
            <a:xfrm rot="-1679999">
              <a:off y="4954587" x="8528049"/>
              <a:ext cy="217487" cx="533400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l" rtl="0" lvl="0" marR="0" indent="0" marL="0">
                <a:lnSpc>
                  <a:spcPct val="9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300m</a:t>
              </a:r>
            </a:p>
          </p:txBody>
        </p:sp>
        <p:sp>
          <p:nvSpPr>
            <p:cNvPr id="9490" name="Shape 9490"/>
            <p:cNvSpPr/>
            <p:nvPr/>
          </p:nvSpPr>
          <p:spPr>
            <a:xfrm>
              <a:off y="5286375" x="6573836"/>
              <a:ext cy="219075" cx="531811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l" rtl="0" lvl="0" marR="0" indent="0" marL="0">
                <a:lnSpc>
                  <a:spcPct val="90000"/>
                </a:lnSpc>
                <a:buNone/>
              </a:pPr>
              <a:r>
                <a:rPr strike="noStrike" u="none" b="0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120</a:t>
              </a:r>
              <a:r>
                <a:rPr strike="noStrike" u="none" b="0" cap="none" baseline="3000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0</a:t>
              </a:r>
            </a:p>
          </p:txBody>
        </p:sp>
        <p:sp>
          <p:nvSpPr>
            <p:cNvPr id="9491" name="Shape 9491"/>
            <p:cNvSpPr/>
            <p:nvPr/>
          </p:nvSpPr>
          <p:spPr>
            <a:xfrm rot="-5400000">
              <a:off y="4498974" x="6550025"/>
              <a:ext cy="219075" cx="533399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l" rtl="0" lvl="0" marR="0" indent="0" marL="0">
                <a:lnSpc>
                  <a:spcPct val="9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150m</a:t>
              </a:r>
            </a:p>
          </p:txBody>
        </p:sp>
      </p:grpSp>
      <p:grpSp>
        <p:nvGrpSpPr>
          <p:cNvPr id="9492" name="Shape 9492"/>
          <p:cNvGrpSpPr/>
          <p:nvPr/>
        </p:nvGrpSpPr>
        <p:grpSpPr>
          <a:xfrm>
            <a:off y="2863849" x="2328862"/>
            <a:ext cy="546099" cx="3897312"/>
            <a:chOff y="3124200" x="3048000"/>
            <a:chExt cy="674687" cx="5105399"/>
          </a:xfrm>
        </p:grpSpPr>
        <p:sp>
          <p:nvSpPr>
            <p:cNvPr id="9493" name="Shape 9493"/>
            <p:cNvSpPr/>
            <p:nvPr/>
          </p:nvSpPr>
          <p:spPr>
            <a:xfrm>
              <a:off y="3384550" x="3332162"/>
              <a:ext cy="414337" cx="957261"/>
            </a:xfrm>
            <a:custGeom>
              <a:pathLst>
                <a:path w="603" extrusionOk="0" h="261">
                  <a:moveTo>
                    <a:pt y="0" x="602"/>
                  </a:moveTo>
                  <a:lnTo>
                    <a:pt y="1" x="554"/>
                  </a:lnTo>
                  <a:lnTo>
                    <a:pt y="4" x="508"/>
                  </a:lnTo>
                  <a:lnTo>
                    <a:pt y="7" x="462"/>
                  </a:lnTo>
                  <a:lnTo>
                    <a:pt y="11" x="418"/>
                  </a:lnTo>
                  <a:lnTo>
                    <a:pt y="16" x="375"/>
                  </a:lnTo>
                  <a:lnTo>
                    <a:pt y="24" x="335"/>
                  </a:lnTo>
                  <a:lnTo>
                    <a:pt y="33" x="294"/>
                  </a:lnTo>
                  <a:lnTo>
                    <a:pt y="45" x="257"/>
                  </a:lnTo>
                  <a:lnTo>
                    <a:pt y="52" x="237"/>
                  </a:lnTo>
                  <a:lnTo>
                    <a:pt y="59" x="219"/>
                  </a:lnTo>
                  <a:lnTo>
                    <a:pt y="68" x="201"/>
                  </a:lnTo>
                  <a:lnTo>
                    <a:pt y="76" x="183"/>
                  </a:lnTo>
                  <a:lnTo>
                    <a:pt y="86" x="166"/>
                  </a:lnTo>
                  <a:lnTo>
                    <a:pt y="97" x="149"/>
                  </a:lnTo>
                  <a:lnTo>
                    <a:pt y="108" x="133"/>
                  </a:lnTo>
                  <a:lnTo>
                    <a:pt y="120" x="115"/>
                  </a:lnTo>
                  <a:lnTo>
                    <a:pt y="133" x="100"/>
                  </a:lnTo>
                  <a:lnTo>
                    <a:pt y="147" x="85"/>
                  </a:lnTo>
                  <a:lnTo>
                    <a:pt y="161" x="69"/>
                  </a:lnTo>
                  <a:lnTo>
                    <a:pt y="177" x="55"/>
                  </a:lnTo>
                  <a:lnTo>
                    <a:pt y="195" x="40"/>
                  </a:lnTo>
                  <a:lnTo>
                    <a:pt y="213" x="27"/>
                  </a:lnTo>
                  <a:lnTo>
                    <a:pt y="232" x="13"/>
                  </a:lnTo>
                  <a:lnTo>
                    <a:pt y="252" x="0"/>
                  </a:lnTo>
                  <a:lnTo>
                    <a:pt y="261" x="14"/>
                  </a:lnTo>
                  <a:lnTo>
                    <a:pt y="241" x="27"/>
                  </a:lnTo>
                  <a:lnTo>
                    <a:pt y="223" x="40"/>
                  </a:lnTo>
                  <a:lnTo>
                    <a:pt y="206" x="53"/>
                  </a:lnTo>
                  <a:lnTo>
                    <a:pt y="189" x="68"/>
                  </a:lnTo>
                  <a:lnTo>
                    <a:pt y="174" x="82"/>
                  </a:lnTo>
                  <a:lnTo>
                    <a:pt y="160" x="97"/>
                  </a:lnTo>
                  <a:lnTo>
                    <a:pt y="146" x="111"/>
                  </a:lnTo>
                  <a:lnTo>
                    <a:pt y="134" x="127"/>
                  </a:lnTo>
                  <a:lnTo>
                    <a:pt y="121" x="143"/>
                  </a:lnTo>
                  <a:lnTo>
                    <a:pt y="111" x="159"/>
                  </a:lnTo>
                  <a:lnTo>
                    <a:pt y="101" x="175"/>
                  </a:lnTo>
                  <a:lnTo>
                    <a:pt y="91" x="190"/>
                  </a:lnTo>
                  <a:lnTo>
                    <a:pt y="82" x="208"/>
                  </a:lnTo>
                  <a:lnTo>
                    <a:pt y="75" x="225"/>
                  </a:lnTo>
                  <a:lnTo>
                    <a:pt y="68" x="244"/>
                  </a:lnTo>
                  <a:lnTo>
                    <a:pt y="60" x="261"/>
                  </a:lnTo>
                  <a:lnTo>
                    <a:pt y="50" x="299"/>
                  </a:lnTo>
                  <a:lnTo>
                    <a:pt y="40" x="338"/>
                  </a:lnTo>
                  <a:lnTo>
                    <a:pt y="33" x="378"/>
                  </a:lnTo>
                  <a:lnTo>
                    <a:pt y="27" x="420"/>
                  </a:lnTo>
                  <a:lnTo>
                    <a:pt y="23" x="463"/>
                  </a:lnTo>
                  <a:lnTo>
                    <a:pt y="20" x="508"/>
                  </a:lnTo>
                  <a:lnTo>
                    <a:pt y="19" x="555"/>
                  </a:lnTo>
                  <a:lnTo>
                    <a:pt y="17" x="603"/>
                  </a:lnTo>
                  <a:lnTo>
                    <a:pt y="0" x="60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9494" name="Shape 9494"/>
            <p:cNvSpPr/>
            <p:nvPr/>
          </p:nvSpPr>
          <p:spPr>
            <a:xfrm>
              <a:off y="3124200" x="4343400"/>
              <a:ext cy="438150" cx="3809999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l" rtl="0" lvl="0" marR="0" indent="0" marL="0">
                <a:lnSpc>
                  <a:spcPct val="9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Manoeuvres positioned here</a:t>
              </a:r>
            </a:p>
            <a:p>
              <a:pPr algn="l" rtl="0" lvl="0" marR="0" indent="0" marL="0">
                <a:lnSpc>
                  <a:spcPct val="9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not penalised</a:t>
              </a:r>
            </a:p>
          </p:txBody>
        </p:sp>
        <p:sp>
          <p:nvSpPr>
            <p:cNvPr id="9495" name="Shape 9495"/>
            <p:cNvSpPr/>
            <p:nvPr/>
          </p:nvSpPr>
          <p:spPr>
            <a:xfrm>
              <a:off y="3143250" x="3048000"/>
              <a:ext cy="609599" cx="533400"/>
            </a:xfrm>
            <a:custGeom>
              <a:pathLst>
                <a:path w="325" extrusionOk="0" h="308">
                  <a:moveTo>
                    <a:pt y="0" x="317"/>
                  </a:moveTo>
                  <a:lnTo>
                    <a:pt y="11" x="325"/>
                  </a:lnTo>
                  <a:lnTo>
                    <a:pt y="33" x="299"/>
                  </a:lnTo>
                  <a:lnTo>
                    <a:pt y="58" x="272"/>
                  </a:lnTo>
                  <a:lnTo>
                    <a:pt y="90" x="244"/>
                  </a:lnTo>
                  <a:lnTo>
                    <a:pt y="127" x="213"/>
                  </a:lnTo>
                  <a:lnTo>
                    <a:pt y="166" x="185"/>
                  </a:lnTo>
                  <a:lnTo>
                    <a:pt y="203" x="159"/>
                  </a:lnTo>
                  <a:lnTo>
                    <a:pt y="239" x="138"/>
                  </a:lnTo>
                  <a:lnTo>
                    <a:pt y="275" x="119"/>
                  </a:lnTo>
                  <a:lnTo>
                    <a:pt y="286" x="102"/>
                  </a:lnTo>
                  <a:lnTo>
                    <a:pt y="299" x="85"/>
                  </a:lnTo>
                  <a:lnTo>
                    <a:pt y="308" x="73"/>
                  </a:lnTo>
                  <a:lnTo>
                    <a:pt y="293" x="67"/>
                  </a:lnTo>
                  <a:lnTo>
                    <a:pt y="272" x="60"/>
                  </a:lnTo>
                  <a:lnTo>
                    <a:pt y="256" x="53"/>
                  </a:lnTo>
                  <a:lnTo>
                    <a:pt y="242" x="46"/>
                  </a:lnTo>
                  <a:lnTo>
                    <a:pt y="229" x="39"/>
                  </a:lnTo>
                  <a:lnTo>
                    <a:pt y="217" x="33"/>
                  </a:lnTo>
                  <a:lnTo>
                    <a:pt y="209" x="27"/>
                  </a:lnTo>
                  <a:lnTo>
                    <a:pt y="202" x="20"/>
                  </a:lnTo>
                  <a:lnTo>
                    <a:pt y="194" x="14"/>
                  </a:lnTo>
                  <a:lnTo>
                    <a:pt y="190" x="7"/>
                  </a:lnTo>
                  <a:lnTo>
                    <a:pt y="187" x="0"/>
                  </a:lnTo>
                  <a:lnTo>
                    <a:pt y="176" x="11"/>
                  </a:lnTo>
                  <a:lnTo>
                    <a:pt y="167" x="24"/>
                  </a:lnTo>
                  <a:lnTo>
                    <a:pt y="164" x="30"/>
                  </a:lnTo>
                  <a:lnTo>
                    <a:pt y="162" x="36"/>
                  </a:lnTo>
                  <a:lnTo>
                    <a:pt y="162" x="40"/>
                  </a:lnTo>
                  <a:lnTo>
                    <a:pt y="160" x="46"/>
                  </a:lnTo>
                  <a:lnTo>
                    <a:pt y="162" x="50"/>
                  </a:lnTo>
                  <a:lnTo>
                    <a:pt y="163" x="56"/>
                  </a:lnTo>
                  <a:lnTo>
                    <a:pt y="167" x="60"/>
                  </a:lnTo>
                  <a:lnTo>
                    <a:pt y="173" x="64"/>
                  </a:lnTo>
                  <a:lnTo>
                    <a:pt y="189" x="76"/>
                  </a:lnTo>
                  <a:lnTo>
                    <a:pt y="210" x="86"/>
                  </a:lnTo>
                  <a:lnTo>
                    <a:pt y="226" x="93"/>
                  </a:lnTo>
                  <a:lnTo>
                    <a:pt y="193" x="115"/>
                  </a:lnTo>
                  <a:lnTo>
                    <a:pt y="160" x="139"/>
                  </a:lnTo>
                  <a:lnTo>
                    <a:pt y="127" x="166"/>
                  </a:lnTo>
                  <a:lnTo>
                    <a:pt y="96" x="195"/>
                  </a:lnTo>
                  <a:lnTo>
                    <a:pt y="67" x="226"/>
                  </a:lnTo>
                  <a:lnTo>
                    <a:pt y="40" x="256"/>
                  </a:lnTo>
                  <a:lnTo>
                    <a:pt y="18" x="287"/>
                  </a:lnTo>
                  <a:lnTo>
                    <a:pt y="0" x="317"/>
                  </a:lnTo>
                  <a:close/>
                </a:path>
              </a:pathLst>
            </a:custGeom>
            <a:solidFill>
              <a:srgbClr val="02369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</p:spTree>
  </p:cSld>
  <p:clrMapOvr>
    <a:masterClrMapping/>
  </p:clrMapOvr>
  <p:transition spd="slow">
    <p:cut/>
  </p:transition>
</p:sld>
</file>

<file path=ppt/slides/slide7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9499" name="Shape 9499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500" name="Shape 9500"/>
          <p:cNvSpPr/>
          <p:nvPr/>
        </p:nvSpPr>
        <p:spPr>
          <a:xfrm>
            <a:off y="3741737" x="471487"/>
            <a:ext cy="409575" cx="7532687"/>
          </a:xfrm>
          <a:prstGeom prst="rect">
            <a:avLst/>
          </a:prstGeom>
          <a:solidFill>
            <a:srgbClr val="FFE1FF"/>
          </a:solidFill>
          <a:ln>
            <a:noFill/>
          </a:ln>
        </p:spPr>
        <p:txBody>
          <a:bodyPr bIns="45700" rIns="91425" lIns="91425" tIns="45700" anchor="ctr" anchorCtr="0">
            <a:noAutofit/>
          </a:bodyPr>
          <a:lstStyle/>
          <a:p/>
        </p:txBody>
      </p:sp>
      <p:sp>
        <p:nvSpPr>
          <p:cNvPr id="9501" name="Shape 9501"/>
          <p:cNvSpPr/>
          <p:nvPr/>
        </p:nvSpPr>
        <p:spPr>
          <a:xfrm>
            <a:off y="338137" x="2155825"/>
            <a:ext cy="547687" cx="634365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LONGITUDINAL POSITIONING</a:t>
            </a:r>
          </a:p>
        </p:txBody>
      </p:sp>
      <p:sp>
        <p:nvSpPr>
          <p:cNvPr id="9502" name="Shape 9502"/>
          <p:cNvSpPr/>
          <p:nvPr/>
        </p:nvSpPr>
        <p:spPr>
          <a:xfrm>
            <a:off y="1144587" x="2339975"/>
            <a:ext cy="679449" cx="6051549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5B4.5: “Manoeuvres on a line greater than ±175m </a:t>
            </a:r>
            <a:r>
              <a:rPr strike="noStrike" u="sng" b="1" cap="none" baseline="0" sz="22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MUST BE DOWNGRADED</a:t>
            </a:r>
            <a:r>
              <a:rPr strike="noStrike" u="none" b="1" cap="none" baseline="0" sz="2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”</a:t>
            </a:r>
          </a:p>
        </p:txBody>
      </p:sp>
      <p:grpSp>
        <p:nvGrpSpPr>
          <p:cNvPr id="9503" name="Shape 9503"/>
          <p:cNvGrpSpPr/>
          <p:nvPr/>
        </p:nvGrpSpPr>
        <p:grpSpPr>
          <a:xfrm>
            <a:off y="2598378" x="1197469"/>
            <a:ext cy="3348754" cx="6195021"/>
            <a:chOff y="10975" x="5600"/>
            <a:chExt cy="2978050" cx="2988800"/>
          </a:xfrm>
        </p:grpSpPr>
        <p:sp>
          <p:nvSpPr>
            <p:cNvPr id="9504" name="Shape 9504"/>
            <p:cNvSpPr/>
            <p:nvPr/>
          </p:nvSpPr>
          <p:spPr>
            <a:xfrm>
              <a:off y="1256200" x="2937125"/>
              <a:ext cy="24200" cx="57275"/>
            </a:xfrm>
            <a:custGeom>
              <a:pathLst>
                <a:path w="2291" extrusionOk="0" h="968">
                  <a:moveTo>
                    <a:pt y="1" x="1"/>
                  </a:moveTo>
                  <a:lnTo>
                    <a:pt y="967" x="1"/>
                  </a:lnTo>
                  <a:lnTo>
                    <a:pt y="967" x="2291"/>
                  </a:lnTo>
                  <a:lnTo>
                    <a:pt y="1" x="229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05" name="Shape 9505"/>
            <p:cNvSpPr/>
            <p:nvPr/>
          </p:nvSpPr>
          <p:spPr>
            <a:xfrm>
              <a:off y="1256200" x="2843975"/>
              <a:ext cy="24200" cx="58400"/>
            </a:xfrm>
            <a:custGeom>
              <a:pathLst>
                <a:path w="2336" extrusionOk="0" h="968">
                  <a:moveTo>
                    <a:pt y="1" x="1"/>
                  </a:moveTo>
                  <a:lnTo>
                    <a:pt y="967" x="1"/>
                  </a:lnTo>
                  <a:lnTo>
                    <a:pt y="967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06" name="Shape 9506"/>
            <p:cNvSpPr/>
            <p:nvPr/>
          </p:nvSpPr>
          <p:spPr>
            <a:xfrm>
              <a:off y="1256200" x="2750825"/>
              <a:ext cy="24200" cx="58400"/>
            </a:xfrm>
            <a:custGeom>
              <a:pathLst>
                <a:path w="2336" extrusionOk="0" h="968">
                  <a:moveTo>
                    <a:pt y="1" x="1"/>
                  </a:moveTo>
                  <a:lnTo>
                    <a:pt y="967" x="1"/>
                  </a:lnTo>
                  <a:lnTo>
                    <a:pt y="967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07" name="Shape 9507"/>
            <p:cNvSpPr/>
            <p:nvPr/>
          </p:nvSpPr>
          <p:spPr>
            <a:xfrm>
              <a:off y="1256200" x="2657675"/>
              <a:ext cy="24200" cx="58375"/>
            </a:xfrm>
            <a:custGeom>
              <a:pathLst>
                <a:path w="2335" extrusionOk="0" h="968">
                  <a:moveTo>
                    <a:pt y="1" x="1"/>
                  </a:moveTo>
                  <a:lnTo>
                    <a:pt y="967" x="1"/>
                  </a:lnTo>
                  <a:lnTo>
                    <a:pt y="967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08" name="Shape 9508"/>
            <p:cNvSpPr/>
            <p:nvPr/>
          </p:nvSpPr>
          <p:spPr>
            <a:xfrm>
              <a:off y="1256200" x="2564525"/>
              <a:ext cy="24200" cx="58375"/>
            </a:xfrm>
            <a:custGeom>
              <a:pathLst>
                <a:path w="2335" extrusionOk="0" h="968">
                  <a:moveTo>
                    <a:pt y="1" x="0"/>
                  </a:moveTo>
                  <a:lnTo>
                    <a:pt y="967" x="0"/>
                  </a:lnTo>
                  <a:lnTo>
                    <a:pt y="967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09" name="Shape 9509"/>
            <p:cNvSpPr/>
            <p:nvPr/>
          </p:nvSpPr>
          <p:spPr>
            <a:xfrm>
              <a:off y="1256200" x="2472500"/>
              <a:ext cy="24200" cx="57250"/>
            </a:xfrm>
            <a:custGeom>
              <a:pathLst>
                <a:path w="2290" extrusionOk="0" h="968">
                  <a:moveTo>
                    <a:pt y="1" x="0"/>
                  </a:moveTo>
                  <a:lnTo>
                    <a:pt y="967" x="0"/>
                  </a:lnTo>
                  <a:lnTo>
                    <a:pt y="967" x="2290"/>
                  </a:lnTo>
                  <a:lnTo>
                    <a:pt y="1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10" name="Shape 9510"/>
            <p:cNvSpPr/>
            <p:nvPr/>
          </p:nvSpPr>
          <p:spPr>
            <a:xfrm>
              <a:off y="1256200" x="2408525"/>
              <a:ext cy="24200" cx="29200"/>
            </a:xfrm>
            <a:custGeom>
              <a:pathLst>
                <a:path w="1168" extrusionOk="0" h="968">
                  <a:moveTo>
                    <a:pt y="1" x="0"/>
                  </a:moveTo>
                  <a:lnTo>
                    <a:pt y="967" x="0"/>
                  </a:lnTo>
                  <a:lnTo>
                    <a:pt y="967" x="1167"/>
                  </a:lnTo>
                  <a:lnTo>
                    <a:pt y="1" x="1167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11" name="Shape 9511"/>
            <p:cNvSpPr/>
            <p:nvPr/>
          </p:nvSpPr>
          <p:spPr>
            <a:xfrm>
              <a:off y="1256200" x="1492700"/>
              <a:ext cy="24200" cx="57250"/>
            </a:xfrm>
            <a:custGeom>
              <a:pathLst>
                <a:path w="2290" extrusionOk="0" h="968">
                  <a:moveTo>
                    <a:pt y="1" x="0"/>
                  </a:moveTo>
                  <a:lnTo>
                    <a:pt y="967" x="0"/>
                  </a:lnTo>
                  <a:lnTo>
                    <a:pt y="967" x="2290"/>
                  </a:lnTo>
                  <a:lnTo>
                    <a:pt y="1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12" name="Shape 9512"/>
            <p:cNvSpPr/>
            <p:nvPr/>
          </p:nvSpPr>
          <p:spPr>
            <a:xfrm>
              <a:off y="1256200" x="1399550"/>
              <a:ext cy="24200" cx="58375"/>
            </a:xfrm>
            <a:custGeom>
              <a:pathLst>
                <a:path w="2335" extrusionOk="0" h="968">
                  <a:moveTo>
                    <a:pt y="1" x="0"/>
                  </a:moveTo>
                  <a:lnTo>
                    <a:pt y="967" x="0"/>
                  </a:lnTo>
                  <a:lnTo>
                    <a:pt y="967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13" name="Shape 9513"/>
            <p:cNvSpPr/>
            <p:nvPr/>
          </p:nvSpPr>
          <p:spPr>
            <a:xfrm>
              <a:off y="1256200" x="1306375"/>
              <a:ext cy="24200" cx="58400"/>
            </a:xfrm>
            <a:custGeom>
              <a:pathLst>
                <a:path w="2336" extrusionOk="0" h="968">
                  <a:moveTo>
                    <a:pt y="1" x="1"/>
                  </a:moveTo>
                  <a:lnTo>
                    <a:pt y="967" x="1"/>
                  </a:lnTo>
                  <a:lnTo>
                    <a:pt y="967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14" name="Shape 9514"/>
            <p:cNvSpPr/>
            <p:nvPr/>
          </p:nvSpPr>
          <p:spPr>
            <a:xfrm>
              <a:off y="1256200" x="1213225"/>
              <a:ext cy="24200" cx="58400"/>
            </a:xfrm>
            <a:custGeom>
              <a:pathLst>
                <a:path w="2336" extrusionOk="0" h="968">
                  <a:moveTo>
                    <a:pt y="1" x="1"/>
                  </a:moveTo>
                  <a:lnTo>
                    <a:pt y="967" x="1"/>
                  </a:lnTo>
                  <a:lnTo>
                    <a:pt y="967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15" name="Shape 9515"/>
            <p:cNvSpPr/>
            <p:nvPr/>
          </p:nvSpPr>
          <p:spPr>
            <a:xfrm>
              <a:off y="1256200" x="1120075"/>
              <a:ext cy="24200" cx="58400"/>
            </a:xfrm>
            <a:custGeom>
              <a:pathLst>
                <a:path w="2336" extrusionOk="0" h="968">
                  <a:moveTo>
                    <a:pt y="1" x="1"/>
                  </a:moveTo>
                  <a:lnTo>
                    <a:pt y="967" x="1"/>
                  </a:lnTo>
                  <a:lnTo>
                    <a:pt y="967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16" name="Shape 9516"/>
            <p:cNvSpPr/>
            <p:nvPr/>
          </p:nvSpPr>
          <p:spPr>
            <a:xfrm>
              <a:off y="1256200" x="1028050"/>
              <a:ext cy="24200" cx="57250"/>
            </a:xfrm>
            <a:custGeom>
              <a:pathLst>
                <a:path w="2290" extrusionOk="0" h="968">
                  <a:moveTo>
                    <a:pt y="1" x="0"/>
                  </a:moveTo>
                  <a:lnTo>
                    <a:pt y="967" x="0"/>
                  </a:lnTo>
                  <a:lnTo>
                    <a:pt y="967" x="2290"/>
                  </a:lnTo>
                  <a:lnTo>
                    <a:pt y="1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17" name="Shape 9517"/>
            <p:cNvSpPr/>
            <p:nvPr/>
          </p:nvSpPr>
          <p:spPr>
            <a:xfrm>
              <a:off y="1256200" x="934900"/>
              <a:ext cy="24200" cx="58375"/>
            </a:xfrm>
            <a:custGeom>
              <a:pathLst>
                <a:path w="2335" extrusionOk="0" h="968">
                  <a:moveTo>
                    <a:pt y="1" x="0"/>
                  </a:moveTo>
                  <a:lnTo>
                    <a:pt y="967" x="0"/>
                  </a:lnTo>
                  <a:lnTo>
                    <a:pt y="967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18" name="Shape 9518"/>
            <p:cNvSpPr/>
            <p:nvPr/>
          </p:nvSpPr>
          <p:spPr>
            <a:xfrm>
              <a:off y="1256200" x="841750"/>
              <a:ext cy="24200" cx="58375"/>
            </a:xfrm>
            <a:custGeom>
              <a:pathLst>
                <a:path w="2335" extrusionOk="0" h="968">
                  <a:moveTo>
                    <a:pt y="1" x="0"/>
                  </a:moveTo>
                  <a:lnTo>
                    <a:pt y="967" x="0"/>
                  </a:lnTo>
                  <a:lnTo>
                    <a:pt y="967" x="2334"/>
                  </a:lnTo>
                  <a:lnTo>
                    <a:pt y="1" x="233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19" name="Shape 9519"/>
            <p:cNvSpPr/>
            <p:nvPr/>
          </p:nvSpPr>
          <p:spPr>
            <a:xfrm>
              <a:off y="1256200" x="748575"/>
              <a:ext cy="24200" cx="58400"/>
            </a:xfrm>
            <a:custGeom>
              <a:pathLst>
                <a:path w="2336" extrusionOk="0" h="968">
                  <a:moveTo>
                    <a:pt y="1" x="1"/>
                  </a:moveTo>
                  <a:lnTo>
                    <a:pt y="967" x="1"/>
                  </a:lnTo>
                  <a:lnTo>
                    <a:pt y="967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20" name="Shape 9520"/>
            <p:cNvSpPr/>
            <p:nvPr/>
          </p:nvSpPr>
          <p:spPr>
            <a:xfrm>
              <a:off y="1256200" x="655425"/>
              <a:ext cy="24200" cx="58400"/>
            </a:xfrm>
            <a:custGeom>
              <a:pathLst>
                <a:path w="2336" extrusionOk="0" h="968">
                  <a:moveTo>
                    <a:pt y="1" x="1"/>
                  </a:moveTo>
                  <a:lnTo>
                    <a:pt y="967" x="1"/>
                  </a:lnTo>
                  <a:lnTo>
                    <a:pt y="967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21" name="Shape 9521"/>
            <p:cNvSpPr/>
            <p:nvPr/>
          </p:nvSpPr>
          <p:spPr>
            <a:xfrm>
              <a:off y="1256200" x="562275"/>
              <a:ext cy="24200" cx="58400"/>
            </a:xfrm>
            <a:custGeom>
              <a:pathLst>
                <a:path w="2336" extrusionOk="0" h="968">
                  <a:moveTo>
                    <a:pt y="1" x="1"/>
                  </a:moveTo>
                  <a:lnTo>
                    <a:pt y="967" x="1"/>
                  </a:lnTo>
                  <a:lnTo>
                    <a:pt y="967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22" name="Shape 9522"/>
            <p:cNvSpPr/>
            <p:nvPr/>
          </p:nvSpPr>
          <p:spPr>
            <a:xfrm>
              <a:off y="1256200" x="470250"/>
              <a:ext cy="24200" cx="57250"/>
            </a:xfrm>
            <a:custGeom>
              <a:pathLst>
                <a:path w="2290" extrusionOk="0" h="968">
                  <a:moveTo>
                    <a:pt y="1" x="0"/>
                  </a:moveTo>
                  <a:lnTo>
                    <a:pt y="967" x="0"/>
                  </a:lnTo>
                  <a:lnTo>
                    <a:pt y="967" x="2290"/>
                  </a:lnTo>
                  <a:lnTo>
                    <a:pt y="1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23" name="Shape 9523"/>
            <p:cNvSpPr/>
            <p:nvPr/>
          </p:nvSpPr>
          <p:spPr>
            <a:xfrm>
              <a:off y="1256200" x="377100"/>
              <a:ext cy="24200" cx="58375"/>
            </a:xfrm>
            <a:custGeom>
              <a:pathLst>
                <a:path w="2335" extrusionOk="0" h="968">
                  <a:moveTo>
                    <a:pt y="1" x="0"/>
                  </a:moveTo>
                  <a:lnTo>
                    <a:pt y="967" x="0"/>
                  </a:lnTo>
                  <a:lnTo>
                    <a:pt y="967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24" name="Shape 9524"/>
            <p:cNvSpPr/>
            <p:nvPr/>
          </p:nvSpPr>
          <p:spPr>
            <a:xfrm>
              <a:off y="1256200" x="283950"/>
              <a:ext cy="24200" cx="58375"/>
            </a:xfrm>
            <a:custGeom>
              <a:pathLst>
                <a:path w="2335" extrusionOk="0" h="968">
                  <a:moveTo>
                    <a:pt y="1" x="0"/>
                  </a:moveTo>
                  <a:lnTo>
                    <a:pt y="967" x="0"/>
                  </a:lnTo>
                  <a:lnTo>
                    <a:pt y="967" x="2334"/>
                  </a:lnTo>
                  <a:lnTo>
                    <a:pt y="1" x="233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25" name="Shape 9525"/>
            <p:cNvSpPr/>
            <p:nvPr/>
          </p:nvSpPr>
          <p:spPr>
            <a:xfrm>
              <a:off y="1256200" x="190775"/>
              <a:ext cy="24200" cx="58400"/>
            </a:xfrm>
            <a:custGeom>
              <a:pathLst>
                <a:path w="2336" extrusionOk="0" h="968">
                  <a:moveTo>
                    <a:pt y="1" x="1"/>
                  </a:moveTo>
                  <a:lnTo>
                    <a:pt y="967" x="1"/>
                  </a:lnTo>
                  <a:lnTo>
                    <a:pt y="967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26" name="Shape 9526"/>
            <p:cNvSpPr/>
            <p:nvPr/>
          </p:nvSpPr>
          <p:spPr>
            <a:xfrm>
              <a:off y="1256200" x="97625"/>
              <a:ext cy="24200" cx="58400"/>
            </a:xfrm>
            <a:custGeom>
              <a:pathLst>
                <a:path w="2336" extrusionOk="0" h="968">
                  <a:moveTo>
                    <a:pt y="1" x="1"/>
                  </a:moveTo>
                  <a:lnTo>
                    <a:pt y="967" x="1"/>
                  </a:lnTo>
                  <a:lnTo>
                    <a:pt y="967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27" name="Shape 9527"/>
            <p:cNvSpPr/>
            <p:nvPr/>
          </p:nvSpPr>
          <p:spPr>
            <a:xfrm>
              <a:off y="1256200" x="5600"/>
              <a:ext cy="24200" cx="57275"/>
            </a:xfrm>
            <a:custGeom>
              <a:pathLst>
                <a:path w="2291" extrusionOk="0" h="968">
                  <a:moveTo>
                    <a:pt y="1" x="0"/>
                  </a:moveTo>
                  <a:lnTo>
                    <a:pt y="967" x="0"/>
                  </a:lnTo>
                  <a:lnTo>
                    <a:pt y="967" x="2290"/>
                  </a:lnTo>
                  <a:lnTo>
                    <a:pt y="1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28" name="Shape 9528"/>
            <p:cNvSpPr/>
            <p:nvPr/>
          </p:nvSpPr>
          <p:spPr>
            <a:xfrm>
              <a:off y="1008050" x="2937125"/>
              <a:ext cy="21975" cx="57275"/>
            </a:xfrm>
            <a:custGeom>
              <a:pathLst>
                <a:path w="2291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291"/>
                  </a:lnTo>
                  <a:lnTo>
                    <a:pt y="0" x="229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29" name="Shape 9529"/>
            <p:cNvSpPr/>
            <p:nvPr/>
          </p:nvSpPr>
          <p:spPr>
            <a:xfrm>
              <a:off y="1008050" x="284397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30" name="Shape 9530"/>
            <p:cNvSpPr/>
            <p:nvPr/>
          </p:nvSpPr>
          <p:spPr>
            <a:xfrm>
              <a:off y="1008050" x="275082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31" name="Shape 9531"/>
            <p:cNvSpPr/>
            <p:nvPr/>
          </p:nvSpPr>
          <p:spPr>
            <a:xfrm>
              <a:off y="1008050" x="2657675"/>
              <a:ext cy="21975" cx="58375"/>
            </a:xfrm>
            <a:custGeom>
              <a:pathLst>
                <a:path w="2335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32" name="Shape 9532"/>
            <p:cNvSpPr/>
            <p:nvPr/>
          </p:nvSpPr>
          <p:spPr>
            <a:xfrm>
              <a:off y="1008050" x="2564525"/>
              <a:ext cy="21975" cx="58375"/>
            </a:xfrm>
            <a:custGeom>
              <a:pathLst>
                <a:path w="2335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33" name="Shape 9533"/>
            <p:cNvSpPr/>
            <p:nvPr/>
          </p:nvSpPr>
          <p:spPr>
            <a:xfrm>
              <a:off y="1008050" x="2472500"/>
              <a:ext cy="21975" cx="57250"/>
            </a:xfrm>
            <a:custGeom>
              <a:pathLst>
                <a:path w="2290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290"/>
                  </a:lnTo>
                  <a:lnTo>
                    <a:pt y="0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34" name="Shape 9534"/>
            <p:cNvSpPr/>
            <p:nvPr/>
          </p:nvSpPr>
          <p:spPr>
            <a:xfrm>
              <a:off y="1008050" x="237932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35" name="Shape 9535"/>
            <p:cNvSpPr/>
            <p:nvPr/>
          </p:nvSpPr>
          <p:spPr>
            <a:xfrm>
              <a:off y="1008050" x="228617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36" name="Shape 9536"/>
            <p:cNvSpPr/>
            <p:nvPr/>
          </p:nvSpPr>
          <p:spPr>
            <a:xfrm>
              <a:off y="1008050" x="219302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37" name="Shape 9537"/>
            <p:cNvSpPr/>
            <p:nvPr/>
          </p:nvSpPr>
          <p:spPr>
            <a:xfrm>
              <a:off y="1008050" x="2099875"/>
              <a:ext cy="21975" cx="58375"/>
            </a:xfrm>
            <a:custGeom>
              <a:pathLst>
                <a:path w="2335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38" name="Shape 9538"/>
            <p:cNvSpPr/>
            <p:nvPr/>
          </p:nvSpPr>
          <p:spPr>
            <a:xfrm>
              <a:off y="1008050" x="2006725"/>
              <a:ext cy="21975" cx="58375"/>
            </a:xfrm>
            <a:custGeom>
              <a:pathLst>
                <a:path w="2335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39" name="Shape 9539"/>
            <p:cNvSpPr/>
            <p:nvPr/>
          </p:nvSpPr>
          <p:spPr>
            <a:xfrm>
              <a:off y="1008050" x="1914700"/>
              <a:ext cy="21975" cx="57250"/>
            </a:xfrm>
            <a:custGeom>
              <a:pathLst>
                <a:path w="2290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290"/>
                  </a:lnTo>
                  <a:lnTo>
                    <a:pt y="0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40" name="Shape 9540"/>
            <p:cNvSpPr/>
            <p:nvPr/>
          </p:nvSpPr>
          <p:spPr>
            <a:xfrm>
              <a:off y="1008050" x="1492700"/>
              <a:ext cy="21975" cx="57250"/>
            </a:xfrm>
            <a:custGeom>
              <a:pathLst>
                <a:path w="2290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290"/>
                  </a:lnTo>
                  <a:lnTo>
                    <a:pt y="0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41" name="Shape 9541"/>
            <p:cNvSpPr/>
            <p:nvPr/>
          </p:nvSpPr>
          <p:spPr>
            <a:xfrm>
              <a:off y="1008050" x="1399550"/>
              <a:ext cy="21975" cx="58375"/>
            </a:xfrm>
            <a:custGeom>
              <a:pathLst>
                <a:path w="2335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42" name="Shape 9542"/>
            <p:cNvSpPr/>
            <p:nvPr/>
          </p:nvSpPr>
          <p:spPr>
            <a:xfrm>
              <a:off y="1008050" x="130637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43" name="Shape 9543"/>
            <p:cNvSpPr/>
            <p:nvPr/>
          </p:nvSpPr>
          <p:spPr>
            <a:xfrm>
              <a:off y="1008050" x="121322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44" name="Shape 9544"/>
            <p:cNvSpPr/>
            <p:nvPr/>
          </p:nvSpPr>
          <p:spPr>
            <a:xfrm>
              <a:off y="1008050" x="112007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45" name="Shape 9545"/>
            <p:cNvSpPr/>
            <p:nvPr/>
          </p:nvSpPr>
          <p:spPr>
            <a:xfrm>
              <a:off y="1008050" x="1028050"/>
              <a:ext cy="21975" cx="57250"/>
            </a:xfrm>
            <a:custGeom>
              <a:pathLst>
                <a:path w="2290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290"/>
                  </a:lnTo>
                  <a:lnTo>
                    <a:pt y="0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46" name="Shape 9546"/>
            <p:cNvSpPr/>
            <p:nvPr/>
          </p:nvSpPr>
          <p:spPr>
            <a:xfrm>
              <a:off y="1008050" x="934900"/>
              <a:ext cy="21975" cx="58375"/>
            </a:xfrm>
            <a:custGeom>
              <a:pathLst>
                <a:path w="2335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47" name="Shape 9547"/>
            <p:cNvSpPr/>
            <p:nvPr/>
          </p:nvSpPr>
          <p:spPr>
            <a:xfrm>
              <a:off y="1008050" x="841750"/>
              <a:ext cy="21975" cx="58375"/>
            </a:xfrm>
            <a:custGeom>
              <a:pathLst>
                <a:path w="2335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334"/>
                  </a:lnTo>
                  <a:lnTo>
                    <a:pt y="0" x="233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48" name="Shape 9548"/>
            <p:cNvSpPr/>
            <p:nvPr/>
          </p:nvSpPr>
          <p:spPr>
            <a:xfrm>
              <a:off y="1008050" x="74857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49" name="Shape 9549"/>
            <p:cNvSpPr/>
            <p:nvPr/>
          </p:nvSpPr>
          <p:spPr>
            <a:xfrm>
              <a:off y="1008050" x="65542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50" name="Shape 9550"/>
            <p:cNvSpPr/>
            <p:nvPr/>
          </p:nvSpPr>
          <p:spPr>
            <a:xfrm>
              <a:off y="1008050" x="56227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51" name="Shape 9551"/>
            <p:cNvSpPr/>
            <p:nvPr/>
          </p:nvSpPr>
          <p:spPr>
            <a:xfrm>
              <a:off y="1008050" x="470250"/>
              <a:ext cy="21975" cx="57250"/>
            </a:xfrm>
            <a:custGeom>
              <a:pathLst>
                <a:path w="2290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290"/>
                  </a:lnTo>
                  <a:lnTo>
                    <a:pt y="0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52" name="Shape 9552"/>
            <p:cNvSpPr/>
            <p:nvPr/>
          </p:nvSpPr>
          <p:spPr>
            <a:xfrm>
              <a:off y="1008050" x="377100"/>
              <a:ext cy="21975" cx="58375"/>
            </a:xfrm>
            <a:custGeom>
              <a:pathLst>
                <a:path w="2335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53" name="Shape 9553"/>
            <p:cNvSpPr/>
            <p:nvPr/>
          </p:nvSpPr>
          <p:spPr>
            <a:xfrm>
              <a:off y="1008050" x="283950"/>
              <a:ext cy="21975" cx="58375"/>
            </a:xfrm>
            <a:custGeom>
              <a:pathLst>
                <a:path w="2335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334"/>
                  </a:lnTo>
                  <a:lnTo>
                    <a:pt y="0" x="233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54" name="Shape 9554"/>
            <p:cNvSpPr/>
            <p:nvPr/>
          </p:nvSpPr>
          <p:spPr>
            <a:xfrm>
              <a:off y="1008050" x="19077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55" name="Shape 9555"/>
            <p:cNvSpPr/>
            <p:nvPr/>
          </p:nvSpPr>
          <p:spPr>
            <a:xfrm>
              <a:off y="1008050" x="9762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56" name="Shape 9556"/>
            <p:cNvSpPr/>
            <p:nvPr/>
          </p:nvSpPr>
          <p:spPr>
            <a:xfrm>
              <a:off y="1008050" x="5600"/>
              <a:ext cy="21975" cx="57275"/>
            </a:xfrm>
            <a:custGeom>
              <a:pathLst>
                <a:path w="2291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290"/>
                  </a:lnTo>
                  <a:lnTo>
                    <a:pt y="0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57" name="Shape 9557"/>
            <p:cNvSpPr/>
            <p:nvPr/>
          </p:nvSpPr>
          <p:spPr>
            <a:xfrm>
              <a:off y="757675" x="2937125"/>
              <a:ext cy="24175" cx="57275"/>
            </a:xfrm>
            <a:custGeom>
              <a:pathLst>
                <a:path w="2291" extrusionOk="0" h="967">
                  <a:moveTo>
                    <a:pt y="0" x="1"/>
                  </a:moveTo>
                  <a:lnTo>
                    <a:pt y="967" x="1"/>
                  </a:lnTo>
                  <a:lnTo>
                    <a:pt y="967" x="2291"/>
                  </a:lnTo>
                  <a:lnTo>
                    <a:pt y="0" x="229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58" name="Shape 9558"/>
            <p:cNvSpPr/>
            <p:nvPr/>
          </p:nvSpPr>
          <p:spPr>
            <a:xfrm>
              <a:off y="757675" x="2843975"/>
              <a:ext cy="24175" cx="58400"/>
            </a:xfrm>
            <a:custGeom>
              <a:pathLst>
                <a:path w="2336" extrusionOk="0" h="967">
                  <a:moveTo>
                    <a:pt y="0" x="1"/>
                  </a:moveTo>
                  <a:lnTo>
                    <a:pt y="967" x="1"/>
                  </a:lnTo>
                  <a:lnTo>
                    <a:pt y="967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59" name="Shape 9559"/>
            <p:cNvSpPr/>
            <p:nvPr/>
          </p:nvSpPr>
          <p:spPr>
            <a:xfrm>
              <a:off y="757675" x="2750825"/>
              <a:ext cy="24175" cx="58400"/>
            </a:xfrm>
            <a:custGeom>
              <a:pathLst>
                <a:path w="2336" extrusionOk="0" h="967">
                  <a:moveTo>
                    <a:pt y="0" x="1"/>
                  </a:moveTo>
                  <a:lnTo>
                    <a:pt y="967" x="1"/>
                  </a:lnTo>
                  <a:lnTo>
                    <a:pt y="967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60" name="Shape 9560"/>
            <p:cNvSpPr/>
            <p:nvPr/>
          </p:nvSpPr>
          <p:spPr>
            <a:xfrm>
              <a:off y="757675" x="2657675"/>
              <a:ext cy="24175" cx="58375"/>
            </a:xfrm>
            <a:custGeom>
              <a:pathLst>
                <a:path w="2335" extrusionOk="0" h="967">
                  <a:moveTo>
                    <a:pt y="0" x="1"/>
                  </a:moveTo>
                  <a:lnTo>
                    <a:pt y="967" x="1"/>
                  </a:lnTo>
                  <a:lnTo>
                    <a:pt y="967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61" name="Shape 9561"/>
            <p:cNvSpPr/>
            <p:nvPr/>
          </p:nvSpPr>
          <p:spPr>
            <a:xfrm>
              <a:off y="757675" x="2564525"/>
              <a:ext cy="24175" cx="58375"/>
            </a:xfrm>
            <a:custGeom>
              <a:pathLst>
                <a:path w="2335" extrusionOk="0" h="967">
                  <a:moveTo>
                    <a:pt y="0" x="0"/>
                  </a:moveTo>
                  <a:lnTo>
                    <a:pt y="967" x="0"/>
                  </a:lnTo>
                  <a:lnTo>
                    <a:pt y="967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62" name="Shape 9562"/>
            <p:cNvSpPr/>
            <p:nvPr/>
          </p:nvSpPr>
          <p:spPr>
            <a:xfrm>
              <a:off y="757675" x="2472500"/>
              <a:ext cy="24175" cx="57250"/>
            </a:xfrm>
            <a:custGeom>
              <a:pathLst>
                <a:path w="2290" extrusionOk="0" h="967">
                  <a:moveTo>
                    <a:pt y="0" x="0"/>
                  </a:moveTo>
                  <a:lnTo>
                    <a:pt y="967" x="0"/>
                  </a:lnTo>
                  <a:lnTo>
                    <a:pt y="967" x="2290"/>
                  </a:lnTo>
                  <a:lnTo>
                    <a:pt y="0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63" name="Shape 9563"/>
            <p:cNvSpPr/>
            <p:nvPr/>
          </p:nvSpPr>
          <p:spPr>
            <a:xfrm>
              <a:off y="757675" x="2379325"/>
              <a:ext cy="24175" cx="58400"/>
            </a:xfrm>
            <a:custGeom>
              <a:pathLst>
                <a:path w="2336" extrusionOk="0" h="967">
                  <a:moveTo>
                    <a:pt y="0" x="1"/>
                  </a:moveTo>
                  <a:lnTo>
                    <a:pt y="967" x="1"/>
                  </a:lnTo>
                  <a:lnTo>
                    <a:pt y="967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64" name="Shape 9564"/>
            <p:cNvSpPr/>
            <p:nvPr/>
          </p:nvSpPr>
          <p:spPr>
            <a:xfrm>
              <a:off y="757675" x="2286175"/>
              <a:ext cy="24175" cx="58400"/>
            </a:xfrm>
            <a:custGeom>
              <a:pathLst>
                <a:path w="2336" extrusionOk="0" h="967">
                  <a:moveTo>
                    <a:pt y="0" x="1"/>
                  </a:moveTo>
                  <a:lnTo>
                    <a:pt y="967" x="1"/>
                  </a:lnTo>
                  <a:lnTo>
                    <a:pt y="967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65" name="Shape 9565"/>
            <p:cNvSpPr/>
            <p:nvPr/>
          </p:nvSpPr>
          <p:spPr>
            <a:xfrm>
              <a:off y="757675" x="2193025"/>
              <a:ext cy="24175" cx="58400"/>
            </a:xfrm>
            <a:custGeom>
              <a:pathLst>
                <a:path w="2336" extrusionOk="0" h="967">
                  <a:moveTo>
                    <a:pt y="0" x="1"/>
                  </a:moveTo>
                  <a:lnTo>
                    <a:pt y="967" x="1"/>
                  </a:lnTo>
                  <a:lnTo>
                    <a:pt y="967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66" name="Shape 9566"/>
            <p:cNvSpPr/>
            <p:nvPr/>
          </p:nvSpPr>
          <p:spPr>
            <a:xfrm>
              <a:off y="757675" x="2099875"/>
              <a:ext cy="24175" cx="58375"/>
            </a:xfrm>
            <a:custGeom>
              <a:pathLst>
                <a:path w="2335" extrusionOk="0" h="967">
                  <a:moveTo>
                    <a:pt y="0" x="1"/>
                  </a:moveTo>
                  <a:lnTo>
                    <a:pt y="967" x="1"/>
                  </a:lnTo>
                  <a:lnTo>
                    <a:pt y="967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67" name="Shape 9567"/>
            <p:cNvSpPr/>
            <p:nvPr/>
          </p:nvSpPr>
          <p:spPr>
            <a:xfrm>
              <a:off y="757675" x="2006725"/>
              <a:ext cy="24175" cx="58375"/>
            </a:xfrm>
            <a:custGeom>
              <a:pathLst>
                <a:path w="2335" extrusionOk="0" h="967">
                  <a:moveTo>
                    <a:pt y="0" x="0"/>
                  </a:moveTo>
                  <a:lnTo>
                    <a:pt y="967" x="0"/>
                  </a:lnTo>
                  <a:lnTo>
                    <a:pt y="967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68" name="Shape 9568"/>
            <p:cNvSpPr/>
            <p:nvPr/>
          </p:nvSpPr>
          <p:spPr>
            <a:xfrm>
              <a:off y="757675" x="1914700"/>
              <a:ext cy="24175" cx="57250"/>
            </a:xfrm>
            <a:custGeom>
              <a:pathLst>
                <a:path w="2290" extrusionOk="0" h="967">
                  <a:moveTo>
                    <a:pt y="0" x="0"/>
                  </a:moveTo>
                  <a:lnTo>
                    <a:pt y="967" x="0"/>
                  </a:lnTo>
                  <a:lnTo>
                    <a:pt y="967" x="2290"/>
                  </a:lnTo>
                  <a:lnTo>
                    <a:pt y="0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69" name="Shape 9569"/>
            <p:cNvSpPr/>
            <p:nvPr/>
          </p:nvSpPr>
          <p:spPr>
            <a:xfrm>
              <a:off y="757675" x="1492700"/>
              <a:ext cy="24175" cx="57250"/>
            </a:xfrm>
            <a:custGeom>
              <a:pathLst>
                <a:path w="2290" extrusionOk="0" h="967">
                  <a:moveTo>
                    <a:pt y="0" x="0"/>
                  </a:moveTo>
                  <a:lnTo>
                    <a:pt y="967" x="0"/>
                  </a:lnTo>
                  <a:lnTo>
                    <a:pt y="967" x="2290"/>
                  </a:lnTo>
                  <a:lnTo>
                    <a:pt y="0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70" name="Shape 9570"/>
            <p:cNvSpPr/>
            <p:nvPr/>
          </p:nvSpPr>
          <p:spPr>
            <a:xfrm>
              <a:off y="757675" x="1399550"/>
              <a:ext cy="24175" cx="58375"/>
            </a:xfrm>
            <a:custGeom>
              <a:pathLst>
                <a:path w="2335" extrusionOk="0" h="967">
                  <a:moveTo>
                    <a:pt y="0" x="0"/>
                  </a:moveTo>
                  <a:lnTo>
                    <a:pt y="967" x="0"/>
                  </a:lnTo>
                  <a:lnTo>
                    <a:pt y="967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71" name="Shape 9571"/>
            <p:cNvSpPr/>
            <p:nvPr/>
          </p:nvSpPr>
          <p:spPr>
            <a:xfrm>
              <a:off y="757675" x="1306375"/>
              <a:ext cy="24175" cx="58400"/>
            </a:xfrm>
            <a:custGeom>
              <a:pathLst>
                <a:path w="2336" extrusionOk="0" h="967">
                  <a:moveTo>
                    <a:pt y="0" x="1"/>
                  </a:moveTo>
                  <a:lnTo>
                    <a:pt y="967" x="1"/>
                  </a:lnTo>
                  <a:lnTo>
                    <a:pt y="967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72" name="Shape 9572"/>
            <p:cNvSpPr/>
            <p:nvPr/>
          </p:nvSpPr>
          <p:spPr>
            <a:xfrm>
              <a:off y="757675" x="1213225"/>
              <a:ext cy="24175" cx="58400"/>
            </a:xfrm>
            <a:custGeom>
              <a:pathLst>
                <a:path w="2336" extrusionOk="0" h="967">
                  <a:moveTo>
                    <a:pt y="0" x="1"/>
                  </a:moveTo>
                  <a:lnTo>
                    <a:pt y="967" x="1"/>
                  </a:lnTo>
                  <a:lnTo>
                    <a:pt y="967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73" name="Shape 9573"/>
            <p:cNvSpPr/>
            <p:nvPr/>
          </p:nvSpPr>
          <p:spPr>
            <a:xfrm>
              <a:off y="757675" x="1120075"/>
              <a:ext cy="24175" cx="58400"/>
            </a:xfrm>
            <a:custGeom>
              <a:pathLst>
                <a:path w="2336" extrusionOk="0" h="967">
                  <a:moveTo>
                    <a:pt y="0" x="1"/>
                  </a:moveTo>
                  <a:lnTo>
                    <a:pt y="967" x="1"/>
                  </a:lnTo>
                  <a:lnTo>
                    <a:pt y="967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74" name="Shape 9574"/>
            <p:cNvSpPr/>
            <p:nvPr/>
          </p:nvSpPr>
          <p:spPr>
            <a:xfrm>
              <a:off y="757675" x="1028050"/>
              <a:ext cy="24175" cx="57250"/>
            </a:xfrm>
            <a:custGeom>
              <a:pathLst>
                <a:path w="2290" extrusionOk="0" h="967">
                  <a:moveTo>
                    <a:pt y="0" x="0"/>
                  </a:moveTo>
                  <a:lnTo>
                    <a:pt y="967" x="0"/>
                  </a:lnTo>
                  <a:lnTo>
                    <a:pt y="967" x="2290"/>
                  </a:lnTo>
                  <a:lnTo>
                    <a:pt y="0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75" name="Shape 9575"/>
            <p:cNvSpPr/>
            <p:nvPr/>
          </p:nvSpPr>
          <p:spPr>
            <a:xfrm>
              <a:off y="757675" x="934900"/>
              <a:ext cy="24175" cx="58375"/>
            </a:xfrm>
            <a:custGeom>
              <a:pathLst>
                <a:path w="2335" extrusionOk="0" h="967">
                  <a:moveTo>
                    <a:pt y="0" x="0"/>
                  </a:moveTo>
                  <a:lnTo>
                    <a:pt y="967" x="0"/>
                  </a:lnTo>
                  <a:lnTo>
                    <a:pt y="967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76" name="Shape 9576"/>
            <p:cNvSpPr/>
            <p:nvPr/>
          </p:nvSpPr>
          <p:spPr>
            <a:xfrm>
              <a:off y="757675" x="841750"/>
              <a:ext cy="24175" cx="58375"/>
            </a:xfrm>
            <a:custGeom>
              <a:pathLst>
                <a:path w="2335" extrusionOk="0" h="967">
                  <a:moveTo>
                    <a:pt y="0" x="0"/>
                  </a:moveTo>
                  <a:lnTo>
                    <a:pt y="967" x="0"/>
                  </a:lnTo>
                  <a:lnTo>
                    <a:pt y="967" x="2334"/>
                  </a:lnTo>
                  <a:lnTo>
                    <a:pt y="0" x="233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77" name="Shape 9577"/>
            <p:cNvSpPr/>
            <p:nvPr/>
          </p:nvSpPr>
          <p:spPr>
            <a:xfrm>
              <a:off y="757675" x="748575"/>
              <a:ext cy="24175" cx="58400"/>
            </a:xfrm>
            <a:custGeom>
              <a:pathLst>
                <a:path w="2336" extrusionOk="0" h="967">
                  <a:moveTo>
                    <a:pt y="0" x="1"/>
                  </a:moveTo>
                  <a:lnTo>
                    <a:pt y="967" x="1"/>
                  </a:lnTo>
                  <a:lnTo>
                    <a:pt y="967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78" name="Shape 9578"/>
            <p:cNvSpPr/>
            <p:nvPr/>
          </p:nvSpPr>
          <p:spPr>
            <a:xfrm>
              <a:off y="757675" x="655425"/>
              <a:ext cy="24175" cx="58400"/>
            </a:xfrm>
            <a:custGeom>
              <a:pathLst>
                <a:path w="2336" extrusionOk="0" h="967">
                  <a:moveTo>
                    <a:pt y="0" x="1"/>
                  </a:moveTo>
                  <a:lnTo>
                    <a:pt y="967" x="1"/>
                  </a:lnTo>
                  <a:lnTo>
                    <a:pt y="967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79" name="Shape 9579"/>
            <p:cNvSpPr/>
            <p:nvPr/>
          </p:nvSpPr>
          <p:spPr>
            <a:xfrm>
              <a:off y="757675" x="562275"/>
              <a:ext cy="24175" cx="58400"/>
            </a:xfrm>
            <a:custGeom>
              <a:pathLst>
                <a:path w="2336" extrusionOk="0" h="967">
                  <a:moveTo>
                    <a:pt y="0" x="1"/>
                  </a:moveTo>
                  <a:lnTo>
                    <a:pt y="967" x="1"/>
                  </a:lnTo>
                  <a:lnTo>
                    <a:pt y="967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80" name="Shape 9580"/>
            <p:cNvSpPr/>
            <p:nvPr/>
          </p:nvSpPr>
          <p:spPr>
            <a:xfrm>
              <a:off y="757675" x="470250"/>
              <a:ext cy="24175" cx="57250"/>
            </a:xfrm>
            <a:custGeom>
              <a:pathLst>
                <a:path w="2290" extrusionOk="0" h="967">
                  <a:moveTo>
                    <a:pt y="0" x="0"/>
                  </a:moveTo>
                  <a:lnTo>
                    <a:pt y="967" x="0"/>
                  </a:lnTo>
                  <a:lnTo>
                    <a:pt y="967" x="2290"/>
                  </a:lnTo>
                  <a:lnTo>
                    <a:pt y="0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81" name="Shape 9581"/>
            <p:cNvSpPr/>
            <p:nvPr/>
          </p:nvSpPr>
          <p:spPr>
            <a:xfrm>
              <a:off y="757675" x="377100"/>
              <a:ext cy="24175" cx="58375"/>
            </a:xfrm>
            <a:custGeom>
              <a:pathLst>
                <a:path w="2335" extrusionOk="0" h="967">
                  <a:moveTo>
                    <a:pt y="0" x="0"/>
                  </a:moveTo>
                  <a:lnTo>
                    <a:pt y="967" x="0"/>
                  </a:lnTo>
                  <a:lnTo>
                    <a:pt y="967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82" name="Shape 9582"/>
            <p:cNvSpPr/>
            <p:nvPr/>
          </p:nvSpPr>
          <p:spPr>
            <a:xfrm>
              <a:off y="757675" x="283950"/>
              <a:ext cy="24175" cx="58375"/>
            </a:xfrm>
            <a:custGeom>
              <a:pathLst>
                <a:path w="2335" extrusionOk="0" h="967">
                  <a:moveTo>
                    <a:pt y="0" x="0"/>
                  </a:moveTo>
                  <a:lnTo>
                    <a:pt y="967" x="0"/>
                  </a:lnTo>
                  <a:lnTo>
                    <a:pt y="967" x="2334"/>
                  </a:lnTo>
                  <a:lnTo>
                    <a:pt y="0" x="233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83" name="Shape 9583"/>
            <p:cNvSpPr/>
            <p:nvPr/>
          </p:nvSpPr>
          <p:spPr>
            <a:xfrm>
              <a:off y="757675" x="190775"/>
              <a:ext cy="24175" cx="58400"/>
            </a:xfrm>
            <a:custGeom>
              <a:pathLst>
                <a:path w="2336" extrusionOk="0" h="967">
                  <a:moveTo>
                    <a:pt y="0" x="1"/>
                  </a:moveTo>
                  <a:lnTo>
                    <a:pt y="967" x="1"/>
                  </a:lnTo>
                  <a:lnTo>
                    <a:pt y="967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84" name="Shape 9584"/>
            <p:cNvSpPr/>
            <p:nvPr/>
          </p:nvSpPr>
          <p:spPr>
            <a:xfrm>
              <a:off y="757675" x="97625"/>
              <a:ext cy="24175" cx="58400"/>
            </a:xfrm>
            <a:custGeom>
              <a:pathLst>
                <a:path w="2336" extrusionOk="0" h="967">
                  <a:moveTo>
                    <a:pt y="0" x="1"/>
                  </a:moveTo>
                  <a:lnTo>
                    <a:pt y="967" x="1"/>
                  </a:lnTo>
                  <a:lnTo>
                    <a:pt y="967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85" name="Shape 9585"/>
            <p:cNvSpPr/>
            <p:nvPr/>
          </p:nvSpPr>
          <p:spPr>
            <a:xfrm>
              <a:off y="757675" x="5600"/>
              <a:ext cy="24175" cx="57275"/>
            </a:xfrm>
            <a:custGeom>
              <a:pathLst>
                <a:path w="2291" extrusionOk="0" h="967">
                  <a:moveTo>
                    <a:pt y="0" x="0"/>
                  </a:moveTo>
                  <a:lnTo>
                    <a:pt y="967" x="0"/>
                  </a:lnTo>
                  <a:lnTo>
                    <a:pt y="967" x="2290"/>
                  </a:lnTo>
                  <a:lnTo>
                    <a:pt y="0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86" name="Shape 9586"/>
            <p:cNvSpPr/>
            <p:nvPr/>
          </p:nvSpPr>
          <p:spPr>
            <a:xfrm>
              <a:off y="509500" x="2937125"/>
              <a:ext cy="22000" cx="57275"/>
            </a:xfrm>
            <a:custGeom>
              <a:pathLst>
                <a:path w="2291" extrusionOk="0" h="880">
                  <a:moveTo>
                    <a:pt y="1" x="1"/>
                  </a:moveTo>
                  <a:lnTo>
                    <a:pt y="879" x="1"/>
                  </a:lnTo>
                  <a:lnTo>
                    <a:pt y="879" x="2291"/>
                  </a:lnTo>
                  <a:lnTo>
                    <a:pt y="1" x="229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87" name="Shape 9587"/>
            <p:cNvSpPr/>
            <p:nvPr/>
          </p:nvSpPr>
          <p:spPr>
            <a:xfrm>
              <a:off y="509500" x="2843975"/>
              <a:ext cy="22000" cx="58400"/>
            </a:xfrm>
            <a:custGeom>
              <a:pathLst>
                <a:path w="2336" extrusionOk="0" h="880">
                  <a:moveTo>
                    <a:pt y="1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88" name="Shape 9588"/>
            <p:cNvSpPr/>
            <p:nvPr/>
          </p:nvSpPr>
          <p:spPr>
            <a:xfrm>
              <a:off y="509500" x="2750825"/>
              <a:ext cy="22000" cx="58400"/>
            </a:xfrm>
            <a:custGeom>
              <a:pathLst>
                <a:path w="2336" extrusionOk="0" h="880">
                  <a:moveTo>
                    <a:pt y="1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89" name="Shape 9589"/>
            <p:cNvSpPr/>
            <p:nvPr/>
          </p:nvSpPr>
          <p:spPr>
            <a:xfrm>
              <a:off y="509500" x="2657675"/>
              <a:ext cy="22000" cx="58375"/>
            </a:xfrm>
            <a:custGeom>
              <a:pathLst>
                <a:path w="2335" extrusionOk="0" h="880">
                  <a:moveTo>
                    <a:pt y="1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90" name="Shape 9590"/>
            <p:cNvSpPr/>
            <p:nvPr/>
          </p:nvSpPr>
          <p:spPr>
            <a:xfrm>
              <a:off y="509500" x="2564525"/>
              <a:ext cy="22000" cx="58375"/>
            </a:xfrm>
            <a:custGeom>
              <a:pathLst>
                <a:path w="2335" extrusionOk="0" h="880">
                  <a:moveTo>
                    <a:pt y="1" x="0"/>
                  </a:moveTo>
                  <a:lnTo>
                    <a:pt y="879" x="0"/>
                  </a:lnTo>
                  <a:lnTo>
                    <a:pt y="879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91" name="Shape 9591"/>
            <p:cNvSpPr/>
            <p:nvPr/>
          </p:nvSpPr>
          <p:spPr>
            <a:xfrm>
              <a:off y="509500" x="2472500"/>
              <a:ext cy="22000" cx="57250"/>
            </a:xfrm>
            <a:custGeom>
              <a:pathLst>
                <a:path w="2290" extrusionOk="0" h="880">
                  <a:moveTo>
                    <a:pt y="1" x="0"/>
                  </a:moveTo>
                  <a:lnTo>
                    <a:pt y="879" x="0"/>
                  </a:lnTo>
                  <a:lnTo>
                    <a:pt y="879" x="2290"/>
                  </a:lnTo>
                  <a:lnTo>
                    <a:pt y="1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92" name="Shape 9592"/>
            <p:cNvSpPr/>
            <p:nvPr/>
          </p:nvSpPr>
          <p:spPr>
            <a:xfrm>
              <a:off y="509500" x="2379325"/>
              <a:ext cy="22000" cx="58400"/>
            </a:xfrm>
            <a:custGeom>
              <a:pathLst>
                <a:path w="2336" extrusionOk="0" h="880">
                  <a:moveTo>
                    <a:pt y="1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93" name="Shape 9593"/>
            <p:cNvSpPr/>
            <p:nvPr/>
          </p:nvSpPr>
          <p:spPr>
            <a:xfrm>
              <a:off y="509500" x="2286175"/>
              <a:ext cy="22000" cx="58400"/>
            </a:xfrm>
            <a:custGeom>
              <a:pathLst>
                <a:path w="2336" extrusionOk="0" h="880">
                  <a:moveTo>
                    <a:pt y="1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94" name="Shape 9594"/>
            <p:cNvSpPr/>
            <p:nvPr/>
          </p:nvSpPr>
          <p:spPr>
            <a:xfrm>
              <a:off y="509500" x="2193025"/>
              <a:ext cy="22000" cx="58400"/>
            </a:xfrm>
            <a:custGeom>
              <a:pathLst>
                <a:path w="2336" extrusionOk="0" h="880">
                  <a:moveTo>
                    <a:pt y="1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95" name="Shape 9595"/>
            <p:cNvSpPr/>
            <p:nvPr/>
          </p:nvSpPr>
          <p:spPr>
            <a:xfrm>
              <a:off y="509500" x="2099875"/>
              <a:ext cy="22000" cx="58375"/>
            </a:xfrm>
            <a:custGeom>
              <a:pathLst>
                <a:path w="2335" extrusionOk="0" h="880">
                  <a:moveTo>
                    <a:pt y="1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96" name="Shape 9596"/>
            <p:cNvSpPr/>
            <p:nvPr/>
          </p:nvSpPr>
          <p:spPr>
            <a:xfrm>
              <a:off y="509500" x="2006725"/>
              <a:ext cy="22000" cx="58375"/>
            </a:xfrm>
            <a:custGeom>
              <a:pathLst>
                <a:path w="2335" extrusionOk="0" h="880">
                  <a:moveTo>
                    <a:pt y="1" x="0"/>
                  </a:moveTo>
                  <a:lnTo>
                    <a:pt y="879" x="0"/>
                  </a:lnTo>
                  <a:lnTo>
                    <a:pt y="879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97" name="Shape 9597"/>
            <p:cNvSpPr/>
            <p:nvPr/>
          </p:nvSpPr>
          <p:spPr>
            <a:xfrm>
              <a:off y="509500" x="1914700"/>
              <a:ext cy="22000" cx="57250"/>
            </a:xfrm>
            <a:custGeom>
              <a:pathLst>
                <a:path w="2290" extrusionOk="0" h="880">
                  <a:moveTo>
                    <a:pt y="1" x="0"/>
                  </a:moveTo>
                  <a:lnTo>
                    <a:pt y="879" x="0"/>
                  </a:lnTo>
                  <a:lnTo>
                    <a:pt y="879" x="2290"/>
                  </a:lnTo>
                  <a:lnTo>
                    <a:pt y="1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98" name="Shape 9598"/>
            <p:cNvSpPr/>
            <p:nvPr/>
          </p:nvSpPr>
          <p:spPr>
            <a:xfrm>
              <a:off y="509500" x="1492700"/>
              <a:ext cy="22000" cx="57250"/>
            </a:xfrm>
            <a:custGeom>
              <a:pathLst>
                <a:path w="2290" extrusionOk="0" h="880">
                  <a:moveTo>
                    <a:pt y="1" x="0"/>
                  </a:moveTo>
                  <a:lnTo>
                    <a:pt y="879" x="0"/>
                  </a:lnTo>
                  <a:lnTo>
                    <a:pt y="879" x="2290"/>
                  </a:lnTo>
                  <a:lnTo>
                    <a:pt y="1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599" name="Shape 9599"/>
            <p:cNvSpPr/>
            <p:nvPr/>
          </p:nvSpPr>
          <p:spPr>
            <a:xfrm>
              <a:off y="509500" x="1399550"/>
              <a:ext cy="22000" cx="58375"/>
            </a:xfrm>
            <a:custGeom>
              <a:pathLst>
                <a:path w="2335" extrusionOk="0" h="880">
                  <a:moveTo>
                    <a:pt y="1" x="0"/>
                  </a:moveTo>
                  <a:lnTo>
                    <a:pt y="879" x="0"/>
                  </a:lnTo>
                  <a:lnTo>
                    <a:pt y="879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00" name="Shape 9600"/>
            <p:cNvSpPr/>
            <p:nvPr/>
          </p:nvSpPr>
          <p:spPr>
            <a:xfrm>
              <a:off y="509500" x="1306375"/>
              <a:ext cy="22000" cx="58400"/>
            </a:xfrm>
            <a:custGeom>
              <a:pathLst>
                <a:path w="2336" extrusionOk="0" h="880">
                  <a:moveTo>
                    <a:pt y="1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01" name="Shape 9601"/>
            <p:cNvSpPr/>
            <p:nvPr/>
          </p:nvSpPr>
          <p:spPr>
            <a:xfrm>
              <a:off y="509500" x="1213225"/>
              <a:ext cy="22000" cx="58400"/>
            </a:xfrm>
            <a:custGeom>
              <a:pathLst>
                <a:path w="2336" extrusionOk="0" h="880">
                  <a:moveTo>
                    <a:pt y="1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02" name="Shape 9602"/>
            <p:cNvSpPr/>
            <p:nvPr/>
          </p:nvSpPr>
          <p:spPr>
            <a:xfrm>
              <a:off y="509500" x="1120075"/>
              <a:ext cy="22000" cx="58400"/>
            </a:xfrm>
            <a:custGeom>
              <a:pathLst>
                <a:path w="2336" extrusionOk="0" h="880">
                  <a:moveTo>
                    <a:pt y="1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03" name="Shape 9603"/>
            <p:cNvSpPr/>
            <p:nvPr/>
          </p:nvSpPr>
          <p:spPr>
            <a:xfrm>
              <a:off y="509500" x="1028050"/>
              <a:ext cy="22000" cx="57250"/>
            </a:xfrm>
            <a:custGeom>
              <a:pathLst>
                <a:path w="2290" extrusionOk="0" h="880">
                  <a:moveTo>
                    <a:pt y="1" x="0"/>
                  </a:moveTo>
                  <a:lnTo>
                    <a:pt y="879" x="0"/>
                  </a:lnTo>
                  <a:lnTo>
                    <a:pt y="879" x="2290"/>
                  </a:lnTo>
                  <a:lnTo>
                    <a:pt y="1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04" name="Shape 9604"/>
            <p:cNvSpPr/>
            <p:nvPr/>
          </p:nvSpPr>
          <p:spPr>
            <a:xfrm>
              <a:off y="509500" x="934900"/>
              <a:ext cy="22000" cx="58375"/>
            </a:xfrm>
            <a:custGeom>
              <a:pathLst>
                <a:path w="2335" extrusionOk="0" h="880">
                  <a:moveTo>
                    <a:pt y="1" x="0"/>
                  </a:moveTo>
                  <a:lnTo>
                    <a:pt y="879" x="0"/>
                  </a:lnTo>
                  <a:lnTo>
                    <a:pt y="879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05" name="Shape 9605"/>
            <p:cNvSpPr/>
            <p:nvPr/>
          </p:nvSpPr>
          <p:spPr>
            <a:xfrm>
              <a:off y="509500" x="841750"/>
              <a:ext cy="22000" cx="58375"/>
            </a:xfrm>
            <a:custGeom>
              <a:pathLst>
                <a:path w="2335" extrusionOk="0" h="880">
                  <a:moveTo>
                    <a:pt y="1" x="0"/>
                  </a:moveTo>
                  <a:lnTo>
                    <a:pt y="879" x="0"/>
                  </a:lnTo>
                  <a:lnTo>
                    <a:pt y="879" x="2334"/>
                  </a:lnTo>
                  <a:lnTo>
                    <a:pt y="1" x="233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06" name="Shape 9606"/>
            <p:cNvSpPr/>
            <p:nvPr/>
          </p:nvSpPr>
          <p:spPr>
            <a:xfrm>
              <a:off y="509500" x="748575"/>
              <a:ext cy="22000" cx="58400"/>
            </a:xfrm>
            <a:custGeom>
              <a:pathLst>
                <a:path w="2336" extrusionOk="0" h="880">
                  <a:moveTo>
                    <a:pt y="1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07" name="Shape 9607"/>
            <p:cNvSpPr/>
            <p:nvPr/>
          </p:nvSpPr>
          <p:spPr>
            <a:xfrm>
              <a:off y="509500" x="655425"/>
              <a:ext cy="22000" cx="58400"/>
            </a:xfrm>
            <a:custGeom>
              <a:pathLst>
                <a:path w="2336" extrusionOk="0" h="880">
                  <a:moveTo>
                    <a:pt y="1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08" name="Shape 9608"/>
            <p:cNvSpPr/>
            <p:nvPr/>
          </p:nvSpPr>
          <p:spPr>
            <a:xfrm>
              <a:off y="509500" x="562275"/>
              <a:ext cy="22000" cx="58400"/>
            </a:xfrm>
            <a:custGeom>
              <a:pathLst>
                <a:path w="2336" extrusionOk="0" h="880">
                  <a:moveTo>
                    <a:pt y="1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09" name="Shape 9609"/>
            <p:cNvSpPr/>
            <p:nvPr/>
          </p:nvSpPr>
          <p:spPr>
            <a:xfrm>
              <a:off y="509500" x="470250"/>
              <a:ext cy="22000" cx="57250"/>
            </a:xfrm>
            <a:custGeom>
              <a:pathLst>
                <a:path w="2290" extrusionOk="0" h="880">
                  <a:moveTo>
                    <a:pt y="1" x="0"/>
                  </a:moveTo>
                  <a:lnTo>
                    <a:pt y="879" x="0"/>
                  </a:lnTo>
                  <a:lnTo>
                    <a:pt y="879" x="2290"/>
                  </a:lnTo>
                  <a:lnTo>
                    <a:pt y="1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10" name="Shape 9610"/>
            <p:cNvSpPr/>
            <p:nvPr/>
          </p:nvSpPr>
          <p:spPr>
            <a:xfrm>
              <a:off y="509500" x="377100"/>
              <a:ext cy="22000" cx="58375"/>
            </a:xfrm>
            <a:custGeom>
              <a:pathLst>
                <a:path w="2335" extrusionOk="0" h="880">
                  <a:moveTo>
                    <a:pt y="1" x="0"/>
                  </a:moveTo>
                  <a:lnTo>
                    <a:pt y="879" x="0"/>
                  </a:lnTo>
                  <a:lnTo>
                    <a:pt y="879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11" name="Shape 9611"/>
            <p:cNvSpPr/>
            <p:nvPr/>
          </p:nvSpPr>
          <p:spPr>
            <a:xfrm>
              <a:off y="509500" x="283950"/>
              <a:ext cy="22000" cx="58375"/>
            </a:xfrm>
            <a:custGeom>
              <a:pathLst>
                <a:path w="2335" extrusionOk="0" h="880">
                  <a:moveTo>
                    <a:pt y="1" x="0"/>
                  </a:moveTo>
                  <a:lnTo>
                    <a:pt y="879" x="0"/>
                  </a:lnTo>
                  <a:lnTo>
                    <a:pt y="879" x="2334"/>
                  </a:lnTo>
                  <a:lnTo>
                    <a:pt y="1" x="233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12" name="Shape 9612"/>
            <p:cNvSpPr/>
            <p:nvPr/>
          </p:nvSpPr>
          <p:spPr>
            <a:xfrm>
              <a:off y="509500" x="190775"/>
              <a:ext cy="22000" cx="58400"/>
            </a:xfrm>
            <a:custGeom>
              <a:pathLst>
                <a:path w="2336" extrusionOk="0" h="880">
                  <a:moveTo>
                    <a:pt y="1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13" name="Shape 9613"/>
            <p:cNvSpPr/>
            <p:nvPr/>
          </p:nvSpPr>
          <p:spPr>
            <a:xfrm>
              <a:off y="509500" x="97625"/>
              <a:ext cy="22000" cx="58400"/>
            </a:xfrm>
            <a:custGeom>
              <a:pathLst>
                <a:path w="2336" extrusionOk="0" h="880">
                  <a:moveTo>
                    <a:pt y="1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1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14" name="Shape 9614"/>
            <p:cNvSpPr/>
            <p:nvPr/>
          </p:nvSpPr>
          <p:spPr>
            <a:xfrm>
              <a:off y="509500" x="5600"/>
              <a:ext cy="22000" cx="57275"/>
            </a:xfrm>
            <a:custGeom>
              <a:pathLst>
                <a:path w="2291" extrusionOk="0" h="880">
                  <a:moveTo>
                    <a:pt y="1" x="0"/>
                  </a:moveTo>
                  <a:lnTo>
                    <a:pt y="879" x="0"/>
                  </a:lnTo>
                  <a:lnTo>
                    <a:pt y="879" x="2290"/>
                  </a:lnTo>
                  <a:lnTo>
                    <a:pt y="1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15" name="Shape 9615"/>
            <p:cNvSpPr/>
            <p:nvPr/>
          </p:nvSpPr>
          <p:spPr>
            <a:xfrm>
              <a:off y="259150" x="2937125"/>
              <a:ext cy="21975" cx="57275"/>
            </a:xfrm>
            <a:custGeom>
              <a:pathLst>
                <a:path w="2291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291"/>
                  </a:lnTo>
                  <a:lnTo>
                    <a:pt y="0" x="229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16" name="Shape 9616"/>
            <p:cNvSpPr/>
            <p:nvPr/>
          </p:nvSpPr>
          <p:spPr>
            <a:xfrm>
              <a:off y="259150" x="284397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17" name="Shape 9617"/>
            <p:cNvSpPr/>
            <p:nvPr/>
          </p:nvSpPr>
          <p:spPr>
            <a:xfrm>
              <a:off y="259150" x="275082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18" name="Shape 9618"/>
            <p:cNvSpPr/>
            <p:nvPr/>
          </p:nvSpPr>
          <p:spPr>
            <a:xfrm>
              <a:off y="259150" x="2657675"/>
              <a:ext cy="21975" cx="58375"/>
            </a:xfrm>
            <a:custGeom>
              <a:pathLst>
                <a:path w="2335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19" name="Shape 9619"/>
            <p:cNvSpPr/>
            <p:nvPr/>
          </p:nvSpPr>
          <p:spPr>
            <a:xfrm>
              <a:off y="259150" x="2564525"/>
              <a:ext cy="21975" cx="58375"/>
            </a:xfrm>
            <a:custGeom>
              <a:pathLst>
                <a:path w="2335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20" name="Shape 9620"/>
            <p:cNvSpPr/>
            <p:nvPr/>
          </p:nvSpPr>
          <p:spPr>
            <a:xfrm>
              <a:off y="259150" x="2472500"/>
              <a:ext cy="21975" cx="57250"/>
            </a:xfrm>
            <a:custGeom>
              <a:pathLst>
                <a:path w="2290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290"/>
                  </a:lnTo>
                  <a:lnTo>
                    <a:pt y="0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21" name="Shape 9621"/>
            <p:cNvSpPr/>
            <p:nvPr/>
          </p:nvSpPr>
          <p:spPr>
            <a:xfrm>
              <a:off y="259150" x="237932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22" name="Shape 9622"/>
            <p:cNvSpPr/>
            <p:nvPr/>
          </p:nvSpPr>
          <p:spPr>
            <a:xfrm>
              <a:off y="259150" x="228617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23" name="Shape 9623"/>
            <p:cNvSpPr/>
            <p:nvPr/>
          </p:nvSpPr>
          <p:spPr>
            <a:xfrm>
              <a:off y="259150" x="219302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24" name="Shape 9624"/>
            <p:cNvSpPr/>
            <p:nvPr/>
          </p:nvSpPr>
          <p:spPr>
            <a:xfrm>
              <a:off y="259150" x="2099875"/>
              <a:ext cy="21975" cx="58375"/>
            </a:xfrm>
            <a:custGeom>
              <a:pathLst>
                <a:path w="2335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25" name="Shape 9625"/>
            <p:cNvSpPr/>
            <p:nvPr/>
          </p:nvSpPr>
          <p:spPr>
            <a:xfrm>
              <a:off y="259150" x="2006725"/>
              <a:ext cy="21975" cx="58375"/>
            </a:xfrm>
            <a:custGeom>
              <a:pathLst>
                <a:path w="2335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26" name="Shape 9626"/>
            <p:cNvSpPr/>
            <p:nvPr/>
          </p:nvSpPr>
          <p:spPr>
            <a:xfrm>
              <a:off y="259150" x="1914700"/>
              <a:ext cy="21975" cx="57250"/>
            </a:xfrm>
            <a:custGeom>
              <a:pathLst>
                <a:path w="2290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290"/>
                  </a:lnTo>
                  <a:lnTo>
                    <a:pt y="0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27" name="Shape 9627"/>
            <p:cNvSpPr/>
            <p:nvPr/>
          </p:nvSpPr>
          <p:spPr>
            <a:xfrm>
              <a:off y="259150" x="1492700"/>
              <a:ext cy="21975" cx="57250"/>
            </a:xfrm>
            <a:custGeom>
              <a:pathLst>
                <a:path w="2290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290"/>
                  </a:lnTo>
                  <a:lnTo>
                    <a:pt y="0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28" name="Shape 9628"/>
            <p:cNvSpPr/>
            <p:nvPr/>
          </p:nvSpPr>
          <p:spPr>
            <a:xfrm>
              <a:off y="259150" x="1399550"/>
              <a:ext cy="21975" cx="58375"/>
            </a:xfrm>
            <a:custGeom>
              <a:pathLst>
                <a:path w="2335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29" name="Shape 9629"/>
            <p:cNvSpPr/>
            <p:nvPr/>
          </p:nvSpPr>
          <p:spPr>
            <a:xfrm>
              <a:off y="259150" x="130637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30" name="Shape 9630"/>
            <p:cNvSpPr/>
            <p:nvPr/>
          </p:nvSpPr>
          <p:spPr>
            <a:xfrm>
              <a:off y="259150" x="121322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31" name="Shape 9631"/>
            <p:cNvSpPr/>
            <p:nvPr/>
          </p:nvSpPr>
          <p:spPr>
            <a:xfrm>
              <a:off y="259150" x="112007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32" name="Shape 9632"/>
            <p:cNvSpPr/>
            <p:nvPr/>
          </p:nvSpPr>
          <p:spPr>
            <a:xfrm>
              <a:off y="259150" x="1028050"/>
              <a:ext cy="21975" cx="57250"/>
            </a:xfrm>
            <a:custGeom>
              <a:pathLst>
                <a:path w="2290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290"/>
                  </a:lnTo>
                  <a:lnTo>
                    <a:pt y="0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33" name="Shape 9633"/>
            <p:cNvSpPr/>
            <p:nvPr/>
          </p:nvSpPr>
          <p:spPr>
            <a:xfrm>
              <a:off y="259150" x="934900"/>
              <a:ext cy="21975" cx="58375"/>
            </a:xfrm>
            <a:custGeom>
              <a:pathLst>
                <a:path w="2335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34" name="Shape 9634"/>
            <p:cNvSpPr/>
            <p:nvPr/>
          </p:nvSpPr>
          <p:spPr>
            <a:xfrm>
              <a:off y="259150" x="841750"/>
              <a:ext cy="21975" cx="58375"/>
            </a:xfrm>
            <a:custGeom>
              <a:pathLst>
                <a:path w="2335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334"/>
                  </a:lnTo>
                  <a:lnTo>
                    <a:pt y="0" x="233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35" name="Shape 9635"/>
            <p:cNvSpPr/>
            <p:nvPr/>
          </p:nvSpPr>
          <p:spPr>
            <a:xfrm>
              <a:off y="259150" x="74857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36" name="Shape 9636"/>
            <p:cNvSpPr/>
            <p:nvPr/>
          </p:nvSpPr>
          <p:spPr>
            <a:xfrm>
              <a:off y="259150" x="65542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37" name="Shape 9637"/>
            <p:cNvSpPr/>
            <p:nvPr/>
          </p:nvSpPr>
          <p:spPr>
            <a:xfrm>
              <a:off y="259150" x="56227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38" name="Shape 9638"/>
            <p:cNvSpPr/>
            <p:nvPr/>
          </p:nvSpPr>
          <p:spPr>
            <a:xfrm>
              <a:off y="259150" x="470250"/>
              <a:ext cy="21975" cx="57250"/>
            </a:xfrm>
            <a:custGeom>
              <a:pathLst>
                <a:path w="2290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290"/>
                  </a:lnTo>
                  <a:lnTo>
                    <a:pt y="0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39" name="Shape 9639"/>
            <p:cNvSpPr/>
            <p:nvPr/>
          </p:nvSpPr>
          <p:spPr>
            <a:xfrm>
              <a:off y="259150" x="377100"/>
              <a:ext cy="21975" cx="58375"/>
            </a:xfrm>
            <a:custGeom>
              <a:pathLst>
                <a:path w="2335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40" name="Shape 9640"/>
            <p:cNvSpPr/>
            <p:nvPr/>
          </p:nvSpPr>
          <p:spPr>
            <a:xfrm>
              <a:off y="259150" x="283950"/>
              <a:ext cy="21975" cx="58375"/>
            </a:xfrm>
            <a:custGeom>
              <a:pathLst>
                <a:path w="2335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334"/>
                  </a:lnTo>
                  <a:lnTo>
                    <a:pt y="0" x="233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41" name="Shape 9641"/>
            <p:cNvSpPr/>
            <p:nvPr/>
          </p:nvSpPr>
          <p:spPr>
            <a:xfrm>
              <a:off y="259150" x="19077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42" name="Shape 9642"/>
            <p:cNvSpPr/>
            <p:nvPr/>
          </p:nvSpPr>
          <p:spPr>
            <a:xfrm>
              <a:off y="259150" x="9762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43" name="Shape 9643"/>
            <p:cNvSpPr/>
            <p:nvPr/>
          </p:nvSpPr>
          <p:spPr>
            <a:xfrm>
              <a:off y="259150" x="5600"/>
              <a:ext cy="21975" cx="57275"/>
            </a:xfrm>
            <a:custGeom>
              <a:pathLst>
                <a:path w="2291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290"/>
                  </a:lnTo>
                  <a:lnTo>
                    <a:pt y="0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44" name="Shape 9644"/>
            <p:cNvSpPr/>
            <p:nvPr/>
          </p:nvSpPr>
          <p:spPr>
            <a:xfrm>
              <a:off y="10975" x="2937125"/>
              <a:ext cy="21975" cx="57275"/>
            </a:xfrm>
            <a:custGeom>
              <a:pathLst>
                <a:path w="2291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291"/>
                  </a:lnTo>
                  <a:lnTo>
                    <a:pt y="0" x="229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45" name="Shape 9645"/>
            <p:cNvSpPr/>
            <p:nvPr/>
          </p:nvSpPr>
          <p:spPr>
            <a:xfrm>
              <a:off y="10975" x="284397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46" name="Shape 9646"/>
            <p:cNvSpPr/>
            <p:nvPr/>
          </p:nvSpPr>
          <p:spPr>
            <a:xfrm>
              <a:off y="10975" x="275082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47" name="Shape 9647"/>
            <p:cNvSpPr/>
            <p:nvPr/>
          </p:nvSpPr>
          <p:spPr>
            <a:xfrm>
              <a:off y="10975" x="2657675"/>
              <a:ext cy="21975" cx="58375"/>
            </a:xfrm>
            <a:custGeom>
              <a:pathLst>
                <a:path w="2335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48" name="Shape 9648"/>
            <p:cNvSpPr/>
            <p:nvPr/>
          </p:nvSpPr>
          <p:spPr>
            <a:xfrm>
              <a:off y="10975" x="2564525"/>
              <a:ext cy="21975" cx="58375"/>
            </a:xfrm>
            <a:custGeom>
              <a:pathLst>
                <a:path w="2335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49" name="Shape 9649"/>
            <p:cNvSpPr/>
            <p:nvPr/>
          </p:nvSpPr>
          <p:spPr>
            <a:xfrm>
              <a:off y="10975" x="2472500"/>
              <a:ext cy="21975" cx="57250"/>
            </a:xfrm>
            <a:custGeom>
              <a:pathLst>
                <a:path w="2290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290"/>
                  </a:lnTo>
                  <a:lnTo>
                    <a:pt y="0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50" name="Shape 9650"/>
            <p:cNvSpPr/>
            <p:nvPr/>
          </p:nvSpPr>
          <p:spPr>
            <a:xfrm>
              <a:off y="10975" x="237932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51" name="Shape 9651"/>
            <p:cNvSpPr/>
            <p:nvPr/>
          </p:nvSpPr>
          <p:spPr>
            <a:xfrm>
              <a:off y="10975" x="228617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52" name="Shape 9652"/>
            <p:cNvSpPr/>
            <p:nvPr/>
          </p:nvSpPr>
          <p:spPr>
            <a:xfrm>
              <a:off y="10975" x="219302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53" name="Shape 9653"/>
            <p:cNvSpPr/>
            <p:nvPr/>
          </p:nvSpPr>
          <p:spPr>
            <a:xfrm>
              <a:off y="10975" x="2099875"/>
              <a:ext cy="21975" cx="58375"/>
            </a:xfrm>
            <a:custGeom>
              <a:pathLst>
                <a:path w="2335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54" name="Shape 9654"/>
            <p:cNvSpPr/>
            <p:nvPr/>
          </p:nvSpPr>
          <p:spPr>
            <a:xfrm>
              <a:off y="10975" x="2006725"/>
              <a:ext cy="21975" cx="58375"/>
            </a:xfrm>
            <a:custGeom>
              <a:pathLst>
                <a:path w="2335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55" name="Shape 9655"/>
            <p:cNvSpPr/>
            <p:nvPr/>
          </p:nvSpPr>
          <p:spPr>
            <a:xfrm>
              <a:off y="10975" x="1914700"/>
              <a:ext cy="21975" cx="57250"/>
            </a:xfrm>
            <a:custGeom>
              <a:pathLst>
                <a:path w="2290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290"/>
                  </a:lnTo>
                  <a:lnTo>
                    <a:pt y="0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56" name="Shape 9656"/>
            <p:cNvSpPr/>
            <p:nvPr/>
          </p:nvSpPr>
          <p:spPr>
            <a:xfrm>
              <a:off y="10975" x="1492700"/>
              <a:ext cy="21975" cx="57250"/>
            </a:xfrm>
            <a:custGeom>
              <a:pathLst>
                <a:path w="2290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290"/>
                  </a:lnTo>
                  <a:lnTo>
                    <a:pt y="0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57" name="Shape 9657"/>
            <p:cNvSpPr/>
            <p:nvPr/>
          </p:nvSpPr>
          <p:spPr>
            <a:xfrm>
              <a:off y="10975" x="1399550"/>
              <a:ext cy="21975" cx="58375"/>
            </a:xfrm>
            <a:custGeom>
              <a:pathLst>
                <a:path w="2335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58" name="Shape 9658"/>
            <p:cNvSpPr/>
            <p:nvPr/>
          </p:nvSpPr>
          <p:spPr>
            <a:xfrm>
              <a:off y="10975" x="130637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59" name="Shape 9659"/>
            <p:cNvSpPr/>
            <p:nvPr/>
          </p:nvSpPr>
          <p:spPr>
            <a:xfrm>
              <a:off y="10975" x="121322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60" name="Shape 9660"/>
            <p:cNvSpPr/>
            <p:nvPr/>
          </p:nvSpPr>
          <p:spPr>
            <a:xfrm>
              <a:off y="10975" x="112007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61" name="Shape 9661"/>
            <p:cNvSpPr/>
            <p:nvPr/>
          </p:nvSpPr>
          <p:spPr>
            <a:xfrm>
              <a:off y="10975" x="1028050"/>
              <a:ext cy="21975" cx="57250"/>
            </a:xfrm>
            <a:custGeom>
              <a:pathLst>
                <a:path w="2290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290"/>
                  </a:lnTo>
                  <a:lnTo>
                    <a:pt y="0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62" name="Shape 9662"/>
            <p:cNvSpPr/>
            <p:nvPr/>
          </p:nvSpPr>
          <p:spPr>
            <a:xfrm>
              <a:off y="10975" x="934900"/>
              <a:ext cy="21975" cx="58375"/>
            </a:xfrm>
            <a:custGeom>
              <a:pathLst>
                <a:path w="2335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63" name="Shape 9663"/>
            <p:cNvSpPr/>
            <p:nvPr/>
          </p:nvSpPr>
          <p:spPr>
            <a:xfrm>
              <a:off y="10975" x="841750"/>
              <a:ext cy="21975" cx="58375"/>
            </a:xfrm>
            <a:custGeom>
              <a:pathLst>
                <a:path w="2335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334"/>
                  </a:lnTo>
                  <a:lnTo>
                    <a:pt y="0" x="233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64" name="Shape 9664"/>
            <p:cNvSpPr/>
            <p:nvPr/>
          </p:nvSpPr>
          <p:spPr>
            <a:xfrm>
              <a:off y="10975" x="74857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65" name="Shape 9665"/>
            <p:cNvSpPr/>
            <p:nvPr/>
          </p:nvSpPr>
          <p:spPr>
            <a:xfrm>
              <a:off y="10975" x="65542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66" name="Shape 9666"/>
            <p:cNvSpPr/>
            <p:nvPr/>
          </p:nvSpPr>
          <p:spPr>
            <a:xfrm>
              <a:off y="10975" x="56227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67" name="Shape 9667"/>
            <p:cNvSpPr/>
            <p:nvPr/>
          </p:nvSpPr>
          <p:spPr>
            <a:xfrm>
              <a:off y="10975" x="470250"/>
              <a:ext cy="21975" cx="57250"/>
            </a:xfrm>
            <a:custGeom>
              <a:pathLst>
                <a:path w="2290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290"/>
                  </a:lnTo>
                  <a:lnTo>
                    <a:pt y="0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68" name="Shape 9668"/>
            <p:cNvSpPr/>
            <p:nvPr/>
          </p:nvSpPr>
          <p:spPr>
            <a:xfrm>
              <a:off y="10975" x="377100"/>
              <a:ext cy="21975" cx="58375"/>
            </a:xfrm>
            <a:custGeom>
              <a:pathLst>
                <a:path w="2335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69" name="Shape 9669"/>
            <p:cNvSpPr/>
            <p:nvPr/>
          </p:nvSpPr>
          <p:spPr>
            <a:xfrm>
              <a:off y="10975" x="283950"/>
              <a:ext cy="21975" cx="58375"/>
            </a:xfrm>
            <a:custGeom>
              <a:pathLst>
                <a:path w="2335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334"/>
                  </a:lnTo>
                  <a:lnTo>
                    <a:pt y="0" x="233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70" name="Shape 9670"/>
            <p:cNvSpPr/>
            <p:nvPr/>
          </p:nvSpPr>
          <p:spPr>
            <a:xfrm>
              <a:off y="10975" x="19077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71" name="Shape 9671"/>
            <p:cNvSpPr/>
            <p:nvPr/>
          </p:nvSpPr>
          <p:spPr>
            <a:xfrm>
              <a:off y="10975" x="97625"/>
              <a:ext cy="21975" cx="58400"/>
            </a:xfrm>
            <a:custGeom>
              <a:pathLst>
                <a:path w="2336" extrusionOk="0" h="879">
                  <a:moveTo>
                    <a:pt y="0" x="1"/>
                  </a:moveTo>
                  <a:lnTo>
                    <a:pt y="879" x="1"/>
                  </a:lnTo>
                  <a:lnTo>
                    <a:pt y="879" x="2335"/>
                  </a:lnTo>
                  <a:lnTo>
                    <a:pt y="0" x="233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72" name="Shape 9672"/>
            <p:cNvSpPr/>
            <p:nvPr/>
          </p:nvSpPr>
          <p:spPr>
            <a:xfrm>
              <a:off y="10975" x="5600"/>
              <a:ext cy="21975" cx="57275"/>
            </a:xfrm>
            <a:custGeom>
              <a:pathLst>
                <a:path w="2291" extrusionOk="0" h="879">
                  <a:moveTo>
                    <a:pt y="0" x="0"/>
                  </a:moveTo>
                  <a:lnTo>
                    <a:pt y="879" x="0"/>
                  </a:lnTo>
                  <a:lnTo>
                    <a:pt y="879" x="2290"/>
                  </a:lnTo>
                  <a:lnTo>
                    <a:pt y="0" x="229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73" name="Shape 9673"/>
            <p:cNvSpPr/>
            <p:nvPr/>
          </p:nvSpPr>
          <p:spPr>
            <a:xfrm>
              <a:off y="2503650" x="976425"/>
              <a:ext cy="182300" cx="1123475"/>
            </a:xfrm>
            <a:custGeom>
              <a:pathLst>
                <a:path w="44939" extrusionOk="0" h="7292">
                  <a:moveTo>
                    <a:pt y="7292" x="0"/>
                  </a:moveTo>
                  <a:lnTo>
                    <a:pt y="7292" x="44939"/>
                  </a:lnTo>
                  <a:lnTo>
                    <a:pt y="0" x="44939"/>
                  </a:lnTo>
                  <a:lnTo>
                    <a:pt y="0" x="0"/>
                  </a:lnTo>
                  <a:lnTo>
                    <a:pt y="7292" x="0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74" name="Shape 9674"/>
            <p:cNvSpPr/>
            <p:nvPr/>
          </p:nvSpPr>
          <p:spPr>
            <a:xfrm>
              <a:off y="1243025" x="2831625"/>
              <a:ext cy="59325" cx="42675"/>
            </a:xfrm>
            <a:custGeom>
              <a:pathLst>
                <a:path w="1707" extrusionOk="0" h="2373">
                  <a:moveTo>
                    <a:pt y="1" x="1527"/>
                  </a:moveTo>
                  <a:lnTo>
                    <a:pt y="1758" x="1"/>
                  </a:lnTo>
                  <a:lnTo>
                    <a:pt y="2373" x="181"/>
                  </a:lnTo>
                  <a:lnTo>
                    <a:pt y="616" x="1707"/>
                  </a:lnTo>
                  <a:lnTo>
                    <a:pt y="1" x="15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75" name="Shape 9675"/>
            <p:cNvSpPr/>
            <p:nvPr/>
          </p:nvSpPr>
          <p:spPr>
            <a:xfrm>
              <a:off y="1330875" x="2754200"/>
              <a:ext cy="59325" cx="42675"/>
            </a:xfrm>
            <a:custGeom>
              <a:pathLst>
                <a:path w="1707" extrusionOk="0" h="2373">
                  <a:moveTo>
                    <a:pt y="1" x="1527"/>
                  </a:moveTo>
                  <a:lnTo>
                    <a:pt y="1758" x="0"/>
                  </a:lnTo>
                  <a:lnTo>
                    <a:pt y="2373" x="180"/>
                  </a:lnTo>
                  <a:lnTo>
                    <a:pt y="616" x="1706"/>
                  </a:lnTo>
                  <a:lnTo>
                    <a:pt y="1" x="15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76" name="Shape 9676"/>
            <p:cNvSpPr/>
            <p:nvPr/>
          </p:nvSpPr>
          <p:spPr>
            <a:xfrm>
              <a:off y="1418725" x="2676750"/>
              <a:ext cy="59325" cx="42675"/>
            </a:xfrm>
            <a:custGeom>
              <a:pathLst>
                <a:path w="1707" extrusionOk="0" h="2373">
                  <a:moveTo>
                    <a:pt y="1" x="1527"/>
                  </a:moveTo>
                  <a:lnTo>
                    <a:pt y="1758" x="1"/>
                  </a:lnTo>
                  <a:lnTo>
                    <a:pt y="2373" x="180"/>
                  </a:lnTo>
                  <a:lnTo>
                    <a:pt y="616" x="1707"/>
                  </a:lnTo>
                  <a:lnTo>
                    <a:pt y="1" x="15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77" name="Shape 9677"/>
            <p:cNvSpPr/>
            <p:nvPr/>
          </p:nvSpPr>
          <p:spPr>
            <a:xfrm>
              <a:off y="1506575" x="2599325"/>
              <a:ext cy="59325" cx="42675"/>
            </a:xfrm>
            <a:custGeom>
              <a:pathLst>
                <a:path w="1707" extrusionOk="0" h="2373">
                  <a:moveTo>
                    <a:pt y="1" x="1526"/>
                  </a:moveTo>
                  <a:lnTo>
                    <a:pt y="1845" x="0"/>
                  </a:lnTo>
                  <a:lnTo>
                    <a:pt y="2372" x="180"/>
                  </a:lnTo>
                  <a:lnTo>
                    <a:pt y="615" x="1706"/>
                  </a:lnTo>
                  <a:lnTo>
                    <a:pt y="1" x="15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78" name="Shape 9678"/>
            <p:cNvSpPr/>
            <p:nvPr/>
          </p:nvSpPr>
          <p:spPr>
            <a:xfrm>
              <a:off y="1596625" x="2521875"/>
              <a:ext cy="59325" cx="42675"/>
            </a:xfrm>
            <a:custGeom>
              <a:pathLst>
                <a:path w="1707" extrusionOk="0" h="2373">
                  <a:moveTo>
                    <a:pt y="0" x="1527"/>
                  </a:moveTo>
                  <a:lnTo>
                    <a:pt y="1757" x="0"/>
                  </a:lnTo>
                  <a:lnTo>
                    <a:pt y="2372" x="180"/>
                  </a:lnTo>
                  <a:lnTo>
                    <a:pt y="615" x="1706"/>
                  </a:lnTo>
                  <a:lnTo>
                    <a:pt y="0" x="15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79" name="Shape 9679"/>
            <p:cNvSpPr/>
            <p:nvPr/>
          </p:nvSpPr>
          <p:spPr>
            <a:xfrm>
              <a:off y="1684475" x="2444425"/>
              <a:ext cy="59325" cx="42675"/>
            </a:xfrm>
            <a:custGeom>
              <a:pathLst>
                <a:path w="1707" extrusionOk="0" h="2373">
                  <a:moveTo>
                    <a:pt y="0" x="1527"/>
                  </a:moveTo>
                  <a:lnTo>
                    <a:pt y="1757" x="1"/>
                  </a:lnTo>
                  <a:lnTo>
                    <a:pt y="2372" x="180"/>
                  </a:lnTo>
                  <a:lnTo>
                    <a:pt y="615" x="1707"/>
                  </a:lnTo>
                  <a:lnTo>
                    <a:pt y="0" x="15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80" name="Shape 9680"/>
            <p:cNvSpPr/>
            <p:nvPr/>
          </p:nvSpPr>
          <p:spPr>
            <a:xfrm>
              <a:off y="1772325" x="2367000"/>
              <a:ext cy="59325" cx="42675"/>
            </a:xfrm>
            <a:custGeom>
              <a:pathLst>
                <a:path w="1707" extrusionOk="0" h="2373">
                  <a:moveTo>
                    <a:pt y="0" x="1527"/>
                  </a:moveTo>
                  <a:lnTo>
                    <a:pt y="1757" x="0"/>
                  </a:lnTo>
                  <a:lnTo>
                    <a:pt y="2372" x="180"/>
                  </a:lnTo>
                  <a:lnTo>
                    <a:pt y="615" x="1706"/>
                  </a:lnTo>
                  <a:lnTo>
                    <a:pt y="0" x="15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81" name="Shape 9681"/>
            <p:cNvSpPr/>
            <p:nvPr/>
          </p:nvSpPr>
          <p:spPr>
            <a:xfrm>
              <a:off y="1860175" x="2289550"/>
              <a:ext cy="59300" cx="42675"/>
            </a:xfrm>
            <a:custGeom>
              <a:pathLst>
                <a:path w="1707" extrusionOk="0" h="2372">
                  <a:moveTo>
                    <a:pt y="0" x="1527"/>
                  </a:moveTo>
                  <a:lnTo>
                    <a:pt y="1757" x="0"/>
                  </a:lnTo>
                  <a:lnTo>
                    <a:pt y="2372" x="180"/>
                  </a:lnTo>
                  <a:lnTo>
                    <a:pt y="615" x="1706"/>
                  </a:lnTo>
                  <a:lnTo>
                    <a:pt y="0" x="15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82" name="Shape 9682"/>
            <p:cNvSpPr/>
            <p:nvPr/>
          </p:nvSpPr>
          <p:spPr>
            <a:xfrm>
              <a:off y="1950200" x="2212100"/>
              <a:ext cy="59325" cx="42675"/>
            </a:xfrm>
            <a:custGeom>
              <a:pathLst>
                <a:path w="1707" extrusionOk="0" h="2373">
                  <a:moveTo>
                    <a:pt y="1" x="1527"/>
                  </a:moveTo>
                  <a:lnTo>
                    <a:pt y="1758" x="1"/>
                  </a:lnTo>
                  <a:lnTo>
                    <a:pt y="2373" x="180"/>
                  </a:lnTo>
                  <a:lnTo>
                    <a:pt y="528" x="1707"/>
                  </a:lnTo>
                  <a:lnTo>
                    <a:pt y="1" x="15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83" name="Shape 9683"/>
            <p:cNvSpPr/>
            <p:nvPr/>
          </p:nvSpPr>
          <p:spPr>
            <a:xfrm>
              <a:off y="2038050" x="2134675"/>
              <a:ext cy="59325" cx="42675"/>
            </a:xfrm>
            <a:custGeom>
              <a:pathLst>
                <a:path w="1707" extrusionOk="0" h="2373">
                  <a:moveTo>
                    <a:pt y="1" x="1527"/>
                  </a:moveTo>
                  <a:lnTo>
                    <a:pt y="1758" x="0"/>
                  </a:lnTo>
                  <a:lnTo>
                    <a:pt y="2373" x="180"/>
                  </a:lnTo>
                  <a:lnTo>
                    <a:pt y="616" x="1706"/>
                  </a:lnTo>
                  <a:lnTo>
                    <a:pt y="1" x="15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84" name="Shape 9684"/>
            <p:cNvSpPr/>
            <p:nvPr/>
          </p:nvSpPr>
          <p:spPr>
            <a:xfrm>
              <a:off y="2125900" x="2057225"/>
              <a:ext cy="59325" cx="42675"/>
            </a:xfrm>
            <a:custGeom>
              <a:pathLst>
                <a:path w="1707" extrusionOk="0" h="2373">
                  <a:moveTo>
                    <a:pt y="1" x="1527"/>
                  </a:moveTo>
                  <a:lnTo>
                    <a:pt y="1758" x="1"/>
                  </a:lnTo>
                  <a:lnTo>
                    <a:pt y="2372" x="180"/>
                  </a:lnTo>
                  <a:lnTo>
                    <a:pt y="616" x="1707"/>
                  </a:lnTo>
                  <a:lnTo>
                    <a:pt y="1" x="15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85" name="Shape 9685"/>
            <p:cNvSpPr/>
            <p:nvPr/>
          </p:nvSpPr>
          <p:spPr>
            <a:xfrm>
              <a:off y="2213750" x="1979775"/>
              <a:ext cy="59325" cx="42675"/>
            </a:xfrm>
            <a:custGeom>
              <a:pathLst>
                <a:path w="1707" extrusionOk="0" h="2373">
                  <a:moveTo>
                    <a:pt y="1" x="1527"/>
                  </a:moveTo>
                  <a:lnTo>
                    <a:pt y="1757" x="1"/>
                  </a:lnTo>
                  <a:lnTo>
                    <a:pt y="2372" x="180"/>
                  </a:lnTo>
                  <a:lnTo>
                    <a:pt y="615" x="1707"/>
                  </a:lnTo>
                  <a:lnTo>
                    <a:pt y="1" x="15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86" name="Shape 9686"/>
            <p:cNvSpPr/>
            <p:nvPr/>
          </p:nvSpPr>
          <p:spPr>
            <a:xfrm>
              <a:off y="2301600" x="1902350"/>
              <a:ext cy="59325" cx="42675"/>
            </a:xfrm>
            <a:custGeom>
              <a:pathLst>
                <a:path w="1707" extrusionOk="0" h="2373">
                  <a:moveTo>
                    <a:pt y="0" x="1527"/>
                  </a:moveTo>
                  <a:lnTo>
                    <a:pt y="1845" x="0"/>
                  </a:lnTo>
                  <a:lnTo>
                    <a:pt y="2372" x="180"/>
                  </a:lnTo>
                  <a:lnTo>
                    <a:pt y="615" x="1706"/>
                  </a:lnTo>
                  <a:lnTo>
                    <a:pt y="0" x="15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87" name="Shape 9687"/>
            <p:cNvSpPr/>
            <p:nvPr/>
          </p:nvSpPr>
          <p:spPr>
            <a:xfrm>
              <a:off y="2391650" x="1824900"/>
              <a:ext cy="59325" cx="42675"/>
            </a:xfrm>
            <a:custGeom>
              <a:pathLst>
                <a:path w="1707" extrusionOk="0" h="2373">
                  <a:moveTo>
                    <a:pt y="0" x="1527"/>
                  </a:moveTo>
                  <a:lnTo>
                    <a:pt y="1757" x="1"/>
                  </a:lnTo>
                  <a:lnTo>
                    <a:pt y="2372" x="180"/>
                  </a:lnTo>
                  <a:lnTo>
                    <a:pt y="615" x="1707"/>
                  </a:lnTo>
                  <a:lnTo>
                    <a:pt y="0" x="15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88" name="Shape 9688"/>
            <p:cNvSpPr/>
            <p:nvPr/>
          </p:nvSpPr>
          <p:spPr>
            <a:xfrm>
              <a:off y="2479500" x="1747450"/>
              <a:ext cy="59300" cx="42675"/>
            </a:xfrm>
            <a:custGeom>
              <a:pathLst>
                <a:path w="1707" extrusionOk="0" h="2372">
                  <a:moveTo>
                    <a:pt y="0" x="1527"/>
                  </a:moveTo>
                  <a:lnTo>
                    <a:pt y="1757" x="1"/>
                  </a:lnTo>
                  <a:lnTo>
                    <a:pt y="2372" x="181"/>
                  </a:lnTo>
                  <a:lnTo>
                    <a:pt y="615" x="1707"/>
                  </a:lnTo>
                  <a:lnTo>
                    <a:pt y="0" x="15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89" name="Shape 9689"/>
            <p:cNvSpPr/>
            <p:nvPr/>
          </p:nvSpPr>
          <p:spPr>
            <a:xfrm>
              <a:off y="2567350" x="1670025"/>
              <a:ext cy="59300" cx="42675"/>
            </a:xfrm>
            <a:custGeom>
              <a:pathLst>
                <a:path w="1707" extrusionOk="0" h="2372">
                  <a:moveTo>
                    <a:pt y="0" x="1527"/>
                  </a:moveTo>
                  <a:lnTo>
                    <a:pt y="1757" x="0"/>
                  </a:lnTo>
                  <a:lnTo>
                    <a:pt y="2372" x="180"/>
                  </a:lnTo>
                  <a:lnTo>
                    <a:pt y="615" x="1706"/>
                  </a:lnTo>
                  <a:lnTo>
                    <a:pt y="0" x="15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90" name="Shape 9690"/>
            <p:cNvSpPr/>
            <p:nvPr/>
          </p:nvSpPr>
          <p:spPr>
            <a:xfrm>
              <a:off y="2655175" x="1592575"/>
              <a:ext cy="59325" cx="42675"/>
            </a:xfrm>
            <a:custGeom>
              <a:pathLst>
                <a:path w="1707" extrusionOk="0" h="2373">
                  <a:moveTo>
                    <a:pt y="1" x="1527"/>
                  </a:moveTo>
                  <a:lnTo>
                    <a:pt y="1758" x="1"/>
                  </a:lnTo>
                  <a:lnTo>
                    <a:pt y="2373" x="135"/>
                  </a:lnTo>
                  <a:lnTo>
                    <a:pt y="616" x="1707"/>
                  </a:lnTo>
                  <a:lnTo>
                    <a:pt y="1" x="15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91" name="Shape 9691"/>
            <p:cNvSpPr/>
            <p:nvPr/>
          </p:nvSpPr>
          <p:spPr>
            <a:xfrm>
              <a:off y="2745225" x="1537575"/>
              <a:ext cy="35175" cx="20250"/>
            </a:xfrm>
            <a:custGeom>
              <a:pathLst>
                <a:path w="810" extrusionOk="0" h="1407">
                  <a:moveTo>
                    <a:pt y="1" x="629"/>
                  </a:moveTo>
                  <a:lnTo>
                    <a:pt y="703" x="1"/>
                  </a:lnTo>
                  <a:lnTo>
                    <a:pt y="1318" x="1"/>
                  </a:lnTo>
                  <a:lnTo>
                    <a:pt y="1406" x="91"/>
                  </a:lnTo>
                  <a:lnTo>
                    <a:pt y="1318" x="181"/>
                  </a:lnTo>
                  <a:lnTo>
                    <a:pt y="528" x="809"/>
                  </a:lnTo>
                  <a:lnTo>
                    <a:pt y="1" x="6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92" name="Shape 9692"/>
            <p:cNvSpPr/>
            <p:nvPr/>
          </p:nvSpPr>
          <p:spPr>
            <a:xfrm>
              <a:off y="2736450" x="1514025"/>
              <a:ext cy="41750" cx="28075"/>
            </a:xfrm>
            <a:custGeom>
              <a:pathLst>
                <a:path w="1123" extrusionOk="0" h="1670">
                  <a:moveTo>
                    <a:pt y="0" x="180"/>
                  </a:moveTo>
                  <a:lnTo>
                    <a:pt y="615" x="0"/>
                  </a:lnTo>
                  <a:lnTo>
                    <a:pt y="1669" x="943"/>
                  </a:lnTo>
                  <a:lnTo>
                    <a:pt y="1054" x="1123"/>
                  </a:lnTo>
                  <a:lnTo>
                    <a:pt y="0" x="1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93" name="Shape 9693"/>
            <p:cNvSpPr/>
            <p:nvPr/>
          </p:nvSpPr>
          <p:spPr>
            <a:xfrm>
              <a:off y="2650800" x="1436575"/>
              <a:ext cy="57125" cx="42675"/>
            </a:xfrm>
            <a:custGeom>
              <a:pathLst>
                <a:path w="1707" extrusionOk="0" h="2285">
                  <a:moveTo>
                    <a:pt y="0" x="180"/>
                  </a:moveTo>
                  <a:lnTo>
                    <a:pt y="615" x="1"/>
                  </a:lnTo>
                  <a:lnTo>
                    <a:pt y="2284" x="1572"/>
                  </a:lnTo>
                  <a:lnTo>
                    <a:pt y="1669" x="1706"/>
                  </a:lnTo>
                  <a:lnTo>
                    <a:pt y="0" x="1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94" name="Shape 9694"/>
            <p:cNvSpPr/>
            <p:nvPr/>
          </p:nvSpPr>
          <p:spPr>
            <a:xfrm>
              <a:off y="2565150" x="1358000"/>
              <a:ext cy="57125" cx="43800"/>
            </a:xfrm>
            <a:custGeom>
              <a:pathLst>
                <a:path w="1752" extrusionOk="0" h="2285">
                  <a:moveTo>
                    <a:pt y="0" x="181"/>
                  </a:moveTo>
                  <a:lnTo>
                    <a:pt y="615" x="1"/>
                  </a:lnTo>
                  <a:lnTo>
                    <a:pt y="2284" x="1572"/>
                  </a:lnTo>
                  <a:lnTo>
                    <a:pt y="1669" x="1752"/>
                  </a:lnTo>
                  <a:lnTo>
                    <a:pt y="0" x="18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95" name="Shape 9695"/>
            <p:cNvSpPr/>
            <p:nvPr/>
          </p:nvSpPr>
          <p:spPr>
            <a:xfrm>
              <a:off y="2477300" x="1280575"/>
              <a:ext cy="59325" cx="42675"/>
            </a:xfrm>
            <a:custGeom>
              <a:pathLst>
                <a:path w="1707" extrusionOk="0" h="2373">
                  <a:moveTo>
                    <a:pt y="0" x="180"/>
                  </a:moveTo>
                  <a:lnTo>
                    <a:pt y="615" x="0"/>
                  </a:lnTo>
                  <a:lnTo>
                    <a:pt y="2372" x="1527"/>
                  </a:lnTo>
                  <a:lnTo>
                    <a:pt y="1757" x="1706"/>
                  </a:lnTo>
                  <a:lnTo>
                    <a:pt y="0" x="1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96" name="Shape 9696"/>
            <p:cNvSpPr/>
            <p:nvPr/>
          </p:nvSpPr>
          <p:spPr>
            <a:xfrm>
              <a:off y="2391650" x="1202000"/>
              <a:ext cy="59325" cx="43800"/>
            </a:xfrm>
            <a:custGeom>
              <a:pathLst>
                <a:path w="1752" extrusionOk="0" h="2373">
                  <a:moveTo>
                    <a:pt y="0" x="180"/>
                  </a:moveTo>
                  <a:lnTo>
                    <a:pt y="615" x="1"/>
                  </a:lnTo>
                  <a:lnTo>
                    <a:pt y="2372" x="1572"/>
                  </a:lnTo>
                  <a:lnTo>
                    <a:pt y="1757" x="1752"/>
                  </a:lnTo>
                  <a:lnTo>
                    <a:pt y="0" x="1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97" name="Shape 9697"/>
            <p:cNvSpPr/>
            <p:nvPr/>
          </p:nvSpPr>
          <p:spPr>
            <a:xfrm>
              <a:off y="2306000" x="1123450"/>
              <a:ext cy="57125" cx="43800"/>
            </a:xfrm>
            <a:custGeom>
              <a:pathLst>
                <a:path w="1752" extrusionOk="0" h="2285">
                  <a:moveTo>
                    <a:pt y="0" x="180"/>
                  </a:moveTo>
                  <a:lnTo>
                    <a:pt y="615" x="0"/>
                  </a:lnTo>
                  <a:lnTo>
                    <a:pt y="2284" x="1572"/>
                  </a:lnTo>
                  <a:lnTo>
                    <a:pt y="1669" x="1751"/>
                  </a:lnTo>
                  <a:lnTo>
                    <a:pt y="0" x="1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98" name="Shape 9698"/>
            <p:cNvSpPr/>
            <p:nvPr/>
          </p:nvSpPr>
          <p:spPr>
            <a:xfrm>
              <a:off y="2220350" x="1046000"/>
              <a:ext cy="57125" cx="43800"/>
            </a:xfrm>
            <a:custGeom>
              <a:pathLst>
                <a:path w="1752" extrusionOk="0" h="2285">
                  <a:moveTo>
                    <a:pt y="0" x="180"/>
                  </a:moveTo>
                  <a:lnTo>
                    <a:pt y="527" x="1"/>
                  </a:lnTo>
                  <a:lnTo>
                    <a:pt y="2284" x="1572"/>
                  </a:lnTo>
                  <a:lnTo>
                    <a:pt y="1669" x="1751"/>
                  </a:lnTo>
                  <a:lnTo>
                    <a:pt y="0" x="1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699" name="Shape 9699"/>
            <p:cNvSpPr/>
            <p:nvPr/>
          </p:nvSpPr>
          <p:spPr>
            <a:xfrm>
              <a:off y="2132500" x="967450"/>
              <a:ext cy="59325" cx="43775"/>
            </a:xfrm>
            <a:custGeom>
              <a:pathLst>
                <a:path w="1751" extrusionOk="0" h="2373">
                  <a:moveTo>
                    <a:pt y="0" x="180"/>
                  </a:moveTo>
                  <a:lnTo>
                    <a:pt y="615" x="0"/>
                  </a:lnTo>
                  <a:lnTo>
                    <a:pt y="2372" x="1571"/>
                  </a:lnTo>
                  <a:lnTo>
                    <a:pt y="1757" x="1751"/>
                  </a:lnTo>
                  <a:lnTo>
                    <a:pt y="0" x="1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00" name="Shape 9700"/>
            <p:cNvSpPr/>
            <p:nvPr/>
          </p:nvSpPr>
          <p:spPr>
            <a:xfrm>
              <a:off y="2046850" x="890000"/>
              <a:ext cy="59300" cx="42675"/>
            </a:xfrm>
            <a:custGeom>
              <a:pathLst>
                <a:path w="1707" extrusionOk="0" h="2372">
                  <a:moveTo>
                    <a:pt y="0" x="180"/>
                  </a:moveTo>
                  <a:lnTo>
                    <a:pt y="615" x="0"/>
                  </a:lnTo>
                  <a:lnTo>
                    <a:pt y="2372" x="1572"/>
                  </a:lnTo>
                  <a:lnTo>
                    <a:pt y="1757" x="1706"/>
                  </a:lnTo>
                  <a:lnTo>
                    <a:pt y="0" x="1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01" name="Shape 9701"/>
            <p:cNvSpPr/>
            <p:nvPr/>
          </p:nvSpPr>
          <p:spPr>
            <a:xfrm>
              <a:off y="1961200" x="811425"/>
              <a:ext cy="57125" cx="43800"/>
            </a:xfrm>
            <a:custGeom>
              <a:pathLst>
                <a:path w="1752" extrusionOk="0" h="2285">
                  <a:moveTo>
                    <a:pt y="0" x="180"/>
                  </a:moveTo>
                  <a:lnTo>
                    <a:pt y="615" x="1"/>
                  </a:lnTo>
                  <a:lnTo>
                    <a:pt y="2284" x="1572"/>
                  </a:lnTo>
                  <a:lnTo>
                    <a:pt y="1669" x="1752"/>
                  </a:lnTo>
                  <a:lnTo>
                    <a:pt y="0" x="1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02" name="Shape 9702"/>
            <p:cNvSpPr/>
            <p:nvPr/>
          </p:nvSpPr>
          <p:spPr>
            <a:xfrm>
              <a:off y="1875525" x="734000"/>
              <a:ext cy="57125" cx="42675"/>
            </a:xfrm>
            <a:custGeom>
              <a:pathLst>
                <a:path w="1707" extrusionOk="0" h="2285">
                  <a:moveTo>
                    <a:pt y="1" x="180"/>
                  </a:moveTo>
                  <a:lnTo>
                    <a:pt y="528" x="0"/>
                  </a:lnTo>
                  <a:lnTo>
                    <a:pt y="2285" x="1527"/>
                  </a:lnTo>
                  <a:lnTo>
                    <a:pt y="1670" x="1706"/>
                  </a:lnTo>
                  <a:lnTo>
                    <a:pt y="1" x="1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03" name="Shape 9703"/>
            <p:cNvSpPr/>
            <p:nvPr/>
          </p:nvSpPr>
          <p:spPr>
            <a:xfrm>
              <a:off y="1787700" x="655425"/>
              <a:ext cy="59300" cx="43800"/>
            </a:xfrm>
            <a:custGeom>
              <a:pathLst>
                <a:path w="1752" extrusionOk="0" h="2372">
                  <a:moveTo>
                    <a:pt y="0" x="180"/>
                  </a:moveTo>
                  <a:lnTo>
                    <a:pt y="615" x="1"/>
                  </a:lnTo>
                  <a:lnTo>
                    <a:pt y="2372" x="1572"/>
                  </a:lnTo>
                  <a:lnTo>
                    <a:pt y="1757" x="1752"/>
                  </a:lnTo>
                  <a:lnTo>
                    <a:pt y="0" x="1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04" name="Shape 9704"/>
            <p:cNvSpPr/>
            <p:nvPr/>
          </p:nvSpPr>
          <p:spPr>
            <a:xfrm>
              <a:off y="1702025" x="576875"/>
              <a:ext cy="59325" cx="43800"/>
            </a:xfrm>
            <a:custGeom>
              <a:pathLst>
                <a:path w="1752" extrusionOk="0" h="2373">
                  <a:moveTo>
                    <a:pt y="1" x="180"/>
                  </a:moveTo>
                  <a:lnTo>
                    <a:pt y="616" x="0"/>
                  </a:lnTo>
                  <a:lnTo>
                    <a:pt y="2373" x="1571"/>
                  </a:lnTo>
                  <a:lnTo>
                    <a:pt y="1758" x="1751"/>
                  </a:lnTo>
                  <a:lnTo>
                    <a:pt y="1" x="1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05" name="Shape 9705"/>
            <p:cNvSpPr/>
            <p:nvPr/>
          </p:nvSpPr>
          <p:spPr>
            <a:xfrm>
              <a:off y="1616375" x="499425"/>
              <a:ext cy="57125" cx="43800"/>
            </a:xfrm>
            <a:custGeom>
              <a:pathLst>
                <a:path w="1752" extrusionOk="0" h="2285">
                  <a:moveTo>
                    <a:pt y="1" x="180"/>
                  </a:moveTo>
                  <a:lnTo>
                    <a:pt y="616" x="1"/>
                  </a:lnTo>
                  <a:lnTo>
                    <a:pt y="2285" x="1572"/>
                  </a:lnTo>
                  <a:lnTo>
                    <a:pt y="1670" x="1751"/>
                  </a:lnTo>
                  <a:lnTo>
                    <a:pt y="1" x="1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06" name="Shape 9706"/>
            <p:cNvSpPr/>
            <p:nvPr/>
          </p:nvSpPr>
          <p:spPr>
            <a:xfrm>
              <a:off y="1528550" x="420875"/>
              <a:ext cy="59300" cx="43775"/>
            </a:xfrm>
            <a:custGeom>
              <a:pathLst>
                <a:path w="1751" extrusionOk="0" h="2372">
                  <a:moveTo>
                    <a:pt y="0" x="180"/>
                  </a:moveTo>
                  <a:lnTo>
                    <a:pt y="615" x="0"/>
                  </a:lnTo>
                  <a:lnTo>
                    <a:pt y="2372" x="1571"/>
                  </a:lnTo>
                  <a:lnTo>
                    <a:pt y="1757" x="1751"/>
                  </a:lnTo>
                  <a:lnTo>
                    <a:pt y="0" x="1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07" name="Shape 9707"/>
            <p:cNvSpPr/>
            <p:nvPr/>
          </p:nvSpPr>
          <p:spPr>
            <a:xfrm>
              <a:off y="1442875" x="343425"/>
              <a:ext cy="59325" cx="42675"/>
            </a:xfrm>
            <a:custGeom>
              <a:pathLst>
                <a:path w="1707" extrusionOk="0" h="2373">
                  <a:moveTo>
                    <a:pt y="1" x="180"/>
                  </a:moveTo>
                  <a:lnTo>
                    <a:pt y="616" x="0"/>
                  </a:lnTo>
                  <a:lnTo>
                    <a:pt y="2373" x="1572"/>
                  </a:lnTo>
                  <a:lnTo>
                    <a:pt y="1758" x="1706"/>
                  </a:lnTo>
                  <a:lnTo>
                    <a:pt y="1" x="1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08" name="Shape 9708"/>
            <p:cNvSpPr/>
            <p:nvPr/>
          </p:nvSpPr>
          <p:spPr>
            <a:xfrm>
              <a:off y="1357225" x="264850"/>
              <a:ext cy="59325" cx="43800"/>
            </a:xfrm>
            <a:custGeom>
              <a:pathLst>
                <a:path w="1752" extrusionOk="0" h="2373">
                  <a:moveTo>
                    <a:pt y="1" x="180"/>
                  </a:moveTo>
                  <a:lnTo>
                    <a:pt y="616" x="1"/>
                  </a:lnTo>
                  <a:lnTo>
                    <a:pt y="2373" x="1572"/>
                  </a:lnTo>
                  <a:lnTo>
                    <a:pt y="1758" x="1752"/>
                  </a:lnTo>
                  <a:lnTo>
                    <a:pt y="1" x="1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09" name="Shape 9709"/>
            <p:cNvSpPr/>
            <p:nvPr/>
          </p:nvSpPr>
          <p:spPr>
            <a:xfrm>
              <a:off y="1271575" x="187425"/>
              <a:ext cy="57125" cx="42675"/>
            </a:xfrm>
            <a:custGeom>
              <a:pathLst>
                <a:path w="1707" extrusionOk="0" h="2285">
                  <a:moveTo>
                    <a:pt y="1" x="135"/>
                  </a:moveTo>
                  <a:lnTo>
                    <a:pt y="616" x="0"/>
                  </a:lnTo>
                  <a:lnTo>
                    <a:pt y="2285" x="1527"/>
                  </a:lnTo>
                  <a:lnTo>
                    <a:pt y="1670" x="1706"/>
                  </a:lnTo>
                  <a:lnTo>
                    <a:pt y="1" x="13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10" name="Shape 9710"/>
            <p:cNvSpPr/>
            <p:nvPr/>
          </p:nvSpPr>
          <p:spPr>
            <a:xfrm>
              <a:off y="1271575" x="1535350"/>
              <a:ext cy="87875" cx="9000"/>
            </a:xfrm>
            <a:custGeom>
              <a:pathLst>
                <a:path w="360" extrusionOk="0" h="3515">
                  <a:moveTo>
                    <a:pt y="1" x="0"/>
                  </a:moveTo>
                  <a:lnTo>
                    <a:pt y="3515" x="0"/>
                  </a:lnTo>
                  <a:lnTo>
                    <a:pt y="3515" x="359"/>
                  </a:lnTo>
                  <a:lnTo>
                    <a:pt y="1" x="3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11" name="Shape 9711"/>
            <p:cNvSpPr/>
            <p:nvPr/>
          </p:nvSpPr>
          <p:spPr>
            <a:xfrm>
              <a:off y="1447275" x="1535350"/>
              <a:ext cy="87875" cx="9000"/>
            </a:xfrm>
            <a:custGeom>
              <a:pathLst>
                <a:path w="360" extrusionOk="0" h="3515">
                  <a:moveTo>
                    <a:pt y="1" x="0"/>
                  </a:moveTo>
                  <a:lnTo>
                    <a:pt y="3515" x="0"/>
                  </a:lnTo>
                  <a:lnTo>
                    <a:pt y="3515" x="359"/>
                  </a:lnTo>
                  <a:lnTo>
                    <a:pt y="1" x="3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12" name="Shape 9712"/>
            <p:cNvSpPr/>
            <p:nvPr/>
          </p:nvSpPr>
          <p:spPr>
            <a:xfrm>
              <a:off y="1622975" x="1535350"/>
              <a:ext cy="87875" cx="9000"/>
            </a:xfrm>
            <a:custGeom>
              <a:pathLst>
                <a:path w="360" extrusionOk="0" h="3515">
                  <a:moveTo>
                    <a:pt y="0" x="0"/>
                  </a:moveTo>
                  <a:lnTo>
                    <a:pt y="3514" x="0"/>
                  </a:lnTo>
                  <a:lnTo>
                    <a:pt y="3514" x="359"/>
                  </a:lnTo>
                  <a:lnTo>
                    <a:pt y="0" x="3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13" name="Shape 9713"/>
            <p:cNvSpPr/>
            <p:nvPr/>
          </p:nvSpPr>
          <p:spPr>
            <a:xfrm>
              <a:off y="1798675" x="1535350"/>
              <a:ext cy="87875" cx="9000"/>
            </a:xfrm>
            <a:custGeom>
              <a:pathLst>
                <a:path w="360" extrusionOk="0" h="3515">
                  <a:moveTo>
                    <a:pt y="0" x="0"/>
                  </a:moveTo>
                  <a:lnTo>
                    <a:pt y="3514" x="0"/>
                  </a:lnTo>
                  <a:lnTo>
                    <a:pt y="3514" x="359"/>
                  </a:lnTo>
                  <a:lnTo>
                    <a:pt y="0" x="3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14" name="Shape 9714"/>
            <p:cNvSpPr/>
            <p:nvPr/>
          </p:nvSpPr>
          <p:spPr>
            <a:xfrm>
              <a:off y="1974375" x="1535350"/>
              <a:ext cy="87875" cx="9000"/>
            </a:xfrm>
            <a:custGeom>
              <a:pathLst>
                <a:path w="360" extrusionOk="0" h="3515">
                  <a:moveTo>
                    <a:pt y="0" x="0"/>
                  </a:moveTo>
                  <a:lnTo>
                    <a:pt y="3514" x="0"/>
                  </a:lnTo>
                  <a:lnTo>
                    <a:pt y="3514" x="359"/>
                  </a:lnTo>
                  <a:lnTo>
                    <a:pt y="0" x="3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15" name="Shape 9715"/>
            <p:cNvSpPr/>
            <p:nvPr/>
          </p:nvSpPr>
          <p:spPr>
            <a:xfrm>
              <a:off y="2150050" x="1535350"/>
              <a:ext cy="87875" cx="9000"/>
            </a:xfrm>
            <a:custGeom>
              <a:pathLst>
                <a:path w="360" extrusionOk="0" h="3515">
                  <a:moveTo>
                    <a:pt y="1" x="0"/>
                  </a:moveTo>
                  <a:lnTo>
                    <a:pt y="3515" x="0"/>
                  </a:lnTo>
                  <a:lnTo>
                    <a:pt y="3515" x="359"/>
                  </a:lnTo>
                  <a:lnTo>
                    <a:pt y="1" x="3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16" name="Shape 9716"/>
            <p:cNvSpPr/>
            <p:nvPr/>
          </p:nvSpPr>
          <p:spPr>
            <a:xfrm>
              <a:off y="2325750" x="1535350"/>
              <a:ext cy="85675" cx="9000"/>
            </a:xfrm>
            <a:custGeom>
              <a:pathLst>
                <a:path w="360" extrusionOk="0" h="3427">
                  <a:moveTo>
                    <a:pt y="1" x="0"/>
                  </a:moveTo>
                  <a:lnTo>
                    <a:pt y="3427" x="0"/>
                  </a:lnTo>
                  <a:lnTo>
                    <a:pt y="3427" x="359"/>
                  </a:lnTo>
                  <a:lnTo>
                    <a:pt y="1" x="3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17" name="Shape 9717"/>
            <p:cNvSpPr/>
            <p:nvPr/>
          </p:nvSpPr>
          <p:spPr>
            <a:xfrm>
              <a:off y="2499250" x="1535350"/>
              <a:ext cy="87875" cx="9000"/>
            </a:xfrm>
            <a:custGeom>
              <a:pathLst>
                <a:path w="360" extrusionOk="0" h="3515">
                  <a:moveTo>
                    <a:pt y="1" x="0"/>
                  </a:moveTo>
                  <a:lnTo>
                    <a:pt y="3515" x="0"/>
                  </a:lnTo>
                  <a:lnTo>
                    <a:pt y="3515" x="359"/>
                  </a:lnTo>
                  <a:lnTo>
                    <a:pt y="1" x="3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18" name="Shape 9718"/>
            <p:cNvSpPr/>
            <p:nvPr/>
          </p:nvSpPr>
          <p:spPr>
            <a:xfrm>
              <a:off y="2674950" x="1535350"/>
              <a:ext cy="87875" cx="9000"/>
            </a:xfrm>
            <a:custGeom>
              <a:pathLst>
                <a:path w="360" extrusionOk="0" h="3515">
                  <a:moveTo>
                    <a:pt y="1" x="0"/>
                  </a:moveTo>
                  <a:lnTo>
                    <a:pt y="3514" x="0"/>
                  </a:lnTo>
                  <a:lnTo>
                    <a:pt y="3514" x="359"/>
                  </a:lnTo>
                  <a:lnTo>
                    <a:pt y="1" x="3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19" name="Shape 9719"/>
            <p:cNvSpPr/>
            <p:nvPr/>
          </p:nvSpPr>
          <p:spPr>
            <a:xfrm>
              <a:off y="2771575" x="1524125"/>
              <a:ext cy="57125" cx="29200"/>
            </a:xfrm>
            <a:custGeom>
              <a:pathLst>
                <a:path w="1168" extrusionOk="0" h="2285">
                  <a:moveTo>
                    <a:pt y="2285" x="0"/>
                  </a:moveTo>
                  <a:lnTo>
                    <a:pt y="2285" x="1167"/>
                  </a:lnTo>
                  <a:lnTo>
                    <a:pt y="1" x="1167"/>
                  </a:lnTo>
                  <a:lnTo>
                    <a:pt y="1" x="0"/>
                  </a:lnTo>
                  <a:lnTo>
                    <a:pt y="2285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20" name="Shape 9720"/>
            <p:cNvSpPr/>
            <p:nvPr/>
          </p:nvSpPr>
          <p:spPr>
            <a:xfrm>
              <a:off y="2771575" x="1524125"/>
              <a:ext cy="57125" cx="29200"/>
            </a:xfrm>
            <a:custGeom>
              <a:pathLst>
                <a:path w="1168" extrusionOk="0" fill="none" h="2285">
                  <a:moveTo>
                    <a:pt y="2285" x="0"/>
                  </a:moveTo>
                  <a:lnTo>
                    <a:pt y="2285" x="1167"/>
                  </a:lnTo>
                  <a:lnTo>
                    <a:pt y="1" x="1167"/>
                  </a:lnTo>
                  <a:lnTo>
                    <a:pt y="1" x="0"/>
                  </a:lnTo>
                  <a:lnTo>
                    <a:pt y="2285" x="0"/>
                  </a:lnTo>
                  <a:close/>
                </a:path>
              </a:pathLst>
            </a:custGeom>
            <a:noFill/>
            <a:ln w="11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21" name="Shape 9721"/>
            <p:cNvSpPr/>
            <p:nvPr/>
          </p:nvSpPr>
          <p:spPr>
            <a:xfrm>
              <a:off y="2931900" x="1524125"/>
              <a:ext cy="57125" cx="29200"/>
            </a:xfrm>
            <a:custGeom>
              <a:pathLst>
                <a:path w="1168" extrusionOk="0" h="2285">
                  <a:moveTo>
                    <a:pt y="2285" x="0"/>
                  </a:moveTo>
                  <a:lnTo>
                    <a:pt y="2285" x="1167"/>
                  </a:lnTo>
                  <a:lnTo>
                    <a:pt y="1" x="1167"/>
                  </a:lnTo>
                  <a:lnTo>
                    <a:pt y="1" x="0"/>
                  </a:lnTo>
                  <a:lnTo>
                    <a:pt y="2285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22" name="Shape 9722"/>
            <p:cNvSpPr/>
            <p:nvPr/>
          </p:nvSpPr>
          <p:spPr>
            <a:xfrm>
              <a:off y="2931900" x="1524125"/>
              <a:ext cy="57125" cx="29200"/>
            </a:xfrm>
            <a:custGeom>
              <a:pathLst>
                <a:path w="1168" extrusionOk="0" fill="none" h="2285">
                  <a:moveTo>
                    <a:pt y="2285" x="0"/>
                  </a:moveTo>
                  <a:lnTo>
                    <a:pt y="2285" x="1167"/>
                  </a:lnTo>
                  <a:lnTo>
                    <a:pt y="1" x="1167"/>
                  </a:lnTo>
                  <a:lnTo>
                    <a:pt y="1" x="0"/>
                  </a:lnTo>
                  <a:lnTo>
                    <a:pt y="2285" x="0"/>
                  </a:lnTo>
                  <a:close/>
                </a:path>
              </a:pathLst>
            </a:custGeom>
            <a:noFill/>
            <a:ln w="11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23" name="Shape 9723"/>
            <p:cNvSpPr/>
            <p:nvPr/>
          </p:nvSpPr>
          <p:spPr>
            <a:xfrm>
              <a:off y="2931900" x="1464625"/>
              <a:ext cy="57125" cx="30325"/>
            </a:xfrm>
            <a:custGeom>
              <a:pathLst>
                <a:path w="1213" extrusionOk="0" h="2285">
                  <a:moveTo>
                    <a:pt y="2285" x="1"/>
                  </a:moveTo>
                  <a:lnTo>
                    <a:pt y="2285" x="1213"/>
                  </a:lnTo>
                  <a:lnTo>
                    <a:pt y="1" x="1213"/>
                  </a:lnTo>
                  <a:lnTo>
                    <a:pt y="1" x="1"/>
                  </a:lnTo>
                  <a:lnTo>
                    <a:pt y="2285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24" name="Shape 9724"/>
            <p:cNvSpPr/>
            <p:nvPr/>
          </p:nvSpPr>
          <p:spPr>
            <a:xfrm>
              <a:off y="2931900" x="1464625"/>
              <a:ext cy="57125" cx="30325"/>
            </a:xfrm>
            <a:custGeom>
              <a:pathLst>
                <a:path w="1213" extrusionOk="0" fill="none" h="2285">
                  <a:moveTo>
                    <a:pt y="2285" x="1"/>
                  </a:moveTo>
                  <a:lnTo>
                    <a:pt y="2285" x="1213"/>
                  </a:lnTo>
                  <a:lnTo>
                    <a:pt y="1" x="1213"/>
                  </a:lnTo>
                  <a:lnTo>
                    <a:pt y="1" x="1"/>
                  </a:lnTo>
                  <a:lnTo>
                    <a:pt y="2285" x="1"/>
                  </a:lnTo>
                  <a:close/>
                </a:path>
              </a:pathLst>
            </a:custGeom>
            <a:noFill/>
            <a:ln w="11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25" name="Shape 9725"/>
            <p:cNvSpPr/>
            <p:nvPr/>
          </p:nvSpPr>
          <p:spPr>
            <a:xfrm>
              <a:off y="2931900" x="1406275"/>
              <a:ext cy="57125" cx="30325"/>
            </a:xfrm>
            <a:custGeom>
              <a:pathLst>
                <a:path w="1213" extrusionOk="0" h="2285">
                  <a:moveTo>
                    <a:pt y="2285" x="0"/>
                  </a:moveTo>
                  <a:lnTo>
                    <a:pt y="2285" x="1213"/>
                  </a:lnTo>
                  <a:lnTo>
                    <a:pt y="1" x="1213"/>
                  </a:lnTo>
                  <a:lnTo>
                    <a:pt y="1" x="0"/>
                  </a:lnTo>
                  <a:lnTo>
                    <a:pt y="2285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26" name="Shape 9726"/>
            <p:cNvSpPr/>
            <p:nvPr/>
          </p:nvSpPr>
          <p:spPr>
            <a:xfrm>
              <a:off y="2931900" x="1406275"/>
              <a:ext cy="57125" cx="30325"/>
            </a:xfrm>
            <a:custGeom>
              <a:pathLst>
                <a:path w="1213" extrusionOk="0" fill="none" h="2285">
                  <a:moveTo>
                    <a:pt y="2285" x="0"/>
                  </a:moveTo>
                  <a:lnTo>
                    <a:pt y="2285" x="1213"/>
                  </a:lnTo>
                  <a:lnTo>
                    <a:pt y="1" x="1213"/>
                  </a:lnTo>
                  <a:lnTo>
                    <a:pt y="1" x="0"/>
                  </a:lnTo>
                  <a:lnTo>
                    <a:pt y="2285" x="0"/>
                  </a:lnTo>
                  <a:close/>
                </a:path>
              </a:pathLst>
            </a:custGeom>
            <a:noFill/>
            <a:ln w="11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27" name="Shape 9727"/>
            <p:cNvSpPr/>
            <p:nvPr/>
          </p:nvSpPr>
          <p:spPr>
            <a:xfrm>
              <a:off y="2931900" x="1582475"/>
              <a:ext cy="57125" cx="29200"/>
            </a:xfrm>
            <a:custGeom>
              <a:pathLst>
                <a:path w="1168" extrusionOk="0" h="2285">
                  <a:moveTo>
                    <a:pt y="2285" x="1"/>
                  </a:moveTo>
                  <a:lnTo>
                    <a:pt y="2285" x="1168"/>
                  </a:lnTo>
                  <a:lnTo>
                    <a:pt y="1" x="1168"/>
                  </a:lnTo>
                  <a:lnTo>
                    <a:pt y="1" x="1"/>
                  </a:lnTo>
                  <a:lnTo>
                    <a:pt y="2285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28" name="Shape 9728"/>
            <p:cNvSpPr/>
            <p:nvPr/>
          </p:nvSpPr>
          <p:spPr>
            <a:xfrm>
              <a:off y="2931900" x="1582475"/>
              <a:ext cy="57125" cx="29200"/>
            </a:xfrm>
            <a:custGeom>
              <a:pathLst>
                <a:path w="1168" extrusionOk="0" fill="none" h="2285">
                  <a:moveTo>
                    <a:pt y="2285" x="1"/>
                  </a:moveTo>
                  <a:lnTo>
                    <a:pt y="2285" x="1168"/>
                  </a:lnTo>
                  <a:lnTo>
                    <a:pt y="1" x="1168"/>
                  </a:lnTo>
                  <a:lnTo>
                    <a:pt y="1" x="1"/>
                  </a:lnTo>
                  <a:lnTo>
                    <a:pt y="2285" x="1"/>
                  </a:lnTo>
                  <a:close/>
                </a:path>
              </a:pathLst>
            </a:custGeom>
            <a:noFill/>
            <a:ln w="11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29" name="Shape 9729"/>
            <p:cNvSpPr/>
            <p:nvPr/>
          </p:nvSpPr>
          <p:spPr>
            <a:xfrm>
              <a:off y="2931900" x="1640850"/>
              <a:ext cy="57125" cx="30325"/>
            </a:xfrm>
            <a:custGeom>
              <a:pathLst>
                <a:path w="1213" extrusionOk="0" h="2285">
                  <a:moveTo>
                    <a:pt y="2285" x="0"/>
                  </a:moveTo>
                  <a:lnTo>
                    <a:pt y="2285" x="1212"/>
                  </a:lnTo>
                  <a:lnTo>
                    <a:pt y="1" x="1212"/>
                  </a:lnTo>
                  <a:lnTo>
                    <a:pt y="1" x="0"/>
                  </a:lnTo>
                  <a:lnTo>
                    <a:pt y="2285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30" name="Shape 9730"/>
            <p:cNvSpPr/>
            <p:nvPr/>
          </p:nvSpPr>
          <p:spPr>
            <a:xfrm>
              <a:off y="2931900" x="1640850"/>
              <a:ext cy="57125" cx="30325"/>
            </a:xfrm>
            <a:custGeom>
              <a:pathLst>
                <a:path w="1213" extrusionOk="0" fill="none" h="2285">
                  <a:moveTo>
                    <a:pt y="2285" x="0"/>
                  </a:moveTo>
                  <a:lnTo>
                    <a:pt y="2285" x="1212"/>
                  </a:lnTo>
                  <a:lnTo>
                    <a:pt y="1" x="1212"/>
                  </a:lnTo>
                  <a:lnTo>
                    <a:pt y="1" x="0"/>
                  </a:lnTo>
                  <a:lnTo>
                    <a:pt y="2285" x="0"/>
                  </a:lnTo>
                  <a:close/>
                </a:path>
              </a:pathLst>
            </a:custGeom>
            <a:noFill/>
            <a:ln w="11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31" name="Shape 9731"/>
            <p:cNvSpPr/>
            <p:nvPr/>
          </p:nvSpPr>
          <p:spPr>
            <a:xfrm>
              <a:off y="1082700" x="2801325"/>
              <a:ext cy="107650" cx="53900"/>
            </a:xfrm>
            <a:custGeom>
              <a:pathLst>
                <a:path w="2156" extrusionOk="0" h="4306">
                  <a:moveTo>
                    <a:pt y="3163" x="2111"/>
                  </a:moveTo>
                  <a:lnTo>
                    <a:pt y="3163" x="1886"/>
                  </a:lnTo>
                  <a:lnTo>
                    <a:pt y="3163" x="1662"/>
                  </a:lnTo>
                  <a:lnTo>
                    <a:pt y="3339" x="1662"/>
                  </a:lnTo>
                  <a:lnTo>
                    <a:pt y="3515" x="1707"/>
                  </a:lnTo>
                  <a:lnTo>
                    <a:pt y="3866" x="1527"/>
                  </a:lnTo>
                  <a:lnTo>
                    <a:pt y="3954" x="1348"/>
                  </a:lnTo>
                  <a:lnTo>
                    <a:pt y="3954" x="1168"/>
                  </a:lnTo>
                  <a:lnTo>
                    <a:pt y="4042" x="989"/>
                  </a:lnTo>
                  <a:lnTo>
                    <a:pt y="4130" x="719"/>
                  </a:lnTo>
                  <a:lnTo>
                    <a:pt y="4305" x="360"/>
                  </a:lnTo>
                  <a:lnTo>
                    <a:pt y="3954" x="360"/>
                  </a:lnTo>
                  <a:lnTo>
                    <a:pt y="3515" x="360"/>
                  </a:lnTo>
                  <a:lnTo>
                    <a:pt y="3251" x="315"/>
                  </a:lnTo>
                  <a:lnTo>
                    <a:pt y="2900" x="270"/>
                  </a:lnTo>
                  <a:lnTo>
                    <a:pt y="2285" x="136"/>
                  </a:lnTo>
                  <a:lnTo>
                    <a:pt y="1670" x="1"/>
                  </a:lnTo>
                  <a:lnTo>
                    <a:pt y="1406" x="91"/>
                  </a:lnTo>
                  <a:lnTo>
                    <a:pt y="1231" x="180"/>
                  </a:lnTo>
                  <a:lnTo>
                    <a:pt y="1143" x="360"/>
                  </a:lnTo>
                  <a:lnTo>
                    <a:pt y="1143" x="540"/>
                  </a:lnTo>
                  <a:lnTo>
                    <a:pt y="1055" x="899"/>
                  </a:lnTo>
                  <a:lnTo>
                    <a:pt y="879" x="1213"/>
                  </a:lnTo>
                  <a:lnTo>
                    <a:pt y="528" x="1213"/>
                  </a:lnTo>
                  <a:lnTo>
                    <a:pt y="264" x="1168"/>
                  </a:lnTo>
                  <a:lnTo>
                    <a:pt y="89" x="1303"/>
                  </a:lnTo>
                  <a:lnTo>
                    <a:pt y="1" x="1437"/>
                  </a:lnTo>
                  <a:lnTo>
                    <a:pt y="1" x="1797"/>
                  </a:lnTo>
                  <a:lnTo>
                    <a:pt y="177" x="2156"/>
                  </a:lnTo>
                  <a:lnTo>
                    <a:pt y="879" x="2156"/>
                  </a:lnTo>
                  <a:lnTo>
                    <a:pt y="1670" x="2156"/>
                  </a:lnTo>
                  <a:lnTo>
                    <a:pt y="2461" x="2156"/>
                  </a:lnTo>
                  <a:lnTo>
                    <a:pt y="3163" x="21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32" name="Shape 9732"/>
            <p:cNvSpPr/>
            <p:nvPr/>
          </p:nvSpPr>
          <p:spPr>
            <a:xfrm>
              <a:off y="1082700" x="2801325"/>
              <a:ext cy="107650" cx="53900"/>
            </a:xfrm>
            <a:custGeom>
              <a:pathLst>
                <a:path w="2156" extrusionOk="0" fill="none" h="4306">
                  <a:moveTo>
                    <a:pt y="3163" x="2111"/>
                  </a:moveTo>
                  <a:lnTo>
                    <a:pt y="3163" x="1886"/>
                  </a:lnTo>
                  <a:lnTo>
                    <a:pt y="3163" x="1662"/>
                  </a:lnTo>
                  <a:lnTo>
                    <a:pt y="3339" x="1662"/>
                  </a:lnTo>
                  <a:lnTo>
                    <a:pt y="3515" x="1707"/>
                  </a:lnTo>
                  <a:lnTo>
                    <a:pt y="3866" x="1527"/>
                  </a:lnTo>
                  <a:lnTo>
                    <a:pt y="3954" x="1348"/>
                  </a:lnTo>
                  <a:lnTo>
                    <a:pt y="3954" x="1168"/>
                  </a:lnTo>
                  <a:lnTo>
                    <a:pt y="4042" x="989"/>
                  </a:lnTo>
                  <a:lnTo>
                    <a:pt y="4130" x="719"/>
                  </a:lnTo>
                  <a:lnTo>
                    <a:pt y="4305" x="360"/>
                  </a:lnTo>
                  <a:lnTo>
                    <a:pt y="3954" x="360"/>
                  </a:lnTo>
                  <a:lnTo>
                    <a:pt y="3515" x="360"/>
                  </a:lnTo>
                  <a:lnTo>
                    <a:pt y="3251" x="315"/>
                  </a:lnTo>
                  <a:lnTo>
                    <a:pt y="2900" x="270"/>
                  </a:lnTo>
                  <a:lnTo>
                    <a:pt y="2285" x="136"/>
                  </a:lnTo>
                  <a:lnTo>
                    <a:pt y="1670" x="1"/>
                  </a:lnTo>
                  <a:lnTo>
                    <a:pt y="1406" x="91"/>
                  </a:lnTo>
                  <a:lnTo>
                    <a:pt y="1231" x="180"/>
                  </a:lnTo>
                  <a:lnTo>
                    <a:pt y="1143" x="360"/>
                  </a:lnTo>
                  <a:lnTo>
                    <a:pt y="1143" x="540"/>
                  </a:lnTo>
                  <a:lnTo>
                    <a:pt y="1055" x="899"/>
                  </a:lnTo>
                  <a:lnTo>
                    <a:pt y="879" x="1213"/>
                  </a:lnTo>
                  <a:lnTo>
                    <a:pt y="528" x="1213"/>
                  </a:lnTo>
                  <a:lnTo>
                    <a:pt y="264" x="1168"/>
                  </a:lnTo>
                  <a:lnTo>
                    <a:pt y="89" x="1303"/>
                  </a:lnTo>
                  <a:lnTo>
                    <a:pt y="1" x="1437"/>
                  </a:lnTo>
                  <a:lnTo>
                    <a:pt y="1" x="1797"/>
                  </a:lnTo>
                  <a:lnTo>
                    <a:pt y="177" x="2156"/>
                  </a:lnTo>
                  <a:lnTo>
                    <a:pt y="879" x="2156"/>
                  </a:lnTo>
                  <a:lnTo>
                    <a:pt y="1670" x="2156"/>
                  </a:lnTo>
                  <a:lnTo>
                    <a:pt y="2461" x="2156"/>
                  </a:lnTo>
                  <a:lnTo>
                    <a:pt y="3163" x="2111"/>
                  </a:lnTo>
                </a:path>
              </a:pathLst>
            </a:custGeom>
            <a:noFill/>
            <a:ln w="33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33" name="Shape 9733"/>
            <p:cNvSpPr/>
            <p:nvPr/>
          </p:nvSpPr>
          <p:spPr>
            <a:xfrm>
              <a:off y="1102475" x="2836125"/>
              <a:ext cy="61525" cx="6750"/>
            </a:xfrm>
            <a:custGeom>
              <a:pathLst>
                <a:path w="270" extrusionOk="0" fill="none" h="2461">
                  <a:moveTo>
                    <a:pt y="1" x="1"/>
                  </a:moveTo>
                  <a:lnTo>
                    <a:pt y="1143" x="90"/>
                  </a:lnTo>
                  <a:lnTo>
                    <a:pt y="2285" x="225"/>
                  </a:lnTo>
                  <a:lnTo>
                    <a:pt y="2460" x="270"/>
                  </a:lnTo>
                </a:path>
              </a:pathLst>
            </a:custGeom>
            <a:noFill/>
            <a:ln w="33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34" name="Shape 9734"/>
            <p:cNvSpPr/>
            <p:nvPr/>
          </p:nvSpPr>
          <p:spPr>
            <a:xfrm>
              <a:off y="1091500" x="2830525"/>
              <a:ext cy="13200" cx="5625"/>
            </a:xfrm>
            <a:custGeom>
              <a:pathLst>
                <a:path w="225" extrusionOk="0" h="528">
                  <a:moveTo>
                    <a:pt y="0" x="0"/>
                  </a:moveTo>
                  <a:lnTo>
                    <a:pt y="176" x="135"/>
                  </a:lnTo>
                  <a:lnTo>
                    <a:pt y="440" x="225"/>
                  </a:lnTo>
                  <a:lnTo>
                    <a:pt y="527" x="180"/>
                  </a:lnTo>
                  <a:lnTo>
                    <a:pt y="527" x="90"/>
                  </a:lnTo>
                  <a:lnTo>
                    <a:pt y="264" x="4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35" name="Shape 9735"/>
            <p:cNvSpPr/>
            <p:nvPr/>
          </p:nvSpPr>
          <p:spPr>
            <a:xfrm>
              <a:off y="1091500" x="2830525"/>
              <a:ext cy="13200" cx="5625"/>
            </a:xfrm>
            <a:custGeom>
              <a:pathLst>
                <a:path w="225" extrusionOk="0" fill="none" h="528">
                  <a:moveTo>
                    <a:pt y="0" x="0"/>
                  </a:moveTo>
                  <a:lnTo>
                    <a:pt y="176" x="135"/>
                  </a:lnTo>
                  <a:lnTo>
                    <a:pt y="440" x="225"/>
                  </a:lnTo>
                  <a:lnTo>
                    <a:pt y="527" x="180"/>
                  </a:lnTo>
                  <a:lnTo>
                    <a:pt y="527" x="90"/>
                  </a:lnTo>
                  <a:lnTo>
                    <a:pt y="264" x="45"/>
                  </a:lnTo>
                  <a:lnTo>
                    <a:pt y="0" x="0"/>
                  </a:lnTo>
                </a:path>
              </a:pathLst>
            </a:custGeom>
            <a:noFill/>
            <a:ln w="33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36" name="Shape 9736"/>
            <p:cNvSpPr/>
            <p:nvPr/>
          </p:nvSpPr>
          <p:spPr>
            <a:xfrm>
              <a:off y="1161775" x="2855200"/>
              <a:ext cy="25" cx="25"/>
            </a:xfrm>
            <a:custGeom>
              <a:pathLst>
                <a:path w="1" extrusionOk="0" fill="none" h="1">
                  <a:moveTo>
                    <a:pt y="0" x="1"/>
                  </a:moveTo>
                  <a:lnTo>
                    <a:pt y="0" x="1"/>
                  </a:lnTo>
                  <a:lnTo>
                    <a:pt y="0" x="1"/>
                  </a:lnTo>
                </a:path>
              </a:pathLst>
            </a:custGeom>
            <a:noFill/>
            <a:ln w="33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37" name="Shape 9737"/>
            <p:cNvSpPr/>
            <p:nvPr/>
          </p:nvSpPr>
          <p:spPr>
            <a:xfrm>
              <a:off y="1087100" x="2855200"/>
              <a:ext cy="25" cx="2275"/>
            </a:xfrm>
            <a:custGeom>
              <a:pathLst>
                <a:path w="91" extrusionOk="0" fill="none" h="1">
                  <a:moveTo>
                    <a:pt y="1" x="1"/>
                  </a:moveTo>
                  <a:lnTo>
                    <a:pt y="1" x="46"/>
                  </a:lnTo>
                  <a:lnTo>
                    <a:pt y="1" x="91"/>
                  </a:lnTo>
                </a:path>
              </a:pathLst>
            </a:custGeom>
            <a:noFill/>
            <a:ln w="33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38" name="Shape 9738"/>
            <p:cNvSpPr/>
            <p:nvPr/>
          </p:nvSpPr>
          <p:spPr>
            <a:xfrm>
              <a:off y="1082700" x="2855200"/>
              <a:ext cy="184525" cx="25"/>
            </a:xfrm>
            <a:custGeom>
              <a:pathLst>
                <a:path w="1" extrusionOk="0" fill="none" h="7381">
                  <a:moveTo>
                    <a:pt y="1" x="1"/>
                  </a:moveTo>
                  <a:lnTo>
                    <a:pt y="7380" x="1"/>
                  </a:lnTo>
                </a:path>
              </a:pathLst>
            </a:custGeom>
            <a:noFill/>
            <a:ln w="33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39" name="Shape 9739"/>
            <p:cNvSpPr/>
            <p:nvPr/>
          </p:nvSpPr>
          <p:spPr>
            <a:xfrm>
              <a:off y="1078325" x="1484825"/>
              <a:ext cy="105425" cx="53900"/>
            </a:xfrm>
            <a:custGeom>
              <a:pathLst>
                <a:path w="2156" extrusionOk="0" h="4217">
                  <a:moveTo>
                    <a:pt y="3075" x="2111"/>
                  </a:moveTo>
                  <a:lnTo>
                    <a:pt y="3075" x="1886"/>
                  </a:lnTo>
                  <a:lnTo>
                    <a:pt y="3075" x="1617"/>
                  </a:lnTo>
                  <a:lnTo>
                    <a:pt y="3338" x="1662"/>
                  </a:lnTo>
                  <a:lnTo>
                    <a:pt y="3514" x="1662"/>
                  </a:lnTo>
                  <a:lnTo>
                    <a:pt y="3778" x="1482"/>
                  </a:lnTo>
                  <a:lnTo>
                    <a:pt y="3866" x="1348"/>
                  </a:lnTo>
                  <a:lnTo>
                    <a:pt y="3953" x="1123"/>
                  </a:lnTo>
                  <a:lnTo>
                    <a:pt y="3953" x="944"/>
                  </a:lnTo>
                  <a:lnTo>
                    <a:pt y="4041" x="674"/>
                  </a:lnTo>
                  <a:lnTo>
                    <a:pt y="4217" x="360"/>
                  </a:lnTo>
                  <a:lnTo>
                    <a:pt y="3866" x="360"/>
                  </a:lnTo>
                  <a:lnTo>
                    <a:pt y="3514" x="315"/>
                  </a:lnTo>
                  <a:lnTo>
                    <a:pt y="3163" x="270"/>
                  </a:lnTo>
                  <a:lnTo>
                    <a:pt y="2811" x="225"/>
                  </a:lnTo>
                  <a:lnTo>
                    <a:pt y="2196" x="91"/>
                  </a:lnTo>
                  <a:lnTo>
                    <a:pt y="1581" x="1"/>
                  </a:lnTo>
                  <a:lnTo>
                    <a:pt y="1318" x="46"/>
                  </a:lnTo>
                  <a:lnTo>
                    <a:pt y="1230" x="181"/>
                  </a:lnTo>
                  <a:lnTo>
                    <a:pt y="1142" x="315"/>
                  </a:lnTo>
                  <a:lnTo>
                    <a:pt y="1054" x="495"/>
                  </a:lnTo>
                  <a:lnTo>
                    <a:pt y="967" x="854"/>
                  </a:lnTo>
                  <a:lnTo>
                    <a:pt y="791" x="1213"/>
                  </a:lnTo>
                  <a:lnTo>
                    <a:pt y="527" x="1168"/>
                  </a:lnTo>
                  <a:lnTo>
                    <a:pt y="176" x="1168"/>
                  </a:lnTo>
                  <a:lnTo>
                    <a:pt y="88" x="1303"/>
                  </a:lnTo>
                  <a:lnTo>
                    <a:pt y="0" x="1438"/>
                  </a:lnTo>
                  <a:lnTo>
                    <a:pt y="0" x="1797"/>
                  </a:lnTo>
                  <a:lnTo>
                    <a:pt y="88" x="2111"/>
                  </a:lnTo>
                  <a:lnTo>
                    <a:pt y="791" x="2111"/>
                  </a:lnTo>
                  <a:lnTo>
                    <a:pt y="1581" x="2111"/>
                  </a:lnTo>
                  <a:lnTo>
                    <a:pt y="2372" x="2156"/>
                  </a:lnTo>
                  <a:lnTo>
                    <a:pt y="3075" x="21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40" name="Shape 9740"/>
            <p:cNvSpPr/>
            <p:nvPr/>
          </p:nvSpPr>
          <p:spPr>
            <a:xfrm>
              <a:off y="1078325" x="1484825"/>
              <a:ext cy="105425" cx="53900"/>
            </a:xfrm>
            <a:custGeom>
              <a:pathLst>
                <a:path w="2156" extrusionOk="0" fill="none" h="4217">
                  <a:moveTo>
                    <a:pt y="3075" x="2111"/>
                  </a:moveTo>
                  <a:lnTo>
                    <a:pt y="3075" x="1886"/>
                  </a:lnTo>
                  <a:lnTo>
                    <a:pt y="3075" x="1617"/>
                  </a:lnTo>
                  <a:lnTo>
                    <a:pt y="3338" x="1662"/>
                  </a:lnTo>
                  <a:lnTo>
                    <a:pt y="3514" x="1662"/>
                  </a:lnTo>
                  <a:lnTo>
                    <a:pt y="3778" x="1482"/>
                  </a:lnTo>
                  <a:lnTo>
                    <a:pt y="3866" x="1348"/>
                  </a:lnTo>
                  <a:lnTo>
                    <a:pt y="3953" x="1123"/>
                  </a:lnTo>
                  <a:lnTo>
                    <a:pt y="3953" x="944"/>
                  </a:lnTo>
                  <a:lnTo>
                    <a:pt y="4041" x="674"/>
                  </a:lnTo>
                  <a:lnTo>
                    <a:pt y="4217" x="360"/>
                  </a:lnTo>
                  <a:lnTo>
                    <a:pt y="3866" x="360"/>
                  </a:lnTo>
                  <a:lnTo>
                    <a:pt y="3514" x="315"/>
                  </a:lnTo>
                  <a:lnTo>
                    <a:pt y="3163" x="270"/>
                  </a:lnTo>
                  <a:lnTo>
                    <a:pt y="2811" x="225"/>
                  </a:lnTo>
                  <a:lnTo>
                    <a:pt y="2196" x="91"/>
                  </a:lnTo>
                  <a:lnTo>
                    <a:pt y="1581" x="1"/>
                  </a:lnTo>
                  <a:lnTo>
                    <a:pt y="1318" x="46"/>
                  </a:lnTo>
                  <a:lnTo>
                    <a:pt y="1230" x="181"/>
                  </a:lnTo>
                  <a:lnTo>
                    <a:pt y="1142" x="315"/>
                  </a:lnTo>
                  <a:lnTo>
                    <a:pt y="1054" x="495"/>
                  </a:lnTo>
                  <a:lnTo>
                    <a:pt y="967" x="854"/>
                  </a:lnTo>
                  <a:lnTo>
                    <a:pt y="791" x="1213"/>
                  </a:lnTo>
                  <a:lnTo>
                    <a:pt y="527" x="1168"/>
                  </a:lnTo>
                  <a:lnTo>
                    <a:pt y="176" x="1168"/>
                  </a:lnTo>
                  <a:lnTo>
                    <a:pt y="88" x="1303"/>
                  </a:lnTo>
                  <a:lnTo>
                    <a:pt y="0" x="1438"/>
                  </a:lnTo>
                  <a:lnTo>
                    <a:pt y="0" x="1797"/>
                  </a:lnTo>
                  <a:lnTo>
                    <a:pt y="88" x="2111"/>
                  </a:lnTo>
                  <a:lnTo>
                    <a:pt y="791" x="2111"/>
                  </a:lnTo>
                  <a:lnTo>
                    <a:pt y="1581" x="2111"/>
                  </a:lnTo>
                  <a:lnTo>
                    <a:pt y="2372" x="2156"/>
                  </a:lnTo>
                  <a:lnTo>
                    <a:pt y="3075" x="2111"/>
                  </a:lnTo>
                </a:path>
              </a:pathLst>
            </a:custGeom>
            <a:noFill/>
            <a:ln w="33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41" name="Shape 9741"/>
            <p:cNvSpPr/>
            <p:nvPr/>
          </p:nvSpPr>
          <p:spPr>
            <a:xfrm>
              <a:off y="1095900" x="1518500"/>
              <a:ext cy="61500" cx="6775"/>
            </a:xfrm>
            <a:custGeom>
              <a:pathLst>
                <a:path w="271" extrusionOk="0" fill="none" h="2460">
                  <a:moveTo>
                    <a:pt y="0" x="1"/>
                  </a:moveTo>
                  <a:lnTo>
                    <a:pt y="1142" x="135"/>
                  </a:lnTo>
                  <a:lnTo>
                    <a:pt y="2372" x="225"/>
                  </a:lnTo>
                  <a:lnTo>
                    <a:pt y="2460" x="270"/>
                  </a:lnTo>
                </a:path>
              </a:pathLst>
            </a:custGeom>
            <a:noFill/>
            <a:ln w="33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42" name="Shape 9742"/>
            <p:cNvSpPr/>
            <p:nvPr/>
          </p:nvSpPr>
          <p:spPr>
            <a:xfrm>
              <a:off y="1084900" x="1514025"/>
              <a:ext cy="15400" cx="4500"/>
            </a:xfrm>
            <a:custGeom>
              <a:pathLst>
                <a:path w="180" extrusionOk="0" h="616">
                  <a:moveTo>
                    <a:pt y="1" x="0"/>
                  </a:moveTo>
                  <a:lnTo>
                    <a:pt y="176" x="135"/>
                  </a:lnTo>
                  <a:lnTo>
                    <a:pt y="440" x="180"/>
                  </a:lnTo>
                  <a:lnTo>
                    <a:pt y="528" x="135"/>
                  </a:lnTo>
                  <a:lnTo>
                    <a:pt y="616" x="45"/>
                  </a:lnTo>
                  <a:lnTo>
                    <a:pt y="264" x="0"/>
                  </a:lnTo>
                  <a:lnTo>
                    <a:pt y="1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43" name="Shape 9743"/>
            <p:cNvSpPr/>
            <p:nvPr/>
          </p:nvSpPr>
          <p:spPr>
            <a:xfrm>
              <a:off y="1084900" x="1514025"/>
              <a:ext cy="15400" cx="4500"/>
            </a:xfrm>
            <a:custGeom>
              <a:pathLst>
                <a:path w="180" extrusionOk="0" fill="none" h="616">
                  <a:moveTo>
                    <a:pt y="1" x="0"/>
                  </a:moveTo>
                  <a:lnTo>
                    <a:pt y="176" x="135"/>
                  </a:lnTo>
                  <a:lnTo>
                    <a:pt y="440" x="180"/>
                  </a:lnTo>
                  <a:lnTo>
                    <a:pt y="528" x="135"/>
                  </a:lnTo>
                  <a:lnTo>
                    <a:pt y="616" x="45"/>
                  </a:lnTo>
                  <a:lnTo>
                    <a:pt y="264" x="0"/>
                  </a:lnTo>
                  <a:lnTo>
                    <a:pt y="1" x="0"/>
                  </a:lnTo>
                </a:path>
              </a:pathLst>
            </a:custGeom>
            <a:noFill/>
            <a:ln w="33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44" name="Shape 9744"/>
            <p:cNvSpPr/>
            <p:nvPr/>
          </p:nvSpPr>
          <p:spPr>
            <a:xfrm>
              <a:off y="1155175" x="1537575"/>
              <a:ext cy="25" cx="1150"/>
            </a:xfrm>
            <a:custGeom>
              <a:pathLst>
                <a:path w="46" extrusionOk="0" fill="none" h="1">
                  <a:moveTo>
                    <a:pt y="1" x="1"/>
                  </a:moveTo>
                  <a:lnTo>
                    <a:pt y="1" x="1"/>
                  </a:lnTo>
                  <a:lnTo>
                    <a:pt y="1" x="46"/>
                  </a:lnTo>
                </a:path>
              </a:pathLst>
            </a:custGeom>
            <a:noFill/>
            <a:ln w="33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45" name="Shape 9745"/>
            <p:cNvSpPr/>
            <p:nvPr/>
          </p:nvSpPr>
          <p:spPr>
            <a:xfrm>
              <a:off y="1080525" x="1537575"/>
              <a:ext cy="25" cx="2275"/>
            </a:xfrm>
            <a:custGeom>
              <a:pathLst>
                <a:path w="91" extrusionOk="0" fill="none" h="1">
                  <a:moveTo>
                    <a:pt y="0" x="1"/>
                  </a:moveTo>
                  <a:lnTo>
                    <a:pt y="0" x="46"/>
                  </a:lnTo>
                  <a:lnTo>
                    <a:pt y="0" x="91"/>
                  </a:lnTo>
                </a:path>
              </a:pathLst>
            </a:custGeom>
            <a:noFill/>
            <a:ln w="33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46" name="Shape 9746"/>
            <p:cNvSpPr/>
            <p:nvPr/>
          </p:nvSpPr>
          <p:spPr>
            <a:xfrm>
              <a:off y="1076125" x="1538700"/>
              <a:ext cy="184500" cx="25"/>
            </a:xfrm>
            <a:custGeom>
              <a:pathLst>
                <a:path w="1" extrusionOk="0" fill="none" h="7380">
                  <a:moveTo>
                    <a:pt y="0" x="1"/>
                  </a:moveTo>
                  <a:lnTo>
                    <a:pt y="7380" x="1"/>
                  </a:lnTo>
                </a:path>
              </a:pathLst>
            </a:custGeom>
            <a:noFill/>
            <a:ln w="33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47" name="Shape 9747"/>
            <p:cNvSpPr/>
            <p:nvPr/>
          </p:nvSpPr>
          <p:spPr>
            <a:xfrm>
              <a:off y="1084900" x="125700"/>
              <a:ext cy="107650" cx="53875"/>
            </a:xfrm>
            <a:custGeom>
              <a:pathLst>
                <a:path w="2155" extrusionOk="0" h="4306">
                  <a:moveTo>
                    <a:pt y="3163" x="2110"/>
                  </a:moveTo>
                  <a:lnTo>
                    <a:pt y="3075" x="1886"/>
                  </a:lnTo>
                  <a:lnTo>
                    <a:pt y="3163" x="1616"/>
                  </a:lnTo>
                  <a:lnTo>
                    <a:pt y="3339" x="1661"/>
                  </a:lnTo>
                  <a:lnTo>
                    <a:pt y="3515" x="1661"/>
                  </a:lnTo>
                  <a:lnTo>
                    <a:pt y="3778" x="1526"/>
                  </a:lnTo>
                  <a:lnTo>
                    <a:pt y="3954" x="1347"/>
                  </a:lnTo>
                  <a:lnTo>
                    <a:pt y="3954" x="1167"/>
                  </a:lnTo>
                  <a:lnTo>
                    <a:pt y="3954" x="943"/>
                  </a:lnTo>
                  <a:lnTo>
                    <a:pt y="4130" x="673"/>
                  </a:lnTo>
                  <a:lnTo>
                    <a:pt y="4305" x="359"/>
                  </a:lnTo>
                  <a:lnTo>
                    <a:pt y="3866" x="359"/>
                  </a:lnTo>
                  <a:lnTo>
                    <a:pt y="3515" x="314"/>
                  </a:lnTo>
                  <a:lnTo>
                    <a:pt y="3163" x="314"/>
                  </a:lnTo>
                  <a:lnTo>
                    <a:pt y="2900" x="225"/>
                  </a:lnTo>
                  <a:lnTo>
                    <a:pt y="2285" x="135"/>
                  </a:lnTo>
                  <a:lnTo>
                    <a:pt y="1670" x="0"/>
                  </a:lnTo>
                  <a:lnTo>
                    <a:pt y="1406" x="45"/>
                  </a:lnTo>
                  <a:lnTo>
                    <a:pt y="1231" x="180"/>
                  </a:lnTo>
                  <a:lnTo>
                    <a:pt y="1143" x="314"/>
                  </a:lnTo>
                  <a:lnTo>
                    <a:pt y="1055" x="494"/>
                  </a:lnTo>
                  <a:lnTo>
                    <a:pt y="967" x="853"/>
                  </a:lnTo>
                  <a:lnTo>
                    <a:pt y="791" x="1212"/>
                  </a:lnTo>
                  <a:lnTo>
                    <a:pt y="528" x="1167"/>
                  </a:lnTo>
                  <a:lnTo>
                    <a:pt y="264" x="1167"/>
                  </a:lnTo>
                  <a:lnTo>
                    <a:pt y="89" x="1302"/>
                  </a:lnTo>
                  <a:lnTo>
                    <a:pt y="1" x="1437"/>
                  </a:lnTo>
                  <a:lnTo>
                    <a:pt y="1" x="1796"/>
                  </a:lnTo>
                  <a:lnTo>
                    <a:pt y="89" x="2110"/>
                  </a:lnTo>
                  <a:lnTo>
                    <a:pt y="791" x="2110"/>
                  </a:lnTo>
                  <a:lnTo>
                    <a:pt y="1582" x="2155"/>
                  </a:lnTo>
                  <a:lnTo>
                    <a:pt y="2373" x="2155"/>
                  </a:lnTo>
                  <a:lnTo>
                    <a:pt y="3163" x="21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48" name="Shape 9748"/>
            <p:cNvSpPr/>
            <p:nvPr/>
          </p:nvSpPr>
          <p:spPr>
            <a:xfrm>
              <a:off y="1084900" x="125700"/>
              <a:ext cy="107650" cx="53875"/>
            </a:xfrm>
            <a:custGeom>
              <a:pathLst>
                <a:path w="2155" extrusionOk="0" fill="none" h="4306">
                  <a:moveTo>
                    <a:pt y="3163" x="2110"/>
                  </a:moveTo>
                  <a:lnTo>
                    <a:pt y="3075" x="1886"/>
                  </a:lnTo>
                  <a:lnTo>
                    <a:pt y="3163" x="1616"/>
                  </a:lnTo>
                  <a:lnTo>
                    <a:pt y="3339" x="1661"/>
                  </a:lnTo>
                  <a:lnTo>
                    <a:pt y="3515" x="1661"/>
                  </a:lnTo>
                  <a:lnTo>
                    <a:pt y="3778" x="1526"/>
                  </a:lnTo>
                  <a:lnTo>
                    <a:pt y="3954" x="1347"/>
                  </a:lnTo>
                  <a:lnTo>
                    <a:pt y="3954" x="1167"/>
                  </a:lnTo>
                  <a:lnTo>
                    <a:pt y="3954" x="943"/>
                  </a:lnTo>
                  <a:lnTo>
                    <a:pt y="4130" x="673"/>
                  </a:lnTo>
                  <a:lnTo>
                    <a:pt y="4305" x="359"/>
                  </a:lnTo>
                  <a:lnTo>
                    <a:pt y="3866" x="359"/>
                  </a:lnTo>
                  <a:lnTo>
                    <a:pt y="3515" x="314"/>
                  </a:lnTo>
                  <a:lnTo>
                    <a:pt y="3163" x="314"/>
                  </a:lnTo>
                  <a:lnTo>
                    <a:pt y="2900" x="225"/>
                  </a:lnTo>
                  <a:lnTo>
                    <a:pt y="2285" x="135"/>
                  </a:lnTo>
                  <a:lnTo>
                    <a:pt y="1670" x="0"/>
                  </a:lnTo>
                  <a:lnTo>
                    <a:pt y="1406" x="45"/>
                  </a:lnTo>
                  <a:lnTo>
                    <a:pt y="1231" x="180"/>
                  </a:lnTo>
                  <a:lnTo>
                    <a:pt y="1143" x="314"/>
                  </a:lnTo>
                  <a:lnTo>
                    <a:pt y="1055" x="494"/>
                  </a:lnTo>
                  <a:lnTo>
                    <a:pt y="967" x="853"/>
                  </a:lnTo>
                  <a:lnTo>
                    <a:pt y="791" x="1212"/>
                  </a:lnTo>
                  <a:lnTo>
                    <a:pt y="528" x="1167"/>
                  </a:lnTo>
                  <a:lnTo>
                    <a:pt y="264" x="1167"/>
                  </a:lnTo>
                  <a:lnTo>
                    <a:pt y="89" x="1302"/>
                  </a:lnTo>
                  <a:lnTo>
                    <a:pt y="1" x="1437"/>
                  </a:lnTo>
                  <a:lnTo>
                    <a:pt y="1" x="1796"/>
                  </a:lnTo>
                  <a:lnTo>
                    <a:pt y="89" x="2110"/>
                  </a:lnTo>
                  <a:lnTo>
                    <a:pt y="791" x="2110"/>
                  </a:lnTo>
                  <a:lnTo>
                    <a:pt y="1582" x="2155"/>
                  </a:lnTo>
                  <a:lnTo>
                    <a:pt y="2373" x="2155"/>
                  </a:lnTo>
                  <a:lnTo>
                    <a:pt y="3163" x="2110"/>
                  </a:lnTo>
                </a:path>
              </a:pathLst>
            </a:custGeom>
            <a:noFill/>
            <a:ln w="33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49" name="Shape 9749"/>
            <p:cNvSpPr/>
            <p:nvPr/>
          </p:nvSpPr>
          <p:spPr>
            <a:xfrm>
              <a:off y="1102475" x="159350"/>
              <a:ext cy="61525" cx="6775"/>
            </a:xfrm>
            <a:custGeom>
              <a:pathLst>
                <a:path w="271" extrusionOk="0" fill="none" h="2461">
                  <a:moveTo>
                    <a:pt y="1" x="1"/>
                  </a:moveTo>
                  <a:lnTo>
                    <a:pt y="1230" x="136"/>
                  </a:lnTo>
                  <a:lnTo>
                    <a:pt y="2372" x="225"/>
                  </a:lnTo>
                  <a:lnTo>
                    <a:pt y="2460" x="270"/>
                  </a:lnTo>
                </a:path>
              </a:pathLst>
            </a:custGeom>
            <a:noFill/>
            <a:ln w="33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50" name="Shape 9750"/>
            <p:cNvSpPr/>
            <p:nvPr/>
          </p:nvSpPr>
          <p:spPr>
            <a:xfrm>
              <a:off y="1091500" x="153750"/>
              <a:ext cy="13200" cx="5625"/>
            </a:xfrm>
            <a:custGeom>
              <a:pathLst>
                <a:path w="225" extrusionOk="0" h="528">
                  <a:moveTo>
                    <a:pt y="0" x="0"/>
                  </a:moveTo>
                  <a:lnTo>
                    <a:pt y="176" x="135"/>
                  </a:lnTo>
                  <a:lnTo>
                    <a:pt y="440" x="225"/>
                  </a:lnTo>
                  <a:lnTo>
                    <a:pt y="527" x="180"/>
                  </a:lnTo>
                  <a:lnTo>
                    <a:pt y="527" x="45"/>
                  </a:lnTo>
                  <a:lnTo>
                    <a:pt y="264" x="4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51" name="Shape 9751"/>
            <p:cNvSpPr/>
            <p:nvPr/>
          </p:nvSpPr>
          <p:spPr>
            <a:xfrm>
              <a:off y="1091500" x="153750"/>
              <a:ext cy="13200" cx="5625"/>
            </a:xfrm>
            <a:custGeom>
              <a:pathLst>
                <a:path w="225" extrusionOk="0" fill="none" h="528">
                  <a:moveTo>
                    <a:pt y="0" x="0"/>
                  </a:moveTo>
                  <a:lnTo>
                    <a:pt y="176" x="135"/>
                  </a:lnTo>
                  <a:lnTo>
                    <a:pt y="440" x="225"/>
                  </a:lnTo>
                  <a:lnTo>
                    <a:pt y="527" x="180"/>
                  </a:lnTo>
                  <a:lnTo>
                    <a:pt y="527" x="45"/>
                  </a:lnTo>
                  <a:lnTo>
                    <a:pt y="264" x="45"/>
                  </a:lnTo>
                  <a:lnTo>
                    <a:pt y="0" x="0"/>
                  </a:lnTo>
                </a:path>
              </a:pathLst>
            </a:custGeom>
            <a:noFill/>
            <a:ln w="33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52" name="Shape 9752"/>
            <p:cNvSpPr/>
            <p:nvPr/>
          </p:nvSpPr>
          <p:spPr>
            <a:xfrm>
              <a:off y="1163975" x="178450"/>
              <a:ext cy="25" cx="1125"/>
            </a:xfrm>
            <a:custGeom>
              <a:pathLst>
                <a:path w="45" extrusionOk="0" fill="none" h="1">
                  <a:moveTo>
                    <a:pt y="0" x="0"/>
                  </a:moveTo>
                  <a:lnTo>
                    <a:pt y="0" x="45"/>
                  </a:lnTo>
                  <a:lnTo>
                    <a:pt y="0" x="45"/>
                  </a:lnTo>
                </a:path>
              </a:pathLst>
            </a:custGeom>
            <a:noFill/>
            <a:ln w="33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53" name="Shape 9753"/>
            <p:cNvSpPr/>
            <p:nvPr/>
          </p:nvSpPr>
          <p:spPr>
            <a:xfrm>
              <a:off y="1087100" x="179550"/>
              <a:ext cy="2225" cx="1150"/>
            </a:xfrm>
            <a:custGeom>
              <a:pathLst>
                <a:path w="46" extrusionOk="0" fill="none" h="89">
                  <a:moveTo>
                    <a:pt y="1" x="1"/>
                  </a:moveTo>
                  <a:lnTo>
                    <a:pt y="88" x="1"/>
                  </a:lnTo>
                  <a:lnTo>
                    <a:pt y="1" x="46"/>
                  </a:lnTo>
                </a:path>
              </a:pathLst>
            </a:custGeom>
            <a:noFill/>
            <a:ln w="33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54" name="Shape 9754"/>
            <p:cNvSpPr/>
            <p:nvPr/>
          </p:nvSpPr>
          <p:spPr>
            <a:xfrm>
              <a:off y="1084900" x="179550"/>
              <a:ext cy="182325" cx="25"/>
            </a:xfrm>
            <a:custGeom>
              <a:pathLst>
                <a:path w="1" extrusionOk="0" fill="none" h="7293">
                  <a:moveTo>
                    <a:pt y="1" x="1"/>
                  </a:moveTo>
                  <a:lnTo>
                    <a:pt y="7292" x="1"/>
                  </a:lnTo>
                </a:path>
              </a:pathLst>
            </a:custGeom>
            <a:noFill/>
            <a:ln w="33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55" name="Shape 9755"/>
            <p:cNvSpPr/>
            <p:nvPr/>
          </p:nvSpPr>
          <p:spPr>
            <a:xfrm>
              <a:off y="1188125" x="1589225"/>
              <a:ext cy="158150" cx="22450"/>
            </a:xfrm>
            <a:custGeom>
              <a:pathLst>
                <a:path w="898" extrusionOk="0" h="6326">
                  <a:moveTo>
                    <a:pt y="3427" x="0"/>
                  </a:moveTo>
                  <a:lnTo>
                    <a:pt y="3866" x="90"/>
                  </a:lnTo>
                  <a:lnTo>
                    <a:pt y="3866" x="45"/>
                  </a:lnTo>
                  <a:lnTo>
                    <a:pt y="3954" x="0"/>
                  </a:lnTo>
                  <a:lnTo>
                    <a:pt y="3954" x="45"/>
                  </a:lnTo>
                  <a:lnTo>
                    <a:pt y="3954" x="135"/>
                  </a:lnTo>
                  <a:lnTo>
                    <a:pt y="6150" x="314"/>
                  </a:lnTo>
                  <a:lnTo>
                    <a:pt y="6238" x="359"/>
                  </a:lnTo>
                  <a:lnTo>
                    <a:pt y="6238" x="404"/>
                  </a:lnTo>
                  <a:lnTo>
                    <a:pt y="6326" x="584"/>
                  </a:lnTo>
                  <a:lnTo>
                    <a:pt y="6326" x="763"/>
                  </a:lnTo>
                  <a:lnTo>
                    <a:pt y="6326" x="763"/>
                  </a:lnTo>
                  <a:lnTo>
                    <a:pt y="6326" x="763"/>
                  </a:lnTo>
                  <a:lnTo>
                    <a:pt y="3339" x="898"/>
                  </a:lnTo>
                  <a:lnTo>
                    <a:pt y="2987" x="898"/>
                  </a:lnTo>
                  <a:lnTo>
                    <a:pt y="88" x="763"/>
                  </a:lnTo>
                  <a:lnTo>
                    <a:pt y="1" x="763"/>
                  </a:lnTo>
                  <a:lnTo>
                    <a:pt y="1" x="763"/>
                  </a:lnTo>
                  <a:lnTo>
                    <a:pt y="1" x="584"/>
                  </a:lnTo>
                  <a:lnTo>
                    <a:pt y="88" x="404"/>
                  </a:lnTo>
                  <a:lnTo>
                    <a:pt y="88" x="359"/>
                  </a:lnTo>
                  <a:lnTo>
                    <a:pt y="176" x="314"/>
                  </a:lnTo>
                  <a:lnTo>
                    <a:pt y="2373" x="135"/>
                  </a:lnTo>
                  <a:lnTo>
                    <a:pt y="2373" x="45"/>
                  </a:lnTo>
                  <a:lnTo>
                    <a:pt y="2460" x="0"/>
                  </a:lnTo>
                  <a:lnTo>
                    <a:pt y="2460" x="45"/>
                  </a:lnTo>
                  <a:lnTo>
                    <a:pt y="2460" x="90"/>
                  </a:lnTo>
                  <a:lnTo>
                    <a:pt y="2900" x="0"/>
                  </a:lnTo>
                  <a:lnTo>
                    <a:pt y="3427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56" name="Shape 9756"/>
            <p:cNvSpPr/>
            <p:nvPr/>
          </p:nvSpPr>
          <p:spPr>
            <a:xfrm>
              <a:off y="1188125" x="1589225"/>
              <a:ext cy="158150" cx="22450"/>
            </a:xfrm>
            <a:custGeom>
              <a:pathLst>
                <a:path w="898" extrusionOk="0" fill="none" h="6326">
                  <a:moveTo>
                    <a:pt y="3427" x="0"/>
                  </a:moveTo>
                  <a:lnTo>
                    <a:pt y="3866" x="90"/>
                  </a:lnTo>
                  <a:lnTo>
                    <a:pt y="3866" x="45"/>
                  </a:lnTo>
                  <a:lnTo>
                    <a:pt y="3954" x="0"/>
                  </a:lnTo>
                  <a:lnTo>
                    <a:pt y="3954" x="45"/>
                  </a:lnTo>
                  <a:lnTo>
                    <a:pt y="3954" x="135"/>
                  </a:lnTo>
                  <a:lnTo>
                    <a:pt y="6150" x="314"/>
                  </a:lnTo>
                  <a:lnTo>
                    <a:pt y="6238" x="359"/>
                  </a:lnTo>
                  <a:lnTo>
                    <a:pt y="6238" x="404"/>
                  </a:lnTo>
                  <a:lnTo>
                    <a:pt y="6326" x="584"/>
                  </a:lnTo>
                  <a:lnTo>
                    <a:pt y="6326" x="763"/>
                  </a:lnTo>
                  <a:lnTo>
                    <a:pt y="6326" x="763"/>
                  </a:lnTo>
                  <a:lnTo>
                    <a:pt y="6326" x="763"/>
                  </a:lnTo>
                  <a:lnTo>
                    <a:pt y="3339" x="898"/>
                  </a:lnTo>
                  <a:lnTo>
                    <a:pt y="2987" x="898"/>
                  </a:lnTo>
                  <a:lnTo>
                    <a:pt y="88" x="763"/>
                  </a:lnTo>
                  <a:lnTo>
                    <a:pt y="1" x="763"/>
                  </a:lnTo>
                  <a:lnTo>
                    <a:pt y="1" x="763"/>
                  </a:lnTo>
                  <a:lnTo>
                    <a:pt y="1" x="584"/>
                  </a:lnTo>
                  <a:lnTo>
                    <a:pt y="88" x="404"/>
                  </a:lnTo>
                  <a:lnTo>
                    <a:pt y="88" x="359"/>
                  </a:lnTo>
                  <a:lnTo>
                    <a:pt y="176" x="314"/>
                  </a:lnTo>
                  <a:lnTo>
                    <a:pt y="2373" x="135"/>
                  </a:lnTo>
                  <a:lnTo>
                    <a:pt y="2373" x="45"/>
                  </a:lnTo>
                  <a:lnTo>
                    <a:pt y="2460" x="0"/>
                  </a:lnTo>
                  <a:lnTo>
                    <a:pt y="2460" x="45"/>
                  </a:lnTo>
                  <a:lnTo>
                    <a:pt y="2460" x="90"/>
                  </a:lnTo>
                  <a:lnTo>
                    <a:pt y="2900" x="0"/>
                  </a:lnTo>
                  <a:lnTo>
                    <a:pt y="3427" x="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57" name="Shape 9757"/>
            <p:cNvSpPr/>
            <p:nvPr/>
          </p:nvSpPr>
          <p:spPr>
            <a:xfrm>
              <a:off y="1234250" x="1571250"/>
              <a:ext cy="68100" cx="86450"/>
            </a:xfrm>
            <a:custGeom>
              <a:pathLst>
                <a:path w="3458" extrusionOk="0" h="2724">
                  <a:moveTo>
                    <a:pt y="1230" x="135"/>
                  </a:moveTo>
                  <a:lnTo>
                    <a:pt y="1142" x="405"/>
                  </a:lnTo>
                  <a:lnTo>
                    <a:pt y="1055" x="809"/>
                  </a:lnTo>
                  <a:lnTo>
                    <a:pt y="1055" x="988"/>
                  </a:lnTo>
                  <a:lnTo>
                    <a:pt y="1055" x="1123"/>
                  </a:lnTo>
                  <a:lnTo>
                    <a:pt y="1230" x="2829"/>
                  </a:lnTo>
                  <a:lnTo>
                    <a:pt y="88" x="2964"/>
                  </a:lnTo>
                  <a:lnTo>
                    <a:pt y="0" x="2964"/>
                  </a:lnTo>
                  <a:lnTo>
                    <a:pt y="0" x="3009"/>
                  </a:lnTo>
                  <a:lnTo>
                    <a:pt y="0" x="3098"/>
                  </a:lnTo>
                  <a:lnTo>
                    <a:pt y="0" x="3233"/>
                  </a:lnTo>
                  <a:lnTo>
                    <a:pt y="0" x="3233"/>
                  </a:lnTo>
                  <a:lnTo>
                    <a:pt y="0" x="3233"/>
                  </a:lnTo>
                  <a:lnTo>
                    <a:pt y="967" x="3278"/>
                  </a:lnTo>
                  <a:lnTo>
                    <a:pt y="1055" x="3278"/>
                  </a:lnTo>
                  <a:lnTo>
                    <a:pt y="1230" x="3143"/>
                  </a:lnTo>
                  <a:lnTo>
                    <a:pt y="1318" x="3458"/>
                  </a:lnTo>
                  <a:lnTo>
                    <a:pt y="1318" x="3458"/>
                  </a:lnTo>
                  <a:lnTo>
                    <a:pt y="1406" x="3143"/>
                  </a:lnTo>
                  <a:lnTo>
                    <a:pt y="1582" x="3278"/>
                  </a:lnTo>
                  <a:lnTo>
                    <a:pt y="1670" x="3278"/>
                  </a:lnTo>
                  <a:lnTo>
                    <a:pt y="2636" x="3233"/>
                  </a:lnTo>
                  <a:lnTo>
                    <a:pt y="2724" x="3233"/>
                  </a:lnTo>
                  <a:lnTo>
                    <a:pt y="2724" x="3233"/>
                  </a:lnTo>
                  <a:lnTo>
                    <a:pt y="2724" x="3098"/>
                  </a:lnTo>
                  <a:lnTo>
                    <a:pt y="2636" x="3009"/>
                  </a:lnTo>
                  <a:lnTo>
                    <a:pt y="2636" x="2964"/>
                  </a:lnTo>
                  <a:lnTo>
                    <a:pt y="2636" x="2964"/>
                  </a:lnTo>
                  <a:lnTo>
                    <a:pt y="1406" x="2829"/>
                  </a:lnTo>
                  <a:lnTo>
                    <a:pt y="1582" x="1123"/>
                  </a:lnTo>
                  <a:lnTo>
                    <a:pt y="1582" x="988"/>
                  </a:lnTo>
                  <a:lnTo>
                    <a:pt y="1582" x="809"/>
                  </a:lnTo>
                  <a:lnTo>
                    <a:pt y="1582" x="405"/>
                  </a:lnTo>
                  <a:lnTo>
                    <a:pt y="1494" x="135"/>
                  </a:lnTo>
                  <a:lnTo>
                    <a:pt y="1406" x="46"/>
                  </a:lnTo>
                  <a:lnTo>
                    <a:pt y="1318" x="1"/>
                  </a:lnTo>
                  <a:lnTo>
                    <a:pt y="1318" x="1"/>
                  </a:lnTo>
                  <a:lnTo>
                    <a:pt y="1318" x="1"/>
                  </a:lnTo>
                  <a:lnTo>
                    <a:pt y="1318" x="1"/>
                  </a:lnTo>
                  <a:lnTo>
                    <a:pt y="1318" x="1"/>
                  </a:lnTo>
                  <a:lnTo>
                    <a:pt y="1230" x="46"/>
                  </a:lnTo>
                  <a:lnTo>
                    <a:pt y="1230" x="1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58" name="Shape 9758"/>
            <p:cNvSpPr/>
            <p:nvPr/>
          </p:nvSpPr>
          <p:spPr>
            <a:xfrm>
              <a:off y="1234250" x="1571250"/>
              <a:ext cy="68100" cx="86450"/>
            </a:xfrm>
            <a:custGeom>
              <a:pathLst>
                <a:path w="3458" extrusionOk="0" fill="none" h="2724">
                  <a:moveTo>
                    <a:pt y="1230" x="135"/>
                  </a:moveTo>
                  <a:lnTo>
                    <a:pt y="1142" x="405"/>
                  </a:lnTo>
                  <a:lnTo>
                    <a:pt y="1055" x="809"/>
                  </a:lnTo>
                  <a:lnTo>
                    <a:pt y="1055" x="988"/>
                  </a:lnTo>
                  <a:lnTo>
                    <a:pt y="1055" x="1123"/>
                  </a:lnTo>
                  <a:lnTo>
                    <a:pt y="1230" x="2829"/>
                  </a:lnTo>
                  <a:lnTo>
                    <a:pt y="88" x="2964"/>
                  </a:lnTo>
                  <a:lnTo>
                    <a:pt y="0" x="2964"/>
                  </a:lnTo>
                  <a:lnTo>
                    <a:pt y="0" x="3009"/>
                  </a:lnTo>
                  <a:lnTo>
                    <a:pt y="0" x="3098"/>
                  </a:lnTo>
                  <a:lnTo>
                    <a:pt y="0" x="3233"/>
                  </a:lnTo>
                  <a:lnTo>
                    <a:pt y="0" x="3233"/>
                  </a:lnTo>
                  <a:lnTo>
                    <a:pt y="0" x="3233"/>
                  </a:lnTo>
                  <a:lnTo>
                    <a:pt y="967" x="3278"/>
                  </a:lnTo>
                  <a:lnTo>
                    <a:pt y="1055" x="3278"/>
                  </a:lnTo>
                  <a:lnTo>
                    <a:pt y="1230" x="3143"/>
                  </a:lnTo>
                  <a:lnTo>
                    <a:pt y="1318" x="3458"/>
                  </a:lnTo>
                  <a:lnTo>
                    <a:pt y="1318" x="3458"/>
                  </a:lnTo>
                  <a:lnTo>
                    <a:pt y="1406" x="3143"/>
                  </a:lnTo>
                  <a:lnTo>
                    <a:pt y="1582" x="3278"/>
                  </a:lnTo>
                  <a:lnTo>
                    <a:pt y="1670" x="3278"/>
                  </a:lnTo>
                  <a:lnTo>
                    <a:pt y="2636" x="3233"/>
                  </a:lnTo>
                  <a:lnTo>
                    <a:pt y="2724" x="3233"/>
                  </a:lnTo>
                  <a:lnTo>
                    <a:pt y="2724" x="3233"/>
                  </a:lnTo>
                  <a:lnTo>
                    <a:pt y="2724" x="3098"/>
                  </a:lnTo>
                  <a:lnTo>
                    <a:pt y="2636" x="3009"/>
                  </a:lnTo>
                  <a:lnTo>
                    <a:pt y="2636" x="2964"/>
                  </a:lnTo>
                  <a:lnTo>
                    <a:pt y="2636" x="2964"/>
                  </a:lnTo>
                  <a:lnTo>
                    <a:pt y="1406" x="2829"/>
                  </a:lnTo>
                  <a:lnTo>
                    <a:pt y="1582" x="1123"/>
                  </a:lnTo>
                  <a:lnTo>
                    <a:pt y="1582" x="988"/>
                  </a:lnTo>
                  <a:lnTo>
                    <a:pt y="1582" x="809"/>
                  </a:lnTo>
                  <a:lnTo>
                    <a:pt y="1582" x="405"/>
                  </a:lnTo>
                  <a:lnTo>
                    <a:pt y="1494" x="135"/>
                  </a:lnTo>
                  <a:lnTo>
                    <a:pt y="1406" x="46"/>
                  </a:lnTo>
                  <a:lnTo>
                    <a:pt y="1318" x="1"/>
                  </a:lnTo>
                  <a:lnTo>
                    <a:pt y="1318" x="1"/>
                  </a:lnTo>
                  <a:lnTo>
                    <a:pt y="1318" x="1"/>
                  </a:lnTo>
                  <a:lnTo>
                    <a:pt y="1318" x="1"/>
                  </a:lnTo>
                  <a:lnTo>
                    <a:pt y="1318" x="1"/>
                  </a:lnTo>
                  <a:lnTo>
                    <a:pt y="1230" x="46"/>
                  </a:lnTo>
                  <a:lnTo>
                    <a:pt y="1230" x="135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59" name="Shape 9759"/>
            <p:cNvSpPr/>
            <p:nvPr/>
          </p:nvSpPr>
          <p:spPr>
            <a:xfrm>
              <a:off y="1260600" x="1588100"/>
              <a:ext cy="13200" cx="17975"/>
            </a:xfrm>
            <a:custGeom>
              <a:pathLst>
                <a:path w="719" extrusionOk="0" h="528">
                  <a:moveTo>
                    <a:pt y="264" x="718"/>
                  </a:moveTo>
                  <a:lnTo>
                    <a:pt y="440" x="674"/>
                  </a:lnTo>
                  <a:lnTo>
                    <a:pt y="440" x="539"/>
                  </a:lnTo>
                  <a:lnTo>
                    <a:pt y="528" x="404"/>
                  </a:lnTo>
                  <a:lnTo>
                    <a:pt y="528" x="225"/>
                  </a:lnTo>
                  <a:lnTo>
                    <a:pt y="528" x="135"/>
                  </a:lnTo>
                  <a:lnTo>
                    <a:pt y="440" x="45"/>
                  </a:lnTo>
                  <a:lnTo>
                    <a:pt y="352" x="0"/>
                  </a:lnTo>
                  <a:lnTo>
                    <a:pt y="264" x="0"/>
                  </a:lnTo>
                  <a:lnTo>
                    <a:pt y="176" x="0"/>
                  </a:lnTo>
                  <a:lnTo>
                    <a:pt y="88" x="45"/>
                  </a:lnTo>
                  <a:lnTo>
                    <a:pt y="1" x="135"/>
                  </a:lnTo>
                  <a:lnTo>
                    <a:pt y="1" x="225"/>
                  </a:lnTo>
                  <a:lnTo>
                    <a:pt y="1" x="404"/>
                  </a:lnTo>
                  <a:lnTo>
                    <a:pt y="88" x="539"/>
                  </a:lnTo>
                  <a:lnTo>
                    <a:pt y="176" x="674"/>
                  </a:lnTo>
                  <a:lnTo>
                    <a:pt y="264" x="7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60" name="Shape 9760"/>
            <p:cNvSpPr/>
            <p:nvPr/>
          </p:nvSpPr>
          <p:spPr>
            <a:xfrm>
              <a:off y="1260600" x="1588100"/>
              <a:ext cy="13200" cx="17975"/>
            </a:xfrm>
            <a:custGeom>
              <a:pathLst>
                <a:path w="719" extrusionOk="0" fill="none" h="528">
                  <a:moveTo>
                    <a:pt y="264" x="718"/>
                  </a:moveTo>
                  <a:lnTo>
                    <a:pt y="440" x="674"/>
                  </a:lnTo>
                  <a:lnTo>
                    <a:pt y="440" x="539"/>
                  </a:lnTo>
                  <a:lnTo>
                    <a:pt y="528" x="404"/>
                  </a:lnTo>
                  <a:lnTo>
                    <a:pt y="528" x="225"/>
                  </a:lnTo>
                  <a:lnTo>
                    <a:pt y="528" x="135"/>
                  </a:lnTo>
                  <a:lnTo>
                    <a:pt y="440" x="45"/>
                  </a:lnTo>
                  <a:lnTo>
                    <a:pt y="352" x="0"/>
                  </a:lnTo>
                  <a:lnTo>
                    <a:pt y="264" x="0"/>
                  </a:lnTo>
                  <a:lnTo>
                    <a:pt y="176" x="0"/>
                  </a:lnTo>
                  <a:lnTo>
                    <a:pt y="88" x="45"/>
                  </a:lnTo>
                  <a:lnTo>
                    <a:pt y="1" x="135"/>
                  </a:lnTo>
                  <a:lnTo>
                    <a:pt y="1" x="225"/>
                  </a:lnTo>
                  <a:lnTo>
                    <a:pt y="1" x="404"/>
                  </a:lnTo>
                  <a:lnTo>
                    <a:pt y="88" x="539"/>
                  </a:lnTo>
                  <a:lnTo>
                    <a:pt y="176" x="674"/>
                  </a:lnTo>
                  <a:lnTo>
                    <a:pt y="264" x="718"/>
                  </a:lnTo>
                  <a:close/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61" name="Shape 9761"/>
            <p:cNvSpPr/>
            <p:nvPr/>
          </p:nvSpPr>
          <p:spPr>
            <a:xfrm>
              <a:off y="1019025" x="1420875"/>
              <a:ext cy="25" cx="16850"/>
            </a:xfrm>
            <a:custGeom>
              <a:pathLst>
                <a:path w="674" extrusionOk="0" fill="none" h="1">
                  <a:moveTo>
                    <a:pt y="0" x="0"/>
                  </a:moveTo>
                  <a:lnTo>
                    <a:pt y="0" x="673"/>
                  </a:lnTo>
                </a:path>
              </a:pathLst>
            </a:custGeom>
            <a:noFill/>
            <a:ln w="11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62" name="Shape 9762"/>
            <p:cNvSpPr/>
            <p:nvPr/>
          </p:nvSpPr>
          <p:spPr>
            <a:xfrm>
              <a:off y="770850" x="1433200"/>
              <a:ext cy="25" cx="18000"/>
            </a:xfrm>
            <a:custGeom>
              <a:pathLst>
                <a:path w="720" extrusionOk="0" fill="none" h="1">
                  <a:moveTo>
                    <a:pt y="1" x="1"/>
                  </a:moveTo>
                  <a:lnTo>
                    <a:pt y="1" x="719"/>
                  </a:lnTo>
                </a:path>
              </a:pathLst>
            </a:custGeom>
            <a:noFill/>
            <a:ln w="11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63" name="Shape 9763"/>
            <p:cNvSpPr/>
            <p:nvPr/>
          </p:nvSpPr>
          <p:spPr>
            <a:xfrm>
              <a:off y="520475" x="1446675"/>
              <a:ext cy="25" cx="16850"/>
            </a:xfrm>
            <a:custGeom>
              <a:pathLst>
                <a:path w="674" extrusionOk="0" fill="none" h="1">
                  <a:moveTo>
                    <a:pt y="1" x="1"/>
                  </a:moveTo>
                  <a:lnTo>
                    <a:pt y="1" x="674"/>
                  </a:lnTo>
                </a:path>
              </a:pathLst>
            </a:custGeom>
            <a:noFill/>
            <a:ln w="11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64" name="Shape 9764"/>
            <p:cNvSpPr/>
            <p:nvPr/>
          </p:nvSpPr>
          <p:spPr>
            <a:xfrm>
              <a:off y="270125" x="1460150"/>
              <a:ext cy="25" cx="16850"/>
            </a:xfrm>
            <a:custGeom>
              <a:pathLst>
                <a:path w="674" extrusionOk="0" fill="none" h="1">
                  <a:moveTo>
                    <a:pt y="0" x="0"/>
                  </a:moveTo>
                  <a:lnTo>
                    <a:pt y="0" x="674"/>
                  </a:lnTo>
                </a:path>
              </a:pathLst>
            </a:custGeom>
            <a:noFill/>
            <a:ln w="11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9765" name="Shape 9765"/>
            <p:cNvSpPr/>
            <p:nvPr/>
          </p:nvSpPr>
          <p:spPr>
            <a:xfrm>
              <a:off y="21950" x="1473625"/>
              <a:ext cy="25" cx="16850"/>
            </a:xfrm>
            <a:custGeom>
              <a:pathLst>
                <a:path w="674" extrusionOk="0" fill="none" h="1">
                  <a:moveTo>
                    <a:pt y="0" x="0"/>
                  </a:moveTo>
                  <a:lnTo>
                    <a:pt y="0" x="673"/>
                  </a:lnTo>
                </a:path>
              </a:pathLst>
            </a:custGeom>
            <a:noFill/>
            <a:ln w="11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sp>
        <p:nvSpPr>
          <p:cNvPr id="9766" name="Shape 9766"/>
          <p:cNvSpPr/>
          <p:nvPr/>
        </p:nvSpPr>
        <p:spPr>
          <a:xfrm>
            <a:off y="3917950" x="4595812"/>
            <a:ext cy="401637" cx="15954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150m</a:t>
            </a: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= ideal</a:t>
            </a:r>
          </a:p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flight distance</a:t>
            </a:r>
          </a:p>
        </p:txBody>
      </p:sp>
      <p:sp>
        <p:nvSpPr>
          <p:cNvPr id="9767" name="Shape 9767"/>
          <p:cNvSpPr/>
          <p:nvPr/>
        </p:nvSpPr>
        <p:spPr>
          <a:xfrm>
            <a:off y="3624262" x="4430712"/>
            <a:ext cy="177800" cx="54927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175m</a:t>
            </a:r>
          </a:p>
        </p:txBody>
      </p:sp>
      <p:sp>
        <p:nvSpPr>
          <p:cNvPr id="9768" name="Shape 9768"/>
          <p:cNvSpPr/>
          <p:nvPr/>
        </p:nvSpPr>
        <p:spPr>
          <a:xfrm>
            <a:off y="3335337" x="4432300"/>
            <a:ext cy="176212" cx="54927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200m</a:t>
            </a:r>
          </a:p>
        </p:txBody>
      </p:sp>
      <p:sp>
        <p:nvSpPr>
          <p:cNvPr id="9769" name="Shape 9769"/>
          <p:cNvSpPr/>
          <p:nvPr/>
        </p:nvSpPr>
        <p:spPr>
          <a:xfrm>
            <a:off y="3043236" x="4432300"/>
            <a:ext cy="177800" cx="54927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225m</a:t>
            </a:r>
          </a:p>
        </p:txBody>
      </p:sp>
      <p:sp>
        <p:nvSpPr>
          <p:cNvPr id="9770" name="Shape 9770"/>
          <p:cNvSpPr/>
          <p:nvPr/>
        </p:nvSpPr>
        <p:spPr>
          <a:xfrm>
            <a:off y="2751136" x="4432300"/>
            <a:ext cy="177800" cx="54927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250m</a:t>
            </a:r>
          </a:p>
        </p:txBody>
      </p:sp>
      <p:sp>
        <p:nvSpPr>
          <p:cNvPr id="9771" name="Shape 9771"/>
          <p:cNvSpPr/>
          <p:nvPr/>
        </p:nvSpPr>
        <p:spPr>
          <a:xfrm>
            <a:off y="2460625" x="4430712"/>
            <a:ext cy="176212" cx="549275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275m</a:t>
            </a:r>
          </a:p>
        </p:txBody>
      </p:sp>
      <p:sp>
        <p:nvSpPr>
          <p:cNvPr id="9772" name="Shape 9772"/>
          <p:cNvSpPr/>
          <p:nvPr/>
        </p:nvSpPr>
        <p:spPr>
          <a:xfrm>
            <a:off y="2344736" x="7235825"/>
            <a:ext cy="1333499" cx="54768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14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– 5</a:t>
            </a:r>
          </a:p>
          <a:p>
            <a:pPr algn="ctr" rtl="0" lvl="0" marR="0" indent="0" marL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14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– 4</a:t>
            </a:r>
          </a:p>
          <a:p>
            <a:pPr algn="ctr" rtl="0" lvl="0" marR="0" indent="0" marL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14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– 3</a:t>
            </a:r>
          </a:p>
          <a:p>
            <a:pPr algn="ctr" rtl="0" lvl="0" marR="0" indent="0" marL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14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– 2</a:t>
            </a:r>
          </a:p>
          <a:p>
            <a:pPr algn="ctr" rtl="0" lvl="0" marR="0" indent="0" marL="0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14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– 1</a:t>
            </a:r>
          </a:p>
        </p:txBody>
      </p:sp>
      <p:sp>
        <p:nvSpPr>
          <p:cNvPr id="9773" name="Shape 9773"/>
          <p:cNvSpPr/>
          <p:nvPr/>
        </p:nvSpPr>
        <p:spPr>
          <a:xfrm>
            <a:off y="2493961" x="4948237"/>
            <a:ext cy="195261" cx="163511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774" name="Shape 9774"/>
          <p:cNvSpPr/>
          <p:nvPr/>
        </p:nvSpPr>
        <p:spPr>
          <a:xfrm>
            <a:off y="2776536" x="4951412"/>
            <a:ext cy="196850" cx="165099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775" name="Shape 9775"/>
          <p:cNvSpPr/>
          <p:nvPr/>
        </p:nvSpPr>
        <p:spPr>
          <a:xfrm>
            <a:off y="3060700" x="4957762"/>
            <a:ext cy="193674" cx="165099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776" name="Shape 9776"/>
          <p:cNvSpPr/>
          <p:nvPr/>
        </p:nvSpPr>
        <p:spPr>
          <a:xfrm>
            <a:off y="3343275" x="4962525"/>
            <a:ext cy="195261" cx="163511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777" name="Shape 9777"/>
          <p:cNvSpPr/>
          <p:nvPr/>
        </p:nvSpPr>
        <p:spPr>
          <a:xfrm>
            <a:off y="3624262" x="4926012"/>
            <a:ext cy="261936" cx="217487"/>
          </a:xfrm>
          <a:custGeom>
            <a:pathLst>
              <a:path w="325" extrusionOk="0" h="308">
                <a:moveTo>
                  <a:pt y="0" x="317"/>
                </a:moveTo>
                <a:lnTo>
                  <a:pt y="11" x="325"/>
                </a:lnTo>
                <a:lnTo>
                  <a:pt y="33" x="299"/>
                </a:lnTo>
                <a:lnTo>
                  <a:pt y="58" x="272"/>
                </a:lnTo>
                <a:lnTo>
                  <a:pt y="90" x="244"/>
                </a:lnTo>
                <a:lnTo>
                  <a:pt y="127" x="213"/>
                </a:lnTo>
                <a:lnTo>
                  <a:pt y="166" x="185"/>
                </a:lnTo>
                <a:lnTo>
                  <a:pt y="203" x="159"/>
                </a:lnTo>
                <a:lnTo>
                  <a:pt y="239" x="138"/>
                </a:lnTo>
                <a:lnTo>
                  <a:pt y="275" x="119"/>
                </a:lnTo>
                <a:lnTo>
                  <a:pt y="286" x="102"/>
                </a:lnTo>
                <a:lnTo>
                  <a:pt y="299" x="85"/>
                </a:lnTo>
                <a:lnTo>
                  <a:pt y="308" x="73"/>
                </a:lnTo>
                <a:lnTo>
                  <a:pt y="293" x="67"/>
                </a:lnTo>
                <a:lnTo>
                  <a:pt y="272" x="60"/>
                </a:lnTo>
                <a:lnTo>
                  <a:pt y="256" x="53"/>
                </a:lnTo>
                <a:lnTo>
                  <a:pt y="242" x="46"/>
                </a:lnTo>
                <a:lnTo>
                  <a:pt y="229" x="39"/>
                </a:lnTo>
                <a:lnTo>
                  <a:pt y="217" x="33"/>
                </a:lnTo>
                <a:lnTo>
                  <a:pt y="209" x="27"/>
                </a:lnTo>
                <a:lnTo>
                  <a:pt y="202" x="20"/>
                </a:lnTo>
                <a:lnTo>
                  <a:pt y="194" x="14"/>
                </a:lnTo>
                <a:lnTo>
                  <a:pt y="190" x="7"/>
                </a:lnTo>
                <a:lnTo>
                  <a:pt y="187" x="0"/>
                </a:lnTo>
                <a:lnTo>
                  <a:pt y="176" x="11"/>
                </a:lnTo>
                <a:lnTo>
                  <a:pt y="167" x="24"/>
                </a:lnTo>
                <a:lnTo>
                  <a:pt y="164" x="30"/>
                </a:lnTo>
                <a:lnTo>
                  <a:pt y="162" x="36"/>
                </a:lnTo>
                <a:lnTo>
                  <a:pt y="162" x="40"/>
                </a:lnTo>
                <a:lnTo>
                  <a:pt y="160" x="46"/>
                </a:lnTo>
                <a:lnTo>
                  <a:pt y="162" x="50"/>
                </a:lnTo>
                <a:lnTo>
                  <a:pt y="163" x="56"/>
                </a:lnTo>
                <a:lnTo>
                  <a:pt y="167" x="60"/>
                </a:lnTo>
                <a:lnTo>
                  <a:pt y="173" x="64"/>
                </a:lnTo>
                <a:lnTo>
                  <a:pt y="189" x="76"/>
                </a:lnTo>
                <a:lnTo>
                  <a:pt y="210" x="86"/>
                </a:lnTo>
                <a:lnTo>
                  <a:pt y="226" x="93"/>
                </a:lnTo>
                <a:lnTo>
                  <a:pt y="193" x="115"/>
                </a:lnTo>
                <a:lnTo>
                  <a:pt y="160" x="139"/>
                </a:lnTo>
                <a:lnTo>
                  <a:pt y="127" x="166"/>
                </a:lnTo>
                <a:lnTo>
                  <a:pt y="96" x="195"/>
                </a:lnTo>
                <a:lnTo>
                  <a:pt y="67" x="226"/>
                </a:lnTo>
                <a:lnTo>
                  <a:pt y="40" x="256"/>
                </a:lnTo>
                <a:lnTo>
                  <a:pt y="18" x="287"/>
                </a:lnTo>
                <a:lnTo>
                  <a:pt y="0" x="317"/>
                </a:lnTo>
                <a:close/>
              </a:path>
            </a:pathLst>
          </a:custGeom>
          <a:solidFill>
            <a:srgbClr val="02369E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</p:spTree>
  </p:cSld>
  <p:clrMapOvr>
    <a:masterClrMapping/>
  </p:clrMapOvr>
  <p:transition spd="slow">
    <p:cut/>
  </p:transition>
</p:sld>
</file>

<file path=ppt/slides/slide7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9781" name="Shape 9781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9782" name="Shape 9782"/>
          <p:cNvSpPr/>
          <p:nvPr/>
        </p:nvSpPr>
        <p:spPr>
          <a:xfrm>
            <a:off y="3348037" x="8253411"/>
            <a:ext cy="363536" cx="312736"/>
          </a:xfrm>
          <a:custGeom>
            <a:pathLst>
              <a:path w="244" extrusionOk="0" h="267">
                <a:moveTo>
                  <a:pt y="267" x="0"/>
                </a:moveTo>
                <a:lnTo>
                  <a:pt y="134" x="244"/>
                </a:lnTo>
                <a:lnTo>
                  <a:pt y="0" x="0"/>
                </a:lnTo>
                <a:lnTo>
                  <a:pt y="267" x="0"/>
                </a:lnTo>
                <a:lnTo>
                  <a:pt y="134" x="244"/>
                </a:lnTo>
                <a:lnTo>
                  <a:pt y="267" x="0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783" name="Shape 9783"/>
          <p:cNvSpPr/>
          <p:nvPr/>
        </p:nvSpPr>
        <p:spPr>
          <a:xfrm>
            <a:off y="3495675" x="8162925"/>
            <a:ext cy="68262" cx="117474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784" name="Shape 9784"/>
          <p:cNvSpPr/>
          <p:nvPr/>
        </p:nvSpPr>
        <p:spPr>
          <a:xfrm>
            <a:off y="3495675" x="7985125"/>
            <a:ext cy="68262" cx="119061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785" name="Shape 9785"/>
          <p:cNvSpPr/>
          <p:nvPr/>
        </p:nvSpPr>
        <p:spPr>
          <a:xfrm>
            <a:off y="3495675" x="7805736"/>
            <a:ext cy="68262" cx="119061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786" name="Shape 9786"/>
          <p:cNvSpPr/>
          <p:nvPr/>
        </p:nvSpPr>
        <p:spPr>
          <a:xfrm>
            <a:off y="3495675" x="7627936"/>
            <a:ext cy="68262" cx="117474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787" name="Shape 9787"/>
          <p:cNvSpPr/>
          <p:nvPr/>
        </p:nvSpPr>
        <p:spPr>
          <a:xfrm>
            <a:off y="3495675" x="7450136"/>
            <a:ext cy="68262" cx="119061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788" name="Shape 9788"/>
          <p:cNvSpPr/>
          <p:nvPr/>
        </p:nvSpPr>
        <p:spPr>
          <a:xfrm>
            <a:off y="3495675" x="7272336"/>
            <a:ext cy="68262" cx="119061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789" name="Shape 9789"/>
          <p:cNvSpPr/>
          <p:nvPr/>
        </p:nvSpPr>
        <p:spPr>
          <a:xfrm>
            <a:off y="3495675" x="7094536"/>
            <a:ext cy="68262" cx="119061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790" name="Shape 9790"/>
          <p:cNvSpPr/>
          <p:nvPr/>
        </p:nvSpPr>
        <p:spPr>
          <a:xfrm>
            <a:off y="3495675" x="6916736"/>
            <a:ext cy="68262" cx="119061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791" name="Shape 9791"/>
          <p:cNvSpPr/>
          <p:nvPr/>
        </p:nvSpPr>
        <p:spPr>
          <a:xfrm>
            <a:off y="3495675" x="6740525"/>
            <a:ext cy="68262" cx="117474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792" name="Shape 9792"/>
          <p:cNvSpPr/>
          <p:nvPr/>
        </p:nvSpPr>
        <p:spPr>
          <a:xfrm>
            <a:off y="3495675" x="6561136"/>
            <a:ext cy="68262" cx="119061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793" name="Shape 9793"/>
          <p:cNvSpPr/>
          <p:nvPr/>
        </p:nvSpPr>
        <p:spPr>
          <a:xfrm>
            <a:off y="3495675" x="6384925"/>
            <a:ext cy="68262" cx="117474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794" name="Shape 9794"/>
          <p:cNvSpPr/>
          <p:nvPr/>
        </p:nvSpPr>
        <p:spPr>
          <a:xfrm>
            <a:off y="3495675" x="6205537"/>
            <a:ext cy="68262" cx="120649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795" name="Shape 9795"/>
          <p:cNvSpPr/>
          <p:nvPr/>
        </p:nvSpPr>
        <p:spPr>
          <a:xfrm>
            <a:off y="3495675" x="6029325"/>
            <a:ext cy="68262" cx="117474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796" name="Shape 9796"/>
          <p:cNvSpPr/>
          <p:nvPr/>
        </p:nvSpPr>
        <p:spPr>
          <a:xfrm>
            <a:off y="3495675" x="5851525"/>
            <a:ext cy="68262" cx="119061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797" name="Shape 9797"/>
          <p:cNvSpPr/>
          <p:nvPr/>
        </p:nvSpPr>
        <p:spPr>
          <a:xfrm>
            <a:off y="3495675" x="5672137"/>
            <a:ext cy="68262" cx="119061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798" name="Shape 9798"/>
          <p:cNvSpPr/>
          <p:nvPr/>
        </p:nvSpPr>
        <p:spPr>
          <a:xfrm>
            <a:off y="3495675" x="5494337"/>
            <a:ext cy="68262" cx="117474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799" name="Shape 9799"/>
          <p:cNvSpPr/>
          <p:nvPr/>
        </p:nvSpPr>
        <p:spPr>
          <a:xfrm>
            <a:off y="3495675" x="5316537"/>
            <a:ext cy="68262" cx="119061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00" name="Shape 9800"/>
          <p:cNvSpPr/>
          <p:nvPr/>
        </p:nvSpPr>
        <p:spPr>
          <a:xfrm>
            <a:off y="3495675" x="5138737"/>
            <a:ext cy="68262" cx="119061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01" name="Shape 9801"/>
          <p:cNvSpPr/>
          <p:nvPr/>
        </p:nvSpPr>
        <p:spPr>
          <a:xfrm>
            <a:off y="3495675" x="4962525"/>
            <a:ext cy="68262" cx="117474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02" name="Shape 9802"/>
          <p:cNvSpPr/>
          <p:nvPr/>
        </p:nvSpPr>
        <p:spPr>
          <a:xfrm>
            <a:off y="3495675" x="4783137"/>
            <a:ext cy="68262" cx="119061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03" name="Shape 9803"/>
          <p:cNvSpPr/>
          <p:nvPr/>
        </p:nvSpPr>
        <p:spPr>
          <a:xfrm>
            <a:off y="3495675" x="4606925"/>
            <a:ext cy="68262" cx="117474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04" name="Shape 9804"/>
          <p:cNvSpPr/>
          <p:nvPr/>
        </p:nvSpPr>
        <p:spPr>
          <a:xfrm>
            <a:off y="3495675" x="4427537"/>
            <a:ext cy="68262" cx="119061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05" name="Shape 9805"/>
          <p:cNvSpPr/>
          <p:nvPr/>
        </p:nvSpPr>
        <p:spPr>
          <a:xfrm>
            <a:off y="3495675" x="4251325"/>
            <a:ext cy="68262" cx="117474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06" name="Shape 9806"/>
          <p:cNvSpPr/>
          <p:nvPr/>
        </p:nvSpPr>
        <p:spPr>
          <a:xfrm>
            <a:off y="3495675" x="4073525"/>
            <a:ext cy="68262" cx="117474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07" name="Shape 9807"/>
          <p:cNvSpPr/>
          <p:nvPr/>
        </p:nvSpPr>
        <p:spPr>
          <a:xfrm>
            <a:off y="3495675" x="3895725"/>
            <a:ext cy="68262" cx="117474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08" name="Shape 9808"/>
          <p:cNvSpPr/>
          <p:nvPr/>
        </p:nvSpPr>
        <p:spPr>
          <a:xfrm>
            <a:off y="3495675" x="3716337"/>
            <a:ext cy="68262" cx="119061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09" name="Shape 9809"/>
          <p:cNvSpPr/>
          <p:nvPr/>
        </p:nvSpPr>
        <p:spPr>
          <a:xfrm>
            <a:off y="3495675" x="3538537"/>
            <a:ext cy="68262" cx="119061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10" name="Shape 9810"/>
          <p:cNvSpPr/>
          <p:nvPr/>
        </p:nvSpPr>
        <p:spPr>
          <a:xfrm>
            <a:off y="3495675" x="3360737"/>
            <a:ext cy="68262" cx="119061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11" name="Shape 9811"/>
          <p:cNvSpPr/>
          <p:nvPr/>
        </p:nvSpPr>
        <p:spPr>
          <a:xfrm>
            <a:off y="3495675" x="3182936"/>
            <a:ext cy="68262" cx="119061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12" name="Shape 9812"/>
          <p:cNvSpPr/>
          <p:nvPr/>
        </p:nvSpPr>
        <p:spPr>
          <a:xfrm>
            <a:off y="3495675" x="3005136"/>
            <a:ext cy="68262" cx="119061"/>
          </a:xfrm>
          <a:prstGeom prst="rect">
            <a:avLst/>
          </a:pr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13" name="Shape 9813"/>
          <p:cNvSpPr/>
          <p:nvPr/>
        </p:nvSpPr>
        <p:spPr>
          <a:xfrm>
            <a:off y="3348037" x="2676525"/>
            <a:ext cy="363536" cx="309562"/>
          </a:xfrm>
          <a:custGeom>
            <a:pathLst>
              <a:path w="242" extrusionOk="0" h="267">
                <a:moveTo>
                  <a:pt y="267" x="242"/>
                </a:moveTo>
                <a:lnTo>
                  <a:pt y="134" x="0"/>
                </a:lnTo>
                <a:lnTo>
                  <a:pt y="0" x="242"/>
                </a:lnTo>
                <a:lnTo>
                  <a:pt y="267" x="242"/>
                </a:lnTo>
                <a:lnTo>
                  <a:pt y="134" x="0"/>
                </a:lnTo>
                <a:lnTo>
                  <a:pt y="267" x="242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14" name="Shape 9814"/>
          <p:cNvSpPr/>
          <p:nvPr/>
        </p:nvSpPr>
        <p:spPr>
          <a:xfrm>
            <a:off y="5081587" x="4381500"/>
            <a:ext cy="228600" cx="2600324"/>
          </a:xfrm>
          <a:prstGeom prst="rect">
            <a:avLst/>
          </a:prstGeom>
          <a:solidFill>
            <a:srgbClr val="C3C3C2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15" name="Shape 9815"/>
          <p:cNvSpPr/>
          <p:nvPr/>
        </p:nvSpPr>
        <p:spPr>
          <a:xfrm>
            <a:off y="3576637" x="8551861"/>
            <a:ext cy="77786" cx="104775"/>
          </a:xfrm>
          <a:custGeom>
            <a:pathLst>
              <a:path w="82" extrusionOk="0" h="58">
                <a:moveTo>
                  <a:pt y="58" x="9"/>
                </a:moveTo>
                <a:lnTo>
                  <a:pt y="43" x="0"/>
                </a:lnTo>
                <a:lnTo>
                  <a:pt y="0" x="74"/>
                </a:lnTo>
                <a:lnTo>
                  <a:pt y="16" x="82"/>
                </a:lnTo>
                <a:lnTo>
                  <a:pt y="58" x="9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16" name="Shape 9816"/>
          <p:cNvSpPr/>
          <p:nvPr/>
        </p:nvSpPr>
        <p:spPr>
          <a:xfrm>
            <a:off y="3670300" x="8399461"/>
            <a:ext cy="77786" cx="106362"/>
          </a:xfrm>
          <a:custGeom>
            <a:pathLst>
              <a:path w="82" extrusionOk="0" h="58">
                <a:moveTo>
                  <a:pt y="58" x="8"/>
                </a:moveTo>
                <a:lnTo>
                  <a:pt y="44" x="0"/>
                </a:lnTo>
                <a:lnTo>
                  <a:pt y="0" x="73"/>
                </a:lnTo>
                <a:lnTo>
                  <a:pt y="15" x="82"/>
                </a:lnTo>
                <a:lnTo>
                  <a:pt y="58" x="8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17" name="Shape 9817"/>
          <p:cNvSpPr/>
          <p:nvPr/>
        </p:nvSpPr>
        <p:spPr>
          <a:xfrm>
            <a:off y="3762375" x="8250236"/>
            <a:ext cy="79374" cx="104775"/>
          </a:xfrm>
          <a:custGeom>
            <a:pathLst>
              <a:path w="82" extrusionOk="0" h="58">
                <a:moveTo>
                  <a:pt y="58" x="7"/>
                </a:moveTo>
                <a:lnTo>
                  <a:pt y="43" x="0"/>
                </a:lnTo>
                <a:lnTo>
                  <a:pt y="0" x="73"/>
                </a:lnTo>
                <a:lnTo>
                  <a:pt y="16" x="82"/>
                </a:lnTo>
                <a:lnTo>
                  <a:pt y="58" x="7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18" name="Shape 9818"/>
          <p:cNvSpPr/>
          <p:nvPr/>
        </p:nvSpPr>
        <p:spPr>
          <a:xfrm>
            <a:off y="3856037" x="8097836"/>
            <a:ext cy="79374" cx="106362"/>
          </a:xfrm>
          <a:custGeom>
            <a:pathLst>
              <a:path w="82" extrusionOk="0" h="58">
                <a:moveTo>
                  <a:pt y="58" x="8"/>
                </a:moveTo>
                <a:lnTo>
                  <a:pt y="44" x="0"/>
                </a:lnTo>
                <a:lnTo>
                  <a:pt y="0" x="73"/>
                </a:lnTo>
                <a:lnTo>
                  <a:pt y="15" x="82"/>
                </a:lnTo>
                <a:lnTo>
                  <a:pt y="58" x="8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19" name="Shape 9819"/>
          <p:cNvSpPr/>
          <p:nvPr/>
        </p:nvSpPr>
        <p:spPr>
          <a:xfrm>
            <a:off y="3948112" x="7945436"/>
            <a:ext cy="79374" cx="106362"/>
          </a:xfrm>
          <a:custGeom>
            <a:pathLst>
              <a:path w="83" extrusionOk="0" h="58">
                <a:moveTo>
                  <a:pt y="58" x="9"/>
                </a:moveTo>
                <a:lnTo>
                  <a:pt y="44" x="0"/>
                </a:lnTo>
                <a:lnTo>
                  <a:pt y="0" x="74"/>
                </a:lnTo>
                <a:lnTo>
                  <a:pt y="16" x="83"/>
                </a:lnTo>
                <a:lnTo>
                  <a:pt y="58" x="9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20" name="Shape 9820"/>
          <p:cNvSpPr/>
          <p:nvPr/>
        </p:nvSpPr>
        <p:spPr>
          <a:xfrm>
            <a:off y="4043362" x="7794625"/>
            <a:ext cy="77786" cx="104775"/>
          </a:xfrm>
          <a:custGeom>
            <a:pathLst>
              <a:path w="82" extrusionOk="0" h="58">
                <a:moveTo>
                  <a:pt y="58" x="9"/>
                </a:moveTo>
                <a:lnTo>
                  <a:pt y="44" x="0"/>
                </a:lnTo>
                <a:lnTo>
                  <a:pt y="0" x="74"/>
                </a:lnTo>
                <a:lnTo>
                  <a:pt y="15" x="82"/>
                </a:lnTo>
                <a:lnTo>
                  <a:pt y="58" x="9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21" name="Shape 9821"/>
          <p:cNvSpPr/>
          <p:nvPr/>
        </p:nvSpPr>
        <p:spPr>
          <a:xfrm>
            <a:off y="4135437" x="7643811"/>
            <a:ext cy="79374" cx="106362"/>
          </a:xfrm>
          <a:custGeom>
            <a:pathLst>
              <a:path w="82" extrusionOk="0" h="58">
                <a:moveTo>
                  <a:pt y="58" x="7"/>
                </a:moveTo>
                <a:lnTo>
                  <a:pt y="44" x="0"/>
                </a:lnTo>
                <a:lnTo>
                  <a:pt y="0" x="74"/>
                </a:lnTo>
                <a:lnTo>
                  <a:pt y="16" x="82"/>
                </a:lnTo>
                <a:lnTo>
                  <a:pt y="58" x="7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22" name="Shape 9822"/>
          <p:cNvSpPr/>
          <p:nvPr/>
        </p:nvSpPr>
        <p:spPr>
          <a:xfrm>
            <a:off y="4230687" x="7493000"/>
            <a:ext cy="77786" cx="104775"/>
          </a:xfrm>
          <a:custGeom>
            <a:pathLst>
              <a:path w="82" extrusionOk="0" h="57">
                <a:moveTo>
                  <a:pt y="57" x="9"/>
                </a:moveTo>
                <a:lnTo>
                  <a:pt y="43" x="0"/>
                </a:lnTo>
                <a:lnTo>
                  <a:pt y="0" x="73"/>
                </a:lnTo>
                <a:lnTo>
                  <a:pt y="14" x="82"/>
                </a:lnTo>
                <a:lnTo>
                  <a:pt y="57" x="9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23" name="Shape 9823"/>
          <p:cNvSpPr/>
          <p:nvPr/>
        </p:nvSpPr>
        <p:spPr>
          <a:xfrm>
            <a:off y="4321175" x="7342186"/>
            <a:ext cy="79374" cx="104775"/>
          </a:xfrm>
          <a:custGeom>
            <a:pathLst>
              <a:path w="82" extrusionOk="0" h="58">
                <a:moveTo>
                  <a:pt y="58" x="8"/>
                </a:moveTo>
                <a:lnTo>
                  <a:pt y="44" x="0"/>
                </a:lnTo>
                <a:lnTo>
                  <a:pt y="0" x="73"/>
                </a:lnTo>
                <a:lnTo>
                  <a:pt y="16" x="82"/>
                </a:lnTo>
                <a:lnTo>
                  <a:pt y="58" x="8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24" name="Shape 9824"/>
          <p:cNvSpPr/>
          <p:nvPr/>
        </p:nvSpPr>
        <p:spPr>
          <a:xfrm>
            <a:off y="4416425" x="7188200"/>
            <a:ext cy="77786" cx="107950"/>
          </a:xfrm>
          <a:custGeom>
            <a:pathLst>
              <a:path w="83" extrusionOk="0" h="57">
                <a:moveTo>
                  <a:pt y="57" x="9"/>
                </a:moveTo>
                <a:lnTo>
                  <a:pt y="43" x="0"/>
                </a:lnTo>
                <a:lnTo>
                  <a:pt y="0" x="74"/>
                </a:lnTo>
                <a:lnTo>
                  <a:pt y="14" x="83"/>
                </a:lnTo>
                <a:lnTo>
                  <a:pt y="57" x="9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25" name="Shape 9825"/>
          <p:cNvSpPr/>
          <p:nvPr/>
        </p:nvSpPr>
        <p:spPr>
          <a:xfrm>
            <a:off y="4508500" x="7038975"/>
            <a:ext cy="77786" cx="106362"/>
          </a:xfrm>
          <a:custGeom>
            <a:pathLst>
              <a:path w="83" extrusionOk="0" h="58">
                <a:moveTo>
                  <a:pt y="58" x="8"/>
                </a:moveTo>
                <a:lnTo>
                  <a:pt y="44" x="0"/>
                </a:lnTo>
                <a:lnTo>
                  <a:pt y="0" x="74"/>
                </a:lnTo>
                <a:lnTo>
                  <a:pt y="16" x="83"/>
                </a:lnTo>
                <a:lnTo>
                  <a:pt y="58" x="8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26" name="Shape 9826"/>
          <p:cNvSpPr/>
          <p:nvPr/>
        </p:nvSpPr>
        <p:spPr>
          <a:xfrm>
            <a:off y="4603750" x="6888161"/>
            <a:ext cy="77786" cx="104775"/>
          </a:xfrm>
          <a:custGeom>
            <a:pathLst>
              <a:path w="82" extrusionOk="0" h="57">
                <a:moveTo>
                  <a:pt y="57" x="9"/>
                </a:moveTo>
                <a:lnTo>
                  <a:pt y="43" x="0"/>
                </a:lnTo>
                <a:lnTo>
                  <a:pt y="0" x="74"/>
                </a:lnTo>
                <a:lnTo>
                  <a:pt y="14" x="82"/>
                </a:lnTo>
                <a:lnTo>
                  <a:pt y="57" x="9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27" name="Shape 9827"/>
          <p:cNvSpPr/>
          <p:nvPr/>
        </p:nvSpPr>
        <p:spPr>
          <a:xfrm>
            <a:off y="4697412" x="6735761"/>
            <a:ext cy="76199" cx="104775"/>
          </a:xfrm>
          <a:custGeom>
            <a:pathLst>
              <a:path w="82" extrusionOk="0" h="56">
                <a:moveTo>
                  <a:pt y="56" x="9"/>
                </a:moveTo>
                <a:lnTo>
                  <a:pt y="42" x="0"/>
                </a:lnTo>
                <a:lnTo>
                  <a:pt y="0" x="73"/>
                </a:lnTo>
                <a:lnTo>
                  <a:pt y="14" x="82"/>
                </a:lnTo>
                <a:lnTo>
                  <a:pt y="56" x="9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28" name="Shape 9828"/>
          <p:cNvSpPr/>
          <p:nvPr/>
        </p:nvSpPr>
        <p:spPr>
          <a:xfrm>
            <a:off y="4789487" x="6584950"/>
            <a:ext cy="77786" cx="104775"/>
          </a:xfrm>
          <a:custGeom>
            <a:pathLst>
              <a:path w="82" extrusionOk="0" h="57">
                <a:moveTo>
                  <a:pt y="57" x="8"/>
                </a:moveTo>
                <a:lnTo>
                  <a:pt y="43" x="0"/>
                </a:lnTo>
                <a:lnTo>
                  <a:pt y="0" x="73"/>
                </a:lnTo>
                <a:lnTo>
                  <a:pt y="14" x="82"/>
                </a:lnTo>
                <a:lnTo>
                  <a:pt y="57" x="8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29" name="Shape 9829"/>
          <p:cNvSpPr/>
          <p:nvPr/>
        </p:nvSpPr>
        <p:spPr>
          <a:xfrm>
            <a:off y="4883150" x="6434137"/>
            <a:ext cy="76199" cx="106362"/>
          </a:xfrm>
          <a:custGeom>
            <a:pathLst>
              <a:path w="82" extrusionOk="0" h="56">
                <a:moveTo>
                  <a:pt y="56" x="7"/>
                </a:moveTo>
                <a:lnTo>
                  <a:pt y="42" x="0"/>
                </a:lnTo>
                <a:lnTo>
                  <a:pt y="0" x="73"/>
                </a:lnTo>
                <a:lnTo>
                  <a:pt y="14" x="82"/>
                </a:lnTo>
                <a:lnTo>
                  <a:pt y="56" x="7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30" name="Shape 9830"/>
          <p:cNvSpPr/>
          <p:nvPr/>
        </p:nvSpPr>
        <p:spPr>
          <a:xfrm>
            <a:off y="4976812" x="6281737"/>
            <a:ext cy="76199" cx="106362"/>
          </a:xfrm>
          <a:custGeom>
            <a:pathLst>
              <a:path w="83" extrusionOk="0" h="57">
                <a:moveTo>
                  <a:pt y="57" x="9"/>
                </a:moveTo>
                <a:lnTo>
                  <a:pt y="43" x="0"/>
                </a:lnTo>
                <a:lnTo>
                  <a:pt y="0" x="74"/>
                </a:lnTo>
                <a:lnTo>
                  <a:pt y="14" x="83"/>
                </a:lnTo>
                <a:lnTo>
                  <a:pt y="57" x="9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31" name="Shape 9831"/>
          <p:cNvSpPr/>
          <p:nvPr/>
        </p:nvSpPr>
        <p:spPr>
          <a:xfrm>
            <a:off y="5070475" x="6130925"/>
            <a:ext cy="76199" cx="104775"/>
          </a:xfrm>
          <a:custGeom>
            <a:pathLst>
              <a:path w="82" extrusionOk="0" h="56">
                <a:moveTo>
                  <a:pt y="56" x="9"/>
                </a:moveTo>
                <a:lnTo>
                  <a:pt y="42" x="0"/>
                </a:lnTo>
                <a:lnTo>
                  <a:pt y="0" x="74"/>
                </a:lnTo>
                <a:lnTo>
                  <a:pt y="14" x="82"/>
                </a:lnTo>
                <a:lnTo>
                  <a:pt y="56" x="9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32" name="Shape 9832"/>
          <p:cNvSpPr/>
          <p:nvPr/>
        </p:nvSpPr>
        <p:spPr>
          <a:xfrm>
            <a:off y="5162550" x="5978525"/>
            <a:ext cy="77786" cx="106362"/>
          </a:xfrm>
          <a:custGeom>
            <a:pathLst>
              <a:path w="82" extrusionOk="0" h="57">
                <a:moveTo>
                  <a:pt y="57" x="9"/>
                </a:moveTo>
                <a:lnTo>
                  <a:pt y="43" x="0"/>
                </a:lnTo>
                <a:lnTo>
                  <a:pt y="0" x="73"/>
                </a:lnTo>
                <a:lnTo>
                  <a:pt y="14" x="82"/>
                </a:lnTo>
                <a:lnTo>
                  <a:pt y="57" x="9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33" name="Shape 9833"/>
          <p:cNvSpPr/>
          <p:nvPr/>
        </p:nvSpPr>
        <p:spPr>
          <a:xfrm>
            <a:off y="5256212" x="5829300"/>
            <a:ext cy="76199" cx="104775"/>
          </a:xfrm>
          <a:custGeom>
            <a:pathLst>
              <a:path w="82" extrusionOk="0" h="56">
                <a:moveTo>
                  <a:pt y="56" x="9"/>
                </a:moveTo>
                <a:lnTo>
                  <a:pt y="42" x="0"/>
                </a:lnTo>
                <a:lnTo>
                  <a:pt y="0" x="74"/>
                </a:lnTo>
                <a:lnTo>
                  <a:pt y="14" x="82"/>
                </a:lnTo>
                <a:lnTo>
                  <a:pt y="56" x="9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34" name="Shape 9834"/>
          <p:cNvSpPr/>
          <p:nvPr/>
        </p:nvSpPr>
        <p:spPr>
          <a:xfrm>
            <a:off y="5348287" x="5681662"/>
            <a:ext cy="80962" cx="101600"/>
          </a:xfrm>
          <a:custGeom>
            <a:pathLst>
              <a:path w="79" extrusionOk="0" h="59">
                <a:moveTo>
                  <a:pt y="56" x="0"/>
                </a:moveTo>
                <a:lnTo>
                  <a:pt y="56" x="8"/>
                </a:lnTo>
                <a:lnTo>
                  <a:pt y="14" x="79"/>
                </a:lnTo>
                <a:lnTo>
                  <a:pt y="0" x="70"/>
                </a:lnTo>
                <a:lnTo>
                  <a:pt y="42" x="0"/>
                </a:lnTo>
                <a:lnTo>
                  <a:pt y="56" x="0"/>
                </a:lnTo>
                <a:lnTo>
                  <a:pt y="56" x="0"/>
                </a:lnTo>
                <a:lnTo>
                  <a:pt y="59" x="4"/>
                </a:lnTo>
                <a:lnTo>
                  <a:pt y="56" x="8"/>
                </a:lnTo>
                <a:lnTo>
                  <a:pt y="56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35" name="Shape 9835"/>
          <p:cNvSpPr/>
          <p:nvPr/>
        </p:nvSpPr>
        <p:spPr>
          <a:xfrm>
            <a:off y="5403850" x="5678487"/>
            <a:ext cy="20636" cx="12699"/>
          </a:xfrm>
          <a:custGeom>
            <a:pathLst>
              <a:path w="10" extrusionOk="0" h="16">
                <a:moveTo>
                  <a:pt y="15" x="0"/>
                </a:moveTo>
                <a:lnTo>
                  <a:pt y="0" x="8"/>
                </a:lnTo>
                <a:lnTo>
                  <a:pt y="2" x="10"/>
                </a:lnTo>
                <a:lnTo>
                  <a:pt y="16" x="3"/>
                </a:lnTo>
                <a:lnTo>
                  <a:pt y="15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36" name="Shape 9836"/>
          <p:cNvSpPr/>
          <p:nvPr/>
        </p:nvSpPr>
        <p:spPr>
          <a:xfrm>
            <a:off y="5310187" x="5524500"/>
            <a:ext cy="79374" cx="106362"/>
          </a:xfrm>
          <a:custGeom>
            <a:pathLst>
              <a:path w="83" extrusionOk="0" h="58">
                <a:moveTo>
                  <a:pt y="16" x="0"/>
                </a:moveTo>
                <a:lnTo>
                  <a:pt y="0" x="8"/>
                </a:lnTo>
                <a:lnTo>
                  <a:pt y="42" x="83"/>
                </a:lnTo>
                <a:lnTo>
                  <a:pt y="58" x="74"/>
                </a:lnTo>
                <a:lnTo>
                  <a:pt y="16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37" name="Shape 9837"/>
          <p:cNvSpPr/>
          <p:nvPr/>
        </p:nvSpPr>
        <p:spPr>
          <a:xfrm>
            <a:off y="5221287" x="5372100"/>
            <a:ext cy="76199" cx="106362"/>
          </a:xfrm>
          <a:custGeom>
            <a:pathLst>
              <a:path w="82" extrusionOk="0" h="56">
                <a:moveTo>
                  <a:pt y="14" x="0"/>
                </a:moveTo>
                <a:lnTo>
                  <a:pt y="0" x="8"/>
                </a:lnTo>
                <a:lnTo>
                  <a:pt y="42" x="82"/>
                </a:lnTo>
                <a:lnTo>
                  <a:pt y="56" x="75"/>
                </a:lnTo>
                <a:lnTo>
                  <a:pt y="14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38" name="Shape 9838"/>
          <p:cNvSpPr/>
          <p:nvPr/>
        </p:nvSpPr>
        <p:spPr>
          <a:xfrm>
            <a:off y="5130800" x="5219700"/>
            <a:ext cy="76199" cx="106362"/>
          </a:xfrm>
          <a:custGeom>
            <a:pathLst>
              <a:path w="83" extrusionOk="0" h="56">
                <a:moveTo>
                  <a:pt y="14" x="0"/>
                </a:moveTo>
                <a:lnTo>
                  <a:pt y="0" x="9"/>
                </a:lnTo>
                <a:lnTo>
                  <a:pt y="41" x="83"/>
                </a:lnTo>
                <a:lnTo>
                  <a:pt y="56" x="74"/>
                </a:lnTo>
                <a:lnTo>
                  <a:pt y="14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39" name="Shape 9839"/>
          <p:cNvSpPr/>
          <p:nvPr/>
        </p:nvSpPr>
        <p:spPr>
          <a:xfrm>
            <a:off y="5038725" x="5067300"/>
            <a:ext cy="76199" cx="106362"/>
          </a:xfrm>
          <a:custGeom>
            <a:pathLst>
              <a:path w="83" extrusionOk="0" h="56">
                <a:moveTo>
                  <a:pt y="14" x="0"/>
                </a:moveTo>
                <a:lnTo>
                  <a:pt y="0" x="8"/>
                </a:lnTo>
                <a:lnTo>
                  <a:pt y="42" x="83"/>
                </a:lnTo>
                <a:lnTo>
                  <a:pt y="56" x="75"/>
                </a:lnTo>
                <a:lnTo>
                  <a:pt y="14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40" name="Shape 9840"/>
          <p:cNvSpPr/>
          <p:nvPr/>
        </p:nvSpPr>
        <p:spPr>
          <a:xfrm>
            <a:off y="4948237" x="4914900"/>
            <a:ext cy="76199" cx="106362"/>
          </a:xfrm>
          <a:custGeom>
            <a:pathLst>
              <a:path w="83" extrusionOk="0" h="57">
                <a:moveTo>
                  <a:pt y="15" x="0"/>
                </a:moveTo>
                <a:lnTo>
                  <a:pt y="0" x="9"/>
                </a:lnTo>
                <a:lnTo>
                  <a:pt y="42" x="83"/>
                </a:lnTo>
                <a:lnTo>
                  <a:pt y="57" x="74"/>
                </a:lnTo>
                <a:lnTo>
                  <a:pt y="15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41" name="Shape 9841"/>
          <p:cNvSpPr/>
          <p:nvPr/>
        </p:nvSpPr>
        <p:spPr>
          <a:xfrm>
            <a:off y="4856162" x="4762500"/>
            <a:ext cy="77786" cx="106362"/>
          </a:xfrm>
          <a:custGeom>
            <a:pathLst>
              <a:path w="82" extrusionOk="0" h="57">
                <a:moveTo>
                  <a:pt y="16" x="0"/>
                </a:moveTo>
                <a:lnTo>
                  <a:pt y="0" x="7"/>
                </a:lnTo>
                <a:lnTo>
                  <a:pt y="42" x="82"/>
                </a:lnTo>
                <a:lnTo>
                  <a:pt y="57" x="74"/>
                </a:lnTo>
                <a:lnTo>
                  <a:pt y="16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42" name="Shape 9842"/>
          <p:cNvSpPr/>
          <p:nvPr/>
        </p:nvSpPr>
        <p:spPr>
          <a:xfrm>
            <a:off y="4765675" x="4608512"/>
            <a:ext cy="77786" cx="107950"/>
          </a:xfrm>
          <a:custGeom>
            <a:pathLst>
              <a:path w="83" extrusionOk="0" h="57">
                <a:moveTo>
                  <a:pt y="15" x="0"/>
                </a:moveTo>
                <a:lnTo>
                  <a:pt y="0" x="9"/>
                </a:lnTo>
                <a:lnTo>
                  <a:pt y="42" x="83"/>
                </a:lnTo>
                <a:lnTo>
                  <a:pt y="57" x="75"/>
                </a:lnTo>
                <a:lnTo>
                  <a:pt y="15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43" name="Shape 9843"/>
          <p:cNvSpPr/>
          <p:nvPr/>
        </p:nvSpPr>
        <p:spPr>
          <a:xfrm>
            <a:off y="4675187" x="4457700"/>
            <a:ext cy="76199" cx="104775"/>
          </a:xfrm>
          <a:custGeom>
            <a:pathLst>
              <a:path w="82" extrusionOk="0" h="56">
                <a:moveTo>
                  <a:pt y="14" x="0"/>
                </a:moveTo>
                <a:lnTo>
                  <a:pt y="0" x="9"/>
                </a:lnTo>
                <a:lnTo>
                  <a:pt y="42" x="82"/>
                </a:lnTo>
                <a:lnTo>
                  <a:pt y="56" x="74"/>
                </a:lnTo>
                <a:lnTo>
                  <a:pt y="14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44" name="Shape 9844"/>
          <p:cNvSpPr/>
          <p:nvPr/>
        </p:nvSpPr>
        <p:spPr>
          <a:xfrm>
            <a:off y="4583112" x="4303712"/>
            <a:ext cy="79374" cx="107950"/>
          </a:xfrm>
          <a:custGeom>
            <a:pathLst>
              <a:path w="84" extrusionOk="0" h="58">
                <a:moveTo>
                  <a:pt y="16" x="0"/>
                </a:moveTo>
                <a:lnTo>
                  <a:pt y="0" x="9"/>
                </a:lnTo>
                <a:lnTo>
                  <a:pt y="42" x="84"/>
                </a:lnTo>
                <a:lnTo>
                  <a:pt y="58" x="75"/>
                </a:lnTo>
                <a:lnTo>
                  <a:pt y="16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45" name="Shape 9845"/>
          <p:cNvSpPr/>
          <p:nvPr/>
        </p:nvSpPr>
        <p:spPr>
          <a:xfrm>
            <a:off y="4492625" x="4152900"/>
            <a:ext cy="76199" cx="104775"/>
          </a:xfrm>
          <a:custGeom>
            <a:pathLst>
              <a:path w="82" extrusionOk="0" h="56">
                <a:moveTo>
                  <a:pt y="14" x="0"/>
                </a:moveTo>
                <a:lnTo>
                  <a:pt y="0" x="9"/>
                </a:lnTo>
                <a:lnTo>
                  <a:pt y="42" x="82"/>
                </a:lnTo>
                <a:lnTo>
                  <a:pt y="56" x="74"/>
                </a:lnTo>
                <a:lnTo>
                  <a:pt y="14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46" name="Shape 9846"/>
          <p:cNvSpPr/>
          <p:nvPr/>
        </p:nvSpPr>
        <p:spPr>
          <a:xfrm>
            <a:off y="4402137" x="4000500"/>
            <a:ext cy="77786" cx="106362"/>
          </a:xfrm>
          <a:custGeom>
            <a:pathLst>
              <a:path w="82" extrusionOk="0" h="57">
                <a:moveTo>
                  <a:pt y="15" x="0"/>
                </a:moveTo>
                <a:lnTo>
                  <a:pt y="0" x="7"/>
                </a:lnTo>
                <a:lnTo>
                  <a:pt y="42" x="82"/>
                </a:lnTo>
                <a:lnTo>
                  <a:pt y="57" x="73"/>
                </a:lnTo>
                <a:lnTo>
                  <a:pt y="15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47" name="Shape 9847"/>
          <p:cNvSpPr/>
          <p:nvPr/>
        </p:nvSpPr>
        <p:spPr>
          <a:xfrm>
            <a:off y="4310062" x="3846512"/>
            <a:ext cy="76199" cx="106362"/>
          </a:xfrm>
          <a:custGeom>
            <a:pathLst>
              <a:path w="82" extrusionOk="0" h="56">
                <a:moveTo>
                  <a:pt y="14" x="0"/>
                </a:moveTo>
                <a:lnTo>
                  <a:pt y="0" x="9"/>
                </a:lnTo>
                <a:lnTo>
                  <a:pt y="41" x="82"/>
                </a:lnTo>
                <a:lnTo>
                  <a:pt y="56" x="75"/>
                </a:lnTo>
                <a:lnTo>
                  <a:pt y="14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48" name="Shape 9848"/>
          <p:cNvSpPr/>
          <p:nvPr/>
        </p:nvSpPr>
        <p:spPr>
          <a:xfrm>
            <a:off y="4219575" x="3695700"/>
            <a:ext cy="77786" cx="104775"/>
          </a:xfrm>
          <a:custGeom>
            <a:pathLst>
              <a:path w="82" extrusionOk="0" h="57">
                <a:moveTo>
                  <a:pt y="15" x="0"/>
                </a:moveTo>
                <a:lnTo>
                  <a:pt y="0" x="8"/>
                </a:lnTo>
                <a:lnTo>
                  <a:pt y="42" x="82"/>
                </a:lnTo>
                <a:lnTo>
                  <a:pt y="57" x="73"/>
                </a:lnTo>
                <a:lnTo>
                  <a:pt y="15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49" name="Shape 9849"/>
          <p:cNvSpPr/>
          <p:nvPr/>
        </p:nvSpPr>
        <p:spPr>
          <a:xfrm>
            <a:off y="4129087" x="3541712"/>
            <a:ext cy="76199" cx="107950"/>
          </a:xfrm>
          <a:custGeom>
            <a:pathLst>
              <a:path w="84" extrusionOk="0" h="57">
                <a:moveTo>
                  <a:pt y="15" x="0"/>
                </a:moveTo>
                <a:lnTo>
                  <a:pt y="0" x="9"/>
                </a:lnTo>
                <a:lnTo>
                  <a:pt y="41" x="84"/>
                </a:lnTo>
                <a:lnTo>
                  <a:pt y="57" x="75"/>
                </a:lnTo>
                <a:lnTo>
                  <a:pt y="15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50" name="Shape 9850"/>
          <p:cNvSpPr/>
          <p:nvPr/>
        </p:nvSpPr>
        <p:spPr>
          <a:xfrm>
            <a:off y="4037012" x="3390900"/>
            <a:ext cy="76199" cx="104775"/>
          </a:xfrm>
          <a:custGeom>
            <a:pathLst>
              <a:path w="82" extrusionOk="0" h="56">
                <a:moveTo>
                  <a:pt y="15" x="0"/>
                </a:moveTo>
                <a:lnTo>
                  <a:pt y="0" x="8"/>
                </a:lnTo>
                <a:lnTo>
                  <a:pt y="42" x="82"/>
                </a:lnTo>
                <a:lnTo>
                  <a:pt y="56" x="75"/>
                </a:lnTo>
                <a:lnTo>
                  <a:pt y="15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51" name="Shape 9851"/>
          <p:cNvSpPr/>
          <p:nvPr/>
        </p:nvSpPr>
        <p:spPr>
          <a:xfrm>
            <a:off y="3948112" x="3238500"/>
            <a:ext cy="76199" cx="106362"/>
          </a:xfrm>
          <a:custGeom>
            <a:pathLst>
              <a:path w="82" extrusionOk="0" h="56">
                <a:moveTo>
                  <a:pt y="14" x="0"/>
                </a:moveTo>
                <a:lnTo>
                  <a:pt y="0" x="7"/>
                </a:lnTo>
                <a:lnTo>
                  <a:pt y="42" x="82"/>
                </a:lnTo>
                <a:lnTo>
                  <a:pt y="56" x="73"/>
                </a:lnTo>
                <a:lnTo>
                  <a:pt y="14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52" name="Shape 9852"/>
          <p:cNvSpPr/>
          <p:nvPr/>
        </p:nvSpPr>
        <p:spPr>
          <a:xfrm>
            <a:off y="3854450" x="3084511"/>
            <a:ext cy="79374" cx="106362"/>
          </a:xfrm>
          <a:custGeom>
            <a:pathLst>
              <a:path w="82" extrusionOk="0" h="58">
                <a:moveTo>
                  <a:pt y="16" x="0"/>
                </a:moveTo>
                <a:lnTo>
                  <a:pt y="0" x="8"/>
                </a:lnTo>
                <a:lnTo>
                  <a:pt y="42" x="82"/>
                </a:lnTo>
                <a:lnTo>
                  <a:pt y="58" x="75"/>
                </a:lnTo>
                <a:lnTo>
                  <a:pt y="16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53" name="Shape 9853"/>
          <p:cNvSpPr/>
          <p:nvPr/>
        </p:nvSpPr>
        <p:spPr>
          <a:xfrm>
            <a:off y="3765550" x="2933700"/>
            <a:ext cy="76199" cx="104775"/>
          </a:xfrm>
          <a:custGeom>
            <a:pathLst>
              <a:path w="82" extrusionOk="0" h="56">
                <a:moveTo>
                  <a:pt y="14" x="0"/>
                </a:moveTo>
                <a:lnTo>
                  <a:pt y="0" x="8"/>
                </a:lnTo>
                <a:lnTo>
                  <a:pt y="41" x="82"/>
                </a:lnTo>
                <a:lnTo>
                  <a:pt y="56" x="73"/>
                </a:lnTo>
                <a:lnTo>
                  <a:pt y="14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54" name="Shape 9854"/>
          <p:cNvSpPr/>
          <p:nvPr/>
        </p:nvSpPr>
        <p:spPr>
          <a:xfrm>
            <a:off y="3673475" x="2779711"/>
            <a:ext cy="77786" cx="106362"/>
          </a:xfrm>
          <a:custGeom>
            <a:pathLst>
              <a:path w="83" extrusionOk="0" h="57">
                <a:moveTo>
                  <a:pt y="15" x="0"/>
                </a:moveTo>
                <a:lnTo>
                  <a:pt y="0" x="8"/>
                </a:lnTo>
                <a:lnTo>
                  <a:pt y="42" x="83"/>
                </a:lnTo>
                <a:lnTo>
                  <a:pt y="57" x="75"/>
                </a:lnTo>
                <a:lnTo>
                  <a:pt y="15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55" name="Shape 9855"/>
          <p:cNvSpPr/>
          <p:nvPr/>
        </p:nvSpPr>
        <p:spPr>
          <a:xfrm>
            <a:off y="3581400" x="2628900"/>
            <a:ext cy="77786" cx="104775"/>
          </a:xfrm>
          <a:custGeom>
            <a:pathLst>
              <a:path w="82" extrusionOk="0" h="57">
                <a:moveTo>
                  <a:pt y="15" x="0"/>
                </a:moveTo>
                <a:lnTo>
                  <a:pt y="0" x="8"/>
                </a:lnTo>
                <a:lnTo>
                  <a:pt y="42" x="82"/>
                </a:lnTo>
                <a:lnTo>
                  <a:pt y="57" x="75"/>
                </a:lnTo>
                <a:lnTo>
                  <a:pt y="15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56" name="Shape 9856"/>
          <p:cNvSpPr/>
          <p:nvPr/>
        </p:nvSpPr>
        <p:spPr>
          <a:xfrm>
            <a:off y="3490912" x="2476500"/>
            <a:ext cy="76199" cx="104775"/>
          </a:xfrm>
          <a:custGeom>
            <a:pathLst>
              <a:path w="82" extrusionOk="0" h="56">
                <a:moveTo>
                  <a:pt y="15" x="0"/>
                </a:moveTo>
                <a:lnTo>
                  <a:pt y="0" x="7"/>
                </a:lnTo>
                <a:lnTo>
                  <a:pt y="42" x="82"/>
                </a:lnTo>
                <a:lnTo>
                  <a:pt y="56" x="74"/>
                </a:lnTo>
                <a:lnTo>
                  <a:pt y="15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57" name="Shape 9857"/>
          <p:cNvSpPr/>
          <p:nvPr/>
        </p:nvSpPr>
        <p:spPr>
          <a:xfrm>
            <a:off y="3398837" x="2322511"/>
            <a:ext cy="79374" cx="107950"/>
          </a:xfrm>
          <a:custGeom>
            <a:pathLst>
              <a:path w="84" extrusionOk="0" h="58">
                <a:moveTo>
                  <a:pt y="16" x="0"/>
                </a:moveTo>
                <a:lnTo>
                  <a:pt y="0" x="9"/>
                </a:lnTo>
                <a:lnTo>
                  <a:pt y="42" x="84"/>
                </a:lnTo>
                <a:lnTo>
                  <a:pt y="58" x="76"/>
                </a:lnTo>
                <a:lnTo>
                  <a:pt y="16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58" name="Shape 9858"/>
          <p:cNvSpPr/>
          <p:nvPr/>
        </p:nvSpPr>
        <p:spPr>
          <a:xfrm>
            <a:off y="3309937" x="2170111"/>
            <a:ext cy="76199" cx="106362"/>
          </a:xfrm>
          <a:custGeom>
            <a:pathLst>
              <a:path w="82" extrusionOk="0" h="56">
                <a:moveTo>
                  <a:pt y="14" x="0"/>
                </a:moveTo>
                <a:lnTo>
                  <a:pt y="0" x="9"/>
                </a:lnTo>
                <a:lnTo>
                  <a:pt y="42" x="82"/>
                </a:lnTo>
                <a:lnTo>
                  <a:pt y="56" x="74"/>
                </a:lnTo>
                <a:lnTo>
                  <a:pt y="14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59" name="Shape 9859"/>
          <p:cNvSpPr/>
          <p:nvPr/>
        </p:nvSpPr>
        <p:spPr>
          <a:xfrm>
            <a:off y="3219450" x="2016125"/>
            <a:ext cy="76199" cx="107950"/>
          </a:xfrm>
          <a:custGeom>
            <a:pathLst>
              <a:path w="84" extrusionOk="0" h="56">
                <a:moveTo>
                  <a:pt y="14" x="0"/>
                </a:moveTo>
                <a:lnTo>
                  <a:pt y="0" x="9"/>
                </a:lnTo>
                <a:lnTo>
                  <a:pt y="41" x="84"/>
                </a:lnTo>
                <a:lnTo>
                  <a:pt y="56" x="75"/>
                </a:lnTo>
                <a:lnTo>
                  <a:pt y="14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60" name="Shape 9860"/>
          <p:cNvSpPr/>
          <p:nvPr/>
        </p:nvSpPr>
        <p:spPr>
          <a:xfrm>
            <a:off y="3127375" x="1865311"/>
            <a:ext cy="77786" cx="104775"/>
          </a:xfrm>
          <a:custGeom>
            <a:pathLst>
              <a:path w="82" extrusionOk="0" h="57">
                <a:moveTo>
                  <a:pt y="16" x="0"/>
                </a:moveTo>
                <a:lnTo>
                  <a:pt y="0" x="9"/>
                </a:lnTo>
                <a:lnTo>
                  <a:pt y="42" x="82"/>
                </a:lnTo>
                <a:lnTo>
                  <a:pt y="57" x="75"/>
                </a:lnTo>
                <a:lnTo>
                  <a:pt y="16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61" name="Shape 9861"/>
          <p:cNvSpPr/>
          <p:nvPr/>
        </p:nvSpPr>
        <p:spPr>
          <a:xfrm>
            <a:off y="3035300" x="1714500"/>
            <a:ext cy="77786" cx="104775"/>
          </a:xfrm>
          <a:custGeom>
            <a:pathLst>
              <a:path w="82" extrusionOk="0" h="57">
                <a:moveTo>
                  <a:pt y="15" x="0"/>
                </a:moveTo>
                <a:lnTo>
                  <a:pt y="0" x="7"/>
                </a:lnTo>
                <a:lnTo>
                  <a:pt y="42" x="82"/>
                </a:lnTo>
                <a:lnTo>
                  <a:pt y="57" x="73"/>
                </a:lnTo>
                <a:lnTo>
                  <a:pt y="15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62" name="Shape 9862"/>
          <p:cNvSpPr/>
          <p:nvPr/>
        </p:nvSpPr>
        <p:spPr>
          <a:xfrm>
            <a:off y="2946400" x="1560512"/>
            <a:ext cy="76199" cx="107950"/>
          </a:xfrm>
          <a:custGeom>
            <a:pathLst>
              <a:path w="84" extrusionOk="0" h="56">
                <a:moveTo>
                  <a:pt y="15" x="0"/>
                </a:moveTo>
                <a:lnTo>
                  <a:pt y="0" x="9"/>
                </a:lnTo>
                <a:lnTo>
                  <a:pt y="42" x="84"/>
                </a:lnTo>
                <a:lnTo>
                  <a:pt y="56" x="75"/>
                </a:lnTo>
                <a:lnTo>
                  <a:pt y="15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63" name="Shape 9863"/>
          <p:cNvSpPr/>
          <p:nvPr/>
        </p:nvSpPr>
        <p:spPr>
          <a:xfrm>
            <a:off y="2852736" x="1408112"/>
            <a:ext cy="77786" cx="106362"/>
          </a:xfrm>
          <a:custGeom>
            <a:pathLst>
              <a:path w="82" extrusionOk="0" h="57">
                <a:moveTo>
                  <a:pt y="16" x="0"/>
                </a:moveTo>
                <a:lnTo>
                  <a:pt y="0" x="9"/>
                </a:lnTo>
                <a:lnTo>
                  <a:pt y="42" x="82"/>
                </a:lnTo>
                <a:lnTo>
                  <a:pt y="57" x="73"/>
                </a:lnTo>
                <a:lnTo>
                  <a:pt y="16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64" name="Shape 9864"/>
          <p:cNvSpPr/>
          <p:nvPr/>
        </p:nvSpPr>
        <p:spPr>
          <a:xfrm>
            <a:off y="2763836" x="1254125"/>
            <a:ext cy="76199" cx="107950"/>
          </a:xfrm>
          <a:custGeom>
            <a:pathLst>
              <a:path w="84" extrusionOk="0" h="56">
                <a:moveTo>
                  <a:pt y="14" x="0"/>
                </a:moveTo>
                <a:lnTo>
                  <a:pt y="0" x="9"/>
                </a:lnTo>
                <a:lnTo>
                  <a:pt y="42" x="84"/>
                </a:lnTo>
                <a:lnTo>
                  <a:pt y="56" x="75"/>
                </a:lnTo>
                <a:lnTo>
                  <a:pt y="14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65" name="Shape 9865"/>
          <p:cNvSpPr/>
          <p:nvPr/>
        </p:nvSpPr>
        <p:spPr>
          <a:xfrm>
            <a:off y="2671761" x="1103312"/>
            <a:ext cy="77786" cx="104775"/>
          </a:xfrm>
          <a:custGeom>
            <a:pathLst>
              <a:path w="82" extrusionOk="0" h="58">
                <a:moveTo>
                  <a:pt y="16" x="0"/>
                </a:moveTo>
                <a:lnTo>
                  <a:pt y="0" x="9"/>
                </a:lnTo>
                <a:lnTo>
                  <a:pt y="42" x="82"/>
                </a:lnTo>
                <a:lnTo>
                  <a:pt y="58" x="75"/>
                </a:lnTo>
                <a:lnTo>
                  <a:pt y="16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66" name="Shape 9866"/>
          <p:cNvSpPr/>
          <p:nvPr/>
        </p:nvSpPr>
        <p:spPr>
          <a:xfrm>
            <a:off y="2581275" x="952500"/>
            <a:ext cy="76199" cx="104775"/>
          </a:xfrm>
          <a:custGeom>
            <a:pathLst>
              <a:path w="82" extrusionOk="0" h="56">
                <a:moveTo>
                  <a:pt y="14" x="0"/>
                </a:moveTo>
                <a:lnTo>
                  <a:pt y="0" x="7"/>
                </a:lnTo>
                <a:lnTo>
                  <a:pt y="42" x="82"/>
                </a:lnTo>
                <a:lnTo>
                  <a:pt y="56" x="73"/>
                </a:lnTo>
                <a:lnTo>
                  <a:pt y="14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67" name="Shape 9867"/>
          <p:cNvSpPr/>
          <p:nvPr/>
        </p:nvSpPr>
        <p:spPr>
          <a:xfrm>
            <a:off y="2490786" x="798512"/>
            <a:ext cy="76199" cx="107950"/>
          </a:xfrm>
          <a:custGeom>
            <a:pathLst>
              <a:path w="84" extrusionOk="0" h="57">
                <a:moveTo>
                  <a:pt y="15" x="0"/>
                </a:moveTo>
                <a:lnTo>
                  <a:pt y="0" x="9"/>
                </a:lnTo>
                <a:lnTo>
                  <a:pt y="42" x="84"/>
                </a:lnTo>
                <a:lnTo>
                  <a:pt y="57" x="75"/>
                </a:lnTo>
                <a:lnTo>
                  <a:pt y="15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68" name="Shape 9868"/>
          <p:cNvSpPr/>
          <p:nvPr/>
        </p:nvSpPr>
        <p:spPr>
          <a:xfrm>
            <a:off y="2398711" x="646112"/>
            <a:ext cy="77786" cx="106362"/>
          </a:xfrm>
          <a:custGeom>
            <a:pathLst>
              <a:path w="82" extrusionOk="0" h="57">
                <a:moveTo>
                  <a:pt y="15" x="0"/>
                </a:moveTo>
                <a:lnTo>
                  <a:pt y="0" x="8"/>
                </a:lnTo>
                <a:lnTo>
                  <a:pt y="41" x="82"/>
                </a:lnTo>
                <a:lnTo>
                  <a:pt y="57" x="73"/>
                </a:lnTo>
                <a:lnTo>
                  <a:pt y="15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69" name="Shape 9869"/>
          <p:cNvSpPr/>
          <p:nvPr/>
        </p:nvSpPr>
        <p:spPr>
          <a:xfrm>
            <a:off y="2308225" x="493712"/>
            <a:ext cy="77786" cx="106362"/>
          </a:xfrm>
          <a:custGeom>
            <a:pathLst>
              <a:path w="83" extrusionOk="0" h="57">
                <a:moveTo>
                  <a:pt y="15" x="0"/>
                </a:moveTo>
                <a:lnTo>
                  <a:pt y="0" x="8"/>
                </a:lnTo>
                <a:lnTo>
                  <a:pt y="42" x="83"/>
                </a:lnTo>
                <a:lnTo>
                  <a:pt y="57" x="74"/>
                </a:lnTo>
                <a:lnTo>
                  <a:pt y="15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70" name="Shape 9870"/>
          <p:cNvSpPr/>
          <p:nvPr/>
        </p:nvSpPr>
        <p:spPr>
          <a:xfrm>
            <a:off y="2217736" x="341312"/>
            <a:ext cy="76199" cx="104775"/>
          </a:xfrm>
          <a:custGeom>
            <a:pathLst>
              <a:path w="82" extrusionOk="0" h="56">
                <a:moveTo>
                  <a:pt y="14" x="0"/>
                </a:moveTo>
                <a:lnTo>
                  <a:pt y="0" x="8"/>
                </a:lnTo>
                <a:lnTo>
                  <a:pt y="42" x="82"/>
                </a:lnTo>
                <a:lnTo>
                  <a:pt y="56" x="75"/>
                </a:lnTo>
                <a:lnTo>
                  <a:pt y="14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71" name="Shape 9871"/>
          <p:cNvSpPr/>
          <p:nvPr/>
        </p:nvSpPr>
        <p:spPr>
          <a:xfrm>
            <a:off y="2165350" x="255587"/>
            <a:ext cy="36511" cx="39687"/>
          </a:xfrm>
          <a:custGeom>
            <a:pathLst>
              <a:path w="31" extrusionOk="0" h="27">
                <a:moveTo>
                  <a:pt y="16" x="0"/>
                </a:moveTo>
                <a:lnTo>
                  <a:pt y="27" x="22"/>
                </a:lnTo>
                <a:lnTo>
                  <a:pt y="13" x="31"/>
                </a:lnTo>
                <a:lnTo>
                  <a:pt y="0" x="7"/>
                </a:lnTo>
                <a:lnTo>
                  <a:pt y="16" x="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72" name="Shape 9872"/>
          <p:cNvSpPr/>
          <p:nvPr/>
        </p:nvSpPr>
        <p:spPr>
          <a:xfrm>
            <a:off y="3589337" x="5675312"/>
            <a:ext cy="115886" cx="22225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73" name="Shape 9873"/>
          <p:cNvSpPr/>
          <p:nvPr/>
        </p:nvSpPr>
        <p:spPr>
          <a:xfrm>
            <a:off y="3775075" x="5675312"/>
            <a:ext cy="115886" cx="22225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74" name="Shape 9874"/>
          <p:cNvSpPr/>
          <p:nvPr/>
        </p:nvSpPr>
        <p:spPr>
          <a:xfrm>
            <a:off y="3960812" x="5675312"/>
            <a:ext cy="115886" cx="22225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75" name="Shape 9875"/>
          <p:cNvSpPr/>
          <p:nvPr/>
        </p:nvSpPr>
        <p:spPr>
          <a:xfrm>
            <a:off y="4144962" x="5675312"/>
            <a:ext cy="117474" cx="22225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76" name="Shape 9876"/>
          <p:cNvSpPr/>
          <p:nvPr/>
        </p:nvSpPr>
        <p:spPr>
          <a:xfrm>
            <a:off y="4332287" x="5675312"/>
            <a:ext cy="115886" cx="22225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77" name="Shape 9877"/>
          <p:cNvSpPr/>
          <p:nvPr/>
        </p:nvSpPr>
        <p:spPr>
          <a:xfrm>
            <a:off y="4519612" x="5675312"/>
            <a:ext cy="114300" cx="22225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78" name="Shape 9878"/>
          <p:cNvSpPr/>
          <p:nvPr/>
        </p:nvSpPr>
        <p:spPr>
          <a:xfrm>
            <a:off y="4702175" x="5675312"/>
            <a:ext cy="115886" cx="22225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79" name="Shape 9879"/>
          <p:cNvSpPr/>
          <p:nvPr/>
        </p:nvSpPr>
        <p:spPr>
          <a:xfrm>
            <a:off y="4889500" x="5675312"/>
            <a:ext cy="115886" cx="22225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80" name="Shape 9880"/>
          <p:cNvSpPr/>
          <p:nvPr/>
        </p:nvSpPr>
        <p:spPr>
          <a:xfrm>
            <a:off y="5073650" x="5675312"/>
            <a:ext cy="115886" cx="22225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81" name="Shape 9881"/>
          <p:cNvSpPr/>
          <p:nvPr/>
        </p:nvSpPr>
        <p:spPr>
          <a:xfrm>
            <a:off y="5260975" x="5675312"/>
            <a:ext cy="115886" cx="22225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82" name="Shape 9882"/>
          <p:cNvSpPr/>
          <p:nvPr/>
        </p:nvSpPr>
        <p:spPr>
          <a:xfrm>
            <a:off y="3429000" x="6269037"/>
            <a:ext cy="203199" cx="200024"/>
          </a:xfrm>
          <a:custGeom>
            <a:pathLst>
              <a:path w="156" extrusionOk="0" h="149">
                <a:moveTo>
                  <a:pt y="74" x="0"/>
                </a:moveTo>
                <a:lnTo>
                  <a:pt y="76" x="8"/>
                </a:lnTo>
                <a:lnTo>
                  <a:pt y="78" x="19"/>
                </a:lnTo>
                <a:lnTo>
                  <a:pt y="79" x="32"/>
                </a:lnTo>
                <a:lnTo>
                  <a:pt y="81" x="42"/>
                </a:lnTo>
                <a:lnTo>
                  <a:pt y="146" x="58"/>
                </a:lnTo>
                <a:lnTo>
                  <a:pt y="149" x="74"/>
                </a:lnTo>
                <a:lnTo>
                  <a:pt y="81" x="77"/>
                </a:lnTo>
                <a:lnTo>
                  <a:pt y="81" x="90"/>
                </a:lnTo>
                <a:lnTo>
                  <a:pt y="79" x="104"/>
                </a:lnTo>
                <a:lnTo>
                  <a:pt y="78" x="120"/>
                </a:lnTo>
                <a:lnTo>
                  <a:pt y="76" x="132"/>
                </a:lnTo>
                <a:lnTo>
                  <a:pt y="99" x="142"/>
                </a:lnTo>
                <a:lnTo>
                  <a:pt y="99" x="148"/>
                </a:lnTo>
                <a:lnTo>
                  <a:pt y="75" x="148"/>
                </a:lnTo>
                <a:lnTo>
                  <a:pt y="74" x="156"/>
                </a:lnTo>
                <a:lnTo>
                  <a:pt y="72" x="148"/>
                </a:lnTo>
                <a:lnTo>
                  <a:pt y="48" x="148"/>
                </a:lnTo>
                <a:lnTo>
                  <a:pt y="49" x="142"/>
                </a:lnTo>
                <a:lnTo>
                  <a:pt y="71" x="132"/>
                </a:lnTo>
                <a:lnTo>
                  <a:pt y="69" x="120"/>
                </a:lnTo>
                <a:lnTo>
                  <a:pt y="68" x="104"/>
                </a:lnTo>
                <a:lnTo>
                  <a:pt y="68" x="90"/>
                </a:lnTo>
                <a:lnTo>
                  <a:pt y="66" x="77"/>
                </a:lnTo>
                <a:lnTo>
                  <a:pt y="0" x="74"/>
                </a:lnTo>
                <a:lnTo>
                  <a:pt y="3" x="58"/>
                </a:lnTo>
                <a:lnTo>
                  <a:pt y="66" x="42"/>
                </a:lnTo>
                <a:lnTo>
                  <a:pt y="68" x="32"/>
                </a:lnTo>
                <a:lnTo>
                  <a:pt y="69" x="19"/>
                </a:lnTo>
                <a:lnTo>
                  <a:pt y="71" x="8"/>
                </a:lnTo>
                <a:lnTo>
                  <a:pt y="74" x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83" name="Shape 9883"/>
          <p:cNvSpPr/>
          <p:nvPr/>
        </p:nvSpPr>
        <p:spPr>
          <a:xfrm>
            <a:off y="3429000" x="6269037"/>
            <a:ext cy="203199" cx="200024"/>
          </a:xfrm>
          <a:custGeom>
            <a:pathLst>
              <a:path w="156" extrusionOk="0" h="149">
                <a:moveTo>
                  <a:pt y="74" x="0"/>
                </a:moveTo>
                <a:lnTo>
                  <a:pt y="76" x="8"/>
                </a:lnTo>
                <a:lnTo>
                  <a:pt y="78" x="19"/>
                </a:lnTo>
                <a:lnTo>
                  <a:pt y="79" x="32"/>
                </a:lnTo>
                <a:lnTo>
                  <a:pt y="81" x="42"/>
                </a:lnTo>
                <a:lnTo>
                  <a:pt y="146" x="58"/>
                </a:lnTo>
                <a:lnTo>
                  <a:pt y="149" x="74"/>
                </a:lnTo>
                <a:lnTo>
                  <a:pt y="81" x="77"/>
                </a:lnTo>
                <a:lnTo>
                  <a:pt y="81" x="90"/>
                </a:lnTo>
                <a:lnTo>
                  <a:pt y="79" x="104"/>
                </a:lnTo>
                <a:lnTo>
                  <a:pt y="78" x="120"/>
                </a:lnTo>
                <a:lnTo>
                  <a:pt y="76" x="132"/>
                </a:lnTo>
                <a:lnTo>
                  <a:pt y="99" x="142"/>
                </a:lnTo>
                <a:lnTo>
                  <a:pt y="99" x="148"/>
                </a:lnTo>
                <a:lnTo>
                  <a:pt y="75" x="148"/>
                </a:lnTo>
                <a:lnTo>
                  <a:pt y="74" x="156"/>
                </a:lnTo>
                <a:lnTo>
                  <a:pt y="72" x="148"/>
                </a:lnTo>
                <a:lnTo>
                  <a:pt y="48" x="148"/>
                </a:lnTo>
                <a:lnTo>
                  <a:pt y="49" x="142"/>
                </a:lnTo>
                <a:lnTo>
                  <a:pt y="71" x="132"/>
                </a:lnTo>
                <a:lnTo>
                  <a:pt y="69" x="120"/>
                </a:lnTo>
                <a:lnTo>
                  <a:pt y="68" x="104"/>
                </a:lnTo>
                <a:lnTo>
                  <a:pt y="68" x="90"/>
                </a:lnTo>
                <a:lnTo>
                  <a:pt y="66" x="77"/>
                </a:lnTo>
                <a:lnTo>
                  <a:pt y="0" x="74"/>
                </a:lnTo>
                <a:lnTo>
                  <a:pt y="3" x="58"/>
                </a:lnTo>
                <a:lnTo>
                  <a:pt y="66" x="42"/>
                </a:lnTo>
                <a:lnTo>
                  <a:pt y="68" x="32"/>
                </a:lnTo>
                <a:lnTo>
                  <a:pt y="69" x="19"/>
                </a:lnTo>
                <a:lnTo>
                  <a:pt y="71" x="8"/>
                </a:lnTo>
                <a:lnTo>
                  <a:pt y="74" x="0"/>
                </a:lnTo>
              </a:path>
            </a:pathLst>
          </a:cu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84" name="Shape 9884"/>
          <p:cNvSpPr/>
          <p:nvPr/>
        </p:nvSpPr>
        <p:spPr>
          <a:xfrm>
            <a:off y="5416550" x="5649912"/>
            <a:ext cy="74611" cx="68262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85" name="Shape 9885"/>
          <p:cNvSpPr/>
          <p:nvPr/>
        </p:nvSpPr>
        <p:spPr>
          <a:xfrm>
            <a:off y="5416550" x="5649912"/>
            <a:ext cy="74611" cx="68262"/>
          </a:xfrm>
          <a:prstGeom prst="rect">
            <a:avLst/>
          </a:pr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86" name="Shape 9886"/>
          <p:cNvSpPr/>
          <p:nvPr/>
        </p:nvSpPr>
        <p:spPr>
          <a:xfrm>
            <a:off y="5616575" x="5649912"/>
            <a:ext cy="74611" cx="68262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87" name="Shape 9887"/>
          <p:cNvSpPr/>
          <p:nvPr/>
        </p:nvSpPr>
        <p:spPr>
          <a:xfrm>
            <a:off y="5616575" x="5649912"/>
            <a:ext cy="74611" cx="68262"/>
          </a:xfrm>
          <a:prstGeom prst="rect">
            <a:avLst/>
          </a:pr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88" name="Shape 9888"/>
          <p:cNvSpPr/>
          <p:nvPr/>
        </p:nvSpPr>
        <p:spPr>
          <a:xfrm>
            <a:off y="5616575" x="5511800"/>
            <a:ext cy="74611" cx="69849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89" name="Shape 9889"/>
          <p:cNvSpPr/>
          <p:nvPr/>
        </p:nvSpPr>
        <p:spPr>
          <a:xfrm>
            <a:off y="5616575" x="5511800"/>
            <a:ext cy="74611" cx="69849"/>
          </a:xfrm>
          <a:prstGeom prst="rect">
            <a:avLst/>
          </a:pr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90" name="Shape 9890"/>
          <p:cNvSpPr/>
          <p:nvPr/>
        </p:nvSpPr>
        <p:spPr>
          <a:xfrm>
            <a:off y="5616575" x="5376862"/>
            <a:ext cy="74611" cx="68262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91" name="Shape 9891"/>
          <p:cNvSpPr/>
          <p:nvPr/>
        </p:nvSpPr>
        <p:spPr>
          <a:xfrm>
            <a:off y="5616575" x="5376862"/>
            <a:ext cy="74611" cx="68262"/>
          </a:xfrm>
          <a:prstGeom prst="rect">
            <a:avLst/>
          </a:pr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92" name="Shape 9892"/>
          <p:cNvSpPr/>
          <p:nvPr/>
        </p:nvSpPr>
        <p:spPr>
          <a:xfrm>
            <a:off y="5616575" x="5784850"/>
            <a:ext cy="74611" cx="68262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93" name="Shape 9893"/>
          <p:cNvSpPr/>
          <p:nvPr/>
        </p:nvSpPr>
        <p:spPr>
          <a:xfrm>
            <a:off y="5616575" x="5784850"/>
            <a:ext cy="74611" cx="68262"/>
          </a:xfrm>
          <a:prstGeom prst="rect">
            <a:avLst/>
          </a:pr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94" name="Shape 9894"/>
          <p:cNvSpPr/>
          <p:nvPr/>
        </p:nvSpPr>
        <p:spPr>
          <a:xfrm>
            <a:off y="5616575" x="5919787"/>
            <a:ext cy="74611" cx="71436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95" name="Shape 9895"/>
          <p:cNvSpPr/>
          <p:nvPr/>
        </p:nvSpPr>
        <p:spPr>
          <a:xfrm>
            <a:off y="5616575" x="5919787"/>
            <a:ext cy="74611" cx="71436"/>
          </a:xfrm>
          <a:prstGeom prst="rect">
            <a:avLst/>
          </a:prstGeom>
          <a:noFill/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96" name="Shape 9896"/>
          <p:cNvSpPr/>
          <p:nvPr/>
        </p:nvSpPr>
        <p:spPr>
          <a:xfrm>
            <a:off y="3300412" x="8605836"/>
            <a:ext cy="133349" cx="125412"/>
          </a:xfrm>
          <a:custGeom>
            <a:pathLst>
              <a:path w="97" extrusionOk="0" h="98">
                <a:moveTo>
                  <a:pt y="72" x="95"/>
                </a:moveTo>
                <a:lnTo>
                  <a:pt y="70" x="85"/>
                </a:lnTo>
                <a:lnTo>
                  <a:pt y="72" x="74"/>
                </a:lnTo>
                <a:lnTo>
                  <a:pt y="76" x="75"/>
                </a:lnTo>
                <a:lnTo>
                  <a:pt y="81" x="75"/>
                </a:lnTo>
                <a:lnTo>
                  <a:pt y="85" x="72"/>
                </a:lnTo>
                <a:lnTo>
                  <a:pt y="86" x="68"/>
                </a:lnTo>
                <a:lnTo>
                  <a:pt y="89" x="65"/>
                </a:lnTo>
                <a:lnTo>
                  <a:pt y="89" x="61"/>
                </a:lnTo>
                <a:lnTo>
                  <a:pt y="91" x="52"/>
                </a:lnTo>
                <a:lnTo>
                  <a:pt y="91" x="44"/>
                </a:lnTo>
                <a:lnTo>
                  <a:pt y="94" x="32"/>
                </a:lnTo>
                <a:lnTo>
                  <a:pt y="98" x="16"/>
                </a:lnTo>
                <a:lnTo>
                  <a:pt y="89" x="16"/>
                </a:lnTo>
                <a:lnTo>
                  <a:pt y="81" x="16"/>
                </a:lnTo>
                <a:lnTo>
                  <a:pt y="72" x="15"/>
                </a:lnTo>
                <a:lnTo>
                  <a:pt y="65" x="12"/>
                </a:lnTo>
                <a:lnTo>
                  <a:pt y="52" x="6"/>
                </a:lnTo>
                <a:lnTo>
                  <a:pt y="37" x="0"/>
                </a:lnTo>
                <a:lnTo>
                  <a:pt y="34" x="2"/>
                </a:lnTo>
                <a:lnTo>
                  <a:pt y="31" x="3"/>
                </a:lnTo>
                <a:lnTo>
                  <a:pt y="29" x="6"/>
                </a:lnTo>
                <a:lnTo>
                  <a:pt y="27" x="9"/>
                </a:lnTo>
                <a:lnTo>
                  <a:pt y="26" x="16"/>
                </a:lnTo>
                <a:lnTo>
                  <a:pt y="24" x="23"/>
                </a:lnTo>
                <a:lnTo>
                  <a:pt y="23" x="39"/>
                </a:lnTo>
                <a:lnTo>
                  <a:pt y="18" x="55"/>
                </a:lnTo>
                <a:lnTo>
                  <a:pt y="11" x="54"/>
                </a:lnTo>
                <a:lnTo>
                  <a:pt y="4" x="54"/>
                </a:lnTo>
                <a:lnTo>
                  <a:pt y="1" x="59"/>
                </a:lnTo>
                <a:lnTo>
                  <a:pt y="0" x="65"/>
                </a:lnTo>
                <a:lnTo>
                  <a:pt y="0" x="81"/>
                </a:lnTo>
                <a:lnTo>
                  <a:pt y="1" x="97"/>
                </a:lnTo>
                <a:lnTo>
                  <a:pt y="18" x="97"/>
                </a:lnTo>
                <a:lnTo>
                  <a:pt y="36" x="97"/>
                </a:lnTo>
                <a:lnTo>
                  <a:pt y="55" x="97"/>
                </a:lnTo>
                <a:lnTo>
                  <a:pt y="72" x="9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897" name="Shape 9897"/>
          <p:cNvSpPr/>
          <p:nvPr/>
        </p:nvSpPr>
        <p:spPr>
          <a:xfrm>
            <a:off y="3309937" x="8675686"/>
            <a:ext cy="17461" cx="11112"/>
          </a:xfrm>
          <a:custGeom>
            <a:pathLst>
              <a:path w="8" extrusionOk="0" h="13">
                <a:moveTo>
                  <a:pt y="0" x="0"/>
                </a:moveTo>
                <a:lnTo>
                  <a:pt y="0" x="3"/>
                </a:lnTo>
                <a:lnTo>
                  <a:pt y="3" x="5"/>
                </a:lnTo>
                <a:lnTo>
                  <a:pt y="6" x="7"/>
                </a:lnTo>
                <a:lnTo>
                  <a:pt y="9" x="8"/>
                </a:lnTo>
                <a:lnTo>
                  <a:pt y="11" x="5"/>
                </a:lnTo>
                <a:lnTo>
                  <a:pt y="13" x="1"/>
                </a:lnTo>
                <a:lnTo>
                  <a:pt y="6" x="1"/>
                </a:lnTo>
                <a:lnTo>
                  <a:pt y="0" x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cxnSp>
        <p:nvCxnSpPr>
          <p:cNvPr id="9898" name="Shape 9898"/>
          <p:cNvCxnSpPr/>
          <p:nvPr/>
        </p:nvCxnSpPr>
        <p:spPr>
          <a:xfrm>
            <a:off y="3297237" x="8731250"/>
            <a:ext cy="230186" cx="1587"/>
          </a:xfrm>
          <a:prstGeom prst="straightConnector1">
            <a:avLst/>
          </a:prstGeom>
          <a:solidFill>
            <a:srgbClr val="FFFFFF"/>
          </a:solidFill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9899" name="Shape 9899"/>
          <p:cNvSpPr/>
          <p:nvPr/>
        </p:nvSpPr>
        <p:spPr>
          <a:xfrm>
            <a:off y="3290887" x="5557837"/>
            <a:ext cy="133349" cx="125412"/>
          </a:xfrm>
          <a:custGeom>
            <a:pathLst>
              <a:path w="97" extrusionOk="0" h="98">
                <a:moveTo>
                  <a:pt y="72" x="96"/>
                </a:moveTo>
                <a:lnTo>
                  <a:pt y="72" x="86"/>
                </a:lnTo>
                <a:lnTo>
                  <a:pt y="72" x="74"/>
                </a:lnTo>
                <a:lnTo>
                  <a:pt y="76" x="75"/>
                </a:lnTo>
                <a:lnTo>
                  <a:pt y="81" x="75"/>
                </a:lnTo>
                <a:lnTo>
                  <a:pt y="85" x="71"/>
                </a:lnTo>
                <a:lnTo>
                  <a:pt y="88" x="68"/>
                </a:lnTo>
                <a:lnTo>
                  <a:pt y="89" x="64"/>
                </a:lnTo>
                <a:lnTo>
                  <a:pt y="89" x="60"/>
                </a:lnTo>
                <a:lnTo>
                  <a:pt y="91" x="52"/>
                </a:lnTo>
                <a:lnTo>
                  <a:pt y="91" x="44"/>
                </a:lnTo>
                <a:lnTo>
                  <a:pt y="94" x="31"/>
                </a:lnTo>
                <a:lnTo>
                  <a:pt y="98" x="16"/>
                </a:lnTo>
                <a:lnTo>
                  <a:pt y="89" x="16"/>
                </a:lnTo>
                <a:lnTo>
                  <a:pt y="81" x="15"/>
                </a:lnTo>
                <a:lnTo>
                  <a:pt y="74" x="13"/>
                </a:lnTo>
                <a:lnTo>
                  <a:pt y="66" x="11"/>
                </a:lnTo>
                <a:lnTo>
                  <a:pt y="52" x="5"/>
                </a:lnTo>
                <a:lnTo>
                  <a:pt y="37" x="0"/>
                </a:lnTo>
                <a:lnTo>
                  <a:pt y="35" x="0"/>
                </a:lnTo>
                <a:lnTo>
                  <a:pt y="32" x="3"/>
                </a:lnTo>
                <a:lnTo>
                  <a:pt y="30" x="5"/>
                </a:lnTo>
                <a:lnTo>
                  <a:pt y="29" x="8"/>
                </a:lnTo>
                <a:lnTo>
                  <a:pt y="26" x="15"/>
                </a:lnTo>
                <a:lnTo>
                  <a:pt y="24" x="24"/>
                </a:lnTo>
                <a:lnTo>
                  <a:pt y="23" x="39"/>
                </a:lnTo>
                <a:lnTo>
                  <a:pt y="19" x="55"/>
                </a:lnTo>
                <a:lnTo>
                  <a:pt y="12" x="52"/>
                </a:lnTo>
                <a:lnTo>
                  <a:pt y="4" x="52"/>
                </a:lnTo>
                <a:lnTo>
                  <a:pt y="1" x="58"/>
                </a:lnTo>
                <a:lnTo>
                  <a:pt y="0" x="65"/>
                </a:lnTo>
                <a:lnTo>
                  <a:pt y="0" x="80"/>
                </a:lnTo>
                <a:lnTo>
                  <a:pt y="1" x="96"/>
                </a:lnTo>
                <a:lnTo>
                  <a:pt y="19" x="96"/>
                </a:lnTo>
                <a:lnTo>
                  <a:pt y="36" x="97"/>
                </a:lnTo>
                <a:lnTo>
                  <a:pt y="55" x="97"/>
                </a:lnTo>
                <a:lnTo>
                  <a:pt y="72" x="9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900" name="Shape 9900"/>
          <p:cNvSpPr/>
          <p:nvPr/>
        </p:nvSpPr>
        <p:spPr>
          <a:xfrm>
            <a:off y="3300412" x="5624512"/>
            <a:ext cy="19049" cx="14286"/>
          </a:xfrm>
          <a:custGeom>
            <a:pathLst>
              <a:path w="10" extrusionOk="0" h="13">
                <a:moveTo>
                  <a:pt y="0" x="0"/>
                </a:moveTo>
                <a:lnTo>
                  <a:pt y="2" x="3"/>
                </a:lnTo>
                <a:lnTo>
                  <a:pt y="3" x="6"/>
                </a:lnTo>
                <a:lnTo>
                  <a:pt y="6" x="9"/>
                </a:lnTo>
                <a:lnTo>
                  <a:pt y="9" x="10"/>
                </a:lnTo>
                <a:lnTo>
                  <a:pt y="12" x="8"/>
                </a:lnTo>
                <a:lnTo>
                  <a:pt y="13" x="3"/>
                </a:lnTo>
                <a:lnTo>
                  <a:pt y="6" x="2"/>
                </a:lnTo>
                <a:lnTo>
                  <a:pt y="0" x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cxnSp>
        <p:nvCxnSpPr>
          <p:cNvPr id="9901" name="Shape 9901"/>
          <p:cNvCxnSpPr/>
          <p:nvPr/>
        </p:nvCxnSpPr>
        <p:spPr>
          <a:xfrm>
            <a:off y="3290887" x="5683250"/>
            <a:ext cy="230186" cx="1587"/>
          </a:xfrm>
          <a:prstGeom prst="straightConnector1">
            <a:avLst/>
          </a:prstGeom>
          <a:solidFill>
            <a:srgbClr val="FFFFFF"/>
          </a:solidFill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9902" name="Shape 9902"/>
          <p:cNvSpPr/>
          <p:nvPr/>
        </p:nvSpPr>
        <p:spPr>
          <a:xfrm>
            <a:off y="3300412" x="2413000"/>
            <a:ext cy="133349" cx="123824"/>
          </a:xfrm>
          <a:custGeom>
            <a:pathLst>
              <a:path w="97" extrusionOk="0" h="98">
                <a:moveTo>
                  <a:pt y="72" x="95"/>
                </a:moveTo>
                <a:lnTo>
                  <a:pt y="71" x="85"/>
                </a:lnTo>
                <a:lnTo>
                  <a:pt y="72" x="74"/>
                </a:lnTo>
                <a:lnTo>
                  <a:pt y="77" x="75"/>
                </a:lnTo>
                <a:lnTo>
                  <a:pt y="81" x="75"/>
                </a:lnTo>
                <a:lnTo>
                  <a:pt y="84" x="71"/>
                </a:lnTo>
                <a:lnTo>
                  <a:pt y="87" x="68"/>
                </a:lnTo>
                <a:lnTo>
                  <a:pt y="90" x="64"/>
                </a:lnTo>
                <a:lnTo>
                  <a:pt y="90" x="59"/>
                </a:lnTo>
                <a:lnTo>
                  <a:pt y="91" x="52"/>
                </a:lnTo>
                <a:lnTo>
                  <a:pt y="91" x="43"/>
                </a:lnTo>
                <a:lnTo>
                  <a:pt y="94" x="30"/>
                </a:lnTo>
                <a:lnTo>
                  <a:pt y="98" x="16"/>
                </a:lnTo>
                <a:lnTo>
                  <a:pt y="90" x="16"/>
                </a:lnTo>
                <a:lnTo>
                  <a:pt y="81" x="15"/>
                </a:lnTo>
                <a:lnTo>
                  <a:pt y="72" x="13"/>
                </a:lnTo>
                <a:lnTo>
                  <a:pt y="65" x="10"/>
                </a:lnTo>
                <a:lnTo>
                  <a:pt y="52" x="5"/>
                </a:lnTo>
                <a:lnTo>
                  <a:pt y="38" x="0"/>
                </a:lnTo>
                <a:lnTo>
                  <a:pt y="33" x="0"/>
                </a:lnTo>
                <a:lnTo>
                  <a:pt y="32" x="3"/>
                </a:lnTo>
                <a:lnTo>
                  <a:pt y="29" x="5"/>
                </a:lnTo>
                <a:lnTo>
                  <a:pt y="28" x="7"/>
                </a:lnTo>
                <a:lnTo>
                  <a:pt y="26" x="15"/>
                </a:lnTo>
                <a:lnTo>
                  <a:pt y="25" x="23"/>
                </a:lnTo>
                <a:lnTo>
                  <a:pt y="23" x="39"/>
                </a:lnTo>
                <a:lnTo>
                  <a:pt y="19" x="55"/>
                </a:lnTo>
                <a:lnTo>
                  <a:pt y="12" x="52"/>
                </a:lnTo>
                <a:lnTo>
                  <a:pt y="5" x="52"/>
                </a:lnTo>
                <a:lnTo>
                  <a:pt y="2" x="58"/>
                </a:lnTo>
                <a:lnTo>
                  <a:pt y="0" x="65"/>
                </a:lnTo>
                <a:lnTo>
                  <a:pt y="0" x="80"/>
                </a:lnTo>
                <a:lnTo>
                  <a:pt y="2" x="95"/>
                </a:lnTo>
                <a:lnTo>
                  <a:pt y="19" x="95"/>
                </a:lnTo>
                <a:lnTo>
                  <a:pt y="36" x="97"/>
                </a:lnTo>
                <a:lnTo>
                  <a:pt y="55" x="97"/>
                </a:lnTo>
                <a:lnTo>
                  <a:pt y="72" x="9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903" name="Shape 9903"/>
          <p:cNvSpPr/>
          <p:nvPr/>
        </p:nvSpPr>
        <p:spPr>
          <a:xfrm>
            <a:off y="3309937" x="2478086"/>
            <a:ext cy="17461" cx="12699"/>
          </a:xfrm>
          <a:custGeom>
            <a:pathLst>
              <a:path w="10" extrusionOk="0" h="13">
                <a:moveTo>
                  <a:pt y="0" x="0"/>
                </a:moveTo>
                <a:lnTo>
                  <a:pt y="0" x="3"/>
                </a:lnTo>
                <a:lnTo>
                  <a:pt y="3" x="5"/>
                </a:lnTo>
                <a:lnTo>
                  <a:pt y="6" x="8"/>
                </a:lnTo>
                <a:lnTo>
                  <a:pt y="9" x="10"/>
                </a:lnTo>
                <a:lnTo>
                  <a:pt y="11" x="7"/>
                </a:lnTo>
                <a:lnTo>
                  <a:pt y="13" x="3"/>
                </a:lnTo>
                <a:lnTo>
                  <a:pt y="6" x="1"/>
                </a:lnTo>
                <a:lnTo>
                  <a:pt y="0" x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cxnSp>
        <p:nvCxnSpPr>
          <p:cNvPr id="9904" name="Shape 9904"/>
          <p:cNvCxnSpPr/>
          <p:nvPr/>
        </p:nvCxnSpPr>
        <p:spPr>
          <a:xfrm>
            <a:off y="3300412" x="2536825"/>
            <a:ext cy="228600" cx="1587"/>
          </a:xfrm>
          <a:prstGeom prst="straightConnector1">
            <a:avLst/>
          </a:prstGeom>
          <a:solidFill>
            <a:srgbClr val="FFFFFF"/>
          </a:solidFill>
          <a:ln w="9525" cap="rnd">
            <a:solidFill>
              <a:srgbClr val="1F1A17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9905" name="Shape 9905"/>
          <p:cNvSpPr/>
          <p:nvPr/>
        </p:nvSpPr>
        <p:spPr>
          <a:xfrm>
            <a:off y="4759325" x="4921250"/>
            <a:ext cy="157161" cx="128587"/>
          </a:xfrm>
          <a:custGeom>
            <a:pathLst>
              <a:path w="101" extrusionOk="0" h="115">
                <a:moveTo>
                  <a:pt y="115" x="0"/>
                </a:moveTo>
                <a:lnTo>
                  <a:pt y="0" x="16"/>
                </a:lnTo>
                <a:lnTo>
                  <a:pt y="59" x="101"/>
                </a:lnTo>
                <a:lnTo>
                  <a:pt y="115" x="0"/>
                </a:lnTo>
                <a:lnTo>
                  <a:pt y="115" x="0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906" name="Shape 9906"/>
          <p:cNvSpPr/>
          <p:nvPr/>
        </p:nvSpPr>
        <p:spPr>
          <a:xfrm>
            <a:off y="4402137" x="4981575"/>
            <a:ext cy="411161" cx="704849"/>
          </a:xfrm>
          <a:custGeom>
            <a:pathLst>
              <a:path w="550" extrusionOk="0" h="302">
                <a:moveTo>
                  <a:pt y="0" x="550"/>
                </a:moveTo>
                <a:lnTo>
                  <a:pt y="0" x="550"/>
                </a:lnTo>
                <a:lnTo>
                  <a:pt y="2" x="508"/>
                </a:lnTo>
                <a:lnTo>
                  <a:pt y="5" x="468"/>
                </a:lnTo>
                <a:lnTo>
                  <a:pt y="12" x="427"/>
                </a:lnTo>
                <a:lnTo>
                  <a:pt y="21" x="388"/>
                </a:lnTo>
                <a:lnTo>
                  <a:pt y="31" x="349"/>
                </a:lnTo>
                <a:lnTo>
                  <a:pt y="45" x="312"/>
                </a:lnTo>
                <a:lnTo>
                  <a:pt y="61" x="274"/>
                </a:lnTo>
                <a:lnTo>
                  <a:pt y="78" x="238"/>
                </a:lnTo>
                <a:lnTo>
                  <a:pt y="99" x="204"/>
                </a:lnTo>
                <a:lnTo>
                  <a:pt y="120" x="171"/>
                </a:lnTo>
                <a:lnTo>
                  <a:pt y="145" x="137"/>
                </a:lnTo>
                <a:lnTo>
                  <a:pt y="171" x="107"/>
                </a:lnTo>
                <a:lnTo>
                  <a:pt y="198" x="78"/>
                </a:lnTo>
                <a:lnTo>
                  <a:pt y="228" x="51"/>
                </a:lnTo>
                <a:lnTo>
                  <a:pt y="259" x="25"/>
                </a:lnTo>
                <a:lnTo>
                  <a:pt y="292" x="0"/>
                </a:lnTo>
                <a:lnTo>
                  <a:pt y="302" x="15"/>
                </a:lnTo>
                <a:lnTo>
                  <a:pt y="270" x="38"/>
                </a:lnTo>
                <a:lnTo>
                  <a:pt y="238" x="64"/>
                </a:lnTo>
                <a:lnTo>
                  <a:pt y="210" x="90"/>
                </a:lnTo>
                <a:lnTo>
                  <a:pt y="182" x="119"/>
                </a:lnTo>
                <a:lnTo>
                  <a:pt y="158" x="149"/>
                </a:lnTo>
                <a:lnTo>
                  <a:pt y="135" x="179"/>
                </a:lnTo>
                <a:lnTo>
                  <a:pt y="113" x="212"/>
                </a:lnTo>
                <a:lnTo>
                  <a:pt y="93" x="247"/>
                </a:lnTo>
                <a:lnTo>
                  <a:pt y="75" x="282"/>
                </a:lnTo>
                <a:lnTo>
                  <a:pt y="61" x="318"/>
                </a:lnTo>
                <a:lnTo>
                  <a:pt y="48" x="355"/>
                </a:lnTo>
                <a:lnTo>
                  <a:pt y="37" x="393"/>
                </a:lnTo>
                <a:lnTo>
                  <a:pt y="28" x="432"/>
                </a:lnTo>
                <a:lnTo>
                  <a:pt y="22" x="471"/>
                </a:lnTo>
                <a:lnTo>
                  <a:pt y="18" x="510"/>
                </a:lnTo>
                <a:lnTo>
                  <a:pt y="16" x="550"/>
                </a:lnTo>
                <a:lnTo>
                  <a:pt y="16" x="550"/>
                </a:lnTo>
                <a:lnTo>
                  <a:pt y="0" x="550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907" name="Shape 9907"/>
          <p:cNvSpPr/>
          <p:nvPr/>
        </p:nvSpPr>
        <p:spPr>
          <a:xfrm>
            <a:off y="4402137" x="5686425"/>
            <a:ext cy="403224" cx="700086"/>
          </a:xfrm>
          <a:custGeom>
            <a:pathLst>
              <a:path w="545" extrusionOk="0" h="296">
                <a:moveTo>
                  <a:pt y="288" x="545"/>
                </a:moveTo>
                <a:lnTo>
                  <a:pt y="254" x="522"/>
                </a:lnTo>
                <a:lnTo>
                  <a:pt y="224" x="496"/>
                </a:lnTo>
                <a:lnTo>
                  <a:pt y="194" x="469"/>
                </a:lnTo>
                <a:lnTo>
                  <a:pt y="166" x="440"/>
                </a:lnTo>
                <a:lnTo>
                  <a:pt y="142" x="410"/>
                </a:lnTo>
                <a:lnTo>
                  <a:pt y="117" x="376"/>
                </a:lnTo>
                <a:lnTo>
                  <a:pt y="96" x="343"/>
                </a:lnTo>
                <a:lnTo>
                  <a:pt y="77" x="309"/>
                </a:lnTo>
                <a:lnTo>
                  <a:pt y="60" x="273"/>
                </a:lnTo>
                <a:lnTo>
                  <a:pt y="44" x="237"/>
                </a:lnTo>
                <a:lnTo>
                  <a:pt y="31" x="198"/>
                </a:lnTo>
                <a:lnTo>
                  <a:pt y="19" x="160"/>
                </a:lnTo>
                <a:lnTo>
                  <a:pt y="11" x="120"/>
                </a:lnTo>
                <a:lnTo>
                  <a:pt y="5" x="81"/>
                </a:lnTo>
                <a:lnTo>
                  <a:pt y="0" x="40"/>
                </a:lnTo>
                <a:lnTo>
                  <a:pt y="0" x="0"/>
                </a:lnTo>
                <a:lnTo>
                  <a:pt y="16" x="0"/>
                </a:lnTo>
                <a:lnTo>
                  <a:pt y="18" x="39"/>
                </a:lnTo>
                <a:lnTo>
                  <a:pt y="22" x="78"/>
                </a:lnTo>
                <a:lnTo>
                  <a:pt y="28" x="117"/>
                </a:lnTo>
                <a:lnTo>
                  <a:pt y="37" x="156"/>
                </a:lnTo>
                <a:lnTo>
                  <a:pt y="47" x="193"/>
                </a:lnTo>
                <a:lnTo>
                  <a:pt y="60" x="229"/>
                </a:lnTo>
                <a:lnTo>
                  <a:pt y="74" x="265"/>
                </a:lnTo>
                <a:lnTo>
                  <a:pt y="91" x="300"/>
                </a:lnTo>
                <a:lnTo>
                  <a:pt y="110" x="335"/>
                </a:lnTo>
                <a:lnTo>
                  <a:pt y="132" x="368"/>
                </a:lnTo>
                <a:lnTo>
                  <a:pt y="155" x="398"/>
                </a:lnTo>
                <a:lnTo>
                  <a:pt y="179" x="428"/>
                </a:lnTo>
                <a:lnTo>
                  <a:pt y="207" x="457"/>
                </a:lnTo>
                <a:lnTo>
                  <a:pt y="234" x="483"/>
                </a:lnTo>
                <a:lnTo>
                  <a:pt y="264" x="509"/>
                </a:lnTo>
                <a:lnTo>
                  <a:pt y="296" x="532"/>
                </a:lnTo>
                <a:lnTo>
                  <a:pt y="288" x="545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908" name="Shape 9908"/>
          <p:cNvSpPr/>
          <p:nvPr/>
        </p:nvSpPr>
        <p:spPr>
          <a:xfrm>
            <a:off y="4754562" x="6319837"/>
            <a:ext cy="155575" cx="128587"/>
          </a:xfrm>
          <a:custGeom>
            <a:pathLst>
              <a:path w="101" extrusionOk="0" h="115">
                <a:moveTo>
                  <a:pt y="115" x="101"/>
                </a:moveTo>
                <a:lnTo>
                  <a:pt y="0" x="85"/>
                </a:lnTo>
                <a:lnTo>
                  <a:pt y="57" x="0"/>
                </a:lnTo>
                <a:lnTo>
                  <a:pt y="115" x="101"/>
                </a:lnTo>
                <a:lnTo>
                  <a:pt y="115" x="101"/>
                </a:lnTo>
                <a:close/>
              </a:path>
            </a:pathLst>
          </a:custGeom>
          <a:solidFill>
            <a:srgbClr val="DA251D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9909" name="Shape 9909"/>
          <p:cNvSpPr/>
          <p:nvPr/>
        </p:nvSpPr>
        <p:spPr>
          <a:xfrm>
            <a:off y="3614737" x="6840536"/>
            <a:ext cy="188912" cx="431799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520m</a:t>
            </a:r>
          </a:p>
        </p:txBody>
      </p:sp>
      <p:sp>
        <p:nvSpPr>
          <p:cNvPr id="9910" name="Shape 9910"/>
          <p:cNvSpPr/>
          <p:nvPr/>
        </p:nvSpPr>
        <p:spPr>
          <a:xfrm rot="-1679999">
            <a:off y="4246562" x="6891336"/>
            <a:ext cy="188911" cx="43180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300m</a:t>
            </a:r>
          </a:p>
        </p:txBody>
      </p:sp>
      <p:sp>
        <p:nvSpPr>
          <p:cNvPr id="9911" name="Shape 9911"/>
          <p:cNvSpPr/>
          <p:nvPr/>
        </p:nvSpPr>
        <p:spPr>
          <a:xfrm>
            <a:off y="4530725" x="5310187"/>
            <a:ext cy="188912" cx="431799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120</a:t>
            </a:r>
            <a:r>
              <a:rPr strike="noStrike" u="none" b="1" cap="none" baseline="30000" sz="1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</a:p>
        </p:txBody>
      </p:sp>
      <p:sp>
        <p:nvSpPr>
          <p:cNvPr id="9912" name="Shape 9912"/>
          <p:cNvSpPr/>
          <p:nvPr/>
        </p:nvSpPr>
        <p:spPr>
          <a:xfrm rot="-5400000">
            <a:off y="3861592" x="5279230"/>
            <a:ext cy="179386" cx="45720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150m</a:t>
            </a:r>
          </a:p>
        </p:txBody>
      </p:sp>
      <p:grpSp>
        <p:nvGrpSpPr>
          <p:cNvPr id="9913" name="Shape 9913"/>
          <p:cNvGrpSpPr/>
          <p:nvPr/>
        </p:nvGrpSpPr>
        <p:grpSpPr>
          <a:xfrm>
            <a:off y="2749550" x="1604961"/>
            <a:ext cy="363537" cx="7331074"/>
            <a:chOff y="3208336" x="1985961"/>
            <a:chExt cy="423861" cx="9072561"/>
          </a:xfrm>
        </p:grpSpPr>
        <p:cxnSp>
          <p:nvCxnSpPr>
            <p:cNvPr id="9914" name="Shape 9914"/>
            <p:cNvCxnSpPr/>
            <p:nvPr/>
          </p:nvCxnSpPr>
          <p:spPr>
            <a:xfrm>
              <a:off y="3495675" x="2128836"/>
              <a:ext cy="0" cx="8929686"/>
            </a:xfrm>
            <a:prstGeom prst="straightConnector1">
              <a:avLst/>
            </a:prstGeom>
            <a:noFill/>
            <a:ln w="38100" cap="rnd">
              <a:solidFill>
                <a:srgbClr val="FF0000"/>
              </a:solidFill>
              <a:prstDash val="solid"/>
              <a:miter/>
              <a:headEnd w="med" len="med" type="none"/>
              <a:tailEnd w="med" len="med" type="none"/>
            </a:ln>
          </p:spPr>
        </p:cxnSp>
        <p:sp>
          <p:nvSpPr>
            <p:cNvPr id="9915" name="Shape 9915"/>
            <p:cNvSpPr/>
            <p:nvPr/>
          </p:nvSpPr>
          <p:spPr>
            <a:xfrm>
              <a:off y="3208336" x="1985961"/>
              <a:ext cy="423861" cx="384175"/>
            </a:xfrm>
            <a:custGeom>
              <a:pathLst>
                <a:path w="242" extrusionOk="0" h="267">
                  <a:moveTo>
                    <a:pt y="267" x="242"/>
                  </a:moveTo>
                  <a:lnTo>
                    <a:pt y="134" x="0"/>
                  </a:lnTo>
                  <a:lnTo>
                    <a:pt y="0" x="242"/>
                  </a:lnTo>
                  <a:lnTo>
                    <a:pt y="267" x="242"/>
                  </a:lnTo>
                  <a:lnTo>
                    <a:pt y="134" x="0"/>
                  </a:lnTo>
                  <a:lnTo>
                    <a:pt y="267" x="24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grpSp>
        <p:nvGrpSpPr>
          <p:cNvPr id="9916" name="Shape 9916"/>
          <p:cNvGrpSpPr/>
          <p:nvPr/>
        </p:nvGrpSpPr>
        <p:grpSpPr>
          <a:xfrm>
            <a:off y="2255837" x="847725"/>
            <a:ext cy="363537" cx="8296274"/>
            <a:chOff y="2632075" x="1049337"/>
            <a:chExt cy="423861" cx="10266361"/>
          </a:xfrm>
        </p:grpSpPr>
        <p:cxnSp>
          <p:nvCxnSpPr>
            <p:cNvPr id="9917" name="Shape 9917"/>
            <p:cNvCxnSpPr/>
            <p:nvPr/>
          </p:nvCxnSpPr>
          <p:spPr>
            <a:xfrm>
              <a:off y="2921000" x="1481137"/>
              <a:ext cy="0" cx="9834561"/>
            </a:xfrm>
            <a:prstGeom prst="straightConnector1">
              <a:avLst/>
            </a:prstGeom>
            <a:noFill/>
            <a:ln w="38100" cap="rnd">
              <a:solidFill>
                <a:srgbClr val="FF0000"/>
              </a:solidFill>
              <a:prstDash val="solid"/>
              <a:miter/>
              <a:headEnd w="med" len="med" type="none"/>
              <a:tailEnd w="med" len="med" type="none"/>
            </a:ln>
          </p:spPr>
        </p:cxnSp>
        <p:sp>
          <p:nvSpPr>
            <p:cNvPr id="9918" name="Shape 9918"/>
            <p:cNvSpPr/>
            <p:nvPr/>
          </p:nvSpPr>
          <p:spPr>
            <a:xfrm>
              <a:off y="2632075" x="1049337"/>
              <a:ext cy="423861" cx="384175"/>
            </a:xfrm>
            <a:custGeom>
              <a:pathLst>
                <a:path w="242" extrusionOk="0" h="267">
                  <a:moveTo>
                    <a:pt y="267" x="242"/>
                  </a:moveTo>
                  <a:lnTo>
                    <a:pt y="134" x="0"/>
                  </a:lnTo>
                  <a:lnTo>
                    <a:pt y="0" x="242"/>
                  </a:lnTo>
                  <a:lnTo>
                    <a:pt y="267" x="242"/>
                  </a:lnTo>
                  <a:lnTo>
                    <a:pt y="134" x="0"/>
                  </a:lnTo>
                  <a:lnTo>
                    <a:pt y="267" x="24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sp>
        <p:nvSpPr>
          <p:cNvPr id="9919" name="Shape 9919"/>
          <p:cNvSpPr/>
          <p:nvPr/>
        </p:nvSpPr>
        <p:spPr>
          <a:xfrm>
            <a:off y="3059111" x="4629150"/>
            <a:ext cy="288925" cx="2095499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None/>
            </a:pPr>
            <a:r>
              <a:rPr strike="noStrike" u="none" b="1" cap="none" baseline="0" sz="13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150 m-175 m OK</a:t>
            </a:r>
          </a:p>
        </p:txBody>
      </p:sp>
      <p:sp>
        <p:nvSpPr>
          <p:cNvPr id="9920" name="Shape 9920"/>
          <p:cNvSpPr/>
          <p:nvPr/>
        </p:nvSpPr>
        <p:spPr>
          <a:xfrm>
            <a:off y="2625725" x="4224337"/>
            <a:ext cy="288925" cx="2384424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None/>
            </a:pPr>
            <a:r>
              <a:rPr strike="noStrike" u="none" b="1" cap="none" baseline="0" sz="13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175 m-200m  minus 1 point</a:t>
            </a:r>
          </a:p>
        </p:txBody>
      </p:sp>
      <p:grpSp>
        <p:nvGrpSpPr>
          <p:cNvPr id="9921" name="Shape 9921"/>
          <p:cNvGrpSpPr/>
          <p:nvPr/>
        </p:nvGrpSpPr>
        <p:grpSpPr>
          <a:xfrm>
            <a:off y="1700211" x="207961"/>
            <a:ext cy="363537" cx="8936036"/>
            <a:chOff y="3208336" x="1985961"/>
            <a:chExt cy="423861" cx="9072561"/>
          </a:xfrm>
        </p:grpSpPr>
        <p:cxnSp>
          <p:nvCxnSpPr>
            <p:cNvPr id="9922" name="Shape 9922"/>
            <p:cNvCxnSpPr/>
            <p:nvPr/>
          </p:nvCxnSpPr>
          <p:spPr>
            <a:xfrm>
              <a:off y="3495675" x="2128836"/>
              <a:ext cy="0" cx="8929686"/>
            </a:xfrm>
            <a:prstGeom prst="straightConnector1">
              <a:avLst/>
            </a:prstGeom>
            <a:noFill/>
            <a:ln w="38100" cap="rnd">
              <a:solidFill>
                <a:srgbClr val="FF0000"/>
              </a:solidFill>
              <a:prstDash val="solid"/>
              <a:miter/>
              <a:headEnd w="med" len="med" type="none"/>
              <a:tailEnd w="med" len="med" type="none"/>
            </a:ln>
          </p:spPr>
        </p:cxnSp>
        <p:sp>
          <p:nvSpPr>
            <p:cNvPr id="9923" name="Shape 9923"/>
            <p:cNvSpPr/>
            <p:nvPr/>
          </p:nvSpPr>
          <p:spPr>
            <a:xfrm>
              <a:off y="3208336" x="1985961"/>
              <a:ext cy="423861" cx="384175"/>
            </a:xfrm>
            <a:custGeom>
              <a:pathLst>
                <a:path w="242" extrusionOk="0" h="267">
                  <a:moveTo>
                    <a:pt y="267" x="242"/>
                  </a:moveTo>
                  <a:lnTo>
                    <a:pt y="134" x="0"/>
                  </a:lnTo>
                  <a:lnTo>
                    <a:pt y="0" x="242"/>
                  </a:lnTo>
                  <a:lnTo>
                    <a:pt y="267" x="242"/>
                  </a:lnTo>
                  <a:lnTo>
                    <a:pt y="134" x="0"/>
                  </a:lnTo>
                  <a:lnTo>
                    <a:pt y="267" x="24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sp>
        <p:nvSpPr>
          <p:cNvPr id="9924" name="Shape 9924"/>
          <p:cNvSpPr/>
          <p:nvPr/>
        </p:nvSpPr>
        <p:spPr>
          <a:xfrm>
            <a:off y="2071686" x="4222750"/>
            <a:ext cy="287337" cx="2501900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None/>
            </a:pPr>
            <a:r>
              <a:rPr strike="noStrike" u="none" b="1" cap="none" baseline="0" sz="13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200 m-225 m  minus -2 points</a:t>
            </a:r>
          </a:p>
        </p:txBody>
      </p:sp>
      <p:cxnSp>
        <p:nvCxnSpPr>
          <p:cNvPr id="9925" name="Shape 9925"/>
          <p:cNvCxnSpPr/>
          <p:nvPr/>
        </p:nvCxnSpPr>
        <p:spPr>
          <a:xfrm>
            <a:off y="1330325" x="0"/>
            <a:ext cy="0" cx="9144000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9926" name="Shape 9926"/>
          <p:cNvSpPr/>
          <p:nvPr/>
        </p:nvSpPr>
        <p:spPr>
          <a:xfrm>
            <a:off y="1516062" x="4222750"/>
            <a:ext cy="288925" cx="2676525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None/>
            </a:pPr>
            <a:r>
              <a:rPr strike="noStrike" u="none" b="1" cap="none" baseline="0" sz="13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225 m-250 m  minus -3 points</a:t>
            </a:r>
          </a:p>
        </p:txBody>
      </p:sp>
      <p:grpSp>
        <p:nvGrpSpPr>
          <p:cNvPr id="9927" name="Shape 9927"/>
          <p:cNvGrpSpPr/>
          <p:nvPr/>
        </p:nvGrpSpPr>
        <p:grpSpPr>
          <a:xfrm rot="269" flipH="1">
            <a:off y="-481" x="-1014411"/>
            <a:ext cy="281468" cx="881062"/>
            <a:chOff y="415147" x="4476750"/>
            <a:chExt cy="2309002" cx="666750"/>
          </a:xfrm>
        </p:grpSpPr>
        <p:cxnSp>
          <p:nvCxnSpPr>
            <p:cNvPr id="9928" name="Shape 9928"/>
            <p:cNvCxnSpPr/>
            <p:nvPr/>
          </p:nvCxnSpPr>
          <p:spPr>
            <a:xfrm>
              <a:off y="2571750" x="4476750"/>
              <a:ext cy="0" cx="323850"/>
            </a:xfrm>
            <a:prstGeom prst="straightConnector1">
              <a:avLst/>
            </a:prstGeom>
            <a:noFill/>
            <a:ln w="9525" cap="rnd">
              <a:solidFill>
                <a:schemeClr val="dk1"/>
              </a:solidFill>
              <a:prstDash val="solid"/>
              <a:miter/>
              <a:headEnd w="med" len="med" type="none"/>
              <a:tailEnd w="med" len="med" type="none"/>
            </a:ln>
          </p:spPr>
        </p:cxnSp>
        <p:grpSp>
          <p:nvGrpSpPr>
            <p:cNvPr id="9929" name="Shape 9929"/>
            <p:cNvGrpSpPr/>
            <p:nvPr/>
          </p:nvGrpSpPr>
          <p:grpSpPr>
            <a:xfrm>
              <a:off y="415147" x="4651216"/>
              <a:ext cy="2309002" cx="492283"/>
              <a:chOff y="415147" x="4651216"/>
              <a:chExt cy="2309002" cx="492283"/>
            </a:xfrm>
          </p:grpSpPr>
          <p:grpSp>
            <p:nvGrpSpPr>
              <p:cNvPr id="9930" name="Shape 9930"/>
              <p:cNvGrpSpPr/>
              <p:nvPr/>
            </p:nvGrpSpPr>
            <p:grpSpPr>
              <a:xfrm>
                <a:off y="415147" x="4651216"/>
                <a:ext cy="2179606" cx="432116"/>
                <a:chOff y="1158097" x="4784566"/>
                <a:chExt cy="2179606" cx="432116"/>
              </a:xfrm>
            </p:grpSpPr>
            <p:grpSp>
              <p:nvGrpSpPr>
                <p:cNvPr id="9931" name="Shape 9931"/>
                <p:cNvGrpSpPr/>
                <p:nvPr/>
              </p:nvGrpSpPr>
              <p:grpSpPr>
                <a:xfrm>
                  <a:off y="1158097" x="4784566"/>
                  <a:ext cy="2179606" cx="432116"/>
                  <a:chOff y="1593126" x="4998406"/>
                  <a:chExt cy="3900347" cx="829937"/>
                </a:xfrm>
              </p:grpSpPr>
              <p:grpSp>
                <p:nvGrpSpPr>
                  <p:cNvPr id="9932" name="Shape 9932"/>
                  <p:cNvGrpSpPr/>
                  <p:nvPr/>
                </p:nvGrpSpPr>
                <p:grpSpPr>
                  <a:xfrm>
                    <a:off y="1593126" x="4998406"/>
                    <a:ext cy="3900347" cx="829937"/>
                    <a:chOff y="1364526" x="3547552"/>
                    <a:chExt cy="3900347" cx="912244"/>
                  </a:xfrm>
                </p:grpSpPr>
                <p:sp>
                  <p:nvSpPr>
                    <p:cNvPr id="9933" name="Shape 9933"/>
                    <p:cNvSpPr/>
                    <p:nvPr/>
                  </p:nvSpPr>
                  <p:spPr>
                    <a:xfrm rot="5340000">
                      <a:off y="2892425" x="2060574"/>
                      <a:ext cy="844549" cx="3886200"/>
                    </a:xfrm>
                    <a:custGeom>
                      <a:pathLst>
                        <a:path w="1153" extrusionOk="0" h="204">
                          <a:moveTo>
                            <a:pt y="69" x="904"/>
                          </a:moveTo>
                          <a:lnTo>
                            <a:pt y="72" x="944"/>
                          </a:lnTo>
                          <a:lnTo>
                            <a:pt y="74" x="985"/>
                          </a:lnTo>
                          <a:lnTo>
                            <a:pt y="79" x="1025"/>
                          </a:lnTo>
                          <a:lnTo>
                            <a:pt y="83" x="1061"/>
                          </a:lnTo>
                          <a:lnTo>
                            <a:pt y="86" x="1093"/>
                          </a:lnTo>
                          <a:lnTo>
                            <a:pt y="90" x="1122"/>
                          </a:lnTo>
                          <a:lnTo>
                            <a:pt y="94" x="1140"/>
                          </a:lnTo>
                          <a:lnTo>
                            <a:pt y="97" x="1152"/>
                          </a:lnTo>
                          <a:lnTo>
                            <a:pt y="97" x="1153"/>
                          </a:lnTo>
                          <a:lnTo>
                            <a:pt y="99" x="1153"/>
                          </a:lnTo>
                          <a:lnTo>
                            <a:pt y="99" x="1153"/>
                          </a:lnTo>
                          <a:lnTo>
                            <a:pt y="100" x="1153"/>
                          </a:lnTo>
                          <a:lnTo>
                            <a:pt y="134" x="1153"/>
                          </a:lnTo>
                          <a:lnTo>
                            <a:pt y="136" x="1152"/>
                          </a:lnTo>
                          <a:lnTo>
                            <a:pt y="138" x="1152"/>
                          </a:lnTo>
                          <a:lnTo>
                            <a:pt y="140" x="1149"/>
                          </a:lnTo>
                          <a:lnTo>
                            <a:pt y="140" x="1147"/>
                          </a:lnTo>
                          <a:lnTo>
                            <a:pt y="141" x="1146"/>
                          </a:lnTo>
                          <a:lnTo>
                            <a:pt y="143" x="1146"/>
                          </a:lnTo>
                          <a:lnTo>
                            <a:pt y="151" x="1146"/>
                          </a:lnTo>
                          <a:lnTo>
                            <a:pt y="163" x="1142"/>
                          </a:lnTo>
                          <a:lnTo>
                            <a:pt y="175" x="1137"/>
                          </a:lnTo>
                          <a:lnTo>
                            <a:pt y="185" x="1132"/>
                          </a:lnTo>
                          <a:lnTo>
                            <a:pt y="191" x="1127"/>
                          </a:lnTo>
                          <a:lnTo>
                            <a:pt y="195" x="1123"/>
                          </a:lnTo>
                          <a:lnTo>
                            <a:pt y="198" x="1117"/>
                          </a:lnTo>
                          <a:lnTo>
                            <a:pt y="198" x="1112"/>
                          </a:lnTo>
                          <a:lnTo>
                            <a:pt y="201" x="1061"/>
                          </a:lnTo>
                          <a:lnTo>
                            <a:pt y="203" x="1016"/>
                          </a:lnTo>
                          <a:lnTo>
                            <a:pt y="204" x="975"/>
                          </a:lnTo>
                          <a:lnTo>
                            <a:pt y="204" x="931"/>
                          </a:lnTo>
                          <a:lnTo>
                            <a:pt y="203" x="879"/>
                          </a:lnTo>
                          <a:lnTo>
                            <a:pt y="200" x="812"/>
                          </a:lnTo>
                          <a:lnTo>
                            <a:pt y="194" x="726"/>
                          </a:lnTo>
                          <a:lnTo>
                            <a:pt y="188" x="616"/>
                          </a:lnTo>
                          <a:lnTo>
                            <a:pt y="173" x="205"/>
                          </a:lnTo>
                          <a:lnTo>
                            <a:pt y="174" x="179"/>
                          </a:lnTo>
                          <a:lnTo>
                            <a:pt y="177" x="156"/>
                          </a:lnTo>
                          <a:lnTo>
                            <a:pt y="180" x="133"/>
                          </a:lnTo>
                          <a:lnTo>
                            <a:pt y="181" x="115"/>
                          </a:lnTo>
                          <a:lnTo>
                            <a:pt y="181" x="15"/>
                          </a:lnTo>
                          <a:lnTo>
                            <a:pt y="180" x="13"/>
                          </a:lnTo>
                          <a:lnTo>
                            <a:pt y="180" x="8"/>
                          </a:lnTo>
                          <a:lnTo>
                            <a:pt y="178" x="6"/>
                          </a:lnTo>
                          <a:lnTo>
                            <a:pt y="175" x="4"/>
                          </a:lnTo>
                          <a:lnTo>
                            <a:pt y="170" x="1"/>
                          </a:lnTo>
                          <a:lnTo>
                            <a:pt y="163" x="0"/>
                          </a:lnTo>
                          <a:lnTo>
                            <a:pt y="12" x="13"/>
                          </a:lnTo>
                          <a:lnTo>
                            <a:pt y="8" x="14"/>
                          </a:lnTo>
                          <a:lnTo>
                            <a:pt y="3" x="15"/>
                          </a:lnTo>
                          <a:lnTo>
                            <a:pt y="2" x="18"/>
                          </a:lnTo>
                          <a:lnTo>
                            <a:pt y="0" x="23"/>
                          </a:lnTo>
                          <a:lnTo>
                            <a:pt y="2" x="77"/>
                          </a:lnTo>
                          <a:lnTo>
                            <a:pt y="3" x="89"/>
                          </a:lnTo>
                          <a:lnTo>
                            <a:pt y="8" x="101"/>
                          </a:lnTo>
                          <a:lnTo>
                            <a:pt y="12" x="112"/>
                          </a:lnTo>
                          <a:lnTo>
                            <a:pt y="19" x="124"/>
                          </a:lnTo>
                          <a:lnTo>
                            <a:pt y="72" x="210"/>
                          </a:lnTo>
                          <a:lnTo>
                            <a:pt y="76" x="217"/>
                          </a:lnTo>
                          <a:lnTo>
                            <a:pt y="79" x="224"/>
                          </a:lnTo>
                          <a:lnTo>
                            <a:pt y="80" x="232"/>
                          </a:lnTo>
                          <a:lnTo>
                            <a:pt y="83" x="239"/>
                          </a:lnTo>
                          <a:lnTo>
                            <a:pt y="84" x="256"/>
                          </a:lnTo>
                          <a:lnTo>
                            <a:pt y="83" x="273"/>
                          </a:lnTo>
                          <a:lnTo>
                            <a:pt y="56" x="657"/>
                          </a:lnTo>
                          <a:lnTo>
                            <a:pt y="62" x="660"/>
                          </a:lnTo>
                          <a:lnTo>
                            <a:pt y="83" x="682"/>
                          </a:lnTo>
                          <a:lnTo>
                            <a:pt y="97" x="803"/>
                          </a:lnTo>
                          <a:lnTo>
                            <a:pt y="97" x="817"/>
                          </a:lnTo>
                          <a:lnTo>
                            <a:pt y="97" x="832"/>
                          </a:lnTo>
                          <a:lnTo>
                            <a:pt y="96" x="846"/>
                          </a:lnTo>
                          <a:lnTo>
                            <a:pt y="93" x="860"/>
                          </a:lnTo>
                          <a:lnTo>
                            <a:pt y="89" x="873"/>
                          </a:lnTo>
                          <a:lnTo>
                            <a:pt y="83" x="884"/>
                          </a:lnTo>
                          <a:lnTo>
                            <a:pt y="77" x="896"/>
                          </a:lnTo>
                          <a:lnTo>
                            <a:pt y="69" x="904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 cap="rnd">
                      <a:solidFill>
                        <a:schemeClr val="dk1"/>
                      </a:solidFill>
                      <a:prstDash val="solid"/>
                      <a:miter/>
                      <a:headEnd w="med" len="med" type="none"/>
                      <a:tailEnd w="med" len="med" type="none"/>
                    </a:ln>
                  </p:spPr>
                  <p:txBody>
                    <a:bodyPr bIns="45700" rIns="91425" lIns="91425" tIns="45700" anchor="t" anchorCtr="0">
                      <a:noAutofit/>
                    </a:bodyPr>
                    <a:lstStyle/>
                    <a:p/>
                  </p:txBody>
                </p:sp>
                <p:sp>
                  <p:nvSpPr>
                    <p:cNvPr id="9934" name="Shape 9934"/>
                    <p:cNvSpPr/>
                    <p:nvPr/>
                  </p:nvSpPr>
                  <p:spPr>
                    <a:xfrm rot="5339999">
                      <a:off y="3851275" x="3702049"/>
                      <a:ext cy="274637" cx="855661"/>
                    </a:xfrm>
                    <a:custGeom>
                      <a:pathLst>
                        <a:path w="247" extrusionOk="0" h="69">
                          <a:moveTo>
                            <a:pt y="19" x="0"/>
                          </a:moveTo>
                          <a:lnTo>
                            <a:pt y="50" x="15"/>
                          </a:lnTo>
                          <a:lnTo>
                            <a:pt y="55" x="54"/>
                          </a:lnTo>
                          <a:lnTo>
                            <a:pt y="69" x="148"/>
                          </a:lnTo>
                          <a:lnTo>
                            <a:pt y="56" x="241"/>
                          </a:lnTo>
                          <a:lnTo>
                            <a:pt y="32" x="247"/>
                          </a:lnTo>
                          <a:lnTo>
                            <a:pt y="25" x="227"/>
                          </a:lnTo>
                          <a:lnTo>
                            <a:pt y="18" x="206"/>
                          </a:lnTo>
                          <a:lnTo>
                            <a:pt y="12" x="185"/>
                          </a:lnTo>
                          <a:lnTo>
                            <a:pt y="6" x="165"/>
                          </a:lnTo>
                          <a:lnTo>
                            <a:pt y="2" x="148"/>
                          </a:lnTo>
                          <a:lnTo>
                            <a:pt y="0" x="131"/>
                          </a:lnTo>
                          <a:lnTo>
                            <a:pt y="2" x="111"/>
                          </a:lnTo>
                          <a:lnTo>
                            <a:pt y="5" x="89"/>
                          </a:lnTo>
                          <a:lnTo>
                            <a:pt y="19" x="0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 cap="rnd">
                      <a:solidFill>
                        <a:schemeClr val="dk1"/>
                      </a:solidFill>
                      <a:prstDash val="solid"/>
                      <a:miter/>
                      <a:headEnd w="med" len="med" type="none"/>
                      <a:tailEnd w="med" len="med" type="none"/>
                    </a:ln>
                  </p:spPr>
                  <p:txBody>
                    <a:bodyPr bIns="45700" rIns="91425" lIns="91425" tIns="45700" anchor="t" anchorCtr="0">
                      <a:noAutofit/>
                    </a:bodyPr>
                    <a:lstStyle/>
                    <a:p/>
                  </p:txBody>
                </p:sp>
              </p:grpSp>
              <p:sp>
                <p:nvSpPr>
                  <p:cNvPr id="9935" name="Shape 9935"/>
                  <p:cNvSpPr/>
                  <p:nvPr/>
                </p:nvSpPr>
                <p:spPr>
                  <a:xfrm rot="5340000">
                    <a:off y="4075111" x="4686300"/>
                    <a:ext cy="152400" cx="1143000"/>
                  </a:xfrm>
                  <a:custGeom>
                    <a:pathLst>
                      <a:path w="293" extrusionOk="0" h="33">
                        <a:moveTo>
                          <a:pt y="17" x="0"/>
                        </a:moveTo>
                        <a:lnTo>
                          <a:pt y="16" x="0"/>
                        </a:lnTo>
                        <a:lnTo>
                          <a:pt y="4" x="105"/>
                        </a:lnTo>
                        <a:lnTo>
                          <a:pt y="2" x="135"/>
                        </a:lnTo>
                        <a:lnTo>
                          <a:pt y="2" x="159"/>
                        </a:lnTo>
                        <a:lnTo>
                          <a:pt y="0" x="179"/>
                        </a:lnTo>
                        <a:lnTo>
                          <a:pt y="0" x="195"/>
                        </a:lnTo>
                        <a:lnTo>
                          <a:pt y="2" x="219"/>
                        </a:lnTo>
                        <a:lnTo>
                          <a:pt y="3" x="239"/>
                        </a:lnTo>
                        <a:lnTo>
                          <a:pt y="4" x="256"/>
                        </a:lnTo>
                        <a:lnTo>
                          <a:pt y="7" x="269"/>
                        </a:lnTo>
                        <a:lnTo>
                          <a:pt y="9" x="279"/>
                        </a:lnTo>
                        <a:lnTo>
                          <a:pt y="12" x="287"/>
                        </a:lnTo>
                        <a:lnTo>
                          <a:pt y="14" x="291"/>
                        </a:lnTo>
                        <a:lnTo>
                          <a:pt y="17" x="293"/>
                        </a:lnTo>
                        <a:lnTo>
                          <a:pt y="19" x="291"/>
                        </a:lnTo>
                        <a:lnTo>
                          <a:pt y="22" x="287"/>
                        </a:lnTo>
                        <a:lnTo>
                          <a:pt y="24" x="279"/>
                        </a:lnTo>
                        <a:lnTo>
                          <a:pt y="27" x="269"/>
                        </a:lnTo>
                        <a:lnTo>
                          <a:pt y="29" x="256"/>
                        </a:lnTo>
                        <a:lnTo>
                          <a:pt y="30" x="239"/>
                        </a:lnTo>
                        <a:lnTo>
                          <a:pt y="32" x="219"/>
                        </a:lnTo>
                        <a:lnTo>
                          <a:pt y="33" x="195"/>
                        </a:lnTo>
                        <a:lnTo>
                          <a:pt y="33" x="180"/>
                        </a:lnTo>
                        <a:lnTo>
                          <a:pt y="33" x="159"/>
                        </a:lnTo>
                        <a:lnTo>
                          <a:pt y="32" x="135"/>
                        </a:lnTo>
                        <a:lnTo>
                          <a:pt y="29" x="105"/>
                        </a:lnTo>
                        <a:lnTo>
                          <a:pt y="17" x="0"/>
                        </a:lnTo>
                        <a:lnTo>
                          <a:pt y="17" x="0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9525" cap="rnd">
                    <a:solidFill>
                      <a:schemeClr val="dk1"/>
                    </a:solidFill>
                    <a:prstDash val="solid"/>
                    <a:miter/>
                    <a:headEnd w="med" len="med" type="none"/>
                    <a:tailEnd w="med" len="med" type="none"/>
                  </a:ln>
                </p:spPr>
                <p:txBody>
                  <a:bodyPr bIns="45700" rIns="91425" lIns="91425" tIns="45700" anchor="t" anchorCtr="0">
                    <a:noAutofit/>
                  </a:bodyPr>
                  <a:lstStyle/>
                  <a:p/>
                </p:txBody>
              </p:sp>
              <p:sp>
                <p:nvSpPr>
                  <p:cNvPr id="9936" name="Shape 9936"/>
                  <p:cNvSpPr/>
                  <p:nvPr/>
                </p:nvSpPr>
                <p:spPr>
                  <a:xfrm rot="5400000" flipH="1">
                    <a:off y="2017712" x="5027611"/>
                    <a:ext cy="74612" cx="458787"/>
                  </a:xfrm>
                  <a:custGeom>
                    <a:pathLst>
                      <a:path w="293" extrusionOk="0" h="33">
                        <a:moveTo>
                          <a:pt y="17" x="0"/>
                        </a:moveTo>
                        <a:lnTo>
                          <a:pt y="16" x="0"/>
                        </a:lnTo>
                        <a:lnTo>
                          <a:pt y="4" x="105"/>
                        </a:lnTo>
                        <a:lnTo>
                          <a:pt y="2" x="135"/>
                        </a:lnTo>
                        <a:lnTo>
                          <a:pt y="2" x="159"/>
                        </a:lnTo>
                        <a:lnTo>
                          <a:pt y="0" x="179"/>
                        </a:lnTo>
                        <a:lnTo>
                          <a:pt y="0" x="195"/>
                        </a:lnTo>
                        <a:lnTo>
                          <a:pt y="2" x="219"/>
                        </a:lnTo>
                        <a:lnTo>
                          <a:pt y="3" x="239"/>
                        </a:lnTo>
                        <a:lnTo>
                          <a:pt y="4" x="256"/>
                        </a:lnTo>
                        <a:lnTo>
                          <a:pt y="7" x="269"/>
                        </a:lnTo>
                        <a:lnTo>
                          <a:pt y="9" x="279"/>
                        </a:lnTo>
                        <a:lnTo>
                          <a:pt y="12" x="287"/>
                        </a:lnTo>
                        <a:lnTo>
                          <a:pt y="14" x="291"/>
                        </a:lnTo>
                        <a:lnTo>
                          <a:pt y="17" x="293"/>
                        </a:lnTo>
                        <a:lnTo>
                          <a:pt y="19" x="291"/>
                        </a:lnTo>
                        <a:lnTo>
                          <a:pt y="22" x="287"/>
                        </a:lnTo>
                        <a:lnTo>
                          <a:pt y="24" x="279"/>
                        </a:lnTo>
                        <a:lnTo>
                          <a:pt y="27" x="269"/>
                        </a:lnTo>
                        <a:lnTo>
                          <a:pt y="29" x="256"/>
                        </a:lnTo>
                        <a:lnTo>
                          <a:pt y="30" x="239"/>
                        </a:lnTo>
                        <a:lnTo>
                          <a:pt y="32" x="219"/>
                        </a:lnTo>
                        <a:lnTo>
                          <a:pt y="33" x="195"/>
                        </a:lnTo>
                        <a:lnTo>
                          <a:pt y="33" x="180"/>
                        </a:lnTo>
                        <a:lnTo>
                          <a:pt y="33" x="159"/>
                        </a:lnTo>
                        <a:lnTo>
                          <a:pt y="32" x="135"/>
                        </a:lnTo>
                        <a:lnTo>
                          <a:pt y="29" x="105"/>
                        </a:lnTo>
                        <a:lnTo>
                          <a:pt y="17" x="0"/>
                        </a:lnTo>
                        <a:lnTo>
                          <a:pt y="17" x="0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9525" cap="rnd">
                    <a:solidFill>
                      <a:schemeClr val="dk1"/>
                    </a:solidFill>
                    <a:prstDash val="solid"/>
                    <a:miter/>
                    <a:headEnd w="med" len="med" type="none"/>
                    <a:tailEnd w="med" len="med" type="none"/>
                  </a:ln>
                </p:spPr>
                <p:txBody>
                  <a:bodyPr bIns="45700" rIns="91425" lIns="91425" tIns="45700" anchor="t" anchorCtr="0">
                    <a:noAutofit/>
                  </a:bodyPr>
                  <a:lstStyle/>
                  <a:p/>
                </p:txBody>
              </p:sp>
            </p:grpSp>
            <p:cxnSp>
              <p:nvCxnSpPr>
                <p:cNvPr id="9937" name="Shape 9937"/>
                <p:cNvCxnSpPr/>
                <p:nvPr/>
              </p:nvCxnSpPr>
              <p:spPr>
                <a:xfrm>
                  <a:off y="1304925" x="4867275"/>
                  <a:ext cy="0" cx="333374"/>
                </a:xfrm>
                <a:prstGeom prst="straightConnector1">
                  <a:avLst/>
                </a:prstGeom>
                <a:noFill/>
                <a:ln w="9525" cap="rnd">
                  <a:solidFill>
                    <a:schemeClr val="dk1"/>
                  </a:solidFill>
                  <a:prstDash val="solid"/>
                  <a:miter/>
                  <a:headEnd w="med" len="med" type="none"/>
                  <a:tailEnd w="med" len="med" type="none"/>
                </a:ln>
              </p:spPr>
            </p:cxnSp>
          </p:grpSp>
          <p:sp>
            <p:nvSpPr>
              <p:cNvPr id="9938" name="Shape 9938"/>
              <p:cNvSpPr/>
              <p:nvPr/>
            </p:nvSpPr>
            <p:spPr>
              <a:xfrm rot="10800000" flipH="1">
                <a:off y="2571750" x="4743450"/>
                <a:ext cy="152399" cx="114300"/>
              </a:xfrm>
              <a:prstGeom prst="triangle">
                <a:avLst>
                  <a:gd fmla="val 50000" name="adj"/>
                </a:avLst>
              </a:prstGeom>
              <a:solidFill>
                <a:schemeClr val="lt2"/>
              </a:solidFill>
              <a:ln w="9525" cap="rnd">
                <a:solidFill>
                  <a:schemeClr val="dk1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ctr" anchorCtr="0">
                <a:noAutofit/>
              </a:bodyPr>
              <a:lstStyle/>
              <a:p/>
            </p:txBody>
          </p:sp>
          <p:cxnSp>
            <p:nvCxnSpPr>
              <p:cNvPr id="9939" name="Shape 9939"/>
              <p:cNvCxnSpPr/>
              <p:nvPr/>
            </p:nvCxnSpPr>
            <p:spPr>
              <a:xfrm>
                <a:off y="2571750" x="4819650"/>
                <a:ext cy="0" cx="323850"/>
              </a:xfrm>
              <a:prstGeom prst="straightConnector1">
                <a:avLst/>
              </a:prstGeom>
              <a:noFill/>
              <a:ln w="9525" cap="rnd">
                <a:solidFill>
                  <a:schemeClr val="dk1"/>
                </a:solidFill>
                <a:prstDash val="solid"/>
                <a:miter/>
                <a:headEnd w="med" len="med" type="none"/>
                <a:tailEnd w="med" len="med" type="none"/>
              </a:ln>
            </p:spPr>
          </p:cxnSp>
        </p:grpSp>
      </p:grpSp>
      <p:sp>
        <p:nvSpPr>
          <p:cNvPr id="9940" name="Shape 9940"/>
          <p:cNvSpPr/>
          <p:nvPr/>
        </p:nvSpPr>
        <p:spPr>
          <a:xfrm>
            <a:off y="338137" x="2155825"/>
            <a:ext cy="547687" cx="634365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LONGITUDINAL POSITIONING</a:t>
            </a:r>
          </a:p>
        </p:txBody>
      </p:sp>
    </p:spTree>
  </p:cSld>
  <p:clrMapOvr>
    <a:masterClrMapping/>
  </p:clrMapOvr>
  <p:transition spd="slow">
    <p:cut/>
  </p:transition>
</p:sld>
</file>

<file path=ppt/slides/slide7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9946" name="Shape 9946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pSp>
        <p:nvGrpSpPr>
          <p:cNvPr id="9947" name="Shape 9947"/>
          <p:cNvGrpSpPr/>
          <p:nvPr/>
        </p:nvGrpSpPr>
        <p:grpSpPr>
          <a:xfrm>
            <a:off y="166782" x="3417436"/>
            <a:ext cy="6154545" cx="4615762"/>
            <a:chOff y="240474" x="3898082"/>
            <a:chExt cy="7596250" cx="6043660"/>
          </a:xfrm>
        </p:grpSpPr>
        <p:grpSp>
          <p:nvGrpSpPr>
            <p:cNvPr id="9948" name="Shape 9948"/>
            <p:cNvGrpSpPr/>
            <p:nvPr/>
          </p:nvGrpSpPr>
          <p:grpSpPr>
            <a:xfrm>
              <a:off y="240474" x="3898082"/>
              <a:ext cy="7596250" cx="6043660"/>
              <a:chOff y="4675" x="5875"/>
              <a:chExt cy="2990650" cx="2988250"/>
            </a:xfrm>
          </p:grpSpPr>
          <p:sp>
            <p:nvSpPr>
              <p:cNvPr id="9949" name="Shape 9949"/>
              <p:cNvSpPr/>
              <p:nvPr/>
            </p:nvSpPr>
            <p:spPr>
              <a:xfrm>
                <a:off y="4675" x="2706100"/>
                <a:ext cy="25300" cx="27075"/>
              </a:xfrm>
              <a:custGeom>
                <a:pathLst>
                  <a:path w="1083" extrusionOk="0" h="1012">
                    <a:moveTo>
                      <a:pt y="0" x="565"/>
                    </a:moveTo>
                    <a:lnTo>
                      <a:pt y="787" x="1"/>
                    </a:lnTo>
                    <a:lnTo>
                      <a:pt y="1012" x="471"/>
                    </a:lnTo>
                    <a:lnTo>
                      <a:pt y="225" x="1082"/>
                    </a:lnTo>
                    <a:lnTo>
                      <a:pt y="0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50" name="Shape 9950"/>
              <p:cNvSpPr/>
              <p:nvPr/>
            </p:nvSpPr>
            <p:spPr>
              <a:xfrm>
                <a:off y="53350" x="2669650"/>
                <a:ext cy="26250" cx="27075"/>
              </a:xfrm>
              <a:custGeom>
                <a:pathLst>
                  <a:path w="1083" extrusionOk="0" h="1050">
                    <a:moveTo>
                      <a:pt y="1" x="565"/>
                    </a:moveTo>
                    <a:lnTo>
                      <a:pt y="825" x="1"/>
                    </a:lnTo>
                    <a:lnTo>
                      <a:pt y="1050" x="471"/>
                    </a:lnTo>
                    <a:lnTo>
                      <a:pt y="226" x="1082"/>
                    </a:lnTo>
                    <a:lnTo>
                      <a:pt y="1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51" name="Shape 9951"/>
              <p:cNvSpPr/>
              <p:nvPr/>
            </p:nvSpPr>
            <p:spPr>
              <a:xfrm>
                <a:off y="102975" x="2633225"/>
                <a:ext cy="26250" cx="27050"/>
              </a:xfrm>
              <a:custGeom>
                <a:pathLst>
                  <a:path w="1082" extrusionOk="0" h="1050">
                    <a:moveTo>
                      <a:pt y="1" x="564"/>
                    </a:moveTo>
                    <a:lnTo>
                      <a:pt y="787" x="0"/>
                    </a:lnTo>
                    <a:lnTo>
                      <a:pt y="1050" x="517"/>
                    </a:lnTo>
                    <a:lnTo>
                      <a:pt y="226" x="1082"/>
                    </a:lnTo>
                    <a:lnTo>
                      <a:pt y="1" x="56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52" name="Shape 9952"/>
              <p:cNvSpPr/>
              <p:nvPr/>
            </p:nvSpPr>
            <p:spPr>
              <a:xfrm>
                <a:off y="152600" x="2596775"/>
                <a:ext cy="25325" cx="27050"/>
              </a:xfrm>
              <a:custGeom>
                <a:pathLst>
                  <a:path w="1082" extrusionOk="0" h="1013">
                    <a:moveTo>
                      <a:pt y="1" x="612"/>
                    </a:moveTo>
                    <a:lnTo>
                      <a:pt y="787" x="0"/>
                    </a:lnTo>
                    <a:lnTo>
                      <a:pt y="1012" x="518"/>
                    </a:lnTo>
                    <a:lnTo>
                      <a:pt y="226" x="1082"/>
                    </a:lnTo>
                    <a:lnTo>
                      <a:pt y="1" x="61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53" name="Shape 9953"/>
              <p:cNvSpPr/>
              <p:nvPr/>
            </p:nvSpPr>
            <p:spPr>
              <a:xfrm>
                <a:off y="202225" x="2561500"/>
                <a:ext cy="25325" cx="27075"/>
              </a:xfrm>
              <a:custGeom>
                <a:pathLst>
                  <a:path w="1083" extrusionOk="0" h="1013">
                    <a:moveTo>
                      <a:pt y="1" x="565"/>
                    </a:moveTo>
                    <a:lnTo>
                      <a:pt y="787" x="1"/>
                    </a:lnTo>
                    <a:lnTo>
                      <a:pt y="1012" x="471"/>
                    </a:lnTo>
                    <a:lnTo>
                      <a:pt y="226" x="1082"/>
                    </a:lnTo>
                    <a:lnTo>
                      <a:pt y="1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54" name="Shape 9954"/>
              <p:cNvSpPr/>
              <p:nvPr/>
            </p:nvSpPr>
            <p:spPr>
              <a:xfrm>
                <a:off y="251850" x="2525075"/>
                <a:ext cy="25325" cx="27050"/>
              </a:xfrm>
              <a:custGeom>
                <a:pathLst>
                  <a:path w="1082" extrusionOk="0" h="1013">
                    <a:moveTo>
                      <a:pt y="1" x="564"/>
                    </a:moveTo>
                    <a:lnTo>
                      <a:pt y="787" x="0"/>
                    </a:lnTo>
                    <a:lnTo>
                      <a:pt y="1012" x="517"/>
                    </a:lnTo>
                    <a:lnTo>
                      <a:pt y="226" x="1082"/>
                    </a:lnTo>
                    <a:lnTo>
                      <a:pt y="1" x="56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55" name="Shape 9955"/>
              <p:cNvSpPr/>
              <p:nvPr/>
            </p:nvSpPr>
            <p:spPr>
              <a:xfrm>
                <a:off y="301475" x="2488625"/>
                <a:ext cy="25325" cx="27050"/>
              </a:xfrm>
              <a:custGeom>
                <a:pathLst>
                  <a:path w="1082" extrusionOk="0" h="1013">
                    <a:moveTo>
                      <a:pt y="1" x="612"/>
                    </a:moveTo>
                    <a:lnTo>
                      <a:pt y="787" x="0"/>
                    </a:lnTo>
                    <a:lnTo>
                      <a:pt y="1012" x="518"/>
                    </a:lnTo>
                    <a:lnTo>
                      <a:pt y="226" x="1082"/>
                    </a:lnTo>
                    <a:lnTo>
                      <a:pt y="1" x="61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56" name="Shape 9956"/>
              <p:cNvSpPr/>
              <p:nvPr/>
            </p:nvSpPr>
            <p:spPr>
              <a:xfrm>
                <a:off y="351100" x="2453350"/>
                <a:ext cy="25325" cx="25900"/>
              </a:xfrm>
              <a:custGeom>
                <a:pathLst>
                  <a:path w="1036" extrusionOk="0" h="1013">
                    <a:moveTo>
                      <a:pt y="1" x="565"/>
                    </a:moveTo>
                    <a:lnTo>
                      <a:pt y="787" x="1"/>
                    </a:lnTo>
                    <a:lnTo>
                      <a:pt y="1012" x="471"/>
                    </a:lnTo>
                    <a:lnTo>
                      <a:pt y="226" x="1035"/>
                    </a:lnTo>
                    <a:lnTo>
                      <a:pt y="1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57" name="Shape 9957"/>
              <p:cNvSpPr/>
              <p:nvPr/>
            </p:nvSpPr>
            <p:spPr>
              <a:xfrm>
                <a:off y="400725" x="2416925"/>
                <a:ext cy="25325" cx="27050"/>
              </a:xfrm>
              <a:custGeom>
                <a:pathLst>
                  <a:path w="1082" extrusionOk="0" h="1013">
                    <a:moveTo>
                      <a:pt y="1" x="564"/>
                    </a:moveTo>
                    <a:lnTo>
                      <a:pt y="787" x="0"/>
                    </a:lnTo>
                    <a:lnTo>
                      <a:pt y="1012" x="470"/>
                    </a:lnTo>
                    <a:lnTo>
                      <a:pt y="226" x="1082"/>
                    </a:lnTo>
                    <a:lnTo>
                      <a:pt y="1" x="56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58" name="Shape 9958"/>
              <p:cNvSpPr/>
              <p:nvPr/>
            </p:nvSpPr>
            <p:spPr>
              <a:xfrm>
                <a:off y="449425" x="2380475"/>
                <a:ext cy="26250" cx="27050"/>
              </a:xfrm>
              <a:custGeom>
                <a:pathLst>
                  <a:path w="1082" extrusionOk="0" h="1050">
                    <a:moveTo>
                      <a:pt y="1" x="565"/>
                    </a:moveTo>
                    <a:lnTo>
                      <a:pt y="824" x="0"/>
                    </a:lnTo>
                    <a:lnTo>
                      <a:pt y="1049" x="518"/>
                    </a:lnTo>
                    <a:lnTo>
                      <a:pt y="263" x="1082"/>
                    </a:lnTo>
                    <a:lnTo>
                      <a:pt y="1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59" name="Shape 9959"/>
              <p:cNvSpPr/>
              <p:nvPr/>
            </p:nvSpPr>
            <p:spPr>
              <a:xfrm>
                <a:off y="499050" x="2344025"/>
                <a:ext cy="26250" cx="27075"/>
              </a:xfrm>
              <a:custGeom>
                <a:pathLst>
                  <a:path w="1083" extrusionOk="0" h="1050">
                    <a:moveTo>
                      <a:pt y="1" x="612"/>
                    </a:moveTo>
                    <a:lnTo>
                      <a:pt y="787" x="1"/>
                    </a:lnTo>
                    <a:lnTo>
                      <a:pt y="1049" x="518"/>
                    </a:lnTo>
                    <a:lnTo>
                      <a:pt y="225" x="1082"/>
                    </a:lnTo>
                    <a:lnTo>
                      <a:pt y="1" x="61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60" name="Shape 9960"/>
              <p:cNvSpPr/>
              <p:nvPr/>
            </p:nvSpPr>
            <p:spPr>
              <a:xfrm>
                <a:off y="548675" x="2308775"/>
                <a:ext cy="25300" cx="25875"/>
              </a:xfrm>
              <a:custGeom>
                <a:pathLst>
                  <a:path w="1035" extrusionOk="0" h="1012">
                    <a:moveTo>
                      <a:pt y="1" x="564"/>
                    </a:moveTo>
                    <a:lnTo>
                      <a:pt y="787" x="0"/>
                    </a:lnTo>
                    <a:lnTo>
                      <a:pt y="1012" x="470"/>
                    </a:lnTo>
                    <a:lnTo>
                      <a:pt y="225" x="1035"/>
                    </a:lnTo>
                    <a:lnTo>
                      <a:pt y="1" x="56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61" name="Shape 9961"/>
              <p:cNvSpPr/>
              <p:nvPr/>
            </p:nvSpPr>
            <p:spPr>
              <a:xfrm>
                <a:off y="598300" x="2272325"/>
                <a:ext cy="25300" cx="27050"/>
              </a:xfrm>
              <a:custGeom>
                <a:pathLst>
                  <a:path w="1082" extrusionOk="0" h="1012">
                    <a:moveTo>
                      <a:pt y="1" x="565"/>
                    </a:moveTo>
                    <a:lnTo>
                      <a:pt y="787" x="0"/>
                    </a:lnTo>
                    <a:lnTo>
                      <a:pt y="1012" x="471"/>
                    </a:lnTo>
                    <a:lnTo>
                      <a:pt y="225" x="1082"/>
                    </a:lnTo>
                    <a:lnTo>
                      <a:pt y="1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62" name="Shape 9962"/>
              <p:cNvSpPr/>
              <p:nvPr/>
            </p:nvSpPr>
            <p:spPr>
              <a:xfrm>
                <a:off y="647925" x="2235875"/>
                <a:ext cy="25300" cx="27075"/>
              </a:xfrm>
              <a:custGeom>
                <a:pathLst>
                  <a:path w="1083" extrusionOk="0" h="1012">
                    <a:moveTo>
                      <a:pt y="1" x="565"/>
                    </a:moveTo>
                    <a:lnTo>
                      <a:pt y="787" x="1"/>
                    </a:lnTo>
                    <a:lnTo>
                      <a:pt y="1012" x="518"/>
                    </a:lnTo>
                    <a:lnTo>
                      <a:pt y="225" x="1082"/>
                    </a:lnTo>
                    <a:lnTo>
                      <a:pt y="1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63" name="Shape 9963"/>
              <p:cNvSpPr/>
              <p:nvPr/>
            </p:nvSpPr>
            <p:spPr>
              <a:xfrm>
                <a:off y="697550" x="2199450"/>
                <a:ext cy="25300" cx="27050"/>
              </a:xfrm>
              <a:custGeom>
                <a:pathLst>
                  <a:path w="1082" extrusionOk="0" h="1012">
                    <a:moveTo>
                      <a:pt y="1" x="611"/>
                    </a:moveTo>
                    <a:lnTo>
                      <a:pt y="787" x="0"/>
                    </a:lnTo>
                    <a:lnTo>
                      <a:pt y="1012" x="517"/>
                    </a:lnTo>
                    <a:lnTo>
                      <a:pt y="225" x="1082"/>
                    </a:lnTo>
                    <a:lnTo>
                      <a:pt y="1" x="611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64" name="Shape 9964"/>
              <p:cNvSpPr/>
              <p:nvPr/>
            </p:nvSpPr>
            <p:spPr>
              <a:xfrm>
                <a:off y="747175" x="2164175"/>
                <a:ext cy="25300" cx="27050"/>
              </a:xfrm>
              <a:custGeom>
                <a:pathLst>
                  <a:path w="1082" extrusionOk="0" h="1012">
                    <a:moveTo>
                      <a:pt y="1" x="565"/>
                    </a:moveTo>
                    <a:lnTo>
                      <a:pt y="787" x="0"/>
                    </a:lnTo>
                    <a:lnTo>
                      <a:pt y="1012" x="471"/>
                    </a:lnTo>
                    <a:lnTo>
                      <a:pt y="225" x="1082"/>
                    </a:lnTo>
                    <a:lnTo>
                      <a:pt y="1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65" name="Shape 9965"/>
              <p:cNvSpPr/>
              <p:nvPr/>
            </p:nvSpPr>
            <p:spPr>
              <a:xfrm>
                <a:off y="796800" x="2127725"/>
                <a:ext cy="25300" cx="27075"/>
              </a:xfrm>
              <a:custGeom>
                <a:pathLst>
                  <a:path w="1083" extrusionOk="0" h="1012">
                    <a:moveTo>
                      <a:pt y="1" x="565"/>
                    </a:moveTo>
                    <a:lnTo>
                      <a:pt y="787" x="1"/>
                    </a:lnTo>
                    <a:lnTo>
                      <a:pt y="1012" x="471"/>
                    </a:lnTo>
                    <a:lnTo>
                      <a:pt y="225" x="1082"/>
                    </a:lnTo>
                    <a:lnTo>
                      <a:pt y="1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66" name="Shape 9966"/>
              <p:cNvSpPr/>
              <p:nvPr/>
            </p:nvSpPr>
            <p:spPr>
              <a:xfrm>
                <a:off y="845500" x="2091300"/>
                <a:ext cy="26225" cx="27050"/>
              </a:xfrm>
              <a:custGeom>
                <a:pathLst>
                  <a:path w="1082" extrusionOk="0" h="1049">
                    <a:moveTo>
                      <a:pt y="0" x="564"/>
                    </a:moveTo>
                    <a:lnTo>
                      <a:pt y="824" x="0"/>
                    </a:lnTo>
                    <a:lnTo>
                      <a:pt y="1049" x="517"/>
                    </a:lnTo>
                    <a:lnTo>
                      <a:pt y="262" x="1082"/>
                    </a:lnTo>
                    <a:lnTo>
                      <a:pt y="0" x="56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67" name="Shape 9967"/>
              <p:cNvSpPr/>
              <p:nvPr/>
            </p:nvSpPr>
            <p:spPr>
              <a:xfrm>
                <a:off y="895125" x="2054850"/>
                <a:ext cy="26225" cx="27050"/>
              </a:xfrm>
              <a:custGeom>
                <a:pathLst>
                  <a:path w="1082" extrusionOk="0" h="1049">
                    <a:moveTo>
                      <a:pt y="0" x="612"/>
                    </a:moveTo>
                    <a:lnTo>
                      <a:pt y="787" x="0"/>
                    </a:lnTo>
                    <a:lnTo>
                      <a:pt y="1049" x="518"/>
                    </a:lnTo>
                    <a:lnTo>
                      <a:pt y="225" x="1082"/>
                    </a:lnTo>
                    <a:lnTo>
                      <a:pt y="0" x="61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68" name="Shape 9968"/>
              <p:cNvSpPr/>
              <p:nvPr/>
            </p:nvSpPr>
            <p:spPr>
              <a:xfrm>
                <a:off y="944750" x="2019575"/>
                <a:ext cy="25300" cx="27075"/>
              </a:xfrm>
              <a:custGeom>
                <a:pathLst>
                  <a:path w="1083" extrusionOk="0" h="1012">
                    <a:moveTo>
                      <a:pt y="0" x="565"/>
                    </a:moveTo>
                    <a:lnTo>
                      <a:pt y="787" x="1"/>
                    </a:lnTo>
                    <a:lnTo>
                      <a:pt y="1012" x="471"/>
                    </a:lnTo>
                    <a:lnTo>
                      <a:pt y="225" x="1082"/>
                    </a:lnTo>
                    <a:lnTo>
                      <a:pt y="0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69" name="Shape 9969"/>
              <p:cNvSpPr/>
              <p:nvPr/>
            </p:nvSpPr>
            <p:spPr>
              <a:xfrm>
                <a:off y="994375" x="1983150"/>
                <a:ext cy="25300" cx="27050"/>
              </a:xfrm>
              <a:custGeom>
                <a:pathLst>
                  <a:path w="1082" extrusionOk="0" h="1012">
                    <a:moveTo>
                      <a:pt y="0" x="564"/>
                    </a:moveTo>
                    <a:lnTo>
                      <a:pt y="787" x="0"/>
                    </a:lnTo>
                    <a:lnTo>
                      <a:pt y="1012" x="517"/>
                    </a:lnTo>
                    <a:lnTo>
                      <a:pt y="225" x="1082"/>
                    </a:lnTo>
                    <a:lnTo>
                      <a:pt y="0" x="56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70" name="Shape 9970"/>
              <p:cNvSpPr/>
              <p:nvPr/>
            </p:nvSpPr>
            <p:spPr>
              <a:xfrm>
                <a:off y="1044000" x="1946700"/>
                <a:ext cy="25300" cx="27050"/>
              </a:xfrm>
              <a:custGeom>
                <a:pathLst>
                  <a:path w="1082" extrusionOk="0" h="1012">
                    <a:moveTo>
                      <a:pt y="0" x="612"/>
                    </a:moveTo>
                    <a:lnTo>
                      <a:pt y="787" x="0"/>
                    </a:lnTo>
                    <a:lnTo>
                      <a:pt y="1012" x="518"/>
                    </a:lnTo>
                    <a:lnTo>
                      <a:pt y="225" x="1082"/>
                    </a:lnTo>
                    <a:lnTo>
                      <a:pt y="0" x="61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71" name="Shape 9971"/>
              <p:cNvSpPr/>
              <p:nvPr/>
            </p:nvSpPr>
            <p:spPr>
              <a:xfrm>
                <a:off y="1093625" x="1911425"/>
                <a:ext cy="25300" cx="25900"/>
              </a:xfrm>
              <a:custGeom>
                <a:pathLst>
                  <a:path w="1036" extrusionOk="0" h="1012">
                    <a:moveTo>
                      <a:pt y="0" x="565"/>
                    </a:moveTo>
                    <a:lnTo>
                      <a:pt y="787" x="1"/>
                    </a:lnTo>
                    <a:lnTo>
                      <a:pt y="1012" x="471"/>
                    </a:lnTo>
                    <a:lnTo>
                      <a:pt y="225" x="1035"/>
                    </a:lnTo>
                    <a:lnTo>
                      <a:pt y="0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72" name="Shape 9972"/>
              <p:cNvSpPr/>
              <p:nvPr/>
            </p:nvSpPr>
            <p:spPr>
              <a:xfrm>
                <a:off y="1143250" x="1875000"/>
                <a:ext cy="25300" cx="27050"/>
              </a:xfrm>
              <a:custGeom>
                <a:pathLst>
                  <a:path w="1082" extrusionOk="0" h="1012">
                    <a:moveTo>
                      <a:pt y="0" x="564"/>
                    </a:moveTo>
                    <a:lnTo>
                      <a:pt y="787" x="0"/>
                    </a:lnTo>
                    <a:lnTo>
                      <a:pt y="1012" x="470"/>
                    </a:lnTo>
                    <a:lnTo>
                      <a:pt y="225" x="1082"/>
                    </a:lnTo>
                    <a:lnTo>
                      <a:pt y="0" x="56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73" name="Shape 9973"/>
              <p:cNvSpPr/>
              <p:nvPr/>
            </p:nvSpPr>
            <p:spPr>
              <a:xfrm>
                <a:off y="1192875" x="1838550"/>
                <a:ext cy="25300" cx="27050"/>
              </a:xfrm>
              <a:custGeom>
                <a:pathLst>
                  <a:path w="1082" extrusionOk="0" h="1012">
                    <a:moveTo>
                      <a:pt y="0" x="565"/>
                    </a:moveTo>
                    <a:lnTo>
                      <a:pt y="787" x="0"/>
                    </a:lnTo>
                    <a:lnTo>
                      <a:pt y="1012" x="518"/>
                    </a:lnTo>
                    <a:lnTo>
                      <a:pt y="225" x="1082"/>
                    </a:lnTo>
                    <a:lnTo>
                      <a:pt y="0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74" name="Shape 9974"/>
              <p:cNvSpPr/>
              <p:nvPr/>
            </p:nvSpPr>
            <p:spPr>
              <a:xfrm>
                <a:off y="1241550" x="1802100"/>
                <a:ext cy="26250" cx="27075"/>
              </a:xfrm>
              <a:custGeom>
                <a:pathLst>
                  <a:path w="1083" extrusionOk="0" h="1050">
                    <a:moveTo>
                      <a:pt y="1" x="612"/>
                    </a:moveTo>
                    <a:lnTo>
                      <a:pt y="825" x="1"/>
                    </a:lnTo>
                    <a:lnTo>
                      <a:pt y="1050" x="518"/>
                    </a:lnTo>
                    <a:lnTo>
                      <a:pt y="263" x="1082"/>
                    </a:lnTo>
                    <a:lnTo>
                      <a:pt y="1" x="61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75" name="Shape 9975"/>
              <p:cNvSpPr/>
              <p:nvPr/>
            </p:nvSpPr>
            <p:spPr>
              <a:xfrm>
                <a:off y="1291175" x="1766825"/>
                <a:ext cy="26250" cx="25900"/>
              </a:xfrm>
              <a:custGeom>
                <a:pathLst>
                  <a:path w="1036" extrusionOk="0" h="1050">
                    <a:moveTo>
                      <a:pt y="1" x="565"/>
                    </a:moveTo>
                    <a:lnTo>
                      <a:pt y="787" x="1"/>
                    </a:lnTo>
                    <a:lnTo>
                      <a:pt y="1050" x="471"/>
                    </a:lnTo>
                    <a:lnTo>
                      <a:pt y="226" x="1035"/>
                    </a:lnTo>
                    <a:lnTo>
                      <a:pt y="1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76" name="Shape 9976"/>
              <p:cNvSpPr/>
              <p:nvPr/>
            </p:nvSpPr>
            <p:spPr>
              <a:xfrm>
                <a:off y="1340800" x="1730400"/>
                <a:ext cy="25325" cx="27050"/>
              </a:xfrm>
              <a:custGeom>
                <a:pathLst>
                  <a:path w="1082" extrusionOk="0" h="1013">
                    <a:moveTo>
                      <a:pt y="1" x="565"/>
                    </a:moveTo>
                    <a:lnTo>
                      <a:pt y="787" x="0"/>
                    </a:lnTo>
                    <a:lnTo>
                      <a:pt y="1012" x="471"/>
                    </a:lnTo>
                    <a:lnTo>
                      <a:pt y="226" x="1082"/>
                    </a:lnTo>
                    <a:lnTo>
                      <a:pt y="1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77" name="Shape 9977"/>
              <p:cNvSpPr/>
              <p:nvPr/>
            </p:nvSpPr>
            <p:spPr>
              <a:xfrm>
                <a:off y="1390425" x="1693950"/>
                <a:ext cy="25325" cx="27075"/>
              </a:xfrm>
              <a:custGeom>
                <a:pathLst>
                  <a:path w="1083" extrusionOk="0" h="1013">
                    <a:moveTo>
                      <a:pt y="1" x="565"/>
                    </a:moveTo>
                    <a:lnTo>
                      <a:pt y="787" x="1"/>
                    </a:lnTo>
                    <a:lnTo>
                      <a:pt y="1012" x="518"/>
                    </a:lnTo>
                    <a:lnTo>
                      <a:pt y="226" x="1082"/>
                    </a:lnTo>
                    <a:lnTo>
                      <a:pt y="1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78" name="Shape 9978"/>
              <p:cNvSpPr/>
              <p:nvPr/>
            </p:nvSpPr>
            <p:spPr>
              <a:xfrm>
                <a:off y="1440050" x="1657500"/>
                <a:ext cy="25325" cx="27075"/>
              </a:xfrm>
              <a:custGeom>
                <a:pathLst>
                  <a:path w="1083" extrusionOk="0" h="1013">
                    <a:moveTo>
                      <a:pt y="1" x="612"/>
                    </a:moveTo>
                    <a:lnTo>
                      <a:pt y="788" x="1"/>
                    </a:lnTo>
                    <a:lnTo>
                      <a:pt y="1012" x="518"/>
                    </a:lnTo>
                    <a:lnTo>
                      <a:pt y="226" x="1082"/>
                    </a:lnTo>
                    <a:lnTo>
                      <a:pt y="1" x="61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79" name="Shape 9979"/>
              <p:cNvSpPr/>
              <p:nvPr/>
            </p:nvSpPr>
            <p:spPr>
              <a:xfrm>
                <a:off y="1489700" x="1622250"/>
                <a:ext cy="25300" cx="25875"/>
              </a:xfrm>
              <a:custGeom>
                <a:pathLst>
                  <a:path w="1035" extrusionOk="0" h="1012">
                    <a:moveTo>
                      <a:pt y="0" x="565"/>
                    </a:moveTo>
                    <a:lnTo>
                      <a:pt y="787" x="0"/>
                    </a:lnTo>
                    <a:lnTo>
                      <a:pt y="1011" x="471"/>
                    </a:lnTo>
                    <a:lnTo>
                      <a:pt y="225" x="1035"/>
                    </a:lnTo>
                    <a:lnTo>
                      <a:pt y="0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80" name="Shape 9980"/>
              <p:cNvSpPr/>
              <p:nvPr/>
            </p:nvSpPr>
            <p:spPr>
              <a:xfrm>
                <a:off y="1539325" x="1585800"/>
                <a:ext cy="25300" cx="27075"/>
              </a:xfrm>
              <a:custGeom>
                <a:pathLst>
                  <a:path w="1083" extrusionOk="0" h="1012">
                    <a:moveTo>
                      <a:pt y="0" x="565"/>
                    </a:moveTo>
                    <a:lnTo>
                      <a:pt y="787" x="1"/>
                    </a:lnTo>
                    <a:lnTo>
                      <a:pt y="1011" x="471"/>
                    </a:lnTo>
                    <a:lnTo>
                      <a:pt y="225" x="1082"/>
                    </a:lnTo>
                    <a:lnTo>
                      <a:pt y="0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81" name="Shape 9981"/>
              <p:cNvSpPr/>
              <p:nvPr/>
            </p:nvSpPr>
            <p:spPr>
              <a:xfrm>
                <a:off y="1588950" x="1549350"/>
                <a:ext cy="25300" cx="27075"/>
              </a:xfrm>
              <a:custGeom>
                <a:pathLst>
                  <a:path w="1083" extrusionOk="0" h="1012">
                    <a:moveTo>
                      <a:pt y="0" x="565"/>
                    </a:moveTo>
                    <a:lnTo>
                      <a:pt y="787" x="1"/>
                    </a:lnTo>
                    <a:lnTo>
                      <a:pt y="1011" x="518"/>
                    </a:lnTo>
                    <a:lnTo>
                      <a:pt y="225" x="1082"/>
                    </a:lnTo>
                    <a:lnTo>
                      <a:pt y="0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82" name="Shape 9982"/>
              <p:cNvSpPr/>
              <p:nvPr/>
            </p:nvSpPr>
            <p:spPr>
              <a:xfrm>
                <a:off y="1637625" x="1512925"/>
                <a:ext cy="26250" cx="27050"/>
              </a:xfrm>
              <a:custGeom>
                <a:pathLst>
                  <a:path w="1082" extrusionOk="0" h="1050">
                    <a:moveTo>
                      <a:pt y="1" x="612"/>
                    </a:moveTo>
                    <a:lnTo>
                      <a:pt y="825" x="0"/>
                    </a:lnTo>
                    <a:lnTo>
                      <a:pt y="1049" x="517"/>
                    </a:lnTo>
                    <a:lnTo>
                      <a:pt y="263" x="1082"/>
                    </a:lnTo>
                    <a:lnTo>
                      <a:pt y="1" x="61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83" name="Shape 9983"/>
              <p:cNvSpPr/>
              <p:nvPr/>
            </p:nvSpPr>
            <p:spPr>
              <a:xfrm>
                <a:off y="1687250" x="1477650"/>
                <a:ext cy="26250" cx="27075"/>
              </a:xfrm>
              <a:custGeom>
                <a:pathLst>
                  <a:path w="1083" extrusionOk="0" h="1050">
                    <a:moveTo>
                      <a:pt y="1" x="565"/>
                    </a:moveTo>
                    <a:lnTo>
                      <a:pt y="825" x="1"/>
                    </a:lnTo>
                    <a:lnTo>
                      <a:pt y="1049" x="471"/>
                    </a:lnTo>
                    <a:lnTo>
                      <a:pt y="225" x="1082"/>
                    </a:lnTo>
                    <a:lnTo>
                      <a:pt y="1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84" name="Shape 9984"/>
              <p:cNvSpPr/>
              <p:nvPr/>
            </p:nvSpPr>
            <p:spPr>
              <a:xfrm>
                <a:off y="1736875" x="1441200"/>
                <a:ext cy="26250" cx="27075"/>
              </a:xfrm>
              <a:custGeom>
                <a:pathLst>
                  <a:path w="1083" extrusionOk="0" h="1050">
                    <a:moveTo>
                      <a:pt y="1" x="565"/>
                    </a:moveTo>
                    <a:lnTo>
                      <a:pt y="787" x="1"/>
                    </a:lnTo>
                    <a:lnTo>
                      <a:pt y="1049" x="518"/>
                    </a:lnTo>
                    <a:lnTo>
                      <a:pt y="225" x="1082"/>
                    </a:lnTo>
                    <a:lnTo>
                      <a:pt y="1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85" name="Shape 9985"/>
              <p:cNvSpPr/>
              <p:nvPr/>
            </p:nvSpPr>
            <p:spPr>
              <a:xfrm>
                <a:off y="1786500" x="1404775"/>
                <a:ext cy="25300" cx="27050"/>
              </a:xfrm>
              <a:custGeom>
                <a:pathLst>
                  <a:path w="1082" extrusionOk="0" h="1012">
                    <a:moveTo>
                      <a:pt y="1" x="612"/>
                    </a:moveTo>
                    <a:lnTo>
                      <a:pt y="787" x="0"/>
                    </a:lnTo>
                    <a:lnTo>
                      <a:pt y="1012" x="517"/>
                    </a:lnTo>
                    <a:lnTo>
                      <a:pt y="225" x="1082"/>
                    </a:lnTo>
                    <a:lnTo>
                      <a:pt y="1" x="61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86" name="Shape 9986"/>
              <p:cNvSpPr/>
              <p:nvPr/>
            </p:nvSpPr>
            <p:spPr>
              <a:xfrm>
                <a:off y="1836125" x="1368325"/>
                <a:ext cy="25300" cx="27075"/>
              </a:xfrm>
              <a:custGeom>
                <a:pathLst>
                  <a:path w="1083" extrusionOk="0" h="1012">
                    <a:moveTo>
                      <a:pt y="1" x="612"/>
                    </a:moveTo>
                    <a:lnTo>
                      <a:pt y="787" x="1"/>
                    </a:lnTo>
                    <a:lnTo>
                      <a:pt y="1012" x="518"/>
                    </a:lnTo>
                    <a:lnTo>
                      <a:pt y="225" x="1082"/>
                    </a:lnTo>
                    <a:lnTo>
                      <a:pt y="1" x="61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87" name="Shape 9987"/>
              <p:cNvSpPr/>
              <p:nvPr/>
            </p:nvSpPr>
            <p:spPr>
              <a:xfrm>
                <a:off y="1885750" x="1333050"/>
                <a:ext cy="25300" cx="27075"/>
              </a:xfrm>
              <a:custGeom>
                <a:pathLst>
                  <a:path w="1083" extrusionOk="0" h="1012">
                    <a:moveTo>
                      <a:pt y="1" x="565"/>
                    </a:moveTo>
                    <a:lnTo>
                      <a:pt y="787" x="1"/>
                    </a:lnTo>
                    <a:lnTo>
                      <a:pt y="1012" x="471"/>
                    </a:lnTo>
                    <a:lnTo>
                      <a:pt y="225" x="1082"/>
                    </a:lnTo>
                    <a:lnTo>
                      <a:pt y="1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88" name="Shape 9988"/>
              <p:cNvSpPr/>
              <p:nvPr/>
            </p:nvSpPr>
            <p:spPr>
              <a:xfrm>
                <a:off y="1935375" x="1296625"/>
                <a:ext cy="25300" cx="27050"/>
              </a:xfrm>
              <a:custGeom>
                <a:pathLst>
                  <a:path w="1082" extrusionOk="0" h="1012">
                    <a:moveTo>
                      <a:pt y="1" x="564"/>
                    </a:moveTo>
                    <a:lnTo>
                      <a:pt y="787" x="0"/>
                    </a:lnTo>
                    <a:lnTo>
                      <a:pt y="1012" x="517"/>
                    </a:lnTo>
                    <a:lnTo>
                      <a:pt y="225" x="1082"/>
                    </a:lnTo>
                    <a:lnTo>
                      <a:pt y="1" x="56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89" name="Shape 9989"/>
              <p:cNvSpPr/>
              <p:nvPr/>
            </p:nvSpPr>
            <p:spPr>
              <a:xfrm>
                <a:off y="1985000" x="1260175"/>
                <a:ext cy="25300" cx="27075"/>
              </a:xfrm>
              <a:custGeom>
                <a:pathLst>
                  <a:path w="1083" extrusionOk="0" h="1012">
                    <a:moveTo>
                      <a:pt y="1" x="612"/>
                    </a:moveTo>
                    <a:lnTo>
                      <a:pt y="787" x="1"/>
                    </a:lnTo>
                    <a:lnTo>
                      <a:pt y="1012" x="518"/>
                    </a:lnTo>
                    <a:lnTo>
                      <a:pt y="225" x="1082"/>
                    </a:lnTo>
                    <a:lnTo>
                      <a:pt y="1" x="61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90" name="Shape 9990"/>
              <p:cNvSpPr/>
              <p:nvPr/>
            </p:nvSpPr>
            <p:spPr>
              <a:xfrm>
                <a:off y="2034625" x="1224900"/>
                <a:ext cy="25300" cx="25900"/>
              </a:xfrm>
              <a:custGeom>
                <a:pathLst>
                  <a:path w="1036" extrusionOk="0" h="1012">
                    <a:moveTo>
                      <a:pt y="1" x="565"/>
                    </a:moveTo>
                    <a:lnTo>
                      <a:pt y="787" x="1"/>
                    </a:lnTo>
                    <a:lnTo>
                      <a:pt y="1012" x="471"/>
                    </a:lnTo>
                    <a:lnTo>
                      <a:pt y="225" x="1035"/>
                    </a:lnTo>
                    <a:lnTo>
                      <a:pt y="1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91" name="Shape 9991"/>
              <p:cNvSpPr/>
              <p:nvPr/>
            </p:nvSpPr>
            <p:spPr>
              <a:xfrm>
                <a:off y="2083325" x="1188475"/>
                <a:ext cy="26250" cx="27050"/>
              </a:xfrm>
              <a:custGeom>
                <a:pathLst>
                  <a:path w="1082" extrusionOk="0" h="1050">
                    <a:moveTo>
                      <a:pt y="0" x="564"/>
                    </a:moveTo>
                    <a:lnTo>
                      <a:pt y="824" x="0"/>
                    </a:lnTo>
                    <a:lnTo>
                      <a:pt y="1049" x="470"/>
                    </a:lnTo>
                    <a:lnTo>
                      <a:pt y="263" x="1082"/>
                    </a:lnTo>
                    <a:lnTo>
                      <a:pt y="0" x="56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92" name="Shape 9992"/>
              <p:cNvSpPr/>
              <p:nvPr/>
            </p:nvSpPr>
            <p:spPr>
              <a:xfrm>
                <a:off y="2132950" x="1152025"/>
                <a:ext cy="26250" cx="27075"/>
              </a:xfrm>
              <a:custGeom>
                <a:pathLst>
                  <a:path w="1083" extrusionOk="0" h="1050">
                    <a:moveTo>
                      <a:pt y="0" x="565"/>
                    </a:moveTo>
                    <a:lnTo>
                      <a:pt y="787" x="1"/>
                    </a:lnTo>
                    <a:lnTo>
                      <a:pt y="1049" x="518"/>
                    </a:lnTo>
                    <a:lnTo>
                      <a:pt y="225" x="1082"/>
                    </a:lnTo>
                    <a:lnTo>
                      <a:pt y="0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93" name="Shape 9993"/>
              <p:cNvSpPr/>
              <p:nvPr/>
            </p:nvSpPr>
            <p:spPr>
              <a:xfrm>
                <a:off y="2182575" x="1115575"/>
                <a:ext cy="25300" cx="27075"/>
              </a:xfrm>
              <a:custGeom>
                <a:pathLst>
                  <a:path w="1083" extrusionOk="0" h="1012">
                    <a:moveTo>
                      <a:pt y="0" x="612"/>
                    </a:moveTo>
                    <a:lnTo>
                      <a:pt y="787" x="1"/>
                    </a:lnTo>
                    <a:lnTo>
                      <a:pt y="1012" x="518"/>
                    </a:lnTo>
                    <a:lnTo>
                      <a:pt y="225" x="1082"/>
                    </a:lnTo>
                    <a:lnTo>
                      <a:pt y="0" x="61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94" name="Shape 9994"/>
              <p:cNvSpPr/>
              <p:nvPr/>
            </p:nvSpPr>
            <p:spPr>
              <a:xfrm>
                <a:off y="2232200" x="1080325"/>
                <a:ext cy="25300" cx="25875"/>
              </a:xfrm>
              <a:custGeom>
                <a:pathLst>
                  <a:path w="1035" extrusionOk="0" h="1012">
                    <a:moveTo>
                      <a:pt y="0" x="564"/>
                    </a:moveTo>
                    <a:lnTo>
                      <a:pt y="787" x="0"/>
                    </a:lnTo>
                    <a:lnTo>
                      <a:pt y="1012" x="470"/>
                    </a:lnTo>
                    <a:lnTo>
                      <a:pt y="225" x="1035"/>
                    </a:lnTo>
                    <a:lnTo>
                      <a:pt y="0" x="56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95" name="Shape 9995"/>
              <p:cNvSpPr/>
              <p:nvPr/>
            </p:nvSpPr>
            <p:spPr>
              <a:xfrm>
                <a:off y="2281825" x="1043875"/>
                <a:ext cy="25300" cx="27050"/>
              </a:xfrm>
              <a:custGeom>
                <a:pathLst>
                  <a:path w="1082" extrusionOk="0" h="1012">
                    <a:moveTo>
                      <a:pt y="0" x="565"/>
                    </a:moveTo>
                    <a:lnTo>
                      <a:pt y="787" x="0"/>
                    </a:lnTo>
                    <a:lnTo>
                      <a:pt y="1012" x="471"/>
                    </a:lnTo>
                    <a:lnTo>
                      <a:pt y="225" x="1082"/>
                    </a:lnTo>
                    <a:lnTo>
                      <a:pt y="0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96" name="Shape 9996"/>
              <p:cNvSpPr/>
              <p:nvPr/>
            </p:nvSpPr>
            <p:spPr>
              <a:xfrm>
                <a:off y="2331450" x="1007425"/>
                <a:ext cy="25300" cx="27075"/>
              </a:xfrm>
              <a:custGeom>
                <a:pathLst>
                  <a:path w="1083" extrusionOk="0" h="1012">
                    <a:moveTo>
                      <a:pt y="0" x="565"/>
                    </a:moveTo>
                    <a:lnTo>
                      <a:pt y="787" x="1"/>
                    </a:lnTo>
                    <a:lnTo>
                      <a:pt y="1012" x="518"/>
                    </a:lnTo>
                    <a:lnTo>
                      <a:pt y="225" x="1082"/>
                    </a:lnTo>
                    <a:lnTo>
                      <a:pt y="0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97" name="Shape 9997"/>
              <p:cNvSpPr/>
              <p:nvPr/>
            </p:nvSpPr>
            <p:spPr>
              <a:xfrm>
                <a:off y="2381075" x="971000"/>
                <a:ext cy="25300" cx="27050"/>
              </a:xfrm>
              <a:custGeom>
                <a:pathLst>
                  <a:path w="1082" extrusionOk="0" h="1012">
                    <a:moveTo>
                      <a:pt y="0" x="611"/>
                    </a:moveTo>
                    <a:lnTo>
                      <a:pt y="787" x="0"/>
                    </a:lnTo>
                    <a:lnTo>
                      <a:pt y="1012" x="517"/>
                    </a:lnTo>
                    <a:lnTo>
                      <a:pt y="225" x="1082"/>
                    </a:lnTo>
                    <a:lnTo>
                      <a:pt y="0" x="611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98" name="Shape 9998"/>
              <p:cNvSpPr/>
              <p:nvPr/>
            </p:nvSpPr>
            <p:spPr>
              <a:xfrm>
                <a:off y="2430700" x="935725"/>
                <a:ext cy="25300" cx="27050"/>
              </a:xfrm>
              <a:custGeom>
                <a:pathLst>
                  <a:path w="1082" extrusionOk="0" h="1012">
                    <a:moveTo>
                      <a:pt y="0" x="565"/>
                    </a:moveTo>
                    <a:lnTo>
                      <a:pt y="787" x="0"/>
                    </a:lnTo>
                    <a:lnTo>
                      <a:pt y="1012" x="471"/>
                    </a:lnTo>
                    <a:lnTo>
                      <a:pt y="225" x="1082"/>
                    </a:lnTo>
                    <a:lnTo>
                      <a:pt y="0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9999" name="Shape 9999"/>
              <p:cNvSpPr/>
              <p:nvPr/>
            </p:nvSpPr>
            <p:spPr>
              <a:xfrm>
                <a:off y="2479400" x="899275"/>
                <a:ext cy="26225" cx="27075"/>
              </a:xfrm>
              <a:custGeom>
                <a:pathLst>
                  <a:path w="1083" extrusionOk="0" h="1049">
                    <a:moveTo>
                      <a:pt y="0" x="565"/>
                    </a:moveTo>
                    <a:lnTo>
                      <a:pt y="824" x="1"/>
                    </a:lnTo>
                    <a:lnTo>
                      <a:pt y="1049" x="518"/>
                    </a:lnTo>
                    <a:lnTo>
                      <a:pt y="262" x="1082"/>
                    </a:lnTo>
                    <a:lnTo>
                      <a:pt y="0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00" name="Shape 10000"/>
              <p:cNvSpPr/>
              <p:nvPr/>
            </p:nvSpPr>
            <p:spPr>
              <a:xfrm>
                <a:off y="2529025" x="862850"/>
                <a:ext cy="26225" cx="27050"/>
              </a:xfrm>
              <a:custGeom>
                <a:pathLst>
                  <a:path w="1082" extrusionOk="0" h="1049">
                    <a:moveTo>
                      <a:pt y="0" x="611"/>
                    </a:moveTo>
                    <a:lnTo>
                      <a:pt y="787" x="0"/>
                    </a:lnTo>
                    <a:lnTo>
                      <a:pt y="1049" x="517"/>
                    </a:lnTo>
                    <a:lnTo>
                      <a:pt y="225" x="1082"/>
                    </a:lnTo>
                    <a:lnTo>
                      <a:pt y="0" x="611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01" name="Shape 10001"/>
              <p:cNvSpPr/>
              <p:nvPr/>
            </p:nvSpPr>
            <p:spPr>
              <a:xfrm>
                <a:off y="2578650" x="826400"/>
                <a:ext cy="25300" cx="27050"/>
              </a:xfrm>
              <a:custGeom>
                <a:pathLst>
                  <a:path w="1082" extrusionOk="0" h="1012">
                    <a:moveTo>
                      <a:pt y="0" x="612"/>
                    </a:moveTo>
                    <a:lnTo>
                      <a:pt y="787" x="0"/>
                    </a:lnTo>
                    <a:lnTo>
                      <a:pt y="1011" x="518"/>
                    </a:lnTo>
                    <a:lnTo>
                      <a:pt y="225" x="1082"/>
                    </a:lnTo>
                    <a:lnTo>
                      <a:pt y="0" x="61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02" name="Shape 10002"/>
              <p:cNvSpPr/>
              <p:nvPr/>
            </p:nvSpPr>
            <p:spPr>
              <a:xfrm>
                <a:off y="2628275" x="791125"/>
                <a:ext cy="25300" cx="27075"/>
              </a:xfrm>
              <a:custGeom>
                <a:pathLst>
                  <a:path w="1083" extrusionOk="0" h="1012">
                    <a:moveTo>
                      <a:pt y="0" x="565"/>
                    </a:moveTo>
                    <a:lnTo>
                      <a:pt y="787" x="1"/>
                    </a:lnTo>
                    <a:lnTo>
                      <a:pt y="1011" x="471"/>
                    </a:lnTo>
                    <a:lnTo>
                      <a:pt y="225" x="1082"/>
                    </a:lnTo>
                    <a:lnTo>
                      <a:pt y="0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03" name="Shape 10003"/>
              <p:cNvSpPr/>
              <p:nvPr/>
            </p:nvSpPr>
            <p:spPr>
              <a:xfrm>
                <a:off y="2677900" x="754700"/>
                <a:ext cy="25300" cx="27050"/>
              </a:xfrm>
              <a:custGeom>
                <a:pathLst>
                  <a:path w="1082" extrusionOk="0" h="1012">
                    <a:moveTo>
                      <a:pt y="0" x="564"/>
                    </a:moveTo>
                    <a:lnTo>
                      <a:pt y="787" x="0"/>
                    </a:lnTo>
                    <a:lnTo>
                      <a:pt y="1011" x="517"/>
                    </a:lnTo>
                    <a:lnTo>
                      <a:pt y="225" x="1082"/>
                    </a:lnTo>
                    <a:lnTo>
                      <a:pt y="0" x="56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04" name="Shape 10004"/>
              <p:cNvSpPr/>
              <p:nvPr/>
            </p:nvSpPr>
            <p:spPr>
              <a:xfrm>
                <a:off y="2727525" x="718250"/>
                <a:ext cy="25300" cx="27050"/>
              </a:xfrm>
              <a:custGeom>
                <a:pathLst>
                  <a:path w="1082" extrusionOk="0" h="1012">
                    <a:moveTo>
                      <a:pt y="0" x="612"/>
                    </a:moveTo>
                    <a:lnTo>
                      <a:pt y="787" x="0"/>
                    </a:lnTo>
                    <a:lnTo>
                      <a:pt y="1011" x="518"/>
                    </a:lnTo>
                    <a:lnTo>
                      <a:pt y="225" x="1082"/>
                    </a:lnTo>
                    <a:lnTo>
                      <a:pt y="0" x="61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05" name="Shape 10005"/>
              <p:cNvSpPr/>
              <p:nvPr/>
            </p:nvSpPr>
            <p:spPr>
              <a:xfrm>
                <a:off y="2777150" x="682975"/>
                <a:ext cy="25300" cx="25900"/>
              </a:xfrm>
              <a:custGeom>
                <a:pathLst>
                  <a:path w="1036" extrusionOk="0" h="1012">
                    <a:moveTo>
                      <a:pt y="0" x="565"/>
                    </a:moveTo>
                    <a:lnTo>
                      <a:pt y="787" x="1"/>
                    </a:lnTo>
                    <a:lnTo>
                      <a:pt y="1011" x="471"/>
                    </a:lnTo>
                    <a:lnTo>
                      <a:pt y="225" x="1035"/>
                    </a:lnTo>
                    <a:lnTo>
                      <a:pt y="0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06" name="Shape 10006"/>
              <p:cNvSpPr/>
              <p:nvPr/>
            </p:nvSpPr>
            <p:spPr>
              <a:xfrm>
                <a:off y="2826775" x="646550"/>
                <a:ext cy="25300" cx="27050"/>
              </a:xfrm>
              <a:custGeom>
                <a:pathLst>
                  <a:path w="1082" extrusionOk="0" h="1012">
                    <a:moveTo>
                      <a:pt y="0" x="564"/>
                    </a:moveTo>
                    <a:lnTo>
                      <a:pt y="787" x="0"/>
                    </a:lnTo>
                    <a:lnTo>
                      <a:pt y="1011" x="470"/>
                    </a:lnTo>
                    <a:lnTo>
                      <a:pt y="225" x="1082"/>
                    </a:lnTo>
                    <a:lnTo>
                      <a:pt y="0" x="56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07" name="Shape 10007"/>
              <p:cNvSpPr/>
              <p:nvPr/>
            </p:nvSpPr>
            <p:spPr>
              <a:xfrm>
                <a:off y="2875450" x="610100"/>
                <a:ext cy="26250" cx="27050"/>
              </a:xfrm>
              <a:custGeom>
                <a:pathLst>
                  <a:path w="1082" extrusionOk="0" h="1050">
                    <a:moveTo>
                      <a:pt y="1" x="565"/>
                    </a:moveTo>
                    <a:lnTo>
                      <a:pt y="825" x="0"/>
                    </a:lnTo>
                    <a:lnTo>
                      <a:pt y="1049" x="518"/>
                    </a:lnTo>
                    <a:lnTo>
                      <a:pt y="263" x="1082"/>
                    </a:lnTo>
                    <a:lnTo>
                      <a:pt y="1" x="565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08" name="Shape 10008"/>
              <p:cNvSpPr/>
              <p:nvPr/>
            </p:nvSpPr>
            <p:spPr>
              <a:xfrm>
                <a:off y="2925075" x="573650"/>
                <a:ext cy="26250" cx="27075"/>
              </a:xfrm>
              <a:custGeom>
                <a:pathLst>
                  <a:path w="1083" extrusionOk="0" h="1050">
                    <a:moveTo>
                      <a:pt y="1" x="612"/>
                    </a:moveTo>
                    <a:lnTo>
                      <a:pt y="825" x="1"/>
                    </a:lnTo>
                    <a:lnTo>
                      <a:pt y="1049" x="518"/>
                    </a:lnTo>
                    <a:lnTo>
                      <a:pt y="225" x="1082"/>
                    </a:lnTo>
                    <a:lnTo>
                      <a:pt y="1" x="61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09" name="Shape 10009"/>
              <p:cNvSpPr/>
              <p:nvPr/>
            </p:nvSpPr>
            <p:spPr>
              <a:xfrm>
                <a:off y="2938200" x="2657900"/>
                <a:ext cy="57125" cx="65850"/>
              </a:xfrm>
              <a:custGeom>
                <a:pathLst>
                  <a:path w="2634" extrusionOk="0" h="2285">
                    <a:moveTo>
                      <a:pt y="2285" x="1"/>
                    </a:moveTo>
                    <a:lnTo>
                      <a:pt y="1161" x="2634"/>
                    </a:lnTo>
                    <a:lnTo>
                      <a:pt y="0" x="1"/>
                    </a:lnTo>
                    <a:lnTo>
                      <a:pt y="2285" x="1"/>
                    </a:lnTo>
                    <a:lnTo>
                      <a:pt y="1161" x="263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10" name="Shape 10010"/>
              <p:cNvSpPr/>
              <p:nvPr/>
            </p:nvSpPr>
            <p:spPr>
              <a:xfrm>
                <a:off y="2961600" x="2636750"/>
                <a:ext cy="11250" cx="25875"/>
              </a:xfrm>
              <a:custGeom>
                <a:pathLst>
                  <a:path w="1035" extrusionOk="0" h="450">
                    <a:moveTo>
                      <a:pt y="0" x="0"/>
                    </a:moveTo>
                    <a:lnTo>
                      <a:pt y="450" x="0"/>
                    </a:lnTo>
                    <a:lnTo>
                      <a:pt y="450" x="1035"/>
                    </a:lnTo>
                    <a:lnTo>
                      <a:pt y="0" x="103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11" name="Shape 10011"/>
              <p:cNvSpPr/>
              <p:nvPr/>
            </p:nvSpPr>
            <p:spPr>
              <a:xfrm>
                <a:off y="2961600" x="2570900"/>
                <a:ext cy="11250" cx="27075"/>
              </a:xfrm>
              <a:custGeom>
                <a:pathLst>
                  <a:path w="1083" extrusionOk="0" h="450">
                    <a:moveTo>
                      <a:pt y="0" x="1"/>
                    </a:moveTo>
                    <a:lnTo>
                      <a:pt y="450" x="1"/>
                    </a:lnTo>
                    <a:lnTo>
                      <a:pt y="450" x="1082"/>
                    </a:lnTo>
                    <a:lnTo>
                      <a:pt y="0" x="108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12" name="Shape 10012"/>
              <p:cNvSpPr/>
              <p:nvPr/>
            </p:nvSpPr>
            <p:spPr>
              <a:xfrm>
                <a:off y="2961600" x="2506250"/>
                <a:ext cy="11250" cx="25900"/>
              </a:xfrm>
              <a:custGeom>
                <a:pathLst>
                  <a:path w="1036" extrusionOk="0" h="450">
                    <a:moveTo>
                      <a:pt y="0" x="1"/>
                    </a:moveTo>
                    <a:lnTo>
                      <a:pt y="450" x="1"/>
                    </a:lnTo>
                    <a:lnTo>
                      <a:pt y="450" x="1035"/>
                    </a:lnTo>
                    <a:lnTo>
                      <a:pt y="0" x="103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13" name="Shape 10013"/>
              <p:cNvSpPr/>
              <p:nvPr/>
            </p:nvSpPr>
            <p:spPr>
              <a:xfrm>
                <a:off y="2961600" x="2440425"/>
                <a:ext cy="11250" cx="25900"/>
              </a:xfrm>
              <a:custGeom>
                <a:pathLst>
                  <a:path w="1036" extrusionOk="0" h="450">
                    <a:moveTo>
                      <a:pt y="0" x="1"/>
                    </a:moveTo>
                    <a:lnTo>
                      <a:pt y="450" x="1"/>
                    </a:lnTo>
                    <a:lnTo>
                      <a:pt y="450" x="1035"/>
                    </a:lnTo>
                    <a:lnTo>
                      <a:pt y="0" x="103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14" name="Shape 10014"/>
              <p:cNvSpPr/>
              <p:nvPr/>
            </p:nvSpPr>
            <p:spPr>
              <a:xfrm>
                <a:off y="2961600" x="2374600"/>
                <a:ext cy="11250" cx="25875"/>
              </a:xfrm>
              <a:custGeom>
                <a:pathLst>
                  <a:path w="1035" extrusionOk="0" h="450">
                    <a:moveTo>
                      <a:pt y="0" x="0"/>
                    </a:moveTo>
                    <a:lnTo>
                      <a:pt y="450" x="0"/>
                    </a:lnTo>
                    <a:lnTo>
                      <a:pt y="450" x="1035"/>
                    </a:lnTo>
                    <a:lnTo>
                      <a:pt y="0" x="103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15" name="Shape 10015"/>
              <p:cNvSpPr/>
              <p:nvPr/>
            </p:nvSpPr>
            <p:spPr>
              <a:xfrm>
                <a:off y="2961600" x="2308775"/>
                <a:ext cy="11250" cx="25875"/>
              </a:xfrm>
              <a:custGeom>
                <a:pathLst>
                  <a:path w="1035" extrusionOk="0" h="450">
                    <a:moveTo>
                      <a:pt y="0" x="0"/>
                    </a:moveTo>
                    <a:lnTo>
                      <a:pt y="450" x="0"/>
                    </a:lnTo>
                    <a:lnTo>
                      <a:pt y="450" x="1035"/>
                    </a:lnTo>
                    <a:lnTo>
                      <a:pt y="0" x="103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16" name="Shape 10016"/>
              <p:cNvSpPr/>
              <p:nvPr/>
            </p:nvSpPr>
            <p:spPr>
              <a:xfrm>
                <a:off y="2961600" x="2242925"/>
                <a:ext cy="11250" cx="27075"/>
              </a:xfrm>
              <a:custGeom>
                <a:pathLst>
                  <a:path w="1083" extrusionOk="0" h="450">
                    <a:moveTo>
                      <a:pt y="0" x="1"/>
                    </a:moveTo>
                    <a:lnTo>
                      <a:pt y="450" x="1"/>
                    </a:lnTo>
                    <a:lnTo>
                      <a:pt y="450" x="1082"/>
                    </a:lnTo>
                    <a:lnTo>
                      <a:pt y="0" x="108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17" name="Shape 10017"/>
              <p:cNvSpPr/>
              <p:nvPr/>
            </p:nvSpPr>
            <p:spPr>
              <a:xfrm>
                <a:off y="2961600" x="2178275"/>
                <a:ext cy="11250" cx="25900"/>
              </a:xfrm>
              <a:custGeom>
                <a:pathLst>
                  <a:path w="1036" extrusionOk="0" h="450">
                    <a:moveTo>
                      <a:pt y="0" x="1"/>
                    </a:moveTo>
                    <a:lnTo>
                      <a:pt y="450" x="1"/>
                    </a:lnTo>
                    <a:lnTo>
                      <a:pt y="450" x="1035"/>
                    </a:lnTo>
                    <a:lnTo>
                      <a:pt y="0" x="103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18" name="Shape 10018"/>
              <p:cNvSpPr/>
              <p:nvPr/>
            </p:nvSpPr>
            <p:spPr>
              <a:xfrm>
                <a:off y="2961600" x="2112450"/>
                <a:ext cy="11250" cx="25875"/>
              </a:xfrm>
              <a:custGeom>
                <a:pathLst>
                  <a:path w="1035" extrusionOk="0" h="450">
                    <a:moveTo>
                      <a:pt y="0" x="0"/>
                    </a:moveTo>
                    <a:lnTo>
                      <a:pt y="450" x="0"/>
                    </a:lnTo>
                    <a:lnTo>
                      <a:pt y="450" x="1035"/>
                    </a:lnTo>
                    <a:lnTo>
                      <a:pt y="0" x="103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19" name="Shape 10019"/>
              <p:cNvSpPr/>
              <p:nvPr/>
            </p:nvSpPr>
            <p:spPr>
              <a:xfrm>
                <a:off y="2961600" x="2046625"/>
                <a:ext cy="11250" cx="25875"/>
              </a:xfrm>
              <a:custGeom>
                <a:pathLst>
                  <a:path w="1035" extrusionOk="0" h="450">
                    <a:moveTo>
                      <a:pt y="0" x="0"/>
                    </a:moveTo>
                    <a:lnTo>
                      <a:pt y="450" x="0"/>
                    </a:lnTo>
                    <a:lnTo>
                      <a:pt y="450" x="1035"/>
                    </a:lnTo>
                    <a:lnTo>
                      <a:pt y="0" x="103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20" name="Shape 10020"/>
              <p:cNvSpPr/>
              <p:nvPr/>
            </p:nvSpPr>
            <p:spPr>
              <a:xfrm>
                <a:off y="2961600" x="1980775"/>
                <a:ext cy="11250" cx="27075"/>
              </a:xfrm>
              <a:custGeom>
                <a:pathLst>
                  <a:path w="1083" extrusionOk="0" h="450">
                    <a:moveTo>
                      <a:pt y="0" x="1"/>
                    </a:moveTo>
                    <a:lnTo>
                      <a:pt y="450" x="1"/>
                    </a:lnTo>
                    <a:lnTo>
                      <a:pt y="450" x="1082"/>
                    </a:lnTo>
                    <a:lnTo>
                      <a:pt y="0" x="108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21" name="Shape 10021"/>
              <p:cNvSpPr/>
              <p:nvPr/>
            </p:nvSpPr>
            <p:spPr>
              <a:xfrm>
                <a:off y="2961600" x="1914950"/>
                <a:ext cy="11250" cx="27075"/>
              </a:xfrm>
              <a:custGeom>
                <a:pathLst>
                  <a:path w="1083" extrusionOk="0" h="450">
                    <a:moveTo>
                      <a:pt y="0" x="1"/>
                    </a:moveTo>
                    <a:lnTo>
                      <a:pt y="450" x="1"/>
                    </a:lnTo>
                    <a:lnTo>
                      <a:pt y="450" x="1082"/>
                    </a:lnTo>
                    <a:lnTo>
                      <a:pt y="0" x="108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22" name="Shape 10022"/>
              <p:cNvSpPr/>
              <p:nvPr/>
            </p:nvSpPr>
            <p:spPr>
              <a:xfrm>
                <a:off y="2961600" x="1850300"/>
                <a:ext cy="11250" cx="25900"/>
              </a:xfrm>
              <a:custGeom>
                <a:pathLst>
                  <a:path w="1036" extrusionOk="0" h="450">
                    <a:moveTo>
                      <a:pt y="0" x="1"/>
                    </a:moveTo>
                    <a:lnTo>
                      <a:pt y="450" x="1"/>
                    </a:lnTo>
                    <a:lnTo>
                      <a:pt y="450" x="1035"/>
                    </a:lnTo>
                    <a:lnTo>
                      <a:pt y="0" x="103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23" name="Shape 10023"/>
              <p:cNvSpPr/>
              <p:nvPr/>
            </p:nvSpPr>
            <p:spPr>
              <a:xfrm>
                <a:off y="2961600" x="1784475"/>
                <a:ext cy="11250" cx="25875"/>
              </a:xfrm>
              <a:custGeom>
                <a:pathLst>
                  <a:path w="1035" extrusionOk="0" h="450">
                    <a:moveTo>
                      <a:pt y="0" x="0"/>
                    </a:moveTo>
                    <a:lnTo>
                      <a:pt y="450" x="0"/>
                    </a:lnTo>
                    <a:lnTo>
                      <a:pt y="450" x="1035"/>
                    </a:lnTo>
                    <a:lnTo>
                      <a:pt y="0" x="103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24" name="Shape 10024"/>
              <p:cNvSpPr/>
              <p:nvPr/>
            </p:nvSpPr>
            <p:spPr>
              <a:xfrm>
                <a:off y="2961600" x="1718650"/>
                <a:ext cy="11250" cx="25875"/>
              </a:xfrm>
              <a:custGeom>
                <a:pathLst>
                  <a:path w="1035" extrusionOk="0" h="450">
                    <a:moveTo>
                      <a:pt y="0" x="0"/>
                    </a:moveTo>
                    <a:lnTo>
                      <a:pt y="450" x="0"/>
                    </a:lnTo>
                    <a:lnTo>
                      <a:pt y="450" x="1035"/>
                    </a:lnTo>
                    <a:lnTo>
                      <a:pt y="0" x="103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25" name="Shape 10025"/>
              <p:cNvSpPr/>
              <p:nvPr/>
            </p:nvSpPr>
            <p:spPr>
              <a:xfrm>
                <a:off y="2961600" x="1652800"/>
                <a:ext cy="11250" cx="27075"/>
              </a:xfrm>
              <a:custGeom>
                <a:pathLst>
                  <a:path w="1083" extrusionOk="0" h="450">
                    <a:moveTo>
                      <a:pt y="0" x="1"/>
                    </a:moveTo>
                    <a:lnTo>
                      <a:pt y="450" x="1"/>
                    </a:lnTo>
                    <a:lnTo>
                      <a:pt y="450" x="1082"/>
                    </a:lnTo>
                    <a:lnTo>
                      <a:pt y="0" x="108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26" name="Shape 10026"/>
              <p:cNvSpPr/>
              <p:nvPr/>
            </p:nvSpPr>
            <p:spPr>
              <a:xfrm>
                <a:off y="2961600" x="1588150"/>
                <a:ext cy="11250" cx="25900"/>
              </a:xfrm>
              <a:custGeom>
                <a:pathLst>
                  <a:path w="1036" extrusionOk="0" h="450">
                    <a:moveTo>
                      <a:pt y="0" x="1"/>
                    </a:moveTo>
                    <a:lnTo>
                      <a:pt y="450" x="1"/>
                    </a:lnTo>
                    <a:lnTo>
                      <a:pt y="450" x="1035"/>
                    </a:lnTo>
                    <a:lnTo>
                      <a:pt y="0" x="103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27" name="Shape 10027"/>
              <p:cNvSpPr/>
              <p:nvPr/>
            </p:nvSpPr>
            <p:spPr>
              <a:xfrm>
                <a:off y="2961600" x="1522325"/>
                <a:ext cy="11250" cx="25875"/>
              </a:xfrm>
              <a:custGeom>
                <a:pathLst>
                  <a:path w="1035" extrusionOk="0" h="450">
                    <a:moveTo>
                      <a:pt y="0" x="0"/>
                    </a:moveTo>
                    <a:lnTo>
                      <a:pt y="450" x="0"/>
                    </a:lnTo>
                    <a:lnTo>
                      <a:pt y="450" x="1035"/>
                    </a:lnTo>
                    <a:lnTo>
                      <a:pt y="0" x="103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28" name="Shape 10028"/>
              <p:cNvSpPr/>
              <p:nvPr/>
            </p:nvSpPr>
            <p:spPr>
              <a:xfrm>
                <a:off y="2961600" x="1456500"/>
                <a:ext cy="11250" cx="25875"/>
              </a:xfrm>
              <a:custGeom>
                <a:pathLst>
                  <a:path w="1035" extrusionOk="0" h="450">
                    <a:moveTo>
                      <a:pt y="0" x="0"/>
                    </a:moveTo>
                    <a:lnTo>
                      <a:pt y="450" x="0"/>
                    </a:lnTo>
                    <a:lnTo>
                      <a:pt y="450" x="1035"/>
                    </a:lnTo>
                    <a:lnTo>
                      <a:pt y="0" x="103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29" name="Shape 10029"/>
              <p:cNvSpPr/>
              <p:nvPr/>
            </p:nvSpPr>
            <p:spPr>
              <a:xfrm>
                <a:off y="2961600" x="1390650"/>
                <a:ext cy="11250" cx="25900"/>
              </a:xfrm>
              <a:custGeom>
                <a:pathLst>
                  <a:path w="1036" extrusionOk="0" h="450">
                    <a:moveTo>
                      <a:pt y="0" x="1"/>
                    </a:moveTo>
                    <a:lnTo>
                      <a:pt y="450" x="1"/>
                    </a:lnTo>
                    <a:lnTo>
                      <a:pt y="450" x="1035"/>
                    </a:lnTo>
                    <a:lnTo>
                      <a:pt y="0" x="103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30" name="Shape 10030"/>
              <p:cNvSpPr/>
              <p:nvPr/>
            </p:nvSpPr>
            <p:spPr>
              <a:xfrm>
                <a:off y="2961600" x="1324825"/>
                <a:ext cy="11250" cx="27075"/>
              </a:xfrm>
              <a:custGeom>
                <a:pathLst>
                  <a:path w="1083" extrusionOk="0" h="450">
                    <a:moveTo>
                      <a:pt y="0" x="1"/>
                    </a:moveTo>
                    <a:lnTo>
                      <a:pt y="450" x="1"/>
                    </a:lnTo>
                    <a:lnTo>
                      <a:pt y="450" x="1082"/>
                    </a:lnTo>
                    <a:lnTo>
                      <a:pt y="0" x="108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31" name="Shape 10031"/>
              <p:cNvSpPr/>
              <p:nvPr/>
            </p:nvSpPr>
            <p:spPr>
              <a:xfrm>
                <a:off y="2961600" x="1260175"/>
                <a:ext cy="11250" cx="25900"/>
              </a:xfrm>
              <a:custGeom>
                <a:pathLst>
                  <a:path w="1036" extrusionOk="0" h="450">
                    <a:moveTo>
                      <a:pt y="0" x="1"/>
                    </a:moveTo>
                    <a:lnTo>
                      <a:pt y="450" x="1"/>
                    </a:lnTo>
                    <a:lnTo>
                      <a:pt y="450" x="1035"/>
                    </a:lnTo>
                    <a:lnTo>
                      <a:pt y="0" x="103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32" name="Shape 10032"/>
              <p:cNvSpPr/>
              <p:nvPr/>
            </p:nvSpPr>
            <p:spPr>
              <a:xfrm>
                <a:off y="2961600" x="1194350"/>
                <a:ext cy="11250" cx="25875"/>
              </a:xfrm>
              <a:custGeom>
                <a:pathLst>
                  <a:path w="1035" extrusionOk="0" h="450">
                    <a:moveTo>
                      <a:pt y="0" x="0"/>
                    </a:moveTo>
                    <a:lnTo>
                      <a:pt y="450" x="0"/>
                    </a:lnTo>
                    <a:lnTo>
                      <a:pt y="450" x="1035"/>
                    </a:lnTo>
                    <a:lnTo>
                      <a:pt y="0" x="103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33" name="Shape 10033"/>
              <p:cNvSpPr/>
              <p:nvPr/>
            </p:nvSpPr>
            <p:spPr>
              <a:xfrm>
                <a:off y="2961600" x="1128525"/>
                <a:ext cy="11250" cx="25875"/>
              </a:xfrm>
              <a:custGeom>
                <a:pathLst>
                  <a:path w="1035" extrusionOk="0" h="450">
                    <a:moveTo>
                      <a:pt y="0" x="0"/>
                    </a:moveTo>
                    <a:lnTo>
                      <a:pt y="450" x="0"/>
                    </a:lnTo>
                    <a:lnTo>
                      <a:pt y="450" x="1035"/>
                    </a:lnTo>
                    <a:lnTo>
                      <a:pt y="0" x="103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34" name="Shape 10034"/>
              <p:cNvSpPr/>
              <p:nvPr/>
            </p:nvSpPr>
            <p:spPr>
              <a:xfrm>
                <a:off y="2961600" x="1062675"/>
                <a:ext cy="11250" cx="27075"/>
              </a:xfrm>
              <a:custGeom>
                <a:pathLst>
                  <a:path w="1083" extrusionOk="0" h="450">
                    <a:moveTo>
                      <a:pt y="0" x="1"/>
                    </a:moveTo>
                    <a:lnTo>
                      <a:pt y="450" x="1"/>
                    </a:lnTo>
                    <a:lnTo>
                      <a:pt y="450" x="1082"/>
                    </a:lnTo>
                    <a:lnTo>
                      <a:pt y="0" x="108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35" name="Shape 10035"/>
              <p:cNvSpPr/>
              <p:nvPr/>
            </p:nvSpPr>
            <p:spPr>
              <a:xfrm>
                <a:off y="2961600" x="996850"/>
                <a:ext cy="11250" cx="27075"/>
              </a:xfrm>
              <a:custGeom>
                <a:pathLst>
                  <a:path w="1083" extrusionOk="0" h="450">
                    <a:moveTo>
                      <a:pt y="0" x="1"/>
                    </a:moveTo>
                    <a:lnTo>
                      <a:pt y="450" x="1"/>
                    </a:lnTo>
                    <a:lnTo>
                      <a:pt y="450" x="1082"/>
                    </a:lnTo>
                    <a:lnTo>
                      <a:pt y="0" x="108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36" name="Shape 10036"/>
              <p:cNvSpPr/>
              <p:nvPr/>
            </p:nvSpPr>
            <p:spPr>
              <a:xfrm>
                <a:off y="2961600" x="932200"/>
                <a:ext cy="11250" cx="25875"/>
              </a:xfrm>
              <a:custGeom>
                <a:pathLst>
                  <a:path w="1035" extrusionOk="0" h="450">
                    <a:moveTo>
                      <a:pt y="0" x="0"/>
                    </a:moveTo>
                    <a:lnTo>
                      <a:pt y="450" x="0"/>
                    </a:lnTo>
                    <a:lnTo>
                      <a:pt y="450" x="1035"/>
                    </a:lnTo>
                    <a:lnTo>
                      <a:pt y="0" x="103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37" name="Shape 10037"/>
              <p:cNvSpPr/>
              <p:nvPr/>
            </p:nvSpPr>
            <p:spPr>
              <a:xfrm>
                <a:off y="2961600" x="866375"/>
                <a:ext cy="11250" cx="25875"/>
              </a:xfrm>
              <a:custGeom>
                <a:pathLst>
                  <a:path w="1035" extrusionOk="0" h="450">
                    <a:moveTo>
                      <a:pt y="0" x="0"/>
                    </a:moveTo>
                    <a:lnTo>
                      <a:pt y="450" x="0"/>
                    </a:lnTo>
                    <a:lnTo>
                      <a:pt y="450" x="1035"/>
                    </a:lnTo>
                    <a:lnTo>
                      <a:pt y="0" x="103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38" name="Shape 10038"/>
              <p:cNvSpPr/>
              <p:nvPr/>
            </p:nvSpPr>
            <p:spPr>
              <a:xfrm>
                <a:off y="2961600" x="800525"/>
                <a:ext cy="11250" cx="25900"/>
              </a:xfrm>
              <a:custGeom>
                <a:pathLst>
                  <a:path w="1036" extrusionOk="0" h="450">
                    <a:moveTo>
                      <a:pt y="0" x="1"/>
                    </a:moveTo>
                    <a:lnTo>
                      <a:pt y="450" x="1"/>
                    </a:lnTo>
                    <a:lnTo>
                      <a:pt y="450" x="1035"/>
                    </a:lnTo>
                    <a:lnTo>
                      <a:pt y="0" x="103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39" name="Shape 10039"/>
              <p:cNvSpPr/>
              <p:nvPr/>
            </p:nvSpPr>
            <p:spPr>
              <a:xfrm>
                <a:off y="2961600" x="734700"/>
                <a:ext cy="11250" cx="27075"/>
              </a:xfrm>
              <a:custGeom>
                <a:pathLst>
                  <a:path w="1083" extrusionOk="0" h="450">
                    <a:moveTo>
                      <a:pt y="0" x="1"/>
                    </a:moveTo>
                    <a:lnTo>
                      <a:pt y="450" x="1"/>
                    </a:lnTo>
                    <a:lnTo>
                      <a:pt y="450" x="1082"/>
                    </a:lnTo>
                    <a:lnTo>
                      <a:pt y="0" x="108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40" name="Shape 10040"/>
              <p:cNvSpPr/>
              <p:nvPr/>
            </p:nvSpPr>
            <p:spPr>
              <a:xfrm>
                <a:off y="2961600" x="670050"/>
                <a:ext cy="11250" cx="25875"/>
              </a:xfrm>
              <a:custGeom>
                <a:pathLst>
                  <a:path w="1035" extrusionOk="0" h="450">
                    <a:moveTo>
                      <a:pt y="0" x="1"/>
                    </a:moveTo>
                    <a:lnTo>
                      <a:pt y="450" x="1"/>
                    </a:lnTo>
                    <a:lnTo>
                      <a:pt y="450" x="1035"/>
                    </a:lnTo>
                    <a:lnTo>
                      <a:pt y="0" x="103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41" name="Shape 10041"/>
              <p:cNvSpPr/>
              <p:nvPr/>
            </p:nvSpPr>
            <p:spPr>
              <a:xfrm>
                <a:off y="2961600" x="628900"/>
                <a:ext cy="11250" cx="1200"/>
              </a:xfrm>
              <a:custGeom>
                <a:pathLst>
                  <a:path w="48" extrusionOk="0" h="450">
                    <a:moveTo>
                      <a:pt y="0" x="1"/>
                    </a:moveTo>
                    <a:lnTo>
                      <a:pt y="450" x="1"/>
                    </a:lnTo>
                    <a:lnTo>
                      <a:pt y="450" x="48"/>
                    </a:lnTo>
                    <a:lnTo>
                      <a:pt y="0" x="48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42" name="Shape 10042"/>
              <p:cNvSpPr/>
              <p:nvPr/>
            </p:nvSpPr>
            <p:spPr>
              <a:xfrm>
                <a:off y="2938200" x="568950"/>
                <a:ext cy="57125" cx="65850"/>
              </a:xfrm>
              <a:custGeom>
                <a:pathLst>
                  <a:path w="2634" extrusionOk="0" h="2285">
                    <a:moveTo>
                      <a:pt y="2285" x="2634"/>
                    </a:moveTo>
                    <a:lnTo>
                      <a:pt y="1161" x="1"/>
                    </a:lnTo>
                    <a:lnTo>
                      <a:pt y="0" x="2634"/>
                    </a:lnTo>
                    <a:lnTo>
                      <a:pt y="2285" x="2634"/>
                    </a:lnTo>
                    <a:lnTo>
                      <a:pt y="1161" x="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43" name="Shape 10043"/>
              <p:cNvSpPr/>
              <p:nvPr/>
            </p:nvSpPr>
            <p:spPr>
              <a:xfrm>
                <a:off y="2666650" x="2731975"/>
                <a:ext cy="127375" cx="156350"/>
              </a:xfrm>
              <a:custGeom>
                <a:pathLst>
                  <a:path w="6254" extrusionOk="0" h="5095">
                    <a:moveTo>
                      <a:pt y="3709" x="141"/>
                    </a:moveTo>
                    <a:lnTo>
                      <a:pt y="3671" x="282"/>
                    </a:lnTo>
                    <a:lnTo>
                      <a:pt y="3671" x="423"/>
                    </a:lnTo>
                    <a:lnTo>
                      <a:pt y="3671" x="611"/>
                    </a:lnTo>
                    <a:lnTo>
                      <a:pt y="3709" x="799"/>
                    </a:lnTo>
                    <a:lnTo>
                      <a:pt y="3746" x="1129"/>
                    </a:lnTo>
                    <a:lnTo>
                      <a:pt y="3746" x="1552"/>
                    </a:lnTo>
                    <a:lnTo>
                      <a:pt y="3933" x="1411"/>
                    </a:lnTo>
                    <a:lnTo>
                      <a:pt y="4158" x="1411"/>
                    </a:lnTo>
                    <a:lnTo>
                      <a:pt y="4383" x="1646"/>
                    </a:lnTo>
                    <a:lnTo>
                      <a:pt y="4533" x="1881"/>
                    </a:lnTo>
                    <a:lnTo>
                      <a:pt y="4607" x="2116"/>
                    </a:lnTo>
                    <a:lnTo>
                      <a:pt y="4645" x="2351"/>
                    </a:lnTo>
                    <a:lnTo>
                      <a:pt y="4682" x="2915"/>
                    </a:lnTo>
                    <a:lnTo>
                      <a:pt y="4720" x="3480"/>
                    </a:lnTo>
                    <a:lnTo>
                      <a:pt y="4795" x="3809"/>
                    </a:lnTo>
                    <a:lnTo>
                      <a:pt y="4870" x="4232"/>
                    </a:lnTo>
                    <a:lnTo>
                      <a:pt y="4944" x="4702"/>
                    </a:lnTo>
                    <a:lnTo>
                      <a:pt y="5094" x="5219"/>
                    </a:lnTo>
                    <a:lnTo>
                      <a:pt y="4607" x="5219"/>
                    </a:lnTo>
                    <a:lnTo>
                      <a:pt y="4158" x="5266"/>
                    </a:lnTo>
                    <a:lnTo>
                      <a:pt y="3783" x="5361"/>
                    </a:lnTo>
                    <a:lnTo>
                      <a:pt y="3409" x="5549"/>
                    </a:lnTo>
                    <a:lnTo>
                      <a:pt y="2697" x="5925"/>
                    </a:lnTo>
                    <a:lnTo>
                      <a:pt y="1948" x="6254"/>
                    </a:lnTo>
                    <a:lnTo>
                      <a:pt y="1798" x="6160"/>
                    </a:lnTo>
                    <a:lnTo>
                      <a:pt y="1649" x="6066"/>
                    </a:lnTo>
                    <a:lnTo>
                      <a:pt y="1574" x="5925"/>
                    </a:lnTo>
                    <a:lnTo>
                      <a:pt y="1499" x="5737"/>
                    </a:lnTo>
                    <a:lnTo>
                      <a:pt y="1386" x="5266"/>
                    </a:lnTo>
                    <a:lnTo>
                      <a:pt y="1312" x="4749"/>
                    </a:lnTo>
                    <a:lnTo>
                      <a:pt y="1237" x="4232"/>
                    </a:lnTo>
                    <a:lnTo>
                      <a:pt y="1199" x="3715"/>
                    </a:lnTo>
                    <a:lnTo>
                      <a:pt y="1124" x="3197"/>
                    </a:lnTo>
                    <a:lnTo>
                      <a:pt y="1012" x="2727"/>
                    </a:lnTo>
                    <a:lnTo>
                      <a:pt y="637" x="2821"/>
                    </a:lnTo>
                    <a:lnTo>
                      <a:pt y="300" x="2868"/>
                    </a:lnTo>
                    <a:lnTo>
                      <a:pt y="188" x="2680"/>
                    </a:lnTo>
                    <a:lnTo>
                      <a:pt y="113" x="2492"/>
                    </a:lnTo>
                    <a:lnTo>
                      <a:pt y="76" x="2304"/>
                    </a:lnTo>
                    <a:lnTo>
                      <a:pt y="38" x="2069"/>
                    </a:lnTo>
                    <a:lnTo>
                      <a:pt y="1" x="1599"/>
                    </a:lnTo>
                    <a:lnTo>
                      <a:pt y="1" x="1082"/>
                    </a:lnTo>
                    <a:lnTo>
                      <a:pt y="76" x="564"/>
                    </a:lnTo>
                    <a:lnTo>
                      <a:pt y="150" x="47"/>
                    </a:lnTo>
                    <a:lnTo>
                      <a:pt y="1012" x="94"/>
                    </a:lnTo>
                    <a:lnTo>
                      <a:pt y="1911" x="47"/>
                    </a:lnTo>
                    <a:lnTo>
                      <a:pt y="2398" x="47"/>
                    </a:lnTo>
                    <a:lnTo>
                      <a:pt y="2847" x="0"/>
                    </a:lnTo>
                    <a:lnTo>
                      <a:pt y="3297" x="47"/>
                    </a:lnTo>
                    <a:lnTo>
                      <a:pt y="3709" x="141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44" name="Shape 10044"/>
              <p:cNvSpPr/>
              <p:nvPr/>
            </p:nvSpPr>
            <p:spPr>
              <a:xfrm>
                <a:off y="2759350" x="2735500"/>
                <a:ext cy="25" cx="25"/>
              </a:xfrm>
              <a:custGeom>
                <a:pathLst>
                  <a:path w="1" extrusionOk="0" h="1">
                    <a:moveTo>
                      <a:pt y="1" x="0"/>
                    </a:moveTo>
                    <a:lnTo>
                      <a:pt y="1" x="0"/>
                    </a:lnTo>
                    <a:lnTo>
                      <a:pt y="1" x="0"/>
                    </a:lnTo>
                    <a:lnTo>
                      <a:pt y="1" x="0"/>
                    </a:lnTo>
                    <a:close/>
                  </a:path>
                </a:pathLst>
              </a:custGeom>
              <a:solidFill>
                <a:srgbClr val="010000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45" name="Shape 10045"/>
              <p:cNvSpPr/>
              <p:nvPr/>
            </p:nvSpPr>
            <p:spPr>
              <a:xfrm>
                <a:off y="2688200" x="2789575"/>
                <a:ext cy="25" cx="25"/>
              </a:xfrm>
              <a:custGeom>
                <a:pathLst>
                  <a:path w="1" extrusionOk="0" h="1">
                    <a:moveTo>
                      <a:pt y="0" x="0"/>
                    </a:moveTo>
                    <a:lnTo>
                      <a:pt y="0" x="0"/>
                    </a:lnTo>
                    <a:lnTo>
                      <a:pt y="0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010000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46" name="Shape 10046"/>
              <p:cNvSpPr/>
              <p:nvPr/>
            </p:nvSpPr>
            <p:spPr>
              <a:xfrm>
                <a:off y="2676950" x="2788400"/>
                <a:ext cy="15950" cx="15300"/>
              </a:xfrm>
              <a:custGeom>
                <a:pathLst>
                  <a:path w="612" extrusionOk="0" h="638">
                    <a:moveTo>
                      <a:pt y="1" x="611"/>
                    </a:moveTo>
                    <a:lnTo>
                      <a:pt y="38" x="423"/>
                    </a:lnTo>
                    <a:lnTo>
                      <a:pt y="150" x="235"/>
                    </a:lnTo>
                    <a:lnTo>
                      <a:pt y="300" x="94"/>
                    </a:lnTo>
                    <a:lnTo>
                      <a:pt y="450" x="0"/>
                    </a:lnTo>
                    <a:lnTo>
                      <a:pt y="525" x="47"/>
                    </a:lnTo>
                    <a:lnTo>
                      <a:pt y="562" x="188"/>
                    </a:lnTo>
                    <a:lnTo>
                      <a:pt y="637" x="329"/>
                    </a:lnTo>
                    <a:lnTo>
                      <a:pt y="637" x="423"/>
                    </a:lnTo>
                    <a:lnTo>
                      <a:pt y="300" x="517"/>
                    </a:lnTo>
                    <a:lnTo>
                      <a:pt y="1" x="611"/>
                    </a:lnTo>
                    <a:close/>
                  </a:path>
                </a:pathLst>
              </a:custGeom>
              <a:solidFill>
                <a:srgbClr val="691935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47" name="Shape 10047"/>
              <p:cNvSpPr/>
              <p:nvPr/>
            </p:nvSpPr>
            <p:spPr>
              <a:xfrm>
                <a:off y="2676950" x="2803675"/>
                <a:ext cy="25" cx="25"/>
              </a:xfrm>
              <a:custGeom>
                <a:pathLst>
                  <a:path w="1" extrusionOk="0" h="1">
                    <a:moveTo>
                      <a:pt y="1" x="0"/>
                    </a:moveTo>
                    <a:lnTo>
                      <a:pt y="1" x="0"/>
                    </a:lnTo>
                    <a:lnTo>
                      <a:pt y="1" x="0"/>
                    </a:lnTo>
                    <a:lnTo>
                      <a:pt y="1" x="0"/>
                    </a:lnTo>
                    <a:close/>
                  </a:path>
                </a:pathLst>
              </a:custGeom>
              <a:solidFill>
                <a:srgbClr val="010000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48" name="Shape 10048"/>
              <p:cNvSpPr/>
              <p:nvPr/>
            </p:nvSpPr>
            <p:spPr>
              <a:xfrm>
                <a:off y="2759350" x="2734325"/>
                <a:ext cy="25" cx="25"/>
              </a:xfrm>
              <a:custGeom>
                <a:pathLst>
                  <a:path w="1" extrusionOk="0" h="1">
                    <a:moveTo>
                      <a:pt y="1" x="0"/>
                    </a:moveTo>
                    <a:lnTo>
                      <a:pt y="1" x="0"/>
                    </a:lnTo>
                    <a:lnTo>
                      <a:pt y="1" x="0"/>
                    </a:lnTo>
                    <a:lnTo>
                      <a:pt y="1" x="0"/>
                    </a:lnTo>
                    <a:close/>
                  </a:path>
                </a:pathLst>
              </a:custGeom>
              <a:solidFill>
                <a:srgbClr val="010000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49" name="Shape 10049"/>
              <p:cNvSpPr/>
              <p:nvPr/>
            </p:nvSpPr>
            <p:spPr>
              <a:xfrm>
                <a:off y="2670400" x="2733150"/>
                <a:ext cy="25" cx="25"/>
              </a:xfrm>
              <a:custGeom>
                <a:pathLst>
                  <a:path w="1" extrusionOk="0" h="1">
                    <a:moveTo>
                      <a:pt y="0" x="0"/>
                    </a:moveTo>
                    <a:lnTo>
                      <a:pt y="0" x="0"/>
                    </a:lnTo>
                    <a:lnTo>
                      <a:pt y="0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010000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50" name="Shape 10050"/>
              <p:cNvSpPr/>
              <p:nvPr/>
            </p:nvSpPr>
            <p:spPr>
              <a:xfrm>
                <a:off y="2670400" x="2722550"/>
                <a:ext cy="295900" cx="10625"/>
              </a:xfrm>
              <a:custGeom>
                <a:pathLst>
                  <a:path w="425" extrusionOk="0" h="11836">
                    <a:moveTo>
                      <a:pt y="0" x="1"/>
                    </a:moveTo>
                    <a:lnTo>
                      <a:pt y="11836" x="1"/>
                    </a:lnTo>
                    <a:lnTo>
                      <a:pt y="11836" x="424"/>
                    </a:lnTo>
                    <a:lnTo>
                      <a:pt y="0" x="42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51" name="Shape 10051"/>
              <p:cNvSpPr/>
              <p:nvPr/>
            </p:nvSpPr>
            <p:spPr>
              <a:xfrm>
                <a:off y="2271525" x="1193175"/>
                <a:ext cy="662000" cx="466700"/>
              </a:xfrm>
              <a:custGeom>
                <a:pathLst>
                  <a:path w="18668" extrusionOk="0" h="26480">
                    <a:moveTo>
                      <a:pt y="0" x="329"/>
                    </a:moveTo>
                    <a:lnTo>
                      <a:pt y="375" x="0"/>
                    </a:lnTo>
                    <a:lnTo>
                      <a:pt y="937" x="988"/>
                    </a:lnTo>
                    <a:lnTo>
                      <a:pt y="1499" x="1928"/>
                    </a:lnTo>
                    <a:lnTo>
                      <a:pt y="2135" x="2869"/>
                    </a:lnTo>
                    <a:lnTo>
                      <a:pt y="2735" x="3809"/>
                    </a:lnTo>
                    <a:lnTo>
                      <a:pt y="3409" x="4702"/>
                    </a:lnTo>
                    <a:lnTo>
                      <a:pt y="4045" x="5549"/>
                    </a:lnTo>
                    <a:lnTo>
                      <a:pt y="4757" x="6395"/>
                    </a:lnTo>
                    <a:lnTo>
                      <a:pt y="5469" x="7242"/>
                    </a:lnTo>
                    <a:lnTo>
                      <a:pt y="6180" x="8041"/>
                    </a:lnTo>
                    <a:lnTo>
                      <a:pt y="6929" x="8793"/>
                    </a:lnTo>
                    <a:lnTo>
                      <a:pt y="7678" x="9546"/>
                    </a:lnTo>
                    <a:lnTo>
                      <a:pt y="8465" x="10251"/>
                    </a:lnTo>
                    <a:lnTo>
                      <a:pt y="9251" x="10956"/>
                    </a:lnTo>
                    <a:lnTo>
                      <a:pt y="10075" x="11615"/>
                    </a:lnTo>
                    <a:lnTo>
                      <a:pt y="10899" x="12226"/>
                    </a:lnTo>
                    <a:lnTo>
                      <a:pt y="11723" x="12837"/>
                    </a:lnTo>
                    <a:lnTo>
                      <a:pt y="12585" x="13402"/>
                    </a:lnTo>
                    <a:lnTo>
                      <a:pt y="13446" x="13966"/>
                    </a:lnTo>
                    <a:lnTo>
                      <a:pt y="14308" x="14483"/>
                    </a:lnTo>
                    <a:lnTo>
                      <a:pt y="15206" x="14953"/>
                    </a:lnTo>
                    <a:lnTo>
                      <a:pt y="16105" x="15423"/>
                    </a:lnTo>
                    <a:lnTo>
                      <a:pt y="17004" x="15847"/>
                    </a:lnTo>
                    <a:lnTo>
                      <a:pt y="17941" x="16223"/>
                    </a:lnTo>
                    <a:lnTo>
                      <a:pt y="18839" x="16552"/>
                    </a:lnTo>
                    <a:lnTo>
                      <a:pt y="19776" x="16881"/>
                    </a:lnTo>
                    <a:lnTo>
                      <a:pt y="20712" x="17163"/>
                    </a:lnTo>
                    <a:lnTo>
                      <a:pt y="21686" x="17398"/>
                    </a:lnTo>
                    <a:lnTo>
                      <a:pt y="22622" x="17634"/>
                    </a:lnTo>
                    <a:lnTo>
                      <a:pt y="23596" x="17822"/>
                    </a:lnTo>
                    <a:lnTo>
                      <a:pt y="24570" x="17963"/>
                    </a:lnTo>
                    <a:lnTo>
                      <a:pt y="25506" x="18057"/>
                    </a:lnTo>
                    <a:lnTo>
                      <a:pt y="26480" x="18104"/>
                    </a:lnTo>
                    <a:lnTo>
                      <a:pt y="26480" x="18668"/>
                    </a:lnTo>
                    <a:lnTo>
                      <a:pt y="25506" x="18574"/>
                    </a:lnTo>
                    <a:lnTo>
                      <a:pt y="24495" x="18480"/>
                    </a:lnTo>
                    <a:lnTo>
                      <a:pt y="23521" x="18339"/>
                    </a:lnTo>
                    <a:lnTo>
                      <a:pt y="22547" x="18151"/>
                    </a:lnTo>
                    <a:lnTo>
                      <a:pt y="21573" x="17963"/>
                    </a:lnTo>
                    <a:lnTo>
                      <a:pt y="20637" x="17728"/>
                    </a:lnTo>
                    <a:lnTo>
                      <a:pt y="19663" x="17398"/>
                    </a:lnTo>
                    <a:lnTo>
                      <a:pt y="18727" x="17116"/>
                    </a:lnTo>
                    <a:lnTo>
                      <a:pt y="17791" x="16740"/>
                    </a:lnTo>
                    <a:lnTo>
                      <a:pt y="16854" x="16364"/>
                    </a:lnTo>
                    <a:lnTo>
                      <a:pt y="15955" x="15941"/>
                    </a:lnTo>
                    <a:lnTo>
                      <a:pt y="15019" x="15470"/>
                    </a:lnTo>
                    <a:lnTo>
                      <a:pt y="14120" x="15000"/>
                    </a:lnTo>
                    <a:lnTo>
                      <a:pt y="13259" x="14483"/>
                    </a:lnTo>
                    <a:lnTo>
                      <a:pt y="12360" x="13919"/>
                    </a:lnTo>
                    <a:lnTo>
                      <a:pt y="11499" x="13307"/>
                    </a:lnTo>
                    <a:lnTo>
                      <a:pt y="10675" x="12696"/>
                    </a:lnTo>
                    <a:lnTo>
                      <a:pt y="9851" x="12085"/>
                    </a:lnTo>
                    <a:lnTo>
                      <a:pt y="9027" x="11427"/>
                    </a:lnTo>
                    <a:lnTo>
                      <a:pt y="8203" x="10721"/>
                    </a:lnTo>
                    <a:lnTo>
                      <a:pt y="7416" x="9969"/>
                    </a:lnTo>
                    <a:lnTo>
                      <a:pt y="6667" x="9217"/>
                    </a:lnTo>
                    <a:lnTo>
                      <a:pt y="5881" x="8464"/>
                    </a:lnTo>
                    <a:lnTo>
                      <a:pt y="5169" x="7665"/>
                    </a:lnTo>
                    <a:lnTo>
                      <a:pt y="4457" x="6818"/>
                    </a:lnTo>
                    <a:lnTo>
                      <a:pt y="3746" x="5972"/>
                    </a:lnTo>
                    <a:lnTo>
                      <a:pt y="3072" x="5079"/>
                    </a:lnTo>
                    <a:lnTo>
                      <a:pt y="2397" x="4185"/>
                    </a:lnTo>
                    <a:lnTo>
                      <a:pt y="1798" x="3245"/>
                    </a:lnTo>
                    <a:lnTo>
                      <a:pt y="1161" x="2304"/>
                    </a:lnTo>
                    <a:lnTo>
                      <a:pt y="562" x="1317"/>
                    </a:lnTo>
                    <a:lnTo>
                      <a:pt y="0" x="329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52" name="Shape 10052"/>
              <p:cNvSpPr/>
              <p:nvPr/>
            </p:nvSpPr>
            <p:spPr>
              <a:xfrm>
                <a:off y="2239700" x="1130875"/>
                <a:ext cy="66500" cx="94050"/>
              </a:xfrm>
              <a:custGeom>
                <a:pathLst>
                  <a:path w="3762" extrusionOk="0" h="2660">
                    <a:moveTo>
                      <a:pt y="0" x="0"/>
                    </a:moveTo>
                    <a:lnTo>
                      <a:pt y="2659" x="1834"/>
                    </a:lnTo>
                    <a:lnTo>
                      <a:pt y="449" x="3762"/>
                    </a:lnTo>
                    <a:lnTo>
                      <a:pt y="0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53" name="Shape 10053"/>
              <p:cNvSpPr/>
              <p:nvPr/>
            </p:nvSpPr>
            <p:spPr>
              <a:xfrm>
                <a:off y="2867025" x="470200"/>
                <a:ext cy="114250" cx="97600"/>
              </a:xfrm>
              <a:custGeom>
                <a:pathLst>
                  <a:path w="3904" extrusionOk="0" h="4570">
                    <a:moveTo>
                      <a:pt y="825" x="1741"/>
                    </a:moveTo>
                    <a:lnTo>
                      <a:pt y="1012" x="1788"/>
                    </a:lnTo>
                    <a:lnTo>
                      <a:pt y="1124" x="1835"/>
                    </a:lnTo>
                    <a:lnTo>
                      <a:pt y="1199" x="1835"/>
                    </a:lnTo>
                    <a:lnTo>
                      <a:pt y="1237" x="1882"/>
                    </a:lnTo>
                    <a:lnTo>
                      <a:pt y="1274" x="1882"/>
                    </a:lnTo>
                    <a:lnTo>
                      <a:pt y="1312" x="1882"/>
                    </a:lnTo>
                    <a:lnTo>
                      <a:pt y="1" x="3857"/>
                    </a:lnTo>
                    <a:lnTo>
                      <a:pt y="38" x="3904"/>
                    </a:lnTo>
                    <a:lnTo>
                      <a:pt y="1386" x="1929"/>
                    </a:lnTo>
                    <a:lnTo>
                      <a:pt y="1386" x="1976"/>
                    </a:lnTo>
                    <a:lnTo>
                      <a:pt y="1386" x="2023"/>
                    </a:lnTo>
                    <a:lnTo>
                      <a:pt y="1461" x="1976"/>
                    </a:lnTo>
                    <a:lnTo>
                      <a:pt y="1536" x="1929"/>
                    </a:lnTo>
                    <a:lnTo>
                      <a:pt y="1536" x="1929"/>
                    </a:lnTo>
                    <a:lnTo>
                      <a:pt y="1574" x="1929"/>
                    </a:lnTo>
                    <a:lnTo>
                      <a:pt y="1611" x="1929"/>
                    </a:lnTo>
                    <a:lnTo>
                      <a:pt y="1649" x="1929"/>
                    </a:lnTo>
                    <a:lnTo>
                      <a:pt y="1836" x="1788"/>
                    </a:lnTo>
                    <a:lnTo>
                      <a:pt y="2023" x="1647"/>
                    </a:lnTo>
                    <a:lnTo>
                      <a:pt y="2061" x="1647"/>
                    </a:lnTo>
                    <a:lnTo>
                      <a:pt y="2135" x="1647"/>
                    </a:lnTo>
                    <a:lnTo>
                      <a:pt y="2398" x="1741"/>
                    </a:lnTo>
                    <a:lnTo>
                      <a:pt y="2697" x="1741"/>
                    </a:lnTo>
                    <a:lnTo>
                      <a:pt y="2735" x="1741"/>
                    </a:lnTo>
                    <a:lnTo>
                      <a:pt y="2922" x="1741"/>
                    </a:lnTo>
                    <a:lnTo>
                      <a:pt y="3109" x="1694"/>
                    </a:lnTo>
                    <a:lnTo>
                      <a:pt y="3147" x="1694"/>
                    </a:lnTo>
                    <a:lnTo>
                      <a:pt y="3222" x="1694"/>
                    </a:lnTo>
                    <a:lnTo>
                      <a:pt y="3334" x="1647"/>
                    </a:lnTo>
                    <a:lnTo>
                      <a:pt y="3446" x="1647"/>
                    </a:lnTo>
                    <a:lnTo>
                      <a:pt y="3783" x="1694"/>
                    </a:lnTo>
                    <a:lnTo>
                      <a:pt y="4195" x="1788"/>
                    </a:lnTo>
                    <a:lnTo>
                      <a:pt y="4233" x="1788"/>
                    </a:lnTo>
                    <a:lnTo>
                      <a:pt y="4270" x="1788"/>
                    </a:lnTo>
                    <a:lnTo>
                      <a:pt y="4383" x="1882"/>
                    </a:lnTo>
                    <a:lnTo>
                      <a:pt y="4420" x="2023"/>
                    </a:lnTo>
                    <a:lnTo>
                      <a:pt y="4458" x="2117"/>
                    </a:lnTo>
                    <a:lnTo>
                      <a:pt y="4495" x="2117"/>
                    </a:lnTo>
                    <a:lnTo>
                      <a:pt y="4495" x="2117"/>
                    </a:lnTo>
                    <a:lnTo>
                      <a:pt y="4570" x="1976"/>
                    </a:lnTo>
                    <a:lnTo>
                      <a:pt y="4570" x="1835"/>
                    </a:lnTo>
                    <a:lnTo>
                      <a:pt y="4570" x="1694"/>
                    </a:lnTo>
                    <a:lnTo>
                      <a:pt y="4532" x="1553"/>
                    </a:lnTo>
                    <a:lnTo>
                      <a:pt y="4532" x="1458"/>
                    </a:lnTo>
                    <a:lnTo>
                      <a:pt y="4532" x="1317"/>
                    </a:lnTo>
                    <a:lnTo>
                      <a:pt y="4458" x="1270"/>
                    </a:lnTo>
                    <a:lnTo>
                      <a:pt y="4383" x="1270"/>
                    </a:lnTo>
                    <a:lnTo>
                      <a:pt y="4383" x="1270"/>
                    </a:lnTo>
                    <a:lnTo>
                      <a:pt y="4345" x="1270"/>
                    </a:lnTo>
                    <a:lnTo>
                      <a:pt y="4233" x="1270"/>
                    </a:lnTo>
                    <a:lnTo>
                      <a:pt y="4083" x="1270"/>
                    </a:lnTo>
                    <a:lnTo>
                      <a:pt y="3783" x="1176"/>
                    </a:lnTo>
                    <a:lnTo>
                      <a:pt y="3446" x="1129"/>
                    </a:lnTo>
                    <a:lnTo>
                      <a:pt y="3297" x="1129"/>
                    </a:lnTo>
                    <a:lnTo>
                      <a:pt y="3184" x="1082"/>
                    </a:lnTo>
                    <a:lnTo>
                      <a:pt y="3446" x="1035"/>
                    </a:lnTo>
                    <a:lnTo>
                      <a:pt y="3709" x="1035"/>
                    </a:lnTo>
                    <a:lnTo>
                      <a:pt y="3933" x="988"/>
                    </a:lnTo>
                    <a:lnTo>
                      <a:pt y="4158" x="894"/>
                    </a:lnTo>
                    <a:lnTo>
                      <a:pt y="4270" x="894"/>
                    </a:lnTo>
                    <a:lnTo>
                      <a:pt y="4383" x="941"/>
                    </a:lnTo>
                    <a:lnTo>
                      <a:pt y="4458" x="847"/>
                    </a:lnTo>
                    <a:lnTo>
                      <a:pt y="4495" x="800"/>
                    </a:lnTo>
                    <a:lnTo>
                      <a:pt y="4458" x="612"/>
                    </a:lnTo>
                    <a:lnTo>
                      <a:pt y="4383" x="471"/>
                    </a:lnTo>
                    <a:lnTo>
                      <a:pt y="4270" x="518"/>
                    </a:lnTo>
                    <a:lnTo>
                      <a:pt y="4158" x="518"/>
                    </a:lnTo>
                    <a:lnTo>
                      <a:pt y="4008" x="518"/>
                    </a:lnTo>
                    <a:lnTo>
                      <a:pt y="3896" x="518"/>
                    </a:lnTo>
                    <a:lnTo>
                      <a:pt y="3858" x="518"/>
                    </a:lnTo>
                    <a:lnTo>
                      <a:pt y="3783" x="471"/>
                    </a:lnTo>
                    <a:lnTo>
                      <a:pt y="3746" x="471"/>
                    </a:lnTo>
                    <a:lnTo>
                      <a:pt y="3409" x="518"/>
                    </a:lnTo>
                    <a:lnTo>
                      <a:pt y="3034" x="471"/>
                    </a:lnTo>
                    <a:lnTo>
                      <a:pt y="2772" x="471"/>
                    </a:lnTo>
                    <a:lnTo>
                      <a:pt y="2547" x="424"/>
                    </a:lnTo>
                    <a:lnTo>
                      <a:pt y="2285" x="424"/>
                    </a:lnTo>
                    <a:lnTo>
                      <a:pt y="2061" x="471"/>
                    </a:lnTo>
                    <a:lnTo>
                      <a:pt y="1911" x="518"/>
                    </a:lnTo>
                    <a:lnTo>
                      <a:pt y="1798" x="565"/>
                    </a:lnTo>
                    <a:lnTo>
                      <a:pt y="1761" x="283"/>
                    </a:lnTo>
                    <a:lnTo>
                      <a:pt y="1686" x="95"/>
                    </a:lnTo>
                    <a:lnTo>
                      <a:pt y="1686" x="48"/>
                    </a:lnTo>
                    <a:lnTo>
                      <a:pt y="1649" x="48"/>
                    </a:lnTo>
                    <a:lnTo>
                      <a:pt y="1536" x="1"/>
                    </a:lnTo>
                    <a:lnTo>
                      <a:pt y="1424" x="48"/>
                    </a:lnTo>
                    <a:lnTo>
                      <a:pt y="1274" x="189"/>
                    </a:lnTo>
                    <a:lnTo>
                      <a:pt y="1124" x="236"/>
                    </a:lnTo>
                    <a:lnTo>
                      <a:pt y="974" x="330"/>
                    </a:lnTo>
                    <a:lnTo>
                      <a:pt y="825" x="424"/>
                    </a:lnTo>
                    <a:lnTo>
                      <a:pt y="787" x="518"/>
                    </a:lnTo>
                    <a:lnTo>
                      <a:pt y="787" x="612"/>
                    </a:lnTo>
                    <a:lnTo>
                      <a:pt y="712" x="753"/>
                    </a:lnTo>
                    <a:lnTo>
                      <a:pt y="637" x="847"/>
                    </a:lnTo>
                    <a:lnTo>
                      <a:pt y="600" x="894"/>
                    </a:lnTo>
                    <a:lnTo>
                      <a:pt y="600" x="894"/>
                    </a:lnTo>
                    <a:lnTo>
                      <a:pt y="600" x="941"/>
                    </a:lnTo>
                    <a:lnTo>
                      <a:pt y="675" x="1458"/>
                    </a:lnTo>
                    <a:lnTo>
                      <a:pt y="675" x="1458"/>
                    </a:lnTo>
                    <a:lnTo>
                      <a:pt y="712" x="1505"/>
                    </a:lnTo>
                    <a:lnTo>
                      <a:pt y="712" x="1505"/>
                    </a:lnTo>
                    <a:lnTo>
                      <a:pt y="712" x="1553"/>
                    </a:lnTo>
                    <a:lnTo>
                      <a:pt y="787" x="1600"/>
                    </a:lnTo>
                    <a:lnTo>
                      <a:pt y="825" x="1647"/>
                    </a:lnTo>
                    <a:lnTo>
                      <a:pt y="825" x="174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54" name="Shape 10054"/>
              <p:cNvSpPr/>
              <p:nvPr/>
            </p:nvSpPr>
            <p:spPr>
              <a:xfrm>
                <a:off y="2865150" x="489025"/>
                <a:ext cy="23450" cx="20000"/>
              </a:xfrm>
              <a:custGeom>
                <a:pathLst>
                  <a:path w="800" extrusionOk="0" h="938">
                    <a:moveTo>
                      <a:pt y="937" x="141"/>
                    </a:moveTo>
                    <a:lnTo>
                      <a:pt y="825" x="141"/>
                    </a:lnTo>
                    <a:lnTo>
                      <a:pt y="750" x="141"/>
                    </a:lnTo>
                    <a:lnTo>
                      <a:pt y="712" x="141"/>
                    </a:lnTo>
                    <a:lnTo>
                      <a:pt y="675" x="188"/>
                    </a:lnTo>
                    <a:lnTo>
                      <a:pt y="675" x="188"/>
                    </a:lnTo>
                    <a:lnTo>
                      <a:pt y="563" x="141"/>
                    </a:lnTo>
                    <a:lnTo>
                      <a:pt y="450" x="47"/>
                    </a:lnTo>
                    <a:lnTo>
                      <a:pt y="375" x="0"/>
                    </a:lnTo>
                    <a:lnTo>
                      <a:pt y="300" x="0"/>
                    </a:lnTo>
                    <a:lnTo>
                      <a:pt y="225" x="0"/>
                    </a:lnTo>
                    <a:lnTo>
                      <a:pt y="151" x="94"/>
                    </a:lnTo>
                    <a:lnTo>
                      <a:pt y="76" x="141"/>
                    </a:lnTo>
                    <a:lnTo>
                      <a:pt y="38" x="235"/>
                    </a:lnTo>
                    <a:lnTo>
                      <a:pt y="1" x="329"/>
                    </a:lnTo>
                    <a:lnTo>
                      <a:pt y="1" x="423"/>
                    </a:lnTo>
                    <a:lnTo>
                      <a:pt y="38" x="564"/>
                    </a:lnTo>
                    <a:lnTo>
                      <a:pt y="76" x="658"/>
                    </a:lnTo>
                    <a:lnTo>
                      <a:pt y="151" x="705"/>
                    </a:lnTo>
                    <a:lnTo>
                      <a:pt y="188" x="705"/>
                    </a:lnTo>
                    <a:lnTo>
                      <a:pt y="263" x="705"/>
                    </a:lnTo>
                    <a:lnTo>
                      <a:pt y="338" x="658"/>
                    </a:lnTo>
                    <a:lnTo>
                      <a:pt y="413" x="705"/>
                    </a:lnTo>
                    <a:lnTo>
                      <a:pt y="450" x="752"/>
                    </a:lnTo>
                    <a:lnTo>
                      <a:pt y="488" x="705"/>
                    </a:lnTo>
                    <a:lnTo>
                      <a:pt y="488" x="705"/>
                    </a:lnTo>
                    <a:lnTo>
                      <a:pt y="563" x="705"/>
                    </a:lnTo>
                    <a:lnTo>
                      <a:pt y="600" x="705"/>
                    </a:lnTo>
                    <a:lnTo>
                      <a:pt y="637" x="658"/>
                    </a:lnTo>
                    <a:lnTo>
                      <a:pt y="675" x="564"/>
                    </a:lnTo>
                    <a:lnTo>
                      <a:pt y="750" x="611"/>
                    </a:lnTo>
                    <a:lnTo>
                      <a:pt y="787" x="658"/>
                    </a:lnTo>
                    <a:lnTo>
                      <a:pt y="787" x="800"/>
                    </a:lnTo>
                    <a:lnTo>
                      <a:pt y="937" x="14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55" name="Shape 10055"/>
              <p:cNvSpPr/>
              <p:nvPr/>
            </p:nvSpPr>
            <p:spPr>
              <a:xfrm>
                <a:off y="2897000" x="5875"/>
                <a:ext cy="89900" cx="85825"/>
              </a:xfrm>
              <a:custGeom>
                <a:pathLst>
                  <a:path w="3433" extrusionOk="0" h="3596">
                    <a:moveTo>
                      <a:pt y="1461" x="705"/>
                    </a:moveTo>
                    <a:lnTo>
                      <a:pt y="1386" x="752"/>
                    </a:lnTo>
                    <a:lnTo>
                      <a:pt y="1311" x="894"/>
                    </a:lnTo>
                    <a:lnTo>
                      <a:pt y="1311" x="941"/>
                    </a:lnTo>
                    <a:lnTo>
                      <a:pt y="1236" x="1035"/>
                    </a:lnTo>
                    <a:lnTo>
                      <a:pt y="1161" x="1176"/>
                    </a:lnTo>
                    <a:lnTo>
                      <a:pt y="1086" x="1223"/>
                    </a:lnTo>
                    <a:lnTo>
                      <a:pt y="1086" x="1317"/>
                    </a:lnTo>
                    <a:lnTo>
                      <a:pt y="1049" x="1411"/>
                    </a:lnTo>
                    <a:lnTo>
                      <a:pt y="1011" x="1505"/>
                    </a:lnTo>
                    <a:lnTo>
                      <a:pt y="974" x="1599"/>
                    </a:lnTo>
                    <a:lnTo>
                      <a:pt y="899" x="1693"/>
                    </a:lnTo>
                    <a:lnTo>
                      <a:pt y="824" x="1834"/>
                    </a:lnTo>
                    <a:lnTo>
                      <a:pt y="749" x="1975"/>
                    </a:lnTo>
                    <a:lnTo>
                      <a:pt y="637" x="2116"/>
                    </a:lnTo>
                    <a:lnTo>
                      <a:pt y="562" x="2210"/>
                    </a:lnTo>
                    <a:lnTo>
                      <a:pt y="524" x="2257"/>
                    </a:lnTo>
                    <a:lnTo>
                      <a:pt y="412" x="2257"/>
                    </a:lnTo>
                    <a:lnTo>
                      <a:pt y="337" x="2304"/>
                    </a:lnTo>
                    <a:lnTo>
                      <a:pt y="300" x="2304"/>
                    </a:lnTo>
                    <a:lnTo>
                      <a:pt y="262" x="2351"/>
                    </a:lnTo>
                    <a:lnTo>
                      <a:pt y="262" x="2398"/>
                    </a:lnTo>
                    <a:lnTo>
                      <a:pt y="225" x="2445"/>
                    </a:lnTo>
                    <a:lnTo>
                      <a:pt y="187" x="2492"/>
                    </a:lnTo>
                    <a:lnTo>
                      <a:pt y="187" x="2539"/>
                    </a:lnTo>
                    <a:lnTo>
                      <a:pt y="187" x="2586"/>
                    </a:lnTo>
                    <a:lnTo>
                      <a:pt y="225" x="2680"/>
                    </a:lnTo>
                    <a:lnTo>
                      <a:pt y="150" x="2727"/>
                    </a:lnTo>
                    <a:lnTo>
                      <a:pt y="75" x="2774"/>
                    </a:lnTo>
                    <a:lnTo>
                      <a:pt y="0" x="2868"/>
                    </a:lnTo>
                    <a:lnTo>
                      <a:pt y="0" x="2915"/>
                    </a:lnTo>
                    <a:lnTo>
                      <a:pt y="0" x="2915"/>
                    </a:lnTo>
                    <a:lnTo>
                      <a:pt y="75" x="2915"/>
                    </a:lnTo>
                    <a:lnTo>
                      <a:pt y="187" x="2774"/>
                    </a:lnTo>
                    <a:lnTo>
                      <a:pt y="262" x="2727"/>
                    </a:lnTo>
                    <a:lnTo>
                      <a:pt y="300" x="2727"/>
                    </a:lnTo>
                    <a:lnTo>
                      <a:pt y="375" x="2727"/>
                    </a:lnTo>
                    <a:lnTo>
                      <a:pt y="375" x="2727"/>
                    </a:lnTo>
                    <a:lnTo>
                      <a:pt y="450" x="2680"/>
                    </a:lnTo>
                    <a:lnTo>
                      <a:pt y="524" x="2586"/>
                    </a:lnTo>
                    <a:lnTo>
                      <a:pt y="637" x="2445"/>
                    </a:lnTo>
                    <a:lnTo>
                      <a:pt y="787" x="2257"/>
                    </a:lnTo>
                    <a:lnTo>
                      <a:pt y="936" x="2069"/>
                    </a:lnTo>
                    <a:lnTo>
                      <a:pt y="1011" x="2022"/>
                    </a:lnTo>
                    <a:lnTo>
                      <a:pt y="1011" x="2069"/>
                    </a:lnTo>
                    <a:lnTo>
                      <a:pt y="1049" x="2116"/>
                    </a:lnTo>
                    <a:lnTo>
                      <a:pt y="1086" x="2210"/>
                    </a:lnTo>
                    <a:lnTo>
                      <a:pt y="1086" x="2304"/>
                    </a:lnTo>
                    <a:lnTo>
                      <a:pt y="1124" x="2398"/>
                    </a:lnTo>
                    <a:lnTo>
                      <a:pt y="1199" x="2445"/>
                    </a:lnTo>
                    <a:lnTo>
                      <a:pt y="1423" x="2445"/>
                    </a:lnTo>
                    <a:lnTo>
                      <a:pt y="1648" x="2398"/>
                    </a:lnTo>
                    <a:lnTo>
                      <a:pt y="1573" x="2492"/>
                    </a:lnTo>
                    <a:lnTo>
                      <a:pt y="1573" x="2539"/>
                    </a:lnTo>
                    <a:lnTo>
                      <a:pt y="1536" x="2539"/>
                    </a:lnTo>
                    <a:lnTo>
                      <a:pt y="1536" x="2586"/>
                    </a:lnTo>
                    <a:lnTo>
                      <a:pt y="1498" x="2633"/>
                    </a:lnTo>
                    <a:lnTo>
                      <a:pt y="1423" x="2727"/>
                    </a:lnTo>
                    <a:lnTo>
                      <a:pt y="1386" x="2821"/>
                    </a:lnTo>
                    <a:lnTo>
                      <a:pt y="1386" x="2962"/>
                    </a:lnTo>
                    <a:lnTo>
                      <a:pt y="1423" x="3104"/>
                    </a:lnTo>
                    <a:lnTo>
                      <a:pt y="1461" x="3151"/>
                    </a:lnTo>
                    <a:lnTo>
                      <a:pt y="1498" x="3198"/>
                    </a:lnTo>
                    <a:lnTo>
                      <a:pt y="1573" x="3198"/>
                    </a:lnTo>
                    <a:lnTo>
                      <a:pt y="1686" x="3198"/>
                    </a:lnTo>
                    <a:lnTo>
                      <a:pt y="1835" x="3151"/>
                    </a:lnTo>
                    <a:lnTo>
                      <a:pt y="1985" x="3151"/>
                    </a:lnTo>
                    <a:lnTo>
                      <a:pt y="2098" x="3198"/>
                    </a:lnTo>
                    <a:lnTo>
                      <a:pt y="2135" x="3245"/>
                    </a:lnTo>
                    <a:lnTo>
                      <a:pt y="2210" x="3245"/>
                    </a:lnTo>
                    <a:lnTo>
                      <a:pt y="2285" x="3292"/>
                    </a:lnTo>
                    <a:lnTo>
                      <a:pt y="2360" x="3339"/>
                    </a:lnTo>
                    <a:lnTo>
                      <a:pt y="2435" x="3339"/>
                    </a:lnTo>
                    <a:lnTo>
                      <a:pt y="2472" x="3292"/>
                    </a:lnTo>
                    <a:lnTo>
                      <a:pt y="2510" x="3386"/>
                    </a:lnTo>
                    <a:lnTo>
                      <a:pt y="2547" x="3433"/>
                    </a:lnTo>
                    <a:lnTo>
                      <a:pt y="2659" x="3386"/>
                    </a:lnTo>
                    <a:lnTo>
                      <a:pt y="2734" x="3292"/>
                    </a:lnTo>
                    <a:lnTo>
                      <a:pt y="2847" x="3104"/>
                    </a:lnTo>
                    <a:lnTo>
                      <a:pt y="3296" x="3057"/>
                    </a:lnTo>
                    <a:lnTo>
                      <a:pt y="3333" x="3010"/>
                    </a:lnTo>
                    <a:lnTo>
                      <a:pt y="3333" x="2962"/>
                    </a:lnTo>
                    <a:lnTo>
                      <a:pt y="3296" x="2915"/>
                    </a:lnTo>
                    <a:lnTo>
                      <a:pt y="2922" x="2962"/>
                    </a:lnTo>
                    <a:lnTo>
                      <a:pt y="2996" x="2821"/>
                    </a:lnTo>
                    <a:lnTo>
                      <a:pt y="3071" x="2633"/>
                    </a:lnTo>
                    <a:lnTo>
                      <a:pt y="3109" x="2445"/>
                    </a:lnTo>
                    <a:lnTo>
                      <a:pt y="3146" x="2304"/>
                    </a:lnTo>
                    <a:lnTo>
                      <a:pt y="3221" x="2210"/>
                    </a:lnTo>
                    <a:lnTo>
                      <a:pt y="3296" x="2116"/>
                    </a:lnTo>
                    <a:lnTo>
                      <a:pt y="3408" x="2069"/>
                    </a:lnTo>
                    <a:lnTo>
                      <a:pt y="3558" x="1975"/>
                    </a:lnTo>
                    <a:lnTo>
                      <a:pt y="3596" x="1928"/>
                    </a:lnTo>
                    <a:lnTo>
                      <a:pt y="3596" x="1928"/>
                    </a:lnTo>
                    <a:lnTo>
                      <a:pt y="3558" x="1881"/>
                    </a:lnTo>
                    <a:lnTo>
                      <a:pt y="3521" x="1881"/>
                    </a:lnTo>
                    <a:lnTo>
                      <a:pt y="3333" x="1975"/>
                    </a:lnTo>
                    <a:lnTo>
                      <a:pt y="3184" x="1458"/>
                    </a:lnTo>
                    <a:lnTo>
                      <a:pt y="3109" x="894"/>
                    </a:lnTo>
                    <a:lnTo>
                      <a:pt y="3071" x="752"/>
                    </a:lnTo>
                    <a:lnTo>
                      <a:pt y="2996" x="188"/>
                    </a:lnTo>
                    <a:lnTo>
                      <a:pt y="3071" x="141"/>
                    </a:lnTo>
                    <a:lnTo>
                      <a:pt y="3109" x="94"/>
                    </a:lnTo>
                    <a:lnTo>
                      <a:pt y="3109" x="47"/>
                    </a:lnTo>
                    <a:lnTo>
                      <a:pt y="3109" x="0"/>
                    </a:lnTo>
                    <a:lnTo>
                      <a:pt y="3034" x="0"/>
                    </a:lnTo>
                    <a:lnTo>
                      <a:pt y="2922" x="94"/>
                    </a:lnTo>
                    <a:lnTo>
                      <a:pt y="2772" x="188"/>
                    </a:lnTo>
                    <a:lnTo>
                      <a:pt y="2622" x="282"/>
                    </a:lnTo>
                    <a:lnTo>
                      <a:pt y="2510" x="235"/>
                    </a:lnTo>
                    <a:lnTo>
                      <a:pt y="2435" x="235"/>
                    </a:lnTo>
                    <a:lnTo>
                      <a:pt y="2210" x="282"/>
                    </a:lnTo>
                    <a:lnTo>
                      <a:pt y="1948" x="282"/>
                    </a:lnTo>
                    <a:lnTo>
                      <a:pt y="1760" x="282"/>
                    </a:lnTo>
                    <a:lnTo>
                      <a:pt y="1648" x="235"/>
                    </a:lnTo>
                    <a:lnTo>
                      <a:pt y="1573" x="282"/>
                    </a:lnTo>
                    <a:lnTo>
                      <a:pt y="1498" x="329"/>
                    </a:lnTo>
                    <a:lnTo>
                      <a:pt y="1498" x="423"/>
                    </a:lnTo>
                    <a:lnTo>
                      <a:pt y="1498" x="517"/>
                    </a:lnTo>
                    <a:lnTo>
                      <a:pt y="1536" x="611"/>
                    </a:lnTo>
                    <a:lnTo>
                      <a:pt y="1498" x="611"/>
                    </a:lnTo>
                    <a:lnTo>
                      <a:pt y="1461" x="705"/>
                    </a:lnTo>
                    <a:close/>
                    <a:moveTo>
                      <a:pt y="2734" x="376"/>
                    </a:moveTo>
                    <a:lnTo>
                      <a:pt y="2922" x="235"/>
                    </a:lnTo>
                    <a:lnTo>
                      <a:pt y="2959" x="611"/>
                    </a:lnTo>
                    <a:lnTo>
                      <a:pt y="2847" x="423"/>
                    </a:lnTo>
                    <a:lnTo>
                      <a:pt y="2734" x="376"/>
                    </a:lnTo>
                    <a:close/>
                    <a:moveTo>
                      <a:pt y="3109" x="2210"/>
                    </a:moveTo>
                    <a:lnTo>
                      <a:pt y="3184" x="2116"/>
                    </a:lnTo>
                    <a:lnTo>
                      <a:pt y="3221" x="2069"/>
                    </a:lnTo>
                    <a:lnTo>
                      <a:pt y="3259" x="2022"/>
                    </a:lnTo>
                    <a:lnTo>
                      <a:pt y="3221" x="1928"/>
                    </a:lnTo>
                    <a:lnTo>
                      <a:pt y="3109" x="1505"/>
                    </a:lnTo>
                    <a:lnTo>
                      <a:pt y="3146" x="1693"/>
                    </a:lnTo>
                    <a:lnTo>
                      <a:pt y="3146" x="1928"/>
                    </a:lnTo>
                    <a:lnTo>
                      <a:pt y="3109" x="2116"/>
                    </a:lnTo>
                    <a:lnTo>
                      <a:pt y="3109" x="221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56" name="Shape 10056"/>
              <p:cNvSpPr/>
              <p:nvPr/>
            </p:nvSpPr>
            <p:spPr>
              <a:xfrm>
                <a:off y="2897000" x="5875"/>
                <a:ext cy="89900" cx="85825"/>
              </a:xfrm>
              <a:custGeom>
                <a:pathLst>
                  <a:path w="3433" extrusionOk="0" fill="none" h="3596">
                    <a:moveTo>
                      <a:pt y="1461" x="705"/>
                    </a:moveTo>
                    <a:lnTo>
                      <a:pt y="1386" x="752"/>
                    </a:lnTo>
                    <a:lnTo>
                      <a:pt y="1311" x="894"/>
                    </a:lnTo>
                    <a:lnTo>
                      <a:pt y="1311" x="941"/>
                    </a:lnTo>
                    <a:lnTo>
                      <a:pt y="1236" x="1035"/>
                    </a:lnTo>
                    <a:lnTo>
                      <a:pt y="1161" x="1176"/>
                    </a:lnTo>
                    <a:lnTo>
                      <a:pt y="1086" x="1223"/>
                    </a:lnTo>
                    <a:lnTo>
                      <a:pt y="1086" x="1317"/>
                    </a:lnTo>
                    <a:lnTo>
                      <a:pt y="1049" x="1411"/>
                    </a:lnTo>
                    <a:lnTo>
                      <a:pt y="1011" x="1505"/>
                    </a:lnTo>
                    <a:lnTo>
                      <a:pt y="974" x="1599"/>
                    </a:lnTo>
                    <a:lnTo>
                      <a:pt y="899" x="1693"/>
                    </a:lnTo>
                    <a:lnTo>
                      <a:pt y="824" x="1834"/>
                    </a:lnTo>
                    <a:lnTo>
                      <a:pt y="749" x="1975"/>
                    </a:lnTo>
                    <a:lnTo>
                      <a:pt y="637" x="2116"/>
                    </a:lnTo>
                    <a:lnTo>
                      <a:pt y="562" x="2210"/>
                    </a:lnTo>
                    <a:lnTo>
                      <a:pt y="524" x="2257"/>
                    </a:lnTo>
                    <a:lnTo>
                      <a:pt y="412" x="2257"/>
                    </a:lnTo>
                    <a:lnTo>
                      <a:pt y="337" x="2304"/>
                    </a:lnTo>
                    <a:lnTo>
                      <a:pt y="300" x="2304"/>
                    </a:lnTo>
                    <a:lnTo>
                      <a:pt y="262" x="2351"/>
                    </a:lnTo>
                    <a:lnTo>
                      <a:pt y="262" x="2398"/>
                    </a:lnTo>
                    <a:lnTo>
                      <a:pt y="225" x="2445"/>
                    </a:lnTo>
                    <a:lnTo>
                      <a:pt y="187" x="2492"/>
                    </a:lnTo>
                    <a:lnTo>
                      <a:pt y="187" x="2539"/>
                    </a:lnTo>
                    <a:lnTo>
                      <a:pt y="187" x="2586"/>
                    </a:lnTo>
                    <a:lnTo>
                      <a:pt y="225" x="2680"/>
                    </a:lnTo>
                    <a:lnTo>
                      <a:pt y="150" x="2727"/>
                    </a:lnTo>
                    <a:lnTo>
                      <a:pt y="75" x="2774"/>
                    </a:lnTo>
                    <a:lnTo>
                      <a:pt y="0" x="2868"/>
                    </a:lnTo>
                    <a:lnTo>
                      <a:pt y="0" x="2915"/>
                    </a:lnTo>
                    <a:lnTo>
                      <a:pt y="0" x="2915"/>
                    </a:lnTo>
                    <a:lnTo>
                      <a:pt y="75" x="2915"/>
                    </a:lnTo>
                    <a:lnTo>
                      <a:pt y="187" x="2774"/>
                    </a:lnTo>
                    <a:lnTo>
                      <a:pt y="262" x="2727"/>
                    </a:lnTo>
                    <a:lnTo>
                      <a:pt y="300" x="2727"/>
                    </a:lnTo>
                    <a:lnTo>
                      <a:pt y="375" x="2727"/>
                    </a:lnTo>
                    <a:lnTo>
                      <a:pt y="375" x="2727"/>
                    </a:lnTo>
                    <a:lnTo>
                      <a:pt y="450" x="2680"/>
                    </a:lnTo>
                    <a:lnTo>
                      <a:pt y="524" x="2586"/>
                    </a:lnTo>
                    <a:lnTo>
                      <a:pt y="637" x="2445"/>
                    </a:lnTo>
                    <a:lnTo>
                      <a:pt y="787" x="2257"/>
                    </a:lnTo>
                    <a:lnTo>
                      <a:pt y="936" x="2069"/>
                    </a:lnTo>
                    <a:lnTo>
                      <a:pt y="1011" x="2022"/>
                    </a:lnTo>
                    <a:lnTo>
                      <a:pt y="1011" x="2069"/>
                    </a:lnTo>
                    <a:lnTo>
                      <a:pt y="1049" x="2116"/>
                    </a:lnTo>
                    <a:lnTo>
                      <a:pt y="1086" x="2210"/>
                    </a:lnTo>
                    <a:lnTo>
                      <a:pt y="1086" x="2304"/>
                    </a:lnTo>
                    <a:lnTo>
                      <a:pt y="1124" x="2398"/>
                    </a:lnTo>
                    <a:lnTo>
                      <a:pt y="1199" x="2445"/>
                    </a:lnTo>
                    <a:lnTo>
                      <a:pt y="1423" x="2445"/>
                    </a:lnTo>
                    <a:lnTo>
                      <a:pt y="1648" x="2398"/>
                    </a:lnTo>
                    <a:lnTo>
                      <a:pt y="1573" x="2492"/>
                    </a:lnTo>
                    <a:lnTo>
                      <a:pt y="1573" x="2539"/>
                    </a:lnTo>
                    <a:lnTo>
                      <a:pt y="1536" x="2539"/>
                    </a:lnTo>
                    <a:lnTo>
                      <a:pt y="1536" x="2586"/>
                    </a:lnTo>
                    <a:lnTo>
                      <a:pt y="1498" x="2633"/>
                    </a:lnTo>
                    <a:lnTo>
                      <a:pt y="1423" x="2727"/>
                    </a:lnTo>
                    <a:lnTo>
                      <a:pt y="1386" x="2821"/>
                    </a:lnTo>
                    <a:lnTo>
                      <a:pt y="1386" x="2962"/>
                    </a:lnTo>
                    <a:lnTo>
                      <a:pt y="1423" x="3104"/>
                    </a:lnTo>
                    <a:lnTo>
                      <a:pt y="1461" x="3151"/>
                    </a:lnTo>
                    <a:lnTo>
                      <a:pt y="1498" x="3198"/>
                    </a:lnTo>
                    <a:lnTo>
                      <a:pt y="1573" x="3198"/>
                    </a:lnTo>
                    <a:lnTo>
                      <a:pt y="1686" x="3198"/>
                    </a:lnTo>
                    <a:lnTo>
                      <a:pt y="1835" x="3151"/>
                    </a:lnTo>
                    <a:lnTo>
                      <a:pt y="1985" x="3151"/>
                    </a:lnTo>
                    <a:lnTo>
                      <a:pt y="2098" x="3198"/>
                    </a:lnTo>
                    <a:lnTo>
                      <a:pt y="2135" x="3245"/>
                    </a:lnTo>
                    <a:lnTo>
                      <a:pt y="2210" x="3245"/>
                    </a:lnTo>
                    <a:lnTo>
                      <a:pt y="2285" x="3292"/>
                    </a:lnTo>
                    <a:lnTo>
                      <a:pt y="2360" x="3339"/>
                    </a:lnTo>
                    <a:lnTo>
                      <a:pt y="2435" x="3339"/>
                    </a:lnTo>
                    <a:lnTo>
                      <a:pt y="2472" x="3292"/>
                    </a:lnTo>
                    <a:lnTo>
                      <a:pt y="2510" x="3386"/>
                    </a:lnTo>
                    <a:lnTo>
                      <a:pt y="2547" x="3433"/>
                    </a:lnTo>
                    <a:lnTo>
                      <a:pt y="2659" x="3386"/>
                    </a:lnTo>
                    <a:lnTo>
                      <a:pt y="2734" x="3292"/>
                    </a:lnTo>
                    <a:lnTo>
                      <a:pt y="2847" x="3104"/>
                    </a:lnTo>
                    <a:lnTo>
                      <a:pt y="3296" x="3057"/>
                    </a:lnTo>
                    <a:lnTo>
                      <a:pt y="3333" x="3010"/>
                    </a:lnTo>
                    <a:lnTo>
                      <a:pt y="3333" x="2962"/>
                    </a:lnTo>
                    <a:lnTo>
                      <a:pt y="3296" x="2915"/>
                    </a:lnTo>
                    <a:lnTo>
                      <a:pt y="2922" x="2962"/>
                    </a:lnTo>
                    <a:lnTo>
                      <a:pt y="2996" x="2821"/>
                    </a:lnTo>
                    <a:lnTo>
                      <a:pt y="3071" x="2633"/>
                    </a:lnTo>
                    <a:lnTo>
                      <a:pt y="3109" x="2445"/>
                    </a:lnTo>
                    <a:lnTo>
                      <a:pt y="3146" x="2304"/>
                    </a:lnTo>
                    <a:lnTo>
                      <a:pt y="3221" x="2210"/>
                    </a:lnTo>
                    <a:lnTo>
                      <a:pt y="3296" x="2116"/>
                    </a:lnTo>
                    <a:lnTo>
                      <a:pt y="3408" x="2069"/>
                    </a:lnTo>
                    <a:lnTo>
                      <a:pt y="3558" x="1975"/>
                    </a:lnTo>
                    <a:lnTo>
                      <a:pt y="3596" x="1928"/>
                    </a:lnTo>
                    <a:lnTo>
                      <a:pt y="3596" x="1928"/>
                    </a:lnTo>
                    <a:lnTo>
                      <a:pt y="3558" x="1881"/>
                    </a:lnTo>
                    <a:lnTo>
                      <a:pt y="3521" x="1881"/>
                    </a:lnTo>
                    <a:lnTo>
                      <a:pt y="3333" x="1975"/>
                    </a:lnTo>
                    <a:lnTo>
                      <a:pt y="3184" x="1458"/>
                    </a:lnTo>
                    <a:lnTo>
                      <a:pt y="3109" x="894"/>
                    </a:lnTo>
                    <a:lnTo>
                      <a:pt y="3071" x="752"/>
                    </a:lnTo>
                    <a:lnTo>
                      <a:pt y="2996" x="188"/>
                    </a:lnTo>
                    <a:lnTo>
                      <a:pt y="3071" x="141"/>
                    </a:lnTo>
                    <a:lnTo>
                      <a:pt y="3109" x="94"/>
                    </a:lnTo>
                    <a:lnTo>
                      <a:pt y="3109" x="47"/>
                    </a:lnTo>
                    <a:lnTo>
                      <a:pt y="3109" x="0"/>
                    </a:lnTo>
                    <a:lnTo>
                      <a:pt y="3034" x="0"/>
                    </a:lnTo>
                    <a:lnTo>
                      <a:pt y="2922" x="94"/>
                    </a:lnTo>
                    <a:lnTo>
                      <a:pt y="2772" x="188"/>
                    </a:lnTo>
                    <a:lnTo>
                      <a:pt y="2622" x="282"/>
                    </a:lnTo>
                    <a:lnTo>
                      <a:pt y="2510" x="235"/>
                    </a:lnTo>
                    <a:lnTo>
                      <a:pt y="2435" x="235"/>
                    </a:lnTo>
                    <a:lnTo>
                      <a:pt y="2210" x="282"/>
                    </a:lnTo>
                    <a:lnTo>
                      <a:pt y="1948" x="282"/>
                    </a:lnTo>
                    <a:lnTo>
                      <a:pt y="1760" x="282"/>
                    </a:lnTo>
                    <a:lnTo>
                      <a:pt y="1648" x="235"/>
                    </a:lnTo>
                    <a:lnTo>
                      <a:pt y="1573" x="282"/>
                    </a:lnTo>
                    <a:lnTo>
                      <a:pt y="1498" x="329"/>
                    </a:lnTo>
                    <a:lnTo>
                      <a:pt y="1498" x="423"/>
                    </a:lnTo>
                    <a:lnTo>
                      <a:pt y="1498" x="517"/>
                    </a:lnTo>
                    <a:lnTo>
                      <a:pt y="1536" x="611"/>
                    </a:lnTo>
                    <a:lnTo>
                      <a:pt y="1498" x="611"/>
                    </a:lnTo>
                    <a:lnTo>
                      <a:pt y="1461" x="705"/>
                    </a:lnTo>
                  </a:path>
                </a:pathLst>
              </a:custGeom>
              <a:noFill/>
              <a:ln w="1175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57" name="Shape 10057"/>
              <p:cNvSpPr/>
              <p:nvPr/>
            </p:nvSpPr>
            <p:spPr>
              <a:xfrm>
                <a:off y="2965350" x="11750"/>
                <a:ext cy="5625" cx="9425"/>
              </a:xfrm>
              <a:custGeom>
                <a:pathLst>
                  <a:path w="377" extrusionOk="0" fill="none" h="225">
                    <a:moveTo>
                      <a:pt y="0" x="141"/>
                    </a:moveTo>
                    <a:lnTo>
                      <a:pt y="188" x="0"/>
                    </a:lnTo>
                    <a:lnTo>
                      <a:pt y="225" x="376"/>
                    </a:lnTo>
                    <a:lnTo>
                      <a:pt y="113" x="188"/>
                    </a:lnTo>
                    <a:lnTo>
                      <a:pt y="0" x="141"/>
                    </a:lnTo>
                  </a:path>
                </a:pathLst>
              </a:custGeom>
              <a:noFill/>
              <a:ln w="1175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58" name="Shape 10058"/>
              <p:cNvSpPr/>
              <p:nvPr/>
            </p:nvSpPr>
            <p:spPr>
              <a:xfrm>
                <a:off y="2974700" x="43475"/>
                <a:ext cy="3775" cx="17675"/>
              </a:xfrm>
              <a:custGeom>
                <a:pathLst>
                  <a:path w="707" extrusionOk="0" fill="none" h="151">
                    <a:moveTo>
                      <a:pt y="1" x="706"/>
                    </a:moveTo>
                    <a:lnTo>
                      <a:pt y="76" x="612"/>
                    </a:lnTo>
                    <a:lnTo>
                      <a:pt y="113" x="565"/>
                    </a:lnTo>
                    <a:lnTo>
                      <a:pt y="151" x="518"/>
                    </a:lnTo>
                    <a:lnTo>
                      <a:pt y="113" x="424"/>
                    </a:lnTo>
                    <a:lnTo>
                      <a:pt y="1" x="1"/>
                    </a:lnTo>
                    <a:lnTo>
                      <a:pt y="38" x="189"/>
                    </a:lnTo>
                    <a:lnTo>
                      <a:pt y="38" x="424"/>
                    </a:lnTo>
                    <a:lnTo>
                      <a:pt y="1" x="612"/>
                    </a:lnTo>
                    <a:lnTo>
                      <a:pt y="1" x="706"/>
                    </a:lnTo>
                  </a:path>
                </a:pathLst>
              </a:custGeom>
              <a:noFill/>
              <a:ln w="1175" cap="rnd">
                <a:solidFill>
                  <a:srgbClr val="1F1A17"/>
                </a:solidFill>
                <a:prstDash val="solid"/>
                <a:round/>
                <a:headEnd w="med" len="med" type="none"/>
                <a:tailEnd w="med" len="med" type="none"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59" name="Shape 10059"/>
              <p:cNvSpPr/>
              <p:nvPr/>
            </p:nvSpPr>
            <p:spPr>
              <a:xfrm>
                <a:off y="24325" x="2952975"/>
                <a:ext cy="30000" cx="41150"/>
              </a:xfrm>
              <a:custGeom>
                <a:pathLst>
                  <a:path w="1646" extrusionOk="0" h="1200">
                    <a:moveTo>
                      <a:pt y="1199" x="1646"/>
                    </a:moveTo>
                    <a:lnTo>
                      <a:pt y="1" x="847"/>
                    </a:lnTo>
                    <a:lnTo>
                      <a:pt y="1199" x="0"/>
                    </a:lnTo>
                    <a:lnTo>
                      <a:pt y="1199" x="1646"/>
                    </a:lnTo>
                    <a:lnTo>
                      <a:pt y="1" x="84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60" name="Shape 10060"/>
              <p:cNvSpPr/>
              <p:nvPr/>
            </p:nvSpPr>
            <p:spPr>
              <a:xfrm>
                <a:off y="52425" x="2969425"/>
                <a:ext cy="2895150" cx="8250"/>
              </a:xfrm>
              <a:custGeom>
                <a:pathLst>
                  <a:path w="330" extrusionOk="0" h="115806">
                    <a:moveTo>
                      <a:pt y="0" x="0"/>
                    </a:moveTo>
                    <a:lnTo>
                      <a:pt y="115806" x="0"/>
                    </a:lnTo>
                    <a:lnTo>
                      <a:pt y="115806" x="330"/>
                    </a:lnTo>
                    <a:lnTo>
                      <a:pt y="0" x="33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  <p:sp>
            <p:nvSpPr>
              <p:cNvPr id="10061" name="Shape 10061"/>
              <p:cNvSpPr/>
              <p:nvPr/>
            </p:nvSpPr>
            <p:spPr>
              <a:xfrm>
                <a:off y="2945675" x="2952975"/>
                <a:ext cy="30000" cx="41150"/>
              </a:xfrm>
              <a:custGeom>
                <a:pathLst>
                  <a:path w="1646" extrusionOk="0" h="1200">
                    <a:moveTo>
                      <a:pt y="1" x="1646"/>
                    </a:moveTo>
                    <a:lnTo>
                      <a:pt y="1199" x="847"/>
                    </a:lnTo>
                    <a:lnTo>
                      <a:pt y="1" x="0"/>
                    </a:lnTo>
                    <a:lnTo>
                      <a:pt y="1" x="1646"/>
                    </a:lnTo>
                    <a:lnTo>
                      <a:pt y="1199" x="84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91425" rIns="91425" lIns="91425" tIns="91425" anchor="ctr" anchorCtr="0">
                <a:noAutofit/>
              </a:bodyPr>
              <a:lstStyle/>
              <a:p/>
            </p:txBody>
          </p:sp>
        </p:grpSp>
        <p:sp>
          <p:nvSpPr>
            <p:cNvPr id="10062" name="Shape 10062"/>
            <p:cNvSpPr/>
            <p:nvPr/>
          </p:nvSpPr>
          <p:spPr>
            <a:xfrm>
              <a:off y="4267200" x="9144000"/>
              <a:ext cy="219075" cx="533399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l" rtl="0" lvl="0" marR="0" indent="0" marL="0">
                <a:lnSpc>
                  <a:spcPct val="9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260m</a:t>
              </a:r>
            </a:p>
          </p:txBody>
        </p:sp>
        <p:sp>
          <p:nvSpPr>
            <p:cNvPr id="10063" name="Shape 10063"/>
            <p:cNvSpPr/>
            <p:nvPr/>
          </p:nvSpPr>
          <p:spPr>
            <a:xfrm>
              <a:off y="6761161" x="6172200"/>
              <a:ext cy="219075" cx="381000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l" rtl="0" lvl="0" marR="0" indent="0" marL="0">
                <a:lnSpc>
                  <a:spcPct val="90000"/>
                </a:lnSpc>
                <a:buNone/>
              </a:pPr>
              <a:r>
                <a:rPr strike="noStrike" u="none" b="1" cap="none" baseline="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60</a:t>
              </a:r>
              <a:r>
                <a:rPr strike="noStrike" u="none" b="1" cap="none" baseline="30000" sz="1200" lang="en-US" i="0">
                  <a:solidFill>
                    <a:srgbClr val="02369E"/>
                  </a:solidFill>
                  <a:latin typeface="Arial"/>
                  <a:ea typeface="Arial"/>
                  <a:cs typeface="Arial"/>
                  <a:sym typeface="Arial"/>
                </a:rPr>
                <a:t>0</a:t>
              </a:r>
            </a:p>
          </p:txBody>
        </p:sp>
        <p:sp>
          <p:nvSpPr>
            <p:cNvPr id="10064" name="Shape 10064"/>
            <p:cNvSpPr/>
            <p:nvPr/>
          </p:nvSpPr>
          <p:spPr>
            <a:xfrm>
              <a:off y="7410450" x="7620000"/>
              <a:ext cy="217487" cx="1447800"/>
            </a:xfrm>
            <a:prstGeom prst="rect">
              <a:avLst/>
            </a:prstGeom>
            <a:noFill/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>
              <a:pPr algn="l" rtl="0" lvl="0" marR="0" indent="0" marL="0">
                <a:lnSpc>
                  <a:spcPct val="90000"/>
                </a:lnSpc>
                <a:buNone/>
              </a:pPr>
              <a:r>
                <a:rPr strike="noStrike" u="none" b="1" cap="none" baseline="0" sz="1200" lang="en-US" i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rPr>
                <a:t>150m to flag</a:t>
              </a:r>
            </a:p>
          </p:txBody>
        </p:sp>
      </p:grpSp>
      <p:sp>
        <p:nvSpPr>
          <p:cNvPr id="10065" name="Shape 10065"/>
          <p:cNvSpPr/>
          <p:nvPr/>
        </p:nvSpPr>
        <p:spPr>
          <a:xfrm>
            <a:off y="4543425" x="2832100"/>
            <a:ext cy="23812" cx="0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066" name="Shape 10066"/>
          <p:cNvSpPr/>
          <p:nvPr/>
        </p:nvSpPr>
        <p:spPr>
          <a:xfrm>
            <a:off y="3830637" x="2625725"/>
            <a:ext cy="19049" cx="0"/>
          </a:xfrm>
          <a:prstGeom prst="rect">
            <a:avLst/>
          </a:pr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067" name="Shape 10067"/>
          <p:cNvSpPr/>
          <p:nvPr/>
        </p:nvSpPr>
        <p:spPr>
          <a:xfrm>
            <a:off y="157161" x="2244725"/>
            <a:ext cy="989012" cx="467836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VERTICAL POSITIONING (Height)</a:t>
            </a:r>
          </a:p>
        </p:txBody>
      </p:sp>
      <p:cxnSp>
        <p:nvCxnSpPr>
          <p:cNvPr id="10068" name="Shape 10068"/>
          <p:cNvCxnSpPr/>
          <p:nvPr/>
        </p:nvCxnSpPr>
        <p:spPr>
          <a:xfrm rot="10800000" flipH="1">
            <a:off y="1666875" x="1509712"/>
            <a:ext cy="2592387" cx="1411287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10069" name="Shape 10069"/>
          <p:cNvSpPr/>
          <p:nvPr/>
        </p:nvSpPr>
        <p:spPr>
          <a:xfrm>
            <a:off y="1419225" x="2906711"/>
            <a:ext cy="176212" cx="29210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60°</a:t>
            </a:r>
          </a:p>
        </p:txBody>
      </p:sp>
      <p:sp>
        <p:nvSpPr>
          <p:cNvPr id="10070" name="Shape 10070"/>
          <p:cNvSpPr/>
          <p:nvPr/>
        </p:nvSpPr>
        <p:spPr>
          <a:xfrm>
            <a:off y="1490662" x="1428750"/>
            <a:ext cy="176212" cx="29210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90</a:t>
            </a:r>
            <a:r>
              <a:rPr strike="noStrike" u="none" b="1" cap="none" baseline="3000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</a:p>
        </p:txBody>
      </p:sp>
      <p:cxnSp>
        <p:nvCxnSpPr>
          <p:cNvPr id="10071" name="Shape 10071"/>
          <p:cNvCxnSpPr/>
          <p:nvPr/>
        </p:nvCxnSpPr>
        <p:spPr>
          <a:xfrm rot="10800000" flipH="1">
            <a:off y="2617787" x="1839911"/>
            <a:ext cy="1235074" cx="2036762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10072" name="Shape 10072"/>
          <p:cNvSpPr/>
          <p:nvPr/>
        </p:nvSpPr>
        <p:spPr>
          <a:xfrm>
            <a:off y="2462211" x="3933825"/>
            <a:ext cy="177800" cx="29210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30</a:t>
            </a:r>
            <a:r>
              <a:rPr strike="noStrike" u="none" b="1" cap="none" baseline="3000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</a:p>
        </p:txBody>
      </p:sp>
      <p:cxnSp>
        <p:nvCxnSpPr>
          <p:cNvPr id="10073" name="Shape 10073"/>
          <p:cNvCxnSpPr/>
          <p:nvPr/>
        </p:nvCxnSpPr>
        <p:spPr>
          <a:xfrm>
            <a:off y="3965575" x="1966911"/>
            <a:ext cy="0" cx="2733675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10074" name="Shape 10074"/>
          <p:cNvSpPr/>
          <p:nvPr/>
        </p:nvSpPr>
        <p:spPr>
          <a:xfrm>
            <a:off y="3849687" x="4751387"/>
            <a:ext cy="176212" cx="29210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  <a:r>
              <a:rPr strike="noStrike" u="none" b="1" cap="none" baseline="3000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</a:p>
        </p:txBody>
      </p:sp>
      <p:sp>
        <p:nvSpPr>
          <p:cNvPr id="10075" name="Shape 10075"/>
          <p:cNvSpPr/>
          <p:nvPr/>
        </p:nvSpPr>
        <p:spPr>
          <a:xfrm>
            <a:off y="1724025" x="1265237"/>
            <a:ext cy="4511675" cx="1822450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</p:sp>
    </p:spTree>
  </p:cSld>
  <p:clrMapOvr>
    <a:masterClrMapping/>
  </p:clrMapOvr>
  <p:transition spd="slow">
    <p:cut/>
  </p:transition>
</p:sld>
</file>

<file path=ppt/slides/slide7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10081" name="Shape 10081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082" name="Shape 10082"/>
          <p:cNvSpPr/>
          <p:nvPr/>
        </p:nvSpPr>
        <p:spPr>
          <a:xfrm>
            <a:off y="5354637" x="0"/>
            <a:ext cy="1498599" cx="9144000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10083" name="Shape 10083"/>
          <p:cNvSpPr/>
          <p:nvPr/>
        </p:nvSpPr>
        <p:spPr>
          <a:xfrm>
            <a:off y="5238750" x="4329112"/>
            <a:ext cy="163512" cx="4814887"/>
          </a:xfrm>
          <a:custGeom>
            <a:pathLst>
              <a:path w="3753" extrusionOk="0" h="120">
                <a:moveTo>
                  <a:pt y="39" x="1677"/>
                </a:moveTo>
                <a:lnTo>
                  <a:pt y="37" x="1764"/>
                </a:lnTo>
                <a:lnTo>
                  <a:pt y="35" x="1851"/>
                </a:lnTo>
                <a:lnTo>
                  <a:pt y="35" x="1936"/>
                </a:lnTo>
                <a:lnTo>
                  <a:pt y="39" x="2020"/>
                </a:lnTo>
                <a:lnTo>
                  <a:pt y="45" x="2101"/>
                </a:lnTo>
                <a:lnTo>
                  <a:pt y="53" x="2178"/>
                </a:lnTo>
                <a:lnTo>
                  <a:pt y="58" x="2214"/>
                </a:lnTo>
                <a:lnTo>
                  <a:pt y="64" x="2251"/>
                </a:lnTo>
                <a:lnTo>
                  <a:pt y="72" x="2285"/>
                </a:lnTo>
                <a:lnTo>
                  <a:pt y="80" x="2320"/>
                </a:lnTo>
                <a:lnTo>
                  <a:pt y="82" x="2348"/>
                </a:lnTo>
                <a:lnTo>
                  <a:pt y="84" x="2385"/>
                </a:lnTo>
                <a:lnTo>
                  <a:pt y="80" x="2428"/>
                </a:lnTo>
                <a:lnTo>
                  <a:pt y="76" x="2474"/>
                </a:lnTo>
                <a:lnTo>
                  <a:pt y="62" x="2578"/>
                </a:lnTo>
                <a:lnTo>
                  <a:pt y="45" x="2691"/>
                </a:lnTo>
                <a:lnTo>
                  <a:pt y="28" x="2807"/>
                </a:lnTo>
                <a:lnTo>
                  <a:pt y="12" x="2917"/>
                </a:lnTo>
                <a:lnTo>
                  <a:pt y="6" x="2967"/>
                </a:lnTo>
                <a:lnTo>
                  <a:pt y="2" x="3016"/>
                </a:lnTo>
                <a:lnTo>
                  <a:pt y="0" x="3059"/>
                </a:lnTo>
                <a:lnTo>
                  <a:pt y="0" x="3095"/>
                </a:lnTo>
                <a:lnTo>
                  <a:pt y="4" x="3140"/>
                </a:lnTo>
                <a:lnTo>
                  <a:pt y="12" x="3195"/>
                </a:lnTo>
                <a:lnTo>
                  <a:pt y="20" x="3258"/>
                </a:lnTo>
                <a:lnTo>
                  <a:pt y="31" x="3323"/>
                </a:lnTo>
                <a:lnTo>
                  <a:pt y="41" x="3390"/>
                </a:lnTo>
                <a:lnTo>
                  <a:pt y="49" x="3450"/>
                </a:lnTo>
                <a:lnTo>
                  <a:pt y="57" x="3505"/>
                </a:lnTo>
                <a:lnTo>
                  <a:pt y="60" x="3548"/>
                </a:lnTo>
                <a:lnTo>
                  <a:pt y="64" x="3597"/>
                </a:lnTo>
                <a:lnTo>
                  <a:pt y="68" x="3637"/>
                </a:lnTo>
                <a:lnTo>
                  <a:pt y="74" x="3670"/>
                </a:lnTo>
                <a:lnTo>
                  <a:pt y="80" x="3696"/>
                </a:lnTo>
                <a:lnTo>
                  <a:pt y="86" x="3716"/>
                </a:lnTo>
                <a:lnTo>
                  <a:pt y="95" x="3733"/>
                </a:lnTo>
                <a:lnTo>
                  <a:pt y="101" x="3739"/>
                </a:lnTo>
                <a:lnTo>
                  <a:pt y="107" x="3745"/>
                </a:lnTo>
                <a:lnTo>
                  <a:pt y="113" x="3749"/>
                </a:lnTo>
                <a:lnTo>
                  <a:pt y="120" x="3753"/>
                </a:lnTo>
                <a:lnTo>
                  <a:pt y="115" x="475"/>
                </a:lnTo>
                <a:lnTo>
                  <a:pt y="113" x="420"/>
                </a:lnTo>
                <a:lnTo>
                  <a:pt y="113" x="363"/>
                </a:lnTo>
                <a:lnTo>
                  <a:pt y="113" x="303"/>
                </a:lnTo>
                <a:lnTo>
                  <a:pt y="115" x="240"/>
                </a:lnTo>
                <a:lnTo>
                  <a:pt y="115" x="177"/>
                </a:lnTo>
                <a:lnTo>
                  <a:pt y="116" x="114"/>
                </a:lnTo>
                <a:lnTo>
                  <a:pt y="116" x="55"/>
                </a:lnTo>
                <a:lnTo>
                  <a:pt y="115" x="0"/>
                </a:lnTo>
                <a:lnTo>
                  <a:pt y="99" x="49"/>
                </a:lnTo>
                <a:lnTo>
                  <a:pt y="82" x="104"/>
                </a:lnTo>
                <a:lnTo>
                  <a:pt y="66" x="164"/>
                </a:lnTo>
                <a:lnTo>
                  <a:pt y="51" x="231"/>
                </a:lnTo>
                <a:lnTo>
                  <a:pt y="43" x="266"/>
                </a:lnTo>
                <a:lnTo>
                  <a:pt y="37" x="303"/>
                </a:lnTo>
                <a:lnTo>
                  <a:pt y="31" x="339"/>
                </a:lnTo>
                <a:lnTo>
                  <a:pt y="28" x="378"/>
                </a:lnTo>
                <a:lnTo>
                  <a:pt y="24" x="416"/>
                </a:lnTo>
                <a:lnTo>
                  <a:pt y="22" x="457"/>
                </a:lnTo>
                <a:lnTo>
                  <a:pt y="20" x="497"/>
                </a:lnTo>
                <a:lnTo>
                  <a:pt y="22" x="540"/>
                </a:lnTo>
                <a:lnTo>
                  <a:pt y="22" x="605"/>
                </a:lnTo>
                <a:lnTo>
                  <a:pt y="26" x="674"/>
                </a:lnTo>
                <a:lnTo>
                  <a:pt y="28" x="745"/>
                </a:lnTo>
                <a:lnTo>
                  <a:pt y="28" x="810"/>
                </a:lnTo>
                <a:lnTo>
                  <a:pt y="22" x="857"/>
                </a:lnTo>
                <a:lnTo>
                  <a:pt y="18" x="903"/>
                </a:lnTo>
                <a:lnTo>
                  <a:pt y="14" x="950"/>
                </a:lnTo>
                <a:lnTo>
                  <a:pt y="10" x="999"/>
                </a:lnTo>
                <a:lnTo>
                  <a:pt y="8" x="1047"/>
                </a:lnTo>
                <a:lnTo>
                  <a:pt y="6" x="1098"/>
                </a:lnTo>
                <a:lnTo>
                  <a:pt y="6" x="1149"/>
                </a:lnTo>
                <a:lnTo>
                  <a:pt y="8" x="1202"/>
                </a:lnTo>
                <a:lnTo>
                  <a:pt y="10" x="1263"/>
                </a:lnTo>
                <a:lnTo>
                  <a:pt y="14" x="1321"/>
                </a:lnTo>
                <a:lnTo>
                  <a:pt y="20" x="1380"/>
                </a:lnTo>
                <a:lnTo>
                  <a:pt y="24" x="1437"/>
                </a:lnTo>
                <a:lnTo>
                  <a:pt y="29" x="1496"/>
                </a:lnTo>
                <a:lnTo>
                  <a:pt y="33" x="1555"/>
                </a:lnTo>
                <a:lnTo>
                  <a:pt y="37" x="1614"/>
                </a:lnTo>
                <a:lnTo>
                  <a:pt y="39" x="1677"/>
                </a:lnTo>
                <a:lnTo>
                  <a:pt y="39" x="1677"/>
                </a:lnTo>
                <a:lnTo>
                  <a:pt y="39" x="1677"/>
                </a:lnTo>
                <a:lnTo>
                  <a:pt y="39" x="1677"/>
                </a:lnTo>
                <a:lnTo>
                  <a:pt y="39" x="1677"/>
                </a:lnTo>
              </a:path>
            </a:pathLst>
          </a:custGeom>
          <a:solidFill>
            <a:schemeClr val="folHlink"/>
          </a:solidFill>
          <a:ln w="9525" cap="rnd">
            <a:solidFill>
              <a:srgbClr val="131516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grpSp>
        <p:nvGrpSpPr>
          <p:cNvPr id="10084" name="Shape 10084"/>
          <p:cNvGrpSpPr/>
          <p:nvPr/>
        </p:nvGrpSpPr>
        <p:grpSpPr>
          <a:xfrm>
            <a:off y="6191249" x="3344861"/>
            <a:ext cy="566736" cx="2193925"/>
            <a:chOff y="7223125" x="4140200"/>
            <a:chExt cy="661986" cx="2714625"/>
          </a:xfrm>
        </p:grpSpPr>
        <p:sp>
          <p:nvSpPr>
            <p:cNvPr id="10085" name="Shape 10085"/>
            <p:cNvSpPr/>
            <p:nvPr/>
          </p:nvSpPr>
          <p:spPr>
            <a:xfrm>
              <a:off y="7529511" x="4140200"/>
              <a:ext cy="355599" cx="2714625"/>
            </a:xfrm>
            <a:prstGeom prst="rect">
              <a:avLst/>
            </a:prstGeom>
            <a:blipFill>
              <a:blip r:embed="rId3"/>
              <a:stretch>
                <a:fillRect/>
              </a:stretch>
            </a:blipFill>
          </p:spPr>
        </p:sp>
        <p:sp>
          <p:nvSpPr>
            <p:cNvPr id="10086" name="Shape 10086"/>
            <p:cNvSpPr/>
            <p:nvPr/>
          </p:nvSpPr>
          <p:spPr>
            <a:xfrm>
              <a:off y="7243761" x="4333875"/>
              <a:ext cy="579437" cx="377825"/>
            </a:xfrm>
            <a:custGeom>
              <a:pathLst>
                <a:path w="238" extrusionOk="0" h="365">
                  <a:moveTo>
                    <a:pt y="176" x="213"/>
                  </a:moveTo>
                  <a:lnTo>
                    <a:pt y="109" x="223"/>
                  </a:lnTo>
                  <a:lnTo>
                    <a:pt y="107" x="167"/>
                  </a:lnTo>
                  <a:lnTo>
                    <a:pt y="101" x="154"/>
                  </a:lnTo>
                  <a:lnTo>
                    <a:pt y="91" x="145"/>
                  </a:lnTo>
                  <a:lnTo>
                    <a:pt y="86" x="136"/>
                  </a:lnTo>
                  <a:lnTo>
                    <a:pt y="78" x="138"/>
                  </a:lnTo>
                  <a:lnTo>
                    <a:pt y="74" x="141"/>
                  </a:lnTo>
                  <a:lnTo>
                    <a:pt y="65" x="148"/>
                  </a:lnTo>
                  <a:lnTo>
                    <a:pt y="58" x="148"/>
                  </a:lnTo>
                  <a:lnTo>
                    <a:pt y="46" x="148"/>
                  </a:lnTo>
                  <a:lnTo>
                    <a:pt y="36" x="152"/>
                  </a:lnTo>
                  <a:lnTo>
                    <a:pt y="19" x="158"/>
                  </a:lnTo>
                  <a:lnTo>
                    <a:pt y="10" x="159"/>
                  </a:lnTo>
                  <a:lnTo>
                    <a:pt y="3" x="155"/>
                  </a:lnTo>
                  <a:lnTo>
                    <a:pt y="0" x="149"/>
                  </a:lnTo>
                  <a:lnTo>
                    <a:pt y="2" x="139"/>
                  </a:lnTo>
                  <a:lnTo>
                    <a:pt y="3" x="133"/>
                  </a:lnTo>
                  <a:lnTo>
                    <a:pt y="5" x="128"/>
                  </a:lnTo>
                  <a:lnTo>
                    <a:pt y="2" x="116"/>
                  </a:lnTo>
                  <a:lnTo>
                    <a:pt y="3" x="102"/>
                  </a:lnTo>
                  <a:lnTo>
                    <a:pt y="9" x="95"/>
                  </a:lnTo>
                  <a:lnTo>
                    <a:pt y="17" x="86"/>
                  </a:lnTo>
                  <a:lnTo>
                    <a:pt y="30" x="83"/>
                  </a:lnTo>
                  <a:lnTo>
                    <a:pt y="43" x="85"/>
                  </a:lnTo>
                  <a:lnTo>
                    <a:pt y="53" x="90"/>
                  </a:lnTo>
                  <a:lnTo>
                    <a:pt y="59" x="89"/>
                  </a:lnTo>
                  <a:lnTo>
                    <a:pt y="66" x="87"/>
                  </a:lnTo>
                  <a:lnTo>
                    <a:pt y="72" x="92"/>
                  </a:lnTo>
                  <a:lnTo>
                    <a:pt y="78" x="98"/>
                  </a:lnTo>
                  <a:lnTo>
                    <a:pt y="82" x="98"/>
                  </a:lnTo>
                  <a:lnTo>
                    <a:pt y="84" x="87"/>
                  </a:lnTo>
                  <a:lnTo>
                    <a:pt y="91" x="79"/>
                  </a:lnTo>
                  <a:lnTo>
                    <a:pt y="95" x="67"/>
                  </a:lnTo>
                  <a:lnTo>
                    <a:pt y="99" x="56"/>
                  </a:lnTo>
                  <a:lnTo>
                    <a:pt y="111" x="37"/>
                  </a:lnTo>
                  <a:lnTo>
                    <a:pt y="127" x="27"/>
                  </a:lnTo>
                  <a:lnTo>
                    <a:pt y="150" x="16"/>
                  </a:lnTo>
                  <a:lnTo>
                    <a:pt y="163" x="7"/>
                  </a:lnTo>
                  <a:lnTo>
                    <a:pt y="171" x="0"/>
                  </a:lnTo>
                  <a:lnTo>
                    <a:pt y="180" x="6"/>
                  </a:lnTo>
                  <a:lnTo>
                    <a:pt y="183" x="14"/>
                  </a:lnTo>
                  <a:lnTo>
                    <a:pt y="207" x="24"/>
                  </a:lnTo>
                  <a:lnTo>
                    <a:pt y="247" x="46"/>
                  </a:lnTo>
                  <a:lnTo>
                    <a:pt y="352" x="16"/>
                  </a:lnTo>
                  <a:lnTo>
                    <a:pt y="357" x="20"/>
                  </a:lnTo>
                  <a:lnTo>
                    <a:pt y="354" x="23"/>
                  </a:lnTo>
                  <a:lnTo>
                    <a:pt y="286" x="44"/>
                  </a:lnTo>
                  <a:lnTo>
                    <a:pt y="290" x="73"/>
                  </a:lnTo>
                  <a:lnTo>
                    <a:pt y="344" x="106"/>
                  </a:lnTo>
                  <a:lnTo>
                    <a:pt y="344" x="112"/>
                  </a:lnTo>
                  <a:lnTo>
                    <a:pt y="339" x="113"/>
                  </a:lnTo>
                  <a:lnTo>
                    <a:pt y="293" x="85"/>
                  </a:lnTo>
                  <a:lnTo>
                    <a:pt y="299" x="138"/>
                  </a:lnTo>
                  <a:lnTo>
                    <a:pt y="295" x="146"/>
                  </a:lnTo>
                  <a:lnTo>
                    <a:pt y="361" x="131"/>
                  </a:lnTo>
                  <a:lnTo>
                    <a:pt y="365" x="133"/>
                  </a:lnTo>
                  <a:lnTo>
                    <a:pt y="364" x="139"/>
                  </a:lnTo>
                  <a:lnTo>
                    <a:pt y="296" x="158"/>
                  </a:lnTo>
                  <a:lnTo>
                    <a:pt y="295" x="164"/>
                  </a:lnTo>
                  <a:lnTo>
                    <a:pt y="313" x="168"/>
                  </a:lnTo>
                  <a:lnTo>
                    <a:pt y="328" x="179"/>
                  </a:lnTo>
                  <a:lnTo>
                    <a:pt y="342" x="185"/>
                  </a:lnTo>
                  <a:lnTo>
                    <a:pt y="349" x="188"/>
                  </a:lnTo>
                  <a:lnTo>
                    <a:pt y="352" x="197"/>
                  </a:lnTo>
                  <a:lnTo>
                    <a:pt y="348" x="204"/>
                  </a:lnTo>
                  <a:lnTo>
                    <a:pt y="344" x="210"/>
                  </a:lnTo>
                  <a:lnTo>
                    <a:pt y="351" x="211"/>
                  </a:lnTo>
                  <a:lnTo>
                    <a:pt y="351" x="217"/>
                  </a:lnTo>
                  <a:lnTo>
                    <a:pt y="346" x="217"/>
                  </a:lnTo>
                  <a:lnTo>
                    <a:pt y="342" x="215"/>
                  </a:lnTo>
                  <a:lnTo>
                    <a:pt y="342" x="223"/>
                  </a:lnTo>
                  <a:lnTo>
                    <a:pt y="338" x="234"/>
                  </a:lnTo>
                  <a:lnTo>
                    <a:pt y="331" x="235"/>
                  </a:lnTo>
                  <a:lnTo>
                    <a:pt y="325" x="227"/>
                  </a:lnTo>
                  <a:lnTo>
                    <a:pt y="323" x="214"/>
                  </a:lnTo>
                  <a:lnTo>
                    <a:pt y="308" x="214"/>
                  </a:lnTo>
                  <a:lnTo>
                    <a:pt y="290" x="210"/>
                  </a:lnTo>
                  <a:lnTo>
                    <a:pt y="282" x="204"/>
                  </a:lnTo>
                  <a:lnTo>
                    <a:pt y="265" x="204"/>
                  </a:lnTo>
                  <a:lnTo>
                    <a:pt y="259" x="208"/>
                  </a:lnTo>
                  <a:lnTo>
                    <a:pt y="249" x="223"/>
                  </a:lnTo>
                  <a:lnTo>
                    <a:pt y="244" x="224"/>
                  </a:lnTo>
                  <a:lnTo>
                    <a:pt y="237" x="220"/>
                  </a:lnTo>
                  <a:lnTo>
                    <a:pt y="226" x="224"/>
                  </a:lnTo>
                  <a:lnTo>
                    <a:pt y="223" x="228"/>
                  </a:lnTo>
                  <a:lnTo>
                    <a:pt y="223" x="233"/>
                  </a:lnTo>
                  <a:lnTo>
                    <a:pt y="213" x="238"/>
                  </a:lnTo>
                  <a:lnTo>
                    <a:pt y="197" x="237"/>
                  </a:lnTo>
                  <a:lnTo>
                    <a:pt y="181" x="228"/>
                  </a:lnTo>
                  <a:lnTo>
                    <a:pt y="176" x="221"/>
                  </a:lnTo>
                  <a:lnTo>
                    <a:pt y="176" x="213"/>
                  </a:lnTo>
                  <a:close/>
                  <a:moveTo>
                    <a:pt y="259" x="52"/>
                  </a:moveTo>
                  <a:lnTo>
                    <a:pt y="272" x="49"/>
                  </a:lnTo>
                  <a:lnTo>
                    <a:pt y="272" x="59"/>
                  </a:lnTo>
                  <a:lnTo>
                    <a:pt y="259" x="52"/>
                  </a:lnTo>
                  <a:close/>
                  <a:moveTo>
                    <a:pt y="216" x="40"/>
                  </a:moveTo>
                  <a:lnTo>
                    <a:pt y="239" x="50"/>
                  </a:lnTo>
                  <a:lnTo>
                    <a:pt y="216" x="52"/>
                  </a:lnTo>
                  <a:lnTo>
                    <a:pt y="216" x="40"/>
                  </a:lnTo>
                  <a:close/>
                  <a:moveTo>
                    <a:pt y="252" x="59"/>
                  </a:moveTo>
                  <a:lnTo>
                    <a:pt y="266" x="67"/>
                  </a:lnTo>
                  <a:lnTo>
                    <a:pt y="265" x="79"/>
                  </a:lnTo>
                  <a:lnTo>
                    <a:pt y="252" x="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087" name="Shape 10087"/>
            <p:cNvSpPr/>
            <p:nvPr/>
          </p:nvSpPr>
          <p:spPr>
            <a:xfrm>
              <a:off y="7243761" x="4333875"/>
              <a:ext cy="579437" cx="377825"/>
            </a:xfrm>
            <a:custGeom>
              <a:pathLst>
                <a:path w="238" extrusionOk="0" h="365">
                  <a:moveTo>
                    <a:pt y="176" x="213"/>
                  </a:moveTo>
                  <a:lnTo>
                    <a:pt y="109" x="223"/>
                  </a:lnTo>
                  <a:lnTo>
                    <a:pt y="107" x="167"/>
                  </a:lnTo>
                  <a:lnTo>
                    <a:pt y="101" x="154"/>
                  </a:lnTo>
                  <a:lnTo>
                    <a:pt y="91" x="145"/>
                  </a:lnTo>
                  <a:lnTo>
                    <a:pt y="86" x="136"/>
                  </a:lnTo>
                  <a:lnTo>
                    <a:pt y="78" x="138"/>
                  </a:lnTo>
                  <a:lnTo>
                    <a:pt y="74" x="141"/>
                  </a:lnTo>
                  <a:lnTo>
                    <a:pt y="65" x="148"/>
                  </a:lnTo>
                  <a:lnTo>
                    <a:pt y="58" x="148"/>
                  </a:lnTo>
                  <a:lnTo>
                    <a:pt y="46" x="148"/>
                  </a:lnTo>
                  <a:lnTo>
                    <a:pt y="36" x="152"/>
                  </a:lnTo>
                  <a:lnTo>
                    <a:pt y="19" x="158"/>
                  </a:lnTo>
                  <a:lnTo>
                    <a:pt y="10" x="159"/>
                  </a:lnTo>
                  <a:lnTo>
                    <a:pt y="3" x="155"/>
                  </a:lnTo>
                  <a:lnTo>
                    <a:pt y="0" x="149"/>
                  </a:lnTo>
                  <a:lnTo>
                    <a:pt y="2" x="139"/>
                  </a:lnTo>
                  <a:lnTo>
                    <a:pt y="3" x="133"/>
                  </a:lnTo>
                  <a:lnTo>
                    <a:pt y="5" x="128"/>
                  </a:lnTo>
                  <a:lnTo>
                    <a:pt y="2" x="116"/>
                  </a:lnTo>
                  <a:lnTo>
                    <a:pt y="3" x="102"/>
                  </a:lnTo>
                  <a:lnTo>
                    <a:pt y="9" x="95"/>
                  </a:lnTo>
                  <a:lnTo>
                    <a:pt y="17" x="86"/>
                  </a:lnTo>
                  <a:lnTo>
                    <a:pt y="30" x="83"/>
                  </a:lnTo>
                  <a:lnTo>
                    <a:pt y="43" x="85"/>
                  </a:lnTo>
                  <a:lnTo>
                    <a:pt y="53" x="90"/>
                  </a:lnTo>
                  <a:lnTo>
                    <a:pt y="59" x="89"/>
                  </a:lnTo>
                  <a:lnTo>
                    <a:pt y="66" x="87"/>
                  </a:lnTo>
                  <a:lnTo>
                    <a:pt y="72" x="92"/>
                  </a:lnTo>
                  <a:lnTo>
                    <a:pt y="78" x="98"/>
                  </a:lnTo>
                  <a:lnTo>
                    <a:pt y="82" x="98"/>
                  </a:lnTo>
                  <a:lnTo>
                    <a:pt y="84" x="87"/>
                  </a:lnTo>
                  <a:lnTo>
                    <a:pt y="91" x="79"/>
                  </a:lnTo>
                  <a:lnTo>
                    <a:pt y="95" x="67"/>
                  </a:lnTo>
                  <a:lnTo>
                    <a:pt y="99" x="56"/>
                  </a:lnTo>
                  <a:lnTo>
                    <a:pt y="111" x="37"/>
                  </a:lnTo>
                  <a:lnTo>
                    <a:pt y="127" x="27"/>
                  </a:lnTo>
                  <a:lnTo>
                    <a:pt y="150" x="16"/>
                  </a:lnTo>
                  <a:lnTo>
                    <a:pt y="163" x="7"/>
                  </a:lnTo>
                  <a:lnTo>
                    <a:pt y="171" x="0"/>
                  </a:lnTo>
                  <a:lnTo>
                    <a:pt y="180" x="6"/>
                  </a:lnTo>
                  <a:lnTo>
                    <a:pt y="183" x="14"/>
                  </a:lnTo>
                  <a:lnTo>
                    <a:pt y="207" x="24"/>
                  </a:lnTo>
                  <a:lnTo>
                    <a:pt y="247" x="46"/>
                  </a:lnTo>
                  <a:lnTo>
                    <a:pt y="352" x="16"/>
                  </a:lnTo>
                  <a:lnTo>
                    <a:pt y="357" x="20"/>
                  </a:lnTo>
                  <a:lnTo>
                    <a:pt y="354" x="23"/>
                  </a:lnTo>
                  <a:lnTo>
                    <a:pt y="286" x="44"/>
                  </a:lnTo>
                  <a:lnTo>
                    <a:pt y="290" x="73"/>
                  </a:lnTo>
                  <a:lnTo>
                    <a:pt y="344" x="106"/>
                  </a:lnTo>
                  <a:lnTo>
                    <a:pt y="344" x="112"/>
                  </a:lnTo>
                  <a:lnTo>
                    <a:pt y="339" x="113"/>
                  </a:lnTo>
                  <a:lnTo>
                    <a:pt y="293" x="85"/>
                  </a:lnTo>
                  <a:lnTo>
                    <a:pt y="299" x="138"/>
                  </a:lnTo>
                  <a:lnTo>
                    <a:pt y="295" x="146"/>
                  </a:lnTo>
                  <a:lnTo>
                    <a:pt y="361" x="131"/>
                  </a:lnTo>
                  <a:lnTo>
                    <a:pt y="365" x="133"/>
                  </a:lnTo>
                  <a:lnTo>
                    <a:pt y="364" x="139"/>
                  </a:lnTo>
                  <a:lnTo>
                    <a:pt y="296" x="158"/>
                  </a:lnTo>
                  <a:lnTo>
                    <a:pt y="295" x="164"/>
                  </a:lnTo>
                  <a:lnTo>
                    <a:pt y="313" x="168"/>
                  </a:lnTo>
                  <a:lnTo>
                    <a:pt y="328" x="179"/>
                  </a:lnTo>
                  <a:lnTo>
                    <a:pt y="342" x="185"/>
                  </a:lnTo>
                  <a:lnTo>
                    <a:pt y="349" x="188"/>
                  </a:lnTo>
                  <a:lnTo>
                    <a:pt y="352" x="197"/>
                  </a:lnTo>
                  <a:lnTo>
                    <a:pt y="348" x="204"/>
                  </a:lnTo>
                  <a:lnTo>
                    <a:pt y="344" x="210"/>
                  </a:lnTo>
                  <a:lnTo>
                    <a:pt y="351" x="211"/>
                  </a:lnTo>
                  <a:lnTo>
                    <a:pt y="351" x="217"/>
                  </a:lnTo>
                  <a:lnTo>
                    <a:pt y="346" x="217"/>
                  </a:lnTo>
                  <a:lnTo>
                    <a:pt y="342" x="215"/>
                  </a:lnTo>
                  <a:lnTo>
                    <a:pt y="342" x="223"/>
                  </a:lnTo>
                  <a:lnTo>
                    <a:pt y="338" x="234"/>
                  </a:lnTo>
                  <a:lnTo>
                    <a:pt y="331" x="235"/>
                  </a:lnTo>
                  <a:lnTo>
                    <a:pt y="325" x="227"/>
                  </a:lnTo>
                  <a:lnTo>
                    <a:pt y="323" x="214"/>
                  </a:lnTo>
                  <a:lnTo>
                    <a:pt y="308" x="214"/>
                  </a:lnTo>
                  <a:lnTo>
                    <a:pt y="290" x="210"/>
                  </a:lnTo>
                  <a:lnTo>
                    <a:pt y="282" x="204"/>
                  </a:lnTo>
                  <a:lnTo>
                    <a:pt y="265" x="204"/>
                  </a:lnTo>
                  <a:lnTo>
                    <a:pt y="259" x="208"/>
                  </a:lnTo>
                  <a:lnTo>
                    <a:pt y="249" x="223"/>
                  </a:lnTo>
                  <a:lnTo>
                    <a:pt y="244" x="224"/>
                  </a:lnTo>
                  <a:lnTo>
                    <a:pt y="237" x="220"/>
                  </a:lnTo>
                  <a:lnTo>
                    <a:pt y="226" x="224"/>
                  </a:lnTo>
                  <a:lnTo>
                    <a:pt y="223" x="228"/>
                  </a:lnTo>
                  <a:lnTo>
                    <a:pt y="223" x="233"/>
                  </a:lnTo>
                  <a:lnTo>
                    <a:pt y="213" x="238"/>
                  </a:lnTo>
                  <a:lnTo>
                    <a:pt y="197" x="237"/>
                  </a:lnTo>
                  <a:lnTo>
                    <a:pt y="181" x="228"/>
                  </a:lnTo>
                  <a:lnTo>
                    <a:pt y="176" x="221"/>
                  </a:lnTo>
                  <a:lnTo>
                    <a:pt y="176" x="213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088" name="Shape 10088"/>
            <p:cNvSpPr/>
            <p:nvPr/>
          </p:nvSpPr>
          <p:spPr>
            <a:xfrm>
              <a:off y="7654925" x="4411662"/>
              <a:ext cy="20637" cx="15875"/>
            </a:xfrm>
            <a:custGeom>
              <a:pathLst>
                <a:path w="10" extrusionOk="0" h="13">
                  <a:moveTo>
                    <a:pt y="0" x="3"/>
                  </a:moveTo>
                  <a:lnTo>
                    <a:pt y="13" x="0"/>
                  </a:lnTo>
                  <a:lnTo>
                    <a:pt y="13" x="10"/>
                  </a:lnTo>
                  <a:lnTo>
                    <a:pt y="0" x="3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089" name="Shape 10089"/>
            <p:cNvSpPr/>
            <p:nvPr/>
          </p:nvSpPr>
          <p:spPr>
            <a:xfrm>
              <a:off y="7586661" x="4397375"/>
              <a:ext cy="36511" cx="19050"/>
            </a:xfrm>
            <a:custGeom>
              <a:pathLst>
                <a:path w="12" extrusionOk="0" h="23">
                  <a:moveTo>
                    <a:pt y="0" x="0"/>
                  </a:moveTo>
                  <a:lnTo>
                    <a:pt y="23" x="10"/>
                  </a:lnTo>
                  <a:lnTo>
                    <a:pt y="0" x="12"/>
                  </a:lnTo>
                  <a:lnTo>
                    <a:pt y="0" x="0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090" name="Shape 10090"/>
            <p:cNvSpPr/>
            <p:nvPr/>
          </p:nvSpPr>
          <p:spPr>
            <a:xfrm>
              <a:off y="7643811" x="4427537"/>
              <a:ext cy="22225" cx="31750"/>
            </a:xfrm>
            <a:custGeom>
              <a:pathLst>
                <a:path w="20" extrusionOk="0" h="14">
                  <a:moveTo>
                    <a:pt y="0" x="0"/>
                  </a:moveTo>
                  <a:lnTo>
                    <a:pt y="14" x="8"/>
                  </a:lnTo>
                  <a:lnTo>
                    <a:pt y="13" x="20"/>
                  </a:lnTo>
                  <a:lnTo>
                    <a:pt y="0" x="0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091" name="Shape 10091"/>
            <p:cNvSpPr/>
            <p:nvPr/>
          </p:nvSpPr>
          <p:spPr>
            <a:xfrm>
              <a:off y="7227886" x="4913312"/>
              <a:ext cy="573086" cx="325436"/>
            </a:xfrm>
            <a:custGeom>
              <a:pathLst>
                <a:path w="205" extrusionOk="0" h="361">
                  <a:moveTo>
                    <a:pt y="132" x="18"/>
                  </a:moveTo>
                  <a:lnTo>
                    <a:pt y="127" x="20"/>
                  </a:lnTo>
                  <a:lnTo>
                    <a:pt y="117" x="27"/>
                  </a:lnTo>
                  <a:lnTo>
                    <a:pt y="109" x="33"/>
                  </a:lnTo>
                  <a:lnTo>
                    <a:pt y="108" x="44"/>
                  </a:lnTo>
                  <a:lnTo>
                    <a:pt y="108" x="54"/>
                  </a:lnTo>
                  <a:lnTo>
                    <a:pt y="107" x="66"/>
                  </a:lnTo>
                  <a:lnTo>
                    <a:pt y="101" x="70"/>
                  </a:lnTo>
                  <a:lnTo>
                    <a:pt y="92" x="75"/>
                  </a:lnTo>
                  <a:lnTo>
                    <a:pt y="91" x="82"/>
                  </a:lnTo>
                  <a:lnTo>
                    <a:pt y="84" x="82"/>
                  </a:lnTo>
                  <a:lnTo>
                    <a:pt y="76" x="82"/>
                  </a:lnTo>
                  <a:lnTo>
                    <a:pt y="71" x="77"/>
                  </a:lnTo>
                  <a:lnTo>
                    <a:pt y="63" x="73"/>
                  </a:lnTo>
                  <a:lnTo>
                    <a:pt y="58" x="75"/>
                  </a:lnTo>
                  <a:lnTo>
                    <a:pt y="46" x="70"/>
                  </a:lnTo>
                  <a:lnTo>
                    <a:pt y="36" x="70"/>
                  </a:lnTo>
                  <a:lnTo>
                    <a:pt y="22" x="73"/>
                  </a:lnTo>
                  <a:lnTo>
                    <a:pt y="16" x="79"/>
                  </a:lnTo>
                  <a:lnTo>
                    <a:pt y="12" x="89"/>
                  </a:lnTo>
                  <a:lnTo>
                    <a:pt y="10" x="98"/>
                  </a:lnTo>
                  <a:lnTo>
                    <a:pt y="9" x="102"/>
                  </a:lnTo>
                  <a:lnTo>
                    <a:pt y="3" x="105"/>
                  </a:lnTo>
                  <a:lnTo>
                    <a:pt y="0" x="108"/>
                  </a:lnTo>
                  <a:lnTo>
                    <a:pt y="0" x="116"/>
                  </a:lnTo>
                  <a:lnTo>
                    <a:pt y="5" x="129"/>
                  </a:lnTo>
                  <a:lnTo>
                    <a:pt y="9" x="141"/>
                  </a:lnTo>
                  <a:lnTo>
                    <a:pt y="17" x="143"/>
                  </a:lnTo>
                  <a:lnTo>
                    <a:pt y="26" x="142"/>
                  </a:lnTo>
                  <a:lnTo>
                    <a:pt y="43" x="138"/>
                  </a:lnTo>
                  <a:lnTo>
                    <a:pt y="52" x="139"/>
                  </a:lnTo>
                  <a:lnTo>
                    <a:pt y="59" x="139"/>
                  </a:lnTo>
                  <a:lnTo>
                    <a:pt y="71" x="136"/>
                  </a:lnTo>
                  <a:lnTo>
                    <a:pt y="73" x="133"/>
                  </a:lnTo>
                  <a:lnTo>
                    <a:pt y="79" x="126"/>
                  </a:lnTo>
                  <a:lnTo>
                    <a:pt y="86" x="125"/>
                  </a:lnTo>
                  <a:lnTo>
                    <a:pt y="92" x="126"/>
                  </a:lnTo>
                  <a:lnTo>
                    <a:pt y="92" x="131"/>
                  </a:lnTo>
                  <a:lnTo>
                    <a:pt y="99" x="135"/>
                  </a:lnTo>
                  <a:lnTo>
                    <a:pt y="107" x="143"/>
                  </a:lnTo>
                  <a:lnTo>
                    <a:pt y="112" x="156"/>
                  </a:lnTo>
                  <a:lnTo>
                    <a:pt y="118" x="164"/>
                  </a:lnTo>
                  <a:lnTo>
                    <a:pt y="119" x="197"/>
                  </a:lnTo>
                  <a:lnTo>
                    <a:pt y="131" x="195"/>
                  </a:lnTo>
                  <a:lnTo>
                    <a:pt y="170" x="191"/>
                  </a:lnTo>
                  <a:lnTo>
                    <a:pt y="180" x="197"/>
                  </a:lnTo>
                  <a:lnTo>
                    <a:pt y="187" x="197"/>
                  </a:lnTo>
                  <a:lnTo>
                    <a:pt y="193" x="197"/>
                  </a:lnTo>
                  <a:lnTo>
                    <a:pt y="201" x="202"/>
                  </a:lnTo>
                  <a:lnTo>
                    <a:pt y="208" x="204"/>
                  </a:lnTo>
                  <a:lnTo>
                    <a:pt y="221" x="205"/>
                  </a:lnTo>
                  <a:lnTo>
                    <a:pt y="229" x="204"/>
                  </a:lnTo>
                  <a:lnTo>
                    <a:pt y="243" x="201"/>
                  </a:lnTo>
                  <a:lnTo>
                    <a:pt y="254" x="197"/>
                  </a:lnTo>
                  <a:lnTo>
                    <a:pt y="280" x="184"/>
                  </a:lnTo>
                  <a:lnTo>
                    <a:pt y="295" x="181"/>
                  </a:lnTo>
                  <a:lnTo>
                    <a:pt y="309" x="179"/>
                  </a:lnTo>
                  <a:lnTo>
                    <a:pt y="315" x="179"/>
                  </a:lnTo>
                  <a:lnTo>
                    <a:pt y="323" x="182"/>
                  </a:lnTo>
                  <a:lnTo>
                    <a:pt y="331" x="191"/>
                  </a:lnTo>
                  <a:lnTo>
                    <a:pt y="332" x="194"/>
                  </a:lnTo>
                  <a:lnTo>
                    <a:pt y="336" x="194"/>
                  </a:lnTo>
                  <a:lnTo>
                    <a:pt y="342" x="182"/>
                  </a:lnTo>
                  <a:lnTo>
                    <a:pt y="342" x="175"/>
                  </a:lnTo>
                  <a:lnTo>
                    <a:pt y="339" x="168"/>
                  </a:lnTo>
                  <a:lnTo>
                    <a:pt y="349" x="169"/>
                  </a:lnTo>
                  <a:lnTo>
                    <a:pt y="352" x="166"/>
                  </a:lnTo>
                  <a:lnTo>
                    <a:pt y="351" x="161"/>
                  </a:lnTo>
                  <a:lnTo>
                    <a:pt y="341" x="158"/>
                  </a:lnTo>
                  <a:lnTo>
                    <a:pt y="342" x="152"/>
                  </a:lnTo>
                  <a:lnTo>
                    <a:pt y="341" x="146"/>
                  </a:lnTo>
                  <a:lnTo>
                    <a:pt y="358" x="143"/>
                  </a:lnTo>
                  <a:lnTo>
                    <a:pt y="361" x="138"/>
                  </a:lnTo>
                  <a:lnTo>
                    <a:pt y="358" x="133"/>
                  </a:lnTo>
                  <a:lnTo>
                    <a:pt y="352" x="133"/>
                  </a:lnTo>
                  <a:lnTo>
                    <a:pt y="336" x="138"/>
                  </a:lnTo>
                  <a:lnTo>
                    <a:pt y="341" x="129"/>
                  </a:lnTo>
                  <a:lnTo>
                    <a:pt y="345" x="118"/>
                  </a:lnTo>
                  <a:lnTo>
                    <a:pt y="345" x="110"/>
                  </a:lnTo>
                  <a:lnTo>
                    <a:pt y="342" x="105"/>
                  </a:lnTo>
                  <a:lnTo>
                    <a:pt y="329" x="106"/>
                  </a:lnTo>
                  <a:lnTo>
                    <a:pt y="322" x="108"/>
                  </a:lnTo>
                  <a:lnTo>
                    <a:pt y="319" x="102"/>
                  </a:lnTo>
                  <a:lnTo>
                    <a:pt y="313" x="98"/>
                  </a:lnTo>
                  <a:lnTo>
                    <a:pt y="302" x="93"/>
                  </a:lnTo>
                  <a:lnTo>
                    <a:pt y="295" x="93"/>
                  </a:lnTo>
                  <a:lnTo>
                    <a:pt y="293" x="44"/>
                  </a:lnTo>
                  <a:lnTo>
                    <a:pt y="352" x="62"/>
                  </a:lnTo>
                  <a:lnTo>
                    <a:pt y="355" x="60"/>
                  </a:lnTo>
                  <a:lnTo>
                    <a:pt y="356" x="54"/>
                  </a:lnTo>
                  <a:lnTo>
                    <a:pt y="355" x="52"/>
                  </a:lnTo>
                  <a:lnTo>
                    <a:pt y="286" x="30"/>
                  </a:lnTo>
                  <a:lnTo>
                    <a:pt y="361" x="17"/>
                  </a:lnTo>
                  <a:lnTo>
                    <a:pt y="361" x="13"/>
                  </a:lnTo>
                  <a:lnTo>
                    <a:pt y="358" x="8"/>
                  </a:lnTo>
                  <a:lnTo>
                    <a:pt y="352" x="7"/>
                  </a:lnTo>
                  <a:lnTo>
                    <a:pt y="270" x="23"/>
                  </a:lnTo>
                  <a:lnTo>
                    <a:pt y="267" x="26"/>
                  </a:lnTo>
                  <a:lnTo>
                    <a:pt y="239" x="17"/>
                  </a:lnTo>
                  <a:lnTo>
                    <a:pt y="239" x="13"/>
                  </a:lnTo>
                  <a:lnTo>
                    <a:pt y="236" x="7"/>
                  </a:lnTo>
                  <a:lnTo>
                    <a:pt y="227" x="1"/>
                  </a:lnTo>
                  <a:lnTo>
                    <a:pt y="216" x="0"/>
                  </a:lnTo>
                  <a:lnTo>
                    <a:pt y="207" x="1"/>
                  </a:lnTo>
                  <a:lnTo>
                    <a:pt y="201" x="6"/>
                  </a:lnTo>
                  <a:lnTo>
                    <a:pt y="186" x="6"/>
                  </a:lnTo>
                  <a:lnTo>
                    <a:pt y="171" x="6"/>
                  </a:lnTo>
                  <a:lnTo>
                    <a:pt y="165" x="8"/>
                  </a:lnTo>
                  <a:lnTo>
                    <a:pt y="160" x="10"/>
                  </a:lnTo>
                  <a:lnTo>
                    <a:pt y="151" x="10"/>
                  </a:lnTo>
                  <a:lnTo>
                    <a:pt y="142" x="11"/>
                  </a:lnTo>
                  <a:lnTo>
                    <a:pt y="138" x="14"/>
                  </a:lnTo>
                  <a:lnTo>
                    <a:pt y="132" x="18"/>
                  </a:lnTo>
                  <a:close/>
                  <a:moveTo>
                    <a:pt y="250" x="31"/>
                  </a:moveTo>
                  <a:lnTo>
                    <a:pt y="276" x="40"/>
                  </a:lnTo>
                  <a:lnTo>
                    <a:pt y="266" x="44"/>
                  </a:lnTo>
                  <a:lnTo>
                    <a:pt y="257" x="41"/>
                  </a:lnTo>
                  <a:lnTo>
                    <a:pt y="253" x="36"/>
                  </a:lnTo>
                  <a:lnTo>
                    <a:pt y="250" x="31"/>
                  </a:lnTo>
                  <a:close/>
                  <a:moveTo>
                    <a:pt y="295" x="132"/>
                  </a:moveTo>
                  <a:lnTo>
                    <a:pt y="295" x="145"/>
                  </a:lnTo>
                  <a:lnTo>
                    <a:pt y="328" x="139"/>
                  </a:lnTo>
                  <a:lnTo>
                    <a:pt y="326" x="136"/>
                  </a:lnTo>
                  <a:lnTo>
                    <a:pt y="315" x="135"/>
                  </a:lnTo>
                  <a:lnTo>
                    <a:pt y="309" x="136"/>
                  </a:lnTo>
                  <a:lnTo>
                    <a:pt y="302" x="136"/>
                  </a:lnTo>
                  <a:lnTo>
                    <a:pt y="295" x="1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092" name="Shape 10092"/>
            <p:cNvSpPr/>
            <p:nvPr/>
          </p:nvSpPr>
          <p:spPr>
            <a:xfrm>
              <a:off y="7227886" x="4913312"/>
              <a:ext cy="573086" cx="325436"/>
            </a:xfrm>
            <a:custGeom>
              <a:pathLst>
                <a:path w="205" extrusionOk="0" h="361">
                  <a:moveTo>
                    <a:pt y="132" x="18"/>
                  </a:moveTo>
                  <a:lnTo>
                    <a:pt y="127" x="20"/>
                  </a:lnTo>
                  <a:lnTo>
                    <a:pt y="117" x="27"/>
                  </a:lnTo>
                  <a:lnTo>
                    <a:pt y="109" x="33"/>
                  </a:lnTo>
                  <a:lnTo>
                    <a:pt y="108" x="44"/>
                  </a:lnTo>
                  <a:lnTo>
                    <a:pt y="108" x="54"/>
                  </a:lnTo>
                  <a:lnTo>
                    <a:pt y="107" x="66"/>
                  </a:lnTo>
                  <a:lnTo>
                    <a:pt y="101" x="70"/>
                  </a:lnTo>
                  <a:lnTo>
                    <a:pt y="92" x="75"/>
                  </a:lnTo>
                  <a:lnTo>
                    <a:pt y="91" x="82"/>
                  </a:lnTo>
                  <a:lnTo>
                    <a:pt y="84" x="82"/>
                  </a:lnTo>
                  <a:lnTo>
                    <a:pt y="76" x="82"/>
                  </a:lnTo>
                  <a:lnTo>
                    <a:pt y="71" x="77"/>
                  </a:lnTo>
                  <a:lnTo>
                    <a:pt y="63" x="73"/>
                  </a:lnTo>
                  <a:lnTo>
                    <a:pt y="58" x="75"/>
                  </a:lnTo>
                  <a:lnTo>
                    <a:pt y="46" x="70"/>
                  </a:lnTo>
                  <a:lnTo>
                    <a:pt y="36" x="70"/>
                  </a:lnTo>
                  <a:lnTo>
                    <a:pt y="22" x="73"/>
                  </a:lnTo>
                  <a:lnTo>
                    <a:pt y="16" x="79"/>
                  </a:lnTo>
                  <a:lnTo>
                    <a:pt y="12" x="89"/>
                  </a:lnTo>
                  <a:lnTo>
                    <a:pt y="10" x="98"/>
                  </a:lnTo>
                  <a:lnTo>
                    <a:pt y="9" x="102"/>
                  </a:lnTo>
                  <a:lnTo>
                    <a:pt y="3" x="105"/>
                  </a:lnTo>
                  <a:lnTo>
                    <a:pt y="0" x="108"/>
                  </a:lnTo>
                  <a:lnTo>
                    <a:pt y="0" x="116"/>
                  </a:lnTo>
                  <a:lnTo>
                    <a:pt y="5" x="129"/>
                  </a:lnTo>
                  <a:lnTo>
                    <a:pt y="9" x="141"/>
                  </a:lnTo>
                  <a:lnTo>
                    <a:pt y="17" x="143"/>
                  </a:lnTo>
                  <a:lnTo>
                    <a:pt y="26" x="142"/>
                  </a:lnTo>
                  <a:lnTo>
                    <a:pt y="43" x="138"/>
                  </a:lnTo>
                  <a:lnTo>
                    <a:pt y="52" x="139"/>
                  </a:lnTo>
                  <a:lnTo>
                    <a:pt y="59" x="139"/>
                  </a:lnTo>
                  <a:lnTo>
                    <a:pt y="71" x="136"/>
                  </a:lnTo>
                  <a:lnTo>
                    <a:pt y="73" x="133"/>
                  </a:lnTo>
                  <a:lnTo>
                    <a:pt y="79" x="126"/>
                  </a:lnTo>
                  <a:lnTo>
                    <a:pt y="86" x="125"/>
                  </a:lnTo>
                  <a:lnTo>
                    <a:pt y="92" x="126"/>
                  </a:lnTo>
                  <a:lnTo>
                    <a:pt y="92" x="131"/>
                  </a:lnTo>
                  <a:lnTo>
                    <a:pt y="99" x="135"/>
                  </a:lnTo>
                  <a:lnTo>
                    <a:pt y="107" x="143"/>
                  </a:lnTo>
                  <a:lnTo>
                    <a:pt y="112" x="156"/>
                  </a:lnTo>
                  <a:lnTo>
                    <a:pt y="118" x="164"/>
                  </a:lnTo>
                  <a:lnTo>
                    <a:pt y="119" x="197"/>
                  </a:lnTo>
                  <a:lnTo>
                    <a:pt y="131" x="195"/>
                  </a:lnTo>
                  <a:lnTo>
                    <a:pt y="170" x="191"/>
                  </a:lnTo>
                  <a:lnTo>
                    <a:pt y="180" x="197"/>
                  </a:lnTo>
                  <a:lnTo>
                    <a:pt y="187" x="197"/>
                  </a:lnTo>
                  <a:lnTo>
                    <a:pt y="193" x="197"/>
                  </a:lnTo>
                  <a:lnTo>
                    <a:pt y="201" x="202"/>
                  </a:lnTo>
                  <a:lnTo>
                    <a:pt y="208" x="204"/>
                  </a:lnTo>
                  <a:lnTo>
                    <a:pt y="221" x="205"/>
                  </a:lnTo>
                  <a:lnTo>
                    <a:pt y="229" x="204"/>
                  </a:lnTo>
                  <a:lnTo>
                    <a:pt y="243" x="201"/>
                  </a:lnTo>
                  <a:lnTo>
                    <a:pt y="254" x="197"/>
                  </a:lnTo>
                  <a:lnTo>
                    <a:pt y="280" x="184"/>
                  </a:lnTo>
                  <a:lnTo>
                    <a:pt y="295" x="181"/>
                  </a:lnTo>
                  <a:lnTo>
                    <a:pt y="309" x="179"/>
                  </a:lnTo>
                  <a:lnTo>
                    <a:pt y="315" x="179"/>
                  </a:lnTo>
                  <a:lnTo>
                    <a:pt y="323" x="182"/>
                  </a:lnTo>
                  <a:lnTo>
                    <a:pt y="331" x="191"/>
                  </a:lnTo>
                  <a:lnTo>
                    <a:pt y="332" x="194"/>
                  </a:lnTo>
                  <a:lnTo>
                    <a:pt y="336" x="194"/>
                  </a:lnTo>
                  <a:lnTo>
                    <a:pt y="342" x="182"/>
                  </a:lnTo>
                  <a:lnTo>
                    <a:pt y="342" x="175"/>
                  </a:lnTo>
                  <a:lnTo>
                    <a:pt y="339" x="168"/>
                  </a:lnTo>
                  <a:lnTo>
                    <a:pt y="349" x="169"/>
                  </a:lnTo>
                  <a:lnTo>
                    <a:pt y="352" x="166"/>
                  </a:lnTo>
                  <a:lnTo>
                    <a:pt y="351" x="161"/>
                  </a:lnTo>
                  <a:lnTo>
                    <a:pt y="341" x="158"/>
                  </a:lnTo>
                  <a:lnTo>
                    <a:pt y="342" x="152"/>
                  </a:lnTo>
                  <a:lnTo>
                    <a:pt y="341" x="146"/>
                  </a:lnTo>
                  <a:lnTo>
                    <a:pt y="358" x="143"/>
                  </a:lnTo>
                  <a:lnTo>
                    <a:pt y="361" x="138"/>
                  </a:lnTo>
                  <a:lnTo>
                    <a:pt y="358" x="133"/>
                  </a:lnTo>
                  <a:lnTo>
                    <a:pt y="352" x="133"/>
                  </a:lnTo>
                  <a:lnTo>
                    <a:pt y="336" x="138"/>
                  </a:lnTo>
                  <a:lnTo>
                    <a:pt y="341" x="129"/>
                  </a:lnTo>
                  <a:lnTo>
                    <a:pt y="345" x="118"/>
                  </a:lnTo>
                  <a:lnTo>
                    <a:pt y="345" x="110"/>
                  </a:lnTo>
                  <a:lnTo>
                    <a:pt y="342" x="105"/>
                  </a:lnTo>
                  <a:lnTo>
                    <a:pt y="329" x="106"/>
                  </a:lnTo>
                  <a:lnTo>
                    <a:pt y="322" x="108"/>
                  </a:lnTo>
                  <a:lnTo>
                    <a:pt y="319" x="102"/>
                  </a:lnTo>
                  <a:lnTo>
                    <a:pt y="313" x="98"/>
                  </a:lnTo>
                  <a:lnTo>
                    <a:pt y="302" x="93"/>
                  </a:lnTo>
                  <a:lnTo>
                    <a:pt y="295" x="93"/>
                  </a:lnTo>
                  <a:lnTo>
                    <a:pt y="293" x="44"/>
                  </a:lnTo>
                  <a:lnTo>
                    <a:pt y="352" x="62"/>
                  </a:lnTo>
                  <a:lnTo>
                    <a:pt y="355" x="60"/>
                  </a:lnTo>
                  <a:lnTo>
                    <a:pt y="356" x="54"/>
                  </a:lnTo>
                  <a:lnTo>
                    <a:pt y="355" x="52"/>
                  </a:lnTo>
                  <a:lnTo>
                    <a:pt y="286" x="30"/>
                  </a:lnTo>
                  <a:lnTo>
                    <a:pt y="361" x="17"/>
                  </a:lnTo>
                  <a:lnTo>
                    <a:pt y="361" x="13"/>
                  </a:lnTo>
                  <a:lnTo>
                    <a:pt y="358" x="8"/>
                  </a:lnTo>
                  <a:lnTo>
                    <a:pt y="352" x="7"/>
                  </a:lnTo>
                  <a:lnTo>
                    <a:pt y="270" x="23"/>
                  </a:lnTo>
                  <a:lnTo>
                    <a:pt y="267" x="26"/>
                  </a:lnTo>
                  <a:lnTo>
                    <a:pt y="239" x="17"/>
                  </a:lnTo>
                  <a:lnTo>
                    <a:pt y="239" x="13"/>
                  </a:lnTo>
                  <a:lnTo>
                    <a:pt y="236" x="7"/>
                  </a:lnTo>
                  <a:lnTo>
                    <a:pt y="227" x="1"/>
                  </a:lnTo>
                  <a:lnTo>
                    <a:pt y="216" x="0"/>
                  </a:lnTo>
                  <a:lnTo>
                    <a:pt y="207" x="1"/>
                  </a:lnTo>
                  <a:lnTo>
                    <a:pt y="201" x="6"/>
                  </a:lnTo>
                  <a:lnTo>
                    <a:pt y="186" x="6"/>
                  </a:lnTo>
                  <a:lnTo>
                    <a:pt y="171" x="6"/>
                  </a:lnTo>
                  <a:lnTo>
                    <a:pt y="165" x="8"/>
                  </a:lnTo>
                  <a:lnTo>
                    <a:pt y="160" x="10"/>
                  </a:lnTo>
                  <a:lnTo>
                    <a:pt y="151" x="10"/>
                  </a:lnTo>
                  <a:lnTo>
                    <a:pt y="142" x="11"/>
                  </a:lnTo>
                  <a:lnTo>
                    <a:pt y="138" x="14"/>
                  </a:lnTo>
                  <a:lnTo>
                    <a:pt y="132" x="18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093" name="Shape 10093"/>
            <p:cNvSpPr/>
            <p:nvPr/>
          </p:nvSpPr>
          <p:spPr>
            <a:xfrm>
              <a:off y="7624761" x="4962525"/>
              <a:ext cy="41275" cx="20637"/>
            </a:xfrm>
            <a:custGeom>
              <a:pathLst>
                <a:path w="13" extrusionOk="0" h="26">
                  <a:moveTo>
                    <a:pt y="0" x="0"/>
                  </a:moveTo>
                  <a:lnTo>
                    <a:pt y="26" x="9"/>
                  </a:lnTo>
                  <a:lnTo>
                    <a:pt y="16" x="13"/>
                  </a:lnTo>
                  <a:lnTo>
                    <a:pt y="7" x="10"/>
                  </a:lnTo>
                  <a:lnTo>
                    <a:pt y="3" x="5"/>
                  </a:lnTo>
                  <a:lnTo>
                    <a:pt y="0" x="0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094" name="Shape 10094"/>
            <p:cNvSpPr/>
            <p:nvPr/>
          </p:nvSpPr>
          <p:spPr>
            <a:xfrm>
              <a:off y="7696200" x="5122862"/>
              <a:ext cy="52386" cx="20637"/>
            </a:xfrm>
            <a:custGeom>
              <a:pathLst>
                <a:path w="13" extrusionOk="0" h="33">
                  <a:moveTo>
                    <a:pt y="0" x="0"/>
                  </a:moveTo>
                  <a:lnTo>
                    <a:pt y="0" x="13"/>
                  </a:lnTo>
                  <a:lnTo>
                    <a:pt y="33" x="7"/>
                  </a:lnTo>
                  <a:lnTo>
                    <a:pt y="31" x="4"/>
                  </a:lnTo>
                  <a:lnTo>
                    <a:pt y="20" x="3"/>
                  </a:lnTo>
                  <a:lnTo>
                    <a:pt y="14" x="4"/>
                  </a:lnTo>
                  <a:lnTo>
                    <a:pt y="7" x="4"/>
                  </a:lnTo>
                  <a:lnTo>
                    <a:pt y="0" x="0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095" name="Shape 10095"/>
            <p:cNvSpPr/>
            <p:nvPr/>
          </p:nvSpPr>
          <p:spPr>
            <a:xfrm>
              <a:off y="7223125" x="5440362"/>
              <a:ext cy="593725" cx="331787"/>
            </a:xfrm>
            <a:custGeom>
              <a:pathLst>
                <a:path w="209" extrusionOk="0" h="374">
                  <a:moveTo>
                    <a:pt y="270" x="182"/>
                  </a:moveTo>
                  <a:lnTo>
                    <a:pt y="266" x="182"/>
                  </a:lnTo>
                  <a:lnTo>
                    <a:pt y="259" x="182"/>
                  </a:lnTo>
                  <a:lnTo>
                    <a:pt y="259" x="175"/>
                  </a:lnTo>
                  <a:lnTo>
                    <a:pt y="234" x="176"/>
                  </a:lnTo>
                  <a:lnTo>
                    <a:pt y="203" x="178"/>
                  </a:lnTo>
                  <a:lnTo>
                    <a:pt y="203" x="187"/>
                  </a:lnTo>
                  <a:lnTo>
                    <a:pt y="201" x="192"/>
                  </a:lnTo>
                  <a:lnTo>
                    <a:pt y="197" x="197"/>
                  </a:lnTo>
                  <a:lnTo>
                    <a:pt y="194" x="197"/>
                  </a:lnTo>
                  <a:lnTo>
                    <a:pt y="191" x="201"/>
                  </a:lnTo>
                  <a:lnTo>
                    <a:pt y="187" x="208"/>
                  </a:lnTo>
                  <a:lnTo>
                    <a:pt y="181" x="209"/>
                  </a:lnTo>
                  <a:lnTo>
                    <a:pt y="174" x="209"/>
                  </a:lnTo>
                  <a:lnTo>
                    <a:pt y="168" x="207"/>
                  </a:lnTo>
                  <a:lnTo>
                    <a:pt y="160" x="198"/>
                  </a:lnTo>
                  <a:lnTo>
                    <a:pt y="150" x="189"/>
                  </a:lnTo>
                  <a:lnTo>
                    <a:pt y="143" x="185"/>
                  </a:lnTo>
                  <a:lnTo>
                    <a:pt y="137" x="184"/>
                  </a:lnTo>
                  <a:lnTo>
                    <a:pt y="134" x="181"/>
                  </a:lnTo>
                  <a:lnTo>
                    <a:pt y="127" x="181"/>
                  </a:lnTo>
                  <a:lnTo>
                    <a:pt y="118" x="179"/>
                  </a:lnTo>
                  <a:lnTo>
                    <a:pt y="114" x="176"/>
                  </a:lnTo>
                  <a:lnTo>
                    <a:pt y="94" x="178"/>
                  </a:lnTo>
                  <a:lnTo>
                    <a:pt y="82" x="187"/>
                  </a:lnTo>
                  <a:lnTo>
                    <a:pt y="81" x="187"/>
                  </a:lnTo>
                  <a:lnTo>
                    <a:pt y="81" x="184"/>
                  </a:lnTo>
                  <a:lnTo>
                    <a:pt y="94" x="174"/>
                  </a:lnTo>
                  <a:lnTo>
                    <a:pt y="94" x="145"/>
                  </a:lnTo>
                  <a:lnTo>
                    <a:pt y="92" x="139"/>
                  </a:lnTo>
                  <a:lnTo>
                    <a:pt y="88" x="130"/>
                  </a:lnTo>
                  <a:lnTo>
                    <a:pt y="85" x="120"/>
                  </a:lnTo>
                  <a:lnTo>
                    <a:pt y="79" x="113"/>
                  </a:lnTo>
                  <a:lnTo>
                    <a:pt y="71" x="113"/>
                  </a:lnTo>
                  <a:lnTo>
                    <a:pt y="65" x="115"/>
                  </a:lnTo>
                  <a:lnTo>
                    <a:pt y="55" x="120"/>
                  </a:lnTo>
                  <a:lnTo>
                    <a:pt y="48" x="123"/>
                  </a:lnTo>
                  <a:lnTo>
                    <a:pt y="41" x="120"/>
                  </a:lnTo>
                  <a:lnTo>
                    <a:pt y="36" x="118"/>
                  </a:lnTo>
                  <a:lnTo>
                    <a:pt y="28" x="118"/>
                  </a:lnTo>
                  <a:lnTo>
                    <a:pt y="18" x="115"/>
                  </a:lnTo>
                  <a:lnTo>
                    <a:pt y="10" x="110"/>
                  </a:lnTo>
                  <a:lnTo>
                    <a:pt y="3" x="105"/>
                  </a:lnTo>
                  <a:lnTo>
                    <a:pt y="0" x="90"/>
                  </a:lnTo>
                  <a:lnTo>
                    <a:pt y="2" x="79"/>
                  </a:lnTo>
                  <a:lnTo>
                    <a:pt y="6" x="67"/>
                  </a:lnTo>
                  <a:lnTo>
                    <a:pt y="15" x="61"/>
                  </a:lnTo>
                  <a:lnTo>
                    <a:pt y="25" x="60"/>
                  </a:lnTo>
                  <a:lnTo>
                    <a:pt y="35" x="61"/>
                  </a:lnTo>
                  <a:lnTo>
                    <a:pt y="41" x="61"/>
                  </a:lnTo>
                  <a:lnTo>
                    <a:pt y="48" x="60"/>
                  </a:lnTo>
                  <a:lnTo>
                    <a:pt y="58" x="61"/>
                  </a:lnTo>
                  <a:lnTo>
                    <a:pt y="61" x="67"/>
                  </a:lnTo>
                  <a:lnTo>
                    <a:pt y="66" x="72"/>
                  </a:lnTo>
                  <a:lnTo>
                    <a:pt y="75" x="73"/>
                  </a:lnTo>
                  <a:lnTo>
                    <a:pt y="78" x="69"/>
                  </a:lnTo>
                  <a:lnTo>
                    <a:pt y="82" x="61"/>
                  </a:lnTo>
                  <a:lnTo>
                    <a:pt y="88" x="57"/>
                  </a:lnTo>
                  <a:lnTo>
                    <a:pt y="92" x="50"/>
                  </a:lnTo>
                  <a:lnTo>
                    <a:pt y="97" x="39"/>
                  </a:lnTo>
                  <a:lnTo>
                    <a:pt y="102" x="28"/>
                  </a:lnTo>
                  <a:lnTo>
                    <a:pt y="110" x="23"/>
                  </a:lnTo>
                  <a:lnTo>
                    <a:pt y="117" x="17"/>
                  </a:lnTo>
                  <a:lnTo>
                    <a:pt y="128" x="11"/>
                  </a:lnTo>
                  <a:lnTo>
                    <a:pt y="134" x="10"/>
                  </a:lnTo>
                  <a:lnTo>
                    <a:pt y="150" x="8"/>
                  </a:lnTo>
                  <a:lnTo>
                    <a:pt y="167" x="5"/>
                  </a:lnTo>
                  <a:lnTo>
                    <a:pt y="178" x="3"/>
                  </a:lnTo>
                  <a:lnTo>
                    <a:pt y="191" x="0"/>
                  </a:lnTo>
                  <a:lnTo>
                    <a:pt y="206" x="1"/>
                  </a:lnTo>
                  <a:lnTo>
                    <a:pt y="216" x="4"/>
                  </a:lnTo>
                  <a:lnTo>
                    <a:pt y="224" x="10"/>
                  </a:lnTo>
                  <a:lnTo>
                    <a:pt y="230" x="16"/>
                  </a:lnTo>
                  <a:lnTo>
                    <a:pt y="232" x="23"/>
                  </a:lnTo>
                  <a:lnTo>
                    <a:pt y="232" x="27"/>
                  </a:lnTo>
                  <a:lnTo>
                    <a:pt y="243" x="28"/>
                  </a:lnTo>
                  <a:lnTo>
                    <a:pt y="260" x="30"/>
                  </a:lnTo>
                  <a:lnTo>
                    <a:pt y="268" x="27"/>
                  </a:lnTo>
                  <a:lnTo>
                    <a:pt y="270" x="23"/>
                  </a:lnTo>
                  <a:lnTo>
                    <a:pt y="372" x="13"/>
                  </a:lnTo>
                  <a:lnTo>
                    <a:pt y="374" x="16"/>
                  </a:lnTo>
                  <a:lnTo>
                    <a:pt y="372" x="18"/>
                  </a:lnTo>
                  <a:lnTo>
                    <a:pt y="276" x="30"/>
                  </a:lnTo>
                  <a:lnTo>
                    <a:pt y="275" x="31"/>
                  </a:lnTo>
                  <a:lnTo>
                    <a:pt y="334" x="37"/>
                  </a:lnTo>
                  <a:lnTo>
                    <a:pt y="335" x="40"/>
                  </a:lnTo>
                  <a:lnTo>
                    <a:pt y="332" x="43"/>
                  </a:lnTo>
                  <a:lnTo>
                    <a:pt y="285" x="41"/>
                  </a:lnTo>
                  <a:lnTo>
                    <a:pt y="288" x="50"/>
                  </a:lnTo>
                  <a:lnTo>
                    <a:pt y="286" x="63"/>
                  </a:lnTo>
                  <a:lnTo>
                    <a:pt y="298" x="73"/>
                  </a:lnTo>
                  <a:lnTo>
                    <a:pt y="305" x="76"/>
                  </a:lnTo>
                  <a:lnTo>
                    <a:pt y="315" x="84"/>
                  </a:lnTo>
                  <a:lnTo>
                    <a:pt y="326" x="90"/>
                  </a:lnTo>
                  <a:lnTo>
                    <a:pt y="339" x="97"/>
                  </a:lnTo>
                  <a:lnTo>
                    <a:pt y="341" x="102"/>
                  </a:lnTo>
                  <a:lnTo>
                    <a:pt y="349" x="99"/>
                  </a:lnTo>
                  <a:lnTo>
                    <a:pt y="352" x="96"/>
                  </a:lnTo>
                  <a:lnTo>
                    <a:pt y="358" x="97"/>
                  </a:lnTo>
                  <a:lnTo>
                    <a:pt y="364" x="102"/>
                  </a:lnTo>
                  <a:lnTo>
                    <a:pt y="364" x="110"/>
                  </a:lnTo>
                  <a:lnTo>
                    <a:pt y="361" x="123"/>
                  </a:lnTo>
                  <a:lnTo>
                    <a:pt y="357" x="126"/>
                  </a:lnTo>
                  <a:lnTo>
                    <a:pt y="352" x="132"/>
                  </a:lnTo>
                  <a:lnTo>
                    <a:pt y="351" x="136"/>
                  </a:lnTo>
                  <a:lnTo>
                    <a:pt y="345" x="136"/>
                  </a:lnTo>
                  <a:lnTo>
                    <a:pt y="335" x="130"/>
                  </a:lnTo>
                  <a:lnTo>
                    <a:pt y="332" x="135"/>
                  </a:lnTo>
                  <a:lnTo>
                    <a:pt y="326" x="138"/>
                  </a:lnTo>
                  <a:lnTo>
                    <a:pt y="322" x="136"/>
                  </a:lnTo>
                  <a:lnTo>
                    <a:pt y="318" x="133"/>
                  </a:lnTo>
                  <a:lnTo>
                    <a:pt y="315" x="132"/>
                  </a:lnTo>
                  <a:lnTo>
                    <a:pt y="309" x="135"/>
                  </a:lnTo>
                  <a:lnTo>
                    <a:pt y="299" x="135"/>
                  </a:lnTo>
                  <a:lnTo>
                    <a:pt y="293" x="132"/>
                  </a:lnTo>
                  <a:lnTo>
                    <a:pt y="288" x="136"/>
                  </a:lnTo>
                  <a:lnTo>
                    <a:pt y="286" x="158"/>
                  </a:lnTo>
                  <a:lnTo>
                    <a:pt y="338" x="155"/>
                  </a:lnTo>
                  <a:lnTo>
                    <a:pt y="339" x="159"/>
                  </a:lnTo>
                  <a:lnTo>
                    <a:pt y="338" x="164"/>
                  </a:lnTo>
                  <a:lnTo>
                    <a:pt y="286" x="165"/>
                  </a:lnTo>
                  <a:lnTo>
                    <a:pt y="285" x="168"/>
                  </a:lnTo>
                  <a:lnTo>
                    <a:pt y="285" x="175"/>
                  </a:lnTo>
                  <a:lnTo>
                    <a:pt y="370" x="175"/>
                  </a:lnTo>
                  <a:lnTo>
                    <a:pt y="374" x="178"/>
                  </a:lnTo>
                  <a:lnTo>
                    <a:pt y="372" x="184"/>
                  </a:lnTo>
                  <a:lnTo>
                    <a:pt y="270" x="18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096" name="Shape 10096"/>
            <p:cNvSpPr/>
            <p:nvPr/>
          </p:nvSpPr>
          <p:spPr>
            <a:xfrm>
              <a:off y="7223125" x="5440362"/>
              <a:ext cy="593725" cx="331787"/>
            </a:xfrm>
            <a:custGeom>
              <a:pathLst>
                <a:path w="209" extrusionOk="0" h="374">
                  <a:moveTo>
                    <a:pt y="270" x="182"/>
                  </a:moveTo>
                  <a:lnTo>
                    <a:pt y="266" x="182"/>
                  </a:lnTo>
                  <a:lnTo>
                    <a:pt y="259" x="182"/>
                  </a:lnTo>
                  <a:lnTo>
                    <a:pt y="259" x="175"/>
                  </a:lnTo>
                  <a:lnTo>
                    <a:pt y="234" x="176"/>
                  </a:lnTo>
                  <a:lnTo>
                    <a:pt y="203" x="178"/>
                  </a:lnTo>
                  <a:lnTo>
                    <a:pt y="203" x="187"/>
                  </a:lnTo>
                  <a:lnTo>
                    <a:pt y="201" x="192"/>
                  </a:lnTo>
                  <a:lnTo>
                    <a:pt y="197" x="197"/>
                  </a:lnTo>
                  <a:lnTo>
                    <a:pt y="194" x="197"/>
                  </a:lnTo>
                  <a:lnTo>
                    <a:pt y="191" x="201"/>
                  </a:lnTo>
                  <a:lnTo>
                    <a:pt y="187" x="208"/>
                  </a:lnTo>
                  <a:lnTo>
                    <a:pt y="181" x="209"/>
                  </a:lnTo>
                  <a:lnTo>
                    <a:pt y="174" x="209"/>
                  </a:lnTo>
                  <a:lnTo>
                    <a:pt y="168" x="207"/>
                  </a:lnTo>
                  <a:lnTo>
                    <a:pt y="160" x="198"/>
                  </a:lnTo>
                  <a:lnTo>
                    <a:pt y="150" x="189"/>
                  </a:lnTo>
                  <a:lnTo>
                    <a:pt y="143" x="185"/>
                  </a:lnTo>
                  <a:lnTo>
                    <a:pt y="137" x="184"/>
                  </a:lnTo>
                  <a:lnTo>
                    <a:pt y="134" x="181"/>
                  </a:lnTo>
                  <a:lnTo>
                    <a:pt y="127" x="181"/>
                  </a:lnTo>
                  <a:lnTo>
                    <a:pt y="118" x="179"/>
                  </a:lnTo>
                  <a:lnTo>
                    <a:pt y="114" x="176"/>
                  </a:lnTo>
                  <a:lnTo>
                    <a:pt y="94" x="178"/>
                  </a:lnTo>
                  <a:lnTo>
                    <a:pt y="82" x="187"/>
                  </a:lnTo>
                  <a:lnTo>
                    <a:pt y="81" x="187"/>
                  </a:lnTo>
                  <a:lnTo>
                    <a:pt y="81" x="184"/>
                  </a:lnTo>
                  <a:lnTo>
                    <a:pt y="94" x="174"/>
                  </a:lnTo>
                  <a:lnTo>
                    <a:pt y="94" x="145"/>
                  </a:lnTo>
                  <a:lnTo>
                    <a:pt y="92" x="139"/>
                  </a:lnTo>
                  <a:lnTo>
                    <a:pt y="88" x="130"/>
                  </a:lnTo>
                  <a:lnTo>
                    <a:pt y="85" x="120"/>
                  </a:lnTo>
                  <a:lnTo>
                    <a:pt y="79" x="113"/>
                  </a:lnTo>
                  <a:lnTo>
                    <a:pt y="71" x="113"/>
                  </a:lnTo>
                  <a:lnTo>
                    <a:pt y="65" x="115"/>
                  </a:lnTo>
                  <a:lnTo>
                    <a:pt y="55" x="120"/>
                  </a:lnTo>
                  <a:lnTo>
                    <a:pt y="48" x="123"/>
                  </a:lnTo>
                  <a:lnTo>
                    <a:pt y="41" x="120"/>
                  </a:lnTo>
                  <a:lnTo>
                    <a:pt y="36" x="118"/>
                  </a:lnTo>
                  <a:lnTo>
                    <a:pt y="28" x="118"/>
                  </a:lnTo>
                  <a:lnTo>
                    <a:pt y="18" x="115"/>
                  </a:lnTo>
                  <a:lnTo>
                    <a:pt y="10" x="110"/>
                  </a:lnTo>
                  <a:lnTo>
                    <a:pt y="3" x="105"/>
                  </a:lnTo>
                  <a:lnTo>
                    <a:pt y="0" x="90"/>
                  </a:lnTo>
                  <a:lnTo>
                    <a:pt y="2" x="79"/>
                  </a:lnTo>
                  <a:lnTo>
                    <a:pt y="6" x="67"/>
                  </a:lnTo>
                  <a:lnTo>
                    <a:pt y="15" x="61"/>
                  </a:lnTo>
                  <a:lnTo>
                    <a:pt y="25" x="60"/>
                  </a:lnTo>
                  <a:lnTo>
                    <a:pt y="35" x="61"/>
                  </a:lnTo>
                  <a:lnTo>
                    <a:pt y="41" x="61"/>
                  </a:lnTo>
                  <a:lnTo>
                    <a:pt y="48" x="60"/>
                  </a:lnTo>
                  <a:lnTo>
                    <a:pt y="58" x="61"/>
                  </a:lnTo>
                  <a:lnTo>
                    <a:pt y="61" x="67"/>
                  </a:lnTo>
                  <a:lnTo>
                    <a:pt y="66" x="72"/>
                  </a:lnTo>
                  <a:lnTo>
                    <a:pt y="75" x="73"/>
                  </a:lnTo>
                  <a:lnTo>
                    <a:pt y="78" x="69"/>
                  </a:lnTo>
                  <a:lnTo>
                    <a:pt y="82" x="61"/>
                  </a:lnTo>
                  <a:lnTo>
                    <a:pt y="88" x="57"/>
                  </a:lnTo>
                  <a:lnTo>
                    <a:pt y="92" x="50"/>
                  </a:lnTo>
                  <a:lnTo>
                    <a:pt y="97" x="39"/>
                  </a:lnTo>
                  <a:lnTo>
                    <a:pt y="102" x="28"/>
                  </a:lnTo>
                  <a:lnTo>
                    <a:pt y="110" x="23"/>
                  </a:lnTo>
                  <a:lnTo>
                    <a:pt y="117" x="17"/>
                  </a:lnTo>
                  <a:lnTo>
                    <a:pt y="128" x="11"/>
                  </a:lnTo>
                  <a:lnTo>
                    <a:pt y="134" x="10"/>
                  </a:lnTo>
                  <a:lnTo>
                    <a:pt y="150" x="8"/>
                  </a:lnTo>
                  <a:lnTo>
                    <a:pt y="167" x="5"/>
                  </a:lnTo>
                  <a:lnTo>
                    <a:pt y="178" x="3"/>
                  </a:lnTo>
                  <a:lnTo>
                    <a:pt y="191" x="0"/>
                  </a:lnTo>
                  <a:lnTo>
                    <a:pt y="206" x="1"/>
                  </a:lnTo>
                  <a:lnTo>
                    <a:pt y="216" x="4"/>
                  </a:lnTo>
                  <a:lnTo>
                    <a:pt y="224" x="10"/>
                  </a:lnTo>
                  <a:lnTo>
                    <a:pt y="230" x="16"/>
                  </a:lnTo>
                  <a:lnTo>
                    <a:pt y="232" x="23"/>
                  </a:lnTo>
                  <a:lnTo>
                    <a:pt y="232" x="27"/>
                  </a:lnTo>
                  <a:lnTo>
                    <a:pt y="243" x="28"/>
                  </a:lnTo>
                  <a:lnTo>
                    <a:pt y="260" x="30"/>
                  </a:lnTo>
                  <a:lnTo>
                    <a:pt y="268" x="27"/>
                  </a:lnTo>
                  <a:lnTo>
                    <a:pt y="270" x="23"/>
                  </a:lnTo>
                  <a:lnTo>
                    <a:pt y="372" x="13"/>
                  </a:lnTo>
                  <a:lnTo>
                    <a:pt y="374" x="16"/>
                  </a:lnTo>
                  <a:lnTo>
                    <a:pt y="372" x="18"/>
                  </a:lnTo>
                  <a:lnTo>
                    <a:pt y="276" x="30"/>
                  </a:lnTo>
                  <a:lnTo>
                    <a:pt y="275" x="31"/>
                  </a:lnTo>
                  <a:lnTo>
                    <a:pt y="334" x="37"/>
                  </a:lnTo>
                  <a:lnTo>
                    <a:pt y="335" x="40"/>
                  </a:lnTo>
                  <a:lnTo>
                    <a:pt y="332" x="43"/>
                  </a:lnTo>
                  <a:lnTo>
                    <a:pt y="285" x="41"/>
                  </a:lnTo>
                  <a:lnTo>
                    <a:pt y="288" x="50"/>
                  </a:lnTo>
                  <a:lnTo>
                    <a:pt y="286" x="63"/>
                  </a:lnTo>
                  <a:lnTo>
                    <a:pt y="298" x="73"/>
                  </a:lnTo>
                  <a:lnTo>
                    <a:pt y="305" x="76"/>
                  </a:lnTo>
                  <a:lnTo>
                    <a:pt y="315" x="84"/>
                  </a:lnTo>
                  <a:lnTo>
                    <a:pt y="326" x="90"/>
                  </a:lnTo>
                  <a:lnTo>
                    <a:pt y="339" x="97"/>
                  </a:lnTo>
                  <a:lnTo>
                    <a:pt y="341" x="102"/>
                  </a:lnTo>
                  <a:lnTo>
                    <a:pt y="349" x="99"/>
                  </a:lnTo>
                  <a:lnTo>
                    <a:pt y="352" x="96"/>
                  </a:lnTo>
                  <a:lnTo>
                    <a:pt y="358" x="97"/>
                  </a:lnTo>
                  <a:lnTo>
                    <a:pt y="364" x="102"/>
                  </a:lnTo>
                  <a:lnTo>
                    <a:pt y="364" x="110"/>
                  </a:lnTo>
                  <a:lnTo>
                    <a:pt y="361" x="123"/>
                  </a:lnTo>
                  <a:lnTo>
                    <a:pt y="357" x="126"/>
                  </a:lnTo>
                  <a:lnTo>
                    <a:pt y="352" x="132"/>
                  </a:lnTo>
                  <a:lnTo>
                    <a:pt y="351" x="136"/>
                  </a:lnTo>
                  <a:lnTo>
                    <a:pt y="345" x="136"/>
                  </a:lnTo>
                  <a:lnTo>
                    <a:pt y="335" x="130"/>
                  </a:lnTo>
                  <a:lnTo>
                    <a:pt y="332" x="135"/>
                  </a:lnTo>
                  <a:lnTo>
                    <a:pt y="326" x="138"/>
                  </a:lnTo>
                  <a:lnTo>
                    <a:pt y="322" x="136"/>
                  </a:lnTo>
                  <a:lnTo>
                    <a:pt y="318" x="133"/>
                  </a:lnTo>
                  <a:lnTo>
                    <a:pt y="315" x="132"/>
                  </a:lnTo>
                  <a:lnTo>
                    <a:pt y="309" x="135"/>
                  </a:lnTo>
                  <a:lnTo>
                    <a:pt y="299" x="135"/>
                  </a:lnTo>
                  <a:lnTo>
                    <a:pt y="293" x="132"/>
                  </a:lnTo>
                  <a:lnTo>
                    <a:pt y="288" x="136"/>
                  </a:lnTo>
                  <a:lnTo>
                    <a:pt y="286" x="158"/>
                  </a:lnTo>
                  <a:lnTo>
                    <a:pt y="338" x="155"/>
                  </a:lnTo>
                  <a:lnTo>
                    <a:pt y="339" x="159"/>
                  </a:lnTo>
                  <a:lnTo>
                    <a:pt y="338" x="164"/>
                  </a:lnTo>
                  <a:lnTo>
                    <a:pt y="286" x="165"/>
                  </a:lnTo>
                  <a:lnTo>
                    <a:pt y="285" x="168"/>
                  </a:lnTo>
                  <a:lnTo>
                    <a:pt y="285" x="175"/>
                  </a:lnTo>
                  <a:lnTo>
                    <a:pt y="370" x="175"/>
                  </a:lnTo>
                  <a:lnTo>
                    <a:pt y="374" x="178"/>
                  </a:lnTo>
                  <a:lnTo>
                    <a:pt y="372" x="184"/>
                  </a:lnTo>
                  <a:lnTo>
                    <a:pt y="270" x="182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097" name="Shape 10097"/>
            <p:cNvSpPr/>
            <p:nvPr/>
          </p:nvSpPr>
          <p:spPr>
            <a:xfrm>
              <a:off y="7227886" x="6491287"/>
              <a:ext cy="614361" cx="363536"/>
            </a:xfrm>
            <a:custGeom>
              <a:pathLst>
                <a:path w="229" extrusionOk="0" h="387">
                  <a:moveTo>
                    <a:pt y="349" x="66"/>
                  </a:moveTo>
                  <a:lnTo>
                    <a:pt y="332" x="63"/>
                  </a:lnTo>
                  <a:lnTo>
                    <a:pt y="332" x="58"/>
                  </a:lnTo>
                  <a:lnTo>
                    <a:pt y="328" x="53"/>
                  </a:lnTo>
                  <a:lnTo>
                    <a:pt y="354" x="37"/>
                  </a:lnTo>
                  <a:lnTo>
                    <a:pt y="356" x="33"/>
                  </a:lnTo>
                  <a:lnTo>
                    <a:pt y="348" x="32"/>
                  </a:lnTo>
                  <a:lnTo>
                    <a:pt y="341" x="37"/>
                  </a:lnTo>
                  <a:lnTo>
                    <a:pt y="328" x="27"/>
                  </a:lnTo>
                  <a:lnTo>
                    <a:pt y="316" x="27"/>
                  </a:lnTo>
                  <a:lnTo>
                    <a:pt y="309" x="29"/>
                  </a:lnTo>
                  <a:lnTo>
                    <a:pt y="305" x="26"/>
                  </a:lnTo>
                  <a:lnTo>
                    <a:pt y="300" x="26"/>
                  </a:lnTo>
                  <a:lnTo>
                    <a:pt y="288" x="23"/>
                  </a:lnTo>
                  <a:lnTo>
                    <a:pt y="276" x="19"/>
                  </a:lnTo>
                  <a:lnTo>
                    <a:pt y="275" x="14"/>
                  </a:lnTo>
                  <a:lnTo>
                    <a:pt y="262" x="13"/>
                  </a:lnTo>
                  <a:lnTo>
                    <a:pt y="257" x="12"/>
                  </a:lnTo>
                  <a:lnTo>
                    <a:pt y="252" x="6"/>
                  </a:lnTo>
                  <a:lnTo>
                    <a:pt y="246" x="0"/>
                  </a:lnTo>
                  <a:lnTo>
                    <a:pt y="243" x="0"/>
                  </a:lnTo>
                  <a:lnTo>
                    <a:pt y="234" x="3"/>
                  </a:lnTo>
                  <a:lnTo>
                    <a:pt y="229" x="6"/>
                  </a:lnTo>
                  <a:lnTo>
                    <a:pt y="220" x="6"/>
                  </a:lnTo>
                  <a:lnTo>
                    <a:pt y="214" x="10"/>
                  </a:lnTo>
                  <a:lnTo>
                    <a:pt y="219" x="14"/>
                  </a:lnTo>
                  <a:lnTo>
                    <a:pt y="214" x="14"/>
                  </a:lnTo>
                  <a:lnTo>
                    <a:pt y="207" x="17"/>
                  </a:lnTo>
                  <a:lnTo>
                    <a:pt y="203" x="20"/>
                  </a:lnTo>
                  <a:lnTo>
                    <a:pt y="197" x="16"/>
                  </a:lnTo>
                  <a:lnTo>
                    <a:pt y="190" x="12"/>
                  </a:lnTo>
                  <a:lnTo>
                    <a:pt y="183" x="10"/>
                  </a:lnTo>
                  <a:lnTo>
                    <a:pt y="174" x="10"/>
                  </a:lnTo>
                  <a:lnTo>
                    <a:pt y="167" x="13"/>
                  </a:lnTo>
                  <a:lnTo>
                    <a:pt y="164" x="16"/>
                  </a:lnTo>
                  <a:lnTo>
                    <a:pt y="164" x="22"/>
                  </a:lnTo>
                  <a:lnTo>
                    <a:pt y="140" x="19"/>
                  </a:lnTo>
                  <a:lnTo>
                    <a:pt y="131" x="17"/>
                  </a:lnTo>
                  <a:lnTo>
                    <a:pt y="131" x="58"/>
                  </a:lnTo>
                  <a:lnTo>
                    <a:pt y="129" x="62"/>
                  </a:lnTo>
                  <a:lnTo>
                    <a:pt y="124" x="70"/>
                  </a:lnTo>
                  <a:lnTo>
                    <a:pt y="122" x="78"/>
                  </a:lnTo>
                  <a:lnTo>
                    <a:pt y="121" x="69"/>
                  </a:lnTo>
                  <a:lnTo>
                    <a:pt y="112" x="82"/>
                  </a:lnTo>
                  <a:lnTo>
                    <a:pt y="99" x="96"/>
                  </a:lnTo>
                  <a:lnTo>
                    <a:pt y="95" x="96"/>
                  </a:lnTo>
                  <a:lnTo>
                    <a:pt y="88" x="98"/>
                  </a:lnTo>
                  <a:lnTo>
                    <a:pt y="82" x="96"/>
                  </a:lnTo>
                  <a:lnTo>
                    <a:pt y="76" x="93"/>
                  </a:lnTo>
                  <a:lnTo>
                    <a:pt y="71" x="93"/>
                  </a:lnTo>
                  <a:lnTo>
                    <a:pt y="68" x="92"/>
                  </a:lnTo>
                  <a:lnTo>
                    <a:pt y="61" x="92"/>
                  </a:lnTo>
                  <a:lnTo>
                    <a:pt y="56" x="93"/>
                  </a:lnTo>
                  <a:lnTo>
                    <a:pt y="53" x="92"/>
                  </a:lnTo>
                  <a:lnTo>
                    <a:pt y="45" x="89"/>
                  </a:lnTo>
                  <a:lnTo>
                    <a:pt y="38" x="88"/>
                  </a:lnTo>
                  <a:lnTo>
                    <a:pt y="32" x="88"/>
                  </a:lnTo>
                  <a:lnTo>
                    <a:pt y="26" x="86"/>
                  </a:lnTo>
                  <a:lnTo>
                    <a:pt y="20" x="85"/>
                  </a:lnTo>
                  <a:lnTo>
                    <a:pt y="15" x="85"/>
                  </a:lnTo>
                  <a:lnTo>
                    <a:pt y="9" x="88"/>
                  </a:lnTo>
                  <a:lnTo>
                    <a:pt y="5" x="92"/>
                  </a:lnTo>
                  <a:lnTo>
                    <a:pt y="2" x="101"/>
                  </a:lnTo>
                  <a:lnTo>
                    <a:pt y="0" x="111"/>
                  </a:lnTo>
                  <a:lnTo>
                    <a:pt y="0" x="118"/>
                  </a:lnTo>
                  <a:lnTo>
                    <a:pt y="5" x="125"/>
                  </a:lnTo>
                  <a:lnTo>
                    <a:pt y="7" x="132"/>
                  </a:lnTo>
                  <a:lnTo>
                    <a:pt y="9" x="141"/>
                  </a:lnTo>
                  <a:lnTo>
                    <a:pt y="12" x="148"/>
                  </a:lnTo>
                  <a:lnTo>
                    <a:pt y="17" x="154"/>
                  </a:lnTo>
                  <a:lnTo>
                    <a:pt y="25" x="158"/>
                  </a:lnTo>
                  <a:lnTo>
                    <a:pt y="33" x="162"/>
                  </a:lnTo>
                  <a:lnTo>
                    <a:pt y="46" x="165"/>
                  </a:lnTo>
                  <a:lnTo>
                    <a:pt y="53" x="164"/>
                  </a:lnTo>
                  <a:lnTo>
                    <a:pt y="63" x="162"/>
                  </a:lnTo>
                  <a:lnTo>
                    <a:pt y="71" x="158"/>
                  </a:lnTo>
                  <a:lnTo>
                    <a:pt y="75" x="154"/>
                  </a:lnTo>
                  <a:lnTo>
                    <a:pt y="82" x="157"/>
                  </a:lnTo>
                  <a:lnTo>
                    <a:pt y="88" x="155"/>
                  </a:lnTo>
                  <a:lnTo>
                    <a:pt y="91" x="151"/>
                  </a:lnTo>
                  <a:lnTo>
                    <a:pt y="92" x="144"/>
                  </a:lnTo>
                  <a:lnTo>
                    <a:pt y="98" x="147"/>
                  </a:lnTo>
                  <a:lnTo>
                    <a:pt y="98" x="158"/>
                  </a:lnTo>
                  <a:lnTo>
                    <a:pt y="104" x="162"/>
                  </a:lnTo>
                  <a:lnTo>
                    <a:pt y="107" x="164"/>
                  </a:lnTo>
                  <a:lnTo>
                    <a:pt y="109" x="168"/>
                  </a:lnTo>
                  <a:lnTo>
                    <a:pt y="109" x="174"/>
                  </a:lnTo>
                  <a:lnTo>
                    <a:pt y="112" x="188"/>
                  </a:lnTo>
                  <a:lnTo>
                    <a:pt y="115" x="198"/>
                  </a:lnTo>
                  <a:lnTo>
                    <a:pt y="122" x="204"/>
                  </a:lnTo>
                  <a:lnTo>
                    <a:pt y="131" x="208"/>
                  </a:lnTo>
                  <a:lnTo>
                    <a:pt y="140" x="211"/>
                  </a:lnTo>
                  <a:lnTo>
                    <a:pt y="152" x="214"/>
                  </a:lnTo>
                  <a:lnTo>
                    <a:pt y="163" x="218"/>
                  </a:lnTo>
                  <a:lnTo>
                    <a:pt y="173" x="224"/>
                  </a:lnTo>
                  <a:lnTo>
                    <a:pt y="186" x="229"/>
                  </a:lnTo>
                  <a:lnTo>
                    <a:pt y="197" x="229"/>
                  </a:lnTo>
                  <a:lnTo>
                    <a:pt y="208" x="227"/>
                  </a:lnTo>
                  <a:lnTo>
                    <a:pt y="223" x="220"/>
                  </a:lnTo>
                  <a:lnTo>
                    <a:pt y="230" x="214"/>
                  </a:lnTo>
                  <a:lnTo>
                    <a:pt y="234" x="206"/>
                  </a:lnTo>
                  <a:lnTo>
                    <a:pt y="239" x="196"/>
                  </a:lnTo>
                  <a:lnTo>
                    <a:pt y="256" x="196"/>
                  </a:lnTo>
                  <a:lnTo>
                    <a:pt y="262" x="196"/>
                  </a:lnTo>
                  <a:lnTo>
                    <a:pt y="266" x="191"/>
                  </a:lnTo>
                  <a:lnTo>
                    <a:pt y="372" x="201"/>
                  </a:lnTo>
                  <a:lnTo>
                    <a:pt y="377" x="200"/>
                  </a:lnTo>
                  <a:lnTo>
                    <a:pt y="377" x="194"/>
                  </a:lnTo>
                  <a:lnTo>
                    <a:pt y="372" x="193"/>
                  </a:lnTo>
                  <a:lnTo>
                    <a:pt y="295" x="183"/>
                  </a:lnTo>
                  <a:lnTo>
                    <a:pt y="296" x="161"/>
                  </a:lnTo>
                  <a:lnTo>
                    <a:pt y="345" x="132"/>
                  </a:lnTo>
                  <a:lnTo>
                    <a:pt y="345" x="128"/>
                  </a:lnTo>
                  <a:lnTo>
                    <a:pt y="341" x="127"/>
                  </a:lnTo>
                  <a:lnTo>
                    <a:pt y="298" x="151"/>
                  </a:lnTo>
                  <a:lnTo>
                    <a:pt y="305" x="93"/>
                  </a:lnTo>
                  <a:lnTo>
                    <a:pt y="308" x="85"/>
                  </a:lnTo>
                  <a:lnTo>
                    <a:pt y="315" x="85"/>
                  </a:lnTo>
                  <a:lnTo>
                    <a:pt y="319" x="82"/>
                  </a:lnTo>
                  <a:lnTo>
                    <a:pt y="321" x="79"/>
                  </a:lnTo>
                  <a:lnTo>
                    <a:pt y="325" x="76"/>
                  </a:lnTo>
                  <a:lnTo>
                    <a:pt y="329" x="75"/>
                  </a:lnTo>
                  <a:lnTo>
                    <a:pt y="385" x="81"/>
                  </a:lnTo>
                  <a:lnTo>
                    <a:pt y="387" x="79"/>
                  </a:lnTo>
                  <a:lnTo>
                    <a:pt y="385" x="75"/>
                  </a:lnTo>
                  <a:lnTo>
                    <a:pt y="381" x="70"/>
                  </a:lnTo>
                  <a:lnTo>
                    <a:pt y="349" x="66"/>
                  </a:lnTo>
                  <a:close/>
                  <a:moveTo>
                    <a:pt y="260" x="178"/>
                  </a:moveTo>
                  <a:lnTo>
                    <a:pt y="277" x="181"/>
                  </a:lnTo>
                  <a:lnTo>
                    <a:pt y="276" x="171"/>
                  </a:lnTo>
                  <a:lnTo>
                    <a:pt y="272" x="170"/>
                  </a:lnTo>
                  <a:lnTo>
                    <a:pt y="266" x="173"/>
                  </a:lnTo>
                  <a:lnTo>
                    <a:pt y="260" x="17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098" name="Shape 10098"/>
            <p:cNvSpPr/>
            <p:nvPr/>
          </p:nvSpPr>
          <p:spPr>
            <a:xfrm>
              <a:off y="7227886" x="6491287"/>
              <a:ext cy="614361" cx="363536"/>
            </a:xfrm>
            <a:custGeom>
              <a:pathLst>
                <a:path w="229" extrusionOk="0" h="387">
                  <a:moveTo>
                    <a:pt y="349" x="66"/>
                  </a:moveTo>
                  <a:lnTo>
                    <a:pt y="332" x="63"/>
                  </a:lnTo>
                  <a:lnTo>
                    <a:pt y="332" x="58"/>
                  </a:lnTo>
                  <a:lnTo>
                    <a:pt y="328" x="53"/>
                  </a:lnTo>
                  <a:lnTo>
                    <a:pt y="354" x="37"/>
                  </a:lnTo>
                  <a:lnTo>
                    <a:pt y="356" x="33"/>
                  </a:lnTo>
                  <a:lnTo>
                    <a:pt y="348" x="32"/>
                  </a:lnTo>
                  <a:lnTo>
                    <a:pt y="341" x="37"/>
                  </a:lnTo>
                  <a:lnTo>
                    <a:pt y="328" x="27"/>
                  </a:lnTo>
                  <a:lnTo>
                    <a:pt y="316" x="27"/>
                  </a:lnTo>
                  <a:lnTo>
                    <a:pt y="309" x="29"/>
                  </a:lnTo>
                  <a:lnTo>
                    <a:pt y="305" x="26"/>
                  </a:lnTo>
                  <a:lnTo>
                    <a:pt y="300" x="26"/>
                  </a:lnTo>
                  <a:lnTo>
                    <a:pt y="288" x="23"/>
                  </a:lnTo>
                  <a:lnTo>
                    <a:pt y="276" x="19"/>
                  </a:lnTo>
                  <a:lnTo>
                    <a:pt y="275" x="14"/>
                  </a:lnTo>
                  <a:lnTo>
                    <a:pt y="262" x="13"/>
                  </a:lnTo>
                  <a:lnTo>
                    <a:pt y="257" x="12"/>
                  </a:lnTo>
                  <a:lnTo>
                    <a:pt y="252" x="6"/>
                  </a:lnTo>
                  <a:lnTo>
                    <a:pt y="246" x="0"/>
                  </a:lnTo>
                  <a:lnTo>
                    <a:pt y="243" x="0"/>
                  </a:lnTo>
                  <a:lnTo>
                    <a:pt y="234" x="3"/>
                  </a:lnTo>
                  <a:lnTo>
                    <a:pt y="229" x="6"/>
                  </a:lnTo>
                  <a:lnTo>
                    <a:pt y="220" x="6"/>
                  </a:lnTo>
                  <a:lnTo>
                    <a:pt y="214" x="10"/>
                  </a:lnTo>
                  <a:lnTo>
                    <a:pt y="219" x="14"/>
                  </a:lnTo>
                  <a:lnTo>
                    <a:pt y="214" x="14"/>
                  </a:lnTo>
                  <a:lnTo>
                    <a:pt y="207" x="17"/>
                  </a:lnTo>
                  <a:lnTo>
                    <a:pt y="203" x="20"/>
                  </a:lnTo>
                  <a:lnTo>
                    <a:pt y="197" x="16"/>
                  </a:lnTo>
                  <a:lnTo>
                    <a:pt y="190" x="12"/>
                  </a:lnTo>
                  <a:lnTo>
                    <a:pt y="183" x="10"/>
                  </a:lnTo>
                  <a:lnTo>
                    <a:pt y="174" x="10"/>
                  </a:lnTo>
                  <a:lnTo>
                    <a:pt y="167" x="13"/>
                  </a:lnTo>
                  <a:lnTo>
                    <a:pt y="164" x="16"/>
                  </a:lnTo>
                  <a:lnTo>
                    <a:pt y="164" x="22"/>
                  </a:lnTo>
                  <a:lnTo>
                    <a:pt y="140" x="19"/>
                  </a:lnTo>
                  <a:lnTo>
                    <a:pt y="131" x="17"/>
                  </a:lnTo>
                  <a:lnTo>
                    <a:pt y="131" x="58"/>
                  </a:lnTo>
                  <a:lnTo>
                    <a:pt y="129" x="62"/>
                  </a:lnTo>
                  <a:lnTo>
                    <a:pt y="124" x="70"/>
                  </a:lnTo>
                  <a:lnTo>
                    <a:pt y="122" x="78"/>
                  </a:lnTo>
                  <a:lnTo>
                    <a:pt y="121" x="69"/>
                  </a:lnTo>
                  <a:lnTo>
                    <a:pt y="112" x="82"/>
                  </a:lnTo>
                  <a:lnTo>
                    <a:pt y="99" x="96"/>
                  </a:lnTo>
                  <a:lnTo>
                    <a:pt y="95" x="96"/>
                  </a:lnTo>
                  <a:lnTo>
                    <a:pt y="88" x="98"/>
                  </a:lnTo>
                  <a:lnTo>
                    <a:pt y="82" x="96"/>
                  </a:lnTo>
                  <a:lnTo>
                    <a:pt y="76" x="93"/>
                  </a:lnTo>
                  <a:lnTo>
                    <a:pt y="71" x="93"/>
                  </a:lnTo>
                  <a:lnTo>
                    <a:pt y="68" x="92"/>
                  </a:lnTo>
                  <a:lnTo>
                    <a:pt y="61" x="92"/>
                  </a:lnTo>
                  <a:lnTo>
                    <a:pt y="56" x="93"/>
                  </a:lnTo>
                  <a:lnTo>
                    <a:pt y="53" x="92"/>
                  </a:lnTo>
                  <a:lnTo>
                    <a:pt y="45" x="89"/>
                  </a:lnTo>
                  <a:lnTo>
                    <a:pt y="38" x="88"/>
                  </a:lnTo>
                  <a:lnTo>
                    <a:pt y="32" x="88"/>
                  </a:lnTo>
                  <a:lnTo>
                    <a:pt y="26" x="86"/>
                  </a:lnTo>
                  <a:lnTo>
                    <a:pt y="20" x="85"/>
                  </a:lnTo>
                  <a:lnTo>
                    <a:pt y="15" x="85"/>
                  </a:lnTo>
                  <a:lnTo>
                    <a:pt y="9" x="88"/>
                  </a:lnTo>
                  <a:lnTo>
                    <a:pt y="5" x="92"/>
                  </a:lnTo>
                  <a:lnTo>
                    <a:pt y="2" x="101"/>
                  </a:lnTo>
                  <a:lnTo>
                    <a:pt y="0" x="111"/>
                  </a:lnTo>
                  <a:lnTo>
                    <a:pt y="0" x="118"/>
                  </a:lnTo>
                  <a:lnTo>
                    <a:pt y="5" x="125"/>
                  </a:lnTo>
                  <a:lnTo>
                    <a:pt y="7" x="132"/>
                  </a:lnTo>
                  <a:lnTo>
                    <a:pt y="9" x="141"/>
                  </a:lnTo>
                  <a:lnTo>
                    <a:pt y="12" x="148"/>
                  </a:lnTo>
                  <a:lnTo>
                    <a:pt y="17" x="154"/>
                  </a:lnTo>
                  <a:lnTo>
                    <a:pt y="25" x="158"/>
                  </a:lnTo>
                  <a:lnTo>
                    <a:pt y="33" x="162"/>
                  </a:lnTo>
                  <a:lnTo>
                    <a:pt y="46" x="165"/>
                  </a:lnTo>
                  <a:lnTo>
                    <a:pt y="53" x="164"/>
                  </a:lnTo>
                  <a:lnTo>
                    <a:pt y="63" x="162"/>
                  </a:lnTo>
                  <a:lnTo>
                    <a:pt y="71" x="158"/>
                  </a:lnTo>
                  <a:lnTo>
                    <a:pt y="75" x="154"/>
                  </a:lnTo>
                  <a:lnTo>
                    <a:pt y="82" x="157"/>
                  </a:lnTo>
                  <a:lnTo>
                    <a:pt y="88" x="155"/>
                  </a:lnTo>
                  <a:lnTo>
                    <a:pt y="91" x="151"/>
                  </a:lnTo>
                  <a:lnTo>
                    <a:pt y="92" x="144"/>
                  </a:lnTo>
                  <a:lnTo>
                    <a:pt y="98" x="147"/>
                  </a:lnTo>
                  <a:lnTo>
                    <a:pt y="98" x="158"/>
                  </a:lnTo>
                  <a:lnTo>
                    <a:pt y="104" x="162"/>
                  </a:lnTo>
                  <a:lnTo>
                    <a:pt y="107" x="164"/>
                  </a:lnTo>
                  <a:lnTo>
                    <a:pt y="109" x="168"/>
                  </a:lnTo>
                  <a:lnTo>
                    <a:pt y="109" x="174"/>
                  </a:lnTo>
                  <a:lnTo>
                    <a:pt y="112" x="188"/>
                  </a:lnTo>
                  <a:lnTo>
                    <a:pt y="115" x="198"/>
                  </a:lnTo>
                  <a:lnTo>
                    <a:pt y="122" x="204"/>
                  </a:lnTo>
                  <a:lnTo>
                    <a:pt y="131" x="208"/>
                  </a:lnTo>
                  <a:lnTo>
                    <a:pt y="140" x="211"/>
                  </a:lnTo>
                  <a:lnTo>
                    <a:pt y="152" x="214"/>
                  </a:lnTo>
                  <a:lnTo>
                    <a:pt y="163" x="218"/>
                  </a:lnTo>
                  <a:lnTo>
                    <a:pt y="173" x="224"/>
                  </a:lnTo>
                  <a:lnTo>
                    <a:pt y="186" x="229"/>
                  </a:lnTo>
                  <a:lnTo>
                    <a:pt y="197" x="229"/>
                  </a:lnTo>
                  <a:lnTo>
                    <a:pt y="208" x="227"/>
                  </a:lnTo>
                  <a:lnTo>
                    <a:pt y="223" x="220"/>
                  </a:lnTo>
                  <a:lnTo>
                    <a:pt y="230" x="214"/>
                  </a:lnTo>
                  <a:lnTo>
                    <a:pt y="234" x="206"/>
                  </a:lnTo>
                  <a:lnTo>
                    <a:pt y="239" x="196"/>
                  </a:lnTo>
                  <a:lnTo>
                    <a:pt y="256" x="196"/>
                  </a:lnTo>
                  <a:lnTo>
                    <a:pt y="262" x="196"/>
                  </a:lnTo>
                  <a:lnTo>
                    <a:pt y="266" x="191"/>
                  </a:lnTo>
                  <a:lnTo>
                    <a:pt y="372" x="201"/>
                  </a:lnTo>
                  <a:lnTo>
                    <a:pt y="377" x="200"/>
                  </a:lnTo>
                  <a:lnTo>
                    <a:pt y="377" x="194"/>
                  </a:lnTo>
                  <a:lnTo>
                    <a:pt y="372" x="193"/>
                  </a:lnTo>
                  <a:lnTo>
                    <a:pt y="295" x="183"/>
                  </a:lnTo>
                  <a:lnTo>
                    <a:pt y="296" x="161"/>
                  </a:lnTo>
                  <a:lnTo>
                    <a:pt y="345" x="132"/>
                  </a:lnTo>
                  <a:lnTo>
                    <a:pt y="345" x="128"/>
                  </a:lnTo>
                  <a:lnTo>
                    <a:pt y="341" x="127"/>
                  </a:lnTo>
                  <a:lnTo>
                    <a:pt y="298" x="151"/>
                  </a:lnTo>
                  <a:lnTo>
                    <a:pt y="305" x="93"/>
                  </a:lnTo>
                  <a:lnTo>
                    <a:pt y="308" x="85"/>
                  </a:lnTo>
                  <a:lnTo>
                    <a:pt y="315" x="85"/>
                  </a:lnTo>
                  <a:lnTo>
                    <a:pt y="319" x="82"/>
                  </a:lnTo>
                  <a:lnTo>
                    <a:pt y="321" x="79"/>
                  </a:lnTo>
                  <a:lnTo>
                    <a:pt y="325" x="76"/>
                  </a:lnTo>
                  <a:lnTo>
                    <a:pt y="329" x="75"/>
                  </a:lnTo>
                  <a:lnTo>
                    <a:pt y="385" x="81"/>
                  </a:lnTo>
                  <a:lnTo>
                    <a:pt y="387" x="79"/>
                  </a:lnTo>
                  <a:lnTo>
                    <a:pt y="385" x="75"/>
                  </a:lnTo>
                  <a:lnTo>
                    <a:pt y="381" x="70"/>
                  </a:lnTo>
                  <a:lnTo>
                    <a:pt y="349" x="66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099" name="Shape 10099"/>
            <p:cNvSpPr/>
            <p:nvPr/>
          </p:nvSpPr>
          <p:spPr>
            <a:xfrm>
              <a:off y="7640636" x="6761161"/>
              <a:ext cy="26987" cx="17461"/>
            </a:xfrm>
            <a:custGeom>
              <a:pathLst>
                <a:path w="11" extrusionOk="0" h="17">
                  <a:moveTo>
                    <a:pt y="0" x="8"/>
                  </a:moveTo>
                  <a:lnTo>
                    <a:pt y="17" x="11"/>
                  </a:lnTo>
                  <a:lnTo>
                    <a:pt y="16" x="1"/>
                  </a:lnTo>
                  <a:lnTo>
                    <a:pt y="12" x="0"/>
                  </a:lnTo>
                  <a:lnTo>
                    <a:pt y="6" x="3"/>
                  </a:lnTo>
                  <a:lnTo>
                    <a:pt y="0" x="8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100" name="Shape 10100"/>
            <p:cNvSpPr/>
            <p:nvPr/>
          </p:nvSpPr>
          <p:spPr>
            <a:xfrm>
              <a:off y="7289800" x="5907087"/>
              <a:ext cy="549275" cx="452437"/>
            </a:xfrm>
            <a:custGeom>
              <a:pathLst>
                <a:path w="285" extrusionOk="0" h="346">
                  <a:moveTo>
                    <a:pt y="171" x="257"/>
                  </a:moveTo>
                  <a:lnTo>
                    <a:pt y="164" x="255"/>
                  </a:lnTo>
                  <a:lnTo>
                    <a:pt y="155" x="249"/>
                  </a:lnTo>
                  <a:lnTo>
                    <a:pt y="152" x="242"/>
                  </a:lnTo>
                  <a:lnTo>
                    <a:pt y="145" x="239"/>
                  </a:lnTo>
                  <a:lnTo>
                    <a:pt y="134" x="233"/>
                  </a:lnTo>
                  <a:lnTo>
                    <a:pt y="128" x="229"/>
                  </a:lnTo>
                  <a:lnTo>
                    <a:pt y="126" x="222"/>
                  </a:lnTo>
                  <a:lnTo>
                    <a:pt y="121" x="216"/>
                  </a:lnTo>
                  <a:lnTo>
                    <a:pt y="116" x="210"/>
                  </a:lnTo>
                  <a:lnTo>
                    <a:pt y="111" x="206"/>
                  </a:lnTo>
                  <a:lnTo>
                    <a:pt y="102" x="200"/>
                  </a:lnTo>
                  <a:lnTo>
                    <a:pt y="92" x="194"/>
                  </a:lnTo>
                  <a:lnTo>
                    <a:pt y="83" x="186"/>
                  </a:lnTo>
                  <a:lnTo>
                    <a:pt y="70" x="180"/>
                  </a:lnTo>
                  <a:lnTo>
                    <a:pt y="60" x="174"/>
                  </a:lnTo>
                  <a:lnTo>
                    <a:pt y="57" x="176"/>
                  </a:lnTo>
                  <a:lnTo>
                    <a:pt y="47" x="176"/>
                  </a:lnTo>
                  <a:lnTo>
                    <a:pt y="42" x="178"/>
                  </a:lnTo>
                  <a:lnTo>
                    <a:pt y="34" x="177"/>
                  </a:lnTo>
                  <a:lnTo>
                    <a:pt y="32" x="176"/>
                  </a:lnTo>
                  <a:lnTo>
                    <a:pt y="29" x="173"/>
                  </a:lnTo>
                  <a:lnTo>
                    <a:pt y="26" x="171"/>
                  </a:lnTo>
                  <a:lnTo>
                    <a:pt y="23" x="167"/>
                  </a:lnTo>
                  <a:lnTo>
                    <a:pt y="23" x="166"/>
                  </a:lnTo>
                  <a:lnTo>
                    <a:pt y="20" x="161"/>
                  </a:lnTo>
                  <a:lnTo>
                    <a:pt y="22" x="158"/>
                  </a:lnTo>
                  <a:lnTo>
                    <a:pt y="13" x="157"/>
                  </a:lnTo>
                  <a:lnTo>
                    <a:pt y="7" x="155"/>
                  </a:lnTo>
                  <a:lnTo>
                    <a:pt y="1" x="154"/>
                  </a:lnTo>
                  <a:lnTo>
                    <a:pt y="0" x="151"/>
                  </a:lnTo>
                  <a:lnTo>
                    <a:pt y="0" x="150"/>
                  </a:lnTo>
                  <a:lnTo>
                    <a:pt y="6" x="148"/>
                  </a:lnTo>
                  <a:lnTo>
                    <a:pt y="16" x="151"/>
                  </a:lnTo>
                  <a:lnTo>
                    <a:pt y="24" x="151"/>
                  </a:lnTo>
                  <a:lnTo>
                    <a:pt y="24" x="148"/>
                  </a:lnTo>
                  <a:lnTo>
                    <a:pt y="17" x="145"/>
                  </a:lnTo>
                  <a:lnTo>
                    <a:pt y="17" x="141"/>
                  </a:lnTo>
                  <a:lnTo>
                    <a:pt y="17" x="140"/>
                  </a:lnTo>
                  <a:lnTo>
                    <a:pt y="27" x="141"/>
                  </a:lnTo>
                  <a:lnTo>
                    <a:pt y="34" x="144"/>
                  </a:lnTo>
                  <a:lnTo>
                    <a:pt y="42" x="144"/>
                  </a:lnTo>
                  <a:lnTo>
                    <a:pt y="52" x="145"/>
                  </a:lnTo>
                  <a:lnTo>
                    <a:pt y="65" x="154"/>
                  </a:lnTo>
                  <a:lnTo>
                    <a:pt y="80" x="166"/>
                  </a:lnTo>
                  <a:lnTo>
                    <a:pt y="101" x="171"/>
                  </a:lnTo>
                  <a:lnTo>
                    <a:pt y="106" x="171"/>
                  </a:lnTo>
                  <a:lnTo>
                    <a:pt y="106" x="167"/>
                  </a:lnTo>
                  <a:lnTo>
                    <a:pt y="109" x="163"/>
                  </a:lnTo>
                  <a:lnTo>
                    <a:pt y="109" x="157"/>
                  </a:lnTo>
                  <a:lnTo>
                    <a:pt y="109" x="145"/>
                  </a:lnTo>
                  <a:lnTo>
                    <a:pt y="111" x="140"/>
                  </a:lnTo>
                  <a:lnTo>
                    <a:pt y="116" x="131"/>
                  </a:lnTo>
                  <a:lnTo>
                    <a:pt y="138" x="122"/>
                  </a:lnTo>
                  <a:lnTo>
                    <a:pt y="158" x="117"/>
                  </a:lnTo>
                  <a:lnTo>
                    <a:pt y="151" x="112"/>
                  </a:lnTo>
                  <a:lnTo>
                    <a:pt y="149" x="109"/>
                  </a:lnTo>
                  <a:lnTo>
                    <a:pt y="147" x="109"/>
                  </a:lnTo>
                  <a:lnTo>
                    <a:pt y="145" x="107"/>
                  </a:lnTo>
                  <a:lnTo>
                    <a:pt y="141" x="107"/>
                  </a:lnTo>
                  <a:lnTo>
                    <a:pt y="134" x="101"/>
                  </a:lnTo>
                  <a:lnTo>
                    <a:pt y="128" x="94"/>
                  </a:lnTo>
                  <a:lnTo>
                    <a:pt y="125" x="84"/>
                  </a:lnTo>
                  <a:lnTo>
                    <a:pt y="126" x="72"/>
                  </a:lnTo>
                  <a:lnTo>
                    <a:pt y="129" x="68"/>
                  </a:lnTo>
                  <a:lnTo>
                    <a:pt y="134" x="61"/>
                  </a:lnTo>
                  <a:lnTo>
                    <a:pt y="138" x="58"/>
                  </a:lnTo>
                  <a:lnTo>
                    <a:pt y="149" x="55"/>
                  </a:lnTo>
                  <a:lnTo>
                    <a:pt y="165" x="51"/>
                  </a:lnTo>
                  <a:lnTo>
                    <a:pt y="177" x="45"/>
                  </a:lnTo>
                  <a:lnTo>
                    <a:pt y="185" x="38"/>
                  </a:lnTo>
                  <a:lnTo>
                    <a:pt y="191" x="32"/>
                  </a:lnTo>
                  <a:lnTo>
                    <a:pt y="198" x="29"/>
                  </a:lnTo>
                  <a:lnTo>
                    <a:pt y="204" x="23"/>
                  </a:lnTo>
                  <a:lnTo>
                    <a:pt y="208" x="18"/>
                  </a:lnTo>
                  <a:lnTo>
                    <a:pt y="217" x="15"/>
                  </a:lnTo>
                  <a:lnTo>
                    <a:pt y="218" x="15"/>
                  </a:lnTo>
                  <a:lnTo>
                    <a:pt y="221" x="7"/>
                  </a:lnTo>
                  <a:lnTo>
                    <a:pt y="226" x="2"/>
                  </a:lnTo>
                  <a:lnTo>
                    <a:pt y="236" x="0"/>
                  </a:lnTo>
                  <a:lnTo>
                    <a:pt y="244" x="7"/>
                  </a:lnTo>
                  <a:lnTo>
                    <a:pt y="257" x="16"/>
                  </a:lnTo>
                  <a:lnTo>
                    <a:pt y="300" x="2"/>
                  </a:lnTo>
                  <a:lnTo>
                    <a:pt y="305" x="3"/>
                  </a:lnTo>
                  <a:lnTo>
                    <a:pt y="305" x="6"/>
                  </a:lnTo>
                  <a:lnTo>
                    <a:pt y="303" x="10"/>
                  </a:lnTo>
                  <a:lnTo>
                    <a:pt y="267" x="22"/>
                  </a:lnTo>
                  <a:lnTo>
                    <a:pt y="276" x="32"/>
                  </a:lnTo>
                  <a:lnTo>
                    <a:pt y="287" x="43"/>
                  </a:lnTo>
                  <a:lnTo>
                    <a:pt y="294" x="53"/>
                  </a:lnTo>
                  <a:lnTo>
                    <a:pt y="302" x="65"/>
                  </a:lnTo>
                  <a:lnTo>
                    <a:pt y="309" x="69"/>
                  </a:lnTo>
                  <a:lnTo>
                    <a:pt y="316" x="72"/>
                  </a:lnTo>
                  <a:lnTo>
                    <a:pt y="329" x="72"/>
                  </a:lnTo>
                  <a:lnTo>
                    <a:pt y="342" x="72"/>
                  </a:lnTo>
                  <a:lnTo>
                    <a:pt y="346" x="75"/>
                  </a:lnTo>
                  <a:lnTo>
                    <a:pt y="346" x="78"/>
                  </a:lnTo>
                  <a:lnTo>
                    <a:pt y="345" x="82"/>
                  </a:lnTo>
                  <a:lnTo>
                    <a:pt y="340" x="82"/>
                  </a:lnTo>
                  <a:lnTo>
                    <a:pt y="323" x="82"/>
                  </a:lnTo>
                  <a:lnTo>
                    <a:pt y="319" x="128"/>
                  </a:lnTo>
                  <a:lnTo>
                    <a:pt y="320" x="174"/>
                  </a:lnTo>
                  <a:lnTo>
                    <a:pt y="320" x="187"/>
                  </a:lnTo>
                  <a:lnTo>
                    <a:pt y="322" x="232"/>
                  </a:lnTo>
                  <a:lnTo>
                    <a:pt y="330" x="234"/>
                  </a:lnTo>
                  <a:lnTo>
                    <a:pt y="336" x="236"/>
                  </a:lnTo>
                  <a:lnTo>
                    <a:pt y="336" x="240"/>
                  </a:lnTo>
                  <a:lnTo>
                    <a:pt y="336" x="245"/>
                  </a:lnTo>
                  <a:lnTo>
                    <a:pt y="330" x="245"/>
                  </a:lnTo>
                  <a:lnTo>
                    <a:pt y="317" x="243"/>
                  </a:lnTo>
                  <a:lnTo>
                    <a:pt y="300" x="242"/>
                  </a:lnTo>
                  <a:lnTo>
                    <a:pt y="286" x="240"/>
                  </a:lnTo>
                  <a:lnTo>
                    <a:pt y="277" x="249"/>
                  </a:lnTo>
                  <a:lnTo>
                    <a:pt y="269" x="253"/>
                  </a:lnTo>
                  <a:lnTo>
                    <a:pt y="250" x="257"/>
                  </a:lnTo>
                  <a:lnTo>
                    <a:pt y="224" x="268"/>
                  </a:lnTo>
                  <a:lnTo>
                    <a:pt y="205" x="276"/>
                  </a:lnTo>
                  <a:lnTo>
                    <a:pt y="197" x="283"/>
                  </a:lnTo>
                  <a:lnTo>
                    <a:pt y="190" x="285"/>
                  </a:lnTo>
                  <a:lnTo>
                    <a:pt y="182" x="283"/>
                  </a:lnTo>
                  <a:lnTo>
                    <a:pt y="180" x="276"/>
                  </a:lnTo>
                  <a:lnTo>
                    <a:pt y="180" x="268"/>
                  </a:lnTo>
                  <a:lnTo>
                    <a:pt y="180" x="260"/>
                  </a:lnTo>
                  <a:lnTo>
                    <a:pt y="175" x="260"/>
                  </a:lnTo>
                  <a:lnTo>
                    <a:pt y="171" x="257"/>
                  </a:lnTo>
                  <a:close/>
                  <a:moveTo>
                    <a:pt y="296" x="229"/>
                  </a:moveTo>
                  <a:lnTo>
                    <a:pt y="315" x="232"/>
                  </a:lnTo>
                  <a:lnTo>
                    <a:pt y="313" x="203"/>
                  </a:lnTo>
                  <a:lnTo>
                    <a:pt y="306" x="220"/>
                  </a:lnTo>
                  <a:lnTo>
                    <a:pt y="296" x="229"/>
                  </a:lnTo>
                  <a:close/>
                  <a:moveTo>
                    <a:pt y="300" x="75"/>
                  </a:moveTo>
                  <a:lnTo>
                    <a:pt y="306" x="79"/>
                  </a:lnTo>
                  <a:lnTo>
                    <a:pt y="312" x="81"/>
                  </a:lnTo>
                  <a:lnTo>
                    <a:pt y="316" x="81"/>
                  </a:lnTo>
                  <a:lnTo>
                    <a:pt y="315" x="91"/>
                  </a:lnTo>
                  <a:lnTo>
                    <a:pt y="312" x="128"/>
                  </a:lnTo>
                  <a:lnTo>
                    <a:pt y="309" x="111"/>
                  </a:lnTo>
                  <a:lnTo>
                    <a:pt y="305" x="94"/>
                  </a:lnTo>
                  <a:lnTo>
                    <a:pt y="302" x="82"/>
                  </a:lnTo>
                  <a:lnTo>
                    <a:pt y="300" x="7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101" name="Shape 10101"/>
            <p:cNvSpPr/>
            <p:nvPr/>
          </p:nvSpPr>
          <p:spPr>
            <a:xfrm>
              <a:off y="7289800" x="5907087"/>
              <a:ext cy="549275" cx="452437"/>
            </a:xfrm>
            <a:custGeom>
              <a:pathLst>
                <a:path w="285" extrusionOk="0" h="346">
                  <a:moveTo>
                    <a:pt y="171" x="257"/>
                  </a:moveTo>
                  <a:lnTo>
                    <a:pt y="164" x="255"/>
                  </a:lnTo>
                  <a:lnTo>
                    <a:pt y="155" x="249"/>
                  </a:lnTo>
                  <a:lnTo>
                    <a:pt y="152" x="242"/>
                  </a:lnTo>
                  <a:lnTo>
                    <a:pt y="145" x="239"/>
                  </a:lnTo>
                  <a:lnTo>
                    <a:pt y="134" x="233"/>
                  </a:lnTo>
                  <a:lnTo>
                    <a:pt y="128" x="229"/>
                  </a:lnTo>
                  <a:lnTo>
                    <a:pt y="126" x="222"/>
                  </a:lnTo>
                  <a:lnTo>
                    <a:pt y="121" x="216"/>
                  </a:lnTo>
                  <a:lnTo>
                    <a:pt y="116" x="210"/>
                  </a:lnTo>
                  <a:lnTo>
                    <a:pt y="111" x="206"/>
                  </a:lnTo>
                  <a:lnTo>
                    <a:pt y="102" x="200"/>
                  </a:lnTo>
                  <a:lnTo>
                    <a:pt y="92" x="194"/>
                  </a:lnTo>
                  <a:lnTo>
                    <a:pt y="83" x="186"/>
                  </a:lnTo>
                  <a:lnTo>
                    <a:pt y="70" x="180"/>
                  </a:lnTo>
                  <a:lnTo>
                    <a:pt y="60" x="174"/>
                  </a:lnTo>
                  <a:lnTo>
                    <a:pt y="57" x="176"/>
                  </a:lnTo>
                  <a:lnTo>
                    <a:pt y="47" x="176"/>
                  </a:lnTo>
                  <a:lnTo>
                    <a:pt y="42" x="178"/>
                  </a:lnTo>
                  <a:lnTo>
                    <a:pt y="34" x="177"/>
                  </a:lnTo>
                  <a:lnTo>
                    <a:pt y="32" x="176"/>
                  </a:lnTo>
                  <a:lnTo>
                    <a:pt y="29" x="173"/>
                  </a:lnTo>
                  <a:lnTo>
                    <a:pt y="26" x="171"/>
                  </a:lnTo>
                  <a:lnTo>
                    <a:pt y="23" x="167"/>
                  </a:lnTo>
                  <a:lnTo>
                    <a:pt y="23" x="166"/>
                  </a:lnTo>
                  <a:lnTo>
                    <a:pt y="20" x="161"/>
                  </a:lnTo>
                  <a:lnTo>
                    <a:pt y="22" x="158"/>
                  </a:lnTo>
                  <a:lnTo>
                    <a:pt y="13" x="157"/>
                  </a:lnTo>
                  <a:lnTo>
                    <a:pt y="7" x="155"/>
                  </a:lnTo>
                  <a:lnTo>
                    <a:pt y="1" x="154"/>
                  </a:lnTo>
                  <a:lnTo>
                    <a:pt y="0" x="151"/>
                  </a:lnTo>
                  <a:lnTo>
                    <a:pt y="0" x="150"/>
                  </a:lnTo>
                  <a:lnTo>
                    <a:pt y="6" x="148"/>
                  </a:lnTo>
                  <a:lnTo>
                    <a:pt y="16" x="151"/>
                  </a:lnTo>
                  <a:lnTo>
                    <a:pt y="24" x="151"/>
                  </a:lnTo>
                  <a:lnTo>
                    <a:pt y="24" x="148"/>
                  </a:lnTo>
                  <a:lnTo>
                    <a:pt y="17" x="145"/>
                  </a:lnTo>
                  <a:lnTo>
                    <a:pt y="17" x="141"/>
                  </a:lnTo>
                  <a:lnTo>
                    <a:pt y="17" x="140"/>
                  </a:lnTo>
                  <a:lnTo>
                    <a:pt y="27" x="141"/>
                  </a:lnTo>
                  <a:lnTo>
                    <a:pt y="34" x="144"/>
                  </a:lnTo>
                  <a:lnTo>
                    <a:pt y="42" x="144"/>
                  </a:lnTo>
                  <a:lnTo>
                    <a:pt y="52" x="145"/>
                  </a:lnTo>
                  <a:lnTo>
                    <a:pt y="65" x="154"/>
                  </a:lnTo>
                  <a:lnTo>
                    <a:pt y="80" x="166"/>
                  </a:lnTo>
                  <a:lnTo>
                    <a:pt y="101" x="171"/>
                  </a:lnTo>
                  <a:lnTo>
                    <a:pt y="106" x="171"/>
                  </a:lnTo>
                  <a:lnTo>
                    <a:pt y="106" x="167"/>
                  </a:lnTo>
                  <a:lnTo>
                    <a:pt y="109" x="163"/>
                  </a:lnTo>
                  <a:lnTo>
                    <a:pt y="109" x="157"/>
                  </a:lnTo>
                  <a:lnTo>
                    <a:pt y="109" x="145"/>
                  </a:lnTo>
                  <a:lnTo>
                    <a:pt y="111" x="140"/>
                  </a:lnTo>
                  <a:lnTo>
                    <a:pt y="116" x="131"/>
                  </a:lnTo>
                  <a:lnTo>
                    <a:pt y="138" x="122"/>
                  </a:lnTo>
                  <a:lnTo>
                    <a:pt y="158" x="117"/>
                  </a:lnTo>
                  <a:lnTo>
                    <a:pt y="151" x="112"/>
                  </a:lnTo>
                  <a:lnTo>
                    <a:pt y="149" x="109"/>
                  </a:lnTo>
                  <a:lnTo>
                    <a:pt y="147" x="109"/>
                  </a:lnTo>
                  <a:lnTo>
                    <a:pt y="145" x="107"/>
                  </a:lnTo>
                  <a:lnTo>
                    <a:pt y="141" x="107"/>
                  </a:lnTo>
                  <a:lnTo>
                    <a:pt y="134" x="101"/>
                  </a:lnTo>
                  <a:lnTo>
                    <a:pt y="128" x="94"/>
                  </a:lnTo>
                  <a:lnTo>
                    <a:pt y="125" x="84"/>
                  </a:lnTo>
                  <a:lnTo>
                    <a:pt y="126" x="72"/>
                  </a:lnTo>
                  <a:lnTo>
                    <a:pt y="129" x="68"/>
                  </a:lnTo>
                  <a:lnTo>
                    <a:pt y="134" x="61"/>
                  </a:lnTo>
                  <a:lnTo>
                    <a:pt y="138" x="58"/>
                  </a:lnTo>
                  <a:lnTo>
                    <a:pt y="149" x="55"/>
                  </a:lnTo>
                  <a:lnTo>
                    <a:pt y="165" x="51"/>
                  </a:lnTo>
                  <a:lnTo>
                    <a:pt y="177" x="45"/>
                  </a:lnTo>
                  <a:lnTo>
                    <a:pt y="185" x="38"/>
                  </a:lnTo>
                  <a:lnTo>
                    <a:pt y="191" x="32"/>
                  </a:lnTo>
                  <a:lnTo>
                    <a:pt y="198" x="29"/>
                  </a:lnTo>
                  <a:lnTo>
                    <a:pt y="204" x="23"/>
                  </a:lnTo>
                  <a:lnTo>
                    <a:pt y="208" x="18"/>
                  </a:lnTo>
                  <a:lnTo>
                    <a:pt y="217" x="15"/>
                  </a:lnTo>
                  <a:lnTo>
                    <a:pt y="218" x="15"/>
                  </a:lnTo>
                  <a:lnTo>
                    <a:pt y="221" x="7"/>
                  </a:lnTo>
                  <a:lnTo>
                    <a:pt y="226" x="2"/>
                  </a:lnTo>
                  <a:lnTo>
                    <a:pt y="236" x="0"/>
                  </a:lnTo>
                  <a:lnTo>
                    <a:pt y="244" x="7"/>
                  </a:lnTo>
                  <a:lnTo>
                    <a:pt y="257" x="16"/>
                  </a:lnTo>
                  <a:lnTo>
                    <a:pt y="300" x="2"/>
                  </a:lnTo>
                  <a:lnTo>
                    <a:pt y="305" x="3"/>
                  </a:lnTo>
                  <a:lnTo>
                    <a:pt y="305" x="6"/>
                  </a:lnTo>
                  <a:lnTo>
                    <a:pt y="303" x="10"/>
                  </a:lnTo>
                  <a:lnTo>
                    <a:pt y="267" x="22"/>
                  </a:lnTo>
                  <a:lnTo>
                    <a:pt y="276" x="32"/>
                  </a:lnTo>
                  <a:lnTo>
                    <a:pt y="287" x="43"/>
                  </a:lnTo>
                  <a:lnTo>
                    <a:pt y="294" x="53"/>
                  </a:lnTo>
                  <a:lnTo>
                    <a:pt y="302" x="65"/>
                  </a:lnTo>
                  <a:lnTo>
                    <a:pt y="309" x="69"/>
                  </a:lnTo>
                  <a:lnTo>
                    <a:pt y="316" x="72"/>
                  </a:lnTo>
                  <a:lnTo>
                    <a:pt y="329" x="72"/>
                  </a:lnTo>
                  <a:lnTo>
                    <a:pt y="342" x="72"/>
                  </a:lnTo>
                  <a:lnTo>
                    <a:pt y="346" x="75"/>
                  </a:lnTo>
                  <a:lnTo>
                    <a:pt y="346" x="78"/>
                  </a:lnTo>
                  <a:lnTo>
                    <a:pt y="345" x="82"/>
                  </a:lnTo>
                  <a:lnTo>
                    <a:pt y="340" x="82"/>
                  </a:lnTo>
                  <a:lnTo>
                    <a:pt y="323" x="82"/>
                  </a:lnTo>
                  <a:lnTo>
                    <a:pt y="319" x="128"/>
                  </a:lnTo>
                  <a:lnTo>
                    <a:pt y="320" x="174"/>
                  </a:lnTo>
                  <a:lnTo>
                    <a:pt y="320" x="187"/>
                  </a:lnTo>
                  <a:lnTo>
                    <a:pt y="322" x="232"/>
                  </a:lnTo>
                  <a:lnTo>
                    <a:pt y="330" x="234"/>
                  </a:lnTo>
                  <a:lnTo>
                    <a:pt y="336" x="236"/>
                  </a:lnTo>
                  <a:lnTo>
                    <a:pt y="336" x="240"/>
                  </a:lnTo>
                  <a:lnTo>
                    <a:pt y="336" x="245"/>
                  </a:lnTo>
                  <a:lnTo>
                    <a:pt y="330" x="245"/>
                  </a:lnTo>
                  <a:lnTo>
                    <a:pt y="317" x="243"/>
                  </a:lnTo>
                  <a:lnTo>
                    <a:pt y="300" x="242"/>
                  </a:lnTo>
                  <a:lnTo>
                    <a:pt y="286" x="240"/>
                  </a:lnTo>
                  <a:lnTo>
                    <a:pt y="277" x="249"/>
                  </a:lnTo>
                  <a:lnTo>
                    <a:pt y="269" x="253"/>
                  </a:lnTo>
                  <a:lnTo>
                    <a:pt y="250" x="257"/>
                  </a:lnTo>
                  <a:lnTo>
                    <a:pt y="224" x="268"/>
                  </a:lnTo>
                  <a:lnTo>
                    <a:pt y="205" x="276"/>
                  </a:lnTo>
                  <a:lnTo>
                    <a:pt y="197" x="283"/>
                  </a:lnTo>
                  <a:lnTo>
                    <a:pt y="190" x="285"/>
                  </a:lnTo>
                  <a:lnTo>
                    <a:pt y="182" x="283"/>
                  </a:lnTo>
                  <a:lnTo>
                    <a:pt y="180" x="276"/>
                  </a:lnTo>
                  <a:lnTo>
                    <a:pt y="180" x="268"/>
                  </a:lnTo>
                  <a:lnTo>
                    <a:pt y="180" x="260"/>
                  </a:lnTo>
                  <a:lnTo>
                    <a:pt y="175" x="260"/>
                  </a:lnTo>
                  <a:lnTo>
                    <a:pt y="171" x="257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102" name="Shape 10102"/>
            <p:cNvSpPr/>
            <p:nvPr/>
          </p:nvSpPr>
          <p:spPr>
            <a:xfrm>
              <a:off y="7759700" x="6229350"/>
              <a:ext cy="30161" cx="46036"/>
            </a:xfrm>
            <a:custGeom>
              <a:pathLst>
                <a:path w="29" extrusionOk="0" h="19">
                  <a:moveTo>
                    <a:pt y="0" x="26"/>
                  </a:moveTo>
                  <a:lnTo>
                    <a:pt y="19" x="29"/>
                  </a:lnTo>
                  <a:lnTo>
                    <a:pt y="17" x="0"/>
                  </a:lnTo>
                  <a:lnTo>
                    <a:pt y="10" x="17"/>
                  </a:lnTo>
                  <a:lnTo>
                    <a:pt y="0" x="26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103" name="Shape 10103"/>
            <p:cNvSpPr/>
            <p:nvPr/>
          </p:nvSpPr>
          <p:spPr>
            <a:xfrm>
              <a:off y="7766050" x="6026150"/>
              <a:ext cy="25400" cx="84136"/>
            </a:xfrm>
            <a:custGeom>
              <a:pathLst>
                <a:path w="53" extrusionOk="0" h="16">
                  <a:moveTo>
                    <a:pt y="0" x="0"/>
                  </a:moveTo>
                  <a:lnTo>
                    <a:pt y="6" x="4"/>
                  </a:lnTo>
                  <a:lnTo>
                    <a:pt y="12" x="6"/>
                  </a:lnTo>
                  <a:lnTo>
                    <a:pt y="16" x="6"/>
                  </a:lnTo>
                  <a:lnTo>
                    <a:pt y="15" x="16"/>
                  </a:lnTo>
                  <a:lnTo>
                    <a:pt y="12" x="53"/>
                  </a:lnTo>
                  <a:lnTo>
                    <a:pt y="9" x="36"/>
                  </a:lnTo>
                  <a:lnTo>
                    <a:pt y="5" x="19"/>
                  </a:lnTo>
                  <a:lnTo>
                    <a:pt y="2" x="7"/>
                  </a:lnTo>
                  <a:lnTo>
                    <a:pt y="0" x="0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sp>
        <p:nvSpPr>
          <p:cNvPr id="10104" name="Shape 10104"/>
          <p:cNvSpPr/>
          <p:nvPr/>
        </p:nvSpPr>
        <p:spPr>
          <a:xfrm>
            <a:off y="1327150" x="304800"/>
            <a:ext cy="1096961" cx="285273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CENTRE POSITIONING</a:t>
            </a:r>
          </a:p>
        </p:txBody>
      </p:sp>
      <p:grpSp>
        <p:nvGrpSpPr>
          <p:cNvPr id="10105" name="Shape 10105"/>
          <p:cNvGrpSpPr/>
          <p:nvPr/>
        </p:nvGrpSpPr>
        <p:grpSpPr>
          <a:xfrm>
            <a:off y="937264" x="4489166"/>
            <a:ext cy="3515033" cx="2075098"/>
            <a:chOff y="8625" x="10975"/>
            <a:chExt cy="2982750" cx="2975300"/>
          </a:xfrm>
        </p:grpSpPr>
        <p:sp>
          <p:nvSpPr>
            <p:cNvPr id="10106" name="Shape 10106"/>
            <p:cNvSpPr/>
            <p:nvPr/>
          </p:nvSpPr>
          <p:spPr>
            <a:xfrm>
              <a:off y="2991350" x="222525"/>
              <a:ext cy="25" cx="19250"/>
            </a:xfrm>
            <a:custGeom>
              <a:pathLst>
                <a:path w="770" extrusionOk="0" h="1">
                  <a:moveTo>
                    <a:pt y="1" x="769"/>
                  </a:moveTo>
                  <a:lnTo>
                    <a:pt y="1" x="0"/>
                  </a:lnTo>
                  <a:lnTo>
                    <a:pt y="1" x="330"/>
                  </a:lnTo>
                  <a:lnTo>
                    <a:pt y="1" x="76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107" name="Shape 10107"/>
            <p:cNvSpPr/>
            <p:nvPr/>
          </p:nvSpPr>
          <p:spPr>
            <a:xfrm>
              <a:off y="2239200" x="2785700"/>
              <a:ext cy="269150" cx="200575"/>
            </a:xfrm>
            <a:custGeom>
              <a:pathLst>
                <a:path w="8023" extrusionOk="0" h="10766">
                  <a:moveTo>
                    <a:pt y="1" x="880"/>
                  </a:moveTo>
                  <a:lnTo>
                    <a:pt y="553" x="1"/>
                  </a:lnTo>
                  <a:lnTo>
                    <a:pt y="1105" x="770"/>
                  </a:lnTo>
                  <a:lnTo>
                    <a:pt y="1657" x="1429"/>
                  </a:lnTo>
                  <a:lnTo>
                    <a:pt y="2209" x="2198"/>
                  </a:lnTo>
                  <a:lnTo>
                    <a:pt y="2761" x="2858"/>
                  </a:lnTo>
                  <a:lnTo>
                    <a:pt y="3382" x="3407"/>
                  </a:lnTo>
                  <a:lnTo>
                    <a:pt y="3934" x="3957"/>
                  </a:lnTo>
                  <a:lnTo>
                    <a:pt y="4624" x="4506"/>
                  </a:lnTo>
                  <a:lnTo>
                    <a:pt y="5245" x="4946"/>
                  </a:lnTo>
                  <a:lnTo>
                    <a:pt y="5935" x="5385"/>
                  </a:lnTo>
                  <a:lnTo>
                    <a:pt y="6556" x="5715"/>
                  </a:lnTo>
                  <a:lnTo>
                    <a:pt y="7246" x="6045"/>
                  </a:lnTo>
                  <a:lnTo>
                    <a:pt y="7936" x="6264"/>
                  </a:lnTo>
                  <a:lnTo>
                    <a:pt y="8695" x="6484"/>
                  </a:lnTo>
                  <a:lnTo>
                    <a:pt y="9385" x="6594"/>
                  </a:lnTo>
                  <a:lnTo>
                    <a:pt y="10075" x="6704"/>
                  </a:lnTo>
                  <a:lnTo>
                    <a:pt y="10766" x="6704"/>
                  </a:lnTo>
                  <a:lnTo>
                    <a:pt y="10766" x="8023"/>
                  </a:lnTo>
                  <a:lnTo>
                    <a:pt y="10006" x="8023"/>
                  </a:lnTo>
                  <a:lnTo>
                    <a:pt y="9316" x="7913"/>
                  </a:lnTo>
                  <a:lnTo>
                    <a:pt y="8557" x="7803"/>
                  </a:lnTo>
                  <a:lnTo>
                    <a:pt y="7798" x="7583"/>
                  </a:lnTo>
                  <a:lnTo>
                    <a:pt y="7039" x="7363"/>
                  </a:lnTo>
                  <a:lnTo>
                    <a:pt y="6349" x="7034"/>
                  </a:lnTo>
                  <a:lnTo>
                    <a:pt y="5590" x="6594"/>
                  </a:lnTo>
                  <a:lnTo>
                    <a:pt y="4900" x="6154"/>
                  </a:lnTo>
                  <a:lnTo>
                    <a:pt y="4210" x="5715"/>
                  </a:lnTo>
                  <a:lnTo>
                    <a:pt y="3589" x="5165"/>
                  </a:lnTo>
                  <a:lnTo>
                    <a:pt y="2899" x="4616"/>
                  </a:lnTo>
                  <a:lnTo>
                    <a:pt y="2278" x="3957"/>
                  </a:lnTo>
                  <a:lnTo>
                    <a:pt y="1657" x="3187"/>
                  </a:lnTo>
                  <a:lnTo>
                    <a:pt y="1105" x="2528"/>
                  </a:lnTo>
                  <a:lnTo>
                    <a:pt y="553" x="1759"/>
                  </a:lnTo>
                  <a:lnTo>
                    <a:pt y="1" x="8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108" name="Shape 10108"/>
            <p:cNvSpPr/>
            <p:nvPr/>
          </p:nvSpPr>
          <p:spPr>
            <a:xfrm>
              <a:off y="2508325" x="2387350"/>
              <a:ext cy="381275" cx="598925"/>
            </a:xfrm>
            <a:custGeom>
              <a:pathLst>
                <a:path w="23957" extrusionOk="0" h="15251">
                  <a:moveTo>
                    <a:pt y="1" x="22638"/>
                  </a:moveTo>
                  <a:lnTo>
                    <a:pt y="760" x="22638"/>
                  </a:lnTo>
                  <a:lnTo>
                    <a:pt y="1519" x="22528"/>
                  </a:lnTo>
                  <a:lnTo>
                    <a:pt y="2209" x="22418"/>
                  </a:lnTo>
                  <a:lnTo>
                    <a:pt y="2899" x="22198"/>
                  </a:lnTo>
                  <a:lnTo>
                    <a:pt y="3589" x="21979"/>
                  </a:lnTo>
                  <a:lnTo>
                    <a:pt y="4279" x="21649"/>
                  </a:lnTo>
                  <a:lnTo>
                    <a:pt y="4969" x="21319"/>
                  </a:lnTo>
                  <a:lnTo>
                    <a:pt y="5590" x="20880"/>
                  </a:lnTo>
                  <a:lnTo>
                    <a:pt y="6832" x="19891"/>
                  </a:lnTo>
                  <a:lnTo>
                    <a:pt y="8005" x="18792"/>
                  </a:lnTo>
                  <a:lnTo>
                    <a:pt y="9109" x="17473"/>
                  </a:lnTo>
                  <a:lnTo>
                    <a:pt y="10144" x="16044"/>
                  </a:lnTo>
                  <a:lnTo>
                    <a:pt y="11041" x="14396"/>
                  </a:lnTo>
                  <a:lnTo>
                    <a:pt y="11869" x="12638"/>
                  </a:lnTo>
                  <a:lnTo>
                    <a:pt y="12628" x="10770"/>
                  </a:lnTo>
                  <a:lnTo>
                    <a:pt y="13250" x="8792"/>
                  </a:lnTo>
                  <a:lnTo>
                    <a:pt y="13526" x="7803"/>
                  </a:lnTo>
                  <a:lnTo>
                    <a:pt y="13733" x="6704"/>
                  </a:lnTo>
                  <a:lnTo>
                    <a:pt y="13940" x="5605"/>
                  </a:lnTo>
                  <a:lnTo>
                    <a:pt y="14078" x="4506"/>
                  </a:lnTo>
                  <a:lnTo>
                    <a:pt y="14216" x="3407"/>
                  </a:lnTo>
                  <a:lnTo>
                    <a:pt y="14285" x="2308"/>
                  </a:lnTo>
                  <a:lnTo>
                    <a:pt y="14354" x="1099"/>
                  </a:lnTo>
                  <a:lnTo>
                    <a:pt y="14423" x="1"/>
                  </a:lnTo>
                  <a:lnTo>
                    <a:pt y="15251" x="1"/>
                  </a:lnTo>
                  <a:lnTo>
                    <a:pt y="15182" x="1209"/>
                  </a:lnTo>
                  <a:lnTo>
                    <a:pt y="15182" x="2418"/>
                  </a:lnTo>
                  <a:lnTo>
                    <a:pt y="15044" x="3627"/>
                  </a:lnTo>
                  <a:lnTo>
                    <a:pt y="14906" x="4836"/>
                  </a:lnTo>
                  <a:lnTo>
                    <a:pt y="14768" x="5935"/>
                  </a:lnTo>
                  <a:lnTo>
                    <a:pt y="14561" x="7143"/>
                  </a:lnTo>
                  <a:lnTo>
                    <a:pt y="14285" x="8242"/>
                  </a:lnTo>
                  <a:lnTo>
                    <a:pt y="14009" x="9341"/>
                  </a:lnTo>
                  <a:lnTo>
                    <a:pt y="13388" x="11429"/>
                  </a:lnTo>
                  <a:lnTo>
                    <a:pt y="12628" x="13407"/>
                  </a:lnTo>
                  <a:lnTo>
                    <a:pt y="11731" x="15275"/>
                  </a:lnTo>
                  <a:lnTo>
                    <a:pt y="10765" x="16924"/>
                  </a:lnTo>
                  <a:lnTo>
                    <a:pt y="9661" x="18462"/>
                  </a:lnTo>
                  <a:lnTo>
                    <a:pt y="8488" x="19891"/>
                  </a:lnTo>
                  <a:lnTo>
                    <a:pt y="7246" x="21099"/>
                  </a:lnTo>
                  <a:lnTo>
                    <a:pt y="5935" x="22088"/>
                  </a:lnTo>
                  <a:lnTo>
                    <a:pt y="5245" x="22528"/>
                  </a:lnTo>
                  <a:lnTo>
                    <a:pt y="4486" x="22968"/>
                  </a:lnTo>
                  <a:lnTo>
                    <a:pt y="3796" x="23297"/>
                  </a:lnTo>
                  <a:lnTo>
                    <a:pt y="3037" x="23517"/>
                  </a:lnTo>
                  <a:lnTo>
                    <a:pt y="2347" x="23737"/>
                  </a:lnTo>
                  <a:lnTo>
                    <a:pt y="1588" x="23847"/>
                  </a:lnTo>
                  <a:lnTo>
                    <a:pt y="829" x="23957"/>
                  </a:lnTo>
                  <a:lnTo>
                    <a:pt y="1" x="2395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109" name="Shape 10109"/>
            <p:cNvSpPr/>
            <p:nvPr/>
          </p:nvSpPr>
          <p:spPr>
            <a:xfrm>
              <a:off y="20700" x="692300"/>
              <a:ext cy="20725" cx="25"/>
            </a:xfrm>
            <a:custGeom>
              <a:pathLst>
                <a:path w="1" extrusionOk="0" h="829">
                  <a:moveTo>
                    <a:pt y="828" x="0"/>
                  </a:moveTo>
                  <a:lnTo>
                    <a:pt y="414" x="0"/>
                  </a:lnTo>
                  <a:lnTo>
                    <a:pt y="414" x="0"/>
                  </a:lnTo>
                  <a:lnTo>
                    <a:pt y="414" x="0"/>
                  </a:lnTo>
                  <a:lnTo>
                    <a:pt y="414" x="0"/>
                  </a:lnTo>
                  <a:lnTo>
                    <a:pt y="414" x="0"/>
                  </a:lnTo>
                  <a:lnTo>
                    <a:pt y="41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110" name="Shape 10110"/>
            <p:cNvSpPr/>
            <p:nvPr/>
          </p:nvSpPr>
          <p:spPr>
            <a:xfrm>
              <a:off y="20700" x="87900"/>
              <a:ext cy="379550" cx="604425"/>
            </a:xfrm>
            <a:custGeom>
              <a:pathLst>
                <a:path w="24177" extrusionOk="0" h="15182">
                  <a:moveTo>
                    <a:pt y="0" x="22968"/>
                  </a:moveTo>
                  <a:lnTo>
                    <a:pt y="69" x="21759"/>
                  </a:lnTo>
                  <a:lnTo>
                    <a:pt y="138" x="20550"/>
                  </a:lnTo>
                  <a:lnTo>
                    <a:pt y="276" x="19341"/>
                  </a:lnTo>
                  <a:lnTo>
                    <a:pt y="483" x="18132"/>
                  </a:lnTo>
                  <a:lnTo>
                    <a:pt y="690" x="17033"/>
                  </a:lnTo>
                  <a:lnTo>
                    <a:pt y="897" x="15935"/>
                  </a:lnTo>
                  <a:lnTo>
                    <a:pt y="1173" x="14836"/>
                  </a:lnTo>
                  <a:lnTo>
                    <a:pt y="1518" x="13737"/>
                  </a:lnTo>
                  <a:lnTo>
                    <a:pt y="1863" x="12638"/>
                  </a:lnTo>
                  <a:lnTo>
                    <a:pt y="2208" x="11649"/>
                  </a:lnTo>
                  <a:lnTo>
                    <a:pt y="2622" x="10660"/>
                  </a:lnTo>
                  <a:lnTo>
                    <a:pt y="3450" x="8792"/>
                  </a:lnTo>
                  <a:lnTo>
                    <a:pt y="4416" x="7143"/>
                  </a:lnTo>
                  <a:lnTo>
                    <a:pt y="5520" x="5495"/>
                  </a:lnTo>
                  <a:lnTo>
                    <a:pt y="6694" x="4176"/>
                  </a:lnTo>
                  <a:lnTo>
                    <a:pt y="7315" x="3517"/>
                  </a:lnTo>
                  <a:lnTo>
                    <a:pt y="7936" x="2968"/>
                  </a:lnTo>
                  <a:lnTo>
                    <a:pt y="8626" x="2418"/>
                  </a:lnTo>
                  <a:lnTo>
                    <a:pt y="9316" x="1869"/>
                  </a:lnTo>
                  <a:lnTo>
                    <a:pt y="10006" x="1429"/>
                  </a:lnTo>
                  <a:lnTo>
                    <a:pt y="10696" x="1099"/>
                  </a:lnTo>
                  <a:lnTo>
                    <a:pt y="11386" x="770"/>
                  </a:lnTo>
                  <a:lnTo>
                    <a:pt y="12145" x="550"/>
                  </a:lnTo>
                  <a:lnTo>
                    <a:pt y="12904" x="330"/>
                  </a:lnTo>
                  <a:lnTo>
                    <a:pt y="13663" x="110"/>
                  </a:lnTo>
                  <a:lnTo>
                    <a:pt y="14422" x="0"/>
                  </a:lnTo>
                  <a:lnTo>
                    <a:pt y="15181" x="0"/>
                  </a:lnTo>
                  <a:lnTo>
                    <a:pt y="15181" x="1319"/>
                  </a:lnTo>
                  <a:lnTo>
                    <a:pt y="14491" x="1319"/>
                  </a:lnTo>
                  <a:lnTo>
                    <a:pt y="13732" x="1429"/>
                  </a:lnTo>
                  <a:lnTo>
                    <a:pt y="13042" x="1649"/>
                  </a:lnTo>
                  <a:lnTo>
                    <a:pt y="12283" x="1759"/>
                  </a:lnTo>
                  <a:lnTo>
                    <a:pt y="11593" x="2088"/>
                  </a:lnTo>
                  <a:lnTo>
                    <a:pt y="10903" x="2418"/>
                  </a:lnTo>
                  <a:lnTo>
                    <a:pt y="10282" x="2748"/>
                  </a:lnTo>
                  <a:lnTo>
                    <a:pt y="9592" x="3187"/>
                  </a:lnTo>
                  <a:lnTo>
                    <a:pt y="8971" x="3627"/>
                  </a:lnTo>
                  <a:lnTo>
                    <a:pt y="8350" x="4066"/>
                  </a:lnTo>
                  <a:lnTo>
                    <a:pt y="7729" x="4616"/>
                  </a:lnTo>
                  <a:lnTo>
                    <a:pt y="7177" x="5275"/>
                  </a:lnTo>
                  <a:lnTo>
                    <a:pt y="6073" x="6594"/>
                  </a:lnTo>
                  <a:lnTo>
                    <a:pt y="5037" x="8022"/>
                  </a:lnTo>
                  <a:lnTo>
                    <a:pt y="4140" x="9671"/>
                  </a:lnTo>
                  <a:lnTo>
                    <a:pt y="3312" x="11429"/>
                  </a:lnTo>
                  <a:lnTo>
                    <a:pt y="2898" x="12418"/>
                  </a:lnTo>
                  <a:lnTo>
                    <a:pt y="2553" x="13297"/>
                  </a:lnTo>
                  <a:lnTo>
                    <a:pt y="2277" x="14286"/>
                  </a:lnTo>
                  <a:lnTo>
                    <a:pt y="1932" x="15275"/>
                  </a:lnTo>
                  <a:lnTo>
                    <a:pt y="1725" x="16374"/>
                  </a:lnTo>
                  <a:lnTo>
                    <a:pt y="1449" x="17473"/>
                  </a:lnTo>
                  <a:lnTo>
                    <a:pt y="1311" x="18462"/>
                  </a:lnTo>
                  <a:lnTo>
                    <a:pt y="1104" x="19671"/>
                  </a:lnTo>
                  <a:lnTo>
                    <a:pt y="966" x="20770"/>
                  </a:lnTo>
                  <a:lnTo>
                    <a:pt y="897" x="21869"/>
                  </a:lnTo>
                  <a:lnTo>
                    <a:pt y="828" x="23077"/>
                  </a:lnTo>
                  <a:lnTo>
                    <a:pt y="828" x="24176"/>
                  </a:lnTo>
                  <a:lnTo>
                    <a:pt y="0" x="2417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111" name="Shape 10111"/>
            <p:cNvSpPr/>
            <p:nvPr/>
          </p:nvSpPr>
          <p:spPr>
            <a:xfrm>
              <a:off y="400225" x="87900"/>
              <a:ext cy="265675" cx="197825"/>
            </a:xfrm>
            <a:custGeom>
              <a:pathLst>
                <a:path w="7913" extrusionOk="0" h="10627">
                  <a:moveTo>
                    <a:pt y="0" x="0"/>
                  </a:moveTo>
                  <a:lnTo>
                    <a:pt y="759" x="0"/>
                  </a:lnTo>
                  <a:lnTo>
                    <a:pt y="1518" x="110"/>
                  </a:lnTo>
                  <a:lnTo>
                    <a:pt y="2208" x="220"/>
                  </a:lnTo>
                  <a:lnTo>
                    <a:pt y="2967" x="440"/>
                  </a:lnTo>
                  <a:lnTo>
                    <a:pt y="4417" x="989"/>
                  </a:lnTo>
                  <a:lnTo>
                    <a:pt y="5797" x="1869"/>
                  </a:lnTo>
                  <a:lnTo>
                    <a:pt y="7108" x="2858"/>
                  </a:lnTo>
                  <a:lnTo>
                    <a:pt y="8350" x="3957"/>
                  </a:lnTo>
                  <a:lnTo>
                    <a:pt y="8971" x="4616"/>
                  </a:lnTo>
                  <a:lnTo>
                    <a:pt y="9523" x="5385"/>
                  </a:lnTo>
                  <a:lnTo>
                    <a:pt y="10144" x="6154"/>
                  </a:lnTo>
                  <a:lnTo>
                    <a:pt y="10627" x="6924"/>
                  </a:lnTo>
                  <a:lnTo>
                    <a:pt y="10075" x="7913"/>
                  </a:lnTo>
                  <a:lnTo>
                    <a:pt y="9523" x="7143"/>
                  </a:lnTo>
                  <a:lnTo>
                    <a:pt y="9040" x="6374"/>
                  </a:lnTo>
                  <a:lnTo>
                    <a:pt y="8488" x="5715"/>
                  </a:lnTo>
                  <a:lnTo>
                    <a:pt y="7936" x="5165"/>
                  </a:lnTo>
                  <a:lnTo>
                    <a:pt y="6694" x="3957"/>
                  </a:lnTo>
                  <a:lnTo>
                    <a:pt y="5452" x="3077"/>
                  </a:lnTo>
                  <a:lnTo>
                    <a:pt y="4141" x="2308"/>
                  </a:lnTo>
                  <a:lnTo>
                    <a:pt y="2760" x="1759"/>
                  </a:lnTo>
                  <a:lnTo>
                    <a:pt y="2139" x="1539"/>
                  </a:lnTo>
                  <a:lnTo>
                    <a:pt y="1449" x="1429"/>
                  </a:lnTo>
                  <a:lnTo>
                    <a:pt y="690" x="1319"/>
                  </a:lnTo>
                  <a:lnTo>
                    <a:pt y="0" x="13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112" name="Shape 10112"/>
            <p:cNvSpPr/>
            <p:nvPr/>
          </p:nvSpPr>
          <p:spPr>
            <a:xfrm>
              <a:off y="652075" x="258225"/>
              <a:ext cy="1599225" cx="2549475"/>
            </a:xfrm>
            <a:custGeom>
              <a:pathLst>
                <a:path w="101979" extrusionOk="0" h="63969">
                  <a:moveTo>
                    <a:pt y="1" x="990"/>
                  </a:moveTo>
                  <a:lnTo>
                    <a:pt y="553" x="1"/>
                  </a:lnTo>
                  <a:lnTo>
                    <a:pt y="63969" x="100990"/>
                  </a:lnTo>
                  <a:lnTo>
                    <a:pt y="63417" x="101979"/>
                  </a:lnTo>
                  <a:lnTo>
                    <a:pt y="1" x="99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113" name="Shape 10113"/>
            <p:cNvSpPr/>
            <p:nvPr/>
          </p:nvSpPr>
          <p:spPr>
            <a:xfrm>
              <a:off y="1261050" x="1233500"/>
              <a:ext cy="174275" cx="283000"/>
            </a:xfrm>
            <a:custGeom>
              <a:pathLst>
                <a:path w="11320" extrusionOk="0" h="6971">
                  <a:moveTo>
                    <a:pt y="1795" x="8352"/>
                  </a:moveTo>
                  <a:lnTo>
                    <a:pt y="2140" x="8792"/>
                  </a:lnTo>
                  <a:lnTo>
                    <a:pt y="2485" x="9231"/>
                  </a:lnTo>
                  <a:lnTo>
                    <a:pt y="2899" x="9561"/>
                  </a:lnTo>
                  <a:lnTo>
                    <a:pt y="3244" x="9781"/>
                  </a:lnTo>
                  <a:lnTo>
                    <a:pt y="4003" x="10111"/>
                  </a:lnTo>
                  <a:lnTo>
                    <a:pt y="4693" x="10330"/>
                  </a:lnTo>
                  <a:lnTo>
                    <a:pt y="5383" x="10440"/>
                  </a:lnTo>
                  <a:lnTo>
                    <a:pt y="6004" x="10550"/>
                  </a:lnTo>
                  <a:lnTo>
                    <a:pt y="6280" x="10660"/>
                  </a:lnTo>
                  <a:lnTo>
                    <a:pt y="6556" x="10880"/>
                  </a:lnTo>
                  <a:lnTo>
                    <a:pt y="6763" x="10990"/>
                  </a:lnTo>
                  <a:lnTo>
                    <a:pt y="6970" x="11319"/>
                  </a:lnTo>
                  <a:lnTo>
                    <a:pt y="6832" x="10990"/>
                  </a:lnTo>
                  <a:lnTo>
                    <a:pt y="6694" x="10660"/>
                  </a:lnTo>
                  <a:lnTo>
                    <a:pt y="6625" x="10220"/>
                  </a:lnTo>
                  <a:lnTo>
                    <a:pt y="6556" x="9781"/>
                  </a:lnTo>
                  <a:lnTo>
                    <a:pt y="6487" x="8792"/>
                  </a:lnTo>
                  <a:lnTo>
                    <a:pt y="6418" x="7693"/>
                  </a:lnTo>
                  <a:lnTo>
                    <a:pt y="6280" x="6484"/>
                  </a:lnTo>
                  <a:lnTo>
                    <a:pt y="6073" x="5275"/>
                  </a:lnTo>
                  <a:lnTo>
                    <a:pt y="5935" x="4726"/>
                  </a:lnTo>
                  <a:lnTo>
                    <a:pt y="5728" x="4176"/>
                  </a:lnTo>
                  <a:lnTo>
                    <a:pt y="5452" x="3517"/>
                  </a:lnTo>
                  <a:lnTo>
                    <a:pt y="5176" x="2968"/>
                  </a:lnTo>
                  <a:lnTo>
                    <a:pt y="4831" x="2528"/>
                  </a:lnTo>
                  <a:lnTo>
                    <a:pt y="4486" x="2089"/>
                  </a:lnTo>
                  <a:lnTo>
                    <a:pt y="4072" x="1759"/>
                  </a:lnTo>
                  <a:lnTo>
                    <a:pt y="3727" x="1539"/>
                  </a:lnTo>
                  <a:lnTo>
                    <a:pt y="2968" x="1209"/>
                  </a:lnTo>
                  <a:lnTo>
                    <a:pt y="2278" x="990"/>
                  </a:lnTo>
                  <a:lnTo>
                    <a:pt y="1588" x="880"/>
                  </a:lnTo>
                  <a:lnTo>
                    <a:pt y="967" x="770"/>
                  </a:lnTo>
                  <a:lnTo>
                    <a:pt y="691" x="660"/>
                  </a:lnTo>
                  <a:lnTo>
                    <a:pt y="415" x="440"/>
                  </a:lnTo>
                  <a:lnTo>
                    <a:pt y="208" x="330"/>
                  </a:lnTo>
                  <a:lnTo>
                    <a:pt y="1" x="1"/>
                  </a:lnTo>
                  <a:lnTo>
                    <a:pt y="139" x="330"/>
                  </a:lnTo>
                  <a:lnTo>
                    <a:pt y="277" x="660"/>
                  </a:lnTo>
                  <a:lnTo>
                    <a:pt y="346" x="1100"/>
                  </a:lnTo>
                  <a:lnTo>
                    <a:pt y="415" x="1539"/>
                  </a:lnTo>
                  <a:lnTo>
                    <a:pt y="484" x="2528"/>
                  </a:lnTo>
                  <a:lnTo>
                    <a:pt y="553" x="3627"/>
                  </a:lnTo>
                  <a:lnTo>
                    <a:pt y="691" x="4836"/>
                  </a:lnTo>
                  <a:lnTo>
                    <a:pt y="898" x="6045"/>
                  </a:lnTo>
                  <a:lnTo>
                    <a:pt y="1036" x="6594"/>
                  </a:lnTo>
                  <a:lnTo>
                    <a:pt y="1243" x="7253"/>
                  </a:lnTo>
                  <a:lnTo>
                    <a:pt y="1519" x="7803"/>
                  </a:lnTo>
                  <a:lnTo>
                    <a:pt y="1795" x="83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114" name="Shape 10114"/>
            <p:cNvSpPr/>
            <p:nvPr/>
          </p:nvSpPr>
          <p:spPr>
            <a:xfrm>
              <a:off y="1299000" x="1431300"/>
              <a:ext cy="144950" cx="96175"/>
            </a:xfrm>
            <a:custGeom>
              <a:pathLst>
                <a:path w="3847" extrusionOk="0" h="5798">
                  <a:moveTo>
                    <a:pt y="1" x="880"/>
                  </a:moveTo>
                  <a:lnTo>
                    <a:pt y="622" x="1"/>
                  </a:lnTo>
                  <a:lnTo>
                    <a:pt y="898" x="440"/>
                  </a:lnTo>
                  <a:lnTo>
                    <a:pt y="1243" x="770"/>
                  </a:lnTo>
                  <a:lnTo>
                    <a:pt y="1519" x="1100"/>
                  </a:lnTo>
                  <a:lnTo>
                    <a:pt y="1864" x="1319"/>
                  </a:lnTo>
                  <a:lnTo>
                    <a:pt y="2554" x="1539"/>
                  </a:lnTo>
                  <a:lnTo>
                    <a:pt y="3244" x="1759"/>
                  </a:lnTo>
                  <a:lnTo>
                    <a:pt y="3934" x="1869"/>
                  </a:lnTo>
                  <a:lnTo>
                    <a:pt y="4555" x="1979"/>
                  </a:lnTo>
                  <a:lnTo>
                    <a:pt y="4900" x="2199"/>
                  </a:lnTo>
                  <a:lnTo>
                    <a:pt y="5176" x="2308"/>
                  </a:lnTo>
                  <a:lnTo>
                    <a:pt y="5521" x="2528"/>
                  </a:lnTo>
                  <a:lnTo>
                    <a:pt y="5797" x="2858"/>
                  </a:lnTo>
                  <a:lnTo>
                    <a:pt y="5176" x="3847"/>
                  </a:lnTo>
                  <a:lnTo>
                    <a:pt y="5038" x="3737"/>
                  </a:lnTo>
                  <a:lnTo>
                    <a:pt y="4900" x="3517"/>
                  </a:lnTo>
                  <a:lnTo>
                    <a:pt y="4693" x="3407"/>
                  </a:lnTo>
                  <a:lnTo>
                    <a:pt y="4417" x="3297"/>
                  </a:lnTo>
                  <a:lnTo>
                    <a:pt y="3796" x="3188"/>
                  </a:lnTo>
                  <a:lnTo>
                    <a:pt y="3106" x="3078"/>
                  </a:lnTo>
                  <a:lnTo>
                    <a:pt y="2347" x="2858"/>
                  </a:lnTo>
                  <a:lnTo>
                    <a:pt y="1588" x="2528"/>
                  </a:lnTo>
                  <a:lnTo>
                    <a:pt y="1174" x="2308"/>
                  </a:lnTo>
                  <a:lnTo>
                    <a:pt y="760" x="1869"/>
                  </a:lnTo>
                  <a:lnTo>
                    <a:pt y="346" x="1429"/>
                  </a:lnTo>
                  <a:lnTo>
                    <a:pt y="1" x="8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115" name="Shape 10115"/>
            <p:cNvSpPr/>
            <p:nvPr/>
          </p:nvSpPr>
          <p:spPr>
            <a:xfrm>
              <a:off y="1381825" x="1296700"/>
              <a:ext cy="62125" cx="230775"/>
            </a:xfrm>
            <a:custGeom>
              <a:pathLst>
                <a:path w="9231" extrusionOk="0" h="2485">
                  <a:moveTo>
                    <a:pt y="0" x="989"/>
                  </a:moveTo>
                  <a:lnTo>
                    <a:pt y="621" x="0"/>
                  </a:lnTo>
                  <a:lnTo>
                    <a:pt y="966" x="659"/>
                  </a:lnTo>
                  <a:lnTo>
                    <a:pt y="1242" x="1209"/>
                  </a:lnTo>
                  <a:lnTo>
                    <a:pt y="1449" x="1868"/>
                  </a:lnTo>
                  <a:lnTo>
                    <a:pt y="1656" x="2528"/>
                  </a:lnTo>
                  <a:lnTo>
                    <a:pt y="1863" x="3846"/>
                  </a:lnTo>
                  <a:lnTo>
                    <a:pt y="2001" x="5055"/>
                  </a:lnTo>
                  <a:lnTo>
                    <a:pt y="2070" x="6154"/>
                  </a:lnTo>
                  <a:lnTo>
                    <a:pt y="2139" x="7143"/>
                  </a:lnTo>
                  <a:lnTo>
                    <a:pt y="2208" x="7473"/>
                  </a:lnTo>
                  <a:lnTo>
                    <a:pt y="2277" x="7802"/>
                  </a:lnTo>
                  <a:lnTo>
                    <a:pt y="2346" x="8022"/>
                  </a:lnTo>
                  <a:lnTo>
                    <a:pt y="2484" x="8242"/>
                  </a:lnTo>
                  <a:lnTo>
                    <a:pt y="1863" x="9231"/>
                  </a:lnTo>
                  <a:lnTo>
                    <a:pt y="1656" x="8791"/>
                  </a:lnTo>
                  <a:lnTo>
                    <a:pt y="1518" x="8352"/>
                  </a:lnTo>
                  <a:lnTo>
                    <a:pt y="1380" x="7912"/>
                  </a:lnTo>
                  <a:lnTo>
                    <a:pt y="1311" x="7363"/>
                  </a:lnTo>
                  <a:lnTo>
                    <a:pt y="1242" x="6374"/>
                  </a:lnTo>
                  <a:lnTo>
                    <a:pt y="1173" x="5275"/>
                  </a:lnTo>
                  <a:lnTo>
                    <a:pt y="1035" x="4176"/>
                  </a:lnTo>
                  <a:lnTo>
                    <a:pt y="828" x="2967"/>
                  </a:lnTo>
                  <a:lnTo>
                    <a:pt y="690" x="2528"/>
                  </a:lnTo>
                  <a:lnTo>
                    <a:pt y="552" x="1978"/>
                  </a:lnTo>
                  <a:lnTo>
                    <a:pt y="276" x="1429"/>
                  </a:lnTo>
                  <a:lnTo>
                    <a:pt y="0" x="98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116" name="Shape 10116"/>
            <p:cNvSpPr/>
            <p:nvPr/>
          </p:nvSpPr>
          <p:spPr>
            <a:xfrm>
              <a:off y="1252425" x="1222525"/>
              <a:ext cy="144950" cx="98925"/>
            </a:xfrm>
            <a:custGeom>
              <a:pathLst>
                <a:path w="3957" extrusionOk="0" h="5798">
                  <a:moveTo>
                    <a:pt y="1" x="989"/>
                  </a:moveTo>
                  <a:lnTo>
                    <a:pt y="622" x="0"/>
                  </a:lnTo>
                  <a:lnTo>
                    <a:pt y="760" x="220"/>
                  </a:lnTo>
                  <a:lnTo>
                    <a:pt y="898" x="330"/>
                  </a:lnTo>
                  <a:lnTo>
                    <a:pt y="1105" x="440"/>
                  </a:lnTo>
                  <a:lnTo>
                    <a:pt y="1381" x="550"/>
                  </a:lnTo>
                  <a:lnTo>
                    <a:pt y="1933" x="659"/>
                  </a:lnTo>
                  <a:lnTo>
                    <a:pt y="2623" x="769"/>
                  </a:lnTo>
                  <a:lnTo>
                    <a:pt y="3382" x="989"/>
                  </a:lnTo>
                  <a:lnTo>
                    <a:pt y="4210" x="1319"/>
                  </a:lnTo>
                  <a:lnTo>
                    <a:pt y="4624" x="1648"/>
                  </a:lnTo>
                  <a:lnTo>
                    <a:pt y="5038" x="1978"/>
                  </a:lnTo>
                  <a:lnTo>
                    <a:pt y="5452" x="2418"/>
                  </a:lnTo>
                  <a:lnTo>
                    <a:pt y="5797" x="2967"/>
                  </a:lnTo>
                  <a:lnTo>
                    <a:pt y="5176" x="3956"/>
                  </a:lnTo>
                  <a:lnTo>
                    <a:pt y="4900" x="3407"/>
                  </a:lnTo>
                  <a:lnTo>
                    <a:pt y="4555" x="3077"/>
                  </a:lnTo>
                  <a:lnTo>
                    <a:pt y="4279" x="2747"/>
                  </a:lnTo>
                  <a:lnTo>
                    <a:pt y="3934" x="2637"/>
                  </a:lnTo>
                  <a:lnTo>
                    <a:pt y="3244" x="2308"/>
                  </a:lnTo>
                  <a:lnTo>
                    <a:pt y="2554" x="2088"/>
                  </a:lnTo>
                  <a:lnTo>
                    <a:pt y="1864" x="1978"/>
                  </a:lnTo>
                  <a:lnTo>
                    <a:pt y="1243" x="1868"/>
                  </a:lnTo>
                  <a:lnTo>
                    <a:pt y="898" x="1758"/>
                  </a:lnTo>
                  <a:lnTo>
                    <a:pt y="553" x="1539"/>
                  </a:lnTo>
                  <a:lnTo>
                    <a:pt y="277" x="1319"/>
                  </a:lnTo>
                  <a:lnTo>
                    <a:pt y="1" x="98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117" name="Shape 10117"/>
            <p:cNvSpPr/>
            <p:nvPr/>
          </p:nvSpPr>
          <p:spPr>
            <a:xfrm>
              <a:off y="1252425" x="1222525"/>
              <a:ext cy="62125" cx="230775"/>
            </a:xfrm>
            <a:custGeom>
              <a:pathLst>
                <a:path w="9231" extrusionOk="0" h="2485">
                  <a:moveTo>
                    <a:pt y="1" x="989"/>
                  </a:moveTo>
                  <a:lnTo>
                    <a:pt y="622" x="0"/>
                  </a:lnTo>
                  <a:lnTo>
                    <a:pt y="829" x="440"/>
                  </a:lnTo>
                  <a:lnTo>
                    <a:pt y="967" x="879"/>
                  </a:lnTo>
                  <a:lnTo>
                    <a:pt y="1105" x="1319"/>
                  </a:lnTo>
                  <a:lnTo>
                    <a:pt y="1174" x="1868"/>
                  </a:lnTo>
                  <a:lnTo>
                    <a:pt y="1243" x="2857"/>
                  </a:lnTo>
                  <a:lnTo>
                    <a:pt y="1312" x="3956"/>
                  </a:lnTo>
                  <a:lnTo>
                    <a:pt y="1450" x="5165"/>
                  </a:lnTo>
                  <a:lnTo>
                    <a:pt y="1657" x="6264"/>
                  </a:lnTo>
                  <a:lnTo>
                    <a:pt y="1795" x="6813"/>
                  </a:lnTo>
                  <a:lnTo>
                    <a:pt y="1933" x="7253"/>
                  </a:lnTo>
                  <a:lnTo>
                    <a:pt y="2140" x="7802"/>
                  </a:lnTo>
                  <a:lnTo>
                    <a:pt y="2485" x="8352"/>
                  </a:lnTo>
                  <a:lnTo>
                    <a:pt y="1864" x="9231"/>
                  </a:lnTo>
                  <a:lnTo>
                    <a:pt y="1519" x="8681"/>
                  </a:lnTo>
                  <a:lnTo>
                    <a:pt y="1243" x="8022"/>
                  </a:lnTo>
                  <a:lnTo>
                    <a:pt y="1036" x="7363"/>
                  </a:lnTo>
                  <a:lnTo>
                    <a:pt y="829" x="6703"/>
                  </a:lnTo>
                  <a:lnTo>
                    <a:pt y="622" x="5385"/>
                  </a:lnTo>
                  <a:lnTo>
                    <a:pt y="484" x="4176"/>
                  </a:lnTo>
                  <a:lnTo>
                    <a:pt y="415" x="3077"/>
                  </a:lnTo>
                  <a:lnTo>
                    <a:pt y="346" x="2088"/>
                  </a:lnTo>
                  <a:lnTo>
                    <a:pt y="277" x="1758"/>
                  </a:lnTo>
                  <a:lnTo>
                    <a:pt y="208" x="1429"/>
                  </a:lnTo>
                  <a:lnTo>
                    <a:pt y="139" x="1209"/>
                  </a:lnTo>
                  <a:lnTo>
                    <a:pt y="1" x="98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118" name="Shape 10118"/>
            <p:cNvSpPr/>
            <p:nvPr/>
          </p:nvSpPr>
          <p:spPr>
            <a:xfrm>
              <a:off y="1442200" x="1516475"/>
              <a:ext cy="174250" cx="280250"/>
            </a:xfrm>
            <a:custGeom>
              <a:pathLst>
                <a:path w="11210" extrusionOk="0" h="6970">
                  <a:moveTo>
                    <a:pt y="1794" x="8352"/>
                  </a:moveTo>
                  <a:lnTo>
                    <a:pt y="2139" x="8792"/>
                  </a:lnTo>
                  <a:lnTo>
                    <a:pt y="2485" x="9231"/>
                  </a:lnTo>
                  <a:lnTo>
                    <a:pt y="2899" x="9561"/>
                  </a:lnTo>
                  <a:lnTo>
                    <a:pt y="3244" x="9781"/>
                  </a:lnTo>
                  <a:lnTo>
                    <a:pt y="4003" x="10110"/>
                  </a:lnTo>
                  <a:lnTo>
                    <a:pt y="4693" x="10330"/>
                  </a:lnTo>
                  <a:lnTo>
                    <a:pt y="5383" x="10440"/>
                  </a:lnTo>
                  <a:lnTo>
                    <a:pt y="6004" x="10550"/>
                  </a:lnTo>
                  <a:lnTo>
                    <a:pt y="6280" x="10660"/>
                  </a:lnTo>
                  <a:lnTo>
                    <a:pt y="6556" x="10770"/>
                  </a:lnTo>
                  <a:lnTo>
                    <a:pt y="6763" x="10989"/>
                  </a:lnTo>
                  <a:lnTo>
                    <a:pt y="6970" x="11209"/>
                  </a:lnTo>
                  <a:lnTo>
                    <a:pt y="6832" x="10989"/>
                  </a:lnTo>
                  <a:lnTo>
                    <a:pt y="6694" x="10550"/>
                  </a:lnTo>
                  <a:lnTo>
                    <a:pt y="6625" x="10220"/>
                  </a:lnTo>
                  <a:lnTo>
                    <a:pt y="6556" x="9781"/>
                  </a:lnTo>
                  <a:lnTo>
                    <a:pt y="6487" x="8792"/>
                  </a:lnTo>
                  <a:lnTo>
                    <a:pt y="6418" x="7693"/>
                  </a:lnTo>
                  <a:lnTo>
                    <a:pt y="6280" x="6484"/>
                  </a:lnTo>
                  <a:lnTo>
                    <a:pt y="6073" x="5275"/>
                  </a:lnTo>
                  <a:lnTo>
                    <a:pt y="5935" x="4726"/>
                  </a:lnTo>
                  <a:lnTo>
                    <a:pt y="5728" x="4066"/>
                  </a:lnTo>
                  <a:lnTo>
                    <a:pt y="5452" x="3517"/>
                  </a:lnTo>
                  <a:lnTo>
                    <a:pt y="5176" x="2967"/>
                  </a:lnTo>
                  <a:lnTo>
                    <a:pt y="4831" x="2418"/>
                  </a:lnTo>
                  <a:lnTo>
                    <a:pt y="4417" x="2088"/>
                  </a:lnTo>
                  <a:lnTo>
                    <a:pt y="4072" x="1759"/>
                  </a:lnTo>
                  <a:lnTo>
                    <a:pt y="3727" x="1539"/>
                  </a:lnTo>
                  <a:lnTo>
                    <a:pt y="2968" x="1099"/>
                  </a:lnTo>
                  <a:lnTo>
                    <a:pt y="2277" x="989"/>
                  </a:lnTo>
                  <a:lnTo>
                    <a:pt y="1587" x="879"/>
                  </a:lnTo>
                  <a:lnTo>
                    <a:pt y="966" x="660"/>
                  </a:lnTo>
                  <a:lnTo>
                    <a:pt y="690" x="550"/>
                  </a:lnTo>
                  <a:lnTo>
                    <a:pt y="414" x="440"/>
                  </a:lnTo>
                  <a:lnTo>
                    <a:pt y="138" x="220"/>
                  </a:lnTo>
                  <a:lnTo>
                    <a:pt y="0" x="0"/>
                  </a:lnTo>
                  <a:lnTo>
                    <a:pt y="138" x="330"/>
                  </a:lnTo>
                  <a:lnTo>
                    <a:pt y="276" x="660"/>
                  </a:lnTo>
                  <a:lnTo>
                    <a:pt y="345" x="1099"/>
                  </a:lnTo>
                  <a:lnTo>
                    <a:pt y="414" x="1539"/>
                  </a:lnTo>
                  <a:lnTo>
                    <a:pt y="483" x="2528"/>
                  </a:lnTo>
                  <a:lnTo>
                    <a:pt y="552" x="3627"/>
                  </a:lnTo>
                  <a:lnTo>
                    <a:pt y="690" x="4836"/>
                  </a:lnTo>
                  <a:lnTo>
                    <a:pt y="897" x="6044"/>
                  </a:lnTo>
                  <a:lnTo>
                    <a:pt y="1035" x="6594"/>
                  </a:lnTo>
                  <a:lnTo>
                    <a:pt y="1242" x="7143"/>
                  </a:lnTo>
                  <a:lnTo>
                    <a:pt y="1518" x="7803"/>
                  </a:lnTo>
                  <a:lnTo>
                    <a:pt y="1794" x="83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119" name="Shape 10119"/>
            <p:cNvSpPr/>
            <p:nvPr/>
          </p:nvSpPr>
          <p:spPr>
            <a:xfrm>
              <a:off y="1480150" x="1711525"/>
              <a:ext cy="143200" cx="98925"/>
            </a:xfrm>
            <a:custGeom>
              <a:pathLst>
                <a:path w="3957" extrusionOk="0" h="5728">
                  <a:moveTo>
                    <a:pt y="0" x="990"/>
                  </a:moveTo>
                  <a:lnTo>
                    <a:pt y="552" x="1"/>
                  </a:lnTo>
                  <a:lnTo>
                    <a:pt y="898" x="440"/>
                  </a:lnTo>
                  <a:lnTo>
                    <a:pt y="1243" x="880"/>
                  </a:lnTo>
                  <a:lnTo>
                    <a:pt y="1519" x="1099"/>
                  </a:lnTo>
                  <a:lnTo>
                    <a:pt y="1864" x="1319"/>
                  </a:lnTo>
                  <a:lnTo>
                    <a:pt y="2554" x="1649"/>
                  </a:lnTo>
                  <a:lnTo>
                    <a:pt y="3244" x="1869"/>
                  </a:lnTo>
                  <a:lnTo>
                    <a:pt y="3934" x="1979"/>
                  </a:lnTo>
                  <a:lnTo>
                    <a:pt y="4555" x="2088"/>
                  </a:lnTo>
                  <a:lnTo>
                    <a:pt y="4900" x="2198"/>
                  </a:lnTo>
                  <a:lnTo>
                    <a:pt y="5176" x="2418"/>
                  </a:lnTo>
                  <a:lnTo>
                    <a:pt y="5521" x="2638"/>
                  </a:lnTo>
                  <a:lnTo>
                    <a:pt y="5728" x="2968"/>
                  </a:lnTo>
                  <a:lnTo>
                    <a:pt y="5176" x="3957"/>
                  </a:lnTo>
                  <a:lnTo>
                    <a:pt y="5038" x="3737"/>
                  </a:lnTo>
                  <a:lnTo>
                    <a:pt y="4900" x="3627"/>
                  </a:lnTo>
                  <a:lnTo>
                    <a:pt y="4693" x="3517"/>
                  </a:lnTo>
                  <a:lnTo>
                    <a:pt y="4417" x="3407"/>
                  </a:lnTo>
                  <a:lnTo>
                    <a:pt y="3796" x="3297"/>
                  </a:lnTo>
                  <a:lnTo>
                    <a:pt y="3106" x="3187"/>
                  </a:lnTo>
                  <a:lnTo>
                    <a:pt y="2347" x="2968"/>
                  </a:lnTo>
                  <a:lnTo>
                    <a:pt y="1588" x="2638"/>
                  </a:lnTo>
                  <a:lnTo>
                    <a:pt y="1174" x="2308"/>
                  </a:lnTo>
                  <a:lnTo>
                    <a:pt y="759" x="1979"/>
                  </a:lnTo>
                  <a:lnTo>
                    <a:pt y="345" x="1539"/>
                  </a:lnTo>
                  <a:lnTo>
                    <a:pt y="0" x="99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120" name="Shape 10120"/>
            <p:cNvSpPr/>
            <p:nvPr/>
          </p:nvSpPr>
          <p:spPr>
            <a:xfrm>
              <a:off y="1562950" x="1579650"/>
              <a:ext cy="60400" cx="230800"/>
            </a:xfrm>
            <a:custGeom>
              <a:pathLst>
                <a:path w="9232" extrusionOk="0" h="2416">
                  <a:moveTo>
                    <a:pt y="1" x="880"/>
                  </a:moveTo>
                  <a:lnTo>
                    <a:pt y="622" x="1"/>
                  </a:lnTo>
                  <a:lnTo>
                    <a:pt y="967" x="550"/>
                  </a:lnTo>
                  <a:lnTo>
                    <a:pt y="1243" x="1210"/>
                  </a:lnTo>
                  <a:lnTo>
                    <a:pt y="1450" x="1869"/>
                  </a:lnTo>
                  <a:lnTo>
                    <a:pt y="1657" x="2528"/>
                  </a:lnTo>
                  <a:lnTo>
                    <a:pt y="1864" x="3847"/>
                  </a:lnTo>
                  <a:lnTo>
                    <a:pt y="2002" x="5056"/>
                  </a:lnTo>
                  <a:lnTo>
                    <a:pt y="2071" x="6155"/>
                  </a:lnTo>
                  <a:lnTo>
                    <a:pt y="2140" x="7144"/>
                  </a:lnTo>
                  <a:lnTo>
                    <a:pt y="2209" x="7473"/>
                  </a:lnTo>
                  <a:lnTo>
                    <a:pt y="2278" x="7803"/>
                  </a:lnTo>
                  <a:lnTo>
                    <a:pt y="2347" x="8023"/>
                  </a:lnTo>
                  <a:lnTo>
                    <a:pt y="2416" x="8243"/>
                  </a:lnTo>
                  <a:lnTo>
                    <a:pt y="1864" x="9232"/>
                  </a:lnTo>
                  <a:lnTo>
                    <a:pt y="1657" x="8792"/>
                  </a:lnTo>
                  <a:lnTo>
                    <a:pt y="1519" x="8352"/>
                  </a:lnTo>
                  <a:lnTo>
                    <a:pt y="1381" x="7913"/>
                  </a:lnTo>
                  <a:lnTo>
                    <a:pt y="1312" x="7363"/>
                  </a:lnTo>
                  <a:lnTo>
                    <a:pt y="1243" x="6265"/>
                  </a:lnTo>
                  <a:lnTo>
                    <a:pt y="1105" x="5166"/>
                  </a:lnTo>
                  <a:lnTo>
                    <a:pt y="1036" x="4067"/>
                  </a:lnTo>
                  <a:lnTo>
                    <a:pt y="829" x="2968"/>
                  </a:lnTo>
                  <a:lnTo>
                    <a:pt y="691" x="2418"/>
                  </a:lnTo>
                  <a:lnTo>
                    <a:pt y="553" x="1979"/>
                  </a:lnTo>
                  <a:lnTo>
                    <a:pt y="277" x="1429"/>
                  </a:lnTo>
                  <a:lnTo>
                    <a:pt y="1" x="8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121" name="Shape 10121"/>
            <p:cNvSpPr/>
            <p:nvPr/>
          </p:nvSpPr>
          <p:spPr>
            <a:xfrm>
              <a:off y="1433575" x="1505475"/>
              <a:ext cy="144925" cx="96175"/>
            </a:xfrm>
            <a:custGeom>
              <a:pathLst>
                <a:path w="3847" extrusionOk="0" h="5797">
                  <a:moveTo>
                    <a:pt y="0" x="990"/>
                  </a:moveTo>
                  <a:lnTo>
                    <a:pt y="621" x="1"/>
                  </a:lnTo>
                  <a:lnTo>
                    <a:pt y="759" x="111"/>
                  </a:lnTo>
                  <a:lnTo>
                    <a:pt y="897" x="330"/>
                  </a:lnTo>
                  <a:lnTo>
                    <a:pt y="1104" x="440"/>
                  </a:lnTo>
                  <a:lnTo>
                    <a:pt y="1380" x="440"/>
                  </a:lnTo>
                  <a:lnTo>
                    <a:pt y="1932" x="660"/>
                  </a:lnTo>
                  <a:lnTo>
                    <a:pt y="2622" x="770"/>
                  </a:lnTo>
                  <a:lnTo>
                    <a:pt y="3382" x="880"/>
                  </a:lnTo>
                  <a:lnTo>
                    <a:pt y="4210" x="1319"/>
                  </a:lnTo>
                  <a:lnTo>
                    <a:pt y="4624" x="1539"/>
                  </a:lnTo>
                  <a:lnTo>
                    <a:pt y="5038" x="1979"/>
                  </a:lnTo>
                  <a:lnTo>
                    <a:pt y="5383" x="2418"/>
                  </a:lnTo>
                  <a:lnTo>
                    <a:pt y="5797" x="2968"/>
                  </a:lnTo>
                  <a:lnTo>
                    <a:pt y="5176" x="3847"/>
                  </a:lnTo>
                  <a:lnTo>
                    <a:pt y="4900" x="3407"/>
                  </a:lnTo>
                  <a:lnTo>
                    <a:pt y="4555" x="3078"/>
                  </a:lnTo>
                  <a:lnTo>
                    <a:pt y="4210" x="2748"/>
                  </a:lnTo>
                  <a:lnTo>
                    <a:pt y="3934" x="2528"/>
                  </a:lnTo>
                  <a:lnTo>
                    <a:pt y="3244" x="2199"/>
                  </a:lnTo>
                  <a:lnTo>
                    <a:pt y="2553" x="2089"/>
                  </a:lnTo>
                  <a:lnTo>
                    <a:pt y="1863" x="1979"/>
                  </a:lnTo>
                  <a:lnTo>
                    <a:pt y="1242" x="1759"/>
                  </a:lnTo>
                  <a:lnTo>
                    <a:pt y="897" x="1649"/>
                  </a:lnTo>
                  <a:lnTo>
                    <a:pt y="552" x="1539"/>
                  </a:lnTo>
                  <a:lnTo>
                    <a:pt y="276" x="1319"/>
                  </a:lnTo>
                  <a:lnTo>
                    <a:pt y="0" x="99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122" name="Shape 10122"/>
            <p:cNvSpPr/>
            <p:nvPr/>
          </p:nvSpPr>
          <p:spPr>
            <a:xfrm>
              <a:off y="1433575" x="1505475"/>
              <a:ext cy="60400" cx="230800"/>
            </a:xfrm>
            <a:custGeom>
              <a:pathLst>
                <a:path w="9232" extrusionOk="0" h="2416">
                  <a:moveTo>
                    <a:pt y="0" x="990"/>
                  </a:moveTo>
                  <a:lnTo>
                    <a:pt y="621" x="1"/>
                  </a:lnTo>
                  <a:lnTo>
                    <a:pt y="828" x="330"/>
                  </a:lnTo>
                  <a:lnTo>
                    <a:pt y="966" x="880"/>
                  </a:lnTo>
                  <a:lnTo>
                    <a:pt y="1104" x="1319"/>
                  </a:lnTo>
                  <a:lnTo>
                    <a:pt y="1173" x="1869"/>
                  </a:lnTo>
                  <a:lnTo>
                    <a:pt y="1242" x="2858"/>
                  </a:lnTo>
                  <a:lnTo>
                    <a:pt y="1311" x="3957"/>
                  </a:lnTo>
                  <a:lnTo>
                    <a:pt y="1449" x="5056"/>
                  </a:lnTo>
                  <a:lnTo>
                    <a:pt y="1656" x="6265"/>
                  </a:lnTo>
                  <a:lnTo>
                    <a:pt y="1794" x="6704"/>
                  </a:lnTo>
                  <a:lnTo>
                    <a:pt y="1932" x="7254"/>
                  </a:lnTo>
                  <a:lnTo>
                    <a:pt y="2139" x="7803"/>
                  </a:lnTo>
                  <a:lnTo>
                    <a:pt y="2415" x="8243"/>
                  </a:lnTo>
                  <a:lnTo>
                    <a:pt y="1863" x="9232"/>
                  </a:lnTo>
                  <a:lnTo>
                    <a:pt y="1518" x="8572"/>
                  </a:lnTo>
                  <a:lnTo>
                    <a:pt y="1242" x="7913"/>
                  </a:lnTo>
                  <a:lnTo>
                    <a:pt y="1035" x="7363"/>
                  </a:lnTo>
                  <a:lnTo>
                    <a:pt y="828" x="6594"/>
                  </a:lnTo>
                  <a:lnTo>
                    <a:pt y="621" x="5385"/>
                  </a:lnTo>
                  <a:lnTo>
                    <a:pt y="483" x="4177"/>
                  </a:lnTo>
                  <a:lnTo>
                    <a:pt y="414" x="3078"/>
                  </a:lnTo>
                  <a:lnTo>
                    <a:pt y="345" x="2089"/>
                  </a:lnTo>
                  <a:lnTo>
                    <a:pt y="276" x="1759"/>
                  </a:lnTo>
                  <a:lnTo>
                    <a:pt y="207" x="1429"/>
                  </a:lnTo>
                  <a:lnTo>
                    <a:pt y="138" x="1100"/>
                  </a:lnTo>
                  <a:lnTo>
                    <a:pt y="0" x="99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123" name="Shape 10123"/>
            <p:cNvSpPr/>
            <p:nvPr/>
          </p:nvSpPr>
          <p:spPr>
            <a:xfrm>
              <a:off y="2868875" x="329650"/>
              <a:ext cy="20725" cx="2057725"/>
            </a:xfrm>
            <a:custGeom>
              <a:pathLst>
                <a:path w="82309" extrusionOk="0" h="829">
                  <a:moveTo>
                    <a:pt y="1" x="1"/>
                  </a:moveTo>
                  <a:lnTo>
                    <a:pt y="829" x="1"/>
                  </a:lnTo>
                  <a:lnTo>
                    <a:pt y="829" x="82309"/>
                  </a:lnTo>
                  <a:lnTo>
                    <a:pt y="1" x="8230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124" name="Shape 10124"/>
            <p:cNvSpPr/>
            <p:nvPr/>
          </p:nvSpPr>
          <p:spPr>
            <a:xfrm>
              <a:off y="20700" x="692300"/>
              <a:ext cy="20725" cx="1799475"/>
            </a:xfrm>
            <a:custGeom>
              <a:pathLst>
                <a:path w="71979" extrusionOk="0" h="829">
                  <a:moveTo>
                    <a:pt y="0" x="0"/>
                  </a:moveTo>
                  <a:lnTo>
                    <a:pt y="828" x="0"/>
                  </a:lnTo>
                  <a:lnTo>
                    <a:pt y="828" x="71978"/>
                  </a:lnTo>
                  <a:lnTo>
                    <a:pt y="0" x="7197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125" name="Shape 10125"/>
            <p:cNvSpPr/>
            <p:nvPr/>
          </p:nvSpPr>
          <p:spPr>
            <a:xfrm>
              <a:off y="1285200" x="1271975"/>
              <a:ext cy="107000" cx="170350"/>
            </a:xfrm>
            <a:custGeom>
              <a:pathLst>
                <a:path w="6814" extrusionOk="0" h="4280">
                  <a:moveTo>
                    <a:pt y="4003" x="6374"/>
                  </a:moveTo>
                  <a:lnTo>
                    <a:pt y="3658" x="5495"/>
                  </a:lnTo>
                  <a:lnTo>
                    <a:pt y="3175" x="4616"/>
                  </a:lnTo>
                  <a:lnTo>
                    <a:pt y="4279" x="1539"/>
                  </a:lnTo>
                  <a:lnTo>
                    <a:pt y="4003" x="879"/>
                  </a:lnTo>
                  <a:lnTo>
                    <a:pt y="2347" x="3297"/>
                  </a:lnTo>
                  <a:lnTo>
                    <a:pt y="1657" x="2308"/>
                  </a:lnTo>
                  <a:lnTo>
                    <a:pt y="967" x="1319"/>
                  </a:lnTo>
                  <a:lnTo>
                    <a:pt y="1312" x="220"/>
                  </a:lnTo>
                  <a:lnTo>
                    <a:pt y="1174" x="0"/>
                  </a:lnTo>
                  <a:lnTo>
                    <a:pt y="553" x="879"/>
                  </a:lnTo>
                  <a:lnTo>
                    <a:pt y="346" x="659"/>
                  </a:lnTo>
                  <a:lnTo>
                    <a:pt y="484" x="989"/>
                  </a:lnTo>
                  <a:lnTo>
                    <a:pt y="1" x="1868"/>
                  </a:lnTo>
                  <a:lnTo>
                    <a:pt y="139" x="2088"/>
                  </a:lnTo>
                  <a:lnTo>
                    <a:pt y="829" x="1648"/>
                  </a:lnTo>
                  <a:lnTo>
                    <a:pt y="1450" x="2747"/>
                  </a:lnTo>
                  <a:lnTo>
                    <a:pt y="2002" x="3846"/>
                  </a:lnTo>
                  <a:lnTo>
                    <a:pt y="553" x="6374"/>
                  </a:lnTo>
                  <a:lnTo>
                    <a:pt y="967" x="6813"/>
                  </a:lnTo>
                  <a:lnTo>
                    <a:pt y="2830" x="5055"/>
                  </a:lnTo>
                  <a:lnTo>
                    <a:pt y="3451" x="5824"/>
                  </a:lnTo>
                  <a:lnTo>
                    <a:pt y="4003" x="637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126" name="Shape 10126"/>
            <p:cNvSpPr/>
            <p:nvPr/>
          </p:nvSpPr>
          <p:spPr>
            <a:xfrm>
              <a:off y="1285200" x="1271975"/>
              <a:ext cy="107000" cx="170350"/>
            </a:xfrm>
            <a:custGeom>
              <a:pathLst>
                <a:path w="6814" extrusionOk="0" fill="none" h="4280">
                  <a:moveTo>
                    <a:pt y="4003" x="6374"/>
                  </a:moveTo>
                  <a:lnTo>
                    <a:pt y="3658" x="5495"/>
                  </a:lnTo>
                  <a:lnTo>
                    <a:pt y="3175" x="4616"/>
                  </a:lnTo>
                  <a:lnTo>
                    <a:pt y="4279" x="1539"/>
                  </a:lnTo>
                  <a:lnTo>
                    <a:pt y="4003" x="879"/>
                  </a:lnTo>
                  <a:lnTo>
                    <a:pt y="2347" x="3297"/>
                  </a:lnTo>
                  <a:lnTo>
                    <a:pt y="1657" x="2308"/>
                  </a:lnTo>
                  <a:lnTo>
                    <a:pt y="967" x="1319"/>
                  </a:lnTo>
                  <a:lnTo>
                    <a:pt y="1312" x="220"/>
                  </a:lnTo>
                  <a:lnTo>
                    <a:pt y="1174" x="0"/>
                  </a:lnTo>
                  <a:lnTo>
                    <a:pt y="553" x="879"/>
                  </a:lnTo>
                  <a:lnTo>
                    <a:pt y="346" x="659"/>
                  </a:lnTo>
                  <a:lnTo>
                    <a:pt y="484" x="989"/>
                  </a:lnTo>
                  <a:lnTo>
                    <a:pt y="1" x="1868"/>
                  </a:lnTo>
                  <a:lnTo>
                    <a:pt y="139" x="2088"/>
                  </a:lnTo>
                  <a:lnTo>
                    <a:pt y="829" x="1648"/>
                  </a:lnTo>
                  <a:lnTo>
                    <a:pt y="1450" x="2747"/>
                  </a:lnTo>
                  <a:lnTo>
                    <a:pt y="2002" x="3846"/>
                  </a:lnTo>
                  <a:lnTo>
                    <a:pt y="553" x="6374"/>
                  </a:lnTo>
                  <a:lnTo>
                    <a:pt y="967" x="6813"/>
                  </a:lnTo>
                  <a:lnTo>
                    <a:pt y="2830" x="5055"/>
                  </a:lnTo>
                  <a:lnTo>
                    <a:pt y="3451" x="5824"/>
                  </a:lnTo>
                  <a:lnTo>
                    <a:pt y="4003" x="6374"/>
                  </a:lnTo>
                </a:path>
              </a:pathLst>
            </a:custGeom>
            <a:noFill/>
            <a:ln w="2750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127" name="Shape 10127"/>
            <p:cNvSpPr/>
            <p:nvPr/>
          </p:nvSpPr>
          <p:spPr>
            <a:xfrm>
              <a:off y="1466350" x="1554925"/>
              <a:ext cy="106975" cx="170350"/>
            </a:xfrm>
            <a:custGeom>
              <a:pathLst>
                <a:path w="6814" extrusionOk="0" h="4279">
                  <a:moveTo>
                    <a:pt y="4003" x="6374"/>
                  </a:moveTo>
                  <a:lnTo>
                    <a:pt y="3658" x="5495"/>
                  </a:lnTo>
                  <a:lnTo>
                    <a:pt y="3175" x="4506"/>
                  </a:lnTo>
                  <a:lnTo>
                    <a:pt y="4279" x="1539"/>
                  </a:lnTo>
                  <a:lnTo>
                    <a:pt y="4003" x="880"/>
                  </a:lnTo>
                  <a:lnTo>
                    <a:pt y="2347" x="3298"/>
                  </a:lnTo>
                  <a:lnTo>
                    <a:pt y="1657" x="2308"/>
                  </a:lnTo>
                  <a:lnTo>
                    <a:pt y="966" x="1319"/>
                  </a:lnTo>
                  <a:lnTo>
                    <a:pt y="1311" x="221"/>
                  </a:lnTo>
                  <a:lnTo>
                    <a:pt y="1173" x="1"/>
                  </a:lnTo>
                  <a:lnTo>
                    <a:pt y="552" x="770"/>
                  </a:lnTo>
                  <a:lnTo>
                    <a:pt y="345" x="550"/>
                  </a:lnTo>
                  <a:lnTo>
                    <a:pt y="483" x="880"/>
                  </a:lnTo>
                  <a:lnTo>
                    <a:pt y="0" x="1869"/>
                  </a:lnTo>
                  <a:lnTo>
                    <a:pt y="138" x="2089"/>
                  </a:lnTo>
                  <a:lnTo>
                    <a:pt y="828" x="1539"/>
                  </a:lnTo>
                  <a:lnTo>
                    <a:pt y="1381" x="2748"/>
                  </a:lnTo>
                  <a:lnTo>
                    <a:pt y="2002" x="3847"/>
                  </a:lnTo>
                  <a:lnTo>
                    <a:pt y="552" x="6374"/>
                  </a:lnTo>
                  <a:lnTo>
                    <a:pt y="966" x="6814"/>
                  </a:lnTo>
                  <a:lnTo>
                    <a:pt y="2830" x="5056"/>
                  </a:lnTo>
                  <a:lnTo>
                    <a:pt y="3451" x="5825"/>
                  </a:lnTo>
                  <a:lnTo>
                    <a:pt y="4003" x="6374"/>
                  </a:lnTo>
                  <a:close/>
                </a:path>
              </a:pathLst>
            </a:custGeom>
            <a:solidFill>
              <a:srgbClr val="84C32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128" name="Shape 10128"/>
            <p:cNvSpPr/>
            <p:nvPr/>
          </p:nvSpPr>
          <p:spPr>
            <a:xfrm>
              <a:off y="1466350" x="1554925"/>
              <a:ext cy="106975" cx="170350"/>
            </a:xfrm>
            <a:custGeom>
              <a:pathLst>
                <a:path w="6814" extrusionOk="0" fill="none" h="4279">
                  <a:moveTo>
                    <a:pt y="4003" x="6374"/>
                  </a:moveTo>
                  <a:lnTo>
                    <a:pt y="3658" x="5495"/>
                  </a:lnTo>
                  <a:lnTo>
                    <a:pt y="3175" x="4506"/>
                  </a:lnTo>
                  <a:lnTo>
                    <a:pt y="4279" x="1539"/>
                  </a:lnTo>
                  <a:lnTo>
                    <a:pt y="4003" x="880"/>
                  </a:lnTo>
                  <a:lnTo>
                    <a:pt y="2347" x="3298"/>
                  </a:lnTo>
                  <a:lnTo>
                    <a:pt y="1657" x="2308"/>
                  </a:lnTo>
                  <a:lnTo>
                    <a:pt y="966" x="1319"/>
                  </a:lnTo>
                  <a:lnTo>
                    <a:pt y="1311" x="221"/>
                  </a:lnTo>
                  <a:lnTo>
                    <a:pt y="1173" x="1"/>
                  </a:lnTo>
                  <a:lnTo>
                    <a:pt y="552" x="770"/>
                  </a:lnTo>
                  <a:lnTo>
                    <a:pt y="345" x="550"/>
                  </a:lnTo>
                  <a:lnTo>
                    <a:pt y="483" x="880"/>
                  </a:lnTo>
                  <a:lnTo>
                    <a:pt y="0" x="1869"/>
                  </a:lnTo>
                  <a:lnTo>
                    <a:pt y="138" x="2089"/>
                  </a:lnTo>
                  <a:lnTo>
                    <a:pt y="828" x="1539"/>
                  </a:lnTo>
                  <a:lnTo>
                    <a:pt y="1381" x="2748"/>
                  </a:lnTo>
                  <a:lnTo>
                    <a:pt y="2002" x="3847"/>
                  </a:lnTo>
                  <a:lnTo>
                    <a:pt y="552" x="6374"/>
                  </a:lnTo>
                  <a:lnTo>
                    <a:pt y="966" x="6814"/>
                  </a:lnTo>
                  <a:lnTo>
                    <a:pt y="2830" x="5056"/>
                  </a:lnTo>
                  <a:lnTo>
                    <a:pt y="3451" x="5825"/>
                  </a:lnTo>
                  <a:lnTo>
                    <a:pt y="4003" x="6374"/>
                  </a:lnTo>
                </a:path>
              </a:pathLst>
            </a:custGeom>
            <a:noFill/>
            <a:ln w="2750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129" name="Shape 10129"/>
            <p:cNvSpPr/>
            <p:nvPr/>
          </p:nvSpPr>
          <p:spPr>
            <a:xfrm>
              <a:off y="2860250" x="10975"/>
              <a:ext cy="29350" cx="197825"/>
            </a:xfrm>
            <a:custGeom>
              <a:pathLst>
                <a:path w="7913" extrusionOk="0" h="1174">
                  <a:moveTo>
                    <a:pt y="1036" x="7034"/>
                  </a:moveTo>
                  <a:lnTo>
                    <a:pt y="1105" x="5715"/>
                  </a:lnTo>
                  <a:lnTo>
                    <a:pt y="1105" x="4066"/>
                  </a:lnTo>
                  <a:lnTo>
                    <a:pt y="1174" x="2418"/>
                  </a:lnTo>
                  <a:lnTo>
                    <a:pt y="1105" x="1099"/>
                  </a:lnTo>
                  <a:lnTo>
                    <a:pt y="1105" x="660"/>
                  </a:lnTo>
                  <a:lnTo>
                    <a:pt y="967" x="330"/>
                  </a:lnTo>
                  <a:lnTo>
                    <a:pt y="898" x="220"/>
                  </a:lnTo>
                  <a:lnTo>
                    <a:pt y="829" x="1"/>
                  </a:lnTo>
                  <a:lnTo>
                    <a:pt y="760" x="220"/>
                  </a:lnTo>
                  <a:lnTo>
                    <a:pt y="691" x="330"/>
                  </a:lnTo>
                  <a:lnTo>
                    <a:pt y="622" x="660"/>
                  </a:lnTo>
                  <a:lnTo>
                    <a:pt y="622" x="1209"/>
                  </a:lnTo>
                  <a:lnTo>
                    <a:pt y="553" x="1429"/>
                  </a:lnTo>
                  <a:lnTo>
                    <a:pt y="553" x="1649"/>
                  </a:lnTo>
                  <a:lnTo>
                    <a:pt y="415" x="2088"/>
                  </a:lnTo>
                  <a:lnTo>
                    <a:pt y="346" x="2638"/>
                  </a:lnTo>
                  <a:lnTo>
                    <a:pt y="415" x="3187"/>
                  </a:lnTo>
                  <a:lnTo>
                    <a:pt y="484" x="3847"/>
                  </a:lnTo>
                  <a:lnTo>
                    <a:pt y="622" x="6264"/>
                  </a:lnTo>
                  <a:lnTo>
                    <a:pt y="70" x="7253"/>
                  </a:lnTo>
                  <a:lnTo>
                    <a:pt y="1" x="7913"/>
                  </a:lnTo>
                  <a:lnTo>
                    <a:pt y="1036" x="7913"/>
                  </a:lnTo>
                  <a:lnTo>
                    <a:pt y="1036" x="703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130" name="Shape 10130"/>
            <p:cNvSpPr/>
            <p:nvPr/>
          </p:nvSpPr>
          <p:spPr>
            <a:xfrm>
              <a:off y="8625" x="2607125"/>
              <a:ext cy="27625" cx="197825"/>
            </a:xfrm>
            <a:custGeom>
              <a:pathLst>
                <a:path w="7913" extrusionOk="0" h="1105">
                  <a:moveTo>
                    <a:pt y="1035" x="6924"/>
                  </a:moveTo>
                  <a:lnTo>
                    <a:pt y="1035" x="5605"/>
                  </a:lnTo>
                  <a:lnTo>
                    <a:pt y="1104" x="3957"/>
                  </a:lnTo>
                  <a:lnTo>
                    <a:pt y="1104" x="2418"/>
                  </a:lnTo>
                  <a:lnTo>
                    <a:pt y="1104" x="1100"/>
                  </a:lnTo>
                  <a:lnTo>
                    <a:pt y="1035" x="550"/>
                  </a:lnTo>
                  <a:lnTo>
                    <a:pt y="966" x="220"/>
                  </a:lnTo>
                  <a:lnTo>
                    <a:pt y="897" x="111"/>
                  </a:lnTo>
                  <a:lnTo>
                    <a:pt y="828" x="1"/>
                  </a:lnTo>
                  <a:lnTo>
                    <a:pt y="690" x="111"/>
                  </a:lnTo>
                  <a:lnTo>
                    <a:pt y="690" x="220"/>
                  </a:lnTo>
                  <a:lnTo>
                    <a:pt y="621" x="660"/>
                  </a:lnTo>
                  <a:lnTo>
                    <a:pt y="552" x="1100"/>
                  </a:lnTo>
                  <a:lnTo>
                    <a:pt y="552" x="1429"/>
                  </a:lnTo>
                  <a:lnTo>
                    <a:pt y="483" x="1649"/>
                  </a:lnTo>
                  <a:lnTo>
                    <a:pt y="414" x="1979"/>
                  </a:lnTo>
                  <a:lnTo>
                    <a:pt y="345" x="2528"/>
                  </a:lnTo>
                  <a:lnTo>
                    <a:pt y="345" x="3188"/>
                  </a:lnTo>
                  <a:lnTo>
                    <a:pt y="483" x="3737"/>
                  </a:lnTo>
                  <a:lnTo>
                    <a:pt y="552" x="6264"/>
                  </a:lnTo>
                  <a:lnTo>
                    <a:pt y="0" x="7253"/>
                  </a:lnTo>
                  <a:lnTo>
                    <a:pt y="0" x="7913"/>
                  </a:lnTo>
                  <a:lnTo>
                    <a:pt y="966" x="7803"/>
                  </a:lnTo>
                  <a:lnTo>
                    <a:pt y="1035" x="692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cxnSp>
        <p:nvCxnSpPr>
          <p:cNvPr id="10131" name="Shape 10131"/>
          <p:cNvCxnSpPr/>
          <p:nvPr/>
        </p:nvCxnSpPr>
        <p:spPr>
          <a:xfrm>
            <a:off y="741361" x="4351337"/>
            <a:ext cy="4011611" cx="0"/>
          </a:xfrm>
          <a:prstGeom prst="straightConnector1">
            <a:avLst/>
          </a:prstGeom>
          <a:noFill/>
          <a:ln w="38100" cap="rnd">
            <a:solidFill>
              <a:srgbClr val="FF0000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10132" name="Shape 10132"/>
          <p:cNvSpPr/>
          <p:nvPr/>
        </p:nvSpPr>
        <p:spPr>
          <a:xfrm>
            <a:off y="3395662" x="5645150"/>
            <a:ext cy="369887" cx="347661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133" name="Shape 10133"/>
          <p:cNvSpPr/>
          <p:nvPr/>
        </p:nvSpPr>
        <p:spPr>
          <a:xfrm>
            <a:off y="3024186" x="2036761"/>
            <a:ext cy="531811" cx="221138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Off-centre positioning…</a:t>
            </a:r>
          </a:p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minus 3 or 4 points!</a:t>
            </a:r>
          </a:p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(for this example)</a:t>
            </a:r>
          </a:p>
        </p:txBody>
      </p:sp>
    </p:spTree>
  </p:cSld>
  <p:clrMapOvr>
    <a:masterClrMapping/>
  </p:clrMapOvr>
  <p:transition spd="slow">
    <p:cut/>
  </p:transition>
</p:sld>
</file>

<file path=ppt/slides/slide7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10139" name="Shape 10139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140" name="Shape 10140"/>
          <p:cNvSpPr/>
          <p:nvPr/>
        </p:nvSpPr>
        <p:spPr>
          <a:xfrm>
            <a:off y="5354637" x="0"/>
            <a:ext cy="1498599" cx="9144000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10141" name="Shape 10141"/>
          <p:cNvSpPr/>
          <p:nvPr/>
        </p:nvSpPr>
        <p:spPr>
          <a:xfrm>
            <a:off y="4637087" x="6019800"/>
            <a:ext cy="765175" cx="1219200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</p:sp>
      <p:sp>
        <p:nvSpPr>
          <p:cNvPr id="10142" name="Shape 10142"/>
          <p:cNvSpPr/>
          <p:nvPr/>
        </p:nvSpPr>
        <p:spPr>
          <a:xfrm>
            <a:off y="4718050" x="309562"/>
            <a:ext cy="717549" cx="1143000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</p:sp>
      <p:sp>
        <p:nvSpPr>
          <p:cNvPr id="10143" name="Shape 10143"/>
          <p:cNvSpPr/>
          <p:nvPr/>
        </p:nvSpPr>
        <p:spPr>
          <a:xfrm>
            <a:off y="4735512" x="1795461"/>
            <a:ext cy="717549" cx="1143000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</p:sp>
      <p:grpSp>
        <p:nvGrpSpPr>
          <p:cNvPr id="10144" name="Shape 10144"/>
          <p:cNvGrpSpPr/>
          <p:nvPr/>
        </p:nvGrpSpPr>
        <p:grpSpPr>
          <a:xfrm>
            <a:off y="4945062" x="8559799"/>
            <a:ext cy="500060" cx="387349"/>
            <a:chOff y="6823075" x="10831511"/>
            <a:chExt cy="584198" cx="481012"/>
          </a:xfrm>
        </p:grpSpPr>
        <p:sp>
          <p:nvSpPr>
            <p:cNvPr id="10145" name="Shape 10145"/>
            <p:cNvSpPr/>
            <p:nvPr/>
          </p:nvSpPr>
          <p:spPr>
            <a:xfrm>
              <a:off y="7110411" x="10831511"/>
              <a:ext cy="296861" cx="273050"/>
            </a:xfrm>
            <a:custGeom>
              <a:pathLst>
                <a:path w="515" extrusionOk="0" h="559">
                  <a:moveTo>
                    <a:pt y="161" x="269"/>
                  </a:moveTo>
                  <a:lnTo>
                    <a:pt y="158" x="250"/>
                  </a:lnTo>
                  <a:lnTo>
                    <a:pt y="155" x="238"/>
                  </a:lnTo>
                  <a:lnTo>
                    <a:pt y="150" x="227"/>
                  </a:lnTo>
                  <a:lnTo>
                    <a:pt y="145" x="219"/>
                  </a:lnTo>
                  <a:lnTo>
                    <a:pt y="136" x="206"/>
                  </a:lnTo>
                  <a:lnTo>
                    <a:pt y="127" x="191"/>
                  </a:lnTo>
                  <a:lnTo>
                    <a:pt y="125" x="181"/>
                  </a:lnTo>
                  <a:lnTo>
                    <a:pt y="123" x="170"/>
                  </a:lnTo>
                  <a:lnTo>
                    <a:pt y="122" x="165"/>
                  </a:lnTo>
                  <a:lnTo>
                    <a:pt y="121" x="161"/>
                  </a:lnTo>
                  <a:lnTo>
                    <a:pt y="118" x="158"/>
                  </a:lnTo>
                  <a:lnTo>
                    <a:pt y="112" x="154"/>
                  </a:lnTo>
                  <a:lnTo>
                    <a:pt y="115" x="153"/>
                  </a:lnTo>
                  <a:lnTo>
                    <a:pt y="118" x="150"/>
                  </a:lnTo>
                  <a:lnTo>
                    <a:pt y="120" x="149"/>
                  </a:lnTo>
                  <a:lnTo>
                    <a:pt y="121" x="147"/>
                  </a:lnTo>
                  <a:lnTo>
                    <a:pt y="122" x="141"/>
                  </a:lnTo>
                  <a:lnTo>
                    <a:pt y="121" x="136"/>
                  </a:lnTo>
                  <a:lnTo>
                    <a:pt y="111" x="139"/>
                  </a:lnTo>
                  <a:lnTo>
                    <a:pt y="103" x="145"/>
                  </a:lnTo>
                  <a:lnTo>
                    <a:pt y="94" x="158"/>
                  </a:lnTo>
                  <a:lnTo>
                    <a:pt y="90" x="169"/>
                  </a:lnTo>
                  <a:lnTo>
                    <a:pt y="87" x="174"/>
                  </a:lnTo>
                  <a:lnTo>
                    <a:pt y="86" x="181"/>
                  </a:lnTo>
                  <a:lnTo>
                    <a:pt y="84" x="189"/>
                  </a:lnTo>
                  <a:lnTo>
                    <a:pt y="83" x="198"/>
                  </a:lnTo>
                  <a:lnTo>
                    <a:pt y="84" x="203"/>
                  </a:lnTo>
                  <a:lnTo>
                    <a:pt y="86" x="206"/>
                  </a:lnTo>
                  <a:lnTo>
                    <a:pt y="89" x="207"/>
                  </a:lnTo>
                  <a:lnTo>
                    <a:pt y="93" x="208"/>
                  </a:lnTo>
                  <a:lnTo>
                    <a:pt y="101" x="210"/>
                  </a:lnTo>
                  <a:lnTo>
                    <a:pt y="108" x="212"/>
                  </a:lnTo>
                  <a:lnTo>
                    <a:pt y="109" x="217"/>
                  </a:lnTo>
                  <a:lnTo>
                    <a:pt y="112" x="221"/>
                  </a:lnTo>
                  <a:lnTo>
                    <a:pt y="114" x="224"/>
                  </a:lnTo>
                  <a:lnTo>
                    <a:pt y="119" x="227"/>
                  </a:lnTo>
                  <a:lnTo>
                    <a:pt y="123" x="229"/>
                  </a:lnTo>
                  <a:lnTo>
                    <a:pt y="128" x="233"/>
                  </a:lnTo>
                  <a:lnTo>
                    <a:pt y="133" x="238"/>
                  </a:lnTo>
                  <a:lnTo>
                    <a:pt y="137" x="245"/>
                  </a:lnTo>
                  <a:lnTo>
                    <a:pt y="142" x="253"/>
                  </a:lnTo>
                  <a:lnTo>
                    <a:pt y="148" x="259"/>
                  </a:lnTo>
                  <a:lnTo>
                    <a:pt y="155" x="262"/>
                  </a:lnTo>
                  <a:lnTo>
                    <a:pt y="161" x="269"/>
                  </a:lnTo>
                  <a:close/>
                  <a:moveTo>
                    <a:pt y="164" x="301"/>
                  </a:moveTo>
                  <a:lnTo>
                    <a:pt y="164" x="296"/>
                  </a:lnTo>
                  <a:lnTo>
                    <a:pt y="163" x="293"/>
                  </a:lnTo>
                  <a:lnTo>
                    <a:pt y="162" x="291"/>
                  </a:lnTo>
                  <a:lnTo>
                    <a:pt y="159" x="290"/>
                  </a:lnTo>
                  <a:lnTo>
                    <a:pt y="156" x="291"/>
                  </a:lnTo>
                  <a:lnTo>
                    <a:pt y="154" x="292"/>
                  </a:lnTo>
                  <a:lnTo>
                    <a:pt y="150" x="294"/>
                  </a:lnTo>
                  <a:lnTo>
                    <a:pt y="145" x="298"/>
                  </a:lnTo>
                  <a:lnTo>
                    <a:pt y="144" x="292"/>
                  </a:lnTo>
                  <a:lnTo>
                    <a:pt y="143" x="288"/>
                  </a:lnTo>
                  <a:lnTo>
                    <a:pt y="141" x="286"/>
                  </a:lnTo>
                  <a:lnTo>
                    <a:pt y="139" x="283"/>
                  </a:lnTo>
                  <a:lnTo>
                    <a:pt y="132" x="280"/>
                  </a:lnTo>
                  <a:lnTo>
                    <a:pt y="123" x="278"/>
                  </a:lnTo>
                  <a:lnTo>
                    <a:pt y="114" x="278"/>
                  </a:lnTo>
                  <a:lnTo>
                    <a:pt y="104" x="278"/>
                  </a:lnTo>
                  <a:lnTo>
                    <a:pt y="94" x="277"/>
                  </a:lnTo>
                  <a:lnTo>
                    <a:pt y="85" x="274"/>
                  </a:lnTo>
                  <a:lnTo>
                    <a:pt y="80" x="269"/>
                  </a:lnTo>
                  <a:lnTo>
                    <a:pt y="78" x="262"/>
                  </a:lnTo>
                  <a:lnTo>
                    <a:pt y="75" x="256"/>
                  </a:lnTo>
                  <a:lnTo>
                    <a:pt y="72" x="251"/>
                  </a:lnTo>
                  <a:lnTo>
                    <a:pt y="70" x="245"/>
                  </a:lnTo>
                  <a:lnTo>
                    <a:pt y="68" x="240"/>
                  </a:lnTo>
                  <a:lnTo>
                    <a:pt y="64" x="237"/>
                  </a:lnTo>
                  <a:lnTo>
                    <a:pt y="61" x="234"/>
                  </a:lnTo>
                  <a:lnTo>
                    <a:pt y="49" x="243"/>
                  </a:lnTo>
                  <a:lnTo>
                    <a:pt y="35" x="251"/>
                  </a:lnTo>
                  <a:lnTo>
                    <a:pt y="29" x="255"/>
                  </a:lnTo>
                  <a:lnTo>
                    <a:pt y="25" x="260"/>
                  </a:lnTo>
                  <a:lnTo>
                    <a:pt y="24" x="262"/>
                  </a:lnTo>
                  <a:lnTo>
                    <a:pt y="24" x="265"/>
                  </a:lnTo>
                  <a:lnTo>
                    <a:pt y="24" x="269"/>
                  </a:lnTo>
                  <a:lnTo>
                    <a:pt y="25" x="271"/>
                  </a:lnTo>
                  <a:lnTo>
                    <a:pt y="28" x="276"/>
                  </a:lnTo>
                  <a:lnTo>
                    <a:pt y="33" x="280"/>
                  </a:lnTo>
                  <a:lnTo>
                    <a:pt y="36" x="281"/>
                  </a:lnTo>
                  <a:lnTo>
                    <a:pt y="41" x="282"/>
                  </a:lnTo>
                  <a:lnTo>
                    <a:pt y="44" x="283"/>
                  </a:lnTo>
                  <a:lnTo>
                    <a:pt y="48" x="282"/>
                  </a:lnTo>
                  <a:lnTo>
                    <a:pt y="51" x="281"/>
                  </a:lnTo>
                  <a:lnTo>
                    <a:pt y="55" x="280"/>
                  </a:lnTo>
                  <a:lnTo>
                    <a:pt y="55" x="283"/>
                  </a:lnTo>
                  <a:lnTo>
                    <a:pt y="55" x="288"/>
                  </a:lnTo>
                  <a:lnTo>
                    <a:pt y="57" x="293"/>
                  </a:lnTo>
                  <a:lnTo>
                    <a:pt y="60" x="298"/>
                  </a:lnTo>
                  <a:lnTo>
                    <a:pt y="67" x="309"/>
                  </a:lnTo>
                  <a:lnTo>
                    <a:pt y="72" x="320"/>
                  </a:lnTo>
                  <a:lnTo>
                    <a:pt y="72" x="317"/>
                  </a:lnTo>
                  <a:lnTo>
                    <a:pt y="73" x="313"/>
                  </a:lnTo>
                  <a:lnTo>
                    <a:pt y="82" x="327"/>
                  </a:lnTo>
                  <a:lnTo>
                    <a:pt y="91" x="340"/>
                  </a:lnTo>
                  <a:lnTo>
                    <a:pt y="100" x="352"/>
                  </a:lnTo>
                  <a:lnTo>
                    <a:pt y="109" x="363"/>
                  </a:lnTo>
                  <a:lnTo>
                    <a:pt y="120" x="373"/>
                  </a:lnTo>
                  <a:lnTo>
                    <a:pt y="130" x="382"/>
                  </a:lnTo>
                  <a:lnTo>
                    <a:pt y="141" x="389"/>
                  </a:lnTo>
                  <a:lnTo>
                    <a:pt y="152" x="397"/>
                  </a:lnTo>
                  <a:lnTo>
                    <a:pt y="156" x="394"/>
                  </a:lnTo>
                  <a:lnTo>
                    <a:pt y="158" x="392"/>
                  </a:lnTo>
                  <a:lnTo>
                    <a:pt y="161" x="389"/>
                  </a:lnTo>
                  <a:lnTo>
                    <a:pt y="161" x="387"/>
                  </a:lnTo>
                  <a:lnTo>
                    <a:pt y="150" x="382"/>
                  </a:lnTo>
                  <a:lnTo>
                    <a:pt y="143" x="377"/>
                  </a:lnTo>
                  <a:lnTo>
                    <a:pt y="139" x="371"/>
                  </a:lnTo>
                  <a:lnTo>
                    <a:pt y="134" x="362"/>
                  </a:lnTo>
                  <a:lnTo>
                    <a:pt y="130" x="361"/>
                  </a:lnTo>
                  <a:lnTo>
                    <a:pt y="126" x="359"/>
                  </a:lnTo>
                  <a:lnTo>
                    <a:pt y="123" x="356"/>
                  </a:lnTo>
                  <a:lnTo>
                    <a:pt y="120" x="352"/>
                  </a:lnTo>
                  <a:lnTo>
                    <a:pt y="114" x="345"/>
                  </a:lnTo>
                  <a:lnTo>
                    <a:pt y="109" x="336"/>
                  </a:lnTo>
                  <a:lnTo>
                    <a:pt y="114" x="343"/>
                  </a:lnTo>
                  <a:lnTo>
                    <a:pt y="120" x="349"/>
                  </a:lnTo>
                  <a:lnTo>
                    <a:pt y="122" x="351"/>
                  </a:lnTo>
                  <a:lnTo>
                    <a:pt y="126" x="352"/>
                  </a:lnTo>
                  <a:lnTo>
                    <a:pt y="128" x="352"/>
                  </a:lnTo>
                  <a:lnTo>
                    <a:pt y="130" x="352"/>
                  </a:lnTo>
                  <a:lnTo>
                    <a:pt y="132" x="351"/>
                  </a:lnTo>
                  <a:lnTo>
                    <a:pt y="132" x="347"/>
                  </a:lnTo>
                  <a:lnTo>
                    <a:pt y="132" x="343"/>
                  </a:lnTo>
                  <a:lnTo>
                    <a:pt y="129" x="338"/>
                  </a:lnTo>
                  <a:lnTo>
                    <a:pt y="127" x="333"/>
                  </a:lnTo>
                  <a:lnTo>
                    <a:pt y="123" x="329"/>
                  </a:lnTo>
                  <a:lnTo>
                    <a:pt y="119" x="325"/>
                  </a:lnTo>
                  <a:lnTo>
                    <a:pt y="113" x="324"/>
                  </a:lnTo>
                  <a:lnTo>
                    <a:pt y="118" x="324"/>
                  </a:lnTo>
                  <a:lnTo>
                    <a:pt y="121" x="324"/>
                  </a:lnTo>
                  <a:lnTo>
                    <a:pt y="123" x="325"/>
                  </a:lnTo>
                  <a:lnTo>
                    <a:pt y="127" x="328"/>
                  </a:lnTo>
                  <a:lnTo>
                    <a:pt y="130" x="333"/>
                  </a:lnTo>
                  <a:lnTo>
                    <a:pt y="134" x="339"/>
                  </a:lnTo>
                  <a:lnTo>
                    <a:pt y="136" x="345"/>
                  </a:lnTo>
                  <a:lnTo>
                    <a:pt y="139" x="350"/>
                  </a:lnTo>
                  <a:lnTo>
                    <a:pt y="140" x="352"/>
                  </a:lnTo>
                  <a:lnTo>
                    <a:pt y="141" x="354"/>
                  </a:lnTo>
                  <a:lnTo>
                    <a:pt y="142" x="354"/>
                  </a:lnTo>
                  <a:lnTo>
                    <a:pt y="143" x="354"/>
                  </a:lnTo>
                  <a:lnTo>
                    <a:pt y="144" x="346"/>
                  </a:lnTo>
                  <a:lnTo>
                    <a:pt y="145" x="339"/>
                  </a:lnTo>
                  <a:lnTo>
                    <a:pt y="144" x="331"/>
                  </a:lnTo>
                  <a:lnTo>
                    <a:pt y="143" x="324"/>
                  </a:lnTo>
                  <a:lnTo>
                    <a:pt y="140" x="317"/>
                  </a:lnTo>
                  <a:lnTo>
                    <a:pt y="135" x="310"/>
                  </a:lnTo>
                  <a:lnTo>
                    <a:pt y="132" x="308"/>
                  </a:lnTo>
                  <a:lnTo>
                    <a:pt y="127" x="306"/>
                  </a:lnTo>
                  <a:lnTo>
                    <a:pt y="122" x="303"/>
                  </a:lnTo>
                  <a:lnTo>
                    <a:pt y="116" x="302"/>
                  </a:lnTo>
                  <a:lnTo>
                    <a:pt y="128" x="303"/>
                  </a:lnTo>
                  <a:lnTo>
                    <a:pt y="136" x="307"/>
                  </a:lnTo>
                  <a:lnTo>
                    <a:pt y="142" x="310"/>
                  </a:lnTo>
                  <a:lnTo>
                    <a:pt y="145" x="317"/>
                  </a:lnTo>
                  <a:lnTo>
                    <a:pt y="149" x="323"/>
                  </a:lnTo>
                  <a:lnTo>
                    <a:pt y="150" x="331"/>
                  </a:lnTo>
                  <a:lnTo>
                    <a:pt y="151" x="340"/>
                  </a:lnTo>
                  <a:lnTo>
                    <a:pt y="151" x="350"/>
                  </a:lnTo>
                  <a:lnTo>
                    <a:pt y="155" x="354"/>
                  </a:lnTo>
                  <a:lnTo>
                    <a:pt y="158" x="355"/>
                  </a:lnTo>
                  <a:lnTo>
                    <a:pt y="161" x="355"/>
                  </a:lnTo>
                  <a:lnTo>
                    <a:pt y="164" x="356"/>
                  </a:lnTo>
                  <a:lnTo>
                    <a:pt y="166" x="350"/>
                  </a:lnTo>
                  <a:lnTo>
                    <a:pt y="168" x="345"/>
                  </a:lnTo>
                  <a:lnTo>
                    <a:pt y="168" x="339"/>
                  </a:lnTo>
                  <a:lnTo>
                    <a:pt y="166" x="334"/>
                  </a:lnTo>
                  <a:lnTo>
                    <a:pt y="164" x="323"/>
                  </a:lnTo>
                  <a:lnTo>
                    <a:pt y="162" x="313"/>
                  </a:lnTo>
                  <a:lnTo>
                    <a:pt y="159" x="308"/>
                  </a:lnTo>
                  <a:lnTo>
                    <a:pt y="158" x="304"/>
                  </a:lnTo>
                  <a:lnTo>
                    <a:pt y="158" x="303"/>
                  </a:lnTo>
                  <a:lnTo>
                    <a:pt y="158" x="303"/>
                  </a:lnTo>
                  <a:lnTo>
                    <a:pt y="161" x="302"/>
                  </a:lnTo>
                  <a:lnTo>
                    <a:pt y="164" x="301"/>
                  </a:lnTo>
                  <a:close/>
                  <a:moveTo>
                    <a:pt y="51" x="221"/>
                  </a:moveTo>
                  <a:lnTo>
                    <a:pt y="48" x="219"/>
                  </a:lnTo>
                  <a:lnTo>
                    <a:pt y="44" x="221"/>
                  </a:lnTo>
                  <a:lnTo>
                    <a:pt y="40" x="223"/>
                  </a:lnTo>
                  <a:lnTo>
                    <a:pt y="34" x="226"/>
                  </a:lnTo>
                  <a:lnTo>
                    <a:pt y="29" x="228"/>
                  </a:lnTo>
                  <a:lnTo>
                    <a:pt y="24" x="230"/>
                  </a:lnTo>
                  <a:lnTo>
                    <a:pt y="17" x="232"/>
                  </a:lnTo>
                  <a:lnTo>
                    <a:pt y="11" x="230"/>
                  </a:lnTo>
                  <a:lnTo>
                    <a:pt y="8" x="232"/>
                  </a:lnTo>
                  <a:lnTo>
                    <a:pt y="7" x="233"/>
                  </a:lnTo>
                  <a:lnTo>
                    <a:pt y="7" x="235"/>
                  </a:lnTo>
                  <a:lnTo>
                    <a:pt y="8" x="239"/>
                  </a:lnTo>
                  <a:lnTo>
                    <a:pt y="12" x="245"/>
                  </a:lnTo>
                  <a:lnTo>
                    <a:pt y="15" x="250"/>
                  </a:lnTo>
                  <a:lnTo>
                    <a:pt y="25" x="244"/>
                  </a:lnTo>
                  <a:lnTo>
                    <a:pt y="37" x="237"/>
                  </a:lnTo>
                  <a:lnTo>
                    <a:pt y="43" x="233"/>
                  </a:lnTo>
                  <a:lnTo>
                    <a:pt y="48" x="229"/>
                  </a:lnTo>
                  <a:lnTo>
                    <a:pt y="50" x="224"/>
                  </a:lnTo>
                  <a:lnTo>
                    <a:pt y="51" x="221"/>
                  </a:lnTo>
                  <a:close/>
                  <a:moveTo>
                    <a:pt y="12" x="296"/>
                  </a:moveTo>
                  <a:lnTo>
                    <a:pt y="12" x="290"/>
                  </a:lnTo>
                  <a:lnTo>
                    <a:pt y="13" x="286"/>
                  </a:lnTo>
                  <a:lnTo>
                    <a:pt y="14" x="285"/>
                  </a:lnTo>
                  <a:lnTo>
                    <a:pt y="15" x="283"/>
                  </a:lnTo>
                  <a:lnTo>
                    <a:pt y="18" x="283"/>
                  </a:lnTo>
                  <a:lnTo>
                    <a:pt y="19" x="285"/>
                  </a:lnTo>
                  <a:lnTo>
                    <a:pt y="29" x="290"/>
                  </a:lnTo>
                  <a:lnTo>
                    <a:pt y="36" x="296"/>
                  </a:lnTo>
                  <a:lnTo>
                    <a:pt y="43" x="301"/>
                  </a:lnTo>
                  <a:lnTo>
                    <a:pt y="49" x="307"/>
                  </a:lnTo>
                  <a:lnTo>
                    <a:pt y="56" x="315"/>
                  </a:lnTo>
                  <a:lnTo>
                    <a:pt y="62" x="325"/>
                  </a:lnTo>
                  <a:lnTo>
                    <a:pt y="69" x="339"/>
                  </a:lnTo>
                  <a:lnTo>
                    <a:pt y="78" x="355"/>
                  </a:lnTo>
                  <a:lnTo>
                    <a:pt y="80" x="360"/>
                  </a:lnTo>
                  <a:lnTo>
                    <a:pt y="86" x="366"/>
                  </a:lnTo>
                  <a:lnTo>
                    <a:pt y="89" x="368"/>
                  </a:lnTo>
                  <a:lnTo>
                    <a:pt y="89" x="371"/>
                  </a:lnTo>
                  <a:lnTo>
                    <a:pt y="86" x="373"/>
                  </a:lnTo>
                  <a:lnTo>
                    <a:pt y="80" x="373"/>
                  </a:lnTo>
                  <a:lnTo>
                    <a:pt y="75" x="372"/>
                  </a:lnTo>
                  <a:lnTo>
                    <a:pt y="70" x="372"/>
                  </a:lnTo>
                  <a:lnTo>
                    <a:pt y="64" x="373"/>
                  </a:lnTo>
                  <a:lnTo>
                    <a:pt y="60" x="373"/>
                  </a:lnTo>
                  <a:lnTo>
                    <a:pt y="56" x="373"/>
                  </a:lnTo>
                  <a:lnTo>
                    <a:pt y="53" x="373"/>
                  </a:lnTo>
                  <a:lnTo>
                    <a:pt y="51" x="373"/>
                  </a:lnTo>
                  <a:lnTo>
                    <a:pt y="50" x="372"/>
                  </a:lnTo>
                  <a:lnTo>
                    <a:pt y="49" x="371"/>
                  </a:lnTo>
                  <a:lnTo>
                    <a:pt y="47" x="368"/>
                  </a:lnTo>
                  <a:lnTo>
                    <a:pt y="40" x="357"/>
                  </a:lnTo>
                  <a:lnTo>
                    <a:pt y="31" x="347"/>
                  </a:lnTo>
                  <a:lnTo>
                    <a:pt y="27" x="343"/>
                  </a:lnTo>
                  <a:lnTo>
                    <a:pt y="24" x="338"/>
                  </a:lnTo>
                  <a:lnTo>
                    <a:pt y="20" x="335"/>
                  </a:lnTo>
                  <a:lnTo>
                    <a:pt y="17" x="333"/>
                  </a:lnTo>
                  <a:lnTo>
                    <a:pt y="14" x="333"/>
                  </a:lnTo>
                  <a:lnTo>
                    <a:pt y="13" x="330"/>
                  </a:lnTo>
                  <a:lnTo>
                    <a:pt y="13" x="327"/>
                  </a:lnTo>
                  <a:lnTo>
                    <a:pt y="12" x="322"/>
                  </a:lnTo>
                  <a:lnTo>
                    <a:pt y="12" x="313"/>
                  </a:lnTo>
                  <a:lnTo>
                    <a:pt y="11" x="308"/>
                  </a:lnTo>
                  <a:lnTo>
                    <a:pt y="11" x="303"/>
                  </a:lnTo>
                  <a:lnTo>
                    <a:pt y="12" x="296"/>
                  </a:lnTo>
                  <a:close/>
                  <a:moveTo>
                    <a:pt y="192" x="312"/>
                  </a:moveTo>
                  <a:lnTo>
                    <a:pt y="187" x="307"/>
                  </a:lnTo>
                  <a:lnTo>
                    <a:pt y="181" x="303"/>
                  </a:lnTo>
                  <a:lnTo>
                    <a:pt y="178" x="302"/>
                  </a:lnTo>
                  <a:lnTo>
                    <a:pt y="176" x="302"/>
                  </a:lnTo>
                  <a:lnTo>
                    <a:pt y="172" x="302"/>
                  </a:lnTo>
                  <a:lnTo>
                    <a:pt y="171" x="303"/>
                  </a:lnTo>
                  <a:lnTo>
                    <a:pt y="170" x="308"/>
                  </a:lnTo>
                  <a:lnTo>
                    <a:pt y="170" x="312"/>
                  </a:lnTo>
                  <a:lnTo>
                    <a:pt y="171" x="315"/>
                  </a:lnTo>
                  <a:lnTo>
                    <a:pt y="172" x="320"/>
                  </a:lnTo>
                  <a:lnTo>
                    <a:pt y="176" x="329"/>
                  </a:lnTo>
                  <a:lnTo>
                    <a:pt y="177" x="340"/>
                  </a:lnTo>
                  <a:lnTo>
                    <a:pt y="180" x="347"/>
                  </a:lnTo>
                  <a:lnTo>
                    <a:pt y="185" x="351"/>
                  </a:lnTo>
                  <a:lnTo>
                    <a:pt y="191" x="355"/>
                  </a:lnTo>
                  <a:lnTo>
                    <a:pt y="195" x="359"/>
                  </a:lnTo>
                  <a:lnTo>
                    <a:pt y="197" x="352"/>
                  </a:lnTo>
                  <a:lnTo>
                    <a:pt y="198" x="347"/>
                  </a:lnTo>
                  <a:lnTo>
                    <a:pt y="197" x="343"/>
                  </a:lnTo>
                  <a:lnTo>
                    <a:pt y="195" x="338"/>
                  </a:lnTo>
                  <a:lnTo>
                    <a:pt y="193" x="327"/>
                  </a:lnTo>
                  <a:lnTo>
                    <a:pt y="192" x="312"/>
                  </a:lnTo>
                  <a:close/>
                  <a:moveTo>
                    <a:pt y="186" x="363"/>
                  </a:moveTo>
                  <a:lnTo>
                    <a:pt y="188" x="376"/>
                  </a:lnTo>
                  <a:lnTo>
                    <a:pt y="190" x="387"/>
                  </a:lnTo>
                  <a:lnTo>
                    <a:pt y="191" x="398"/>
                  </a:lnTo>
                  <a:lnTo>
                    <a:pt y="191" x="410"/>
                  </a:lnTo>
                  <a:lnTo>
                    <a:pt y="195" x="413"/>
                  </a:lnTo>
                  <a:lnTo>
                    <a:pt y="200" x="415"/>
                  </a:lnTo>
                  <a:lnTo>
                    <a:pt y="205" x="418"/>
                  </a:lnTo>
                  <a:lnTo>
                    <a:pt y="209" x="418"/>
                  </a:lnTo>
                  <a:lnTo>
                    <a:pt y="213" x="418"/>
                  </a:lnTo>
                  <a:lnTo>
                    <a:pt y="216" x="416"/>
                  </a:lnTo>
                  <a:lnTo>
                    <a:pt y="220" x="415"/>
                  </a:lnTo>
                  <a:lnTo>
                    <a:pt y="222" x="413"/>
                  </a:lnTo>
                  <a:lnTo>
                    <a:pt y="219" x="407"/>
                  </a:lnTo>
                  <a:lnTo>
                    <a:pt y="216" x="399"/>
                  </a:lnTo>
                  <a:lnTo>
                    <a:pt y="215" x="393"/>
                  </a:lnTo>
                  <a:lnTo>
                    <a:pt y="214" x="386"/>
                  </a:lnTo>
                  <a:lnTo>
                    <a:pt y="207" x="381"/>
                  </a:lnTo>
                  <a:lnTo>
                    <a:pt y="200" x="377"/>
                  </a:lnTo>
                  <a:lnTo>
                    <a:pt y="197" x="376"/>
                  </a:lnTo>
                  <a:lnTo>
                    <a:pt y="193" x="372"/>
                  </a:lnTo>
                  <a:lnTo>
                    <a:pt y="190" x="368"/>
                  </a:lnTo>
                  <a:lnTo>
                    <a:pt y="186" x="363"/>
                  </a:lnTo>
                  <a:close/>
                  <a:moveTo>
                    <a:pt y="180" x="384"/>
                  </a:moveTo>
                  <a:lnTo>
                    <a:pt y="181" x="378"/>
                  </a:lnTo>
                  <a:lnTo>
                    <a:pt y="181" x="373"/>
                  </a:lnTo>
                  <a:lnTo>
                    <a:pt y="180" x="370"/>
                  </a:lnTo>
                  <a:lnTo>
                    <a:pt y="178" x="367"/>
                  </a:lnTo>
                  <a:lnTo>
                    <a:pt y="171" x="365"/>
                  </a:lnTo>
                  <a:lnTo>
                    <a:pt y="164" x="362"/>
                  </a:lnTo>
                  <a:lnTo>
                    <a:pt y="155" x="362"/>
                  </a:lnTo>
                  <a:lnTo>
                    <a:pt y="148" x="363"/>
                  </a:lnTo>
                  <a:lnTo>
                    <a:pt y="145" x="365"/>
                  </a:lnTo>
                  <a:lnTo>
                    <a:pt y="144" x="366"/>
                  </a:lnTo>
                  <a:lnTo>
                    <a:pt y="144" x="367"/>
                  </a:lnTo>
                  <a:lnTo>
                    <a:pt y="145" x="371"/>
                  </a:lnTo>
                  <a:lnTo>
                    <a:pt y="154" x="377"/>
                  </a:lnTo>
                  <a:lnTo>
                    <a:pt y="163" x="382"/>
                  </a:lnTo>
                  <a:lnTo>
                    <a:pt y="172" x="383"/>
                  </a:lnTo>
                  <a:lnTo>
                    <a:pt y="180" x="384"/>
                  </a:lnTo>
                  <a:close/>
                  <a:moveTo>
                    <a:pt y="162" x="399"/>
                  </a:moveTo>
                  <a:lnTo>
                    <a:pt y="165" x="395"/>
                  </a:lnTo>
                  <a:lnTo>
                    <a:pt y="169" x="394"/>
                  </a:lnTo>
                  <a:lnTo>
                    <a:pt y="175" x="394"/>
                  </a:lnTo>
                  <a:lnTo>
                    <a:pt y="179" x="395"/>
                  </a:lnTo>
                  <a:lnTo>
                    <a:pt y="180" x="399"/>
                  </a:lnTo>
                  <a:lnTo>
                    <a:pt y="181" x="403"/>
                  </a:lnTo>
                  <a:lnTo>
                    <a:pt y="181" x="407"/>
                  </a:lnTo>
                  <a:lnTo>
                    <a:pt y="180" x="410"/>
                  </a:lnTo>
                  <a:lnTo>
                    <a:pt y="176" x="409"/>
                  </a:lnTo>
                  <a:lnTo>
                    <a:pt y="171" x="408"/>
                  </a:lnTo>
                  <a:lnTo>
                    <a:pt y="166" x="404"/>
                  </a:lnTo>
                  <a:lnTo>
                    <a:pt y="162" x="399"/>
                  </a:lnTo>
                  <a:close/>
                  <a:moveTo>
                    <a:pt y="198" x="473"/>
                  </a:moveTo>
                  <a:lnTo>
                    <a:pt y="187" x="474"/>
                  </a:lnTo>
                  <a:lnTo>
                    <a:pt y="180" x="476"/>
                  </a:lnTo>
                  <a:lnTo>
                    <a:pt y="175" x="478"/>
                  </a:lnTo>
                  <a:lnTo>
                    <a:pt y="169" x="479"/>
                  </a:lnTo>
                  <a:lnTo>
                    <a:pt y="166" x="480"/>
                  </a:lnTo>
                  <a:lnTo>
                    <a:pt y="165" x="482"/>
                  </a:lnTo>
                  <a:lnTo>
                    <a:pt y="165" x="482"/>
                  </a:lnTo>
                  <a:lnTo>
                    <a:pt y="169" x="484"/>
                  </a:lnTo>
                  <a:lnTo>
                    <a:pt y="176" x="484"/>
                  </a:lnTo>
                  <a:lnTo>
                    <a:pt y="183" x="487"/>
                  </a:lnTo>
                  <a:lnTo>
                    <a:pt y="191" x="487"/>
                  </a:lnTo>
                  <a:lnTo>
                    <a:pt y="198" x="485"/>
                  </a:lnTo>
                  <a:lnTo>
                    <a:pt y="200" x="483"/>
                  </a:lnTo>
                  <a:lnTo>
                    <a:pt y="201" x="479"/>
                  </a:lnTo>
                  <a:lnTo>
                    <a:pt y="200" x="476"/>
                  </a:lnTo>
                  <a:lnTo>
                    <a:pt y="198" x="473"/>
                  </a:lnTo>
                  <a:close/>
                  <a:moveTo>
                    <a:pt y="188" x="452"/>
                  </a:moveTo>
                  <a:lnTo>
                    <a:pt y="187" x="446"/>
                  </a:lnTo>
                  <a:lnTo>
                    <a:pt y="186" x="442"/>
                  </a:lnTo>
                  <a:lnTo>
                    <a:pt y="184" x="440"/>
                  </a:lnTo>
                  <a:lnTo>
                    <a:pt y="180" x="437"/>
                  </a:lnTo>
                  <a:lnTo>
                    <a:pt y="172" x="434"/>
                  </a:lnTo>
                  <a:lnTo>
                    <a:pt y="165" x="430"/>
                  </a:lnTo>
                  <a:lnTo>
                    <a:pt y="158" x="426"/>
                  </a:lnTo>
                  <a:lnTo>
                    <a:pt y="151" x="423"/>
                  </a:lnTo>
                  <a:lnTo>
                    <a:pt y="147" x="421"/>
                  </a:lnTo>
                  <a:lnTo>
                    <a:pt y="142" x="421"/>
                  </a:lnTo>
                  <a:lnTo>
                    <a:pt y="139" x="424"/>
                  </a:lnTo>
                  <a:lnTo>
                    <a:pt y="136" x="426"/>
                  </a:lnTo>
                  <a:lnTo>
                    <a:pt y="134" x="430"/>
                  </a:lnTo>
                  <a:lnTo>
                    <a:pt y="132" x="434"/>
                  </a:lnTo>
                  <a:lnTo>
                    <a:pt y="128" x="444"/>
                  </a:lnTo>
                  <a:lnTo>
                    <a:pt y="126" x="455"/>
                  </a:lnTo>
                  <a:lnTo>
                    <a:pt y="123" x="452"/>
                  </a:lnTo>
                  <a:lnTo>
                    <a:pt y="122" x="448"/>
                  </a:lnTo>
                  <a:lnTo>
                    <a:pt y="122" x="444"/>
                  </a:lnTo>
                  <a:lnTo>
                    <a:pt y="121" x="439"/>
                  </a:lnTo>
                  <a:lnTo>
                    <a:pt y="121" x="434"/>
                  </a:lnTo>
                  <a:lnTo>
                    <a:pt y="120" x="431"/>
                  </a:lnTo>
                  <a:lnTo>
                    <a:pt y="119" x="430"/>
                  </a:lnTo>
                  <a:lnTo>
                    <a:pt y="118" x="430"/>
                  </a:lnTo>
                  <a:lnTo>
                    <a:pt y="115" x="430"/>
                  </a:lnTo>
                  <a:lnTo>
                    <a:pt y="113" x="430"/>
                  </a:lnTo>
                  <a:lnTo>
                    <a:pt y="112" x="430"/>
                  </a:lnTo>
                  <a:lnTo>
                    <a:pt y="111" x="431"/>
                  </a:lnTo>
                  <a:lnTo>
                    <a:pt y="109" x="432"/>
                  </a:lnTo>
                  <a:lnTo>
                    <a:pt y="109" x="434"/>
                  </a:lnTo>
                  <a:lnTo>
                    <a:pt y="111" x="437"/>
                  </a:lnTo>
                  <a:lnTo>
                    <a:pt y="113" x="442"/>
                  </a:lnTo>
                  <a:lnTo>
                    <a:pt y="118" x="455"/>
                  </a:lnTo>
                  <a:lnTo>
                    <a:pt y="122" x="464"/>
                  </a:lnTo>
                  <a:lnTo>
                    <a:pt y="126" x="463"/>
                  </a:lnTo>
                  <a:lnTo>
                    <a:pt y="129" x="464"/>
                  </a:lnTo>
                  <a:lnTo>
                    <a:pt y="133" x="467"/>
                  </a:lnTo>
                  <a:lnTo>
                    <a:pt y="137" x="469"/>
                  </a:lnTo>
                  <a:lnTo>
                    <a:pt y="135" x="464"/>
                  </a:lnTo>
                  <a:lnTo>
                    <a:pt y="133" x="460"/>
                  </a:lnTo>
                  <a:lnTo>
                    <a:pt y="142" x="463"/>
                  </a:lnTo>
                  <a:lnTo>
                    <a:pt y="150" x="464"/>
                  </a:lnTo>
                  <a:lnTo>
                    <a:pt y="157" x="463"/>
                  </a:lnTo>
                  <a:lnTo>
                    <a:pt y="164" x="462"/>
                  </a:lnTo>
                  <a:lnTo>
                    <a:pt y="176" x="456"/>
                  </a:lnTo>
                  <a:lnTo>
                    <a:pt y="188" x="452"/>
                  </a:lnTo>
                  <a:close/>
                  <a:moveTo>
                    <a:pt y="132" x="269"/>
                  </a:moveTo>
                  <a:lnTo>
                    <a:pt y="134" x="270"/>
                  </a:lnTo>
                  <a:lnTo>
                    <a:pt y="135" x="269"/>
                  </a:lnTo>
                  <a:lnTo>
                    <a:pt y="134" x="267"/>
                  </a:lnTo>
                  <a:lnTo>
                    <a:pt y="133" x="264"/>
                  </a:lnTo>
                  <a:lnTo>
                    <a:pt y="120" x="248"/>
                  </a:lnTo>
                  <a:lnTo>
                    <a:pt y="107" x="232"/>
                  </a:lnTo>
                  <a:lnTo>
                    <a:pt y="101" x="227"/>
                  </a:lnTo>
                  <a:lnTo>
                    <a:pt y="93" x="223"/>
                  </a:lnTo>
                  <a:lnTo>
                    <a:pt y="90" x="222"/>
                  </a:lnTo>
                  <a:lnTo>
                    <a:pt y="85" x="222"/>
                  </a:lnTo>
                  <a:lnTo>
                    <a:pt y="80" x="223"/>
                  </a:lnTo>
                  <a:lnTo>
                    <a:pt y="75" x="224"/>
                  </a:lnTo>
                  <a:lnTo>
                    <a:pt y="73" x="226"/>
                  </a:lnTo>
                  <a:lnTo>
                    <a:pt y="73" x="227"/>
                  </a:lnTo>
                  <a:lnTo>
                    <a:pt y="75" x="229"/>
                  </a:lnTo>
                  <a:lnTo>
                    <a:pt y="77" x="232"/>
                  </a:lnTo>
                  <a:lnTo>
                    <a:pt y="86" x="249"/>
                  </a:lnTo>
                  <a:lnTo>
                    <a:pt y="96" x="266"/>
                  </a:lnTo>
                  <a:lnTo>
                    <a:pt y="100" x="267"/>
                  </a:lnTo>
                  <a:lnTo>
                    <a:pt y="104" x="269"/>
                  </a:lnTo>
                  <a:lnTo>
                    <a:pt y="108" x="270"/>
                  </a:lnTo>
                  <a:lnTo>
                    <a:pt y="113" x="270"/>
                  </a:lnTo>
                  <a:lnTo>
                    <a:pt y="122" x="269"/>
                  </a:lnTo>
                  <a:lnTo>
                    <a:pt y="132" x="269"/>
                  </a:lnTo>
                  <a:close/>
                  <a:moveTo>
                    <a:pt y="317" x="430"/>
                  </a:moveTo>
                  <a:lnTo>
                    <a:pt y="320" x="431"/>
                  </a:lnTo>
                  <a:lnTo>
                    <a:pt y="321" x="435"/>
                  </a:lnTo>
                  <a:lnTo>
                    <a:pt y="320" x="437"/>
                  </a:lnTo>
                  <a:lnTo>
                    <a:pt y="318" x="439"/>
                  </a:lnTo>
                  <a:lnTo>
                    <a:pt y="317" x="440"/>
                  </a:lnTo>
                  <a:lnTo>
                    <a:pt y="315" x="440"/>
                  </a:lnTo>
                  <a:lnTo>
                    <a:pt y="302" x="440"/>
                  </a:lnTo>
                  <a:lnTo>
                    <a:pt y="289" x="440"/>
                  </a:lnTo>
                  <a:lnTo>
                    <a:pt y="277" x="437"/>
                  </a:lnTo>
                  <a:lnTo>
                    <a:pt y="265" x="435"/>
                  </a:lnTo>
                  <a:lnTo>
                    <a:pt y="256" x="430"/>
                  </a:lnTo>
                  <a:lnTo>
                    <a:pt y="246" x="425"/>
                  </a:lnTo>
                  <a:lnTo>
                    <a:pt y="242" x="423"/>
                  </a:lnTo>
                  <a:lnTo>
                    <a:pt y="237" x="420"/>
                  </a:lnTo>
                  <a:lnTo>
                    <a:pt y="235" x="416"/>
                  </a:lnTo>
                  <a:lnTo>
                    <a:pt y="234" x="413"/>
                  </a:lnTo>
                  <a:lnTo>
                    <a:pt y="231" x="399"/>
                  </a:lnTo>
                  <a:lnTo>
                    <a:pt y="229" x="388"/>
                  </a:lnTo>
                  <a:lnTo>
                    <a:pt y="226" x="381"/>
                  </a:lnTo>
                  <a:lnTo>
                    <a:pt y="220" x="372"/>
                  </a:lnTo>
                  <a:lnTo>
                    <a:pt y="213" x="357"/>
                  </a:lnTo>
                  <a:lnTo>
                    <a:pt y="207" x="340"/>
                  </a:lnTo>
                  <a:lnTo>
                    <a:pt y="206" x="331"/>
                  </a:lnTo>
                  <a:lnTo>
                    <a:pt y="205" x="324"/>
                  </a:lnTo>
                  <a:lnTo>
                    <a:pt y="206" x="318"/>
                  </a:lnTo>
                  <a:lnTo>
                    <a:pt y="208" x="312"/>
                  </a:lnTo>
                  <a:lnTo>
                    <a:pt y="213" x="308"/>
                  </a:lnTo>
                  <a:lnTo>
                    <a:pt y="219" x="306"/>
                  </a:lnTo>
                  <a:lnTo>
                    <a:pt y="227" x="303"/>
                  </a:lnTo>
                  <a:lnTo>
                    <a:pt y="234" x="303"/>
                  </a:lnTo>
                  <a:lnTo>
                    <a:pt y="242" x="303"/>
                  </a:lnTo>
                  <a:lnTo>
                    <a:pt y="249" x="304"/>
                  </a:lnTo>
                  <a:lnTo>
                    <a:pt y="255" x="307"/>
                  </a:lnTo>
                  <a:lnTo>
                    <a:pt y="258" x="309"/>
                  </a:lnTo>
                  <a:lnTo>
                    <a:pt y="259" x="309"/>
                  </a:lnTo>
                  <a:lnTo>
                    <a:pt y="260" x="309"/>
                  </a:lnTo>
                  <a:lnTo>
                    <a:pt y="262" x="310"/>
                  </a:lnTo>
                  <a:lnTo>
                    <a:pt y="263" x="312"/>
                  </a:lnTo>
                  <a:lnTo>
                    <a:pt y="265" x="317"/>
                  </a:lnTo>
                  <a:lnTo>
                    <a:pt y="267" x="323"/>
                  </a:lnTo>
                  <a:lnTo>
                    <a:pt y="270" x="330"/>
                  </a:lnTo>
                  <a:lnTo>
                    <a:pt y="273" x="338"/>
                  </a:lnTo>
                  <a:lnTo>
                    <a:pt y="277" x="344"/>
                  </a:lnTo>
                  <a:lnTo>
                    <a:pt y="282" x="349"/>
                  </a:lnTo>
                  <a:lnTo>
                    <a:pt y="286" x="362"/>
                  </a:lnTo>
                  <a:lnTo>
                    <a:pt y="291" x="375"/>
                  </a:lnTo>
                  <a:lnTo>
                    <a:pt y="295" x="388"/>
                  </a:lnTo>
                  <a:lnTo>
                    <a:pt y="300" x="402"/>
                  </a:lnTo>
                  <a:lnTo>
                    <a:pt y="300" x="405"/>
                  </a:lnTo>
                  <a:lnTo>
                    <a:pt y="299" x="408"/>
                  </a:lnTo>
                  <a:lnTo>
                    <a:pt y="296" x="411"/>
                  </a:lnTo>
                  <a:lnTo>
                    <a:pt y="294" x="413"/>
                  </a:lnTo>
                  <a:lnTo>
                    <a:pt y="301" x="414"/>
                  </a:lnTo>
                  <a:lnTo>
                    <a:pt y="307" x="416"/>
                  </a:lnTo>
                  <a:lnTo>
                    <a:pt y="313" x="423"/>
                  </a:lnTo>
                  <a:lnTo>
                    <a:pt y="317" x="430"/>
                  </a:lnTo>
                  <a:close/>
                  <a:moveTo>
                    <a:pt y="222" x="260"/>
                  </a:moveTo>
                  <a:lnTo>
                    <a:pt y="221" x="262"/>
                  </a:lnTo>
                  <a:lnTo>
                    <a:pt y="220" x="266"/>
                  </a:lnTo>
                  <a:lnTo>
                    <a:pt y="220" x="270"/>
                  </a:lnTo>
                  <a:lnTo>
                    <a:pt y="220" x="272"/>
                  </a:lnTo>
                  <a:lnTo>
                    <a:pt y="221" x="280"/>
                  </a:lnTo>
                  <a:lnTo>
                    <a:pt y="223" x="286"/>
                  </a:lnTo>
                  <a:lnTo>
                    <a:pt y="228" x="286"/>
                  </a:lnTo>
                  <a:lnTo>
                    <a:pt y="234" x="286"/>
                  </a:lnTo>
                  <a:lnTo>
                    <a:pt y="240" x="286"/>
                  </a:lnTo>
                  <a:lnTo>
                    <a:pt y="243" x="283"/>
                  </a:lnTo>
                  <a:lnTo>
                    <a:pt y="251" x="282"/>
                  </a:lnTo>
                  <a:lnTo>
                    <a:pt y="258" x="282"/>
                  </a:lnTo>
                  <a:lnTo>
                    <a:pt y="260" x="282"/>
                  </a:lnTo>
                  <a:lnTo>
                    <a:pt y="263" x="285"/>
                  </a:lnTo>
                  <a:lnTo>
                    <a:pt y="266" x="287"/>
                  </a:lnTo>
                  <a:lnTo>
                    <a:pt y="270" x="292"/>
                  </a:lnTo>
                  <a:lnTo>
                    <a:pt y="280" x="308"/>
                  </a:lnTo>
                  <a:lnTo>
                    <a:pt y="291" x="322"/>
                  </a:lnTo>
                  <a:lnTo>
                    <a:pt y="294" x="325"/>
                  </a:lnTo>
                  <a:lnTo>
                    <a:pt y="296" x="327"/>
                  </a:lnTo>
                  <a:lnTo>
                    <a:pt y="300" x="325"/>
                  </a:lnTo>
                  <a:lnTo>
                    <a:pt y="302" x="324"/>
                  </a:lnTo>
                  <a:lnTo>
                    <a:pt y="309" x="319"/>
                  </a:lnTo>
                  <a:lnTo>
                    <a:pt y="314" x="314"/>
                  </a:lnTo>
                  <a:lnTo>
                    <a:pt y="314" x="306"/>
                  </a:lnTo>
                  <a:lnTo>
                    <a:pt y="312" x="298"/>
                  </a:lnTo>
                  <a:lnTo>
                    <a:pt y="312" x="294"/>
                  </a:lnTo>
                  <a:lnTo>
                    <a:pt y="313" x="290"/>
                  </a:lnTo>
                  <a:lnTo>
                    <a:pt y="316" x="282"/>
                  </a:lnTo>
                  <a:lnTo>
                    <a:pt y="321" x="275"/>
                  </a:lnTo>
                  <a:lnTo>
                    <a:pt y="316" x="266"/>
                  </a:lnTo>
                  <a:lnTo>
                    <a:pt y="313" x="258"/>
                  </a:lnTo>
                  <a:lnTo>
                    <a:pt y="310" x="248"/>
                  </a:lnTo>
                  <a:lnTo>
                    <a:pt y="307" x="238"/>
                  </a:lnTo>
                  <a:lnTo>
                    <a:pt y="305" x="230"/>
                  </a:lnTo>
                  <a:lnTo>
                    <a:pt y="301" x="226"/>
                  </a:lnTo>
                  <a:lnTo>
                    <a:pt y="299" x="221"/>
                  </a:lnTo>
                  <a:lnTo>
                    <a:pt y="295" x="218"/>
                  </a:lnTo>
                  <a:lnTo>
                    <a:pt y="288" x="213"/>
                  </a:lnTo>
                  <a:lnTo>
                    <a:pt y="281" x="208"/>
                  </a:lnTo>
                  <a:lnTo>
                    <a:pt y="273" x="214"/>
                  </a:lnTo>
                  <a:lnTo>
                    <a:pt y="258" x="223"/>
                  </a:lnTo>
                  <a:lnTo>
                    <a:pt y="246" x="230"/>
                  </a:lnTo>
                  <a:lnTo>
                    <a:pt y="237" x="240"/>
                  </a:lnTo>
                  <a:lnTo>
                    <a:pt y="229" x="250"/>
                  </a:lnTo>
                  <a:lnTo>
                    <a:pt y="222" x="260"/>
                  </a:lnTo>
                  <a:close/>
                  <a:moveTo>
                    <a:pt y="343" x="179"/>
                  </a:moveTo>
                  <a:lnTo>
                    <a:pt y="341" x="176"/>
                  </a:lnTo>
                  <a:lnTo>
                    <a:pt y="338" x="174"/>
                  </a:lnTo>
                  <a:lnTo>
                    <a:pt y="336" x="173"/>
                  </a:lnTo>
                  <a:lnTo>
                    <a:pt y="335" x="173"/>
                  </a:lnTo>
                  <a:lnTo>
                    <a:pt y="332" x="177"/>
                  </a:lnTo>
                  <a:lnTo>
                    <a:pt y="329" x="187"/>
                  </a:lnTo>
                  <a:lnTo>
                    <a:pt y="331" x="200"/>
                  </a:lnTo>
                  <a:lnTo>
                    <a:pt y="334" x="210"/>
                  </a:lnTo>
                  <a:lnTo>
                    <a:pt y="336" x="219"/>
                  </a:lnTo>
                  <a:lnTo>
                    <a:pt y="337" x="232"/>
                  </a:lnTo>
                  <a:lnTo>
                    <a:pt y="338" x="233"/>
                  </a:lnTo>
                  <a:lnTo>
                    <a:pt y="341" x="233"/>
                  </a:lnTo>
                  <a:lnTo>
                    <a:pt y="342" x="230"/>
                  </a:lnTo>
                  <a:lnTo>
                    <a:pt y="343" x="226"/>
                  </a:lnTo>
                  <a:lnTo>
                    <a:pt y="344" x="213"/>
                  </a:lnTo>
                  <a:lnTo>
                    <a:pt y="344" x="201"/>
                  </a:lnTo>
                  <a:lnTo>
                    <a:pt y="344" x="190"/>
                  </a:lnTo>
                  <a:lnTo>
                    <a:pt y="343" x="179"/>
                  </a:lnTo>
                  <a:close/>
                  <a:moveTo>
                    <a:pt y="329" x="159"/>
                  </a:moveTo>
                  <a:lnTo>
                    <a:pt y="327" x="159"/>
                  </a:lnTo>
                  <a:lnTo>
                    <a:pt y="324" x="161"/>
                  </a:lnTo>
                  <a:lnTo>
                    <a:pt y="323" x="165"/>
                  </a:lnTo>
                  <a:lnTo>
                    <a:pt y="322" x="169"/>
                  </a:lnTo>
                  <a:lnTo>
                    <a:pt y="322" x="171"/>
                  </a:lnTo>
                  <a:lnTo>
                    <a:pt y="323" x="174"/>
                  </a:lnTo>
                  <a:lnTo>
                    <a:pt y="324" x="175"/>
                  </a:lnTo>
                  <a:lnTo>
                    <a:pt y="325" x="175"/>
                  </a:lnTo>
                  <a:lnTo>
                    <a:pt y="329" x="173"/>
                  </a:lnTo>
                  <a:lnTo>
                    <a:pt y="330" x="169"/>
                  </a:lnTo>
                  <a:lnTo>
                    <a:pt y="330" x="164"/>
                  </a:lnTo>
                  <a:lnTo>
                    <a:pt y="329" x="159"/>
                  </a:lnTo>
                  <a:close/>
                  <a:moveTo>
                    <a:pt y="294" x="155"/>
                  </a:moveTo>
                  <a:lnTo>
                    <a:pt y="295" x="166"/>
                  </a:lnTo>
                  <a:lnTo>
                    <a:pt y="294" x="176"/>
                  </a:lnTo>
                  <a:lnTo>
                    <a:pt y="292" x="176"/>
                  </a:lnTo>
                  <a:lnTo>
                    <a:pt y="291" x="173"/>
                  </a:lnTo>
                  <a:lnTo>
                    <a:pt y="288" x="168"/>
                  </a:lnTo>
                  <a:lnTo>
                    <a:pt y="286" x="163"/>
                  </a:lnTo>
                  <a:lnTo>
                    <a:pt y="284" x="150"/>
                  </a:lnTo>
                  <a:lnTo>
                    <a:pt y="285" x="143"/>
                  </a:lnTo>
                  <a:lnTo>
                    <a:pt y="287" x="142"/>
                  </a:lnTo>
                  <a:lnTo>
                    <a:pt y="291" x="141"/>
                  </a:lnTo>
                  <a:lnTo>
                    <a:pt y="291" x="138"/>
                  </a:lnTo>
                  <a:lnTo>
                    <a:pt y="291" x="134"/>
                  </a:lnTo>
                  <a:lnTo>
                    <a:pt y="291" x="132"/>
                  </a:lnTo>
                  <a:lnTo>
                    <a:pt y="292" x="129"/>
                  </a:lnTo>
                  <a:lnTo>
                    <a:pt y="294" x="129"/>
                  </a:lnTo>
                  <a:lnTo>
                    <a:pt y="296" x="132"/>
                  </a:lnTo>
                  <a:lnTo>
                    <a:pt y="299" x="136"/>
                  </a:lnTo>
                  <a:lnTo>
                    <a:pt y="301" x="141"/>
                  </a:lnTo>
                  <a:lnTo>
                    <a:pt y="303" x="145"/>
                  </a:lnTo>
                  <a:lnTo>
                    <a:pt y="306" x="150"/>
                  </a:lnTo>
                  <a:lnTo>
                    <a:pt y="306" x="155"/>
                  </a:lnTo>
                  <a:lnTo>
                    <a:pt y="306" x="159"/>
                  </a:lnTo>
                  <a:lnTo>
                    <a:pt y="303" x="161"/>
                  </a:lnTo>
                  <a:lnTo>
                    <a:pt y="301" x="163"/>
                  </a:lnTo>
                  <a:lnTo>
                    <a:pt y="300" x="163"/>
                  </a:lnTo>
                  <a:lnTo>
                    <a:pt y="299" x="161"/>
                  </a:lnTo>
                  <a:lnTo>
                    <a:pt y="298" x="158"/>
                  </a:lnTo>
                  <a:lnTo>
                    <a:pt y="294" x="155"/>
                  </a:lnTo>
                  <a:close/>
                  <a:moveTo>
                    <a:pt y="281" x="160"/>
                  </a:moveTo>
                  <a:lnTo>
                    <a:pt y="279" x="160"/>
                  </a:lnTo>
                  <a:lnTo>
                    <a:pt y="278" x="160"/>
                  </a:lnTo>
                  <a:lnTo>
                    <a:pt y="277" x="163"/>
                  </a:lnTo>
                  <a:lnTo>
                    <a:pt y="276" x="166"/>
                  </a:lnTo>
                  <a:lnTo>
                    <a:pt y="274" x="174"/>
                  </a:lnTo>
                  <a:lnTo>
                    <a:pt y="273" x="177"/>
                  </a:lnTo>
                  <a:lnTo>
                    <a:pt y="274" x="182"/>
                  </a:lnTo>
                  <a:lnTo>
                    <a:pt y="277" x="185"/>
                  </a:lnTo>
                  <a:lnTo>
                    <a:pt y="279" x="186"/>
                  </a:lnTo>
                  <a:lnTo>
                    <a:pt y="281" x="184"/>
                  </a:lnTo>
                  <a:lnTo>
                    <a:pt y="282" x="177"/>
                  </a:lnTo>
                  <a:lnTo>
                    <a:pt y="285" x="173"/>
                  </a:lnTo>
                  <a:lnTo>
                    <a:pt y="284" x="168"/>
                  </a:lnTo>
                  <a:lnTo>
                    <a:pt y="281" x="160"/>
                  </a:lnTo>
                  <a:close/>
                  <a:moveTo>
                    <a:pt y="298" x="186"/>
                  </a:moveTo>
                  <a:lnTo>
                    <a:pt y="289" x="193"/>
                  </a:lnTo>
                  <a:lnTo>
                    <a:pt y="285" x="197"/>
                  </a:lnTo>
                  <a:lnTo>
                    <a:pt y="286" x="203"/>
                  </a:lnTo>
                  <a:lnTo>
                    <a:pt y="291" x="208"/>
                  </a:lnTo>
                  <a:lnTo>
                    <a:pt y="293" x="210"/>
                  </a:lnTo>
                  <a:lnTo>
                    <a:pt y="295" x="211"/>
                  </a:lnTo>
                  <a:lnTo>
                    <a:pt y="298" x="212"/>
                  </a:lnTo>
                  <a:lnTo>
                    <a:pt y="300" x="212"/>
                  </a:lnTo>
                  <a:lnTo>
                    <a:pt y="302" x="210"/>
                  </a:lnTo>
                  <a:lnTo>
                    <a:pt y="302" x="206"/>
                  </a:lnTo>
                  <a:lnTo>
                    <a:pt y="303" x="202"/>
                  </a:lnTo>
                  <a:lnTo>
                    <a:pt y="302" x="198"/>
                  </a:lnTo>
                  <a:lnTo>
                    <a:pt y="302" x="195"/>
                  </a:lnTo>
                  <a:lnTo>
                    <a:pt y="301" x="191"/>
                  </a:lnTo>
                  <a:lnTo>
                    <a:pt y="299" x="189"/>
                  </a:lnTo>
                  <a:lnTo>
                    <a:pt y="298" x="186"/>
                  </a:lnTo>
                  <a:close/>
                  <a:moveTo>
                    <a:pt y="272" x="192"/>
                  </a:moveTo>
                  <a:lnTo>
                    <a:pt y="271" x="192"/>
                  </a:lnTo>
                  <a:lnTo>
                    <a:pt y="269" x="192"/>
                  </a:lnTo>
                  <a:lnTo>
                    <a:pt y="267" x="195"/>
                  </a:lnTo>
                  <a:lnTo>
                    <a:pt y="265" x="197"/>
                  </a:lnTo>
                  <a:lnTo>
                    <a:pt y="262" x="203"/>
                  </a:lnTo>
                  <a:lnTo>
                    <a:pt y="258" x="208"/>
                  </a:lnTo>
                  <a:lnTo>
                    <a:pt y="260" x="210"/>
                  </a:lnTo>
                  <a:lnTo>
                    <a:pt y="263" x="211"/>
                  </a:lnTo>
                  <a:lnTo>
                    <a:pt y="264" x="210"/>
                  </a:lnTo>
                  <a:lnTo>
                    <a:pt y="265" x="208"/>
                  </a:lnTo>
                  <a:lnTo>
                    <a:pt y="269" x="206"/>
                  </a:lnTo>
                  <a:lnTo>
                    <a:pt y="271" x="203"/>
                  </a:lnTo>
                  <a:lnTo>
                    <a:pt y="276" x="198"/>
                  </a:lnTo>
                  <a:lnTo>
                    <a:pt y="277" x="196"/>
                  </a:lnTo>
                  <a:lnTo>
                    <a:pt y="274" x="193"/>
                  </a:lnTo>
                  <a:lnTo>
                    <a:pt y="272" x="192"/>
                  </a:lnTo>
                  <a:close/>
                  <a:moveTo>
                    <a:pt y="305" x="180"/>
                  </a:moveTo>
                  <a:lnTo>
                    <a:pt y="305" x="184"/>
                  </a:lnTo>
                  <a:lnTo>
                    <a:pt y="306" x="185"/>
                  </a:lnTo>
                  <a:lnTo>
                    <a:pt y="307" x="185"/>
                  </a:lnTo>
                  <a:lnTo>
                    <a:pt y="309" x="185"/>
                  </a:lnTo>
                  <a:lnTo>
                    <a:pt y="310" x="185"/>
                  </a:lnTo>
                  <a:lnTo>
                    <a:pt y="313" x="185"/>
                  </a:lnTo>
                  <a:lnTo>
                    <a:pt y="314" x="185"/>
                  </a:lnTo>
                  <a:lnTo>
                    <a:pt y="315" x="186"/>
                  </a:lnTo>
                  <a:lnTo>
                    <a:pt y="313" x="191"/>
                  </a:lnTo>
                  <a:lnTo>
                    <a:pt y="308" x="197"/>
                  </a:lnTo>
                  <a:lnTo>
                    <a:pt y="307" x="203"/>
                  </a:lnTo>
                  <a:lnTo>
                    <a:pt y="307" x="213"/>
                  </a:lnTo>
                  <a:lnTo>
                    <a:pt y="307" x="218"/>
                  </a:lnTo>
                  <a:lnTo>
                    <a:pt y="307" x="223"/>
                  </a:lnTo>
                  <a:lnTo>
                    <a:pt y="308" x="227"/>
                  </a:lnTo>
                  <a:lnTo>
                    <a:pt y="310" x="229"/>
                  </a:lnTo>
                  <a:lnTo>
                    <a:pt y="314" x="235"/>
                  </a:lnTo>
                  <a:lnTo>
                    <a:pt y="317" x="240"/>
                  </a:lnTo>
                  <a:lnTo>
                    <a:pt y="320" x="248"/>
                  </a:lnTo>
                  <a:lnTo>
                    <a:pt y="321" x="258"/>
                  </a:lnTo>
                  <a:lnTo>
                    <a:pt y="323" x="238"/>
                  </a:lnTo>
                  <a:lnTo>
                    <a:pt y="324" x="229"/>
                  </a:lnTo>
                  <a:lnTo>
                    <a:pt y="327" x="226"/>
                  </a:lnTo>
                  <a:lnTo>
                    <a:pt y="327" x="221"/>
                  </a:lnTo>
                  <a:lnTo>
                    <a:pt y="327" x="211"/>
                  </a:lnTo>
                  <a:lnTo>
                    <a:pt y="324" x="200"/>
                  </a:lnTo>
                  <a:lnTo>
                    <a:pt y="322" x="190"/>
                  </a:lnTo>
                  <a:lnTo>
                    <a:pt y="320" x="180"/>
                  </a:lnTo>
                  <a:lnTo>
                    <a:pt y="317" x="176"/>
                  </a:lnTo>
                  <a:lnTo>
                    <a:pt y="316" x="173"/>
                  </a:lnTo>
                  <a:lnTo>
                    <a:pt y="313" x="171"/>
                  </a:lnTo>
                  <a:lnTo>
                    <a:pt y="310" x="171"/>
                  </a:lnTo>
                  <a:lnTo>
                    <a:pt y="309" x="173"/>
                  </a:lnTo>
                  <a:lnTo>
                    <a:pt y="307" x="175"/>
                  </a:lnTo>
                  <a:lnTo>
                    <a:pt y="306" x="177"/>
                  </a:lnTo>
                  <a:lnTo>
                    <a:pt y="305" x="180"/>
                  </a:lnTo>
                  <a:close/>
                  <a:moveTo>
                    <a:pt y="97" x="133"/>
                  </a:moveTo>
                  <a:lnTo>
                    <a:pt y="87" x="139"/>
                  </a:lnTo>
                  <a:lnTo>
                    <a:pt y="76" x="143"/>
                  </a:lnTo>
                  <a:lnTo>
                    <a:pt y="71" x="147"/>
                  </a:lnTo>
                  <a:lnTo>
                    <a:pt y="67" x="152"/>
                  </a:lnTo>
                  <a:lnTo>
                    <a:pt y="63" x="159"/>
                  </a:lnTo>
                  <a:lnTo>
                    <a:pt y="61" x="170"/>
                  </a:lnTo>
                  <a:lnTo>
                    <a:pt y="62" x="182"/>
                  </a:lnTo>
                  <a:lnTo>
                    <a:pt y="63" x="190"/>
                  </a:lnTo>
                  <a:lnTo>
                    <a:pt y="63" x="192"/>
                  </a:lnTo>
                  <a:lnTo>
                    <a:pt y="63" x="195"/>
                  </a:lnTo>
                  <a:lnTo>
                    <a:pt y="61" x="197"/>
                  </a:lnTo>
                  <a:lnTo>
                    <a:pt y="57" x="200"/>
                  </a:lnTo>
                  <a:lnTo>
                    <a:pt y="57" x="205"/>
                  </a:lnTo>
                  <a:lnTo>
                    <a:pt y="58" x="208"/>
                  </a:lnTo>
                  <a:lnTo>
                    <a:pt y="60" x="211"/>
                  </a:lnTo>
                  <a:lnTo>
                    <a:pt y="62" x="213"/>
                  </a:lnTo>
                  <a:lnTo>
                    <a:pt y="64" x="213"/>
                  </a:lnTo>
                  <a:lnTo>
                    <a:pt y="67" x="213"/>
                  </a:lnTo>
                  <a:lnTo>
                    <a:pt y="69" x="211"/>
                  </a:lnTo>
                  <a:lnTo>
                    <a:pt y="71" x="208"/>
                  </a:lnTo>
                  <a:lnTo>
                    <a:pt y="68" x="205"/>
                  </a:lnTo>
                  <a:lnTo>
                    <a:pt y="67" x="201"/>
                  </a:lnTo>
                  <a:lnTo>
                    <a:pt y="67" x="198"/>
                  </a:lnTo>
                  <a:lnTo>
                    <a:pt y="68" x="197"/>
                  </a:lnTo>
                  <a:lnTo>
                    <a:pt y="70" x="195"/>
                  </a:lnTo>
                  <a:lnTo>
                    <a:pt y="72" x="195"/>
                  </a:lnTo>
                  <a:lnTo>
                    <a:pt y="75" x="193"/>
                  </a:lnTo>
                  <a:lnTo>
                    <a:pt y="78" x="190"/>
                  </a:lnTo>
                  <a:lnTo>
                    <a:pt y="79" x="186"/>
                  </a:lnTo>
                  <a:lnTo>
                    <a:pt y="82" x="181"/>
                  </a:lnTo>
                  <a:lnTo>
                    <a:pt y="84" x="170"/>
                  </a:lnTo>
                  <a:lnTo>
                    <a:pt y="86" x="159"/>
                  </a:lnTo>
                  <a:lnTo>
                    <a:pt y="90" x="157"/>
                  </a:lnTo>
                  <a:lnTo>
                    <a:pt y="92" x="154"/>
                  </a:lnTo>
                  <a:lnTo>
                    <a:pt y="94" x="150"/>
                  </a:lnTo>
                  <a:lnTo>
                    <a:pt y="96" x="147"/>
                  </a:lnTo>
                  <a:lnTo>
                    <a:pt y="98" x="138"/>
                  </a:lnTo>
                  <a:lnTo>
                    <a:pt y="97" x="133"/>
                  </a:lnTo>
                  <a:close/>
                  <a:moveTo>
                    <a:pt y="35" x="166"/>
                  </a:moveTo>
                  <a:lnTo>
                    <a:pt y="31" x="158"/>
                  </a:lnTo>
                  <a:lnTo>
                    <a:pt y="27" x="149"/>
                  </a:lnTo>
                  <a:lnTo>
                    <a:pt y="25" x="145"/>
                  </a:lnTo>
                  <a:lnTo>
                    <a:pt y="22" x="142"/>
                  </a:lnTo>
                  <a:lnTo>
                    <a:pt y="19" x="139"/>
                  </a:lnTo>
                  <a:lnTo>
                    <a:pt y="15" x="138"/>
                  </a:lnTo>
                  <a:lnTo>
                    <a:pt y="14" x="137"/>
                  </a:lnTo>
                  <a:lnTo>
                    <a:pt y="14" x="134"/>
                  </a:lnTo>
                  <a:lnTo>
                    <a:pt y="14" x="133"/>
                  </a:lnTo>
                  <a:lnTo>
                    <a:pt y="15" x="131"/>
                  </a:lnTo>
                  <a:lnTo>
                    <a:pt y="17" x="129"/>
                  </a:lnTo>
                  <a:lnTo>
                    <a:pt y="19" x="128"/>
                  </a:lnTo>
                  <a:lnTo>
                    <a:pt y="21" x="128"/>
                  </a:lnTo>
                  <a:lnTo>
                    <a:pt y="24" x="129"/>
                  </a:lnTo>
                  <a:lnTo>
                    <a:pt y="27" x="131"/>
                  </a:lnTo>
                  <a:lnTo>
                    <a:pt y="29" x="133"/>
                  </a:lnTo>
                  <a:lnTo>
                    <a:pt y="32" x="137"/>
                  </a:lnTo>
                  <a:lnTo>
                    <a:pt y="33" x="142"/>
                  </a:lnTo>
                  <a:lnTo>
                    <a:pt y="35" x="154"/>
                  </a:lnTo>
                  <a:lnTo>
                    <a:pt y="35" x="166"/>
                  </a:lnTo>
                  <a:close/>
                  <a:moveTo>
                    <a:pt y="548" x="515"/>
                  </a:moveTo>
                  <a:lnTo>
                    <a:pt y="548" x="501"/>
                  </a:lnTo>
                  <a:lnTo>
                    <a:pt y="548" x="488"/>
                  </a:lnTo>
                  <a:lnTo>
                    <a:pt y="551" x="474"/>
                  </a:lnTo>
                  <a:lnTo>
                    <a:pt y="553" x="462"/>
                  </a:lnTo>
                  <a:lnTo>
                    <a:pt y="557" x="440"/>
                  </a:lnTo>
                  <a:lnTo>
                    <a:pt y="559" x="426"/>
                  </a:lnTo>
                  <a:lnTo>
                    <a:pt y="551" x="445"/>
                  </a:lnTo>
                  <a:lnTo>
                    <a:pt y="543" x="467"/>
                  </a:lnTo>
                  <a:lnTo>
                    <a:pt y="538" x="477"/>
                  </a:lnTo>
                  <a:lnTo>
                    <a:pt y="533" x="484"/>
                  </a:lnTo>
                  <a:lnTo>
                    <a:pt y="531" x="487"/>
                  </a:lnTo>
                  <a:lnTo>
                    <a:pt y="529" x="489"/>
                  </a:lnTo>
                  <a:lnTo>
                    <a:pt y="526" x="490"/>
                  </a:lnTo>
                  <a:lnTo>
                    <a:pt y="524" x="490"/>
                  </a:lnTo>
                  <a:lnTo>
                    <a:pt y="498" x="488"/>
                  </a:lnTo>
                  <a:lnTo>
                    <a:pt y="473" x="485"/>
                  </a:lnTo>
                  <a:lnTo>
                    <a:pt y="461" x="484"/>
                  </a:lnTo>
                  <a:lnTo>
                    <a:pt y="449" x="482"/>
                  </a:lnTo>
                  <a:lnTo>
                    <a:pt y="436" x="478"/>
                  </a:lnTo>
                  <a:lnTo>
                    <a:pt y="423" x="473"/>
                  </a:lnTo>
                  <a:lnTo>
                    <a:pt y="406" x="467"/>
                  </a:lnTo>
                  <a:lnTo>
                    <a:pt y="389" x="462"/>
                  </a:lnTo>
                  <a:lnTo>
                    <a:pt y="380" x="458"/>
                  </a:lnTo>
                  <a:lnTo>
                    <a:pt y="372" x="456"/>
                  </a:lnTo>
                  <a:lnTo>
                    <a:pt y="364" x="451"/>
                  </a:lnTo>
                  <a:lnTo>
                    <a:pt y="356" x="446"/>
                  </a:lnTo>
                  <a:lnTo>
                    <a:pt y="351" x="439"/>
                  </a:lnTo>
                  <a:lnTo>
                    <a:pt y="346" x="434"/>
                  </a:lnTo>
                  <a:lnTo>
                    <a:pt y="342" x="430"/>
                  </a:lnTo>
                  <a:lnTo>
                    <a:pt y="337" x="426"/>
                  </a:lnTo>
                  <a:lnTo>
                    <a:pt y="337" x="424"/>
                  </a:lnTo>
                  <a:lnTo>
                    <a:pt y="337" x="420"/>
                  </a:lnTo>
                  <a:lnTo>
                    <a:pt y="336" x="419"/>
                  </a:lnTo>
                  <a:lnTo>
                    <a:pt y="334" x="416"/>
                  </a:lnTo>
                  <a:lnTo>
                    <a:pt y="330" x="413"/>
                  </a:lnTo>
                  <a:lnTo>
                    <a:pt y="325" x="409"/>
                  </a:lnTo>
                  <a:lnTo>
                    <a:pt y="321" x="405"/>
                  </a:lnTo>
                  <a:lnTo>
                    <a:pt y="318" x="400"/>
                  </a:lnTo>
                  <a:lnTo>
                    <a:pt y="318" x="398"/>
                  </a:lnTo>
                  <a:lnTo>
                    <a:pt y="320" x="394"/>
                  </a:lnTo>
                  <a:lnTo>
                    <a:pt y="321" x="391"/>
                  </a:lnTo>
                  <a:lnTo>
                    <a:pt y="323" x="386"/>
                  </a:lnTo>
                  <a:lnTo>
                    <a:pt y="316" x="381"/>
                  </a:lnTo>
                  <a:lnTo>
                    <a:pt y="313" x="376"/>
                  </a:lnTo>
                  <a:lnTo>
                    <a:pt y="309" x="370"/>
                  </a:lnTo>
                  <a:lnTo>
                    <a:pt y="308" x="363"/>
                  </a:lnTo>
                  <a:lnTo>
                    <a:pt y="306" x="354"/>
                  </a:lnTo>
                  <a:lnTo>
                    <a:pt y="307" x="346"/>
                  </a:lnTo>
                  <a:lnTo>
                    <a:pt y="308" x="341"/>
                  </a:lnTo>
                  <a:lnTo>
                    <a:pt y="312" x="338"/>
                  </a:lnTo>
                  <a:lnTo>
                    <a:pt y="315" x="335"/>
                  </a:lnTo>
                  <a:lnTo>
                    <a:pt y="318" x="333"/>
                  </a:lnTo>
                  <a:lnTo>
                    <a:pt y="321" x="329"/>
                  </a:lnTo>
                  <a:lnTo>
                    <a:pt y="323" x="325"/>
                  </a:lnTo>
                  <a:lnTo>
                    <a:pt y="323" x="310"/>
                  </a:lnTo>
                  <a:lnTo>
                    <a:pt y="323" x="292"/>
                  </a:lnTo>
                  <a:lnTo>
                    <a:pt y="327" x="281"/>
                  </a:lnTo>
                  <a:lnTo>
                    <a:pt y="329" x="271"/>
                  </a:lnTo>
                  <a:lnTo>
                    <a:pt y="332" x="264"/>
                  </a:lnTo>
                  <a:lnTo>
                    <a:pt y="336" x="258"/>
                  </a:lnTo>
                  <a:lnTo>
                    <a:pt y="344" x="248"/>
                  </a:lnTo>
                  <a:lnTo>
                    <a:pt y="352" x="239"/>
                  </a:lnTo>
                  <a:lnTo>
                    <a:pt y="350" x="224"/>
                  </a:lnTo>
                  <a:lnTo>
                    <a:pt y="349" x="210"/>
                  </a:lnTo>
                  <a:lnTo>
                    <a:pt y="349" x="193"/>
                  </a:lnTo>
                  <a:lnTo>
                    <a:pt y="349" x="177"/>
                  </a:lnTo>
                  <a:lnTo>
                    <a:pt y="353" x="173"/>
                  </a:lnTo>
                  <a:lnTo>
                    <a:pt y="358" x="166"/>
                  </a:lnTo>
                  <a:lnTo>
                    <a:pt y="360" x="159"/>
                  </a:lnTo>
                  <a:lnTo>
                    <a:pt y="361" x="152"/>
                  </a:lnTo>
                  <a:lnTo>
                    <a:pt y="363" x="143"/>
                  </a:lnTo>
                  <a:lnTo>
                    <a:pt y="361" x="134"/>
                  </a:lnTo>
                  <a:lnTo>
                    <a:pt y="360" x="126"/>
                  </a:lnTo>
                  <a:lnTo>
                    <a:pt y="358" x="118"/>
                  </a:lnTo>
                  <a:lnTo>
                    <a:pt y="359" x="126"/>
                  </a:lnTo>
                  <a:lnTo>
                    <a:pt y="360" x="133"/>
                  </a:lnTo>
                  <a:lnTo>
                    <a:pt y="360" x="141"/>
                  </a:lnTo>
                  <a:lnTo>
                    <a:pt y="359" x="149"/>
                  </a:lnTo>
                  <a:lnTo>
                    <a:pt y="357" x="157"/>
                  </a:lnTo>
                  <a:lnTo>
                    <a:pt y="354" x="164"/>
                  </a:lnTo>
                  <a:lnTo>
                    <a:pt y="350" x="170"/>
                  </a:lnTo>
                  <a:lnTo>
                    <a:pt y="345" x="174"/>
                  </a:lnTo>
                  <a:lnTo>
                    <a:pt y="341" x="169"/>
                  </a:lnTo>
                  <a:lnTo>
                    <a:pt y="337" x="164"/>
                  </a:lnTo>
                  <a:lnTo>
                    <a:pt y="335" x="158"/>
                  </a:lnTo>
                  <a:lnTo>
                    <a:pt y="332" x="152"/>
                  </a:lnTo>
                  <a:lnTo>
                    <a:pt y="329" x="138"/>
                  </a:lnTo>
                  <a:lnTo>
                    <a:pt y="327" x="125"/>
                  </a:lnTo>
                  <a:lnTo>
                    <a:pt y="328" x="138"/>
                  </a:lnTo>
                  <a:lnTo>
                    <a:pt y="327" x="150"/>
                  </a:lnTo>
                  <a:lnTo>
                    <a:pt y="325" x="154"/>
                  </a:lnTo>
                  <a:lnTo>
                    <a:pt y="323" x="158"/>
                  </a:lnTo>
                  <a:lnTo>
                    <a:pt y="320" x="159"/>
                  </a:lnTo>
                  <a:lnTo>
                    <a:pt y="315" x="159"/>
                  </a:lnTo>
                  <a:lnTo>
                    <a:pt y="313" x="155"/>
                  </a:lnTo>
                  <a:lnTo>
                    <a:pt y="313" x="150"/>
                  </a:lnTo>
                  <a:lnTo>
                    <a:pt y="313" x="143"/>
                  </a:lnTo>
                  <a:lnTo>
                    <a:pt y="313" x="134"/>
                  </a:lnTo>
                  <a:lnTo>
                    <a:pt y="313" x="116"/>
                  </a:lnTo>
                  <a:lnTo>
                    <a:pt y="314" x="100"/>
                  </a:lnTo>
                  <a:lnTo>
                    <a:pt y="312" x="111"/>
                  </a:lnTo>
                  <a:lnTo>
                    <a:pt y="310" x="122"/>
                  </a:lnTo>
                  <a:lnTo>
                    <a:pt y="309" x="132"/>
                  </a:lnTo>
                  <a:lnTo>
                    <a:pt y="307" x="138"/>
                  </a:lnTo>
                  <a:lnTo>
                    <a:pt y="302" x="133"/>
                  </a:lnTo>
                  <a:lnTo>
                    <a:pt y="298" x="127"/>
                  </a:lnTo>
                  <a:lnTo>
                    <a:pt y="294" x="118"/>
                  </a:lnTo>
                  <a:lnTo>
                    <a:pt y="291" x="110"/>
                  </a:lnTo>
                  <a:lnTo>
                    <a:pt y="284" x="91"/>
                  </a:lnTo>
                  <a:lnTo>
                    <a:pt y="278" x="74"/>
                  </a:lnTo>
                  <a:lnTo>
                    <a:pt y="281" x="89"/>
                  </a:lnTo>
                  <a:lnTo>
                    <a:pt y="285" x="104"/>
                  </a:lnTo>
                  <a:lnTo>
                    <a:pt y="286" x="111"/>
                  </a:lnTo>
                  <a:lnTo>
                    <a:pt y="287" x="117"/>
                  </a:lnTo>
                  <a:lnTo>
                    <a:pt y="286" x="122"/>
                  </a:lnTo>
                  <a:lnTo>
                    <a:pt y="285" x="126"/>
                  </a:lnTo>
                  <a:lnTo>
                    <a:pt y="284" x="127"/>
                  </a:lnTo>
                  <a:lnTo>
                    <a:pt y="282" x="128"/>
                  </a:lnTo>
                  <a:lnTo>
                    <a:pt y="281" x="128"/>
                  </a:lnTo>
                  <a:lnTo>
                    <a:pt y="280" x="128"/>
                  </a:lnTo>
                  <a:lnTo>
                    <a:pt y="278" x="126"/>
                  </a:lnTo>
                  <a:lnTo>
                    <a:pt y="276" x="122"/>
                  </a:lnTo>
                  <a:lnTo>
                    <a:pt y="272" x="112"/>
                  </a:lnTo>
                  <a:lnTo>
                    <a:pt y="267" x="104"/>
                  </a:lnTo>
                  <a:lnTo>
                    <a:pt y="270" x="115"/>
                  </a:lnTo>
                  <a:lnTo>
                    <a:pt y="272" x="127"/>
                  </a:lnTo>
                  <a:lnTo>
                    <a:pt y="276" x="137"/>
                  </a:lnTo>
                  <a:lnTo>
                    <a:pt y="279" x="144"/>
                  </a:lnTo>
                  <a:lnTo>
                    <a:pt y="278" x="149"/>
                  </a:lnTo>
                  <a:lnTo>
                    <a:pt y="277" x="154"/>
                  </a:lnTo>
                  <a:lnTo>
                    <a:pt y="274" x="158"/>
                  </a:lnTo>
                  <a:lnTo>
                    <a:pt y="271" x="160"/>
                  </a:lnTo>
                  <a:lnTo>
                    <a:pt y="269" x="160"/>
                  </a:lnTo>
                  <a:lnTo>
                    <a:pt y="265" x="159"/>
                  </a:lnTo>
                  <a:lnTo>
                    <a:pt y="262" x="153"/>
                  </a:lnTo>
                  <a:lnTo>
                    <a:pt y="257" x="144"/>
                  </a:lnTo>
                  <a:lnTo>
                    <a:pt y="259" x="154"/>
                  </a:lnTo>
                  <a:lnTo>
                    <a:pt y="264" x="165"/>
                  </a:lnTo>
                  <a:lnTo>
                    <a:pt y="265" x="170"/>
                  </a:lnTo>
                  <a:lnTo>
                    <a:pt y="265" x="175"/>
                  </a:lnTo>
                  <a:lnTo>
                    <a:pt y="265" x="181"/>
                  </a:lnTo>
                  <a:lnTo>
                    <a:pt y="264" x="186"/>
                  </a:lnTo>
                  <a:lnTo>
                    <a:pt y="258" x="193"/>
                  </a:lnTo>
                  <a:lnTo>
                    <a:pt y="253" x="202"/>
                  </a:lnTo>
                  <a:lnTo>
                    <a:pt y="249" x="210"/>
                  </a:lnTo>
                  <a:lnTo>
                    <a:pt y="245" x="219"/>
                  </a:lnTo>
                  <a:lnTo>
                    <a:pt y="238" x="224"/>
                  </a:lnTo>
                  <a:lnTo>
                    <a:pt y="233" x="229"/>
                  </a:lnTo>
                  <a:lnTo>
                    <a:pt y="228" x="234"/>
                  </a:lnTo>
                  <a:lnTo>
                    <a:pt y="223" x="240"/>
                  </a:lnTo>
                  <a:lnTo>
                    <a:pt y="215" x="254"/>
                  </a:lnTo>
                  <a:lnTo>
                    <a:pt y="208" x="266"/>
                  </a:lnTo>
                  <a:lnTo>
                    <a:pt y="209" x="271"/>
                  </a:lnTo>
                  <a:lnTo>
                    <a:pt y="208" x="276"/>
                  </a:lnTo>
                  <a:lnTo>
                    <a:pt y="207" x="281"/>
                  </a:lnTo>
                  <a:lnTo>
                    <a:pt y="206" x="286"/>
                  </a:lnTo>
                  <a:lnTo>
                    <a:pt y="204" x="290"/>
                  </a:lnTo>
                  <a:lnTo>
                    <a:pt y="200" x="293"/>
                  </a:lnTo>
                  <a:lnTo>
                    <a:pt y="197" x="296"/>
                  </a:lnTo>
                  <a:lnTo>
                    <a:pt y="192" x="297"/>
                  </a:lnTo>
                  <a:lnTo>
                    <a:pt y="187" x="294"/>
                  </a:lnTo>
                  <a:lnTo>
                    <a:pt y="183" x="293"/>
                  </a:lnTo>
                  <a:lnTo>
                    <a:pt y="181" x="292"/>
                  </a:lnTo>
                  <a:lnTo>
                    <a:pt y="180" x="291"/>
                  </a:lnTo>
                  <a:lnTo>
                    <a:pt y="179" x="290"/>
                  </a:lnTo>
                  <a:lnTo>
                    <a:pt y="179" x="286"/>
                  </a:lnTo>
                  <a:lnTo>
                    <a:pt y="187" x="287"/>
                  </a:lnTo>
                  <a:lnTo>
                    <a:pt y="195" x="288"/>
                  </a:lnTo>
                  <a:lnTo>
                    <a:pt y="191" x="286"/>
                  </a:lnTo>
                  <a:lnTo>
                    <a:pt y="185" x="283"/>
                  </a:lnTo>
                  <a:lnTo>
                    <a:pt y="183" x="282"/>
                  </a:lnTo>
                  <a:lnTo>
                    <a:pt y="180" x="281"/>
                  </a:lnTo>
                  <a:lnTo>
                    <a:pt y="180" x="278"/>
                  </a:lnTo>
                  <a:lnTo>
                    <a:pt y="181" x="276"/>
                  </a:lnTo>
                  <a:lnTo>
                    <a:pt y="190" x="269"/>
                  </a:lnTo>
                  <a:lnTo>
                    <a:pt y="195" x="260"/>
                  </a:lnTo>
                  <a:lnTo>
                    <a:pt y="201" x="250"/>
                  </a:lnTo>
                  <a:lnTo>
                    <a:pt y="207" x="240"/>
                  </a:lnTo>
                  <a:lnTo>
                    <a:pt y="219" x="221"/>
                  </a:lnTo>
                  <a:lnTo>
                    <a:pt y="231" x="202"/>
                  </a:lnTo>
                  <a:lnTo>
                    <a:pt y="222" x="212"/>
                  </a:lnTo>
                  <a:lnTo>
                    <a:pt y="215" x="219"/>
                  </a:lnTo>
                  <a:lnTo>
                    <a:pt y="211" x="221"/>
                  </a:lnTo>
                  <a:lnTo>
                    <a:pt y="207" x="221"/>
                  </a:lnTo>
                  <a:lnTo>
                    <a:pt y="205" x="218"/>
                  </a:lnTo>
                  <a:lnTo>
                    <a:pt y="201" x="213"/>
                  </a:lnTo>
                  <a:lnTo>
                    <a:pt y="202" x="224"/>
                  </a:lnTo>
                  <a:lnTo>
                    <a:pt y="205" x="234"/>
                  </a:lnTo>
                  <a:lnTo>
                    <a:pt y="200" x="244"/>
                  </a:lnTo>
                  <a:lnTo>
                    <a:pt y="194" x="251"/>
                  </a:lnTo>
                  <a:lnTo>
                    <a:pt y="191" x="253"/>
                  </a:lnTo>
                  <a:lnTo>
                    <a:pt y="187" x="251"/>
                  </a:lnTo>
                  <a:lnTo>
                    <a:pt y="185" x="249"/>
                  </a:lnTo>
                  <a:lnTo>
                    <a:pt y="184" x="245"/>
                  </a:lnTo>
                  <a:lnTo>
                    <a:pt y="181" x="239"/>
                  </a:lnTo>
                  <a:lnTo>
                    <a:pt y="181" x="233"/>
                  </a:lnTo>
                  <a:lnTo>
                    <a:pt y="181" x="224"/>
                  </a:lnTo>
                  <a:lnTo>
                    <a:pt y="183" x="214"/>
                  </a:lnTo>
                  <a:lnTo>
                    <a:pt y="180" x="223"/>
                  </a:lnTo>
                  <a:lnTo>
                    <a:pt y="179" x="230"/>
                  </a:lnTo>
                  <a:lnTo>
                    <a:pt y="178" x="237"/>
                  </a:lnTo>
                  <a:lnTo>
                    <a:pt y="179" x="243"/>
                  </a:lnTo>
                  <a:lnTo>
                    <a:pt y="180" x="254"/>
                  </a:lnTo>
                  <a:lnTo>
                    <a:pt y="181" x="265"/>
                  </a:lnTo>
                  <a:lnTo>
                    <a:pt y="178" x="266"/>
                  </a:lnTo>
                  <a:lnTo>
                    <a:pt y="175" x="266"/>
                  </a:lnTo>
                  <a:lnTo>
                    <a:pt y="171" x="265"/>
                  </a:lnTo>
                  <a:lnTo>
                    <a:pt y="168" x="262"/>
                  </a:lnTo>
                  <a:lnTo>
                    <a:pt y="165" x="250"/>
                  </a:lnTo>
                  <a:lnTo>
                    <a:pt y="163" x="240"/>
                  </a:lnTo>
                  <a:lnTo>
                    <a:pt y="159" x="232"/>
                  </a:lnTo>
                  <a:lnTo>
                    <a:pt y="156" x="224"/>
                  </a:lnTo>
                  <a:lnTo>
                    <a:pt y="152" x="216"/>
                  </a:lnTo>
                  <a:lnTo>
                    <a:pt y="150" x="206"/>
                  </a:lnTo>
                  <a:lnTo>
                    <a:pt y="149" x="193"/>
                  </a:lnTo>
                  <a:lnTo>
                    <a:pt y="149" x="179"/>
                  </a:lnTo>
                  <a:lnTo>
                    <a:pt y="154" x="173"/>
                  </a:lnTo>
                  <a:lnTo>
                    <a:pt y="158" x="165"/>
                  </a:lnTo>
                  <a:lnTo>
                    <a:pt y="162" x="158"/>
                  </a:lnTo>
                  <a:lnTo>
                    <a:pt y="165" x="150"/>
                  </a:lnTo>
                  <a:lnTo>
                    <a:pt y="171" x="133"/>
                  </a:lnTo>
                  <a:lnTo>
                    <a:pt y="178" x="117"/>
                  </a:lnTo>
                  <a:lnTo>
                    <a:pt y="184" x="110"/>
                  </a:lnTo>
                  <a:lnTo>
                    <a:pt y="188" x="101"/>
                  </a:lnTo>
                  <a:lnTo>
                    <a:pt y="192" x="93"/>
                  </a:lnTo>
                  <a:lnTo>
                    <a:pt y="197" x="84"/>
                  </a:lnTo>
                  <a:lnTo>
                    <a:pt y="200" x="74"/>
                  </a:lnTo>
                  <a:lnTo>
                    <a:pt y="204" x="65"/>
                  </a:lnTo>
                  <a:lnTo>
                    <a:pt y="208" x="58"/>
                  </a:lnTo>
                  <a:lnTo>
                    <a:pt y="214" x="51"/>
                  </a:lnTo>
                  <a:lnTo>
                    <a:pt y="207" x="56"/>
                  </a:lnTo>
                  <a:lnTo>
                    <a:pt y="201" x="63"/>
                  </a:lnTo>
                  <a:lnTo>
                    <a:pt y="201" x="49"/>
                  </a:lnTo>
                  <a:lnTo>
                    <a:pt y="199" x="37"/>
                  </a:lnTo>
                  <a:lnTo>
                    <a:pt y="197" x="26"/>
                  </a:lnTo>
                  <a:lnTo>
                    <a:pt y="194" x="14"/>
                  </a:lnTo>
                  <a:lnTo>
                    <a:pt y="195" x="26"/>
                  </a:lnTo>
                  <a:lnTo>
                    <a:pt y="197" x="37"/>
                  </a:lnTo>
                  <a:lnTo>
                    <a:pt y="197" x="49"/>
                  </a:lnTo>
                  <a:lnTo>
                    <a:pt y="195" x="62"/>
                  </a:lnTo>
                  <a:lnTo>
                    <a:pt y="192" x="76"/>
                  </a:lnTo>
                  <a:lnTo>
                    <a:pt y="186" x="93"/>
                  </a:lnTo>
                  <a:lnTo>
                    <a:pt y="184" x="99"/>
                  </a:lnTo>
                  <a:lnTo>
                    <a:pt y="180" x="105"/>
                  </a:lnTo>
                  <a:lnTo>
                    <a:pt y="177" x="107"/>
                  </a:lnTo>
                  <a:lnTo>
                    <a:pt y="175" x="107"/>
                  </a:lnTo>
                  <a:lnTo>
                    <a:pt y="171" x="105"/>
                  </a:lnTo>
                  <a:lnTo>
                    <a:pt y="170" x="100"/>
                  </a:lnTo>
                  <a:lnTo>
                    <a:pt y="170" x="95"/>
                  </a:lnTo>
                  <a:lnTo>
                    <a:pt y="170" x="89"/>
                  </a:lnTo>
                  <a:lnTo>
                    <a:pt y="175" x="76"/>
                  </a:lnTo>
                  <a:lnTo>
                    <a:pt y="179" x="62"/>
                  </a:lnTo>
                  <a:lnTo>
                    <a:pt y="180" x="53"/>
                  </a:lnTo>
                  <a:lnTo>
                    <a:pt y="181" x="44"/>
                  </a:lnTo>
                  <a:lnTo>
                    <a:pt y="181" x="36"/>
                  </a:lnTo>
                  <a:lnTo>
                    <a:pt y="180" x="28"/>
                  </a:lnTo>
                  <a:lnTo>
                    <a:pt y="179" x="20"/>
                  </a:lnTo>
                  <a:lnTo>
                    <a:pt y="176" x="12"/>
                  </a:lnTo>
                  <a:lnTo>
                    <a:pt y="171" x="6"/>
                  </a:lnTo>
                  <a:lnTo>
                    <a:pt y="165" x="0"/>
                  </a:lnTo>
                  <a:lnTo>
                    <a:pt y="169" x="6"/>
                  </a:lnTo>
                  <a:lnTo>
                    <a:pt y="172" x="12"/>
                  </a:lnTo>
                  <a:lnTo>
                    <a:pt y="175" x="17"/>
                  </a:lnTo>
                  <a:lnTo>
                    <a:pt y="176" x="25"/>
                  </a:lnTo>
                  <a:lnTo>
                    <a:pt y="177" x="31"/>
                  </a:lnTo>
                  <a:lnTo>
                    <a:pt y="177" x="38"/>
                  </a:lnTo>
                  <a:lnTo>
                    <a:pt y="176" x="46"/>
                  </a:lnTo>
                  <a:lnTo>
                    <a:pt y="175" x="54"/>
                  </a:lnTo>
                  <a:lnTo>
                    <a:pt y="171" x="42"/>
                  </a:lnTo>
                  <a:lnTo>
                    <a:pt y="165" x="32"/>
                  </a:lnTo>
                  <a:lnTo>
                    <a:pt y="163" x="28"/>
                  </a:lnTo>
                  <a:lnTo>
                    <a:pt y="159" x="25"/>
                  </a:lnTo>
                  <a:lnTo>
                    <a:pt y="155" x="24"/>
                  </a:lnTo>
                  <a:lnTo>
                    <a:pt y="150" x="24"/>
                  </a:lnTo>
                  <a:lnTo>
                    <a:pt y="156" x="26"/>
                  </a:lnTo>
                  <a:lnTo>
                    <a:pt y="161" x="31"/>
                  </a:lnTo>
                  <a:lnTo>
                    <a:pt y="165" x="38"/>
                  </a:lnTo>
                  <a:lnTo>
                    <a:pt y="168" x="46"/>
                  </a:lnTo>
                  <a:lnTo>
                    <a:pt y="170" x="54"/>
                  </a:lnTo>
                  <a:lnTo>
                    <a:pt y="170" x="64"/>
                  </a:lnTo>
                  <a:lnTo>
                    <a:pt y="169" x="74"/>
                  </a:lnTo>
                  <a:lnTo>
                    <a:pt y="165" x="85"/>
                  </a:lnTo>
                  <a:lnTo>
                    <a:pt y="163" x="84"/>
                  </a:lnTo>
                  <a:lnTo>
                    <a:pt y="162" x="84"/>
                  </a:lnTo>
                  <a:lnTo>
                    <a:pt y="159" x="84"/>
                  </a:lnTo>
                  <a:lnTo>
                    <a:pt y="157" x="86"/>
                  </a:lnTo>
                  <a:lnTo>
                    <a:pt y="161" x="93"/>
                  </a:lnTo>
                  <a:lnTo>
                    <a:pt y="165" x="97"/>
                  </a:lnTo>
                  <a:lnTo>
                    <a:pt y="168" x="105"/>
                  </a:lnTo>
                  <a:lnTo>
                    <a:pt y="169" x="113"/>
                  </a:lnTo>
                  <a:lnTo>
                    <a:pt y="169" x="122"/>
                  </a:lnTo>
                  <a:lnTo>
                    <a:pt y="168" x="131"/>
                  </a:lnTo>
                  <a:lnTo>
                    <a:pt y="165" x="139"/>
                  </a:lnTo>
                  <a:lnTo>
                    <a:pt y="162" x="148"/>
                  </a:lnTo>
                  <a:lnTo>
                    <a:pt y="157" x="157"/>
                  </a:lnTo>
                  <a:lnTo>
                    <a:pt y="152" x="165"/>
                  </a:lnTo>
                  <a:lnTo>
                    <a:pt y="148" x="164"/>
                  </a:lnTo>
                  <a:lnTo>
                    <a:pt y="144" x="164"/>
                  </a:lnTo>
                  <a:lnTo>
                    <a:pt y="142" x="164"/>
                  </a:lnTo>
                  <a:lnTo>
                    <a:pt y="141" x="166"/>
                  </a:lnTo>
                  <a:lnTo>
                    <a:pt y="140" x="169"/>
                  </a:lnTo>
                  <a:lnTo>
                    <a:pt y="139" x="171"/>
                  </a:lnTo>
                  <a:lnTo>
                    <a:pt y="140" x="174"/>
                  </a:lnTo>
                  <a:lnTo>
                    <a:pt y="141" x="177"/>
                  </a:lnTo>
                  <a:lnTo>
                    <a:pt y="142" x="184"/>
                  </a:lnTo>
                  <a:lnTo>
                    <a:pt y="142" x="190"/>
                  </a:lnTo>
                  <a:lnTo>
                    <a:pt y="142" x="193"/>
                  </a:lnTo>
                  <a:lnTo>
                    <a:pt y="141" x="196"/>
                  </a:lnTo>
                  <a:lnTo>
                    <a:pt y="140" x="197"/>
                  </a:lnTo>
                  <a:lnTo>
                    <a:pt y="137" x="197"/>
                  </a:lnTo>
                  <a:lnTo>
                    <a:pt y="135" x="192"/>
                  </a:lnTo>
                  <a:lnTo>
                    <a:pt y="132" x="184"/>
                  </a:lnTo>
                  <a:lnTo>
                    <a:pt y="129" x="173"/>
                  </a:lnTo>
                  <a:lnTo>
                    <a:pt y="127" x="158"/>
                  </a:lnTo>
                  <a:lnTo>
                    <a:pt y="126" x="143"/>
                  </a:lnTo>
                  <a:lnTo>
                    <a:pt y="127" x="127"/>
                  </a:lnTo>
                  <a:lnTo>
                    <a:pt y="128" x="113"/>
                  </a:lnTo>
                  <a:lnTo>
                    <a:pt y="133" x="101"/>
                  </a:lnTo>
                  <a:lnTo>
                    <a:pt y="128" x="111"/>
                  </a:lnTo>
                  <a:lnTo>
                    <a:pt y="125" x="121"/>
                  </a:lnTo>
                  <a:lnTo>
                    <a:pt y="122" x="126"/>
                  </a:lnTo>
                  <a:lnTo>
                    <a:pt y="119" x="129"/>
                  </a:lnTo>
                  <a:lnTo>
                    <a:pt y="113" x="133"/>
                  </a:lnTo>
                  <a:lnTo>
                    <a:pt y="106" x="136"/>
                  </a:lnTo>
                  <a:lnTo>
                    <a:pt y="104" x="134"/>
                  </a:lnTo>
                  <a:lnTo>
                    <a:pt y="103" x="133"/>
                  </a:lnTo>
                  <a:lnTo>
                    <a:pt y="101" x="131"/>
                  </a:lnTo>
                  <a:lnTo>
                    <a:pt y="100" x="128"/>
                  </a:lnTo>
                  <a:lnTo>
                    <a:pt y="100" x="123"/>
                  </a:lnTo>
                  <a:lnTo>
                    <a:pt y="101" x="117"/>
                  </a:lnTo>
                  <a:lnTo>
                    <a:pt y="105" x="102"/>
                  </a:lnTo>
                  <a:lnTo>
                    <a:pt y="106" x="89"/>
                  </a:lnTo>
                  <a:lnTo>
                    <a:pt y="101" x="102"/>
                  </a:lnTo>
                  <a:lnTo>
                    <a:pt y="98" x="117"/>
                  </a:lnTo>
                  <a:lnTo>
                    <a:pt y="96" x="125"/>
                  </a:lnTo>
                  <a:lnTo>
                    <a:pt y="92" x="129"/>
                  </a:lnTo>
                  <a:lnTo>
                    <a:pt y="90" x="132"/>
                  </a:lnTo>
                  <a:lnTo>
                    <a:pt y="86" x="134"/>
                  </a:lnTo>
                  <a:lnTo>
                    <a:pt y="83" x="136"/>
                  </a:lnTo>
                  <a:lnTo>
                    <a:pt y="79" x="137"/>
                  </a:lnTo>
                  <a:lnTo>
                    <a:pt y="78" x="136"/>
                  </a:lnTo>
                  <a:lnTo>
                    <a:pt y="77" x="133"/>
                  </a:lnTo>
                  <a:lnTo>
                    <a:pt y="77" x="129"/>
                  </a:lnTo>
                  <a:lnTo>
                    <a:pt y="77" x="126"/>
                  </a:lnTo>
                  <a:lnTo>
                    <a:pt y="77" x="116"/>
                  </a:lnTo>
                  <a:lnTo>
                    <a:pt y="78" x="104"/>
                  </a:lnTo>
                  <a:lnTo>
                    <a:pt y="78" x="89"/>
                  </a:lnTo>
                  <a:lnTo>
                    <a:pt y="77" x="75"/>
                  </a:lnTo>
                  <a:lnTo>
                    <a:pt y="75" x="68"/>
                  </a:lnTo>
                  <a:lnTo>
                    <a:pt y="72" x="62"/>
                  </a:lnTo>
                  <a:lnTo>
                    <a:pt y="69" x="56"/>
                  </a:lnTo>
                  <a:lnTo>
                    <a:pt y="65" x="49"/>
                  </a:lnTo>
                  <a:lnTo>
                    <a:pt y="69" x="59"/>
                  </a:lnTo>
                  <a:lnTo>
                    <a:pt y="72" x="68"/>
                  </a:lnTo>
                  <a:lnTo>
                    <a:pt y="73" x="75"/>
                  </a:lnTo>
                  <a:lnTo>
                    <a:pt y="73" x="83"/>
                  </a:lnTo>
                  <a:lnTo>
                    <a:pt y="72" x="88"/>
                  </a:lnTo>
                  <a:lnTo>
                    <a:pt y="70" x="91"/>
                  </a:lnTo>
                  <a:lnTo>
                    <a:pt y="67" x="93"/>
                  </a:lnTo>
                  <a:lnTo>
                    <a:pt y="61" x="91"/>
                  </a:lnTo>
                  <a:lnTo>
                    <a:pt y="65" x="93"/>
                  </a:lnTo>
                  <a:lnTo>
                    <a:pt y="68" x="94"/>
                  </a:lnTo>
                  <a:lnTo>
                    <a:pt y="71" x="97"/>
                  </a:lnTo>
                  <a:lnTo>
                    <a:pt y="72" x="100"/>
                  </a:lnTo>
                  <a:lnTo>
                    <a:pt y="76" x="109"/>
                  </a:lnTo>
                  <a:lnTo>
                    <a:pt y="76" x="117"/>
                  </a:lnTo>
                  <a:lnTo>
                    <a:pt y="75" x="126"/>
                  </a:lnTo>
                  <a:lnTo>
                    <a:pt y="72" x="134"/>
                  </a:lnTo>
                  <a:lnTo>
                    <a:pt y="70" x="137"/>
                  </a:lnTo>
                  <a:lnTo>
                    <a:pt y="68" x="139"/>
                  </a:lnTo>
                  <a:lnTo>
                    <a:pt y="67" x="141"/>
                  </a:lnTo>
                  <a:lnTo>
                    <a:pt y="64" x="142"/>
                  </a:lnTo>
                  <a:lnTo>
                    <a:pt y="64" x="138"/>
                  </a:lnTo>
                  <a:lnTo>
                    <a:pt y="63" x="133"/>
                  </a:lnTo>
                  <a:lnTo>
                    <a:pt y="63" x="129"/>
                  </a:lnTo>
                  <a:lnTo>
                    <a:pt y="61" x="127"/>
                  </a:lnTo>
                  <a:lnTo>
                    <a:pt y="57" x="122"/>
                  </a:lnTo>
                  <a:lnTo>
                    <a:pt y="53" x="118"/>
                  </a:lnTo>
                  <a:lnTo>
                    <a:pt y="55" x="120"/>
                  </a:lnTo>
                  <a:lnTo>
                    <a:pt y="56" x="122"/>
                  </a:lnTo>
                  <a:lnTo>
                    <a:pt y="58" x="125"/>
                  </a:lnTo>
                  <a:lnTo>
                    <a:pt y="60" x="128"/>
                  </a:lnTo>
                  <a:lnTo>
                    <a:pt y="61" x="136"/>
                  </a:lnTo>
                  <a:lnTo>
                    <a:pt y="61" x="144"/>
                  </a:lnTo>
                  <a:lnTo>
                    <a:pt y="60" x="154"/>
                  </a:lnTo>
                  <a:lnTo>
                    <a:pt y="58" x="164"/>
                  </a:lnTo>
                  <a:lnTo>
                    <a:pt y="56" x="174"/>
                  </a:lnTo>
                  <a:lnTo>
                    <a:pt y="53" x="182"/>
                  </a:lnTo>
                  <a:lnTo>
                    <a:pt y="49" x="181"/>
                  </a:lnTo>
                  <a:lnTo>
                    <a:pt y="46" x="177"/>
                  </a:lnTo>
                  <a:lnTo>
                    <a:pt y="44" x="174"/>
                  </a:lnTo>
                  <a:lnTo>
                    <a:pt y="43" x="168"/>
                  </a:lnTo>
                  <a:lnTo>
                    <a:pt y="43" x="155"/>
                  </a:lnTo>
                  <a:lnTo>
                    <a:pt y="41" x="144"/>
                  </a:lnTo>
                  <a:lnTo>
                    <a:pt y="39" x="142"/>
                  </a:lnTo>
                  <a:lnTo>
                    <a:pt y="36" x="137"/>
                  </a:lnTo>
                  <a:lnTo>
                    <a:pt y="34" x="131"/>
                  </a:lnTo>
                  <a:lnTo>
                    <a:pt y="34" x="125"/>
                  </a:lnTo>
                  <a:lnTo>
                    <a:pt y="34" x="110"/>
                  </a:lnTo>
                  <a:lnTo>
                    <a:pt y="35" x="94"/>
                  </a:lnTo>
                  <a:lnTo>
                    <a:pt y="36" x="76"/>
                  </a:lnTo>
                  <a:lnTo>
                    <a:pt y="36" x="62"/>
                  </a:lnTo>
                  <a:lnTo>
                    <a:pt y="35" x="54"/>
                  </a:lnTo>
                  <a:lnTo>
                    <a:pt y="34" x="48"/>
                  </a:lnTo>
                  <a:lnTo>
                    <a:pt y="32" x="43"/>
                  </a:lnTo>
                  <a:lnTo>
                    <a:pt y="28" x="38"/>
                  </a:lnTo>
                  <a:lnTo>
                    <a:pt y="31" x="46"/>
                  </a:lnTo>
                  <a:lnTo>
                    <a:pt y="33" x="53"/>
                  </a:lnTo>
                  <a:lnTo>
                    <a:pt y="34" x="62"/>
                  </a:lnTo>
                  <a:lnTo>
                    <a:pt y="34" x="70"/>
                  </a:lnTo>
                  <a:lnTo>
                    <a:pt y="33" x="78"/>
                  </a:lnTo>
                  <a:lnTo>
                    <a:pt y="32" x="85"/>
                  </a:lnTo>
                  <a:lnTo>
                    <a:pt y="29" x="89"/>
                  </a:lnTo>
                  <a:lnTo>
                    <a:pt y="27" x="91"/>
                  </a:lnTo>
                  <a:lnTo>
                    <a:pt y="25" x="90"/>
                  </a:lnTo>
                  <a:lnTo>
                    <a:pt y="21" x="88"/>
                  </a:lnTo>
                  <a:lnTo>
                    <a:pt y="19" x="83"/>
                  </a:lnTo>
                  <a:lnTo>
                    <a:pt y="17" x="78"/>
                  </a:lnTo>
                  <a:lnTo>
                    <a:pt y="12" x="63"/>
                  </a:lnTo>
                  <a:lnTo>
                    <a:pt y="8" x="42"/>
                  </a:lnTo>
                  <a:lnTo>
                    <a:pt y="10" x="52"/>
                  </a:lnTo>
                  <a:lnTo>
                    <a:pt y="10" x="60"/>
                  </a:lnTo>
                  <a:lnTo>
                    <a:pt y="12" x="69"/>
                  </a:lnTo>
                  <a:lnTo>
                    <a:pt y="13" x="76"/>
                  </a:lnTo>
                  <a:lnTo>
                    <a:pt y="18" x="89"/>
                  </a:lnTo>
                  <a:lnTo>
                    <a:pt y="22" x="99"/>
                  </a:lnTo>
                  <a:lnTo>
                    <a:pt y="27" x="107"/>
                  </a:lnTo>
                  <a:lnTo>
                    <a:pt y="28" x="113"/>
                  </a:lnTo>
                  <a:lnTo>
                    <a:pt y="28" x="117"/>
                  </a:lnTo>
                  <a:lnTo>
                    <a:pt y="28" x="120"/>
                  </a:lnTo>
                  <a:lnTo>
                    <a:pt y="26" x="122"/>
                  </a:lnTo>
                  <a:lnTo>
                    <a:pt y="24" x="123"/>
                  </a:lnTo>
                  <a:lnTo>
                    <a:pt y="21" x="123"/>
                  </a:lnTo>
                  <a:lnTo>
                    <a:pt y="20" x="122"/>
                  </a:lnTo>
                  <a:lnTo>
                    <a:pt y="18" x="120"/>
                  </a:lnTo>
                  <a:lnTo>
                    <a:pt y="17" x="117"/>
                  </a:lnTo>
                  <a:lnTo>
                    <a:pt y="14" x="110"/>
                  </a:lnTo>
                  <a:lnTo>
                    <a:pt y="13" x="101"/>
                  </a:lnTo>
                  <a:lnTo>
                    <a:pt y="11" x="91"/>
                  </a:lnTo>
                  <a:lnTo>
                    <a:pt y="8" x="83"/>
                  </a:lnTo>
                  <a:lnTo>
                    <a:pt y="5" x="74"/>
                  </a:lnTo>
                  <a:lnTo>
                    <a:pt y="0" x="68"/>
                  </a:lnTo>
                  <a:lnTo>
                    <a:pt y="5" x="78"/>
                  </a:lnTo>
                  <a:lnTo>
                    <a:pt y="7" x="89"/>
                  </a:lnTo>
                  <a:lnTo>
                    <a:pt y="10" x="100"/>
                  </a:lnTo>
                  <a:lnTo>
                    <a:pt y="12" x="110"/>
                  </a:lnTo>
                  <a:lnTo>
                    <a:pt y="10" x="111"/>
                  </a:lnTo>
                  <a:lnTo>
                    <a:pt y="7" x="110"/>
                  </a:lnTo>
                  <a:lnTo>
                    <a:pt y="5" x="107"/>
                  </a:lnTo>
                  <a:lnTo>
                    <a:pt y="3" x="105"/>
                  </a:lnTo>
                  <a:lnTo>
                    <a:pt y="6" x="111"/>
                  </a:lnTo>
                  <a:lnTo>
                    <a:pt y="10" x="121"/>
                  </a:lnTo>
                  <a:lnTo>
                    <a:pt y="12" x="125"/>
                  </a:lnTo>
                  <a:lnTo>
                    <a:pt y="12" x="128"/>
                  </a:lnTo>
                  <a:lnTo>
                    <a:pt y="12" x="129"/>
                  </a:lnTo>
                  <a:lnTo>
                    <a:pt y="11" x="131"/>
                  </a:lnTo>
                  <a:lnTo>
                    <a:pt y="10" x="132"/>
                  </a:lnTo>
                  <a:lnTo>
                    <a:pt y="7" x="132"/>
                  </a:lnTo>
                  <a:lnTo>
                    <a:pt y="4" x="131"/>
                  </a:lnTo>
                  <a:lnTo>
                    <a:pt y="1" x="128"/>
                  </a:lnTo>
                  <a:lnTo>
                    <a:pt y="1" x="141"/>
                  </a:lnTo>
                  <a:lnTo>
                    <a:pt y="7" x="144"/>
                  </a:lnTo>
                  <a:lnTo>
                    <a:pt y="11" x="145"/>
                  </a:lnTo>
                  <a:lnTo>
                    <a:pt y="13" x="147"/>
                  </a:lnTo>
                  <a:lnTo>
                    <a:pt y="15" x="149"/>
                  </a:lnTo>
                  <a:lnTo>
                    <a:pt y="18" x="154"/>
                  </a:lnTo>
                  <a:lnTo>
                    <a:pt y="21" x="163"/>
                  </a:lnTo>
                  <a:lnTo>
                    <a:pt y="26" x="169"/>
                  </a:lnTo>
                  <a:lnTo>
                    <a:pt y="28" x="176"/>
                  </a:lnTo>
                  <a:lnTo>
                    <a:pt y="31" x="180"/>
                  </a:lnTo>
                  <a:lnTo>
                    <a:pt y="33" x="184"/>
                  </a:lnTo>
                  <a:lnTo>
                    <a:pt y="35" x="186"/>
                  </a:lnTo>
                  <a:lnTo>
                    <a:pt y="40" x="189"/>
                  </a:lnTo>
                  <a:lnTo>
                    <a:pt y="42" x="196"/>
                  </a:lnTo>
                  <a:lnTo>
                    <a:pt y="44" x="201"/>
                  </a:lnTo>
                  <a:lnTo>
                    <a:pt y="43" x="203"/>
                  </a:lnTo>
                  <a:lnTo>
                    <a:pt y="41" x="207"/>
                  </a:lnTo>
                  <a:lnTo>
                    <a:pt y="37" x="210"/>
                  </a:lnTo>
                  <a:lnTo>
                    <a:pt y="32" x="214"/>
                  </a:lnTo>
                  <a:lnTo>
                    <a:pt y="26" x="201"/>
                  </a:lnTo>
                  <a:lnTo>
                    <a:pt y="19" x="189"/>
                  </a:lnTo>
                  <a:lnTo>
                    <a:pt y="15" x="182"/>
                  </a:lnTo>
                  <a:lnTo>
                    <a:pt y="12" x="177"/>
                  </a:lnTo>
                  <a:lnTo>
                    <a:pt y="7" x="174"/>
                  </a:lnTo>
                  <a:lnTo>
                    <a:pt y="1" x="170"/>
                  </a:lnTo>
                  <a:lnTo>
                    <a:pt y="1" x="185"/>
                  </a:lnTo>
                  <a:lnTo>
                    <a:pt y="6" x="185"/>
                  </a:lnTo>
                  <a:lnTo>
                    <a:pt y="8" x="187"/>
                  </a:lnTo>
                  <a:lnTo>
                    <a:pt y="11" x="190"/>
                  </a:lnTo>
                  <a:lnTo>
                    <a:pt y="12" x="193"/>
                  </a:lnTo>
                  <a:lnTo>
                    <a:pt y="13" x="203"/>
                  </a:lnTo>
                  <a:lnTo>
                    <a:pt y="17" x="211"/>
                  </a:lnTo>
                  <a:lnTo>
                    <a:pt y="11" x="216"/>
                  </a:lnTo>
                  <a:lnTo>
                    <a:pt y="8" x="216"/>
                  </a:lnTo>
                  <a:lnTo>
                    <a:pt y="7" x="214"/>
                  </a:lnTo>
                  <a:lnTo>
                    <a:pt y="1" x="214"/>
                  </a:lnTo>
                  <a:lnTo>
                    <a:pt y="1" x="248"/>
                  </a:lnTo>
                  <a:lnTo>
                    <a:pt y="4" x="251"/>
                  </a:lnTo>
                  <a:lnTo>
                    <a:pt y="5" x="258"/>
                  </a:lnTo>
                  <a:lnTo>
                    <a:pt y="5" x="262"/>
                  </a:lnTo>
                  <a:lnTo>
                    <a:pt y="5" x="269"/>
                  </a:lnTo>
                  <a:lnTo>
                    <a:pt y="3" x="281"/>
                  </a:lnTo>
                  <a:lnTo>
                    <a:pt y="1" x="293"/>
                  </a:lnTo>
                  <a:lnTo>
                    <a:pt y="1" x="331"/>
                  </a:lnTo>
                  <a:lnTo>
                    <a:pt y="7" x="340"/>
                  </a:lnTo>
                  <a:lnTo>
                    <a:pt y="12" x="346"/>
                  </a:lnTo>
                  <a:lnTo>
                    <a:pt y="18" x="352"/>
                  </a:lnTo>
                  <a:lnTo>
                    <a:pt y="25" x="360"/>
                  </a:lnTo>
                  <a:lnTo>
                    <a:pt y="26" x="362"/>
                  </a:lnTo>
                  <a:lnTo>
                    <a:pt y="26" x="363"/>
                  </a:lnTo>
                  <a:lnTo>
                    <a:pt y="24" x="365"/>
                  </a:lnTo>
                  <a:lnTo>
                    <a:pt y="18" x="366"/>
                  </a:lnTo>
                  <a:lnTo>
                    <a:pt y="12" x="365"/>
                  </a:lnTo>
                  <a:lnTo>
                    <a:pt y="7" x="363"/>
                  </a:lnTo>
                  <a:lnTo>
                    <a:pt y="5" x="361"/>
                  </a:lnTo>
                  <a:lnTo>
                    <a:pt y="1" x="360"/>
                  </a:lnTo>
                  <a:lnTo>
                    <a:pt y="1" x="394"/>
                  </a:lnTo>
                  <a:lnTo>
                    <a:pt y="5" x="393"/>
                  </a:lnTo>
                  <a:lnTo>
                    <a:pt y="7" x="393"/>
                  </a:lnTo>
                  <a:lnTo>
                    <a:pt y="8" x="394"/>
                  </a:lnTo>
                  <a:lnTo>
                    <a:pt y="8" x="395"/>
                  </a:lnTo>
                  <a:lnTo>
                    <a:pt y="7" x="400"/>
                  </a:lnTo>
                  <a:lnTo>
                    <a:pt y="1" x="410"/>
                  </a:lnTo>
                  <a:lnTo>
                    <a:pt y="1" x="441"/>
                  </a:lnTo>
                  <a:lnTo>
                    <a:pt y="7" x="434"/>
                  </a:lnTo>
                  <a:lnTo>
                    <a:pt y="12" x="425"/>
                  </a:lnTo>
                  <a:lnTo>
                    <a:pt y="14" x="419"/>
                  </a:lnTo>
                  <a:lnTo>
                    <a:pt y="17" x="415"/>
                  </a:lnTo>
                  <a:lnTo>
                    <a:pt y="20" x="411"/>
                  </a:lnTo>
                  <a:lnTo>
                    <a:pt y="25" x="408"/>
                  </a:lnTo>
                  <a:lnTo>
                    <a:pt y="35" x="402"/>
                  </a:lnTo>
                  <a:lnTo>
                    <a:pt y="44" x="395"/>
                  </a:lnTo>
                  <a:lnTo>
                    <a:pt y="64" x="397"/>
                  </a:lnTo>
                  <a:lnTo>
                    <a:pt y="86" x="397"/>
                  </a:lnTo>
                  <a:lnTo>
                    <a:pt y="97" x="398"/>
                  </a:lnTo>
                  <a:lnTo>
                    <a:pt y="106" x="399"/>
                  </a:lnTo>
                  <a:lnTo>
                    <a:pt y="109" x="402"/>
                  </a:lnTo>
                  <a:lnTo>
                    <a:pt y="113" x="403"/>
                  </a:lnTo>
                  <a:lnTo>
                    <a:pt y="115" x="405"/>
                  </a:lnTo>
                  <a:lnTo>
                    <a:pt y="118" x="409"/>
                  </a:lnTo>
                  <a:lnTo>
                    <a:pt y="115" x="411"/>
                  </a:lnTo>
                  <a:lnTo>
                    <a:pt y="112" x="411"/>
                  </a:lnTo>
                  <a:lnTo>
                    <a:pt y="106" x="410"/>
                  </a:lnTo>
                  <a:lnTo>
                    <a:pt y="101" x="409"/>
                  </a:lnTo>
                  <a:lnTo>
                    <a:pt y="94" x="408"/>
                  </a:lnTo>
                  <a:lnTo>
                    <a:pt y="89" x="407"/>
                  </a:lnTo>
                  <a:lnTo>
                    <a:pt y="83" x="405"/>
                  </a:lnTo>
                  <a:lnTo>
                    <a:pt y="77" x="408"/>
                  </a:lnTo>
                  <a:lnTo>
                    <a:pt y="83" x="408"/>
                  </a:lnTo>
                  <a:lnTo>
                    <a:pt y="87" x="410"/>
                  </a:lnTo>
                  <a:lnTo>
                    <a:pt y="90" x="411"/>
                  </a:lnTo>
                  <a:lnTo>
                    <a:pt y="90" x="414"/>
                  </a:lnTo>
                  <a:lnTo>
                    <a:pt y="90" x="416"/>
                  </a:lnTo>
                  <a:lnTo>
                    <a:pt y="87" x="421"/>
                  </a:lnTo>
                  <a:lnTo>
                    <a:pt y="83" x="428"/>
                  </a:lnTo>
                  <a:lnTo>
                    <a:pt y="79" x="435"/>
                  </a:lnTo>
                  <a:lnTo>
                    <a:pt y="75" x="442"/>
                  </a:lnTo>
                  <a:lnTo>
                    <a:pt y="65" x="451"/>
                  </a:lnTo>
                  <a:lnTo>
                    <a:pt y="46" x="461"/>
                  </a:lnTo>
                  <a:lnTo>
                    <a:pt y="33" x="469"/>
                  </a:lnTo>
                  <a:lnTo>
                    <a:pt y="27" x="473"/>
                  </a:lnTo>
                  <a:lnTo>
                    <a:pt y="21" x="477"/>
                  </a:lnTo>
                  <a:lnTo>
                    <a:pt y="15" x="479"/>
                  </a:lnTo>
                  <a:lnTo>
                    <a:pt y="10" x="480"/>
                  </a:lnTo>
                  <a:lnTo>
                    <a:pt y="17" x="484"/>
                  </a:lnTo>
                  <a:lnTo>
                    <a:pt y="22" x="487"/>
                  </a:lnTo>
                  <a:lnTo>
                    <a:pt y="25" x="488"/>
                  </a:lnTo>
                  <a:lnTo>
                    <a:pt y="27" x="489"/>
                  </a:lnTo>
                  <a:lnTo>
                    <a:pt y="29" x="493"/>
                  </a:lnTo>
                  <a:lnTo>
                    <a:pt y="32" x="498"/>
                  </a:lnTo>
                  <a:lnTo>
                    <a:pt y="49" x="498"/>
                  </a:lnTo>
                  <a:lnTo>
                    <a:pt y="44" x="495"/>
                  </a:lnTo>
                  <a:lnTo>
                    <a:pt y="39" x="495"/>
                  </a:lnTo>
                  <a:lnTo>
                    <a:pt y="36" x="494"/>
                  </a:lnTo>
                  <a:lnTo>
                    <a:pt y="34" x="492"/>
                  </a:lnTo>
                  <a:lnTo>
                    <a:pt y="34" x="488"/>
                  </a:lnTo>
                  <a:lnTo>
                    <a:pt y="35" x="483"/>
                  </a:lnTo>
                  <a:lnTo>
                    <a:pt y="39" x="477"/>
                  </a:lnTo>
                  <a:lnTo>
                    <a:pt y="42" x="473"/>
                  </a:lnTo>
                  <a:lnTo>
                    <a:pt y="46" x="471"/>
                  </a:lnTo>
                  <a:lnTo>
                    <a:pt y="50" x="471"/>
                  </a:lnTo>
                  <a:lnTo>
                    <a:pt y="54" x="471"/>
                  </a:lnTo>
                  <a:lnTo>
                    <a:pt y="57" x="469"/>
                  </a:lnTo>
                  <a:lnTo>
                    <a:pt y="62" x="468"/>
                  </a:lnTo>
                  <a:lnTo>
                    <a:pt y="65" x="466"/>
                  </a:lnTo>
                  <a:lnTo>
                    <a:pt y="70" x="463"/>
                  </a:lnTo>
                  <a:lnTo>
                    <a:pt y="73" x="462"/>
                  </a:lnTo>
                  <a:lnTo>
                    <a:pt y="77" x="462"/>
                  </a:lnTo>
                  <a:lnTo>
                    <a:pt y="79" x="462"/>
                  </a:lnTo>
                  <a:lnTo>
                    <a:pt y="82" x="463"/>
                  </a:lnTo>
                  <a:lnTo>
                    <a:pt y="84" x="464"/>
                  </a:lnTo>
                  <a:lnTo>
                    <a:pt y="86" x="468"/>
                  </a:lnTo>
                  <a:lnTo>
                    <a:pt y="87" x="472"/>
                  </a:lnTo>
                  <a:lnTo>
                    <a:pt y="87" x="467"/>
                  </a:lnTo>
                  <a:lnTo>
                    <a:pt y="85" x="463"/>
                  </a:lnTo>
                  <a:lnTo>
                    <a:pt y="84" x="461"/>
                  </a:lnTo>
                  <a:lnTo>
                    <a:pt y="82" x="458"/>
                  </a:lnTo>
                  <a:lnTo>
                    <a:pt y="80" x="457"/>
                  </a:lnTo>
                  <a:lnTo>
                    <a:pt y="79" x="455"/>
                  </a:lnTo>
                  <a:lnTo>
                    <a:pt y="80" x="451"/>
                  </a:lnTo>
                  <a:lnTo>
                    <a:pt y="83" x="448"/>
                  </a:lnTo>
                  <a:lnTo>
                    <a:pt y="84" x="444"/>
                  </a:lnTo>
                  <a:lnTo>
                    <a:pt y="86" x="439"/>
                  </a:lnTo>
                  <a:lnTo>
                    <a:pt y="87" x="437"/>
                  </a:lnTo>
                  <a:lnTo>
                    <a:pt y="90" x="436"/>
                  </a:lnTo>
                  <a:lnTo>
                    <a:pt y="92" x="435"/>
                  </a:lnTo>
                  <a:lnTo>
                    <a:pt y="96" x="435"/>
                  </a:lnTo>
                  <a:lnTo>
                    <a:pt y="98" x="435"/>
                  </a:lnTo>
                  <a:lnTo>
                    <a:pt y="100" x="435"/>
                  </a:lnTo>
                  <a:lnTo>
                    <a:pt y="103" x="436"/>
                  </a:lnTo>
                  <a:lnTo>
                    <a:pt y="105" x="439"/>
                  </a:lnTo>
                  <a:lnTo>
                    <a:pt y="106" x="441"/>
                  </a:lnTo>
                  <a:lnTo>
                    <a:pt y="107" x="444"/>
                  </a:lnTo>
                  <a:lnTo>
                    <a:pt y="108" x="447"/>
                  </a:lnTo>
                  <a:lnTo>
                    <a:pt y="108" x="451"/>
                  </a:lnTo>
                  <a:lnTo>
                    <a:pt y="101" x="448"/>
                  </a:lnTo>
                  <a:lnTo>
                    <a:pt y="96" x="445"/>
                  </a:lnTo>
                  <a:lnTo>
                    <a:pt y="96" x="447"/>
                  </a:lnTo>
                  <a:lnTo>
                    <a:pt y="97" x="450"/>
                  </a:lnTo>
                  <a:lnTo>
                    <a:pt y="98" x="452"/>
                  </a:lnTo>
                  <a:lnTo>
                    <a:pt y="101" x="455"/>
                  </a:lnTo>
                  <a:lnTo>
                    <a:pt y="108" x="461"/>
                  </a:lnTo>
                  <a:lnTo>
                    <a:pt y="114" x="466"/>
                  </a:lnTo>
                  <a:lnTo>
                    <a:pt y="112" x="468"/>
                  </a:lnTo>
                  <a:lnTo>
                    <a:pt y="112" x="469"/>
                  </a:lnTo>
                  <a:lnTo>
                    <a:pt y="114" x="471"/>
                  </a:lnTo>
                  <a:lnTo>
                    <a:pt y="116" x="472"/>
                  </a:lnTo>
                  <a:lnTo>
                    <a:pt y="123" x="472"/>
                  </a:lnTo>
                  <a:lnTo>
                    <a:pt y="129" x="473"/>
                  </a:lnTo>
                  <a:lnTo>
                    <a:pt y="130" x="476"/>
                  </a:lnTo>
                  <a:lnTo>
                    <a:pt y="132" x="477"/>
                  </a:lnTo>
                  <a:lnTo>
                    <a:pt y="132" x="478"/>
                  </a:lnTo>
                  <a:lnTo>
                    <a:pt y="130" x="480"/>
                  </a:lnTo>
                  <a:lnTo>
                    <a:pt y="128" x="483"/>
                  </a:lnTo>
                  <a:lnTo>
                    <a:pt y="126" x="487"/>
                  </a:lnTo>
                  <a:lnTo>
                    <a:pt y="122" x="490"/>
                  </a:lnTo>
                  <a:lnTo>
                    <a:pt y="121" x="494"/>
                  </a:lnTo>
                  <a:lnTo>
                    <a:pt y="120" x="499"/>
                  </a:lnTo>
                  <a:lnTo>
                    <a:pt y="121" x="504"/>
                  </a:lnTo>
                  <a:lnTo>
                    <a:pt y="137" x="503"/>
                  </a:lnTo>
                  <a:lnTo>
                    <a:pt y="136" x="501"/>
                  </a:lnTo>
                  <a:lnTo>
                    <a:pt y="135" x="499"/>
                  </a:lnTo>
                  <a:lnTo>
                    <a:pt y="136" x="496"/>
                  </a:lnTo>
                  <a:lnTo>
                    <a:pt y="137" x="495"/>
                  </a:lnTo>
                  <a:lnTo>
                    <a:pt y="142" x="492"/>
                  </a:lnTo>
                  <a:lnTo>
                    <a:pt y="145" x="488"/>
                  </a:lnTo>
                  <a:lnTo>
                    <a:pt y="158" x="489"/>
                  </a:lnTo>
                  <a:lnTo>
                    <a:pt y="171" x="493"/>
                  </a:lnTo>
                  <a:lnTo>
                    <a:pt y="177" x="495"/>
                  </a:lnTo>
                  <a:lnTo>
                    <a:pt y="181" x="498"/>
                  </a:lnTo>
                  <a:lnTo>
                    <a:pt y="184" x="499"/>
                  </a:lnTo>
                  <a:lnTo>
                    <a:pt y="187" x="500"/>
                  </a:lnTo>
                  <a:lnTo>
                    <a:pt y="190" x="500"/>
                  </a:lnTo>
                  <a:lnTo>
                    <a:pt y="193" x="500"/>
                  </a:lnTo>
                  <a:lnTo>
                    <a:pt y="198" x="498"/>
                  </a:lnTo>
                  <a:lnTo>
                    <a:pt y="202" x="494"/>
                  </a:lnTo>
                  <a:lnTo>
                    <a:pt y="205" x="493"/>
                  </a:lnTo>
                  <a:lnTo>
                    <a:pt y="207" x="493"/>
                  </a:lnTo>
                  <a:lnTo>
                    <a:pt y="209" x="493"/>
                  </a:lnTo>
                  <a:lnTo>
                    <a:pt y="212" x="493"/>
                  </a:lnTo>
                  <a:lnTo>
                    <a:pt y="217" x="492"/>
                  </a:lnTo>
                  <a:lnTo>
                    <a:pt y="221" x="493"/>
                  </a:lnTo>
                  <a:lnTo>
                    <a:pt y="222" x="493"/>
                  </a:lnTo>
                  <a:lnTo>
                    <a:pt y="224" x="492"/>
                  </a:lnTo>
                  <a:lnTo>
                    <a:pt y="226" x="490"/>
                  </a:lnTo>
                  <a:lnTo>
                    <a:pt y="228" x="488"/>
                  </a:lnTo>
                  <a:lnTo>
                    <a:pt y="223" x="483"/>
                  </a:lnTo>
                  <a:lnTo>
                    <a:pt y="217" x="479"/>
                  </a:lnTo>
                  <a:lnTo>
                    <a:pt y="214" x="474"/>
                  </a:lnTo>
                  <a:lnTo>
                    <a:pt y="211" x="467"/>
                  </a:lnTo>
                  <a:lnTo>
                    <a:pt y="217" x="464"/>
                  </a:lnTo>
                  <a:lnTo>
                    <a:pt y="224" x="461"/>
                  </a:lnTo>
                  <a:lnTo>
                    <a:pt y="233" x="460"/>
                  </a:lnTo>
                  <a:lnTo>
                    <a:pt y="241" x="460"/>
                  </a:lnTo>
                  <a:lnTo>
                    <a:pt y="253" x="462"/>
                  </a:lnTo>
                  <a:lnTo>
                    <a:pt y="266" x="463"/>
                  </a:lnTo>
                  <a:lnTo>
                    <a:pt y="279" x="466"/>
                  </a:lnTo>
                  <a:lnTo>
                    <a:pt y="291" x="471"/>
                  </a:lnTo>
                  <a:lnTo>
                    <a:pt y="308" x="473"/>
                  </a:lnTo>
                  <a:lnTo>
                    <a:pt y="327" x="474"/>
                  </a:lnTo>
                  <a:lnTo>
                    <a:pt y="336" x="476"/>
                  </a:lnTo>
                  <a:lnTo>
                    <a:pt y="344" x="478"/>
                  </a:lnTo>
                  <a:lnTo>
                    <a:pt y="353" x="480"/>
                  </a:lnTo>
                  <a:lnTo>
                    <a:pt y="363" x="484"/>
                  </a:lnTo>
                  <a:lnTo>
                    <a:pt y="366" x="492"/>
                  </a:lnTo>
                  <a:lnTo>
                    <a:pt y="373" x="501"/>
                  </a:lnTo>
                  <a:lnTo>
                    <a:pt y="375" x="506"/>
                  </a:lnTo>
                  <a:lnTo>
                    <a:pt y="375" x="511"/>
                  </a:lnTo>
                  <a:lnTo>
                    <a:pt y="375" x="512"/>
                  </a:lnTo>
                  <a:lnTo>
                    <a:pt y="374" x="514"/>
                  </a:lnTo>
                  <a:lnTo>
                    <a:pt y="373" x="515"/>
                  </a:lnTo>
                  <a:lnTo>
                    <a:pt y="371" x="515"/>
                  </a:lnTo>
                  <a:lnTo>
                    <a:pt y="548" x="51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146" name="Shape 10146"/>
            <p:cNvSpPr/>
            <p:nvPr/>
          </p:nvSpPr>
          <p:spPr>
            <a:xfrm>
              <a:off y="7112000" x="11095036"/>
              <a:ext cy="292099" cx="217487"/>
            </a:xfrm>
            <a:custGeom>
              <a:pathLst>
                <a:path w="410" extrusionOk="0" h="552">
                  <a:moveTo>
                    <a:pt y="170" x="209"/>
                  </a:moveTo>
                  <a:lnTo>
                    <a:pt y="167" x="225"/>
                  </a:lnTo>
                  <a:lnTo>
                    <a:pt y="162" x="236"/>
                  </a:lnTo>
                  <a:lnTo>
                    <a:pt y="157" x="246"/>
                  </a:lnTo>
                  <a:lnTo>
                    <a:pt y="153" x="252"/>
                  </a:lnTo>
                  <a:lnTo>
                    <a:pt y="143" x="265"/>
                  </a:lnTo>
                  <a:lnTo>
                    <a:pt y="134" x="278"/>
                  </a:lnTo>
                  <a:lnTo>
                    <a:pt y="132" x="287"/>
                  </a:lnTo>
                  <a:lnTo>
                    <a:pt y="129" x="297"/>
                  </a:lnTo>
                  <a:lnTo>
                    <a:pt y="128" x="300"/>
                  </a:lnTo>
                  <a:lnTo>
                    <a:pt y="126" x="304"/>
                  </a:lnTo>
                  <a:lnTo>
                    <a:pt y="122" x="308"/>
                  </a:lnTo>
                  <a:lnTo>
                    <a:pt y="118" x="310"/>
                  </a:lnTo>
                  <a:lnTo>
                    <a:pt y="121" x="313"/>
                  </a:lnTo>
                  <a:lnTo>
                    <a:pt y="124" x="314"/>
                  </a:lnTo>
                  <a:lnTo>
                    <a:pt y="125" x="316"/>
                  </a:lnTo>
                  <a:lnTo>
                    <a:pt y="126" x="319"/>
                  </a:lnTo>
                  <a:lnTo>
                    <a:pt y="126" x="324"/>
                  </a:lnTo>
                  <a:lnTo>
                    <a:pt y="125" x="329"/>
                  </a:lnTo>
                  <a:lnTo>
                    <a:pt y="117" x="324"/>
                  </a:lnTo>
                  <a:lnTo>
                    <a:pt y="108" x="319"/>
                  </a:lnTo>
                  <a:lnTo>
                    <a:pt y="103" x="305"/>
                  </a:lnTo>
                  <a:lnTo>
                    <a:pt y="98" x="295"/>
                  </a:lnTo>
                  <a:lnTo>
                    <a:pt y="97" x="290"/>
                  </a:lnTo>
                  <a:lnTo>
                    <a:pt y="96" x="284"/>
                  </a:lnTo>
                  <a:lnTo>
                    <a:pt y="95" x="277"/>
                  </a:lnTo>
                  <a:lnTo>
                    <a:pt y="95" x="267"/>
                  </a:lnTo>
                  <a:lnTo>
                    <a:pt y="96" x="263"/>
                  </a:lnTo>
                  <a:lnTo>
                    <a:pt y="97" x="261"/>
                  </a:lnTo>
                  <a:lnTo>
                    <a:pt y="100" x="260"/>
                  </a:lnTo>
                  <a:lnTo>
                    <a:pt y="104" x="260"/>
                  </a:lnTo>
                  <a:lnTo>
                    <a:pt y="112" x="258"/>
                  </a:lnTo>
                  <a:lnTo>
                    <a:pt y="119" x="257"/>
                  </a:lnTo>
                  <a:lnTo>
                    <a:pt y="120" x="252"/>
                  </a:lnTo>
                  <a:lnTo>
                    <a:pt y="122" x="248"/>
                  </a:lnTo>
                  <a:lnTo>
                    <a:pt y="125" x="246"/>
                  </a:lnTo>
                  <a:lnTo>
                    <a:pt y="128" x="244"/>
                  </a:lnTo>
                  <a:lnTo>
                    <a:pt y="133" x="241"/>
                  </a:lnTo>
                  <a:lnTo>
                    <a:pt y="138" x="239"/>
                  </a:lnTo>
                  <a:lnTo>
                    <a:pt y="142" x="235"/>
                  </a:lnTo>
                  <a:lnTo>
                    <a:pt y="147" x="229"/>
                  </a:lnTo>
                  <a:lnTo>
                    <a:pt y="153" x="221"/>
                  </a:lnTo>
                  <a:lnTo>
                    <a:pt y="158" x="216"/>
                  </a:lnTo>
                  <a:lnTo>
                    <a:pt y="164" x="213"/>
                  </a:lnTo>
                  <a:lnTo>
                    <a:pt y="170" x="209"/>
                  </a:lnTo>
                  <a:close/>
                  <a:moveTo>
                    <a:pt y="175" x="178"/>
                  </a:moveTo>
                  <a:lnTo>
                    <a:pt y="175" x="183"/>
                  </a:lnTo>
                  <a:lnTo>
                    <a:pt y="175" x="187"/>
                  </a:lnTo>
                  <a:lnTo>
                    <a:pt y="172" x="188"/>
                  </a:lnTo>
                  <a:lnTo>
                    <a:pt y="170" x="188"/>
                  </a:lnTo>
                  <a:lnTo>
                    <a:pt y="168" x="188"/>
                  </a:lnTo>
                  <a:lnTo>
                    <a:pt y="164" x="187"/>
                  </a:lnTo>
                  <a:lnTo>
                    <a:pt y="162" x="184"/>
                  </a:lnTo>
                  <a:lnTo>
                    <a:pt y="158" x="181"/>
                  </a:lnTo>
                  <a:lnTo>
                    <a:pt y="157" x="186"/>
                  </a:lnTo>
                  <a:lnTo>
                    <a:pt y="155" x="189"/>
                  </a:lnTo>
                  <a:lnTo>
                    <a:pt y="153" x="192"/>
                  </a:lnTo>
                  <a:lnTo>
                    <a:pt y="150" x="194"/>
                  </a:lnTo>
                  <a:lnTo>
                    <a:pt y="143" x="196"/>
                  </a:lnTo>
                  <a:lnTo>
                    <a:pt y="136" x="197"/>
                  </a:lnTo>
                  <a:lnTo>
                    <a:pt y="128" x="196"/>
                  </a:lnTo>
                  <a:lnTo>
                    <a:pt y="119" x="196"/>
                  </a:lnTo>
                  <a:lnTo>
                    <a:pt y="110" x="196"/>
                  </a:lnTo>
                  <a:lnTo>
                    <a:pt y="102" x="198"/>
                  </a:lnTo>
                  <a:lnTo>
                    <a:pt y="88" x="219"/>
                  </a:lnTo>
                  <a:lnTo>
                    <a:pt y="76" x="232"/>
                  </a:lnTo>
                  <a:lnTo>
                    <a:pt y="66" x="224"/>
                  </a:lnTo>
                  <a:lnTo>
                    <a:pt y="53" x="215"/>
                  </a:lnTo>
                  <a:lnTo>
                    <a:pt y="48" x="212"/>
                  </a:lnTo>
                  <a:lnTo>
                    <a:pt y="45" x="207"/>
                  </a:lnTo>
                  <a:lnTo>
                    <a:pt y="43" x="204"/>
                  </a:lnTo>
                  <a:lnTo>
                    <a:pt y="43" x="202"/>
                  </a:lnTo>
                  <a:lnTo>
                    <a:pt y="43" x="199"/>
                  </a:lnTo>
                  <a:lnTo>
                    <a:pt y="45" x="196"/>
                  </a:lnTo>
                  <a:lnTo>
                    <a:pt y="49" x="192"/>
                  </a:lnTo>
                  <a:lnTo>
                    <a:pt y="53" x="189"/>
                  </a:lnTo>
                  <a:lnTo>
                    <a:pt y="56" x="188"/>
                  </a:lnTo>
                  <a:lnTo>
                    <a:pt y="61" x="187"/>
                  </a:lnTo>
                  <a:lnTo>
                    <a:pt y="64" x="187"/>
                  </a:lnTo>
                  <a:lnTo>
                    <a:pt y="68" x="188"/>
                  </a:lnTo>
                  <a:lnTo>
                    <a:pt y="70" x="189"/>
                  </a:lnTo>
                  <a:lnTo>
                    <a:pt y="74" x="191"/>
                  </a:lnTo>
                  <a:lnTo>
                    <a:pt y="74" x="187"/>
                  </a:lnTo>
                  <a:lnTo>
                    <a:pt y="75" x="183"/>
                  </a:lnTo>
                  <a:lnTo>
                    <a:pt y="76" x="178"/>
                  </a:lnTo>
                  <a:lnTo>
                    <a:pt y="79" x="175"/>
                  </a:lnTo>
                  <a:lnTo>
                    <a:pt y="86" x="165"/>
                  </a:lnTo>
                  <a:lnTo>
                    <a:pt y="91" x="155"/>
                  </a:lnTo>
                  <a:lnTo>
                    <a:pt y="92" x="159"/>
                  </a:lnTo>
                  <a:lnTo>
                    <a:pt y="93" x="161"/>
                  </a:lnTo>
                  <a:lnTo>
                    <a:pt y="102" x="149"/>
                  </a:lnTo>
                  <a:lnTo>
                    <a:pt y="110" x="138"/>
                  </a:lnTo>
                  <a:lnTo>
                    <a:pt y="119" x="128"/>
                  </a:lnTo>
                  <a:lnTo>
                    <a:pt y="129" x="118"/>
                  </a:lnTo>
                  <a:lnTo>
                    <a:pt y="139" x="109"/>
                  </a:lnTo>
                  <a:lnTo>
                    <a:pt y="149" x="102"/>
                  </a:lnTo>
                  <a:lnTo>
                    <a:pt y="160" x="96"/>
                  </a:lnTo>
                  <a:lnTo>
                    <a:pt y="171" x="91"/>
                  </a:lnTo>
                  <a:lnTo>
                    <a:pt y="174" x="92"/>
                  </a:lnTo>
                  <a:lnTo>
                    <a:pt y="176" x="95"/>
                  </a:lnTo>
                  <a:lnTo>
                    <a:pt y="177" x="97"/>
                  </a:lnTo>
                  <a:lnTo>
                    <a:pt y="178" x="99"/>
                  </a:lnTo>
                  <a:lnTo>
                    <a:pt y="168" x="103"/>
                  </a:lnTo>
                  <a:lnTo>
                    <a:pt y="161" x="108"/>
                  </a:lnTo>
                  <a:lnTo>
                    <a:pt y="157" x="113"/>
                  </a:lnTo>
                  <a:lnTo>
                    <a:pt y="151" x="120"/>
                  </a:lnTo>
                  <a:lnTo>
                    <a:pt y="144" x="123"/>
                  </a:lnTo>
                  <a:lnTo>
                    <a:pt y="138" x="129"/>
                  </a:lnTo>
                  <a:lnTo>
                    <a:pt y="133" x="135"/>
                  </a:lnTo>
                  <a:lnTo>
                    <a:pt y="127" x="143"/>
                  </a:lnTo>
                  <a:lnTo>
                    <a:pt y="133" x="136"/>
                  </a:lnTo>
                  <a:lnTo>
                    <a:pt y="138" x="131"/>
                  </a:lnTo>
                  <a:lnTo>
                    <a:pt y="140" x="130"/>
                  </a:lnTo>
                  <a:lnTo>
                    <a:pt y="143" x="129"/>
                  </a:lnTo>
                  <a:lnTo>
                    <a:pt y="146" x="129"/>
                  </a:lnTo>
                  <a:lnTo>
                    <a:pt y="148" x="129"/>
                  </a:lnTo>
                  <a:lnTo>
                    <a:pt y="148" x="131"/>
                  </a:lnTo>
                  <a:lnTo>
                    <a:pt y="148" x="134"/>
                  </a:lnTo>
                  <a:lnTo>
                    <a:pt y="148" x="138"/>
                  </a:lnTo>
                  <a:lnTo>
                    <a:pt y="146" x="143"/>
                  </a:lnTo>
                  <a:lnTo>
                    <a:pt y="143" x="146"/>
                  </a:lnTo>
                  <a:lnTo>
                    <a:pt y="140" x="151"/>
                  </a:lnTo>
                  <a:lnTo>
                    <a:pt y="135" x="154"/>
                  </a:lnTo>
                  <a:lnTo>
                    <a:pt y="129" x="154"/>
                  </a:lnTo>
                  <a:lnTo>
                    <a:pt y="134" x="155"/>
                  </a:lnTo>
                  <a:lnTo>
                    <a:pt y="136" x="155"/>
                  </a:lnTo>
                  <a:lnTo>
                    <a:pt y="140" x="154"/>
                  </a:lnTo>
                  <a:lnTo>
                    <a:pt y="142" x="151"/>
                  </a:lnTo>
                  <a:lnTo>
                    <a:pt y="147" x="148"/>
                  </a:lnTo>
                  <a:lnTo>
                    <a:pt y="150" x="141"/>
                  </a:lnTo>
                  <a:lnTo>
                    <a:pt y="153" x="136"/>
                  </a:lnTo>
                  <a:lnTo>
                    <a:pt y="155" x="131"/>
                  </a:lnTo>
                  <a:lnTo>
                    <a:pt y="157" x="129"/>
                  </a:lnTo>
                  <a:lnTo>
                    <a:pt y="160" x="129"/>
                  </a:lnTo>
                  <a:lnTo>
                    <a:pt y="161" x="135"/>
                  </a:lnTo>
                  <a:lnTo>
                    <a:pt y="161" x="143"/>
                  </a:lnTo>
                  <a:lnTo>
                    <a:pt y="160" x="149"/>
                  </a:lnTo>
                  <a:lnTo>
                    <a:pt y="157" x="156"/>
                  </a:lnTo>
                  <a:lnTo>
                    <a:pt y="154" x="162"/>
                  </a:lnTo>
                  <a:lnTo>
                    <a:pt y="149" x="168"/>
                  </a:lnTo>
                  <a:lnTo>
                    <a:pt y="141" x="172"/>
                  </a:lnTo>
                  <a:lnTo>
                    <a:pt y="132" x="175"/>
                  </a:lnTo>
                  <a:lnTo>
                    <a:pt y="142" x="175"/>
                  </a:lnTo>
                  <a:lnTo>
                    <a:pt y="150" x="172"/>
                  </a:lnTo>
                  <a:lnTo>
                    <a:pt y="156" x="168"/>
                  </a:lnTo>
                  <a:lnTo>
                    <a:pt y="160" x="164"/>
                  </a:lnTo>
                  <a:lnTo>
                    <a:pt y="162" x="157"/>
                  </a:lnTo>
                  <a:lnTo>
                    <a:pt y="164" x="150"/>
                  </a:lnTo>
                  <a:lnTo>
                    <a:pt y="165" x="141"/>
                  </a:lnTo>
                  <a:lnTo>
                    <a:pt y="167" x="133"/>
                  </a:lnTo>
                  <a:lnTo>
                    <a:pt y="170" x="130"/>
                  </a:lnTo>
                  <a:lnTo>
                    <a:pt y="172" x="129"/>
                  </a:lnTo>
                  <a:lnTo>
                    <a:pt y="176" x="129"/>
                  </a:lnTo>
                  <a:lnTo>
                    <a:pt y="179" x="128"/>
                  </a:lnTo>
                  <a:lnTo>
                    <a:pt y="180" x="134"/>
                  </a:lnTo>
                  <a:lnTo>
                    <a:pt y="182" x="139"/>
                  </a:lnTo>
                  <a:lnTo>
                    <a:pt y="180" x="144"/>
                  </a:lnTo>
                  <a:lnTo>
                    <a:pt y="179" x="149"/>
                  </a:lnTo>
                  <a:lnTo>
                    <a:pt y="177" x="159"/>
                  </a:lnTo>
                  <a:lnTo>
                    <a:pt y="174" x="168"/>
                  </a:lnTo>
                  <a:lnTo>
                    <a:pt y="171" x="172"/>
                  </a:lnTo>
                  <a:lnTo>
                    <a:pt y="170" x="175"/>
                  </a:lnTo>
                  <a:lnTo>
                    <a:pt y="170" x="176"/>
                  </a:lnTo>
                  <a:lnTo>
                    <a:pt y="170" x="177"/>
                  </a:lnTo>
                  <a:lnTo>
                    <a:pt y="172" x="178"/>
                  </a:lnTo>
                  <a:lnTo>
                    <a:pt y="175" x="178"/>
                  </a:lnTo>
                  <a:close/>
                  <a:moveTo>
                    <a:pt y="103" x="329"/>
                  </a:moveTo>
                  <a:lnTo>
                    <a:pt y="95" x="322"/>
                  </a:lnTo>
                  <a:lnTo>
                    <a:pt y="84" x="317"/>
                  </a:lnTo>
                  <a:lnTo>
                    <a:pt y="79" x="314"/>
                  </a:lnTo>
                  <a:lnTo>
                    <a:pt y="76" x="309"/>
                  </a:lnTo>
                  <a:lnTo>
                    <a:pt y="74" x="301"/>
                  </a:lnTo>
                  <a:lnTo>
                    <a:pt y="72" x="293"/>
                  </a:lnTo>
                  <a:lnTo>
                    <a:pt y="74" x="281"/>
                  </a:lnTo>
                  <a:lnTo>
                    <a:pt y="75" x="273"/>
                  </a:lnTo>
                  <a:lnTo>
                    <a:pt y="75" x="272"/>
                  </a:lnTo>
                  <a:lnTo>
                    <a:pt y="75" x="269"/>
                  </a:lnTo>
                  <a:lnTo>
                    <a:pt y="74" x="267"/>
                  </a:lnTo>
                  <a:lnTo>
                    <a:pt y="71" x="265"/>
                  </a:lnTo>
                  <a:lnTo>
                    <a:pt y="71" x="260"/>
                  </a:lnTo>
                  <a:lnTo>
                    <a:pt y="72" x="257"/>
                  </a:lnTo>
                  <a:lnTo>
                    <a:pt y="74" x="255"/>
                  </a:lnTo>
                  <a:lnTo>
                    <a:pt y="75" x="252"/>
                  </a:lnTo>
                  <a:lnTo>
                    <a:pt y="77" x="252"/>
                  </a:lnTo>
                  <a:lnTo>
                    <a:pt y="79" x="253"/>
                  </a:lnTo>
                  <a:lnTo>
                    <a:pt y="82" x="255"/>
                  </a:lnTo>
                  <a:lnTo>
                    <a:pt y="84" x="257"/>
                  </a:lnTo>
                  <a:lnTo>
                    <a:pt y="81" x="261"/>
                  </a:lnTo>
                  <a:lnTo>
                    <a:pt y="79" x="265"/>
                  </a:lnTo>
                  <a:lnTo>
                    <a:pt y="79" x="267"/>
                  </a:lnTo>
                  <a:lnTo>
                    <a:pt y="81" x="268"/>
                  </a:lnTo>
                  <a:lnTo>
                    <a:pt y="82" x="269"/>
                  </a:lnTo>
                  <a:lnTo>
                    <a:pt y="84" x="271"/>
                  </a:lnTo>
                  <a:lnTo>
                    <a:pt y="86" x="272"/>
                  </a:lnTo>
                  <a:lnTo>
                    <a:pt y="89" x="274"/>
                  </a:lnTo>
                  <a:lnTo>
                    <a:pt y="90" x="279"/>
                  </a:lnTo>
                  <a:lnTo>
                    <a:pt y="92" x="283"/>
                  </a:lnTo>
                  <a:lnTo>
                    <a:pt y="93" x="294"/>
                  </a:lnTo>
                  <a:lnTo>
                    <a:pt y="95" x="304"/>
                  </a:lnTo>
                  <a:lnTo>
                    <a:pt y="98" x="306"/>
                  </a:lnTo>
                  <a:lnTo>
                    <a:pt y="99" x="309"/>
                  </a:lnTo>
                  <a:lnTo>
                    <a:pt y="102" x="313"/>
                  </a:lnTo>
                  <a:lnTo>
                    <a:pt y="103" x="316"/>
                  </a:lnTo>
                  <a:lnTo>
                    <a:pt y="104" x="324"/>
                  </a:lnTo>
                  <a:lnTo>
                    <a:pt y="103" x="329"/>
                  </a:lnTo>
                  <a:close/>
                  <a:moveTo>
                    <a:pt y="48" x="294"/>
                  </a:moveTo>
                  <a:lnTo>
                    <a:pt y="43" x="300"/>
                  </a:lnTo>
                  <a:lnTo>
                    <a:pt y="40" x="309"/>
                  </a:lnTo>
                  <a:lnTo>
                    <a:pt y="38" x="313"/>
                  </a:lnTo>
                  <a:lnTo>
                    <a:pt y="34" x="315"/>
                  </a:lnTo>
                  <a:lnTo>
                    <a:pt y="32" x="317"/>
                  </a:lnTo>
                  <a:lnTo>
                    <a:pt y="28" x="319"/>
                  </a:lnTo>
                  <a:lnTo>
                    <a:pt y="27" x="320"/>
                  </a:lnTo>
                  <a:lnTo>
                    <a:pt y="26" x="321"/>
                  </a:lnTo>
                  <a:lnTo>
                    <a:pt y="26" x="324"/>
                  </a:lnTo>
                  <a:lnTo>
                    <a:pt y="27" x="325"/>
                  </a:lnTo>
                  <a:lnTo>
                    <a:pt y="28" x="326"/>
                  </a:lnTo>
                  <a:lnTo>
                    <a:pt y="31" x="327"/>
                  </a:lnTo>
                  <a:lnTo>
                    <a:pt y="33" x="327"/>
                  </a:lnTo>
                  <a:lnTo>
                    <a:pt y="35" x="326"/>
                  </a:lnTo>
                  <a:lnTo>
                    <a:pt y="38" x="326"/>
                  </a:lnTo>
                  <a:lnTo>
                    <a:pt y="40" x="324"/>
                  </a:lnTo>
                  <a:lnTo>
                    <a:pt y="42" x="320"/>
                  </a:lnTo>
                  <a:lnTo>
                    <a:pt y="45" x="316"/>
                  </a:lnTo>
                  <a:lnTo>
                    <a:pt y="47" x="305"/>
                  </a:lnTo>
                  <a:lnTo>
                    <a:pt y="48" x="294"/>
                  </a:lnTo>
                  <a:close/>
                  <a:moveTo>
                    <a:pt y="67" x="245"/>
                  </a:moveTo>
                  <a:lnTo>
                    <a:pt y="63" x="245"/>
                  </a:lnTo>
                  <a:lnTo>
                    <a:pt y="60" x="245"/>
                  </a:lnTo>
                  <a:lnTo>
                    <a:pt y="56" x="242"/>
                  </a:lnTo>
                  <a:lnTo>
                    <a:pt y="52" x="239"/>
                  </a:lnTo>
                  <a:lnTo>
                    <a:pt y="46" x="236"/>
                  </a:lnTo>
                  <a:lnTo>
                    <a:pt y="41" x="234"/>
                  </a:lnTo>
                  <a:lnTo>
                    <a:pt y="35" x="232"/>
                  </a:lnTo>
                  <a:lnTo>
                    <a:pt y="30" x="232"/>
                  </a:lnTo>
                  <a:lnTo>
                    <a:pt y="27" x="231"/>
                  </a:lnTo>
                  <a:lnTo>
                    <a:pt y="27" x="230"/>
                  </a:lnTo>
                  <a:lnTo>
                    <a:pt y="27" x="228"/>
                  </a:lnTo>
                  <a:lnTo>
                    <a:pt y="28" x="225"/>
                  </a:lnTo>
                  <a:lnTo>
                    <a:pt y="32" x="219"/>
                  </a:lnTo>
                  <a:lnTo>
                    <a:pt y="35" x="215"/>
                  </a:lnTo>
                  <a:lnTo>
                    <a:pt y="43" x="221"/>
                  </a:lnTo>
                  <a:lnTo>
                    <a:pt y="54" x="229"/>
                  </a:lnTo>
                  <a:lnTo>
                    <a:pt y="60" x="232"/>
                  </a:lnTo>
                  <a:lnTo>
                    <a:pt y="63" x="237"/>
                  </a:lnTo>
                  <a:lnTo>
                    <a:pt y="66" x="241"/>
                  </a:lnTo>
                  <a:lnTo>
                    <a:pt y="67" x="245"/>
                  </a:lnTo>
                  <a:close/>
                  <a:moveTo>
                    <a:pt y="35" x="173"/>
                  </a:moveTo>
                  <a:lnTo>
                    <a:pt y="35" x="178"/>
                  </a:lnTo>
                  <a:lnTo>
                    <a:pt y="35" x="182"/>
                  </a:lnTo>
                  <a:lnTo>
                    <a:pt y="36" x="183"/>
                  </a:lnTo>
                  <a:lnTo>
                    <a:pt y="38" x="184"/>
                  </a:lnTo>
                  <a:lnTo>
                    <a:pt y="39" x="184"/>
                  </a:lnTo>
                  <a:lnTo>
                    <a:pt y="41" x="183"/>
                  </a:lnTo>
                  <a:lnTo>
                    <a:pt y="50" x="180"/>
                  </a:lnTo>
                  <a:lnTo>
                    <a:pt y="57" x="175"/>
                  </a:lnTo>
                  <a:lnTo>
                    <a:pt y="64" x="171"/>
                  </a:lnTo>
                  <a:lnTo>
                    <a:pt y="70" x="165"/>
                  </a:lnTo>
                  <a:lnTo>
                    <a:pt y="76" x="159"/>
                  </a:lnTo>
                  <a:lnTo>
                    <a:pt y="83" x="149"/>
                  </a:lnTo>
                  <a:lnTo>
                    <a:pt y="90" x="138"/>
                  </a:lnTo>
                  <a:lnTo>
                    <a:pt y="99" x="123"/>
                  </a:lnTo>
                  <a:lnTo>
                    <a:pt y="103" x="119"/>
                  </a:lnTo>
                  <a:lnTo>
                    <a:pt y="107" x="114"/>
                  </a:lnTo>
                  <a:lnTo>
                    <a:pt y="110" x="112"/>
                  </a:lnTo>
                  <a:lnTo>
                    <a:pt y="110" x="109"/>
                  </a:lnTo>
                  <a:lnTo>
                    <a:pt y="108" x="107"/>
                  </a:lnTo>
                  <a:lnTo>
                    <a:pt y="103" x="106"/>
                  </a:lnTo>
                  <a:lnTo>
                    <a:pt y="98" x="107"/>
                  </a:lnTo>
                  <a:lnTo>
                    <a:pt y="93" x="107"/>
                  </a:lnTo>
                  <a:lnTo>
                    <a:pt y="89" x="106"/>
                  </a:lnTo>
                  <a:lnTo>
                    <a:pt y="83" x="104"/>
                  </a:lnTo>
                  <a:lnTo>
                    <a:pt y="81" x="104"/>
                  </a:lnTo>
                  <a:lnTo>
                    <a:pt y="78" x="104"/>
                  </a:lnTo>
                  <a:lnTo>
                    <a:pt y="76" x="104"/>
                  </a:lnTo>
                  <a:lnTo>
                    <a:pt y="75" x="106"/>
                  </a:lnTo>
                  <a:lnTo>
                    <a:pt y="74" x="107"/>
                  </a:lnTo>
                  <a:lnTo>
                    <a:pt y="72" x="109"/>
                  </a:lnTo>
                  <a:lnTo>
                    <a:pt y="64" x="118"/>
                  </a:lnTo>
                  <a:lnTo>
                    <a:pt y="56" x="127"/>
                  </a:lnTo>
                  <a:lnTo>
                    <a:pt y="52" x="131"/>
                  </a:lnTo>
                  <a:lnTo>
                    <a:pt y="48" x="135"/>
                  </a:lnTo>
                  <a:lnTo>
                    <a:pt y="45" x="138"/>
                  </a:lnTo>
                  <a:lnTo>
                    <a:pt y="41" x="139"/>
                  </a:lnTo>
                  <a:lnTo>
                    <a:pt y="40" x="140"/>
                  </a:lnTo>
                  <a:lnTo>
                    <a:pt y="39" x="141"/>
                  </a:lnTo>
                  <a:lnTo>
                    <a:pt y="38" x="145"/>
                  </a:lnTo>
                  <a:lnTo>
                    <a:pt y="36" x="149"/>
                  </a:lnTo>
                  <a:lnTo>
                    <a:pt y="34" x="162"/>
                  </a:lnTo>
                  <a:lnTo>
                    <a:pt y="35" x="173"/>
                  </a:lnTo>
                  <a:close/>
                  <a:moveTo>
                    <a:pt y="4" x="285"/>
                  </a:moveTo>
                  <a:lnTo>
                    <a:pt y="5" x="287"/>
                  </a:lnTo>
                  <a:lnTo>
                    <a:pt y="6" x="287"/>
                  </a:lnTo>
                  <a:lnTo>
                    <a:pt y="7" x="285"/>
                  </a:lnTo>
                  <a:lnTo>
                    <a:pt y="9" x="285"/>
                  </a:lnTo>
                  <a:lnTo>
                    <a:pt y="12" x="283"/>
                  </a:lnTo>
                  <a:lnTo>
                    <a:pt y="16" x="282"/>
                  </a:lnTo>
                  <a:lnTo>
                    <a:pt y="14" x="279"/>
                  </a:lnTo>
                  <a:lnTo>
                    <a:pt y="13" x="278"/>
                  </a:lnTo>
                  <a:lnTo>
                    <a:pt y="12" x="276"/>
                  </a:lnTo>
                  <a:lnTo>
                    <a:pt y="10" x="274"/>
                  </a:lnTo>
                  <a:lnTo>
                    <a:pt y="7" x="278"/>
                  </a:lnTo>
                  <a:lnTo>
                    <a:pt y="4" x="279"/>
                  </a:lnTo>
                  <a:lnTo>
                    <a:pt y="3" x="281"/>
                  </a:lnTo>
                  <a:lnTo>
                    <a:pt y="3" x="282"/>
                  </a:lnTo>
                  <a:lnTo>
                    <a:pt y="3" x="283"/>
                  </a:lnTo>
                  <a:lnTo>
                    <a:pt y="4" x="285"/>
                  </a:lnTo>
                  <a:close/>
                  <a:moveTo>
                    <a:pt y="16" x="273"/>
                  </a:moveTo>
                  <a:lnTo>
                    <a:pt y="12" x="271"/>
                  </a:lnTo>
                  <a:lnTo>
                    <a:pt y="10" x="268"/>
                  </a:lnTo>
                  <a:lnTo>
                    <a:pt y="9" x="266"/>
                  </a:lnTo>
                  <a:lnTo>
                    <a:pt y="9" x="262"/>
                  </a:lnTo>
                  <a:lnTo>
                    <a:pt y="11" x="256"/>
                  </a:lnTo>
                  <a:lnTo>
                    <a:pt y="14" x="250"/>
                  </a:lnTo>
                  <a:lnTo>
                    <a:pt y="20" x="250"/>
                  </a:lnTo>
                  <a:lnTo>
                    <a:pt y="25" x="247"/>
                  </a:lnTo>
                  <a:lnTo>
                    <a:pt y="26" x="247"/>
                  </a:lnTo>
                  <a:lnTo>
                    <a:pt y="28" x="247"/>
                  </a:lnTo>
                  <a:lnTo>
                    <a:pt y="31" x="248"/>
                  </a:lnTo>
                  <a:lnTo>
                    <a:pt y="34" x="251"/>
                  </a:lnTo>
                  <a:lnTo>
                    <a:pt y="30" x="258"/>
                  </a:lnTo>
                  <a:lnTo>
                    <a:pt y="27" x="266"/>
                  </a:lnTo>
                  <a:lnTo>
                    <a:pt y="25" x="269"/>
                  </a:lnTo>
                  <a:lnTo>
                    <a:pt y="23" x="272"/>
                  </a:lnTo>
                  <a:lnTo>
                    <a:pt y="20" x="273"/>
                  </a:lnTo>
                  <a:lnTo>
                    <a:pt y="16" x="273"/>
                  </a:lnTo>
                  <a:close/>
                  <a:moveTo>
                    <a:pt y="201" x="171"/>
                  </a:moveTo>
                  <a:lnTo>
                    <a:pt y="197" x="176"/>
                  </a:lnTo>
                  <a:lnTo>
                    <a:pt y="191" x="178"/>
                  </a:lnTo>
                  <a:lnTo>
                    <a:pt y="185" x="178"/>
                  </a:lnTo>
                  <a:lnTo>
                    <a:pt y="182" x="177"/>
                  </a:lnTo>
                  <a:lnTo>
                    <a:pt y="180" x="173"/>
                  </a:lnTo>
                  <a:lnTo>
                    <a:pt y="182" x="170"/>
                  </a:lnTo>
                  <a:lnTo>
                    <a:pt y="183" x="166"/>
                  </a:lnTo>
                  <a:lnTo>
                    <a:pt y="184" x="162"/>
                  </a:lnTo>
                  <a:lnTo>
                    <a:pt y="187" x="154"/>
                  </a:lnTo>
                  <a:lnTo>
                    <a:pt y="190" x="144"/>
                  </a:lnTo>
                  <a:lnTo>
                    <a:pt y="193" x="138"/>
                  </a:lnTo>
                  <a:lnTo>
                    <a:pt y="198" x="134"/>
                  </a:lnTo>
                  <a:lnTo>
                    <a:pt y="203" x="131"/>
                  </a:lnTo>
                  <a:lnTo>
                    <a:pt y="207" x="128"/>
                  </a:lnTo>
                  <a:lnTo>
                    <a:pt y="208" x="134"/>
                  </a:lnTo>
                  <a:lnTo>
                    <a:pt y="210" x="139"/>
                  </a:lnTo>
                  <a:lnTo>
                    <a:pt y="208" x="144"/>
                  </a:lnTo>
                  <a:lnTo>
                    <a:pt y="207" x="148"/>
                  </a:lnTo>
                  <a:lnTo>
                    <a:pt y="204" x="157"/>
                  </a:lnTo>
                  <a:lnTo>
                    <a:pt y="201" x="171"/>
                  </a:lnTo>
                  <a:close/>
                  <a:moveTo>
                    <a:pt y="200" x="123"/>
                  </a:moveTo>
                  <a:lnTo>
                    <a:pt y="203" x="112"/>
                  </a:lnTo>
                  <a:lnTo>
                    <a:pt y="204" x="102"/>
                  </a:lnTo>
                  <a:lnTo>
                    <a:pt y="206" x="91"/>
                  </a:lnTo>
                  <a:lnTo>
                    <a:pt y="206" x="80"/>
                  </a:lnTo>
                  <a:lnTo>
                    <a:pt y="211" x="77"/>
                  </a:lnTo>
                  <a:lnTo>
                    <a:pt y="215" x="76"/>
                  </a:lnTo>
                  <a:lnTo>
                    <a:pt y="220" x="75"/>
                  </a:lnTo>
                  <a:lnTo>
                    <a:pt y="225" x="75"/>
                  </a:lnTo>
                  <a:lnTo>
                    <a:pt y="228" x="75"/>
                  </a:lnTo>
                  <a:lnTo>
                    <a:pt y="232" x="76"/>
                  </a:lnTo>
                  <a:lnTo>
                    <a:pt y="234" x="77"/>
                  </a:lnTo>
                  <a:lnTo>
                    <a:pt y="236" x="80"/>
                  </a:lnTo>
                  <a:lnTo>
                    <a:pt y="232" x="86"/>
                  </a:lnTo>
                  <a:lnTo>
                    <a:pt y="230" x="92"/>
                  </a:lnTo>
                  <a:lnTo>
                    <a:pt y="228" x="98"/>
                  </a:lnTo>
                  <a:lnTo>
                    <a:pt y="226" x="104"/>
                  </a:lnTo>
                  <a:lnTo>
                    <a:pt y="220" x="108"/>
                  </a:lnTo>
                  <a:lnTo>
                    <a:pt y="213" x="112"/>
                  </a:lnTo>
                  <a:lnTo>
                    <a:pt y="207" x="115"/>
                  </a:lnTo>
                  <a:lnTo>
                    <a:pt y="200" x="123"/>
                  </a:lnTo>
                  <a:close/>
                  <a:moveTo>
                    <a:pt y="196" x="103"/>
                  </a:moveTo>
                  <a:lnTo>
                    <a:pt y="197" x="109"/>
                  </a:lnTo>
                  <a:lnTo>
                    <a:pt y="197" x="113"/>
                  </a:lnTo>
                  <a:lnTo>
                    <a:pt y="194" x="117"/>
                  </a:lnTo>
                  <a:lnTo>
                    <a:pt y="192" x="119"/>
                  </a:lnTo>
                  <a:lnTo>
                    <a:pt y="186" x="122"/>
                  </a:lnTo>
                  <a:lnTo>
                    <a:pt y="179" x="123"/>
                  </a:lnTo>
                  <a:lnTo>
                    <a:pt y="170" x="122"/>
                  </a:lnTo>
                  <a:lnTo>
                    <a:pt y="164" x="120"/>
                  </a:lnTo>
                  <a:lnTo>
                    <a:pt y="162" x="119"/>
                  </a:lnTo>
                  <a:lnTo>
                    <a:pt y="161" x="118"/>
                  </a:lnTo>
                  <a:lnTo>
                    <a:pt y="161" x="117"/>
                  </a:lnTo>
                  <a:lnTo>
                    <a:pt y="163" x="114"/>
                  </a:lnTo>
                  <a:lnTo>
                    <a:pt y="171" x="108"/>
                  </a:lnTo>
                  <a:lnTo>
                    <a:pt y="179" x="104"/>
                  </a:lnTo>
                  <a:lnTo>
                    <a:pt y="187" x="103"/>
                  </a:lnTo>
                  <a:lnTo>
                    <a:pt y="196" x="103"/>
                  </a:lnTo>
                  <a:close/>
                  <a:moveTo>
                    <a:pt y="179" x="88"/>
                  </a:moveTo>
                  <a:lnTo>
                    <a:pt y="182" x="92"/>
                  </a:lnTo>
                  <a:lnTo>
                    <a:pt y="186" x="93"/>
                  </a:lnTo>
                  <a:lnTo>
                    <a:pt y="191" x="93"/>
                  </a:lnTo>
                  <a:lnTo>
                    <a:pt y="196" x="93"/>
                  </a:lnTo>
                  <a:lnTo>
                    <a:pt y="198" x="86"/>
                  </a:lnTo>
                  <a:lnTo>
                    <a:pt y="198" x="80"/>
                  </a:lnTo>
                  <a:lnTo>
                    <a:pt y="193" x="80"/>
                  </a:lnTo>
                  <a:lnTo>
                    <a:pt y="189" x="82"/>
                  </a:lnTo>
                  <a:lnTo>
                    <a:pt y="184" x="85"/>
                  </a:lnTo>
                  <a:lnTo>
                    <a:pt y="179" x="88"/>
                  </a:lnTo>
                  <a:close/>
                  <a:moveTo>
                    <a:pt y="207" x="42"/>
                  </a:moveTo>
                  <a:lnTo>
                    <a:pt y="206" x="47"/>
                  </a:lnTo>
                  <a:lnTo>
                    <a:pt y="205" x="50"/>
                  </a:lnTo>
                  <a:lnTo>
                    <a:pt y="203" x="53"/>
                  </a:lnTo>
                  <a:lnTo>
                    <a:pt y="199" x="55"/>
                  </a:lnTo>
                  <a:lnTo>
                    <a:pt y="191" x="56"/>
                  </a:lnTo>
                  <a:lnTo>
                    <a:pt y="185" x="60"/>
                  </a:lnTo>
                  <a:lnTo>
                    <a:pt y="178" x="64"/>
                  </a:lnTo>
                  <a:lnTo>
                    <a:pt y="171" x="66"/>
                  </a:lnTo>
                  <a:lnTo>
                    <a:pt y="167" x="66"/>
                  </a:lnTo>
                  <a:lnTo>
                    <a:pt y="163" x="66"/>
                  </a:lnTo>
                  <a:lnTo>
                    <a:pt y="160" x="65"/>
                  </a:lnTo>
                  <a:lnTo>
                    <a:pt y="157" x="61"/>
                  </a:lnTo>
                  <a:lnTo>
                    <a:pt y="156" x="59"/>
                  </a:lnTo>
                  <a:lnTo>
                    <a:pt y="154" x="54"/>
                  </a:lnTo>
                  <a:lnTo>
                    <a:pt y="151" x="45"/>
                  </a:lnTo>
                  <a:lnTo>
                    <a:pt y="150" x="35"/>
                  </a:lnTo>
                  <a:lnTo>
                    <a:pt y="148" x="37"/>
                  </a:lnTo>
                  <a:lnTo>
                    <a:pt y="147" x="40"/>
                  </a:lnTo>
                  <a:lnTo>
                    <a:pt y="146" x="45"/>
                  </a:lnTo>
                  <a:lnTo>
                    <a:pt y="144" x="49"/>
                  </a:lnTo>
                  <a:lnTo>
                    <a:pt y="144" x="53"/>
                  </a:lnTo>
                  <a:lnTo>
                    <a:pt y="142" x="56"/>
                  </a:lnTo>
                  <a:lnTo>
                    <a:pt y="140" x="58"/>
                  </a:lnTo>
                  <a:lnTo>
                    <a:pt y="136" x="56"/>
                  </a:lnTo>
                  <a:lnTo>
                    <a:pt y="135" x="56"/>
                  </a:lnTo>
                  <a:lnTo>
                    <a:pt y="134" x="55"/>
                  </a:lnTo>
                  <a:lnTo>
                    <a:pt y="134" x="54"/>
                  </a:lnTo>
                  <a:lnTo>
                    <a:pt y="134" x="53"/>
                  </a:lnTo>
                  <a:lnTo>
                    <a:pt y="135" x="49"/>
                  </a:lnTo>
                  <a:lnTo>
                    <a:pt y="136" x="45"/>
                  </a:lnTo>
                  <a:lnTo>
                    <a:pt y="142" x="34"/>
                  </a:lnTo>
                  <a:lnTo>
                    <a:pt y="147" x="26"/>
                  </a:lnTo>
                  <a:lnTo>
                    <a:pt y="150" x="27"/>
                  </a:lnTo>
                  <a:lnTo>
                    <a:pt y="154" x="26"/>
                  </a:lnTo>
                  <a:lnTo>
                    <a:pt y="157" x="24"/>
                  </a:lnTo>
                  <a:lnTo>
                    <a:pt y="161" x="23"/>
                  </a:lnTo>
                  <a:lnTo>
                    <a:pt y="160" x="27"/>
                  </a:lnTo>
                  <a:lnTo>
                    <a:pt y="157" x="30"/>
                  </a:lnTo>
                  <a:lnTo>
                    <a:pt y="165" x="28"/>
                  </a:lnTo>
                  <a:lnTo>
                    <a:pt y="174" x="28"/>
                  </a:lnTo>
                  <a:lnTo>
                    <a:pt y="179" x="29"/>
                  </a:lnTo>
                  <a:lnTo>
                    <a:pt y="185" x="32"/>
                  </a:lnTo>
                  <a:lnTo>
                    <a:pt y="196" x="37"/>
                  </a:lnTo>
                  <a:lnTo>
                    <a:pt y="207" x="42"/>
                  </a:lnTo>
                  <a:close/>
                  <a:moveTo>
                    <a:pt y="143" x="205"/>
                  </a:moveTo>
                  <a:lnTo>
                    <a:pt y="146" x="205"/>
                  </a:lnTo>
                  <a:lnTo>
                    <a:pt y="147" x="207"/>
                  </a:lnTo>
                  <a:lnTo>
                    <a:pt y="146" x="208"/>
                  </a:lnTo>
                  <a:lnTo>
                    <a:pt y="143" x="210"/>
                  </a:lnTo>
                  <a:lnTo>
                    <a:pt y="131" x="225"/>
                  </a:lnTo>
                  <a:lnTo>
                    <a:pt y="119" x="239"/>
                  </a:lnTo>
                  <a:lnTo>
                    <a:pt y="112" x="242"/>
                  </a:lnTo>
                  <a:lnTo>
                    <a:pt y="105" x="246"/>
                  </a:lnTo>
                  <a:lnTo>
                    <a:pt y="102" x="246"/>
                  </a:lnTo>
                  <a:lnTo>
                    <a:pt y="98" x="246"/>
                  </a:lnTo>
                  <a:lnTo>
                    <a:pt y="93" x="245"/>
                  </a:lnTo>
                  <a:lnTo>
                    <a:pt y="89" x="244"/>
                  </a:lnTo>
                  <a:lnTo>
                    <a:pt y="86" x="241"/>
                  </a:lnTo>
                  <a:lnTo>
                    <a:pt y="86" x="240"/>
                  </a:lnTo>
                  <a:lnTo>
                    <a:pt y="89" x="239"/>
                  </a:lnTo>
                  <a:lnTo>
                    <a:pt y="90" x="237"/>
                  </a:lnTo>
                  <a:lnTo>
                    <a:pt y="100" x="221"/>
                  </a:lnTo>
                  <a:lnTo>
                    <a:pt y="111" x="207"/>
                  </a:lnTo>
                  <a:lnTo>
                    <a:pt y="114" x="205"/>
                  </a:lnTo>
                  <a:lnTo>
                    <a:pt y="118" x="204"/>
                  </a:lnTo>
                  <a:lnTo>
                    <a:pt y="122" x="204"/>
                  </a:lnTo>
                  <a:lnTo>
                    <a:pt y="126" x="204"/>
                  </a:lnTo>
                  <a:lnTo>
                    <a:pt y="135" x="205"/>
                  </a:lnTo>
                  <a:lnTo>
                    <a:pt y="143" x="205"/>
                  </a:lnTo>
                  <a:close/>
                  <a:moveTo>
                    <a:pt y="327" x="113"/>
                  </a:moveTo>
                  <a:lnTo>
                    <a:pt y="329" x="114"/>
                  </a:lnTo>
                  <a:lnTo>
                    <a:pt y="330" x="117"/>
                  </a:lnTo>
                  <a:lnTo>
                    <a:pt y="331" x="120"/>
                  </a:lnTo>
                  <a:lnTo>
                    <a:pt y="331" x="124"/>
                  </a:lnTo>
                  <a:lnTo>
                    <a:pt y="331" x="134"/>
                  </a:lnTo>
                  <a:lnTo>
                    <a:pt y="331" x="141"/>
                  </a:lnTo>
                  <a:lnTo>
                    <a:pt y="336" x="146"/>
                  </a:lnTo>
                  <a:lnTo>
                    <a:pt y="342" x="151"/>
                  </a:lnTo>
                  <a:lnTo>
                    <a:pt y="347" x="161"/>
                  </a:lnTo>
                  <a:lnTo>
                    <a:pt y="350" x="173"/>
                  </a:lnTo>
                  <a:lnTo>
                    <a:pt y="350" x="183"/>
                  </a:lnTo>
                  <a:lnTo>
                    <a:pt y="349" x="193"/>
                  </a:lnTo>
                  <a:lnTo>
                    <a:pt y="348" x="203"/>
                  </a:lnTo>
                  <a:lnTo>
                    <a:pt y="347" x="212"/>
                  </a:lnTo>
                  <a:lnTo>
                    <a:pt y="341" x="225"/>
                  </a:lnTo>
                  <a:lnTo>
                    <a:pt y="335" x="239"/>
                  </a:lnTo>
                  <a:lnTo>
                    <a:pt y="331" x="230"/>
                  </a:lnTo>
                  <a:lnTo>
                    <a:pt y="327" x="221"/>
                  </a:lnTo>
                  <a:lnTo>
                    <a:pt y="324" x="216"/>
                  </a:lnTo>
                  <a:lnTo>
                    <a:pt y="323" x="212"/>
                  </a:lnTo>
                  <a:lnTo>
                    <a:pt y="322" x="207"/>
                  </a:lnTo>
                  <a:lnTo>
                    <a:pt y="322" x="203"/>
                  </a:lnTo>
                  <a:lnTo>
                    <a:pt y="320" x="196"/>
                  </a:lnTo>
                  <a:lnTo>
                    <a:pt y="320" x="188"/>
                  </a:lnTo>
                  <a:lnTo>
                    <a:pt y="321" x="182"/>
                  </a:lnTo>
                  <a:lnTo>
                    <a:pt y="324" x="176"/>
                  </a:lnTo>
                  <a:lnTo>
                    <a:pt y="323" x="171"/>
                  </a:lnTo>
                  <a:lnTo>
                    <a:pt y="322" x="166"/>
                  </a:lnTo>
                  <a:lnTo>
                    <a:pt y="320" x="161"/>
                  </a:lnTo>
                  <a:lnTo>
                    <a:pt y="316" x="159"/>
                  </a:lnTo>
                  <a:lnTo>
                    <a:pt y="313" x="154"/>
                  </a:lnTo>
                  <a:lnTo>
                    <a:pt y="309" x="150"/>
                  </a:lnTo>
                  <a:lnTo>
                    <a:pt y="308" x="145"/>
                  </a:lnTo>
                  <a:lnTo>
                    <a:pt y="309" x="140"/>
                  </a:lnTo>
                  <a:lnTo>
                    <a:pt y="312" x="130"/>
                  </a:lnTo>
                  <a:lnTo>
                    <a:pt y="317" x="120"/>
                  </a:lnTo>
                  <a:lnTo>
                    <a:pt y="320" x="118"/>
                  </a:lnTo>
                  <a:lnTo>
                    <a:pt y="322" x="114"/>
                  </a:lnTo>
                  <a:lnTo>
                    <a:pt y="324" x="113"/>
                  </a:lnTo>
                  <a:lnTo>
                    <a:pt y="327" x="113"/>
                  </a:lnTo>
                  <a:close/>
                  <a:moveTo>
                    <a:pt y="324" x="71"/>
                  </a:moveTo>
                  <a:lnTo>
                    <a:pt y="327" x="70"/>
                  </a:lnTo>
                  <a:lnTo>
                    <a:pt y="328" x="66"/>
                  </a:lnTo>
                  <a:lnTo>
                    <a:pt y="327" x="65"/>
                  </a:lnTo>
                  <a:lnTo>
                    <a:pt y="327" x="64"/>
                  </a:lnTo>
                  <a:lnTo>
                    <a:pt y="324" x="63"/>
                  </a:lnTo>
                  <a:lnTo>
                    <a:pt y="322" x="63"/>
                  </a:lnTo>
                  <a:lnTo>
                    <a:pt y="311" x="61"/>
                  </a:lnTo>
                  <a:lnTo>
                    <a:pt y="299" x="61"/>
                  </a:lnTo>
                  <a:lnTo>
                    <a:pt y="287" x="61"/>
                  </a:lnTo>
                  <a:lnTo>
                    <a:pt y="277" x="64"/>
                  </a:lnTo>
                  <a:lnTo>
                    <a:pt y="268" x="67"/>
                  </a:lnTo>
                  <a:lnTo>
                    <a:pt y="258" x="70"/>
                  </a:lnTo>
                  <a:lnTo>
                    <a:pt y="255" x="72"/>
                  </a:lnTo>
                  <a:lnTo>
                    <a:pt y="251" x="75"/>
                  </a:lnTo>
                  <a:lnTo>
                    <a:pt y="248" x="77"/>
                  </a:lnTo>
                  <a:lnTo>
                    <a:pt y="247" x="81"/>
                  </a:lnTo>
                  <a:lnTo>
                    <a:pt y="244" x="93"/>
                  </a:lnTo>
                  <a:lnTo>
                    <a:pt y="241" x="103"/>
                  </a:lnTo>
                  <a:lnTo>
                    <a:pt y="236" x="111"/>
                  </a:lnTo>
                  <a:lnTo>
                    <a:pt y="232" x="117"/>
                  </a:lnTo>
                  <a:lnTo>
                    <a:pt y="223" x="131"/>
                  </a:lnTo>
                  <a:lnTo>
                    <a:pt y="218" x="146"/>
                  </a:lnTo>
                  <a:lnTo>
                    <a:pt y="215" x="154"/>
                  </a:lnTo>
                  <a:lnTo>
                    <a:pt y="214" x="161"/>
                  </a:lnTo>
                  <a:lnTo>
                    <a:pt y="215" x="167"/>
                  </a:lnTo>
                  <a:lnTo>
                    <a:pt y="216" x="172"/>
                  </a:lnTo>
                  <a:lnTo>
                    <a:pt y="220" x="176"/>
                  </a:lnTo>
                  <a:lnTo>
                    <a:pt y="226" x="178"/>
                  </a:lnTo>
                  <a:lnTo>
                    <a:pt y="233" x="181"/>
                  </a:lnTo>
                  <a:lnTo>
                    <a:pt y="240" x="182"/>
                  </a:lnTo>
                  <a:lnTo>
                    <a:pt y="247" x="183"/>
                  </a:lnTo>
                  <a:lnTo>
                    <a:pt y="254" x="182"/>
                  </a:lnTo>
                  <a:lnTo>
                    <a:pt y="258" x="181"/>
                  </a:lnTo>
                  <a:lnTo>
                    <a:pt y="262" x="178"/>
                  </a:lnTo>
                  <a:lnTo>
                    <a:pt y="263" x="178"/>
                  </a:lnTo>
                  <a:lnTo>
                    <a:pt y="264" x="178"/>
                  </a:lnTo>
                  <a:lnTo>
                    <a:pt y="265" x="177"/>
                  </a:lnTo>
                  <a:lnTo>
                    <a:pt y="266" x="176"/>
                  </a:lnTo>
                  <a:lnTo>
                    <a:pt y="269" x="172"/>
                  </a:lnTo>
                  <a:lnTo>
                    <a:pt y="271" x="166"/>
                  </a:lnTo>
                  <a:lnTo>
                    <a:pt y="275" x="160"/>
                  </a:lnTo>
                  <a:lnTo>
                    <a:pt y="278" x="154"/>
                  </a:lnTo>
                  <a:lnTo>
                    <a:pt y="281" x="148"/>
                  </a:lnTo>
                  <a:lnTo>
                    <a:pt y="287" x="143"/>
                  </a:lnTo>
                  <a:lnTo>
                    <a:pt y="292" x="131"/>
                  </a:lnTo>
                  <a:lnTo>
                    <a:pt y="297" x="120"/>
                  </a:lnTo>
                  <a:lnTo>
                    <a:pt y="302" x="109"/>
                  </a:lnTo>
                  <a:lnTo>
                    <a:pt y="306" x="97"/>
                  </a:lnTo>
                  <a:lnTo>
                    <a:pt y="307" x="93"/>
                  </a:lnTo>
                  <a:lnTo>
                    <a:pt y="306" x="90"/>
                  </a:lnTo>
                  <a:lnTo>
                    <a:pt y="304" x="87"/>
                  </a:lnTo>
                  <a:lnTo>
                    <a:pt y="301" x="85"/>
                  </a:lnTo>
                  <a:lnTo>
                    <a:pt y="308" x="85"/>
                  </a:lnTo>
                  <a:lnTo>
                    <a:pt y="314" x="82"/>
                  </a:lnTo>
                  <a:lnTo>
                    <a:pt y="320" x="79"/>
                  </a:lnTo>
                  <a:lnTo>
                    <a:pt y="324" x="71"/>
                  </a:lnTo>
                  <a:close/>
                  <a:moveTo>
                    <a:pt y="226" x="221"/>
                  </a:moveTo>
                  <a:lnTo>
                    <a:pt y="225" x="218"/>
                  </a:lnTo>
                  <a:lnTo>
                    <a:pt y="225" x="215"/>
                  </a:lnTo>
                  <a:lnTo>
                    <a:pt y="225" x="212"/>
                  </a:lnTo>
                  <a:lnTo>
                    <a:pt y="225" x="209"/>
                  </a:lnTo>
                  <a:lnTo>
                    <a:pt y="227" x="203"/>
                  </a:lnTo>
                  <a:lnTo>
                    <a:pt y="228" x="197"/>
                  </a:lnTo>
                  <a:lnTo>
                    <a:pt y="234" x="198"/>
                  </a:lnTo>
                  <a:lnTo>
                    <a:pt y="239" x="198"/>
                  </a:lnTo>
                  <a:lnTo>
                    <a:pt y="243" x="199"/>
                  </a:lnTo>
                  <a:lnTo>
                    <a:pt y="247" x="200"/>
                  </a:lnTo>
                  <a:lnTo>
                    <a:pt y="255" x="203"/>
                  </a:lnTo>
                  <a:lnTo>
                    <a:pt y="261" x="203"/>
                  </a:lnTo>
                  <a:lnTo>
                    <a:pt y="263" x="203"/>
                  </a:lnTo>
                  <a:lnTo>
                    <a:pt y="265" x="202"/>
                  </a:lnTo>
                  <a:lnTo>
                    <a:pt y="269" x="199"/>
                  </a:lnTo>
                  <a:lnTo>
                    <a:pt y="272" x="196"/>
                  </a:lnTo>
                  <a:lnTo>
                    <a:pt y="283" x="181"/>
                  </a:lnTo>
                  <a:lnTo>
                    <a:pt y="293" x="168"/>
                  </a:lnTo>
                  <a:lnTo>
                    <a:pt y="297" x="166"/>
                  </a:lnTo>
                  <a:lnTo>
                    <a:pt y="299" x="166"/>
                  </a:lnTo>
                  <a:lnTo>
                    <a:pt y="301" x="166"/>
                  </a:lnTo>
                  <a:lnTo>
                    <a:pt y="305" x="167"/>
                  </a:lnTo>
                  <a:lnTo>
                    <a:pt y="309" x="172"/>
                  </a:lnTo>
                  <a:lnTo>
                    <a:pt y="314" x="177"/>
                  </a:lnTo>
                  <a:lnTo>
                    <a:pt y="313" x="184"/>
                  </a:lnTo>
                  <a:lnTo>
                    <a:pt y="312" x="192"/>
                  </a:lnTo>
                  <a:lnTo>
                    <a:pt y="311" x="196"/>
                  </a:lnTo>
                  <a:lnTo>
                    <a:pt y="312" x="200"/>
                  </a:lnTo>
                  <a:lnTo>
                    <a:pt y="314" x="207"/>
                  </a:lnTo>
                  <a:lnTo>
                    <a:pt y="317" x="214"/>
                  </a:lnTo>
                  <a:lnTo>
                    <a:pt y="313" x="221"/>
                  </a:lnTo>
                  <a:lnTo>
                    <a:pt y="309" x="230"/>
                  </a:lnTo>
                  <a:lnTo>
                    <a:pt y="307" x="239"/>
                  </a:lnTo>
                  <a:lnTo>
                    <a:pt y="304" x="247"/>
                  </a:lnTo>
                  <a:lnTo>
                    <a:pt y="300" x="253"/>
                  </a:lnTo>
                  <a:lnTo>
                    <a:pt y="297" x="258"/>
                  </a:lnTo>
                  <a:lnTo>
                    <a:pt y="294" x="262"/>
                  </a:lnTo>
                  <a:lnTo>
                    <a:pt y="291" x="265"/>
                  </a:lnTo>
                  <a:lnTo>
                    <a:pt y="284" x="268"/>
                  </a:lnTo>
                  <a:lnTo>
                    <a:pt y="278" x="273"/>
                  </a:lnTo>
                  <a:lnTo>
                    <a:pt y="271" x="267"/>
                  </a:lnTo>
                  <a:lnTo>
                    <a:pt y="257" x="258"/>
                  </a:lnTo>
                  <a:lnTo>
                    <a:pt y="247" x="250"/>
                  </a:lnTo>
                  <a:lnTo>
                    <a:pt y="239" x="240"/>
                  </a:lnTo>
                  <a:lnTo>
                    <a:pt y="232" x="231"/>
                  </a:lnTo>
                  <a:lnTo>
                    <a:pt y="226" x="221"/>
                  </a:lnTo>
                  <a:close/>
                  <a:moveTo>
                    <a:pt y="333" x="304"/>
                  </a:moveTo>
                  <a:lnTo>
                    <a:pt y="329" x="306"/>
                  </a:lnTo>
                  <a:lnTo>
                    <a:pt y="327" x="309"/>
                  </a:lnTo>
                  <a:lnTo>
                    <a:pt y="326" x="310"/>
                  </a:lnTo>
                  <a:lnTo>
                    <a:pt y="324" x="309"/>
                  </a:lnTo>
                  <a:lnTo>
                    <a:pt y="322" x="305"/>
                  </a:lnTo>
                  <a:lnTo>
                    <a:pt y="320" x="295"/>
                  </a:lnTo>
                  <a:lnTo>
                    <a:pt y="322" x="284"/>
                  </a:lnTo>
                  <a:lnTo>
                    <a:pt y="326" x="274"/>
                  </a:lnTo>
                  <a:lnTo>
                    <a:pt y="328" x="267"/>
                  </a:lnTo>
                  <a:lnTo>
                    <a:pt y="329" x="256"/>
                  </a:lnTo>
                  <a:lnTo>
                    <a:pt y="331" x="253"/>
                  </a:lnTo>
                  <a:lnTo>
                    <a:pt y="333" x="255"/>
                  </a:lnTo>
                  <a:lnTo>
                    <a:pt y="334" x="257"/>
                  </a:lnTo>
                  <a:lnTo>
                    <a:pt y="335" x="261"/>
                  </a:lnTo>
                  <a:lnTo>
                    <a:pt y="335" x="272"/>
                  </a:lnTo>
                  <a:lnTo>
                    <a:pt y="335" x="283"/>
                  </a:lnTo>
                  <a:lnTo>
                    <a:pt y="334" x="294"/>
                  </a:lnTo>
                  <a:lnTo>
                    <a:pt y="333" x="304"/>
                  </a:lnTo>
                  <a:close/>
                  <a:moveTo>
                    <a:pt y="319" x="321"/>
                  </a:moveTo>
                  <a:lnTo>
                    <a:pt y="316" x="321"/>
                  </a:lnTo>
                  <a:lnTo>
                    <a:pt y="314" x="319"/>
                  </a:lnTo>
                  <a:lnTo>
                    <a:pt y="313" x="315"/>
                  </a:lnTo>
                  <a:lnTo>
                    <a:pt y="313" x="313"/>
                  </a:lnTo>
                  <a:lnTo>
                    <a:pt y="313" x="310"/>
                  </a:lnTo>
                  <a:lnTo>
                    <a:pt y="314" x="308"/>
                  </a:lnTo>
                  <a:lnTo>
                    <a:pt y="315" x="306"/>
                  </a:lnTo>
                  <a:lnTo>
                    <a:pt y="316" x="306"/>
                  </a:lnTo>
                  <a:lnTo>
                    <a:pt y="319" x="309"/>
                  </a:lnTo>
                  <a:lnTo>
                    <a:pt y="320" x="313"/>
                  </a:lnTo>
                  <a:lnTo>
                    <a:pt y="320" x="317"/>
                  </a:lnTo>
                  <a:lnTo>
                    <a:pt y="319" x="321"/>
                  </a:lnTo>
                  <a:close/>
                  <a:moveTo>
                    <a:pt y="286" x="322"/>
                  </a:moveTo>
                  <a:lnTo>
                    <a:pt y="287" x="313"/>
                  </a:lnTo>
                  <a:lnTo>
                    <a:pt y="287" x="303"/>
                  </a:lnTo>
                  <a:lnTo>
                    <a:pt y="285" x="303"/>
                  </a:lnTo>
                  <a:lnTo>
                    <a:pt y="283" x="306"/>
                  </a:lnTo>
                  <a:lnTo>
                    <a:pt y="281" x="310"/>
                  </a:lnTo>
                  <a:lnTo>
                    <a:pt y="279" x="315"/>
                  </a:lnTo>
                  <a:lnTo>
                    <a:pt y="276" x="326"/>
                  </a:lnTo>
                  <a:lnTo>
                    <a:pt y="276" x="332"/>
                  </a:lnTo>
                  <a:lnTo>
                    <a:pt y="278" x="335"/>
                  </a:lnTo>
                  <a:lnTo>
                    <a:pt y="281" x="335"/>
                  </a:lnTo>
                  <a:lnTo>
                    <a:pt y="281" x="341"/>
                  </a:lnTo>
                  <a:lnTo>
                    <a:pt y="283" x="347"/>
                  </a:lnTo>
                  <a:lnTo>
                    <a:pt y="284" x="347"/>
                  </a:lnTo>
                  <a:lnTo>
                    <a:pt y="286" x="345"/>
                  </a:lnTo>
                  <a:lnTo>
                    <a:pt y="288" x="341"/>
                  </a:lnTo>
                  <a:lnTo>
                    <a:pt y="292" x="337"/>
                  </a:lnTo>
                  <a:lnTo>
                    <a:pt y="294" x="332"/>
                  </a:lnTo>
                  <a:lnTo>
                    <a:pt y="295" x="327"/>
                  </a:lnTo>
                  <a:lnTo>
                    <a:pt y="297" x="322"/>
                  </a:lnTo>
                  <a:lnTo>
                    <a:pt y="297" x="320"/>
                  </a:lnTo>
                  <a:lnTo>
                    <a:pt y="294" x="316"/>
                  </a:lnTo>
                  <a:lnTo>
                    <a:pt y="293" x="316"/>
                  </a:lnTo>
                  <a:lnTo>
                    <a:pt y="292" x="316"/>
                  </a:lnTo>
                  <a:lnTo>
                    <a:pt y="291" x="317"/>
                  </a:lnTo>
                  <a:lnTo>
                    <a:pt y="288" x="320"/>
                  </a:lnTo>
                  <a:lnTo>
                    <a:pt y="286" x="322"/>
                  </a:lnTo>
                  <a:close/>
                  <a:moveTo>
                    <a:pt y="275" x="317"/>
                  </a:moveTo>
                  <a:lnTo>
                    <a:pt y="272" x="317"/>
                  </a:lnTo>
                  <a:lnTo>
                    <a:pt y="271" x="316"/>
                  </a:lnTo>
                  <a:lnTo>
                    <a:pt y="270" x="314"/>
                  </a:lnTo>
                  <a:lnTo>
                    <a:pt y="270" x="311"/>
                  </a:lnTo>
                  <a:lnTo>
                    <a:pt y="269" x="304"/>
                  </a:lnTo>
                  <a:lnTo>
                    <a:pt y="269" x="300"/>
                  </a:lnTo>
                  <a:lnTo>
                    <a:pt y="270" x="295"/>
                  </a:lnTo>
                  <a:lnTo>
                    <a:pt y="271" x="294"/>
                  </a:lnTo>
                  <a:lnTo>
                    <a:pt y="273" x="293"/>
                  </a:lnTo>
                  <a:lnTo>
                    <a:pt y="276" x="295"/>
                  </a:lnTo>
                  <a:lnTo>
                    <a:pt y="277" x="300"/>
                  </a:lnTo>
                  <a:lnTo>
                    <a:pt y="278" x="305"/>
                  </a:lnTo>
                  <a:lnTo>
                    <a:pt y="277" x="311"/>
                  </a:lnTo>
                  <a:lnTo>
                    <a:pt y="275" x="317"/>
                  </a:lnTo>
                  <a:close/>
                  <a:moveTo>
                    <a:pt y="291" x="294"/>
                  </a:moveTo>
                  <a:lnTo>
                    <a:pt y="284" x="287"/>
                  </a:lnTo>
                  <a:lnTo>
                    <a:pt y="279" x="283"/>
                  </a:lnTo>
                  <a:lnTo>
                    <a:pt y="281" x="278"/>
                  </a:lnTo>
                  <a:lnTo>
                    <a:pt y="286" x="273"/>
                  </a:lnTo>
                  <a:lnTo>
                    <a:pt y="287" x="272"/>
                  </a:lnTo>
                  <a:lnTo>
                    <a:pt y="291" x="271"/>
                  </a:lnTo>
                  <a:lnTo>
                    <a:pt y="293" x="271"/>
                  </a:lnTo>
                  <a:lnTo>
                    <a:pt y="295" x="271"/>
                  </a:lnTo>
                  <a:lnTo>
                    <a:pt y="297" x="273"/>
                  </a:lnTo>
                  <a:lnTo>
                    <a:pt y="297" x="276"/>
                  </a:lnTo>
                  <a:lnTo>
                    <a:pt y="297" x="279"/>
                  </a:lnTo>
                  <a:lnTo>
                    <a:pt y="297" x="283"/>
                  </a:lnTo>
                  <a:lnTo>
                    <a:pt y="294" x="289"/>
                  </a:lnTo>
                  <a:lnTo>
                    <a:pt y="291" x="294"/>
                  </a:lnTo>
                  <a:close/>
                  <a:moveTo>
                    <a:pt y="269" x="287"/>
                  </a:moveTo>
                  <a:lnTo>
                    <a:pt y="266" x="287"/>
                  </a:lnTo>
                  <a:lnTo>
                    <a:pt y="265" x="287"/>
                  </a:lnTo>
                  <a:lnTo>
                    <a:pt y="263" x="284"/>
                  </a:lnTo>
                  <a:lnTo>
                    <a:pt y="262" x="282"/>
                  </a:lnTo>
                  <a:lnTo>
                    <a:pt y="259" x="276"/>
                  </a:lnTo>
                  <a:lnTo>
                    <a:pt y="256" x="271"/>
                  </a:lnTo>
                  <a:lnTo>
                    <a:pt y="258" x="269"/>
                  </a:lnTo>
                  <a:lnTo>
                    <a:pt y="261" x="269"/>
                  </a:lnTo>
                  <a:lnTo>
                    <a:pt y="262" x="271"/>
                  </a:lnTo>
                  <a:lnTo>
                    <a:pt y="263" x="271"/>
                  </a:lnTo>
                  <a:lnTo>
                    <a:pt y="265" x="274"/>
                  </a:lnTo>
                  <a:lnTo>
                    <a:pt y="268" x="276"/>
                  </a:lnTo>
                  <a:lnTo>
                    <a:pt y="272" x="282"/>
                  </a:lnTo>
                  <a:lnTo>
                    <a:pt y="272" x="284"/>
                  </a:lnTo>
                  <a:lnTo>
                    <a:pt y="270" x="285"/>
                  </a:lnTo>
                  <a:lnTo>
                    <a:pt y="269" x="287"/>
                  </a:lnTo>
                  <a:close/>
                  <a:moveTo>
                    <a:pt y="297" x="300"/>
                  </a:moveTo>
                  <a:lnTo>
                    <a:pt y="298" x="298"/>
                  </a:lnTo>
                  <a:lnTo>
                    <a:pt y="299" x="297"/>
                  </a:lnTo>
                  <a:lnTo>
                    <a:pt y="300" x="295"/>
                  </a:lnTo>
                  <a:lnTo>
                    <a:pt y="301" x="297"/>
                  </a:lnTo>
                  <a:lnTo>
                    <a:pt y="302" x="297"/>
                  </a:lnTo>
                  <a:lnTo>
                    <a:pt y="305" x="297"/>
                  </a:lnTo>
                  <a:lnTo>
                    <a:pt y="306" x="297"/>
                  </a:lnTo>
                  <a:lnTo>
                    <a:pt y="307" x="295"/>
                  </a:lnTo>
                  <a:lnTo>
                    <a:pt y="306" x="290"/>
                  </a:lnTo>
                  <a:lnTo>
                    <a:pt y="301" x="284"/>
                  </a:lnTo>
                  <a:lnTo>
                    <a:pt y="301" x="279"/>
                  </a:lnTo>
                  <a:lnTo>
                    <a:pt y="301" x="269"/>
                  </a:lnTo>
                  <a:lnTo>
                    <a:pt y="301" x="265"/>
                  </a:lnTo>
                  <a:lnTo>
                    <a:pt y="302" x="261"/>
                  </a:lnTo>
                  <a:lnTo>
                    <a:pt y="304" x="257"/>
                  </a:lnTo>
                  <a:lnTo>
                    <a:pt y="306" x="256"/>
                  </a:lnTo>
                  <a:lnTo>
                    <a:pt y="309" x="251"/>
                  </a:lnTo>
                  <a:lnTo>
                    <a:pt y="313" x="245"/>
                  </a:lnTo>
                  <a:lnTo>
                    <a:pt y="315" x="239"/>
                  </a:lnTo>
                  <a:lnTo>
                    <a:pt y="317" x="231"/>
                  </a:lnTo>
                  <a:lnTo>
                    <a:pt y="317" x="248"/>
                  </a:lnTo>
                  <a:lnTo>
                    <a:pt y="319" x="257"/>
                  </a:lnTo>
                  <a:lnTo>
                    <a:pt y="320" x="260"/>
                  </a:lnTo>
                  <a:lnTo>
                    <a:pt y="320" x="265"/>
                  </a:lnTo>
                  <a:lnTo>
                    <a:pt y="319" x="274"/>
                  </a:lnTo>
                  <a:lnTo>
                    <a:pt y="316" x="283"/>
                  </a:lnTo>
                  <a:lnTo>
                    <a:pt y="314" x="293"/>
                  </a:lnTo>
                  <a:lnTo>
                    <a:pt y="311" x="301"/>
                  </a:lnTo>
                  <a:lnTo>
                    <a:pt y="309" x="305"/>
                  </a:lnTo>
                  <a:lnTo>
                    <a:pt y="307" x="308"/>
                  </a:lnTo>
                  <a:lnTo>
                    <a:pt y="305" x="309"/>
                  </a:lnTo>
                  <a:lnTo>
                    <a:pt y="302" x="309"/>
                  </a:lnTo>
                  <a:lnTo>
                    <a:pt y="300" x="308"/>
                  </a:lnTo>
                  <a:lnTo>
                    <a:pt y="299" x="305"/>
                  </a:lnTo>
                  <a:lnTo>
                    <a:pt y="298" x="303"/>
                  </a:lnTo>
                  <a:lnTo>
                    <a:pt y="297" x="300"/>
                  </a:lnTo>
                  <a:close/>
                  <a:moveTo>
                    <a:pt y="547" x="17"/>
                  </a:moveTo>
                  <a:lnTo>
                    <a:pt y="549" x="30"/>
                  </a:lnTo>
                  <a:lnTo>
                    <a:pt y="550" x="50"/>
                  </a:lnTo>
                  <a:lnTo>
                    <a:pt y="552" x="76"/>
                  </a:lnTo>
                  <a:lnTo>
                    <a:pt y="552" x="107"/>
                  </a:lnTo>
                  <a:lnTo>
                    <a:pt y="546" x="97"/>
                  </a:lnTo>
                  <a:lnTo>
                    <a:pt y="539" x="83"/>
                  </a:lnTo>
                  <a:lnTo>
                    <a:pt y="532" x="67"/>
                  </a:lnTo>
                  <a:lnTo>
                    <a:pt y="525" x="55"/>
                  </a:lnTo>
                  <a:lnTo>
                    <a:pt y="514" x="56"/>
                  </a:lnTo>
                  <a:lnTo>
                    <a:pt y="503" x="55"/>
                  </a:lnTo>
                  <a:lnTo>
                    <a:pt y="492" x="54"/>
                  </a:lnTo>
                  <a:lnTo>
                    <a:pt y="481" x="53"/>
                  </a:lnTo>
                  <a:lnTo>
                    <a:pt y="470" x="51"/>
                  </a:lnTo>
                  <a:lnTo>
                    <a:pt y="457" x="49"/>
                  </a:lnTo>
                  <a:lnTo>
                    <a:pt y="443" x="49"/>
                  </a:lnTo>
                  <a:lnTo>
                    <a:pt y="428" x="49"/>
                  </a:lnTo>
                  <a:lnTo>
                    <a:pt y="422" x="47"/>
                  </a:lnTo>
                  <a:lnTo>
                    <a:pt y="414" x="47"/>
                  </a:lnTo>
                  <a:lnTo>
                    <a:pt y="407" x="47"/>
                  </a:lnTo>
                  <a:lnTo>
                    <a:pt y="399" x="49"/>
                  </a:lnTo>
                  <a:lnTo>
                    <a:pt y="380" x="54"/>
                  </a:lnTo>
                  <a:lnTo>
                    <a:pt y="360" x="59"/>
                  </a:lnTo>
                  <a:lnTo>
                    <a:pt y="356" x="65"/>
                  </a:lnTo>
                  <a:lnTo>
                    <a:pt y="352" x="70"/>
                  </a:lnTo>
                  <a:lnTo>
                    <a:pt y="348" x="72"/>
                  </a:lnTo>
                  <a:lnTo>
                    <a:pt y="343" x="76"/>
                  </a:lnTo>
                  <a:lnTo>
                    <a:pt y="341" x="86"/>
                  </a:lnTo>
                  <a:lnTo>
                    <a:pt y="337" x="95"/>
                  </a:lnTo>
                  <a:lnTo>
                    <a:pt y="336" x="99"/>
                  </a:lnTo>
                  <a:lnTo>
                    <a:pt y="337" x="106"/>
                  </a:lnTo>
                  <a:lnTo>
                    <a:pt y="340" x="113"/>
                  </a:lnTo>
                  <a:lnTo>
                    <a:pt y="344" x="124"/>
                  </a:lnTo>
                  <a:lnTo>
                    <a:pt y="344" x="130"/>
                  </a:lnTo>
                  <a:lnTo>
                    <a:pt y="345" x="138"/>
                  </a:lnTo>
                  <a:lnTo>
                    <a:pt y="348" x="146"/>
                  </a:lnTo>
                  <a:lnTo>
                    <a:pt y="351" x="156"/>
                  </a:lnTo>
                  <a:lnTo>
                    <a:pt y="358" x="173"/>
                  </a:lnTo>
                  <a:lnTo>
                    <a:pt y="366" x="188"/>
                  </a:lnTo>
                  <a:lnTo>
                    <a:pt y="362" x="184"/>
                  </a:lnTo>
                  <a:lnTo>
                    <a:pt y="358" x="182"/>
                  </a:lnTo>
                  <a:lnTo>
                    <a:pt y="356" x="194"/>
                  </a:lnTo>
                  <a:lnTo>
                    <a:pt y="355" x="205"/>
                  </a:lnTo>
                  <a:lnTo>
                    <a:pt y="362" x="215"/>
                  </a:lnTo>
                  <a:lnTo>
                    <a:pt y="367" x="225"/>
                  </a:lnTo>
                  <a:lnTo>
                    <a:pt y="372" x="236"/>
                  </a:lnTo>
                  <a:lnTo>
                    <a:pt y="376" x="247"/>
                  </a:lnTo>
                  <a:lnTo>
                    <a:pt y="379" x="260"/>
                  </a:lnTo>
                  <a:lnTo>
                    <a:pt y="381" x="271"/>
                  </a:lnTo>
                  <a:lnTo>
                    <a:pt y="381" x="283"/>
                  </a:lnTo>
                  <a:lnTo>
                    <a:pt y="381" x="295"/>
                  </a:lnTo>
                  <a:lnTo>
                    <a:pt y="379" x="278"/>
                  </a:lnTo>
                  <a:lnTo>
                    <a:pt y="377" x="260"/>
                  </a:lnTo>
                  <a:lnTo>
                    <a:pt y="374" x="251"/>
                  </a:lnTo>
                  <a:lnTo>
                    <a:pt y="372" x="245"/>
                  </a:lnTo>
                  <a:lnTo>
                    <a:pt y="370" x="240"/>
                  </a:lnTo>
                  <a:lnTo>
                    <a:pt y="367" x="237"/>
                  </a:lnTo>
                  <a:lnTo>
                    <a:pt y="366" x="237"/>
                  </a:lnTo>
                  <a:lnTo>
                    <a:pt y="365" x="239"/>
                  </a:lnTo>
                  <a:lnTo>
                    <a:pt y="364" x="242"/>
                  </a:lnTo>
                  <a:lnTo>
                    <a:pt y="363" x="246"/>
                  </a:lnTo>
                  <a:lnTo>
                    <a:pt y="362" x="253"/>
                  </a:lnTo>
                  <a:lnTo>
                    <a:pt y="360" x="262"/>
                  </a:lnTo>
                  <a:lnTo>
                    <a:pt y="360" x="248"/>
                  </a:lnTo>
                  <a:lnTo>
                    <a:pt y="362" x="234"/>
                  </a:lnTo>
                  <a:lnTo>
                    <a:pt y="362" x="226"/>
                  </a:lnTo>
                  <a:lnTo>
                    <a:pt y="360" x="221"/>
                  </a:lnTo>
                  <a:lnTo>
                    <a:pt y="358" x="219"/>
                  </a:lnTo>
                  <a:lnTo>
                    <a:pt y="357" x="218"/>
                  </a:lnTo>
                  <a:lnTo>
                    <a:pt y="355" x="218"/>
                  </a:lnTo>
                  <a:lnTo>
                    <a:pt y="351" x="218"/>
                  </a:lnTo>
                  <a:lnTo>
                    <a:pt y="348" x="224"/>
                  </a:lnTo>
                  <a:lnTo>
                    <a:pt y="343" x="232"/>
                  </a:lnTo>
                  <a:lnTo>
                    <a:pt y="342" x="236"/>
                  </a:lnTo>
                  <a:lnTo>
                    <a:pt y="341" x="241"/>
                  </a:lnTo>
                  <a:lnTo>
                    <a:pt y="342" x="245"/>
                  </a:lnTo>
                  <a:lnTo>
                    <a:pt y="345" x="250"/>
                  </a:lnTo>
                  <a:lnTo>
                    <a:pt y="342" x="262"/>
                  </a:lnTo>
                  <a:lnTo>
                    <a:pt y="340" x="277"/>
                  </a:lnTo>
                  <a:lnTo>
                    <a:pt y="338" x="292"/>
                  </a:lnTo>
                  <a:lnTo>
                    <a:pt y="337" x="305"/>
                  </a:lnTo>
                  <a:lnTo>
                    <a:pt y="342" x="310"/>
                  </a:lnTo>
                  <a:lnTo>
                    <a:pt y="345" x="316"/>
                  </a:lnTo>
                  <a:lnTo>
                    <a:pt y="347" x="324"/>
                  </a:lnTo>
                  <a:lnTo>
                    <a:pt y="348" x="331"/>
                  </a:lnTo>
                  <a:lnTo>
                    <a:pt y="348" x="338"/>
                  </a:lnTo>
                  <a:lnTo>
                    <a:pt y="347" x="347"/>
                  </a:lnTo>
                  <a:lnTo>
                    <a:pt y="344" x="354"/>
                  </a:lnTo>
                  <a:lnTo>
                    <a:pt y="342" x="361"/>
                  </a:lnTo>
                  <a:lnTo>
                    <a:pt y="344" x="354"/>
                  </a:lnTo>
                  <a:lnTo>
                    <a:pt y="345" x="347"/>
                  </a:lnTo>
                  <a:lnTo>
                    <a:pt y="345" x="340"/>
                  </a:lnTo>
                  <a:lnTo>
                    <a:pt y="345" x="332"/>
                  </a:lnTo>
                  <a:lnTo>
                    <a:pt y="344" x="325"/>
                  </a:lnTo>
                  <a:lnTo>
                    <a:pt y="342" x="319"/>
                  </a:lnTo>
                  <a:lnTo>
                    <a:pt y="338" x="314"/>
                  </a:lnTo>
                  <a:lnTo>
                    <a:pt y="334" x="309"/>
                  </a:lnTo>
                  <a:lnTo>
                    <a:pt y="329" x="314"/>
                  </a:lnTo>
                  <a:lnTo>
                    <a:pt y="326" x="317"/>
                  </a:lnTo>
                  <a:lnTo>
                    <a:pt y="323" x="322"/>
                  </a:lnTo>
                  <a:lnTo>
                    <a:pt y="321" x="329"/>
                  </a:lnTo>
                  <a:lnTo>
                    <a:pt y="317" x="341"/>
                  </a:lnTo>
                  <a:lnTo>
                    <a:pt y="314" x="353"/>
                  </a:lnTo>
                  <a:lnTo>
                    <a:pt y="315" x="341"/>
                  </a:lnTo>
                  <a:lnTo>
                    <a:pt y="315" x="330"/>
                  </a:lnTo>
                  <a:lnTo>
                    <a:pt y="314" x="325"/>
                  </a:lnTo>
                  <a:lnTo>
                    <a:pt y="313" x="322"/>
                  </a:lnTo>
                  <a:lnTo>
                    <a:pt y="309" x="321"/>
                  </a:lnTo>
                  <a:lnTo>
                    <a:pt y="305" x="321"/>
                  </a:lnTo>
                  <a:lnTo>
                    <a:pt y="304" x="324"/>
                  </a:lnTo>
                  <a:lnTo>
                    <a:pt y="302" x="329"/>
                  </a:lnTo>
                  <a:lnTo>
                    <a:pt y="301" x="335"/>
                  </a:lnTo>
                  <a:lnTo>
                    <a:pt y="301" x="343"/>
                  </a:lnTo>
                  <a:lnTo>
                    <a:pt y="300" x="359"/>
                  </a:lnTo>
                  <a:lnTo>
                    <a:pt y="300" x="375"/>
                  </a:lnTo>
                  <a:lnTo>
                    <a:pt y="299" x="354"/>
                  </a:lnTo>
                  <a:lnTo>
                    <a:pt y="297" x="338"/>
                  </a:lnTo>
                  <a:lnTo>
                    <a:pt y="292" x="343"/>
                  </a:lnTo>
                  <a:lnTo>
                    <a:pt y="287" x="349"/>
                  </a:lnTo>
                  <a:lnTo>
                    <a:pt y="284" x="356"/>
                  </a:lnTo>
                  <a:lnTo>
                    <a:pt y="279" x="364"/>
                  </a:lnTo>
                  <a:lnTo>
                    <a:pt y="272" x="380"/>
                  </a:lnTo>
                  <a:lnTo>
                    <a:pt y="265" x="396"/>
                  </a:lnTo>
                  <a:lnTo>
                    <a:pt y="270" x="383"/>
                  </a:lnTo>
                  <a:lnTo>
                    <a:pt y="275" x="369"/>
                  </a:lnTo>
                  <a:lnTo>
                    <a:pt y="276" x="363"/>
                  </a:lnTo>
                  <a:lnTo>
                    <a:pt y="277" x="357"/>
                  </a:lnTo>
                  <a:lnTo>
                    <a:pt y="277" x="352"/>
                  </a:lnTo>
                  <a:lnTo>
                    <a:pt y="276" x="349"/>
                  </a:lnTo>
                  <a:lnTo>
                    <a:pt y="273" x="346"/>
                  </a:lnTo>
                  <a:lnTo>
                    <a:pt y="271" x="346"/>
                  </a:lnTo>
                  <a:lnTo>
                    <a:pt y="269" x="348"/>
                  </a:lnTo>
                  <a:lnTo>
                    <a:pt y="266" x="352"/>
                  </a:lnTo>
                  <a:lnTo>
                    <a:pt y="262" x="361"/>
                  </a:lnTo>
                  <a:lnTo>
                    <a:pt y="258" x="368"/>
                  </a:lnTo>
                  <a:lnTo>
                    <a:pt y="261" x="358"/>
                  </a:lnTo>
                  <a:lnTo>
                    <a:pt y="264" x="347"/>
                  </a:lnTo>
                  <a:lnTo>
                    <a:pt y="268" x="337"/>
                  </a:lnTo>
                  <a:lnTo>
                    <a:pt y="271" x="331"/>
                  </a:lnTo>
                  <a:lnTo>
                    <a:pt y="270" x="327"/>
                  </a:lnTo>
                  <a:lnTo>
                    <a:pt y="269" x="322"/>
                  </a:lnTo>
                  <a:lnTo>
                    <a:pt y="268" x="319"/>
                  </a:lnTo>
                  <a:lnTo>
                    <a:pt y="265" x="316"/>
                  </a:lnTo>
                  <a:lnTo>
                    <a:pt y="263" x="315"/>
                  </a:lnTo>
                  <a:lnTo>
                    <a:pt y="259" x="317"/>
                  </a:lnTo>
                  <a:lnTo>
                    <a:pt y="255" x="322"/>
                  </a:lnTo>
                  <a:lnTo>
                    <a:pt y="250" x="330"/>
                  </a:lnTo>
                  <a:lnTo>
                    <a:pt y="254" x="320"/>
                  </a:lnTo>
                  <a:lnTo>
                    <a:pt y="258" x="311"/>
                  </a:lnTo>
                  <a:lnTo>
                    <a:pt y="259" x="306"/>
                  </a:lnTo>
                  <a:lnTo>
                    <a:pt y="261" x="301"/>
                  </a:lnTo>
                  <a:lnTo>
                    <a:pt y="261" x="297"/>
                  </a:lnTo>
                  <a:lnTo>
                    <a:pt y="259" x="292"/>
                  </a:lnTo>
                  <a:lnTo>
                    <a:pt y="256" x="284"/>
                  </a:lnTo>
                  <a:lnTo>
                    <a:pt y="251" x="277"/>
                  </a:lnTo>
                  <a:lnTo>
                    <a:pt y="247" x="268"/>
                  </a:lnTo>
                  <a:lnTo>
                    <a:pt y="245" x="260"/>
                  </a:lnTo>
                  <a:lnTo>
                    <a:pt y="240" x="255"/>
                  </a:lnTo>
                  <a:lnTo>
                    <a:pt y="234" x="250"/>
                  </a:lnTo>
                  <a:lnTo>
                    <a:pt y="229" x="245"/>
                  </a:lnTo>
                  <a:lnTo>
                    <a:pt y="226" x="239"/>
                  </a:lnTo>
                  <a:lnTo>
                    <a:pt y="219" x="226"/>
                  </a:lnTo>
                  <a:lnTo>
                    <a:pt y="214" x="214"/>
                  </a:lnTo>
                  <a:lnTo>
                    <a:pt y="214" x="210"/>
                  </a:lnTo>
                  <a:lnTo>
                    <a:pt y="214" x="205"/>
                  </a:lnTo>
                  <a:lnTo>
                    <a:pt y="214" x="200"/>
                  </a:lnTo>
                  <a:lnTo>
                    <a:pt y="213" x="197"/>
                  </a:lnTo>
                  <a:lnTo>
                    <a:pt y="211" x="192"/>
                  </a:lnTo>
                  <a:lnTo>
                    <a:pt y="208" x="189"/>
                  </a:lnTo>
                  <a:lnTo>
                    <a:pt y="205" x="186"/>
                  </a:lnTo>
                  <a:lnTo>
                    <a:pt y="200" x="184"/>
                  </a:lnTo>
                  <a:lnTo>
                    <a:pt y="197" x="186"/>
                  </a:lnTo>
                  <a:lnTo>
                    <a:pt y="192" x="187"/>
                  </a:lnTo>
                  <a:lnTo>
                    <a:pt y="191" x="188"/>
                  </a:lnTo>
                  <a:lnTo>
                    <a:pt y="190" x="189"/>
                  </a:lnTo>
                  <a:lnTo>
                    <a:pt y="189" x="191"/>
                  </a:lnTo>
                  <a:lnTo>
                    <a:pt y="189" x="193"/>
                  </a:lnTo>
                  <a:lnTo>
                    <a:pt y="196" x="193"/>
                  </a:lnTo>
                  <a:lnTo>
                    <a:pt y="204" x="192"/>
                  </a:lnTo>
                  <a:lnTo>
                    <a:pt y="199" x="194"/>
                  </a:lnTo>
                  <a:lnTo>
                    <a:pt y="193" x="197"/>
                  </a:lnTo>
                  <a:lnTo>
                    <a:pt y="191" x="198"/>
                  </a:lnTo>
                  <a:lnTo>
                    <a:pt y="190" x="199"/>
                  </a:lnTo>
                  <a:lnTo>
                    <a:pt y="189" x="200"/>
                  </a:lnTo>
                  <a:lnTo>
                    <a:pt y="190" x="203"/>
                  </a:lnTo>
                  <a:lnTo>
                    <a:pt y="197" x="210"/>
                  </a:lnTo>
                  <a:lnTo>
                    <a:pt y="201" x="219"/>
                  </a:lnTo>
                  <a:lnTo>
                    <a:pt y="206" x="229"/>
                  </a:lnTo>
                  <a:lnTo>
                    <a:pt y="211" x="237"/>
                  </a:lnTo>
                  <a:lnTo>
                    <a:pt y="220" x="256"/>
                  </a:lnTo>
                  <a:lnTo>
                    <a:pt y="232" x="274"/>
                  </a:lnTo>
                  <a:lnTo>
                    <a:pt y="223" x="266"/>
                  </a:lnTo>
                  <a:lnTo>
                    <a:pt y="216" x="258"/>
                  </a:lnTo>
                  <a:lnTo>
                    <a:pt y="213" x="256"/>
                  </a:lnTo>
                  <a:lnTo>
                    <a:pt y="211" x="256"/>
                  </a:lnTo>
                  <a:lnTo>
                    <a:pt y="207" x="258"/>
                  </a:lnTo>
                  <a:lnTo>
                    <a:pt y="205" x="263"/>
                  </a:lnTo>
                  <a:lnTo>
                    <a:pt y="206" x="252"/>
                  </a:lnTo>
                  <a:lnTo>
                    <a:pt y="208" x="242"/>
                  </a:lnTo>
                  <a:lnTo>
                    <a:pt y="205" x="235"/>
                  </a:lnTo>
                  <a:lnTo>
                    <a:pt y="200" x="228"/>
                  </a:lnTo>
                  <a:lnTo>
                    <a:pt y="197" x="226"/>
                  </a:lnTo>
                  <a:lnTo>
                    <a:pt y="194" x="226"/>
                  </a:lnTo>
                  <a:lnTo>
                    <a:pt y="191" x="229"/>
                  </a:lnTo>
                  <a:lnTo>
                    <a:pt y="190" x="231"/>
                  </a:lnTo>
                  <a:lnTo>
                    <a:pt y="187" x="236"/>
                  </a:lnTo>
                  <a:lnTo>
                    <a:pt y="186" x="244"/>
                  </a:lnTo>
                  <a:lnTo>
                    <a:pt y="186" x="251"/>
                  </a:lnTo>
                  <a:lnTo>
                    <a:pt y="187" x="260"/>
                  </a:lnTo>
                  <a:lnTo>
                    <a:pt y="185" x="252"/>
                  </a:lnTo>
                  <a:lnTo>
                    <a:pt y="184" x="245"/>
                  </a:lnTo>
                  <a:lnTo>
                    <a:pt y="184" x="239"/>
                  </a:lnTo>
                  <a:lnTo>
                    <a:pt y="185" x="234"/>
                  </a:lnTo>
                  <a:lnTo>
                    <a:pt y="187" x="224"/>
                  </a:lnTo>
                  <a:lnTo>
                    <a:pt y="190" x="214"/>
                  </a:lnTo>
                  <a:lnTo>
                    <a:pt y="186" x="212"/>
                  </a:lnTo>
                  <a:lnTo>
                    <a:pt y="183" x="212"/>
                  </a:lnTo>
                  <a:lnTo>
                    <a:pt y="179" x="213"/>
                  </a:lnTo>
                  <a:lnTo>
                    <a:pt y="176" x="215"/>
                  </a:lnTo>
                  <a:lnTo>
                    <a:pt y="174" x="225"/>
                  </a:lnTo>
                  <a:lnTo>
                    <a:pt y="170" x="234"/>
                  </a:lnTo>
                  <a:lnTo>
                    <a:pt y="167" x="242"/>
                  </a:lnTo>
                  <a:lnTo>
                    <a:pt y="163" x="250"/>
                  </a:lnTo>
                  <a:lnTo>
                    <a:pt y="160" x="257"/>
                  </a:lnTo>
                  <a:lnTo>
                    <a:pt y="156" x="266"/>
                  </a:lnTo>
                  <a:lnTo>
                    <a:pt y="155" x="277"/>
                  </a:lnTo>
                  <a:lnTo>
                    <a:pt y="154" x="290"/>
                  </a:lnTo>
                  <a:lnTo>
                    <a:pt y="151" x="284"/>
                  </a:lnTo>
                  <a:lnTo>
                    <a:pt y="150" x="279"/>
                  </a:lnTo>
                  <a:lnTo>
                    <a:pt y="150" x="274"/>
                  </a:lnTo>
                  <a:lnTo>
                    <a:pt y="150" x="271"/>
                  </a:lnTo>
                  <a:lnTo>
                    <a:pt y="150" x="269"/>
                  </a:lnTo>
                  <a:lnTo>
                    <a:pt y="150" x="268"/>
                  </a:lnTo>
                  <a:lnTo>
                    <a:pt y="148" x="269"/>
                  </a:lnTo>
                  <a:lnTo>
                    <a:pt y="144" x="272"/>
                  </a:lnTo>
                  <a:lnTo>
                    <a:pt y="141" x="277"/>
                  </a:lnTo>
                  <a:lnTo>
                    <a:pt y="138" x="284"/>
                  </a:lnTo>
                  <a:lnTo>
                    <a:pt y="135" x="295"/>
                  </a:lnTo>
                  <a:lnTo>
                    <a:pt y="132" x="308"/>
                  </a:lnTo>
                  <a:lnTo>
                    <a:pt y="131" x="322"/>
                  </a:lnTo>
                  <a:lnTo>
                    <a:pt y="129" x="336"/>
                  </a:lnTo>
                  <a:lnTo>
                    <a:pt y="131" x="349"/>
                  </a:lnTo>
                  <a:lnTo>
                    <a:pt y="133" x="361"/>
                  </a:lnTo>
                  <a:lnTo>
                    <a:pt y="129" x="351"/>
                  </a:lnTo>
                  <a:lnTo>
                    <a:pt y="127" x="342"/>
                  </a:lnTo>
                  <a:lnTo>
                    <a:pt y="125" x="337"/>
                  </a:lnTo>
                  <a:lnTo>
                    <a:pt y="122" x="333"/>
                  </a:lnTo>
                  <a:lnTo>
                    <a:pt y="118" x="330"/>
                  </a:lnTo>
                  <a:lnTo>
                    <a:pt y="111" x="327"/>
                  </a:lnTo>
                  <a:lnTo>
                    <a:pt y="110" x="327"/>
                  </a:lnTo>
                  <a:lnTo>
                    <a:pt y="107" x="329"/>
                  </a:lnTo>
                  <a:lnTo>
                    <a:pt y="106" x="331"/>
                  </a:lnTo>
                  <a:lnTo>
                    <a:pt y="106" x="333"/>
                  </a:lnTo>
                  <a:lnTo>
                    <a:pt y="105" x="338"/>
                  </a:lnTo>
                  <a:lnTo>
                    <a:pt y="106" x="345"/>
                  </a:lnTo>
                  <a:lnTo>
                    <a:pt y="107" x="358"/>
                  </a:lnTo>
                  <a:lnTo>
                    <a:pt y="108" x="370"/>
                  </a:lnTo>
                  <a:lnTo>
                    <a:pt y="105" x="357"/>
                  </a:lnTo>
                  <a:lnTo>
                    <a:pt y="103" x="343"/>
                  </a:lnTo>
                  <a:lnTo>
                    <a:pt y="102" x="337"/>
                  </a:lnTo>
                  <a:lnTo>
                    <a:pt y="98" x="331"/>
                  </a:lnTo>
                  <a:lnTo>
                    <a:pt y="93" x="327"/>
                  </a:lnTo>
                  <a:lnTo>
                    <a:pt y="86" x="324"/>
                  </a:lnTo>
                  <a:lnTo>
                    <a:pt y="85" x="325"/>
                  </a:lnTo>
                  <a:lnTo>
                    <a:pt y="84" x="327"/>
                  </a:lnTo>
                  <a:lnTo>
                    <a:pt y="84" x="330"/>
                  </a:lnTo>
                  <a:lnTo>
                    <a:pt y="84" x="333"/>
                  </a:lnTo>
                  <a:lnTo>
                    <a:pt y="84" x="343"/>
                  </a:lnTo>
                  <a:lnTo>
                    <a:pt y="84" x="356"/>
                  </a:lnTo>
                  <a:lnTo>
                    <a:pt y="83" x="368"/>
                  </a:lnTo>
                  <a:lnTo>
                    <a:pt y="81" x="380"/>
                  </a:lnTo>
                  <a:lnTo>
                    <a:pt y="78" x="386"/>
                  </a:lnTo>
                  <a:lnTo>
                    <a:pt y="76" x="393"/>
                  </a:lnTo>
                  <a:lnTo>
                    <a:pt y="72" x="399"/>
                  </a:lnTo>
                  <a:lnTo>
                    <a:pt y="68" x="404"/>
                  </a:lnTo>
                  <a:lnTo>
                    <a:pt y="72" x="395"/>
                  </a:lnTo>
                  <a:lnTo>
                    <a:pt y="76" x="388"/>
                  </a:lnTo>
                  <a:lnTo>
                    <a:pt y="78" x="380"/>
                  </a:lnTo>
                  <a:lnTo>
                    <a:pt y="78" x="374"/>
                  </a:lnTo>
                  <a:lnTo>
                    <a:pt y="77" x="369"/>
                  </a:lnTo>
                  <a:lnTo>
                    <a:pt y="76" x="366"/>
                  </a:lnTo>
                  <a:lnTo>
                    <a:pt y="71" x="364"/>
                  </a:lnTo>
                  <a:lnTo>
                    <a:pt y="67" x="364"/>
                  </a:lnTo>
                  <a:lnTo>
                    <a:pt y="70" x="364"/>
                  </a:lnTo>
                  <a:lnTo>
                    <a:pt y="74" x="362"/>
                  </a:lnTo>
                  <a:lnTo>
                    <a:pt y="76" x="361"/>
                  </a:lnTo>
                  <a:lnTo>
                    <a:pt y="78" x="357"/>
                  </a:lnTo>
                  <a:lnTo>
                    <a:pt y="82" x="351"/>
                  </a:lnTo>
                  <a:lnTo>
                    <a:pt y="82" x="342"/>
                  </a:lnTo>
                  <a:lnTo>
                    <a:pt y="82" x="333"/>
                  </a:lnTo>
                  <a:lnTo>
                    <a:pt y="79" x="326"/>
                  </a:lnTo>
                  <a:lnTo>
                    <a:pt y="78" x="324"/>
                  </a:lnTo>
                  <a:lnTo>
                    <a:pt y="77" x="321"/>
                  </a:lnTo>
                  <a:lnTo>
                    <a:pt y="75" x="319"/>
                  </a:lnTo>
                  <a:lnTo>
                    <a:pt y="72" x="319"/>
                  </a:lnTo>
                  <a:lnTo>
                    <a:pt y="72" x="326"/>
                  </a:lnTo>
                  <a:lnTo>
                    <a:pt y="70" x="332"/>
                  </a:lnTo>
                  <a:lnTo>
                    <a:pt y="66" x="336"/>
                  </a:lnTo>
                  <a:lnTo>
                    <a:pt y="61" x="340"/>
                  </a:lnTo>
                  <a:lnTo>
                    <a:pt y="66" x="336"/>
                  </a:lnTo>
                  <a:lnTo>
                    <a:pt y="68" x="330"/>
                  </a:lnTo>
                  <a:lnTo>
                    <a:pt y="69" x="324"/>
                  </a:lnTo>
                  <a:lnTo>
                    <a:pt y="70" x="315"/>
                  </a:lnTo>
                  <a:lnTo>
                    <a:pt y="70" x="306"/>
                  </a:lnTo>
                  <a:lnTo>
                    <a:pt y="69" x="298"/>
                  </a:lnTo>
                  <a:lnTo>
                    <a:pt y="68" x="289"/>
                  </a:lnTo>
                  <a:lnTo>
                    <a:pt y="66" x="281"/>
                  </a:lnTo>
                  <a:lnTo>
                    <a:pt y="61" x="282"/>
                  </a:lnTo>
                  <a:lnTo>
                    <a:pt y="59" x="284"/>
                  </a:lnTo>
                  <a:lnTo>
                    <a:pt y="57" x="288"/>
                  </a:lnTo>
                  <a:lnTo>
                    <a:pt y="56" x="293"/>
                  </a:lnTo>
                  <a:lnTo>
                    <a:pt y="55" x="304"/>
                  </a:lnTo>
                  <a:lnTo>
                    <a:pt y="53" x="314"/>
                  </a:lnTo>
                  <a:lnTo>
                    <a:pt y="49" x="317"/>
                  </a:lnTo>
                  <a:lnTo>
                    <a:pt y="47" x="321"/>
                  </a:lnTo>
                  <a:lnTo>
                    <a:pt y="46" x="326"/>
                  </a:lnTo>
                  <a:lnTo>
                    <a:pt y="45" x="332"/>
                  </a:lnTo>
                  <a:lnTo>
                    <a:pt y="43" x="346"/>
                  </a:lnTo>
                  <a:lnTo>
                    <a:pt y="43" x="361"/>
                  </a:lnTo>
                  <a:lnTo>
                    <a:pt y="43" x="377"/>
                  </a:lnTo>
                  <a:lnTo>
                    <a:pt y="42" x="390"/>
                  </a:lnTo>
                  <a:lnTo>
                    <a:pt y="41" x="396"/>
                  </a:lnTo>
                  <a:lnTo>
                    <a:pt y="39" x="402"/>
                  </a:lnTo>
                  <a:lnTo>
                    <a:pt y="36" x="407"/>
                  </a:lnTo>
                  <a:lnTo>
                    <a:pt y="33" x="410"/>
                  </a:lnTo>
                  <a:lnTo>
                    <a:pt y="36" x="405"/>
                  </a:lnTo>
                  <a:lnTo>
                    <a:pt y="39" x="398"/>
                  </a:lnTo>
                  <a:lnTo>
                    <a:pt y="40" x="390"/>
                  </a:lnTo>
                  <a:lnTo>
                    <a:pt y="41" x="382"/>
                  </a:lnTo>
                  <a:lnTo>
                    <a:pt y="41" x="374"/>
                  </a:lnTo>
                  <a:lnTo>
                    <a:pt y="40" x="368"/>
                  </a:lnTo>
                  <a:lnTo>
                    <a:pt y="39" x="364"/>
                  </a:lnTo>
                  <a:lnTo>
                    <a:pt y="36" x="363"/>
                  </a:lnTo>
                  <a:lnTo>
                    <a:pt y="33" x="363"/>
                  </a:lnTo>
                  <a:lnTo>
                    <a:pt y="31" x="366"/>
                  </a:lnTo>
                  <a:lnTo>
                    <a:pt y="28" x="369"/>
                  </a:lnTo>
                  <a:lnTo>
                    <a:pt y="25" x="374"/>
                  </a:lnTo>
                  <a:lnTo>
                    <a:pt y="20" x="388"/>
                  </a:lnTo>
                  <a:lnTo>
                    <a:pt y="16" x="406"/>
                  </a:lnTo>
                  <a:lnTo>
                    <a:pt y="18" x="389"/>
                  </a:lnTo>
                  <a:lnTo>
                    <a:pt y="23" x="375"/>
                  </a:lnTo>
                  <a:lnTo>
                    <a:pt y="27" x="364"/>
                  </a:lnTo>
                  <a:lnTo>
                    <a:pt y="32" x="354"/>
                  </a:lnTo>
                  <a:lnTo>
                    <a:pt y="36" x="347"/>
                  </a:lnTo>
                  <a:lnTo>
                    <a:pt y="39" x="341"/>
                  </a:lnTo>
                  <a:lnTo>
                    <a:pt y="39" x="338"/>
                  </a:lnTo>
                  <a:lnTo>
                    <a:pt y="39" x="336"/>
                  </a:lnTo>
                  <a:lnTo>
                    <a:pt y="38" x="335"/>
                  </a:lnTo>
                  <a:lnTo>
                    <a:pt y="35" x="332"/>
                  </a:lnTo>
                  <a:lnTo>
                    <a:pt y="33" x="332"/>
                  </a:lnTo>
                  <a:lnTo>
                    <a:pt y="31" x="333"/>
                  </a:lnTo>
                  <a:lnTo>
                    <a:pt y="30" x="336"/>
                  </a:lnTo>
                  <a:lnTo>
                    <a:pt y="28" x="338"/>
                  </a:lnTo>
                  <a:lnTo>
                    <a:pt y="26" x="345"/>
                  </a:lnTo>
                  <a:lnTo>
                    <a:pt y="24" x="352"/>
                  </a:lnTo>
                  <a:lnTo>
                    <a:pt y="20" x="361"/>
                  </a:lnTo>
                  <a:lnTo>
                    <a:pt y="18" x="368"/>
                  </a:lnTo>
                  <a:lnTo>
                    <a:pt y="14" x="375"/>
                  </a:lnTo>
                  <a:lnTo>
                    <a:pt y="10" x="382"/>
                  </a:lnTo>
                  <a:lnTo>
                    <a:pt y="14" x="373"/>
                  </a:lnTo>
                  <a:lnTo>
                    <a:pt y="18" x="363"/>
                  </a:lnTo>
                  <a:lnTo>
                    <a:pt y="20" x="353"/>
                  </a:lnTo>
                  <a:lnTo>
                    <a:pt y="24" x="343"/>
                  </a:lnTo>
                  <a:lnTo>
                    <a:pt y="21" x="343"/>
                  </a:lnTo>
                  <a:lnTo>
                    <a:pt y="19" x="343"/>
                  </a:lnTo>
                  <a:lnTo>
                    <a:pt y="17" x="346"/>
                  </a:lnTo>
                  <a:lnTo>
                    <a:pt y="14" x="348"/>
                  </a:lnTo>
                  <a:lnTo>
                    <a:pt y="18" x="342"/>
                  </a:lnTo>
                  <a:lnTo>
                    <a:pt y="23" x="335"/>
                  </a:lnTo>
                  <a:lnTo>
                    <a:pt y="24" x="330"/>
                  </a:lnTo>
                  <a:lnTo>
                    <a:pt y="25" x="327"/>
                  </a:lnTo>
                  <a:lnTo>
                    <a:pt y="24" x="325"/>
                  </a:lnTo>
                  <a:lnTo>
                    <a:pt y="20" x="324"/>
                  </a:lnTo>
                  <a:lnTo>
                    <a:pt y="13" x="325"/>
                  </a:lnTo>
                  <a:lnTo>
                    <a:pt y="9" x="330"/>
                  </a:lnTo>
                  <a:lnTo>
                    <a:pt y="4" x="335"/>
                  </a:lnTo>
                  <a:lnTo>
                    <a:pt y="0" x="342"/>
                  </a:lnTo>
                  <a:lnTo>
                    <a:pt y="0" x="311"/>
                  </a:lnTo>
                  <a:lnTo>
                    <a:pt y="3" x="315"/>
                  </a:lnTo>
                  <a:lnTo>
                    <a:pt y="5" x="317"/>
                  </a:lnTo>
                  <a:lnTo>
                    <a:pt y="6" x="319"/>
                  </a:lnTo>
                  <a:lnTo>
                    <a:pt y="7" x="320"/>
                  </a:lnTo>
                  <a:lnTo>
                    <a:pt y="9" x="319"/>
                  </a:lnTo>
                  <a:lnTo>
                    <a:pt y="10" x="319"/>
                  </a:lnTo>
                  <a:lnTo>
                    <a:pt y="16" x="315"/>
                  </a:lnTo>
                  <a:lnTo>
                    <a:pt y="21" x="313"/>
                  </a:lnTo>
                  <a:lnTo>
                    <a:pt y="25" x="311"/>
                  </a:lnTo>
                  <a:lnTo>
                    <a:pt y="28" x="308"/>
                  </a:lnTo>
                  <a:lnTo>
                    <a:pt y="32" x="304"/>
                  </a:lnTo>
                  <a:lnTo>
                    <a:pt y="35" x="297"/>
                  </a:lnTo>
                  <a:lnTo>
                    <a:pt y="39" x="290"/>
                  </a:lnTo>
                  <a:lnTo>
                    <a:pt y="42" x="284"/>
                  </a:lnTo>
                  <a:lnTo>
                    <a:pt y="45" x="281"/>
                  </a:lnTo>
                  <a:lnTo>
                    <a:pt y="47" x="278"/>
                  </a:lnTo>
                  <a:lnTo>
                    <a:pt y="50" x="276"/>
                  </a:lnTo>
                  <a:lnTo>
                    <a:pt y="54" x="273"/>
                  </a:lnTo>
                  <a:lnTo>
                    <a:pt y="56" x="267"/>
                  </a:lnTo>
                  <a:lnTo>
                    <a:pt y="59" x="262"/>
                  </a:lnTo>
                  <a:lnTo>
                    <a:pt y="57" x="260"/>
                  </a:lnTo>
                  <a:lnTo>
                    <a:pt y="56" x="257"/>
                  </a:lnTo>
                  <a:lnTo>
                    <a:pt y="53" x="253"/>
                  </a:lnTo>
                  <a:lnTo>
                    <a:pt y="48" x="250"/>
                  </a:lnTo>
                  <a:lnTo>
                    <a:pt y="38" x="265"/>
                  </a:lnTo>
                  <a:lnTo>
                    <a:pt y="27" x="278"/>
                  </a:lnTo>
                  <a:lnTo>
                    <a:pt y="21" x="284"/>
                  </a:lnTo>
                  <a:lnTo>
                    <a:pt y="16" x="289"/>
                  </a:lnTo>
                  <a:lnTo>
                    <a:pt y="9" x="293"/>
                  </a:lnTo>
                  <a:lnTo>
                    <a:pt y="0" x="297"/>
                  </a:lnTo>
                  <a:lnTo>
                    <a:pt y="0" x="273"/>
                  </a:lnTo>
                  <a:lnTo>
                    <a:pt y="3" x="266"/>
                  </a:lnTo>
                  <a:lnTo>
                    <a:pt y="4" x="255"/>
                  </a:lnTo>
                  <a:lnTo>
                    <a:pt y="4" x="253"/>
                  </a:lnTo>
                  <a:lnTo>
                    <a:pt y="5" x="252"/>
                  </a:lnTo>
                  <a:lnTo>
                    <a:pt y="4" x="251"/>
                  </a:lnTo>
                  <a:lnTo>
                    <a:pt y="0" x="251"/>
                  </a:lnTo>
                  <a:lnTo>
                    <a:pt y="0" x="241"/>
                  </a:lnTo>
                  <a:lnTo>
                    <a:pt y="6" x="237"/>
                  </a:lnTo>
                  <a:lnTo>
                    <a:pt y="12" x="235"/>
                  </a:lnTo>
                  <a:lnTo>
                    <a:pt y="9" x="234"/>
                  </a:lnTo>
                  <a:lnTo>
                    <a:pt y="5" x="231"/>
                  </a:lnTo>
                  <a:lnTo>
                    <a:pt y="2" x="228"/>
                  </a:lnTo>
                  <a:lnTo>
                    <a:pt y="0" x="225"/>
                  </a:lnTo>
                  <a:lnTo>
                    <a:pt y="0" x="215"/>
                  </a:lnTo>
                  <a:lnTo>
                    <a:pt y="6" x="219"/>
                  </a:lnTo>
                  <a:lnTo>
                    <a:pt y="11" x="221"/>
                  </a:lnTo>
                  <a:lnTo>
                    <a:pt y="14" x="221"/>
                  </a:lnTo>
                  <a:lnTo>
                    <a:pt y="16" x="221"/>
                  </a:lnTo>
                  <a:lnTo>
                    <a:pt y="18" x="220"/>
                  </a:lnTo>
                  <a:lnTo>
                    <a:pt y="20" x="218"/>
                  </a:lnTo>
                  <a:lnTo>
                    <a:pt y="24" x="212"/>
                  </a:lnTo>
                  <a:lnTo>
                    <a:pt y="25" x="205"/>
                  </a:lnTo>
                  <a:lnTo>
                    <a:pt y="26" x="198"/>
                  </a:lnTo>
                  <a:lnTo>
                    <a:pt y="26" x="191"/>
                  </a:lnTo>
                  <a:lnTo>
                    <a:pt y="25" x="175"/>
                  </a:lnTo>
                  <a:lnTo>
                    <a:pt y="25" x="159"/>
                  </a:lnTo>
                  <a:lnTo>
                    <a:pt y="24" x="156"/>
                  </a:lnTo>
                  <a:lnTo>
                    <a:pt y="21" x="155"/>
                  </a:lnTo>
                  <a:lnTo>
                    <a:pt y="21" x="151"/>
                  </a:lnTo>
                  <a:lnTo>
                    <a:pt y="24" x="143"/>
                  </a:lnTo>
                  <a:lnTo>
                    <a:pt y="36" x="128"/>
                  </a:lnTo>
                  <a:lnTo>
                    <a:pt y="50" x="115"/>
                  </a:lnTo>
                  <a:lnTo>
                    <a:pt y="52" x="113"/>
                  </a:lnTo>
                  <a:lnTo>
                    <a:pt y="53" x="112"/>
                  </a:lnTo>
                  <a:lnTo>
                    <a:pt y="50" x="111"/>
                  </a:lnTo>
                  <a:lnTo>
                    <a:pt y="45" x="109"/>
                  </a:lnTo>
                  <a:lnTo>
                    <a:pt y="41" x="108"/>
                  </a:lnTo>
                  <a:lnTo>
                    <a:pt y="38" x="109"/>
                  </a:lnTo>
                  <a:lnTo>
                    <a:pt y="34" x="111"/>
                  </a:lnTo>
                  <a:lnTo>
                    <a:pt y="32" x="113"/>
                  </a:lnTo>
                  <a:lnTo>
                    <a:pt y="30" x="115"/>
                  </a:lnTo>
                  <a:lnTo>
                    <a:pt y="27" x="118"/>
                  </a:lnTo>
                  <a:lnTo>
                    <a:pt y="25" x="119"/>
                  </a:lnTo>
                  <a:lnTo>
                    <a:pt y="21" x="119"/>
                  </a:lnTo>
                  <a:lnTo>
                    <a:pt y="17" x="127"/>
                  </a:lnTo>
                  <a:lnTo>
                    <a:pt y="12" x="133"/>
                  </a:lnTo>
                  <a:lnTo>
                    <a:pt y="6" x="138"/>
                  </a:lnTo>
                  <a:lnTo>
                    <a:pt y="0" x="143"/>
                  </a:lnTo>
                  <a:lnTo>
                    <a:pt y="0" x="125"/>
                  </a:lnTo>
                  <a:lnTo>
                    <a:pt y="7" x="114"/>
                  </a:lnTo>
                  <a:lnTo>
                    <a:pt y="13" x="106"/>
                  </a:lnTo>
                  <a:lnTo>
                    <a:pt y="5" x="107"/>
                  </a:lnTo>
                  <a:lnTo>
                    <a:pt y="0" x="106"/>
                  </a:lnTo>
                  <a:lnTo>
                    <a:pt y="0" x="82"/>
                  </a:lnTo>
                  <a:lnTo>
                    <a:pt y="7" x="85"/>
                  </a:lnTo>
                  <a:lnTo>
                    <a:pt y="13" x="86"/>
                  </a:lnTo>
                  <a:lnTo>
                    <a:pt y="16" x="86"/>
                  </a:lnTo>
                  <a:lnTo>
                    <a:pt y="19" x="85"/>
                  </a:lnTo>
                  <a:lnTo>
                    <a:pt y="21" x="83"/>
                  </a:lnTo>
                  <a:lnTo>
                    <a:pt y="24" x="81"/>
                  </a:lnTo>
                  <a:lnTo>
                    <a:pt y="31" x="82"/>
                  </a:lnTo>
                  <a:lnTo>
                    <a:pt y="36" x="82"/>
                  </a:lnTo>
                  <a:lnTo>
                    <a:pt y="38" x="81"/>
                  </a:lnTo>
                  <a:lnTo>
                    <a:pt y="38" x="79"/>
                  </a:lnTo>
                  <a:lnTo>
                    <a:pt y="38" x="76"/>
                  </a:lnTo>
                  <a:lnTo>
                    <a:pt y="35" x="70"/>
                  </a:lnTo>
                  <a:lnTo>
                    <a:pt y="32" x="65"/>
                  </a:lnTo>
                  <a:lnTo>
                    <a:pt y="28" x="60"/>
                  </a:lnTo>
                  <a:lnTo>
                    <a:pt y="26" x="54"/>
                  </a:lnTo>
                  <a:lnTo>
                    <a:pt y="24" x="48"/>
                  </a:lnTo>
                  <a:lnTo>
                    <a:pt y="12" x="33"/>
                  </a:lnTo>
                  <a:lnTo>
                    <a:pt y="0" x="21"/>
                  </a:lnTo>
                  <a:lnTo>
                    <a:pt y="0" x="12"/>
                  </a:lnTo>
                  <a:lnTo>
                    <a:pt y="7" x="14"/>
                  </a:lnTo>
                  <a:lnTo>
                    <a:pt y="14" x="18"/>
                  </a:lnTo>
                  <a:lnTo>
                    <a:pt y="20" x="23"/>
                  </a:lnTo>
                  <a:lnTo>
                    <a:pt y="26" x="28"/>
                  </a:lnTo>
                  <a:lnTo>
                    <a:pt y="32" x="34"/>
                  </a:lnTo>
                  <a:lnTo>
                    <a:pt y="36" x="40"/>
                  </a:lnTo>
                  <a:lnTo>
                    <a:pt y="40" x="47"/>
                  </a:lnTo>
                  <a:lnTo>
                    <a:pt y="43" x="54"/>
                  </a:lnTo>
                  <a:lnTo>
                    <a:pt y="45" x="59"/>
                  </a:lnTo>
                  <a:lnTo>
                    <a:pt y="47" x="64"/>
                  </a:lnTo>
                  <a:lnTo>
                    <a:pt y="50" x="67"/>
                  </a:lnTo>
                  <a:lnTo>
                    <a:pt y="54" x="71"/>
                  </a:lnTo>
                  <a:lnTo>
                    <a:pt y="63" x="77"/>
                  </a:lnTo>
                  <a:lnTo>
                    <a:pt y="71" x="83"/>
                  </a:lnTo>
                  <a:lnTo>
                    <a:pt y="90" x="83"/>
                  </a:lnTo>
                  <a:lnTo>
                    <a:pt y="110" x="85"/>
                  </a:lnTo>
                  <a:lnTo>
                    <a:pt y="120" x="85"/>
                  </a:lnTo>
                  <a:lnTo>
                    <a:pt y="128" x="83"/>
                  </a:lnTo>
                  <a:lnTo>
                    <a:pt y="132" x="82"/>
                  </a:lnTo>
                  <a:lnTo>
                    <a:pt y="135" x="81"/>
                  </a:lnTo>
                  <a:lnTo>
                    <a:pt y="138" x="79"/>
                  </a:lnTo>
                  <a:lnTo>
                    <a:pt y="140" x="76"/>
                  </a:lnTo>
                  <a:lnTo>
                    <a:pt y="138" x="74"/>
                  </a:lnTo>
                  <a:lnTo>
                    <a:pt y="134" x="74"/>
                  </a:lnTo>
                  <a:lnTo>
                    <a:pt y="129" x="74"/>
                  </a:lnTo>
                  <a:lnTo>
                    <a:pt y="124" x="75"/>
                  </a:lnTo>
                  <a:lnTo>
                    <a:pt y="118" x="76"/>
                  </a:lnTo>
                  <a:lnTo>
                    <a:pt y="112" x="77"/>
                  </a:lnTo>
                  <a:lnTo>
                    <a:pt y="107" x="76"/>
                  </a:lnTo>
                  <a:lnTo>
                    <a:pt y="102" x="75"/>
                  </a:lnTo>
                  <a:lnTo>
                    <a:pt y="105" x="75"/>
                  </a:lnTo>
                  <a:lnTo>
                    <a:pt y="107" x="72"/>
                  </a:lnTo>
                  <a:lnTo>
                    <a:pt y="111" x="71"/>
                  </a:lnTo>
                  <a:lnTo>
                    <a:pt y="113" x="67"/>
                  </a:lnTo>
                  <a:lnTo>
                    <a:pt y="114" x="65"/>
                  </a:lnTo>
                  <a:lnTo>
                    <a:pt y="115" x="60"/>
                  </a:lnTo>
                  <a:lnTo>
                    <a:pt y="115" x="56"/>
                  </a:lnTo>
                  <a:lnTo>
                    <a:pt y="113" x="51"/>
                  </a:lnTo>
                  <a:lnTo>
                    <a:pt y="93" x="33"/>
                  </a:lnTo>
                  <a:lnTo>
                    <a:pt y="77" x="21"/>
                  </a:lnTo>
                  <a:lnTo>
                    <a:pt y="64" x="12"/>
                  </a:lnTo>
                  <a:lnTo>
                    <a:pt y="55" x="8"/>
                  </a:lnTo>
                  <a:lnTo>
                    <a:pt y="41" x="5"/>
                  </a:lnTo>
                  <a:lnTo>
                    <a:pt y="31" x="0"/>
                  </a:lnTo>
                  <a:lnTo>
                    <a:pt y="50" x="0"/>
                  </a:lnTo>
                  <a:lnTo>
                    <a:pt y="54" x="0"/>
                  </a:lnTo>
                  <a:lnTo>
                    <a:pt y="59" x="1"/>
                  </a:lnTo>
                  <a:lnTo>
                    <a:pt y="63" x="2"/>
                  </a:lnTo>
                  <a:lnTo>
                    <a:pt y="68" x="5"/>
                  </a:lnTo>
                  <a:lnTo>
                    <a:pt y="79" x="11"/>
                  </a:lnTo>
                  <a:lnTo>
                    <a:pt y="90" x="18"/>
                  </a:lnTo>
                  <a:lnTo>
                    <a:pt y="102" x="26"/>
                  </a:lnTo>
                  <a:lnTo>
                    <a:pt y="111" x="32"/>
                  </a:lnTo>
                  <a:lnTo>
                    <a:pt y="115" x="34"/>
                  </a:lnTo>
                  <a:lnTo>
                    <a:pt y="120" x="37"/>
                  </a:lnTo>
                  <a:lnTo>
                    <a:pt y="125" x="37"/>
                  </a:lnTo>
                  <a:lnTo>
                    <a:pt y="128" x="37"/>
                  </a:lnTo>
                  <a:lnTo>
                    <a:pt y="129" x="35"/>
                  </a:lnTo>
                  <a:lnTo>
                    <a:pt y="131" x="34"/>
                  </a:lnTo>
                  <a:lnTo>
                    <a:pt y="132" x="33"/>
                  </a:lnTo>
                  <a:lnTo>
                    <a:pt y="132" x="32"/>
                  </a:lnTo>
                  <a:lnTo>
                    <a:pt y="131" x="28"/>
                  </a:lnTo>
                  <a:lnTo>
                    <a:pt y="128" x="23"/>
                  </a:lnTo>
                  <a:lnTo>
                    <a:pt y="122" x="13"/>
                  </a:lnTo>
                  <a:lnTo>
                    <a:pt y="120" x="5"/>
                  </a:lnTo>
                  <a:lnTo>
                    <a:pt y="134" x="5"/>
                  </a:lnTo>
                  <a:lnTo>
                    <a:pt y="142" x="7"/>
                  </a:lnTo>
                  <a:lnTo>
                    <a:pt y="149" x="10"/>
                  </a:lnTo>
                  <a:lnTo>
                    <a:pt y="157" x="8"/>
                  </a:lnTo>
                  <a:lnTo>
                    <a:pt y="169" x="11"/>
                  </a:lnTo>
                  <a:lnTo>
                    <a:pt y="179" x="12"/>
                  </a:lnTo>
                  <a:lnTo>
                    <a:pt y="189" x="12"/>
                  </a:lnTo>
                  <a:lnTo>
                    <a:pt y="190" x="14"/>
                  </a:lnTo>
                  <a:lnTo>
                    <a:pt y="192" x="17"/>
                  </a:lnTo>
                  <a:lnTo>
                    <a:pt y="196" x="19"/>
                  </a:lnTo>
                  <a:lnTo>
                    <a:pt y="201" x="22"/>
                  </a:lnTo>
                  <a:lnTo>
                    <a:pt y="207" x="24"/>
                  </a:lnTo>
                  <a:lnTo>
                    <a:pt y="213" x="27"/>
                  </a:lnTo>
                  <a:lnTo>
                    <a:pt y="221" x="28"/>
                  </a:lnTo>
                  <a:lnTo>
                    <a:pt y="228" x="29"/>
                  </a:lnTo>
                  <a:lnTo>
                    <a:pt y="235" x="33"/>
                  </a:lnTo>
                  <a:lnTo>
                    <a:pt y="242" x="35"/>
                  </a:lnTo>
                  <a:lnTo>
                    <a:pt y="249" x="38"/>
                  </a:lnTo>
                  <a:lnTo>
                    <a:pt y="257" x="38"/>
                  </a:lnTo>
                  <a:lnTo>
                    <a:pt y="268" x="37"/>
                  </a:lnTo>
                  <a:lnTo>
                    <a:pt y="279" x="37"/>
                  </a:lnTo>
                  <a:lnTo>
                    <a:pt y="291" x="35"/>
                  </a:lnTo>
                  <a:lnTo>
                    <a:pt y="302" x="32"/>
                  </a:lnTo>
                  <a:lnTo>
                    <a:pt y="319" x="30"/>
                  </a:lnTo>
                  <a:lnTo>
                    <a:pt y="336" x="27"/>
                  </a:lnTo>
                  <a:lnTo>
                    <a:pt y="352" x="23"/>
                  </a:lnTo>
                  <a:lnTo>
                    <a:pt y="370" x="17"/>
                  </a:lnTo>
                  <a:lnTo>
                    <a:pt y="547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147" name="Shape 10147"/>
            <p:cNvSpPr/>
            <p:nvPr/>
          </p:nvSpPr>
          <p:spPr>
            <a:xfrm>
              <a:off y="6842125" x="11082336"/>
              <a:ext cy="269875" cx="217486"/>
            </a:xfrm>
            <a:custGeom>
              <a:pathLst>
                <a:path w="412" extrusionOk="0" h="508">
                  <a:moveTo>
                    <a:pt y="493" x="307"/>
                  </a:moveTo>
                  <a:lnTo>
                    <a:pt y="492" x="305"/>
                  </a:lnTo>
                  <a:lnTo>
                    <a:pt y="491" x="305"/>
                  </a:lnTo>
                  <a:lnTo>
                    <a:pt y="490" x="307"/>
                  </a:lnTo>
                  <a:lnTo>
                    <a:pt y="489" x="308"/>
                  </a:lnTo>
                  <a:lnTo>
                    <a:pt y="486" x="310"/>
                  </a:lnTo>
                  <a:lnTo>
                    <a:pt y="484" x="314"/>
                  </a:lnTo>
                  <a:lnTo>
                    <a:pt y="484" x="316"/>
                  </a:lnTo>
                  <a:lnTo>
                    <a:pt y="482" x="320"/>
                  </a:lnTo>
                  <a:lnTo>
                    <a:pt y="479" x="323"/>
                  </a:lnTo>
                  <a:lnTo>
                    <a:pt y="478" x="325"/>
                  </a:lnTo>
                  <a:lnTo>
                    <a:pt y="476" x="327"/>
                  </a:lnTo>
                  <a:lnTo>
                    <a:pt y="475" x="329"/>
                  </a:lnTo>
                  <a:lnTo>
                    <a:pt y="475" x="331"/>
                  </a:lnTo>
                  <a:lnTo>
                    <a:pt y="477" x="332"/>
                  </a:lnTo>
                  <a:lnTo>
                    <a:pt y="482" x="330"/>
                  </a:lnTo>
                  <a:lnTo>
                    <a:pt y="485" x="327"/>
                  </a:lnTo>
                  <a:lnTo>
                    <a:pt y="489" x="325"/>
                  </a:lnTo>
                  <a:lnTo>
                    <a:pt y="491" x="323"/>
                  </a:lnTo>
                  <a:lnTo>
                    <a:pt y="492" x="319"/>
                  </a:lnTo>
                  <a:lnTo>
                    <a:pt y="493" x="315"/>
                  </a:lnTo>
                  <a:lnTo>
                    <a:pt y="495" x="311"/>
                  </a:lnTo>
                  <a:lnTo>
                    <a:pt y="493" x="307"/>
                  </a:lnTo>
                  <a:close/>
                  <a:moveTo>
                    <a:pt y="471" x="277"/>
                  </a:moveTo>
                  <a:lnTo>
                    <a:pt y="470" x="281"/>
                  </a:lnTo>
                  <a:lnTo>
                    <a:pt y="471" x="283"/>
                  </a:lnTo>
                  <a:lnTo>
                    <a:pt y="472" x="283"/>
                  </a:lnTo>
                  <a:lnTo>
                    <a:pt y="474" x="282"/>
                  </a:lnTo>
                  <a:lnTo>
                    <a:pt y="478" x="278"/>
                  </a:lnTo>
                  <a:lnTo>
                    <a:pt y="484" x="274"/>
                  </a:lnTo>
                  <a:lnTo>
                    <a:pt y="486" x="273"/>
                  </a:lnTo>
                  <a:lnTo>
                    <a:pt y="488" x="271"/>
                  </a:lnTo>
                  <a:lnTo>
                    <a:pt y="490" x="268"/>
                  </a:lnTo>
                  <a:lnTo>
                    <a:pt y="490" x="265"/>
                  </a:lnTo>
                  <a:lnTo>
                    <a:pt y="490" x="258"/>
                  </a:lnTo>
                  <a:lnTo>
                    <a:pt y="491" x="254"/>
                  </a:lnTo>
                  <a:lnTo>
                    <a:pt y="490" x="250"/>
                  </a:lnTo>
                  <a:lnTo>
                    <a:pt y="490" x="247"/>
                  </a:lnTo>
                  <a:lnTo>
                    <a:pt y="489" x="246"/>
                  </a:lnTo>
                  <a:lnTo>
                    <a:pt y="486" x="245"/>
                  </a:lnTo>
                  <a:lnTo>
                    <a:pt y="484" x="247"/>
                  </a:lnTo>
                  <a:lnTo>
                    <a:pt y="481" x="247"/>
                  </a:lnTo>
                  <a:lnTo>
                    <a:pt y="478" x="247"/>
                  </a:lnTo>
                  <a:lnTo>
                    <a:pt y="476" x="247"/>
                  </a:lnTo>
                  <a:lnTo>
                    <a:pt y="474" x="247"/>
                  </a:lnTo>
                  <a:lnTo>
                    <a:pt y="471" x="249"/>
                  </a:lnTo>
                  <a:lnTo>
                    <a:pt y="469" x="251"/>
                  </a:lnTo>
                  <a:lnTo>
                    <a:pt y="467" x="256"/>
                  </a:lnTo>
                  <a:lnTo>
                    <a:pt y="470" x="258"/>
                  </a:lnTo>
                  <a:lnTo>
                    <a:pt y="471" x="262"/>
                  </a:lnTo>
                  <a:lnTo>
                    <a:pt y="472" x="265"/>
                  </a:lnTo>
                  <a:lnTo>
                    <a:pt y="472" x="267"/>
                  </a:lnTo>
                  <a:lnTo>
                    <a:pt y="471" x="272"/>
                  </a:lnTo>
                  <a:lnTo>
                    <a:pt y="471" x="277"/>
                  </a:lnTo>
                  <a:close/>
                  <a:moveTo>
                    <a:pt y="475" x="230"/>
                  </a:moveTo>
                  <a:lnTo>
                    <a:pt y="474" x="233"/>
                  </a:lnTo>
                  <a:lnTo>
                    <a:pt y="472" x="235"/>
                  </a:lnTo>
                  <a:lnTo>
                    <a:pt y="474" x="235"/>
                  </a:lnTo>
                  <a:lnTo>
                    <a:pt y="477" x="235"/>
                  </a:lnTo>
                  <a:lnTo>
                    <a:pt y="481" x="238"/>
                  </a:lnTo>
                  <a:lnTo>
                    <a:pt y="484" x="238"/>
                  </a:lnTo>
                  <a:lnTo>
                    <a:pt y="486" x="238"/>
                  </a:lnTo>
                  <a:lnTo>
                    <a:pt y="488" x="236"/>
                  </a:lnTo>
                  <a:lnTo>
                    <a:pt y="488" x="235"/>
                  </a:lnTo>
                  <a:lnTo>
                    <a:pt y="488" x="233"/>
                  </a:lnTo>
                  <a:lnTo>
                    <a:pt y="486" x="228"/>
                  </a:lnTo>
                  <a:lnTo>
                    <a:pt y="485" x="222"/>
                  </a:lnTo>
                  <a:lnTo>
                    <a:pt y="485" x="218"/>
                  </a:lnTo>
                  <a:lnTo>
                    <a:pt y="483" x="217"/>
                  </a:lnTo>
                  <a:lnTo>
                    <a:pt y="482" x="215"/>
                  </a:lnTo>
                  <a:lnTo>
                    <a:pt y="481" x="217"/>
                  </a:lnTo>
                  <a:lnTo>
                    <a:pt y="479" x="218"/>
                  </a:lnTo>
                  <a:lnTo>
                    <a:pt y="478" x="220"/>
                  </a:lnTo>
                  <a:lnTo>
                    <a:pt y="477" x="225"/>
                  </a:lnTo>
                  <a:lnTo>
                    <a:pt y="475" x="230"/>
                  </a:lnTo>
                  <a:close/>
                  <a:moveTo>
                    <a:pt y="482" x="109"/>
                  </a:moveTo>
                  <a:lnTo>
                    <a:pt y="478" x="113"/>
                  </a:lnTo>
                  <a:lnTo>
                    <a:pt y="475" x="113"/>
                  </a:lnTo>
                  <a:lnTo>
                    <a:pt y="471" x="113"/>
                  </a:lnTo>
                  <a:lnTo>
                    <a:pt y="468" x="111"/>
                  </a:lnTo>
                  <a:lnTo>
                    <a:pt y="460" x="107"/>
                  </a:lnTo>
                  <a:lnTo>
                    <a:pt y="453" x="103"/>
                  </a:lnTo>
                  <a:lnTo>
                    <a:pt y="448" x="96"/>
                  </a:lnTo>
                  <a:lnTo>
                    <a:pt y="448" x="93"/>
                  </a:lnTo>
                  <a:lnTo>
                    <a:pt y="452" x="95"/>
                  </a:lnTo>
                  <a:lnTo>
                    <a:pt y="453" x="95"/>
                  </a:lnTo>
                  <a:lnTo>
                    <a:pt y="457" x="95"/>
                  </a:lnTo>
                  <a:lnTo>
                    <a:pt y="462" x="96"/>
                  </a:lnTo>
                  <a:lnTo>
                    <a:pt y="466" x="97"/>
                  </a:lnTo>
                  <a:lnTo>
                    <a:pt y="468" x="100"/>
                  </a:lnTo>
                  <a:lnTo>
                    <a:pt y="475" x="106"/>
                  </a:lnTo>
                  <a:lnTo>
                    <a:pt y="482" x="109"/>
                  </a:lnTo>
                  <a:close/>
                  <a:moveTo>
                    <a:pt y="448" x="304"/>
                  </a:moveTo>
                  <a:lnTo>
                    <a:pt y="445" x="310"/>
                  </a:lnTo>
                  <a:lnTo>
                    <a:pt y="442" x="315"/>
                  </a:lnTo>
                  <a:lnTo>
                    <a:pt y="440" x="318"/>
                  </a:lnTo>
                  <a:lnTo>
                    <a:pt y="437" x="319"/>
                  </a:lnTo>
                  <a:lnTo>
                    <a:pt y="432" x="320"/>
                  </a:lnTo>
                  <a:lnTo>
                    <a:pt y="426" x="323"/>
                  </a:lnTo>
                  <a:lnTo>
                    <a:pt y="431" x="324"/>
                  </a:lnTo>
                  <a:lnTo>
                    <a:pt y="432" x="325"/>
                  </a:lnTo>
                  <a:lnTo>
                    <a:pt y="432" x="327"/>
                  </a:lnTo>
                  <a:lnTo>
                    <a:pt y="431" x="331"/>
                  </a:lnTo>
                  <a:lnTo>
                    <a:pt y="427" x="335"/>
                  </a:lnTo>
                  <a:lnTo>
                    <a:pt y="424" x="339"/>
                  </a:lnTo>
                  <a:lnTo>
                    <a:pt y="420" x="340"/>
                  </a:lnTo>
                  <a:lnTo>
                    <a:pt y="416" x="341"/>
                  </a:lnTo>
                  <a:lnTo>
                    <a:pt y="407" x="343"/>
                  </a:lnTo>
                  <a:lnTo>
                    <a:pt y="399" x="348"/>
                  </a:lnTo>
                  <a:lnTo>
                    <a:pt y="398" x="339"/>
                  </a:lnTo>
                  <a:lnTo>
                    <a:pt y="399" x="331"/>
                  </a:lnTo>
                  <a:lnTo>
                    <a:pt y="402" x="326"/>
                  </a:lnTo>
                  <a:lnTo>
                    <a:pt y="405" x="321"/>
                  </a:lnTo>
                  <a:lnTo>
                    <a:pt y="412" x="316"/>
                  </a:lnTo>
                  <a:lnTo>
                    <a:pt y="418" x="309"/>
                  </a:lnTo>
                  <a:lnTo>
                    <a:pt y="433" x="305"/>
                  </a:lnTo>
                  <a:lnTo>
                    <a:pt y="448" x="304"/>
                  </a:lnTo>
                  <a:close/>
                  <a:moveTo>
                    <a:pt y="406" x="309"/>
                  </a:moveTo>
                  <a:lnTo>
                    <a:pt y="419" x="304"/>
                  </a:lnTo>
                  <a:lnTo>
                    <a:pt y="431" x="298"/>
                  </a:lnTo>
                  <a:lnTo>
                    <a:pt y="442" x="294"/>
                  </a:lnTo>
                  <a:lnTo>
                    <a:pt y="455" x="291"/>
                  </a:lnTo>
                  <a:lnTo>
                    <a:pt y="459" x="291"/>
                  </a:lnTo>
                  <a:lnTo>
                    <a:pt y="461" x="289"/>
                  </a:lnTo>
                  <a:lnTo>
                    <a:pt y="463" x="287"/>
                  </a:lnTo>
                  <a:lnTo>
                    <a:pt y="464" x="283"/>
                  </a:lnTo>
                  <a:lnTo>
                    <a:pt y="466" x="279"/>
                  </a:lnTo>
                  <a:lnTo>
                    <a:pt y="467" x="274"/>
                  </a:lnTo>
                  <a:lnTo>
                    <a:pt y="467" x="271"/>
                  </a:lnTo>
                  <a:lnTo>
                    <a:pt y="466" x="267"/>
                  </a:lnTo>
                  <a:lnTo>
                    <a:pt y="459" x="258"/>
                  </a:lnTo>
                  <a:lnTo>
                    <a:pt y="453" x="252"/>
                  </a:lnTo>
                  <a:lnTo>
                    <a:pt y="439" x="257"/>
                  </a:lnTo>
                  <a:lnTo>
                    <a:pt y="425" x="261"/>
                  </a:lnTo>
                  <a:lnTo>
                    <a:pt y="424" x="270"/>
                  </a:lnTo>
                  <a:lnTo>
                    <a:pt y="421" x="276"/>
                  </a:lnTo>
                  <a:lnTo>
                    <a:pt y="419" x="279"/>
                  </a:lnTo>
                  <a:lnTo>
                    <a:pt y="417" x="283"/>
                  </a:lnTo>
                  <a:lnTo>
                    <a:pt y="414" x="287"/>
                  </a:lnTo>
                  <a:lnTo>
                    <a:pt y="411" x="291"/>
                  </a:lnTo>
                  <a:lnTo>
                    <a:pt y="409" x="298"/>
                  </a:lnTo>
                  <a:lnTo>
                    <a:pt y="406" x="309"/>
                  </a:lnTo>
                  <a:close/>
                  <a:moveTo>
                    <a:pt y="445" x="76"/>
                  </a:moveTo>
                  <a:lnTo>
                    <a:pt y="433" x="76"/>
                  </a:lnTo>
                  <a:lnTo>
                    <a:pt y="423" x="75"/>
                  </a:lnTo>
                  <a:lnTo>
                    <a:pt y="420" x="70"/>
                  </a:lnTo>
                  <a:lnTo>
                    <a:pt y="419" x="68"/>
                  </a:lnTo>
                  <a:lnTo>
                    <a:pt y="421" x="65"/>
                  </a:lnTo>
                  <a:lnTo>
                    <a:pt y="425" x="64"/>
                  </a:lnTo>
                  <a:lnTo>
                    <a:pt y="434" x="69"/>
                  </a:lnTo>
                  <a:lnTo>
                    <a:pt y="445" x="76"/>
                  </a:lnTo>
                  <a:close/>
                  <a:moveTo>
                    <a:pt y="405" x="59"/>
                  </a:moveTo>
                  <a:lnTo>
                    <a:pt y="411" x="65"/>
                  </a:lnTo>
                  <a:lnTo>
                    <a:pt y="412" x="69"/>
                  </a:lnTo>
                  <a:lnTo>
                    <a:pt y="412" x="69"/>
                  </a:lnTo>
                  <a:lnTo>
                    <a:pt y="411" x="70"/>
                  </a:lnTo>
                  <a:lnTo>
                    <a:pt y="410" x="70"/>
                  </a:lnTo>
                  <a:lnTo>
                    <a:pt y="407" x="69"/>
                  </a:lnTo>
                  <a:lnTo>
                    <a:pt y="404" x="71"/>
                  </a:lnTo>
                  <a:lnTo>
                    <a:pt y="397" x="73"/>
                  </a:lnTo>
                  <a:lnTo>
                    <a:pt y="389" x="71"/>
                  </a:lnTo>
                  <a:lnTo>
                    <a:pt y="377" x="70"/>
                  </a:lnTo>
                  <a:lnTo>
                    <a:pt y="353" x="68"/>
                  </a:lnTo>
                  <a:lnTo>
                    <a:pt y="331" x="65"/>
                  </a:lnTo>
                  <a:lnTo>
                    <a:pt y="325" x="54"/>
                  </a:lnTo>
                  <a:lnTo>
                    <a:pt y="322" x="45"/>
                  </a:lnTo>
                  <a:lnTo>
                    <a:pt y="331" x="47"/>
                  </a:lnTo>
                  <a:lnTo>
                    <a:pt y="340" x="47"/>
                  </a:lnTo>
                  <a:lnTo>
                    <a:pt y="344" x="47"/>
                  </a:lnTo>
                  <a:lnTo>
                    <a:pt y="348" x="47"/>
                  </a:lnTo>
                  <a:lnTo>
                    <a:pt y="352" x="48"/>
                  </a:lnTo>
                  <a:lnTo>
                    <a:pt y="354" x="50"/>
                  </a:lnTo>
                  <a:lnTo>
                    <a:pt y="368" x="53"/>
                  </a:lnTo>
                  <a:lnTo>
                    <a:pt y="381" x="56"/>
                  </a:lnTo>
                  <a:lnTo>
                    <a:pt y="394" x="59"/>
                  </a:lnTo>
                  <a:lnTo>
                    <a:pt y="405" x="59"/>
                  </a:lnTo>
                  <a:close/>
                  <a:moveTo>
                    <a:pt y="406" x="86"/>
                  </a:moveTo>
                  <a:lnTo>
                    <a:pt y="412" x="87"/>
                  </a:lnTo>
                  <a:lnTo>
                    <a:pt y="418" x="90"/>
                  </a:lnTo>
                  <a:lnTo>
                    <a:pt y="424" x="95"/>
                  </a:lnTo>
                  <a:lnTo>
                    <a:pt y="430" x="100"/>
                  </a:lnTo>
                  <a:lnTo>
                    <a:pt y="434" x="105"/>
                  </a:lnTo>
                  <a:lnTo>
                    <a:pt y="441" x="111"/>
                  </a:lnTo>
                  <a:lnTo>
                    <a:pt y="448" x="116"/>
                  </a:lnTo>
                  <a:lnTo>
                    <a:pt y="457" x="119"/>
                  </a:lnTo>
                  <a:lnTo>
                    <a:pt y="460" x="122"/>
                  </a:lnTo>
                  <a:lnTo>
                    <a:pt y="461" x="123"/>
                  </a:lnTo>
                  <a:lnTo>
                    <a:pt y="461" x="124"/>
                  </a:lnTo>
                  <a:lnTo>
                    <a:pt y="460" x="124"/>
                  </a:lnTo>
                  <a:lnTo>
                    <a:pt y="455" x="124"/>
                  </a:lnTo>
                  <a:lnTo>
                    <a:pt y="452" x="125"/>
                  </a:lnTo>
                  <a:lnTo>
                    <a:pt y="442" x="128"/>
                  </a:lnTo>
                  <a:lnTo>
                    <a:pt y="432" x="130"/>
                  </a:lnTo>
                  <a:lnTo>
                    <a:pt y="420" x="130"/>
                  </a:lnTo>
                  <a:lnTo>
                    <a:pt y="410" x="132"/>
                  </a:lnTo>
                  <a:lnTo>
                    <a:pt y="387" x="130"/>
                  </a:lnTo>
                  <a:lnTo>
                    <a:pt y="363" x="128"/>
                  </a:lnTo>
                  <a:lnTo>
                    <a:pt y="348" x="123"/>
                  </a:lnTo>
                  <a:lnTo>
                    <a:pt y="337" x="118"/>
                  </a:lnTo>
                  <a:lnTo>
                    <a:pt y="333" x="116"/>
                  </a:lnTo>
                  <a:lnTo>
                    <a:pt y="331" x="113"/>
                  </a:lnTo>
                  <a:lnTo>
                    <a:pt y="333" x="112"/>
                  </a:lnTo>
                  <a:lnTo>
                    <a:pt y="337" x="111"/>
                  </a:lnTo>
                  <a:lnTo>
                    <a:pt y="344" x="107"/>
                  </a:lnTo>
                  <a:lnTo>
                    <a:pt y="349" x="106"/>
                  </a:lnTo>
                  <a:lnTo>
                    <a:pt y="356" x="105"/>
                  </a:lnTo>
                  <a:lnTo>
                    <a:pt y="362" x="106"/>
                  </a:lnTo>
                  <a:lnTo>
                    <a:pt y="369" x="106"/>
                  </a:lnTo>
                  <a:lnTo>
                    <a:pt y="376" x="107"/>
                  </a:lnTo>
                  <a:lnTo>
                    <a:pt y="383" x="107"/>
                  </a:lnTo>
                  <a:lnTo>
                    <a:pt y="390" x="105"/>
                  </a:lnTo>
                  <a:lnTo>
                    <a:pt y="398" x="95"/>
                  </a:lnTo>
                  <a:lnTo>
                    <a:pt y="406" x="86"/>
                  </a:lnTo>
                  <a:close/>
                  <a:moveTo>
                    <a:pt y="394" x="146"/>
                  </a:moveTo>
                  <a:lnTo>
                    <a:pt y="397" x="148"/>
                  </a:lnTo>
                  <a:lnTo>
                    <a:pt y="399" x="149"/>
                  </a:lnTo>
                  <a:lnTo>
                    <a:pt y="399" x="150"/>
                  </a:lnTo>
                  <a:lnTo>
                    <a:pt y="399" x="151"/>
                  </a:lnTo>
                  <a:lnTo>
                    <a:pt y="399" x="155"/>
                  </a:lnTo>
                  <a:lnTo>
                    <a:pt y="399" x="157"/>
                  </a:lnTo>
                  <a:lnTo>
                    <a:pt y="395" x="166"/>
                  </a:lnTo>
                  <a:lnTo>
                    <a:pt y="391" x="175"/>
                  </a:lnTo>
                  <a:lnTo>
                    <a:pt y="389" x="182"/>
                  </a:lnTo>
                  <a:lnTo>
                    <a:pt y="387" x="190"/>
                  </a:lnTo>
                  <a:lnTo>
                    <a:pt y="385" x="197"/>
                  </a:lnTo>
                  <a:lnTo>
                    <a:pt y="383" x="203"/>
                  </a:lnTo>
                  <a:lnTo>
                    <a:pt y="381" x="207"/>
                  </a:lnTo>
                  <a:lnTo>
                    <a:pt y="376" x="209"/>
                  </a:lnTo>
                  <a:lnTo>
                    <a:pt y="368" x="213"/>
                  </a:lnTo>
                  <a:lnTo>
                    <a:pt y="358" x="218"/>
                  </a:lnTo>
                  <a:lnTo>
                    <a:pt y="354" x="219"/>
                  </a:lnTo>
                  <a:lnTo>
                    <a:pt y="349" x="220"/>
                  </a:lnTo>
                  <a:lnTo>
                    <a:pt y="346" x="220"/>
                  </a:lnTo>
                  <a:lnTo>
                    <a:pt y="345" x="218"/>
                  </a:lnTo>
                  <a:lnTo>
                    <a:pt y="341" x="215"/>
                  </a:lnTo>
                  <a:lnTo>
                    <a:pt y="338" x="213"/>
                  </a:lnTo>
                  <a:lnTo>
                    <a:pt y="339" x="218"/>
                  </a:lnTo>
                  <a:lnTo>
                    <a:pt y="340" x="220"/>
                  </a:lnTo>
                  <a:lnTo>
                    <a:pt y="339" x="222"/>
                  </a:lnTo>
                  <a:lnTo>
                    <a:pt y="338" x="223"/>
                  </a:lnTo>
                  <a:lnTo>
                    <a:pt y="335" x="224"/>
                  </a:lnTo>
                  <a:lnTo>
                    <a:pt y="333" x="224"/>
                  </a:lnTo>
                  <a:lnTo>
                    <a:pt y="327" x="224"/>
                  </a:lnTo>
                  <a:lnTo>
                    <a:pt y="323" x="225"/>
                  </a:lnTo>
                  <a:lnTo>
                    <a:pt y="317" x="226"/>
                  </a:lnTo>
                  <a:lnTo>
                    <a:pt y="312" x="228"/>
                  </a:lnTo>
                  <a:lnTo>
                    <a:pt y="309" x="229"/>
                  </a:lnTo>
                  <a:lnTo>
                    <a:pt y="305" x="230"/>
                  </a:lnTo>
                  <a:lnTo>
                    <a:pt y="303" x="230"/>
                  </a:lnTo>
                  <a:lnTo>
                    <a:pt y="303" x="228"/>
                  </a:lnTo>
                  <a:lnTo>
                    <a:pt y="302" x="224"/>
                  </a:lnTo>
                  <a:lnTo>
                    <a:pt y="303" x="219"/>
                  </a:lnTo>
                  <a:lnTo>
                    <a:pt y="305" x="213"/>
                  </a:lnTo>
                  <a:lnTo>
                    <a:pt y="309" x="208"/>
                  </a:lnTo>
                  <a:lnTo>
                    <a:pt y="318" x="198"/>
                  </a:lnTo>
                  <a:lnTo>
                    <a:pt y="326" x="191"/>
                  </a:lnTo>
                  <a:lnTo>
                    <a:pt y="334" x="178"/>
                  </a:lnTo>
                  <a:lnTo>
                    <a:pt y="342" x="164"/>
                  </a:lnTo>
                  <a:lnTo>
                    <a:pt y="341" x="170"/>
                  </a:lnTo>
                  <a:lnTo>
                    <a:pt y="341" x="176"/>
                  </a:lnTo>
                  <a:lnTo>
                    <a:pt y="344" x="181"/>
                  </a:lnTo>
                  <a:lnTo>
                    <a:pt y="345" x="187"/>
                  </a:lnTo>
                  <a:lnTo>
                    <a:pt y="347" x="177"/>
                  </a:lnTo>
                  <a:lnTo>
                    <a:pt y="351" x="167"/>
                  </a:lnTo>
                  <a:lnTo>
                    <a:pt y="356" x="160"/>
                  </a:lnTo>
                  <a:lnTo>
                    <a:pt y="363" x="154"/>
                  </a:lnTo>
                  <a:lnTo>
                    <a:pt y="370" x="149"/>
                  </a:lnTo>
                  <a:lnTo>
                    <a:pt y="377" x="146"/>
                  </a:lnTo>
                  <a:lnTo>
                    <a:pt y="385" x="145"/>
                  </a:lnTo>
                  <a:lnTo>
                    <a:pt y="394" x="146"/>
                  </a:lnTo>
                  <a:close/>
                  <a:moveTo>
                    <a:pt y="318" x="235"/>
                  </a:moveTo>
                  <a:lnTo>
                    <a:pt y="311" x="250"/>
                  </a:lnTo>
                  <a:lnTo>
                    <a:pt y="306" x="260"/>
                  </a:lnTo>
                  <a:lnTo>
                    <a:pt y="303" x="265"/>
                  </a:lnTo>
                  <a:lnTo>
                    <a:pt y="299" x="268"/>
                  </a:lnTo>
                  <a:lnTo>
                    <a:pt y="297" x="270"/>
                  </a:lnTo>
                  <a:lnTo>
                    <a:pt y="294" x="272"/>
                  </a:lnTo>
                  <a:lnTo>
                    <a:pt y="290" x="276"/>
                  </a:lnTo>
                  <a:lnTo>
                    <a:pt y="286" x="282"/>
                  </a:lnTo>
                  <a:lnTo>
                    <a:pt y="284" x="281"/>
                  </a:lnTo>
                  <a:lnTo>
                    <a:pt y="284" x="278"/>
                  </a:lnTo>
                  <a:lnTo>
                    <a:pt y="284" x="276"/>
                  </a:lnTo>
                  <a:lnTo>
                    <a:pt y="286" x="274"/>
                  </a:lnTo>
                  <a:lnTo>
                    <a:pt y="288" x="270"/>
                  </a:lnTo>
                  <a:lnTo>
                    <a:pt y="289" x="265"/>
                  </a:lnTo>
                  <a:lnTo>
                    <a:pt y="293" x="265"/>
                  </a:lnTo>
                  <a:lnTo>
                    <a:pt y="294" x="263"/>
                  </a:lnTo>
                  <a:lnTo>
                    <a:pt y="295" x="262"/>
                  </a:lnTo>
                  <a:lnTo>
                    <a:pt y="295" x="261"/>
                  </a:lnTo>
                  <a:lnTo>
                    <a:pt y="294" x="257"/>
                  </a:lnTo>
                  <a:lnTo>
                    <a:pt y="293" x="255"/>
                  </a:lnTo>
                  <a:lnTo>
                    <a:pt y="296" x="250"/>
                  </a:lnTo>
                  <a:lnTo>
                    <a:pt y="298" x="245"/>
                  </a:lnTo>
                  <a:lnTo>
                    <a:pt y="299" x="242"/>
                  </a:lnTo>
                  <a:lnTo>
                    <a:pt y="303" x="240"/>
                  </a:lnTo>
                  <a:lnTo>
                    <a:pt y="310" x="238"/>
                  </a:lnTo>
                  <a:lnTo>
                    <a:pt y="318" x="235"/>
                  </a:lnTo>
                  <a:close/>
                  <a:moveTo>
                    <a:pt y="301" x="217"/>
                  </a:moveTo>
                  <a:lnTo>
                    <a:pt y="296" x="228"/>
                  </a:lnTo>
                  <a:lnTo>
                    <a:pt y="294" x="238"/>
                  </a:lnTo>
                  <a:lnTo>
                    <a:pt y="291" x="244"/>
                  </a:lnTo>
                  <a:lnTo>
                    <a:pt y="290" x="247"/>
                  </a:lnTo>
                  <a:lnTo>
                    <a:pt y="288" x="252"/>
                  </a:lnTo>
                  <a:lnTo>
                    <a:pt y="284" x="256"/>
                  </a:lnTo>
                  <a:lnTo>
                    <a:pt y="280" x="256"/>
                  </a:lnTo>
                  <a:lnTo>
                    <a:pt y="275" x="258"/>
                  </a:lnTo>
                  <a:lnTo>
                    <a:pt y="274" x="258"/>
                  </a:lnTo>
                  <a:lnTo>
                    <a:pt y="272" x="260"/>
                  </a:lnTo>
                  <a:lnTo>
                    <a:pt y="270" x="258"/>
                  </a:lnTo>
                  <a:lnTo>
                    <a:pt y="269" x="256"/>
                  </a:lnTo>
                  <a:lnTo>
                    <a:pt y="275" x="241"/>
                  </a:lnTo>
                  <a:lnTo>
                    <a:pt y="280" x="226"/>
                  </a:lnTo>
                  <a:lnTo>
                    <a:pt y="283" x="220"/>
                  </a:lnTo>
                  <a:lnTo>
                    <a:pt y="287" x="214"/>
                  </a:lnTo>
                  <a:lnTo>
                    <a:pt y="291" x="209"/>
                  </a:lnTo>
                  <a:lnTo>
                    <a:pt y="297" x="206"/>
                  </a:lnTo>
                  <a:lnTo>
                    <a:pt y="301" x="204"/>
                  </a:lnTo>
                  <a:lnTo>
                    <a:pt y="303" x="204"/>
                  </a:lnTo>
                  <a:lnTo>
                    <a:pt y="303" x="204"/>
                  </a:lnTo>
                  <a:lnTo>
                    <a:pt y="304" x="207"/>
                  </a:lnTo>
                  <a:lnTo>
                    <a:pt y="303" x="212"/>
                  </a:lnTo>
                  <a:lnTo>
                    <a:pt y="301" x="217"/>
                  </a:lnTo>
                  <a:close/>
                  <a:moveTo>
                    <a:pt y="274" x="225"/>
                  </a:moveTo>
                  <a:lnTo>
                    <a:pt y="268" x="242"/>
                  </a:lnTo>
                  <a:lnTo>
                    <a:pt y="261" x="260"/>
                  </a:lnTo>
                  <a:lnTo>
                    <a:pt y="257" x="262"/>
                  </a:lnTo>
                  <a:lnTo>
                    <a:pt y="252" x="266"/>
                  </a:lnTo>
                  <a:lnTo>
                    <a:pt y="250" x="268"/>
                  </a:lnTo>
                  <a:lnTo>
                    <a:pt y="247" x="268"/>
                  </a:lnTo>
                  <a:lnTo>
                    <a:pt y="246" x="268"/>
                  </a:lnTo>
                  <a:lnTo>
                    <a:pt y="245" x="267"/>
                  </a:lnTo>
                  <a:lnTo>
                    <a:pt y="250" x="256"/>
                  </a:lnTo>
                  <a:lnTo>
                    <a:pt y="255" x="247"/>
                  </a:lnTo>
                  <a:lnTo>
                    <a:pt y="262" x="238"/>
                  </a:lnTo>
                  <a:lnTo>
                    <a:pt y="267" x="226"/>
                  </a:lnTo>
                  <a:lnTo>
                    <a:pt y="269" x="224"/>
                  </a:lnTo>
                  <a:lnTo>
                    <a:pt y="272" x="223"/>
                  </a:lnTo>
                  <a:lnTo>
                    <a:pt y="274" x="223"/>
                  </a:lnTo>
                  <a:lnTo>
                    <a:pt y="274" x="225"/>
                  </a:lnTo>
                  <a:close/>
                  <a:moveTo>
                    <a:pt y="254" x="197"/>
                  </a:moveTo>
                  <a:lnTo>
                    <a:pt y="253" x="202"/>
                  </a:lnTo>
                  <a:lnTo>
                    <a:pt y="251" x="207"/>
                  </a:lnTo>
                  <a:lnTo>
                    <a:pt y="250" x="209"/>
                  </a:lnTo>
                  <a:lnTo>
                    <a:pt y="247" x="210"/>
                  </a:lnTo>
                  <a:lnTo>
                    <a:pt y="245" x="210"/>
                  </a:lnTo>
                  <a:lnTo>
                    <a:pt y="241" x="210"/>
                  </a:lnTo>
                  <a:lnTo>
                    <a:pt y="239" x="210"/>
                  </a:lnTo>
                  <a:lnTo>
                    <a:pt y="238" x="210"/>
                  </a:lnTo>
                  <a:lnTo>
                    <a:pt y="238" x="209"/>
                  </a:lnTo>
                  <a:lnTo>
                    <a:pt y="239" x="207"/>
                  </a:lnTo>
                  <a:lnTo>
                    <a:pt y="241" x="202"/>
                  </a:lnTo>
                  <a:lnTo>
                    <a:pt y="245" x="198"/>
                  </a:lnTo>
                  <a:lnTo>
                    <a:pt y="247" x="197"/>
                  </a:lnTo>
                  <a:lnTo>
                    <a:pt y="250" x="197"/>
                  </a:lnTo>
                  <a:lnTo>
                    <a:pt y="252" x="196"/>
                  </a:lnTo>
                  <a:lnTo>
                    <a:pt y="254" x="197"/>
                  </a:lnTo>
                  <a:close/>
                  <a:moveTo>
                    <a:pt y="333" x="132"/>
                  </a:moveTo>
                  <a:lnTo>
                    <a:pt y="329" x="133"/>
                  </a:lnTo>
                  <a:lnTo>
                    <a:pt y="325" x="133"/>
                  </a:lnTo>
                  <a:lnTo>
                    <a:pt y="322" x="132"/>
                  </a:lnTo>
                  <a:lnTo>
                    <a:pt y="317" x="132"/>
                  </a:lnTo>
                  <a:lnTo>
                    <a:pt y="316" x="130"/>
                  </a:lnTo>
                  <a:lnTo>
                    <a:pt y="316" x="129"/>
                  </a:lnTo>
                  <a:lnTo>
                    <a:pt y="316" x="128"/>
                  </a:lnTo>
                  <a:lnTo>
                    <a:pt y="317" x="128"/>
                  </a:lnTo>
                  <a:lnTo>
                    <a:pt y="320" x="125"/>
                  </a:lnTo>
                  <a:lnTo>
                    <a:pt y="323" x="124"/>
                  </a:lnTo>
                  <a:lnTo>
                    <a:pt y="329" x="127"/>
                  </a:lnTo>
                  <a:lnTo>
                    <a:pt y="333" x="132"/>
                  </a:lnTo>
                  <a:close/>
                  <a:moveTo>
                    <a:pt y="318" x="112"/>
                  </a:moveTo>
                  <a:lnTo>
                    <a:pt y="320" x="109"/>
                  </a:lnTo>
                  <a:lnTo>
                    <a:pt y="324" x="108"/>
                  </a:lnTo>
                  <a:lnTo>
                    <a:pt y="325" x="107"/>
                  </a:lnTo>
                  <a:lnTo>
                    <a:pt y="326" x="106"/>
                  </a:lnTo>
                  <a:lnTo>
                    <a:pt y="325" x="105"/>
                  </a:lnTo>
                  <a:lnTo>
                    <a:pt y="325" x="102"/>
                  </a:lnTo>
                  <a:lnTo>
                    <a:pt y="309" x="103"/>
                  </a:lnTo>
                  <a:lnTo>
                    <a:pt y="294" x="102"/>
                  </a:lnTo>
                  <a:lnTo>
                    <a:pt y="301" x="103"/>
                  </a:lnTo>
                  <a:lnTo>
                    <a:pt y="306" x="106"/>
                  </a:lnTo>
                  <a:lnTo>
                    <a:pt y="313" x="108"/>
                  </a:lnTo>
                  <a:lnTo>
                    <a:pt y="318" x="112"/>
                  </a:lnTo>
                  <a:close/>
                  <a:moveTo>
                    <a:pt y="378" x="98"/>
                  </a:moveTo>
                  <a:lnTo>
                    <a:pt y="382" x="97"/>
                  </a:lnTo>
                  <a:lnTo>
                    <a:pt y="385" x="96"/>
                  </a:lnTo>
                  <a:lnTo>
                    <a:pt y="387" x="95"/>
                  </a:lnTo>
                  <a:lnTo>
                    <a:pt y="388" x="93"/>
                  </a:lnTo>
                  <a:lnTo>
                    <a:pt y="389" x="91"/>
                  </a:lnTo>
                  <a:lnTo>
                    <a:pt y="389" x="89"/>
                  </a:lnTo>
                  <a:lnTo>
                    <a:pt y="389" x="86"/>
                  </a:lnTo>
                  <a:lnTo>
                    <a:pt y="389" x="85"/>
                  </a:lnTo>
                  <a:lnTo>
                    <a:pt y="388" x="84"/>
                  </a:lnTo>
                  <a:lnTo>
                    <a:pt y="385" x="82"/>
                  </a:lnTo>
                  <a:lnTo>
                    <a:pt y="356" x="79"/>
                  </a:lnTo>
                  <a:lnTo>
                    <a:pt y="327" x="76"/>
                  </a:lnTo>
                  <a:lnTo>
                    <a:pt y="312" x="74"/>
                  </a:lnTo>
                  <a:lnTo>
                    <a:pt y="299" x="71"/>
                  </a:lnTo>
                  <a:lnTo>
                    <a:pt y="293" x="69"/>
                  </a:lnTo>
                  <a:lnTo>
                    <a:pt y="288" x="66"/>
                  </a:lnTo>
                  <a:lnTo>
                    <a:pt y="282" x="63"/>
                  </a:lnTo>
                  <a:lnTo>
                    <a:pt y="277" x="58"/>
                  </a:lnTo>
                  <a:lnTo>
                    <a:pt y="270" x="56"/>
                  </a:lnTo>
                  <a:lnTo>
                    <a:pt y="263" x="55"/>
                  </a:lnTo>
                  <a:lnTo>
                    <a:pt y="260" x="54"/>
                  </a:lnTo>
                  <a:lnTo>
                    <a:pt y="257" x="54"/>
                  </a:lnTo>
                  <a:lnTo>
                    <a:pt y="255" x="55"/>
                  </a:lnTo>
                  <a:lnTo>
                    <a:pt y="254" x="58"/>
                  </a:lnTo>
                  <a:lnTo>
                    <a:pt y="257" x="66"/>
                  </a:lnTo>
                  <a:lnTo>
                    <a:pt y="260" x="73"/>
                  </a:lnTo>
                  <a:lnTo>
                    <a:pt y="262" x="76"/>
                  </a:lnTo>
                  <a:lnTo>
                    <a:pt y="265" x="79"/>
                  </a:lnTo>
                  <a:lnTo>
                    <a:pt y="270" x="82"/>
                  </a:lnTo>
                  <a:lnTo>
                    <a:pt y="276" x="87"/>
                  </a:lnTo>
                  <a:lnTo>
                    <a:pt y="279" x="90"/>
                  </a:lnTo>
                  <a:lnTo>
                    <a:pt y="282" x="93"/>
                  </a:lnTo>
                  <a:lnTo>
                    <a:pt y="303" x="95"/>
                  </a:lnTo>
                  <a:lnTo>
                    <a:pt y="320" x="95"/>
                  </a:lnTo>
                  <a:lnTo>
                    <a:pt y="338" x="95"/>
                  </a:lnTo>
                  <a:lnTo>
                    <a:pt y="360" x="95"/>
                  </a:lnTo>
                  <a:lnTo>
                    <a:pt y="365" x="96"/>
                  </a:lnTo>
                  <a:lnTo>
                    <a:pt y="369" x="97"/>
                  </a:lnTo>
                  <a:lnTo>
                    <a:pt y="373" x="100"/>
                  </a:lnTo>
                  <a:lnTo>
                    <a:pt y="378" x="98"/>
                  </a:lnTo>
                  <a:close/>
                  <a:moveTo>
                    <a:pt y="306" x="121"/>
                  </a:moveTo>
                  <a:lnTo>
                    <a:pt y="310" x="122"/>
                  </a:lnTo>
                  <a:lnTo>
                    <a:pt y="310" x="124"/>
                  </a:lnTo>
                  <a:lnTo>
                    <a:pt y="310" x="125"/>
                  </a:lnTo>
                  <a:lnTo>
                    <a:pt y="306" x="127"/>
                  </a:lnTo>
                  <a:lnTo>
                    <a:pt y="298" x="127"/>
                  </a:lnTo>
                  <a:lnTo>
                    <a:pt y="290" x="128"/>
                  </a:lnTo>
                  <a:lnTo>
                    <a:pt y="286" x="128"/>
                  </a:lnTo>
                  <a:lnTo>
                    <a:pt y="282" x="127"/>
                  </a:lnTo>
                  <a:lnTo>
                    <a:pt y="277" x="125"/>
                  </a:lnTo>
                  <a:lnTo>
                    <a:pt y="274" x="122"/>
                  </a:lnTo>
                  <a:lnTo>
                    <a:pt y="268" x="121"/>
                  </a:lnTo>
                  <a:lnTo>
                    <a:pt y="262" x="119"/>
                  </a:lnTo>
                  <a:lnTo>
                    <a:pt y="260" x="118"/>
                  </a:lnTo>
                  <a:lnTo>
                    <a:pt y="258" x="117"/>
                  </a:lnTo>
                  <a:lnTo>
                    <a:pt y="257" x="114"/>
                  </a:lnTo>
                  <a:lnTo>
                    <a:pt y="255" x="112"/>
                  </a:lnTo>
                  <a:lnTo>
                    <a:pt y="257" x="109"/>
                  </a:lnTo>
                  <a:lnTo>
                    <a:pt y="255" x="107"/>
                  </a:lnTo>
                  <a:lnTo>
                    <a:pt y="255" x="107"/>
                  </a:lnTo>
                  <a:lnTo>
                    <a:pt y="257" x="106"/>
                  </a:lnTo>
                  <a:lnTo>
                    <a:pt y="259" x="106"/>
                  </a:lnTo>
                  <a:lnTo>
                    <a:pt y="262" x="106"/>
                  </a:lnTo>
                  <a:lnTo>
                    <a:pt y="268" x="106"/>
                  </a:lnTo>
                  <a:lnTo>
                    <a:pt y="275" x="106"/>
                  </a:lnTo>
                  <a:lnTo>
                    <a:pt y="280" x="108"/>
                  </a:lnTo>
                  <a:lnTo>
                    <a:pt y="286" x="111"/>
                  </a:lnTo>
                  <a:lnTo>
                    <a:pt y="296" x="116"/>
                  </a:lnTo>
                  <a:lnTo>
                    <a:pt y="306" x="121"/>
                  </a:lnTo>
                  <a:close/>
                  <a:moveTo>
                    <a:pt y="259" x="157"/>
                  </a:moveTo>
                  <a:lnTo>
                    <a:pt y="257" x="161"/>
                  </a:lnTo>
                  <a:lnTo>
                    <a:pt y="253" x="165"/>
                  </a:lnTo>
                  <a:lnTo>
                    <a:pt y="250" x="166"/>
                  </a:lnTo>
                  <a:lnTo>
                    <a:pt y="245" x="167"/>
                  </a:lnTo>
                  <a:lnTo>
                    <a:pt y="236" x="167"/>
                  </a:lnTo>
                  <a:lnTo>
                    <a:pt y="227" x="170"/>
                  </a:lnTo>
                  <a:lnTo>
                    <a:pt y="222" x="171"/>
                  </a:lnTo>
                  <a:lnTo>
                    <a:pt y="217" x="170"/>
                  </a:lnTo>
                  <a:lnTo>
                    <a:pt y="212" x="170"/>
                  </a:lnTo>
                  <a:lnTo>
                    <a:pt y="208" x="169"/>
                  </a:lnTo>
                  <a:lnTo>
                    <a:pt y="200" x="165"/>
                  </a:lnTo>
                  <a:lnTo>
                    <a:pt y="191" x="162"/>
                  </a:lnTo>
                  <a:lnTo>
                    <a:pt y="196" x="157"/>
                  </a:lnTo>
                  <a:lnTo>
                    <a:pt y="201" x="155"/>
                  </a:lnTo>
                  <a:lnTo>
                    <a:pt y="207" x="154"/>
                  </a:lnTo>
                  <a:lnTo>
                    <a:pt y="211" x="153"/>
                  </a:lnTo>
                  <a:lnTo>
                    <a:pt y="222" x="153"/>
                  </a:lnTo>
                  <a:lnTo>
                    <a:pt y="232" x="151"/>
                  </a:lnTo>
                  <a:lnTo>
                    <a:pt y="240" x="151"/>
                  </a:lnTo>
                  <a:lnTo>
                    <a:pt y="247" x="153"/>
                  </a:lnTo>
                  <a:lnTo>
                    <a:pt y="252" x="153"/>
                  </a:lnTo>
                  <a:lnTo>
                    <a:pt y="254" x="154"/>
                  </a:lnTo>
                  <a:lnTo>
                    <a:pt y="258" x="155"/>
                  </a:lnTo>
                  <a:lnTo>
                    <a:pt y="259" x="157"/>
                  </a:lnTo>
                  <a:close/>
                  <a:moveTo>
                    <a:pt y="279" x="145"/>
                  </a:moveTo>
                  <a:lnTo>
                    <a:pt y="255" x="146"/>
                  </a:lnTo>
                  <a:lnTo>
                    <a:pt y="232" x="145"/>
                  </a:lnTo>
                  <a:lnTo>
                    <a:pt y="221" x="144"/>
                  </a:lnTo>
                  <a:lnTo>
                    <a:pt y="208" x="143"/>
                  </a:lnTo>
                  <a:lnTo>
                    <a:pt y="195" x="140"/>
                  </a:lnTo>
                  <a:lnTo>
                    <a:pt y="182" x="137"/>
                  </a:lnTo>
                  <a:lnTo>
                    <a:pt y="175" x="138"/>
                  </a:lnTo>
                  <a:lnTo>
                    <a:pt y="169" x="138"/>
                  </a:lnTo>
                  <a:lnTo>
                    <a:pt y="165" x="137"/>
                  </a:lnTo>
                  <a:lnTo>
                    <a:pt y="161" x="134"/>
                  </a:lnTo>
                  <a:lnTo>
                    <a:pt y="157" x="128"/>
                  </a:lnTo>
                  <a:lnTo>
                    <a:pt y="151" x="123"/>
                  </a:lnTo>
                  <a:lnTo>
                    <a:pt y="162" x="118"/>
                  </a:lnTo>
                  <a:lnTo>
                    <a:pt y="175" x="114"/>
                  </a:lnTo>
                  <a:lnTo>
                    <a:pt y="187" x="113"/>
                  </a:lnTo>
                  <a:lnTo>
                    <a:pt y="201" x="114"/>
                  </a:lnTo>
                  <a:lnTo>
                    <a:pt y="214" x="117"/>
                  </a:lnTo>
                  <a:lnTo>
                    <a:pt y="225" x="121"/>
                  </a:lnTo>
                  <a:lnTo>
                    <a:pt y="238" x="124"/>
                  </a:lnTo>
                  <a:lnTo>
                    <a:pt y="250" x="129"/>
                  </a:lnTo>
                  <a:lnTo>
                    <a:pt y="267" x="139"/>
                  </a:lnTo>
                  <a:lnTo>
                    <a:pt y="279" x="145"/>
                  </a:lnTo>
                  <a:close/>
                  <a:moveTo>
                    <a:pt y="195" x="103"/>
                  </a:moveTo>
                  <a:lnTo>
                    <a:pt y="198" x="103"/>
                  </a:lnTo>
                  <a:lnTo>
                    <a:pt y="201" x="102"/>
                  </a:lnTo>
                  <a:lnTo>
                    <a:pt y="200" x="100"/>
                  </a:lnTo>
                  <a:lnTo>
                    <a:pt y="196" x="98"/>
                  </a:lnTo>
                  <a:lnTo>
                    <a:pt y="183" x="90"/>
                  </a:lnTo>
                  <a:lnTo>
                    <a:pt y="167" x="81"/>
                  </a:lnTo>
                  <a:lnTo>
                    <a:pt y="159" x="79"/>
                  </a:lnTo>
                  <a:lnTo>
                    <a:pt y="151" x="76"/>
                  </a:lnTo>
                  <a:lnTo>
                    <a:pt y="147" x="76"/>
                  </a:lnTo>
                  <a:lnTo>
                    <a:pt y="144" x="76"/>
                  </a:lnTo>
                  <a:lnTo>
                    <a:pt y="140" x="77"/>
                  </a:lnTo>
                  <a:lnTo>
                    <a:pt y="138" x="80"/>
                  </a:lnTo>
                  <a:lnTo>
                    <a:pt y="137" x="81"/>
                  </a:lnTo>
                  <a:lnTo>
                    <a:pt y="137" x="85"/>
                  </a:lnTo>
                  <a:lnTo>
                    <a:pt y="140" x="89"/>
                  </a:lnTo>
                  <a:lnTo>
                    <a:pt y="144" x="92"/>
                  </a:lnTo>
                  <a:lnTo>
                    <a:pt y="149" x="95"/>
                  </a:lnTo>
                  <a:lnTo>
                    <a:pt y="153" x="98"/>
                  </a:lnTo>
                  <a:lnTo>
                    <a:pt y="158" x="100"/>
                  </a:lnTo>
                  <a:lnTo>
                    <a:pt y="162" x="101"/>
                  </a:lnTo>
                  <a:lnTo>
                    <a:pt y="179" x="102"/>
                  </a:lnTo>
                  <a:lnTo>
                    <a:pt y="195" x="103"/>
                  </a:lnTo>
                  <a:close/>
                  <a:moveTo>
                    <a:pt y="246" x="116"/>
                  </a:moveTo>
                  <a:lnTo>
                    <a:pt y="248" x="117"/>
                  </a:lnTo>
                  <a:lnTo>
                    <a:pt y="250" x="117"/>
                  </a:lnTo>
                  <a:lnTo>
                    <a:pt y="250" x="116"/>
                  </a:lnTo>
                  <a:lnTo>
                    <a:pt y="250" x="114"/>
                  </a:lnTo>
                  <a:lnTo>
                    <a:pt y="250" x="111"/>
                  </a:lnTo>
                  <a:lnTo>
                    <a:pt y="250" x="108"/>
                  </a:lnTo>
                  <a:lnTo>
                    <a:pt y="244" x="102"/>
                  </a:lnTo>
                  <a:lnTo>
                    <a:pt y="237" x="98"/>
                  </a:lnTo>
                  <a:lnTo>
                    <a:pt y="230" x="96"/>
                  </a:lnTo>
                  <a:lnTo>
                    <a:pt y="223" x="92"/>
                  </a:lnTo>
                  <a:lnTo>
                    <a:pt y="227" x="93"/>
                  </a:lnTo>
                  <a:lnTo>
                    <a:pt y="232" x="95"/>
                  </a:lnTo>
                  <a:lnTo>
                    <a:pt y="236" x="93"/>
                  </a:lnTo>
                  <a:lnTo>
                    <a:pt y="238" x="92"/>
                  </a:lnTo>
                  <a:lnTo>
                    <a:pt y="240" x="92"/>
                  </a:lnTo>
                  <a:lnTo>
                    <a:pt y="241" x="91"/>
                  </a:lnTo>
                  <a:lnTo>
                    <a:pt y="240" x="89"/>
                  </a:lnTo>
                  <a:lnTo>
                    <a:pt y="239" x="85"/>
                  </a:lnTo>
                  <a:lnTo>
                    <a:pt y="234" x="79"/>
                  </a:lnTo>
                  <a:lnTo>
                    <a:pt y="231" x="74"/>
                  </a:lnTo>
                  <a:lnTo>
                    <a:pt y="239" x="84"/>
                  </a:lnTo>
                  <a:lnTo>
                    <a:pt y="248" x="92"/>
                  </a:lnTo>
                  <a:lnTo>
                    <a:pt y="253" x="95"/>
                  </a:lnTo>
                  <a:lnTo>
                    <a:pt y="258" x="97"/>
                  </a:lnTo>
                  <a:lnTo>
                    <a:pt y="263" x="100"/>
                  </a:lnTo>
                  <a:lnTo>
                    <a:pt y="268" x="100"/>
                  </a:lnTo>
                  <a:lnTo>
                    <a:pt y="265" x="92"/>
                  </a:lnTo>
                  <a:lnTo>
                    <a:pt y="261" x="86"/>
                  </a:lnTo>
                  <a:lnTo>
                    <a:pt y="255" x="81"/>
                  </a:lnTo>
                  <a:lnTo>
                    <a:pt y="248" x="77"/>
                  </a:lnTo>
                  <a:lnTo>
                    <a:pt y="236" x="69"/>
                  </a:lnTo>
                  <a:lnTo>
                    <a:pt y="222" x="61"/>
                  </a:lnTo>
                  <a:lnTo>
                    <a:pt y="219" x="63"/>
                  </a:lnTo>
                  <a:lnTo>
                    <a:pt y="217" x="66"/>
                  </a:lnTo>
                  <a:lnTo>
                    <a:pt y="216" x="63"/>
                  </a:lnTo>
                  <a:lnTo>
                    <a:pt y="215" x="59"/>
                  </a:lnTo>
                  <a:lnTo>
                    <a:pt y="212" x="55"/>
                  </a:lnTo>
                  <a:lnTo>
                    <a:pt y="207" x="50"/>
                  </a:lnTo>
                  <a:lnTo>
                    <a:pt y="204" x="50"/>
                  </a:lnTo>
                  <a:lnTo>
                    <a:pt y="202" x="49"/>
                  </a:lnTo>
                  <a:lnTo>
                    <a:pt y="201" x="47"/>
                  </a:lnTo>
                  <a:lnTo>
                    <a:pt y="200" x="44"/>
                  </a:lnTo>
                  <a:lnTo>
                    <a:pt y="193" x="43"/>
                  </a:lnTo>
                  <a:lnTo>
                    <a:pt y="188" x="42"/>
                  </a:lnTo>
                  <a:lnTo>
                    <a:pt y="185" x="43"/>
                  </a:lnTo>
                  <a:lnTo>
                    <a:pt y="182" x="43"/>
                  </a:lnTo>
                  <a:lnTo>
                    <a:pt y="178" x="47"/>
                  </a:lnTo>
                  <a:lnTo>
                    <a:pt y="172" x="48"/>
                  </a:lnTo>
                  <a:lnTo>
                    <a:pt y="166" x="50"/>
                  </a:lnTo>
                  <a:lnTo>
                    <a:pt y="159" x="50"/>
                  </a:lnTo>
                  <a:lnTo>
                    <a:pt y="156" x="52"/>
                  </a:lnTo>
                  <a:lnTo>
                    <a:pt y="153" x="53"/>
                  </a:lnTo>
                  <a:lnTo>
                    <a:pt y="152" x="55"/>
                  </a:lnTo>
                  <a:lnTo>
                    <a:pt y="152" x="58"/>
                  </a:lnTo>
                  <a:lnTo>
                    <a:pt y="152" x="61"/>
                  </a:lnTo>
                  <a:lnTo>
                    <a:pt y="153" x="64"/>
                  </a:lnTo>
                  <a:lnTo>
                    <a:pt y="156" x="66"/>
                  </a:lnTo>
                  <a:lnTo>
                    <a:pt y="158" x="68"/>
                  </a:lnTo>
                  <a:lnTo>
                    <a:pt y="164" x="73"/>
                  </a:lnTo>
                  <a:lnTo>
                    <a:pt y="169" x="77"/>
                  </a:lnTo>
                  <a:lnTo>
                    <a:pt y="180" x="81"/>
                  </a:lnTo>
                  <a:lnTo>
                    <a:pt y="189" x="86"/>
                  </a:lnTo>
                  <a:lnTo>
                    <a:pt y="194" x="90"/>
                  </a:lnTo>
                  <a:lnTo>
                    <a:pt y="200" x="91"/>
                  </a:lnTo>
                  <a:lnTo>
                    <a:pt y="204" x="93"/>
                  </a:lnTo>
                  <a:lnTo>
                    <a:pt y="209" x="93"/>
                  </a:lnTo>
                  <a:lnTo>
                    <a:pt y="212" x="100"/>
                  </a:lnTo>
                  <a:lnTo>
                    <a:pt y="217" x="105"/>
                  </a:lnTo>
                  <a:lnTo>
                    <a:pt y="222" x="108"/>
                  </a:lnTo>
                  <a:lnTo>
                    <a:pt y="226" x="111"/>
                  </a:lnTo>
                  <a:lnTo>
                    <a:pt y="236" x="114"/>
                  </a:lnTo>
                  <a:lnTo>
                    <a:pt y="246" x="116"/>
                  </a:lnTo>
                  <a:close/>
                  <a:moveTo>
                    <a:pt y="243" x="63"/>
                  </a:moveTo>
                  <a:lnTo>
                    <a:pt y="245" x="64"/>
                  </a:lnTo>
                  <a:lnTo>
                    <a:pt y="246" x="64"/>
                  </a:lnTo>
                  <a:lnTo>
                    <a:pt y="247" x="64"/>
                  </a:lnTo>
                  <a:lnTo>
                    <a:pt y="248" x="61"/>
                  </a:lnTo>
                  <a:lnTo>
                    <a:pt y="247" x="58"/>
                  </a:lnTo>
                  <a:lnTo>
                    <a:pt y="244" x="54"/>
                  </a:lnTo>
                  <a:lnTo>
                    <a:pt y="239" x="50"/>
                  </a:lnTo>
                  <a:lnTo>
                    <a:pt y="236" x="48"/>
                  </a:lnTo>
                  <a:lnTo>
                    <a:pt y="232" x="47"/>
                  </a:lnTo>
                  <a:lnTo>
                    <a:pt y="227" x="45"/>
                  </a:lnTo>
                  <a:lnTo>
                    <a:pt y="226" x="45"/>
                  </a:lnTo>
                  <a:lnTo>
                    <a:pt y="224" x="45"/>
                  </a:lnTo>
                  <a:lnTo>
                    <a:pt y="223" x="47"/>
                  </a:lnTo>
                  <a:lnTo>
                    <a:pt y="222" x="48"/>
                  </a:lnTo>
                  <a:lnTo>
                    <a:pt y="232" x="55"/>
                  </a:lnTo>
                  <a:lnTo>
                    <a:pt y="243" x="63"/>
                  </a:lnTo>
                  <a:close/>
                  <a:moveTo>
                    <a:pt y="144" x="64"/>
                  </a:moveTo>
                  <a:lnTo>
                    <a:pt y="144" x="66"/>
                  </a:lnTo>
                  <a:lnTo>
                    <a:pt y="142" x="68"/>
                  </a:lnTo>
                  <a:lnTo>
                    <a:pt y="140" x="66"/>
                  </a:lnTo>
                  <a:lnTo>
                    <a:pt y="139" x="66"/>
                  </a:lnTo>
                  <a:lnTo>
                    <a:pt y="133" x="66"/>
                  </a:lnTo>
                  <a:lnTo>
                    <a:pt y="128" x="66"/>
                  </a:lnTo>
                  <a:lnTo>
                    <a:pt y="124" x="66"/>
                  </a:lnTo>
                  <a:lnTo>
                    <a:pt y="122" x="65"/>
                  </a:lnTo>
                  <a:lnTo>
                    <a:pt y="118" x="64"/>
                  </a:lnTo>
                  <a:lnTo>
                    <a:pt y="116" x="60"/>
                  </a:lnTo>
                  <a:lnTo>
                    <a:pt y="114" x="58"/>
                  </a:lnTo>
                  <a:lnTo>
                    <a:pt y="115" x="56"/>
                  </a:lnTo>
                  <a:lnTo>
                    <a:pt y="117" x="55"/>
                  </a:lnTo>
                  <a:lnTo>
                    <a:pt y="118" x="55"/>
                  </a:lnTo>
                  <a:lnTo>
                    <a:pt y="125" x="56"/>
                  </a:lnTo>
                  <a:lnTo>
                    <a:pt y="132" x="58"/>
                  </a:lnTo>
                  <a:lnTo>
                    <a:pt y="136" x="58"/>
                  </a:lnTo>
                  <a:lnTo>
                    <a:pt y="139" x="59"/>
                  </a:lnTo>
                  <a:lnTo>
                    <a:pt y="142" x="61"/>
                  </a:lnTo>
                  <a:lnTo>
                    <a:pt y="144" x="64"/>
                  </a:lnTo>
                  <a:close/>
                  <a:moveTo>
                    <a:pt y="164" x="111"/>
                  </a:moveTo>
                  <a:lnTo>
                    <a:pt y="158" x="112"/>
                  </a:lnTo>
                  <a:lnTo>
                    <a:pt y="151" x="113"/>
                  </a:lnTo>
                  <a:lnTo>
                    <a:pt y="145" x="112"/>
                  </a:lnTo>
                  <a:lnTo>
                    <a:pt y="138" x="109"/>
                  </a:lnTo>
                  <a:lnTo>
                    <a:pt y="124" x="105"/>
                  </a:lnTo>
                  <a:lnTo>
                    <a:pt y="110" x="102"/>
                  </a:lnTo>
                  <a:lnTo>
                    <a:pt y="107" x="101"/>
                  </a:lnTo>
                  <a:lnTo>
                    <a:pt y="104" x="101"/>
                  </a:lnTo>
                  <a:lnTo>
                    <a:pt y="102" x="100"/>
                  </a:lnTo>
                  <a:lnTo>
                    <a:pt y="101" x="97"/>
                  </a:lnTo>
                  <a:lnTo>
                    <a:pt y="101" x="96"/>
                  </a:lnTo>
                  <a:lnTo>
                    <a:pt y="102" x="95"/>
                  </a:lnTo>
                  <a:lnTo>
                    <a:pt y="103" x="93"/>
                  </a:lnTo>
                  <a:lnTo>
                    <a:pt y="104" x="92"/>
                  </a:lnTo>
                  <a:lnTo>
                    <a:pt y="108" x="90"/>
                  </a:lnTo>
                  <a:lnTo>
                    <a:pt y="110" x="90"/>
                  </a:lnTo>
                  <a:lnTo>
                    <a:pt y="114" x="90"/>
                  </a:lnTo>
                  <a:lnTo>
                    <a:pt y="116" x="90"/>
                  </a:lnTo>
                  <a:lnTo>
                    <a:pt y="123" x="91"/>
                  </a:lnTo>
                  <a:lnTo>
                    <a:pt y="129" x="92"/>
                  </a:lnTo>
                  <a:lnTo>
                    <a:pt y="133" x="92"/>
                  </a:lnTo>
                  <a:lnTo>
                    <a:pt y="137" x="93"/>
                  </a:lnTo>
                  <a:lnTo>
                    <a:pt y="142" x="96"/>
                  </a:lnTo>
                  <a:lnTo>
                    <a:pt y="145" x="100"/>
                  </a:lnTo>
                  <a:lnTo>
                    <a:pt y="154" x="106"/>
                  </a:lnTo>
                  <a:lnTo>
                    <a:pt y="164" x="111"/>
                  </a:lnTo>
                  <a:close/>
                  <a:moveTo>
                    <a:pt y="366" x="39"/>
                  </a:moveTo>
                  <a:lnTo>
                    <a:pt y="370" x="34"/>
                  </a:lnTo>
                  <a:lnTo>
                    <a:pt y="376" x="29"/>
                  </a:lnTo>
                  <a:lnTo>
                    <a:pt y="378" x="27"/>
                  </a:lnTo>
                  <a:lnTo>
                    <a:pt y="380" x="24"/>
                  </a:lnTo>
                  <a:lnTo>
                    <a:pt y="380" x="22"/>
                  </a:lnTo>
                  <a:lnTo>
                    <a:pt y="377" x="20"/>
                  </a:lnTo>
                  <a:lnTo>
                    <a:pt y="370" x="18"/>
                  </a:lnTo>
                  <a:lnTo>
                    <a:pt y="362" x="18"/>
                  </a:lnTo>
                  <a:lnTo>
                    <a:pt y="354" x="20"/>
                  </a:lnTo>
                  <a:lnTo>
                    <a:pt y="345" x="22"/>
                  </a:lnTo>
                  <a:lnTo>
                    <a:pt y="338" x="26"/>
                  </a:lnTo>
                  <a:lnTo>
                    <a:pt y="331" x="29"/>
                  </a:lnTo>
                  <a:lnTo>
                    <a:pt y="326" x="34"/>
                  </a:lnTo>
                  <a:lnTo>
                    <a:pt y="323" x="39"/>
                  </a:lnTo>
                  <a:lnTo>
                    <a:pt y="366" x="39"/>
                  </a:lnTo>
                  <a:close/>
                  <a:moveTo>
                    <a:pt y="221" x="39"/>
                  </a:moveTo>
                  <a:lnTo>
                    <a:pt y="226" x="36"/>
                  </a:lnTo>
                  <a:lnTo>
                    <a:pt y="231" x="32"/>
                  </a:lnTo>
                  <a:lnTo>
                    <a:pt y="229" x="28"/>
                  </a:lnTo>
                  <a:lnTo>
                    <a:pt y="226" x="27"/>
                  </a:lnTo>
                  <a:lnTo>
                    <a:pt y="223" x="26"/>
                  </a:lnTo>
                  <a:lnTo>
                    <a:pt y="221" x="24"/>
                  </a:lnTo>
                  <a:lnTo>
                    <a:pt y="214" x="24"/>
                  </a:lnTo>
                  <a:lnTo>
                    <a:pt y="207" x="27"/>
                  </a:lnTo>
                  <a:lnTo>
                    <a:pt y="203" x="31"/>
                  </a:lnTo>
                  <a:lnTo>
                    <a:pt y="200" x="34"/>
                  </a:lnTo>
                  <a:lnTo>
                    <a:pt y="198" x="38"/>
                  </a:lnTo>
                  <a:lnTo>
                    <a:pt y="200" x="39"/>
                  </a:lnTo>
                  <a:lnTo>
                    <a:pt y="221" x="39"/>
                  </a:lnTo>
                  <a:close/>
                  <a:moveTo>
                    <a:pt y="73" x="10"/>
                  </a:moveTo>
                  <a:lnTo>
                    <a:pt y="74" x="12"/>
                  </a:lnTo>
                  <a:lnTo>
                    <a:pt y="77" x="15"/>
                  </a:lnTo>
                  <a:lnTo>
                    <a:pt y="78" x="17"/>
                  </a:lnTo>
                  <a:lnTo>
                    <a:pt y="81" x="18"/>
                  </a:lnTo>
                  <a:lnTo>
                    <a:pt y="79" x="20"/>
                  </a:lnTo>
                  <a:lnTo>
                    <a:pt y="75" x="22"/>
                  </a:lnTo>
                  <a:lnTo>
                    <a:pt y="74" x="23"/>
                  </a:lnTo>
                  <a:lnTo>
                    <a:pt y="74" x="24"/>
                  </a:lnTo>
                  <a:lnTo>
                    <a:pt y="74" x="26"/>
                  </a:lnTo>
                  <a:lnTo>
                    <a:pt y="74" x="27"/>
                  </a:lnTo>
                  <a:lnTo>
                    <a:pt y="80" x="28"/>
                  </a:lnTo>
                  <a:lnTo>
                    <a:pt y="88" x="27"/>
                  </a:lnTo>
                  <a:lnTo>
                    <a:pt y="92" x="27"/>
                  </a:lnTo>
                  <a:lnTo>
                    <a:pt y="94" x="28"/>
                  </a:lnTo>
                  <a:lnTo>
                    <a:pt y="93" x="31"/>
                  </a:lnTo>
                  <a:lnTo>
                    <a:pt y="90" x="36"/>
                  </a:lnTo>
                  <a:lnTo>
                    <a:pt y="77" x="37"/>
                  </a:lnTo>
                  <a:lnTo>
                    <a:pt y="64" x="40"/>
                  </a:lnTo>
                  <a:lnTo>
                    <a:pt y="66" x="33"/>
                  </a:lnTo>
                  <a:lnTo>
                    <a:pt y="67" x="26"/>
                  </a:lnTo>
                  <a:lnTo>
                    <a:pt y="59" x="29"/>
                  </a:lnTo>
                  <a:lnTo>
                    <a:pt y="49" x="33"/>
                  </a:lnTo>
                  <a:lnTo>
                    <a:pt y="46" x="32"/>
                  </a:lnTo>
                  <a:lnTo>
                    <a:pt y="44" x="32"/>
                  </a:lnTo>
                  <a:lnTo>
                    <a:pt y="42" x="31"/>
                  </a:lnTo>
                  <a:lnTo>
                    <a:pt y="41" x="27"/>
                  </a:lnTo>
                  <a:lnTo>
                    <a:pt y="41" x="23"/>
                  </a:lnTo>
                  <a:lnTo>
                    <a:pt y="43" x="21"/>
                  </a:lnTo>
                  <a:lnTo>
                    <a:pt y="46" x="20"/>
                  </a:lnTo>
                  <a:lnTo>
                    <a:pt y="49" x="17"/>
                  </a:lnTo>
                  <a:lnTo>
                    <a:pt y="52" x="20"/>
                  </a:lnTo>
                  <a:lnTo>
                    <a:pt y="54" x="21"/>
                  </a:lnTo>
                  <a:lnTo>
                    <a:pt y="56" x="20"/>
                  </a:lnTo>
                  <a:lnTo>
                    <a:pt y="58" x="17"/>
                  </a:lnTo>
                  <a:lnTo>
                    <a:pt y="60" x="15"/>
                  </a:lnTo>
                  <a:lnTo>
                    <a:pt y="63" x="12"/>
                  </a:lnTo>
                  <a:lnTo>
                    <a:pt y="67" x="11"/>
                  </a:lnTo>
                  <a:lnTo>
                    <a:pt y="73" x="10"/>
                  </a:lnTo>
                  <a:close/>
                  <a:moveTo>
                    <a:pt y="508" x="368"/>
                  </a:moveTo>
                  <a:lnTo>
                    <a:pt y="504" x="385"/>
                  </a:lnTo>
                  <a:lnTo>
                    <a:pt y="500" x="404"/>
                  </a:lnTo>
                  <a:lnTo>
                    <a:pt y="500" x="398"/>
                  </a:lnTo>
                  <a:lnTo>
                    <a:pt y="500" x="392"/>
                  </a:lnTo>
                  <a:lnTo>
                    <a:pt y="497" x="392"/>
                  </a:lnTo>
                  <a:lnTo>
                    <a:pt y="495" x="393"/>
                  </a:lnTo>
                  <a:lnTo>
                    <a:pt y="492" x="395"/>
                  </a:lnTo>
                  <a:lnTo>
                    <a:pt y="490" x="398"/>
                  </a:lnTo>
                  <a:lnTo>
                    <a:pt y="492" x="393"/>
                  </a:lnTo>
                  <a:lnTo>
                    <a:pt y="497" x="388"/>
                  </a:lnTo>
                  <a:lnTo>
                    <a:pt y="499" x="380"/>
                  </a:lnTo>
                  <a:lnTo>
                    <a:pt y="500" x="371"/>
                  </a:lnTo>
                  <a:lnTo>
                    <a:pt y="502" x="358"/>
                  </a:lnTo>
                  <a:lnTo>
                    <a:pt y="504" x="347"/>
                  </a:lnTo>
                  <a:lnTo>
                    <a:pt y="504" x="343"/>
                  </a:lnTo>
                  <a:lnTo>
                    <a:pt y="504" x="340"/>
                  </a:lnTo>
                  <a:lnTo>
                    <a:pt y="504" x="337"/>
                  </a:lnTo>
                  <a:lnTo>
                    <a:pt y="502" x="337"/>
                  </a:lnTo>
                  <a:lnTo>
                    <a:pt y="499" x="337"/>
                  </a:lnTo>
                  <a:lnTo>
                    <a:pt y="497" x="340"/>
                  </a:lnTo>
                  <a:lnTo>
                    <a:pt y="496" x="342"/>
                  </a:lnTo>
                  <a:lnTo>
                    <a:pt y="495" x="346"/>
                  </a:lnTo>
                  <a:lnTo>
                    <a:pt y="493" x="356"/>
                  </a:lnTo>
                  <a:lnTo>
                    <a:pt y="492" x="363"/>
                  </a:lnTo>
                  <a:lnTo>
                    <a:pt y="492" x="356"/>
                  </a:lnTo>
                  <a:lnTo>
                    <a:pt y="493" x="346"/>
                  </a:lnTo>
                  <a:lnTo>
                    <a:pt y="493" x="342"/>
                  </a:lnTo>
                  <a:lnTo>
                    <a:pt y="492" x="339"/>
                  </a:lnTo>
                  <a:lnTo>
                    <a:pt y="492" x="336"/>
                  </a:lnTo>
                  <a:lnTo>
                    <a:pt y="490" x="335"/>
                  </a:lnTo>
                  <a:lnTo>
                    <a:pt y="489" x="335"/>
                  </a:lnTo>
                  <a:lnTo>
                    <a:pt y="488" x="336"/>
                  </a:lnTo>
                  <a:lnTo>
                    <a:pt y="486" x="339"/>
                  </a:lnTo>
                  <a:lnTo>
                    <a:pt y="486" x="341"/>
                  </a:lnTo>
                  <a:lnTo>
                    <a:pt y="485" x="347"/>
                  </a:lnTo>
                  <a:lnTo>
                    <a:pt y="484" x="353"/>
                  </a:lnTo>
                  <a:lnTo>
                    <a:pt y="484" x="350"/>
                  </a:lnTo>
                  <a:lnTo>
                    <a:pt y="484" x="345"/>
                  </a:lnTo>
                  <a:lnTo>
                    <a:pt y="483" x="341"/>
                  </a:lnTo>
                  <a:lnTo>
                    <a:pt y="481" x="339"/>
                  </a:lnTo>
                  <a:lnTo>
                    <a:pt y="477" x="340"/>
                  </a:lnTo>
                  <a:lnTo>
                    <a:pt y="474" x="343"/>
                  </a:lnTo>
                  <a:lnTo>
                    <a:pt y="471" x="347"/>
                  </a:lnTo>
                  <a:lnTo>
                    <a:pt y="468" x="352"/>
                  </a:lnTo>
                  <a:lnTo>
                    <a:pt y="471" x="345"/>
                  </a:lnTo>
                  <a:lnTo>
                    <a:pt y="472" x="340"/>
                  </a:lnTo>
                  <a:lnTo>
                    <a:pt y="472" x="337"/>
                  </a:lnTo>
                  <a:lnTo>
                    <a:pt y="470" x="336"/>
                  </a:lnTo>
                  <a:lnTo>
                    <a:pt y="464" x="340"/>
                  </a:lnTo>
                  <a:lnTo>
                    <a:pt y="455" x="346"/>
                  </a:lnTo>
                  <a:lnTo>
                    <a:pt y="466" x="332"/>
                  </a:lnTo>
                  <a:lnTo>
                    <a:pt y="477" x="316"/>
                  </a:lnTo>
                  <a:lnTo>
                    <a:pt y="482" x="309"/>
                  </a:lnTo>
                  <a:lnTo>
                    <a:pt y="485" x="300"/>
                  </a:lnTo>
                  <a:lnTo>
                    <a:pt y="485" x="297"/>
                  </a:lnTo>
                  <a:lnTo>
                    <a:pt y="485" x="293"/>
                  </a:lnTo>
                  <a:lnTo>
                    <a:pt y="485" x="291"/>
                  </a:lnTo>
                  <a:lnTo>
                    <a:pt y="484" x="287"/>
                  </a:lnTo>
                  <a:lnTo>
                    <a:pt y="471" x="295"/>
                  </a:lnTo>
                  <a:lnTo>
                    <a:pt y="460" x="307"/>
                  </a:lnTo>
                  <a:lnTo>
                    <a:pt y="448" x="319"/>
                  </a:lnTo>
                  <a:lnTo>
                    <a:pt y="437" x="330"/>
                  </a:lnTo>
                  <a:lnTo>
                    <a:pt y="427" x="342"/>
                  </a:lnTo>
                  <a:lnTo>
                    <a:pt y="421" x="351"/>
                  </a:lnTo>
                  <a:lnTo>
                    <a:pt y="419" x="357"/>
                  </a:lnTo>
                  <a:lnTo>
                    <a:pt y="417" x="366"/>
                  </a:lnTo>
                  <a:lnTo>
                    <a:pt y="416" x="379"/>
                  </a:lnTo>
                  <a:lnTo>
                    <a:pt y="413" x="400"/>
                  </a:lnTo>
                  <a:lnTo>
                    <a:pt y="413" x="394"/>
                  </a:lnTo>
                  <a:lnTo>
                    <a:pt y="413" x="387"/>
                  </a:lnTo>
                  <a:lnTo>
                    <a:pt y="413" x="384"/>
                  </a:lnTo>
                  <a:lnTo>
                    <a:pt y="412" x="382"/>
                  </a:lnTo>
                  <a:lnTo>
                    <a:pt y="411" x="379"/>
                  </a:lnTo>
                  <a:lnTo>
                    <a:pt y="410" x="379"/>
                  </a:lnTo>
                  <a:lnTo>
                    <a:pt y="405" x="380"/>
                  </a:lnTo>
                  <a:lnTo>
                    <a:pt y="401" x="383"/>
                  </a:lnTo>
                  <a:lnTo>
                    <a:pt y="397" x="387"/>
                  </a:lnTo>
                  <a:lnTo>
                    <a:pt y="394" x="390"/>
                  </a:lnTo>
                  <a:lnTo>
                    <a:pt y="387" x="401"/>
                  </a:lnTo>
                  <a:lnTo>
                    <a:pt y="381" x="412"/>
                  </a:lnTo>
                  <a:lnTo>
                    <a:pt y="387" x="399"/>
                  </a:lnTo>
                  <a:lnTo>
                    <a:pt y="392" x="387"/>
                  </a:lnTo>
                  <a:lnTo>
                    <a:pt y="391" x="385"/>
                  </a:lnTo>
                  <a:lnTo>
                    <a:pt y="389" x="384"/>
                  </a:lnTo>
                  <a:lnTo>
                    <a:pt y="385" x="384"/>
                  </a:lnTo>
                  <a:lnTo>
                    <a:pt y="382" x="385"/>
                  </a:lnTo>
                  <a:lnTo>
                    <a:pt y="392" x="380"/>
                  </a:lnTo>
                  <a:lnTo>
                    <a:pt y="403" x="377"/>
                  </a:lnTo>
                  <a:lnTo>
                    <a:pt y="407" x="372"/>
                  </a:lnTo>
                  <a:lnTo>
                    <a:pt y="412" x="367"/>
                  </a:lnTo>
                  <a:lnTo>
                    <a:pt y="414" x="358"/>
                  </a:lnTo>
                  <a:lnTo>
                    <a:pt y="417" x="347"/>
                  </a:lnTo>
                  <a:lnTo>
                    <a:pt y="414" x="347"/>
                  </a:lnTo>
                  <a:lnTo>
                    <a:pt y="412" x="347"/>
                  </a:lnTo>
                  <a:lnTo>
                    <a:pt y="410" x="347"/>
                  </a:lnTo>
                  <a:lnTo>
                    <a:pt y="407" x="348"/>
                  </a:lnTo>
                  <a:lnTo>
                    <a:pt y="403" x="352"/>
                  </a:lnTo>
                  <a:lnTo>
                    <a:pt y="397" x="357"/>
                  </a:lnTo>
                  <a:lnTo>
                    <a:pt y="385" x="369"/>
                  </a:lnTo>
                  <a:lnTo>
                    <a:pt y="375" x="379"/>
                  </a:lnTo>
                  <a:lnTo>
                    <a:pt y="383" x="369"/>
                  </a:lnTo>
                  <a:lnTo>
                    <a:pt y="388" x="363"/>
                  </a:lnTo>
                  <a:lnTo>
                    <a:pt y="388" x="362"/>
                  </a:lnTo>
                  <a:lnTo>
                    <a:pt y="385" x="361"/>
                  </a:lnTo>
                  <a:lnTo>
                    <a:pt y="382" x="363"/>
                  </a:lnTo>
                  <a:lnTo>
                    <a:pt y="376" x="366"/>
                  </a:lnTo>
                  <a:lnTo>
                    <a:pt y="382" x="359"/>
                  </a:lnTo>
                  <a:lnTo>
                    <a:pt y="389" x="356"/>
                  </a:lnTo>
                  <a:lnTo>
                    <a:pt y="391" x="352"/>
                  </a:lnTo>
                  <a:lnTo>
                    <a:pt y="394" x="348"/>
                  </a:lnTo>
                  <a:lnTo>
                    <a:pt y="395" x="343"/>
                  </a:lnTo>
                  <a:lnTo>
                    <a:pt y="395" x="336"/>
                  </a:lnTo>
                  <a:lnTo>
                    <a:pt y="391" x="335"/>
                  </a:lnTo>
                  <a:lnTo>
                    <a:pt y="388" x="335"/>
                  </a:lnTo>
                  <a:lnTo>
                    <a:pt y="385" x="336"/>
                  </a:lnTo>
                  <a:lnTo>
                    <a:pt y="382" x="337"/>
                  </a:lnTo>
                  <a:lnTo>
                    <a:pt y="376" x="343"/>
                  </a:lnTo>
                  <a:lnTo>
                    <a:pt y="370" x="348"/>
                  </a:lnTo>
                  <a:lnTo>
                    <a:pt y="371" x="346"/>
                  </a:lnTo>
                  <a:lnTo>
                    <a:pt y="375" x="342"/>
                  </a:lnTo>
                  <a:lnTo>
                    <a:pt y="375" x="341"/>
                  </a:lnTo>
                  <a:lnTo>
                    <a:pt y="376" x="340"/>
                  </a:lnTo>
                  <a:lnTo>
                    <a:pt y="376" x="337"/>
                  </a:lnTo>
                  <a:lnTo>
                    <a:pt y="374" x="336"/>
                  </a:lnTo>
                  <a:lnTo>
                    <a:pt y="370" x="334"/>
                  </a:lnTo>
                  <a:lnTo>
                    <a:pt y="366" x="335"/>
                  </a:lnTo>
                  <a:lnTo>
                    <a:pt y="361" x="336"/>
                  </a:lnTo>
                  <a:lnTo>
                    <a:pt y="355" x="340"/>
                  </a:lnTo>
                  <a:lnTo>
                    <a:pt y="345" x="347"/>
                  </a:lnTo>
                  <a:lnTo>
                    <a:pt y="334" x="356"/>
                  </a:lnTo>
                  <a:lnTo>
                    <a:pt y="334" x="342"/>
                  </a:lnTo>
                  <a:lnTo>
                    <a:pt y="335" x="327"/>
                  </a:lnTo>
                  <a:lnTo>
                    <a:pt y="335" x="315"/>
                  </a:lnTo>
                  <a:lnTo>
                    <a:pt y="333" x="310"/>
                  </a:lnTo>
                  <a:lnTo>
                    <a:pt y="332" x="309"/>
                  </a:lnTo>
                  <a:lnTo>
                    <a:pt y="330" x="310"/>
                  </a:lnTo>
                  <a:lnTo>
                    <a:pt y="329" x="311"/>
                  </a:lnTo>
                  <a:lnTo>
                    <a:pt y="329" x="314"/>
                  </a:lnTo>
                  <a:lnTo>
                    <a:pt y="326" x="319"/>
                  </a:lnTo>
                  <a:lnTo>
                    <a:pt y="325" x="324"/>
                  </a:lnTo>
                  <a:lnTo>
                    <a:pt y="326" x="311"/>
                  </a:lnTo>
                  <a:lnTo>
                    <a:pt y="330" x="298"/>
                  </a:lnTo>
                  <a:lnTo>
                    <a:pt y="330" x="291"/>
                  </a:lnTo>
                  <a:lnTo>
                    <a:pt y="330" x="284"/>
                  </a:lnTo>
                  <a:lnTo>
                    <a:pt y="327" x="279"/>
                  </a:lnTo>
                  <a:lnTo>
                    <a:pt y="323" x="276"/>
                  </a:lnTo>
                  <a:lnTo>
                    <a:pt y="327" x="273"/>
                  </a:lnTo>
                  <a:lnTo>
                    <a:pt y="332" x="268"/>
                  </a:lnTo>
                  <a:lnTo>
                    <a:pt y="335" x="262"/>
                  </a:lnTo>
                  <a:lnTo>
                    <a:pt y="338" x="255"/>
                  </a:lnTo>
                  <a:lnTo>
                    <a:pt y="340" x="247"/>
                  </a:lnTo>
                  <a:lnTo>
                    <a:pt y="341" x="241"/>
                  </a:lnTo>
                  <a:lnTo>
                    <a:pt y="341" x="236"/>
                  </a:lnTo>
                  <a:lnTo>
                    <a:pt y="340" x="235"/>
                  </a:lnTo>
                  <a:lnTo>
                    <a:pt y="334" x="236"/>
                  </a:lnTo>
                  <a:lnTo>
                    <a:pt y="329" x="239"/>
                  </a:lnTo>
                  <a:lnTo>
                    <a:pt y="323" x="244"/>
                  </a:lnTo>
                  <a:lnTo>
                    <a:pt y="318" x="249"/>
                  </a:lnTo>
                  <a:lnTo>
                    <a:pt y="310" x="263"/>
                  </a:lnTo>
                  <a:lnTo>
                    <a:pt y="304" x="277"/>
                  </a:lnTo>
                  <a:lnTo>
                    <a:pt y="306" x="287"/>
                  </a:lnTo>
                  <a:lnTo>
                    <a:pt y="308" x="295"/>
                  </a:lnTo>
                  <a:lnTo>
                    <a:pt y="308" x="304"/>
                  </a:lnTo>
                  <a:lnTo>
                    <a:pt y="308" x="313"/>
                  </a:lnTo>
                  <a:lnTo>
                    <a:pt y="306" x="319"/>
                  </a:lnTo>
                  <a:lnTo>
                    <a:pt y="304" x="325"/>
                  </a:lnTo>
                  <a:lnTo>
                    <a:pt y="301" x="330"/>
                  </a:lnTo>
                  <a:lnTo>
                    <a:pt y="297" x="335"/>
                  </a:lnTo>
                  <a:lnTo>
                    <a:pt y="302" x="326"/>
                  </a:lnTo>
                  <a:lnTo>
                    <a:pt y="304" x="316"/>
                  </a:lnTo>
                  <a:lnTo>
                    <a:pt y="305" x="308"/>
                  </a:lnTo>
                  <a:lnTo>
                    <a:pt y="304" x="299"/>
                  </a:lnTo>
                  <a:lnTo>
                    <a:pt y="303" x="292"/>
                  </a:lnTo>
                  <a:lnTo>
                    <a:pt y="302" x="286"/>
                  </a:lnTo>
                  <a:lnTo>
                    <a:pt y="299" x="281"/>
                  </a:lnTo>
                  <a:lnTo>
                    <a:pt y="297" x="278"/>
                  </a:lnTo>
                  <a:lnTo>
                    <a:pt y="295" x="279"/>
                  </a:lnTo>
                  <a:lnTo>
                    <a:pt y="293" x="283"/>
                  </a:lnTo>
                  <a:lnTo>
                    <a:pt y="290" x="288"/>
                  </a:lnTo>
                  <a:lnTo>
                    <a:pt y="289" x="294"/>
                  </a:lnTo>
                  <a:lnTo>
                    <a:pt y="286" x="308"/>
                  </a:lnTo>
                  <a:lnTo>
                    <a:pt y="282" x="320"/>
                  </a:lnTo>
                  <a:lnTo>
                    <a:pt y="283" x="311"/>
                  </a:lnTo>
                  <a:lnTo>
                    <a:pt y="284" x="302"/>
                  </a:lnTo>
                  <a:lnTo>
                    <a:pt y="286" x="297"/>
                  </a:lnTo>
                  <a:lnTo>
                    <a:pt y="286" x="293"/>
                  </a:lnTo>
                  <a:lnTo>
                    <a:pt y="284" x="291"/>
                  </a:lnTo>
                  <a:lnTo>
                    <a:pt y="283" x="289"/>
                  </a:lnTo>
                  <a:lnTo>
                    <a:pt y="282" x="288"/>
                  </a:lnTo>
                  <a:lnTo>
                    <a:pt y="281" x="289"/>
                  </a:lnTo>
                  <a:lnTo>
                    <a:pt y="280" x="291"/>
                  </a:lnTo>
                  <a:lnTo>
                    <a:pt y="279" x="293"/>
                  </a:lnTo>
                  <a:lnTo>
                    <a:pt y="276" x="298"/>
                  </a:lnTo>
                  <a:lnTo>
                    <a:pt y="274" x="303"/>
                  </a:lnTo>
                  <a:lnTo>
                    <a:pt y="276" x="293"/>
                  </a:lnTo>
                  <a:lnTo>
                    <a:pt y="280" x="283"/>
                  </a:lnTo>
                  <a:lnTo>
                    <a:pt y="281" x="278"/>
                  </a:lnTo>
                  <a:lnTo>
                    <a:pt y="282" x="274"/>
                  </a:lnTo>
                  <a:lnTo>
                    <a:pt y="281" x="270"/>
                  </a:lnTo>
                  <a:lnTo>
                    <a:pt y="280" x="267"/>
                  </a:lnTo>
                  <a:lnTo>
                    <a:pt y="277" x="265"/>
                  </a:lnTo>
                  <a:lnTo>
                    <a:pt y="274" x="265"/>
                  </a:lnTo>
                  <a:lnTo>
                    <a:pt y="270" x="266"/>
                  </a:lnTo>
                  <a:lnTo>
                    <a:pt y="267" x="270"/>
                  </a:lnTo>
                  <a:lnTo>
                    <a:pt y="259" x="277"/>
                  </a:lnTo>
                  <a:lnTo>
                    <a:pt y="252" x="283"/>
                  </a:lnTo>
                  <a:lnTo>
                    <a:pt y="254" x="279"/>
                  </a:lnTo>
                  <a:lnTo>
                    <a:pt y="257" x="277"/>
                  </a:lnTo>
                  <a:lnTo>
                    <a:pt y="257" x="276"/>
                  </a:lnTo>
                  <a:lnTo>
                    <a:pt y="257" x="274"/>
                  </a:lnTo>
                  <a:lnTo>
                    <a:pt y="257" x="273"/>
                  </a:lnTo>
                  <a:lnTo>
                    <a:pt y="255" x="272"/>
                  </a:lnTo>
                  <a:lnTo>
                    <a:pt y="252" x="272"/>
                  </a:lnTo>
                  <a:lnTo>
                    <a:pt y="248" x="273"/>
                  </a:lnTo>
                  <a:lnTo>
                    <a:pt y="245" x="276"/>
                  </a:lnTo>
                  <a:lnTo>
                    <a:pt y="241" x="278"/>
                  </a:lnTo>
                  <a:lnTo>
                    <a:pt y="234" x="287"/>
                  </a:lnTo>
                  <a:lnTo>
                    <a:pt y="229" x="295"/>
                  </a:lnTo>
                  <a:lnTo>
                    <a:pt y="231" x="286"/>
                  </a:lnTo>
                  <a:lnTo>
                    <a:pt y="234" x="276"/>
                  </a:lnTo>
                  <a:lnTo>
                    <a:pt y="239" x="267"/>
                  </a:lnTo>
                  <a:lnTo>
                    <a:pt y="244" x="258"/>
                  </a:lnTo>
                  <a:lnTo>
                    <a:pt y="254" x="242"/>
                  </a:lnTo>
                  <a:lnTo>
                    <a:pt y="262" x="225"/>
                  </a:lnTo>
                  <a:lnTo>
                    <a:pt y="268" x="222"/>
                  </a:lnTo>
                  <a:lnTo>
                    <a:pt y="273" x="218"/>
                  </a:lnTo>
                  <a:lnTo>
                    <a:pt y="277" x="213"/>
                  </a:lnTo>
                  <a:lnTo>
                    <a:pt y="282" x="209"/>
                  </a:lnTo>
                  <a:lnTo>
                    <a:pt y="288" x="204"/>
                  </a:lnTo>
                  <a:lnTo>
                    <a:pt y="294" x="201"/>
                  </a:lnTo>
                  <a:lnTo>
                    <a:pt y="302" x="197"/>
                  </a:lnTo>
                  <a:lnTo>
                    <a:pt y="311" x="194"/>
                  </a:lnTo>
                  <a:lnTo>
                    <a:pt y="317" x="191"/>
                  </a:lnTo>
                  <a:lnTo>
                    <a:pt y="322" x="186"/>
                  </a:lnTo>
                  <a:lnTo>
                    <a:pt y="325" x="180"/>
                  </a:lnTo>
                  <a:lnTo>
                    <a:pt y="330" x="174"/>
                  </a:lnTo>
                  <a:lnTo>
                    <a:pt y="333" x="166"/>
                  </a:lnTo>
                  <a:lnTo>
                    <a:pt y="337" x="159"/>
                  </a:lnTo>
                  <a:lnTo>
                    <a:pt y="341" x="154"/>
                  </a:lnTo>
                  <a:lnTo>
                    <a:pt y="346" x="149"/>
                  </a:lnTo>
                  <a:lnTo>
                    <a:pt y="342" x="146"/>
                  </a:lnTo>
                  <a:lnTo>
                    <a:pt y="338" x="146"/>
                  </a:lnTo>
                  <a:lnTo>
                    <a:pt y="332" x="146"/>
                  </a:lnTo>
                  <a:lnTo>
                    <a:pt y="325" x="148"/>
                  </a:lnTo>
                  <a:lnTo>
                    <a:pt y="310" x="153"/>
                  </a:lnTo>
                  <a:lnTo>
                    <a:pt y="295" x="155"/>
                  </a:lnTo>
                  <a:lnTo>
                    <a:pt y="288" x="166"/>
                  </a:lnTo>
                  <a:lnTo>
                    <a:pt y="280" x="176"/>
                  </a:lnTo>
                  <a:lnTo>
                    <a:pt y="272" x="183"/>
                  </a:lnTo>
                  <a:lnTo>
                    <a:pt y="263" x="192"/>
                  </a:lnTo>
                  <a:lnTo>
                    <a:pt y="260" x="202"/>
                  </a:lnTo>
                  <a:lnTo>
                    <a:pt y="255" x="209"/>
                  </a:lnTo>
                  <a:lnTo>
                    <a:pt y="250" x="215"/>
                  </a:lnTo>
                  <a:lnTo>
                    <a:pt y="245" x="223"/>
                  </a:lnTo>
                  <a:lnTo>
                    <a:pt y="240" x="229"/>
                  </a:lnTo>
                  <a:lnTo>
                    <a:pt y="237" x="238"/>
                  </a:lnTo>
                  <a:lnTo>
                    <a:pt y="234" x="247"/>
                  </a:lnTo>
                  <a:lnTo>
                    <a:pt y="233" x="260"/>
                  </a:lnTo>
                  <a:lnTo>
                    <a:pt y="232" x="251"/>
                  </a:lnTo>
                  <a:lnTo>
                    <a:pt y="233" x="244"/>
                  </a:lnTo>
                  <a:lnTo>
                    <a:pt y="234" x="236"/>
                  </a:lnTo>
                  <a:lnTo>
                    <a:pt y="237" x="230"/>
                  </a:lnTo>
                  <a:lnTo>
                    <a:pt y="238" x="224"/>
                  </a:lnTo>
                  <a:lnTo>
                    <a:pt y="239" x="220"/>
                  </a:lnTo>
                  <a:lnTo>
                    <a:pt y="239" x="219"/>
                  </a:lnTo>
                  <a:lnTo>
                    <a:pt y="239" x="219"/>
                  </a:lnTo>
                  <a:lnTo>
                    <a:pt y="238" x="219"/>
                  </a:lnTo>
                  <a:lnTo>
                    <a:pt y="236" x="219"/>
                  </a:lnTo>
                  <a:lnTo>
                    <a:pt y="232" x="219"/>
                  </a:lnTo>
                  <a:lnTo>
                    <a:pt y="229" x="222"/>
                  </a:lnTo>
                  <a:lnTo>
                    <a:pt y="225" x="223"/>
                  </a:lnTo>
                  <a:lnTo>
                    <a:pt y="222" x="226"/>
                  </a:lnTo>
                  <a:lnTo>
                    <a:pt y="216" x="235"/>
                  </a:lnTo>
                  <a:lnTo>
                    <a:pt y="211" x="245"/>
                  </a:lnTo>
                  <a:lnTo>
                    <a:pt y="201" x="266"/>
                  </a:lnTo>
                  <a:lnTo>
                    <a:pt y="189" x="287"/>
                  </a:lnTo>
                  <a:lnTo>
                    <a:pt y="198" x="267"/>
                  </a:lnTo>
                  <a:lnTo>
                    <a:pt y="205" x="250"/>
                  </a:lnTo>
                  <a:lnTo>
                    <a:pt y="208" x="242"/>
                  </a:lnTo>
                  <a:lnTo>
                    <a:pt y="209" x="236"/>
                  </a:lnTo>
                  <a:lnTo>
                    <a:pt y="210" x="231"/>
                  </a:lnTo>
                  <a:lnTo>
                    <a:pt y="210" x="228"/>
                  </a:lnTo>
                  <a:lnTo>
                    <a:pt y="203" x="228"/>
                  </a:lnTo>
                  <a:lnTo>
                    <a:pt y="197" x="229"/>
                  </a:lnTo>
                  <a:lnTo>
                    <a:pt y="191" x="233"/>
                  </a:lnTo>
                  <a:lnTo>
                    <a:pt y="186" x="236"/>
                  </a:lnTo>
                  <a:lnTo>
                    <a:pt y="180" x="242"/>
                  </a:lnTo>
                  <a:lnTo>
                    <a:pt y="174" x="249"/>
                  </a:lnTo>
                  <a:lnTo>
                    <a:pt y="169" x="256"/>
                  </a:lnTo>
                  <a:lnTo>
                    <a:pt y="164" x="263"/>
                  </a:lnTo>
                  <a:lnTo>
                    <a:pt y="169" x="252"/>
                  </a:lnTo>
                  <a:lnTo>
                    <a:pt y="175" x="244"/>
                  </a:lnTo>
                  <a:lnTo>
                    <a:pt y="181" x="236"/>
                  </a:lnTo>
                  <a:lnTo>
                    <a:pt y="188" x="230"/>
                  </a:lnTo>
                  <a:lnTo>
                    <a:pt y="195" x="226"/>
                  </a:lnTo>
                  <a:lnTo>
                    <a:pt y="202" x="223"/>
                  </a:lnTo>
                  <a:lnTo>
                    <a:pt y="210" x="222"/>
                  </a:lnTo>
                  <a:lnTo>
                    <a:pt y="219" x="219"/>
                  </a:lnTo>
                  <a:lnTo>
                    <a:pt y="230" x="210"/>
                  </a:lnTo>
                  <a:lnTo>
                    <a:pt y="239" x="199"/>
                  </a:lnTo>
                  <a:lnTo>
                    <a:pt y="244" x="196"/>
                  </a:lnTo>
                  <a:lnTo>
                    <a:pt y="248" x="191"/>
                  </a:lnTo>
                  <a:lnTo>
                    <a:pt y="254" x="188"/>
                  </a:lnTo>
                  <a:lnTo>
                    <a:pt y="261" x="188"/>
                  </a:lnTo>
                  <a:lnTo>
                    <a:pt y="268" x="181"/>
                  </a:lnTo>
                  <a:lnTo>
                    <a:pt y="276" x="172"/>
                  </a:lnTo>
                  <a:lnTo>
                    <a:pt y="280" x="169"/>
                  </a:lnTo>
                  <a:lnTo>
                    <a:pt y="282" x="165"/>
                  </a:lnTo>
                  <a:lnTo>
                    <a:pt y="282" x="162"/>
                  </a:lnTo>
                  <a:lnTo>
                    <a:pt y="281" x="160"/>
                  </a:lnTo>
                  <a:lnTo>
                    <a:pt y="270" x="166"/>
                  </a:lnTo>
                  <a:lnTo>
                    <a:pt y="259" x="170"/>
                  </a:lnTo>
                  <a:lnTo>
                    <a:pt y="247" x="172"/>
                  </a:lnTo>
                  <a:lnTo>
                    <a:pt y="234" x="175"/>
                  </a:lnTo>
                  <a:lnTo>
                    <a:pt y="222" x="176"/>
                  </a:lnTo>
                  <a:lnTo>
                    <a:pt y="209" x="178"/>
                  </a:lnTo>
                  <a:lnTo>
                    <a:pt y="196" x="183"/>
                  </a:lnTo>
                  <a:lnTo>
                    <a:pt y="185" x="190"/>
                  </a:lnTo>
                  <a:lnTo>
                    <a:pt y="190" x="185"/>
                  </a:lnTo>
                  <a:lnTo>
                    <a:pt y="198" x="180"/>
                  </a:lnTo>
                  <a:lnTo>
                    <a:pt y="202" x="177"/>
                  </a:lnTo>
                  <a:lnTo>
                    <a:pt y="203" x="175"/>
                  </a:lnTo>
                  <a:lnTo>
                    <a:pt y="204" x="172"/>
                  </a:lnTo>
                  <a:lnTo>
                    <a:pt y="202" x="170"/>
                  </a:lnTo>
                  <a:lnTo>
                    <a:pt y="198" x="169"/>
                  </a:lnTo>
                  <a:lnTo>
                    <a:pt y="194" x="167"/>
                  </a:lnTo>
                  <a:lnTo>
                    <a:pt y="190" x="167"/>
                  </a:lnTo>
                  <a:lnTo>
                    <a:pt y="186" x="167"/>
                  </a:lnTo>
                  <a:lnTo>
                    <a:pt y="179" x="170"/>
                  </a:lnTo>
                  <a:lnTo>
                    <a:pt y="172" x="175"/>
                  </a:lnTo>
                  <a:lnTo>
                    <a:pt y="159" x="187"/>
                  </a:lnTo>
                  <a:lnTo>
                    <a:pt y="146" x="197"/>
                  </a:lnTo>
                  <a:lnTo>
                    <a:pt y="154" x="190"/>
                  </a:lnTo>
                  <a:lnTo>
                    <a:pt y="162" x="181"/>
                  </a:lnTo>
                  <a:lnTo>
                    <a:pt y="166" x="177"/>
                  </a:lnTo>
                  <a:lnTo>
                    <a:pt y="168" x="174"/>
                  </a:lnTo>
                  <a:lnTo>
                    <a:pt y="171" x="171"/>
                  </a:lnTo>
                  <a:lnTo>
                    <a:pt y="171" x="169"/>
                  </a:lnTo>
                  <a:lnTo>
                    <a:pt y="157" x="174"/>
                  </a:lnTo>
                  <a:lnTo>
                    <a:pt y="145" x="180"/>
                  </a:lnTo>
                  <a:lnTo>
                    <a:pt y="138" x="182"/>
                  </a:lnTo>
                  <a:lnTo>
                    <a:pt y="132" x="185"/>
                  </a:lnTo>
                  <a:lnTo>
                    <a:pt y="125" x="186"/>
                  </a:lnTo>
                  <a:lnTo>
                    <a:pt y="117" x="187"/>
                  </a:lnTo>
                  <a:lnTo>
                    <a:pt y="126" x="185"/>
                  </a:lnTo>
                  <a:lnTo>
                    <a:pt y="136" x="181"/>
                  </a:lnTo>
                  <a:lnTo>
                    <a:pt y="143" x="177"/>
                  </a:lnTo>
                  <a:lnTo>
                    <a:pt y="150" x="171"/>
                  </a:lnTo>
                  <a:lnTo>
                    <a:pt y="150" x="169"/>
                  </a:lnTo>
                  <a:lnTo>
                    <a:pt y="147" x="167"/>
                  </a:lnTo>
                  <a:lnTo>
                    <a:pt y="144" x="167"/>
                  </a:lnTo>
                  <a:lnTo>
                    <a:pt y="139" x="167"/>
                  </a:lnTo>
                  <a:lnTo>
                    <a:pt y="129" x="167"/>
                  </a:lnTo>
                  <a:lnTo>
                    <a:pt y="118" x="169"/>
                  </a:lnTo>
                  <a:lnTo>
                    <a:pt y="129" x="165"/>
                  </a:lnTo>
                  <a:lnTo>
                    <a:pt y="138" x="165"/>
                  </a:lnTo>
                  <a:lnTo>
                    <a:pt y="147" x="165"/>
                  </a:lnTo>
                  <a:lnTo>
                    <a:pt y="157" x="165"/>
                  </a:lnTo>
                  <a:lnTo>
                    <a:pt y="167" x="164"/>
                  </a:lnTo>
                  <a:lnTo>
                    <a:pt y="176" x="162"/>
                  </a:lnTo>
                  <a:lnTo>
                    <a:pt y="182" x="160"/>
                  </a:lnTo>
                  <a:lnTo>
                    <a:pt y="188" x="156"/>
                  </a:lnTo>
                  <a:lnTo>
                    <a:pt y="194" x="153"/>
                  </a:lnTo>
                  <a:lnTo>
                    <a:pt y="201" x="148"/>
                  </a:lnTo>
                  <a:lnTo>
                    <a:pt y="193" x="145"/>
                  </a:lnTo>
                  <a:lnTo>
                    <a:pt y="186" x="144"/>
                  </a:lnTo>
                  <a:lnTo>
                    <a:pt y="180" x="143"/>
                  </a:lnTo>
                  <a:lnTo>
                    <a:pt y="173" x="143"/>
                  </a:lnTo>
                  <a:lnTo>
                    <a:pt y="161" x="144"/>
                  </a:lnTo>
                  <a:lnTo>
                    <a:pt y="151" x="146"/>
                  </a:lnTo>
                  <a:lnTo>
                    <a:pt y="129" x="153"/>
                  </a:lnTo>
                  <a:lnTo>
                    <a:pt y="107" x="159"/>
                  </a:lnTo>
                  <a:lnTo>
                    <a:pt y="120" x="154"/>
                  </a:lnTo>
                  <a:lnTo>
                    <a:pt y="132" x="148"/>
                  </a:lnTo>
                  <a:lnTo>
                    <a:pt y="145" x="143"/>
                  </a:lnTo>
                  <a:lnTo>
                    <a:pt y="158" x="138"/>
                  </a:lnTo>
                  <a:lnTo>
                    <a:pt y="154" x="135"/>
                  </a:lnTo>
                  <a:lnTo>
                    <a:pt y="150" x="134"/>
                  </a:lnTo>
                  <a:lnTo>
                    <a:pt y="144" x="134"/>
                  </a:lnTo>
                  <a:lnTo>
                    <a:pt y="136" x="134"/>
                  </a:lnTo>
                  <a:lnTo>
                    <a:pt y="129" x="134"/>
                  </a:lnTo>
                  <a:lnTo>
                    <a:pt y="120" x="134"/>
                  </a:lnTo>
                  <a:lnTo>
                    <a:pt y="111" x="132"/>
                  </a:lnTo>
                  <a:lnTo>
                    <a:pt y="104" x="128"/>
                  </a:lnTo>
                  <a:lnTo>
                    <a:pt y="116" x="130"/>
                  </a:lnTo>
                  <a:lnTo>
                    <a:pt y="129" x="132"/>
                  </a:lnTo>
                  <a:lnTo>
                    <a:pt y="135" x="130"/>
                  </a:lnTo>
                  <a:lnTo>
                    <a:pt y="138" x="128"/>
                  </a:lnTo>
                  <a:lnTo>
                    <a:pt y="140" x="127"/>
                  </a:lnTo>
                  <a:lnTo>
                    <a:pt y="142" x="124"/>
                  </a:lnTo>
                  <a:lnTo>
                    <a:pt y="142" x="122"/>
                  </a:lnTo>
                  <a:lnTo>
                    <a:pt y="142" x="118"/>
                  </a:lnTo>
                  <a:lnTo>
                    <a:pt y="136" x="114"/>
                  </a:lnTo>
                  <a:lnTo>
                    <a:pt y="128" x="111"/>
                  </a:lnTo>
                  <a:lnTo>
                    <a:pt y="118" x="108"/>
                  </a:lnTo>
                  <a:lnTo>
                    <a:pt y="108" x="106"/>
                  </a:lnTo>
                  <a:lnTo>
                    <a:pt y="96" x="106"/>
                  </a:lnTo>
                  <a:lnTo>
                    <a:pt y="86" x="106"/>
                  </a:lnTo>
                  <a:lnTo>
                    <a:pt y="75" x="106"/>
                  </a:lnTo>
                  <a:lnTo>
                    <a:pt y="67" x="108"/>
                  </a:lnTo>
                  <a:lnTo>
                    <a:pt y="77" x="103"/>
                  </a:lnTo>
                  <a:lnTo>
                    <a:pt y="87" x="101"/>
                  </a:lnTo>
                  <a:lnTo>
                    <a:pt y="92" x="100"/>
                  </a:lnTo>
                  <a:lnTo>
                    <a:pt y="95" x="97"/>
                  </a:lnTo>
                  <a:lnTo>
                    <a:pt y="97" x="96"/>
                  </a:lnTo>
                  <a:lnTo>
                    <a:pt y="97" x="92"/>
                  </a:lnTo>
                  <a:lnTo>
                    <a:pt y="95" x="90"/>
                  </a:lnTo>
                  <a:lnTo>
                    <a:pt y="92" x="89"/>
                  </a:lnTo>
                  <a:lnTo>
                    <a:pt y="87" x="87"/>
                  </a:lnTo>
                  <a:lnTo>
                    <a:pt y="81" x="87"/>
                  </a:lnTo>
                  <a:lnTo>
                    <a:pt y="68" x="89"/>
                  </a:lnTo>
                  <a:lnTo>
                    <a:pt y="57" x="87"/>
                  </a:lnTo>
                  <a:lnTo>
                    <a:pt y="64" x="87"/>
                  </a:lnTo>
                  <a:lnTo>
                    <a:pt y="72" x="86"/>
                  </a:lnTo>
                  <a:lnTo>
                    <a:pt y="74" x="86"/>
                  </a:lnTo>
                  <a:lnTo>
                    <a:pt y="78" x="85"/>
                  </a:lnTo>
                  <a:lnTo>
                    <a:pt y="79" x="84"/>
                  </a:lnTo>
                  <a:lnTo>
                    <a:pt y="80" x="82"/>
                  </a:lnTo>
                  <a:lnTo>
                    <a:pt y="80" x="80"/>
                  </a:lnTo>
                  <a:lnTo>
                    <a:pt y="78" x="79"/>
                  </a:lnTo>
                  <a:lnTo>
                    <a:pt y="75" x="76"/>
                  </a:lnTo>
                  <a:lnTo>
                    <a:pt y="73" x="75"/>
                  </a:lnTo>
                  <a:lnTo>
                    <a:pt y="66" x="73"/>
                  </a:lnTo>
                  <a:lnTo>
                    <a:pt y="58" x="71"/>
                  </a:lnTo>
                  <a:lnTo>
                    <a:pt y="66" x="71"/>
                  </a:lnTo>
                  <a:lnTo>
                    <a:pt y="74" x="73"/>
                  </a:lnTo>
                  <a:lnTo>
                    <a:pt y="80" x="75"/>
                  </a:lnTo>
                  <a:lnTo>
                    <a:pt y="86" x="79"/>
                  </a:lnTo>
                  <a:lnTo>
                    <a:pt y="92" x="81"/>
                  </a:lnTo>
                  <a:lnTo>
                    <a:pt y="97" x="84"/>
                  </a:lnTo>
                  <a:lnTo>
                    <a:pt y="103" x="85"/>
                  </a:lnTo>
                  <a:lnTo>
                    <a:pt y="110" x="84"/>
                  </a:lnTo>
                  <a:lnTo>
                    <a:pt y="116" x="86"/>
                  </a:lnTo>
                  <a:lnTo>
                    <a:pt y="122" x="86"/>
                  </a:lnTo>
                  <a:lnTo>
                    <a:pt y="125" x="85"/>
                  </a:lnTo>
                  <a:lnTo>
                    <a:pt y="128" x="82"/>
                  </a:lnTo>
                  <a:lnTo>
                    <a:pt y="126" x="79"/>
                  </a:lnTo>
                  <a:lnTo>
                    <a:pt y="123" x="74"/>
                  </a:lnTo>
                  <a:lnTo>
                    <a:pt y="116" x="69"/>
                  </a:lnTo>
                  <a:lnTo>
                    <a:pt y="106" x="63"/>
                  </a:lnTo>
                  <a:lnTo>
                    <a:pt y="102" x="55"/>
                  </a:lnTo>
                  <a:lnTo>
                    <a:pt y="97" x="50"/>
                  </a:lnTo>
                  <a:lnTo>
                    <a:pt y="93" x="45"/>
                  </a:lnTo>
                  <a:lnTo>
                    <a:pt y="87" x="42"/>
                  </a:lnTo>
                  <a:lnTo>
                    <a:pt y="81" x="40"/>
                  </a:lnTo>
                  <a:lnTo>
                    <a:pt y="75" x="39"/>
                  </a:lnTo>
                  <a:lnTo>
                    <a:pt y="68" x="39"/>
                  </a:lnTo>
                  <a:lnTo>
                    <a:pt y="63" x="42"/>
                  </a:lnTo>
                  <a:lnTo>
                    <a:pt y="64" x="36"/>
                  </a:lnTo>
                  <a:lnTo>
                    <a:pt y="63" x="33"/>
                  </a:lnTo>
                  <a:lnTo>
                    <a:pt y="61" x="33"/>
                  </a:lnTo>
                  <a:lnTo>
                    <a:pt y="58" x="34"/>
                  </a:lnTo>
                  <a:lnTo>
                    <a:pt y="54" x="37"/>
                  </a:lnTo>
                  <a:lnTo>
                    <a:pt y="49" x="38"/>
                  </a:lnTo>
                  <a:lnTo>
                    <a:pt y="43" x="39"/>
                  </a:lnTo>
                  <a:lnTo>
                    <a:pt y="35" x="38"/>
                  </a:lnTo>
                  <a:lnTo>
                    <a:pt y="36" x="33"/>
                  </a:lnTo>
                  <a:lnTo>
                    <a:pt y="36" x="29"/>
                  </a:lnTo>
                  <a:lnTo>
                    <a:pt y="35" x="28"/>
                  </a:lnTo>
                  <a:lnTo>
                    <a:pt y="31" x="28"/>
                  </a:lnTo>
                  <a:lnTo>
                    <a:pt y="25" x="29"/>
                  </a:lnTo>
                  <a:lnTo>
                    <a:pt y="18" x="32"/>
                  </a:lnTo>
                  <a:lnTo>
                    <a:pt y="21" x="29"/>
                  </a:lnTo>
                  <a:lnTo>
                    <a:pt y="22" x="26"/>
                  </a:lnTo>
                  <a:lnTo>
                    <a:pt y="22" x="23"/>
                  </a:lnTo>
                  <a:lnTo>
                    <a:pt y="22" x="20"/>
                  </a:lnTo>
                  <a:lnTo>
                    <a:pt y="17" x="17"/>
                  </a:lnTo>
                  <a:lnTo>
                    <a:pt y="12" x="15"/>
                  </a:lnTo>
                  <a:lnTo>
                    <a:pt y="7" x="12"/>
                  </a:lnTo>
                  <a:lnTo>
                    <a:pt y="0" x="12"/>
                  </a:lnTo>
                  <a:lnTo>
                    <a:pt y="13" x="7"/>
                  </a:lnTo>
                  <a:lnTo>
                    <a:pt y="25" x="0"/>
                  </a:lnTo>
                  <a:lnTo>
                    <a:pt y="31" x="0"/>
                  </a:lnTo>
                  <a:lnTo>
                    <a:pt y="24" x="6"/>
                  </a:lnTo>
                  <a:lnTo>
                    <a:pt y="18" x="11"/>
                  </a:lnTo>
                  <a:lnTo>
                    <a:pt y="20" x="15"/>
                  </a:lnTo>
                  <a:lnTo>
                    <a:pt y="23" x="17"/>
                  </a:lnTo>
                  <a:lnTo>
                    <a:pt y="27" x="18"/>
                  </a:lnTo>
                  <a:lnTo>
                    <a:pt y="30" x="20"/>
                  </a:lnTo>
                  <a:lnTo>
                    <a:pt y="35" x="18"/>
                  </a:lnTo>
                  <a:lnTo>
                    <a:pt y="38" x="17"/>
                  </a:lnTo>
                  <a:lnTo>
                    <a:pt y="42" x="15"/>
                  </a:lnTo>
                  <a:lnTo>
                    <a:pt y="44" x="11"/>
                  </a:lnTo>
                  <a:lnTo>
                    <a:pt y="42" x="10"/>
                  </a:lnTo>
                  <a:lnTo>
                    <a:pt y="38" x="8"/>
                  </a:lnTo>
                  <a:lnTo>
                    <a:pt y="37" x="8"/>
                  </a:lnTo>
                  <a:lnTo>
                    <a:pt y="37" x="7"/>
                  </a:lnTo>
                  <a:lnTo>
                    <a:pt y="37" x="6"/>
                  </a:lnTo>
                  <a:lnTo>
                    <a:pt y="38" x="4"/>
                  </a:lnTo>
                  <a:lnTo>
                    <a:pt y="46" x="5"/>
                  </a:lnTo>
                  <a:lnTo>
                    <a:pt y="53" x="5"/>
                  </a:lnTo>
                  <a:lnTo>
                    <a:pt y="58" x="6"/>
                  </a:lnTo>
                  <a:lnTo>
                    <a:pt y="64" x="5"/>
                  </a:lnTo>
                  <a:lnTo>
                    <a:pt y="70" x="4"/>
                  </a:lnTo>
                  <a:lnTo>
                    <a:pt y="75" x="2"/>
                  </a:lnTo>
                  <a:lnTo>
                    <a:pt y="88" x="4"/>
                  </a:lnTo>
                  <a:lnTo>
                    <a:pt y="85" x="6"/>
                  </a:lnTo>
                  <a:lnTo>
                    <a:pt y="80" x="7"/>
                  </a:lnTo>
                  <a:lnTo>
                    <a:pt y="81" x="11"/>
                  </a:lnTo>
                  <a:lnTo>
                    <a:pt y="84" x="12"/>
                  </a:lnTo>
                  <a:lnTo>
                    <a:pt y="87" x="13"/>
                  </a:lnTo>
                  <a:lnTo>
                    <a:pt y="90" x="15"/>
                  </a:lnTo>
                  <a:lnTo>
                    <a:pt y="99" x="13"/>
                  </a:lnTo>
                  <a:lnTo>
                    <a:pt y="106" x="15"/>
                  </a:lnTo>
                  <a:lnTo>
                    <a:pt y="114" x="8"/>
                  </a:lnTo>
                  <a:lnTo>
                    <a:pt y="116" x="5"/>
                  </a:lnTo>
                  <a:lnTo>
                    <a:pt y="132" x="6"/>
                  </a:lnTo>
                  <a:lnTo>
                    <a:pt y="126" x="8"/>
                  </a:lnTo>
                  <a:lnTo>
                    <a:pt y="122" x="11"/>
                  </a:lnTo>
                  <a:lnTo>
                    <a:pt y="121" x="13"/>
                  </a:lnTo>
                  <a:lnTo>
                    <a:pt y="122" x="15"/>
                  </a:lnTo>
                  <a:lnTo>
                    <a:pt y="123" x="15"/>
                  </a:lnTo>
                  <a:lnTo>
                    <a:pt y="124" x="15"/>
                  </a:lnTo>
                  <a:lnTo>
                    <a:pt y="130" x="13"/>
                  </a:lnTo>
                  <a:lnTo>
                    <a:pt y="136" x="11"/>
                  </a:lnTo>
                  <a:lnTo>
                    <a:pt y="140" x="8"/>
                  </a:lnTo>
                  <a:lnTo>
                    <a:pt y="145" x="6"/>
                  </a:lnTo>
                  <a:lnTo>
                    <a:pt y="160" x="7"/>
                  </a:lnTo>
                  <a:lnTo>
                    <a:pt y="153" x="10"/>
                  </a:lnTo>
                  <a:lnTo>
                    <a:pt y="145" x="13"/>
                  </a:lnTo>
                  <a:lnTo>
                    <a:pt y="133" x="17"/>
                  </a:lnTo>
                  <a:lnTo>
                    <a:pt y="118" x="21"/>
                  </a:lnTo>
                  <a:lnTo>
                    <a:pt y="111" x="21"/>
                  </a:lnTo>
                  <a:lnTo>
                    <a:pt y="107" x="21"/>
                  </a:lnTo>
                  <a:lnTo>
                    <a:pt y="102" x="23"/>
                  </a:lnTo>
                  <a:lnTo>
                    <a:pt y="100" x="26"/>
                  </a:lnTo>
                  <a:lnTo>
                    <a:pt y="99" x="28"/>
                  </a:lnTo>
                  <a:lnTo>
                    <a:pt y="99" x="32"/>
                  </a:lnTo>
                  <a:lnTo>
                    <a:pt y="101" x="36"/>
                  </a:lnTo>
                  <a:lnTo>
                    <a:pt y="104" x="39"/>
                  </a:lnTo>
                  <a:lnTo>
                    <a:pt y="109" x="43"/>
                  </a:lnTo>
                  <a:lnTo>
                    <a:pt y="115" x="45"/>
                  </a:lnTo>
                  <a:lnTo>
                    <a:pt y="121" x="48"/>
                  </a:lnTo>
                  <a:lnTo>
                    <a:pt y="128" x="50"/>
                  </a:lnTo>
                  <a:lnTo>
                    <a:pt y="133" x="50"/>
                  </a:lnTo>
                  <a:lnTo>
                    <a:pt y="142" x="49"/>
                  </a:lnTo>
                  <a:lnTo>
                    <a:pt y="149" x="45"/>
                  </a:lnTo>
                  <a:lnTo>
                    <a:pt y="158" x="39"/>
                  </a:lnTo>
                  <a:lnTo>
                    <a:pt y="174" x="26"/>
                  </a:lnTo>
                  <a:lnTo>
                    <a:pt y="181" x="18"/>
                  </a:lnTo>
                  <a:lnTo>
                    <a:pt y="183" x="12"/>
                  </a:lnTo>
                  <a:lnTo>
                    <a:pt y="183" x="8"/>
                  </a:lnTo>
                  <a:lnTo>
                    <a:pt y="193" x="8"/>
                  </a:lnTo>
                  <a:lnTo>
                    <a:pt y="191" x="11"/>
                  </a:lnTo>
                  <a:lnTo>
                    <a:pt y="191" x="15"/>
                  </a:lnTo>
                  <a:lnTo>
                    <a:pt y="190" x="17"/>
                  </a:lnTo>
                  <a:lnTo>
                    <a:pt y="191" x="17"/>
                  </a:lnTo>
                  <a:lnTo>
                    <a:pt y="193" x="17"/>
                  </a:lnTo>
                  <a:lnTo>
                    <a:pt y="195" x="17"/>
                  </a:lnTo>
                  <a:lnTo>
                    <a:pt y="202" x="16"/>
                  </a:lnTo>
                  <a:lnTo>
                    <a:pt y="210" x="15"/>
                  </a:lnTo>
                  <a:lnTo>
                    <a:pt y="217" x="13"/>
                  </a:lnTo>
                  <a:lnTo>
                    <a:pt y="223" x="10"/>
                  </a:lnTo>
                  <a:lnTo>
                    <a:pt y="237" x="11"/>
                  </a:lnTo>
                  <a:lnTo>
                    <a:pt y="231" x="15"/>
                  </a:lnTo>
                  <a:lnTo>
                    <a:pt y="226" x="17"/>
                  </a:lnTo>
                  <a:lnTo>
                    <a:pt y="230" x="20"/>
                  </a:lnTo>
                  <a:lnTo>
                    <a:pt y="234" x="22"/>
                  </a:lnTo>
                  <a:lnTo>
                    <a:pt y="237" x="22"/>
                  </a:lnTo>
                  <a:lnTo>
                    <a:pt y="238" x="22"/>
                  </a:lnTo>
                  <a:lnTo>
                    <a:pt y="240" x="20"/>
                  </a:lnTo>
                  <a:lnTo>
                    <a:pt y="243" x="18"/>
                  </a:lnTo>
                  <a:lnTo>
                    <a:pt y="247" x="16"/>
                  </a:lnTo>
                  <a:lnTo>
                    <a:pt y="252" x="11"/>
                  </a:lnTo>
                  <a:lnTo>
                    <a:pt y="261" x="12"/>
                  </a:lnTo>
                  <a:lnTo>
                    <a:pt y="259" x="15"/>
                  </a:lnTo>
                  <a:lnTo>
                    <a:pt y="259" x="16"/>
                  </a:lnTo>
                  <a:lnTo>
                    <a:pt y="259" x="17"/>
                  </a:lnTo>
                  <a:lnTo>
                    <a:pt y="261" x="18"/>
                  </a:lnTo>
                  <a:lnTo>
                    <a:pt y="265" x="17"/>
                  </a:lnTo>
                  <a:lnTo>
                    <a:pt y="269" x="15"/>
                  </a:lnTo>
                  <a:lnTo>
                    <a:pt y="272" x="13"/>
                  </a:lnTo>
                  <a:lnTo>
                    <a:pt y="274" x="13"/>
                  </a:lnTo>
                  <a:lnTo>
                    <a:pt y="275" x="13"/>
                  </a:lnTo>
                  <a:lnTo>
                    <a:pt y="277" x="16"/>
                  </a:lnTo>
                  <a:lnTo>
                    <a:pt y="275" x="17"/>
                  </a:lnTo>
                  <a:lnTo>
                    <a:pt y="274" x="18"/>
                  </a:lnTo>
                  <a:lnTo>
                    <a:pt y="273" x="20"/>
                  </a:lnTo>
                  <a:lnTo>
                    <a:pt y="273" x="22"/>
                  </a:lnTo>
                  <a:lnTo>
                    <a:pt y="288" x="29"/>
                  </a:lnTo>
                  <a:lnTo>
                    <a:pt y="304" x="37"/>
                  </a:lnTo>
                  <a:lnTo>
                    <a:pt y="308" x="37"/>
                  </a:lnTo>
                  <a:lnTo>
                    <a:pt y="311" x="36"/>
                  </a:lnTo>
                  <a:lnTo>
                    <a:pt y="315" x="33"/>
                  </a:lnTo>
                  <a:lnTo>
                    <a:pt y="319" x="29"/>
                  </a:lnTo>
                  <a:lnTo>
                    <a:pt y="326" x="22"/>
                  </a:lnTo>
                  <a:lnTo>
                    <a:pt y="334" x="16"/>
                  </a:lnTo>
                  <a:lnTo>
                    <a:pt y="401" x="18"/>
                  </a:lnTo>
                  <a:lnTo>
                    <a:pt y="397" x="22"/>
                  </a:lnTo>
                  <a:lnTo>
                    <a:pt y="395" x="27"/>
                  </a:lnTo>
                  <a:lnTo>
                    <a:pt y="395" x="29"/>
                  </a:lnTo>
                  <a:lnTo>
                    <a:pt y="397" x="32"/>
                  </a:lnTo>
                  <a:lnTo>
                    <a:pt y="397" x="36"/>
                  </a:lnTo>
                  <a:lnTo>
                    <a:pt y="396" x="39"/>
                  </a:lnTo>
                  <a:lnTo>
                    <a:pt y="424" x="50"/>
                  </a:lnTo>
                  <a:lnTo>
                    <a:pt y="443" x="59"/>
                  </a:lnTo>
                  <a:lnTo>
                    <a:pt y="453" x="65"/>
                  </a:lnTo>
                  <a:lnTo>
                    <a:pt y="462" x="71"/>
                  </a:lnTo>
                  <a:lnTo>
                    <a:pt y="472" x="81"/>
                  </a:lnTo>
                  <a:lnTo>
                    <a:pt y="484" x="93"/>
                  </a:lnTo>
                  <a:lnTo>
                    <a:pt y="491" x="95"/>
                  </a:lnTo>
                  <a:lnTo>
                    <a:pt y="499" x="97"/>
                  </a:lnTo>
                  <a:lnTo>
                    <a:pt y="503" x="98"/>
                  </a:lnTo>
                  <a:lnTo>
                    <a:pt y="506" x="101"/>
                  </a:lnTo>
                  <a:lnTo>
                    <a:pt y="508" x="103"/>
                  </a:lnTo>
                  <a:lnTo>
                    <a:pt y="508" x="107"/>
                  </a:lnTo>
                  <a:lnTo>
                    <a:pt y="508" x="132"/>
                  </a:lnTo>
                  <a:lnTo>
                    <a:pt y="500" x="135"/>
                  </a:lnTo>
                  <a:lnTo>
                    <a:pt y="490" x="139"/>
                  </a:lnTo>
                  <a:lnTo>
                    <a:pt y="483" x="141"/>
                  </a:lnTo>
                  <a:lnTo>
                    <a:pt y="474" x="143"/>
                  </a:lnTo>
                  <a:lnTo>
                    <a:pt y="463" x="144"/>
                  </a:lnTo>
                  <a:lnTo>
                    <a:pt y="450" x="144"/>
                  </a:lnTo>
                  <a:lnTo>
                    <a:pt y="435" x="145"/>
                  </a:lnTo>
                  <a:lnTo>
                    <a:pt y="423" x="150"/>
                  </a:lnTo>
                  <a:lnTo>
                    <a:pt y="416" x="153"/>
                  </a:lnTo>
                  <a:lnTo>
                    <a:pt y="411" x="159"/>
                  </a:lnTo>
                  <a:lnTo>
                    <a:pt y="410" x="161"/>
                  </a:lnTo>
                  <a:lnTo>
                    <a:pt y="407" x="165"/>
                  </a:lnTo>
                  <a:lnTo>
                    <a:pt y="407" x="170"/>
                  </a:lnTo>
                  <a:lnTo>
                    <a:pt y="406" x="175"/>
                  </a:lnTo>
                  <a:lnTo>
                    <a:pt y="403" x="178"/>
                  </a:lnTo>
                  <a:lnTo>
                    <a:pt y="401" x="183"/>
                  </a:lnTo>
                  <a:lnTo>
                    <a:pt y="398" x="188"/>
                  </a:lnTo>
                  <a:lnTo>
                    <a:pt y="397" x="193"/>
                  </a:lnTo>
                  <a:lnTo>
                    <a:pt y="394" x="203"/>
                  </a:lnTo>
                  <a:lnTo>
                    <a:pt y="390" x="213"/>
                  </a:lnTo>
                  <a:lnTo>
                    <a:pt y="387" x="218"/>
                  </a:lnTo>
                  <a:lnTo>
                    <a:pt y="383" x="219"/>
                  </a:lnTo>
                  <a:lnTo>
                    <a:pt y="378" x="220"/>
                  </a:lnTo>
                  <a:lnTo>
                    <a:pt y="375" x="220"/>
                  </a:lnTo>
                  <a:lnTo>
                    <a:pt y="369" x="222"/>
                  </a:lnTo>
                  <a:lnTo>
                    <a:pt y="365" x="223"/>
                  </a:lnTo>
                  <a:lnTo>
                    <a:pt y="359" x="226"/>
                  </a:lnTo>
                  <a:lnTo>
                    <a:pt y="352" x="233"/>
                  </a:lnTo>
                  <a:lnTo>
                    <a:pt y="346" x="245"/>
                  </a:lnTo>
                  <a:lnTo>
                    <a:pt y="341" x="258"/>
                  </a:lnTo>
                  <a:lnTo>
                    <a:pt y="340" x="265"/>
                  </a:lnTo>
                  <a:lnTo>
                    <a:pt y="339" x="271"/>
                  </a:lnTo>
                  <a:lnTo>
                    <a:pt y="340" x="276"/>
                  </a:lnTo>
                  <a:lnTo>
                    <a:pt y="341" x="279"/>
                  </a:lnTo>
                  <a:lnTo>
                    <a:pt y="338" x="282"/>
                  </a:lnTo>
                  <a:lnTo>
                    <a:pt y="335" x="286"/>
                  </a:lnTo>
                  <a:lnTo>
                    <a:pt y="334" x="289"/>
                  </a:lnTo>
                  <a:lnTo>
                    <a:pt y="333" x="293"/>
                  </a:lnTo>
                  <a:lnTo>
                    <a:pt y="335" x="303"/>
                  </a:lnTo>
                  <a:lnTo>
                    <a:pt y="339" x="313"/>
                  </a:lnTo>
                  <a:lnTo>
                    <a:pt y="340" x="315"/>
                  </a:lnTo>
                  <a:lnTo>
                    <a:pt y="342" x="315"/>
                  </a:lnTo>
                  <a:lnTo>
                    <a:pt y="344" x="315"/>
                  </a:lnTo>
                  <a:lnTo>
                    <a:pt y="346" x="315"/>
                  </a:lnTo>
                  <a:lnTo>
                    <a:pt y="342" x="318"/>
                  </a:lnTo>
                  <a:lnTo>
                    <a:pt y="340" x="321"/>
                  </a:lnTo>
                  <a:lnTo>
                    <a:pt y="339" x="325"/>
                  </a:lnTo>
                  <a:lnTo>
                    <a:pt y="338" x="330"/>
                  </a:lnTo>
                  <a:lnTo>
                    <a:pt y="335" x="341"/>
                  </a:lnTo>
                  <a:lnTo>
                    <a:pt y="335" x="352"/>
                  </a:lnTo>
                  <a:lnTo>
                    <a:pt y="341" x="346"/>
                  </a:lnTo>
                  <a:lnTo>
                    <a:pt y="346" x="340"/>
                  </a:lnTo>
                  <a:lnTo>
                    <a:pt y="352" x="336"/>
                  </a:lnTo>
                  <a:lnTo>
                    <a:pt y="356" x="334"/>
                  </a:lnTo>
                  <a:lnTo>
                    <a:pt y="365" x="330"/>
                  </a:lnTo>
                  <a:lnTo>
                    <a:pt y="373" x="329"/>
                  </a:lnTo>
                  <a:lnTo>
                    <a:pt y="380" x="327"/>
                  </a:lnTo>
                  <a:lnTo>
                    <a:pt y="385" x="327"/>
                  </a:lnTo>
                  <a:lnTo>
                    <a:pt y="388" x="326"/>
                  </a:lnTo>
                  <a:lnTo>
                    <a:pt y="391" x="325"/>
                  </a:lnTo>
                  <a:lnTo>
                    <a:pt y="394" x="323"/>
                  </a:lnTo>
                  <a:lnTo>
                    <a:pt y="396" x="319"/>
                  </a:lnTo>
                  <a:lnTo>
                    <a:pt y="398" x="305"/>
                  </a:lnTo>
                  <a:lnTo>
                    <a:pt y="402" x="294"/>
                  </a:lnTo>
                  <a:lnTo>
                    <a:pt y="406" x="287"/>
                  </a:lnTo>
                  <a:lnTo>
                    <a:pt y="410" x="281"/>
                  </a:lnTo>
                  <a:lnTo>
                    <a:pt y="413" x="276"/>
                  </a:lnTo>
                  <a:lnTo>
                    <a:pt y="416" x="271"/>
                  </a:lnTo>
                  <a:lnTo>
                    <a:pt y="417" x="265"/>
                  </a:lnTo>
                  <a:lnTo>
                    <a:pt y="418" x="257"/>
                  </a:lnTo>
                  <a:lnTo>
                    <a:pt y="424" x="254"/>
                  </a:lnTo>
                  <a:lnTo>
                    <a:pt y="431" x="250"/>
                  </a:lnTo>
                  <a:lnTo>
                    <a:pt y="437" x="249"/>
                  </a:lnTo>
                  <a:lnTo>
                    <a:pt y="442" x="247"/>
                  </a:lnTo>
                  <a:lnTo>
                    <a:pt y="448" x="247"/>
                  </a:lnTo>
                  <a:lnTo>
                    <a:pt y="452" x="246"/>
                  </a:lnTo>
                  <a:lnTo>
                    <a:pt y="454" x="245"/>
                  </a:lnTo>
                  <a:lnTo>
                    <a:pt y="455" x="244"/>
                  </a:lnTo>
                  <a:lnTo>
                    <a:pt y="455" x="241"/>
                  </a:lnTo>
                  <a:lnTo>
                    <a:pt y="455" x="239"/>
                  </a:lnTo>
                  <a:lnTo>
                    <a:pt y="462" x="235"/>
                  </a:lnTo>
                  <a:lnTo>
                    <a:pt y="467" x="231"/>
                  </a:lnTo>
                  <a:lnTo>
                    <a:pt y="469" x="228"/>
                  </a:lnTo>
                  <a:lnTo>
                    <a:pt y="470" x="222"/>
                  </a:lnTo>
                  <a:lnTo>
                    <a:pt y="472" x="214"/>
                  </a:lnTo>
                  <a:lnTo>
                    <a:pt y="475" x="203"/>
                  </a:lnTo>
                  <a:lnTo>
                    <a:pt y="479" x="191"/>
                  </a:lnTo>
                  <a:lnTo>
                    <a:pt y="486" x="172"/>
                  </a:lnTo>
                  <a:lnTo>
                    <a:pt y="491" x="166"/>
                  </a:lnTo>
                  <a:lnTo>
                    <a:pt y="497" x="161"/>
                  </a:lnTo>
                  <a:lnTo>
                    <a:pt y="503" x="155"/>
                  </a:lnTo>
                  <a:lnTo>
                    <a:pt y="508" x="150"/>
                  </a:lnTo>
                  <a:lnTo>
                    <a:pt y="508" x="166"/>
                  </a:lnTo>
                  <a:lnTo>
                    <a:pt y="503" x="176"/>
                  </a:lnTo>
                  <a:lnTo>
                    <a:pt y="492" x="188"/>
                  </a:lnTo>
                  <a:lnTo>
                    <a:pt y="491" x="201"/>
                  </a:lnTo>
                  <a:lnTo>
                    <a:pt y="491" x="210"/>
                  </a:lnTo>
                  <a:lnTo>
                    <a:pt y="491" x="217"/>
                  </a:lnTo>
                  <a:lnTo>
                    <a:pt y="492" x="222"/>
                  </a:lnTo>
                  <a:lnTo>
                    <a:pt y="495" x="228"/>
                  </a:lnTo>
                  <a:lnTo>
                    <a:pt y="497" x="238"/>
                  </a:lnTo>
                  <a:lnTo>
                    <a:pt y="500" x="238"/>
                  </a:lnTo>
                  <a:lnTo>
                    <a:pt y="504" x="239"/>
                  </a:lnTo>
                  <a:lnTo>
                    <a:pt y="507" x="240"/>
                  </a:lnTo>
                  <a:lnTo>
                    <a:pt y="508" x="242"/>
                  </a:lnTo>
                  <a:lnTo>
                    <a:pt y="508" x="251"/>
                  </a:lnTo>
                  <a:lnTo>
                    <a:pt y="506" x="250"/>
                  </a:lnTo>
                  <a:lnTo>
                    <a:pt y="504" x="250"/>
                  </a:lnTo>
                  <a:lnTo>
                    <a:pt y="500" x="251"/>
                  </a:lnTo>
                  <a:lnTo>
                    <a:pt y="497" x="254"/>
                  </a:lnTo>
                  <a:lnTo>
                    <a:pt y="497" x="258"/>
                  </a:lnTo>
                  <a:lnTo>
                    <a:pt y="496" x="263"/>
                  </a:lnTo>
                  <a:lnTo>
                    <a:pt y="495" x="267"/>
                  </a:lnTo>
                  <a:lnTo>
                    <a:pt y="496" x="270"/>
                  </a:lnTo>
                  <a:lnTo>
                    <a:pt y="497" x="271"/>
                  </a:lnTo>
                  <a:lnTo>
                    <a:pt y="499" x="271"/>
                  </a:lnTo>
                  <a:lnTo>
                    <a:pt y="504" x="270"/>
                  </a:lnTo>
                  <a:lnTo>
                    <a:pt y="508" x="267"/>
                  </a:lnTo>
                  <a:lnTo>
                    <a:pt y="508" x="276"/>
                  </a:lnTo>
                  <a:lnTo>
                    <a:pt y="504" x="279"/>
                  </a:lnTo>
                  <a:lnTo>
                    <a:pt y="498" x="284"/>
                  </a:lnTo>
                  <a:lnTo>
                    <a:pt y="495" x="286"/>
                  </a:lnTo>
                  <a:lnTo>
                    <a:pt y="493" x="288"/>
                  </a:lnTo>
                  <a:lnTo>
                    <a:pt y="492" x="291"/>
                  </a:lnTo>
                  <a:lnTo>
                    <a:pt y="493" x="294"/>
                  </a:lnTo>
                  <a:lnTo>
                    <a:pt y="495" x="298"/>
                  </a:lnTo>
                  <a:lnTo>
                    <a:pt y="496" x="300"/>
                  </a:lnTo>
                  <a:lnTo>
                    <a:pt y="498" x="303"/>
                  </a:lnTo>
                  <a:lnTo>
                    <a:pt y="500" x="304"/>
                  </a:lnTo>
                  <a:lnTo>
                    <a:pt y="502" x="304"/>
                  </a:lnTo>
                  <a:lnTo>
                    <a:pt y="504" x="303"/>
                  </a:lnTo>
                  <a:lnTo>
                    <a:pt y="506" x="302"/>
                  </a:lnTo>
                  <a:lnTo>
                    <a:pt y="508" x="299"/>
                  </a:lnTo>
                  <a:lnTo>
                    <a:pt y="508" x="323"/>
                  </a:lnTo>
                  <a:lnTo>
                    <a:pt y="507" x="325"/>
                  </a:lnTo>
                  <a:lnTo>
                    <a:pt y="507" x="329"/>
                  </a:lnTo>
                  <a:lnTo>
                    <a:pt y="508" x="334"/>
                  </a:lnTo>
                  <a:lnTo>
                    <a:pt y="508" x="339"/>
                  </a:lnTo>
                  <a:lnTo>
                    <a:pt y="508" x="368"/>
                  </a:lnTo>
                  <a:close/>
                  <a:moveTo>
                    <a:pt y="508" x="47"/>
                  </a:moveTo>
                  <a:lnTo>
                    <a:pt y="508" x="37"/>
                  </a:lnTo>
                  <a:lnTo>
                    <a:pt y="498" x="34"/>
                  </a:lnTo>
                  <a:lnTo>
                    <a:pt y="485" x="32"/>
                  </a:lnTo>
                  <a:lnTo>
                    <a:pt y="471" x="29"/>
                  </a:lnTo>
                  <a:lnTo>
                    <a:pt y="460" x="28"/>
                  </a:lnTo>
                  <a:lnTo>
                    <a:pt y="453" x="26"/>
                  </a:lnTo>
                  <a:lnTo>
                    <a:pt y="446" x="21"/>
                  </a:lnTo>
                  <a:lnTo>
                    <a:pt y="434" x="21"/>
                  </a:lnTo>
                  <a:lnTo>
                    <a:pt y="438" x="27"/>
                  </a:lnTo>
                  <a:lnTo>
                    <a:pt y="442" x="31"/>
                  </a:lnTo>
                  <a:lnTo>
                    <a:pt y="447" x="34"/>
                  </a:lnTo>
                  <a:lnTo>
                    <a:pt y="453" x="37"/>
                  </a:lnTo>
                  <a:lnTo>
                    <a:pt y="466" x="39"/>
                  </a:lnTo>
                  <a:lnTo>
                    <a:pt y="482" x="43"/>
                  </a:lnTo>
                  <a:lnTo>
                    <a:pt y="490" x="42"/>
                  </a:lnTo>
                  <a:lnTo>
                    <a:pt y="497" x="42"/>
                  </a:lnTo>
                  <a:lnTo>
                    <a:pt y="503" x="43"/>
                  </a:lnTo>
                  <a:lnTo>
                    <a:pt y="508" x="47"/>
                  </a:lnTo>
                  <a:close/>
                  <a:moveTo>
                    <a:pt y="238" x="34"/>
                  </a:moveTo>
                  <a:lnTo>
                    <a:pt y="241" x="31"/>
                  </a:lnTo>
                  <a:lnTo>
                    <a:pt y="246" x="29"/>
                  </a:lnTo>
                  <a:lnTo>
                    <a:pt y="250" x="28"/>
                  </a:lnTo>
                  <a:lnTo>
                    <a:pt y="255" x="27"/>
                  </a:lnTo>
                  <a:lnTo>
                    <a:pt y="265" x="29"/>
                  </a:lnTo>
                  <a:lnTo>
                    <a:pt y="275" x="33"/>
                  </a:lnTo>
                  <a:lnTo>
                    <a:pt y="286" x="38"/>
                  </a:lnTo>
                  <a:lnTo>
                    <a:pt y="295" x="44"/>
                  </a:lnTo>
                  <a:lnTo>
                    <a:pt y="303" x="50"/>
                  </a:lnTo>
                  <a:lnTo>
                    <a:pt y="310" x="56"/>
                  </a:lnTo>
                  <a:lnTo>
                    <a:pt y="308" x="58"/>
                  </a:lnTo>
                  <a:lnTo>
                    <a:pt y="304" x="58"/>
                  </a:lnTo>
                  <a:lnTo>
                    <a:pt y="291" x="53"/>
                  </a:lnTo>
                  <a:lnTo>
                    <a:pt y="276" x="49"/>
                  </a:lnTo>
                  <a:lnTo>
                    <a:pt y="260" x="45"/>
                  </a:lnTo>
                  <a:lnTo>
                    <a:pt y="246" x="44"/>
                  </a:lnTo>
                  <a:lnTo>
                    <a:pt y="238" x="3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148" name="Shape 10148"/>
            <p:cNvSpPr/>
            <p:nvPr/>
          </p:nvSpPr>
          <p:spPr>
            <a:xfrm>
              <a:off y="6823075" x="10858500"/>
              <a:ext cy="288924" cx="234950"/>
            </a:xfrm>
            <a:custGeom>
              <a:pathLst>
                <a:path w="442" extrusionOk="0" h="546">
                  <a:moveTo>
                    <a:pt y="527" x="56"/>
                  </a:moveTo>
                  <a:lnTo>
                    <a:pt y="530" x="61"/>
                  </a:lnTo>
                  <a:lnTo>
                    <a:pt y="533" x="66"/>
                  </a:lnTo>
                  <a:lnTo>
                    <a:pt y="534" x="69"/>
                  </a:lnTo>
                  <a:lnTo>
                    <a:pt y="535" x="72"/>
                  </a:lnTo>
                  <a:lnTo>
                    <a:pt y="535" x="75"/>
                  </a:lnTo>
                  <a:lnTo>
                    <a:pt y="535" x="78"/>
                  </a:lnTo>
                  <a:lnTo>
                    <a:pt y="531" x="76"/>
                  </a:lnTo>
                  <a:lnTo>
                    <a:pt y="529" x="74"/>
                  </a:lnTo>
                  <a:lnTo>
                    <a:pt y="528" x="71"/>
                  </a:lnTo>
                  <a:lnTo>
                    <a:pt y="527" x="69"/>
                  </a:lnTo>
                  <a:lnTo>
                    <a:pt y="528" x="62"/>
                  </a:lnTo>
                  <a:lnTo>
                    <a:pt y="527" x="56"/>
                  </a:lnTo>
                  <a:close/>
                  <a:moveTo>
                    <a:pt y="527" x="120"/>
                  </a:moveTo>
                  <a:lnTo>
                    <a:pt y="528" x="119"/>
                  </a:lnTo>
                  <a:lnTo>
                    <a:pt y="530" x="119"/>
                  </a:lnTo>
                  <a:lnTo>
                    <a:pt y="533" x="119"/>
                  </a:lnTo>
                  <a:lnTo>
                    <a:pt y="534" x="120"/>
                  </a:lnTo>
                  <a:lnTo>
                    <a:pt y="540" x="124"/>
                  </a:lnTo>
                  <a:lnTo>
                    <a:pt y="544" x="125"/>
                  </a:lnTo>
                  <a:lnTo>
                    <a:pt y="543" x="128"/>
                  </a:lnTo>
                  <a:lnTo>
                    <a:pt y="542" x="130"/>
                  </a:lnTo>
                  <a:lnTo>
                    <a:pt y="540" x="131"/>
                  </a:lnTo>
                  <a:lnTo>
                    <a:pt y="537" x="133"/>
                  </a:lnTo>
                  <a:lnTo>
                    <a:pt y="534" x="129"/>
                  </a:lnTo>
                  <a:lnTo>
                    <a:pt y="529" x="126"/>
                  </a:lnTo>
                  <a:lnTo>
                    <a:pt y="528" x="125"/>
                  </a:lnTo>
                  <a:lnTo>
                    <a:pt y="526" x="123"/>
                  </a:lnTo>
                  <a:lnTo>
                    <a:pt y="526" x="122"/>
                  </a:lnTo>
                  <a:lnTo>
                    <a:pt y="527" x="120"/>
                  </a:lnTo>
                  <a:close/>
                  <a:moveTo>
                    <a:pt y="530" x="154"/>
                  </a:moveTo>
                  <a:lnTo>
                    <a:pt y="530" x="155"/>
                  </a:lnTo>
                  <a:lnTo>
                    <a:pt y="530" x="157"/>
                  </a:lnTo>
                  <a:lnTo>
                    <a:pt y="529" x="159"/>
                  </a:lnTo>
                  <a:lnTo>
                    <a:pt y="526" x="159"/>
                  </a:lnTo>
                  <a:lnTo>
                    <a:pt y="521" x="154"/>
                  </a:lnTo>
                  <a:lnTo>
                    <a:pt y="514" x="149"/>
                  </a:lnTo>
                  <a:lnTo>
                    <a:pt y="512" x="146"/>
                  </a:lnTo>
                  <a:lnTo>
                    <a:pt y="509" x="144"/>
                  </a:lnTo>
                  <a:lnTo>
                    <a:pt y="509" x="141"/>
                  </a:lnTo>
                  <a:lnTo>
                    <a:pt y="509" x="138"/>
                  </a:lnTo>
                  <a:lnTo>
                    <a:pt y="512" x="134"/>
                  </a:lnTo>
                  <a:lnTo>
                    <a:pt y="514" x="130"/>
                  </a:lnTo>
                  <a:lnTo>
                    <a:pt y="516" x="129"/>
                  </a:lnTo>
                  <a:lnTo>
                    <a:pt y="519" x="128"/>
                  </a:lnTo>
                  <a:lnTo>
                    <a:pt y="521" x="128"/>
                  </a:lnTo>
                  <a:lnTo>
                    <a:pt y="523" x="129"/>
                  </a:lnTo>
                  <a:lnTo>
                    <a:pt y="526" x="131"/>
                  </a:lnTo>
                  <a:lnTo>
                    <a:pt y="529" x="134"/>
                  </a:lnTo>
                  <a:lnTo>
                    <a:pt y="529" x="142"/>
                  </a:lnTo>
                  <a:lnTo>
                    <a:pt y="530" x="154"/>
                  </a:lnTo>
                  <a:close/>
                  <a:moveTo>
                    <a:pt y="515" x="163"/>
                  </a:moveTo>
                  <a:lnTo>
                    <a:pt y="513" x="162"/>
                  </a:lnTo>
                  <a:lnTo>
                    <a:pt y="510" x="163"/>
                  </a:lnTo>
                  <a:lnTo>
                    <a:pt y="510" x="167"/>
                  </a:lnTo>
                  <a:lnTo>
                    <a:pt y="510" x="171"/>
                  </a:lnTo>
                  <a:lnTo>
                    <a:pt y="510" x="176"/>
                  </a:lnTo>
                  <a:lnTo>
                    <a:pt y="512" x="182"/>
                  </a:lnTo>
                  <a:lnTo>
                    <a:pt y="515" x="184"/>
                  </a:lnTo>
                  <a:lnTo>
                    <a:pt y="520" x="186"/>
                  </a:lnTo>
                  <a:lnTo>
                    <a:pt y="522" x="186"/>
                  </a:lnTo>
                  <a:lnTo>
                    <a:pt y="526" x="183"/>
                  </a:lnTo>
                  <a:lnTo>
                    <a:pt y="531" x="179"/>
                  </a:lnTo>
                  <a:lnTo>
                    <a:pt y="537" x="176"/>
                  </a:lnTo>
                  <a:lnTo>
                    <a:pt y="526" x="168"/>
                  </a:lnTo>
                  <a:lnTo>
                    <a:pt y="515" x="163"/>
                  </a:lnTo>
                  <a:close/>
                  <a:moveTo>
                    <a:pt y="512" x="124"/>
                  </a:moveTo>
                  <a:lnTo>
                    <a:pt y="510" x="125"/>
                  </a:lnTo>
                  <a:lnTo>
                    <a:pt y="509" x="125"/>
                  </a:lnTo>
                  <a:lnTo>
                    <a:pt y="508" x="124"/>
                  </a:lnTo>
                  <a:lnTo>
                    <a:pt y="507" x="123"/>
                  </a:lnTo>
                  <a:lnTo>
                    <a:pt y="505" x="119"/>
                  </a:lnTo>
                  <a:lnTo>
                    <a:pt y="501" x="115"/>
                  </a:lnTo>
                  <a:lnTo>
                    <a:pt y="501" x="112"/>
                  </a:lnTo>
                  <a:lnTo>
                    <a:pt y="500" x="109"/>
                  </a:lnTo>
                  <a:lnTo>
                    <a:pt y="498" x="106"/>
                  </a:lnTo>
                  <a:lnTo>
                    <a:pt y="495" x="103"/>
                  </a:lnTo>
                  <a:lnTo>
                    <a:pt y="494" x="101"/>
                  </a:lnTo>
                  <a:lnTo>
                    <a:pt y="493" x="98"/>
                  </a:lnTo>
                  <a:lnTo>
                    <a:pt y="493" x="97"/>
                  </a:lnTo>
                  <a:lnTo>
                    <a:pt y="495" x="96"/>
                  </a:lnTo>
                  <a:lnTo>
                    <a:pt y="500" x="97"/>
                  </a:lnTo>
                  <a:lnTo>
                    <a:pt y="505" x="101"/>
                  </a:lnTo>
                  <a:lnTo>
                    <a:pt y="508" x="103"/>
                  </a:lnTo>
                  <a:lnTo>
                    <a:pt y="510" x="107"/>
                  </a:lnTo>
                  <a:lnTo>
                    <a:pt y="512" x="110"/>
                  </a:lnTo>
                  <a:lnTo>
                    <a:pt y="513" x="114"/>
                  </a:lnTo>
                  <a:lnTo>
                    <a:pt y="513" x="119"/>
                  </a:lnTo>
                  <a:lnTo>
                    <a:pt y="512" x="124"/>
                  </a:lnTo>
                  <a:close/>
                  <a:moveTo>
                    <a:pt y="485" x="154"/>
                  </a:moveTo>
                  <a:lnTo>
                    <a:pt y="485" x="150"/>
                  </a:lnTo>
                  <a:lnTo>
                    <a:pt y="485" x="147"/>
                  </a:lnTo>
                  <a:lnTo>
                    <a:pt y="487" x="147"/>
                  </a:lnTo>
                  <a:lnTo>
                    <a:pt y="488" x="149"/>
                  </a:lnTo>
                  <a:lnTo>
                    <a:pt y="493" x="154"/>
                  </a:lnTo>
                  <a:lnTo>
                    <a:pt y="499" x="157"/>
                  </a:lnTo>
                  <a:lnTo>
                    <a:pt y="501" x="160"/>
                  </a:lnTo>
                  <a:lnTo>
                    <a:pt y="502" x="162"/>
                  </a:lnTo>
                  <a:lnTo>
                    <a:pt y="505" x="165"/>
                  </a:lnTo>
                  <a:lnTo>
                    <a:pt y="505" x="170"/>
                  </a:lnTo>
                  <a:lnTo>
                    <a:pt y="505" x="176"/>
                  </a:lnTo>
                  <a:lnTo>
                    <a:pt y="505" x="182"/>
                  </a:lnTo>
                  <a:lnTo>
                    <a:pt y="504" x="184"/>
                  </a:lnTo>
                  <a:lnTo>
                    <a:pt y="504" x="187"/>
                  </a:lnTo>
                  <a:lnTo>
                    <a:pt y="501" x="189"/>
                  </a:lnTo>
                  <a:lnTo>
                    <a:pt y="499" x="191"/>
                  </a:lnTo>
                  <a:lnTo>
                    <a:pt y="497" x="188"/>
                  </a:lnTo>
                  <a:lnTo>
                    <a:pt y="493" x="187"/>
                  </a:lnTo>
                  <a:lnTo>
                    <a:pt y="491" x="187"/>
                  </a:lnTo>
                  <a:lnTo>
                    <a:pt y="488" x="187"/>
                  </a:lnTo>
                  <a:lnTo>
                    <a:pt y="485" x="186"/>
                  </a:lnTo>
                  <a:lnTo>
                    <a:pt y="483" x="184"/>
                  </a:lnTo>
                  <a:lnTo>
                    <a:pt y="480" x="182"/>
                  </a:lnTo>
                  <a:lnTo>
                    <a:pt y="478" x="176"/>
                  </a:lnTo>
                  <a:lnTo>
                    <a:pt y="481" x="173"/>
                  </a:lnTo>
                  <a:lnTo>
                    <a:pt y="484" x="171"/>
                  </a:lnTo>
                  <a:lnTo>
                    <a:pt y="485" x="168"/>
                  </a:lnTo>
                  <a:lnTo>
                    <a:pt y="485" x="165"/>
                  </a:lnTo>
                  <a:lnTo>
                    <a:pt y="485" x="160"/>
                  </a:lnTo>
                  <a:lnTo>
                    <a:pt y="485" x="154"/>
                  </a:lnTo>
                  <a:close/>
                  <a:moveTo>
                    <a:pt y="486" x="205"/>
                  </a:moveTo>
                  <a:lnTo>
                    <a:pt y="484" x="202"/>
                  </a:lnTo>
                  <a:lnTo>
                    <a:pt y="484" x="200"/>
                  </a:lnTo>
                  <a:lnTo>
                    <a:pt y="485" x="199"/>
                  </a:lnTo>
                  <a:lnTo>
                    <a:pt y="488" x="199"/>
                  </a:lnTo>
                  <a:lnTo>
                    <a:pt y="492" x="198"/>
                  </a:lnTo>
                  <a:lnTo>
                    <a:pt y="497" x="198"/>
                  </a:lnTo>
                  <a:lnTo>
                    <a:pt y="498" x="199"/>
                  </a:lnTo>
                  <a:lnTo>
                    <a:pt y="499" x="199"/>
                  </a:lnTo>
                  <a:lnTo>
                    <a:pt y="500" x="202"/>
                  </a:lnTo>
                  <a:lnTo>
                    <a:pt y="499" x="204"/>
                  </a:lnTo>
                  <a:lnTo>
                    <a:pt y="498" x="209"/>
                  </a:lnTo>
                  <a:lnTo>
                    <a:pt y="497" x="215"/>
                  </a:lnTo>
                  <a:lnTo>
                    <a:pt y="495" x="220"/>
                  </a:lnTo>
                  <a:lnTo>
                    <a:pt y="493" x="221"/>
                  </a:lnTo>
                  <a:lnTo>
                    <a:pt y="492" x="221"/>
                  </a:lnTo>
                  <a:lnTo>
                    <a:pt y="491" x="220"/>
                  </a:lnTo>
                  <a:lnTo>
                    <a:pt y="490" x="218"/>
                  </a:lnTo>
                  <a:lnTo>
                    <a:pt y="488" x="215"/>
                  </a:lnTo>
                  <a:lnTo>
                    <a:pt y="487" x="210"/>
                  </a:lnTo>
                  <a:lnTo>
                    <a:pt y="486" x="205"/>
                  </a:lnTo>
                  <a:close/>
                  <a:moveTo>
                    <a:pt y="484" x="336"/>
                  </a:moveTo>
                  <a:lnTo>
                    <a:pt y="480" x="332"/>
                  </a:lnTo>
                  <a:lnTo>
                    <a:pt y="477" x="331"/>
                  </a:lnTo>
                  <a:lnTo>
                    <a:pt y="472" x="331"/>
                  </a:lnTo>
                  <a:lnTo>
                    <a:pt y="469" x="333"/>
                  </a:lnTo>
                  <a:lnTo>
                    <a:pt y="461" x="337"/>
                  </a:lnTo>
                  <a:lnTo>
                    <a:pt y="451" x="341"/>
                  </a:lnTo>
                  <a:lnTo>
                    <a:pt y="447" x="348"/>
                  </a:lnTo>
                  <a:lnTo>
                    <a:pt y="447" x="349"/>
                  </a:lnTo>
                  <a:lnTo>
                    <a:pt y="450" x="349"/>
                  </a:lnTo>
                  <a:lnTo>
                    <a:pt y="452" x="349"/>
                  </a:lnTo>
                  <a:lnTo>
                    <a:pt y="457" x="351"/>
                  </a:lnTo>
                  <a:lnTo>
                    <a:pt y="462" x="349"/>
                  </a:lnTo>
                  <a:lnTo>
                    <a:pt y="465" x="348"/>
                  </a:lnTo>
                  <a:lnTo>
                    <a:pt y="469" x="346"/>
                  </a:lnTo>
                  <a:lnTo>
                    <a:pt y="476" x="340"/>
                  </a:lnTo>
                  <a:lnTo>
                    <a:pt y="484" x="336"/>
                  </a:lnTo>
                  <a:close/>
                  <a:moveTo>
                    <a:pt y="462" x="123"/>
                  </a:moveTo>
                  <a:lnTo>
                    <a:pt y="459" x="115"/>
                  </a:lnTo>
                  <a:lnTo>
                    <a:pt y="457" x="110"/>
                  </a:lnTo>
                  <a:lnTo>
                    <a:pt y="454" x="107"/>
                  </a:lnTo>
                  <a:lnTo>
                    <a:pt y="451" x="106"/>
                  </a:lnTo>
                  <a:lnTo>
                    <a:pt y="445" x="104"/>
                  </a:lnTo>
                  <a:lnTo>
                    <a:pt y="440" x="102"/>
                  </a:lnTo>
                  <a:lnTo>
                    <a:pt y="444" x="101"/>
                  </a:lnTo>
                  <a:lnTo>
                    <a:pt y="447" x="99"/>
                  </a:lnTo>
                  <a:lnTo>
                    <a:pt y="447" x="96"/>
                  </a:lnTo>
                  <a:lnTo>
                    <a:pt y="445" x="92"/>
                  </a:lnTo>
                  <a:lnTo>
                    <a:pt y="443" x="87"/>
                  </a:lnTo>
                  <a:lnTo>
                    <a:pt y="439" x="83"/>
                  </a:lnTo>
                  <a:lnTo>
                    <a:pt y="435" x="81"/>
                  </a:lnTo>
                  <a:lnTo>
                    <a:pt y="430" x="80"/>
                  </a:lnTo>
                  <a:lnTo>
                    <a:pt y="421" x="76"/>
                  </a:lnTo>
                  <a:lnTo>
                    <a:pt y="413" x="71"/>
                  </a:lnTo>
                  <a:lnTo>
                    <a:pt y="412" x="82"/>
                  </a:lnTo>
                  <a:lnTo>
                    <a:pt y="412" x="90"/>
                  </a:lnTo>
                  <a:lnTo>
                    <a:pt y="414" x="96"/>
                  </a:lnTo>
                  <a:lnTo>
                    <a:pt y="416" x="101"/>
                  </a:lnTo>
                  <a:lnTo>
                    <a:pt y="423" x="107"/>
                  </a:lnTo>
                  <a:lnTo>
                    <a:pt y="430" x="115"/>
                  </a:lnTo>
                  <a:lnTo>
                    <a:pt y="447" x="120"/>
                  </a:lnTo>
                  <a:lnTo>
                    <a:pt y="462" x="123"/>
                  </a:lnTo>
                  <a:close/>
                  <a:moveTo>
                    <a:pt y="418" x="114"/>
                  </a:moveTo>
                  <a:lnTo>
                    <a:pt y="430" x="120"/>
                  </a:lnTo>
                  <a:lnTo>
                    <a:pt y="443" x="128"/>
                  </a:lnTo>
                  <a:lnTo>
                    <a:pt y="456" x="134"/>
                  </a:lnTo>
                  <a:lnTo>
                    <a:pt y="469" x="138"/>
                  </a:lnTo>
                  <a:lnTo>
                    <a:pt y="472" x="138"/>
                  </a:lnTo>
                  <a:lnTo>
                    <a:pt y="475" x="140"/>
                  </a:lnTo>
                  <a:lnTo>
                    <a:pt y="477" x="144"/>
                  </a:lnTo>
                  <a:lnTo>
                    <a:pt y="478" x="147"/>
                  </a:lnTo>
                  <a:lnTo>
                    <a:pt y="479" x="151"/>
                  </a:lnTo>
                  <a:lnTo>
                    <a:pt y="479" x="156"/>
                  </a:lnTo>
                  <a:lnTo>
                    <a:pt y="479" x="160"/>
                  </a:lnTo>
                  <a:lnTo>
                    <a:pt y="478" x="163"/>
                  </a:lnTo>
                  <a:lnTo>
                    <a:pt y="470" x="172"/>
                  </a:lnTo>
                  <a:lnTo>
                    <a:pt y="463" x="179"/>
                  </a:lnTo>
                  <a:lnTo>
                    <a:pt y="449" x="173"/>
                  </a:lnTo>
                  <a:lnTo>
                    <a:pt y="434" x="167"/>
                  </a:lnTo>
                  <a:lnTo>
                    <a:pt y="434" x="157"/>
                  </a:lnTo>
                  <a:lnTo>
                    <a:pt y="432" x="151"/>
                  </a:lnTo>
                  <a:lnTo>
                    <a:pt y="429" x="146"/>
                  </a:lnTo>
                  <a:lnTo>
                    <a:pt y="427" x="144"/>
                  </a:lnTo>
                  <a:lnTo>
                    <a:pt y="425" x="139"/>
                  </a:lnTo>
                  <a:lnTo>
                    <a:pt y="421" x="134"/>
                  </a:lnTo>
                  <a:lnTo>
                    <a:pt y="419" x="126"/>
                  </a:lnTo>
                  <a:lnTo>
                    <a:pt y="418" x="114"/>
                  </a:lnTo>
                  <a:close/>
                  <a:moveTo>
                    <a:pt y="465" x="193"/>
                  </a:moveTo>
                  <a:lnTo>
                    <a:pt y="465" x="191"/>
                  </a:lnTo>
                  <a:lnTo>
                    <a:pt y="464" x="189"/>
                  </a:lnTo>
                  <a:lnTo>
                    <a:pt y="464" x="188"/>
                  </a:lnTo>
                  <a:lnTo>
                    <a:pt y="462" x="187"/>
                  </a:lnTo>
                  <a:lnTo>
                    <a:pt y="457" x="184"/>
                  </a:lnTo>
                  <a:lnTo>
                    <a:pt y="452" x="183"/>
                  </a:lnTo>
                  <a:lnTo>
                    <a:pt y="445" x="182"/>
                  </a:lnTo>
                  <a:lnTo>
                    <a:pt y="439" x="179"/>
                  </a:lnTo>
                  <a:lnTo>
                    <a:pt y="433" x="176"/>
                  </a:lnTo>
                  <a:lnTo>
                    <a:pt y="426" x="171"/>
                  </a:lnTo>
                  <a:lnTo>
                    <a:pt y="426" x="162"/>
                  </a:lnTo>
                  <a:lnTo>
                    <a:pt y="425" x="156"/>
                  </a:lnTo>
                  <a:lnTo>
                    <a:pt y="422" x="150"/>
                  </a:lnTo>
                  <a:lnTo>
                    <a:pt y="419" x="145"/>
                  </a:lnTo>
                  <a:lnTo>
                    <a:pt y="415" x="139"/>
                  </a:lnTo>
                  <a:lnTo>
                    <a:pt y="412" x="129"/>
                  </a:lnTo>
                  <a:lnTo>
                    <a:pt y="408" x="118"/>
                  </a:lnTo>
                  <a:lnTo>
                    <a:pt y="407" x="102"/>
                  </a:lnTo>
                  <a:lnTo>
                    <a:pt y="405" x="98"/>
                  </a:lnTo>
                  <a:lnTo>
                    <a:pt y="401" x="96"/>
                  </a:lnTo>
                  <a:lnTo>
                    <a:pt y="399" x="94"/>
                  </a:lnTo>
                  <a:lnTo>
                    <a:pt y="396" x="92"/>
                  </a:lnTo>
                  <a:lnTo>
                    <a:pt y="390" x="91"/>
                  </a:lnTo>
                  <a:lnTo>
                    <a:pt y="382" x="91"/>
                  </a:lnTo>
                  <a:lnTo>
                    <a:pt y="373" x="88"/>
                  </a:lnTo>
                  <a:lnTo>
                    <a:pt y="364" x="83"/>
                  </a:lnTo>
                  <a:lnTo>
                    <a:pt y="360" x="80"/>
                  </a:lnTo>
                  <a:lnTo>
                    <a:pt y="355" x="75"/>
                  </a:lnTo>
                  <a:lnTo>
                    <a:pt y="350" x="69"/>
                  </a:lnTo>
                  <a:lnTo>
                    <a:pt y="344" x="61"/>
                  </a:lnTo>
                  <a:lnTo>
                    <a:pt y="343" x="74"/>
                  </a:lnTo>
                  <a:lnTo>
                    <a:pt y="344" x="86"/>
                  </a:lnTo>
                  <a:lnTo>
                    <a:pt y="346" x="91"/>
                  </a:lnTo>
                  <a:lnTo>
                    <a:pt y="347" x="96"/>
                  </a:lnTo>
                  <a:lnTo>
                    <a:pt y="349" x="99"/>
                  </a:lnTo>
                  <a:lnTo>
                    <a:pt y="353" x="102"/>
                  </a:lnTo>
                  <a:lnTo>
                    <a:pt y="350" x="102"/>
                  </a:lnTo>
                  <a:lnTo>
                    <a:pt y="349" x="102"/>
                  </a:lnTo>
                  <a:lnTo>
                    <a:pt y="347" x="102"/>
                  </a:lnTo>
                  <a:lnTo>
                    <a:pt y="346" x="104"/>
                  </a:lnTo>
                  <a:lnTo>
                    <a:pt y="342" x="109"/>
                  </a:lnTo>
                  <a:lnTo>
                    <a:pt y="340" x="115"/>
                  </a:lnTo>
                  <a:lnTo>
                    <a:pt y="339" x="120"/>
                  </a:lnTo>
                  <a:lnTo>
                    <a:pt y="337" x="125"/>
                  </a:lnTo>
                  <a:lnTo>
                    <a:pt y="337" x="129"/>
                  </a:lnTo>
                  <a:lnTo>
                    <a:pt y="339" x="134"/>
                  </a:lnTo>
                  <a:lnTo>
                    <a:pt y="341" x="138"/>
                  </a:lnTo>
                  <a:lnTo>
                    <a:pt y="344" x="140"/>
                  </a:lnTo>
                  <a:lnTo>
                    <a:pt y="343" x="145"/>
                  </a:lnTo>
                  <a:lnTo>
                    <a:pt y="342" x="150"/>
                  </a:lnTo>
                  <a:lnTo>
                    <a:pt y="342" x="156"/>
                  </a:lnTo>
                  <a:lnTo>
                    <a:pt y="343" x="163"/>
                  </a:lnTo>
                  <a:lnTo>
                    <a:pt y="347" x="178"/>
                  </a:lnTo>
                  <a:lnTo>
                    <a:pt y="353" x="192"/>
                  </a:lnTo>
                  <a:lnTo>
                    <a:pt y="360" x="199"/>
                  </a:lnTo>
                  <a:lnTo>
                    <a:pt y="365" x="203"/>
                  </a:lnTo>
                  <a:lnTo>
                    <a:pt y="371" x="205"/>
                  </a:lnTo>
                  <a:lnTo>
                    <a:pt y="377" x="207"/>
                  </a:lnTo>
                  <a:lnTo>
                    <a:pt y="382" x="208"/>
                  </a:lnTo>
                  <a:lnTo>
                    <a:pt y="385" x="209"/>
                  </a:lnTo>
                  <a:lnTo>
                    <a:pt y="390" x="211"/>
                  </a:lnTo>
                  <a:lnTo>
                    <a:pt y="393" x="216"/>
                  </a:lnTo>
                  <a:lnTo>
                    <a:pt y="396" x="227"/>
                  </a:lnTo>
                  <a:lnTo>
                    <a:pt y="398" x="239"/>
                  </a:lnTo>
                  <a:lnTo>
                    <a:pt y="399" x="243"/>
                  </a:lnTo>
                  <a:lnTo>
                    <a:pt y="401" x="250"/>
                  </a:lnTo>
                  <a:lnTo>
                    <a:pt y="404" x="255"/>
                  </a:lnTo>
                  <a:lnTo>
                    <a:pt y="407" x="259"/>
                  </a:lnTo>
                  <a:lnTo>
                    <a:pt y="407" x="264"/>
                  </a:lnTo>
                  <a:lnTo>
                    <a:pt y="408" x="269"/>
                  </a:lnTo>
                  <a:lnTo>
                    <a:pt y="409" x="273"/>
                  </a:lnTo>
                  <a:lnTo>
                    <a:pt y="412" x="277"/>
                  </a:lnTo>
                  <a:lnTo>
                    <a:pt y="416" x="283"/>
                  </a:lnTo>
                  <a:lnTo>
                    <a:pt y="422" x="288"/>
                  </a:lnTo>
                  <a:lnTo>
                    <a:pt y="429" x="290"/>
                  </a:lnTo>
                  <a:lnTo>
                    <a:pt y="437" x="293"/>
                  </a:lnTo>
                  <a:lnTo>
                    <a:pt y="444" x="295"/>
                  </a:lnTo>
                  <a:lnTo>
                    <a:pt y="452" x="296"/>
                  </a:lnTo>
                  <a:lnTo>
                    <a:pt y="471" x="298"/>
                  </a:lnTo>
                  <a:lnTo>
                    <a:pt y="485" x="301"/>
                  </a:lnTo>
                  <a:lnTo>
                    <a:pt y="495" x="305"/>
                  </a:lnTo>
                  <a:lnTo>
                    <a:pt y="504" x="309"/>
                  </a:lnTo>
                  <a:lnTo>
                    <a:pt y="509" x="312"/>
                  </a:lnTo>
                  <a:lnTo>
                    <a:pt y="515" x="315"/>
                  </a:lnTo>
                  <a:lnTo>
                    <a:pt y="521" x="316"/>
                  </a:lnTo>
                  <a:lnTo>
                    <a:pt y="528" x="315"/>
                  </a:lnTo>
                  <a:lnTo>
                    <a:pt y="529" x="312"/>
                  </a:lnTo>
                  <a:lnTo>
                    <a:pt y="528" x="310"/>
                  </a:lnTo>
                  <a:lnTo>
                    <a:pt y="528" x="308"/>
                  </a:lnTo>
                  <a:lnTo>
                    <a:pt y="527" x="305"/>
                  </a:lnTo>
                  <a:lnTo>
                    <a:pt y="522" x="300"/>
                  </a:lnTo>
                  <a:lnTo>
                    <a:pt y="516" x="294"/>
                  </a:lnTo>
                  <a:lnTo>
                    <a:pt y="510" x="288"/>
                  </a:lnTo>
                  <a:lnTo>
                    <a:pt y="505" x="282"/>
                  </a:lnTo>
                  <a:lnTo>
                    <a:pt y="499" x="276"/>
                  </a:lnTo>
                  <a:lnTo>
                    <a:pt y="494" x="268"/>
                  </a:lnTo>
                  <a:lnTo>
                    <a:pt y="488" x="248"/>
                  </a:lnTo>
                  <a:lnTo>
                    <a:pt y="484" x="225"/>
                  </a:lnTo>
                  <a:lnTo>
                    <a:pt y="481" x="215"/>
                  </a:lnTo>
                  <a:lnTo>
                    <a:pt y="478" x="207"/>
                  </a:lnTo>
                  <a:lnTo>
                    <a:pt y="476" x="200"/>
                  </a:lnTo>
                  <a:lnTo>
                    <a:pt y="473" x="198"/>
                  </a:lnTo>
                  <a:lnTo>
                    <a:pt y="466" x="203"/>
                  </a:lnTo>
                  <a:lnTo>
                    <a:pt y="459" x="205"/>
                  </a:lnTo>
                  <a:lnTo>
                    <a:pt y="451" x="207"/>
                  </a:lnTo>
                  <a:lnTo>
                    <a:pt y="444" x="208"/>
                  </a:lnTo>
                  <a:lnTo>
                    <a:pt y="436" x="207"/>
                  </a:lnTo>
                  <a:lnTo>
                    <a:pt y="427" x="204"/>
                  </a:lnTo>
                  <a:lnTo>
                    <a:pt y="419" x="200"/>
                  </a:lnTo>
                  <a:lnTo>
                    <a:pt y="409" x="195"/>
                  </a:lnTo>
                  <a:lnTo>
                    <a:pt y="418" x="199"/>
                  </a:lnTo>
                  <a:lnTo>
                    <a:pt y="426" x="200"/>
                  </a:lnTo>
                  <a:lnTo>
                    <a:pt y="434" x="203"/>
                  </a:lnTo>
                  <a:lnTo>
                    <a:pt y="441" x="203"/>
                  </a:lnTo>
                  <a:lnTo>
                    <a:pt y="448" x="203"/>
                  </a:lnTo>
                  <a:lnTo>
                    <a:pt y="455" x="200"/>
                  </a:lnTo>
                  <a:lnTo>
                    <a:pt y="461" x="198"/>
                  </a:lnTo>
                  <a:lnTo>
                    <a:pt y="465" x="193"/>
                  </a:lnTo>
                  <a:close/>
                  <a:moveTo>
                    <a:pt y="442" x="369"/>
                  </a:moveTo>
                  <a:lnTo>
                    <a:pt y="429" x="368"/>
                  </a:lnTo>
                  <a:lnTo>
                    <a:pt y="418" x="369"/>
                  </a:lnTo>
                  <a:lnTo>
                    <a:pt y="415" x="370"/>
                  </a:lnTo>
                  <a:lnTo>
                    <a:pt y="414" x="373"/>
                  </a:lnTo>
                  <a:lnTo>
                    <a:pt y="413" x="375"/>
                  </a:lnTo>
                  <a:lnTo>
                    <a:pt y="413" x="377"/>
                  </a:lnTo>
                  <a:lnTo>
                    <a:pt y="415" x="379"/>
                  </a:lnTo>
                  <a:lnTo>
                    <a:pt y="419" x="380"/>
                  </a:lnTo>
                  <a:lnTo>
                    <a:pt y="430" x="377"/>
                  </a:lnTo>
                  <a:lnTo>
                    <a:pt y="442" x="369"/>
                  </a:lnTo>
                  <a:close/>
                  <a:moveTo>
                    <a:pt y="407" x="421"/>
                  </a:moveTo>
                  <a:lnTo>
                    <a:pt y="404" x="417"/>
                  </a:lnTo>
                  <a:lnTo>
                    <a:pt y="403" x="413"/>
                  </a:lnTo>
                  <a:lnTo>
                    <a:pt y="403" x="409"/>
                  </a:lnTo>
                  <a:lnTo>
                    <a:pt y="403" x="405"/>
                  </a:lnTo>
                  <a:lnTo>
                    <a:pt y="403" x="402"/>
                  </a:lnTo>
                  <a:lnTo>
                    <a:pt y="401" x="399"/>
                  </a:lnTo>
                  <a:lnTo>
                    <a:pt y="398" x="396"/>
                  </a:lnTo>
                  <a:lnTo>
                    <a:pt y="393" x="395"/>
                  </a:lnTo>
                  <a:lnTo>
                    <a:pt y="385" x="395"/>
                  </a:lnTo>
                  <a:lnTo>
                    <a:pt y="377" x="395"/>
                  </a:lnTo>
                  <a:lnTo>
                    <a:pt y="369" x="396"/>
                  </a:lnTo>
                  <a:lnTo>
                    <a:pt y="360" x="397"/>
                  </a:lnTo>
                  <a:lnTo>
                    <a:pt y="343" x="402"/>
                  </a:lnTo>
                  <a:lnTo>
                    <a:pt y="327" x="407"/>
                  </a:lnTo>
                  <a:lnTo>
                    <a:pt y="335" x="413"/>
                  </a:lnTo>
                  <a:lnTo>
                    <a:pt y="342" x="417"/>
                  </a:lnTo>
                  <a:lnTo>
                    <a:pt y="350" x="418"/>
                  </a:lnTo>
                  <a:lnTo>
                    <a:pt y="357" x="420"/>
                  </a:lnTo>
                  <a:lnTo>
                    <a:pt y="371" x="418"/>
                  </a:lnTo>
                  <a:lnTo>
                    <a:pt y="384" x="421"/>
                  </a:lnTo>
                  <a:lnTo>
                    <a:pt y="391" x="425"/>
                  </a:lnTo>
                  <a:lnTo>
                    <a:pt y="397" x="426"/>
                  </a:lnTo>
                  <a:lnTo>
                    <a:pt y="399" x="426"/>
                  </a:lnTo>
                  <a:lnTo>
                    <a:pt y="403" x="425"/>
                  </a:lnTo>
                  <a:lnTo>
                    <a:pt y="405" x="423"/>
                  </a:lnTo>
                  <a:lnTo>
                    <a:pt y="407" x="421"/>
                  </a:lnTo>
                  <a:close/>
                  <a:moveTo>
                    <a:pt y="398" x="384"/>
                  </a:moveTo>
                  <a:lnTo>
                    <a:pt y="404" x="378"/>
                  </a:lnTo>
                  <a:lnTo>
                    <a:pt y="406" x="374"/>
                  </a:lnTo>
                  <a:lnTo>
                    <a:pt y="406" x="374"/>
                  </a:lnTo>
                  <a:lnTo>
                    <a:pt y="405" x="373"/>
                  </a:lnTo>
                  <a:lnTo>
                    <a:pt y="403" x="373"/>
                  </a:lnTo>
                  <a:lnTo>
                    <a:pt y="400" x="373"/>
                  </a:lnTo>
                  <a:lnTo>
                    <a:pt y="397" x="370"/>
                  </a:lnTo>
                  <a:lnTo>
                    <a:pt y="390" x="369"/>
                  </a:lnTo>
                  <a:lnTo>
                    <a:pt y="380" x="369"/>
                  </a:lnTo>
                  <a:lnTo>
                    <a:pt y="369" x="369"/>
                  </a:lnTo>
                  <a:lnTo>
                    <a:pt y="342" x="370"/>
                  </a:lnTo>
                  <a:lnTo>
                    <a:pt y="318" x="372"/>
                  </a:lnTo>
                  <a:lnTo>
                    <a:pt y="311" x="383"/>
                  </a:lnTo>
                  <a:lnTo>
                    <a:pt y="306" x="391"/>
                  </a:lnTo>
                  <a:lnTo>
                    <a:pt y="315" x="391"/>
                  </a:lnTo>
                  <a:lnTo>
                    <a:pt y="326" x="393"/>
                  </a:lnTo>
                  <a:lnTo>
                    <a:pt y="331" x="393"/>
                  </a:lnTo>
                  <a:lnTo>
                    <a:pt y="335" x="393"/>
                  </a:lnTo>
                  <a:lnTo>
                    <a:pt y="339" x="391"/>
                  </a:lnTo>
                  <a:lnTo>
                    <a:pt y="342" x="389"/>
                  </a:lnTo>
                  <a:lnTo>
                    <a:pt y="356" x="388"/>
                  </a:lnTo>
                  <a:lnTo>
                    <a:pt y="371" x="385"/>
                  </a:lnTo>
                  <a:lnTo>
                    <a:pt y="378" x="384"/>
                  </a:lnTo>
                  <a:lnTo>
                    <a:pt y="385" x="384"/>
                  </a:lnTo>
                  <a:lnTo>
                    <a:pt y="391" x="383"/>
                  </a:lnTo>
                  <a:lnTo>
                    <a:pt y="398" x="384"/>
                  </a:lnTo>
                  <a:close/>
                  <a:moveTo>
                    <a:pt y="400" x="354"/>
                  </a:moveTo>
                  <a:lnTo>
                    <a:pt y="407" x="354"/>
                  </a:lnTo>
                  <a:lnTo>
                    <a:pt y="414" x="352"/>
                  </a:lnTo>
                  <a:lnTo>
                    <a:pt y="420" x="347"/>
                  </a:lnTo>
                  <a:lnTo>
                    <a:pt y="426" x="342"/>
                  </a:lnTo>
                  <a:lnTo>
                    <a:pt y="433" x="337"/>
                  </a:lnTo>
                  <a:lnTo>
                    <a:pt y="440" x="331"/>
                  </a:lnTo>
                  <a:lnTo>
                    <a:pt y="448" x="326"/>
                  </a:lnTo>
                  <a:lnTo>
                    <a:pt y="458" x="324"/>
                  </a:lnTo>
                  <a:lnTo>
                    <a:pt y="462" x="321"/>
                  </a:lnTo>
                  <a:lnTo>
                    <a:pt y="463" x="320"/>
                  </a:lnTo>
                  <a:lnTo>
                    <a:pt y="462" x="319"/>
                  </a:lnTo>
                  <a:lnTo>
                    <a:pt y="461" x="319"/>
                  </a:lnTo>
                  <a:lnTo>
                    <a:pt y="456" x="317"/>
                  </a:lnTo>
                  <a:lnTo>
                    <a:pt y="452" x="316"/>
                  </a:lnTo>
                  <a:lnTo>
                    <a:pt y="442" x="312"/>
                  </a:lnTo>
                  <a:lnTo>
                    <a:pt y="432" x="310"/>
                  </a:lnTo>
                  <a:lnTo>
                    <a:pt y="420" x="308"/>
                  </a:lnTo>
                  <a:lnTo>
                    <a:pt y="407" x="306"/>
                  </a:lnTo>
                  <a:lnTo>
                    <a:pt y="383" x="305"/>
                  </a:lnTo>
                  <a:lnTo>
                    <a:pt y="357" x="306"/>
                  </a:lnTo>
                  <a:lnTo>
                    <a:pt y="341" x="310"/>
                  </a:lnTo>
                  <a:lnTo>
                    <a:pt y="328" x="315"/>
                  </a:lnTo>
                  <a:lnTo>
                    <a:pt y="324" x="317"/>
                  </a:lnTo>
                  <a:lnTo>
                    <a:pt y="321" x="319"/>
                  </a:lnTo>
                  <a:lnTo>
                    <a:pt y="324" x="321"/>
                  </a:lnTo>
                  <a:lnTo>
                    <a:pt y="328" x="324"/>
                  </a:lnTo>
                  <a:lnTo>
                    <a:pt y="334" x="327"/>
                  </a:lnTo>
                  <a:lnTo>
                    <a:pt y="341" x="330"/>
                  </a:lnTo>
                  <a:lnTo>
                    <a:pt y="348" x="330"/>
                  </a:lnTo>
                  <a:lnTo>
                    <a:pt y="355" x="330"/>
                  </a:lnTo>
                  <a:lnTo>
                    <a:pt y="362" x="330"/>
                  </a:lnTo>
                  <a:lnTo>
                    <a:pt y="369" x="330"/>
                  </a:lnTo>
                  <a:lnTo>
                    <a:pt y="377" x="331"/>
                  </a:lnTo>
                  <a:lnTo>
                    <a:pt y="384" x="333"/>
                  </a:lnTo>
                  <a:lnTo>
                    <a:pt y="392" x="344"/>
                  </a:lnTo>
                  <a:lnTo>
                    <a:pt y="400" x="354"/>
                  </a:lnTo>
                  <a:close/>
                  <a:moveTo>
                    <a:pt y="392" x="288"/>
                  </a:moveTo>
                  <a:lnTo>
                    <a:pt y="396" x="288"/>
                  </a:lnTo>
                  <a:lnTo>
                    <a:pt y="398" x="287"/>
                  </a:lnTo>
                  <a:lnTo>
                    <a:pt y="398" x="285"/>
                  </a:lnTo>
                  <a:lnTo>
                    <a:pt y="399" x="284"/>
                  </a:lnTo>
                  <a:lnTo>
                    <a:pt y="398" x="280"/>
                  </a:lnTo>
                  <a:lnTo>
                    <a:pt y="398" x="277"/>
                  </a:lnTo>
                  <a:lnTo>
                    <a:pt y="393" x="268"/>
                  </a:lnTo>
                  <a:lnTo>
                    <a:pt y="391" x="258"/>
                  </a:lnTo>
                  <a:lnTo>
                    <a:pt y="389" x="250"/>
                  </a:lnTo>
                  <a:lnTo>
                    <a:pt y="387" x="241"/>
                  </a:lnTo>
                  <a:lnTo>
                    <a:pt y="386" x="234"/>
                  </a:lnTo>
                  <a:lnTo>
                    <a:pt y="385" x="227"/>
                  </a:lnTo>
                  <a:lnTo>
                    <a:pt y="382" x="223"/>
                  </a:lnTo>
                  <a:lnTo>
                    <a:pt y="378" x="219"/>
                  </a:lnTo>
                  <a:lnTo>
                    <a:pt y="369" x="214"/>
                  </a:lnTo>
                  <a:lnTo>
                    <a:pt y="358" x="209"/>
                  </a:lnTo>
                  <a:lnTo>
                    <a:pt y="354" x="207"/>
                  </a:lnTo>
                  <a:lnTo>
                    <a:pt y="349" x="205"/>
                  </a:lnTo>
                  <a:lnTo>
                    <a:pt y="346" x="205"/>
                  </a:lnTo>
                  <a:lnTo>
                    <a:pt y="343" x="207"/>
                  </a:lnTo>
                  <a:lnTo>
                    <a:pt y="339" x="210"/>
                  </a:lnTo>
                  <a:lnTo>
                    <a:pt y="336" x="211"/>
                  </a:lnTo>
                  <a:lnTo>
                    <a:pt y="337" x="210"/>
                  </a:lnTo>
                  <a:lnTo>
                    <a:pt y="339" x="209"/>
                  </a:lnTo>
                  <a:lnTo>
                    <a:pt y="339" x="207"/>
                  </a:lnTo>
                  <a:lnTo>
                    <a:pt y="339" x="203"/>
                  </a:lnTo>
                  <a:lnTo>
                    <a:pt y="337" x="200"/>
                  </a:lnTo>
                  <a:lnTo>
                    <a:pt y="332" x="199"/>
                  </a:lnTo>
                  <a:lnTo>
                    <a:pt y="326" x="199"/>
                  </a:lnTo>
                  <a:lnTo>
                    <a:pt y="320" x="198"/>
                  </a:lnTo>
                  <a:lnTo>
                    <a:pt y="314" x="195"/>
                  </a:lnTo>
                  <a:lnTo>
                    <a:pt y="310" x="194"/>
                  </a:lnTo>
                  <a:lnTo>
                    <a:pt y="305" x="192"/>
                  </a:lnTo>
                  <a:lnTo>
                    <a:pt y="303" x="191"/>
                  </a:lnTo>
                  <a:lnTo>
                    <a:pt y="300" x="192"/>
                  </a:lnTo>
                  <a:lnTo>
                    <a:pt y="299" x="193"/>
                  </a:lnTo>
                  <a:lnTo>
                    <a:pt y="298" x="198"/>
                  </a:lnTo>
                  <a:lnTo>
                    <a:pt y="299" x="203"/>
                  </a:lnTo>
                  <a:lnTo>
                    <a:pt y="301" x="209"/>
                  </a:lnTo>
                  <a:lnTo>
                    <a:pt y="305" x="215"/>
                  </a:lnTo>
                  <a:lnTo>
                    <a:pt y="313" x="226"/>
                  </a:lnTo>
                  <a:lnTo>
                    <a:pt y="322" x="235"/>
                  </a:lnTo>
                  <a:lnTo>
                    <a:pt y="329" x="250"/>
                  </a:lnTo>
                  <a:lnTo>
                    <a:pt y="337" x="267"/>
                  </a:lnTo>
                  <a:lnTo>
                    <a:pt y="336" x="262"/>
                  </a:lnTo>
                  <a:lnTo>
                    <a:pt y="336" x="258"/>
                  </a:lnTo>
                  <a:lnTo>
                    <a:pt y="336" x="256"/>
                  </a:lnTo>
                  <a:lnTo>
                    <a:pt y="337" x="252"/>
                  </a:lnTo>
                  <a:lnTo>
                    <a:pt y="340" x="247"/>
                  </a:lnTo>
                  <a:lnTo>
                    <a:pt y="341" x="241"/>
                  </a:lnTo>
                  <a:lnTo>
                    <a:pt y="343" x="252"/>
                  </a:lnTo>
                  <a:lnTo>
                    <a:pt y="347" x="262"/>
                  </a:lnTo>
                  <a:lnTo>
                    <a:pt y="353" x="271"/>
                  </a:lnTo>
                  <a:lnTo>
                    <a:pt y="358" x="278"/>
                  </a:lnTo>
                  <a:lnTo>
                    <a:pt y="367" x="284"/>
                  </a:lnTo>
                  <a:lnTo>
                    <a:pt y="375" x="288"/>
                  </a:lnTo>
                  <a:lnTo>
                    <a:pt y="378" x="289"/>
                  </a:lnTo>
                  <a:lnTo>
                    <a:pt y="383" x="289"/>
                  </a:lnTo>
                  <a:lnTo>
                    <a:pt y="387" x="289"/>
                  </a:lnTo>
                  <a:lnTo>
                    <a:pt y="392" x="288"/>
                  </a:lnTo>
                  <a:close/>
                  <a:moveTo>
                    <a:pt y="317" x="187"/>
                  </a:moveTo>
                  <a:lnTo>
                    <a:pt y="311" x="170"/>
                  </a:lnTo>
                  <a:lnTo>
                    <a:pt y="306" x="160"/>
                  </a:lnTo>
                  <a:lnTo>
                    <a:pt y="301" x="154"/>
                  </a:lnTo>
                  <a:lnTo>
                    <a:pt y="299" x="150"/>
                  </a:lnTo>
                  <a:lnTo>
                    <a:pt y="296" x="147"/>
                  </a:lnTo>
                  <a:lnTo>
                    <a:pt y="293" x="145"/>
                  </a:lnTo>
                  <a:lnTo>
                    <a:pt y="290" x="141"/>
                  </a:lnTo>
                  <a:lnTo>
                    <a:pt y="285" x="134"/>
                  </a:lnTo>
                  <a:lnTo>
                    <a:pt y="284" x="135"/>
                  </a:lnTo>
                  <a:lnTo>
                    <a:pt y="284" x="138"/>
                  </a:lnTo>
                  <a:lnTo>
                    <a:pt y="284" x="139"/>
                  </a:lnTo>
                  <a:lnTo>
                    <a:pt y="284" x="141"/>
                  </a:lnTo>
                  <a:lnTo>
                    <a:pt y="286" x="146"/>
                  </a:lnTo>
                  <a:lnTo>
                    <a:pt y="288" x="151"/>
                  </a:lnTo>
                  <a:lnTo>
                    <a:pt y="291" x="152"/>
                  </a:lnTo>
                  <a:lnTo>
                    <a:pt y="292" x="154"/>
                  </a:lnTo>
                  <a:lnTo>
                    <a:pt y="293" x="155"/>
                  </a:lnTo>
                  <a:lnTo>
                    <a:pt y="293" x="156"/>
                  </a:lnTo>
                  <a:lnTo>
                    <a:pt y="291" x="160"/>
                  </a:lnTo>
                  <a:lnTo>
                    <a:pt y="291" x="163"/>
                  </a:lnTo>
                  <a:lnTo>
                    <a:pt y="295" x="170"/>
                  </a:lnTo>
                  <a:lnTo>
                    <a:pt y="296" x="175"/>
                  </a:lnTo>
                  <a:lnTo>
                    <a:pt y="298" x="177"/>
                  </a:lnTo>
                  <a:lnTo>
                    <a:pt y="301" x="181"/>
                  </a:lnTo>
                  <a:lnTo>
                    <a:pt y="307" x="183"/>
                  </a:lnTo>
                  <a:lnTo>
                    <a:pt y="317" x="187"/>
                  </a:lnTo>
                  <a:close/>
                  <a:moveTo>
                    <a:pt y="296" x="205"/>
                  </a:moveTo>
                  <a:lnTo>
                    <a:pt y="292" x="193"/>
                  </a:lnTo>
                  <a:lnTo>
                    <a:pt y="290" x="181"/>
                  </a:lnTo>
                  <a:lnTo>
                    <a:pt y="289" x="176"/>
                  </a:lnTo>
                  <a:lnTo>
                    <a:pt y="288" x="171"/>
                  </a:lnTo>
                  <a:lnTo>
                    <a:pt y="285" x="166"/>
                  </a:lnTo>
                  <a:lnTo>
                    <a:pt y="282" x="161"/>
                  </a:lnTo>
                  <a:lnTo>
                    <a:pt y="277" x="161"/>
                  </a:lnTo>
                  <a:lnTo>
                    <a:pt y="272" x="159"/>
                  </a:lnTo>
                  <a:lnTo>
                    <a:pt y="270" x="157"/>
                  </a:lnTo>
                  <a:lnTo>
                    <a:pt y="268" x="156"/>
                  </a:lnTo>
                  <a:lnTo>
                    <a:pt y="267" x="157"/>
                  </a:lnTo>
                  <a:lnTo>
                    <a:pt y="265" x="161"/>
                  </a:lnTo>
                  <a:lnTo>
                    <a:pt y="270" x="176"/>
                  </a:lnTo>
                  <a:lnTo>
                    <a:pt y="275" x="192"/>
                  </a:lnTo>
                  <a:lnTo>
                    <a:pt y="277" x="199"/>
                  </a:lnTo>
                  <a:lnTo>
                    <a:pt y="281" x="207"/>
                  </a:lnTo>
                  <a:lnTo>
                    <a:pt y="285" x="213"/>
                  </a:lnTo>
                  <a:lnTo>
                    <a:pt y="292" x="218"/>
                  </a:lnTo>
                  <a:lnTo>
                    <a:pt y="296" x="219"/>
                  </a:lnTo>
                  <a:lnTo>
                    <a:pt y="297" x="219"/>
                  </a:lnTo>
                  <a:lnTo>
                    <a:pt y="298" x="218"/>
                  </a:lnTo>
                  <a:lnTo>
                    <a:pt y="299" x="216"/>
                  </a:lnTo>
                  <a:lnTo>
                    <a:pt y="298" x="210"/>
                  </a:lnTo>
                  <a:lnTo>
                    <a:pt y="296" x="205"/>
                  </a:lnTo>
                  <a:close/>
                  <a:moveTo>
                    <a:pt y="269" x="193"/>
                  </a:moveTo>
                  <a:lnTo>
                    <a:pt y="267" x="183"/>
                  </a:lnTo>
                  <a:lnTo>
                    <a:pt y="263" x="175"/>
                  </a:lnTo>
                  <a:lnTo>
                    <a:pt y="261" x="166"/>
                  </a:lnTo>
                  <a:lnTo>
                    <a:pt y="257" x="156"/>
                  </a:lnTo>
                  <a:lnTo>
                    <a:pt y="253" x="152"/>
                  </a:lnTo>
                  <a:lnTo>
                    <a:pt y="248" x="147"/>
                  </a:lnTo>
                  <a:lnTo>
                    <a:pt y="245" x="145"/>
                  </a:lnTo>
                  <a:lnTo>
                    <a:pt y="243" x="144"/>
                  </a:lnTo>
                  <a:lnTo>
                    <a:pt y="241" x="144"/>
                  </a:lnTo>
                  <a:lnTo>
                    <a:pt y="240" x="145"/>
                  </a:lnTo>
                  <a:lnTo>
                    <a:pt y="245" x="157"/>
                  </a:lnTo>
                  <a:lnTo>
                    <a:pt y="250" x="168"/>
                  </a:lnTo>
                  <a:lnTo>
                    <a:pt y="256" x="179"/>
                  </a:lnTo>
                  <a:lnTo>
                    <a:pt y="261" x="192"/>
                  </a:lnTo>
                  <a:lnTo>
                    <a:pt y="263" x="194"/>
                  </a:lnTo>
                  <a:lnTo>
                    <a:pt y="265" x="195"/>
                  </a:lnTo>
                  <a:lnTo>
                    <a:pt y="268" x="195"/>
                  </a:lnTo>
                  <a:lnTo>
                    <a:pt y="269" x="193"/>
                  </a:lnTo>
                  <a:close/>
                  <a:moveTo>
                    <a:pt y="305" x="378"/>
                  </a:moveTo>
                  <a:lnTo>
                    <a:pt y="305" x="374"/>
                  </a:lnTo>
                  <a:lnTo>
                    <a:pt y="304" x="373"/>
                  </a:lnTo>
                  <a:lnTo>
                    <a:pt y="303" x="373"/>
                  </a:lnTo>
                  <a:lnTo>
                    <a:pt y="300" x="375"/>
                  </a:lnTo>
                  <a:lnTo>
                    <a:pt y="285" x="378"/>
                  </a:lnTo>
                  <a:lnTo>
                    <a:pt y="274" x="381"/>
                  </a:lnTo>
                  <a:lnTo>
                    <a:pt y="267" x="384"/>
                  </a:lnTo>
                  <a:lnTo>
                    <a:pt y="261" x="386"/>
                  </a:lnTo>
                  <a:lnTo>
                    <a:pt y="254" x="394"/>
                  </a:lnTo>
                  <a:lnTo>
                    <a:pt y="245" x="402"/>
                  </a:lnTo>
                  <a:lnTo>
                    <a:pt y="240" x="405"/>
                  </a:lnTo>
                  <a:lnTo>
                    <a:pt y="235" x="410"/>
                  </a:lnTo>
                  <a:lnTo>
                    <a:pt y="234" x="412"/>
                  </a:lnTo>
                  <a:lnTo>
                    <a:pt y="233" x="415"/>
                  </a:lnTo>
                  <a:lnTo>
                    <a:pt y="234" x="416"/>
                  </a:lnTo>
                  <a:lnTo>
                    <a:pt y="235" x="417"/>
                  </a:lnTo>
                  <a:lnTo>
                    <a:pt y="245" x="413"/>
                  </a:lnTo>
                  <a:lnTo>
                    <a:pt y="253" x="412"/>
                  </a:lnTo>
                  <a:lnTo>
                    <a:pt y="257" x="411"/>
                  </a:lnTo>
                  <a:lnTo>
                    <a:pt y="261" x="410"/>
                  </a:lnTo>
                  <a:lnTo>
                    <a:pt y="263" x="409"/>
                  </a:lnTo>
                  <a:lnTo>
                    <a:pt y="264" x="406"/>
                  </a:lnTo>
                  <a:lnTo>
                    <a:pt y="276" x="400"/>
                  </a:lnTo>
                  <a:lnTo>
                    <a:pt y="288" x="395"/>
                  </a:lnTo>
                  <a:lnTo>
                    <a:pt y="293" x="393"/>
                  </a:lnTo>
                  <a:lnTo>
                    <a:pt y="298" x="389"/>
                  </a:lnTo>
                  <a:lnTo>
                    <a:pt y="303" x="384"/>
                  </a:lnTo>
                  <a:lnTo>
                    <a:pt y="305" x="378"/>
                  </a:lnTo>
                  <a:close/>
                  <a:moveTo>
                    <a:pt y="325" x="300"/>
                  </a:moveTo>
                  <a:lnTo>
                    <a:pt y="320" x="298"/>
                  </a:lnTo>
                  <a:lnTo>
                    <a:pt y="317" x="298"/>
                  </a:lnTo>
                  <a:lnTo>
                    <a:pt y="312" x="298"/>
                  </a:lnTo>
                  <a:lnTo>
                    <a:pt y="307" x="298"/>
                  </a:lnTo>
                  <a:lnTo>
                    <a:pt y="306" x="299"/>
                  </a:lnTo>
                  <a:lnTo>
                    <a:pt y="306" x="300"/>
                  </a:lnTo>
                  <a:lnTo>
                    <a:pt y="306" x="301"/>
                  </a:lnTo>
                  <a:lnTo>
                    <a:pt y="307" x="303"/>
                  </a:lnTo>
                  <a:lnTo>
                    <a:pt y="311" x="305"/>
                  </a:lnTo>
                  <a:lnTo>
                    <a:pt y="313" x="308"/>
                  </a:lnTo>
                  <a:lnTo>
                    <a:pt y="320" x="304"/>
                  </a:lnTo>
                  <a:lnTo>
                    <a:pt y="325" x="300"/>
                  </a:lnTo>
                  <a:close/>
                  <a:moveTo>
                    <a:pt y="307" x="320"/>
                  </a:moveTo>
                  <a:lnTo>
                    <a:pt y="311" x="322"/>
                  </a:lnTo>
                  <a:lnTo>
                    <a:pt y="313" x="325"/>
                  </a:lnTo>
                  <a:lnTo>
                    <a:pt y="314" x="326"/>
                  </a:lnTo>
                  <a:lnTo>
                    <a:pt y="315" x="327"/>
                  </a:lnTo>
                  <a:lnTo>
                    <a:pt y="314" x="328"/>
                  </a:lnTo>
                  <a:lnTo>
                    <a:pt y="313" x="330"/>
                  </a:lnTo>
                  <a:lnTo>
                    <a:pt y="297" x="328"/>
                  </a:lnTo>
                  <a:lnTo>
                    <a:pt y="279" x="328"/>
                  </a:lnTo>
                  <a:lnTo>
                    <a:pt y="288" x="327"/>
                  </a:lnTo>
                  <a:lnTo>
                    <a:pt y="295" x="326"/>
                  </a:lnTo>
                  <a:lnTo>
                    <a:pt y="301" x="324"/>
                  </a:lnTo>
                  <a:lnTo>
                    <a:pt y="307" x="320"/>
                  </a:lnTo>
                  <a:close/>
                  <a:moveTo>
                    <a:pt y="371" x="338"/>
                  </a:moveTo>
                  <a:lnTo>
                    <a:pt y="375" x="341"/>
                  </a:lnTo>
                  <a:lnTo>
                    <a:pt y="378" x="342"/>
                  </a:lnTo>
                  <a:lnTo>
                    <a:pt y="380" x="343"/>
                  </a:lnTo>
                  <a:lnTo>
                    <a:pt y="382" x="346"/>
                  </a:lnTo>
                  <a:lnTo>
                    <a:pt y="383" x="348"/>
                  </a:lnTo>
                  <a:lnTo>
                    <a:pt y="383" x="352"/>
                  </a:lnTo>
                  <a:lnTo>
                    <a:pt y="382" x="353"/>
                  </a:lnTo>
                  <a:lnTo>
                    <a:pt y="382" x="354"/>
                  </a:lnTo>
                  <a:lnTo>
                    <a:pt y="380" x="356"/>
                  </a:lnTo>
                  <a:lnTo>
                    <a:pt y="378" x="357"/>
                  </a:lnTo>
                  <a:lnTo>
                    <a:pt y="347" x="359"/>
                  </a:lnTo>
                  <a:lnTo>
                    <a:pt y="314" x="359"/>
                  </a:lnTo>
                  <a:lnTo>
                    <a:pt y="298" x="360"/>
                  </a:lnTo>
                  <a:lnTo>
                    <a:pt y="284" x="363"/>
                  </a:lnTo>
                  <a:lnTo>
                    <a:pt y="277" x="364"/>
                  </a:lnTo>
                  <a:lnTo>
                    <a:pt y="270" x="367"/>
                  </a:lnTo>
                  <a:lnTo>
                    <a:pt y="264" x="370"/>
                  </a:lnTo>
                  <a:lnTo>
                    <a:pt y="260" x="374"/>
                  </a:lnTo>
                  <a:lnTo>
                    <a:pt y="252" x="375"/>
                  </a:lnTo>
                  <a:lnTo>
                    <a:pt y="243" x="377"/>
                  </a:lnTo>
                  <a:lnTo>
                    <a:pt y="240" x="378"/>
                  </a:lnTo>
                  <a:lnTo>
                    <a:pt y="236" x="377"/>
                  </a:lnTo>
                  <a:lnTo>
                    <a:pt y="235" x="375"/>
                  </a:lnTo>
                  <a:lnTo>
                    <a:pt y="234" x="373"/>
                  </a:lnTo>
                  <a:lnTo>
                    <a:pt y="238" x="363"/>
                  </a:lnTo>
                  <a:lnTo>
                    <a:pt y="241" x="357"/>
                  </a:lnTo>
                  <a:lnTo>
                    <a:pt y="245" x="353"/>
                  </a:lnTo>
                  <a:lnTo>
                    <a:pt y="248" x="351"/>
                  </a:lnTo>
                  <a:lnTo>
                    <a:pt y="254" x="348"/>
                  </a:lnTo>
                  <a:lnTo>
                    <a:pt y="261" x="343"/>
                  </a:lnTo>
                  <a:lnTo>
                    <a:pt y="263" x="340"/>
                  </a:lnTo>
                  <a:lnTo>
                    <a:pt y="267" x="337"/>
                  </a:lnTo>
                  <a:lnTo>
                    <a:pt y="290" x="337"/>
                  </a:lnTo>
                  <a:lnTo>
                    <a:pt y="308" x="338"/>
                  </a:lnTo>
                  <a:lnTo>
                    <a:pt y="327" x="341"/>
                  </a:lnTo>
                  <a:lnTo>
                    <a:pt y="351" x="342"/>
                  </a:lnTo>
                  <a:lnTo>
                    <a:pt y="356" x="341"/>
                  </a:lnTo>
                  <a:lnTo>
                    <a:pt y="361" x="340"/>
                  </a:lnTo>
                  <a:lnTo>
                    <a:pt y="365" x="338"/>
                  </a:lnTo>
                  <a:lnTo>
                    <a:pt y="371" x="338"/>
                  </a:lnTo>
                  <a:close/>
                  <a:moveTo>
                    <a:pt y="296" x="310"/>
                  </a:moveTo>
                  <a:lnTo>
                    <a:pt y="299" x="309"/>
                  </a:lnTo>
                  <a:lnTo>
                    <a:pt y="300" x="306"/>
                  </a:lnTo>
                  <a:lnTo>
                    <a:pt y="299" x="304"/>
                  </a:lnTo>
                  <a:lnTo>
                    <a:pt y="296" x="303"/>
                  </a:lnTo>
                  <a:lnTo>
                    <a:pt y="288" x="301"/>
                  </a:lnTo>
                  <a:lnTo>
                    <a:pt y="278" x="300"/>
                  </a:lnTo>
                  <a:lnTo>
                    <a:pt y="274" x="299"/>
                  </a:lnTo>
                  <a:lnTo>
                    <a:pt y="269" x="300"/>
                  </a:lnTo>
                  <a:lnTo>
                    <a:pt y="264" x="301"/>
                  </a:lnTo>
                  <a:lnTo>
                    <a:pt y="260" x="305"/>
                  </a:lnTo>
                  <a:lnTo>
                    <a:pt y="254" x="306"/>
                  </a:lnTo>
                  <a:lnTo>
                    <a:pt y="248" x="308"/>
                  </a:lnTo>
                  <a:lnTo>
                    <a:pt y="245" x="309"/>
                  </a:lnTo>
                  <a:lnTo>
                    <a:pt y="242" x="310"/>
                  </a:lnTo>
                  <a:lnTo>
                    <a:pt y="241" x="311"/>
                  </a:lnTo>
                  <a:lnTo>
                    <a:pt y="240" x="314"/>
                  </a:lnTo>
                  <a:lnTo>
                    <a:pt y="240" x="316"/>
                  </a:lnTo>
                  <a:lnTo>
                    <a:pt y="240" x="319"/>
                  </a:lnTo>
                  <a:lnTo>
                    <a:pt y="240" x="320"/>
                  </a:lnTo>
                  <a:lnTo>
                    <a:pt y="240" x="321"/>
                  </a:lnTo>
                  <a:lnTo>
                    <a:pt y="242" x="321"/>
                  </a:lnTo>
                  <a:lnTo>
                    <a:pt y="247" x="322"/>
                  </a:lnTo>
                  <a:lnTo>
                    <a:pt y="254" x="322"/>
                  </a:lnTo>
                  <a:lnTo>
                    <a:pt y="260" x="322"/>
                  </a:lnTo>
                  <a:lnTo>
                    <a:pt y="267" x="321"/>
                  </a:lnTo>
                  <a:lnTo>
                    <a:pt y="272" x="319"/>
                  </a:lnTo>
                  <a:lnTo>
                    <a:pt y="284" x="314"/>
                  </a:lnTo>
                  <a:lnTo>
                    <a:pt y="296" x="310"/>
                  </a:lnTo>
                  <a:close/>
                  <a:moveTo>
                    <a:pt y="247" x="266"/>
                  </a:moveTo>
                  <a:lnTo>
                    <a:pt y="245" x="261"/>
                  </a:lnTo>
                  <a:lnTo>
                    <a:pt y="241" x="257"/>
                  </a:lnTo>
                  <a:lnTo>
                    <a:pt y="238" x="256"/>
                  </a:lnTo>
                  <a:lnTo>
                    <a:pt y="233" x="253"/>
                  </a:lnTo>
                  <a:lnTo>
                    <a:pt y="223" x="252"/>
                  </a:lnTo>
                  <a:lnTo>
                    <a:pt y="213" x="250"/>
                  </a:lnTo>
                  <a:lnTo>
                    <a:pt y="207" x="248"/>
                  </a:lnTo>
                  <a:lnTo>
                    <a:pt y="202" x="248"/>
                  </a:lnTo>
                  <a:lnTo>
                    <a:pt y="197" x="248"/>
                  </a:lnTo>
                  <a:lnTo>
                    <a:pt y="192" x="250"/>
                  </a:lnTo>
                  <a:lnTo>
                    <a:pt y="183" x="252"/>
                  </a:lnTo>
                  <a:lnTo>
                    <a:pt y="174" x="255"/>
                  </a:lnTo>
                  <a:lnTo>
                    <a:pt y="178" x="259"/>
                  </a:lnTo>
                  <a:lnTo>
                    <a:pt y="184" x="263"/>
                  </a:lnTo>
                  <a:lnTo>
                    <a:pt y="189" x="266"/>
                  </a:lnTo>
                  <a:lnTo>
                    <a:pt y="195" x="267"/>
                  </a:lnTo>
                  <a:lnTo>
                    <a:pt y="206" x="268"/>
                  </a:lnTo>
                  <a:lnTo>
                    <a:pt y="218" x="269"/>
                  </a:lnTo>
                  <a:lnTo>
                    <a:pt y="226" x="269"/>
                  </a:lnTo>
                  <a:lnTo>
                    <a:pt y="234" x="271"/>
                  </a:lnTo>
                  <a:lnTo>
                    <a:pt y="239" x="271"/>
                  </a:lnTo>
                  <a:lnTo>
                    <a:pt y="242" x="269"/>
                  </a:lnTo>
                  <a:lnTo>
                    <a:pt y="245" x="268"/>
                  </a:lnTo>
                  <a:lnTo>
                    <a:pt y="247" x="266"/>
                  </a:lnTo>
                  <a:close/>
                  <a:moveTo>
                    <a:pt y="268" x="280"/>
                  </a:moveTo>
                  <a:lnTo>
                    <a:pt y="242" x="278"/>
                  </a:lnTo>
                  <a:lnTo>
                    <a:pt y="217" x="276"/>
                  </a:lnTo>
                  <a:lnTo>
                    <a:pt y="204" x="277"/>
                  </a:lnTo>
                  <a:lnTo>
                    <a:pt y="190" x="277"/>
                  </a:lnTo>
                  <a:lnTo>
                    <a:pt y="177" x="279"/>
                  </a:lnTo>
                  <a:lnTo>
                    <a:pt y="163" x="280"/>
                  </a:lnTo>
                  <a:lnTo>
                    <a:pt y="154" x="279"/>
                  </a:lnTo>
                  <a:lnTo>
                    <a:pt y="148" x="279"/>
                  </a:lnTo>
                  <a:lnTo>
                    <a:pt y="144" x="280"/>
                  </a:lnTo>
                  <a:lnTo>
                    <a:pt y="140" x="283"/>
                  </a:lnTo>
                  <a:lnTo>
                    <a:pt y="134" x="288"/>
                  </a:lnTo>
                  <a:lnTo>
                    <a:pt y="127" x="293"/>
                  </a:lnTo>
                  <a:lnTo>
                    <a:pt y="133" x="296"/>
                  </a:lnTo>
                  <a:lnTo>
                    <a:pt y="139" x="300"/>
                  </a:lnTo>
                  <a:lnTo>
                    <a:pt y="146" x="303"/>
                  </a:lnTo>
                  <a:lnTo>
                    <a:pt y="153" x="304"/>
                  </a:lnTo>
                  <a:lnTo>
                    <a:pt y="166" x="306"/>
                  </a:lnTo>
                  <a:lnTo>
                    <a:pt y="181" x="308"/>
                  </a:lnTo>
                  <a:lnTo>
                    <a:pt y="195" x="305"/>
                  </a:lnTo>
                  <a:lnTo>
                    <a:pt y="209" x="303"/>
                  </a:lnTo>
                  <a:lnTo>
                    <a:pt y="221" x="300"/>
                  </a:lnTo>
                  <a:lnTo>
                    <a:pt y="234" x="295"/>
                  </a:lnTo>
                  <a:lnTo>
                    <a:pt y="255" x="287"/>
                  </a:lnTo>
                  <a:lnTo>
                    <a:pt y="268" x="280"/>
                  </a:lnTo>
                  <a:close/>
                  <a:moveTo>
                    <a:pt y="173" x="319"/>
                  </a:moveTo>
                  <a:lnTo>
                    <a:pt y="177" x="319"/>
                  </a:lnTo>
                  <a:lnTo>
                    <a:pt y="180" x="321"/>
                  </a:lnTo>
                  <a:lnTo>
                    <a:pt y="180" x="321"/>
                  </a:lnTo>
                  <a:lnTo>
                    <a:pt y="180" x="322"/>
                  </a:lnTo>
                  <a:lnTo>
                    <a:pt y="177" x="324"/>
                  </a:lnTo>
                  <a:lnTo>
                    <a:pt y="175" x="325"/>
                  </a:lnTo>
                  <a:lnTo>
                    <a:pt y="160" x="332"/>
                  </a:lnTo>
                  <a:lnTo>
                    <a:pt y="142" x="340"/>
                  </a:lnTo>
                  <a:lnTo>
                    <a:pt y="133" x="342"/>
                  </a:lnTo>
                  <a:lnTo>
                    <a:pt y="124" x="343"/>
                  </a:lnTo>
                  <a:lnTo>
                    <a:pt y="120" x="343"/>
                  </a:lnTo>
                  <a:lnTo>
                    <a:pt y="117" x="343"/>
                  </a:lnTo>
                  <a:lnTo>
                    <a:pt y="113" x="342"/>
                  </a:lnTo>
                  <a:lnTo>
                    <a:pt y="110" x="340"/>
                  </a:lnTo>
                  <a:lnTo>
                    <a:pt y="109" x="337"/>
                  </a:lnTo>
                  <a:lnTo>
                    <a:pt y="110" x="333"/>
                  </a:lnTo>
                  <a:lnTo>
                    <a:pt y="113" x="331"/>
                  </a:lnTo>
                  <a:lnTo>
                    <a:pt y="117" x="327"/>
                  </a:lnTo>
                  <a:lnTo>
                    <a:pt y="123" x="324"/>
                  </a:lnTo>
                  <a:lnTo>
                    <a:pt y="127" x="321"/>
                  </a:lnTo>
                  <a:lnTo>
                    <a:pt y="133" x="319"/>
                  </a:lnTo>
                  <a:lnTo>
                    <a:pt y="138" x="319"/>
                  </a:lnTo>
                  <a:lnTo>
                    <a:pt y="147" x="319"/>
                  </a:lnTo>
                  <a:lnTo>
                    <a:pt y="155" x="319"/>
                  </a:lnTo>
                  <a:lnTo>
                    <a:pt y="163" x="319"/>
                  </a:lnTo>
                  <a:lnTo>
                    <a:pt y="173" x="319"/>
                  </a:lnTo>
                  <a:close/>
                  <a:moveTo>
                    <a:pt y="229" x="310"/>
                  </a:moveTo>
                  <a:lnTo>
                    <a:pt y="232" x="309"/>
                  </a:lnTo>
                  <a:lnTo>
                    <a:pt y="233" x="309"/>
                  </a:lnTo>
                  <a:lnTo>
                    <a:pt y="234" x="310"/>
                  </a:lnTo>
                  <a:lnTo>
                    <a:pt y="234" x="311"/>
                  </a:lnTo>
                  <a:lnTo>
                    <a:pt y="233" x="315"/>
                  </a:lnTo>
                  <a:lnTo>
                    <a:pt y="233" x="317"/>
                  </a:lnTo>
                  <a:lnTo>
                    <a:pt y="226" x="324"/>
                  </a:lnTo>
                  <a:lnTo>
                    <a:pt y="219" x="327"/>
                  </a:lnTo>
                  <a:lnTo>
                    <a:pt y="211" x="330"/>
                  </a:lnTo>
                  <a:lnTo>
                    <a:pt y="203" x="333"/>
                  </a:lnTo>
                  <a:lnTo>
                    <a:pt y="209" x="332"/>
                  </a:lnTo>
                  <a:lnTo>
                    <a:pt y="212" x="331"/>
                  </a:lnTo>
                  <a:lnTo>
                    <a:pt y="217" x="332"/>
                  </a:lnTo>
                  <a:lnTo>
                    <a:pt y="219" x="335"/>
                  </a:lnTo>
                  <a:lnTo>
                    <a:pt y="223" x="335"/>
                  </a:lnTo>
                  <a:lnTo>
                    <a:pt y="223" x="336"/>
                  </a:lnTo>
                  <a:lnTo>
                    <a:pt y="221" x="338"/>
                  </a:lnTo>
                  <a:lnTo>
                    <a:pt y="220" x="342"/>
                  </a:lnTo>
                  <a:lnTo>
                    <a:pt y="214" x="348"/>
                  </a:lnTo>
                  <a:lnTo>
                    <a:pt y="210" x="354"/>
                  </a:lnTo>
                  <a:lnTo>
                    <a:pt y="220" x="344"/>
                  </a:lnTo>
                  <a:lnTo>
                    <a:pt y="231" x="336"/>
                  </a:lnTo>
                  <a:lnTo>
                    <a:pt y="236" x="332"/>
                  </a:lnTo>
                  <a:lnTo>
                    <a:pt y="241" x="330"/>
                  </a:lnTo>
                  <a:lnTo>
                    <a:pt y="247" x="328"/>
                  </a:lnTo>
                  <a:lnTo>
                    <a:pt y="253" x="330"/>
                  </a:lnTo>
                  <a:lnTo>
                    <a:pt y="248" x="337"/>
                  </a:lnTo>
                  <a:lnTo>
                    <a:pt y="243" x="343"/>
                  </a:lnTo>
                  <a:lnTo>
                    <a:pt y="238" x="348"/>
                  </a:lnTo>
                  <a:lnTo>
                    <a:pt y="229" x="352"/>
                  </a:lnTo>
                  <a:lnTo>
                    <a:pt y="214" x="359"/>
                  </a:lnTo>
                  <a:lnTo>
                    <a:pt y="200" x="367"/>
                  </a:lnTo>
                  <a:lnTo>
                    <a:pt y="198" x="365"/>
                  </a:lnTo>
                  <a:lnTo>
                    <a:pt y="197" x="364"/>
                  </a:lnTo>
                  <a:lnTo>
                    <a:pt y="196" x="363"/>
                  </a:lnTo>
                  <a:lnTo>
                    <a:pt y="195" x="359"/>
                  </a:lnTo>
                  <a:lnTo>
                    <a:pt y="192" x="364"/>
                  </a:lnTo>
                  <a:lnTo>
                    <a:pt y="191" x="368"/>
                  </a:lnTo>
                  <a:lnTo>
                    <a:pt y="190" x="370"/>
                  </a:lnTo>
                  <a:lnTo>
                    <a:pt y="189" x="373"/>
                  </a:lnTo>
                  <a:lnTo>
                    <a:pt y="185" x="374"/>
                  </a:lnTo>
                  <a:lnTo>
                    <a:pt y="182" x="377"/>
                  </a:lnTo>
                  <a:lnTo>
                    <a:pt y="180" x="377"/>
                  </a:lnTo>
                  <a:lnTo>
                    <a:pt y="177" x="378"/>
                  </a:lnTo>
                  <a:lnTo>
                    <a:pt y="176" x="380"/>
                  </a:lnTo>
                  <a:lnTo>
                    <a:pt y="174" x="383"/>
                  </a:lnTo>
                  <a:lnTo>
                    <a:pt y="167" x="384"/>
                  </a:lnTo>
                  <a:lnTo>
                    <a:pt y="162" x="384"/>
                  </a:lnTo>
                  <a:lnTo>
                    <a:pt y="158" x="384"/>
                  </a:lnTo>
                  <a:lnTo>
                    <a:pt y="155" x="383"/>
                  </a:lnTo>
                  <a:lnTo>
                    <a:pt y="151" x="379"/>
                  </a:lnTo>
                  <a:lnTo>
                    <a:pt y="144" x="377"/>
                  </a:lnTo>
                  <a:lnTo>
                    <a:pt y="138" x="374"/>
                  </a:lnTo>
                  <a:lnTo>
                    <a:pt y="131" x="373"/>
                  </a:lnTo>
                  <a:lnTo>
                    <a:pt y="127" x="372"/>
                  </a:lnTo>
                  <a:lnTo>
                    <a:pt y="125" x="370"/>
                  </a:lnTo>
                  <a:lnTo>
                    <a:pt y="124" x="368"/>
                  </a:lnTo>
                  <a:lnTo>
                    <a:pt y="124" x="364"/>
                  </a:lnTo>
                  <a:lnTo>
                    <a:pt y="124" x="360"/>
                  </a:lnTo>
                  <a:lnTo>
                    <a:pt y="126" x="358"/>
                  </a:lnTo>
                  <a:lnTo>
                    <a:pt y="128" x="356"/>
                  </a:lnTo>
                  <a:lnTo>
                    <a:pt y="131" x="353"/>
                  </a:lnTo>
                  <a:lnTo>
                    <a:pt y="138" x="349"/>
                  </a:lnTo>
                  <a:lnTo>
                    <a:pt y="144" x="344"/>
                  </a:lnTo>
                  <a:lnTo>
                    <a:pt y="156" x="341"/>
                  </a:lnTo>
                  <a:lnTo>
                    <a:pt y="167" x="336"/>
                  </a:lnTo>
                  <a:lnTo>
                    <a:pt y="171" x="333"/>
                  </a:lnTo>
                  <a:lnTo>
                    <a:pt y="177" x="332"/>
                  </a:lnTo>
                  <a:lnTo>
                    <a:pt y="183" x="331"/>
                  </a:lnTo>
                  <a:lnTo>
                    <a:pt y="189" x="330"/>
                  </a:lnTo>
                  <a:lnTo>
                    <a:pt y="192" x="324"/>
                  </a:lnTo>
                  <a:lnTo>
                    <a:pt y="197" x="319"/>
                  </a:lnTo>
                  <a:lnTo>
                    <a:pt y="203" x="316"/>
                  </a:lnTo>
                  <a:lnTo>
                    <a:pt y="207" x="312"/>
                  </a:lnTo>
                  <a:lnTo>
                    <a:pt y="219" x="310"/>
                  </a:lnTo>
                  <a:lnTo>
                    <a:pt y="229" x="310"/>
                  </a:lnTo>
                  <a:close/>
                  <a:moveTo>
                    <a:pt y="221" x="365"/>
                  </a:moveTo>
                  <a:lnTo>
                    <a:pt y="223" x="368"/>
                  </a:lnTo>
                  <a:lnTo>
                    <a:pt y="224" x="370"/>
                  </a:lnTo>
                  <a:lnTo>
                    <a:pt y="223" x="373"/>
                  </a:lnTo>
                  <a:lnTo>
                    <a:pt y="221" x="375"/>
                  </a:lnTo>
                  <a:lnTo>
                    <a:pt y="218" x="379"/>
                  </a:lnTo>
                  <a:lnTo>
                    <a:pt y="213" x="381"/>
                  </a:lnTo>
                  <a:lnTo>
                    <a:pt y="210" x="383"/>
                  </a:lnTo>
                  <a:lnTo>
                    <a:pt y="205" x="384"/>
                  </a:lnTo>
                  <a:lnTo>
                    <a:pt y="203" x="384"/>
                  </a:lnTo>
                  <a:lnTo>
                    <a:pt y="200" x="384"/>
                  </a:lnTo>
                  <a:lnTo>
                    <a:pt y="199" x="383"/>
                  </a:lnTo>
                  <a:lnTo>
                    <a:pt y="198" x="380"/>
                  </a:lnTo>
                  <a:lnTo>
                    <a:pt y="210" x="373"/>
                  </a:lnTo>
                  <a:lnTo>
                    <a:pt y="221" x="365"/>
                  </a:lnTo>
                  <a:close/>
                  <a:moveTo>
                    <a:pt y="195" x="396"/>
                  </a:moveTo>
                  <a:lnTo>
                    <a:pt y="200" x="395"/>
                  </a:lnTo>
                  <a:lnTo>
                    <a:pt y="202" x="396"/>
                  </a:lnTo>
                  <a:lnTo>
                    <a:pt y="200" x="399"/>
                  </a:lnTo>
                  <a:lnTo>
                    <a:pt y="197" x="401"/>
                  </a:lnTo>
                  <a:lnTo>
                    <a:pt y="185" x="410"/>
                  </a:lnTo>
                  <a:lnTo>
                    <a:pt y="171" x="418"/>
                  </a:lnTo>
                  <a:lnTo>
                    <a:pt y="169" x="418"/>
                  </a:lnTo>
                  <a:lnTo>
                    <a:pt y="167" x="420"/>
                  </a:lnTo>
                  <a:lnTo>
                    <a:pt y="166" x="420"/>
                  </a:lnTo>
                  <a:lnTo>
                    <a:pt y="164" x="420"/>
                  </a:lnTo>
                  <a:lnTo>
                    <a:pt y="164" x="418"/>
                  </a:lnTo>
                  <a:lnTo>
                    <a:pt y="163" x="417"/>
                  </a:lnTo>
                  <a:lnTo>
                    <a:pt y="164" x="410"/>
                  </a:lnTo>
                  <a:lnTo>
                    <a:pt y="167" x="406"/>
                  </a:lnTo>
                  <a:lnTo>
                    <a:pt y="169" x="404"/>
                  </a:lnTo>
                  <a:lnTo>
                    <a:pt y="171" x="400"/>
                  </a:lnTo>
                  <a:lnTo>
                    <a:pt y="175" x="397"/>
                  </a:lnTo>
                  <a:lnTo>
                    <a:pt y="177" x="396"/>
                  </a:lnTo>
                  <a:lnTo>
                    <a:pt y="181" x="395"/>
                  </a:lnTo>
                  <a:lnTo>
                    <a:pt y="183" x="395"/>
                  </a:lnTo>
                  <a:lnTo>
                    <a:pt y="189" x="396"/>
                  </a:lnTo>
                  <a:lnTo>
                    <a:pt y="195" x="396"/>
                  </a:lnTo>
                  <a:close/>
                  <a:moveTo>
                    <a:pt y="116" x="357"/>
                  </a:moveTo>
                  <a:lnTo>
                    <a:pt y="116" x="353"/>
                  </a:lnTo>
                  <a:lnTo>
                    <a:pt y="113" x="353"/>
                  </a:lnTo>
                  <a:lnTo>
                    <a:pt y="112" x="353"/>
                  </a:lnTo>
                  <a:lnTo>
                    <a:pt y="110" x="353"/>
                  </a:lnTo>
                  <a:lnTo>
                    <a:pt y="104" x="354"/>
                  </a:lnTo>
                  <a:lnTo>
                    <a:pt y="97" x="353"/>
                  </a:lnTo>
                  <a:lnTo>
                    <a:pt y="95" x="353"/>
                  </a:lnTo>
                  <a:lnTo>
                    <a:pt y="91" x="354"/>
                  </a:lnTo>
                  <a:lnTo>
                    <a:pt y="88" x="356"/>
                  </a:lnTo>
                  <a:lnTo>
                    <a:pt y="86" x="358"/>
                  </a:lnTo>
                  <a:lnTo>
                    <a:pt y="83" x="360"/>
                  </a:lnTo>
                  <a:lnTo>
                    <a:pt y="83" x="362"/>
                  </a:lnTo>
                  <a:lnTo>
                    <a:pt y="83" x="362"/>
                  </a:lnTo>
                  <a:lnTo>
                    <a:pt y="83" x="363"/>
                  </a:lnTo>
                  <a:lnTo>
                    <a:pt y="86" x="363"/>
                  </a:lnTo>
                  <a:lnTo>
                    <a:pt y="87" x="364"/>
                  </a:lnTo>
                  <a:lnTo>
                    <a:pt y="95" x="363"/>
                  </a:lnTo>
                  <a:lnTo>
                    <a:pt y="103" x="363"/>
                  </a:lnTo>
                  <a:lnTo>
                    <a:pt y="106" x="363"/>
                  </a:lnTo>
                  <a:lnTo>
                    <a:pt y="110" x="362"/>
                  </a:lnTo>
                  <a:lnTo>
                    <a:pt y="113" x="359"/>
                  </a:lnTo>
                  <a:lnTo>
                    <a:pt y="116" x="357"/>
                  </a:lnTo>
                  <a:close/>
                  <a:moveTo>
                    <a:pt y="141" x="385"/>
                  </a:moveTo>
                  <a:lnTo>
                    <a:pt y="135" x="383"/>
                  </a:lnTo>
                  <a:lnTo>
                    <a:pt y="130" x="379"/>
                  </a:lnTo>
                  <a:lnTo>
                    <a:pt y="126" x="377"/>
                  </a:lnTo>
                  <a:lnTo>
                    <a:pt y="123" x="377"/>
                  </a:lnTo>
                  <a:lnTo>
                    <a:pt y="119" x="375"/>
                  </a:lnTo>
                  <a:lnTo>
                    <a:pt y="113" x="377"/>
                  </a:lnTo>
                  <a:lnTo>
                    <a:pt y="108" x="378"/>
                  </a:lnTo>
                  <a:lnTo>
                    <a:pt y="102" x="381"/>
                  </a:lnTo>
                  <a:lnTo>
                    <a:pt y="98" x="386"/>
                  </a:lnTo>
                  <a:lnTo>
                    <a:pt y="95" x="393"/>
                  </a:lnTo>
                  <a:lnTo>
                    <a:pt y="95" x="396"/>
                  </a:lnTo>
                  <a:lnTo>
                    <a:pt y="97" x="397"/>
                  </a:lnTo>
                  <a:lnTo>
                    <a:pt y="101" x="399"/>
                  </a:lnTo>
                  <a:lnTo>
                    <a:pt y="104" x="397"/>
                  </a:lnTo>
                  <a:lnTo>
                    <a:pt y="112" x="395"/>
                  </a:lnTo>
                  <a:lnTo>
                    <a:pt y="119" x="394"/>
                  </a:lnTo>
                  <a:lnTo>
                    <a:pt y="122" x="391"/>
                  </a:lnTo>
                  <a:lnTo>
                    <a:pt y="124" x="390"/>
                  </a:lnTo>
                  <a:lnTo>
                    <a:pt y="126" x="389"/>
                  </a:lnTo>
                  <a:lnTo>
                    <a:pt y="130" x="388"/>
                  </a:lnTo>
                  <a:lnTo>
                    <a:pt y="135" x="386"/>
                  </a:lnTo>
                  <a:lnTo>
                    <a:pt y="141" x="385"/>
                  </a:lnTo>
                  <a:close/>
                  <a:moveTo>
                    <a:pt y="141" x="309"/>
                  </a:moveTo>
                  <a:lnTo>
                    <a:pt y="134" x="305"/>
                  </a:lnTo>
                  <a:lnTo>
                    <a:pt y="127" x="305"/>
                  </a:lnTo>
                  <a:lnTo>
                    <a:pt y="120" x="305"/>
                  </a:lnTo>
                  <a:lnTo>
                    <a:pt y="112" x="306"/>
                  </a:lnTo>
                  <a:lnTo>
                    <a:pt y="97" x="311"/>
                  </a:lnTo>
                  <a:lnTo>
                    <a:pt y="81" x="312"/>
                  </a:lnTo>
                  <a:lnTo>
                    <a:pt y="77" x="314"/>
                  </a:lnTo>
                  <a:lnTo>
                    <a:pt y="75" x="314"/>
                  </a:lnTo>
                  <a:lnTo>
                    <a:pt y="73" x="315"/>
                  </a:lnTo>
                  <a:lnTo>
                    <a:pt y="72" x="316"/>
                  </a:lnTo>
                  <a:lnTo>
                    <a:pt y="72" x="319"/>
                  </a:lnTo>
                  <a:lnTo>
                    <a:pt y="73" x="320"/>
                  </a:lnTo>
                  <a:lnTo>
                    <a:pt y="74" x="322"/>
                  </a:lnTo>
                  <a:lnTo>
                    <a:pt y="75" x="324"/>
                  </a:lnTo>
                  <a:lnTo>
                    <a:pt y="79" x="325"/>
                  </a:lnTo>
                  <a:lnTo>
                    <a:pt y="81" x="326"/>
                  </a:lnTo>
                  <a:lnTo>
                    <a:pt y="84" x="326"/>
                  </a:lnTo>
                  <a:lnTo>
                    <a:pt y="88" x="326"/>
                  </a:lnTo>
                  <a:lnTo>
                    <a:pt y="95" x="325"/>
                  </a:lnTo>
                  <a:lnTo>
                    <a:pt y="102" x="325"/>
                  </a:lnTo>
                  <a:lnTo>
                    <a:pt y="106" x="325"/>
                  </a:lnTo>
                  <a:lnTo>
                    <a:pt y="111" x="324"/>
                  </a:lnTo>
                  <a:lnTo>
                    <a:pt y="116" x="321"/>
                  </a:lnTo>
                  <a:lnTo>
                    <a:pt y="120" x="319"/>
                  </a:lnTo>
                  <a:lnTo>
                    <a:pt y="130" x="312"/>
                  </a:lnTo>
                  <a:lnTo>
                    <a:pt y="141" x="309"/>
                  </a:lnTo>
                  <a:close/>
                  <a:moveTo>
                    <a:pt y="472" x="442"/>
                  </a:moveTo>
                  <a:lnTo>
                    <a:pt y="468" x="431"/>
                  </a:lnTo>
                  <a:lnTo>
                    <a:pt y="462" x="431"/>
                  </a:lnTo>
                  <a:lnTo>
                    <a:pt y="454" x="433"/>
                  </a:lnTo>
                  <a:lnTo>
                    <a:pt y="445" x="436"/>
                  </a:lnTo>
                  <a:lnTo>
                    <a:pt y="439" x="439"/>
                  </a:lnTo>
                  <a:lnTo>
                    <a:pt y="372" x="437"/>
                  </a:lnTo>
                  <a:lnTo>
                    <a:pt y="375" x="434"/>
                  </a:lnTo>
                  <a:lnTo>
                    <a:pt y="376" x="433"/>
                  </a:lnTo>
                  <a:lnTo>
                    <a:pt y="376" x="431"/>
                  </a:lnTo>
                  <a:lnTo>
                    <a:pt y="375" x="429"/>
                  </a:lnTo>
                  <a:lnTo>
                    <a:pt y="368" x="428"/>
                  </a:lnTo>
                  <a:lnTo>
                    <a:pt y="362" x="428"/>
                  </a:lnTo>
                  <a:lnTo>
                    <a:pt y="355" x="428"/>
                  </a:lnTo>
                  <a:lnTo>
                    <a:pt y="348" x="425"/>
                  </a:lnTo>
                  <a:lnTo>
                    <a:pt y="347" x="426"/>
                  </a:lnTo>
                  <a:lnTo>
                    <a:pt y="344" x="427"/>
                  </a:lnTo>
                  <a:lnTo>
                    <a:pt y="343" x="428"/>
                  </a:lnTo>
                  <a:lnTo>
                    <a:pt y="339" x="428"/>
                  </a:lnTo>
                  <a:lnTo>
                    <a:pt y="336" x="428"/>
                  </a:lnTo>
                  <a:lnTo>
                    <a:pt y="335" x="428"/>
                  </a:lnTo>
                  <a:lnTo>
                    <a:pt y="334" x="427"/>
                  </a:lnTo>
                  <a:lnTo>
                    <a:pt y="334" x="425"/>
                  </a:lnTo>
                  <a:lnTo>
                    <a:pt y="334" x="422"/>
                  </a:lnTo>
                  <a:lnTo>
                    <a:pt y="334" x="420"/>
                  </a:lnTo>
                  <a:lnTo>
                    <a:pt y="333" x="418"/>
                  </a:lnTo>
                  <a:lnTo>
                    <a:pt y="331" x="416"/>
                  </a:lnTo>
                  <a:lnTo>
                    <a:pt y="322" x="413"/>
                  </a:lnTo>
                  <a:lnTo>
                    <a:pt y="314" x="413"/>
                  </a:lnTo>
                  <a:lnTo>
                    <a:pt y="312" x="415"/>
                  </a:lnTo>
                  <a:lnTo>
                    <a:pt y="308" x="417"/>
                  </a:lnTo>
                  <a:lnTo>
                    <a:pt y="306" x="420"/>
                  </a:lnTo>
                  <a:lnTo>
                    <a:pt y="304" x="425"/>
                  </a:lnTo>
                  <a:lnTo>
                    <a:pt y="301" x="428"/>
                  </a:lnTo>
                  <a:lnTo>
                    <a:pt y="299" x="433"/>
                  </a:lnTo>
                  <a:lnTo>
                    <a:pt y="290" x="432"/>
                  </a:lnTo>
                  <a:lnTo>
                    <a:pt y="292" x="429"/>
                  </a:lnTo>
                  <a:lnTo>
                    <a:pt y="295" x="428"/>
                  </a:lnTo>
                  <a:lnTo>
                    <a:pt y="296" x="426"/>
                  </a:lnTo>
                  <a:lnTo>
                    <a:pt y="295" x="425"/>
                  </a:lnTo>
                  <a:lnTo>
                    <a:pt y="292" x="425"/>
                  </a:lnTo>
                  <a:lnTo>
                    <a:pt y="291" x="425"/>
                  </a:lnTo>
                  <a:lnTo>
                    <a:pt y="288" x="425"/>
                  </a:lnTo>
                  <a:lnTo>
                    <a:pt y="284" x="426"/>
                  </a:lnTo>
                  <a:lnTo>
                    <a:pt y="279" x="428"/>
                  </a:lnTo>
                  <a:lnTo>
                    <a:pt y="275" x="432"/>
                  </a:lnTo>
                  <a:lnTo>
                    <a:pt y="262" x="431"/>
                  </a:lnTo>
                  <a:lnTo>
                    <a:pt y="268" x="427"/>
                  </a:lnTo>
                  <a:lnTo>
                    <a:pt y="272" x="421"/>
                  </a:lnTo>
                  <a:lnTo>
                    <a:pt y="275" x="418"/>
                  </a:lnTo>
                  <a:lnTo>
                    <a:pt y="275" x="417"/>
                  </a:lnTo>
                  <a:lnTo>
                    <a:pt y="274" x="416"/>
                  </a:lnTo>
                  <a:lnTo>
                    <a:pt y="271" x="416"/>
                  </a:lnTo>
                  <a:lnTo>
                    <a:pt y="268" x="416"/>
                  </a:lnTo>
                  <a:lnTo>
                    <a:pt y="263" x="417"/>
                  </a:lnTo>
                  <a:lnTo>
                    <a:pt y="260" x="418"/>
                  </a:lnTo>
                  <a:lnTo>
                    <a:pt y="255" x="421"/>
                  </a:lnTo>
                  <a:lnTo>
                    <a:pt y="252" x="422"/>
                  </a:lnTo>
                  <a:lnTo>
                    <a:pt y="247" x="423"/>
                  </a:lnTo>
                  <a:lnTo>
                    <a:pt y="241" x="425"/>
                  </a:lnTo>
                  <a:lnTo>
                    <a:pt y="234" x="425"/>
                  </a:lnTo>
                  <a:lnTo>
                    <a:pt y="232" x="427"/>
                  </a:lnTo>
                  <a:lnTo>
                    <a:pt y="231" x="429"/>
                  </a:lnTo>
                  <a:lnTo>
                    <a:pt y="221" x="429"/>
                  </a:lnTo>
                  <a:lnTo>
                    <a:pt y="221" x="425"/>
                  </a:lnTo>
                  <a:lnTo>
                    <a:pt y="221" x="421"/>
                  </a:lnTo>
                  <a:lnTo>
                    <a:pt y="219" x="418"/>
                  </a:lnTo>
                  <a:lnTo>
                    <a:pt y="218" x="418"/>
                  </a:lnTo>
                  <a:lnTo>
                    <a:pt y="211" x="421"/>
                  </a:lnTo>
                  <a:lnTo>
                    <a:pt y="198" x="428"/>
                  </a:lnTo>
                  <a:lnTo>
                    <a:pt y="183" x="427"/>
                  </a:lnTo>
                  <a:lnTo>
                    <a:pt y="191" x="425"/>
                  </a:lnTo>
                  <a:lnTo>
                    <a:pt y="200" x="421"/>
                  </a:lnTo>
                  <a:lnTo>
                    <a:pt y="210" x="413"/>
                  </a:lnTo>
                  <a:lnTo>
                    <a:pt y="220" x="409"/>
                  </a:lnTo>
                  <a:lnTo>
                    <a:pt y="225" x="406"/>
                  </a:lnTo>
                  <a:lnTo>
                    <a:pt y="229" x="402"/>
                  </a:lnTo>
                  <a:lnTo>
                    <a:pt y="233" x="400"/>
                  </a:lnTo>
                  <a:lnTo>
                    <a:pt y="236" x="395"/>
                  </a:lnTo>
                  <a:lnTo>
                    <a:pt y="236" x="394"/>
                  </a:lnTo>
                  <a:lnTo>
                    <a:pt y="235" x="391"/>
                  </a:lnTo>
                  <a:lnTo>
                    <a:pt y="235" x="390"/>
                  </a:lnTo>
                  <a:lnTo>
                    <a:pt y="234" x="390"/>
                  </a:lnTo>
                  <a:lnTo>
                    <a:pt y="233" x="390"/>
                  </a:lnTo>
                  <a:lnTo>
                    <a:pt y="232" x="393"/>
                  </a:lnTo>
                  <a:lnTo>
                    <a:pt y="225" x="394"/>
                  </a:lnTo>
                  <a:lnTo>
                    <a:pt y="218" x="395"/>
                  </a:lnTo>
                  <a:lnTo>
                    <a:pt y="214" x="396"/>
                  </a:lnTo>
                  <a:lnTo>
                    <a:pt y="210" x="399"/>
                  </a:lnTo>
                  <a:lnTo>
                    <a:pt y="206" x="402"/>
                  </a:lnTo>
                  <a:lnTo>
                    <a:pt y="200" x="407"/>
                  </a:lnTo>
                  <a:lnTo>
                    <a:pt y="184" x="416"/>
                  </a:lnTo>
                  <a:lnTo>
                    <a:pt y="170" x="427"/>
                  </a:lnTo>
                  <a:lnTo>
                    <a:pt y="154" x="426"/>
                  </a:lnTo>
                  <a:lnTo>
                    <a:pt y="156" x="422"/>
                  </a:lnTo>
                  <a:lnTo>
                    <a:pt y="158" x="420"/>
                  </a:lnTo>
                  <a:lnTo>
                    <a:pt y="158" x="417"/>
                  </a:lnTo>
                  <a:lnTo>
                    <a:pt y="156" x="416"/>
                  </a:lnTo>
                  <a:lnTo>
                    <a:pt y="153" x="415"/>
                  </a:lnTo>
                  <a:lnTo>
                    <a:pt y="147" x="416"/>
                  </a:lnTo>
                  <a:lnTo>
                    <a:pt y="134" x="421"/>
                  </a:lnTo>
                  <a:lnTo>
                    <a:pt y="126" x="425"/>
                  </a:lnTo>
                  <a:lnTo>
                    <a:pt y="112" x="423"/>
                  </a:lnTo>
                  <a:lnTo>
                    <a:pt y="123" x="420"/>
                  </a:lnTo>
                  <a:lnTo>
                    <a:pt y="133" x="415"/>
                  </a:lnTo>
                  <a:lnTo>
                    <a:pt y="146" x="410"/>
                  </a:lnTo>
                  <a:lnTo>
                    <a:pt y="161" x="402"/>
                  </a:lnTo>
                  <a:lnTo>
                    <a:pt y="161" x="400"/>
                  </a:lnTo>
                  <a:lnTo>
                    <a:pt y="161" x="397"/>
                  </a:lnTo>
                  <a:lnTo>
                    <a:pt y="161" x="397"/>
                  </a:lnTo>
                  <a:lnTo>
                    <a:pt y="161" x="396"/>
                  </a:lnTo>
                  <a:lnTo>
                    <a:pt y="160" x="396"/>
                  </a:lnTo>
                  <a:lnTo>
                    <a:pt y="156" x="396"/>
                  </a:lnTo>
                  <a:lnTo>
                    <a:pt y="147" x="397"/>
                  </a:lnTo>
                  <a:lnTo>
                    <a:pt y="138" x="399"/>
                  </a:lnTo>
                  <a:lnTo>
                    <a:pt y="127" x="400"/>
                  </a:lnTo>
                  <a:lnTo>
                    <a:pt y="117" x="399"/>
                  </a:lnTo>
                  <a:lnTo>
                    <a:pt y="112" x="402"/>
                  </a:lnTo>
                  <a:lnTo>
                    <a:pt y="105" x="404"/>
                  </a:lnTo>
                  <a:lnTo>
                    <a:pt y="97" x="406"/>
                  </a:lnTo>
                  <a:lnTo>
                    <a:pt y="90" x="409"/>
                  </a:lnTo>
                  <a:lnTo>
                    <a:pt y="89" x="411"/>
                  </a:lnTo>
                  <a:lnTo>
                    <a:pt y="88" x="412"/>
                  </a:lnTo>
                  <a:lnTo>
                    <a:pt y="87" x="413"/>
                  </a:lnTo>
                  <a:lnTo>
                    <a:pt y="86" x="415"/>
                  </a:lnTo>
                  <a:lnTo>
                    <a:pt y="82" x="415"/>
                  </a:lnTo>
                  <a:lnTo>
                    <a:pt y="79" x="415"/>
                  </a:lnTo>
                  <a:lnTo>
                    <a:pt y="74" x="418"/>
                  </a:lnTo>
                  <a:lnTo>
                    <a:pt y="70" x="421"/>
                  </a:lnTo>
                  <a:lnTo>
                    <a:pt y="63" x="421"/>
                  </a:lnTo>
                  <a:lnTo>
                    <a:pt y="72" x="415"/>
                  </a:lnTo>
                  <a:lnTo>
                    <a:pt y="80" x="409"/>
                  </a:lnTo>
                  <a:lnTo>
                    <a:pt y="87" x="404"/>
                  </a:lnTo>
                  <a:lnTo>
                    <a:pt y="90" x="397"/>
                  </a:lnTo>
                  <a:lnTo>
                    <a:pt y="89" x="396"/>
                  </a:lnTo>
                  <a:lnTo>
                    <a:pt y="83" x="396"/>
                  </a:lnTo>
                  <a:lnTo>
                    <a:pt y="75" x="396"/>
                  </a:lnTo>
                  <a:lnTo>
                    <a:pt y="66" x="397"/>
                  </a:lnTo>
                  <a:lnTo>
                    <a:pt y="56" x="400"/>
                  </a:lnTo>
                  <a:lnTo>
                    <a:pt y="48" x="402"/>
                  </a:lnTo>
                  <a:lnTo>
                    <a:pt y="45" x="404"/>
                  </a:lnTo>
                  <a:lnTo>
                    <a:pt y="43" x="406"/>
                  </a:lnTo>
                  <a:lnTo>
                    <a:pt y="40" x="407"/>
                  </a:lnTo>
                  <a:lnTo>
                    <a:pt y="39" x="410"/>
                  </a:lnTo>
                  <a:lnTo>
                    <a:pt y="39" x="412"/>
                  </a:lnTo>
                  <a:lnTo>
                    <a:pt y="40" x="415"/>
                  </a:lnTo>
                  <a:lnTo>
                    <a:pt y="40" x="416"/>
                  </a:lnTo>
                  <a:lnTo>
                    <a:pt y="43" x="417"/>
                  </a:lnTo>
                  <a:lnTo>
                    <a:pt y="47" x="416"/>
                  </a:lnTo>
                  <a:lnTo>
                    <a:pt y="54" x="413"/>
                  </a:lnTo>
                  <a:lnTo>
                    <a:pt y="48" x="416"/>
                  </a:lnTo>
                  <a:lnTo>
                    <a:pt y="45" x="417"/>
                  </a:lnTo>
                  <a:lnTo>
                    <a:pt y="41" x="418"/>
                  </a:lnTo>
                  <a:lnTo>
                    <a:pt y="38" x="417"/>
                  </a:lnTo>
                  <a:lnTo>
                    <a:pt y="37" x="416"/>
                  </a:lnTo>
                  <a:lnTo>
                    <a:pt y="36" x="413"/>
                  </a:lnTo>
                  <a:lnTo>
                    <a:pt y="36" x="409"/>
                  </a:lnTo>
                  <a:lnTo>
                    <a:pt y="36" x="404"/>
                  </a:lnTo>
                  <a:lnTo>
                    <a:pt y="31" x="404"/>
                  </a:lnTo>
                  <a:lnTo>
                    <a:pt y="26" x="405"/>
                  </a:lnTo>
                  <a:lnTo>
                    <a:pt y="22" x="406"/>
                  </a:lnTo>
                  <a:lnTo>
                    <a:pt y="17" x="409"/>
                  </a:lnTo>
                  <a:lnTo>
                    <a:pt y="8" x="413"/>
                  </a:lnTo>
                  <a:lnTo>
                    <a:pt y="0" x="418"/>
                  </a:lnTo>
                  <a:lnTo>
                    <a:pt y="11" x="410"/>
                  </a:lnTo>
                  <a:lnTo>
                    <a:pt y="16" x="406"/>
                  </a:lnTo>
                  <a:lnTo>
                    <a:pt y="15" x="404"/>
                  </a:lnTo>
                  <a:lnTo>
                    <a:pt y="12" x="402"/>
                  </a:lnTo>
                  <a:lnTo>
                    <a:pt y="8" x="401"/>
                  </a:lnTo>
                  <a:lnTo>
                    <a:pt y="2" x="399"/>
                  </a:lnTo>
                  <a:lnTo>
                    <a:pt y="11" x="401"/>
                  </a:lnTo>
                  <a:lnTo>
                    <a:pt y="25" x="401"/>
                  </a:lnTo>
                  <a:lnTo>
                    <a:pt y="41" x="400"/>
                  </a:lnTo>
                  <a:lnTo>
                    <a:pt y="58" x="396"/>
                  </a:lnTo>
                  <a:lnTo>
                    <a:pt y="73" x="393"/>
                  </a:lnTo>
                  <a:lnTo>
                    <a:pt y="86" x="388"/>
                  </a:lnTo>
                  <a:lnTo>
                    <a:pt y="91" x="385"/>
                  </a:lnTo>
                  <a:lnTo>
                    <a:pt y="95" x="383"/>
                  </a:lnTo>
                  <a:lnTo>
                    <a:pt y="97" x="379"/>
                  </a:lnTo>
                  <a:lnTo>
                    <a:pt y="98" x="377"/>
                  </a:lnTo>
                  <a:lnTo>
                    <a:pt y="97" x="375"/>
                  </a:lnTo>
                  <a:lnTo>
                    <a:pt y="95" x="374"/>
                  </a:lnTo>
                  <a:lnTo>
                    <a:pt y="91" x="374"/>
                  </a:lnTo>
                  <a:lnTo>
                    <a:pt y="88" x="374"/>
                  </a:lnTo>
                  <a:lnTo>
                    <a:pt y="76" x="375"/>
                  </a:lnTo>
                  <a:lnTo>
                    <a:pt y="63" x="378"/>
                  </a:lnTo>
                  <a:lnTo>
                    <a:pt y="36" x="384"/>
                  </a:lnTo>
                  <a:lnTo>
                    <a:pt y="9" x="388"/>
                  </a:lnTo>
                  <a:lnTo>
                    <a:pt y="23" x="384"/>
                  </a:lnTo>
                  <a:lnTo>
                    <a:pt y="30" x="381"/>
                  </a:lnTo>
                  <a:lnTo>
                    <a:pt y="31" x="380"/>
                  </a:lnTo>
                  <a:lnTo>
                    <a:pt y="30" x="378"/>
                  </a:lnTo>
                  <a:lnTo>
                    <a:pt y="29" x="377"/>
                  </a:lnTo>
                  <a:lnTo>
                    <a:pt y="25" x="374"/>
                  </a:lnTo>
                  <a:lnTo>
                    <a:pt y="32" x="377"/>
                  </a:lnTo>
                  <a:lnTo>
                    <a:pt y="39" x="378"/>
                  </a:lnTo>
                  <a:lnTo>
                    <a:pt y="46" x="378"/>
                  </a:lnTo>
                  <a:lnTo>
                    <a:pt y="53" x="375"/>
                  </a:lnTo>
                  <a:lnTo>
                    <a:pt y="59" x="373"/>
                  </a:lnTo>
                  <a:lnTo>
                    <a:pt y="65" x="368"/>
                  </a:lnTo>
                  <a:lnTo>
                    <a:pt y="69" x="362"/>
                  </a:lnTo>
                  <a:lnTo>
                    <a:pt y="74" x="356"/>
                  </a:lnTo>
                  <a:lnTo>
                    <a:pt y="86" x="349"/>
                  </a:lnTo>
                  <a:lnTo>
                    <a:pt y="94" x="344"/>
                  </a:lnTo>
                  <a:lnTo>
                    <a:pt y="98" x="340"/>
                  </a:lnTo>
                  <a:lnTo>
                    <a:pt y="99" x="336"/>
                  </a:lnTo>
                  <a:lnTo>
                    <a:pt y="97" x="333"/>
                  </a:lnTo>
                  <a:lnTo>
                    <a:pt y="94" x="331"/>
                  </a:lnTo>
                  <a:lnTo>
                    <a:pt y="88" x="331"/>
                  </a:lnTo>
                  <a:lnTo>
                    <a:pt y="80" x="332"/>
                  </a:lnTo>
                  <a:lnTo>
                    <a:pt y="73" x="331"/>
                  </a:lnTo>
                  <a:lnTo>
                    <a:pt y="67" x="332"/>
                  </a:lnTo>
                  <a:lnTo>
                    <a:pt y="60" x="333"/>
                  </a:lnTo>
                  <a:lnTo>
                    <a:pt y="54" x="336"/>
                  </a:lnTo>
                  <a:lnTo>
                    <a:pt y="47" x="340"/>
                  </a:lnTo>
                  <a:lnTo>
                    <a:pt y="40" x="341"/>
                  </a:lnTo>
                  <a:lnTo>
                    <a:pt y="32" x="342"/>
                  </a:lnTo>
                  <a:lnTo>
                    <a:pt y="24" x="342"/>
                  </a:lnTo>
                  <a:lnTo>
                    <a:pt y="31" x="341"/>
                  </a:lnTo>
                  <a:lnTo>
                    <a:pt y="39" x="340"/>
                  </a:lnTo>
                  <a:lnTo>
                    <a:pt y="43" x="337"/>
                  </a:lnTo>
                  <a:lnTo>
                    <a:pt y="45" x="336"/>
                  </a:lnTo>
                  <a:lnTo>
                    <a:pt y="47" x="333"/>
                  </a:lnTo>
                  <a:lnTo>
                    <a:pt y="48" x="332"/>
                  </a:lnTo>
                  <a:lnTo>
                    <a:pt y="47" x="330"/>
                  </a:lnTo>
                  <a:lnTo>
                    <a:pt y="45" x="328"/>
                  </a:lnTo>
                  <a:lnTo>
                    <a:pt y="43" x="327"/>
                  </a:lnTo>
                  <a:lnTo>
                    <a:pt y="39" x="326"/>
                  </a:lnTo>
                  <a:lnTo>
                    <a:pt y="31" x="325"/>
                  </a:lnTo>
                  <a:lnTo>
                    <a:pt y="23" x="325"/>
                  </a:lnTo>
                  <a:lnTo>
                    <a:pt y="36" x="325"/>
                  </a:lnTo>
                  <a:lnTo>
                    <a:pt y="50" x="326"/>
                  </a:lnTo>
                  <a:lnTo>
                    <a:pt y="55" x="326"/>
                  </a:lnTo>
                  <a:lnTo>
                    <a:pt y="61" x="326"/>
                  </a:lnTo>
                  <a:lnTo>
                    <a:pt y="65" x="325"/>
                  </a:lnTo>
                  <a:lnTo>
                    <a:pt y="67" x="322"/>
                  </a:lnTo>
                  <a:lnTo>
                    <a:pt y="68" x="321"/>
                  </a:lnTo>
                  <a:lnTo>
                    <a:pt y="68" x="319"/>
                  </a:lnTo>
                  <a:lnTo>
                    <a:pt y="67" x="317"/>
                  </a:lnTo>
                  <a:lnTo>
                    <a:pt y="66" x="316"/>
                  </a:lnTo>
                  <a:lnTo>
                    <a:pt y="62" x="314"/>
                  </a:lnTo>
                  <a:lnTo>
                    <a:pt y="58" x="312"/>
                  </a:lnTo>
                  <a:lnTo>
                    <a:pt y="46" x="309"/>
                  </a:lnTo>
                  <a:lnTo>
                    <a:pt y="37" x="303"/>
                  </a:lnTo>
                  <a:lnTo>
                    <a:pt y="45" x="305"/>
                  </a:lnTo>
                  <a:lnTo>
                    <a:pt y="55" x="308"/>
                  </a:lnTo>
                  <a:lnTo>
                    <a:pt y="67" x="309"/>
                  </a:lnTo>
                  <a:lnTo>
                    <a:pt y="80" x="308"/>
                  </a:lnTo>
                  <a:lnTo>
                    <a:pt y="91" x="308"/>
                  </a:lnTo>
                  <a:lnTo>
                    <a:pt y="102" x="305"/>
                  </a:lnTo>
                  <a:lnTo>
                    <a:pt y="111" x="303"/>
                  </a:lnTo>
                  <a:lnTo>
                    <a:pt y="117" x="298"/>
                  </a:lnTo>
                  <a:lnTo>
                    <a:pt y="117" x="294"/>
                  </a:lnTo>
                  <a:lnTo>
                    <a:pt y="117" x="292"/>
                  </a:lnTo>
                  <a:lnTo>
                    <a:pt y="116" x="289"/>
                  </a:lnTo>
                  <a:lnTo>
                    <a:pt y="115" x="287"/>
                  </a:lnTo>
                  <a:lnTo>
                    <a:pt y="110" x="284"/>
                  </a:lnTo>
                  <a:lnTo>
                    <a:pt y="104" x="283"/>
                  </a:lnTo>
                  <a:lnTo>
                    <a:pt y="91" x="283"/>
                  </a:lnTo>
                  <a:lnTo>
                    <a:pt y="77" x="284"/>
                  </a:lnTo>
                  <a:lnTo>
                    <a:pt y="86" x="280"/>
                  </a:lnTo>
                  <a:lnTo>
                    <a:pt y="95" x="279"/>
                  </a:lnTo>
                  <a:lnTo>
                    <a:pt y="104" x="279"/>
                  </a:lnTo>
                  <a:lnTo>
                    <a:pt y="112" x="280"/>
                  </a:lnTo>
                  <a:lnTo>
                    <a:pt y="120" x="282"/>
                  </a:lnTo>
                  <a:lnTo>
                    <a:pt y="127" x="282"/>
                  </a:lnTo>
                  <a:lnTo>
                    <a:pt y="132" x="280"/>
                  </a:lnTo>
                  <a:lnTo>
                    <a:pt y="135" x="278"/>
                  </a:lnTo>
                  <a:lnTo>
                    <a:pt y="123" x="272"/>
                  </a:lnTo>
                  <a:lnTo>
                    <a:pt y="109" x="264"/>
                  </a:lnTo>
                  <a:lnTo>
                    <a:pt y="96" x="258"/>
                  </a:lnTo>
                  <a:lnTo>
                    <a:pt y="82" x="251"/>
                  </a:lnTo>
                  <a:lnTo>
                    <a:pt y="106" x="259"/>
                  </a:lnTo>
                  <a:lnTo>
                    <a:pt y="128" x="268"/>
                  </a:lnTo>
                  <a:lnTo>
                    <a:pt y="140" x="273"/>
                  </a:lnTo>
                  <a:lnTo>
                    <a:pt y="153" x="274"/>
                  </a:lnTo>
                  <a:lnTo>
                    <a:pt y="160" x="274"/>
                  </a:lnTo>
                  <a:lnTo>
                    <a:pt y="167" x="274"/>
                  </a:lnTo>
                  <a:lnTo>
                    <a:pt y="175" x="273"/>
                  </a:lnTo>
                  <a:lnTo>
                    <a:pt y="183" x="271"/>
                  </a:lnTo>
                  <a:lnTo>
                    <a:pt y="176" x="266"/>
                  </a:lnTo>
                  <a:lnTo>
                    <a:pt y="170" x="261"/>
                  </a:lnTo>
                  <a:lnTo>
                    <a:pt y="164" x="257"/>
                  </a:lnTo>
                  <a:lnTo>
                    <a:pt y="159" x="253"/>
                  </a:lnTo>
                  <a:lnTo>
                    <a:pt y="148" x="251"/>
                  </a:lnTo>
                  <a:lnTo>
                    <a:pt y="138" x="250"/>
                  </a:lnTo>
                  <a:lnTo>
                    <a:pt y="127" x="248"/>
                  </a:lnTo>
                  <a:lnTo>
                    <a:pt y="117" x="248"/>
                  </a:lnTo>
                  <a:lnTo>
                    <a:pt y="106" x="246"/>
                  </a:lnTo>
                  <a:lnTo>
                    <a:pt y="96" x="241"/>
                  </a:lnTo>
                  <a:lnTo>
                    <a:pt y="106" x="243"/>
                  </a:lnTo>
                  <a:lnTo>
                    <a:pt y="118" x="245"/>
                  </a:lnTo>
                  <a:lnTo>
                    <a:pt y="123" x="245"/>
                  </a:lnTo>
                  <a:lnTo>
                    <a:pt y="126" x="245"/>
                  </a:lnTo>
                  <a:lnTo>
                    <a:pt y="130" x="243"/>
                  </a:lnTo>
                  <a:lnTo>
                    <a:pt y="130" x="242"/>
                  </a:lnTo>
                  <a:lnTo>
                    <a:pt y="123" x="235"/>
                  </a:lnTo>
                  <a:lnTo>
                    <a:pt y="115" x="229"/>
                  </a:lnTo>
                  <a:lnTo>
                    <a:pt y="106" x="225"/>
                  </a:lnTo>
                  <a:lnTo>
                    <a:pt y="96" x="221"/>
                  </a:lnTo>
                  <a:lnTo>
                    <a:pt y="104" x="223"/>
                  </a:lnTo>
                  <a:lnTo>
                    <a:pt y="112" x="225"/>
                  </a:lnTo>
                  <a:lnTo>
                    <a:pt y="119" x="229"/>
                  </a:lnTo>
                  <a:lnTo>
                    <a:pt y="125" x="232"/>
                  </a:lnTo>
                  <a:lnTo>
                    <a:pt y="138" x="240"/>
                  </a:lnTo>
                  <a:lnTo>
                    <a:pt y="152" x="246"/>
                  </a:lnTo>
                  <a:lnTo>
                    <a:pt y="152" x="243"/>
                  </a:lnTo>
                  <a:lnTo>
                    <a:pt y="151" x="240"/>
                  </a:lnTo>
                  <a:lnTo>
                    <a:pt y="148" x="236"/>
                  </a:lnTo>
                  <a:lnTo>
                    <a:pt y="145" x="231"/>
                  </a:lnTo>
                  <a:lnTo>
                    <a:pt y="135" x="221"/>
                  </a:lnTo>
                  <a:lnTo>
                    <a:pt y="127" x="213"/>
                  </a:lnTo>
                  <a:lnTo>
                    <a:pt y="141" x="225"/>
                  </a:lnTo>
                  <a:lnTo>
                    <a:pt y="154" x="239"/>
                  </a:lnTo>
                  <a:lnTo>
                    <a:pt y="161" x="245"/>
                  </a:lnTo>
                  <a:lnTo>
                    <a:pt y="169" x="248"/>
                  </a:lnTo>
                  <a:lnTo>
                    <a:pt y="173" x="250"/>
                  </a:lnTo>
                  <a:lnTo>
                    <a:pt y="177" x="250"/>
                  </a:lnTo>
                  <a:lnTo>
                    <a:pt y="182" x="248"/>
                  </a:lnTo>
                  <a:lnTo>
                    <a:pt y="187" x="247"/>
                  </a:lnTo>
                  <a:lnTo>
                    <a:pt y="189" x="245"/>
                  </a:lnTo>
                  <a:lnTo>
                    <a:pt y="188" x="242"/>
                  </a:lnTo>
                  <a:lnTo>
                    <a:pt y="187" x="240"/>
                  </a:lnTo>
                  <a:lnTo>
                    <a:pt y="183" x="236"/>
                  </a:lnTo>
                  <a:lnTo>
                    <a:pt y="175" x="230"/>
                  </a:lnTo>
                  <a:lnTo>
                    <a:pt y="169" x="224"/>
                  </a:lnTo>
                  <a:lnTo>
                    <a:pt y="175" x="229"/>
                  </a:lnTo>
                  <a:lnTo>
                    <a:pt y="182" x="232"/>
                  </a:lnTo>
                  <a:lnTo>
                    <a:pt y="188" x="235"/>
                  </a:lnTo>
                  <a:lnTo>
                    <a:pt y="195" x="237"/>
                  </a:lnTo>
                  <a:lnTo>
                    <a:pt y="209" x="242"/>
                  </a:lnTo>
                  <a:lnTo>
                    <a:pt y="221" x="245"/>
                  </a:lnTo>
                  <a:lnTo>
                    <a:pt y="235" x="248"/>
                  </a:lnTo>
                  <a:lnTo>
                    <a:pt y="248" x="252"/>
                  </a:lnTo>
                  <a:lnTo>
                    <a:pt y="254" x="255"/>
                  </a:lnTo>
                  <a:lnTo>
                    <a:pt y="260" x="257"/>
                  </a:lnTo>
                  <a:lnTo>
                    <a:pt y="265" x="261"/>
                  </a:lnTo>
                  <a:lnTo>
                    <a:pt y="271" x="266"/>
                  </a:lnTo>
                  <a:lnTo>
                    <a:pt y="272" x="262"/>
                  </a:lnTo>
                  <a:lnTo>
                    <a:pt y="272" x="258"/>
                  </a:lnTo>
                  <a:lnTo>
                    <a:pt y="270" x="255"/>
                  </a:lnTo>
                  <a:lnTo>
                    <a:pt y="267" x="251"/>
                  </a:lnTo>
                  <a:lnTo>
                    <a:pt y="259" x="241"/>
                  </a:lnTo>
                  <a:lnTo>
                    <a:pt y="252" x="232"/>
                  </a:lnTo>
                  <a:lnTo>
                    <a:pt y="226" x="197"/>
                  </a:lnTo>
                  <a:lnTo>
                    <a:pt y="228" x="198"/>
                  </a:lnTo>
                  <a:lnTo>
                    <a:pt y="229" x="198"/>
                  </a:lnTo>
                  <a:lnTo>
                    <a:pt y="229" x="197"/>
                  </a:lnTo>
                  <a:lnTo>
                    <a:pt y="231" x="195"/>
                  </a:lnTo>
                  <a:lnTo>
                    <a:pt y="229" x="191"/>
                  </a:lnTo>
                  <a:lnTo>
                    <a:pt y="228" x="186"/>
                  </a:lnTo>
                  <a:lnTo>
                    <a:pt y="226" x="178"/>
                  </a:lnTo>
                  <a:lnTo>
                    <a:pt y="225" x="171"/>
                  </a:lnTo>
                  <a:lnTo>
                    <a:pt y="225" x="162"/>
                  </a:lnTo>
                  <a:lnTo>
                    <a:pt y="227" x="154"/>
                  </a:lnTo>
                  <a:lnTo>
                    <a:pt y="226" x="163"/>
                  </a:lnTo>
                  <a:lnTo>
                    <a:pt y="227" x="175"/>
                  </a:lnTo>
                  <a:lnTo>
                    <a:pt y="231" x="184"/>
                  </a:lnTo>
                  <a:lnTo>
                    <a:pt y="234" x="194"/>
                  </a:lnTo>
                  <a:lnTo>
                    <a:pt y="239" x="204"/>
                  </a:lnTo>
                  <a:lnTo>
                    <a:pt y="243" x="213"/>
                  </a:lnTo>
                  <a:lnTo>
                    <a:pt y="249" x="221"/>
                  </a:lnTo>
                  <a:lnTo>
                    <a:pt y="255" x="229"/>
                  </a:lnTo>
                  <a:lnTo>
                    <a:pt y="263" x="239"/>
                  </a:lnTo>
                  <a:lnTo>
                    <a:pt y="270" x="247"/>
                  </a:lnTo>
                  <a:lnTo>
                    <a:pt y="278" x="258"/>
                  </a:lnTo>
                  <a:lnTo>
                    <a:pt y="285" x="271"/>
                  </a:lnTo>
                  <a:lnTo>
                    <a:pt y="301" x="276"/>
                  </a:lnTo>
                  <a:lnTo>
                    <a:pt y="318" x="282"/>
                  </a:lnTo>
                  <a:lnTo>
                    <a:pt y="325" x="283"/>
                  </a:lnTo>
                  <a:lnTo>
                    <a:pt y="332" x="284"/>
                  </a:lnTo>
                  <a:lnTo>
                    <a:pt y="334" x="284"/>
                  </a:lnTo>
                  <a:lnTo>
                    <a:pt y="336" x="284"/>
                  </a:lnTo>
                  <a:lnTo>
                    <a:pt y="339" x="283"/>
                  </a:lnTo>
                  <a:lnTo>
                    <a:pt y="340" x="282"/>
                  </a:lnTo>
                  <a:lnTo>
                    <a:pt y="335" x="277"/>
                  </a:lnTo>
                  <a:lnTo>
                    <a:pt y="332" x="271"/>
                  </a:lnTo>
                  <a:lnTo>
                    <a:pt y="328" x="263"/>
                  </a:lnTo>
                  <a:lnTo>
                    <a:pt y="325" x="255"/>
                  </a:lnTo>
                  <a:lnTo>
                    <a:pt y="320" x="247"/>
                  </a:lnTo>
                  <a:lnTo>
                    <a:pt y="317" x="240"/>
                  </a:lnTo>
                  <a:lnTo>
                    <a:pt y="312" x="234"/>
                  </a:lnTo>
                  <a:lnTo>
                    <a:pt y="306" x="230"/>
                  </a:lnTo>
                  <a:lnTo>
                    <a:pt y="296" x="226"/>
                  </a:lnTo>
                  <a:lnTo>
                    <a:pt y="288" x="223"/>
                  </a:lnTo>
                  <a:lnTo>
                    <a:pt y="281" x="218"/>
                  </a:lnTo>
                  <a:lnTo>
                    <a:pt y="276" x="211"/>
                  </a:lnTo>
                  <a:lnTo>
                    <a:pt y="271" x="207"/>
                  </a:lnTo>
                  <a:lnTo>
                    <a:pt y="267" x="202"/>
                  </a:lnTo>
                  <a:lnTo>
                    <a:pt y="262" x="197"/>
                  </a:lnTo>
                  <a:lnTo>
                    <a:pt y="255" x="193"/>
                  </a:lnTo>
                  <a:lnTo>
                    <a:pt y="248" x="173"/>
                  </a:lnTo>
                  <a:lnTo>
                    <a:pt y="239" x="155"/>
                  </a:lnTo>
                  <a:lnTo>
                    <a:pt y="234" x="145"/>
                  </a:lnTo>
                  <a:lnTo>
                    <a:pt y="229" x="135"/>
                  </a:lnTo>
                  <a:lnTo>
                    <a:pt y="226" x="125"/>
                  </a:lnTo>
                  <a:lnTo>
                    <a:pt y="224" x="114"/>
                  </a:lnTo>
                  <a:lnTo>
                    <a:pt y="229" x="124"/>
                  </a:lnTo>
                  <a:lnTo>
                    <a:pt y="236" x="133"/>
                  </a:lnTo>
                  <a:lnTo>
                    <a:pt y="240" x="136"/>
                  </a:lnTo>
                  <a:lnTo>
                    <a:pt y="245" x="140"/>
                  </a:lnTo>
                  <a:lnTo>
                    <a:pt y="248" x="141"/>
                  </a:lnTo>
                  <a:lnTo>
                    <a:pt y="250" x="141"/>
                  </a:lnTo>
                  <a:lnTo>
                    <a:pt y="253" x="140"/>
                  </a:lnTo>
                  <a:lnTo>
                    <a:pt y="253" x="139"/>
                  </a:lnTo>
                  <a:lnTo>
                    <a:pt y="253" x="138"/>
                  </a:lnTo>
                  <a:lnTo>
                    <a:pt y="253" x="136"/>
                  </a:lnTo>
                  <a:lnTo>
                    <a:pt y="250" x="133"/>
                  </a:lnTo>
                  <a:lnTo>
                    <a:pt y="248" x="129"/>
                  </a:lnTo>
                  <a:lnTo>
                    <a:pt y="256" x="136"/>
                  </a:lnTo>
                  <a:lnTo>
                    <a:pt y="263" x="145"/>
                  </a:lnTo>
                  <a:lnTo>
                    <a:pt y="268" x="149"/>
                  </a:lnTo>
                  <a:lnTo>
                    <a:pt y="271" x="151"/>
                  </a:lnTo>
                  <a:lnTo>
                    <a:pt y="275" x="151"/>
                  </a:lnTo>
                  <a:lnTo>
                    <a:pt y="278" x="149"/>
                  </a:lnTo>
                  <a:lnTo>
                    <a:pt y="279" x="145"/>
                  </a:lnTo>
                  <a:lnTo>
                    <a:pt y="279" x="141"/>
                  </a:lnTo>
                  <a:lnTo>
                    <a:pt y="279" x="136"/>
                  </a:lnTo>
                  <a:lnTo>
                    <a:pt y="278" x="131"/>
                  </a:lnTo>
                  <a:lnTo>
                    <a:pt y="276" x="120"/>
                  </a:lnTo>
                  <a:lnTo>
                    <a:pt y="274" x="109"/>
                  </a:lnTo>
                  <a:lnTo>
                    <a:pt y="276" x="114"/>
                  </a:lnTo>
                  <a:lnTo>
                    <a:pt y="278" x="120"/>
                  </a:lnTo>
                  <a:lnTo>
                    <a:pt y="279" x="123"/>
                  </a:lnTo>
                  <a:lnTo>
                    <a:pt y="281" x="125"/>
                  </a:lnTo>
                  <a:lnTo>
                    <a:pt y="282" x="125"/>
                  </a:lnTo>
                  <a:lnTo>
                    <a:pt y="283" x="125"/>
                  </a:lnTo>
                  <a:lnTo>
                    <a:pt y="285" x="124"/>
                  </a:lnTo>
                  <a:lnTo>
                    <a:pt y="285" x="120"/>
                  </a:lnTo>
                  <a:lnTo>
                    <a:pt y="285" x="117"/>
                  </a:lnTo>
                  <a:lnTo>
                    <a:pt y="285" x="112"/>
                  </a:lnTo>
                  <a:lnTo>
                    <a:pt y="285" x="102"/>
                  </a:lnTo>
                  <a:lnTo>
                    <a:pt y="284" x="92"/>
                  </a:lnTo>
                  <a:lnTo>
                    <a:pt y="288" x="106"/>
                  </a:lnTo>
                  <a:lnTo>
                    <a:pt y="290" x="120"/>
                  </a:lnTo>
                  <a:lnTo>
                    <a:pt y="291" x="128"/>
                  </a:lnTo>
                  <a:lnTo>
                    <a:pt y="292" x="133"/>
                  </a:lnTo>
                  <a:lnTo>
                    <a:pt y="295" x="136"/>
                  </a:lnTo>
                  <a:lnTo>
                    <a:pt y="297" x="139"/>
                  </a:lnTo>
                  <a:lnTo>
                    <a:pt y="299" x="136"/>
                  </a:lnTo>
                  <a:lnTo>
                    <a:pt y="303" x="131"/>
                  </a:lnTo>
                  <a:lnTo>
                    <a:pt y="305" x="124"/>
                  </a:lnTo>
                  <a:lnTo>
                    <a:pt y="306" x="117"/>
                  </a:lnTo>
                  <a:lnTo>
                    <a:pt y="307" x="107"/>
                  </a:lnTo>
                  <a:lnTo>
                    <a:pt y="307" x="97"/>
                  </a:lnTo>
                  <a:lnTo>
                    <a:pt y="305" x="87"/>
                  </a:lnTo>
                  <a:lnTo>
                    <a:pt y="301" x="77"/>
                  </a:lnTo>
                  <a:lnTo>
                    <a:pt y="305" x="82"/>
                  </a:lnTo>
                  <a:lnTo>
                    <a:pt y="308" x="88"/>
                  </a:lnTo>
                  <a:lnTo>
                    <a:pt y="310" x="94"/>
                  </a:lnTo>
                  <a:lnTo>
                    <a:pt y="311" x="102"/>
                  </a:lnTo>
                  <a:lnTo>
                    <a:pt y="311" x="110"/>
                  </a:lnTo>
                  <a:lnTo>
                    <a:pt y="310" x="120"/>
                  </a:lnTo>
                  <a:lnTo>
                    <a:pt y="307" x="129"/>
                  </a:lnTo>
                  <a:lnTo>
                    <a:pt y="305" x="140"/>
                  </a:lnTo>
                  <a:lnTo>
                    <a:pt y="310" x="156"/>
                  </a:lnTo>
                  <a:lnTo>
                    <a:pt y="318" x="171"/>
                  </a:lnTo>
                  <a:lnTo>
                    <a:pt y="322" x="178"/>
                  </a:lnTo>
                  <a:lnTo>
                    <a:pt y="328" x="183"/>
                  </a:lnTo>
                  <a:lnTo>
                    <a:pt y="334" x="187"/>
                  </a:lnTo>
                  <a:lnTo>
                    <a:pt y="341" x="188"/>
                  </a:lnTo>
                  <a:lnTo>
                    <a:pt y="342" x="187"/>
                  </a:lnTo>
                  <a:lnTo>
                    <a:pt y="342" x="182"/>
                  </a:lnTo>
                  <a:lnTo>
                    <a:pt y="341" x="175"/>
                  </a:lnTo>
                  <a:lnTo>
                    <a:pt y="340" x="167"/>
                  </a:lnTo>
                  <a:lnTo>
                    <a:pt y="337" x="159"/>
                  </a:lnTo>
                  <a:lnTo>
                    <a:pt y="334" x="151"/>
                  </a:lnTo>
                  <a:lnTo>
                    <a:pt y="332" x="149"/>
                  </a:lnTo>
                  <a:lnTo>
                    <a:pt y="329" x="146"/>
                  </a:lnTo>
                  <a:lnTo>
                    <a:pt y="327" x="144"/>
                  </a:lnTo>
                  <a:lnTo>
                    <a:pt y="325" x="142"/>
                  </a:lnTo>
                  <a:lnTo>
                    <a:pt y="328" x="141"/>
                  </a:lnTo>
                  <a:lnTo>
                    <a:pt y="329" x="139"/>
                  </a:lnTo>
                  <a:lnTo>
                    <a:pt y="332" x="136"/>
                  </a:lnTo>
                  <a:lnTo>
                    <a:pt y="333" x="134"/>
                  </a:lnTo>
                  <a:lnTo>
                    <a:pt y="334" x="128"/>
                  </a:lnTo>
                  <a:lnTo>
                    <a:pt y="333" x="120"/>
                  </a:lnTo>
                  <a:lnTo>
                    <a:pt y="332" x="106"/>
                  </a:lnTo>
                  <a:lnTo>
                    <a:pt y="331" x="91"/>
                  </a:lnTo>
                  <a:lnTo>
                    <a:pt y="332" x="97"/>
                  </a:lnTo>
                  <a:lnTo>
                    <a:pt y="333" x="103"/>
                  </a:lnTo>
                  <a:lnTo>
                    <a:pt y="334" x="106"/>
                  </a:lnTo>
                  <a:lnTo>
                    <a:pt y="335" x="107"/>
                  </a:lnTo>
                  <a:lnTo>
                    <a:pt y="336" x="108"/>
                  </a:lnTo>
                  <a:lnTo>
                    <a:pt y="339" x="107"/>
                  </a:lnTo>
                  <a:lnTo>
                    <a:pt y="340" x="106"/>
                  </a:lnTo>
                  <a:lnTo>
                    <a:pt y="341" x="101"/>
                  </a:lnTo>
                  <a:lnTo>
                    <a:pt y="342" x="94"/>
                  </a:lnTo>
                  <a:lnTo>
                    <a:pt y="342" x="88"/>
                  </a:lnTo>
                  <a:lnTo>
                    <a:pt y="342" x="72"/>
                  </a:lnTo>
                  <a:lnTo>
                    <a:pt y="343" x="58"/>
                  </a:lnTo>
                  <a:lnTo>
                    <a:pt y="354" x="67"/>
                  </a:lnTo>
                  <a:lnTo>
                    <a:pt y="364" x="77"/>
                  </a:lnTo>
                  <a:lnTo>
                    <a:pt y="370" x="81"/>
                  </a:lnTo>
                  <a:lnTo>
                    <a:pt y="376" x="83"/>
                  </a:lnTo>
                  <a:lnTo>
                    <a:pt y="380" x="83"/>
                  </a:lnTo>
                  <a:lnTo>
                    <a:pt y="385" x="82"/>
                  </a:lnTo>
                  <a:lnTo>
                    <a:pt y="386" x="81"/>
                  </a:lnTo>
                  <a:lnTo>
                    <a:pt y="386" x="78"/>
                  </a:lnTo>
                  <a:lnTo>
                    <a:pt y="386" x="77"/>
                  </a:lnTo>
                  <a:lnTo>
                    <a:pt y="385" x="75"/>
                  </a:lnTo>
                  <a:lnTo>
                    <a:pt y="383" x="71"/>
                  </a:lnTo>
                  <a:lnTo>
                    <a:pt y="380" x="67"/>
                  </a:lnTo>
                  <a:lnTo>
                    <a:pt y="387" x="75"/>
                  </a:lnTo>
                  <a:lnTo>
                    <a:pt y="393" x="81"/>
                  </a:lnTo>
                  <a:lnTo>
                    <a:pt y="397" x="83"/>
                  </a:lnTo>
                  <a:lnTo>
                    <a:pt y="400" x="85"/>
                  </a:lnTo>
                  <a:lnTo>
                    <a:pt y="404" x="85"/>
                  </a:lnTo>
                  <a:lnTo>
                    <a:pt y="407" x="83"/>
                  </a:lnTo>
                  <a:lnTo>
                    <a:pt y="407" x="76"/>
                  </a:lnTo>
                  <a:lnTo>
                    <a:pt y="407" x="71"/>
                  </a:lnTo>
                  <a:lnTo>
                    <a:pt y="405" x="66"/>
                  </a:lnTo>
                  <a:lnTo>
                    <a:pt y="403" x="62"/>
                  </a:lnTo>
                  <a:lnTo>
                    <a:pt y="396" x="58"/>
                  </a:lnTo>
                  <a:lnTo>
                    <a:pt y="390" x="50"/>
                  </a:lnTo>
                  <a:lnTo>
                    <a:pt y="396" x="54"/>
                  </a:lnTo>
                  <a:lnTo>
                    <a:pt y="399" x="56"/>
                  </a:lnTo>
                  <a:lnTo>
                    <a:pt y="401" x="56"/>
                  </a:lnTo>
                  <a:lnTo>
                    <a:pt y="401" x="54"/>
                  </a:lnTo>
                  <a:lnTo>
                    <a:pt y="397" x="48"/>
                  </a:lnTo>
                  <a:lnTo>
                    <a:pt y="389" x="35"/>
                  </a:lnTo>
                  <a:lnTo>
                    <a:pt y="399" x="48"/>
                  </a:lnTo>
                  <a:lnTo>
                    <a:pt y="411" x="61"/>
                  </a:lnTo>
                  <a:lnTo>
                    <a:pt y="416" x="67"/>
                  </a:lnTo>
                  <a:lnTo>
                    <a:pt y="422" x="72"/>
                  </a:lnTo>
                  <a:lnTo>
                    <a:pt y="425" x="74"/>
                  </a:lnTo>
                  <a:lnTo>
                    <a:pt y="427" x="74"/>
                  </a:lnTo>
                  <a:lnTo>
                    <a:pt y="429" x="74"/>
                  </a:lnTo>
                  <a:lnTo>
                    <a:pt y="432" x="74"/>
                  </a:lnTo>
                  <a:lnTo>
                    <a:pt y="430" x="61"/>
                  </a:lnTo>
                  <a:lnTo>
                    <a:pt y="428" x="53"/>
                  </a:lnTo>
                  <a:lnTo>
                    <a:pt y="423" x="46"/>
                  </a:lnTo>
                  <a:lnTo>
                    <a:pt y="419" x="42"/>
                  </a:lnTo>
                  <a:lnTo>
                    <a:pt y="407" x="35"/>
                  </a:lnTo>
                  <a:lnTo>
                    <a:pt y="397" x="30"/>
                  </a:lnTo>
                  <a:lnTo>
                    <a:pt y="400" x="32"/>
                  </a:lnTo>
                  <a:lnTo>
                    <a:pt y="404" x="32"/>
                  </a:lnTo>
                  <a:lnTo>
                    <a:pt y="406" x="30"/>
                  </a:lnTo>
                  <a:lnTo>
                    <a:pt y="408" x="29"/>
                  </a:lnTo>
                  <a:lnTo>
                    <a:pt y="403" x="14"/>
                  </a:lnTo>
                  <a:lnTo>
                    <a:pt y="398" x="0"/>
                  </a:lnTo>
                  <a:lnTo>
                    <a:pt y="404" x="13"/>
                  </a:lnTo>
                  <a:lnTo>
                    <a:pt y="409" x="24"/>
                  </a:lnTo>
                  <a:lnTo>
                    <a:pt y="413" x="29"/>
                  </a:lnTo>
                  <a:lnTo>
                    <a:pt y="418" x="34"/>
                  </a:lnTo>
                  <a:lnTo>
                    <a:pt y="421" x="37"/>
                  </a:lnTo>
                  <a:lnTo>
                    <a:pt y="426" x="39"/>
                  </a:lnTo>
                  <a:lnTo>
                    <a:pt y="428" x="38"/>
                  </a:lnTo>
                  <a:lnTo>
                    <a:pt y="429" x="37"/>
                  </a:lnTo>
                  <a:lnTo>
                    <a:pt y="430" x="34"/>
                  </a:lnTo>
                  <a:lnTo>
                    <a:pt y="430" x="30"/>
                  </a:lnTo>
                  <a:lnTo>
                    <a:pt y="432" x="23"/>
                  </a:lnTo>
                  <a:lnTo>
                    <a:pt y="433" x="16"/>
                  </a:lnTo>
                  <a:lnTo>
                    <a:pt y="433" x="38"/>
                  </a:lnTo>
                  <a:lnTo>
                    <a:pt y="434" x="54"/>
                  </a:lnTo>
                  <a:lnTo>
                    <a:pt y="435" x="64"/>
                  </a:lnTo>
                  <a:lnTo>
                    <a:pt y="436" x="70"/>
                  </a:lnTo>
                  <a:lnTo>
                    <a:pt y="442" x="80"/>
                  </a:lnTo>
                  <a:lnTo>
                    <a:pt y="451" x="94"/>
                  </a:lnTo>
                  <a:lnTo>
                    <a:pt y="464" x="108"/>
                  </a:lnTo>
                  <a:lnTo>
                    <a:pt y="476" x="122"/>
                  </a:lnTo>
                  <a:lnTo>
                    <a:pt y="487" x="134"/>
                  </a:lnTo>
                  <a:lnTo>
                    <a:pt y="499" x="144"/>
                  </a:lnTo>
                  <a:lnTo>
                    <a:pt y="501" x="141"/>
                  </a:lnTo>
                  <a:lnTo>
                    <a:pt y="502" x="138"/>
                  </a:lnTo>
                  <a:lnTo>
                    <a:pt y="502" x="134"/>
                  </a:lnTo>
                  <a:lnTo>
                    <a:pt y="501" x="130"/>
                  </a:lnTo>
                  <a:lnTo>
                    <a:pt y="499" x="120"/>
                  </a:lnTo>
                  <a:lnTo>
                    <a:pt y="494" x="112"/>
                  </a:lnTo>
                  <a:lnTo>
                    <a:pt y="484" x="93"/>
                  </a:lnTo>
                  <a:lnTo>
                    <a:pt y="473" x="78"/>
                  </a:lnTo>
                  <a:lnTo>
                    <a:pt y="478" x="83"/>
                  </a:lnTo>
                  <a:lnTo>
                    <a:pt y="481" x="86"/>
                  </a:lnTo>
                  <a:lnTo>
                    <a:pt y="486" x="88"/>
                  </a:lnTo>
                  <a:lnTo>
                    <a:pt y="488" x="90"/>
                  </a:lnTo>
                  <a:lnTo>
                    <a:pt y="491" x="90"/>
                  </a:lnTo>
                  <a:lnTo>
                    <a:pt y="492" x="86"/>
                  </a:lnTo>
                  <a:lnTo>
                    <a:pt y="491" x="81"/>
                  </a:lnTo>
                  <a:lnTo>
                    <a:pt y="487" x="74"/>
                  </a:lnTo>
                  <a:lnTo>
                    <a:pt y="490" x="77"/>
                  </a:lnTo>
                  <a:lnTo>
                    <a:pt y="493" x="82"/>
                  </a:lnTo>
                  <a:lnTo>
                    <a:pt y="495" x="87"/>
                  </a:lnTo>
                  <a:lnTo>
                    <a:pt y="499" x="88"/>
                  </a:lnTo>
                  <a:lnTo>
                    <a:pt y="502" x="86"/>
                  </a:lnTo>
                  <a:lnTo>
                    <a:pt y="504" x="82"/>
                  </a:lnTo>
                  <a:lnTo>
                    <a:pt y="504" x="77"/>
                  </a:lnTo>
                  <a:lnTo>
                    <a:pt y="504" x="72"/>
                  </a:lnTo>
                  <a:lnTo>
                    <a:pt y="505" x="78"/>
                  </a:lnTo>
                  <a:lnTo>
                    <a:pt y="506" x="86"/>
                  </a:lnTo>
                  <a:lnTo>
                    <a:pt y="506" x="90"/>
                  </a:lnTo>
                  <a:lnTo>
                    <a:pt y="507" x="92"/>
                  </a:lnTo>
                  <a:lnTo>
                    <a:pt y="508" x="93"/>
                  </a:lnTo>
                  <a:lnTo>
                    <a:pt y="509" x="93"/>
                  </a:lnTo>
                  <a:lnTo>
                    <a:pt y="512" x="92"/>
                  </a:lnTo>
                  <a:lnTo>
                    <a:pt y="513" x="90"/>
                  </a:lnTo>
                  <a:lnTo>
                    <a:pt y="514" x="86"/>
                  </a:lnTo>
                  <a:lnTo>
                    <a:pt y="514" x="81"/>
                  </a:lnTo>
                  <a:lnTo>
                    <a:pt y="514" x="71"/>
                  </a:lnTo>
                  <a:lnTo>
                    <a:pt y="514" x="62"/>
                  </a:lnTo>
                  <a:lnTo>
                    <a:pt y="515" x="71"/>
                  </a:lnTo>
                  <a:lnTo>
                    <a:pt y="515" x="81"/>
                  </a:lnTo>
                  <a:lnTo>
                    <a:pt y="516" x="86"/>
                  </a:lnTo>
                  <a:lnTo>
                    <a:pt y="517" x="88"/>
                  </a:lnTo>
                  <a:lnTo>
                    <a:pt y="520" x="91"/>
                  </a:lnTo>
                  <a:lnTo>
                    <a:pt y="522" x="92"/>
                  </a:lnTo>
                  <a:lnTo>
                    <a:pt y="524" x="91"/>
                  </a:lnTo>
                  <a:lnTo>
                    <a:pt y="526" x="90"/>
                  </a:lnTo>
                  <a:lnTo>
                    <a:pt y="526" x="86"/>
                  </a:lnTo>
                  <a:lnTo>
                    <a:pt y="526" x="81"/>
                  </a:lnTo>
                  <a:lnTo>
                    <a:pt y="523" x="69"/>
                  </a:lnTo>
                  <a:lnTo>
                    <a:pt y="523" x="55"/>
                  </a:lnTo>
                  <a:lnTo>
                    <a:pt y="523" x="50"/>
                  </a:lnTo>
                  <a:lnTo>
                    <a:pt y="523" x="45"/>
                  </a:lnTo>
                  <a:lnTo>
                    <a:pt y="522" x="40"/>
                  </a:lnTo>
                  <a:lnTo>
                    <a:pt y="521" x="37"/>
                  </a:lnTo>
                  <a:lnTo>
                    <a:pt y="517" x="30"/>
                  </a:lnTo>
                  <a:lnTo>
                    <a:pt y="514" x="25"/>
                  </a:lnTo>
                  <a:lnTo>
                    <a:pt y="516" x="28"/>
                  </a:lnTo>
                  <a:lnTo>
                    <a:pt y="519" x="30"/>
                  </a:lnTo>
                  <a:lnTo>
                    <a:pt y="522" x="32"/>
                  </a:lnTo>
                  <a:lnTo>
                    <a:pt y="524" x="32"/>
                  </a:lnTo>
                  <a:lnTo>
                    <a:pt y="526" x="27"/>
                  </a:lnTo>
                  <a:lnTo>
                    <a:pt y="527" x="19"/>
                  </a:lnTo>
                  <a:lnTo>
                    <a:pt y="528" x="37"/>
                  </a:lnTo>
                  <a:lnTo>
                    <a:pt y="531" x="53"/>
                  </a:lnTo>
                  <a:lnTo>
                    <a:pt y="534" x="60"/>
                  </a:lnTo>
                  <a:lnTo>
                    <a:pt y="537" x="67"/>
                  </a:lnTo>
                  <a:lnTo>
                    <a:pt y="541" x="72"/>
                  </a:lnTo>
                  <a:lnTo>
                    <a:pt y="546" x="77"/>
                  </a:lnTo>
                  <a:lnTo>
                    <a:pt y="546" x="90"/>
                  </a:lnTo>
                  <a:lnTo>
                    <a:pt y="543" x="88"/>
                  </a:lnTo>
                  <a:lnTo>
                    <a:pt y="541" x="86"/>
                  </a:lnTo>
                  <a:lnTo>
                    <a:pt y="540" x="83"/>
                  </a:lnTo>
                  <a:lnTo>
                    <a:pt y="538" x="83"/>
                  </a:lnTo>
                  <a:lnTo>
                    <a:pt y="536" x="83"/>
                  </a:lnTo>
                  <a:lnTo>
                    <a:pt y="535" x="83"/>
                  </a:lnTo>
                  <a:lnTo>
                    <a:pt y="533" x="87"/>
                  </a:lnTo>
                  <a:lnTo>
                    <a:pt y="529" x="91"/>
                  </a:lnTo>
                  <a:lnTo>
                    <a:pt y="527" x="97"/>
                  </a:lnTo>
                  <a:lnTo>
                    <a:pt y="526" x="102"/>
                  </a:lnTo>
                  <a:lnTo>
                    <a:pt y="527" x="106"/>
                  </a:lnTo>
                  <a:lnTo>
                    <a:pt y="528" x="108"/>
                  </a:lnTo>
                  <a:lnTo>
                    <a:pt y="538" x="113"/>
                  </a:lnTo>
                  <a:lnTo>
                    <a:pt y="546" x="119"/>
                  </a:lnTo>
                  <a:lnTo>
                    <a:pt y="546" x="134"/>
                  </a:lnTo>
                  <a:lnTo>
                    <a:pt y="542" x="136"/>
                  </a:lnTo>
                  <a:lnTo>
                    <a:pt y="538" x="140"/>
                  </a:lnTo>
                  <a:lnTo>
                    <a:pt y="537" x="144"/>
                  </a:lnTo>
                  <a:lnTo>
                    <a:pt y="537" x="149"/>
                  </a:lnTo>
                  <a:lnTo>
                    <a:pt y="537" x="154"/>
                  </a:lnTo>
                  <a:lnTo>
                    <a:pt y="540" x="157"/>
                  </a:lnTo>
                  <a:lnTo>
                    <a:pt y="543" x="161"/>
                  </a:lnTo>
                  <a:lnTo>
                    <a:pt y="546" x="163"/>
                  </a:lnTo>
                  <a:lnTo>
                    <a:pt y="546" x="197"/>
                  </a:lnTo>
                  <a:lnTo>
                    <a:pt y="545" x="194"/>
                  </a:lnTo>
                  <a:lnTo>
                    <a:pt y="543" x="192"/>
                  </a:lnTo>
                  <a:lnTo>
                    <a:pt y="542" x="191"/>
                  </a:lnTo>
                  <a:lnTo>
                    <a:pt y="540" x="191"/>
                  </a:lnTo>
                  <a:lnTo>
                    <a:pt y="535" x="191"/>
                  </a:lnTo>
                  <a:lnTo>
                    <a:pt y="530" x="192"/>
                  </a:lnTo>
                  <a:lnTo>
                    <a:pt y="520" x="195"/>
                  </a:lnTo>
                  <a:lnTo>
                    <a:pt y="509" x="199"/>
                  </a:lnTo>
                  <a:lnTo>
                    <a:pt y="507" x="209"/>
                  </a:lnTo>
                  <a:lnTo>
                    <a:pt y="504" x="216"/>
                  </a:lnTo>
                  <a:lnTo>
                    <a:pt y="502" x="221"/>
                  </a:lnTo>
                  <a:lnTo>
                    <a:pt y="501" x="229"/>
                  </a:lnTo>
                  <a:lnTo>
                    <a:pt y="501" x="239"/>
                  </a:lnTo>
                  <a:lnTo>
                    <a:pt y="501" x="252"/>
                  </a:lnTo>
                  <a:lnTo>
                    <a:pt y="505" x="261"/>
                  </a:lnTo>
                  <a:lnTo>
                    <a:pt y="509" x="268"/>
                  </a:lnTo>
                  <a:lnTo>
                    <a:pt y="515" x="274"/>
                  </a:lnTo>
                  <a:lnTo>
                    <a:pt y="520" x="279"/>
                  </a:lnTo>
                  <a:lnTo>
                    <a:pt y="526" x="283"/>
                  </a:lnTo>
                  <a:lnTo>
                    <a:pt y="530" x="288"/>
                  </a:lnTo>
                  <a:lnTo>
                    <a:pt y="535" x="294"/>
                  </a:lnTo>
                  <a:lnTo>
                    <a:pt y="538" x="301"/>
                  </a:lnTo>
                  <a:lnTo>
                    <a:pt y="543" x="304"/>
                  </a:lnTo>
                  <a:lnTo>
                    <a:pt y="546" x="308"/>
                  </a:lnTo>
                  <a:lnTo>
                    <a:pt y="546" x="343"/>
                  </a:lnTo>
                  <a:lnTo>
                    <a:pt y="543" x="343"/>
                  </a:lnTo>
                  <a:lnTo>
                    <a:pt y="538" x="343"/>
                  </a:lnTo>
                  <a:lnTo>
                    <a:pt y="536" x="341"/>
                  </a:lnTo>
                  <a:lnTo>
                    <a:pt y="533" x="338"/>
                  </a:lnTo>
                  <a:lnTo>
                    <a:pt y="530" x="337"/>
                  </a:lnTo>
                  <a:lnTo>
                    <a:pt y="527" x="337"/>
                  </a:lnTo>
                  <a:lnTo>
                    <a:pt y="521" x="337"/>
                  </a:lnTo>
                  <a:lnTo>
                    <a:pt y="514" x="340"/>
                  </a:lnTo>
                  <a:lnTo>
                    <a:pt y="500" x="348"/>
                  </a:lnTo>
                  <a:lnTo>
                    <a:pt y="486" x="353"/>
                  </a:lnTo>
                  <a:lnTo>
                    <a:pt y="472" x="365"/>
                  </a:lnTo>
                  <a:lnTo>
                    <a:pt y="457" x="377"/>
                  </a:lnTo>
                  <a:lnTo>
                    <a:pt y="449" x="381"/>
                  </a:lnTo>
                  <a:lnTo>
                    <a:pt y="441" x="386"/>
                  </a:lnTo>
                  <a:lnTo>
                    <a:pt y="433" x="390"/>
                  </a:lnTo>
                  <a:lnTo>
                    <a:pt y="423" x="391"/>
                  </a:lnTo>
                  <a:lnTo>
                    <a:pt y="420" x="393"/>
                  </a:lnTo>
                  <a:lnTo>
                    <a:pt y="418" x="396"/>
                  </a:lnTo>
                  <a:lnTo>
                    <a:pt y="416" x="401"/>
                  </a:lnTo>
                  <a:lnTo>
                    <a:pt y="415" x="406"/>
                  </a:lnTo>
                  <a:lnTo>
                    <a:pt y="416" x="410"/>
                  </a:lnTo>
                  <a:lnTo>
                    <a:pt y="418" x="415"/>
                  </a:lnTo>
                  <a:lnTo>
                    <a:pt y="420" x="416"/>
                  </a:lnTo>
                  <a:lnTo>
                    <a:pt y="423" x="416"/>
                  </a:lnTo>
                  <a:lnTo>
                    <a:pt y="435" x="411"/>
                  </a:lnTo>
                  <a:lnTo>
                    <a:pt y="448" x="405"/>
                  </a:lnTo>
                  <a:lnTo>
                    <a:pt y="454" x="402"/>
                  </a:lnTo>
                  <a:lnTo>
                    <a:pt y="459" x="401"/>
                  </a:lnTo>
                  <a:lnTo>
                    <a:pt y="466" x="400"/>
                  </a:lnTo>
                  <a:lnTo>
                    <a:pt y="472" x="400"/>
                  </a:lnTo>
                  <a:lnTo>
                    <a:pt y="481" x="404"/>
                  </a:lnTo>
                  <a:lnTo>
                    <a:pt y="490" x="404"/>
                  </a:lnTo>
                  <a:lnTo>
                    <a:pt y="499" x="404"/>
                  </a:lnTo>
                  <a:lnTo>
                    <a:pt y="507" x="401"/>
                  </a:lnTo>
                  <a:lnTo>
                    <a:pt y="515" x="397"/>
                  </a:lnTo>
                  <a:lnTo>
                    <a:pt y="523" x="393"/>
                  </a:lnTo>
                  <a:lnTo>
                    <a:pt y="530" x="386"/>
                  </a:lnTo>
                  <a:lnTo>
                    <a:pt y="535" x="379"/>
                  </a:lnTo>
                  <a:lnTo>
                    <a:pt y="538" x="373"/>
                  </a:lnTo>
                  <a:lnTo>
                    <a:pt y="540" x="368"/>
                  </a:lnTo>
                  <a:lnTo>
                    <a:pt y="542" x="363"/>
                  </a:lnTo>
                  <a:lnTo>
                    <a:pt y="546" x="359"/>
                  </a:lnTo>
                  <a:lnTo>
                    <a:pt y="546" x="390"/>
                  </a:lnTo>
                  <a:lnTo>
                    <a:pt y="538" x="399"/>
                  </a:lnTo>
                  <a:lnTo>
                    <a:pt y="530" x="406"/>
                  </a:lnTo>
                  <a:lnTo>
                    <a:pt y="521" x="412"/>
                  </a:lnTo>
                  <a:lnTo>
                    <a:pt y="509" x="416"/>
                  </a:lnTo>
                  <a:lnTo>
                    <a:pt y="505" x="418"/>
                  </a:lnTo>
                  <a:lnTo>
                    <a:pt y="500" x="421"/>
                  </a:lnTo>
                  <a:lnTo>
                    <a:pt y="494" x="421"/>
                  </a:lnTo>
                  <a:lnTo>
                    <a:pt y="490" x="420"/>
                  </a:lnTo>
                  <a:lnTo>
                    <a:pt y="479" x="416"/>
                  </a:lnTo>
                  <a:lnTo>
                    <a:pt y="469" x="415"/>
                  </a:lnTo>
                  <a:lnTo>
                    <a:pt y="462" x="415"/>
                  </a:lnTo>
                  <a:lnTo>
                    <a:pt y="456" x="416"/>
                  </a:lnTo>
                  <a:lnTo>
                    <a:pt y="454" x="418"/>
                  </a:lnTo>
                  <a:lnTo>
                    <a:pt y="452" x="420"/>
                  </a:lnTo>
                  <a:lnTo>
                    <a:pt y="451" x="422"/>
                  </a:lnTo>
                  <a:lnTo>
                    <a:pt y="450" x="426"/>
                  </a:lnTo>
                  <a:lnTo>
                    <a:pt y="459" x="425"/>
                  </a:lnTo>
                  <a:lnTo>
                    <a:pt y="473" x="423"/>
                  </a:lnTo>
                  <a:lnTo>
                    <a:pt y="475" x="429"/>
                  </a:lnTo>
                  <a:lnTo>
                    <a:pt y="477" x="434"/>
                  </a:lnTo>
                  <a:lnTo>
                    <a:pt y="480" x="439"/>
                  </a:lnTo>
                  <a:lnTo>
                    <a:pt y="485" x="442"/>
                  </a:lnTo>
                  <a:lnTo>
                    <a:pt y="472" x="44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sp>
        <p:nvSpPr>
          <p:cNvPr id="10149" name="Shape 10149"/>
          <p:cNvSpPr/>
          <p:nvPr/>
        </p:nvSpPr>
        <p:spPr>
          <a:xfrm>
            <a:off y="5478462" x="4591050"/>
            <a:ext cy="777875" cx="20636"/>
          </a:xfrm>
          <a:custGeom>
            <a:pathLst>
              <a:path w="16" extrusionOk="0" h="572">
                <a:moveTo>
                  <a:pt y="0" x="3"/>
                </a:moveTo>
                <a:lnTo>
                  <a:pt y="0" x="13"/>
                </a:lnTo>
                <a:lnTo>
                  <a:pt y="572" x="16"/>
                </a:lnTo>
                <a:lnTo>
                  <a:pt y="562" x="0"/>
                </a:lnTo>
                <a:lnTo>
                  <a:pt y="0" x="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150" name="Shape 10150"/>
          <p:cNvSpPr/>
          <p:nvPr/>
        </p:nvSpPr>
        <p:spPr>
          <a:xfrm>
            <a:off y="5478462" x="4591050"/>
            <a:ext cy="777875" cx="20636"/>
          </a:xfrm>
          <a:custGeom>
            <a:pathLst>
              <a:path w="16" extrusionOk="0" h="572">
                <a:moveTo>
                  <a:pt y="0" x="3"/>
                </a:moveTo>
                <a:lnTo>
                  <a:pt y="0" x="13"/>
                </a:lnTo>
                <a:lnTo>
                  <a:pt y="572" x="16"/>
                </a:lnTo>
                <a:lnTo>
                  <a:pt y="562" x="0"/>
                </a:lnTo>
                <a:lnTo>
                  <a:pt y="0" x="3"/>
                </a:lnTo>
                <a:close/>
              </a:path>
            </a:pathLst>
          </a:custGeom>
          <a:noFill/>
          <a:ln w="9525" cap="rnd">
            <a:solidFill>
              <a:srgbClr val="FFFFFF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151" name="Shape 10151"/>
          <p:cNvSpPr/>
          <p:nvPr/>
        </p:nvSpPr>
        <p:spPr>
          <a:xfrm>
            <a:off y="5716587" x="4616450"/>
            <a:ext cy="539749" cx="2398711"/>
          </a:xfrm>
          <a:custGeom>
            <a:pathLst>
              <a:path w="1869" extrusionOk="0" h="397">
                <a:moveTo>
                  <a:pt y="0" x="1855"/>
                </a:moveTo>
                <a:lnTo>
                  <a:pt y="0" x="1869"/>
                </a:lnTo>
                <a:lnTo>
                  <a:pt y="397" x="0"/>
                </a:lnTo>
                <a:lnTo>
                  <a:pt y="390" x="10"/>
                </a:lnTo>
                <a:lnTo>
                  <a:pt y="0" x="185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152" name="Shape 10152"/>
          <p:cNvSpPr/>
          <p:nvPr/>
        </p:nvSpPr>
        <p:spPr>
          <a:xfrm>
            <a:off y="5467350" x="4616450"/>
            <a:ext cy="788986" cx="3533774"/>
          </a:xfrm>
          <a:custGeom>
            <a:pathLst>
              <a:path w="1869" extrusionOk="0" h="397">
                <a:moveTo>
                  <a:pt y="0" x="1855"/>
                </a:moveTo>
                <a:lnTo>
                  <a:pt y="0" x="1869"/>
                </a:lnTo>
                <a:lnTo>
                  <a:pt y="397" x="0"/>
                </a:lnTo>
                <a:lnTo>
                  <a:pt y="390" x="10"/>
                </a:lnTo>
                <a:lnTo>
                  <a:pt y="0" x="1855"/>
                </a:lnTo>
                <a:close/>
              </a:path>
            </a:pathLst>
          </a:custGeom>
          <a:noFill/>
          <a:ln w="9525" cap="rnd">
            <a:solidFill>
              <a:srgbClr val="FFFFFF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153" name="Shape 10153"/>
          <p:cNvSpPr/>
          <p:nvPr/>
        </p:nvSpPr>
        <p:spPr>
          <a:xfrm>
            <a:off y="5716587" x="2176461"/>
            <a:ext cy="539749" cx="2397124"/>
          </a:xfrm>
          <a:custGeom>
            <a:pathLst>
              <a:path w="1868" extrusionOk="0" h="397">
                <a:moveTo>
                  <a:pt y="0" x="14"/>
                </a:moveTo>
                <a:lnTo>
                  <a:pt y="0" x="0"/>
                </a:lnTo>
                <a:lnTo>
                  <a:pt y="397" x="1868"/>
                </a:lnTo>
                <a:lnTo>
                  <a:pt y="390" x="1859"/>
                </a:lnTo>
                <a:lnTo>
                  <a:pt y="0" x="1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154" name="Shape 10154"/>
          <p:cNvSpPr/>
          <p:nvPr/>
        </p:nvSpPr>
        <p:spPr>
          <a:xfrm>
            <a:off y="5459412" x="1030287"/>
            <a:ext cy="796924" cx="3543300"/>
          </a:xfrm>
          <a:custGeom>
            <a:pathLst>
              <a:path w="1868" extrusionOk="0" h="397">
                <a:moveTo>
                  <a:pt y="0" x="14"/>
                </a:moveTo>
                <a:lnTo>
                  <a:pt y="0" x="0"/>
                </a:lnTo>
                <a:lnTo>
                  <a:pt y="397" x="1868"/>
                </a:lnTo>
                <a:lnTo>
                  <a:pt y="390" x="1859"/>
                </a:lnTo>
                <a:lnTo>
                  <a:pt y="0" x="14"/>
                </a:lnTo>
                <a:close/>
              </a:path>
            </a:pathLst>
          </a:custGeom>
          <a:noFill/>
          <a:ln w="9525" cap="rnd">
            <a:solidFill>
              <a:srgbClr val="FFFFFF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155" name="Shape 10155"/>
          <p:cNvSpPr/>
          <p:nvPr/>
        </p:nvSpPr>
        <p:spPr>
          <a:xfrm flipH="1">
            <a:off y="5732462" x="4495799"/>
            <a:ext cy="582611" cx="377825"/>
          </a:xfrm>
          <a:custGeom>
            <a:pathLst>
              <a:path w="294" extrusionOk="0" h="428">
                <a:moveTo>
                  <a:pt y="78" x="165"/>
                </a:moveTo>
                <a:lnTo>
                  <a:pt y="85" x="162"/>
                </a:lnTo>
                <a:lnTo>
                  <a:pt y="92" x="159"/>
                </a:lnTo>
                <a:lnTo>
                  <a:pt y="99" x="158"/>
                </a:lnTo>
                <a:lnTo>
                  <a:pt y="106" x="159"/>
                </a:lnTo>
                <a:lnTo>
                  <a:pt y="111" x="156"/>
                </a:lnTo>
                <a:lnTo>
                  <a:pt y="114" x="153"/>
                </a:lnTo>
                <a:lnTo>
                  <a:pt y="118" x="153"/>
                </a:lnTo>
                <a:lnTo>
                  <a:pt y="121" x="152"/>
                </a:lnTo>
                <a:lnTo>
                  <a:pt y="0" x="4"/>
                </a:lnTo>
                <a:lnTo>
                  <a:pt y="3" x="0"/>
                </a:lnTo>
                <a:lnTo>
                  <a:pt y="128" x="150"/>
                </a:lnTo>
                <a:lnTo>
                  <a:pt y="128" x="148"/>
                </a:lnTo>
                <a:lnTo>
                  <a:pt y="129" x="143"/>
                </a:lnTo>
                <a:lnTo>
                  <a:pt y="137" x="146"/>
                </a:lnTo>
                <a:lnTo>
                  <a:pt y="144" x="149"/>
                </a:lnTo>
                <a:lnTo>
                  <a:pt y="144" x="150"/>
                </a:lnTo>
                <a:lnTo>
                  <a:pt y="145" x="152"/>
                </a:lnTo>
                <a:lnTo>
                  <a:pt y="150" x="150"/>
                </a:lnTo>
                <a:lnTo>
                  <a:pt y="152" x="150"/>
                </a:lnTo>
                <a:lnTo>
                  <a:pt y="171" x="159"/>
                </a:lnTo>
                <a:lnTo>
                  <a:pt y="190" x="169"/>
                </a:lnTo>
                <a:lnTo>
                  <a:pt y="194" x="172"/>
                </a:lnTo>
                <a:lnTo>
                  <a:pt y="198" x="172"/>
                </a:lnTo>
                <a:lnTo>
                  <a:pt y="213" x="168"/>
                </a:lnTo>
                <a:lnTo>
                  <a:pt y="226" x="165"/>
                </a:lnTo>
                <a:lnTo>
                  <a:pt y="239" x="163"/>
                </a:lnTo>
                <a:lnTo>
                  <a:pt y="252" x="163"/>
                </a:lnTo>
                <a:lnTo>
                  <a:pt y="254" x="163"/>
                </a:lnTo>
                <a:lnTo>
                  <a:pt y="273" x="165"/>
                </a:lnTo>
                <a:lnTo>
                  <a:pt y="290" x="168"/>
                </a:lnTo>
                <a:lnTo>
                  <a:pt y="296" x="168"/>
                </a:lnTo>
                <a:lnTo>
                  <a:pt y="303" x="168"/>
                </a:lnTo>
                <a:lnTo>
                  <a:pt y="312" x="169"/>
                </a:lnTo>
                <a:lnTo>
                  <a:pt y="322" x="171"/>
                </a:lnTo>
                <a:lnTo>
                  <a:pt y="336" x="169"/>
                </a:lnTo>
                <a:lnTo>
                  <a:pt y="356" x="166"/>
                </a:lnTo>
                <a:lnTo>
                  <a:pt y="375" x="163"/>
                </a:lnTo>
                <a:lnTo>
                  <a:pt y="392" x="161"/>
                </a:lnTo>
                <a:lnTo>
                  <a:pt y="397" x="161"/>
                </a:lnTo>
                <a:lnTo>
                  <a:pt y="401" x="162"/>
                </a:lnTo>
                <a:lnTo>
                  <a:pt y="410" x="153"/>
                </a:lnTo>
                <a:lnTo>
                  <a:pt y="415" x="143"/>
                </a:lnTo>
                <a:lnTo>
                  <a:pt y="420" x="136"/>
                </a:lnTo>
                <a:lnTo>
                  <a:pt y="421" x="135"/>
                </a:lnTo>
                <a:lnTo>
                  <a:pt y="424" x="135"/>
                </a:lnTo>
                <a:lnTo>
                  <a:pt y="428" x="145"/>
                </a:lnTo>
                <a:lnTo>
                  <a:pt y="428" x="156"/>
                </a:lnTo>
                <a:lnTo>
                  <a:pt y="428" x="166"/>
                </a:lnTo>
                <a:lnTo>
                  <a:pt y="425" x="176"/>
                </a:lnTo>
                <a:lnTo>
                  <a:pt y="425" x="186"/>
                </a:lnTo>
                <a:lnTo>
                  <a:pt y="427" x="195"/>
                </a:lnTo>
                <a:lnTo>
                  <a:pt y="420" x="198"/>
                </a:lnTo>
                <a:lnTo>
                  <a:pt y="412" x="198"/>
                </a:lnTo>
                <a:lnTo>
                  <a:pt y="410" x="199"/>
                </a:lnTo>
                <a:lnTo>
                  <a:pt y="408" x="201"/>
                </a:lnTo>
                <a:lnTo>
                  <a:pt y="397" x="201"/>
                </a:lnTo>
                <a:lnTo>
                  <a:pt y="384" x="199"/>
                </a:lnTo>
                <a:lnTo>
                  <a:pt y="371" x="202"/>
                </a:lnTo>
                <a:lnTo>
                  <a:pt y="354" x="205"/>
                </a:lnTo>
                <a:lnTo>
                  <a:pt y="336" x="208"/>
                </a:lnTo>
                <a:lnTo>
                  <a:pt y="323" x="209"/>
                </a:lnTo>
                <a:lnTo>
                  <a:pt y="310" x="211"/>
                </a:lnTo>
                <a:lnTo>
                  <a:pt y="298" x="214"/>
                </a:lnTo>
                <a:lnTo>
                  <a:pt y="308" x="215"/>
                </a:lnTo>
                <a:lnTo>
                  <a:pt y="322" x="217"/>
                </a:lnTo>
                <a:lnTo>
                  <a:pt y="338" x="218"/>
                </a:lnTo>
                <a:lnTo>
                  <a:pt y="348" x="218"/>
                </a:lnTo>
                <a:lnTo>
                  <a:pt y="359" x="219"/>
                </a:lnTo>
                <a:lnTo>
                  <a:pt y="368" x="219"/>
                </a:lnTo>
                <a:lnTo>
                  <a:pt y="372" x="219"/>
                </a:lnTo>
                <a:lnTo>
                  <a:pt y="377" x="221"/>
                </a:lnTo>
                <a:lnTo>
                  <a:pt y="382" x="224"/>
                </a:lnTo>
                <a:lnTo>
                  <a:pt y="388" x="227"/>
                </a:lnTo>
                <a:lnTo>
                  <a:pt y="400" x="227"/>
                </a:lnTo>
                <a:lnTo>
                  <a:pt y="411" x="225"/>
                </a:lnTo>
                <a:lnTo>
                  <a:pt y="414" x="227"/>
                </a:lnTo>
                <a:lnTo>
                  <a:pt y="417" x="230"/>
                </a:lnTo>
                <a:lnTo>
                  <a:pt y="420" x="232"/>
                </a:lnTo>
                <a:lnTo>
                  <a:pt y="421" x="235"/>
                </a:lnTo>
                <a:lnTo>
                  <a:pt y="421" x="241"/>
                </a:lnTo>
                <a:lnTo>
                  <a:pt y="420" x="248"/>
                </a:lnTo>
                <a:lnTo>
                  <a:pt y="417" x="254"/>
                </a:lnTo>
                <a:lnTo>
                  <a:pt y="412" x="258"/>
                </a:lnTo>
                <a:lnTo>
                  <a:pt y="401" x="257"/>
                </a:lnTo>
                <a:lnTo>
                  <a:pt y="389" x="254"/>
                </a:lnTo>
                <a:lnTo>
                  <a:pt y="378" x="255"/>
                </a:lnTo>
                <a:lnTo>
                  <a:pt y="365" x="255"/>
                </a:lnTo>
                <a:lnTo>
                  <a:pt y="362" x="255"/>
                </a:lnTo>
                <a:lnTo>
                  <a:pt y="356" x="258"/>
                </a:lnTo>
                <a:lnTo>
                  <a:pt y="351" x="260"/>
                </a:lnTo>
                <a:lnTo>
                  <a:pt y="333" x="258"/>
                </a:lnTo>
                <a:lnTo>
                  <a:pt y="318" x="257"/>
                </a:lnTo>
                <a:lnTo>
                  <a:pt y="302" x="257"/>
                </a:lnTo>
                <a:lnTo>
                  <a:pt y="286" x="258"/>
                </a:lnTo>
                <a:lnTo>
                  <a:pt y="273" x="260"/>
                </a:lnTo>
                <a:lnTo>
                  <a:pt y="260" x="261"/>
                </a:lnTo>
                <a:lnTo>
                  <a:pt y="249" x="261"/>
                </a:lnTo>
                <a:lnTo>
                  <a:pt y="237" x="264"/>
                </a:lnTo>
                <a:lnTo>
                  <a:pt y="224" x="265"/>
                </a:lnTo>
                <a:lnTo>
                  <a:pt y="213" x="264"/>
                </a:lnTo>
                <a:lnTo>
                  <a:pt y="201" x="261"/>
                </a:lnTo>
                <a:lnTo>
                  <a:pt y="191" x="257"/>
                </a:lnTo>
                <a:lnTo>
                  <a:pt y="180" x="257"/>
                </a:lnTo>
                <a:lnTo>
                  <a:pt y="168" x="254"/>
                </a:lnTo>
                <a:lnTo>
                  <a:pt y="164" x="273"/>
                </a:lnTo>
                <a:lnTo>
                  <a:pt y="158" x="290"/>
                </a:lnTo>
                <a:lnTo>
                  <a:pt y="157" x="291"/>
                </a:lnTo>
                <a:lnTo>
                  <a:pt y="155" x="293"/>
                </a:lnTo>
                <a:lnTo>
                  <a:pt y="150" x="294"/>
                </a:lnTo>
                <a:lnTo>
                  <a:pt y="144" x="294"/>
                </a:lnTo>
                <a:lnTo>
                  <a:pt y="138" x="293"/>
                </a:lnTo>
                <a:lnTo>
                  <a:pt y="134" x="291"/>
                </a:lnTo>
                <a:lnTo>
                  <a:pt y="119" x="281"/>
                </a:lnTo>
                <a:lnTo>
                  <a:pt y="105" x="275"/>
                </a:lnTo>
                <a:lnTo>
                  <a:pt y="89" x="268"/>
                </a:lnTo>
                <a:lnTo>
                  <a:pt y="75" x="264"/>
                </a:lnTo>
                <a:lnTo>
                  <a:pt y="73" x="255"/>
                </a:lnTo>
                <a:lnTo>
                  <a:pt y="71" x="247"/>
                </a:lnTo>
                <a:lnTo>
                  <a:pt y="69" x="242"/>
                </a:lnTo>
                <a:lnTo>
                  <a:pt y="66" x="237"/>
                </a:lnTo>
                <a:lnTo>
                  <a:pt y="63" x="232"/>
                </a:lnTo>
                <a:lnTo>
                  <a:pt y="59" x="230"/>
                </a:lnTo>
                <a:lnTo>
                  <a:pt y="56" x="227"/>
                </a:lnTo>
                <a:lnTo>
                  <a:pt y="56" x="225"/>
                </a:lnTo>
                <a:lnTo>
                  <a:pt y="55" x="225"/>
                </a:lnTo>
                <a:lnTo>
                  <a:pt y="63" x="186"/>
                </a:lnTo>
                <a:lnTo>
                  <a:pt y="63" x="185"/>
                </a:lnTo>
                <a:lnTo>
                  <a:pt y="65" x="184"/>
                </a:lnTo>
                <a:lnTo>
                  <a:pt y="66" x="181"/>
                </a:lnTo>
                <a:lnTo>
                  <a:pt y="68" x="178"/>
                </a:lnTo>
                <a:lnTo>
                  <a:pt y="72" x="175"/>
                </a:lnTo>
                <a:lnTo>
                  <a:pt y="75" x="171"/>
                </a:lnTo>
                <a:lnTo>
                  <a:pt y="78" x="165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156" name="Shape 10156"/>
          <p:cNvSpPr/>
          <p:nvPr/>
        </p:nvSpPr>
        <p:spPr>
          <a:xfrm flipH="1">
            <a:off y="5722937" x="4568825"/>
            <a:ext cy="117474" cx="77787"/>
          </a:xfrm>
          <a:custGeom>
            <a:pathLst>
              <a:path w="60" extrusionOk="0" h="86">
                <a:moveTo>
                  <a:pt y="86" x="50"/>
                </a:moveTo>
                <a:lnTo>
                  <a:pt y="83" x="49"/>
                </a:lnTo>
                <a:lnTo>
                  <a:pt y="79" x="49"/>
                </a:lnTo>
                <a:lnTo>
                  <a:pt y="74" x="50"/>
                </a:lnTo>
                <a:lnTo>
                  <a:pt y="69" x="50"/>
                </a:lnTo>
                <a:lnTo>
                  <a:pt y="66" x="49"/>
                </a:lnTo>
                <a:lnTo>
                  <a:pt y="64" x="47"/>
                </a:lnTo>
                <a:lnTo>
                  <a:pt y="63" x="46"/>
                </a:lnTo>
                <a:lnTo>
                  <a:pt y="57" x="47"/>
                </a:lnTo>
                <a:lnTo>
                  <a:pt y="51" x="49"/>
                </a:lnTo>
                <a:lnTo>
                  <a:pt y="46" x="53"/>
                </a:lnTo>
                <a:lnTo>
                  <a:pt y="40" x="56"/>
                </a:lnTo>
                <a:lnTo>
                  <a:pt y="34" x="59"/>
                </a:lnTo>
                <a:lnTo>
                  <a:pt y="27" x="60"/>
                </a:lnTo>
                <a:lnTo>
                  <a:pt y="24" x="60"/>
                </a:lnTo>
                <a:lnTo>
                  <a:pt y="20" x="59"/>
                </a:lnTo>
                <a:lnTo>
                  <a:pt y="15" x="57"/>
                </a:lnTo>
                <a:lnTo>
                  <a:pt y="12" x="54"/>
                </a:lnTo>
                <a:lnTo>
                  <a:pt y="8" x="50"/>
                </a:lnTo>
                <a:lnTo>
                  <a:pt y="4" x="43"/>
                </a:lnTo>
                <a:lnTo>
                  <a:pt y="1" x="40"/>
                </a:lnTo>
                <a:lnTo>
                  <a:pt y="0" x="36"/>
                </a:lnTo>
                <a:lnTo>
                  <a:pt y="0" x="31"/>
                </a:lnTo>
                <a:lnTo>
                  <a:pt y="1" x="27"/>
                </a:lnTo>
                <a:lnTo>
                  <a:pt y="1" x="21"/>
                </a:lnTo>
                <a:lnTo>
                  <a:pt y="1" x="17"/>
                </a:lnTo>
                <a:lnTo>
                  <a:pt y="2" x="16"/>
                </a:lnTo>
                <a:lnTo>
                  <a:pt y="2" x="13"/>
                </a:lnTo>
                <a:lnTo>
                  <a:pt y="5" x="11"/>
                </a:lnTo>
                <a:lnTo>
                  <a:pt y="8" x="10"/>
                </a:lnTo>
                <a:lnTo>
                  <a:pt y="12" x="8"/>
                </a:lnTo>
                <a:lnTo>
                  <a:pt y="17" x="8"/>
                </a:lnTo>
                <a:lnTo>
                  <a:pt y="20" x="7"/>
                </a:lnTo>
                <a:lnTo>
                  <a:pt y="24" x="7"/>
                </a:lnTo>
                <a:lnTo>
                  <a:pt y="28" x="7"/>
                </a:lnTo>
                <a:lnTo>
                  <a:pt y="33" x="10"/>
                </a:lnTo>
                <a:lnTo>
                  <a:pt y="37" x="7"/>
                </a:lnTo>
                <a:lnTo>
                  <a:pt y="43" x="4"/>
                </a:lnTo>
                <a:lnTo>
                  <a:pt y="44" x="6"/>
                </a:lnTo>
                <a:lnTo>
                  <a:pt y="46" x="7"/>
                </a:lnTo>
                <a:lnTo>
                  <a:pt y="51" x="7"/>
                </a:lnTo>
                <a:lnTo>
                  <a:pt y="56" x="7"/>
                </a:lnTo>
                <a:lnTo>
                  <a:pt y="58" x="13"/>
                </a:lnTo>
                <a:lnTo>
                  <a:pt y="61" x="17"/>
                </a:lnTo>
                <a:lnTo>
                  <a:pt y="69" x="14"/>
                </a:lnTo>
                <a:lnTo>
                  <a:pt y="74" x="13"/>
                </a:lnTo>
                <a:lnTo>
                  <a:pt y="74" x="0"/>
                </a:lnTo>
                <a:lnTo>
                  <a:pt y="86" x="5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157" name="Shape 10157"/>
          <p:cNvSpPr/>
          <p:nvPr/>
        </p:nvSpPr>
        <p:spPr>
          <a:xfrm>
            <a:off y="5029200" x="4478337"/>
            <a:ext cy="141286" cx="128586"/>
          </a:xfrm>
          <a:custGeom>
            <a:pathLst>
              <a:path w="100" extrusionOk="0" h="104">
                <a:moveTo>
                  <a:pt y="75" x="98"/>
                </a:moveTo>
                <a:lnTo>
                  <a:pt y="75" x="88"/>
                </a:lnTo>
                <a:lnTo>
                  <a:pt y="77" x="75"/>
                </a:lnTo>
                <a:lnTo>
                  <a:pt y="81" x="78"/>
                </a:lnTo>
                <a:lnTo>
                  <a:pt y="85" x="78"/>
                </a:lnTo>
                <a:lnTo>
                  <a:pt y="90" x="74"/>
                </a:lnTo>
                <a:lnTo>
                  <a:pt y="92" x="71"/>
                </a:lnTo>
                <a:lnTo>
                  <a:pt y="94" x="66"/>
                </a:lnTo>
                <a:lnTo>
                  <a:pt y="95" x="62"/>
                </a:lnTo>
                <a:lnTo>
                  <a:pt y="95" x="54"/>
                </a:lnTo>
                <a:lnTo>
                  <a:pt y="97" x="45"/>
                </a:lnTo>
                <a:lnTo>
                  <a:pt y="98" x="32"/>
                </a:lnTo>
                <a:lnTo>
                  <a:pt y="104" x="16"/>
                </a:lnTo>
                <a:lnTo>
                  <a:pt y="94" x="16"/>
                </a:lnTo>
                <a:lnTo>
                  <a:pt y="85" x="16"/>
                </a:lnTo>
                <a:lnTo>
                  <a:pt y="77" x="13"/>
                </a:lnTo>
                <a:lnTo>
                  <a:pt y="69" x="12"/>
                </a:lnTo>
                <a:lnTo>
                  <a:pt y="55" x="5"/>
                </a:lnTo>
                <a:lnTo>
                  <a:pt y="39" x="0"/>
                </a:lnTo>
                <a:lnTo>
                  <a:pt y="36" x="0"/>
                </a:lnTo>
                <a:lnTo>
                  <a:pt y="33" x="2"/>
                </a:lnTo>
                <a:lnTo>
                  <a:pt y="32" x="5"/>
                </a:lnTo>
                <a:lnTo>
                  <a:pt y="31" x="8"/>
                </a:lnTo>
                <a:lnTo>
                  <a:pt y="28" x="15"/>
                </a:lnTo>
                <a:lnTo>
                  <a:pt y="26" x="23"/>
                </a:lnTo>
                <a:lnTo>
                  <a:pt y="25" x="41"/>
                </a:lnTo>
                <a:lnTo>
                  <a:pt y="21" x="56"/>
                </a:lnTo>
                <a:lnTo>
                  <a:pt y="13" x="55"/>
                </a:lnTo>
                <a:lnTo>
                  <a:pt y="6" x="54"/>
                </a:lnTo>
                <a:lnTo>
                  <a:pt y="3" x="61"/>
                </a:lnTo>
                <a:lnTo>
                  <a:pt y="2" x="66"/>
                </a:lnTo>
                <a:lnTo>
                  <a:pt y="0" x="82"/>
                </a:lnTo>
                <a:lnTo>
                  <a:pt y="3" x="100"/>
                </a:lnTo>
                <a:lnTo>
                  <a:pt y="21" x="98"/>
                </a:lnTo>
                <a:lnTo>
                  <a:pt y="39" x="100"/>
                </a:lnTo>
                <a:lnTo>
                  <a:pt y="58" x="100"/>
                </a:lnTo>
                <a:lnTo>
                  <a:pt y="75" x="98"/>
                </a:lnTo>
                <a:close/>
              </a:path>
            </a:pathLst>
          </a:custGeom>
          <a:gradFill>
            <a:gsLst>
              <a:gs pos="0">
                <a:srgbClr val="FF6600"/>
              </a:gs>
              <a:gs pos="100000">
                <a:srgbClr val="FF0000"/>
              </a:gs>
            </a:gsLst>
            <a:lin ang="0" scaled="0"/>
          </a:gra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158" name="Shape 10158"/>
          <p:cNvSpPr/>
          <p:nvPr/>
        </p:nvSpPr>
        <p:spPr>
          <a:xfrm>
            <a:off y="5099050" x="8037511"/>
            <a:ext cy="138111" cx="126999"/>
          </a:xfrm>
          <a:custGeom>
            <a:pathLst>
              <a:path w="99" extrusionOk="0" h="102">
                <a:moveTo>
                  <a:pt y="75" x="98"/>
                </a:moveTo>
                <a:lnTo>
                  <a:pt y="75" x="88"/>
                </a:lnTo>
                <a:lnTo>
                  <a:pt y="75" x="75"/>
                </a:lnTo>
                <a:lnTo>
                  <a:pt y="79" x="76"/>
                </a:lnTo>
                <a:lnTo>
                  <a:pt y="84" x="77"/>
                </a:lnTo>
                <a:lnTo>
                  <a:pt y="88" x="73"/>
                </a:lnTo>
                <a:lnTo>
                  <a:pt y="91" x="70"/>
                </a:lnTo>
                <a:lnTo>
                  <a:pt y="92" x="66"/>
                </a:lnTo>
                <a:lnTo>
                  <a:pt y="94" x="62"/>
                </a:lnTo>
                <a:lnTo>
                  <a:pt y="95" x="53"/>
                </a:lnTo>
                <a:lnTo>
                  <a:pt y="95" x="44"/>
                </a:lnTo>
                <a:lnTo>
                  <a:pt y="98" x="32"/>
                </a:lnTo>
                <a:lnTo>
                  <a:pt y="102" x="16"/>
                </a:lnTo>
                <a:lnTo>
                  <a:pt y="92" x="16"/>
                </a:lnTo>
                <a:lnTo>
                  <a:pt y="84" x="16"/>
                </a:lnTo>
                <a:lnTo>
                  <a:pt y="76" x="13"/>
                </a:lnTo>
                <a:lnTo>
                  <a:pt y="69" x="11"/>
                </a:lnTo>
                <a:lnTo>
                  <a:pt y="55" x="4"/>
                </a:lnTo>
                <a:lnTo>
                  <a:pt y="39" x="0"/>
                </a:lnTo>
                <a:lnTo>
                  <a:pt y="36" x="0"/>
                </a:lnTo>
                <a:lnTo>
                  <a:pt y="33" x="1"/>
                </a:lnTo>
                <a:lnTo>
                  <a:pt y="32" x="4"/>
                </a:lnTo>
                <a:lnTo>
                  <a:pt y="30" x="7"/>
                </a:lnTo>
                <a:lnTo>
                  <a:pt y="28" x="14"/>
                </a:lnTo>
                <a:lnTo>
                  <a:pt y="26" x="23"/>
                </a:lnTo>
                <a:lnTo>
                  <a:pt y="25" x="40"/>
                </a:lnTo>
                <a:lnTo>
                  <a:pt y="20" x="56"/>
                </a:lnTo>
                <a:lnTo>
                  <a:pt y="13" x="54"/>
                </a:lnTo>
                <a:lnTo>
                  <a:pt y="6" x="53"/>
                </a:lnTo>
                <a:lnTo>
                  <a:pt y="2" x="60"/>
                </a:lnTo>
                <a:lnTo>
                  <a:pt y="0" x="66"/>
                </a:lnTo>
                <a:lnTo>
                  <a:pt y="0" x="82"/>
                </a:lnTo>
                <a:lnTo>
                  <a:pt y="3" x="99"/>
                </a:lnTo>
                <a:lnTo>
                  <a:pt y="20" x="98"/>
                </a:lnTo>
                <a:lnTo>
                  <a:pt y="39" x="99"/>
                </a:lnTo>
                <a:lnTo>
                  <a:pt y="58" x="99"/>
                </a:lnTo>
                <a:lnTo>
                  <a:pt y="75" x="98"/>
                </a:lnTo>
                <a:close/>
              </a:path>
            </a:pathLst>
          </a:custGeom>
          <a:gradFill>
            <a:gsLst>
              <a:gs pos="0">
                <a:srgbClr val="FF6600"/>
              </a:gs>
              <a:gs pos="100000">
                <a:srgbClr val="FF0000"/>
              </a:gs>
            </a:gsLst>
            <a:lin ang="0" scaled="0"/>
          </a:gra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159" name="Shape 10159"/>
          <p:cNvSpPr/>
          <p:nvPr/>
        </p:nvSpPr>
        <p:spPr>
          <a:xfrm>
            <a:off y="5108575" x="8107361"/>
            <a:ext cy="20637" cx="11111"/>
          </a:xfrm>
          <a:custGeom>
            <a:pathLst>
              <a:path w="9" extrusionOk="0" h="15">
                <a:moveTo>
                  <a:pt y="0" x="0"/>
                </a:moveTo>
                <a:lnTo>
                  <a:pt y="2" x="3"/>
                </a:lnTo>
                <a:lnTo>
                  <a:pt y="5" x="6"/>
                </a:lnTo>
                <a:lnTo>
                  <a:pt y="8" x="8"/>
                </a:lnTo>
                <a:lnTo>
                  <a:pt y="11" x="9"/>
                </a:lnTo>
                <a:lnTo>
                  <a:pt y="13" x="6"/>
                </a:lnTo>
                <a:lnTo>
                  <a:pt y="15" x="2"/>
                </a:lnTo>
                <a:lnTo>
                  <a:pt y="8" x="0"/>
                </a:lnTo>
                <a:lnTo>
                  <a:pt y="0" x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160" name="Shape 10160"/>
          <p:cNvSpPr/>
          <p:nvPr/>
        </p:nvSpPr>
        <p:spPr>
          <a:xfrm>
            <a:off y="5065712" x="906462"/>
            <a:ext cy="139699" cx="126999"/>
          </a:xfrm>
          <a:custGeom>
            <a:pathLst>
              <a:path w="99" extrusionOk="0" h="103">
                <a:moveTo>
                  <a:pt y="75" x="97"/>
                </a:moveTo>
                <a:lnTo>
                  <a:pt y="75" x="87"/>
                </a:lnTo>
                <a:lnTo>
                  <a:pt y="76" x="74"/>
                </a:lnTo>
                <a:lnTo>
                  <a:pt y="80" x="77"/>
                </a:lnTo>
                <a:lnTo>
                  <a:pt y="85" x="77"/>
                </a:lnTo>
                <a:lnTo>
                  <a:pt y="89" x="73"/>
                </a:lnTo>
                <a:lnTo>
                  <a:pt y="92" x="70"/>
                </a:lnTo>
                <a:lnTo>
                  <a:pt y="93" x="66"/>
                </a:lnTo>
                <a:lnTo>
                  <a:pt y="95" x="62"/>
                </a:lnTo>
                <a:lnTo>
                  <a:pt y="95" x="53"/>
                </a:lnTo>
                <a:lnTo>
                  <a:pt y="96" x="44"/>
                </a:lnTo>
                <a:lnTo>
                  <a:pt y="98" x="31"/>
                </a:lnTo>
                <a:lnTo>
                  <a:pt y="103" x="16"/>
                </a:lnTo>
                <a:lnTo>
                  <a:pt y="93" x="16"/>
                </a:lnTo>
                <a:lnTo>
                  <a:pt y="85" x="16"/>
                </a:lnTo>
                <a:lnTo>
                  <a:pt y="76" x="13"/>
                </a:lnTo>
                <a:lnTo>
                  <a:pt y="69" x="11"/>
                </a:lnTo>
                <a:lnTo>
                  <a:pt y="55" x="4"/>
                </a:lnTo>
                <a:lnTo>
                  <a:pt y="39" x="0"/>
                </a:lnTo>
                <a:lnTo>
                  <a:pt y="36" x="0"/>
                </a:lnTo>
                <a:lnTo>
                  <a:pt y="34" x="3"/>
                </a:lnTo>
                <a:lnTo>
                  <a:pt y="32" x="4"/>
                </a:lnTo>
                <a:lnTo>
                  <a:pt y="30" x="7"/>
                </a:lnTo>
                <a:lnTo>
                  <a:pt y="27" x="14"/>
                </a:lnTo>
                <a:lnTo>
                  <a:pt y="26" x="23"/>
                </a:lnTo>
                <a:lnTo>
                  <a:pt y="24" x="40"/>
                </a:lnTo>
                <a:lnTo>
                  <a:pt y="20" x="56"/>
                </a:lnTo>
                <a:lnTo>
                  <a:pt y="13" x="54"/>
                </a:lnTo>
                <a:lnTo>
                  <a:pt y="6" x="54"/>
                </a:lnTo>
                <a:lnTo>
                  <a:pt y="3" x="60"/>
                </a:lnTo>
                <a:lnTo>
                  <a:pt y="1" x="66"/>
                </a:lnTo>
                <a:lnTo>
                  <a:pt y="0" x="83"/>
                </a:lnTo>
                <a:lnTo>
                  <a:pt y="3" x="99"/>
                </a:lnTo>
                <a:lnTo>
                  <a:pt y="20" x="99"/>
                </a:lnTo>
                <a:lnTo>
                  <a:pt y="39" x="99"/>
                </a:lnTo>
                <a:lnTo>
                  <a:pt y="57" x="99"/>
                </a:lnTo>
                <a:lnTo>
                  <a:pt y="75" x="97"/>
                </a:lnTo>
                <a:close/>
              </a:path>
            </a:pathLst>
          </a:custGeom>
          <a:gradFill>
            <a:gsLst>
              <a:gs pos="0">
                <a:srgbClr val="FF6600"/>
              </a:gs>
              <a:gs pos="100000">
                <a:srgbClr val="FF0000"/>
              </a:gs>
            </a:gsLst>
            <a:lin ang="10800000" scaled="0"/>
          </a:gra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161" name="Shape 10161"/>
          <p:cNvSpPr/>
          <p:nvPr/>
        </p:nvSpPr>
        <p:spPr>
          <a:xfrm>
            <a:off y="5105400" x="963612"/>
            <a:ext cy="17461" cx="11111"/>
          </a:xfrm>
          <a:custGeom>
            <a:pathLst>
              <a:path w="9" extrusionOk="0" h="13">
                <a:moveTo>
                  <a:pt y="0" x="0"/>
                </a:moveTo>
                <a:lnTo>
                  <a:pt y="0" x="3"/>
                </a:lnTo>
                <a:lnTo>
                  <a:pt y="2" x="6"/>
                </a:lnTo>
                <a:lnTo>
                  <a:pt y="5" x="8"/>
                </a:lnTo>
                <a:lnTo>
                  <a:pt y="8" x="9"/>
                </a:lnTo>
                <a:lnTo>
                  <a:pt y="11" x="6"/>
                </a:lnTo>
                <a:lnTo>
                  <a:pt y="13" x="2"/>
                </a:lnTo>
                <a:lnTo>
                  <a:pt y="5" x="0"/>
                </a:lnTo>
                <a:lnTo>
                  <a:pt y="0" x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grpSp>
        <p:nvGrpSpPr>
          <p:cNvPr id="10162" name="Shape 10162"/>
          <p:cNvGrpSpPr/>
          <p:nvPr/>
        </p:nvGrpSpPr>
        <p:grpSpPr>
          <a:xfrm>
            <a:off y="6191249" x="3344861"/>
            <a:ext cy="566736" cx="2193925"/>
            <a:chOff y="7223125" x="4140200"/>
            <a:chExt cy="661986" cx="2714625"/>
          </a:xfrm>
        </p:grpSpPr>
        <p:sp>
          <p:nvSpPr>
            <p:cNvPr id="10163" name="Shape 10163"/>
            <p:cNvSpPr/>
            <p:nvPr/>
          </p:nvSpPr>
          <p:spPr>
            <a:xfrm>
              <a:off y="7529511" x="4140200"/>
              <a:ext cy="355599" cx="2714625"/>
            </a:xfrm>
            <a:prstGeom prst="rect">
              <a:avLst/>
            </a:prstGeom>
            <a:blipFill>
              <a:blip r:embed="rId4"/>
              <a:stretch>
                <a:fillRect/>
              </a:stretch>
            </a:blipFill>
          </p:spPr>
        </p:sp>
        <p:sp>
          <p:nvSpPr>
            <p:cNvPr id="10164" name="Shape 10164"/>
            <p:cNvSpPr/>
            <p:nvPr/>
          </p:nvSpPr>
          <p:spPr>
            <a:xfrm>
              <a:off y="7243761" x="4333875"/>
              <a:ext cy="579437" cx="377825"/>
            </a:xfrm>
            <a:custGeom>
              <a:pathLst>
                <a:path w="238" extrusionOk="0" h="365">
                  <a:moveTo>
                    <a:pt y="176" x="213"/>
                  </a:moveTo>
                  <a:lnTo>
                    <a:pt y="109" x="223"/>
                  </a:lnTo>
                  <a:lnTo>
                    <a:pt y="107" x="167"/>
                  </a:lnTo>
                  <a:lnTo>
                    <a:pt y="101" x="154"/>
                  </a:lnTo>
                  <a:lnTo>
                    <a:pt y="91" x="145"/>
                  </a:lnTo>
                  <a:lnTo>
                    <a:pt y="86" x="136"/>
                  </a:lnTo>
                  <a:lnTo>
                    <a:pt y="78" x="138"/>
                  </a:lnTo>
                  <a:lnTo>
                    <a:pt y="74" x="141"/>
                  </a:lnTo>
                  <a:lnTo>
                    <a:pt y="65" x="148"/>
                  </a:lnTo>
                  <a:lnTo>
                    <a:pt y="58" x="148"/>
                  </a:lnTo>
                  <a:lnTo>
                    <a:pt y="46" x="148"/>
                  </a:lnTo>
                  <a:lnTo>
                    <a:pt y="36" x="152"/>
                  </a:lnTo>
                  <a:lnTo>
                    <a:pt y="19" x="158"/>
                  </a:lnTo>
                  <a:lnTo>
                    <a:pt y="10" x="159"/>
                  </a:lnTo>
                  <a:lnTo>
                    <a:pt y="3" x="155"/>
                  </a:lnTo>
                  <a:lnTo>
                    <a:pt y="0" x="149"/>
                  </a:lnTo>
                  <a:lnTo>
                    <a:pt y="2" x="139"/>
                  </a:lnTo>
                  <a:lnTo>
                    <a:pt y="3" x="133"/>
                  </a:lnTo>
                  <a:lnTo>
                    <a:pt y="5" x="128"/>
                  </a:lnTo>
                  <a:lnTo>
                    <a:pt y="2" x="116"/>
                  </a:lnTo>
                  <a:lnTo>
                    <a:pt y="3" x="102"/>
                  </a:lnTo>
                  <a:lnTo>
                    <a:pt y="9" x="95"/>
                  </a:lnTo>
                  <a:lnTo>
                    <a:pt y="17" x="86"/>
                  </a:lnTo>
                  <a:lnTo>
                    <a:pt y="30" x="83"/>
                  </a:lnTo>
                  <a:lnTo>
                    <a:pt y="43" x="85"/>
                  </a:lnTo>
                  <a:lnTo>
                    <a:pt y="53" x="90"/>
                  </a:lnTo>
                  <a:lnTo>
                    <a:pt y="59" x="89"/>
                  </a:lnTo>
                  <a:lnTo>
                    <a:pt y="66" x="87"/>
                  </a:lnTo>
                  <a:lnTo>
                    <a:pt y="72" x="92"/>
                  </a:lnTo>
                  <a:lnTo>
                    <a:pt y="78" x="98"/>
                  </a:lnTo>
                  <a:lnTo>
                    <a:pt y="82" x="98"/>
                  </a:lnTo>
                  <a:lnTo>
                    <a:pt y="84" x="87"/>
                  </a:lnTo>
                  <a:lnTo>
                    <a:pt y="91" x="79"/>
                  </a:lnTo>
                  <a:lnTo>
                    <a:pt y="95" x="67"/>
                  </a:lnTo>
                  <a:lnTo>
                    <a:pt y="99" x="56"/>
                  </a:lnTo>
                  <a:lnTo>
                    <a:pt y="111" x="37"/>
                  </a:lnTo>
                  <a:lnTo>
                    <a:pt y="127" x="27"/>
                  </a:lnTo>
                  <a:lnTo>
                    <a:pt y="150" x="16"/>
                  </a:lnTo>
                  <a:lnTo>
                    <a:pt y="163" x="7"/>
                  </a:lnTo>
                  <a:lnTo>
                    <a:pt y="171" x="0"/>
                  </a:lnTo>
                  <a:lnTo>
                    <a:pt y="180" x="6"/>
                  </a:lnTo>
                  <a:lnTo>
                    <a:pt y="183" x="14"/>
                  </a:lnTo>
                  <a:lnTo>
                    <a:pt y="207" x="24"/>
                  </a:lnTo>
                  <a:lnTo>
                    <a:pt y="247" x="46"/>
                  </a:lnTo>
                  <a:lnTo>
                    <a:pt y="352" x="16"/>
                  </a:lnTo>
                  <a:lnTo>
                    <a:pt y="357" x="20"/>
                  </a:lnTo>
                  <a:lnTo>
                    <a:pt y="354" x="23"/>
                  </a:lnTo>
                  <a:lnTo>
                    <a:pt y="286" x="44"/>
                  </a:lnTo>
                  <a:lnTo>
                    <a:pt y="290" x="73"/>
                  </a:lnTo>
                  <a:lnTo>
                    <a:pt y="344" x="106"/>
                  </a:lnTo>
                  <a:lnTo>
                    <a:pt y="344" x="112"/>
                  </a:lnTo>
                  <a:lnTo>
                    <a:pt y="339" x="113"/>
                  </a:lnTo>
                  <a:lnTo>
                    <a:pt y="293" x="85"/>
                  </a:lnTo>
                  <a:lnTo>
                    <a:pt y="299" x="138"/>
                  </a:lnTo>
                  <a:lnTo>
                    <a:pt y="295" x="146"/>
                  </a:lnTo>
                  <a:lnTo>
                    <a:pt y="361" x="131"/>
                  </a:lnTo>
                  <a:lnTo>
                    <a:pt y="365" x="133"/>
                  </a:lnTo>
                  <a:lnTo>
                    <a:pt y="364" x="139"/>
                  </a:lnTo>
                  <a:lnTo>
                    <a:pt y="296" x="158"/>
                  </a:lnTo>
                  <a:lnTo>
                    <a:pt y="295" x="164"/>
                  </a:lnTo>
                  <a:lnTo>
                    <a:pt y="313" x="168"/>
                  </a:lnTo>
                  <a:lnTo>
                    <a:pt y="328" x="179"/>
                  </a:lnTo>
                  <a:lnTo>
                    <a:pt y="342" x="185"/>
                  </a:lnTo>
                  <a:lnTo>
                    <a:pt y="349" x="188"/>
                  </a:lnTo>
                  <a:lnTo>
                    <a:pt y="352" x="197"/>
                  </a:lnTo>
                  <a:lnTo>
                    <a:pt y="348" x="204"/>
                  </a:lnTo>
                  <a:lnTo>
                    <a:pt y="344" x="210"/>
                  </a:lnTo>
                  <a:lnTo>
                    <a:pt y="351" x="211"/>
                  </a:lnTo>
                  <a:lnTo>
                    <a:pt y="351" x="217"/>
                  </a:lnTo>
                  <a:lnTo>
                    <a:pt y="346" x="217"/>
                  </a:lnTo>
                  <a:lnTo>
                    <a:pt y="342" x="215"/>
                  </a:lnTo>
                  <a:lnTo>
                    <a:pt y="342" x="223"/>
                  </a:lnTo>
                  <a:lnTo>
                    <a:pt y="338" x="234"/>
                  </a:lnTo>
                  <a:lnTo>
                    <a:pt y="331" x="235"/>
                  </a:lnTo>
                  <a:lnTo>
                    <a:pt y="325" x="227"/>
                  </a:lnTo>
                  <a:lnTo>
                    <a:pt y="323" x="214"/>
                  </a:lnTo>
                  <a:lnTo>
                    <a:pt y="308" x="214"/>
                  </a:lnTo>
                  <a:lnTo>
                    <a:pt y="290" x="210"/>
                  </a:lnTo>
                  <a:lnTo>
                    <a:pt y="282" x="204"/>
                  </a:lnTo>
                  <a:lnTo>
                    <a:pt y="265" x="204"/>
                  </a:lnTo>
                  <a:lnTo>
                    <a:pt y="259" x="208"/>
                  </a:lnTo>
                  <a:lnTo>
                    <a:pt y="249" x="223"/>
                  </a:lnTo>
                  <a:lnTo>
                    <a:pt y="244" x="224"/>
                  </a:lnTo>
                  <a:lnTo>
                    <a:pt y="237" x="220"/>
                  </a:lnTo>
                  <a:lnTo>
                    <a:pt y="226" x="224"/>
                  </a:lnTo>
                  <a:lnTo>
                    <a:pt y="223" x="228"/>
                  </a:lnTo>
                  <a:lnTo>
                    <a:pt y="223" x="233"/>
                  </a:lnTo>
                  <a:lnTo>
                    <a:pt y="213" x="238"/>
                  </a:lnTo>
                  <a:lnTo>
                    <a:pt y="197" x="237"/>
                  </a:lnTo>
                  <a:lnTo>
                    <a:pt y="181" x="228"/>
                  </a:lnTo>
                  <a:lnTo>
                    <a:pt y="176" x="221"/>
                  </a:lnTo>
                  <a:lnTo>
                    <a:pt y="176" x="213"/>
                  </a:lnTo>
                  <a:close/>
                  <a:moveTo>
                    <a:pt y="259" x="52"/>
                  </a:moveTo>
                  <a:lnTo>
                    <a:pt y="272" x="49"/>
                  </a:lnTo>
                  <a:lnTo>
                    <a:pt y="272" x="59"/>
                  </a:lnTo>
                  <a:lnTo>
                    <a:pt y="259" x="52"/>
                  </a:lnTo>
                  <a:close/>
                  <a:moveTo>
                    <a:pt y="216" x="40"/>
                  </a:moveTo>
                  <a:lnTo>
                    <a:pt y="239" x="50"/>
                  </a:lnTo>
                  <a:lnTo>
                    <a:pt y="216" x="52"/>
                  </a:lnTo>
                  <a:lnTo>
                    <a:pt y="216" x="40"/>
                  </a:lnTo>
                  <a:close/>
                  <a:moveTo>
                    <a:pt y="252" x="59"/>
                  </a:moveTo>
                  <a:lnTo>
                    <a:pt y="266" x="67"/>
                  </a:lnTo>
                  <a:lnTo>
                    <a:pt y="265" x="79"/>
                  </a:lnTo>
                  <a:lnTo>
                    <a:pt y="252" x="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165" name="Shape 10165"/>
            <p:cNvSpPr/>
            <p:nvPr/>
          </p:nvSpPr>
          <p:spPr>
            <a:xfrm>
              <a:off y="7243761" x="4333875"/>
              <a:ext cy="579437" cx="377825"/>
            </a:xfrm>
            <a:custGeom>
              <a:pathLst>
                <a:path w="238" extrusionOk="0" h="365">
                  <a:moveTo>
                    <a:pt y="176" x="213"/>
                  </a:moveTo>
                  <a:lnTo>
                    <a:pt y="109" x="223"/>
                  </a:lnTo>
                  <a:lnTo>
                    <a:pt y="107" x="167"/>
                  </a:lnTo>
                  <a:lnTo>
                    <a:pt y="101" x="154"/>
                  </a:lnTo>
                  <a:lnTo>
                    <a:pt y="91" x="145"/>
                  </a:lnTo>
                  <a:lnTo>
                    <a:pt y="86" x="136"/>
                  </a:lnTo>
                  <a:lnTo>
                    <a:pt y="78" x="138"/>
                  </a:lnTo>
                  <a:lnTo>
                    <a:pt y="74" x="141"/>
                  </a:lnTo>
                  <a:lnTo>
                    <a:pt y="65" x="148"/>
                  </a:lnTo>
                  <a:lnTo>
                    <a:pt y="58" x="148"/>
                  </a:lnTo>
                  <a:lnTo>
                    <a:pt y="46" x="148"/>
                  </a:lnTo>
                  <a:lnTo>
                    <a:pt y="36" x="152"/>
                  </a:lnTo>
                  <a:lnTo>
                    <a:pt y="19" x="158"/>
                  </a:lnTo>
                  <a:lnTo>
                    <a:pt y="10" x="159"/>
                  </a:lnTo>
                  <a:lnTo>
                    <a:pt y="3" x="155"/>
                  </a:lnTo>
                  <a:lnTo>
                    <a:pt y="0" x="149"/>
                  </a:lnTo>
                  <a:lnTo>
                    <a:pt y="2" x="139"/>
                  </a:lnTo>
                  <a:lnTo>
                    <a:pt y="3" x="133"/>
                  </a:lnTo>
                  <a:lnTo>
                    <a:pt y="5" x="128"/>
                  </a:lnTo>
                  <a:lnTo>
                    <a:pt y="2" x="116"/>
                  </a:lnTo>
                  <a:lnTo>
                    <a:pt y="3" x="102"/>
                  </a:lnTo>
                  <a:lnTo>
                    <a:pt y="9" x="95"/>
                  </a:lnTo>
                  <a:lnTo>
                    <a:pt y="17" x="86"/>
                  </a:lnTo>
                  <a:lnTo>
                    <a:pt y="30" x="83"/>
                  </a:lnTo>
                  <a:lnTo>
                    <a:pt y="43" x="85"/>
                  </a:lnTo>
                  <a:lnTo>
                    <a:pt y="53" x="90"/>
                  </a:lnTo>
                  <a:lnTo>
                    <a:pt y="59" x="89"/>
                  </a:lnTo>
                  <a:lnTo>
                    <a:pt y="66" x="87"/>
                  </a:lnTo>
                  <a:lnTo>
                    <a:pt y="72" x="92"/>
                  </a:lnTo>
                  <a:lnTo>
                    <a:pt y="78" x="98"/>
                  </a:lnTo>
                  <a:lnTo>
                    <a:pt y="82" x="98"/>
                  </a:lnTo>
                  <a:lnTo>
                    <a:pt y="84" x="87"/>
                  </a:lnTo>
                  <a:lnTo>
                    <a:pt y="91" x="79"/>
                  </a:lnTo>
                  <a:lnTo>
                    <a:pt y="95" x="67"/>
                  </a:lnTo>
                  <a:lnTo>
                    <a:pt y="99" x="56"/>
                  </a:lnTo>
                  <a:lnTo>
                    <a:pt y="111" x="37"/>
                  </a:lnTo>
                  <a:lnTo>
                    <a:pt y="127" x="27"/>
                  </a:lnTo>
                  <a:lnTo>
                    <a:pt y="150" x="16"/>
                  </a:lnTo>
                  <a:lnTo>
                    <a:pt y="163" x="7"/>
                  </a:lnTo>
                  <a:lnTo>
                    <a:pt y="171" x="0"/>
                  </a:lnTo>
                  <a:lnTo>
                    <a:pt y="180" x="6"/>
                  </a:lnTo>
                  <a:lnTo>
                    <a:pt y="183" x="14"/>
                  </a:lnTo>
                  <a:lnTo>
                    <a:pt y="207" x="24"/>
                  </a:lnTo>
                  <a:lnTo>
                    <a:pt y="247" x="46"/>
                  </a:lnTo>
                  <a:lnTo>
                    <a:pt y="352" x="16"/>
                  </a:lnTo>
                  <a:lnTo>
                    <a:pt y="357" x="20"/>
                  </a:lnTo>
                  <a:lnTo>
                    <a:pt y="354" x="23"/>
                  </a:lnTo>
                  <a:lnTo>
                    <a:pt y="286" x="44"/>
                  </a:lnTo>
                  <a:lnTo>
                    <a:pt y="290" x="73"/>
                  </a:lnTo>
                  <a:lnTo>
                    <a:pt y="344" x="106"/>
                  </a:lnTo>
                  <a:lnTo>
                    <a:pt y="344" x="112"/>
                  </a:lnTo>
                  <a:lnTo>
                    <a:pt y="339" x="113"/>
                  </a:lnTo>
                  <a:lnTo>
                    <a:pt y="293" x="85"/>
                  </a:lnTo>
                  <a:lnTo>
                    <a:pt y="299" x="138"/>
                  </a:lnTo>
                  <a:lnTo>
                    <a:pt y="295" x="146"/>
                  </a:lnTo>
                  <a:lnTo>
                    <a:pt y="361" x="131"/>
                  </a:lnTo>
                  <a:lnTo>
                    <a:pt y="365" x="133"/>
                  </a:lnTo>
                  <a:lnTo>
                    <a:pt y="364" x="139"/>
                  </a:lnTo>
                  <a:lnTo>
                    <a:pt y="296" x="158"/>
                  </a:lnTo>
                  <a:lnTo>
                    <a:pt y="295" x="164"/>
                  </a:lnTo>
                  <a:lnTo>
                    <a:pt y="313" x="168"/>
                  </a:lnTo>
                  <a:lnTo>
                    <a:pt y="328" x="179"/>
                  </a:lnTo>
                  <a:lnTo>
                    <a:pt y="342" x="185"/>
                  </a:lnTo>
                  <a:lnTo>
                    <a:pt y="349" x="188"/>
                  </a:lnTo>
                  <a:lnTo>
                    <a:pt y="352" x="197"/>
                  </a:lnTo>
                  <a:lnTo>
                    <a:pt y="348" x="204"/>
                  </a:lnTo>
                  <a:lnTo>
                    <a:pt y="344" x="210"/>
                  </a:lnTo>
                  <a:lnTo>
                    <a:pt y="351" x="211"/>
                  </a:lnTo>
                  <a:lnTo>
                    <a:pt y="351" x="217"/>
                  </a:lnTo>
                  <a:lnTo>
                    <a:pt y="346" x="217"/>
                  </a:lnTo>
                  <a:lnTo>
                    <a:pt y="342" x="215"/>
                  </a:lnTo>
                  <a:lnTo>
                    <a:pt y="342" x="223"/>
                  </a:lnTo>
                  <a:lnTo>
                    <a:pt y="338" x="234"/>
                  </a:lnTo>
                  <a:lnTo>
                    <a:pt y="331" x="235"/>
                  </a:lnTo>
                  <a:lnTo>
                    <a:pt y="325" x="227"/>
                  </a:lnTo>
                  <a:lnTo>
                    <a:pt y="323" x="214"/>
                  </a:lnTo>
                  <a:lnTo>
                    <a:pt y="308" x="214"/>
                  </a:lnTo>
                  <a:lnTo>
                    <a:pt y="290" x="210"/>
                  </a:lnTo>
                  <a:lnTo>
                    <a:pt y="282" x="204"/>
                  </a:lnTo>
                  <a:lnTo>
                    <a:pt y="265" x="204"/>
                  </a:lnTo>
                  <a:lnTo>
                    <a:pt y="259" x="208"/>
                  </a:lnTo>
                  <a:lnTo>
                    <a:pt y="249" x="223"/>
                  </a:lnTo>
                  <a:lnTo>
                    <a:pt y="244" x="224"/>
                  </a:lnTo>
                  <a:lnTo>
                    <a:pt y="237" x="220"/>
                  </a:lnTo>
                  <a:lnTo>
                    <a:pt y="226" x="224"/>
                  </a:lnTo>
                  <a:lnTo>
                    <a:pt y="223" x="228"/>
                  </a:lnTo>
                  <a:lnTo>
                    <a:pt y="223" x="233"/>
                  </a:lnTo>
                  <a:lnTo>
                    <a:pt y="213" x="238"/>
                  </a:lnTo>
                  <a:lnTo>
                    <a:pt y="197" x="237"/>
                  </a:lnTo>
                  <a:lnTo>
                    <a:pt y="181" x="228"/>
                  </a:lnTo>
                  <a:lnTo>
                    <a:pt y="176" x="221"/>
                  </a:lnTo>
                  <a:lnTo>
                    <a:pt y="176" x="213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166" name="Shape 10166"/>
            <p:cNvSpPr/>
            <p:nvPr/>
          </p:nvSpPr>
          <p:spPr>
            <a:xfrm>
              <a:off y="7654925" x="4411662"/>
              <a:ext cy="20637" cx="15875"/>
            </a:xfrm>
            <a:custGeom>
              <a:pathLst>
                <a:path w="10" extrusionOk="0" h="13">
                  <a:moveTo>
                    <a:pt y="0" x="3"/>
                  </a:moveTo>
                  <a:lnTo>
                    <a:pt y="13" x="0"/>
                  </a:lnTo>
                  <a:lnTo>
                    <a:pt y="13" x="10"/>
                  </a:lnTo>
                  <a:lnTo>
                    <a:pt y="0" x="3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167" name="Shape 10167"/>
            <p:cNvSpPr/>
            <p:nvPr/>
          </p:nvSpPr>
          <p:spPr>
            <a:xfrm>
              <a:off y="7586661" x="4397375"/>
              <a:ext cy="36511" cx="19050"/>
            </a:xfrm>
            <a:custGeom>
              <a:pathLst>
                <a:path w="12" extrusionOk="0" h="23">
                  <a:moveTo>
                    <a:pt y="0" x="0"/>
                  </a:moveTo>
                  <a:lnTo>
                    <a:pt y="23" x="10"/>
                  </a:lnTo>
                  <a:lnTo>
                    <a:pt y="0" x="12"/>
                  </a:lnTo>
                  <a:lnTo>
                    <a:pt y="0" x="0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168" name="Shape 10168"/>
            <p:cNvSpPr/>
            <p:nvPr/>
          </p:nvSpPr>
          <p:spPr>
            <a:xfrm>
              <a:off y="7643811" x="4427537"/>
              <a:ext cy="22225" cx="31750"/>
            </a:xfrm>
            <a:custGeom>
              <a:pathLst>
                <a:path w="20" extrusionOk="0" h="14">
                  <a:moveTo>
                    <a:pt y="0" x="0"/>
                  </a:moveTo>
                  <a:lnTo>
                    <a:pt y="14" x="8"/>
                  </a:lnTo>
                  <a:lnTo>
                    <a:pt y="13" x="20"/>
                  </a:lnTo>
                  <a:lnTo>
                    <a:pt y="0" x="0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169" name="Shape 10169"/>
            <p:cNvSpPr/>
            <p:nvPr/>
          </p:nvSpPr>
          <p:spPr>
            <a:xfrm>
              <a:off y="7227886" x="4913312"/>
              <a:ext cy="573086" cx="325436"/>
            </a:xfrm>
            <a:custGeom>
              <a:pathLst>
                <a:path w="205" extrusionOk="0" h="361">
                  <a:moveTo>
                    <a:pt y="132" x="18"/>
                  </a:moveTo>
                  <a:lnTo>
                    <a:pt y="127" x="20"/>
                  </a:lnTo>
                  <a:lnTo>
                    <a:pt y="117" x="27"/>
                  </a:lnTo>
                  <a:lnTo>
                    <a:pt y="109" x="33"/>
                  </a:lnTo>
                  <a:lnTo>
                    <a:pt y="108" x="44"/>
                  </a:lnTo>
                  <a:lnTo>
                    <a:pt y="108" x="54"/>
                  </a:lnTo>
                  <a:lnTo>
                    <a:pt y="107" x="66"/>
                  </a:lnTo>
                  <a:lnTo>
                    <a:pt y="101" x="70"/>
                  </a:lnTo>
                  <a:lnTo>
                    <a:pt y="92" x="75"/>
                  </a:lnTo>
                  <a:lnTo>
                    <a:pt y="91" x="82"/>
                  </a:lnTo>
                  <a:lnTo>
                    <a:pt y="84" x="82"/>
                  </a:lnTo>
                  <a:lnTo>
                    <a:pt y="76" x="82"/>
                  </a:lnTo>
                  <a:lnTo>
                    <a:pt y="71" x="77"/>
                  </a:lnTo>
                  <a:lnTo>
                    <a:pt y="63" x="73"/>
                  </a:lnTo>
                  <a:lnTo>
                    <a:pt y="58" x="75"/>
                  </a:lnTo>
                  <a:lnTo>
                    <a:pt y="46" x="70"/>
                  </a:lnTo>
                  <a:lnTo>
                    <a:pt y="36" x="70"/>
                  </a:lnTo>
                  <a:lnTo>
                    <a:pt y="22" x="73"/>
                  </a:lnTo>
                  <a:lnTo>
                    <a:pt y="16" x="79"/>
                  </a:lnTo>
                  <a:lnTo>
                    <a:pt y="12" x="89"/>
                  </a:lnTo>
                  <a:lnTo>
                    <a:pt y="10" x="98"/>
                  </a:lnTo>
                  <a:lnTo>
                    <a:pt y="9" x="102"/>
                  </a:lnTo>
                  <a:lnTo>
                    <a:pt y="3" x="105"/>
                  </a:lnTo>
                  <a:lnTo>
                    <a:pt y="0" x="108"/>
                  </a:lnTo>
                  <a:lnTo>
                    <a:pt y="0" x="116"/>
                  </a:lnTo>
                  <a:lnTo>
                    <a:pt y="5" x="129"/>
                  </a:lnTo>
                  <a:lnTo>
                    <a:pt y="9" x="141"/>
                  </a:lnTo>
                  <a:lnTo>
                    <a:pt y="17" x="143"/>
                  </a:lnTo>
                  <a:lnTo>
                    <a:pt y="26" x="142"/>
                  </a:lnTo>
                  <a:lnTo>
                    <a:pt y="43" x="138"/>
                  </a:lnTo>
                  <a:lnTo>
                    <a:pt y="52" x="139"/>
                  </a:lnTo>
                  <a:lnTo>
                    <a:pt y="59" x="139"/>
                  </a:lnTo>
                  <a:lnTo>
                    <a:pt y="71" x="136"/>
                  </a:lnTo>
                  <a:lnTo>
                    <a:pt y="73" x="133"/>
                  </a:lnTo>
                  <a:lnTo>
                    <a:pt y="79" x="126"/>
                  </a:lnTo>
                  <a:lnTo>
                    <a:pt y="86" x="125"/>
                  </a:lnTo>
                  <a:lnTo>
                    <a:pt y="92" x="126"/>
                  </a:lnTo>
                  <a:lnTo>
                    <a:pt y="92" x="131"/>
                  </a:lnTo>
                  <a:lnTo>
                    <a:pt y="99" x="135"/>
                  </a:lnTo>
                  <a:lnTo>
                    <a:pt y="107" x="143"/>
                  </a:lnTo>
                  <a:lnTo>
                    <a:pt y="112" x="156"/>
                  </a:lnTo>
                  <a:lnTo>
                    <a:pt y="118" x="164"/>
                  </a:lnTo>
                  <a:lnTo>
                    <a:pt y="119" x="197"/>
                  </a:lnTo>
                  <a:lnTo>
                    <a:pt y="131" x="195"/>
                  </a:lnTo>
                  <a:lnTo>
                    <a:pt y="170" x="191"/>
                  </a:lnTo>
                  <a:lnTo>
                    <a:pt y="180" x="197"/>
                  </a:lnTo>
                  <a:lnTo>
                    <a:pt y="187" x="197"/>
                  </a:lnTo>
                  <a:lnTo>
                    <a:pt y="193" x="197"/>
                  </a:lnTo>
                  <a:lnTo>
                    <a:pt y="201" x="202"/>
                  </a:lnTo>
                  <a:lnTo>
                    <a:pt y="208" x="204"/>
                  </a:lnTo>
                  <a:lnTo>
                    <a:pt y="221" x="205"/>
                  </a:lnTo>
                  <a:lnTo>
                    <a:pt y="229" x="204"/>
                  </a:lnTo>
                  <a:lnTo>
                    <a:pt y="243" x="201"/>
                  </a:lnTo>
                  <a:lnTo>
                    <a:pt y="254" x="197"/>
                  </a:lnTo>
                  <a:lnTo>
                    <a:pt y="280" x="184"/>
                  </a:lnTo>
                  <a:lnTo>
                    <a:pt y="295" x="181"/>
                  </a:lnTo>
                  <a:lnTo>
                    <a:pt y="309" x="179"/>
                  </a:lnTo>
                  <a:lnTo>
                    <a:pt y="315" x="179"/>
                  </a:lnTo>
                  <a:lnTo>
                    <a:pt y="323" x="182"/>
                  </a:lnTo>
                  <a:lnTo>
                    <a:pt y="331" x="191"/>
                  </a:lnTo>
                  <a:lnTo>
                    <a:pt y="332" x="194"/>
                  </a:lnTo>
                  <a:lnTo>
                    <a:pt y="336" x="194"/>
                  </a:lnTo>
                  <a:lnTo>
                    <a:pt y="342" x="182"/>
                  </a:lnTo>
                  <a:lnTo>
                    <a:pt y="342" x="175"/>
                  </a:lnTo>
                  <a:lnTo>
                    <a:pt y="339" x="168"/>
                  </a:lnTo>
                  <a:lnTo>
                    <a:pt y="349" x="169"/>
                  </a:lnTo>
                  <a:lnTo>
                    <a:pt y="352" x="166"/>
                  </a:lnTo>
                  <a:lnTo>
                    <a:pt y="351" x="161"/>
                  </a:lnTo>
                  <a:lnTo>
                    <a:pt y="341" x="158"/>
                  </a:lnTo>
                  <a:lnTo>
                    <a:pt y="342" x="152"/>
                  </a:lnTo>
                  <a:lnTo>
                    <a:pt y="341" x="146"/>
                  </a:lnTo>
                  <a:lnTo>
                    <a:pt y="358" x="143"/>
                  </a:lnTo>
                  <a:lnTo>
                    <a:pt y="361" x="138"/>
                  </a:lnTo>
                  <a:lnTo>
                    <a:pt y="358" x="133"/>
                  </a:lnTo>
                  <a:lnTo>
                    <a:pt y="352" x="133"/>
                  </a:lnTo>
                  <a:lnTo>
                    <a:pt y="336" x="138"/>
                  </a:lnTo>
                  <a:lnTo>
                    <a:pt y="341" x="129"/>
                  </a:lnTo>
                  <a:lnTo>
                    <a:pt y="345" x="118"/>
                  </a:lnTo>
                  <a:lnTo>
                    <a:pt y="345" x="110"/>
                  </a:lnTo>
                  <a:lnTo>
                    <a:pt y="342" x="105"/>
                  </a:lnTo>
                  <a:lnTo>
                    <a:pt y="329" x="106"/>
                  </a:lnTo>
                  <a:lnTo>
                    <a:pt y="322" x="108"/>
                  </a:lnTo>
                  <a:lnTo>
                    <a:pt y="319" x="102"/>
                  </a:lnTo>
                  <a:lnTo>
                    <a:pt y="313" x="98"/>
                  </a:lnTo>
                  <a:lnTo>
                    <a:pt y="302" x="93"/>
                  </a:lnTo>
                  <a:lnTo>
                    <a:pt y="295" x="93"/>
                  </a:lnTo>
                  <a:lnTo>
                    <a:pt y="293" x="44"/>
                  </a:lnTo>
                  <a:lnTo>
                    <a:pt y="352" x="62"/>
                  </a:lnTo>
                  <a:lnTo>
                    <a:pt y="355" x="60"/>
                  </a:lnTo>
                  <a:lnTo>
                    <a:pt y="356" x="54"/>
                  </a:lnTo>
                  <a:lnTo>
                    <a:pt y="355" x="52"/>
                  </a:lnTo>
                  <a:lnTo>
                    <a:pt y="286" x="30"/>
                  </a:lnTo>
                  <a:lnTo>
                    <a:pt y="361" x="17"/>
                  </a:lnTo>
                  <a:lnTo>
                    <a:pt y="361" x="13"/>
                  </a:lnTo>
                  <a:lnTo>
                    <a:pt y="358" x="8"/>
                  </a:lnTo>
                  <a:lnTo>
                    <a:pt y="352" x="7"/>
                  </a:lnTo>
                  <a:lnTo>
                    <a:pt y="270" x="23"/>
                  </a:lnTo>
                  <a:lnTo>
                    <a:pt y="267" x="26"/>
                  </a:lnTo>
                  <a:lnTo>
                    <a:pt y="239" x="17"/>
                  </a:lnTo>
                  <a:lnTo>
                    <a:pt y="239" x="13"/>
                  </a:lnTo>
                  <a:lnTo>
                    <a:pt y="236" x="7"/>
                  </a:lnTo>
                  <a:lnTo>
                    <a:pt y="227" x="1"/>
                  </a:lnTo>
                  <a:lnTo>
                    <a:pt y="216" x="0"/>
                  </a:lnTo>
                  <a:lnTo>
                    <a:pt y="207" x="1"/>
                  </a:lnTo>
                  <a:lnTo>
                    <a:pt y="201" x="6"/>
                  </a:lnTo>
                  <a:lnTo>
                    <a:pt y="186" x="6"/>
                  </a:lnTo>
                  <a:lnTo>
                    <a:pt y="171" x="6"/>
                  </a:lnTo>
                  <a:lnTo>
                    <a:pt y="165" x="8"/>
                  </a:lnTo>
                  <a:lnTo>
                    <a:pt y="160" x="10"/>
                  </a:lnTo>
                  <a:lnTo>
                    <a:pt y="151" x="10"/>
                  </a:lnTo>
                  <a:lnTo>
                    <a:pt y="142" x="11"/>
                  </a:lnTo>
                  <a:lnTo>
                    <a:pt y="138" x="14"/>
                  </a:lnTo>
                  <a:lnTo>
                    <a:pt y="132" x="18"/>
                  </a:lnTo>
                  <a:close/>
                  <a:moveTo>
                    <a:pt y="250" x="31"/>
                  </a:moveTo>
                  <a:lnTo>
                    <a:pt y="276" x="40"/>
                  </a:lnTo>
                  <a:lnTo>
                    <a:pt y="266" x="44"/>
                  </a:lnTo>
                  <a:lnTo>
                    <a:pt y="257" x="41"/>
                  </a:lnTo>
                  <a:lnTo>
                    <a:pt y="253" x="36"/>
                  </a:lnTo>
                  <a:lnTo>
                    <a:pt y="250" x="31"/>
                  </a:lnTo>
                  <a:close/>
                  <a:moveTo>
                    <a:pt y="295" x="132"/>
                  </a:moveTo>
                  <a:lnTo>
                    <a:pt y="295" x="145"/>
                  </a:lnTo>
                  <a:lnTo>
                    <a:pt y="328" x="139"/>
                  </a:lnTo>
                  <a:lnTo>
                    <a:pt y="326" x="136"/>
                  </a:lnTo>
                  <a:lnTo>
                    <a:pt y="315" x="135"/>
                  </a:lnTo>
                  <a:lnTo>
                    <a:pt y="309" x="136"/>
                  </a:lnTo>
                  <a:lnTo>
                    <a:pt y="302" x="136"/>
                  </a:lnTo>
                  <a:lnTo>
                    <a:pt y="295" x="1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170" name="Shape 10170"/>
            <p:cNvSpPr/>
            <p:nvPr/>
          </p:nvSpPr>
          <p:spPr>
            <a:xfrm>
              <a:off y="7227886" x="4913312"/>
              <a:ext cy="573086" cx="325436"/>
            </a:xfrm>
            <a:custGeom>
              <a:pathLst>
                <a:path w="205" extrusionOk="0" h="361">
                  <a:moveTo>
                    <a:pt y="132" x="18"/>
                  </a:moveTo>
                  <a:lnTo>
                    <a:pt y="127" x="20"/>
                  </a:lnTo>
                  <a:lnTo>
                    <a:pt y="117" x="27"/>
                  </a:lnTo>
                  <a:lnTo>
                    <a:pt y="109" x="33"/>
                  </a:lnTo>
                  <a:lnTo>
                    <a:pt y="108" x="44"/>
                  </a:lnTo>
                  <a:lnTo>
                    <a:pt y="108" x="54"/>
                  </a:lnTo>
                  <a:lnTo>
                    <a:pt y="107" x="66"/>
                  </a:lnTo>
                  <a:lnTo>
                    <a:pt y="101" x="70"/>
                  </a:lnTo>
                  <a:lnTo>
                    <a:pt y="92" x="75"/>
                  </a:lnTo>
                  <a:lnTo>
                    <a:pt y="91" x="82"/>
                  </a:lnTo>
                  <a:lnTo>
                    <a:pt y="84" x="82"/>
                  </a:lnTo>
                  <a:lnTo>
                    <a:pt y="76" x="82"/>
                  </a:lnTo>
                  <a:lnTo>
                    <a:pt y="71" x="77"/>
                  </a:lnTo>
                  <a:lnTo>
                    <a:pt y="63" x="73"/>
                  </a:lnTo>
                  <a:lnTo>
                    <a:pt y="58" x="75"/>
                  </a:lnTo>
                  <a:lnTo>
                    <a:pt y="46" x="70"/>
                  </a:lnTo>
                  <a:lnTo>
                    <a:pt y="36" x="70"/>
                  </a:lnTo>
                  <a:lnTo>
                    <a:pt y="22" x="73"/>
                  </a:lnTo>
                  <a:lnTo>
                    <a:pt y="16" x="79"/>
                  </a:lnTo>
                  <a:lnTo>
                    <a:pt y="12" x="89"/>
                  </a:lnTo>
                  <a:lnTo>
                    <a:pt y="10" x="98"/>
                  </a:lnTo>
                  <a:lnTo>
                    <a:pt y="9" x="102"/>
                  </a:lnTo>
                  <a:lnTo>
                    <a:pt y="3" x="105"/>
                  </a:lnTo>
                  <a:lnTo>
                    <a:pt y="0" x="108"/>
                  </a:lnTo>
                  <a:lnTo>
                    <a:pt y="0" x="116"/>
                  </a:lnTo>
                  <a:lnTo>
                    <a:pt y="5" x="129"/>
                  </a:lnTo>
                  <a:lnTo>
                    <a:pt y="9" x="141"/>
                  </a:lnTo>
                  <a:lnTo>
                    <a:pt y="17" x="143"/>
                  </a:lnTo>
                  <a:lnTo>
                    <a:pt y="26" x="142"/>
                  </a:lnTo>
                  <a:lnTo>
                    <a:pt y="43" x="138"/>
                  </a:lnTo>
                  <a:lnTo>
                    <a:pt y="52" x="139"/>
                  </a:lnTo>
                  <a:lnTo>
                    <a:pt y="59" x="139"/>
                  </a:lnTo>
                  <a:lnTo>
                    <a:pt y="71" x="136"/>
                  </a:lnTo>
                  <a:lnTo>
                    <a:pt y="73" x="133"/>
                  </a:lnTo>
                  <a:lnTo>
                    <a:pt y="79" x="126"/>
                  </a:lnTo>
                  <a:lnTo>
                    <a:pt y="86" x="125"/>
                  </a:lnTo>
                  <a:lnTo>
                    <a:pt y="92" x="126"/>
                  </a:lnTo>
                  <a:lnTo>
                    <a:pt y="92" x="131"/>
                  </a:lnTo>
                  <a:lnTo>
                    <a:pt y="99" x="135"/>
                  </a:lnTo>
                  <a:lnTo>
                    <a:pt y="107" x="143"/>
                  </a:lnTo>
                  <a:lnTo>
                    <a:pt y="112" x="156"/>
                  </a:lnTo>
                  <a:lnTo>
                    <a:pt y="118" x="164"/>
                  </a:lnTo>
                  <a:lnTo>
                    <a:pt y="119" x="197"/>
                  </a:lnTo>
                  <a:lnTo>
                    <a:pt y="131" x="195"/>
                  </a:lnTo>
                  <a:lnTo>
                    <a:pt y="170" x="191"/>
                  </a:lnTo>
                  <a:lnTo>
                    <a:pt y="180" x="197"/>
                  </a:lnTo>
                  <a:lnTo>
                    <a:pt y="187" x="197"/>
                  </a:lnTo>
                  <a:lnTo>
                    <a:pt y="193" x="197"/>
                  </a:lnTo>
                  <a:lnTo>
                    <a:pt y="201" x="202"/>
                  </a:lnTo>
                  <a:lnTo>
                    <a:pt y="208" x="204"/>
                  </a:lnTo>
                  <a:lnTo>
                    <a:pt y="221" x="205"/>
                  </a:lnTo>
                  <a:lnTo>
                    <a:pt y="229" x="204"/>
                  </a:lnTo>
                  <a:lnTo>
                    <a:pt y="243" x="201"/>
                  </a:lnTo>
                  <a:lnTo>
                    <a:pt y="254" x="197"/>
                  </a:lnTo>
                  <a:lnTo>
                    <a:pt y="280" x="184"/>
                  </a:lnTo>
                  <a:lnTo>
                    <a:pt y="295" x="181"/>
                  </a:lnTo>
                  <a:lnTo>
                    <a:pt y="309" x="179"/>
                  </a:lnTo>
                  <a:lnTo>
                    <a:pt y="315" x="179"/>
                  </a:lnTo>
                  <a:lnTo>
                    <a:pt y="323" x="182"/>
                  </a:lnTo>
                  <a:lnTo>
                    <a:pt y="331" x="191"/>
                  </a:lnTo>
                  <a:lnTo>
                    <a:pt y="332" x="194"/>
                  </a:lnTo>
                  <a:lnTo>
                    <a:pt y="336" x="194"/>
                  </a:lnTo>
                  <a:lnTo>
                    <a:pt y="342" x="182"/>
                  </a:lnTo>
                  <a:lnTo>
                    <a:pt y="342" x="175"/>
                  </a:lnTo>
                  <a:lnTo>
                    <a:pt y="339" x="168"/>
                  </a:lnTo>
                  <a:lnTo>
                    <a:pt y="349" x="169"/>
                  </a:lnTo>
                  <a:lnTo>
                    <a:pt y="352" x="166"/>
                  </a:lnTo>
                  <a:lnTo>
                    <a:pt y="351" x="161"/>
                  </a:lnTo>
                  <a:lnTo>
                    <a:pt y="341" x="158"/>
                  </a:lnTo>
                  <a:lnTo>
                    <a:pt y="342" x="152"/>
                  </a:lnTo>
                  <a:lnTo>
                    <a:pt y="341" x="146"/>
                  </a:lnTo>
                  <a:lnTo>
                    <a:pt y="358" x="143"/>
                  </a:lnTo>
                  <a:lnTo>
                    <a:pt y="361" x="138"/>
                  </a:lnTo>
                  <a:lnTo>
                    <a:pt y="358" x="133"/>
                  </a:lnTo>
                  <a:lnTo>
                    <a:pt y="352" x="133"/>
                  </a:lnTo>
                  <a:lnTo>
                    <a:pt y="336" x="138"/>
                  </a:lnTo>
                  <a:lnTo>
                    <a:pt y="341" x="129"/>
                  </a:lnTo>
                  <a:lnTo>
                    <a:pt y="345" x="118"/>
                  </a:lnTo>
                  <a:lnTo>
                    <a:pt y="345" x="110"/>
                  </a:lnTo>
                  <a:lnTo>
                    <a:pt y="342" x="105"/>
                  </a:lnTo>
                  <a:lnTo>
                    <a:pt y="329" x="106"/>
                  </a:lnTo>
                  <a:lnTo>
                    <a:pt y="322" x="108"/>
                  </a:lnTo>
                  <a:lnTo>
                    <a:pt y="319" x="102"/>
                  </a:lnTo>
                  <a:lnTo>
                    <a:pt y="313" x="98"/>
                  </a:lnTo>
                  <a:lnTo>
                    <a:pt y="302" x="93"/>
                  </a:lnTo>
                  <a:lnTo>
                    <a:pt y="295" x="93"/>
                  </a:lnTo>
                  <a:lnTo>
                    <a:pt y="293" x="44"/>
                  </a:lnTo>
                  <a:lnTo>
                    <a:pt y="352" x="62"/>
                  </a:lnTo>
                  <a:lnTo>
                    <a:pt y="355" x="60"/>
                  </a:lnTo>
                  <a:lnTo>
                    <a:pt y="356" x="54"/>
                  </a:lnTo>
                  <a:lnTo>
                    <a:pt y="355" x="52"/>
                  </a:lnTo>
                  <a:lnTo>
                    <a:pt y="286" x="30"/>
                  </a:lnTo>
                  <a:lnTo>
                    <a:pt y="361" x="17"/>
                  </a:lnTo>
                  <a:lnTo>
                    <a:pt y="361" x="13"/>
                  </a:lnTo>
                  <a:lnTo>
                    <a:pt y="358" x="8"/>
                  </a:lnTo>
                  <a:lnTo>
                    <a:pt y="352" x="7"/>
                  </a:lnTo>
                  <a:lnTo>
                    <a:pt y="270" x="23"/>
                  </a:lnTo>
                  <a:lnTo>
                    <a:pt y="267" x="26"/>
                  </a:lnTo>
                  <a:lnTo>
                    <a:pt y="239" x="17"/>
                  </a:lnTo>
                  <a:lnTo>
                    <a:pt y="239" x="13"/>
                  </a:lnTo>
                  <a:lnTo>
                    <a:pt y="236" x="7"/>
                  </a:lnTo>
                  <a:lnTo>
                    <a:pt y="227" x="1"/>
                  </a:lnTo>
                  <a:lnTo>
                    <a:pt y="216" x="0"/>
                  </a:lnTo>
                  <a:lnTo>
                    <a:pt y="207" x="1"/>
                  </a:lnTo>
                  <a:lnTo>
                    <a:pt y="201" x="6"/>
                  </a:lnTo>
                  <a:lnTo>
                    <a:pt y="186" x="6"/>
                  </a:lnTo>
                  <a:lnTo>
                    <a:pt y="171" x="6"/>
                  </a:lnTo>
                  <a:lnTo>
                    <a:pt y="165" x="8"/>
                  </a:lnTo>
                  <a:lnTo>
                    <a:pt y="160" x="10"/>
                  </a:lnTo>
                  <a:lnTo>
                    <a:pt y="151" x="10"/>
                  </a:lnTo>
                  <a:lnTo>
                    <a:pt y="142" x="11"/>
                  </a:lnTo>
                  <a:lnTo>
                    <a:pt y="138" x="14"/>
                  </a:lnTo>
                  <a:lnTo>
                    <a:pt y="132" x="18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171" name="Shape 10171"/>
            <p:cNvSpPr/>
            <p:nvPr/>
          </p:nvSpPr>
          <p:spPr>
            <a:xfrm>
              <a:off y="7624761" x="4962525"/>
              <a:ext cy="41275" cx="20637"/>
            </a:xfrm>
            <a:custGeom>
              <a:pathLst>
                <a:path w="13" extrusionOk="0" h="26">
                  <a:moveTo>
                    <a:pt y="0" x="0"/>
                  </a:moveTo>
                  <a:lnTo>
                    <a:pt y="26" x="9"/>
                  </a:lnTo>
                  <a:lnTo>
                    <a:pt y="16" x="13"/>
                  </a:lnTo>
                  <a:lnTo>
                    <a:pt y="7" x="10"/>
                  </a:lnTo>
                  <a:lnTo>
                    <a:pt y="3" x="5"/>
                  </a:lnTo>
                  <a:lnTo>
                    <a:pt y="0" x="0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172" name="Shape 10172"/>
            <p:cNvSpPr/>
            <p:nvPr/>
          </p:nvSpPr>
          <p:spPr>
            <a:xfrm>
              <a:off y="7696200" x="5122862"/>
              <a:ext cy="52386" cx="20637"/>
            </a:xfrm>
            <a:custGeom>
              <a:pathLst>
                <a:path w="13" extrusionOk="0" h="33">
                  <a:moveTo>
                    <a:pt y="0" x="0"/>
                  </a:moveTo>
                  <a:lnTo>
                    <a:pt y="0" x="13"/>
                  </a:lnTo>
                  <a:lnTo>
                    <a:pt y="33" x="7"/>
                  </a:lnTo>
                  <a:lnTo>
                    <a:pt y="31" x="4"/>
                  </a:lnTo>
                  <a:lnTo>
                    <a:pt y="20" x="3"/>
                  </a:lnTo>
                  <a:lnTo>
                    <a:pt y="14" x="4"/>
                  </a:lnTo>
                  <a:lnTo>
                    <a:pt y="7" x="4"/>
                  </a:lnTo>
                  <a:lnTo>
                    <a:pt y="0" x="0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173" name="Shape 10173"/>
            <p:cNvSpPr/>
            <p:nvPr/>
          </p:nvSpPr>
          <p:spPr>
            <a:xfrm>
              <a:off y="7223125" x="5440362"/>
              <a:ext cy="593725" cx="331787"/>
            </a:xfrm>
            <a:custGeom>
              <a:pathLst>
                <a:path w="209" extrusionOk="0" h="374">
                  <a:moveTo>
                    <a:pt y="270" x="182"/>
                  </a:moveTo>
                  <a:lnTo>
                    <a:pt y="266" x="182"/>
                  </a:lnTo>
                  <a:lnTo>
                    <a:pt y="259" x="182"/>
                  </a:lnTo>
                  <a:lnTo>
                    <a:pt y="259" x="175"/>
                  </a:lnTo>
                  <a:lnTo>
                    <a:pt y="234" x="176"/>
                  </a:lnTo>
                  <a:lnTo>
                    <a:pt y="203" x="178"/>
                  </a:lnTo>
                  <a:lnTo>
                    <a:pt y="203" x="187"/>
                  </a:lnTo>
                  <a:lnTo>
                    <a:pt y="201" x="192"/>
                  </a:lnTo>
                  <a:lnTo>
                    <a:pt y="197" x="197"/>
                  </a:lnTo>
                  <a:lnTo>
                    <a:pt y="194" x="197"/>
                  </a:lnTo>
                  <a:lnTo>
                    <a:pt y="191" x="201"/>
                  </a:lnTo>
                  <a:lnTo>
                    <a:pt y="187" x="208"/>
                  </a:lnTo>
                  <a:lnTo>
                    <a:pt y="181" x="209"/>
                  </a:lnTo>
                  <a:lnTo>
                    <a:pt y="174" x="209"/>
                  </a:lnTo>
                  <a:lnTo>
                    <a:pt y="168" x="207"/>
                  </a:lnTo>
                  <a:lnTo>
                    <a:pt y="160" x="198"/>
                  </a:lnTo>
                  <a:lnTo>
                    <a:pt y="150" x="189"/>
                  </a:lnTo>
                  <a:lnTo>
                    <a:pt y="143" x="185"/>
                  </a:lnTo>
                  <a:lnTo>
                    <a:pt y="137" x="184"/>
                  </a:lnTo>
                  <a:lnTo>
                    <a:pt y="134" x="181"/>
                  </a:lnTo>
                  <a:lnTo>
                    <a:pt y="127" x="181"/>
                  </a:lnTo>
                  <a:lnTo>
                    <a:pt y="118" x="179"/>
                  </a:lnTo>
                  <a:lnTo>
                    <a:pt y="114" x="176"/>
                  </a:lnTo>
                  <a:lnTo>
                    <a:pt y="94" x="178"/>
                  </a:lnTo>
                  <a:lnTo>
                    <a:pt y="82" x="187"/>
                  </a:lnTo>
                  <a:lnTo>
                    <a:pt y="81" x="187"/>
                  </a:lnTo>
                  <a:lnTo>
                    <a:pt y="81" x="184"/>
                  </a:lnTo>
                  <a:lnTo>
                    <a:pt y="94" x="174"/>
                  </a:lnTo>
                  <a:lnTo>
                    <a:pt y="94" x="145"/>
                  </a:lnTo>
                  <a:lnTo>
                    <a:pt y="92" x="139"/>
                  </a:lnTo>
                  <a:lnTo>
                    <a:pt y="88" x="130"/>
                  </a:lnTo>
                  <a:lnTo>
                    <a:pt y="85" x="120"/>
                  </a:lnTo>
                  <a:lnTo>
                    <a:pt y="79" x="113"/>
                  </a:lnTo>
                  <a:lnTo>
                    <a:pt y="71" x="113"/>
                  </a:lnTo>
                  <a:lnTo>
                    <a:pt y="65" x="115"/>
                  </a:lnTo>
                  <a:lnTo>
                    <a:pt y="55" x="120"/>
                  </a:lnTo>
                  <a:lnTo>
                    <a:pt y="48" x="123"/>
                  </a:lnTo>
                  <a:lnTo>
                    <a:pt y="41" x="120"/>
                  </a:lnTo>
                  <a:lnTo>
                    <a:pt y="36" x="118"/>
                  </a:lnTo>
                  <a:lnTo>
                    <a:pt y="28" x="118"/>
                  </a:lnTo>
                  <a:lnTo>
                    <a:pt y="18" x="115"/>
                  </a:lnTo>
                  <a:lnTo>
                    <a:pt y="10" x="110"/>
                  </a:lnTo>
                  <a:lnTo>
                    <a:pt y="3" x="105"/>
                  </a:lnTo>
                  <a:lnTo>
                    <a:pt y="0" x="90"/>
                  </a:lnTo>
                  <a:lnTo>
                    <a:pt y="2" x="79"/>
                  </a:lnTo>
                  <a:lnTo>
                    <a:pt y="6" x="67"/>
                  </a:lnTo>
                  <a:lnTo>
                    <a:pt y="15" x="61"/>
                  </a:lnTo>
                  <a:lnTo>
                    <a:pt y="25" x="60"/>
                  </a:lnTo>
                  <a:lnTo>
                    <a:pt y="35" x="61"/>
                  </a:lnTo>
                  <a:lnTo>
                    <a:pt y="41" x="61"/>
                  </a:lnTo>
                  <a:lnTo>
                    <a:pt y="48" x="60"/>
                  </a:lnTo>
                  <a:lnTo>
                    <a:pt y="58" x="61"/>
                  </a:lnTo>
                  <a:lnTo>
                    <a:pt y="61" x="67"/>
                  </a:lnTo>
                  <a:lnTo>
                    <a:pt y="66" x="72"/>
                  </a:lnTo>
                  <a:lnTo>
                    <a:pt y="75" x="73"/>
                  </a:lnTo>
                  <a:lnTo>
                    <a:pt y="78" x="69"/>
                  </a:lnTo>
                  <a:lnTo>
                    <a:pt y="82" x="61"/>
                  </a:lnTo>
                  <a:lnTo>
                    <a:pt y="88" x="57"/>
                  </a:lnTo>
                  <a:lnTo>
                    <a:pt y="92" x="50"/>
                  </a:lnTo>
                  <a:lnTo>
                    <a:pt y="97" x="39"/>
                  </a:lnTo>
                  <a:lnTo>
                    <a:pt y="102" x="28"/>
                  </a:lnTo>
                  <a:lnTo>
                    <a:pt y="110" x="23"/>
                  </a:lnTo>
                  <a:lnTo>
                    <a:pt y="117" x="17"/>
                  </a:lnTo>
                  <a:lnTo>
                    <a:pt y="128" x="11"/>
                  </a:lnTo>
                  <a:lnTo>
                    <a:pt y="134" x="10"/>
                  </a:lnTo>
                  <a:lnTo>
                    <a:pt y="150" x="8"/>
                  </a:lnTo>
                  <a:lnTo>
                    <a:pt y="167" x="5"/>
                  </a:lnTo>
                  <a:lnTo>
                    <a:pt y="178" x="3"/>
                  </a:lnTo>
                  <a:lnTo>
                    <a:pt y="191" x="0"/>
                  </a:lnTo>
                  <a:lnTo>
                    <a:pt y="206" x="1"/>
                  </a:lnTo>
                  <a:lnTo>
                    <a:pt y="216" x="4"/>
                  </a:lnTo>
                  <a:lnTo>
                    <a:pt y="224" x="10"/>
                  </a:lnTo>
                  <a:lnTo>
                    <a:pt y="230" x="16"/>
                  </a:lnTo>
                  <a:lnTo>
                    <a:pt y="232" x="23"/>
                  </a:lnTo>
                  <a:lnTo>
                    <a:pt y="232" x="27"/>
                  </a:lnTo>
                  <a:lnTo>
                    <a:pt y="243" x="28"/>
                  </a:lnTo>
                  <a:lnTo>
                    <a:pt y="260" x="30"/>
                  </a:lnTo>
                  <a:lnTo>
                    <a:pt y="268" x="27"/>
                  </a:lnTo>
                  <a:lnTo>
                    <a:pt y="270" x="23"/>
                  </a:lnTo>
                  <a:lnTo>
                    <a:pt y="372" x="13"/>
                  </a:lnTo>
                  <a:lnTo>
                    <a:pt y="374" x="16"/>
                  </a:lnTo>
                  <a:lnTo>
                    <a:pt y="372" x="18"/>
                  </a:lnTo>
                  <a:lnTo>
                    <a:pt y="276" x="30"/>
                  </a:lnTo>
                  <a:lnTo>
                    <a:pt y="275" x="31"/>
                  </a:lnTo>
                  <a:lnTo>
                    <a:pt y="334" x="37"/>
                  </a:lnTo>
                  <a:lnTo>
                    <a:pt y="335" x="40"/>
                  </a:lnTo>
                  <a:lnTo>
                    <a:pt y="332" x="43"/>
                  </a:lnTo>
                  <a:lnTo>
                    <a:pt y="285" x="41"/>
                  </a:lnTo>
                  <a:lnTo>
                    <a:pt y="288" x="50"/>
                  </a:lnTo>
                  <a:lnTo>
                    <a:pt y="286" x="63"/>
                  </a:lnTo>
                  <a:lnTo>
                    <a:pt y="298" x="73"/>
                  </a:lnTo>
                  <a:lnTo>
                    <a:pt y="305" x="76"/>
                  </a:lnTo>
                  <a:lnTo>
                    <a:pt y="315" x="84"/>
                  </a:lnTo>
                  <a:lnTo>
                    <a:pt y="326" x="90"/>
                  </a:lnTo>
                  <a:lnTo>
                    <a:pt y="339" x="97"/>
                  </a:lnTo>
                  <a:lnTo>
                    <a:pt y="341" x="102"/>
                  </a:lnTo>
                  <a:lnTo>
                    <a:pt y="349" x="99"/>
                  </a:lnTo>
                  <a:lnTo>
                    <a:pt y="352" x="96"/>
                  </a:lnTo>
                  <a:lnTo>
                    <a:pt y="358" x="97"/>
                  </a:lnTo>
                  <a:lnTo>
                    <a:pt y="364" x="102"/>
                  </a:lnTo>
                  <a:lnTo>
                    <a:pt y="364" x="110"/>
                  </a:lnTo>
                  <a:lnTo>
                    <a:pt y="361" x="123"/>
                  </a:lnTo>
                  <a:lnTo>
                    <a:pt y="357" x="126"/>
                  </a:lnTo>
                  <a:lnTo>
                    <a:pt y="352" x="132"/>
                  </a:lnTo>
                  <a:lnTo>
                    <a:pt y="351" x="136"/>
                  </a:lnTo>
                  <a:lnTo>
                    <a:pt y="345" x="136"/>
                  </a:lnTo>
                  <a:lnTo>
                    <a:pt y="335" x="130"/>
                  </a:lnTo>
                  <a:lnTo>
                    <a:pt y="332" x="135"/>
                  </a:lnTo>
                  <a:lnTo>
                    <a:pt y="326" x="138"/>
                  </a:lnTo>
                  <a:lnTo>
                    <a:pt y="322" x="136"/>
                  </a:lnTo>
                  <a:lnTo>
                    <a:pt y="318" x="133"/>
                  </a:lnTo>
                  <a:lnTo>
                    <a:pt y="315" x="132"/>
                  </a:lnTo>
                  <a:lnTo>
                    <a:pt y="309" x="135"/>
                  </a:lnTo>
                  <a:lnTo>
                    <a:pt y="299" x="135"/>
                  </a:lnTo>
                  <a:lnTo>
                    <a:pt y="293" x="132"/>
                  </a:lnTo>
                  <a:lnTo>
                    <a:pt y="288" x="136"/>
                  </a:lnTo>
                  <a:lnTo>
                    <a:pt y="286" x="158"/>
                  </a:lnTo>
                  <a:lnTo>
                    <a:pt y="338" x="155"/>
                  </a:lnTo>
                  <a:lnTo>
                    <a:pt y="339" x="159"/>
                  </a:lnTo>
                  <a:lnTo>
                    <a:pt y="338" x="164"/>
                  </a:lnTo>
                  <a:lnTo>
                    <a:pt y="286" x="165"/>
                  </a:lnTo>
                  <a:lnTo>
                    <a:pt y="285" x="168"/>
                  </a:lnTo>
                  <a:lnTo>
                    <a:pt y="285" x="175"/>
                  </a:lnTo>
                  <a:lnTo>
                    <a:pt y="370" x="175"/>
                  </a:lnTo>
                  <a:lnTo>
                    <a:pt y="374" x="178"/>
                  </a:lnTo>
                  <a:lnTo>
                    <a:pt y="372" x="184"/>
                  </a:lnTo>
                  <a:lnTo>
                    <a:pt y="270" x="18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174" name="Shape 10174"/>
            <p:cNvSpPr/>
            <p:nvPr/>
          </p:nvSpPr>
          <p:spPr>
            <a:xfrm>
              <a:off y="7223125" x="5440362"/>
              <a:ext cy="593725" cx="331787"/>
            </a:xfrm>
            <a:custGeom>
              <a:pathLst>
                <a:path w="209" extrusionOk="0" h="374">
                  <a:moveTo>
                    <a:pt y="270" x="182"/>
                  </a:moveTo>
                  <a:lnTo>
                    <a:pt y="266" x="182"/>
                  </a:lnTo>
                  <a:lnTo>
                    <a:pt y="259" x="182"/>
                  </a:lnTo>
                  <a:lnTo>
                    <a:pt y="259" x="175"/>
                  </a:lnTo>
                  <a:lnTo>
                    <a:pt y="234" x="176"/>
                  </a:lnTo>
                  <a:lnTo>
                    <a:pt y="203" x="178"/>
                  </a:lnTo>
                  <a:lnTo>
                    <a:pt y="203" x="187"/>
                  </a:lnTo>
                  <a:lnTo>
                    <a:pt y="201" x="192"/>
                  </a:lnTo>
                  <a:lnTo>
                    <a:pt y="197" x="197"/>
                  </a:lnTo>
                  <a:lnTo>
                    <a:pt y="194" x="197"/>
                  </a:lnTo>
                  <a:lnTo>
                    <a:pt y="191" x="201"/>
                  </a:lnTo>
                  <a:lnTo>
                    <a:pt y="187" x="208"/>
                  </a:lnTo>
                  <a:lnTo>
                    <a:pt y="181" x="209"/>
                  </a:lnTo>
                  <a:lnTo>
                    <a:pt y="174" x="209"/>
                  </a:lnTo>
                  <a:lnTo>
                    <a:pt y="168" x="207"/>
                  </a:lnTo>
                  <a:lnTo>
                    <a:pt y="160" x="198"/>
                  </a:lnTo>
                  <a:lnTo>
                    <a:pt y="150" x="189"/>
                  </a:lnTo>
                  <a:lnTo>
                    <a:pt y="143" x="185"/>
                  </a:lnTo>
                  <a:lnTo>
                    <a:pt y="137" x="184"/>
                  </a:lnTo>
                  <a:lnTo>
                    <a:pt y="134" x="181"/>
                  </a:lnTo>
                  <a:lnTo>
                    <a:pt y="127" x="181"/>
                  </a:lnTo>
                  <a:lnTo>
                    <a:pt y="118" x="179"/>
                  </a:lnTo>
                  <a:lnTo>
                    <a:pt y="114" x="176"/>
                  </a:lnTo>
                  <a:lnTo>
                    <a:pt y="94" x="178"/>
                  </a:lnTo>
                  <a:lnTo>
                    <a:pt y="82" x="187"/>
                  </a:lnTo>
                  <a:lnTo>
                    <a:pt y="81" x="187"/>
                  </a:lnTo>
                  <a:lnTo>
                    <a:pt y="81" x="184"/>
                  </a:lnTo>
                  <a:lnTo>
                    <a:pt y="94" x="174"/>
                  </a:lnTo>
                  <a:lnTo>
                    <a:pt y="94" x="145"/>
                  </a:lnTo>
                  <a:lnTo>
                    <a:pt y="92" x="139"/>
                  </a:lnTo>
                  <a:lnTo>
                    <a:pt y="88" x="130"/>
                  </a:lnTo>
                  <a:lnTo>
                    <a:pt y="85" x="120"/>
                  </a:lnTo>
                  <a:lnTo>
                    <a:pt y="79" x="113"/>
                  </a:lnTo>
                  <a:lnTo>
                    <a:pt y="71" x="113"/>
                  </a:lnTo>
                  <a:lnTo>
                    <a:pt y="65" x="115"/>
                  </a:lnTo>
                  <a:lnTo>
                    <a:pt y="55" x="120"/>
                  </a:lnTo>
                  <a:lnTo>
                    <a:pt y="48" x="123"/>
                  </a:lnTo>
                  <a:lnTo>
                    <a:pt y="41" x="120"/>
                  </a:lnTo>
                  <a:lnTo>
                    <a:pt y="36" x="118"/>
                  </a:lnTo>
                  <a:lnTo>
                    <a:pt y="28" x="118"/>
                  </a:lnTo>
                  <a:lnTo>
                    <a:pt y="18" x="115"/>
                  </a:lnTo>
                  <a:lnTo>
                    <a:pt y="10" x="110"/>
                  </a:lnTo>
                  <a:lnTo>
                    <a:pt y="3" x="105"/>
                  </a:lnTo>
                  <a:lnTo>
                    <a:pt y="0" x="90"/>
                  </a:lnTo>
                  <a:lnTo>
                    <a:pt y="2" x="79"/>
                  </a:lnTo>
                  <a:lnTo>
                    <a:pt y="6" x="67"/>
                  </a:lnTo>
                  <a:lnTo>
                    <a:pt y="15" x="61"/>
                  </a:lnTo>
                  <a:lnTo>
                    <a:pt y="25" x="60"/>
                  </a:lnTo>
                  <a:lnTo>
                    <a:pt y="35" x="61"/>
                  </a:lnTo>
                  <a:lnTo>
                    <a:pt y="41" x="61"/>
                  </a:lnTo>
                  <a:lnTo>
                    <a:pt y="48" x="60"/>
                  </a:lnTo>
                  <a:lnTo>
                    <a:pt y="58" x="61"/>
                  </a:lnTo>
                  <a:lnTo>
                    <a:pt y="61" x="67"/>
                  </a:lnTo>
                  <a:lnTo>
                    <a:pt y="66" x="72"/>
                  </a:lnTo>
                  <a:lnTo>
                    <a:pt y="75" x="73"/>
                  </a:lnTo>
                  <a:lnTo>
                    <a:pt y="78" x="69"/>
                  </a:lnTo>
                  <a:lnTo>
                    <a:pt y="82" x="61"/>
                  </a:lnTo>
                  <a:lnTo>
                    <a:pt y="88" x="57"/>
                  </a:lnTo>
                  <a:lnTo>
                    <a:pt y="92" x="50"/>
                  </a:lnTo>
                  <a:lnTo>
                    <a:pt y="97" x="39"/>
                  </a:lnTo>
                  <a:lnTo>
                    <a:pt y="102" x="28"/>
                  </a:lnTo>
                  <a:lnTo>
                    <a:pt y="110" x="23"/>
                  </a:lnTo>
                  <a:lnTo>
                    <a:pt y="117" x="17"/>
                  </a:lnTo>
                  <a:lnTo>
                    <a:pt y="128" x="11"/>
                  </a:lnTo>
                  <a:lnTo>
                    <a:pt y="134" x="10"/>
                  </a:lnTo>
                  <a:lnTo>
                    <a:pt y="150" x="8"/>
                  </a:lnTo>
                  <a:lnTo>
                    <a:pt y="167" x="5"/>
                  </a:lnTo>
                  <a:lnTo>
                    <a:pt y="178" x="3"/>
                  </a:lnTo>
                  <a:lnTo>
                    <a:pt y="191" x="0"/>
                  </a:lnTo>
                  <a:lnTo>
                    <a:pt y="206" x="1"/>
                  </a:lnTo>
                  <a:lnTo>
                    <a:pt y="216" x="4"/>
                  </a:lnTo>
                  <a:lnTo>
                    <a:pt y="224" x="10"/>
                  </a:lnTo>
                  <a:lnTo>
                    <a:pt y="230" x="16"/>
                  </a:lnTo>
                  <a:lnTo>
                    <a:pt y="232" x="23"/>
                  </a:lnTo>
                  <a:lnTo>
                    <a:pt y="232" x="27"/>
                  </a:lnTo>
                  <a:lnTo>
                    <a:pt y="243" x="28"/>
                  </a:lnTo>
                  <a:lnTo>
                    <a:pt y="260" x="30"/>
                  </a:lnTo>
                  <a:lnTo>
                    <a:pt y="268" x="27"/>
                  </a:lnTo>
                  <a:lnTo>
                    <a:pt y="270" x="23"/>
                  </a:lnTo>
                  <a:lnTo>
                    <a:pt y="372" x="13"/>
                  </a:lnTo>
                  <a:lnTo>
                    <a:pt y="374" x="16"/>
                  </a:lnTo>
                  <a:lnTo>
                    <a:pt y="372" x="18"/>
                  </a:lnTo>
                  <a:lnTo>
                    <a:pt y="276" x="30"/>
                  </a:lnTo>
                  <a:lnTo>
                    <a:pt y="275" x="31"/>
                  </a:lnTo>
                  <a:lnTo>
                    <a:pt y="334" x="37"/>
                  </a:lnTo>
                  <a:lnTo>
                    <a:pt y="335" x="40"/>
                  </a:lnTo>
                  <a:lnTo>
                    <a:pt y="332" x="43"/>
                  </a:lnTo>
                  <a:lnTo>
                    <a:pt y="285" x="41"/>
                  </a:lnTo>
                  <a:lnTo>
                    <a:pt y="288" x="50"/>
                  </a:lnTo>
                  <a:lnTo>
                    <a:pt y="286" x="63"/>
                  </a:lnTo>
                  <a:lnTo>
                    <a:pt y="298" x="73"/>
                  </a:lnTo>
                  <a:lnTo>
                    <a:pt y="305" x="76"/>
                  </a:lnTo>
                  <a:lnTo>
                    <a:pt y="315" x="84"/>
                  </a:lnTo>
                  <a:lnTo>
                    <a:pt y="326" x="90"/>
                  </a:lnTo>
                  <a:lnTo>
                    <a:pt y="339" x="97"/>
                  </a:lnTo>
                  <a:lnTo>
                    <a:pt y="341" x="102"/>
                  </a:lnTo>
                  <a:lnTo>
                    <a:pt y="349" x="99"/>
                  </a:lnTo>
                  <a:lnTo>
                    <a:pt y="352" x="96"/>
                  </a:lnTo>
                  <a:lnTo>
                    <a:pt y="358" x="97"/>
                  </a:lnTo>
                  <a:lnTo>
                    <a:pt y="364" x="102"/>
                  </a:lnTo>
                  <a:lnTo>
                    <a:pt y="364" x="110"/>
                  </a:lnTo>
                  <a:lnTo>
                    <a:pt y="361" x="123"/>
                  </a:lnTo>
                  <a:lnTo>
                    <a:pt y="357" x="126"/>
                  </a:lnTo>
                  <a:lnTo>
                    <a:pt y="352" x="132"/>
                  </a:lnTo>
                  <a:lnTo>
                    <a:pt y="351" x="136"/>
                  </a:lnTo>
                  <a:lnTo>
                    <a:pt y="345" x="136"/>
                  </a:lnTo>
                  <a:lnTo>
                    <a:pt y="335" x="130"/>
                  </a:lnTo>
                  <a:lnTo>
                    <a:pt y="332" x="135"/>
                  </a:lnTo>
                  <a:lnTo>
                    <a:pt y="326" x="138"/>
                  </a:lnTo>
                  <a:lnTo>
                    <a:pt y="322" x="136"/>
                  </a:lnTo>
                  <a:lnTo>
                    <a:pt y="318" x="133"/>
                  </a:lnTo>
                  <a:lnTo>
                    <a:pt y="315" x="132"/>
                  </a:lnTo>
                  <a:lnTo>
                    <a:pt y="309" x="135"/>
                  </a:lnTo>
                  <a:lnTo>
                    <a:pt y="299" x="135"/>
                  </a:lnTo>
                  <a:lnTo>
                    <a:pt y="293" x="132"/>
                  </a:lnTo>
                  <a:lnTo>
                    <a:pt y="288" x="136"/>
                  </a:lnTo>
                  <a:lnTo>
                    <a:pt y="286" x="158"/>
                  </a:lnTo>
                  <a:lnTo>
                    <a:pt y="338" x="155"/>
                  </a:lnTo>
                  <a:lnTo>
                    <a:pt y="339" x="159"/>
                  </a:lnTo>
                  <a:lnTo>
                    <a:pt y="338" x="164"/>
                  </a:lnTo>
                  <a:lnTo>
                    <a:pt y="286" x="165"/>
                  </a:lnTo>
                  <a:lnTo>
                    <a:pt y="285" x="168"/>
                  </a:lnTo>
                  <a:lnTo>
                    <a:pt y="285" x="175"/>
                  </a:lnTo>
                  <a:lnTo>
                    <a:pt y="370" x="175"/>
                  </a:lnTo>
                  <a:lnTo>
                    <a:pt y="374" x="178"/>
                  </a:lnTo>
                  <a:lnTo>
                    <a:pt y="372" x="184"/>
                  </a:lnTo>
                  <a:lnTo>
                    <a:pt y="270" x="182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175" name="Shape 10175"/>
            <p:cNvSpPr/>
            <p:nvPr/>
          </p:nvSpPr>
          <p:spPr>
            <a:xfrm>
              <a:off y="7227886" x="6491287"/>
              <a:ext cy="614361" cx="363536"/>
            </a:xfrm>
            <a:custGeom>
              <a:pathLst>
                <a:path w="229" extrusionOk="0" h="387">
                  <a:moveTo>
                    <a:pt y="349" x="66"/>
                  </a:moveTo>
                  <a:lnTo>
                    <a:pt y="332" x="63"/>
                  </a:lnTo>
                  <a:lnTo>
                    <a:pt y="332" x="58"/>
                  </a:lnTo>
                  <a:lnTo>
                    <a:pt y="328" x="53"/>
                  </a:lnTo>
                  <a:lnTo>
                    <a:pt y="354" x="37"/>
                  </a:lnTo>
                  <a:lnTo>
                    <a:pt y="356" x="33"/>
                  </a:lnTo>
                  <a:lnTo>
                    <a:pt y="348" x="32"/>
                  </a:lnTo>
                  <a:lnTo>
                    <a:pt y="341" x="37"/>
                  </a:lnTo>
                  <a:lnTo>
                    <a:pt y="328" x="27"/>
                  </a:lnTo>
                  <a:lnTo>
                    <a:pt y="316" x="27"/>
                  </a:lnTo>
                  <a:lnTo>
                    <a:pt y="309" x="29"/>
                  </a:lnTo>
                  <a:lnTo>
                    <a:pt y="305" x="26"/>
                  </a:lnTo>
                  <a:lnTo>
                    <a:pt y="300" x="26"/>
                  </a:lnTo>
                  <a:lnTo>
                    <a:pt y="288" x="23"/>
                  </a:lnTo>
                  <a:lnTo>
                    <a:pt y="276" x="19"/>
                  </a:lnTo>
                  <a:lnTo>
                    <a:pt y="275" x="14"/>
                  </a:lnTo>
                  <a:lnTo>
                    <a:pt y="262" x="13"/>
                  </a:lnTo>
                  <a:lnTo>
                    <a:pt y="257" x="12"/>
                  </a:lnTo>
                  <a:lnTo>
                    <a:pt y="252" x="6"/>
                  </a:lnTo>
                  <a:lnTo>
                    <a:pt y="246" x="0"/>
                  </a:lnTo>
                  <a:lnTo>
                    <a:pt y="243" x="0"/>
                  </a:lnTo>
                  <a:lnTo>
                    <a:pt y="234" x="3"/>
                  </a:lnTo>
                  <a:lnTo>
                    <a:pt y="229" x="6"/>
                  </a:lnTo>
                  <a:lnTo>
                    <a:pt y="220" x="6"/>
                  </a:lnTo>
                  <a:lnTo>
                    <a:pt y="214" x="10"/>
                  </a:lnTo>
                  <a:lnTo>
                    <a:pt y="219" x="14"/>
                  </a:lnTo>
                  <a:lnTo>
                    <a:pt y="214" x="14"/>
                  </a:lnTo>
                  <a:lnTo>
                    <a:pt y="207" x="17"/>
                  </a:lnTo>
                  <a:lnTo>
                    <a:pt y="203" x="20"/>
                  </a:lnTo>
                  <a:lnTo>
                    <a:pt y="197" x="16"/>
                  </a:lnTo>
                  <a:lnTo>
                    <a:pt y="190" x="12"/>
                  </a:lnTo>
                  <a:lnTo>
                    <a:pt y="183" x="10"/>
                  </a:lnTo>
                  <a:lnTo>
                    <a:pt y="174" x="10"/>
                  </a:lnTo>
                  <a:lnTo>
                    <a:pt y="167" x="13"/>
                  </a:lnTo>
                  <a:lnTo>
                    <a:pt y="164" x="16"/>
                  </a:lnTo>
                  <a:lnTo>
                    <a:pt y="164" x="22"/>
                  </a:lnTo>
                  <a:lnTo>
                    <a:pt y="140" x="19"/>
                  </a:lnTo>
                  <a:lnTo>
                    <a:pt y="131" x="17"/>
                  </a:lnTo>
                  <a:lnTo>
                    <a:pt y="131" x="58"/>
                  </a:lnTo>
                  <a:lnTo>
                    <a:pt y="129" x="62"/>
                  </a:lnTo>
                  <a:lnTo>
                    <a:pt y="124" x="70"/>
                  </a:lnTo>
                  <a:lnTo>
                    <a:pt y="122" x="78"/>
                  </a:lnTo>
                  <a:lnTo>
                    <a:pt y="121" x="69"/>
                  </a:lnTo>
                  <a:lnTo>
                    <a:pt y="112" x="82"/>
                  </a:lnTo>
                  <a:lnTo>
                    <a:pt y="99" x="96"/>
                  </a:lnTo>
                  <a:lnTo>
                    <a:pt y="95" x="96"/>
                  </a:lnTo>
                  <a:lnTo>
                    <a:pt y="88" x="98"/>
                  </a:lnTo>
                  <a:lnTo>
                    <a:pt y="82" x="96"/>
                  </a:lnTo>
                  <a:lnTo>
                    <a:pt y="76" x="93"/>
                  </a:lnTo>
                  <a:lnTo>
                    <a:pt y="71" x="93"/>
                  </a:lnTo>
                  <a:lnTo>
                    <a:pt y="68" x="92"/>
                  </a:lnTo>
                  <a:lnTo>
                    <a:pt y="61" x="92"/>
                  </a:lnTo>
                  <a:lnTo>
                    <a:pt y="56" x="93"/>
                  </a:lnTo>
                  <a:lnTo>
                    <a:pt y="53" x="92"/>
                  </a:lnTo>
                  <a:lnTo>
                    <a:pt y="45" x="89"/>
                  </a:lnTo>
                  <a:lnTo>
                    <a:pt y="38" x="88"/>
                  </a:lnTo>
                  <a:lnTo>
                    <a:pt y="32" x="88"/>
                  </a:lnTo>
                  <a:lnTo>
                    <a:pt y="26" x="86"/>
                  </a:lnTo>
                  <a:lnTo>
                    <a:pt y="20" x="85"/>
                  </a:lnTo>
                  <a:lnTo>
                    <a:pt y="15" x="85"/>
                  </a:lnTo>
                  <a:lnTo>
                    <a:pt y="9" x="88"/>
                  </a:lnTo>
                  <a:lnTo>
                    <a:pt y="5" x="92"/>
                  </a:lnTo>
                  <a:lnTo>
                    <a:pt y="2" x="101"/>
                  </a:lnTo>
                  <a:lnTo>
                    <a:pt y="0" x="111"/>
                  </a:lnTo>
                  <a:lnTo>
                    <a:pt y="0" x="118"/>
                  </a:lnTo>
                  <a:lnTo>
                    <a:pt y="5" x="125"/>
                  </a:lnTo>
                  <a:lnTo>
                    <a:pt y="7" x="132"/>
                  </a:lnTo>
                  <a:lnTo>
                    <a:pt y="9" x="141"/>
                  </a:lnTo>
                  <a:lnTo>
                    <a:pt y="12" x="148"/>
                  </a:lnTo>
                  <a:lnTo>
                    <a:pt y="17" x="154"/>
                  </a:lnTo>
                  <a:lnTo>
                    <a:pt y="25" x="158"/>
                  </a:lnTo>
                  <a:lnTo>
                    <a:pt y="33" x="162"/>
                  </a:lnTo>
                  <a:lnTo>
                    <a:pt y="46" x="165"/>
                  </a:lnTo>
                  <a:lnTo>
                    <a:pt y="53" x="164"/>
                  </a:lnTo>
                  <a:lnTo>
                    <a:pt y="63" x="162"/>
                  </a:lnTo>
                  <a:lnTo>
                    <a:pt y="71" x="158"/>
                  </a:lnTo>
                  <a:lnTo>
                    <a:pt y="75" x="154"/>
                  </a:lnTo>
                  <a:lnTo>
                    <a:pt y="82" x="157"/>
                  </a:lnTo>
                  <a:lnTo>
                    <a:pt y="88" x="155"/>
                  </a:lnTo>
                  <a:lnTo>
                    <a:pt y="91" x="151"/>
                  </a:lnTo>
                  <a:lnTo>
                    <a:pt y="92" x="144"/>
                  </a:lnTo>
                  <a:lnTo>
                    <a:pt y="98" x="147"/>
                  </a:lnTo>
                  <a:lnTo>
                    <a:pt y="98" x="158"/>
                  </a:lnTo>
                  <a:lnTo>
                    <a:pt y="104" x="162"/>
                  </a:lnTo>
                  <a:lnTo>
                    <a:pt y="107" x="164"/>
                  </a:lnTo>
                  <a:lnTo>
                    <a:pt y="109" x="168"/>
                  </a:lnTo>
                  <a:lnTo>
                    <a:pt y="109" x="174"/>
                  </a:lnTo>
                  <a:lnTo>
                    <a:pt y="112" x="188"/>
                  </a:lnTo>
                  <a:lnTo>
                    <a:pt y="115" x="198"/>
                  </a:lnTo>
                  <a:lnTo>
                    <a:pt y="122" x="204"/>
                  </a:lnTo>
                  <a:lnTo>
                    <a:pt y="131" x="208"/>
                  </a:lnTo>
                  <a:lnTo>
                    <a:pt y="140" x="211"/>
                  </a:lnTo>
                  <a:lnTo>
                    <a:pt y="152" x="214"/>
                  </a:lnTo>
                  <a:lnTo>
                    <a:pt y="163" x="218"/>
                  </a:lnTo>
                  <a:lnTo>
                    <a:pt y="173" x="224"/>
                  </a:lnTo>
                  <a:lnTo>
                    <a:pt y="186" x="229"/>
                  </a:lnTo>
                  <a:lnTo>
                    <a:pt y="197" x="229"/>
                  </a:lnTo>
                  <a:lnTo>
                    <a:pt y="208" x="227"/>
                  </a:lnTo>
                  <a:lnTo>
                    <a:pt y="223" x="220"/>
                  </a:lnTo>
                  <a:lnTo>
                    <a:pt y="230" x="214"/>
                  </a:lnTo>
                  <a:lnTo>
                    <a:pt y="234" x="206"/>
                  </a:lnTo>
                  <a:lnTo>
                    <a:pt y="239" x="196"/>
                  </a:lnTo>
                  <a:lnTo>
                    <a:pt y="256" x="196"/>
                  </a:lnTo>
                  <a:lnTo>
                    <a:pt y="262" x="196"/>
                  </a:lnTo>
                  <a:lnTo>
                    <a:pt y="266" x="191"/>
                  </a:lnTo>
                  <a:lnTo>
                    <a:pt y="372" x="201"/>
                  </a:lnTo>
                  <a:lnTo>
                    <a:pt y="377" x="200"/>
                  </a:lnTo>
                  <a:lnTo>
                    <a:pt y="377" x="194"/>
                  </a:lnTo>
                  <a:lnTo>
                    <a:pt y="372" x="193"/>
                  </a:lnTo>
                  <a:lnTo>
                    <a:pt y="295" x="183"/>
                  </a:lnTo>
                  <a:lnTo>
                    <a:pt y="296" x="161"/>
                  </a:lnTo>
                  <a:lnTo>
                    <a:pt y="345" x="132"/>
                  </a:lnTo>
                  <a:lnTo>
                    <a:pt y="345" x="128"/>
                  </a:lnTo>
                  <a:lnTo>
                    <a:pt y="341" x="127"/>
                  </a:lnTo>
                  <a:lnTo>
                    <a:pt y="298" x="151"/>
                  </a:lnTo>
                  <a:lnTo>
                    <a:pt y="305" x="93"/>
                  </a:lnTo>
                  <a:lnTo>
                    <a:pt y="308" x="85"/>
                  </a:lnTo>
                  <a:lnTo>
                    <a:pt y="315" x="85"/>
                  </a:lnTo>
                  <a:lnTo>
                    <a:pt y="319" x="82"/>
                  </a:lnTo>
                  <a:lnTo>
                    <a:pt y="321" x="79"/>
                  </a:lnTo>
                  <a:lnTo>
                    <a:pt y="325" x="76"/>
                  </a:lnTo>
                  <a:lnTo>
                    <a:pt y="329" x="75"/>
                  </a:lnTo>
                  <a:lnTo>
                    <a:pt y="385" x="81"/>
                  </a:lnTo>
                  <a:lnTo>
                    <a:pt y="387" x="79"/>
                  </a:lnTo>
                  <a:lnTo>
                    <a:pt y="385" x="75"/>
                  </a:lnTo>
                  <a:lnTo>
                    <a:pt y="381" x="70"/>
                  </a:lnTo>
                  <a:lnTo>
                    <a:pt y="349" x="66"/>
                  </a:lnTo>
                  <a:close/>
                  <a:moveTo>
                    <a:pt y="260" x="178"/>
                  </a:moveTo>
                  <a:lnTo>
                    <a:pt y="277" x="181"/>
                  </a:lnTo>
                  <a:lnTo>
                    <a:pt y="276" x="171"/>
                  </a:lnTo>
                  <a:lnTo>
                    <a:pt y="272" x="170"/>
                  </a:lnTo>
                  <a:lnTo>
                    <a:pt y="266" x="173"/>
                  </a:lnTo>
                  <a:lnTo>
                    <a:pt y="260" x="17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176" name="Shape 10176"/>
            <p:cNvSpPr/>
            <p:nvPr/>
          </p:nvSpPr>
          <p:spPr>
            <a:xfrm>
              <a:off y="7227886" x="6491287"/>
              <a:ext cy="614361" cx="363536"/>
            </a:xfrm>
            <a:custGeom>
              <a:pathLst>
                <a:path w="229" extrusionOk="0" h="387">
                  <a:moveTo>
                    <a:pt y="349" x="66"/>
                  </a:moveTo>
                  <a:lnTo>
                    <a:pt y="332" x="63"/>
                  </a:lnTo>
                  <a:lnTo>
                    <a:pt y="332" x="58"/>
                  </a:lnTo>
                  <a:lnTo>
                    <a:pt y="328" x="53"/>
                  </a:lnTo>
                  <a:lnTo>
                    <a:pt y="354" x="37"/>
                  </a:lnTo>
                  <a:lnTo>
                    <a:pt y="356" x="33"/>
                  </a:lnTo>
                  <a:lnTo>
                    <a:pt y="348" x="32"/>
                  </a:lnTo>
                  <a:lnTo>
                    <a:pt y="341" x="37"/>
                  </a:lnTo>
                  <a:lnTo>
                    <a:pt y="328" x="27"/>
                  </a:lnTo>
                  <a:lnTo>
                    <a:pt y="316" x="27"/>
                  </a:lnTo>
                  <a:lnTo>
                    <a:pt y="309" x="29"/>
                  </a:lnTo>
                  <a:lnTo>
                    <a:pt y="305" x="26"/>
                  </a:lnTo>
                  <a:lnTo>
                    <a:pt y="300" x="26"/>
                  </a:lnTo>
                  <a:lnTo>
                    <a:pt y="288" x="23"/>
                  </a:lnTo>
                  <a:lnTo>
                    <a:pt y="276" x="19"/>
                  </a:lnTo>
                  <a:lnTo>
                    <a:pt y="275" x="14"/>
                  </a:lnTo>
                  <a:lnTo>
                    <a:pt y="262" x="13"/>
                  </a:lnTo>
                  <a:lnTo>
                    <a:pt y="257" x="12"/>
                  </a:lnTo>
                  <a:lnTo>
                    <a:pt y="252" x="6"/>
                  </a:lnTo>
                  <a:lnTo>
                    <a:pt y="246" x="0"/>
                  </a:lnTo>
                  <a:lnTo>
                    <a:pt y="243" x="0"/>
                  </a:lnTo>
                  <a:lnTo>
                    <a:pt y="234" x="3"/>
                  </a:lnTo>
                  <a:lnTo>
                    <a:pt y="229" x="6"/>
                  </a:lnTo>
                  <a:lnTo>
                    <a:pt y="220" x="6"/>
                  </a:lnTo>
                  <a:lnTo>
                    <a:pt y="214" x="10"/>
                  </a:lnTo>
                  <a:lnTo>
                    <a:pt y="219" x="14"/>
                  </a:lnTo>
                  <a:lnTo>
                    <a:pt y="214" x="14"/>
                  </a:lnTo>
                  <a:lnTo>
                    <a:pt y="207" x="17"/>
                  </a:lnTo>
                  <a:lnTo>
                    <a:pt y="203" x="20"/>
                  </a:lnTo>
                  <a:lnTo>
                    <a:pt y="197" x="16"/>
                  </a:lnTo>
                  <a:lnTo>
                    <a:pt y="190" x="12"/>
                  </a:lnTo>
                  <a:lnTo>
                    <a:pt y="183" x="10"/>
                  </a:lnTo>
                  <a:lnTo>
                    <a:pt y="174" x="10"/>
                  </a:lnTo>
                  <a:lnTo>
                    <a:pt y="167" x="13"/>
                  </a:lnTo>
                  <a:lnTo>
                    <a:pt y="164" x="16"/>
                  </a:lnTo>
                  <a:lnTo>
                    <a:pt y="164" x="22"/>
                  </a:lnTo>
                  <a:lnTo>
                    <a:pt y="140" x="19"/>
                  </a:lnTo>
                  <a:lnTo>
                    <a:pt y="131" x="17"/>
                  </a:lnTo>
                  <a:lnTo>
                    <a:pt y="131" x="58"/>
                  </a:lnTo>
                  <a:lnTo>
                    <a:pt y="129" x="62"/>
                  </a:lnTo>
                  <a:lnTo>
                    <a:pt y="124" x="70"/>
                  </a:lnTo>
                  <a:lnTo>
                    <a:pt y="122" x="78"/>
                  </a:lnTo>
                  <a:lnTo>
                    <a:pt y="121" x="69"/>
                  </a:lnTo>
                  <a:lnTo>
                    <a:pt y="112" x="82"/>
                  </a:lnTo>
                  <a:lnTo>
                    <a:pt y="99" x="96"/>
                  </a:lnTo>
                  <a:lnTo>
                    <a:pt y="95" x="96"/>
                  </a:lnTo>
                  <a:lnTo>
                    <a:pt y="88" x="98"/>
                  </a:lnTo>
                  <a:lnTo>
                    <a:pt y="82" x="96"/>
                  </a:lnTo>
                  <a:lnTo>
                    <a:pt y="76" x="93"/>
                  </a:lnTo>
                  <a:lnTo>
                    <a:pt y="71" x="93"/>
                  </a:lnTo>
                  <a:lnTo>
                    <a:pt y="68" x="92"/>
                  </a:lnTo>
                  <a:lnTo>
                    <a:pt y="61" x="92"/>
                  </a:lnTo>
                  <a:lnTo>
                    <a:pt y="56" x="93"/>
                  </a:lnTo>
                  <a:lnTo>
                    <a:pt y="53" x="92"/>
                  </a:lnTo>
                  <a:lnTo>
                    <a:pt y="45" x="89"/>
                  </a:lnTo>
                  <a:lnTo>
                    <a:pt y="38" x="88"/>
                  </a:lnTo>
                  <a:lnTo>
                    <a:pt y="32" x="88"/>
                  </a:lnTo>
                  <a:lnTo>
                    <a:pt y="26" x="86"/>
                  </a:lnTo>
                  <a:lnTo>
                    <a:pt y="20" x="85"/>
                  </a:lnTo>
                  <a:lnTo>
                    <a:pt y="15" x="85"/>
                  </a:lnTo>
                  <a:lnTo>
                    <a:pt y="9" x="88"/>
                  </a:lnTo>
                  <a:lnTo>
                    <a:pt y="5" x="92"/>
                  </a:lnTo>
                  <a:lnTo>
                    <a:pt y="2" x="101"/>
                  </a:lnTo>
                  <a:lnTo>
                    <a:pt y="0" x="111"/>
                  </a:lnTo>
                  <a:lnTo>
                    <a:pt y="0" x="118"/>
                  </a:lnTo>
                  <a:lnTo>
                    <a:pt y="5" x="125"/>
                  </a:lnTo>
                  <a:lnTo>
                    <a:pt y="7" x="132"/>
                  </a:lnTo>
                  <a:lnTo>
                    <a:pt y="9" x="141"/>
                  </a:lnTo>
                  <a:lnTo>
                    <a:pt y="12" x="148"/>
                  </a:lnTo>
                  <a:lnTo>
                    <a:pt y="17" x="154"/>
                  </a:lnTo>
                  <a:lnTo>
                    <a:pt y="25" x="158"/>
                  </a:lnTo>
                  <a:lnTo>
                    <a:pt y="33" x="162"/>
                  </a:lnTo>
                  <a:lnTo>
                    <a:pt y="46" x="165"/>
                  </a:lnTo>
                  <a:lnTo>
                    <a:pt y="53" x="164"/>
                  </a:lnTo>
                  <a:lnTo>
                    <a:pt y="63" x="162"/>
                  </a:lnTo>
                  <a:lnTo>
                    <a:pt y="71" x="158"/>
                  </a:lnTo>
                  <a:lnTo>
                    <a:pt y="75" x="154"/>
                  </a:lnTo>
                  <a:lnTo>
                    <a:pt y="82" x="157"/>
                  </a:lnTo>
                  <a:lnTo>
                    <a:pt y="88" x="155"/>
                  </a:lnTo>
                  <a:lnTo>
                    <a:pt y="91" x="151"/>
                  </a:lnTo>
                  <a:lnTo>
                    <a:pt y="92" x="144"/>
                  </a:lnTo>
                  <a:lnTo>
                    <a:pt y="98" x="147"/>
                  </a:lnTo>
                  <a:lnTo>
                    <a:pt y="98" x="158"/>
                  </a:lnTo>
                  <a:lnTo>
                    <a:pt y="104" x="162"/>
                  </a:lnTo>
                  <a:lnTo>
                    <a:pt y="107" x="164"/>
                  </a:lnTo>
                  <a:lnTo>
                    <a:pt y="109" x="168"/>
                  </a:lnTo>
                  <a:lnTo>
                    <a:pt y="109" x="174"/>
                  </a:lnTo>
                  <a:lnTo>
                    <a:pt y="112" x="188"/>
                  </a:lnTo>
                  <a:lnTo>
                    <a:pt y="115" x="198"/>
                  </a:lnTo>
                  <a:lnTo>
                    <a:pt y="122" x="204"/>
                  </a:lnTo>
                  <a:lnTo>
                    <a:pt y="131" x="208"/>
                  </a:lnTo>
                  <a:lnTo>
                    <a:pt y="140" x="211"/>
                  </a:lnTo>
                  <a:lnTo>
                    <a:pt y="152" x="214"/>
                  </a:lnTo>
                  <a:lnTo>
                    <a:pt y="163" x="218"/>
                  </a:lnTo>
                  <a:lnTo>
                    <a:pt y="173" x="224"/>
                  </a:lnTo>
                  <a:lnTo>
                    <a:pt y="186" x="229"/>
                  </a:lnTo>
                  <a:lnTo>
                    <a:pt y="197" x="229"/>
                  </a:lnTo>
                  <a:lnTo>
                    <a:pt y="208" x="227"/>
                  </a:lnTo>
                  <a:lnTo>
                    <a:pt y="223" x="220"/>
                  </a:lnTo>
                  <a:lnTo>
                    <a:pt y="230" x="214"/>
                  </a:lnTo>
                  <a:lnTo>
                    <a:pt y="234" x="206"/>
                  </a:lnTo>
                  <a:lnTo>
                    <a:pt y="239" x="196"/>
                  </a:lnTo>
                  <a:lnTo>
                    <a:pt y="256" x="196"/>
                  </a:lnTo>
                  <a:lnTo>
                    <a:pt y="262" x="196"/>
                  </a:lnTo>
                  <a:lnTo>
                    <a:pt y="266" x="191"/>
                  </a:lnTo>
                  <a:lnTo>
                    <a:pt y="372" x="201"/>
                  </a:lnTo>
                  <a:lnTo>
                    <a:pt y="377" x="200"/>
                  </a:lnTo>
                  <a:lnTo>
                    <a:pt y="377" x="194"/>
                  </a:lnTo>
                  <a:lnTo>
                    <a:pt y="372" x="193"/>
                  </a:lnTo>
                  <a:lnTo>
                    <a:pt y="295" x="183"/>
                  </a:lnTo>
                  <a:lnTo>
                    <a:pt y="296" x="161"/>
                  </a:lnTo>
                  <a:lnTo>
                    <a:pt y="345" x="132"/>
                  </a:lnTo>
                  <a:lnTo>
                    <a:pt y="345" x="128"/>
                  </a:lnTo>
                  <a:lnTo>
                    <a:pt y="341" x="127"/>
                  </a:lnTo>
                  <a:lnTo>
                    <a:pt y="298" x="151"/>
                  </a:lnTo>
                  <a:lnTo>
                    <a:pt y="305" x="93"/>
                  </a:lnTo>
                  <a:lnTo>
                    <a:pt y="308" x="85"/>
                  </a:lnTo>
                  <a:lnTo>
                    <a:pt y="315" x="85"/>
                  </a:lnTo>
                  <a:lnTo>
                    <a:pt y="319" x="82"/>
                  </a:lnTo>
                  <a:lnTo>
                    <a:pt y="321" x="79"/>
                  </a:lnTo>
                  <a:lnTo>
                    <a:pt y="325" x="76"/>
                  </a:lnTo>
                  <a:lnTo>
                    <a:pt y="329" x="75"/>
                  </a:lnTo>
                  <a:lnTo>
                    <a:pt y="385" x="81"/>
                  </a:lnTo>
                  <a:lnTo>
                    <a:pt y="387" x="79"/>
                  </a:lnTo>
                  <a:lnTo>
                    <a:pt y="385" x="75"/>
                  </a:lnTo>
                  <a:lnTo>
                    <a:pt y="381" x="70"/>
                  </a:lnTo>
                  <a:lnTo>
                    <a:pt y="349" x="66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177" name="Shape 10177"/>
            <p:cNvSpPr/>
            <p:nvPr/>
          </p:nvSpPr>
          <p:spPr>
            <a:xfrm>
              <a:off y="7640636" x="6761161"/>
              <a:ext cy="26987" cx="17461"/>
            </a:xfrm>
            <a:custGeom>
              <a:pathLst>
                <a:path w="11" extrusionOk="0" h="17">
                  <a:moveTo>
                    <a:pt y="0" x="8"/>
                  </a:moveTo>
                  <a:lnTo>
                    <a:pt y="17" x="11"/>
                  </a:lnTo>
                  <a:lnTo>
                    <a:pt y="16" x="1"/>
                  </a:lnTo>
                  <a:lnTo>
                    <a:pt y="12" x="0"/>
                  </a:lnTo>
                  <a:lnTo>
                    <a:pt y="6" x="3"/>
                  </a:lnTo>
                  <a:lnTo>
                    <a:pt y="0" x="8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178" name="Shape 10178"/>
            <p:cNvSpPr/>
            <p:nvPr/>
          </p:nvSpPr>
          <p:spPr>
            <a:xfrm>
              <a:off y="7289800" x="5907087"/>
              <a:ext cy="549275" cx="452437"/>
            </a:xfrm>
            <a:custGeom>
              <a:pathLst>
                <a:path w="285" extrusionOk="0" h="346">
                  <a:moveTo>
                    <a:pt y="171" x="257"/>
                  </a:moveTo>
                  <a:lnTo>
                    <a:pt y="164" x="255"/>
                  </a:lnTo>
                  <a:lnTo>
                    <a:pt y="155" x="249"/>
                  </a:lnTo>
                  <a:lnTo>
                    <a:pt y="152" x="242"/>
                  </a:lnTo>
                  <a:lnTo>
                    <a:pt y="145" x="239"/>
                  </a:lnTo>
                  <a:lnTo>
                    <a:pt y="134" x="233"/>
                  </a:lnTo>
                  <a:lnTo>
                    <a:pt y="128" x="229"/>
                  </a:lnTo>
                  <a:lnTo>
                    <a:pt y="126" x="222"/>
                  </a:lnTo>
                  <a:lnTo>
                    <a:pt y="121" x="216"/>
                  </a:lnTo>
                  <a:lnTo>
                    <a:pt y="116" x="210"/>
                  </a:lnTo>
                  <a:lnTo>
                    <a:pt y="111" x="206"/>
                  </a:lnTo>
                  <a:lnTo>
                    <a:pt y="102" x="200"/>
                  </a:lnTo>
                  <a:lnTo>
                    <a:pt y="92" x="194"/>
                  </a:lnTo>
                  <a:lnTo>
                    <a:pt y="83" x="186"/>
                  </a:lnTo>
                  <a:lnTo>
                    <a:pt y="70" x="180"/>
                  </a:lnTo>
                  <a:lnTo>
                    <a:pt y="60" x="174"/>
                  </a:lnTo>
                  <a:lnTo>
                    <a:pt y="57" x="176"/>
                  </a:lnTo>
                  <a:lnTo>
                    <a:pt y="47" x="176"/>
                  </a:lnTo>
                  <a:lnTo>
                    <a:pt y="42" x="178"/>
                  </a:lnTo>
                  <a:lnTo>
                    <a:pt y="34" x="177"/>
                  </a:lnTo>
                  <a:lnTo>
                    <a:pt y="32" x="176"/>
                  </a:lnTo>
                  <a:lnTo>
                    <a:pt y="29" x="173"/>
                  </a:lnTo>
                  <a:lnTo>
                    <a:pt y="26" x="171"/>
                  </a:lnTo>
                  <a:lnTo>
                    <a:pt y="23" x="167"/>
                  </a:lnTo>
                  <a:lnTo>
                    <a:pt y="23" x="166"/>
                  </a:lnTo>
                  <a:lnTo>
                    <a:pt y="20" x="161"/>
                  </a:lnTo>
                  <a:lnTo>
                    <a:pt y="22" x="158"/>
                  </a:lnTo>
                  <a:lnTo>
                    <a:pt y="13" x="157"/>
                  </a:lnTo>
                  <a:lnTo>
                    <a:pt y="7" x="155"/>
                  </a:lnTo>
                  <a:lnTo>
                    <a:pt y="1" x="154"/>
                  </a:lnTo>
                  <a:lnTo>
                    <a:pt y="0" x="151"/>
                  </a:lnTo>
                  <a:lnTo>
                    <a:pt y="0" x="150"/>
                  </a:lnTo>
                  <a:lnTo>
                    <a:pt y="6" x="148"/>
                  </a:lnTo>
                  <a:lnTo>
                    <a:pt y="16" x="151"/>
                  </a:lnTo>
                  <a:lnTo>
                    <a:pt y="24" x="151"/>
                  </a:lnTo>
                  <a:lnTo>
                    <a:pt y="24" x="148"/>
                  </a:lnTo>
                  <a:lnTo>
                    <a:pt y="17" x="145"/>
                  </a:lnTo>
                  <a:lnTo>
                    <a:pt y="17" x="141"/>
                  </a:lnTo>
                  <a:lnTo>
                    <a:pt y="17" x="140"/>
                  </a:lnTo>
                  <a:lnTo>
                    <a:pt y="27" x="141"/>
                  </a:lnTo>
                  <a:lnTo>
                    <a:pt y="34" x="144"/>
                  </a:lnTo>
                  <a:lnTo>
                    <a:pt y="42" x="144"/>
                  </a:lnTo>
                  <a:lnTo>
                    <a:pt y="52" x="145"/>
                  </a:lnTo>
                  <a:lnTo>
                    <a:pt y="65" x="154"/>
                  </a:lnTo>
                  <a:lnTo>
                    <a:pt y="80" x="166"/>
                  </a:lnTo>
                  <a:lnTo>
                    <a:pt y="101" x="171"/>
                  </a:lnTo>
                  <a:lnTo>
                    <a:pt y="106" x="171"/>
                  </a:lnTo>
                  <a:lnTo>
                    <a:pt y="106" x="167"/>
                  </a:lnTo>
                  <a:lnTo>
                    <a:pt y="109" x="163"/>
                  </a:lnTo>
                  <a:lnTo>
                    <a:pt y="109" x="157"/>
                  </a:lnTo>
                  <a:lnTo>
                    <a:pt y="109" x="145"/>
                  </a:lnTo>
                  <a:lnTo>
                    <a:pt y="111" x="140"/>
                  </a:lnTo>
                  <a:lnTo>
                    <a:pt y="116" x="131"/>
                  </a:lnTo>
                  <a:lnTo>
                    <a:pt y="138" x="122"/>
                  </a:lnTo>
                  <a:lnTo>
                    <a:pt y="158" x="117"/>
                  </a:lnTo>
                  <a:lnTo>
                    <a:pt y="151" x="112"/>
                  </a:lnTo>
                  <a:lnTo>
                    <a:pt y="149" x="109"/>
                  </a:lnTo>
                  <a:lnTo>
                    <a:pt y="147" x="109"/>
                  </a:lnTo>
                  <a:lnTo>
                    <a:pt y="145" x="107"/>
                  </a:lnTo>
                  <a:lnTo>
                    <a:pt y="141" x="107"/>
                  </a:lnTo>
                  <a:lnTo>
                    <a:pt y="134" x="101"/>
                  </a:lnTo>
                  <a:lnTo>
                    <a:pt y="128" x="94"/>
                  </a:lnTo>
                  <a:lnTo>
                    <a:pt y="125" x="84"/>
                  </a:lnTo>
                  <a:lnTo>
                    <a:pt y="126" x="72"/>
                  </a:lnTo>
                  <a:lnTo>
                    <a:pt y="129" x="68"/>
                  </a:lnTo>
                  <a:lnTo>
                    <a:pt y="134" x="61"/>
                  </a:lnTo>
                  <a:lnTo>
                    <a:pt y="138" x="58"/>
                  </a:lnTo>
                  <a:lnTo>
                    <a:pt y="149" x="55"/>
                  </a:lnTo>
                  <a:lnTo>
                    <a:pt y="165" x="51"/>
                  </a:lnTo>
                  <a:lnTo>
                    <a:pt y="177" x="45"/>
                  </a:lnTo>
                  <a:lnTo>
                    <a:pt y="185" x="38"/>
                  </a:lnTo>
                  <a:lnTo>
                    <a:pt y="191" x="32"/>
                  </a:lnTo>
                  <a:lnTo>
                    <a:pt y="198" x="29"/>
                  </a:lnTo>
                  <a:lnTo>
                    <a:pt y="204" x="23"/>
                  </a:lnTo>
                  <a:lnTo>
                    <a:pt y="208" x="18"/>
                  </a:lnTo>
                  <a:lnTo>
                    <a:pt y="217" x="15"/>
                  </a:lnTo>
                  <a:lnTo>
                    <a:pt y="218" x="15"/>
                  </a:lnTo>
                  <a:lnTo>
                    <a:pt y="221" x="7"/>
                  </a:lnTo>
                  <a:lnTo>
                    <a:pt y="226" x="2"/>
                  </a:lnTo>
                  <a:lnTo>
                    <a:pt y="236" x="0"/>
                  </a:lnTo>
                  <a:lnTo>
                    <a:pt y="244" x="7"/>
                  </a:lnTo>
                  <a:lnTo>
                    <a:pt y="257" x="16"/>
                  </a:lnTo>
                  <a:lnTo>
                    <a:pt y="300" x="2"/>
                  </a:lnTo>
                  <a:lnTo>
                    <a:pt y="305" x="3"/>
                  </a:lnTo>
                  <a:lnTo>
                    <a:pt y="305" x="6"/>
                  </a:lnTo>
                  <a:lnTo>
                    <a:pt y="303" x="10"/>
                  </a:lnTo>
                  <a:lnTo>
                    <a:pt y="267" x="22"/>
                  </a:lnTo>
                  <a:lnTo>
                    <a:pt y="276" x="32"/>
                  </a:lnTo>
                  <a:lnTo>
                    <a:pt y="287" x="43"/>
                  </a:lnTo>
                  <a:lnTo>
                    <a:pt y="294" x="53"/>
                  </a:lnTo>
                  <a:lnTo>
                    <a:pt y="302" x="65"/>
                  </a:lnTo>
                  <a:lnTo>
                    <a:pt y="309" x="69"/>
                  </a:lnTo>
                  <a:lnTo>
                    <a:pt y="316" x="72"/>
                  </a:lnTo>
                  <a:lnTo>
                    <a:pt y="329" x="72"/>
                  </a:lnTo>
                  <a:lnTo>
                    <a:pt y="342" x="72"/>
                  </a:lnTo>
                  <a:lnTo>
                    <a:pt y="346" x="75"/>
                  </a:lnTo>
                  <a:lnTo>
                    <a:pt y="346" x="78"/>
                  </a:lnTo>
                  <a:lnTo>
                    <a:pt y="345" x="82"/>
                  </a:lnTo>
                  <a:lnTo>
                    <a:pt y="340" x="82"/>
                  </a:lnTo>
                  <a:lnTo>
                    <a:pt y="323" x="82"/>
                  </a:lnTo>
                  <a:lnTo>
                    <a:pt y="319" x="128"/>
                  </a:lnTo>
                  <a:lnTo>
                    <a:pt y="320" x="174"/>
                  </a:lnTo>
                  <a:lnTo>
                    <a:pt y="320" x="187"/>
                  </a:lnTo>
                  <a:lnTo>
                    <a:pt y="322" x="232"/>
                  </a:lnTo>
                  <a:lnTo>
                    <a:pt y="330" x="234"/>
                  </a:lnTo>
                  <a:lnTo>
                    <a:pt y="336" x="236"/>
                  </a:lnTo>
                  <a:lnTo>
                    <a:pt y="336" x="240"/>
                  </a:lnTo>
                  <a:lnTo>
                    <a:pt y="336" x="245"/>
                  </a:lnTo>
                  <a:lnTo>
                    <a:pt y="330" x="245"/>
                  </a:lnTo>
                  <a:lnTo>
                    <a:pt y="317" x="243"/>
                  </a:lnTo>
                  <a:lnTo>
                    <a:pt y="300" x="242"/>
                  </a:lnTo>
                  <a:lnTo>
                    <a:pt y="286" x="240"/>
                  </a:lnTo>
                  <a:lnTo>
                    <a:pt y="277" x="249"/>
                  </a:lnTo>
                  <a:lnTo>
                    <a:pt y="269" x="253"/>
                  </a:lnTo>
                  <a:lnTo>
                    <a:pt y="250" x="257"/>
                  </a:lnTo>
                  <a:lnTo>
                    <a:pt y="224" x="268"/>
                  </a:lnTo>
                  <a:lnTo>
                    <a:pt y="205" x="276"/>
                  </a:lnTo>
                  <a:lnTo>
                    <a:pt y="197" x="283"/>
                  </a:lnTo>
                  <a:lnTo>
                    <a:pt y="190" x="285"/>
                  </a:lnTo>
                  <a:lnTo>
                    <a:pt y="182" x="283"/>
                  </a:lnTo>
                  <a:lnTo>
                    <a:pt y="180" x="276"/>
                  </a:lnTo>
                  <a:lnTo>
                    <a:pt y="180" x="268"/>
                  </a:lnTo>
                  <a:lnTo>
                    <a:pt y="180" x="260"/>
                  </a:lnTo>
                  <a:lnTo>
                    <a:pt y="175" x="260"/>
                  </a:lnTo>
                  <a:lnTo>
                    <a:pt y="171" x="257"/>
                  </a:lnTo>
                  <a:close/>
                  <a:moveTo>
                    <a:pt y="296" x="229"/>
                  </a:moveTo>
                  <a:lnTo>
                    <a:pt y="315" x="232"/>
                  </a:lnTo>
                  <a:lnTo>
                    <a:pt y="313" x="203"/>
                  </a:lnTo>
                  <a:lnTo>
                    <a:pt y="306" x="220"/>
                  </a:lnTo>
                  <a:lnTo>
                    <a:pt y="296" x="229"/>
                  </a:lnTo>
                  <a:close/>
                  <a:moveTo>
                    <a:pt y="300" x="75"/>
                  </a:moveTo>
                  <a:lnTo>
                    <a:pt y="306" x="79"/>
                  </a:lnTo>
                  <a:lnTo>
                    <a:pt y="312" x="81"/>
                  </a:lnTo>
                  <a:lnTo>
                    <a:pt y="316" x="81"/>
                  </a:lnTo>
                  <a:lnTo>
                    <a:pt y="315" x="91"/>
                  </a:lnTo>
                  <a:lnTo>
                    <a:pt y="312" x="128"/>
                  </a:lnTo>
                  <a:lnTo>
                    <a:pt y="309" x="111"/>
                  </a:lnTo>
                  <a:lnTo>
                    <a:pt y="305" x="94"/>
                  </a:lnTo>
                  <a:lnTo>
                    <a:pt y="302" x="82"/>
                  </a:lnTo>
                  <a:lnTo>
                    <a:pt y="300" x="7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179" name="Shape 10179"/>
            <p:cNvSpPr/>
            <p:nvPr/>
          </p:nvSpPr>
          <p:spPr>
            <a:xfrm>
              <a:off y="7289800" x="5907087"/>
              <a:ext cy="549275" cx="452437"/>
            </a:xfrm>
            <a:custGeom>
              <a:pathLst>
                <a:path w="285" extrusionOk="0" h="346">
                  <a:moveTo>
                    <a:pt y="171" x="257"/>
                  </a:moveTo>
                  <a:lnTo>
                    <a:pt y="164" x="255"/>
                  </a:lnTo>
                  <a:lnTo>
                    <a:pt y="155" x="249"/>
                  </a:lnTo>
                  <a:lnTo>
                    <a:pt y="152" x="242"/>
                  </a:lnTo>
                  <a:lnTo>
                    <a:pt y="145" x="239"/>
                  </a:lnTo>
                  <a:lnTo>
                    <a:pt y="134" x="233"/>
                  </a:lnTo>
                  <a:lnTo>
                    <a:pt y="128" x="229"/>
                  </a:lnTo>
                  <a:lnTo>
                    <a:pt y="126" x="222"/>
                  </a:lnTo>
                  <a:lnTo>
                    <a:pt y="121" x="216"/>
                  </a:lnTo>
                  <a:lnTo>
                    <a:pt y="116" x="210"/>
                  </a:lnTo>
                  <a:lnTo>
                    <a:pt y="111" x="206"/>
                  </a:lnTo>
                  <a:lnTo>
                    <a:pt y="102" x="200"/>
                  </a:lnTo>
                  <a:lnTo>
                    <a:pt y="92" x="194"/>
                  </a:lnTo>
                  <a:lnTo>
                    <a:pt y="83" x="186"/>
                  </a:lnTo>
                  <a:lnTo>
                    <a:pt y="70" x="180"/>
                  </a:lnTo>
                  <a:lnTo>
                    <a:pt y="60" x="174"/>
                  </a:lnTo>
                  <a:lnTo>
                    <a:pt y="57" x="176"/>
                  </a:lnTo>
                  <a:lnTo>
                    <a:pt y="47" x="176"/>
                  </a:lnTo>
                  <a:lnTo>
                    <a:pt y="42" x="178"/>
                  </a:lnTo>
                  <a:lnTo>
                    <a:pt y="34" x="177"/>
                  </a:lnTo>
                  <a:lnTo>
                    <a:pt y="32" x="176"/>
                  </a:lnTo>
                  <a:lnTo>
                    <a:pt y="29" x="173"/>
                  </a:lnTo>
                  <a:lnTo>
                    <a:pt y="26" x="171"/>
                  </a:lnTo>
                  <a:lnTo>
                    <a:pt y="23" x="167"/>
                  </a:lnTo>
                  <a:lnTo>
                    <a:pt y="23" x="166"/>
                  </a:lnTo>
                  <a:lnTo>
                    <a:pt y="20" x="161"/>
                  </a:lnTo>
                  <a:lnTo>
                    <a:pt y="22" x="158"/>
                  </a:lnTo>
                  <a:lnTo>
                    <a:pt y="13" x="157"/>
                  </a:lnTo>
                  <a:lnTo>
                    <a:pt y="7" x="155"/>
                  </a:lnTo>
                  <a:lnTo>
                    <a:pt y="1" x="154"/>
                  </a:lnTo>
                  <a:lnTo>
                    <a:pt y="0" x="151"/>
                  </a:lnTo>
                  <a:lnTo>
                    <a:pt y="0" x="150"/>
                  </a:lnTo>
                  <a:lnTo>
                    <a:pt y="6" x="148"/>
                  </a:lnTo>
                  <a:lnTo>
                    <a:pt y="16" x="151"/>
                  </a:lnTo>
                  <a:lnTo>
                    <a:pt y="24" x="151"/>
                  </a:lnTo>
                  <a:lnTo>
                    <a:pt y="24" x="148"/>
                  </a:lnTo>
                  <a:lnTo>
                    <a:pt y="17" x="145"/>
                  </a:lnTo>
                  <a:lnTo>
                    <a:pt y="17" x="141"/>
                  </a:lnTo>
                  <a:lnTo>
                    <a:pt y="17" x="140"/>
                  </a:lnTo>
                  <a:lnTo>
                    <a:pt y="27" x="141"/>
                  </a:lnTo>
                  <a:lnTo>
                    <a:pt y="34" x="144"/>
                  </a:lnTo>
                  <a:lnTo>
                    <a:pt y="42" x="144"/>
                  </a:lnTo>
                  <a:lnTo>
                    <a:pt y="52" x="145"/>
                  </a:lnTo>
                  <a:lnTo>
                    <a:pt y="65" x="154"/>
                  </a:lnTo>
                  <a:lnTo>
                    <a:pt y="80" x="166"/>
                  </a:lnTo>
                  <a:lnTo>
                    <a:pt y="101" x="171"/>
                  </a:lnTo>
                  <a:lnTo>
                    <a:pt y="106" x="171"/>
                  </a:lnTo>
                  <a:lnTo>
                    <a:pt y="106" x="167"/>
                  </a:lnTo>
                  <a:lnTo>
                    <a:pt y="109" x="163"/>
                  </a:lnTo>
                  <a:lnTo>
                    <a:pt y="109" x="157"/>
                  </a:lnTo>
                  <a:lnTo>
                    <a:pt y="109" x="145"/>
                  </a:lnTo>
                  <a:lnTo>
                    <a:pt y="111" x="140"/>
                  </a:lnTo>
                  <a:lnTo>
                    <a:pt y="116" x="131"/>
                  </a:lnTo>
                  <a:lnTo>
                    <a:pt y="138" x="122"/>
                  </a:lnTo>
                  <a:lnTo>
                    <a:pt y="158" x="117"/>
                  </a:lnTo>
                  <a:lnTo>
                    <a:pt y="151" x="112"/>
                  </a:lnTo>
                  <a:lnTo>
                    <a:pt y="149" x="109"/>
                  </a:lnTo>
                  <a:lnTo>
                    <a:pt y="147" x="109"/>
                  </a:lnTo>
                  <a:lnTo>
                    <a:pt y="145" x="107"/>
                  </a:lnTo>
                  <a:lnTo>
                    <a:pt y="141" x="107"/>
                  </a:lnTo>
                  <a:lnTo>
                    <a:pt y="134" x="101"/>
                  </a:lnTo>
                  <a:lnTo>
                    <a:pt y="128" x="94"/>
                  </a:lnTo>
                  <a:lnTo>
                    <a:pt y="125" x="84"/>
                  </a:lnTo>
                  <a:lnTo>
                    <a:pt y="126" x="72"/>
                  </a:lnTo>
                  <a:lnTo>
                    <a:pt y="129" x="68"/>
                  </a:lnTo>
                  <a:lnTo>
                    <a:pt y="134" x="61"/>
                  </a:lnTo>
                  <a:lnTo>
                    <a:pt y="138" x="58"/>
                  </a:lnTo>
                  <a:lnTo>
                    <a:pt y="149" x="55"/>
                  </a:lnTo>
                  <a:lnTo>
                    <a:pt y="165" x="51"/>
                  </a:lnTo>
                  <a:lnTo>
                    <a:pt y="177" x="45"/>
                  </a:lnTo>
                  <a:lnTo>
                    <a:pt y="185" x="38"/>
                  </a:lnTo>
                  <a:lnTo>
                    <a:pt y="191" x="32"/>
                  </a:lnTo>
                  <a:lnTo>
                    <a:pt y="198" x="29"/>
                  </a:lnTo>
                  <a:lnTo>
                    <a:pt y="204" x="23"/>
                  </a:lnTo>
                  <a:lnTo>
                    <a:pt y="208" x="18"/>
                  </a:lnTo>
                  <a:lnTo>
                    <a:pt y="217" x="15"/>
                  </a:lnTo>
                  <a:lnTo>
                    <a:pt y="218" x="15"/>
                  </a:lnTo>
                  <a:lnTo>
                    <a:pt y="221" x="7"/>
                  </a:lnTo>
                  <a:lnTo>
                    <a:pt y="226" x="2"/>
                  </a:lnTo>
                  <a:lnTo>
                    <a:pt y="236" x="0"/>
                  </a:lnTo>
                  <a:lnTo>
                    <a:pt y="244" x="7"/>
                  </a:lnTo>
                  <a:lnTo>
                    <a:pt y="257" x="16"/>
                  </a:lnTo>
                  <a:lnTo>
                    <a:pt y="300" x="2"/>
                  </a:lnTo>
                  <a:lnTo>
                    <a:pt y="305" x="3"/>
                  </a:lnTo>
                  <a:lnTo>
                    <a:pt y="305" x="6"/>
                  </a:lnTo>
                  <a:lnTo>
                    <a:pt y="303" x="10"/>
                  </a:lnTo>
                  <a:lnTo>
                    <a:pt y="267" x="22"/>
                  </a:lnTo>
                  <a:lnTo>
                    <a:pt y="276" x="32"/>
                  </a:lnTo>
                  <a:lnTo>
                    <a:pt y="287" x="43"/>
                  </a:lnTo>
                  <a:lnTo>
                    <a:pt y="294" x="53"/>
                  </a:lnTo>
                  <a:lnTo>
                    <a:pt y="302" x="65"/>
                  </a:lnTo>
                  <a:lnTo>
                    <a:pt y="309" x="69"/>
                  </a:lnTo>
                  <a:lnTo>
                    <a:pt y="316" x="72"/>
                  </a:lnTo>
                  <a:lnTo>
                    <a:pt y="329" x="72"/>
                  </a:lnTo>
                  <a:lnTo>
                    <a:pt y="342" x="72"/>
                  </a:lnTo>
                  <a:lnTo>
                    <a:pt y="346" x="75"/>
                  </a:lnTo>
                  <a:lnTo>
                    <a:pt y="346" x="78"/>
                  </a:lnTo>
                  <a:lnTo>
                    <a:pt y="345" x="82"/>
                  </a:lnTo>
                  <a:lnTo>
                    <a:pt y="340" x="82"/>
                  </a:lnTo>
                  <a:lnTo>
                    <a:pt y="323" x="82"/>
                  </a:lnTo>
                  <a:lnTo>
                    <a:pt y="319" x="128"/>
                  </a:lnTo>
                  <a:lnTo>
                    <a:pt y="320" x="174"/>
                  </a:lnTo>
                  <a:lnTo>
                    <a:pt y="320" x="187"/>
                  </a:lnTo>
                  <a:lnTo>
                    <a:pt y="322" x="232"/>
                  </a:lnTo>
                  <a:lnTo>
                    <a:pt y="330" x="234"/>
                  </a:lnTo>
                  <a:lnTo>
                    <a:pt y="336" x="236"/>
                  </a:lnTo>
                  <a:lnTo>
                    <a:pt y="336" x="240"/>
                  </a:lnTo>
                  <a:lnTo>
                    <a:pt y="336" x="245"/>
                  </a:lnTo>
                  <a:lnTo>
                    <a:pt y="330" x="245"/>
                  </a:lnTo>
                  <a:lnTo>
                    <a:pt y="317" x="243"/>
                  </a:lnTo>
                  <a:lnTo>
                    <a:pt y="300" x="242"/>
                  </a:lnTo>
                  <a:lnTo>
                    <a:pt y="286" x="240"/>
                  </a:lnTo>
                  <a:lnTo>
                    <a:pt y="277" x="249"/>
                  </a:lnTo>
                  <a:lnTo>
                    <a:pt y="269" x="253"/>
                  </a:lnTo>
                  <a:lnTo>
                    <a:pt y="250" x="257"/>
                  </a:lnTo>
                  <a:lnTo>
                    <a:pt y="224" x="268"/>
                  </a:lnTo>
                  <a:lnTo>
                    <a:pt y="205" x="276"/>
                  </a:lnTo>
                  <a:lnTo>
                    <a:pt y="197" x="283"/>
                  </a:lnTo>
                  <a:lnTo>
                    <a:pt y="190" x="285"/>
                  </a:lnTo>
                  <a:lnTo>
                    <a:pt y="182" x="283"/>
                  </a:lnTo>
                  <a:lnTo>
                    <a:pt y="180" x="276"/>
                  </a:lnTo>
                  <a:lnTo>
                    <a:pt y="180" x="268"/>
                  </a:lnTo>
                  <a:lnTo>
                    <a:pt y="180" x="260"/>
                  </a:lnTo>
                  <a:lnTo>
                    <a:pt y="175" x="260"/>
                  </a:lnTo>
                  <a:lnTo>
                    <a:pt y="171" x="257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180" name="Shape 10180"/>
            <p:cNvSpPr/>
            <p:nvPr/>
          </p:nvSpPr>
          <p:spPr>
            <a:xfrm>
              <a:off y="7759700" x="6229350"/>
              <a:ext cy="30161" cx="46036"/>
            </a:xfrm>
            <a:custGeom>
              <a:pathLst>
                <a:path w="29" extrusionOk="0" h="19">
                  <a:moveTo>
                    <a:pt y="0" x="26"/>
                  </a:moveTo>
                  <a:lnTo>
                    <a:pt y="19" x="29"/>
                  </a:lnTo>
                  <a:lnTo>
                    <a:pt y="17" x="0"/>
                  </a:lnTo>
                  <a:lnTo>
                    <a:pt y="10" x="17"/>
                  </a:lnTo>
                  <a:lnTo>
                    <a:pt y="0" x="26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181" name="Shape 10181"/>
            <p:cNvSpPr/>
            <p:nvPr/>
          </p:nvSpPr>
          <p:spPr>
            <a:xfrm>
              <a:off y="7766050" x="6026150"/>
              <a:ext cy="25400" cx="84136"/>
            </a:xfrm>
            <a:custGeom>
              <a:pathLst>
                <a:path w="53" extrusionOk="0" h="16">
                  <a:moveTo>
                    <a:pt y="0" x="0"/>
                  </a:moveTo>
                  <a:lnTo>
                    <a:pt y="6" x="4"/>
                  </a:lnTo>
                  <a:lnTo>
                    <a:pt y="12" x="6"/>
                  </a:lnTo>
                  <a:lnTo>
                    <a:pt y="16" x="6"/>
                  </a:lnTo>
                  <a:lnTo>
                    <a:pt y="15" x="16"/>
                  </a:lnTo>
                  <a:lnTo>
                    <a:pt y="12" x="53"/>
                  </a:lnTo>
                  <a:lnTo>
                    <a:pt y="9" x="36"/>
                  </a:lnTo>
                  <a:lnTo>
                    <a:pt y="5" x="19"/>
                  </a:lnTo>
                  <a:lnTo>
                    <a:pt y="2" x="7"/>
                  </a:lnTo>
                  <a:lnTo>
                    <a:pt y="0" x="0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cxnSp>
        <p:nvCxnSpPr>
          <p:cNvPr id="10182" name="Shape 10182"/>
          <p:cNvCxnSpPr/>
          <p:nvPr/>
        </p:nvCxnSpPr>
        <p:spPr>
          <a:xfrm>
            <a:off y="5106987" x="8164511"/>
            <a:ext cy="365125" cx="0"/>
          </a:xfrm>
          <a:prstGeom prst="straightConnector1">
            <a:avLst/>
          </a:prstGeom>
          <a:noFill/>
          <a:ln w="9525" cap="rnd">
            <a:solidFill>
              <a:schemeClr val="lt1"/>
            </a:solidFill>
            <a:prstDash val="solid"/>
            <a:miter/>
            <a:headEnd w="med" len="med" type="none"/>
            <a:tailEnd w="med" len="med" type="none"/>
          </a:ln>
        </p:spPr>
      </p:cxnSp>
      <p:cxnSp>
        <p:nvCxnSpPr>
          <p:cNvPr id="10183" name="Shape 10183"/>
          <p:cNvCxnSpPr/>
          <p:nvPr/>
        </p:nvCxnSpPr>
        <p:spPr>
          <a:xfrm>
            <a:off y="5070475" x="1036637"/>
            <a:ext cy="392112" cx="0"/>
          </a:xfrm>
          <a:prstGeom prst="straightConnector1">
            <a:avLst/>
          </a:prstGeom>
          <a:noFill/>
          <a:ln w="19050" cap="rnd">
            <a:solidFill>
              <a:schemeClr val="lt1"/>
            </a:solidFill>
            <a:prstDash val="solid"/>
            <a:miter/>
            <a:headEnd w="med" len="med" type="none"/>
            <a:tailEnd w="med" len="med" type="none"/>
          </a:ln>
        </p:spPr>
      </p:cxnSp>
      <p:cxnSp>
        <p:nvCxnSpPr>
          <p:cNvPr id="10184" name="Shape 10184"/>
          <p:cNvCxnSpPr/>
          <p:nvPr/>
        </p:nvCxnSpPr>
        <p:spPr>
          <a:xfrm>
            <a:off y="5030786" x="4605337"/>
            <a:ext cy="423861" cx="0"/>
          </a:xfrm>
          <a:prstGeom prst="straightConnector1">
            <a:avLst/>
          </a:prstGeom>
          <a:noFill/>
          <a:ln w="19050" cap="rnd">
            <a:solidFill>
              <a:schemeClr val="lt1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10185" name="Shape 10185"/>
          <p:cNvSpPr/>
          <p:nvPr/>
        </p:nvSpPr>
        <p:spPr>
          <a:xfrm>
            <a:off y="155575" x="1854200"/>
            <a:ext cy="547687" cx="5492749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CENTRE POSITIONING</a:t>
            </a:r>
          </a:p>
        </p:txBody>
      </p:sp>
      <p:sp>
        <p:nvSpPr>
          <p:cNvPr id="10186" name="Shape 10186"/>
          <p:cNvSpPr/>
          <p:nvPr/>
        </p:nvSpPr>
        <p:spPr>
          <a:xfrm>
            <a:off y="2593975" x="1760536"/>
            <a:ext cy="530224" cx="221138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Off-centre positioning…</a:t>
            </a:r>
          </a:p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minus 2 or 3 points!</a:t>
            </a:r>
          </a:p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2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(for this example)</a:t>
            </a:r>
          </a:p>
        </p:txBody>
      </p:sp>
      <p:sp>
        <p:nvSpPr>
          <p:cNvPr id="10187" name="Shape 10187"/>
          <p:cNvSpPr/>
          <p:nvPr/>
        </p:nvSpPr>
        <p:spPr>
          <a:xfrm>
            <a:off y="1574800" x="3797300"/>
            <a:ext cy="396875" cx="309561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grpSp>
        <p:nvGrpSpPr>
          <p:cNvPr id="10188" name="Shape 10188"/>
          <p:cNvGrpSpPr/>
          <p:nvPr/>
        </p:nvGrpSpPr>
        <p:grpSpPr>
          <a:xfrm>
            <a:off y="927099" x="3913186"/>
            <a:ext cy="4011612" cx="3665537"/>
            <a:chOff y="914399" x="4953000"/>
            <a:chExt cy="4953000" cx="4800600"/>
          </a:xfrm>
        </p:grpSpPr>
        <p:cxnSp>
          <p:nvCxnSpPr>
            <p:cNvPr id="10189" name="Shape 10189"/>
            <p:cNvCxnSpPr/>
            <p:nvPr/>
          </p:nvCxnSpPr>
          <p:spPr>
            <a:xfrm>
              <a:off y="914399" x="5697537"/>
              <a:ext cy="4953000" cx="0"/>
            </a:xfrm>
            <a:prstGeom prst="straightConnector1">
              <a:avLst/>
            </a:prstGeom>
            <a:noFill/>
            <a:ln w="38100" cap="rnd">
              <a:solidFill>
                <a:srgbClr val="FF0000"/>
              </a:solidFill>
              <a:prstDash val="solid"/>
              <a:miter/>
              <a:headEnd w="med" len="med" type="none"/>
              <a:tailEnd w="med" len="med" type="none"/>
            </a:ln>
          </p:spPr>
        </p:cxnSp>
        <p:sp>
          <p:nvSpPr>
            <p:cNvPr id="10190" name="Shape 10190"/>
            <p:cNvSpPr/>
            <p:nvPr/>
          </p:nvSpPr>
          <p:spPr>
            <a:xfrm>
              <a:off y="1600200" x="5486400"/>
              <a:ext cy="3352799" cx="3352799"/>
            </a:xfrm>
            <a:prstGeom prst="ellipse">
              <a:avLst/>
            </a:prstGeom>
            <a:noFill/>
            <a:ln w="38100" cap="rnd">
              <a:solidFill>
                <a:schemeClr val="dk1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ctr" anchorCtr="0">
              <a:noAutofit/>
            </a:bodyPr>
            <a:lstStyle/>
            <a:p/>
          </p:txBody>
        </p:sp>
        <p:cxnSp>
          <p:nvCxnSpPr>
            <p:cNvPr id="10191" name="Shape 10191"/>
            <p:cNvCxnSpPr/>
            <p:nvPr/>
          </p:nvCxnSpPr>
          <p:spPr>
            <a:xfrm>
              <a:off y="4953000" x="4953000"/>
              <a:ext cy="0" cx="4800600"/>
            </a:xfrm>
            <a:prstGeom prst="straightConnector1">
              <a:avLst/>
            </a:prstGeom>
            <a:noFill/>
            <a:ln w="38100" cap="rnd">
              <a:solidFill>
                <a:schemeClr val="dk1"/>
              </a:solidFill>
              <a:prstDash val="solid"/>
              <a:miter/>
              <a:headEnd w="med" len="med" type="none"/>
              <a:tailEnd w="med" len="med" type="none"/>
            </a:ln>
          </p:spPr>
        </p:cxnSp>
      </p:grpSp>
    </p:spTree>
  </p:cSld>
  <p:clrMapOvr>
    <a:masterClrMapping/>
  </p:clrMapOvr>
  <p:transition spd="slow">
    <p:cut/>
  </p:transition>
</p:sld>
</file>

<file path=ppt/slides/slide7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10196" name="Shape 10196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197" name="Shape 10197"/>
          <p:cNvSpPr/>
          <p:nvPr/>
        </p:nvSpPr>
        <p:spPr>
          <a:xfrm>
            <a:off y="342900" x="2419350"/>
            <a:ext cy="627061" cx="5934074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40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 </a:t>
            </a:r>
            <a:r>
              <a:rPr strike="noStrike" u="none" b="1" cap="none" baseline="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Size of the manoeuvres</a:t>
            </a:r>
          </a:p>
        </p:txBody>
      </p:sp>
      <p:sp>
        <p:nvSpPr>
          <p:cNvPr id="10198" name="Shape 10198"/>
          <p:cNvSpPr/>
          <p:nvPr/>
        </p:nvSpPr>
        <p:spPr>
          <a:xfrm>
            <a:off y="1639886" x="1371600"/>
            <a:ext cy="3524249" cx="7273924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None/>
            </a:pPr>
            <a:r>
              <a:rPr strike="noStrike" u="none" b="1" cap="none" baseline="0" sz="36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The size of a manoeuvre is scored by it‘s matching size relative to the size of manoeuv-ring zone and relative size of the other manoeuvres performed throughout the schedule</a:t>
            </a:r>
          </a:p>
        </p:txBody>
      </p:sp>
    </p:spTree>
  </p:cSld>
  <p:clrMapOvr>
    <a:masterClrMapping/>
  </p:clrMapOvr>
  <p:transition spd="slow">
    <p:cut/>
  </p:transition>
</p:sld>
</file>

<file path=ppt/slides/slide7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10202" name="Shape 10202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0203" name="Shape 10203"/>
          <p:cNvSpPr/>
          <p:nvPr/>
        </p:nvSpPr>
        <p:spPr>
          <a:xfrm>
            <a:off y="5354637" x="0"/>
            <a:ext cy="1498599" cx="9144000"/>
          </a:xfrm>
          <a:prstGeom prst="rect">
            <a:avLst/>
          </a:prstGeom>
          <a:noFill/>
          <a:ln>
            <a:noFill/>
          </a:ln>
        </p:spPr>
        <p:txBody>
          <a:bodyPr bIns="91425" rIns="91425" lIns="91425" tIns="91425" anchor="ctr" anchorCtr="0">
            <a:noAutofit/>
          </a:bodyPr>
          <a:lstStyle/>
          <a:p/>
        </p:txBody>
      </p:sp>
      <p:sp>
        <p:nvSpPr>
          <p:cNvPr id="10204" name="Shape 10204"/>
          <p:cNvSpPr/>
          <p:nvPr/>
        </p:nvSpPr>
        <p:spPr>
          <a:xfrm>
            <a:off y="5214937" x="0"/>
            <a:ext cy="195262" cx="3263900"/>
          </a:xfrm>
          <a:custGeom>
            <a:pathLst>
              <a:path w="2661" extrusionOk="0" h="127">
                <a:moveTo>
                  <a:pt y="38" x="2048"/>
                </a:moveTo>
                <a:lnTo>
                  <a:pt y="38" x="2103"/>
                </a:lnTo>
                <a:lnTo>
                  <a:pt y="40" x="2158"/>
                </a:lnTo>
                <a:lnTo>
                  <a:pt y="42" x="2212"/>
                </a:lnTo>
                <a:lnTo>
                  <a:pt y="44" x="2265"/>
                </a:lnTo>
                <a:lnTo>
                  <a:pt y="50" x="2314"/>
                </a:lnTo>
                <a:lnTo>
                  <a:pt y="58" x="2359"/>
                </a:lnTo>
                <a:lnTo>
                  <a:pt y="62" x="2379"/>
                </a:lnTo>
                <a:lnTo>
                  <a:pt y="65" x="2399"/>
                </a:lnTo>
                <a:lnTo>
                  <a:pt y="71" x="2417"/>
                </a:lnTo>
                <a:lnTo>
                  <a:pt y="79" x="2432"/>
                </a:lnTo>
                <a:lnTo>
                  <a:pt y="89" x="2488"/>
                </a:lnTo>
                <a:lnTo>
                  <a:pt y="102" x="2547"/>
                </a:lnTo>
                <a:lnTo>
                  <a:pt y="116" x="2604"/>
                </a:lnTo>
                <a:lnTo>
                  <a:pt y="125" x="2661"/>
                </a:lnTo>
                <a:lnTo>
                  <a:pt y="127" x="0"/>
                </a:lnTo>
                <a:lnTo>
                  <a:pt y="122" x="0"/>
                </a:lnTo>
                <a:lnTo>
                  <a:pt y="112" x="2"/>
                </a:lnTo>
                <a:lnTo>
                  <a:pt y="100" x="8"/>
                </a:lnTo>
                <a:lnTo>
                  <a:pt y="87" x="16"/>
                </a:lnTo>
                <a:lnTo>
                  <a:pt y="75" x="29"/>
                </a:lnTo>
                <a:lnTo>
                  <a:pt y="67" x="43"/>
                </a:lnTo>
                <a:lnTo>
                  <a:pt y="64" x="53"/>
                </a:lnTo>
                <a:lnTo>
                  <a:pt y="62" x="61"/>
                </a:lnTo>
                <a:lnTo>
                  <a:pt y="62" x="71"/>
                </a:lnTo>
                <a:lnTo>
                  <a:pt y="64" x="81"/>
                </a:lnTo>
                <a:lnTo>
                  <a:pt y="52" x="134"/>
                </a:lnTo>
                <a:lnTo>
                  <a:pt y="44" x="189"/>
                </a:lnTo>
                <a:lnTo>
                  <a:pt y="36" x="246"/>
                </a:lnTo>
                <a:lnTo>
                  <a:pt y="29" x="305"/>
                </a:lnTo>
                <a:lnTo>
                  <a:pt y="23" x="321"/>
                </a:lnTo>
                <a:lnTo>
                  <a:pt y="19" x="339"/>
                </a:lnTo>
                <a:lnTo>
                  <a:pt y="15" x="359"/>
                </a:lnTo>
                <a:lnTo>
                  <a:pt y="11" x="380"/>
                </a:lnTo>
                <a:lnTo>
                  <a:pt y="9" x="420"/>
                </a:lnTo>
                <a:lnTo>
                  <a:pt y="7" x="465"/>
                </a:lnTo>
                <a:lnTo>
                  <a:pt y="7" x="510"/>
                </a:lnTo>
                <a:lnTo>
                  <a:pt y="7" x="556"/>
                </a:lnTo>
                <a:lnTo>
                  <a:pt y="6" x="603"/>
                </a:lnTo>
                <a:lnTo>
                  <a:pt y="2" x="648"/>
                </a:lnTo>
                <a:lnTo>
                  <a:pt y="0" x="692"/>
                </a:lnTo>
                <a:lnTo>
                  <a:pt y="4" x="751"/>
                </a:lnTo>
                <a:lnTo>
                  <a:pt y="9" x="818"/>
                </a:lnTo>
                <a:lnTo>
                  <a:pt y="15" x="891"/>
                </a:lnTo>
                <a:lnTo>
                  <a:pt y="23" x="964"/>
                </a:lnTo>
                <a:lnTo>
                  <a:pt y="29" x="1033"/>
                </a:lnTo>
                <a:lnTo>
                  <a:pt y="33" x="1092"/>
                </a:lnTo>
                <a:lnTo>
                  <a:pt y="35" x="1139"/>
                </a:lnTo>
                <a:lnTo>
                  <a:pt y="33" x="1173"/>
                </a:lnTo>
                <a:lnTo>
                  <a:pt y="31" x="1210"/>
                </a:lnTo>
                <a:lnTo>
                  <a:pt y="31" x="1246"/>
                </a:lnTo>
                <a:lnTo>
                  <a:pt y="29" x="1281"/>
                </a:lnTo>
                <a:lnTo>
                  <a:pt y="31" x="1305"/>
                </a:lnTo>
                <a:lnTo>
                  <a:pt y="29" x="1330"/>
                </a:lnTo>
                <a:lnTo>
                  <a:pt y="29" x="1354"/>
                </a:lnTo>
                <a:lnTo>
                  <a:pt y="29" x="1378"/>
                </a:lnTo>
                <a:lnTo>
                  <a:pt y="27" x="1429"/>
                </a:lnTo>
                <a:lnTo>
                  <a:pt y="29" x="1480"/>
                </a:lnTo>
                <a:lnTo>
                  <a:pt y="33" x="1528"/>
                </a:lnTo>
                <a:lnTo>
                  <a:pt y="38" x="1575"/>
                </a:lnTo>
                <a:lnTo>
                  <a:pt y="42" x="1620"/>
                </a:lnTo>
                <a:lnTo>
                  <a:pt y="44" x="1666"/>
                </a:lnTo>
                <a:lnTo>
                  <a:pt y="44" x="1689"/>
                </a:lnTo>
                <a:lnTo>
                  <a:pt y="44" x="1711"/>
                </a:lnTo>
                <a:lnTo>
                  <a:pt y="42" x="1733"/>
                </a:lnTo>
                <a:lnTo>
                  <a:pt y="38" x="1758"/>
                </a:lnTo>
                <a:lnTo>
                  <a:pt y="33" x="1792"/>
                </a:lnTo>
                <a:lnTo>
                  <a:pt y="31" x="1827"/>
                </a:lnTo>
                <a:lnTo>
                  <a:pt y="29" x="1865"/>
                </a:lnTo>
                <a:lnTo>
                  <a:pt y="31" x="1902"/>
                </a:lnTo>
                <a:lnTo>
                  <a:pt y="35" x="1977"/>
                </a:lnTo>
                <a:lnTo>
                  <a:pt y="38" x="2048"/>
                </a:lnTo>
                <a:lnTo>
                  <a:pt y="38" x="2048"/>
                </a:lnTo>
                <a:lnTo>
                  <a:pt y="38" x="2048"/>
                </a:lnTo>
                <a:lnTo>
                  <a:pt y="38" x="2048"/>
                </a:lnTo>
                <a:lnTo>
                  <a:pt y="38" x="2048"/>
                </a:lnTo>
              </a:path>
            </a:pathLst>
          </a:custGeom>
          <a:solidFill>
            <a:srgbClr val="B2B2B2"/>
          </a:solidFill>
          <a:ln w="9525" cap="rnd">
            <a:solidFill>
              <a:srgbClr val="131516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205" name="Shape 10205"/>
          <p:cNvSpPr/>
          <p:nvPr/>
        </p:nvSpPr>
        <p:spPr>
          <a:xfrm>
            <a:off y="5238750" x="4329112"/>
            <a:ext cy="163512" cx="4814887"/>
          </a:xfrm>
          <a:custGeom>
            <a:pathLst>
              <a:path w="3753" extrusionOk="0" h="120">
                <a:moveTo>
                  <a:pt y="39" x="1677"/>
                </a:moveTo>
                <a:lnTo>
                  <a:pt y="37" x="1764"/>
                </a:lnTo>
                <a:lnTo>
                  <a:pt y="35" x="1851"/>
                </a:lnTo>
                <a:lnTo>
                  <a:pt y="35" x="1936"/>
                </a:lnTo>
                <a:lnTo>
                  <a:pt y="39" x="2020"/>
                </a:lnTo>
                <a:lnTo>
                  <a:pt y="45" x="2101"/>
                </a:lnTo>
                <a:lnTo>
                  <a:pt y="53" x="2178"/>
                </a:lnTo>
                <a:lnTo>
                  <a:pt y="58" x="2214"/>
                </a:lnTo>
                <a:lnTo>
                  <a:pt y="64" x="2251"/>
                </a:lnTo>
                <a:lnTo>
                  <a:pt y="72" x="2285"/>
                </a:lnTo>
                <a:lnTo>
                  <a:pt y="80" x="2320"/>
                </a:lnTo>
                <a:lnTo>
                  <a:pt y="82" x="2348"/>
                </a:lnTo>
                <a:lnTo>
                  <a:pt y="84" x="2385"/>
                </a:lnTo>
                <a:lnTo>
                  <a:pt y="80" x="2428"/>
                </a:lnTo>
                <a:lnTo>
                  <a:pt y="76" x="2474"/>
                </a:lnTo>
                <a:lnTo>
                  <a:pt y="62" x="2578"/>
                </a:lnTo>
                <a:lnTo>
                  <a:pt y="45" x="2691"/>
                </a:lnTo>
                <a:lnTo>
                  <a:pt y="28" x="2807"/>
                </a:lnTo>
                <a:lnTo>
                  <a:pt y="12" x="2917"/>
                </a:lnTo>
                <a:lnTo>
                  <a:pt y="6" x="2967"/>
                </a:lnTo>
                <a:lnTo>
                  <a:pt y="2" x="3016"/>
                </a:lnTo>
                <a:lnTo>
                  <a:pt y="0" x="3059"/>
                </a:lnTo>
                <a:lnTo>
                  <a:pt y="0" x="3095"/>
                </a:lnTo>
                <a:lnTo>
                  <a:pt y="4" x="3140"/>
                </a:lnTo>
                <a:lnTo>
                  <a:pt y="12" x="3195"/>
                </a:lnTo>
                <a:lnTo>
                  <a:pt y="20" x="3258"/>
                </a:lnTo>
                <a:lnTo>
                  <a:pt y="31" x="3323"/>
                </a:lnTo>
                <a:lnTo>
                  <a:pt y="41" x="3390"/>
                </a:lnTo>
                <a:lnTo>
                  <a:pt y="49" x="3450"/>
                </a:lnTo>
                <a:lnTo>
                  <a:pt y="57" x="3505"/>
                </a:lnTo>
                <a:lnTo>
                  <a:pt y="60" x="3548"/>
                </a:lnTo>
                <a:lnTo>
                  <a:pt y="64" x="3597"/>
                </a:lnTo>
                <a:lnTo>
                  <a:pt y="68" x="3637"/>
                </a:lnTo>
                <a:lnTo>
                  <a:pt y="74" x="3670"/>
                </a:lnTo>
                <a:lnTo>
                  <a:pt y="80" x="3696"/>
                </a:lnTo>
                <a:lnTo>
                  <a:pt y="86" x="3716"/>
                </a:lnTo>
                <a:lnTo>
                  <a:pt y="95" x="3733"/>
                </a:lnTo>
                <a:lnTo>
                  <a:pt y="101" x="3739"/>
                </a:lnTo>
                <a:lnTo>
                  <a:pt y="107" x="3745"/>
                </a:lnTo>
                <a:lnTo>
                  <a:pt y="113" x="3749"/>
                </a:lnTo>
                <a:lnTo>
                  <a:pt y="120" x="3753"/>
                </a:lnTo>
                <a:lnTo>
                  <a:pt y="115" x="475"/>
                </a:lnTo>
                <a:lnTo>
                  <a:pt y="113" x="420"/>
                </a:lnTo>
                <a:lnTo>
                  <a:pt y="113" x="363"/>
                </a:lnTo>
                <a:lnTo>
                  <a:pt y="113" x="303"/>
                </a:lnTo>
                <a:lnTo>
                  <a:pt y="115" x="240"/>
                </a:lnTo>
                <a:lnTo>
                  <a:pt y="115" x="177"/>
                </a:lnTo>
                <a:lnTo>
                  <a:pt y="116" x="114"/>
                </a:lnTo>
                <a:lnTo>
                  <a:pt y="116" x="55"/>
                </a:lnTo>
                <a:lnTo>
                  <a:pt y="115" x="0"/>
                </a:lnTo>
                <a:lnTo>
                  <a:pt y="99" x="49"/>
                </a:lnTo>
                <a:lnTo>
                  <a:pt y="82" x="104"/>
                </a:lnTo>
                <a:lnTo>
                  <a:pt y="66" x="164"/>
                </a:lnTo>
                <a:lnTo>
                  <a:pt y="51" x="231"/>
                </a:lnTo>
                <a:lnTo>
                  <a:pt y="43" x="266"/>
                </a:lnTo>
                <a:lnTo>
                  <a:pt y="37" x="303"/>
                </a:lnTo>
                <a:lnTo>
                  <a:pt y="31" x="339"/>
                </a:lnTo>
                <a:lnTo>
                  <a:pt y="28" x="378"/>
                </a:lnTo>
                <a:lnTo>
                  <a:pt y="24" x="416"/>
                </a:lnTo>
                <a:lnTo>
                  <a:pt y="22" x="457"/>
                </a:lnTo>
                <a:lnTo>
                  <a:pt y="20" x="497"/>
                </a:lnTo>
                <a:lnTo>
                  <a:pt y="22" x="540"/>
                </a:lnTo>
                <a:lnTo>
                  <a:pt y="22" x="605"/>
                </a:lnTo>
                <a:lnTo>
                  <a:pt y="26" x="674"/>
                </a:lnTo>
                <a:lnTo>
                  <a:pt y="28" x="745"/>
                </a:lnTo>
                <a:lnTo>
                  <a:pt y="28" x="810"/>
                </a:lnTo>
                <a:lnTo>
                  <a:pt y="22" x="857"/>
                </a:lnTo>
                <a:lnTo>
                  <a:pt y="18" x="903"/>
                </a:lnTo>
                <a:lnTo>
                  <a:pt y="14" x="950"/>
                </a:lnTo>
                <a:lnTo>
                  <a:pt y="10" x="999"/>
                </a:lnTo>
                <a:lnTo>
                  <a:pt y="8" x="1047"/>
                </a:lnTo>
                <a:lnTo>
                  <a:pt y="6" x="1098"/>
                </a:lnTo>
                <a:lnTo>
                  <a:pt y="6" x="1149"/>
                </a:lnTo>
                <a:lnTo>
                  <a:pt y="8" x="1202"/>
                </a:lnTo>
                <a:lnTo>
                  <a:pt y="10" x="1263"/>
                </a:lnTo>
                <a:lnTo>
                  <a:pt y="14" x="1321"/>
                </a:lnTo>
                <a:lnTo>
                  <a:pt y="20" x="1380"/>
                </a:lnTo>
                <a:lnTo>
                  <a:pt y="24" x="1437"/>
                </a:lnTo>
                <a:lnTo>
                  <a:pt y="29" x="1496"/>
                </a:lnTo>
                <a:lnTo>
                  <a:pt y="33" x="1555"/>
                </a:lnTo>
                <a:lnTo>
                  <a:pt y="37" x="1614"/>
                </a:lnTo>
                <a:lnTo>
                  <a:pt y="39" x="1677"/>
                </a:lnTo>
                <a:lnTo>
                  <a:pt y="39" x="1677"/>
                </a:lnTo>
                <a:lnTo>
                  <a:pt y="39" x="1677"/>
                </a:lnTo>
                <a:lnTo>
                  <a:pt y="39" x="1677"/>
                </a:lnTo>
                <a:lnTo>
                  <a:pt y="39" x="1677"/>
                </a:lnTo>
              </a:path>
            </a:pathLst>
          </a:custGeom>
          <a:solidFill>
            <a:schemeClr val="folHlink"/>
          </a:solidFill>
          <a:ln w="9525" cap="rnd">
            <a:solidFill>
              <a:srgbClr val="131516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206" name="Shape 10206"/>
          <p:cNvSpPr/>
          <p:nvPr/>
        </p:nvSpPr>
        <p:spPr>
          <a:xfrm>
            <a:off y="4637087" x="6019800"/>
            <a:ext cy="765175" cx="1219200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</p:sp>
      <p:sp>
        <p:nvSpPr>
          <p:cNvPr id="10207" name="Shape 10207"/>
          <p:cNvSpPr/>
          <p:nvPr/>
        </p:nvSpPr>
        <p:spPr>
          <a:xfrm>
            <a:off y="4718050" x="309562"/>
            <a:ext cy="717549" cx="1143000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</p:sp>
      <p:sp>
        <p:nvSpPr>
          <p:cNvPr id="10208" name="Shape 10208"/>
          <p:cNvSpPr/>
          <p:nvPr/>
        </p:nvSpPr>
        <p:spPr>
          <a:xfrm>
            <a:off y="4735512" x="1795461"/>
            <a:ext cy="717549" cx="1143000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</p:sp>
      <p:sp>
        <p:nvSpPr>
          <p:cNvPr id="10209" name="Shape 10209"/>
          <p:cNvSpPr/>
          <p:nvPr/>
        </p:nvSpPr>
        <p:spPr>
          <a:xfrm>
            <a:off y="5202237" x="3036886"/>
            <a:ext cy="201612" cx="1719262"/>
          </a:xfrm>
          <a:custGeom>
            <a:pathLst>
              <a:path w="1340" extrusionOk="0" h="148">
                <a:moveTo>
                  <a:pt y="58" x="1340"/>
                </a:moveTo>
                <a:lnTo>
                  <a:pt y="63" x="1291"/>
                </a:lnTo>
                <a:lnTo>
                  <a:pt y="71" x="1244"/>
                </a:lnTo>
                <a:lnTo>
                  <a:pt y="81" x="1202"/>
                </a:lnTo>
                <a:lnTo>
                  <a:pt y="90" x="1159"/>
                </a:lnTo>
                <a:lnTo>
                  <a:pt y="102" x="1118"/>
                </a:lnTo>
                <a:lnTo>
                  <a:pt y="114" x="1082"/>
                </a:lnTo>
                <a:lnTo>
                  <a:pt y="125" x="1047"/>
                </a:lnTo>
                <a:lnTo>
                  <a:pt y="137" x="1015"/>
                </a:lnTo>
                <a:lnTo>
                  <a:pt y="148" x="956"/>
                </a:lnTo>
                <a:lnTo>
                  <a:pt y="147" x="861"/>
                </a:lnTo>
                <a:lnTo>
                  <a:pt y="145" x="765"/>
                </a:lnTo>
                <a:lnTo>
                  <a:pt y="145" x="668"/>
                </a:lnTo>
                <a:lnTo>
                  <a:pt y="147" x="570"/>
                </a:lnTo>
                <a:lnTo>
                  <a:pt y="147" x="473"/>
                </a:lnTo>
                <a:lnTo>
                  <a:pt y="147" x="378"/>
                </a:lnTo>
                <a:lnTo>
                  <a:pt y="147" x="284"/>
                </a:lnTo>
                <a:lnTo>
                  <a:pt y="143" x="191"/>
                </a:lnTo>
                <a:lnTo>
                  <a:pt y="137" x="142"/>
                </a:lnTo>
                <a:lnTo>
                  <a:pt y="127" x="93"/>
                </a:lnTo>
                <a:lnTo>
                  <a:pt y="118" x="47"/>
                </a:lnTo>
                <a:lnTo>
                  <a:pt y="110" x="0"/>
                </a:lnTo>
                <a:lnTo>
                  <a:pt y="106" x="47"/>
                </a:lnTo>
                <a:lnTo>
                  <a:pt y="102" x="95"/>
                </a:lnTo>
                <a:lnTo>
                  <a:pt y="96" x="148"/>
                </a:lnTo>
                <a:lnTo>
                  <a:pt y="90" x="203"/>
                </a:lnTo>
                <a:lnTo>
                  <a:pt y="73" x="319"/>
                </a:lnTo>
                <a:lnTo>
                  <a:pt y="54" x="438"/>
                </a:lnTo>
                <a:lnTo>
                  <a:pt y="34" x="558"/>
                </a:lnTo>
                <a:lnTo>
                  <a:pt y="19" x="676"/>
                </a:lnTo>
                <a:lnTo>
                  <a:pt y="11" x="731"/>
                </a:lnTo>
                <a:lnTo>
                  <a:pt y="7" x="785"/>
                </a:lnTo>
                <a:lnTo>
                  <a:pt y="3" x="836"/>
                </a:lnTo>
                <a:lnTo>
                  <a:pt y="2" x="883"/>
                </a:lnTo>
                <a:lnTo>
                  <a:pt y="0" x="958"/>
                </a:lnTo>
                <a:lnTo>
                  <a:pt y="3" x="1029"/>
                </a:lnTo>
                <a:lnTo>
                  <a:pt y="9" x="1094"/>
                </a:lnTo>
                <a:lnTo>
                  <a:pt y="17" x="1153"/>
                </a:lnTo>
                <a:lnTo>
                  <a:pt y="29" x="1208"/>
                </a:lnTo>
                <a:lnTo>
                  <a:pt y="42" x="1256"/>
                </a:lnTo>
                <a:lnTo>
                  <a:pt y="58" x="1299"/>
                </a:lnTo>
                <a:lnTo>
                  <a:pt y="73" x="1338"/>
                </a:lnTo>
                <a:lnTo>
                  <a:pt y="58" x="1340"/>
                </a:lnTo>
                <a:close/>
              </a:path>
            </a:pathLst>
          </a:custGeom>
          <a:solidFill>
            <a:srgbClr val="DDDDDD"/>
          </a:solidFill>
          <a:ln w="9525" cap="rnd">
            <a:solidFill>
              <a:schemeClr val="dk1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grpSp>
        <p:nvGrpSpPr>
          <p:cNvPr id="10210" name="Shape 10210"/>
          <p:cNvGrpSpPr/>
          <p:nvPr/>
        </p:nvGrpSpPr>
        <p:grpSpPr>
          <a:xfrm>
            <a:off y="4945062" x="8559799"/>
            <a:ext cy="500060" cx="387349"/>
            <a:chOff y="6823075" x="10831511"/>
            <a:chExt cy="584198" cx="481012"/>
          </a:xfrm>
        </p:grpSpPr>
        <p:sp>
          <p:nvSpPr>
            <p:cNvPr id="10211" name="Shape 10211"/>
            <p:cNvSpPr/>
            <p:nvPr/>
          </p:nvSpPr>
          <p:spPr>
            <a:xfrm>
              <a:off y="7110411" x="10831511"/>
              <a:ext cy="296861" cx="273050"/>
            </a:xfrm>
            <a:custGeom>
              <a:pathLst>
                <a:path w="515" extrusionOk="0" h="559">
                  <a:moveTo>
                    <a:pt y="161" x="269"/>
                  </a:moveTo>
                  <a:lnTo>
                    <a:pt y="158" x="250"/>
                  </a:lnTo>
                  <a:lnTo>
                    <a:pt y="155" x="238"/>
                  </a:lnTo>
                  <a:lnTo>
                    <a:pt y="150" x="227"/>
                  </a:lnTo>
                  <a:lnTo>
                    <a:pt y="145" x="219"/>
                  </a:lnTo>
                  <a:lnTo>
                    <a:pt y="136" x="206"/>
                  </a:lnTo>
                  <a:lnTo>
                    <a:pt y="127" x="191"/>
                  </a:lnTo>
                  <a:lnTo>
                    <a:pt y="125" x="181"/>
                  </a:lnTo>
                  <a:lnTo>
                    <a:pt y="123" x="170"/>
                  </a:lnTo>
                  <a:lnTo>
                    <a:pt y="122" x="165"/>
                  </a:lnTo>
                  <a:lnTo>
                    <a:pt y="121" x="161"/>
                  </a:lnTo>
                  <a:lnTo>
                    <a:pt y="118" x="158"/>
                  </a:lnTo>
                  <a:lnTo>
                    <a:pt y="112" x="154"/>
                  </a:lnTo>
                  <a:lnTo>
                    <a:pt y="115" x="153"/>
                  </a:lnTo>
                  <a:lnTo>
                    <a:pt y="118" x="150"/>
                  </a:lnTo>
                  <a:lnTo>
                    <a:pt y="120" x="149"/>
                  </a:lnTo>
                  <a:lnTo>
                    <a:pt y="121" x="147"/>
                  </a:lnTo>
                  <a:lnTo>
                    <a:pt y="122" x="141"/>
                  </a:lnTo>
                  <a:lnTo>
                    <a:pt y="121" x="136"/>
                  </a:lnTo>
                  <a:lnTo>
                    <a:pt y="111" x="139"/>
                  </a:lnTo>
                  <a:lnTo>
                    <a:pt y="103" x="145"/>
                  </a:lnTo>
                  <a:lnTo>
                    <a:pt y="94" x="158"/>
                  </a:lnTo>
                  <a:lnTo>
                    <a:pt y="90" x="169"/>
                  </a:lnTo>
                  <a:lnTo>
                    <a:pt y="87" x="174"/>
                  </a:lnTo>
                  <a:lnTo>
                    <a:pt y="86" x="181"/>
                  </a:lnTo>
                  <a:lnTo>
                    <a:pt y="84" x="189"/>
                  </a:lnTo>
                  <a:lnTo>
                    <a:pt y="83" x="198"/>
                  </a:lnTo>
                  <a:lnTo>
                    <a:pt y="84" x="203"/>
                  </a:lnTo>
                  <a:lnTo>
                    <a:pt y="86" x="206"/>
                  </a:lnTo>
                  <a:lnTo>
                    <a:pt y="89" x="207"/>
                  </a:lnTo>
                  <a:lnTo>
                    <a:pt y="93" x="208"/>
                  </a:lnTo>
                  <a:lnTo>
                    <a:pt y="101" x="210"/>
                  </a:lnTo>
                  <a:lnTo>
                    <a:pt y="108" x="212"/>
                  </a:lnTo>
                  <a:lnTo>
                    <a:pt y="109" x="217"/>
                  </a:lnTo>
                  <a:lnTo>
                    <a:pt y="112" x="221"/>
                  </a:lnTo>
                  <a:lnTo>
                    <a:pt y="114" x="224"/>
                  </a:lnTo>
                  <a:lnTo>
                    <a:pt y="119" x="227"/>
                  </a:lnTo>
                  <a:lnTo>
                    <a:pt y="123" x="229"/>
                  </a:lnTo>
                  <a:lnTo>
                    <a:pt y="128" x="233"/>
                  </a:lnTo>
                  <a:lnTo>
                    <a:pt y="133" x="238"/>
                  </a:lnTo>
                  <a:lnTo>
                    <a:pt y="137" x="245"/>
                  </a:lnTo>
                  <a:lnTo>
                    <a:pt y="142" x="253"/>
                  </a:lnTo>
                  <a:lnTo>
                    <a:pt y="148" x="259"/>
                  </a:lnTo>
                  <a:lnTo>
                    <a:pt y="155" x="262"/>
                  </a:lnTo>
                  <a:lnTo>
                    <a:pt y="161" x="269"/>
                  </a:lnTo>
                  <a:close/>
                  <a:moveTo>
                    <a:pt y="164" x="301"/>
                  </a:moveTo>
                  <a:lnTo>
                    <a:pt y="164" x="296"/>
                  </a:lnTo>
                  <a:lnTo>
                    <a:pt y="163" x="293"/>
                  </a:lnTo>
                  <a:lnTo>
                    <a:pt y="162" x="291"/>
                  </a:lnTo>
                  <a:lnTo>
                    <a:pt y="159" x="290"/>
                  </a:lnTo>
                  <a:lnTo>
                    <a:pt y="156" x="291"/>
                  </a:lnTo>
                  <a:lnTo>
                    <a:pt y="154" x="292"/>
                  </a:lnTo>
                  <a:lnTo>
                    <a:pt y="150" x="294"/>
                  </a:lnTo>
                  <a:lnTo>
                    <a:pt y="145" x="298"/>
                  </a:lnTo>
                  <a:lnTo>
                    <a:pt y="144" x="292"/>
                  </a:lnTo>
                  <a:lnTo>
                    <a:pt y="143" x="288"/>
                  </a:lnTo>
                  <a:lnTo>
                    <a:pt y="141" x="286"/>
                  </a:lnTo>
                  <a:lnTo>
                    <a:pt y="139" x="283"/>
                  </a:lnTo>
                  <a:lnTo>
                    <a:pt y="132" x="280"/>
                  </a:lnTo>
                  <a:lnTo>
                    <a:pt y="123" x="278"/>
                  </a:lnTo>
                  <a:lnTo>
                    <a:pt y="114" x="278"/>
                  </a:lnTo>
                  <a:lnTo>
                    <a:pt y="104" x="278"/>
                  </a:lnTo>
                  <a:lnTo>
                    <a:pt y="94" x="277"/>
                  </a:lnTo>
                  <a:lnTo>
                    <a:pt y="85" x="274"/>
                  </a:lnTo>
                  <a:lnTo>
                    <a:pt y="80" x="269"/>
                  </a:lnTo>
                  <a:lnTo>
                    <a:pt y="78" x="262"/>
                  </a:lnTo>
                  <a:lnTo>
                    <a:pt y="75" x="256"/>
                  </a:lnTo>
                  <a:lnTo>
                    <a:pt y="72" x="251"/>
                  </a:lnTo>
                  <a:lnTo>
                    <a:pt y="70" x="245"/>
                  </a:lnTo>
                  <a:lnTo>
                    <a:pt y="68" x="240"/>
                  </a:lnTo>
                  <a:lnTo>
                    <a:pt y="64" x="237"/>
                  </a:lnTo>
                  <a:lnTo>
                    <a:pt y="61" x="234"/>
                  </a:lnTo>
                  <a:lnTo>
                    <a:pt y="49" x="243"/>
                  </a:lnTo>
                  <a:lnTo>
                    <a:pt y="35" x="251"/>
                  </a:lnTo>
                  <a:lnTo>
                    <a:pt y="29" x="255"/>
                  </a:lnTo>
                  <a:lnTo>
                    <a:pt y="25" x="260"/>
                  </a:lnTo>
                  <a:lnTo>
                    <a:pt y="24" x="262"/>
                  </a:lnTo>
                  <a:lnTo>
                    <a:pt y="24" x="265"/>
                  </a:lnTo>
                  <a:lnTo>
                    <a:pt y="24" x="269"/>
                  </a:lnTo>
                  <a:lnTo>
                    <a:pt y="25" x="271"/>
                  </a:lnTo>
                  <a:lnTo>
                    <a:pt y="28" x="276"/>
                  </a:lnTo>
                  <a:lnTo>
                    <a:pt y="33" x="280"/>
                  </a:lnTo>
                  <a:lnTo>
                    <a:pt y="36" x="281"/>
                  </a:lnTo>
                  <a:lnTo>
                    <a:pt y="41" x="282"/>
                  </a:lnTo>
                  <a:lnTo>
                    <a:pt y="44" x="283"/>
                  </a:lnTo>
                  <a:lnTo>
                    <a:pt y="48" x="282"/>
                  </a:lnTo>
                  <a:lnTo>
                    <a:pt y="51" x="281"/>
                  </a:lnTo>
                  <a:lnTo>
                    <a:pt y="55" x="280"/>
                  </a:lnTo>
                  <a:lnTo>
                    <a:pt y="55" x="283"/>
                  </a:lnTo>
                  <a:lnTo>
                    <a:pt y="55" x="288"/>
                  </a:lnTo>
                  <a:lnTo>
                    <a:pt y="57" x="293"/>
                  </a:lnTo>
                  <a:lnTo>
                    <a:pt y="60" x="298"/>
                  </a:lnTo>
                  <a:lnTo>
                    <a:pt y="67" x="309"/>
                  </a:lnTo>
                  <a:lnTo>
                    <a:pt y="72" x="320"/>
                  </a:lnTo>
                  <a:lnTo>
                    <a:pt y="72" x="317"/>
                  </a:lnTo>
                  <a:lnTo>
                    <a:pt y="73" x="313"/>
                  </a:lnTo>
                  <a:lnTo>
                    <a:pt y="82" x="327"/>
                  </a:lnTo>
                  <a:lnTo>
                    <a:pt y="91" x="340"/>
                  </a:lnTo>
                  <a:lnTo>
                    <a:pt y="100" x="352"/>
                  </a:lnTo>
                  <a:lnTo>
                    <a:pt y="109" x="363"/>
                  </a:lnTo>
                  <a:lnTo>
                    <a:pt y="120" x="373"/>
                  </a:lnTo>
                  <a:lnTo>
                    <a:pt y="130" x="382"/>
                  </a:lnTo>
                  <a:lnTo>
                    <a:pt y="141" x="389"/>
                  </a:lnTo>
                  <a:lnTo>
                    <a:pt y="152" x="397"/>
                  </a:lnTo>
                  <a:lnTo>
                    <a:pt y="156" x="394"/>
                  </a:lnTo>
                  <a:lnTo>
                    <a:pt y="158" x="392"/>
                  </a:lnTo>
                  <a:lnTo>
                    <a:pt y="161" x="389"/>
                  </a:lnTo>
                  <a:lnTo>
                    <a:pt y="161" x="387"/>
                  </a:lnTo>
                  <a:lnTo>
                    <a:pt y="150" x="382"/>
                  </a:lnTo>
                  <a:lnTo>
                    <a:pt y="143" x="377"/>
                  </a:lnTo>
                  <a:lnTo>
                    <a:pt y="139" x="371"/>
                  </a:lnTo>
                  <a:lnTo>
                    <a:pt y="134" x="362"/>
                  </a:lnTo>
                  <a:lnTo>
                    <a:pt y="130" x="361"/>
                  </a:lnTo>
                  <a:lnTo>
                    <a:pt y="126" x="359"/>
                  </a:lnTo>
                  <a:lnTo>
                    <a:pt y="123" x="356"/>
                  </a:lnTo>
                  <a:lnTo>
                    <a:pt y="120" x="352"/>
                  </a:lnTo>
                  <a:lnTo>
                    <a:pt y="114" x="345"/>
                  </a:lnTo>
                  <a:lnTo>
                    <a:pt y="109" x="336"/>
                  </a:lnTo>
                  <a:lnTo>
                    <a:pt y="114" x="343"/>
                  </a:lnTo>
                  <a:lnTo>
                    <a:pt y="120" x="349"/>
                  </a:lnTo>
                  <a:lnTo>
                    <a:pt y="122" x="351"/>
                  </a:lnTo>
                  <a:lnTo>
                    <a:pt y="126" x="352"/>
                  </a:lnTo>
                  <a:lnTo>
                    <a:pt y="128" x="352"/>
                  </a:lnTo>
                  <a:lnTo>
                    <a:pt y="130" x="352"/>
                  </a:lnTo>
                  <a:lnTo>
                    <a:pt y="132" x="351"/>
                  </a:lnTo>
                  <a:lnTo>
                    <a:pt y="132" x="347"/>
                  </a:lnTo>
                  <a:lnTo>
                    <a:pt y="132" x="343"/>
                  </a:lnTo>
                  <a:lnTo>
                    <a:pt y="129" x="338"/>
                  </a:lnTo>
                  <a:lnTo>
                    <a:pt y="127" x="333"/>
                  </a:lnTo>
                  <a:lnTo>
                    <a:pt y="123" x="329"/>
                  </a:lnTo>
                  <a:lnTo>
                    <a:pt y="119" x="325"/>
                  </a:lnTo>
                  <a:lnTo>
                    <a:pt y="113" x="324"/>
                  </a:lnTo>
                  <a:lnTo>
                    <a:pt y="118" x="324"/>
                  </a:lnTo>
                  <a:lnTo>
                    <a:pt y="121" x="324"/>
                  </a:lnTo>
                  <a:lnTo>
                    <a:pt y="123" x="325"/>
                  </a:lnTo>
                  <a:lnTo>
                    <a:pt y="127" x="328"/>
                  </a:lnTo>
                  <a:lnTo>
                    <a:pt y="130" x="333"/>
                  </a:lnTo>
                  <a:lnTo>
                    <a:pt y="134" x="339"/>
                  </a:lnTo>
                  <a:lnTo>
                    <a:pt y="136" x="345"/>
                  </a:lnTo>
                  <a:lnTo>
                    <a:pt y="139" x="350"/>
                  </a:lnTo>
                  <a:lnTo>
                    <a:pt y="140" x="352"/>
                  </a:lnTo>
                  <a:lnTo>
                    <a:pt y="141" x="354"/>
                  </a:lnTo>
                  <a:lnTo>
                    <a:pt y="142" x="354"/>
                  </a:lnTo>
                  <a:lnTo>
                    <a:pt y="143" x="354"/>
                  </a:lnTo>
                  <a:lnTo>
                    <a:pt y="144" x="346"/>
                  </a:lnTo>
                  <a:lnTo>
                    <a:pt y="145" x="339"/>
                  </a:lnTo>
                  <a:lnTo>
                    <a:pt y="144" x="331"/>
                  </a:lnTo>
                  <a:lnTo>
                    <a:pt y="143" x="324"/>
                  </a:lnTo>
                  <a:lnTo>
                    <a:pt y="140" x="317"/>
                  </a:lnTo>
                  <a:lnTo>
                    <a:pt y="135" x="310"/>
                  </a:lnTo>
                  <a:lnTo>
                    <a:pt y="132" x="308"/>
                  </a:lnTo>
                  <a:lnTo>
                    <a:pt y="127" x="306"/>
                  </a:lnTo>
                  <a:lnTo>
                    <a:pt y="122" x="303"/>
                  </a:lnTo>
                  <a:lnTo>
                    <a:pt y="116" x="302"/>
                  </a:lnTo>
                  <a:lnTo>
                    <a:pt y="128" x="303"/>
                  </a:lnTo>
                  <a:lnTo>
                    <a:pt y="136" x="307"/>
                  </a:lnTo>
                  <a:lnTo>
                    <a:pt y="142" x="310"/>
                  </a:lnTo>
                  <a:lnTo>
                    <a:pt y="145" x="317"/>
                  </a:lnTo>
                  <a:lnTo>
                    <a:pt y="149" x="323"/>
                  </a:lnTo>
                  <a:lnTo>
                    <a:pt y="150" x="331"/>
                  </a:lnTo>
                  <a:lnTo>
                    <a:pt y="151" x="340"/>
                  </a:lnTo>
                  <a:lnTo>
                    <a:pt y="151" x="350"/>
                  </a:lnTo>
                  <a:lnTo>
                    <a:pt y="155" x="354"/>
                  </a:lnTo>
                  <a:lnTo>
                    <a:pt y="158" x="355"/>
                  </a:lnTo>
                  <a:lnTo>
                    <a:pt y="161" x="355"/>
                  </a:lnTo>
                  <a:lnTo>
                    <a:pt y="164" x="356"/>
                  </a:lnTo>
                  <a:lnTo>
                    <a:pt y="166" x="350"/>
                  </a:lnTo>
                  <a:lnTo>
                    <a:pt y="168" x="345"/>
                  </a:lnTo>
                  <a:lnTo>
                    <a:pt y="168" x="339"/>
                  </a:lnTo>
                  <a:lnTo>
                    <a:pt y="166" x="334"/>
                  </a:lnTo>
                  <a:lnTo>
                    <a:pt y="164" x="323"/>
                  </a:lnTo>
                  <a:lnTo>
                    <a:pt y="162" x="313"/>
                  </a:lnTo>
                  <a:lnTo>
                    <a:pt y="159" x="308"/>
                  </a:lnTo>
                  <a:lnTo>
                    <a:pt y="158" x="304"/>
                  </a:lnTo>
                  <a:lnTo>
                    <a:pt y="158" x="303"/>
                  </a:lnTo>
                  <a:lnTo>
                    <a:pt y="158" x="303"/>
                  </a:lnTo>
                  <a:lnTo>
                    <a:pt y="161" x="302"/>
                  </a:lnTo>
                  <a:lnTo>
                    <a:pt y="164" x="301"/>
                  </a:lnTo>
                  <a:close/>
                  <a:moveTo>
                    <a:pt y="51" x="221"/>
                  </a:moveTo>
                  <a:lnTo>
                    <a:pt y="48" x="219"/>
                  </a:lnTo>
                  <a:lnTo>
                    <a:pt y="44" x="221"/>
                  </a:lnTo>
                  <a:lnTo>
                    <a:pt y="40" x="223"/>
                  </a:lnTo>
                  <a:lnTo>
                    <a:pt y="34" x="226"/>
                  </a:lnTo>
                  <a:lnTo>
                    <a:pt y="29" x="228"/>
                  </a:lnTo>
                  <a:lnTo>
                    <a:pt y="24" x="230"/>
                  </a:lnTo>
                  <a:lnTo>
                    <a:pt y="17" x="232"/>
                  </a:lnTo>
                  <a:lnTo>
                    <a:pt y="11" x="230"/>
                  </a:lnTo>
                  <a:lnTo>
                    <a:pt y="8" x="232"/>
                  </a:lnTo>
                  <a:lnTo>
                    <a:pt y="7" x="233"/>
                  </a:lnTo>
                  <a:lnTo>
                    <a:pt y="7" x="235"/>
                  </a:lnTo>
                  <a:lnTo>
                    <a:pt y="8" x="239"/>
                  </a:lnTo>
                  <a:lnTo>
                    <a:pt y="12" x="245"/>
                  </a:lnTo>
                  <a:lnTo>
                    <a:pt y="15" x="250"/>
                  </a:lnTo>
                  <a:lnTo>
                    <a:pt y="25" x="244"/>
                  </a:lnTo>
                  <a:lnTo>
                    <a:pt y="37" x="237"/>
                  </a:lnTo>
                  <a:lnTo>
                    <a:pt y="43" x="233"/>
                  </a:lnTo>
                  <a:lnTo>
                    <a:pt y="48" x="229"/>
                  </a:lnTo>
                  <a:lnTo>
                    <a:pt y="50" x="224"/>
                  </a:lnTo>
                  <a:lnTo>
                    <a:pt y="51" x="221"/>
                  </a:lnTo>
                  <a:close/>
                  <a:moveTo>
                    <a:pt y="12" x="296"/>
                  </a:moveTo>
                  <a:lnTo>
                    <a:pt y="12" x="290"/>
                  </a:lnTo>
                  <a:lnTo>
                    <a:pt y="13" x="286"/>
                  </a:lnTo>
                  <a:lnTo>
                    <a:pt y="14" x="285"/>
                  </a:lnTo>
                  <a:lnTo>
                    <a:pt y="15" x="283"/>
                  </a:lnTo>
                  <a:lnTo>
                    <a:pt y="18" x="283"/>
                  </a:lnTo>
                  <a:lnTo>
                    <a:pt y="19" x="285"/>
                  </a:lnTo>
                  <a:lnTo>
                    <a:pt y="29" x="290"/>
                  </a:lnTo>
                  <a:lnTo>
                    <a:pt y="36" x="296"/>
                  </a:lnTo>
                  <a:lnTo>
                    <a:pt y="43" x="301"/>
                  </a:lnTo>
                  <a:lnTo>
                    <a:pt y="49" x="307"/>
                  </a:lnTo>
                  <a:lnTo>
                    <a:pt y="56" x="315"/>
                  </a:lnTo>
                  <a:lnTo>
                    <a:pt y="62" x="325"/>
                  </a:lnTo>
                  <a:lnTo>
                    <a:pt y="69" x="339"/>
                  </a:lnTo>
                  <a:lnTo>
                    <a:pt y="78" x="355"/>
                  </a:lnTo>
                  <a:lnTo>
                    <a:pt y="80" x="360"/>
                  </a:lnTo>
                  <a:lnTo>
                    <a:pt y="86" x="366"/>
                  </a:lnTo>
                  <a:lnTo>
                    <a:pt y="89" x="368"/>
                  </a:lnTo>
                  <a:lnTo>
                    <a:pt y="89" x="371"/>
                  </a:lnTo>
                  <a:lnTo>
                    <a:pt y="86" x="373"/>
                  </a:lnTo>
                  <a:lnTo>
                    <a:pt y="80" x="373"/>
                  </a:lnTo>
                  <a:lnTo>
                    <a:pt y="75" x="372"/>
                  </a:lnTo>
                  <a:lnTo>
                    <a:pt y="70" x="372"/>
                  </a:lnTo>
                  <a:lnTo>
                    <a:pt y="64" x="373"/>
                  </a:lnTo>
                  <a:lnTo>
                    <a:pt y="60" x="373"/>
                  </a:lnTo>
                  <a:lnTo>
                    <a:pt y="56" x="373"/>
                  </a:lnTo>
                  <a:lnTo>
                    <a:pt y="53" x="373"/>
                  </a:lnTo>
                  <a:lnTo>
                    <a:pt y="51" x="373"/>
                  </a:lnTo>
                  <a:lnTo>
                    <a:pt y="50" x="372"/>
                  </a:lnTo>
                  <a:lnTo>
                    <a:pt y="49" x="371"/>
                  </a:lnTo>
                  <a:lnTo>
                    <a:pt y="47" x="368"/>
                  </a:lnTo>
                  <a:lnTo>
                    <a:pt y="40" x="357"/>
                  </a:lnTo>
                  <a:lnTo>
                    <a:pt y="31" x="347"/>
                  </a:lnTo>
                  <a:lnTo>
                    <a:pt y="27" x="343"/>
                  </a:lnTo>
                  <a:lnTo>
                    <a:pt y="24" x="338"/>
                  </a:lnTo>
                  <a:lnTo>
                    <a:pt y="20" x="335"/>
                  </a:lnTo>
                  <a:lnTo>
                    <a:pt y="17" x="333"/>
                  </a:lnTo>
                  <a:lnTo>
                    <a:pt y="14" x="333"/>
                  </a:lnTo>
                  <a:lnTo>
                    <a:pt y="13" x="330"/>
                  </a:lnTo>
                  <a:lnTo>
                    <a:pt y="13" x="327"/>
                  </a:lnTo>
                  <a:lnTo>
                    <a:pt y="12" x="322"/>
                  </a:lnTo>
                  <a:lnTo>
                    <a:pt y="12" x="313"/>
                  </a:lnTo>
                  <a:lnTo>
                    <a:pt y="11" x="308"/>
                  </a:lnTo>
                  <a:lnTo>
                    <a:pt y="11" x="303"/>
                  </a:lnTo>
                  <a:lnTo>
                    <a:pt y="12" x="296"/>
                  </a:lnTo>
                  <a:close/>
                  <a:moveTo>
                    <a:pt y="192" x="312"/>
                  </a:moveTo>
                  <a:lnTo>
                    <a:pt y="187" x="307"/>
                  </a:lnTo>
                  <a:lnTo>
                    <a:pt y="181" x="303"/>
                  </a:lnTo>
                  <a:lnTo>
                    <a:pt y="178" x="302"/>
                  </a:lnTo>
                  <a:lnTo>
                    <a:pt y="176" x="302"/>
                  </a:lnTo>
                  <a:lnTo>
                    <a:pt y="172" x="302"/>
                  </a:lnTo>
                  <a:lnTo>
                    <a:pt y="171" x="303"/>
                  </a:lnTo>
                  <a:lnTo>
                    <a:pt y="170" x="308"/>
                  </a:lnTo>
                  <a:lnTo>
                    <a:pt y="170" x="312"/>
                  </a:lnTo>
                  <a:lnTo>
                    <a:pt y="171" x="315"/>
                  </a:lnTo>
                  <a:lnTo>
                    <a:pt y="172" x="320"/>
                  </a:lnTo>
                  <a:lnTo>
                    <a:pt y="176" x="329"/>
                  </a:lnTo>
                  <a:lnTo>
                    <a:pt y="177" x="340"/>
                  </a:lnTo>
                  <a:lnTo>
                    <a:pt y="180" x="347"/>
                  </a:lnTo>
                  <a:lnTo>
                    <a:pt y="185" x="351"/>
                  </a:lnTo>
                  <a:lnTo>
                    <a:pt y="191" x="355"/>
                  </a:lnTo>
                  <a:lnTo>
                    <a:pt y="195" x="359"/>
                  </a:lnTo>
                  <a:lnTo>
                    <a:pt y="197" x="352"/>
                  </a:lnTo>
                  <a:lnTo>
                    <a:pt y="198" x="347"/>
                  </a:lnTo>
                  <a:lnTo>
                    <a:pt y="197" x="343"/>
                  </a:lnTo>
                  <a:lnTo>
                    <a:pt y="195" x="338"/>
                  </a:lnTo>
                  <a:lnTo>
                    <a:pt y="193" x="327"/>
                  </a:lnTo>
                  <a:lnTo>
                    <a:pt y="192" x="312"/>
                  </a:lnTo>
                  <a:close/>
                  <a:moveTo>
                    <a:pt y="186" x="363"/>
                  </a:moveTo>
                  <a:lnTo>
                    <a:pt y="188" x="376"/>
                  </a:lnTo>
                  <a:lnTo>
                    <a:pt y="190" x="387"/>
                  </a:lnTo>
                  <a:lnTo>
                    <a:pt y="191" x="398"/>
                  </a:lnTo>
                  <a:lnTo>
                    <a:pt y="191" x="410"/>
                  </a:lnTo>
                  <a:lnTo>
                    <a:pt y="195" x="413"/>
                  </a:lnTo>
                  <a:lnTo>
                    <a:pt y="200" x="415"/>
                  </a:lnTo>
                  <a:lnTo>
                    <a:pt y="205" x="418"/>
                  </a:lnTo>
                  <a:lnTo>
                    <a:pt y="209" x="418"/>
                  </a:lnTo>
                  <a:lnTo>
                    <a:pt y="213" x="418"/>
                  </a:lnTo>
                  <a:lnTo>
                    <a:pt y="216" x="416"/>
                  </a:lnTo>
                  <a:lnTo>
                    <a:pt y="220" x="415"/>
                  </a:lnTo>
                  <a:lnTo>
                    <a:pt y="222" x="413"/>
                  </a:lnTo>
                  <a:lnTo>
                    <a:pt y="219" x="407"/>
                  </a:lnTo>
                  <a:lnTo>
                    <a:pt y="216" x="399"/>
                  </a:lnTo>
                  <a:lnTo>
                    <a:pt y="215" x="393"/>
                  </a:lnTo>
                  <a:lnTo>
                    <a:pt y="214" x="386"/>
                  </a:lnTo>
                  <a:lnTo>
                    <a:pt y="207" x="381"/>
                  </a:lnTo>
                  <a:lnTo>
                    <a:pt y="200" x="377"/>
                  </a:lnTo>
                  <a:lnTo>
                    <a:pt y="197" x="376"/>
                  </a:lnTo>
                  <a:lnTo>
                    <a:pt y="193" x="372"/>
                  </a:lnTo>
                  <a:lnTo>
                    <a:pt y="190" x="368"/>
                  </a:lnTo>
                  <a:lnTo>
                    <a:pt y="186" x="363"/>
                  </a:lnTo>
                  <a:close/>
                  <a:moveTo>
                    <a:pt y="180" x="384"/>
                  </a:moveTo>
                  <a:lnTo>
                    <a:pt y="181" x="378"/>
                  </a:lnTo>
                  <a:lnTo>
                    <a:pt y="181" x="373"/>
                  </a:lnTo>
                  <a:lnTo>
                    <a:pt y="180" x="370"/>
                  </a:lnTo>
                  <a:lnTo>
                    <a:pt y="178" x="367"/>
                  </a:lnTo>
                  <a:lnTo>
                    <a:pt y="171" x="365"/>
                  </a:lnTo>
                  <a:lnTo>
                    <a:pt y="164" x="362"/>
                  </a:lnTo>
                  <a:lnTo>
                    <a:pt y="155" x="362"/>
                  </a:lnTo>
                  <a:lnTo>
                    <a:pt y="148" x="363"/>
                  </a:lnTo>
                  <a:lnTo>
                    <a:pt y="145" x="365"/>
                  </a:lnTo>
                  <a:lnTo>
                    <a:pt y="144" x="366"/>
                  </a:lnTo>
                  <a:lnTo>
                    <a:pt y="144" x="367"/>
                  </a:lnTo>
                  <a:lnTo>
                    <a:pt y="145" x="371"/>
                  </a:lnTo>
                  <a:lnTo>
                    <a:pt y="154" x="377"/>
                  </a:lnTo>
                  <a:lnTo>
                    <a:pt y="163" x="382"/>
                  </a:lnTo>
                  <a:lnTo>
                    <a:pt y="172" x="383"/>
                  </a:lnTo>
                  <a:lnTo>
                    <a:pt y="180" x="384"/>
                  </a:lnTo>
                  <a:close/>
                  <a:moveTo>
                    <a:pt y="162" x="399"/>
                  </a:moveTo>
                  <a:lnTo>
                    <a:pt y="165" x="395"/>
                  </a:lnTo>
                  <a:lnTo>
                    <a:pt y="169" x="394"/>
                  </a:lnTo>
                  <a:lnTo>
                    <a:pt y="175" x="394"/>
                  </a:lnTo>
                  <a:lnTo>
                    <a:pt y="179" x="395"/>
                  </a:lnTo>
                  <a:lnTo>
                    <a:pt y="180" x="399"/>
                  </a:lnTo>
                  <a:lnTo>
                    <a:pt y="181" x="403"/>
                  </a:lnTo>
                  <a:lnTo>
                    <a:pt y="181" x="407"/>
                  </a:lnTo>
                  <a:lnTo>
                    <a:pt y="180" x="410"/>
                  </a:lnTo>
                  <a:lnTo>
                    <a:pt y="176" x="409"/>
                  </a:lnTo>
                  <a:lnTo>
                    <a:pt y="171" x="408"/>
                  </a:lnTo>
                  <a:lnTo>
                    <a:pt y="166" x="404"/>
                  </a:lnTo>
                  <a:lnTo>
                    <a:pt y="162" x="399"/>
                  </a:lnTo>
                  <a:close/>
                  <a:moveTo>
                    <a:pt y="198" x="473"/>
                  </a:moveTo>
                  <a:lnTo>
                    <a:pt y="187" x="474"/>
                  </a:lnTo>
                  <a:lnTo>
                    <a:pt y="180" x="476"/>
                  </a:lnTo>
                  <a:lnTo>
                    <a:pt y="175" x="478"/>
                  </a:lnTo>
                  <a:lnTo>
                    <a:pt y="169" x="479"/>
                  </a:lnTo>
                  <a:lnTo>
                    <a:pt y="166" x="480"/>
                  </a:lnTo>
                  <a:lnTo>
                    <a:pt y="165" x="482"/>
                  </a:lnTo>
                  <a:lnTo>
                    <a:pt y="165" x="482"/>
                  </a:lnTo>
                  <a:lnTo>
                    <a:pt y="169" x="484"/>
                  </a:lnTo>
                  <a:lnTo>
                    <a:pt y="176" x="484"/>
                  </a:lnTo>
                  <a:lnTo>
                    <a:pt y="183" x="487"/>
                  </a:lnTo>
                  <a:lnTo>
                    <a:pt y="191" x="487"/>
                  </a:lnTo>
                  <a:lnTo>
                    <a:pt y="198" x="485"/>
                  </a:lnTo>
                  <a:lnTo>
                    <a:pt y="200" x="483"/>
                  </a:lnTo>
                  <a:lnTo>
                    <a:pt y="201" x="479"/>
                  </a:lnTo>
                  <a:lnTo>
                    <a:pt y="200" x="476"/>
                  </a:lnTo>
                  <a:lnTo>
                    <a:pt y="198" x="473"/>
                  </a:lnTo>
                  <a:close/>
                  <a:moveTo>
                    <a:pt y="188" x="452"/>
                  </a:moveTo>
                  <a:lnTo>
                    <a:pt y="187" x="446"/>
                  </a:lnTo>
                  <a:lnTo>
                    <a:pt y="186" x="442"/>
                  </a:lnTo>
                  <a:lnTo>
                    <a:pt y="184" x="440"/>
                  </a:lnTo>
                  <a:lnTo>
                    <a:pt y="180" x="437"/>
                  </a:lnTo>
                  <a:lnTo>
                    <a:pt y="172" x="434"/>
                  </a:lnTo>
                  <a:lnTo>
                    <a:pt y="165" x="430"/>
                  </a:lnTo>
                  <a:lnTo>
                    <a:pt y="158" x="426"/>
                  </a:lnTo>
                  <a:lnTo>
                    <a:pt y="151" x="423"/>
                  </a:lnTo>
                  <a:lnTo>
                    <a:pt y="147" x="421"/>
                  </a:lnTo>
                  <a:lnTo>
                    <a:pt y="142" x="421"/>
                  </a:lnTo>
                  <a:lnTo>
                    <a:pt y="139" x="424"/>
                  </a:lnTo>
                  <a:lnTo>
                    <a:pt y="136" x="426"/>
                  </a:lnTo>
                  <a:lnTo>
                    <a:pt y="134" x="430"/>
                  </a:lnTo>
                  <a:lnTo>
                    <a:pt y="132" x="434"/>
                  </a:lnTo>
                  <a:lnTo>
                    <a:pt y="128" x="444"/>
                  </a:lnTo>
                  <a:lnTo>
                    <a:pt y="126" x="455"/>
                  </a:lnTo>
                  <a:lnTo>
                    <a:pt y="123" x="452"/>
                  </a:lnTo>
                  <a:lnTo>
                    <a:pt y="122" x="448"/>
                  </a:lnTo>
                  <a:lnTo>
                    <a:pt y="122" x="444"/>
                  </a:lnTo>
                  <a:lnTo>
                    <a:pt y="121" x="439"/>
                  </a:lnTo>
                  <a:lnTo>
                    <a:pt y="121" x="434"/>
                  </a:lnTo>
                  <a:lnTo>
                    <a:pt y="120" x="431"/>
                  </a:lnTo>
                  <a:lnTo>
                    <a:pt y="119" x="430"/>
                  </a:lnTo>
                  <a:lnTo>
                    <a:pt y="118" x="430"/>
                  </a:lnTo>
                  <a:lnTo>
                    <a:pt y="115" x="430"/>
                  </a:lnTo>
                  <a:lnTo>
                    <a:pt y="113" x="430"/>
                  </a:lnTo>
                  <a:lnTo>
                    <a:pt y="112" x="430"/>
                  </a:lnTo>
                  <a:lnTo>
                    <a:pt y="111" x="431"/>
                  </a:lnTo>
                  <a:lnTo>
                    <a:pt y="109" x="432"/>
                  </a:lnTo>
                  <a:lnTo>
                    <a:pt y="109" x="434"/>
                  </a:lnTo>
                  <a:lnTo>
                    <a:pt y="111" x="437"/>
                  </a:lnTo>
                  <a:lnTo>
                    <a:pt y="113" x="442"/>
                  </a:lnTo>
                  <a:lnTo>
                    <a:pt y="118" x="455"/>
                  </a:lnTo>
                  <a:lnTo>
                    <a:pt y="122" x="464"/>
                  </a:lnTo>
                  <a:lnTo>
                    <a:pt y="126" x="463"/>
                  </a:lnTo>
                  <a:lnTo>
                    <a:pt y="129" x="464"/>
                  </a:lnTo>
                  <a:lnTo>
                    <a:pt y="133" x="467"/>
                  </a:lnTo>
                  <a:lnTo>
                    <a:pt y="137" x="469"/>
                  </a:lnTo>
                  <a:lnTo>
                    <a:pt y="135" x="464"/>
                  </a:lnTo>
                  <a:lnTo>
                    <a:pt y="133" x="460"/>
                  </a:lnTo>
                  <a:lnTo>
                    <a:pt y="142" x="463"/>
                  </a:lnTo>
                  <a:lnTo>
                    <a:pt y="150" x="464"/>
                  </a:lnTo>
                  <a:lnTo>
                    <a:pt y="157" x="463"/>
                  </a:lnTo>
                  <a:lnTo>
                    <a:pt y="164" x="462"/>
                  </a:lnTo>
                  <a:lnTo>
                    <a:pt y="176" x="456"/>
                  </a:lnTo>
                  <a:lnTo>
                    <a:pt y="188" x="452"/>
                  </a:lnTo>
                  <a:close/>
                  <a:moveTo>
                    <a:pt y="132" x="269"/>
                  </a:moveTo>
                  <a:lnTo>
                    <a:pt y="134" x="270"/>
                  </a:lnTo>
                  <a:lnTo>
                    <a:pt y="135" x="269"/>
                  </a:lnTo>
                  <a:lnTo>
                    <a:pt y="134" x="267"/>
                  </a:lnTo>
                  <a:lnTo>
                    <a:pt y="133" x="264"/>
                  </a:lnTo>
                  <a:lnTo>
                    <a:pt y="120" x="248"/>
                  </a:lnTo>
                  <a:lnTo>
                    <a:pt y="107" x="232"/>
                  </a:lnTo>
                  <a:lnTo>
                    <a:pt y="101" x="227"/>
                  </a:lnTo>
                  <a:lnTo>
                    <a:pt y="93" x="223"/>
                  </a:lnTo>
                  <a:lnTo>
                    <a:pt y="90" x="222"/>
                  </a:lnTo>
                  <a:lnTo>
                    <a:pt y="85" x="222"/>
                  </a:lnTo>
                  <a:lnTo>
                    <a:pt y="80" x="223"/>
                  </a:lnTo>
                  <a:lnTo>
                    <a:pt y="75" x="224"/>
                  </a:lnTo>
                  <a:lnTo>
                    <a:pt y="73" x="226"/>
                  </a:lnTo>
                  <a:lnTo>
                    <a:pt y="73" x="227"/>
                  </a:lnTo>
                  <a:lnTo>
                    <a:pt y="75" x="229"/>
                  </a:lnTo>
                  <a:lnTo>
                    <a:pt y="77" x="232"/>
                  </a:lnTo>
                  <a:lnTo>
                    <a:pt y="86" x="249"/>
                  </a:lnTo>
                  <a:lnTo>
                    <a:pt y="96" x="266"/>
                  </a:lnTo>
                  <a:lnTo>
                    <a:pt y="100" x="267"/>
                  </a:lnTo>
                  <a:lnTo>
                    <a:pt y="104" x="269"/>
                  </a:lnTo>
                  <a:lnTo>
                    <a:pt y="108" x="270"/>
                  </a:lnTo>
                  <a:lnTo>
                    <a:pt y="113" x="270"/>
                  </a:lnTo>
                  <a:lnTo>
                    <a:pt y="122" x="269"/>
                  </a:lnTo>
                  <a:lnTo>
                    <a:pt y="132" x="269"/>
                  </a:lnTo>
                  <a:close/>
                  <a:moveTo>
                    <a:pt y="317" x="430"/>
                  </a:moveTo>
                  <a:lnTo>
                    <a:pt y="320" x="431"/>
                  </a:lnTo>
                  <a:lnTo>
                    <a:pt y="321" x="435"/>
                  </a:lnTo>
                  <a:lnTo>
                    <a:pt y="320" x="437"/>
                  </a:lnTo>
                  <a:lnTo>
                    <a:pt y="318" x="439"/>
                  </a:lnTo>
                  <a:lnTo>
                    <a:pt y="317" x="440"/>
                  </a:lnTo>
                  <a:lnTo>
                    <a:pt y="315" x="440"/>
                  </a:lnTo>
                  <a:lnTo>
                    <a:pt y="302" x="440"/>
                  </a:lnTo>
                  <a:lnTo>
                    <a:pt y="289" x="440"/>
                  </a:lnTo>
                  <a:lnTo>
                    <a:pt y="277" x="437"/>
                  </a:lnTo>
                  <a:lnTo>
                    <a:pt y="265" x="435"/>
                  </a:lnTo>
                  <a:lnTo>
                    <a:pt y="256" x="430"/>
                  </a:lnTo>
                  <a:lnTo>
                    <a:pt y="246" x="425"/>
                  </a:lnTo>
                  <a:lnTo>
                    <a:pt y="242" x="423"/>
                  </a:lnTo>
                  <a:lnTo>
                    <a:pt y="237" x="420"/>
                  </a:lnTo>
                  <a:lnTo>
                    <a:pt y="235" x="416"/>
                  </a:lnTo>
                  <a:lnTo>
                    <a:pt y="234" x="413"/>
                  </a:lnTo>
                  <a:lnTo>
                    <a:pt y="231" x="399"/>
                  </a:lnTo>
                  <a:lnTo>
                    <a:pt y="229" x="388"/>
                  </a:lnTo>
                  <a:lnTo>
                    <a:pt y="226" x="381"/>
                  </a:lnTo>
                  <a:lnTo>
                    <a:pt y="220" x="372"/>
                  </a:lnTo>
                  <a:lnTo>
                    <a:pt y="213" x="357"/>
                  </a:lnTo>
                  <a:lnTo>
                    <a:pt y="207" x="340"/>
                  </a:lnTo>
                  <a:lnTo>
                    <a:pt y="206" x="331"/>
                  </a:lnTo>
                  <a:lnTo>
                    <a:pt y="205" x="324"/>
                  </a:lnTo>
                  <a:lnTo>
                    <a:pt y="206" x="318"/>
                  </a:lnTo>
                  <a:lnTo>
                    <a:pt y="208" x="312"/>
                  </a:lnTo>
                  <a:lnTo>
                    <a:pt y="213" x="308"/>
                  </a:lnTo>
                  <a:lnTo>
                    <a:pt y="219" x="306"/>
                  </a:lnTo>
                  <a:lnTo>
                    <a:pt y="227" x="303"/>
                  </a:lnTo>
                  <a:lnTo>
                    <a:pt y="234" x="303"/>
                  </a:lnTo>
                  <a:lnTo>
                    <a:pt y="242" x="303"/>
                  </a:lnTo>
                  <a:lnTo>
                    <a:pt y="249" x="304"/>
                  </a:lnTo>
                  <a:lnTo>
                    <a:pt y="255" x="307"/>
                  </a:lnTo>
                  <a:lnTo>
                    <a:pt y="258" x="309"/>
                  </a:lnTo>
                  <a:lnTo>
                    <a:pt y="259" x="309"/>
                  </a:lnTo>
                  <a:lnTo>
                    <a:pt y="260" x="309"/>
                  </a:lnTo>
                  <a:lnTo>
                    <a:pt y="262" x="310"/>
                  </a:lnTo>
                  <a:lnTo>
                    <a:pt y="263" x="312"/>
                  </a:lnTo>
                  <a:lnTo>
                    <a:pt y="265" x="317"/>
                  </a:lnTo>
                  <a:lnTo>
                    <a:pt y="267" x="323"/>
                  </a:lnTo>
                  <a:lnTo>
                    <a:pt y="270" x="330"/>
                  </a:lnTo>
                  <a:lnTo>
                    <a:pt y="273" x="338"/>
                  </a:lnTo>
                  <a:lnTo>
                    <a:pt y="277" x="344"/>
                  </a:lnTo>
                  <a:lnTo>
                    <a:pt y="282" x="349"/>
                  </a:lnTo>
                  <a:lnTo>
                    <a:pt y="286" x="362"/>
                  </a:lnTo>
                  <a:lnTo>
                    <a:pt y="291" x="375"/>
                  </a:lnTo>
                  <a:lnTo>
                    <a:pt y="295" x="388"/>
                  </a:lnTo>
                  <a:lnTo>
                    <a:pt y="300" x="402"/>
                  </a:lnTo>
                  <a:lnTo>
                    <a:pt y="300" x="405"/>
                  </a:lnTo>
                  <a:lnTo>
                    <a:pt y="299" x="408"/>
                  </a:lnTo>
                  <a:lnTo>
                    <a:pt y="296" x="411"/>
                  </a:lnTo>
                  <a:lnTo>
                    <a:pt y="294" x="413"/>
                  </a:lnTo>
                  <a:lnTo>
                    <a:pt y="301" x="414"/>
                  </a:lnTo>
                  <a:lnTo>
                    <a:pt y="307" x="416"/>
                  </a:lnTo>
                  <a:lnTo>
                    <a:pt y="313" x="423"/>
                  </a:lnTo>
                  <a:lnTo>
                    <a:pt y="317" x="430"/>
                  </a:lnTo>
                  <a:close/>
                  <a:moveTo>
                    <a:pt y="222" x="260"/>
                  </a:moveTo>
                  <a:lnTo>
                    <a:pt y="221" x="262"/>
                  </a:lnTo>
                  <a:lnTo>
                    <a:pt y="220" x="266"/>
                  </a:lnTo>
                  <a:lnTo>
                    <a:pt y="220" x="270"/>
                  </a:lnTo>
                  <a:lnTo>
                    <a:pt y="220" x="272"/>
                  </a:lnTo>
                  <a:lnTo>
                    <a:pt y="221" x="280"/>
                  </a:lnTo>
                  <a:lnTo>
                    <a:pt y="223" x="286"/>
                  </a:lnTo>
                  <a:lnTo>
                    <a:pt y="228" x="286"/>
                  </a:lnTo>
                  <a:lnTo>
                    <a:pt y="234" x="286"/>
                  </a:lnTo>
                  <a:lnTo>
                    <a:pt y="240" x="286"/>
                  </a:lnTo>
                  <a:lnTo>
                    <a:pt y="243" x="283"/>
                  </a:lnTo>
                  <a:lnTo>
                    <a:pt y="251" x="282"/>
                  </a:lnTo>
                  <a:lnTo>
                    <a:pt y="258" x="282"/>
                  </a:lnTo>
                  <a:lnTo>
                    <a:pt y="260" x="282"/>
                  </a:lnTo>
                  <a:lnTo>
                    <a:pt y="263" x="285"/>
                  </a:lnTo>
                  <a:lnTo>
                    <a:pt y="266" x="287"/>
                  </a:lnTo>
                  <a:lnTo>
                    <a:pt y="270" x="292"/>
                  </a:lnTo>
                  <a:lnTo>
                    <a:pt y="280" x="308"/>
                  </a:lnTo>
                  <a:lnTo>
                    <a:pt y="291" x="322"/>
                  </a:lnTo>
                  <a:lnTo>
                    <a:pt y="294" x="325"/>
                  </a:lnTo>
                  <a:lnTo>
                    <a:pt y="296" x="327"/>
                  </a:lnTo>
                  <a:lnTo>
                    <a:pt y="300" x="325"/>
                  </a:lnTo>
                  <a:lnTo>
                    <a:pt y="302" x="324"/>
                  </a:lnTo>
                  <a:lnTo>
                    <a:pt y="309" x="319"/>
                  </a:lnTo>
                  <a:lnTo>
                    <a:pt y="314" x="314"/>
                  </a:lnTo>
                  <a:lnTo>
                    <a:pt y="314" x="306"/>
                  </a:lnTo>
                  <a:lnTo>
                    <a:pt y="312" x="298"/>
                  </a:lnTo>
                  <a:lnTo>
                    <a:pt y="312" x="294"/>
                  </a:lnTo>
                  <a:lnTo>
                    <a:pt y="313" x="290"/>
                  </a:lnTo>
                  <a:lnTo>
                    <a:pt y="316" x="282"/>
                  </a:lnTo>
                  <a:lnTo>
                    <a:pt y="321" x="275"/>
                  </a:lnTo>
                  <a:lnTo>
                    <a:pt y="316" x="266"/>
                  </a:lnTo>
                  <a:lnTo>
                    <a:pt y="313" x="258"/>
                  </a:lnTo>
                  <a:lnTo>
                    <a:pt y="310" x="248"/>
                  </a:lnTo>
                  <a:lnTo>
                    <a:pt y="307" x="238"/>
                  </a:lnTo>
                  <a:lnTo>
                    <a:pt y="305" x="230"/>
                  </a:lnTo>
                  <a:lnTo>
                    <a:pt y="301" x="226"/>
                  </a:lnTo>
                  <a:lnTo>
                    <a:pt y="299" x="221"/>
                  </a:lnTo>
                  <a:lnTo>
                    <a:pt y="295" x="218"/>
                  </a:lnTo>
                  <a:lnTo>
                    <a:pt y="288" x="213"/>
                  </a:lnTo>
                  <a:lnTo>
                    <a:pt y="281" x="208"/>
                  </a:lnTo>
                  <a:lnTo>
                    <a:pt y="273" x="214"/>
                  </a:lnTo>
                  <a:lnTo>
                    <a:pt y="258" x="223"/>
                  </a:lnTo>
                  <a:lnTo>
                    <a:pt y="246" x="230"/>
                  </a:lnTo>
                  <a:lnTo>
                    <a:pt y="237" x="240"/>
                  </a:lnTo>
                  <a:lnTo>
                    <a:pt y="229" x="250"/>
                  </a:lnTo>
                  <a:lnTo>
                    <a:pt y="222" x="260"/>
                  </a:lnTo>
                  <a:close/>
                  <a:moveTo>
                    <a:pt y="343" x="179"/>
                  </a:moveTo>
                  <a:lnTo>
                    <a:pt y="341" x="176"/>
                  </a:lnTo>
                  <a:lnTo>
                    <a:pt y="338" x="174"/>
                  </a:lnTo>
                  <a:lnTo>
                    <a:pt y="336" x="173"/>
                  </a:lnTo>
                  <a:lnTo>
                    <a:pt y="335" x="173"/>
                  </a:lnTo>
                  <a:lnTo>
                    <a:pt y="332" x="177"/>
                  </a:lnTo>
                  <a:lnTo>
                    <a:pt y="329" x="187"/>
                  </a:lnTo>
                  <a:lnTo>
                    <a:pt y="331" x="200"/>
                  </a:lnTo>
                  <a:lnTo>
                    <a:pt y="334" x="210"/>
                  </a:lnTo>
                  <a:lnTo>
                    <a:pt y="336" x="219"/>
                  </a:lnTo>
                  <a:lnTo>
                    <a:pt y="337" x="232"/>
                  </a:lnTo>
                  <a:lnTo>
                    <a:pt y="338" x="233"/>
                  </a:lnTo>
                  <a:lnTo>
                    <a:pt y="341" x="233"/>
                  </a:lnTo>
                  <a:lnTo>
                    <a:pt y="342" x="230"/>
                  </a:lnTo>
                  <a:lnTo>
                    <a:pt y="343" x="226"/>
                  </a:lnTo>
                  <a:lnTo>
                    <a:pt y="344" x="213"/>
                  </a:lnTo>
                  <a:lnTo>
                    <a:pt y="344" x="201"/>
                  </a:lnTo>
                  <a:lnTo>
                    <a:pt y="344" x="190"/>
                  </a:lnTo>
                  <a:lnTo>
                    <a:pt y="343" x="179"/>
                  </a:lnTo>
                  <a:close/>
                  <a:moveTo>
                    <a:pt y="329" x="159"/>
                  </a:moveTo>
                  <a:lnTo>
                    <a:pt y="327" x="159"/>
                  </a:lnTo>
                  <a:lnTo>
                    <a:pt y="324" x="161"/>
                  </a:lnTo>
                  <a:lnTo>
                    <a:pt y="323" x="165"/>
                  </a:lnTo>
                  <a:lnTo>
                    <a:pt y="322" x="169"/>
                  </a:lnTo>
                  <a:lnTo>
                    <a:pt y="322" x="171"/>
                  </a:lnTo>
                  <a:lnTo>
                    <a:pt y="323" x="174"/>
                  </a:lnTo>
                  <a:lnTo>
                    <a:pt y="324" x="175"/>
                  </a:lnTo>
                  <a:lnTo>
                    <a:pt y="325" x="175"/>
                  </a:lnTo>
                  <a:lnTo>
                    <a:pt y="329" x="173"/>
                  </a:lnTo>
                  <a:lnTo>
                    <a:pt y="330" x="169"/>
                  </a:lnTo>
                  <a:lnTo>
                    <a:pt y="330" x="164"/>
                  </a:lnTo>
                  <a:lnTo>
                    <a:pt y="329" x="159"/>
                  </a:lnTo>
                  <a:close/>
                  <a:moveTo>
                    <a:pt y="294" x="155"/>
                  </a:moveTo>
                  <a:lnTo>
                    <a:pt y="295" x="166"/>
                  </a:lnTo>
                  <a:lnTo>
                    <a:pt y="294" x="176"/>
                  </a:lnTo>
                  <a:lnTo>
                    <a:pt y="292" x="176"/>
                  </a:lnTo>
                  <a:lnTo>
                    <a:pt y="291" x="173"/>
                  </a:lnTo>
                  <a:lnTo>
                    <a:pt y="288" x="168"/>
                  </a:lnTo>
                  <a:lnTo>
                    <a:pt y="286" x="163"/>
                  </a:lnTo>
                  <a:lnTo>
                    <a:pt y="284" x="150"/>
                  </a:lnTo>
                  <a:lnTo>
                    <a:pt y="285" x="143"/>
                  </a:lnTo>
                  <a:lnTo>
                    <a:pt y="287" x="142"/>
                  </a:lnTo>
                  <a:lnTo>
                    <a:pt y="291" x="141"/>
                  </a:lnTo>
                  <a:lnTo>
                    <a:pt y="291" x="138"/>
                  </a:lnTo>
                  <a:lnTo>
                    <a:pt y="291" x="134"/>
                  </a:lnTo>
                  <a:lnTo>
                    <a:pt y="291" x="132"/>
                  </a:lnTo>
                  <a:lnTo>
                    <a:pt y="292" x="129"/>
                  </a:lnTo>
                  <a:lnTo>
                    <a:pt y="294" x="129"/>
                  </a:lnTo>
                  <a:lnTo>
                    <a:pt y="296" x="132"/>
                  </a:lnTo>
                  <a:lnTo>
                    <a:pt y="299" x="136"/>
                  </a:lnTo>
                  <a:lnTo>
                    <a:pt y="301" x="141"/>
                  </a:lnTo>
                  <a:lnTo>
                    <a:pt y="303" x="145"/>
                  </a:lnTo>
                  <a:lnTo>
                    <a:pt y="306" x="150"/>
                  </a:lnTo>
                  <a:lnTo>
                    <a:pt y="306" x="155"/>
                  </a:lnTo>
                  <a:lnTo>
                    <a:pt y="306" x="159"/>
                  </a:lnTo>
                  <a:lnTo>
                    <a:pt y="303" x="161"/>
                  </a:lnTo>
                  <a:lnTo>
                    <a:pt y="301" x="163"/>
                  </a:lnTo>
                  <a:lnTo>
                    <a:pt y="300" x="163"/>
                  </a:lnTo>
                  <a:lnTo>
                    <a:pt y="299" x="161"/>
                  </a:lnTo>
                  <a:lnTo>
                    <a:pt y="298" x="158"/>
                  </a:lnTo>
                  <a:lnTo>
                    <a:pt y="294" x="155"/>
                  </a:lnTo>
                  <a:close/>
                  <a:moveTo>
                    <a:pt y="281" x="160"/>
                  </a:moveTo>
                  <a:lnTo>
                    <a:pt y="279" x="160"/>
                  </a:lnTo>
                  <a:lnTo>
                    <a:pt y="278" x="160"/>
                  </a:lnTo>
                  <a:lnTo>
                    <a:pt y="277" x="163"/>
                  </a:lnTo>
                  <a:lnTo>
                    <a:pt y="276" x="166"/>
                  </a:lnTo>
                  <a:lnTo>
                    <a:pt y="274" x="174"/>
                  </a:lnTo>
                  <a:lnTo>
                    <a:pt y="273" x="177"/>
                  </a:lnTo>
                  <a:lnTo>
                    <a:pt y="274" x="182"/>
                  </a:lnTo>
                  <a:lnTo>
                    <a:pt y="277" x="185"/>
                  </a:lnTo>
                  <a:lnTo>
                    <a:pt y="279" x="186"/>
                  </a:lnTo>
                  <a:lnTo>
                    <a:pt y="281" x="184"/>
                  </a:lnTo>
                  <a:lnTo>
                    <a:pt y="282" x="177"/>
                  </a:lnTo>
                  <a:lnTo>
                    <a:pt y="285" x="173"/>
                  </a:lnTo>
                  <a:lnTo>
                    <a:pt y="284" x="168"/>
                  </a:lnTo>
                  <a:lnTo>
                    <a:pt y="281" x="160"/>
                  </a:lnTo>
                  <a:close/>
                  <a:moveTo>
                    <a:pt y="298" x="186"/>
                  </a:moveTo>
                  <a:lnTo>
                    <a:pt y="289" x="193"/>
                  </a:lnTo>
                  <a:lnTo>
                    <a:pt y="285" x="197"/>
                  </a:lnTo>
                  <a:lnTo>
                    <a:pt y="286" x="203"/>
                  </a:lnTo>
                  <a:lnTo>
                    <a:pt y="291" x="208"/>
                  </a:lnTo>
                  <a:lnTo>
                    <a:pt y="293" x="210"/>
                  </a:lnTo>
                  <a:lnTo>
                    <a:pt y="295" x="211"/>
                  </a:lnTo>
                  <a:lnTo>
                    <a:pt y="298" x="212"/>
                  </a:lnTo>
                  <a:lnTo>
                    <a:pt y="300" x="212"/>
                  </a:lnTo>
                  <a:lnTo>
                    <a:pt y="302" x="210"/>
                  </a:lnTo>
                  <a:lnTo>
                    <a:pt y="302" x="206"/>
                  </a:lnTo>
                  <a:lnTo>
                    <a:pt y="303" x="202"/>
                  </a:lnTo>
                  <a:lnTo>
                    <a:pt y="302" x="198"/>
                  </a:lnTo>
                  <a:lnTo>
                    <a:pt y="302" x="195"/>
                  </a:lnTo>
                  <a:lnTo>
                    <a:pt y="301" x="191"/>
                  </a:lnTo>
                  <a:lnTo>
                    <a:pt y="299" x="189"/>
                  </a:lnTo>
                  <a:lnTo>
                    <a:pt y="298" x="186"/>
                  </a:lnTo>
                  <a:close/>
                  <a:moveTo>
                    <a:pt y="272" x="192"/>
                  </a:moveTo>
                  <a:lnTo>
                    <a:pt y="271" x="192"/>
                  </a:lnTo>
                  <a:lnTo>
                    <a:pt y="269" x="192"/>
                  </a:lnTo>
                  <a:lnTo>
                    <a:pt y="267" x="195"/>
                  </a:lnTo>
                  <a:lnTo>
                    <a:pt y="265" x="197"/>
                  </a:lnTo>
                  <a:lnTo>
                    <a:pt y="262" x="203"/>
                  </a:lnTo>
                  <a:lnTo>
                    <a:pt y="258" x="208"/>
                  </a:lnTo>
                  <a:lnTo>
                    <a:pt y="260" x="210"/>
                  </a:lnTo>
                  <a:lnTo>
                    <a:pt y="263" x="211"/>
                  </a:lnTo>
                  <a:lnTo>
                    <a:pt y="264" x="210"/>
                  </a:lnTo>
                  <a:lnTo>
                    <a:pt y="265" x="208"/>
                  </a:lnTo>
                  <a:lnTo>
                    <a:pt y="269" x="206"/>
                  </a:lnTo>
                  <a:lnTo>
                    <a:pt y="271" x="203"/>
                  </a:lnTo>
                  <a:lnTo>
                    <a:pt y="276" x="198"/>
                  </a:lnTo>
                  <a:lnTo>
                    <a:pt y="277" x="196"/>
                  </a:lnTo>
                  <a:lnTo>
                    <a:pt y="274" x="193"/>
                  </a:lnTo>
                  <a:lnTo>
                    <a:pt y="272" x="192"/>
                  </a:lnTo>
                  <a:close/>
                  <a:moveTo>
                    <a:pt y="305" x="180"/>
                  </a:moveTo>
                  <a:lnTo>
                    <a:pt y="305" x="184"/>
                  </a:lnTo>
                  <a:lnTo>
                    <a:pt y="306" x="185"/>
                  </a:lnTo>
                  <a:lnTo>
                    <a:pt y="307" x="185"/>
                  </a:lnTo>
                  <a:lnTo>
                    <a:pt y="309" x="185"/>
                  </a:lnTo>
                  <a:lnTo>
                    <a:pt y="310" x="185"/>
                  </a:lnTo>
                  <a:lnTo>
                    <a:pt y="313" x="185"/>
                  </a:lnTo>
                  <a:lnTo>
                    <a:pt y="314" x="185"/>
                  </a:lnTo>
                  <a:lnTo>
                    <a:pt y="315" x="186"/>
                  </a:lnTo>
                  <a:lnTo>
                    <a:pt y="313" x="191"/>
                  </a:lnTo>
                  <a:lnTo>
                    <a:pt y="308" x="197"/>
                  </a:lnTo>
                  <a:lnTo>
                    <a:pt y="307" x="203"/>
                  </a:lnTo>
                  <a:lnTo>
                    <a:pt y="307" x="213"/>
                  </a:lnTo>
                  <a:lnTo>
                    <a:pt y="307" x="218"/>
                  </a:lnTo>
                  <a:lnTo>
                    <a:pt y="307" x="223"/>
                  </a:lnTo>
                  <a:lnTo>
                    <a:pt y="308" x="227"/>
                  </a:lnTo>
                  <a:lnTo>
                    <a:pt y="310" x="229"/>
                  </a:lnTo>
                  <a:lnTo>
                    <a:pt y="314" x="235"/>
                  </a:lnTo>
                  <a:lnTo>
                    <a:pt y="317" x="240"/>
                  </a:lnTo>
                  <a:lnTo>
                    <a:pt y="320" x="248"/>
                  </a:lnTo>
                  <a:lnTo>
                    <a:pt y="321" x="258"/>
                  </a:lnTo>
                  <a:lnTo>
                    <a:pt y="323" x="238"/>
                  </a:lnTo>
                  <a:lnTo>
                    <a:pt y="324" x="229"/>
                  </a:lnTo>
                  <a:lnTo>
                    <a:pt y="327" x="226"/>
                  </a:lnTo>
                  <a:lnTo>
                    <a:pt y="327" x="221"/>
                  </a:lnTo>
                  <a:lnTo>
                    <a:pt y="327" x="211"/>
                  </a:lnTo>
                  <a:lnTo>
                    <a:pt y="324" x="200"/>
                  </a:lnTo>
                  <a:lnTo>
                    <a:pt y="322" x="190"/>
                  </a:lnTo>
                  <a:lnTo>
                    <a:pt y="320" x="180"/>
                  </a:lnTo>
                  <a:lnTo>
                    <a:pt y="317" x="176"/>
                  </a:lnTo>
                  <a:lnTo>
                    <a:pt y="316" x="173"/>
                  </a:lnTo>
                  <a:lnTo>
                    <a:pt y="313" x="171"/>
                  </a:lnTo>
                  <a:lnTo>
                    <a:pt y="310" x="171"/>
                  </a:lnTo>
                  <a:lnTo>
                    <a:pt y="309" x="173"/>
                  </a:lnTo>
                  <a:lnTo>
                    <a:pt y="307" x="175"/>
                  </a:lnTo>
                  <a:lnTo>
                    <a:pt y="306" x="177"/>
                  </a:lnTo>
                  <a:lnTo>
                    <a:pt y="305" x="180"/>
                  </a:lnTo>
                  <a:close/>
                  <a:moveTo>
                    <a:pt y="97" x="133"/>
                  </a:moveTo>
                  <a:lnTo>
                    <a:pt y="87" x="139"/>
                  </a:lnTo>
                  <a:lnTo>
                    <a:pt y="76" x="143"/>
                  </a:lnTo>
                  <a:lnTo>
                    <a:pt y="71" x="147"/>
                  </a:lnTo>
                  <a:lnTo>
                    <a:pt y="67" x="152"/>
                  </a:lnTo>
                  <a:lnTo>
                    <a:pt y="63" x="159"/>
                  </a:lnTo>
                  <a:lnTo>
                    <a:pt y="61" x="170"/>
                  </a:lnTo>
                  <a:lnTo>
                    <a:pt y="62" x="182"/>
                  </a:lnTo>
                  <a:lnTo>
                    <a:pt y="63" x="190"/>
                  </a:lnTo>
                  <a:lnTo>
                    <a:pt y="63" x="192"/>
                  </a:lnTo>
                  <a:lnTo>
                    <a:pt y="63" x="195"/>
                  </a:lnTo>
                  <a:lnTo>
                    <a:pt y="61" x="197"/>
                  </a:lnTo>
                  <a:lnTo>
                    <a:pt y="57" x="200"/>
                  </a:lnTo>
                  <a:lnTo>
                    <a:pt y="57" x="205"/>
                  </a:lnTo>
                  <a:lnTo>
                    <a:pt y="58" x="208"/>
                  </a:lnTo>
                  <a:lnTo>
                    <a:pt y="60" x="211"/>
                  </a:lnTo>
                  <a:lnTo>
                    <a:pt y="62" x="213"/>
                  </a:lnTo>
                  <a:lnTo>
                    <a:pt y="64" x="213"/>
                  </a:lnTo>
                  <a:lnTo>
                    <a:pt y="67" x="213"/>
                  </a:lnTo>
                  <a:lnTo>
                    <a:pt y="69" x="211"/>
                  </a:lnTo>
                  <a:lnTo>
                    <a:pt y="71" x="208"/>
                  </a:lnTo>
                  <a:lnTo>
                    <a:pt y="68" x="205"/>
                  </a:lnTo>
                  <a:lnTo>
                    <a:pt y="67" x="201"/>
                  </a:lnTo>
                  <a:lnTo>
                    <a:pt y="67" x="198"/>
                  </a:lnTo>
                  <a:lnTo>
                    <a:pt y="68" x="197"/>
                  </a:lnTo>
                  <a:lnTo>
                    <a:pt y="70" x="195"/>
                  </a:lnTo>
                  <a:lnTo>
                    <a:pt y="72" x="195"/>
                  </a:lnTo>
                  <a:lnTo>
                    <a:pt y="75" x="193"/>
                  </a:lnTo>
                  <a:lnTo>
                    <a:pt y="78" x="190"/>
                  </a:lnTo>
                  <a:lnTo>
                    <a:pt y="79" x="186"/>
                  </a:lnTo>
                  <a:lnTo>
                    <a:pt y="82" x="181"/>
                  </a:lnTo>
                  <a:lnTo>
                    <a:pt y="84" x="170"/>
                  </a:lnTo>
                  <a:lnTo>
                    <a:pt y="86" x="159"/>
                  </a:lnTo>
                  <a:lnTo>
                    <a:pt y="90" x="157"/>
                  </a:lnTo>
                  <a:lnTo>
                    <a:pt y="92" x="154"/>
                  </a:lnTo>
                  <a:lnTo>
                    <a:pt y="94" x="150"/>
                  </a:lnTo>
                  <a:lnTo>
                    <a:pt y="96" x="147"/>
                  </a:lnTo>
                  <a:lnTo>
                    <a:pt y="98" x="138"/>
                  </a:lnTo>
                  <a:lnTo>
                    <a:pt y="97" x="133"/>
                  </a:lnTo>
                  <a:close/>
                  <a:moveTo>
                    <a:pt y="35" x="166"/>
                  </a:moveTo>
                  <a:lnTo>
                    <a:pt y="31" x="158"/>
                  </a:lnTo>
                  <a:lnTo>
                    <a:pt y="27" x="149"/>
                  </a:lnTo>
                  <a:lnTo>
                    <a:pt y="25" x="145"/>
                  </a:lnTo>
                  <a:lnTo>
                    <a:pt y="22" x="142"/>
                  </a:lnTo>
                  <a:lnTo>
                    <a:pt y="19" x="139"/>
                  </a:lnTo>
                  <a:lnTo>
                    <a:pt y="15" x="138"/>
                  </a:lnTo>
                  <a:lnTo>
                    <a:pt y="14" x="137"/>
                  </a:lnTo>
                  <a:lnTo>
                    <a:pt y="14" x="134"/>
                  </a:lnTo>
                  <a:lnTo>
                    <a:pt y="14" x="133"/>
                  </a:lnTo>
                  <a:lnTo>
                    <a:pt y="15" x="131"/>
                  </a:lnTo>
                  <a:lnTo>
                    <a:pt y="17" x="129"/>
                  </a:lnTo>
                  <a:lnTo>
                    <a:pt y="19" x="128"/>
                  </a:lnTo>
                  <a:lnTo>
                    <a:pt y="21" x="128"/>
                  </a:lnTo>
                  <a:lnTo>
                    <a:pt y="24" x="129"/>
                  </a:lnTo>
                  <a:lnTo>
                    <a:pt y="27" x="131"/>
                  </a:lnTo>
                  <a:lnTo>
                    <a:pt y="29" x="133"/>
                  </a:lnTo>
                  <a:lnTo>
                    <a:pt y="32" x="137"/>
                  </a:lnTo>
                  <a:lnTo>
                    <a:pt y="33" x="142"/>
                  </a:lnTo>
                  <a:lnTo>
                    <a:pt y="35" x="154"/>
                  </a:lnTo>
                  <a:lnTo>
                    <a:pt y="35" x="166"/>
                  </a:lnTo>
                  <a:close/>
                  <a:moveTo>
                    <a:pt y="548" x="515"/>
                  </a:moveTo>
                  <a:lnTo>
                    <a:pt y="548" x="501"/>
                  </a:lnTo>
                  <a:lnTo>
                    <a:pt y="548" x="488"/>
                  </a:lnTo>
                  <a:lnTo>
                    <a:pt y="551" x="474"/>
                  </a:lnTo>
                  <a:lnTo>
                    <a:pt y="553" x="462"/>
                  </a:lnTo>
                  <a:lnTo>
                    <a:pt y="557" x="440"/>
                  </a:lnTo>
                  <a:lnTo>
                    <a:pt y="559" x="426"/>
                  </a:lnTo>
                  <a:lnTo>
                    <a:pt y="551" x="445"/>
                  </a:lnTo>
                  <a:lnTo>
                    <a:pt y="543" x="467"/>
                  </a:lnTo>
                  <a:lnTo>
                    <a:pt y="538" x="477"/>
                  </a:lnTo>
                  <a:lnTo>
                    <a:pt y="533" x="484"/>
                  </a:lnTo>
                  <a:lnTo>
                    <a:pt y="531" x="487"/>
                  </a:lnTo>
                  <a:lnTo>
                    <a:pt y="529" x="489"/>
                  </a:lnTo>
                  <a:lnTo>
                    <a:pt y="526" x="490"/>
                  </a:lnTo>
                  <a:lnTo>
                    <a:pt y="524" x="490"/>
                  </a:lnTo>
                  <a:lnTo>
                    <a:pt y="498" x="488"/>
                  </a:lnTo>
                  <a:lnTo>
                    <a:pt y="473" x="485"/>
                  </a:lnTo>
                  <a:lnTo>
                    <a:pt y="461" x="484"/>
                  </a:lnTo>
                  <a:lnTo>
                    <a:pt y="449" x="482"/>
                  </a:lnTo>
                  <a:lnTo>
                    <a:pt y="436" x="478"/>
                  </a:lnTo>
                  <a:lnTo>
                    <a:pt y="423" x="473"/>
                  </a:lnTo>
                  <a:lnTo>
                    <a:pt y="406" x="467"/>
                  </a:lnTo>
                  <a:lnTo>
                    <a:pt y="389" x="462"/>
                  </a:lnTo>
                  <a:lnTo>
                    <a:pt y="380" x="458"/>
                  </a:lnTo>
                  <a:lnTo>
                    <a:pt y="372" x="456"/>
                  </a:lnTo>
                  <a:lnTo>
                    <a:pt y="364" x="451"/>
                  </a:lnTo>
                  <a:lnTo>
                    <a:pt y="356" x="446"/>
                  </a:lnTo>
                  <a:lnTo>
                    <a:pt y="351" x="439"/>
                  </a:lnTo>
                  <a:lnTo>
                    <a:pt y="346" x="434"/>
                  </a:lnTo>
                  <a:lnTo>
                    <a:pt y="342" x="430"/>
                  </a:lnTo>
                  <a:lnTo>
                    <a:pt y="337" x="426"/>
                  </a:lnTo>
                  <a:lnTo>
                    <a:pt y="337" x="424"/>
                  </a:lnTo>
                  <a:lnTo>
                    <a:pt y="337" x="420"/>
                  </a:lnTo>
                  <a:lnTo>
                    <a:pt y="336" x="419"/>
                  </a:lnTo>
                  <a:lnTo>
                    <a:pt y="334" x="416"/>
                  </a:lnTo>
                  <a:lnTo>
                    <a:pt y="330" x="413"/>
                  </a:lnTo>
                  <a:lnTo>
                    <a:pt y="325" x="409"/>
                  </a:lnTo>
                  <a:lnTo>
                    <a:pt y="321" x="405"/>
                  </a:lnTo>
                  <a:lnTo>
                    <a:pt y="318" x="400"/>
                  </a:lnTo>
                  <a:lnTo>
                    <a:pt y="318" x="398"/>
                  </a:lnTo>
                  <a:lnTo>
                    <a:pt y="320" x="394"/>
                  </a:lnTo>
                  <a:lnTo>
                    <a:pt y="321" x="391"/>
                  </a:lnTo>
                  <a:lnTo>
                    <a:pt y="323" x="386"/>
                  </a:lnTo>
                  <a:lnTo>
                    <a:pt y="316" x="381"/>
                  </a:lnTo>
                  <a:lnTo>
                    <a:pt y="313" x="376"/>
                  </a:lnTo>
                  <a:lnTo>
                    <a:pt y="309" x="370"/>
                  </a:lnTo>
                  <a:lnTo>
                    <a:pt y="308" x="363"/>
                  </a:lnTo>
                  <a:lnTo>
                    <a:pt y="306" x="354"/>
                  </a:lnTo>
                  <a:lnTo>
                    <a:pt y="307" x="346"/>
                  </a:lnTo>
                  <a:lnTo>
                    <a:pt y="308" x="341"/>
                  </a:lnTo>
                  <a:lnTo>
                    <a:pt y="312" x="338"/>
                  </a:lnTo>
                  <a:lnTo>
                    <a:pt y="315" x="335"/>
                  </a:lnTo>
                  <a:lnTo>
                    <a:pt y="318" x="333"/>
                  </a:lnTo>
                  <a:lnTo>
                    <a:pt y="321" x="329"/>
                  </a:lnTo>
                  <a:lnTo>
                    <a:pt y="323" x="325"/>
                  </a:lnTo>
                  <a:lnTo>
                    <a:pt y="323" x="310"/>
                  </a:lnTo>
                  <a:lnTo>
                    <a:pt y="323" x="292"/>
                  </a:lnTo>
                  <a:lnTo>
                    <a:pt y="327" x="281"/>
                  </a:lnTo>
                  <a:lnTo>
                    <a:pt y="329" x="271"/>
                  </a:lnTo>
                  <a:lnTo>
                    <a:pt y="332" x="264"/>
                  </a:lnTo>
                  <a:lnTo>
                    <a:pt y="336" x="258"/>
                  </a:lnTo>
                  <a:lnTo>
                    <a:pt y="344" x="248"/>
                  </a:lnTo>
                  <a:lnTo>
                    <a:pt y="352" x="239"/>
                  </a:lnTo>
                  <a:lnTo>
                    <a:pt y="350" x="224"/>
                  </a:lnTo>
                  <a:lnTo>
                    <a:pt y="349" x="210"/>
                  </a:lnTo>
                  <a:lnTo>
                    <a:pt y="349" x="193"/>
                  </a:lnTo>
                  <a:lnTo>
                    <a:pt y="349" x="177"/>
                  </a:lnTo>
                  <a:lnTo>
                    <a:pt y="353" x="173"/>
                  </a:lnTo>
                  <a:lnTo>
                    <a:pt y="358" x="166"/>
                  </a:lnTo>
                  <a:lnTo>
                    <a:pt y="360" x="159"/>
                  </a:lnTo>
                  <a:lnTo>
                    <a:pt y="361" x="152"/>
                  </a:lnTo>
                  <a:lnTo>
                    <a:pt y="363" x="143"/>
                  </a:lnTo>
                  <a:lnTo>
                    <a:pt y="361" x="134"/>
                  </a:lnTo>
                  <a:lnTo>
                    <a:pt y="360" x="126"/>
                  </a:lnTo>
                  <a:lnTo>
                    <a:pt y="358" x="118"/>
                  </a:lnTo>
                  <a:lnTo>
                    <a:pt y="359" x="126"/>
                  </a:lnTo>
                  <a:lnTo>
                    <a:pt y="360" x="133"/>
                  </a:lnTo>
                  <a:lnTo>
                    <a:pt y="360" x="141"/>
                  </a:lnTo>
                  <a:lnTo>
                    <a:pt y="359" x="149"/>
                  </a:lnTo>
                  <a:lnTo>
                    <a:pt y="357" x="157"/>
                  </a:lnTo>
                  <a:lnTo>
                    <a:pt y="354" x="164"/>
                  </a:lnTo>
                  <a:lnTo>
                    <a:pt y="350" x="170"/>
                  </a:lnTo>
                  <a:lnTo>
                    <a:pt y="345" x="174"/>
                  </a:lnTo>
                  <a:lnTo>
                    <a:pt y="341" x="169"/>
                  </a:lnTo>
                  <a:lnTo>
                    <a:pt y="337" x="164"/>
                  </a:lnTo>
                  <a:lnTo>
                    <a:pt y="335" x="158"/>
                  </a:lnTo>
                  <a:lnTo>
                    <a:pt y="332" x="152"/>
                  </a:lnTo>
                  <a:lnTo>
                    <a:pt y="329" x="138"/>
                  </a:lnTo>
                  <a:lnTo>
                    <a:pt y="327" x="125"/>
                  </a:lnTo>
                  <a:lnTo>
                    <a:pt y="328" x="138"/>
                  </a:lnTo>
                  <a:lnTo>
                    <a:pt y="327" x="150"/>
                  </a:lnTo>
                  <a:lnTo>
                    <a:pt y="325" x="154"/>
                  </a:lnTo>
                  <a:lnTo>
                    <a:pt y="323" x="158"/>
                  </a:lnTo>
                  <a:lnTo>
                    <a:pt y="320" x="159"/>
                  </a:lnTo>
                  <a:lnTo>
                    <a:pt y="315" x="159"/>
                  </a:lnTo>
                  <a:lnTo>
                    <a:pt y="313" x="155"/>
                  </a:lnTo>
                  <a:lnTo>
                    <a:pt y="313" x="150"/>
                  </a:lnTo>
                  <a:lnTo>
                    <a:pt y="313" x="143"/>
                  </a:lnTo>
                  <a:lnTo>
                    <a:pt y="313" x="134"/>
                  </a:lnTo>
                  <a:lnTo>
                    <a:pt y="313" x="116"/>
                  </a:lnTo>
                  <a:lnTo>
                    <a:pt y="314" x="100"/>
                  </a:lnTo>
                  <a:lnTo>
                    <a:pt y="312" x="111"/>
                  </a:lnTo>
                  <a:lnTo>
                    <a:pt y="310" x="122"/>
                  </a:lnTo>
                  <a:lnTo>
                    <a:pt y="309" x="132"/>
                  </a:lnTo>
                  <a:lnTo>
                    <a:pt y="307" x="138"/>
                  </a:lnTo>
                  <a:lnTo>
                    <a:pt y="302" x="133"/>
                  </a:lnTo>
                  <a:lnTo>
                    <a:pt y="298" x="127"/>
                  </a:lnTo>
                  <a:lnTo>
                    <a:pt y="294" x="118"/>
                  </a:lnTo>
                  <a:lnTo>
                    <a:pt y="291" x="110"/>
                  </a:lnTo>
                  <a:lnTo>
                    <a:pt y="284" x="91"/>
                  </a:lnTo>
                  <a:lnTo>
                    <a:pt y="278" x="74"/>
                  </a:lnTo>
                  <a:lnTo>
                    <a:pt y="281" x="89"/>
                  </a:lnTo>
                  <a:lnTo>
                    <a:pt y="285" x="104"/>
                  </a:lnTo>
                  <a:lnTo>
                    <a:pt y="286" x="111"/>
                  </a:lnTo>
                  <a:lnTo>
                    <a:pt y="287" x="117"/>
                  </a:lnTo>
                  <a:lnTo>
                    <a:pt y="286" x="122"/>
                  </a:lnTo>
                  <a:lnTo>
                    <a:pt y="285" x="126"/>
                  </a:lnTo>
                  <a:lnTo>
                    <a:pt y="284" x="127"/>
                  </a:lnTo>
                  <a:lnTo>
                    <a:pt y="282" x="128"/>
                  </a:lnTo>
                  <a:lnTo>
                    <a:pt y="281" x="128"/>
                  </a:lnTo>
                  <a:lnTo>
                    <a:pt y="280" x="128"/>
                  </a:lnTo>
                  <a:lnTo>
                    <a:pt y="278" x="126"/>
                  </a:lnTo>
                  <a:lnTo>
                    <a:pt y="276" x="122"/>
                  </a:lnTo>
                  <a:lnTo>
                    <a:pt y="272" x="112"/>
                  </a:lnTo>
                  <a:lnTo>
                    <a:pt y="267" x="104"/>
                  </a:lnTo>
                  <a:lnTo>
                    <a:pt y="270" x="115"/>
                  </a:lnTo>
                  <a:lnTo>
                    <a:pt y="272" x="127"/>
                  </a:lnTo>
                  <a:lnTo>
                    <a:pt y="276" x="137"/>
                  </a:lnTo>
                  <a:lnTo>
                    <a:pt y="279" x="144"/>
                  </a:lnTo>
                  <a:lnTo>
                    <a:pt y="278" x="149"/>
                  </a:lnTo>
                  <a:lnTo>
                    <a:pt y="277" x="154"/>
                  </a:lnTo>
                  <a:lnTo>
                    <a:pt y="274" x="158"/>
                  </a:lnTo>
                  <a:lnTo>
                    <a:pt y="271" x="160"/>
                  </a:lnTo>
                  <a:lnTo>
                    <a:pt y="269" x="160"/>
                  </a:lnTo>
                  <a:lnTo>
                    <a:pt y="265" x="159"/>
                  </a:lnTo>
                  <a:lnTo>
                    <a:pt y="262" x="153"/>
                  </a:lnTo>
                  <a:lnTo>
                    <a:pt y="257" x="144"/>
                  </a:lnTo>
                  <a:lnTo>
                    <a:pt y="259" x="154"/>
                  </a:lnTo>
                  <a:lnTo>
                    <a:pt y="264" x="165"/>
                  </a:lnTo>
                  <a:lnTo>
                    <a:pt y="265" x="170"/>
                  </a:lnTo>
                  <a:lnTo>
                    <a:pt y="265" x="175"/>
                  </a:lnTo>
                  <a:lnTo>
                    <a:pt y="265" x="181"/>
                  </a:lnTo>
                  <a:lnTo>
                    <a:pt y="264" x="186"/>
                  </a:lnTo>
                  <a:lnTo>
                    <a:pt y="258" x="193"/>
                  </a:lnTo>
                  <a:lnTo>
                    <a:pt y="253" x="202"/>
                  </a:lnTo>
                  <a:lnTo>
                    <a:pt y="249" x="210"/>
                  </a:lnTo>
                  <a:lnTo>
                    <a:pt y="245" x="219"/>
                  </a:lnTo>
                  <a:lnTo>
                    <a:pt y="238" x="224"/>
                  </a:lnTo>
                  <a:lnTo>
                    <a:pt y="233" x="229"/>
                  </a:lnTo>
                  <a:lnTo>
                    <a:pt y="228" x="234"/>
                  </a:lnTo>
                  <a:lnTo>
                    <a:pt y="223" x="240"/>
                  </a:lnTo>
                  <a:lnTo>
                    <a:pt y="215" x="254"/>
                  </a:lnTo>
                  <a:lnTo>
                    <a:pt y="208" x="266"/>
                  </a:lnTo>
                  <a:lnTo>
                    <a:pt y="209" x="271"/>
                  </a:lnTo>
                  <a:lnTo>
                    <a:pt y="208" x="276"/>
                  </a:lnTo>
                  <a:lnTo>
                    <a:pt y="207" x="281"/>
                  </a:lnTo>
                  <a:lnTo>
                    <a:pt y="206" x="286"/>
                  </a:lnTo>
                  <a:lnTo>
                    <a:pt y="204" x="290"/>
                  </a:lnTo>
                  <a:lnTo>
                    <a:pt y="200" x="293"/>
                  </a:lnTo>
                  <a:lnTo>
                    <a:pt y="197" x="296"/>
                  </a:lnTo>
                  <a:lnTo>
                    <a:pt y="192" x="297"/>
                  </a:lnTo>
                  <a:lnTo>
                    <a:pt y="187" x="294"/>
                  </a:lnTo>
                  <a:lnTo>
                    <a:pt y="183" x="293"/>
                  </a:lnTo>
                  <a:lnTo>
                    <a:pt y="181" x="292"/>
                  </a:lnTo>
                  <a:lnTo>
                    <a:pt y="180" x="291"/>
                  </a:lnTo>
                  <a:lnTo>
                    <a:pt y="179" x="290"/>
                  </a:lnTo>
                  <a:lnTo>
                    <a:pt y="179" x="286"/>
                  </a:lnTo>
                  <a:lnTo>
                    <a:pt y="187" x="287"/>
                  </a:lnTo>
                  <a:lnTo>
                    <a:pt y="195" x="288"/>
                  </a:lnTo>
                  <a:lnTo>
                    <a:pt y="191" x="286"/>
                  </a:lnTo>
                  <a:lnTo>
                    <a:pt y="185" x="283"/>
                  </a:lnTo>
                  <a:lnTo>
                    <a:pt y="183" x="282"/>
                  </a:lnTo>
                  <a:lnTo>
                    <a:pt y="180" x="281"/>
                  </a:lnTo>
                  <a:lnTo>
                    <a:pt y="180" x="278"/>
                  </a:lnTo>
                  <a:lnTo>
                    <a:pt y="181" x="276"/>
                  </a:lnTo>
                  <a:lnTo>
                    <a:pt y="190" x="269"/>
                  </a:lnTo>
                  <a:lnTo>
                    <a:pt y="195" x="260"/>
                  </a:lnTo>
                  <a:lnTo>
                    <a:pt y="201" x="250"/>
                  </a:lnTo>
                  <a:lnTo>
                    <a:pt y="207" x="240"/>
                  </a:lnTo>
                  <a:lnTo>
                    <a:pt y="219" x="221"/>
                  </a:lnTo>
                  <a:lnTo>
                    <a:pt y="231" x="202"/>
                  </a:lnTo>
                  <a:lnTo>
                    <a:pt y="222" x="212"/>
                  </a:lnTo>
                  <a:lnTo>
                    <a:pt y="215" x="219"/>
                  </a:lnTo>
                  <a:lnTo>
                    <a:pt y="211" x="221"/>
                  </a:lnTo>
                  <a:lnTo>
                    <a:pt y="207" x="221"/>
                  </a:lnTo>
                  <a:lnTo>
                    <a:pt y="205" x="218"/>
                  </a:lnTo>
                  <a:lnTo>
                    <a:pt y="201" x="213"/>
                  </a:lnTo>
                  <a:lnTo>
                    <a:pt y="202" x="224"/>
                  </a:lnTo>
                  <a:lnTo>
                    <a:pt y="205" x="234"/>
                  </a:lnTo>
                  <a:lnTo>
                    <a:pt y="200" x="244"/>
                  </a:lnTo>
                  <a:lnTo>
                    <a:pt y="194" x="251"/>
                  </a:lnTo>
                  <a:lnTo>
                    <a:pt y="191" x="253"/>
                  </a:lnTo>
                  <a:lnTo>
                    <a:pt y="187" x="251"/>
                  </a:lnTo>
                  <a:lnTo>
                    <a:pt y="185" x="249"/>
                  </a:lnTo>
                  <a:lnTo>
                    <a:pt y="184" x="245"/>
                  </a:lnTo>
                  <a:lnTo>
                    <a:pt y="181" x="239"/>
                  </a:lnTo>
                  <a:lnTo>
                    <a:pt y="181" x="233"/>
                  </a:lnTo>
                  <a:lnTo>
                    <a:pt y="181" x="224"/>
                  </a:lnTo>
                  <a:lnTo>
                    <a:pt y="183" x="214"/>
                  </a:lnTo>
                  <a:lnTo>
                    <a:pt y="180" x="223"/>
                  </a:lnTo>
                  <a:lnTo>
                    <a:pt y="179" x="230"/>
                  </a:lnTo>
                  <a:lnTo>
                    <a:pt y="178" x="237"/>
                  </a:lnTo>
                  <a:lnTo>
                    <a:pt y="179" x="243"/>
                  </a:lnTo>
                  <a:lnTo>
                    <a:pt y="180" x="254"/>
                  </a:lnTo>
                  <a:lnTo>
                    <a:pt y="181" x="265"/>
                  </a:lnTo>
                  <a:lnTo>
                    <a:pt y="178" x="266"/>
                  </a:lnTo>
                  <a:lnTo>
                    <a:pt y="175" x="266"/>
                  </a:lnTo>
                  <a:lnTo>
                    <a:pt y="171" x="265"/>
                  </a:lnTo>
                  <a:lnTo>
                    <a:pt y="168" x="262"/>
                  </a:lnTo>
                  <a:lnTo>
                    <a:pt y="165" x="250"/>
                  </a:lnTo>
                  <a:lnTo>
                    <a:pt y="163" x="240"/>
                  </a:lnTo>
                  <a:lnTo>
                    <a:pt y="159" x="232"/>
                  </a:lnTo>
                  <a:lnTo>
                    <a:pt y="156" x="224"/>
                  </a:lnTo>
                  <a:lnTo>
                    <a:pt y="152" x="216"/>
                  </a:lnTo>
                  <a:lnTo>
                    <a:pt y="150" x="206"/>
                  </a:lnTo>
                  <a:lnTo>
                    <a:pt y="149" x="193"/>
                  </a:lnTo>
                  <a:lnTo>
                    <a:pt y="149" x="179"/>
                  </a:lnTo>
                  <a:lnTo>
                    <a:pt y="154" x="173"/>
                  </a:lnTo>
                  <a:lnTo>
                    <a:pt y="158" x="165"/>
                  </a:lnTo>
                  <a:lnTo>
                    <a:pt y="162" x="158"/>
                  </a:lnTo>
                  <a:lnTo>
                    <a:pt y="165" x="150"/>
                  </a:lnTo>
                  <a:lnTo>
                    <a:pt y="171" x="133"/>
                  </a:lnTo>
                  <a:lnTo>
                    <a:pt y="178" x="117"/>
                  </a:lnTo>
                  <a:lnTo>
                    <a:pt y="184" x="110"/>
                  </a:lnTo>
                  <a:lnTo>
                    <a:pt y="188" x="101"/>
                  </a:lnTo>
                  <a:lnTo>
                    <a:pt y="192" x="93"/>
                  </a:lnTo>
                  <a:lnTo>
                    <a:pt y="197" x="84"/>
                  </a:lnTo>
                  <a:lnTo>
                    <a:pt y="200" x="74"/>
                  </a:lnTo>
                  <a:lnTo>
                    <a:pt y="204" x="65"/>
                  </a:lnTo>
                  <a:lnTo>
                    <a:pt y="208" x="58"/>
                  </a:lnTo>
                  <a:lnTo>
                    <a:pt y="214" x="51"/>
                  </a:lnTo>
                  <a:lnTo>
                    <a:pt y="207" x="56"/>
                  </a:lnTo>
                  <a:lnTo>
                    <a:pt y="201" x="63"/>
                  </a:lnTo>
                  <a:lnTo>
                    <a:pt y="201" x="49"/>
                  </a:lnTo>
                  <a:lnTo>
                    <a:pt y="199" x="37"/>
                  </a:lnTo>
                  <a:lnTo>
                    <a:pt y="197" x="26"/>
                  </a:lnTo>
                  <a:lnTo>
                    <a:pt y="194" x="14"/>
                  </a:lnTo>
                  <a:lnTo>
                    <a:pt y="195" x="26"/>
                  </a:lnTo>
                  <a:lnTo>
                    <a:pt y="197" x="37"/>
                  </a:lnTo>
                  <a:lnTo>
                    <a:pt y="197" x="49"/>
                  </a:lnTo>
                  <a:lnTo>
                    <a:pt y="195" x="62"/>
                  </a:lnTo>
                  <a:lnTo>
                    <a:pt y="192" x="76"/>
                  </a:lnTo>
                  <a:lnTo>
                    <a:pt y="186" x="93"/>
                  </a:lnTo>
                  <a:lnTo>
                    <a:pt y="184" x="99"/>
                  </a:lnTo>
                  <a:lnTo>
                    <a:pt y="180" x="105"/>
                  </a:lnTo>
                  <a:lnTo>
                    <a:pt y="177" x="107"/>
                  </a:lnTo>
                  <a:lnTo>
                    <a:pt y="175" x="107"/>
                  </a:lnTo>
                  <a:lnTo>
                    <a:pt y="171" x="105"/>
                  </a:lnTo>
                  <a:lnTo>
                    <a:pt y="170" x="100"/>
                  </a:lnTo>
                  <a:lnTo>
                    <a:pt y="170" x="95"/>
                  </a:lnTo>
                  <a:lnTo>
                    <a:pt y="170" x="89"/>
                  </a:lnTo>
                  <a:lnTo>
                    <a:pt y="175" x="76"/>
                  </a:lnTo>
                  <a:lnTo>
                    <a:pt y="179" x="62"/>
                  </a:lnTo>
                  <a:lnTo>
                    <a:pt y="180" x="53"/>
                  </a:lnTo>
                  <a:lnTo>
                    <a:pt y="181" x="44"/>
                  </a:lnTo>
                  <a:lnTo>
                    <a:pt y="181" x="36"/>
                  </a:lnTo>
                  <a:lnTo>
                    <a:pt y="180" x="28"/>
                  </a:lnTo>
                  <a:lnTo>
                    <a:pt y="179" x="20"/>
                  </a:lnTo>
                  <a:lnTo>
                    <a:pt y="176" x="12"/>
                  </a:lnTo>
                  <a:lnTo>
                    <a:pt y="171" x="6"/>
                  </a:lnTo>
                  <a:lnTo>
                    <a:pt y="165" x="0"/>
                  </a:lnTo>
                  <a:lnTo>
                    <a:pt y="169" x="6"/>
                  </a:lnTo>
                  <a:lnTo>
                    <a:pt y="172" x="12"/>
                  </a:lnTo>
                  <a:lnTo>
                    <a:pt y="175" x="17"/>
                  </a:lnTo>
                  <a:lnTo>
                    <a:pt y="176" x="25"/>
                  </a:lnTo>
                  <a:lnTo>
                    <a:pt y="177" x="31"/>
                  </a:lnTo>
                  <a:lnTo>
                    <a:pt y="177" x="38"/>
                  </a:lnTo>
                  <a:lnTo>
                    <a:pt y="176" x="46"/>
                  </a:lnTo>
                  <a:lnTo>
                    <a:pt y="175" x="54"/>
                  </a:lnTo>
                  <a:lnTo>
                    <a:pt y="171" x="42"/>
                  </a:lnTo>
                  <a:lnTo>
                    <a:pt y="165" x="32"/>
                  </a:lnTo>
                  <a:lnTo>
                    <a:pt y="163" x="28"/>
                  </a:lnTo>
                  <a:lnTo>
                    <a:pt y="159" x="25"/>
                  </a:lnTo>
                  <a:lnTo>
                    <a:pt y="155" x="24"/>
                  </a:lnTo>
                  <a:lnTo>
                    <a:pt y="150" x="24"/>
                  </a:lnTo>
                  <a:lnTo>
                    <a:pt y="156" x="26"/>
                  </a:lnTo>
                  <a:lnTo>
                    <a:pt y="161" x="31"/>
                  </a:lnTo>
                  <a:lnTo>
                    <a:pt y="165" x="38"/>
                  </a:lnTo>
                  <a:lnTo>
                    <a:pt y="168" x="46"/>
                  </a:lnTo>
                  <a:lnTo>
                    <a:pt y="170" x="54"/>
                  </a:lnTo>
                  <a:lnTo>
                    <a:pt y="170" x="64"/>
                  </a:lnTo>
                  <a:lnTo>
                    <a:pt y="169" x="74"/>
                  </a:lnTo>
                  <a:lnTo>
                    <a:pt y="165" x="85"/>
                  </a:lnTo>
                  <a:lnTo>
                    <a:pt y="163" x="84"/>
                  </a:lnTo>
                  <a:lnTo>
                    <a:pt y="162" x="84"/>
                  </a:lnTo>
                  <a:lnTo>
                    <a:pt y="159" x="84"/>
                  </a:lnTo>
                  <a:lnTo>
                    <a:pt y="157" x="86"/>
                  </a:lnTo>
                  <a:lnTo>
                    <a:pt y="161" x="93"/>
                  </a:lnTo>
                  <a:lnTo>
                    <a:pt y="165" x="97"/>
                  </a:lnTo>
                  <a:lnTo>
                    <a:pt y="168" x="105"/>
                  </a:lnTo>
                  <a:lnTo>
                    <a:pt y="169" x="113"/>
                  </a:lnTo>
                  <a:lnTo>
                    <a:pt y="169" x="122"/>
                  </a:lnTo>
                  <a:lnTo>
                    <a:pt y="168" x="131"/>
                  </a:lnTo>
                  <a:lnTo>
                    <a:pt y="165" x="139"/>
                  </a:lnTo>
                  <a:lnTo>
                    <a:pt y="162" x="148"/>
                  </a:lnTo>
                  <a:lnTo>
                    <a:pt y="157" x="157"/>
                  </a:lnTo>
                  <a:lnTo>
                    <a:pt y="152" x="165"/>
                  </a:lnTo>
                  <a:lnTo>
                    <a:pt y="148" x="164"/>
                  </a:lnTo>
                  <a:lnTo>
                    <a:pt y="144" x="164"/>
                  </a:lnTo>
                  <a:lnTo>
                    <a:pt y="142" x="164"/>
                  </a:lnTo>
                  <a:lnTo>
                    <a:pt y="141" x="166"/>
                  </a:lnTo>
                  <a:lnTo>
                    <a:pt y="140" x="169"/>
                  </a:lnTo>
                  <a:lnTo>
                    <a:pt y="139" x="171"/>
                  </a:lnTo>
                  <a:lnTo>
                    <a:pt y="140" x="174"/>
                  </a:lnTo>
                  <a:lnTo>
                    <a:pt y="141" x="177"/>
                  </a:lnTo>
                  <a:lnTo>
                    <a:pt y="142" x="184"/>
                  </a:lnTo>
                  <a:lnTo>
                    <a:pt y="142" x="190"/>
                  </a:lnTo>
                  <a:lnTo>
                    <a:pt y="142" x="193"/>
                  </a:lnTo>
                  <a:lnTo>
                    <a:pt y="141" x="196"/>
                  </a:lnTo>
                  <a:lnTo>
                    <a:pt y="140" x="197"/>
                  </a:lnTo>
                  <a:lnTo>
                    <a:pt y="137" x="197"/>
                  </a:lnTo>
                  <a:lnTo>
                    <a:pt y="135" x="192"/>
                  </a:lnTo>
                  <a:lnTo>
                    <a:pt y="132" x="184"/>
                  </a:lnTo>
                  <a:lnTo>
                    <a:pt y="129" x="173"/>
                  </a:lnTo>
                  <a:lnTo>
                    <a:pt y="127" x="158"/>
                  </a:lnTo>
                  <a:lnTo>
                    <a:pt y="126" x="143"/>
                  </a:lnTo>
                  <a:lnTo>
                    <a:pt y="127" x="127"/>
                  </a:lnTo>
                  <a:lnTo>
                    <a:pt y="128" x="113"/>
                  </a:lnTo>
                  <a:lnTo>
                    <a:pt y="133" x="101"/>
                  </a:lnTo>
                  <a:lnTo>
                    <a:pt y="128" x="111"/>
                  </a:lnTo>
                  <a:lnTo>
                    <a:pt y="125" x="121"/>
                  </a:lnTo>
                  <a:lnTo>
                    <a:pt y="122" x="126"/>
                  </a:lnTo>
                  <a:lnTo>
                    <a:pt y="119" x="129"/>
                  </a:lnTo>
                  <a:lnTo>
                    <a:pt y="113" x="133"/>
                  </a:lnTo>
                  <a:lnTo>
                    <a:pt y="106" x="136"/>
                  </a:lnTo>
                  <a:lnTo>
                    <a:pt y="104" x="134"/>
                  </a:lnTo>
                  <a:lnTo>
                    <a:pt y="103" x="133"/>
                  </a:lnTo>
                  <a:lnTo>
                    <a:pt y="101" x="131"/>
                  </a:lnTo>
                  <a:lnTo>
                    <a:pt y="100" x="128"/>
                  </a:lnTo>
                  <a:lnTo>
                    <a:pt y="100" x="123"/>
                  </a:lnTo>
                  <a:lnTo>
                    <a:pt y="101" x="117"/>
                  </a:lnTo>
                  <a:lnTo>
                    <a:pt y="105" x="102"/>
                  </a:lnTo>
                  <a:lnTo>
                    <a:pt y="106" x="89"/>
                  </a:lnTo>
                  <a:lnTo>
                    <a:pt y="101" x="102"/>
                  </a:lnTo>
                  <a:lnTo>
                    <a:pt y="98" x="117"/>
                  </a:lnTo>
                  <a:lnTo>
                    <a:pt y="96" x="125"/>
                  </a:lnTo>
                  <a:lnTo>
                    <a:pt y="92" x="129"/>
                  </a:lnTo>
                  <a:lnTo>
                    <a:pt y="90" x="132"/>
                  </a:lnTo>
                  <a:lnTo>
                    <a:pt y="86" x="134"/>
                  </a:lnTo>
                  <a:lnTo>
                    <a:pt y="83" x="136"/>
                  </a:lnTo>
                  <a:lnTo>
                    <a:pt y="79" x="137"/>
                  </a:lnTo>
                  <a:lnTo>
                    <a:pt y="78" x="136"/>
                  </a:lnTo>
                  <a:lnTo>
                    <a:pt y="77" x="133"/>
                  </a:lnTo>
                  <a:lnTo>
                    <a:pt y="77" x="129"/>
                  </a:lnTo>
                  <a:lnTo>
                    <a:pt y="77" x="126"/>
                  </a:lnTo>
                  <a:lnTo>
                    <a:pt y="77" x="116"/>
                  </a:lnTo>
                  <a:lnTo>
                    <a:pt y="78" x="104"/>
                  </a:lnTo>
                  <a:lnTo>
                    <a:pt y="78" x="89"/>
                  </a:lnTo>
                  <a:lnTo>
                    <a:pt y="77" x="75"/>
                  </a:lnTo>
                  <a:lnTo>
                    <a:pt y="75" x="68"/>
                  </a:lnTo>
                  <a:lnTo>
                    <a:pt y="72" x="62"/>
                  </a:lnTo>
                  <a:lnTo>
                    <a:pt y="69" x="56"/>
                  </a:lnTo>
                  <a:lnTo>
                    <a:pt y="65" x="49"/>
                  </a:lnTo>
                  <a:lnTo>
                    <a:pt y="69" x="59"/>
                  </a:lnTo>
                  <a:lnTo>
                    <a:pt y="72" x="68"/>
                  </a:lnTo>
                  <a:lnTo>
                    <a:pt y="73" x="75"/>
                  </a:lnTo>
                  <a:lnTo>
                    <a:pt y="73" x="83"/>
                  </a:lnTo>
                  <a:lnTo>
                    <a:pt y="72" x="88"/>
                  </a:lnTo>
                  <a:lnTo>
                    <a:pt y="70" x="91"/>
                  </a:lnTo>
                  <a:lnTo>
                    <a:pt y="67" x="93"/>
                  </a:lnTo>
                  <a:lnTo>
                    <a:pt y="61" x="91"/>
                  </a:lnTo>
                  <a:lnTo>
                    <a:pt y="65" x="93"/>
                  </a:lnTo>
                  <a:lnTo>
                    <a:pt y="68" x="94"/>
                  </a:lnTo>
                  <a:lnTo>
                    <a:pt y="71" x="97"/>
                  </a:lnTo>
                  <a:lnTo>
                    <a:pt y="72" x="100"/>
                  </a:lnTo>
                  <a:lnTo>
                    <a:pt y="76" x="109"/>
                  </a:lnTo>
                  <a:lnTo>
                    <a:pt y="76" x="117"/>
                  </a:lnTo>
                  <a:lnTo>
                    <a:pt y="75" x="126"/>
                  </a:lnTo>
                  <a:lnTo>
                    <a:pt y="72" x="134"/>
                  </a:lnTo>
                  <a:lnTo>
                    <a:pt y="70" x="137"/>
                  </a:lnTo>
                  <a:lnTo>
                    <a:pt y="68" x="139"/>
                  </a:lnTo>
                  <a:lnTo>
                    <a:pt y="67" x="141"/>
                  </a:lnTo>
                  <a:lnTo>
                    <a:pt y="64" x="142"/>
                  </a:lnTo>
                  <a:lnTo>
                    <a:pt y="64" x="138"/>
                  </a:lnTo>
                  <a:lnTo>
                    <a:pt y="63" x="133"/>
                  </a:lnTo>
                  <a:lnTo>
                    <a:pt y="63" x="129"/>
                  </a:lnTo>
                  <a:lnTo>
                    <a:pt y="61" x="127"/>
                  </a:lnTo>
                  <a:lnTo>
                    <a:pt y="57" x="122"/>
                  </a:lnTo>
                  <a:lnTo>
                    <a:pt y="53" x="118"/>
                  </a:lnTo>
                  <a:lnTo>
                    <a:pt y="55" x="120"/>
                  </a:lnTo>
                  <a:lnTo>
                    <a:pt y="56" x="122"/>
                  </a:lnTo>
                  <a:lnTo>
                    <a:pt y="58" x="125"/>
                  </a:lnTo>
                  <a:lnTo>
                    <a:pt y="60" x="128"/>
                  </a:lnTo>
                  <a:lnTo>
                    <a:pt y="61" x="136"/>
                  </a:lnTo>
                  <a:lnTo>
                    <a:pt y="61" x="144"/>
                  </a:lnTo>
                  <a:lnTo>
                    <a:pt y="60" x="154"/>
                  </a:lnTo>
                  <a:lnTo>
                    <a:pt y="58" x="164"/>
                  </a:lnTo>
                  <a:lnTo>
                    <a:pt y="56" x="174"/>
                  </a:lnTo>
                  <a:lnTo>
                    <a:pt y="53" x="182"/>
                  </a:lnTo>
                  <a:lnTo>
                    <a:pt y="49" x="181"/>
                  </a:lnTo>
                  <a:lnTo>
                    <a:pt y="46" x="177"/>
                  </a:lnTo>
                  <a:lnTo>
                    <a:pt y="44" x="174"/>
                  </a:lnTo>
                  <a:lnTo>
                    <a:pt y="43" x="168"/>
                  </a:lnTo>
                  <a:lnTo>
                    <a:pt y="43" x="155"/>
                  </a:lnTo>
                  <a:lnTo>
                    <a:pt y="41" x="144"/>
                  </a:lnTo>
                  <a:lnTo>
                    <a:pt y="39" x="142"/>
                  </a:lnTo>
                  <a:lnTo>
                    <a:pt y="36" x="137"/>
                  </a:lnTo>
                  <a:lnTo>
                    <a:pt y="34" x="131"/>
                  </a:lnTo>
                  <a:lnTo>
                    <a:pt y="34" x="125"/>
                  </a:lnTo>
                  <a:lnTo>
                    <a:pt y="34" x="110"/>
                  </a:lnTo>
                  <a:lnTo>
                    <a:pt y="35" x="94"/>
                  </a:lnTo>
                  <a:lnTo>
                    <a:pt y="36" x="76"/>
                  </a:lnTo>
                  <a:lnTo>
                    <a:pt y="36" x="62"/>
                  </a:lnTo>
                  <a:lnTo>
                    <a:pt y="35" x="54"/>
                  </a:lnTo>
                  <a:lnTo>
                    <a:pt y="34" x="48"/>
                  </a:lnTo>
                  <a:lnTo>
                    <a:pt y="32" x="43"/>
                  </a:lnTo>
                  <a:lnTo>
                    <a:pt y="28" x="38"/>
                  </a:lnTo>
                  <a:lnTo>
                    <a:pt y="31" x="46"/>
                  </a:lnTo>
                  <a:lnTo>
                    <a:pt y="33" x="53"/>
                  </a:lnTo>
                  <a:lnTo>
                    <a:pt y="34" x="62"/>
                  </a:lnTo>
                  <a:lnTo>
                    <a:pt y="34" x="70"/>
                  </a:lnTo>
                  <a:lnTo>
                    <a:pt y="33" x="78"/>
                  </a:lnTo>
                  <a:lnTo>
                    <a:pt y="32" x="85"/>
                  </a:lnTo>
                  <a:lnTo>
                    <a:pt y="29" x="89"/>
                  </a:lnTo>
                  <a:lnTo>
                    <a:pt y="27" x="91"/>
                  </a:lnTo>
                  <a:lnTo>
                    <a:pt y="25" x="90"/>
                  </a:lnTo>
                  <a:lnTo>
                    <a:pt y="21" x="88"/>
                  </a:lnTo>
                  <a:lnTo>
                    <a:pt y="19" x="83"/>
                  </a:lnTo>
                  <a:lnTo>
                    <a:pt y="17" x="78"/>
                  </a:lnTo>
                  <a:lnTo>
                    <a:pt y="12" x="63"/>
                  </a:lnTo>
                  <a:lnTo>
                    <a:pt y="8" x="42"/>
                  </a:lnTo>
                  <a:lnTo>
                    <a:pt y="10" x="52"/>
                  </a:lnTo>
                  <a:lnTo>
                    <a:pt y="10" x="60"/>
                  </a:lnTo>
                  <a:lnTo>
                    <a:pt y="12" x="69"/>
                  </a:lnTo>
                  <a:lnTo>
                    <a:pt y="13" x="76"/>
                  </a:lnTo>
                  <a:lnTo>
                    <a:pt y="18" x="89"/>
                  </a:lnTo>
                  <a:lnTo>
                    <a:pt y="22" x="99"/>
                  </a:lnTo>
                  <a:lnTo>
                    <a:pt y="27" x="107"/>
                  </a:lnTo>
                  <a:lnTo>
                    <a:pt y="28" x="113"/>
                  </a:lnTo>
                  <a:lnTo>
                    <a:pt y="28" x="117"/>
                  </a:lnTo>
                  <a:lnTo>
                    <a:pt y="28" x="120"/>
                  </a:lnTo>
                  <a:lnTo>
                    <a:pt y="26" x="122"/>
                  </a:lnTo>
                  <a:lnTo>
                    <a:pt y="24" x="123"/>
                  </a:lnTo>
                  <a:lnTo>
                    <a:pt y="21" x="123"/>
                  </a:lnTo>
                  <a:lnTo>
                    <a:pt y="20" x="122"/>
                  </a:lnTo>
                  <a:lnTo>
                    <a:pt y="18" x="120"/>
                  </a:lnTo>
                  <a:lnTo>
                    <a:pt y="17" x="117"/>
                  </a:lnTo>
                  <a:lnTo>
                    <a:pt y="14" x="110"/>
                  </a:lnTo>
                  <a:lnTo>
                    <a:pt y="13" x="101"/>
                  </a:lnTo>
                  <a:lnTo>
                    <a:pt y="11" x="91"/>
                  </a:lnTo>
                  <a:lnTo>
                    <a:pt y="8" x="83"/>
                  </a:lnTo>
                  <a:lnTo>
                    <a:pt y="5" x="74"/>
                  </a:lnTo>
                  <a:lnTo>
                    <a:pt y="0" x="68"/>
                  </a:lnTo>
                  <a:lnTo>
                    <a:pt y="5" x="78"/>
                  </a:lnTo>
                  <a:lnTo>
                    <a:pt y="7" x="89"/>
                  </a:lnTo>
                  <a:lnTo>
                    <a:pt y="10" x="100"/>
                  </a:lnTo>
                  <a:lnTo>
                    <a:pt y="12" x="110"/>
                  </a:lnTo>
                  <a:lnTo>
                    <a:pt y="10" x="111"/>
                  </a:lnTo>
                  <a:lnTo>
                    <a:pt y="7" x="110"/>
                  </a:lnTo>
                  <a:lnTo>
                    <a:pt y="5" x="107"/>
                  </a:lnTo>
                  <a:lnTo>
                    <a:pt y="3" x="105"/>
                  </a:lnTo>
                  <a:lnTo>
                    <a:pt y="6" x="111"/>
                  </a:lnTo>
                  <a:lnTo>
                    <a:pt y="10" x="121"/>
                  </a:lnTo>
                  <a:lnTo>
                    <a:pt y="12" x="125"/>
                  </a:lnTo>
                  <a:lnTo>
                    <a:pt y="12" x="128"/>
                  </a:lnTo>
                  <a:lnTo>
                    <a:pt y="12" x="129"/>
                  </a:lnTo>
                  <a:lnTo>
                    <a:pt y="11" x="131"/>
                  </a:lnTo>
                  <a:lnTo>
                    <a:pt y="10" x="132"/>
                  </a:lnTo>
                  <a:lnTo>
                    <a:pt y="7" x="132"/>
                  </a:lnTo>
                  <a:lnTo>
                    <a:pt y="4" x="131"/>
                  </a:lnTo>
                  <a:lnTo>
                    <a:pt y="1" x="128"/>
                  </a:lnTo>
                  <a:lnTo>
                    <a:pt y="1" x="141"/>
                  </a:lnTo>
                  <a:lnTo>
                    <a:pt y="7" x="144"/>
                  </a:lnTo>
                  <a:lnTo>
                    <a:pt y="11" x="145"/>
                  </a:lnTo>
                  <a:lnTo>
                    <a:pt y="13" x="147"/>
                  </a:lnTo>
                  <a:lnTo>
                    <a:pt y="15" x="149"/>
                  </a:lnTo>
                  <a:lnTo>
                    <a:pt y="18" x="154"/>
                  </a:lnTo>
                  <a:lnTo>
                    <a:pt y="21" x="163"/>
                  </a:lnTo>
                  <a:lnTo>
                    <a:pt y="26" x="169"/>
                  </a:lnTo>
                  <a:lnTo>
                    <a:pt y="28" x="176"/>
                  </a:lnTo>
                  <a:lnTo>
                    <a:pt y="31" x="180"/>
                  </a:lnTo>
                  <a:lnTo>
                    <a:pt y="33" x="184"/>
                  </a:lnTo>
                  <a:lnTo>
                    <a:pt y="35" x="186"/>
                  </a:lnTo>
                  <a:lnTo>
                    <a:pt y="40" x="189"/>
                  </a:lnTo>
                  <a:lnTo>
                    <a:pt y="42" x="196"/>
                  </a:lnTo>
                  <a:lnTo>
                    <a:pt y="44" x="201"/>
                  </a:lnTo>
                  <a:lnTo>
                    <a:pt y="43" x="203"/>
                  </a:lnTo>
                  <a:lnTo>
                    <a:pt y="41" x="207"/>
                  </a:lnTo>
                  <a:lnTo>
                    <a:pt y="37" x="210"/>
                  </a:lnTo>
                  <a:lnTo>
                    <a:pt y="32" x="214"/>
                  </a:lnTo>
                  <a:lnTo>
                    <a:pt y="26" x="201"/>
                  </a:lnTo>
                  <a:lnTo>
                    <a:pt y="19" x="189"/>
                  </a:lnTo>
                  <a:lnTo>
                    <a:pt y="15" x="182"/>
                  </a:lnTo>
                  <a:lnTo>
                    <a:pt y="12" x="177"/>
                  </a:lnTo>
                  <a:lnTo>
                    <a:pt y="7" x="174"/>
                  </a:lnTo>
                  <a:lnTo>
                    <a:pt y="1" x="170"/>
                  </a:lnTo>
                  <a:lnTo>
                    <a:pt y="1" x="185"/>
                  </a:lnTo>
                  <a:lnTo>
                    <a:pt y="6" x="185"/>
                  </a:lnTo>
                  <a:lnTo>
                    <a:pt y="8" x="187"/>
                  </a:lnTo>
                  <a:lnTo>
                    <a:pt y="11" x="190"/>
                  </a:lnTo>
                  <a:lnTo>
                    <a:pt y="12" x="193"/>
                  </a:lnTo>
                  <a:lnTo>
                    <a:pt y="13" x="203"/>
                  </a:lnTo>
                  <a:lnTo>
                    <a:pt y="17" x="211"/>
                  </a:lnTo>
                  <a:lnTo>
                    <a:pt y="11" x="216"/>
                  </a:lnTo>
                  <a:lnTo>
                    <a:pt y="8" x="216"/>
                  </a:lnTo>
                  <a:lnTo>
                    <a:pt y="7" x="214"/>
                  </a:lnTo>
                  <a:lnTo>
                    <a:pt y="1" x="214"/>
                  </a:lnTo>
                  <a:lnTo>
                    <a:pt y="1" x="248"/>
                  </a:lnTo>
                  <a:lnTo>
                    <a:pt y="4" x="251"/>
                  </a:lnTo>
                  <a:lnTo>
                    <a:pt y="5" x="258"/>
                  </a:lnTo>
                  <a:lnTo>
                    <a:pt y="5" x="262"/>
                  </a:lnTo>
                  <a:lnTo>
                    <a:pt y="5" x="269"/>
                  </a:lnTo>
                  <a:lnTo>
                    <a:pt y="3" x="281"/>
                  </a:lnTo>
                  <a:lnTo>
                    <a:pt y="1" x="293"/>
                  </a:lnTo>
                  <a:lnTo>
                    <a:pt y="1" x="331"/>
                  </a:lnTo>
                  <a:lnTo>
                    <a:pt y="7" x="340"/>
                  </a:lnTo>
                  <a:lnTo>
                    <a:pt y="12" x="346"/>
                  </a:lnTo>
                  <a:lnTo>
                    <a:pt y="18" x="352"/>
                  </a:lnTo>
                  <a:lnTo>
                    <a:pt y="25" x="360"/>
                  </a:lnTo>
                  <a:lnTo>
                    <a:pt y="26" x="362"/>
                  </a:lnTo>
                  <a:lnTo>
                    <a:pt y="26" x="363"/>
                  </a:lnTo>
                  <a:lnTo>
                    <a:pt y="24" x="365"/>
                  </a:lnTo>
                  <a:lnTo>
                    <a:pt y="18" x="366"/>
                  </a:lnTo>
                  <a:lnTo>
                    <a:pt y="12" x="365"/>
                  </a:lnTo>
                  <a:lnTo>
                    <a:pt y="7" x="363"/>
                  </a:lnTo>
                  <a:lnTo>
                    <a:pt y="5" x="361"/>
                  </a:lnTo>
                  <a:lnTo>
                    <a:pt y="1" x="360"/>
                  </a:lnTo>
                  <a:lnTo>
                    <a:pt y="1" x="394"/>
                  </a:lnTo>
                  <a:lnTo>
                    <a:pt y="5" x="393"/>
                  </a:lnTo>
                  <a:lnTo>
                    <a:pt y="7" x="393"/>
                  </a:lnTo>
                  <a:lnTo>
                    <a:pt y="8" x="394"/>
                  </a:lnTo>
                  <a:lnTo>
                    <a:pt y="8" x="395"/>
                  </a:lnTo>
                  <a:lnTo>
                    <a:pt y="7" x="400"/>
                  </a:lnTo>
                  <a:lnTo>
                    <a:pt y="1" x="410"/>
                  </a:lnTo>
                  <a:lnTo>
                    <a:pt y="1" x="441"/>
                  </a:lnTo>
                  <a:lnTo>
                    <a:pt y="7" x="434"/>
                  </a:lnTo>
                  <a:lnTo>
                    <a:pt y="12" x="425"/>
                  </a:lnTo>
                  <a:lnTo>
                    <a:pt y="14" x="419"/>
                  </a:lnTo>
                  <a:lnTo>
                    <a:pt y="17" x="415"/>
                  </a:lnTo>
                  <a:lnTo>
                    <a:pt y="20" x="411"/>
                  </a:lnTo>
                  <a:lnTo>
                    <a:pt y="25" x="408"/>
                  </a:lnTo>
                  <a:lnTo>
                    <a:pt y="35" x="402"/>
                  </a:lnTo>
                  <a:lnTo>
                    <a:pt y="44" x="395"/>
                  </a:lnTo>
                  <a:lnTo>
                    <a:pt y="64" x="397"/>
                  </a:lnTo>
                  <a:lnTo>
                    <a:pt y="86" x="397"/>
                  </a:lnTo>
                  <a:lnTo>
                    <a:pt y="97" x="398"/>
                  </a:lnTo>
                  <a:lnTo>
                    <a:pt y="106" x="399"/>
                  </a:lnTo>
                  <a:lnTo>
                    <a:pt y="109" x="402"/>
                  </a:lnTo>
                  <a:lnTo>
                    <a:pt y="113" x="403"/>
                  </a:lnTo>
                  <a:lnTo>
                    <a:pt y="115" x="405"/>
                  </a:lnTo>
                  <a:lnTo>
                    <a:pt y="118" x="409"/>
                  </a:lnTo>
                  <a:lnTo>
                    <a:pt y="115" x="411"/>
                  </a:lnTo>
                  <a:lnTo>
                    <a:pt y="112" x="411"/>
                  </a:lnTo>
                  <a:lnTo>
                    <a:pt y="106" x="410"/>
                  </a:lnTo>
                  <a:lnTo>
                    <a:pt y="101" x="409"/>
                  </a:lnTo>
                  <a:lnTo>
                    <a:pt y="94" x="408"/>
                  </a:lnTo>
                  <a:lnTo>
                    <a:pt y="89" x="407"/>
                  </a:lnTo>
                  <a:lnTo>
                    <a:pt y="83" x="405"/>
                  </a:lnTo>
                  <a:lnTo>
                    <a:pt y="77" x="408"/>
                  </a:lnTo>
                  <a:lnTo>
                    <a:pt y="83" x="408"/>
                  </a:lnTo>
                  <a:lnTo>
                    <a:pt y="87" x="410"/>
                  </a:lnTo>
                  <a:lnTo>
                    <a:pt y="90" x="411"/>
                  </a:lnTo>
                  <a:lnTo>
                    <a:pt y="90" x="414"/>
                  </a:lnTo>
                  <a:lnTo>
                    <a:pt y="90" x="416"/>
                  </a:lnTo>
                  <a:lnTo>
                    <a:pt y="87" x="421"/>
                  </a:lnTo>
                  <a:lnTo>
                    <a:pt y="83" x="428"/>
                  </a:lnTo>
                  <a:lnTo>
                    <a:pt y="79" x="435"/>
                  </a:lnTo>
                  <a:lnTo>
                    <a:pt y="75" x="442"/>
                  </a:lnTo>
                  <a:lnTo>
                    <a:pt y="65" x="451"/>
                  </a:lnTo>
                  <a:lnTo>
                    <a:pt y="46" x="461"/>
                  </a:lnTo>
                  <a:lnTo>
                    <a:pt y="33" x="469"/>
                  </a:lnTo>
                  <a:lnTo>
                    <a:pt y="27" x="473"/>
                  </a:lnTo>
                  <a:lnTo>
                    <a:pt y="21" x="477"/>
                  </a:lnTo>
                  <a:lnTo>
                    <a:pt y="15" x="479"/>
                  </a:lnTo>
                  <a:lnTo>
                    <a:pt y="10" x="480"/>
                  </a:lnTo>
                  <a:lnTo>
                    <a:pt y="17" x="484"/>
                  </a:lnTo>
                  <a:lnTo>
                    <a:pt y="22" x="487"/>
                  </a:lnTo>
                  <a:lnTo>
                    <a:pt y="25" x="488"/>
                  </a:lnTo>
                  <a:lnTo>
                    <a:pt y="27" x="489"/>
                  </a:lnTo>
                  <a:lnTo>
                    <a:pt y="29" x="493"/>
                  </a:lnTo>
                  <a:lnTo>
                    <a:pt y="32" x="498"/>
                  </a:lnTo>
                  <a:lnTo>
                    <a:pt y="49" x="498"/>
                  </a:lnTo>
                  <a:lnTo>
                    <a:pt y="44" x="495"/>
                  </a:lnTo>
                  <a:lnTo>
                    <a:pt y="39" x="495"/>
                  </a:lnTo>
                  <a:lnTo>
                    <a:pt y="36" x="494"/>
                  </a:lnTo>
                  <a:lnTo>
                    <a:pt y="34" x="492"/>
                  </a:lnTo>
                  <a:lnTo>
                    <a:pt y="34" x="488"/>
                  </a:lnTo>
                  <a:lnTo>
                    <a:pt y="35" x="483"/>
                  </a:lnTo>
                  <a:lnTo>
                    <a:pt y="39" x="477"/>
                  </a:lnTo>
                  <a:lnTo>
                    <a:pt y="42" x="473"/>
                  </a:lnTo>
                  <a:lnTo>
                    <a:pt y="46" x="471"/>
                  </a:lnTo>
                  <a:lnTo>
                    <a:pt y="50" x="471"/>
                  </a:lnTo>
                  <a:lnTo>
                    <a:pt y="54" x="471"/>
                  </a:lnTo>
                  <a:lnTo>
                    <a:pt y="57" x="469"/>
                  </a:lnTo>
                  <a:lnTo>
                    <a:pt y="62" x="468"/>
                  </a:lnTo>
                  <a:lnTo>
                    <a:pt y="65" x="466"/>
                  </a:lnTo>
                  <a:lnTo>
                    <a:pt y="70" x="463"/>
                  </a:lnTo>
                  <a:lnTo>
                    <a:pt y="73" x="462"/>
                  </a:lnTo>
                  <a:lnTo>
                    <a:pt y="77" x="462"/>
                  </a:lnTo>
                  <a:lnTo>
                    <a:pt y="79" x="462"/>
                  </a:lnTo>
                  <a:lnTo>
                    <a:pt y="82" x="463"/>
                  </a:lnTo>
                  <a:lnTo>
                    <a:pt y="84" x="464"/>
                  </a:lnTo>
                  <a:lnTo>
                    <a:pt y="86" x="468"/>
                  </a:lnTo>
                  <a:lnTo>
                    <a:pt y="87" x="472"/>
                  </a:lnTo>
                  <a:lnTo>
                    <a:pt y="87" x="467"/>
                  </a:lnTo>
                  <a:lnTo>
                    <a:pt y="85" x="463"/>
                  </a:lnTo>
                  <a:lnTo>
                    <a:pt y="84" x="461"/>
                  </a:lnTo>
                  <a:lnTo>
                    <a:pt y="82" x="458"/>
                  </a:lnTo>
                  <a:lnTo>
                    <a:pt y="80" x="457"/>
                  </a:lnTo>
                  <a:lnTo>
                    <a:pt y="79" x="455"/>
                  </a:lnTo>
                  <a:lnTo>
                    <a:pt y="80" x="451"/>
                  </a:lnTo>
                  <a:lnTo>
                    <a:pt y="83" x="448"/>
                  </a:lnTo>
                  <a:lnTo>
                    <a:pt y="84" x="444"/>
                  </a:lnTo>
                  <a:lnTo>
                    <a:pt y="86" x="439"/>
                  </a:lnTo>
                  <a:lnTo>
                    <a:pt y="87" x="437"/>
                  </a:lnTo>
                  <a:lnTo>
                    <a:pt y="90" x="436"/>
                  </a:lnTo>
                  <a:lnTo>
                    <a:pt y="92" x="435"/>
                  </a:lnTo>
                  <a:lnTo>
                    <a:pt y="96" x="435"/>
                  </a:lnTo>
                  <a:lnTo>
                    <a:pt y="98" x="435"/>
                  </a:lnTo>
                  <a:lnTo>
                    <a:pt y="100" x="435"/>
                  </a:lnTo>
                  <a:lnTo>
                    <a:pt y="103" x="436"/>
                  </a:lnTo>
                  <a:lnTo>
                    <a:pt y="105" x="439"/>
                  </a:lnTo>
                  <a:lnTo>
                    <a:pt y="106" x="441"/>
                  </a:lnTo>
                  <a:lnTo>
                    <a:pt y="107" x="444"/>
                  </a:lnTo>
                  <a:lnTo>
                    <a:pt y="108" x="447"/>
                  </a:lnTo>
                  <a:lnTo>
                    <a:pt y="108" x="451"/>
                  </a:lnTo>
                  <a:lnTo>
                    <a:pt y="101" x="448"/>
                  </a:lnTo>
                  <a:lnTo>
                    <a:pt y="96" x="445"/>
                  </a:lnTo>
                  <a:lnTo>
                    <a:pt y="96" x="447"/>
                  </a:lnTo>
                  <a:lnTo>
                    <a:pt y="97" x="450"/>
                  </a:lnTo>
                  <a:lnTo>
                    <a:pt y="98" x="452"/>
                  </a:lnTo>
                  <a:lnTo>
                    <a:pt y="101" x="455"/>
                  </a:lnTo>
                  <a:lnTo>
                    <a:pt y="108" x="461"/>
                  </a:lnTo>
                  <a:lnTo>
                    <a:pt y="114" x="466"/>
                  </a:lnTo>
                  <a:lnTo>
                    <a:pt y="112" x="468"/>
                  </a:lnTo>
                  <a:lnTo>
                    <a:pt y="112" x="469"/>
                  </a:lnTo>
                  <a:lnTo>
                    <a:pt y="114" x="471"/>
                  </a:lnTo>
                  <a:lnTo>
                    <a:pt y="116" x="472"/>
                  </a:lnTo>
                  <a:lnTo>
                    <a:pt y="123" x="472"/>
                  </a:lnTo>
                  <a:lnTo>
                    <a:pt y="129" x="473"/>
                  </a:lnTo>
                  <a:lnTo>
                    <a:pt y="130" x="476"/>
                  </a:lnTo>
                  <a:lnTo>
                    <a:pt y="132" x="477"/>
                  </a:lnTo>
                  <a:lnTo>
                    <a:pt y="132" x="478"/>
                  </a:lnTo>
                  <a:lnTo>
                    <a:pt y="130" x="480"/>
                  </a:lnTo>
                  <a:lnTo>
                    <a:pt y="128" x="483"/>
                  </a:lnTo>
                  <a:lnTo>
                    <a:pt y="126" x="487"/>
                  </a:lnTo>
                  <a:lnTo>
                    <a:pt y="122" x="490"/>
                  </a:lnTo>
                  <a:lnTo>
                    <a:pt y="121" x="494"/>
                  </a:lnTo>
                  <a:lnTo>
                    <a:pt y="120" x="499"/>
                  </a:lnTo>
                  <a:lnTo>
                    <a:pt y="121" x="504"/>
                  </a:lnTo>
                  <a:lnTo>
                    <a:pt y="137" x="503"/>
                  </a:lnTo>
                  <a:lnTo>
                    <a:pt y="136" x="501"/>
                  </a:lnTo>
                  <a:lnTo>
                    <a:pt y="135" x="499"/>
                  </a:lnTo>
                  <a:lnTo>
                    <a:pt y="136" x="496"/>
                  </a:lnTo>
                  <a:lnTo>
                    <a:pt y="137" x="495"/>
                  </a:lnTo>
                  <a:lnTo>
                    <a:pt y="142" x="492"/>
                  </a:lnTo>
                  <a:lnTo>
                    <a:pt y="145" x="488"/>
                  </a:lnTo>
                  <a:lnTo>
                    <a:pt y="158" x="489"/>
                  </a:lnTo>
                  <a:lnTo>
                    <a:pt y="171" x="493"/>
                  </a:lnTo>
                  <a:lnTo>
                    <a:pt y="177" x="495"/>
                  </a:lnTo>
                  <a:lnTo>
                    <a:pt y="181" x="498"/>
                  </a:lnTo>
                  <a:lnTo>
                    <a:pt y="184" x="499"/>
                  </a:lnTo>
                  <a:lnTo>
                    <a:pt y="187" x="500"/>
                  </a:lnTo>
                  <a:lnTo>
                    <a:pt y="190" x="500"/>
                  </a:lnTo>
                  <a:lnTo>
                    <a:pt y="193" x="500"/>
                  </a:lnTo>
                  <a:lnTo>
                    <a:pt y="198" x="498"/>
                  </a:lnTo>
                  <a:lnTo>
                    <a:pt y="202" x="494"/>
                  </a:lnTo>
                  <a:lnTo>
                    <a:pt y="205" x="493"/>
                  </a:lnTo>
                  <a:lnTo>
                    <a:pt y="207" x="493"/>
                  </a:lnTo>
                  <a:lnTo>
                    <a:pt y="209" x="493"/>
                  </a:lnTo>
                  <a:lnTo>
                    <a:pt y="212" x="493"/>
                  </a:lnTo>
                  <a:lnTo>
                    <a:pt y="217" x="492"/>
                  </a:lnTo>
                  <a:lnTo>
                    <a:pt y="221" x="493"/>
                  </a:lnTo>
                  <a:lnTo>
                    <a:pt y="222" x="493"/>
                  </a:lnTo>
                  <a:lnTo>
                    <a:pt y="224" x="492"/>
                  </a:lnTo>
                  <a:lnTo>
                    <a:pt y="226" x="490"/>
                  </a:lnTo>
                  <a:lnTo>
                    <a:pt y="228" x="488"/>
                  </a:lnTo>
                  <a:lnTo>
                    <a:pt y="223" x="483"/>
                  </a:lnTo>
                  <a:lnTo>
                    <a:pt y="217" x="479"/>
                  </a:lnTo>
                  <a:lnTo>
                    <a:pt y="214" x="474"/>
                  </a:lnTo>
                  <a:lnTo>
                    <a:pt y="211" x="467"/>
                  </a:lnTo>
                  <a:lnTo>
                    <a:pt y="217" x="464"/>
                  </a:lnTo>
                  <a:lnTo>
                    <a:pt y="224" x="461"/>
                  </a:lnTo>
                  <a:lnTo>
                    <a:pt y="233" x="460"/>
                  </a:lnTo>
                  <a:lnTo>
                    <a:pt y="241" x="460"/>
                  </a:lnTo>
                  <a:lnTo>
                    <a:pt y="253" x="462"/>
                  </a:lnTo>
                  <a:lnTo>
                    <a:pt y="266" x="463"/>
                  </a:lnTo>
                  <a:lnTo>
                    <a:pt y="279" x="466"/>
                  </a:lnTo>
                  <a:lnTo>
                    <a:pt y="291" x="471"/>
                  </a:lnTo>
                  <a:lnTo>
                    <a:pt y="308" x="473"/>
                  </a:lnTo>
                  <a:lnTo>
                    <a:pt y="327" x="474"/>
                  </a:lnTo>
                  <a:lnTo>
                    <a:pt y="336" x="476"/>
                  </a:lnTo>
                  <a:lnTo>
                    <a:pt y="344" x="478"/>
                  </a:lnTo>
                  <a:lnTo>
                    <a:pt y="353" x="480"/>
                  </a:lnTo>
                  <a:lnTo>
                    <a:pt y="363" x="484"/>
                  </a:lnTo>
                  <a:lnTo>
                    <a:pt y="366" x="492"/>
                  </a:lnTo>
                  <a:lnTo>
                    <a:pt y="373" x="501"/>
                  </a:lnTo>
                  <a:lnTo>
                    <a:pt y="375" x="506"/>
                  </a:lnTo>
                  <a:lnTo>
                    <a:pt y="375" x="511"/>
                  </a:lnTo>
                  <a:lnTo>
                    <a:pt y="375" x="512"/>
                  </a:lnTo>
                  <a:lnTo>
                    <a:pt y="374" x="514"/>
                  </a:lnTo>
                  <a:lnTo>
                    <a:pt y="373" x="515"/>
                  </a:lnTo>
                  <a:lnTo>
                    <a:pt y="371" x="515"/>
                  </a:lnTo>
                  <a:lnTo>
                    <a:pt y="548" x="51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212" name="Shape 10212"/>
            <p:cNvSpPr/>
            <p:nvPr/>
          </p:nvSpPr>
          <p:spPr>
            <a:xfrm>
              <a:off y="7112000" x="11095036"/>
              <a:ext cy="292099" cx="217487"/>
            </a:xfrm>
            <a:custGeom>
              <a:pathLst>
                <a:path w="410" extrusionOk="0" h="552">
                  <a:moveTo>
                    <a:pt y="170" x="209"/>
                  </a:moveTo>
                  <a:lnTo>
                    <a:pt y="167" x="225"/>
                  </a:lnTo>
                  <a:lnTo>
                    <a:pt y="162" x="236"/>
                  </a:lnTo>
                  <a:lnTo>
                    <a:pt y="157" x="246"/>
                  </a:lnTo>
                  <a:lnTo>
                    <a:pt y="153" x="252"/>
                  </a:lnTo>
                  <a:lnTo>
                    <a:pt y="143" x="265"/>
                  </a:lnTo>
                  <a:lnTo>
                    <a:pt y="134" x="278"/>
                  </a:lnTo>
                  <a:lnTo>
                    <a:pt y="132" x="287"/>
                  </a:lnTo>
                  <a:lnTo>
                    <a:pt y="129" x="297"/>
                  </a:lnTo>
                  <a:lnTo>
                    <a:pt y="128" x="300"/>
                  </a:lnTo>
                  <a:lnTo>
                    <a:pt y="126" x="304"/>
                  </a:lnTo>
                  <a:lnTo>
                    <a:pt y="122" x="308"/>
                  </a:lnTo>
                  <a:lnTo>
                    <a:pt y="118" x="310"/>
                  </a:lnTo>
                  <a:lnTo>
                    <a:pt y="121" x="313"/>
                  </a:lnTo>
                  <a:lnTo>
                    <a:pt y="124" x="314"/>
                  </a:lnTo>
                  <a:lnTo>
                    <a:pt y="125" x="316"/>
                  </a:lnTo>
                  <a:lnTo>
                    <a:pt y="126" x="319"/>
                  </a:lnTo>
                  <a:lnTo>
                    <a:pt y="126" x="324"/>
                  </a:lnTo>
                  <a:lnTo>
                    <a:pt y="125" x="329"/>
                  </a:lnTo>
                  <a:lnTo>
                    <a:pt y="117" x="324"/>
                  </a:lnTo>
                  <a:lnTo>
                    <a:pt y="108" x="319"/>
                  </a:lnTo>
                  <a:lnTo>
                    <a:pt y="103" x="305"/>
                  </a:lnTo>
                  <a:lnTo>
                    <a:pt y="98" x="295"/>
                  </a:lnTo>
                  <a:lnTo>
                    <a:pt y="97" x="290"/>
                  </a:lnTo>
                  <a:lnTo>
                    <a:pt y="96" x="284"/>
                  </a:lnTo>
                  <a:lnTo>
                    <a:pt y="95" x="277"/>
                  </a:lnTo>
                  <a:lnTo>
                    <a:pt y="95" x="267"/>
                  </a:lnTo>
                  <a:lnTo>
                    <a:pt y="96" x="263"/>
                  </a:lnTo>
                  <a:lnTo>
                    <a:pt y="97" x="261"/>
                  </a:lnTo>
                  <a:lnTo>
                    <a:pt y="100" x="260"/>
                  </a:lnTo>
                  <a:lnTo>
                    <a:pt y="104" x="260"/>
                  </a:lnTo>
                  <a:lnTo>
                    <a:pt y="112" x="258"/>
                  </a:lnTo>
                  <a:lnTo>
                    <a:pt y="119" x="257"/>
                  </a:lnTo>
                  <a:lnTo>
                    <a:pt y="120" x="252"/>
                  </a:lnTo>
                  <a:lnTo>
                    <a:pt y="122" x="248"/>
                  </a:lnTo>
                  <a:lnTo>
                    <a:pt y="125" x="246"/>
                  </a:lnTo>
                  <a:lnTo>
                    <a:pt y="128" x="244"/>
                  </a:lnTo>
                  <a:lnTo>
                    <a:pt y="133" x="241"/>
                  </a:lnTo>
                  <a:lnTo>
                    <a:pt y="138" x="239"/>
                  </a:lnTo>
                  <a:lnTo>
                    <a:pt y="142" x="235"/>
                  </a:lnTo>
                  <a:lnTo>
                    <a:pt y="147" x="229"/>
                  </a:lnTo>
                  <a:lnTo>
                    <a:pt y="153" x="221"/>
                  </a:lnTo>
                  <a:lnTo>
                    <a:pt y="158" x="216"/>
                  </a:lnTo>
                  <a:lnTo>
                    <a:pt y="164" x="213"/>
                  </a:lnTo>
                  <a:lnTo>
                    <a:pt y="170" x="209"/>
                  </a:lnTo>
                  <a:close/>
                  <a:moveTo>
                    <a:pt y="175" x="178"/>
                  </a:moveTo>
                  <a:lnTo>
                    <a:pt y="175" x="183"/>
                  </a:lnTo>
                  <a:lnTo>
                    <a:pt y="175" x="187"/>
                  </a:lnTo>
                  <a:lnTo>
                    <a:pt y="172" x="188"/>
                  </a:lnTo>
                  <a:lnTo>
                    <a:pt y="170" x="188"/>
                  </a:lnTo>
                  <a:lnTo>
                    <a:pt y="168" x="188"/>
                  </a:lnTo>
                  <a:lnTo>
                    <a:pt y="164" x="187"/>
                  </a:lnTo>
                  <a:lnTo>
                    <a:pt y="162" x="184"/>
                  </a:lnTo>
                  <a:lnTo>
                    <a:pt y="158" x="181"/>
                  </a:lnTo>
                  <a:lnTo>
                    <a:pt y="157" x="186"/>
                  </a:lnTo>
                  <a:lnTo>
                    <a:pt y="155" x="189"/>
                  </a:lnTo>
                  <a:lnTo>
                    <a:pt y="153" x="192"/>
                  </a:lnTo>
                  <a:lnTo>
                    <a:pt y="150" x="194"/>
                  </a:lnTo>
                  <a:lnTo>
                    <a:pt y="143" x="196"/>
                  </a:lnTo>
                  <a:lnTo>
                    <a:pt y="136" x="197"/>
                  </a:lnTo>
                  <a:lnTo>
                    <a:pt y="128" x="196"/>
                  </a:lnTo>
                  <a:lnTo>
                    <a:pt y="119" x="196"/>
                  </a:lnTo>
                  <a:lnTo>
                    <a:pt y="110" x="196"/>
                  </a:lnTo>
                  <a:lnTo>
                    <a:pt y="102" x="198"/>
                  </a:lnTo>
                  <a:lnTo>
                    <a:pt y="88" x="219"/>
                  </a:lnTo>
                  <a:lnTo>
                    <a:pt y="76" x="232"/>
                  </a:lnTo>
                  <a:lnTo>
                    <a:pt y="66" x="224"/>
                  </a:lnTo>
                  <a:lnTo>
                    <a:pt y="53" x="215"/>
                  </a:lnTo>
                  <a:lnTo>
                    <a:pt y="48" x="212"/>
                  </a:lnTo>
                  <a:lnTo>
                    <a:pt y="45" x="207"/>
                  </a:lnTo>
                  <a:lnTo>
                    <a:pt y="43" x="204"/>
                  </a:lnTo>
                  <a:lnTo>
                    <a:pt y="43" x="202"/>
                  </a:lnTo>
                  <a:lnTo>
                    <a:pt y="43" x="199"/>
                  </a:lnTo>
                  <a:lnTo>
                    <a:pt y="45" x="196"/>
                  </a:lnTo>
                  <a:lnTo>
                    <a:pt y="49" x="192"/>
                  </a:lnTo>
                  <a:lnTo>
                    <a:pt y="53" x="189"/>
                  </a:lnTo>
                  <a:lnTo>
                    <a:pt y="56" x="188"/>
                  </a:lnTo>
                  <a:lnTo>
                    <a:pt y="61" x="187"/>
                  </a:lnTo>
                  <a:lnTo>
                    <a:pt y="64" x="187"/>
                  </a:lnTo>
                  <a:lnTo>
                    <a:pt y="68" x="188"/>
                  </a:lnTo>
                  <a:lnTo>
                    <a:pt y="70" x="189"/>
                  </a:lnTo>
                  <a:lnTo>
                    <a:pt y="74" x="191"/>
                  </a:lnTo>
                  <a:lnTo>
                    <a:pt y="74" x="187"/>
                  </a:lnTo>
                  <a:lnTo>
                    <a:pt y="75" x="183"/>
                  </a:lnTo>
                  <a:lnTo>
                    <a:pt y="76" x="178"/>
                  </a:lnTo>
                  <a:lnTo>
                    <a:pt y="79" x="175"/>
                  </a:lnTo>
                  <a:lnTo>
                    <a:pt y="86" x="165"/>
                  </a:lnTo>
                  <a:lnTo>
                    <a:pt y="91" x="155"/>
                  </a:lnTo>
                  <a:lnTo>
                    <a:pt y="92" x="159"/>
                  </a:lnTo>
                  <a:lnTo>
                    <a:pt y="93" x="161"/>
                  </a:lnTo>
                  <a:lnTo>
                    <a:pt y="102" x="149"/>
                  </a:lnTo>
                  <a:lnTo>
                    <a:pt y="110" x="138"/>
                  </a:lnTo>
                  <a:lnTo>
                    <a:pt y="119" x="128"/>
                  </a:lnTo>
                  <a:lnTo>
                    <a:pt y="129" x="118"/>
                  </a:lnTo>
                  <a:lnTo>
                    <a:pt y="139" x="109"/>
                  </a:lnTo>
                  <a:lnTo>
                    <a:pt y="149" x="102"/>
                  </a:lnTo>
                  <a:lnTo>
                    <a:pt y="160" x="96"/>
                  </a:lnTo>
                  <a:lnTo>
                    <a:pt y="171" x="91"/>
                  </a:lnTo>
                  <a:lnTo>
                    <a:pt y="174" x="92"/>
                  </a:lnTo>
                  <a:lnTo>
                    <a:pt y="176" x="95"/>
                  </a:lnTo>
                  <a:lnTo>
                    <a:pt y="177" x="97"/>
                  </a:lnTo>
                  <a:lnTo>
                    <a:pt y="178" x="99"/>
                  </a:lnTo>
                  <a:lnTo>
                    <a:pt y="168" x="103"/>
                  </a:lnTo>
                  <a:lnTo>
                    <a:pt y="161" x="108"/>
                  </a:lnTo>
                  <a:lnTo>
                    <a:pt y="157" x="113"/>
                  </a:lnTo>
                  <a:lnTo>
                    <a:pt y="151" x="120"/>
                  </a:lnTo>
                  <a:lnTo>
                    <a:pt y="144" x="123"/>
                  </a:lnTo>
                  <a:lnTo>
                    <a:pt y="138" x="129"/>
                  </a:lnTo>
                  <a:lnTo>
                    <a:pt y="133" x="135"/>
                  </a:lnTo>
                  <a:lnTo>
                    <a:pt y="127" x="143"/>
                  </a:lnTo>
                  <a:lnTo>
                    <a:pt y="133" x="136"/>
                  </a:lnTo>
                  <a:lnTo>
                    <a:pt y="138" x="131"/>
                  </a:lnTo>
                  <a:lnTo>
                    <a:pt y="140" x="130"/>
                  </a:lnTo>
                  <a:lnTo>
                    <a:pt y="143" x="129"/>
                  </a:lnTo>
                  <a:lnTo>
                    <a:pt y="146" x="129"/>
                  </a:lnTo>
                  <a:lnTo>
                    <a:pt y="148" x="129"/>
                  </a:lnTo>
                  <a:lnTo>
                    <a:pt y="148" x="131"/>
                  </a:lnTo>
                  <a:lnTo>
                    <a:pt y="148" x="134"/>
                  </a:lnTo>
                  <a:lnTo>
                    <a:pt y="148" x="138"/>
                  </a:lnTo>
                  <a:lnTo>
                    <a:pt y="146" x="143"/>
                  </a:lnTo>
                  <a:lnTo>
                    <a:pt y="143" x="146"/>
                  </a:lnTo>
                  <a:lnTo>
                    <a:pt y="140" x="151"/>
                  </a:lnTo>
                  <a:lnTo>
                    <a:pt y="135" x="154"/>
                  </a:lnTo>
                  <a:lnTo>
                    <a:pt y="129" x="154"/>
                  </a:lnTo>
                  <a:lnTo>
                    <a:pt y="134" x="155"/>
                  </a:lnTo>
                  <a:lnTo>
                    <a:pt y="136" x="155"/>
                  </a:lnTo>
                  <a:lnTo>
                    <a:pt y="140" x="154"/>
                  </a:lnTo>
                  <a:lnTo>
                    <a:pt y="142" x="151"/>
                  </a:lnTo>
                  <a:lnTo>
                    <a:pt y="147" x="148"/>
                  </a:lnTo>
                  <a:lnTo>
                    <a:pt y="150" x="141"/>
                  </a:lnTo>
                  <a:lnTo>
                    <a:pt y="153" x="136"/>
                  </a:lnTo>
                  <a:lnTo>
                    <a:pt y="155" x="131"/>
                  </a:lnTo>
                  <a:lnTo>
                    <a:pt y="157" x="129"/>
                  </a:lnTo>
                  <a:lnTo>
                    <a:pt y="160" x="129"/>
                  </a:lnTo>
                  <a:lnTo>
                    <a:pt y="161" x="135"/>
                  </a:lnTo>
                  <a:lnTo>
                    <a:pt y="161" x="143"/>
                  </a:lnTo>
                  <a:lnTo>
                    <a:pt y="160" x="149"/>
                  </a:lnTo>
                  <a:lnTo>
                    <a:pt y="157" x="156"/>
                  </a:lnTo>
                  <a:lnTo>
                    <a:pt y="154" x="162"/>
                  </a:lnTo>
                  <a:lnTo>
                    <a:pt y="149" x="168"/>
                  </a:lnTo>
                  <a:lnTo>
                    <a:pt y="141" x="172"/>
                  </a:lnTo>
                  <a:lnTo>
                    <a:pt y="132" x="175"/>
                  </a:lnTo>
                  <a:lnTo>
                    <a:pt y="142" x="175"/>
                  </a:lnTo>
                  <a:lnTo>
                    <a:pt y="150" x="172"/>
                  </a:lnTo>
                  <a:lnTo>
                    <a:pt y="156" x="168"/>
                  </a:lnTo>
                  <a:lnTo>
                    <a:pt y="160" x="164"/>
                  </a:lnTo>
                  <a:lnTo>
                    <a:pt y="162" x="157"/>
                  </a:lnTo>
                  <a:lnTo>
                    <a:pt y="164" x="150"/>
                  </a:lnTo>
                  <a:lnTo>
                    <a:pt y="165" x="141"/>
                  </a:lnTo>
                  <a:lnTo>
                    <a:pt y="167" x="133"/>
                  </a:lnTo>
                  <a:lnTo>
                    <a:pt y="170" x="130"/>
                  </a:lnTo>
                  <a:lnTo>
                    <a:pt y="172" x="129"/>
                  </a:lnTo>
                  <a:lnTo>
                    <a:pt y="176" x="129"/>
                  </a:lnTo>
                  <a:lnTo>
                    <a:pt y="179" x="128"/>
                  </a:lnTo>
                  <a:lnTo>
                    <a:pt y="180" x="134"/>
                  </a:lnTo>
                  <a:lnTo>
                    <a:pt y="182" x="139"/>
                  </a:lnTo>
                  <a:lnTo>
                    <a:pt y="180" x="144"/>
                  </a:lnTo>
                  <a:lnTo>
                    <a:pt y="179" x="149"/>
                  </a:lnTo>
                  <a:lnTo>
                    <a:pt y="177" x="159"/>
                  </a:lnTo>
                  <a:lnTo>
                    <a:pt y="174" x="168"/>
                  </a:lnTo>
                  <a:lnTo>
                    <a:pt y="171" x="172"/>
                  </a:lnTo>
                  <a:lnTo>
                    <a:pt y="170" x="175"/>
                  </a:lnTo>
                  <a:lnTo>
                    <a:pt y="170" x="176"/>
                  </a:lnTo>
                  <a:lnTo>
                    <a:pt y="170" x="177"/>
                  </a:lnTo>
                  <a:lnTo>
                    <a:pt y="172" x="178"/>
                  </a:lnTo>
                  <a:lnTo>
                    <a:pt y="175" x="178"/>
                  </a:lnTo>
                  <a:close/>
                  <a:moveTo>
                    <a:pt y="103" x="329"/>
                  </a:moveTo>
                  <a:lnTo>
                    <a:pt y="95" x="322"/>
                  </a:lnTo>
                  <a:lnTo>
                    <a:pt y="84" x="317"/>
                  </a:lnTo>
                  <a:lnTo>
                    <a:pt y="79" x="314"/>
                  </a:lnTo>
                  <a:lnTo>
                    <a:pt y="76" x="309"/>
                  </a:lnTo>
                  <a:lnTo>
                    <a:pt y="74" x="301"/>
                  </a:lnTo>
                  <a:lnTo>
                    <a:pt y="72" x="293"/>
                  </a:lnTo>
                  <a:lnTo>
                    <a:pt y="74" x="281"/>
                  </a:lnTo>
                  <a:lnTo>
                    <a:pt y="75" x="273"/>
                  </a:lnTo>
                  <a:lnTo>
                    <a:pt y="75" x="272"/>
                  </a:lnTo>
                  <a:lnTo>
                    <a:pt y="75" x="269"/>
                  </a:lnTo>
                  <a:lnTo>
                    <a:pt y="74" x="267"/>
                  </a:lnTo>
                  <a:lnTo>
                    <a:pt y="71" x="265"/>
                  </a:lnTo>
                  <a:lnTo>
                    <a:pt y="71" x="260"/>
                  </a:lnTo>
                  <a:lnTo>
                    <a:pt y="72" x="257"/>
                  </a:lnTo>
                  <a:lnTo>
                    <a:pt y="74" x="255"/>
                  </a:lnTo>
                  <a:lnTo>
                    <a:pt y="75" x="252"/>
                  </a:lnTo>
                  <a:lnTo>
                    <a:pt y="77" x="252"/>
                  </a:lnTo>
                  <a:lnTo>
                    <a:pt y="79" x="253"/>
                  </a:lnTo>
                  <a:lnTo>
                    <a:pt y="82" x="255"/>
                  </a:lnTo>
                  <a:lnTo>
                    <a:pt y="84" x="257"/>
                  </a:lnTo>
                  <a:lnTo>
                    <a:pt y="81" x="261"/>
                  </a:lnTo>
                  <a:lnTo>
                    <a:pt y="79" x="265"/>
                  </a:lnTo>
                  <a:lnTo>
                    <a:pt y="79" x="267"/>
                  </a:lnTo>
                  <a:lnTo>
                    <a:pt y="81" x="268"/>
                  </a:lnTo>
                  <a:lnTo>
                    <a:pt y="82" x="269"/>
                  </a:lnTo>
                  <a:lnTo>
                    <a:pt y="84" x="271"/>
                  </a:lnTo>
                  <a:lnTo>
                    <a:pt y="86" x="272"/>
                  </a:lnTo>
                  <a:lnTo>
                    <a:pt y="89" x="274"/>
                  </a:lnTo>
                  <a:lnTo>
                    <a:pt y="90" x="279"/>
                  </a:lnTo>
                  <a:lnTo>
                    <a:pt y="92" x="283"/>
                  </a:lnTo>
                  <a:lnTo>
                    <a:pt y="93" x="294"/>
                  </a:lnTo>
                  <a:lnTo>
                    <a:pt y="95" x="304"/>
                  </a:lnTo>
                  <a:lnTo>
                    <a:pt y="98" x="306"/>
                  </a:lnTo>
                  <a:lnTo>
                    <a:pt y="99" x="309"/>
                  </a:lnTo>
                  <a:lnTo>
                    <a:pt y="102" x="313"/>
                  </a:lnTo>
                  <a:lnTo>
                    <a:pt y="103" x="316"/>
                  </a:lnTo>
                  <a:lnTo>
                    <a:pt y="104" x="324"/>
                  </a:lnTo>
                  <a:lnTo>
                    <a:pt y="103" x="329"/>
                  </a:lnTo>
                  <a:close/>
                  <a:moveTo>
                    <a:pt y="48" x="294"/>
                  </a:moveTo>
                  <a:lnTo>
                    <a:pt y="43" x="300"/>
                  </a:lnTo>
                  <a:lnTo>
                    <a:pt y="40" x="309"/>
                  </a:lnTo>
                  <a:lnTo>
                    <a:pt y="38" x="313"/>
                  </a:lnTo>
                  <a:lnTo>
                    <a:pt y="34" x="315"/>
                  </a:lnTo>
                  <a:lnTo>
                    <a:pt y="32" x="317"/>
                  </a:lnTo>
                  <a:lnTo>
                    <a:pt y="28" x="319"/>
                  </a:lnTo>
                  <a:lnTo>
                    <a:pt y="27" x="320"/>
                  </a:lnTo>
                  <a:lnTo>
                    <a:pt y="26" x="321"/>
                  </a:lnTo>
                  <a:lnTo>
                    <a:pt y="26" x="324"/>
                  </a:lnTo>
                  <a:lnTo>
                    <a:pt y="27" x="325"/>
                  </a:lnTo>
                  <a:lnTo>
                    <a:pt y="28" x="326"/>
                  </a:lnTo>
                  <a:lnTo>
                    <a:pt y="31" x="327"/>
                  </a:lnTo>
                  <a:lnTo>
                    <a:pt y="33" x="327"/>
                  </a:lnTo>
                  <a:lnTo>
                    <a:pt y="35" x="326"/>
                  </a:lnTo>
                  <a:lnTo>
                    <a:pt y="38" x="326"/>
                  </a:lnTo>
                  <a:lnTo>
                    <a:pt y="40" x="324"/>
                  </a:lnTo>
                  <a:lnTo>
                    <a:pt y="42" x="320"/>
                  </a:lnTo>
                  <a:lnTo>
                    <a:pt y="45" x="316"/>
                  </a:lnTo>
                  <a:lnTo>
                    <a:pt y="47" x="305"/>
                  </a:lnTo>
                  <a:lnTo>
                    <a:pt y="48" x="294"/>
                  </a:lnTo>
                  <a:close/>
                  <a:moveTo>
                    <a:pt y="67" x="245"/>
                  </a:moveTo>
                  <a:lnTo>
                    <a:pt y="63" x="245"/>
                  </a:lnTo>
                  <a:lnTo>
                    <a:pt y="60" x="245"/>
                  </a:lnTo>
                  <a:lnTo>
                    <a:pt y="56" x="242"/>
                  </a:lnTo>
                  <a:lnTo>
                    <a:pt y="52" x="239"/>
                  </a:lnTo>
                  <a:lnTo>
                    <a:pt y="46" x="236"/>
                  </a:lnTo>
                  <a:lnTo>
                    <a:pt y="41" x="234"/>
                  </a:lnTo>
                  <a:lnTo>
                    <a:pt y="35" x="232"/>
                  </a:lnTo>
                  <a:lnTo>
                    <a:pt y="30" x="232"/>
                  </a:lnTo>
                  <a:lnTo>
                    <a:pt y="27" x="231"/>
                  </a:lnTo>
                  <a:lnTo>
                    <a:pt y="27" x="230"/>
                  </a:lnTo>
                  <a:lnTo>
                    <a:pt y="27" x="228"/>
                  </a:lnTo>
                  <a:lnTo>
                    <a:pt y="28" x="225"/>
                  </a:lnTo>
                  <a:lnTo>
                    <a:pt y="32" x="219"/>
                  </a:lnTo>
                  <a:lnTo>
                    <a:pt y="35" x="215"/>
                  </a:lnTo>
                  <a:lnTo>
                    <a:pt y="43" x="221"/>
                  </a:lnTo>
                  <a:lnTo>
                    <a:pt y="54" x="229"/>
                  </a:lnTo>
                  <a:lnTo>
                    <a:pt y="60" x="232"/>
                  </a:lnTo>
                  <a:lnTo>
                    <a:pt y="63" x="237"/>
                  </a:lnTo>
                  <a:lnTo>
                    <a:pt y="66" x="241"/>
                  </a:lnTo>
                  <a:lnTo>
                    <a:pt y="67" x="245"/>
                  </a:lnTo>
                  <a:close/>
                  <a:moveTo>
                    <a:pt y="35" x="173"/>
                  </a:moveTo>
                  <a:lnTo>
                    <a:pt y="35" x="178"/>
                  </a:lnTo>
                  <a:lnTo>
                    <a:pt y="35" x="182"/>
                  </a:lnTo>
                  <a:lnTo>
                    <a:pt y="36" x="183"/>
                  </a:lnTo>
                  <a:lnTo>
                    <a:pt y="38" x="184"/>
                  </a:lnTo>
                  <a:lnTo>
                    <a:pt y="39" x="184"/>
                  </a:lnTo>
                  <a:lnTo>
                    <a:pt y="41" x="183"/>
                  </a:lnTo>
                  <a:lnTo>
                    <a:pt y="50" x="180"/>
                  </a:lnTo>
                  <a:lnTo>
                    <a:pt y="57" x="175"/>
                  </a:lnTo>
                  <a:lnTo>
                    <a:pt y="64" x="171"/>
                  </a:lnTo>
                  <a:lnTo>
                    <a:pt y="70" x="165"/>
                  </a:lnTo>
                  <a:lnTo>
                    <a:pt y="76" x="159"/>
                  </a:lnTo>
                  <a:lnTo>
                    <a:pt y="83" x="149"/>
                  </a:lnTo>
                  <a:lnTo>
                    <a:pt y="90" x="138"/>
                  </a:lnTo>
                  <a:lnTo>
                    <a:pt y="99" x="123"/>
                  </a:lnTo>
                  <a:lnTo>
                    <a:pt y="103" x="119"/>
                  </a:lnTo>
                  <a:lnTo>
                    <a:pt y="107" x="114"/>
                  </a:lnTo>
                  <a:lnTo>
                    <a:pt y="110" x="112"/>
                  </a:lnTo>
                  <a:lnTo>
                    <a:pt y="110" x="109"/>
                  </a:lnTo>
                  <a:lnTo>
                    <a:pt y="108" x="107"/>
                  </a:lnTo>
                  <a:lnTo>
                    <a:pt y="103" x="106"/>
                  </a:lnTo>
                  <a:lnTo>
                    <a:pt y="98" x="107"/>
                  </a:lnTo>
                  <a:lnTo>
                    <a:pt y="93" x="107"/>
                  </a:lnTo>
                  <a:lnTo>
                    <a:pt y="89" x="106"/>
                  </a:lnTo>
                  <a:lnTo>
                    <a:pt y="83" x="104"/>
                  </a:lnTo>
                  <a:lnTo>
                    <a:pt y="81" x="104"/>
                  </a:lnTo>
                  <a:lnTo>
                    <a:pt y="78" x="104"/>
                  </a:lnTo>
                  <a:lnTo>
                    <a:pt y="76" x="104"/>
                  </a:lnTo>
                  <a:lnTo>
                    <a:pt y="75" x="106"/>
                  </a:lnTo>
                  <a:lnTo>
                    <a:pt y="74" x="107"/>
                  </a:lnTo>
                  <a:lnTo>
                    <a:pt y="72" x="109"/>
                  </a:lnTo>
                  <a:lnTo>
                    <a:pt y="64" x="118"/>
                  </a:lnTo>
                  <a:lnTo>
                    <a:pt y="56" x="127"/>
                  </a:lnTo>
                  <a:lnTo>
                    <a:pt y="52" x="131"/>
                  </a:lnTo>
                  <a:lnTo>
                    <a:pt y="48" x="135"/>
                  </a:lnTo>
                  <a:lnTo>
                    <a:pt y="45" x="138"/>
                  </a:lnTo>
                  <a:lnTo>
                    <a:pt y="41" x="139"/>
                  </a:lnTo>
                  <a:lnTo>
                    <a:pt y="40" x="140"/>
                  </a:lnTo>
                  <a:lnTo>
                    <a:pt y="39" x="141"/>
                  </a:lnTo>
                  <a:lnTo>
                    <a:pt y="38" x="145"/>
                  </a:lnTo>
                  <a:lnTo>
                    <a:pt y="36" x="149"/>
                  </a:lnTo>
                  <a:lnTo>
                    <a:pt y="34" x="162"/>
                  </a:lnTo>
                  <a:lnTo>
                    <a:pt y="35" x="173"/>
                  </a:lnTo>
                  <a:close/>
                  <a:moveTo>
                    <a:pt y="4" x="285"/>
                  </a:moveTo>
                  <a:lnTo>
                    <a:pt y="5" x="287"/>
                  </a:lnTo>
                  <a:lnTo>
                    <a:pt y="6" x="287"/>
                  </a:lnTo>
                  <a:lnTo>
                    <a:pt y="7" x="285"/>
                  </a:lnTo>
                  <a:lnTo>
                    <a:pt y="9" x="285"/>
                  </a:lnTo>
                  <a:lnTo>
                    <a:pt y="12" x="283"/>
                  </a:lnTo>
                  <a:lnTo>
                    <a:pt y="16" x="282"/>
                  </a:lnTo>
                  <a:lnTo>
                    <a:pt y="14" x="279"/>
                  </a:lnTo>
                  <a:lnTo>
                    <a:pt y="13" x="278"/>
                  </a:lnTo>
                  <a:lnTo>
                    <a:pt y="12" x="276"/>
                  </a:lnTo>
                  <a:lnTo>
                    <a:pt y="10" x="274"/>
                  </a:lnTo>
                  <a:lnTo>
                    <a:pt y="7" x="278"/>
                  </a:lnTo>
                  <a:lnTo>
                    <a:pt y="4" x="279"/>
                  </a:lnTo>
                  <a:lnTo>
                    <a:pt y="3" x="281"/>
                  </a:lnTo>
                  <a:lnTo>
                    <a:pt y="3" x="282"/>
                  </a:lnTo>
                  <a:lnTo>
                    <a:pt y="3" x="283"/>
                  </a:lnTo>
                  <a:lnTo>
                    <a:pt y="4" x="285"/>
                  </a:lnTo>
                  <a:close/>
                  <a:moveTo>
                    <a:pt y="16" x="273"/>
                  </a:moveTo>
                  <a:lnTo>
                    <a:pt y="12" x="271"/>
                  </a:lnTo>
                  <a:lnTo>
                    <a:pt y="10" x="268"/>
                  </a:lnTo>
                  <a:lnTo>
                    <a:pt y="9" x="266"/>
                  </a:lnTo>
                  <a:lnTo>
                    <a:pt y="9" x="262"/>
                  </a:lnTo>
                  <a:lnTo>
                    <a:pt y="11" x="256"/>
                  </a:lnTo>
                  <a:lnTo>
                    <a:pt y="14" x="250"/>
                  </a:lnTo>
                  <a:lnTo>
                    <a:pt y="20" x="250"/>
                  </a:lnTo>
                  <a:lnTo>
                    <a:pt y="25" x="247"/>
                  </a:lnTo>
                  <a:lnTo>
                    <a:pt y="26" x="247"/>
                  </a:lnTo>
                  <a:lnTo>
                    <a:pt y="28" x="247"/>
                  </a:lnTo>
                  <a:lnTo>
                    <a:pt y="31" x="248"/>
                  </a:lnTo>
                  <a:lnTo>
                    <a:pt y="34" x="251"/>
                  </a:lnTo>
                  <a:lnTo>
                    <a:pt y="30" x="258"/>
                  </a:lnTo>
                  <a:lnTo>
                    <a:pt y="27" x="266"/>
                  </a:lnTo>
                  <a:lnTo>
                    <a:pt y="25" x="269"/>
                  </a:lnTo>
                  <a:lnTo>
                    <a:pt y="23" x="272"/>
                  </a:lnTo>
                  <a:lnTo>
                    <a:pt y="20" x="273"/>
                  </a:lnTo>
                  <a:lnTo>
                    <a:pt y="16" x="273"/>
                  </a:lnTo>
                  <a:close/>
                  <a:moveTo>
                    <a:pt y="201" x="171"/>
                  </a:moveTo>
                  <a:lnTo>
                    <a:pt y="197" x="176"/>
                  </a:lnTo>
                  <a:lnTo>
                    <a:pt y="191" x="178"/>
                  </a:lnTo>
                  <a:lnTo>
                    <a:pt y="185" x="178"/>
                  </a:lnTo>
                  <a:lnTo>
                    <a:pt y="182" x="177"/>
                  </a:lnTo>
                  <a:lnTo>
                    <a:pt y="180" x="173"/>
                  </a:lnTo>
                  <a:lnTo>
                    <a:pt y="182" x="170"/>
                  </a:lnTo>
                  <a:lnTo>
                    <a:pt y="183" x="166"/>
                  </a:lnTo>
                  <a:lnTo>
                    <a:pt y="184" x="162"/>
                  </a:lnTo>
                  <a:lnTo>
                    <a:pt y="187" x="154"/>
                  </a:lnTo>
                  <a:lnTo>
                    <a:pt y="190" x="144"/>
                  </a:lnTo>
                  <a:lnTo>
                    <a:pt y="193" x="138"/>
                  </a:lnTo>
                  <a:lnTo>
                    <a:pt y="198" x="134"/>
                  </a:lnTo>
                  <a:lnTo>
                    <a:pt y="203" x="131"/>
                  </a:lnTo>
                  <a:lnTo>
                    <a:pt y="207" x="128"/>
                  </a:lnTo>
                  <a:lnTo>
                    <a:pt y="208" x="134"/>
                  </a:lnTo>
                  <a:lnTo>
                    <a:pt y="210" x="139"/>
                  </a:lnTo>
                  <a:lnTo>
                    <a:pt y="208" x="144"/>
                  </a:lnTo>
                  <a:lnTo>
                    <a:pt y="207" x="148"/>
                  </a:lnTo>
                  <a:lnTo>
                    <a:pt y="204" x="157"/>
                  </a:lnTo>
                  <a:lnTo>
                    <a:pt y="201" x="171"/>
                  </a:lnTo>
                  <a:close/>
                  <a:moveTo>
                    <a:pt y="200" x="123"/>
                  </a:moveTo>
                  <a:lnTo>
                    <a:pt y="203" x="112"/>
                  </a:lnTo>
                  <a:lnTo>
                    <a:pt y="204" x="102"/>
                  </a:lnTo>
                  <a:lnTo>
                    <a:pt y="206" x="91"/>
                  </a:lnTo>
                  <a:lnTo>
                    <a:pt y="206" x="80"/>
                  </a:lnTo>
                  <a:lnTo>
                    <a:pt y="211" x="77"/>
                  </a:lnTo>
                  <a:lnTo>
                    <a:pt y="215" x="76"/>
                  </a:lnTo>
                  <a:lnTo>
                    <a:pt y="220" x="75"/>
                  </a:lnTo>
                  <a:lnTo>
                    <a:pt y="225" x="75"/>
                  </a:lnTo>
                  <a:lnTo>
                    <a:pt y="228" x="75"/>
                  </a:lnTo>
                  <a:lnTo>
                    <a:pt y="232" x="76"/>
                  </a:lnTo>
                  <a:lnTo>
                    <a:pt y="234" x="77"/>
                  </a:lnTo>
                  <a:lnTo>
                    <a:pt y="236" x="80"/>
                  </a:lnTo>
                  <a:lnTo>
                    <a:pt y="232" x="86"/>
                  </a:lnTo>
                  <a:lnTo>
                    <a:pt y="230" x="92"/>
                  </a:lnTo>
                  <a:lnTo>
                    <a:pt y="228" x="98"/>
                  </a:lnTo>
                  <a:lnTo>
                    <a:pt y="226" x="104"/>
                  </a:lnTo>
                  <a:lnTo>
                    <a:pt y="220" x="108"/>
                  </a:lnTo>
                  <a:lnTo>
                    <a:pt y="213" x="112"/>
                  </a:lnTo>
                  <a:lnTo>
                    <a:pt y="207" x="115"/>
                  </a:lnTo>
                  <a:lnTo>
                    <a:pt y="200" x="123"/>
                  </a:lnTo>
                  <a:close/>
                  <a:moveTo>
                    <a:pt y="196" x="103"/>
                  </a:moveTo>
                  <a:lnTo>
                    <a:pt y="197" x="109"/>
                  </a:lnTo>
                  <a:lnTo>
                    <a:pt y="197" x="113"/>
                  </a:lnTo>
                  <a:lnTo>
                    <a:pt y="194" x="117"/>
                  </a:lnTo>
                  <a:lnTo>
                    <a:pt y="192" x="119"/>
                  </a:lnTo>
                  <a:lnTo>
                    <a:pt y="186" x="122"/>
                  </a:lnTo>
                  <a:lnTo>
                    <a:pt y="179" x="123"/>
                  </a:lnTo>
                  <a:lnTo>
                    <a:pt y="170" x="122"/>
                  </a:lnTo>
                  <a:lnTo>
                    <a:pt y="164" x="120"/>
                  </a:lnTo>
                  <a:lnTo>
                    <a:pt y="162" x="119"/>
                  </a:lnTo>
                  <a:lnTo>
                    <a:pt y="161" x="118"/>
                  </a:lnTo>
                  <a:lnTo>
                    <a:pt y="161" x="117"/>
                  </a:lnTo>
                  <a:lnTo>
                    <a:pt y="163" x="114"/>
                  </a:lnTo>
                  <a:lnTo>
                    <a:pt y="171" x="108"/>
                  </a:lnTo>
                  <a:lnTo>
                    <a:pt y="179" x="104"/>
                  </a:lnTo>
                  <a:lnTo>
                    <a:pt y="187" x="103"/>
                  </a:lnTo>
                  <a:lnTo>
                    <a:pt y="196" x="103"/>
                  </a:lnTo>
                  <a:close/>
                  <a:moveTo>
                    <a:pt y="179" x="88"/>
                  </a:moveTo>
                  <a:lnTo>
                    <a:pt y="182" x="92"/>
                  </a:lnTo>
                  <a:lnTo>
                    <a:pt y="186" x="93"/>
                  </a:lnTo>
                  <a:lnTo>
                    <a:pt y="191" x="93"/>
                  </a:lnTo>
                  <a:lnTo>
                    <a:pt y="196" x="93"/>
                  </a:lnTo>
                  <a:lnTo>
                    <a:pt y="198" x="86"/>
                  </a:lnTo>
                  <a:lnTo>
                    <a:pt y="198" x="80"/>
                  </a:lnTo>
                  <a:lnTo>
                    <a:pt y="193" x="80"/>
                  </a:lnTo>
                  <a:lnTo>
                    <a:pt y="189" x="82"/>
                  </a:lnTo>
                  <a:lnTo>
                    <a:pt y="184" x="85"/>
                  </a:lnTo>
                  <a:lnTo>
                    <a:pt y="179" x="88"/>
                  </a:lnTo>
                  <a:close/>
                  <a:moveTo>
                    <a:pt y="207" x="42"/>
                  </a:moveTo>
                  <a:lnTo>
                    <a:pt y="206" x="47"/>
                  </a:lnTo>
                  <a:lnTo>
                    <a:pt y="205" x="50"/>
                  </a:lnTo>
                  <a:lnTo>
                    <a:pt y="203" x="53"/>
                  </a:lnTo>
                  <a:lnTo>
                    <a:pt y="199" x="55"/>
                  </a:lnTo>
                  <a:lnTo>
                    <a:pt y="191" x="56"/>
                  </a:lnTo>
                  <a:lnTo>
                    <a:pt y="185" x="60"/>
                  </a:lnTo>
                  <a:lnTo>
                    <a:pt y="178" x="64"/>
                  </a:lnTo>
                  <a:lnTo>
                    <a:pt y="171" x="66"/>
                  </a:lnTo>
                  <a:lnTo>
                    <a:pt y="167" x="66"/>
                  </a:lnTo>
                  <a:lnTo>
                    <a:pt y="163" x="66"/>
                  </a:lnTo>
                  <a:lnTo>
                    <a:pt y="160" x="65"/>
                  </a:lnTo>
                  <a:lnTo>
                    <a:pt y="157" x="61"/>
                  </a:lnTo>
                  <a:lnTo>
                    <a:pt y="156" x="59"/>
                  </a:lnTo>
                  <a:lnTo>
                    <a:pt y="154" x="54"/>
                  </a:lnTo>
                  <a:lnTo>
                    <a:pt y="151" x="45"/>
                  </a:lnTo>
                  <a:lnTo>
                    <a:pt y="150" x="35"/>
                  </a:lnTo>
                  <a:lnTo>
                    <a:pt y="148" x="37"/>
                  </a:lnTo>
                  <a:lnTo>
                    <a:pt y="147" x="40"/>
                  </a:lnTo>
                  <a:lnTo>
                    <a:pt y="146" x="45"/>
                  </a:lnTo>
                  <a:lnTo>
                    <a:pt y="144" x="49"/>
                  </a:lnTo>
                  <a:lnTo>
                    <a:pt y="144" x="53"/>
                  </a:lnTo>
                  <a:lnTo>
                    <a:pt y="142" x="56"/>
                  </a:lnTo>
                  <a:lnTo>
                    <a:pt y="140" x="58"/>
                  </a:lnTo>
                  <a:lnTo>
                    <a:pt y="136" x="56"/>
                  </a:lnTo>
                  <a:lnTo>
                    <a:pt y="135" x="56"/>
                  </a:lnTo>
                  <a:lnTo>
                    <a:pt y="134" x="55"/>
                  </a:lnTo>
                  <a:lnTo>
                    <a:pt y="134" x="54"/>
                  </a:lnTo>
                  <a:lnTo>
                    <a:pt y="134" x="53"/>
                  </a:lnTo>
                  <a:lnTo>
                    <a:pt y="135" x="49"/>
                  </a:lnTo>
                  <a:lnTo>
                    <a:pt y="136" x="45"/>
                  </a:lnTo>
                  <a:lnTo>
                    <a:pt y="142" x="34"/>
                  </a:lnTo>
                  <a:lnTo>
                    <a:pt y="147" x="26"/>
                  </a:lnTo>
                  <a:lnTo>
                    <a:pt y="150" x="27"/>
                  </a:lnTo>
                  <a:lnTo>
                    <a:pt y="154" x="26"/>
                  </a:lnTo>
                  <a:lnTo>
                    <a:pt y="157" x="24"/>
                  </a:lnTo>
                  <a:lnTo>
                    <a:pt y="161" x="23"/>
                  </a:lnTo>
                  <a:lnTo>
                    <a:pt y="160" x="27"/>
                  </a:lnTo>
                  <a:lnTo>
                    <a:pt y="157" x="30"/>
                  </a:lnTo>
                  <a:lnTo>
                    <a:pt y="165" x="28"/>
                  </a:lnTo>
                  <a:lnTo>
                    <a:pt y="174" x="28"/>
                  </a:lnTo>
                  <a:lnTo>
                    <a:pt y="179" x="29"/>
                  </a:lnTo>
                  <a:lnTo>
                    <a:pt y="185" x="32"/>
                  </a:lnTo>
                  <a:lnTo>
                    <a:pt y="196" x="37"/>
                  </a:lnTo>
                  <a:lnTo>
                    <a:pt y="207" x="42"/>
                  </a:lnTo>
                  <a:close/>
                  <a:moveTo>
                    <a:pt y="143" x="205"/>
                  </a:moveTo>
                  <a:lnTo>
                    <a:pt y="146" x="205"/>
                  </a:lnTo>
                  <a:lnTo>
                    <a:pt y="147" x="207"/>
                  </a:lnTo>
                  <a:lnTo>
                    <a:pt y="146" x="208"/>
                  </a:lnTo>
                  <a:lnTo>
                    <a:pt y="143" x="210"/>
                  </a:lnTo>
                  <a:lnTo>
                    <a:pt y="131" x="225"/>
                  </a:lnTo>
                  <a:lnTo>
                    <a:pt y="119" x="239"/>
                  </a:lnTo>
                  <a:lnTo>
                    <a:pt y="112" x="242"/>
                  </a:lnTo>
                  <a:lnTo>
                    <a:pt y="105" x="246"/>
                  </a:lnTo>
                  <a:lnTo>
                    <a:pt y="102" x="246"/>
                  </a:lnTo>
                  <a:lnTo>
                    <a:pt y="98" x="246"/>
                  </a:lnTo>
                  <a:lnTo>
                    <a:pt y="93" x="245"/>
                  </a:lnTo>
                  <a:lnTo>
                    <a:pt y="89" x="244"/>
                  </a:lnTo>
                  <a:lnTo>
                    <a:pt y="86" x="241"/>
                  </a:lnTo>
                  <a:lnTo>
                    <a:pt y="86" x="240"/>
                  </a:lnTo>
                  <a:lnTo>
                    <a:pt y="89" x="239"/>
                  </a:lnTo>
                  <a:lnTo>
                    <a:pt y="90" x="237"/>
                  </a:lnTo>
                  <a:lnTo>
                    <a:pt y="100" x="221"/>
                  </a:lnTo>
                  <a:lnTo>
                    <a:pt y="111" x="207"/>
                  </a:lnTo>
                  <a:lnTo>
                    <a:pt y="114" x="205"/>
                  </a:lnTo>
                  <a:lnTo>
                    <a:pt y="118" x="204"/>
                  </a:lnTo>
                  <a:lnTo>
                    <a:pt y="122" x="204"/>
                  </a:lnTo>
                  <a:lnTo>
                    <a:pt y="126" x="204"/>
                  </a:lnTo>
                  <a:lnTo>
                    <a:pt y="135" x="205"/>
                  </a:lnTo>
                  <a:lnTo>
                    <a:pt y="143" x="205"/>
                  </a:lnTo>
                  <a:close/>
                  <a:moveTo>
                    <a:pt y="327" x="113"/>
                  </a:moveTo>
                  <a:lnTo>
                    <a:pt y="329" x="114"/>
                  </a:lnTo>
                  <a:lnTo>
                    <a:pt y="330" x="117"/>
                  </a:lnTo>
                  <a:lnTo>
                    <a:pt y="331" x="120"/>
                  </a:lnTo>
                  <a:lnTo>
                    <a:pt y="331" x="124"/>
                  </a:lnTo>
                  <a:lnTo>
                    <a:pt y="331" x="134"/>
                  </a:lnTo>
                  <a:lnTo>
                    <a:pt y="331" x="141"/>
                  </a:lnTo>
                  <a:lnTo>
                    <a:pt y="336" x="146"/>
                  </a:lnTo>
                  <a:lnTo>
                    <a:pt y="342" x="151"/>
                  </a:lnTo>
                  <a:lnTo>
                    <a:pt y="347" x="161"/>
                  </a:lnTo>
                  <a:lnTo>
                    <a:pt y="350" x="173"/>
                  </a:lnTo>
                  <a:lnTo>
                    <a:pt y="350" x="183"/>
                  </a:lnTo>
                  <a:lnTo>
                    <a:pt y="349" x="193"/>
                  </a:lnTo>
                  <a:lnTo>
                    <a:pt y="348" x="203"/>
                  </a:lnTo>
                  <a:lnTo>
                    <a:pt y="347" x="212"/>
                  </a:lnTo>
                  <a:lnTo>
                    <a:pt y="341" x="225"/>
                  </a:lnTo>
                  <a:lnTo>
                    <a:pt y="335" x="239"/>
                  </a:lnTo>
                  <a:lnTo>
                    <a:pt y="331" x="230"/>
                  </a:lnTo>
                  <a:lnTo>
                    <a:pt y="327" x="221"/>
                  </a:lnTo>
                  <a:lnTo>
                    <a:pt y="324" x="216"/>
                  </a:lnTo>
                  <a:lnTo>
                    <a:pt y="323" x="212"/>
                  </a:lnTo>
                  <a:lnTo>
                    <a:pt y="322" x="207"/>
                  </a:lnTo>
                  <a:lnTo>
                    <a:pt y="322" x="203"/>
                  </a:lnTo>
                  <a:lnTo>
                    <a:pt y="320" x="196"/>
                  </a:lnTo>
                  <a:lnTo>
                    <a:pt y="320" x="188"/>
                  </a:lnTo>
                  <a:lnTo>
                    <a:pt y="321" x="182"/>
                  </a:lnTo>
                  <a:lnTo>
                    <a:pt y="324" x="176"/>
                  </a:lnTo>
                  <a:lnTo>
                    <a:pt y="323" x="171"/>
                  </a:lnTo>
                  <a:lnTo>
                    <a:pt y="322" x="166"/>
                  </a:lnTo>
                  <a:lnTo>
                    <a:pt y="320" x="161"/>
                  </a:lnTo>
                  <a:lnTo>
                    <a:pt y="316" x="159"/>
                  </a:lnTo>
                  <a:lnTo>
                    <a:pt y="313" x="154"/>
                  </a:lnTo>
                  <a:lnTo>
                    <a:pt y="309" x="150"/>
                  </a:lnTo>
                  <a:lnTo>
                    <a:pt y="308" x="145"/>
                  </a:lnTo>
                  <a:lnTo>
                    <a:pt y="309" x="140"/>
                  </a:lnTo>
                  <a:lnTo>
                    <a:pt y="312" x="130"/>
                  </a:lnTo>
                  <a:lnTo>
                    <a:pt y="317" x="120"/>
                  </a:lnTo>
                  <a:lnTo>
                    <a:pt y="320" x="118"/>
                  </a:lnTo>
                  <a:lnTo>
                    <a:pt y="322" x="114"/>
                  </a:lnTo>
                  <a:lnTo>
                    <a:pt y="324" x="113"/>
                  </a:lnTo>
                  <a:lnTo>
                    <a:pt y="327" x="113"/>
                  </a:lnTo>
                  <a:close/>
                  <a:moveTo>
                    <a:pt y="324" x="71"/>
                  </a:moveTo>
                  <a:lnTo>
                    <a:pt y="327" x="70"/>
                  </a:lnTo>
                  <a:lnTo>
                    <a:pt y="328" x="66"/>
                  </a:lnTo>
                  <a:lnTo>
                    <a:pt y="327" x="65"/>
                  </a:lnTo>
                  <a:lnTo>
                    <a:pt y="327" x="64"/>
                  </a:lnTo>
                  <a:lnTo>
                    <a:pt y="324" x="63"/>
                  </a:lnTo>
                  <a:lnTo>
                    <a:pt y="322" x="63"/>
                  </a:lnTo>
                  <a:lnTo>
                    <a:pt y="311" x="61"/>
                  </a:lnTo>
                  <a:lnTo>
                    <a:pt y="299" x="61"/>
                  </a:lnTo>
                  <a:lnTo>
                    <a:pt y="287" x="61"/>
                  </a:lnTo>
                  <a:lnTo>
                    <a:pt y="277" x="64"/>
                  </a:lnTo>
                  <a:lnTo>
                    <a:pt y="268" x="67"/>
                  </a:lnTo>
                  <a:lnTo>
                    <a:pt y="258" x="70"/>
                  </a:lnTo>
                  <a:lnTo>
                    <a:pt y="255" x="72"/>
                  </a:lnTo>
                  <a:lnTo>
                    <a:pt y="251" x="75"/>
                  </a:lnTo>
                  <a:lnTo>
                    <a:pt y="248" x="77"/>
                  </a:lnTo>
                  <a:lnTo>
                    <a:pt y="247" x="81"/>
                  </a:lnTo>
                  <a:lnTo>
                    <a:pt y="244" x="93"/>
                  </a:lnTo>
                  <a:lnTo>
                    <a:pt y="241" x="103"/>
                  </a:lnTo>
                  <a:lnTo>
                    <a:pt y="236" x="111"/>
                  </a:lnTo>
                  <a:lnTo>
                    <a:pt y="232" x="117"/>
                  </a:lnTo>
                  <a:lnTo>
                    <a:pt y="223" x="131"/>
                  </a:lnTo>
                  <a:lnTo>
                    <a:pt y="218" x="146"/>
                  </a:lnTo>
                  <a:lnTo>
                    <a:pt y="215" x="154"/>
                  </a:lnTo>
                  <a:lnTo>
                    <a:pt y="214" x="161"/>
                  </a:lnTo>
                  <a:lnTo>
                    <a:pt y="215" x="167"/>
                  </a:lnTo>
                  <a:lnTo>
                    <a:pt y="216" x="172"/>
                  </a:lnTo>
                  <a:lnTo>
                    <a:pt y="220" x="176"/>
                  </a:lnTo>
                  <a:lnTo>
                    <a:pt y="226" x="178"/>
                  </a:lnTo>
                  <a:lnTo>
                    <a:pt y="233" x="181"/>
                  </a:lnTo>
                  <a:lnTo>
                    <a:pt y="240" x="182"/>
                  </a:lnTo>
                  <a:lnTo>
                    <a:pt y="247" x="183"/>
                  </a:lnTo>
                  <a:lnTo>
                    <a:pt y="254" x="182"/>
                  </a:lnTo>
                  <a:lnTo>
                    <a:pt y="258" x="181"/>
                  </a:lnTo>
                  <a:lnTo>
                    <a:pt y="262" x="178"/>
                  </a:lnTo>
                  <a:lnTo>
                    <a:pt y="263" x="178"/>
                  </a:lnTo>
                  <a:lnTo>
                    <a:pt y="264" x="178"/>
                  </a:lnTo>
                  <a:lnTo>
                    <a:pt y="265" x="177"/>
                  </a:lnTo>
                  <a:lnTo>
                    <a:pt y="266" x="176"/>
                  </a:lnTo>
                  <a:lnTo>
                    <a:pt y="269" x="172"/>
                  </a:lnTo>
                  <a:lnTo>
                    <a:pt y="271" x="166"/>
                  </a:lnTo>
                  <a:lnTo>
                    <a:pt y="275" x="160"/>
                  </a:lnTo>
                  <a:lnTo>
                    <a:pt y="278" x="154"/>
                  </a:lnTo>
                  <a:lnTo>
                    <a:pt y="281" x="148"/>
                  </a:lnTo>
                  <a:lnTo>
                    <a:pt y="287" x="143"/>
                  </a:lnTo>
                  <a:lnTo>
                    <a:pt y="292" x="131"/>
                  </a:lnTo>
                  <a:lnTo>
                    <a:pt y="297" x="120"/>
                  </a:lnTo>
                  <a:lnTo>
                    <a:pt y="302" x="109"/>
                  </a:lnTo>
                  <a:lnTo>
                    <a:pt y="306" x="97"/>
                  </a:lnTo>
                  <a:lnTo>
                    <a:pt y="307" x="93"/>
                  </a:lnTo>
                  <a:lnTo>
                    <a:pt y="306" x="90"/>
                  </a:lnTo>
                  <a:lnTo>
                    <a:pt y="304" x="87"/>
                  </a:lnTo>
                  <a:lnTo>
                    <a:pt y="301" x="85"/>
                  </a:lnTo>
                  <a:lnTo>
                    <a:pt y="308" x="85"/>
                  </a:lnTo>
                  <a:lnTo>
                    <a:pt y="314" x="82"/>
                  </a:lnTo>
                  <a:lnTo>
                    <a:pt y="320" x="79"/>
                  </a:lnTo>
                  <a:lnTo>
                    <a:pt y="324" x="71"/>
                  </a:lnTo>
                  <a:close/>
                  <a:moveTo>
                    <a:pt y="226" x="221"/>
                  </a:moveTo>
                  <a:lnTo>
                    <a:pt y="225" x="218"/>
                  </a:lnTo>
                  <a:lnTo>
                    <a:pt y="225" x="215"/>
                  </a:lnTo>
                  <a:lnTo>
                    <a:pt y="225" x="212"/>
                  </a:lnTo>
                  <a:lnTo>
                    <a:pt y="225" x="209"/>
                  </a:lnTo>
                  <a:lnTo>
                    <a:pt y="227" x="203"/>
                  </a:lnTo>
                  <a:lnTo>
                    <a:pt y="228" x="197"/>
                  </a:lnTo>
                  <a:lnTo>
                    <a:pt y="234" x="198"/>
                  </a:lnTo>
                  <a:lnTo>
                    <a:pt y="239" x="198"/>
                  </a:lnTo>
                  <a:lnTo>
                    <a:pt y="243" x="199"/>
                  </a:lnTo>
                  <a:lnTo>
                    <a:pt y="247" x="200"/>
                  </a:lnTo>
                  <a:lnTo>
                    <a:pt y="255" x="203"/>
                  </a:lnTo>
                  <a:lnTo>
                    <a:pt y="261" x="203"/>
                  </a:lnTo>
                  <a:lnTo>
                    <a:pt y="263" x="203"/>
                  </a:lnTo>
                  <a:lnTo>
                    <a:pt y="265" x="202"/>
                  </a:lnTo>
                  <a:lnTo>
                    <a:pt y="269" x="199"/>
                  </a:lnTo>
                  <a:lnTo>
                    <a:pt y="272" x="196"/>
                  </a:lnTo>
                  <a:lnTo>
                    <a:pt y="283" x="181"/>
                  </a:lnTo>
                  <a:lnTo>
                    <a:pt y="293" x="168"/>
                  </a:lnTo>
                  <a:lnTo>
                    <a:pt y="297" x="166"/>
                  </a:lnTo>
                  <a:lnTo>
                    <a:pt y="299" x="166"/>
                  </a:lnTo>
                  <a:lnTo>
                    <a:pt y="301" x="166"/>
                  </a:lnTo>
                  <a:lnTo>
                    <a:pt y="305" x="167"/>
                  </a:lnTo>
                  <a:lnTo>
                    <a:pt y="309" x="172"/>
                  </a:lnTo>
                  <a:lnTo>
                    <a:pt y="314" x="177"/>
                  </a:lnTo>
                  <a:lnTo>
                    <a:pt y="313" x="184"/>
                  </a:lnTo>
                  <a:lnTo>
                    <a:pt y="312" x="192"/>
                  </a:lnTo>
                  <a:lnTo>
                    <a:pt y="311" x="196"/>
                  </a:lnTo>
                  <a:lnTo>
                    <a:pt y="312" x="200"/>
                  </a:lnTo>
                  <a:lnTo>
                    <a:pt y="314" x="207"/>
                  </a:lnTo>
                  <a:lnTo>
                    <a:pt y="317" x="214"/>
                  </a:lnTo>
                  <a:lnTo>
                    <a:pt y="313" x="221"/>
                  </a:lnTo>
                  <a:lnTo>
                    <a:pt y="309" x="230"/>
                  </a:lnTo>
                  <a:lnTo>
                    <a:pt y="307" x="239"/>
                  </a:lnTo>
                  <a:lnTo>
                    <a:pt y="304" x="247"/>
                  </a:lnTo>
                  <a:lnTo>
                    <a:pt y="300" x="253"/>
                  </a:lnTo>
                  <a:lnTo>
                    <a:pt y="297" x="258"/>
                  </a:lnTo>
                  <a:lnTo>
                    <a:pt y="294" x="262"/>
                  </a:lnTo>
                  <a:lnTo>
                    <a:pt y="291" x="265"/>
                  </a:lnTo>
                  <a:lnTo>
                    <a:pt y="284" x="268"/>
                  </a:lnTo>
                  <a:lnTo>
                    <a:pt y="278" x="273"/>
                  </a:lnTo>
                  <a:lnTo>
                    <a:pt y="271" x="267"/>
                  </a:lnTo>
                  <a:lnTo>
                    <a:pt y="257" x="258"/>
                  </a:lnTo>
                  <a:lnTo>
                    <a:pt y="247" x="250"/>
                  </a:lnTo>
                  <a:lnTo>
                    <a:pt y="239" x="240"/>
                  </a:lnTo>
                  <a:lnTo>
                    <a:pt y="232" x="231"/>
                  </a:lnTo>
                  <a:lnTo>
                    <a:pt y="226" x="221"/>
                  </a:lnTo>
                  <a:close/>
                  <a:moveTo>
                    <a:pt y="333" x="304"/>
                  </a:moveTo>
                  <a:lnTo>
                    <a:pt y="329" x="306"/>
                  </a:lnTo>
                  <a:lnTo>
                    <a:pt y="327" x="309"/>
                  </a:lnTo>
                  <a:lnTo>
                    <a:pt y="326" x="310"/>
                  </a:lnTo>
                  <a:lnTo>
                    <a:pt y="324" x="309"/>
                  </a:lnTo>
                  <a:lnTo>
                    <a:pt y="322" x="305"/>
                  </a:lnTo>
                  <a:lnTo>
                    <a:pt y="320" x="295"/>
                  </a:lnTo>
                  <a:lnTo>
                    <a:pt y="322" x="284"/>
                  </a:lnTo>
                  <a:lnTo>
                    <a:pt y="326" x="274"/>
                  </a:lnTo>
                  <a:lnTo>
                    <a:pt y="328" x="267"/>
                  </a:lnTo>
                  <a:lnTo>
                    <a:pt y="329" x="256"/>
                  </a:lnTo>
                  <a:lnTo>
                    <a:pt y="331" x="253"/>
                  </a:lnTo>
                  <a:lnTo>
                    <a:pt y="333" x="255"/>
                  </a:lnTo>
                  <a:lnTo>
                    <a:pt y="334" x="257"/>
                  </a:lnTo>
                  <a:lnTo>
                    <a:pt y="335" x="261"/>
                  </a:lnTo>
                  <a:lnTo>
                    <a:pt y="335" x="272"/>
                  </a:lnTo>
                  <a:lnTo>
                    <a:pt y="335" x="283"/>
                  </a:lnTo>
                  <a:lnTo>
                    <a:pt y="334" x="294"/>
                  </a:lnTo>
                  <a:lnTo>
                    <a:pt y="333" x="304"/>
                  </a:lnTo>
                  <a:close/>
                  <a:moveTo>
                    <a:pt y="319" x="321"/>
                  </a:moveTo>
                  <a:lnTo>
                    <a:pt y="316" x="321"/>
                  </a:lnTo>
                  <a:lnTo>
                    <a:pt y="314" x="319"/>
                  </a:lnTo>
                  <a:lnTo>
                    <a:pt y="313" x="315"/>
                  </a:lnTo>
                  <a:lnTo>
                    <a:pt y="313" x="313"/>
                  </a:lnTo>
                  <a:lnTo>
                    <a:pt y="313" x="310"/>
                  </a:lnTo>
                  <a:lnTo>
                    <a:pt y="314" x="308"/>
                  </a:lnTo>
                  <a:lnTo>
                    <a:pt y="315" x="306"/>
                  </a:lnTo>
                  <a:lnTo>
                    <a:pt y="316" x="306"/>
                  </a:lnTo>
                  <a:lnTo>
                    <a:pt y="319" x="309"/>
                  </a:lnTo>
                  <a:lnTo>
                    <a:pt y="320" x="313"/>
                  </a:lnTo>
                  <a:lnTo>
                    <a:pt y="320" x="317"/>
                  </a:lnTo>
                  <a:lnTo>
                    <a:pt y="319" x="321"/>
                  </a:lnTo>
                  <a:close/>
                  <a:moveTo>
                    <a:pt y="286" x="322"/>
                  </a:moveTo>
                  <a:lnTo>
                    <a:pt y="287" x="313"/>
                  </a:lnTo>
                  <a:lnTo>
                    <a:pt y="287" x="303"/>
                  </a:lnTo>
                  <a:lnTo>
                    <a:pt y="285" x="303"/>
                  </a:lnTo>
                  <a:lnTo>
                    <a:pt y="283" x="306"/>
                  </a:lnTo>
                  <a:lnTo>
                    <a:pt y="281" x="310"/>
                  </a:lnTo>
                  <a:lnTo>
                    <a:pt y="279" x="315"/>
                  </a:lnTo>
                  <a:lnTo>
                    <a:pt y="276" x="326"/>
                  </a:lnTo>
                  <a:lnTo>
                    <a:pt y="276" x="332"/>
                  </a:lnTo>
                  <a:lnTo>
                    <a:pt y="278" x="335"/>
                  </a:lnTo>
                  <a:lnTo>
                    <a:pt y="281" x="335"/>
                  </a:lnTo>
                  <a:lnTo>
                    <a:pt y="281" x="341"/>
                  </a:lnTo>
                  <a:lnTo>
                    <a:pt y="283" x="347"/>
                  </a:lnTo>
                  <a:lnTo>
                    <a:pt y="284" x="347"/>
                  </a:lnTo>
                  <a:lnTo>
                    <a:pt y="286" x="345"/>
                  </a:lnTo>
                  <a:lnTo>
                    <a:pt y="288" x="341"/>
                  </a:lnTo>
                  <a:lnTo>
                    <a:pt y="292" x="337"/>
                  </a:lnTo>
                  <a:lnTo>
                    <a:pt y="294" x="332"/>
                  </a:lnTo>
                  <a:lnTo>
                    <a:pt y="295" x="327"/>
                  </a:lnTo>
                  <a:lnTo>
                    <a:pt y="297" x="322"/>
                  </a:lnTo>
                  <a:lnTo>
                    <a:pt y="297" x="320"/>
                  </a:lnTo>
                  <a:lnTo>
                    <a:pt y="294" x="316"/>
                  </a:lnTo>
                  <a:lnTo>
                    <a:pt y="293" x="316"/>
                  </a:lnTo>
                  <a:lnTo>
                    <a:pt y="292" x="316"/>
                  </a:lnTo>
                  <a:lnTo>
                    <a:pt y="291" x="317"/>
                  </a:lnTo>
                  <a:lnTo>
                    <a:pt y="288" x="320"/>
                  </a:lnTo>
                  <a:lnTo>
                    <a:pt y="286" x="322"/>
                  </a:lnTo>
                  <a:close/>
                  <a:moveTo>
                    <a:pt y="275" x="317"/>
                  </a:moveTo>
                  <a:lnTo>
                    <a:pt y="272" x="317"/>
                  </a:lnTo>
                  <a:lnTo>
                    <a:pt y="271" x="316"/>
                  </a:lnTo>
                  <a:lnTo>
                    <a:pt y="270" x="314"/>
                  </a:lnTo>
                  <a:lnTo>
                    <a:pt y="270" x="311"/>
                  </a:lnTo>
                  <a:lnTo>
                    <a:pt y="269" x="304"/>
                  </a:lnTo>
                  <a:lnTo>
                    <a:pt y="269" x="300"/>
                  </a:lnTo>
                  <a:lnTo>
                    <a:pt y="270" x="295"/>
                  </a:lnTo>
                  <a:lnTo>
                    <a:pt y="271" x="294"/>
                  </a:lnTo>
                  <a:lnTo>
                    <a:pt y="273" x="293"/>
                  </a:lnTo>
                  <a:lnTo>
                    <a:pt y="276" x="295"/>
                  </a:lnTo>
                  <a:lnTo>
                    <a:pt y="277" x="300"/>
                  </a:lnTo>
                  <a:lnTo>
                    <a:pt y="278" x="305"/>
                  </a:lnTo>
                  <a:lnTo>
                    <a:pt y="277" x="311"/>
                  </a:lnTo>
                  <a:lnTo>
                    <a:pt y="275" x="317"/>
                  </a:lnTo>
                  <a:close/>
                  <a:moveTo>
                    <a:pt y="291" x="294"/>
                  </a:moveTo>
                  <a:lnTo>
                    <a:pt y="284" x="287"/>
                  </a:lnTo>
                  <a:lnTo>
                    <a:pt y="279" x="283"/>
                  </a:lnTo>
                  <a:lnTo>
                    <a:pt y="281" x="278"/>
                  </a:lnTo>
                  <a:lnTo>
                    <a:pt y="286" x="273"/>
                  </a:lnTo>
                  <a:lnTo>
                    <a:pt y="287" x="272"/>
                  </a:lnTo>
                  <a:lnTo>
                    <a:pt y="291" x="271"/>
                  </a:lnTo>
                  <a:lnTo>
                    <a:pt y="293" x="271"/>
                  </a:lnTo>
                  <a:lnTo>
                    <a:pt y="295" x="271"/>
                  </a:lnTo>
                  <a:lnTo>
                    <a:pt y="297" x="273"/>
                  </a:lnTo>
                  <a:lnTo>
                    <a:pt y="297" x="276"/>
                  </a:lnTo>
                  <a:lnTo>
                    <a:pt y="297" x="279"/>
                  </a:lnTo>
                  <a:lnTo>
                    <a:pt y="297" x="283"/>
                  </a:lnTo>
                  <a:lnTo>
                    <a:pt y="294" x="289"/>
                  </a:lnTo>
                  <a:lnTo>
                    <a:pt y="291" x="294"/>
                  </a:lnTo>
                  <a:close/>
                  <a:moveTo>
                    <a:pt y="269" x="287"/>
                  </a:moveTo>
                  <a:lnTo>
                    <a:pt y="266" x="287"/>
                  </a:lnTo>
                  <a:lnTo>
                    <a:pt y="265" x="287"/>
                  </a:lnTo>
                  <a:lnTo>
                    <a:pt y="263" x="284"/>
                  </a:lnTo>
                  <a:lnTo>
                    <a:pt y="262" x="282"/>
                  </a:lnTo>
                  <a:lnTo>
                    <a:pt y="259" x="276"/>
                  </a:lnTo>
                  <a:lnTo>
                    <a:pt y="256" x="271"/>
                  </a:lnTo>
                  <a:lnTo>
                    <a:pt y="258" x="269"/>
                  </a:lnTo>
                  <a:lnTo>
                    <a:pt y="261" x="269"/>
                  </a:lnTo>
                  <a:lnTo>
                    <a:pt y="262" x="271"/>
                  </a:lnTo>
                  <a:lnTo>
                    <a:pt y="263" x="271"/>
                  </a:lnTo>
                  <a:lnTo>
                    <a:pt y="265" x="274"/>
                  </a:lnTo>
                  <a:lnTo>
                    <a:pt y="268" x="276"/>
                  </a:lnTo>
                  <a:lnTo>
                    <a:pt y="272" x="282"/>
                  </a:lnTo>
                  <a:lnTo>
                    <a:pt y="272" x="284"/>
                  </a:lnTo>
                  <a:lnTo>
                    <a:pt y="270" x="285"/>
                  </a:lnTo>
                  <a:lnTo>
                    <a:pt y="269" x="287"/>
                  </a:lnTo>
                  <a:close/>
                  <a:moveTo>
                    <a:pt y="297" x="300"/>
                  </a:moveTo>
                  <a:lnTo>
                    <a:pt y="298" x="298"/>
                  </a:lnTo>
                  <a:lnTo>
                    <a:pt y="299" x="297"/>
                  </a:lnTo>
                  <a:lnTo>
                    <a:pt y="300" x="295"/>
                  </a:lnTo>
                  <a:lnTo>
                    <a:pt y="301" x="297"/>
                  </a:lnTo>
                  <a:lnTo>
                    <a:pt y="302" x="297"/>
                  </a:lnTo>
                  <a:lnTo>
                    <a:pt y="305" x="297"/>
                  </a:lnTo>
                  <a:lnTo>
                    <a:pt y="306" x="297"/>
                  </a:lnTo>
                  <a:lnTo>
                    <a:pt y="307" x="295"/>
                  </a:lnTo>
                  <a:lnTo>
                    <a:pt y="306" x="290"/>
                  </a:lnTo>
                  <a:lnTo>
                    <a:pt y="301" x="284"/>
                  </a:lnTo>
                  <a:lnTo>
                    <a:pt y="301" x="279"/>
                  </a:lnTo>
                  <a:lnTo>
                    <a:pt y="301" x="269"/>
                  </a:lnTo>
                  <a:lnTo>
                    <a:pt y="301" x="265"/>
                  </a:lnTo>
                  <a:lnTo>
                    <a:pt y="302" x="261"/>
                  </a:lnTo>
                  <a:lnTo>
                    <a:pt y="304" x="257"/>
                  </a:lnTo>
                  <a:lnTo>
                    <a:pt y="306" x="256"/>
                  </a:lnTo>
                  <a:lnTo>
                    <a:pt y="309" x="251"/>
                  </a:lnTo>
                  <a:lnTo>
                    <a:pt y="313" x="245"/>
                  </a:lnTo>
                  <a:lnTo>
                    <a:pt y="315" x="239"/>
                  </a:lnTo>
                  <a:lnTo>
                    <a:pt y="317" x="231"/>
                  </a:lnTo>
                  <a:lnTo>
                    <a:pt y="317" x="248"/>
                  </a:lnTo>
                  <a:lnTo>
                    <a:pt y="319" x="257"/>
                  </a:lnTo>
                  <a:lnTo>
                    <a:pt y="320" x="260"/>
                  </a:lnTo>
                  <a:lnTo>
                    <a:pt y="320" x="265"/>
                  </a:lnTo>
                  <a:lnTo>
                    <a:pt y="319" x="274"/>
                  </a:lnTo>
                  <a:lnTo>
                    <a:pt y="316" x="283"/>
                  </a:lnTo>
                  <a:lnTo>
                    <a:pt y="314" x="293"/>
                  </a:lnTo>
                  <a:lnTo>
                    <a:pt y="311" x="301"/>
                  </a:lnTo>
                  <a:lnTo>
                    <a:pt y="309" x="305"/>
                  </a:lnTo>
                  <a:lnTo>
                    <a:pt y="307" x="308"/>
                  </a:lnTo>
                  <a:lnTo>
                    <a:pt y="305" x="309"/>
                  </a:lnTo>
                  <a:lnTo>
                    <a:pt y="302" x="309"/>
                  </a:lnTo>
                  <a:lnTo>
                    <a:pt y="300" x="308"/>
                  </a:lnTo>
                  <a:lnTo>
                    <a:pt y="299" x="305"/>
                  </a:lnTo>
                  <a:lnTo>
                    <a:pt y="298" x="303"/>
                  </a:lnTo>
                  <a:lnTo>
                    <a:pt y="297" x="300"/>
                  </a:lnTo>
                  <a:close/>
                  <a:moveTo>
                    <a:pt y="547" x="17"/>
                  </a:moveTo>
                  <a:lnTo>
                    <a:pt y="549" x="30"/>
                  </a:lnTo>
                  <a:lnTo>
                    <a:pt y="550" x="50"/>
                  </a:lnTo>
                  <a:lnTo>
                    <a:pt y="552" x="76"/>
                  </a:lnTo>
                  <a:lnTo>
                    <a:pt y="552" x="107"/>
                  </a:lnTo>
                  <a:lnTo>
                    <a:pt y="546" x="97"/>
                  </a:lnTo>
                  <a:lnTo>
                    <a:pt y="539" x="83"/>
                  </a:lnTo>
                  <a:lnTo>
                    <a:pt y="532" x="67"/>
                  </a:lnTo>
                  <a:lnTo>
                    <a:pt y="525" x="55"/>
                  </a:lnTo>
                  <a:lnTo>
                    <a:pt y="514" x="56"/>
                  </a:lnTo>
                  <a:lnTo>
                    <a:pt y="503" x="55"/>
                  </a:lnTo>
                  <a:lnTo>
                    <a:pt y="492" x="54"/>
                  </a:lnTo>
                  <a:lnTo>
                    <a:pt y="481" x="53"/>
                  </a:lnTo>
                  <a:lnTo>
                    <a:pt y="470" x="51"/>
                  </a:lnTo>
                  <a:lnTo>
                    <a:pt y="457" x="49"/>
                  </a:lnTo>
                  <a:lnTo>
                    <a:pt y="443" x="49"/>
                  </a:lnTo>
                  <a:lnTo>
                    <a:pt y="428" x="49"/>
                  </a:lnTo>
                  <a:lnTo>
                    <a:pt y="422" x="47"/>
                  </a:lnTo>
                  <a:lnTo>
                    <a:pt y="414" x="47"/>
                  </a:lnTo>
                  <a:lnTo>
                    <a:pt y="407" x="47"/>
                  </a:lnTo>
                  <a:lnTo>
                    <a:pt y="399" x="49"/>
                  </a:lnTo>
                  <a:lnTo>
                    <a:pt y="380" x="54"/>
                  </a:lnTo>
                  <a:lnTo>
                    <a:pt y="360" x="59"/>
                  </a:lnTo>
                  <a:lnTo>
                    <a:pt y="356" x="65"/>
                  </a:lnTo>
                  <a:lnTo>
                    <a:pt y="352" x="70"/>
                  </a:lnTo>
                  <a:lnTo>
                    <a:pt y="348" x="72"/>
                  </a:lnTo>
                  <a:lnTo>
                    <a:pt y="343" x="76"/>
                  </a:lnTo>
                  <a:lnTo>
                    <a:pt y="341" x="86"/>
                  </a:lnTo>
                  <a:lnTo>
                    <a:pt y="337" x="95"/>
                  </a:lnTo>
                  <a:lnTo>
                    <a:pt y="336" x="99"/>
                  </a:lnTo>
                  <a:lnTo>
                    <a:pt y="337" x="106"/>
                  </a:lnTo>
                  <a:lnTo>
                    <a:pt y="340" x="113"/>
                  </a:lnTo>
                  <a:lnTo>
                    <a:pt y="344" x="124"/>
                  </a:lnTo>
                  <a:lnTo>
                    <a:pt y="344" x="130"/>
                  </a:lnTo>
                  <a:lnTo>
                    <a:pt y="345" x="138"/>
                  </a:lnTo>
                  <a:lnTo>
                    <a:pt y="348" x="146"/>
                  </a:lnTo>
                  <a:lnTo>
                    <a:pt y="351" x="156"/>
                  </a:lnTo>
                  <a:lnTo>
                    <a:pt y="358" x="173"/>
                  </a:lnTo>
                  <a:lnTo>
                    <a:pt y="366" x="188"/>
                  </a:lnTo>
                  <a:lnTo>
                    <a:pt y="362" x="184"/>
                  </a:lnTo>
                  <a:lnTo>
                    <a:pt y="358" x="182"/>
                  </a:lnTo>
                  <a:lnTo>
                    <a:pt y="356" x="194"/>
                  </a:lnTo>
                  <a:lnTo>
                    <a:pt y="355" x="205"/>
                  </a:lnTo>
                  <a:lnTo>
                    <a:pt y="362" x="215"/>
                  </a:lnTo>
                  <a:lnTo>
                    <a:pt y="367" x="225"/>
                  </a:lnTo>
                  <a:lnTo>
                    <a:pt y="372" x="236"/>
                  </a:lnTo>
                  <a:lnTo>
                    <a:pt y="376" x="247"/>
                  </a:lnTo>
                  <a:lnTo>
                    <a:pt y="379" x="260"/>
                  </a:lnTo>
                  <a:lnTo>
                    <a:pt y="381" x="271"/>
                  </a:lnTo>
                  <a:lnTo>
                    <a:pt y="381" x="283"/>
                  </a:lnTo>
                  <a:lnTo>
                    <a:pt y="381" x="295"/>
                  </a:lnTo>
                  <a:lnTo>
                    <a:pt y="379" x="278"/>
                  </a:lnTo>
                  <a:lnTo>
                    <a:pt y="377" x="260"/>
                  </a:lnTo>
                  <a:lnTo>
                    <a:pt y="374" x="251"/>
                  </a:lnTo>
                  <a:lnTo>
                    <a:pt y="372" x="245"/>
                  </a:lnTo>
                  <a:lnTo>
                    <a:pt y="370" x="240"/>
                  </a:lnTo>
                  <a:lnTo>
                    <a:pt y="367" x="237"/>
                  </a:lnTo>
                  <a:lnTo>
                    <a:pt y="366" x="237"/>
                  </a:lnTo>
                  <a:lnTo>
                    <a:pt y="365" x="239"/>
                  </a:lnTo>
                  <a:lnTo>
                    <a:pt y="364" x="242"/>
                  </a:lnTo>
                  <a:lnTo>
                    <a:pt y="363" x="246"/>
                  </a:lnTo>
                  <a:lnTo>
                    <a:pt y="362" x="253"/>
                  </a:lnTo>
                  <a:lnTo>
                    <a:pt y="360" x="262"/>
                  </a:lnTo>
                  <a:lnTo>
                    <a:pt y="360" x="248"/>
                  </a:lnTo>
                  <a:lnTo>
                    <a:pt y="362" x="234"/>
                  </a:lnTo>
                  <a:lnTo>
                    <a:pt y="362" x="226"/>
                  </a:lnTo>
                  <a:lnTo>
                    <a:pt y="360" x="221"/>
                  </a:lnTo>
                  <a:lnTo>
                    <a:pt y="358" x="219"/>
                  </a:lnTo>
                  <a:lnTo>
                    <a:pt y="357" x="218"/>
                  </a:lnTo>
                  <a:lnTo>
                    <a:pt y="355" x="218"/>
                  </a:lnTo>
                  <a:lnTo>
                    <a:pt y="351" x="218"/>
                  </a:lnTo>
                  <a:lnTo>
                    <a:pt y="348" x="224"/>
                  </a:lnTo>
                  <a:lnTo>
                    <a:pt y="343" x="232"/>
                  </a:lnTo>
                  <a:lnTo>
                    <a:pt y="342" x="236"/>
                  </a:lnTo>
                  <a:lnTo>
                    <a:pt y="341" x="241"/>
                  </a:lnTo>
                  <a:lnTo>
                    <a:pt y="342" x="245"/>
                  </a:lnTo>
                  <a:lnTo>
                    <a:pt y="345" x="250"/>
                  </a:lnTo>
                  <a:lnTo>
                    <a:pt y="342" x="262"/>
                  </a:lnTo>
                  <a:lnTo>
                    <a:pt y="340" x="277"/>
                  </a:lnTo>
                  <a:lnTo>
                    <a:pt y="338" x="292"/>
                  </a:lnTo>
                  <a:lnTo>
                    <a:pt y="337" x="305"/>
                  </a:lnTo>
                  <a:lnTo>
                    <a:pt y="342" x="310"/>
                  </a:lnTo>
                  <a:lnTo>
                    <a:pt y="345" x="316"/>
                  </a:lnTo>
                  <a:lnTo>
                    <a:pt y="347" x="324"/>
                  </a:lnTo>
                  <a:lnTo>
                    <a:pt y="348" x="331"/>
                  </a:lnTo>
                  <a:lnTo>
                    <a:pt y="348" x="338"/>
                  </a:lnTo>
                  <a:lnTo>
                    <a:pt y="347" x="347"/>
                  </a:lnTo>
                  <a:lnTo>
                    <a:pt y="344" x="354"/>
                  </a:lnTo>
                  <a:lnTo>
                    <a:pt y="342" x="361"/>
                  </a:lnTo>
                  <a:lnTo>
                    <a:pt y="344" x="354"/>
                  </a:lnTo>
                  <a:lnTo>
                    <a:pt y="345" x="347"/>
                  </a:lnTo>
                  <a:lnTo>
                    <a:pt y="345" x="340"/>
                  </a:lnTo>
                  <a:lnTo>
                    <a:pt y="345" x="332"/>
                  </a:lnTo>
                  <a:lnTo>
                    <a:pt y="344" x="325"/>
                  </a:lnTo>
                  <a:lnTo>
                    <a:pt y="342" x="319"/>
                  </a:lnTo>
                  <a:lnTo>
                    <a:pt y="338" x="314"/>
                  </a:lnTo>
                  <a:lnTo>
                    <a:pt y="334" x="309"/>
                  </a:lnTo>
                  <a:lnTo>
                    <a:pt y="329" x="314"/>
                  </a:lnTo>
                  <a:lnTo>
                    <a:pt y="326" x="317"/>
                  </a:lnTo>
                  <a:lnTo>
                    <a:pt y="323" x="322"/>
                  </a:lnTo>
                  <a:lnTo>
                    <a:pt y="321" x="329"/>
                  </a:lnTo>
                  <a:lnTo>
                    <a:pt y="317" x="341"/>
                  </a:lnTo>
                  <a:lnTo>
                    <a:pt y="314" x="353"/>
                  </a:lnTo>
                  <a:lnTo>
                    <a:pt y="315" x="341"/>
                  </a:lnTo>
                  <a:lnTo>
                    <a:pt y="315" x="330"/>
                  </a:lnTo>
                  <a:lnTo>
                    <a:pt y="314" x="325"/>
                  </a:lnTo>
                  <a:lnTo>
                    <a:pt y="313" x="322"/>
                  </a:lnTo>
                  <a:lnTo>
                    <a:pt y="309" x="321"/>
                  </a:lnTo>
                  <a:lnTo>
                    <a:pt y="305" x="321"/>
                  </a:lnTo>
                  <a:lnTo>
                    <a:pt y="304" x="324"/>
                  </a:lnTo>
                  <a:lnTo>
                    <a:pt y="302" x="329"/>
                  </a:lnTo>
                  <a:lnTo>
                    <a:pt y="301" x="335"/>
                  </a:lnTo>
                  <a:lnTo>
                    <a:pt y="301" x="343"/>
                  </a:lnTo>
                  <a:lnTo>
                    <a:pt y="300" x="359"/>
                  </a:lnTo>
                  <a:lnTo>
                    <a:pt y="300" x="375"/>
                  </a:lnTo>
                  <a:lnTo>
                    <a:pt y="299" x="354"/>
                  </a:lnTo>
                  <a:lnTo>
                    <a:pt y="297" x="338"/>
                  </a:lnTo>
                  <a:lnTo>
                    <a:pt y="292" x="343"/>
                  </a:lnTo>
                  <a:lnTo>
                    <a:pt y="287" x="349"/>
                  </a:lnTo>
                  <a:lnTo>
                    <a:pt y="284" x="356"/>
                  </a:lnTo>
                  <a:lnTo>
                    <a:pt y="279" x="364"/>
                  </a:lnTo>
                  <a:lnTo>
                    <a:pt y="272" x="380"/>
                  </a:lnTo>
                  <a:lnTo>
                    <a:pt y="265" x="396"/>
                  </a:lnTo>
                  <a:lnTo>
                    <a:pt y="270" x="383"/>
                  </a:lnTo>
                  <a:lnTo>
                    <a:pt y="275" x="369"/>
                  </a:lnTo>
                  <a:lnTo>
                    <a:pt y="276" x="363"/>
                  </a:lnTo>
                  <a:lnTo>
                    <a:pt y="277" x="357"/>
                  </a:lnTo>
                  <a:lnTo>
                    <a:pt y="277" x="352"/>
                  </a:lnTo>
                  <a:lnTo>
                    <a:pt y="276" x="349"/>
                  </a:lnTo>
                  <a:lnTo>
                    <a:pt y="273" x="346"/>
                  </a:lnTo>
                  <a:lnTo>
                    <a:pt y="271" x="346"/>
                  </a:lnTo>
                  <a:lnTo>
                    <a:pt y="269" x="348"/>
                  </a:lnTo>
                  <a:lnTo>
                    <a:pt y="266" x="352"/>
                  </a:lnTo>
                  <a:lnTo>
                    <a:pt y="262" x="361"/>
                  </a:lnTo>
                  <a:lnTo>
                    <a:pt y="258" x="368"/>
                  </a:lnTo>
                  <a:lnTo>
                    <a:pt y="261" x="358"/>
                  </a:lnTo>
                  <a:lnTo>
                    <a:pt y="264" x="347"/>
                  </a:lnTo>
                  <a:lnTo>
                    <a:pt y="268" x="337"/>
                  </a:lnTo>
                  <a:lnTo>
                    <a:pt y="271" x="331"/>
                  </a:lnTo>
                  <a:lnTo>
                    <a:pt y="270" x="327"/>
                  </a:lnTo>
                  <a:lnTo>
                    <a:pt y="269" x="322"/>
                  </a:lnTo>
                  <a:lnTo>
                    <a:pt y="268" x="319"/>
                  </a:lnTo>
                  <a:lnTo>
                    <a:pt y="265" x="316"/>
                  </a:lnTo>
                  <a:lnTo>
                    <a:pt y="263" x="315"/>
                  </a:lnTo>
                  <a:lnTo>
                    <a:pt y="259" x="317"/>
                  </a:lnTo>
                  <a:lnTo>
                    <a:pt y="255" x="322"/>
                  </a:lnTo>
                  <a:lnTo>
                    <a:pt y="250" x="330"/>
                  </a:lnTo>
                  <a:lnTo>
                    <a:pt y="254" x="320"/>
                  </a:lnTo>
                  <a:lnTo>
                    <a:pt y="258" x="311"/>
                  </a:lnTo>
                  <a:lnTo>
                    <a:pt y="259" x="306"/>
                  </a:lnTo>
                  <a:lnTo>
                    <a:pt y="261" x="301"/>
                  </a:lnTo>
                  <a:lnTo>
                    <a:pt y="261" x="297"/>
                  </a:lnTo>
                  <a:lnTo>
                    <a:pt y="259" x="292"/>
                  </a:lnTo>
                  <a:lnTo>
                    <a:pt y="256" x="284"/>
                  </a:lnTo>
                  <a:lnTo>
                    <a:pt y="251" x="277"/>
                  </a:lnTo>
                  <a:lnTo>
                    <a:pt y="247" x="268"/>
                  </a:lnTo>
                  <a:lnTo>
                    <a:pt y="245" x="260"/>
                  </a:lnTo>
                  <a:lnTo>
                    <a:pt y="240" x="255"/>
                  </a:lnTo>
                  <a:lnTo>
                    <a:pt y="234" x="250"/>
                  </a:lnTo>
                  <a:lnTo>
                    <a:pt y="229" x="245"/>
                  </a:lnTo>
                  <a:lnTo>
                    <a:pt y="226" x="239"/>
                  </a:lnTo>
                  <a:lnTo>
                    <a:pt y="219" x="226"/>
                  </a:lnTo>
                  <a:lnTo>
                    <a:pt y="214" x="214"/>
                  </a:lnTo>
                  <a:lnTo>
                    <a:pt y="214" x="210"/>
                  </a:lnTo>
                  <a:lnTo>
                    <a:pt y="214" x="205"/>
                  </a:lnTo>
                  <a:lnTo>
                    <a:pt y="214" x="200"/>
                  </a:lnTo>
                  <a:lnTo>
                    <a:pt y="213" x="197"/>
                  </a:lnTo>
                  <a:lnTo>
                    <a:pt y="211" x="192"/>
                  </a:lnTo>
                  <a:lnTo>
                    <a:pt y="208" x="189"/>
                  </a:lnTo>
                  <a:lnTo>
                    <a:pt y="205" x="186"/>
                  </a:lnTo>
                  <a:lnTo>
                    <a:pt y="200" x="184"/>
                  </a:lnTo>
                  <a:lnTo>
                    <a:pt y="197" x="186"/>
                  </a:lnTo>
                  <a:lnTo>
                    <a:pt y="192" x="187"/>
                  </a:lnTo>
                  <a:lnTo>
                    <a:pt y="191" x="188"/>
                  </a:lnTo>
                  <a:lnTo>
                    <a:pt y="190" x="189"/>
                  </a:lnTo>
                  <a:lnTo>
                    <a:pt y="189" x="191"/>
                  </a:lnTo>
                  <a:lnTo>
                    <a:pt y="189" x="193"/>
                  </a:lnTo>
                  <a:lnTo>
                    <a:pt y="196" x="193"/>
                  </a:lnTo>
                  <a:lnTo>
                    <a:pt y="204" x="192"/>
                  </a:lnTo>
                  <a:lnTo>
                    <a:pt y="199" x="194"/>
                  </a:lnTo>
                  <a:lnTo>
                    <a:pt y="193" x="197"/>
                  </a:lnTo>
                  <a:lnTo>
                    <a:pt y="191" x="198"/>
                  </a:lnTo>
                  <a:lnTo>
                    <a:pt y="190" x="199"/>
                  </a:lnTo>
                  <a:lnTo>
                    <a:pt y="189" x="200"/>
                  </a:lnTo>
                  <a:lnTo>
                    <a:pt y="190" x="203"/>
                  </a:lnTo>
                  <a:lnTo>
                    <a:pt y="197" x="210"/>
                  </a:lnTo>
                  <a:lnTo>
                    <a:pt y="201" x="219"/>
                  </a:lnTo>
                  <a:lnTo>
                    <a:pt y="206" x="229"/>
                  </a:lnTo>
                  <a:lnTo>
                    <a:pt y="211" x="237"/>
                  </a:lnTo>
                  <a:lnTo>
                    <a:pt y="220" x="256"/>
                  </a:lnTo>
                  <a:lnTo>
                    <a:pt y="232" x="274"/>
                  </a:lnTo>
                  <a:lnTo>
                    <a:pt y="223" x="266"/>
                  </a:lnTo>
                  <a:lnTo>
                    <a:pt y="216" x="258"/>
                  </a:lnTo>
                  <a:lnTo>
                    <a:pt y="213" x="256"/>
                  </a:lnTo>
                  <a:lnTo>
                    <a:pt y="211" x="256"/>
                  </a:lnTo>
                  <a:lnTo>
                    <a:pt y="207" x="258"/>
                  </a:lnTo>
                  <a:lnTo>
                    <a:pt y="205" x="263"/>
                  </a:lnTo>
                  <a:lnTo>
                    <a:pt y="206" x="252"/>
                  </a:lnTo>
                  <a:lnTo>
                    <a:pt y="208" x="242"/>
                  </a:lnTo>
                  <a:lnTo>
                    <a:pt y="205" x="235"/>
                  </a:lnTo>
                  <a:lnTo>
                    <a:pt y="200" x="228"/>
                  </a:lnTo>
                  <a:lnTo>
                    <a:pt y="197" x="226"/>
                  </a:lnTo>
                  <a:lnTo>
                    <a:pt y="194" x="226"/>
                  </a:lnTo>
                  <a:lnTo>
                    <a:pt y="191" x="229"/>
                  </a:lnTo>
                  <a:lnTo>
                    <a:pt y="190" x="231"/>
                  </a:lnTo>
                  <a:lnTo>
                    <a:pt y="187" x="236"/>
                  </a:lnTo>
                  <a:lnTo>
                    <a:pt y="186" x="244"/>
                  </a:lnTo>
                  <a:lnTo>
                    <a:pt y="186" x="251"/>
                  </a:lnTo>
                  <a:lnTo>
                    <a:pt y="187" x="260"/>
                  </a:lnTo>
                  <a:lnTo>
                    <a:pt y="185" x="252"/>
                  </a:lnTo>
                  <a:lnTo>
                    <a:pt y="184" x="245"/>
                  </a:lnTo>
                  <a:lnTo>
                    <a:pt y="184" x="239"/>
                  </a:lnTo>
                  <a:lnTo>
                    <a:pt y="185" x="234"/>
                  </a:lnTo>
                  <a:lnTo>
                    <a:pt y="187" x="224"/>
                  </a:lnTo>
                  <a:lnTo>
                    <a:pt y="190" x="214"/>
                  </a:lnTo>
                  <a:lnTo>
                    <a:pt y="186" x="212"/>
                  </a:lnTo>
                  <a:lnTo>
                    <a:pt y="183" x="212"/>
                  </a:lnTo>
                  <a:lnTo>
                    <a:pt y="179" x="213"/>
                  </a:lnTo>
                  <a:lnTo>
                    <a:pt y="176" x="215"/>
                  </a:lnTo>
                  <a:lnTo>
                    <a:pt y="174" x="225"/>
                  </a:lnTo>
                  <a:lnTo>
                    <a:pt y="170" x="234"/>
                  </a:lnTo>
                  <a:lnTo>
                    <a:pt y="167" x="242"/>
                  </a:lnTo>
                  <a:lnTo>
                    <a:pt y="163" x="250"/>
                  </a:lnTo>
                  <a:lnTo>
                    <a:pt y="160" x="257"/>
                  </a:lnTo>
                  <a:lnTo>
                    <a:pt y="156" x="266"/>
                  </a:lnTo>
                  <a:lnTo>
                    <a:pt y="155" x="277"/>
                  </a:lnTo>
                  <a:lnTo>
                    <a:pt y="154" x="290"/>
                  </a:lnTo>
                  <a:lnTo>
                    <a:pt y="151" x="284"/>
                  </a:lnTo>
                  <a:lnTo>
                    <a:pt y="150" x="279"/>
                  </a:lnTo>
                  <a:lnTo>
                    <a:pt y="150" x="274"/>
                  </a:lnTo>
                  <a:lnTo>
                    <a:pt y="150" x="271"/>
                  </a:lnTo>
                  <a:lnTo>
                    <a:pt y="150" x="269"/>
                  </a:lnTo>
                  <a:lnTo>
                    <a:pt y="150" x="268"/>
                  </a:lnTo>
                  <a:lnTo>
                    <a:pt y="148" x="269"/>
                  </a:lnTo>
                  <a:lnTo>
                    <a:pt y="144" x="272"/>
                  </a:lnTo>
                  <a:lnTo>
                    <a:pt y="141" x="277"/>
                  </a:lnTo>
                  <a:lnTo>
                    <a:pt y="138" x="284"/>
                  </a:lnTo>
                  <a:lnTo>
                    <a:pt y="135" x="295"/>
                  </a:lnTo>
                  <a:lnTo>
                    <a:pt y="132" x="308"/>
                  </a:lnTo>
                  <a:lnTo>
                    <a:pt y="131" x="322"/>
                  </a:lnTo>
                  <a:lnTo>
                    <a:pt y="129" x="336"/>
                  </a:lnTo>
                  <a:lnTo>
                    <a:pt y="131" x="349"/>
                  </a:lnTo>
                  <a:lnTo>
                    <a:pt y="133" x="361"/>
                  </a:lnTo>
                  <a:lnTo>
                    <a:pt y="129" x="351"/>
                  </a:lnTo>
                  <a:lnTo>
                    <a:pt y="127" x="342"/>
                  </a:lnTo>
                  <a:lnTo>
                    <a:pt y="125" x="337"/>
                  </a:lnTo>
                  <a:lnTo>
                    <a:pt y="122" x="333"/>
                  </a:lnTo>
                  <a:lnTo>
                    <a:pt y="118" x="330"/>
                  </a:lnTo>
                  <a:lnTo>
                    <a:pt y="111" x="327"/>
                  </a:lnTo>
                  <a:lnTo>
                    <a:pt y="110" x="327"/>
                  </a:lnTo>
                  <a:lnTo>
                    <a:pt y="107" x="329"/>
                  </a:lnTo>
                  <a:lnTo>
                    <a:pt y="106" x="331"/>
                  </a:lnTo>
                  <a:lnTo>
                    <a:pt y="106" x="333"/>
                  </a:lnTo>
                  <a:lnTo>
                    <a:pt y="105" x="338"/>
                  </a:lnTo>
                  <a:lnTo>
                    <a:pt y="106" x="345"/>
                  </a:lnTo>
                  <a:lnTo>
                    <a:pt y="107" x="358"/>
                  </a:lnTo>
                  <a:lnTo>
                    <a:pt y="108" x="370"/>
                  </a:lnTo>
                  <a:lnTo>
                    <a:pt y="105" x="357"/>
                  </a:lnTo>
                  <a:lnTo>
                    <a:pt y="103" x="343"/>
                  </a:lnTo>
                  <a:lnTo>
                    <a:pt y="102" x="337"/>
                  </a:lnTo>
                  <a:lnTo>
                    <a:pt y="98" x="331"/>
                  </a:lnTo>
                  <a:lnTo>
                    <a:pt y="93" x="327"/>
                  </a:lnTo>
                  <a:lnTo>
                    <a:pt y="86" x="324"/>
                  </a:lnTo>
                  <a:lnTo>
                    <a:pt y="85" x="325"/>
                  </a:lnTo>
                  <a:lnTo>
                    <a:pt y="84" x="327"/>
                  </a:lnTo>
                  <a:lnTo>
                    <a:pt y="84" x="330"/>
                  </a:lnTo>
                  <a:lnTo>
                    <a:pt y="84" x="333"/>
                  </a:lnTo>
                  <a:lnTo>
                    <a:pt y="84" x="343"/>
                  </a:lnTo>
                  <a:lnTo>
                    <a:pt y="84" x="356"/>
                  </a:lnTo>
                  <a:lnTo>
                    <a:pt y="83" x="368"/>
                  </a:lnTo>
                  <a:lnTo>
                    <a:pt y="81" x="380"/>
                  </a:lnTo>
                  <a:lnTo>
                    <a:pt y="78" x="386"/>
                  </a:lnTo>
                  <a:lnTo>
                    <a:pt y="76" x="393"/>
                  </a:lnTo>
                  <a:lnTo>
                    <a:pt y="72" x="399"/>
                  </a:lnTo>
                  <a:lnTo>
                    <a:pt y="68" x="404"/>
                  </a:lnTo>
                  <a:lnTo>
                    <a:pt y="72" x="395"/>
                  </a:lnTo>
                  <a:lnTo>
                    <a:pt y="76" x="388"/>
                  </a:lnTo>
                  <a:lnTo>
                    <a:pt y="78" x="380"/>
                  </a:lnTo>
                  <a:lnTo>
                    <a:pt y="78" x="374"/>
                  </a:lnTo>
                  <a:lnTo>
                    <a:pt y="77" x="369"/>
                  </a:lnTo>
                  <a:lnTo>
                    <a:pt y="76" x="366"/>
                  </a:lnTo>
                  <a:lnTo>
                    <a:pt y="71" x="364"/>
                  </a:lnTo>
                  <a:lnTo>
                    <a:pt y="67" x="364"/>
                  </a:lnTo>
                  <a:lnTo>
                    <a:pt y="70" x="364"/>
                  </a:lnTo>
                  <a:lnTo>
                    <a:pt y="74" x="362"/>
                  </a:lnTo>
                  <a:lnTo>
                    <a:pt y="76" x="361"/>
                  </a:lnTo>
                  <a:lnTo>
                    <a:pt y="78" x="357"/>
                  </a:lnTo>
                  <a:lnTo>
                    <a:pt y="82" x="351"/>
                  </a:lnTo>
                  <a:lnTo>
                    <a:pt y="82" x="342"/>
                  </a:lnTo>
                  <a:lnTo>
                    <a:pt y="82" x="333"/>
                  </a:lnTo>
                  <a:lnTo>
                    <a:pt y="79" x="326"/>
                  </a:lnTo>
                  <a:lnTo>
                    <a:pt y="78" x="324"/>
                  </a:lnTo>
                  <a:lnTo>
                    <a:pt y="77" x="321"/>
                  </a:lnTo>
                  <a:lnTo>
                    <a:pt y="75" x="319"/>
                  </a:lnTo>
                  <a:lnTo>
                    <a:pt y="72" x="319"/>
                  </a:lnTo>
                  <a:lnTo>
                    <a:pt y="72" x="326"/>
                  </a:lnTo>
                  <a:lnTo>
                    <a:pt y="70" x="332"/>
                  </a:lnTo>
                  <a:lnTo>
                    <a:pt y="66" x="336"/>
                  </a:lnTo>
                  <a:lnTo>
                    <a:pt y="61" x="340"/>
                  </a:lnTo>
                  <a:lnTo>
                    <a:pt y="66" x="336"/>
                  </a:lnTo>
                  <a:lnTo>
                    <a:pt y="68" x="330"/>
                  </a:lnTo>
                  <a:lnTo>
                    <a:pt y="69" x="324"/>
                  </a:lnTo>
                  <a:lnTo>
                    <a:pt y="70" x="315"/>
                  </a:lnTo>
                  <a:lnTo>
                    <a:pt y="70" x="306"/>
                  </a:lnTo>
                  <a:lnTo>
                    <a:pt y="69" x="298"/>
                  </a:lnTo>
                  <a:lnTo>
                    <a:pt y="68" x="289"/>
                  </a:lnTo>
                  <a:lnTo>
                    <a:pt y="66" x="281"/>
                  </a:lnTo>
                  <a:lnTo>
                    <a:pt y="61" x="282"/>
                  </a:lnTo>
                  <a:lnTo>
                    <a:pt y="59" x="284"/>
                  </a:lnTo>
                  <a:lnTo>
                    <a:pt y="57" x="288"/>
                  </a:lnTo>
                  <a:lnTo>
                    <a:pt y="56" x="293"/>
                  </a:lnTo>
                  <a:lnTo>
                    <a:pt y="55" x="304"/>
                  </a:lnTo>
                  <a:lnTo>
                    <a:pt y="53" x="314"/>
                  </a:lnTo>
                  <a:lnTo>
                    <a:pt y="49" x="317"/>
                  </a:lnTo>
                  <a:lnTo>
                    <a:pt y="47" x="321"/>
                  </a:lnTo>
                  <a:lnTo>
                    <a:pt y="46" x="326"/>
                  </a:lnTo>
                  <a:lnTo>
                    <a:pt y="45" x="332"/>
                  </a:lnTo>
                  <a:lnTo>
                    <a:pt y="43" x="346"/>
                  </a:lnTo>
                  <a:lnTo>
                    <a:pt y="43" x="361"/>
                  </a:lnTo>
                  <a:lnTo>
                    <a:pt y="43" x="377"/>
                  </a:lnTo>
                  <a:lnTo>
                    <a:pt y="42" x="390"/>
                  </a:lnTo>
                  <a:lnTo>
                    <a:pt y="41" x="396"/>
                  </a:lnTo>
                  <a:lnTo>
                    <a:pt y="39" x="402"/>
                  </a:lnTo>
                  <a:lnTo>
                    <a:pt y="36" x="407"/>
                  </a:lnTo>
                  <a:lnTo>
                    <a:pt y="33" x="410"/>
                  </a:lnTo>
                  <a:lnTo>
                    <a:pt y="36" x="405"/>
                  </a:lnTo>
                  <a:lnTo>
                    <a:pt y="39" x="398"/>
                  </a:lnTo>
                  <a:lnTo>
                    <a:pt y="40" x="390"/>
                  </a:lnTo>
                  <a:lnTo>
                    <a:pt y="41" x="382"/>
                  </a:lnTo>
                  <a:lnTo>
                    <a:pt y="41" x="374"/>
                  </a:lnTo>
                  <a:lnTo>
                    <a:pt y="40" x="368"/>
                  </a:lnTo>
                  <a:lnTo>
                    <a:pt y="39" x="364"/>
                  </a:lnTo>
                  <a:lnTo>
                    <a:pt y="36" x="363"/>
                  </a:lnTo>
                  <a:lnTo>
                    <a:pt y="33" x="363"/>
                  </a:lnTo>
                  <a:lnTo>
                    <a:pt y="31" x="366"/>
                  </a:lnTo>
                  <a:lnTo>
                    <a:pt y="28" x="369"/>
                  </a:lnTo>
                  <a:lnTo>
                    <a:pt y="25" x="374"/>
                  </a:lnTo>
                  <a:lnTo>
                    <a:pt y="20" x="388"/>
                  </a:lnTo>
                  <a:lnTo>
                    <a:pt y="16" x="406"/>
                  </a:lnTo>
                  <a:lnTo>
                    <a:pt y="18" x="389"/>
                  </a:lnTo>
                  <a:lnTo>
                    <a:pt y="23" x="375"/>
                  </a:lnTo>
                  <a:lnTo>
                    <a:pt y="27" x="364"/>
                  </a:lnTo>
                  <a:lnTo>
                    <a:pt y="32" x="354"/>
                  </a:lnTo>
                  <a:lnTo>
                    <a:pt y="36" x="347"/>
                  </a:lnTo>
                  <a:lnTo>
                    <a:pt y="39" x="341"/>
                  </a:lnTo>
                  <a:lnTo>
                    <a:pt y="39" x="338"/>
                  </a:lnTo>
                  <a:lnTo>
                    <a:pt y="39" x="336"/>
                  </a:lnTo>
                  <a:lnTo>
                    <a:pt y="38" x="335"/>
                  </a:lnTo>
                  <a:lnTo>
                    <a:pt y="35" x="332"/>
                  </a:lnTo>
                  <a:lnTo>
                    <a:pt y="33" x="332"/>
                  </a:lnTo>
                  <a:lnTo>
                    <a:pt y="31" x="333"/>
                  </a:lnTo>
                  <a:lnTo>
                    <a:pt y="30" x="336"/>
                  </a:lnTo>
                  <a:lnTo>
                    <a:pt y="28" x="338"/>
                  </a:lnTo>
                  <a:lnTo>
                    <a:pt y="26" x="345"/>
                  </a:lnTo>
                  <a:lnTo>
                    <a:pt y="24" x="352"/>
                  </a:lnTo>
                  <a:lnTo>
                    <a:pt y="20" x="361"/>
                  </a:lnTo>
                  <a:lnTo>
                    <a:pt y="18" x="368"/>
                  </a:lnTo>
                  <a:lnTo>
                    <a:pt y="14" x="375"/>
                  </a:lnTo>
                  <a:lnTo>
                    <a:pt y="10" x="382"/>
                  </a:lnTo>
                  <a:lnTo>
                    <a:pt y="14" x="373"/>
                  </a:lnTo>
                  <a:lnTo>
                    <a:pt y="18" x="363"/>
                  </a:lnTo>
                  <a:lnTo>
                    <a:pt y="20" x="353"/>
                  </a:lnTo>
                  <a:lnTo>
                    <a:pt y="24" x="343"/>
                  </a:lnTo>
                  <a:lnTo>
                    <a:pt y="21" x="343"/>
                  </a:lnTo>
                  <a:lnTo>
                    <a:pt y="19" x="343"/>
                  </a:lnTo>
                  <a:lnTo>
                    <a:pt y="17" x="346"/>
                  </a:lnTo>
                  <a:lnTo>
                    <a:pt y="14" x="348"/>
                  </a:lnTo>
                  <a:lnTo>
                    <a:pt y="18" x="342"/>
                  </a:lnTo>
                  <a:lnTo>
                    <a:pt y="23" x="335"/>
                  </a:lnTo>
                  <a:lnTo>
                    <a:pt y="24" x="330"/>
                  </a:lnTo>
                  <a:lnTo>
                    <a:pt y="25" x="327"/>
                  </a:lnTo>
                  <a:lnTo>
                    <a:pt y="24" x="325"/>
                  </a:lnTo>
                  <a:lnTo>
                    <a:pt y="20" x="324"/>
                  </a:lnTo>
                  <a:lnTo>
                    <a:pt y="13" x="325"/>
                  </a:lnTo>
                  <a:lnTo>
                    <a:pt y="9" x="330"/>
                  </a:lnTo>
                  <a:lnTo>
                    <a:pt y="4" x="335"/>
                  </a:lnTo>
                  <a:lnTo>
                    <a:pt y="0" x="342"/>
                  </a:lnTo>
                  <a:lnTo>
                    <a:pt y="0" x="311"/>
                  </a:lnTo>
                  <a:lnTo>
                    <a:pt y="3" x="315"/>
                  </a:lnTo>
                  <a:lnTo>
                    <a:pt y="5" x="317"/>
                  </a:lnTo>
                  <a:lnTo>
                    <a:pt y="6" x="319"/>
                  </a:lnTo>
                  <a:lnTo>
                    <a:pt y="7" x="320"/>
                  </a:lnTo>
                  <a:lnTo>
                    <a:pt y="9" x="319"/>
                  </a:lnTo>
                  <a:lnTo>
                    <a:pt y="10" x="319"/>
                  </a:lnTo>
                  <a:lnTo>
                    <a:pt y="16" x="315"/>
                  </a:lnTo>
                  <a:lnTo>
                    <a:pt y="21" x="313"/>
                  </a:lnTo>
                  <a:lnTo>
                    <a:pt y="25" x="311"/>
                  </a:lnTo>
                  <a:lnTo>
                    <a:pt y="28" x="308"/>
                  </a:lnTo>
                  <a:lnTo>
                    <a:pt y="32" x="304"/>
                  </a:lnTo>
                  <a:lnTo>
                    <a:pt y="35" x="297"/>
                  </a:lnTo>
                  <a:lnTo>
                    <a:pt y="39" x="290"/>
                  </a:lnTo>
                  <a:lnTo>
                    <a:pt y="42" x="284"/>
                  </a:lnTo>
                  <a:lnTo>
                    <a:pt y="45" x="281"/>
                  </a:lnTo>
                  <a:lnTo>
                    <a:pt y="47" x="278"/>
                  </a:lnTo>
                  <a:lnTo>
                    <a:pt y="50" x="276"/>
                  </a:lnTo>
                  <a:lnTo>
                    <a:pt y="54" x="273"/>
                  </a:lnTo>
                  <a:lnTo>
                    <a:pt y="56" x="267"/>
                  </a:lnTo>
                  <a:lnTo>
                    <a:pt y="59" x="262"/>
                  </a:lnTo>
                  <a:lnTo>
                    <a:pt y="57" x="260"/>
                  </a:lnTo>
                  <a:lnTo>
                    <a:pt y="56" x="257"/>
                  </a:lnTo>
                  <a:lnTo>
                    <a:pt y="53" x="253"/>
                  </a:lnTo>
                  <a:lnTo>
                    <a:pt y="48" x="250"/>
                  </a:lnTo>
                  <a:lnTo>
                    <a:pt y="38" x="265"/>
                  </a:lnTo>
                  <a:lnTo>
                    <a:pt y="27" x="278"/>
                  </a:lnTo>
                  <a:lnTo>
                    <a:pt y="21" x="284"/>
                  </a:lnTo>
                  <a:lnTo>
                    <a:pt y="16" x="289"/>
                  </a:lnTo>
                  <a:lnTo>
                    <a:pt y="9" x="293"/>
                  </a:lnTo>
                  <a:lnTo>
                    <a:pt y="0" x="297"/>
                  </a:lnTo>
                  <a:lnTo>
                    <a:pt y="0" x="273"/>
                  </a:lnTo>
                  <a:lnTo>
                    <a:pt y="3" x="266"/>
                  </a:lnTo>
                  <a:lnTo>
                    <a:pt y="4" x="255"/>
                  </a:lnTo>
                  <a:lnTo>
                    <a:pt y="4" x="253"/>
                  </a:lnTo>
                  <a:lnTo>
                    <a:pt y="5" x="252"/>
                  </a:lnTo>
                  <a:lnTo>
                    <a:pt y="4" x="251"/>
                  </a:lnTo>
                  <a:lnTo>
                    <a:pt y="0" x="251"/>
                  </a:lnTo>
                  <a:lnTo>
                    <a:pt y="0" x="241"/>
                  </a:lnTo>
                  <a:lnTo>
                    <a:pt y="6" x="237"/>
                  </a:lnTo>
                  <a:lnTo>
                    <a:pt y="12" x="235"/>
                  </a:lnTo>
                  <a:lnTo>
                    <a:pt y="9" x="234"/>
                  </a:lnTo>
                  <a:lnTo>
                    <a:pt y="5" x="231"/>
                  </a:lnTo>
                  <a:lnTo>
                    <a:pt y="2" x="228"/>
                  </a:lnTo>
                  <a:lnTo>
                    <a:pt y="0" x="225"/>
                  </a:lnTo>
                  <a:lnTo>
                    <a:pt y="0" x="215"/>
                  </a:lnTo>
                  <a:lnTo>
                    <a:pt y="6" x="219"/>
                  </a:lnTo>
                  <a:lnTo>
                    <a:pt y="11" x="221"/>
                  </a:lnTo>
                  <a:lnTo>
                    <a:pt y="14" x="221"/>
                  </a:lnTo>
                  <a:lnTo>
                    <a:pt y="16" x="221"/>
                  </a:lnTo>
                  <a:lnTo>
                    <a:pt y="18" x="220"/>
                  </a:lnTo>
                  <a:lnTo>
                    <a:pt y="20" x="218"/>
                  </a:lnTo>
                  <a:lnTo>
                    <a:pt y="24" x="212"/>
                  </a:lnTo>
                  <a:lnTo>
                    <a:pt y="25" x="205"/>
                  </a:lnTo>
                  <a:lnTo>
                    <a:pt y="26" x="198"/>
                  </a:lnTo>
                  <a:lnTo>
                    <a:pt y="26" x="191"/>
                  </a:lnTo>
                  <a:lnTo>
                    <a:pt y="25" x="175"/>
                  </a:lnTo>
                  <a:lnTo>
                    <a:pt y="25" x="159"/>
                  </a:lnTo>
                  <a:lnTo>
                    <a:pt y="24" x="156"/>
                  </a:lnTo>
                  <a:lnTo>
                    <a:pt y="21" x="155"/>
                  </a:lnTo>
                  <a:lnTo>
                    <a:pt y="21" x="151"/>
                  </a:lnTo>
                  <a:lnTo>
                    <a:pt y="24" x="143"/>
                  </a:lnTo>
                  <a:lnTo>
                    <a:pt y="36" x="128"/>
                  </a:lnTo>
                  <a:lnTo>
                    <a:pt y="50" x="115"/>
                  </a:lnTo>
                  <a:lnTo>
                    <a:pt y="52" x="113"/>
                  </a:lnTo>
                  <a:lnTo>
                    <a:pt y="53" x="112"/>
                  </a:lnTo>
                  <a:lnTo>
                    <a:pt y="50" x="111"/>
                  </a:lnTo>
                  <a:lnTo>
                    <a:pt y="45" x="109"/>
                  </a:lnTo>
                  <a:lnTo>
                    <a:pt y="41" x="108"/>
                  </a:lnTo>
                  <a:lnTo>
                    <a:pt y="38" x="109"/>
                  </a:lnTo>
                  <a:lnTo>
                    <a:pt y="34" x="111"/>
                  </a:lnTo>
                  <a:lnTo>
                    <a:pt y="32" x="113"/>
                  </a:lnTo>
                  <a:lnTo>
                    <a:pt y="30" x="115"/>
                  </a:lnTo>
                  <a:lnTo>
                    <a:pt y="27" x="118"/>
                  </a:lnTo>
                  <a:lnTo>
                    <a:pt y="25" x="119"/>
                  </a:lnTo>
                  <a:lnTo>
                    <a:pt y="21" x="119"/>
                  </a:lnTo>
                  <a:lnTo>
                    <a:pt y="17" x="127"/>
                  </a:lnTo>
                  <a:lnTo>
                    <a:pt y="12" x="133"/>
                  </a:lnTo>
                  <a:lnTo>
                    <a:pt y="6" x="138"/>
                  </a:lnTo>
                  <a:lnTo>
                    <a:pt y="0" x="143"/>
                  </a:lnTo>
                  <a:lnTo>
                    <a:pt y="0" x="125"/>
                  </a:lnTo>
                  <a:lnTo>
                    <a:pt y="7" x="114"/>
                  </a:lnTo>
                  <a:lnTo>
                    <a:pt y="13" x="106"/>
                  </a:lnTo>
                  <a:lnTo>
                    <a:pt y="5" x="107"/>
                  </a:lnTo>
                  <a:lnTo>
                    <a:pt y="0" x="106"/>
                  </a:lnTo>
                  <a:lnTo>
                    <a:pt y="0" x="82"/>
                  </a:lnTo>
                  <a:lnTo>
                    <a:pt y="7" x="85"/>
                  </a:lnTo>
                  <a:lnTo>
                    <a:pt y="13" x="86"/>
                  </a:lnTo>
                  <a:lnTo>
                    <a:pt y="16" x="86"/>
                  </a:lnTo>
                  <a:lnTo>
                    <a:pt y="19" x="85"/>
                  </a:lnTo>
                  <a:lnTo>
                    <a:pt y="21" x="83"/>
                  </a:lnTo>
                  <a:lnTo>
                    <a:pt y="24" x="81"/>
                  </a:lnTo>
                  <a:lnTo>
                    <a:pt y="31" x="82"/>
                  </a:lnTo>
                  <a:lnTo>
                    <a:pt y="36" x="82"/>
                  </a:lnTo>
                  <a:lnTo>
                    <a:pt y="38" x="81"/>
                  </a:lnTo>
                  <a:lnTo>
                    <a:pt y="38" x="79"/>
                  </a:lnTo>
                  <a:lnTo>
                    <a:pt y="38" x="76"/>
                  </a:lnTo>
                  <a:lnTo>
                    <a:pt y="35" x="70"/>
                  </a:lnTo>
                  <a:lnTo>
                    <a:pt y="32" x="65"/>
                  </a:lnTo>
                  <a:lnTo>
                    <a:pt y="28" x="60"/>
                  </a:lnTo>
                  <a:lnTo>
                    <a:pt y="26" x="54"/>
                  </a:lnTo>
                  <a:lnTo>
                    <a:pt y="24" x="48"/>
                  </a:lnTo>
                  <a:lnTo>
                    <a:pt y="12" x="33"/>
                  </a:lnTo>
                  <a:lnTo>
                    <a:pt y="0" x="21"/>
                  </a:lnTo>
                  <a:lnTo>
                    <a:pt y="0" x="12"/>
                  </a:lnTo>
                  <a:lnTo>
                    <a:pt y="7" x="14"/>
                  </a:lnTo>
                  <a:lnTo>
                    <a:pt y="14" x="18"/>
                  </a:lnTo>
                  <a:lnTo>
                    <a:pt y="20" x="23"/>
                  </a:lnTo>
                  <a:lnTo>
                    <a:pt y="26" x="28"/>
                  </a:lnTo>
                  <a:lnTo>
                    <a:pt y="32" x="34"/>
                  </a:lnTo>
                  <a:lnTo>
                    <a:pt y="36" x="40"/>
                  </a:lnTo>
                  <a:lnTo>
                    <a:pt y="40" x="47"/>
                  </a:lnTo>
                  <a:lnTo>
                    <a:pt y="43" x="54"/>
                  </a:lnTo>
                  <a:lnTo>
                    <a:pt y="45" x="59"/>
                  </a:lnTo>
                  <a:lnTo>
                    <a:pt y="47" x="64"/>
                  </a:lnTo>
                  <a:lnTo>
                    <a:pt y="50" x="67"/>
                  </a:lnTo>
                  <a:lnTo>
                    <a:pt y="54" x="71"/>
                  </a:lnTo>
                  <a:lnTo>
                    <a:pt y="63" x="77"/>
                  </a:lnTo>
                  <a:lnTo>
                    <a:pt y="71" x="83"/>
                  </a:lnTo>
                  <a:lnTo>
                    <a:pt y="90" x="83"/>
                  </a:lnTo>
                  <a:lnTo>
                    <a:pt y="110" x="85"/>
                  </a:lnTo>
                  <a:lnTo>
                    <a:pt y="120" x="85"/>
                  </a:lnTo>
                  <a:lnTo>
                    <a:pt y="128" x="83"/>
                  </a:lnTo>
                  <a:lnTo>
                    <a:pt y="132" x="82"/>
                  </a:lnTo>
                  <a:lnTo>
                    <a:pt y="135" x="81"/>
                  </a:lnTo>
                  <a:lnTo>
                    <a:pt y="138" x="79"/>
                  </a:lnTo>
                  <a:lnTo>
                    <a:pt y="140" x="76"/>
                  </a:lnTo>
                  <a:lnTo>
                    <a:pt y="138" x="74"/>
                  </a:lnTo>
                  <a:lnTo>
                    <a:pt y="134" x="74"/>
                  </a:lnTo>
                  <a:lnTo>
                    <a:pt y="129" x="74"/>
                  </a:lnTo>
                  <a:lnTo>
                    <a:pt y="124" x="75"/>
                  </a:lnTo>
                  <a:lnTo>
                    <a:pt y="118" x="76"/>
                  </a:lnTo>
                  <a:lnTo>
                    <a:pt y="112" x="77"/>
                  </a:lnTo>
                  <a:lnTo>
                    <a:pt y="107" x="76"/>
                  </a:lnTo>
                  <a:lnTo>
                    <a:pt y="102" x="75"/>
                  </a:lnTo>
                  <a:lnTo>
                    <a:pt y="105" x="75"/>
                  </a:lnTo>
                  <a:lnTo>
                    <a:pt y="107" x="72"/>
                  </a:lnTo>
                  <a:lnTo>
                    <a:pt y="111" x="71"/>
                  </a:lnTo>
                  <a:lnTo>
                    <a:pt y="113" x="67"/>
                  </a:lnTo>
                  <a:lnTo>
                    <a:pt y="114" x="65"/>
                  </a:lnTo>
                  <a:lnTo>
                    <a:pt y="115" x="60"/>
                  </a:lnTo>
                  <a:lnTo>
                    <a:pt y="115" x="56"/>
                  </a:lnTo>
                  <a:lnTo>
                    <a:pt y="113" x="51"/>
                  </a:lnTo>
                  <a:lnTo>
                    <a:pt y="93" x="33"/>
                  </a:lnTo>
                  <a:lnTo>
                    <a:pt y="77" x="21"/>
                  </a:lnTo>
                  <a:lnTo>
                    <a:pt y="64" x="12"/>
                  </a:lnTo>
                  <a:lnTo>
                    <a:pt y="55" x="8"/>
                  </a:lnTo>
                  <a:lnTo>
                    <a:pt y="41" x="5"/>
                  </a:lnTo>
                  <a:lnTo>
                    <a:pt y="31" x="0"/>
                  </a:lnTo>
                  <a:lnTo>
                    <a:pt y="50" x="0"/>
                  </a:lnTo>
                  <a:lnTo>
                    <a:pt y="54" x="0"/>
                  </a:lnTo>
                  <a:lnTo>
                    <a:pt y="59" x="1"/>
                  </a:lnTo>
                  <a:lnTo>
                    <a:pt y="63" x="2"/>
                  </a:lnTo>
                  <a:lnTo>
                    <a:pt y="68" x="5"/>
                  </a:lnTo>
                  <a:lnTo>
                    <a:pt y="79" x="11"/>
                  </a:lnTo>
                  <a:lnTo>
                    <a:pt y="90" x="18"/>
                  </a:lnTo>
                  <a:lnTo>
                    <a:pt y="102" x="26"/>
                  </a:lnTo>
                  <a:lnTo>
                    <a:pt y="111" x="32"/>
                  </a:lnTo>
                  <a:lnTo>
                    <a:pt y="115" x="34"/>
                  </a:lnTo>
                  <a:lnTo>
                    <a:pt y="120" x="37"/>
                  </a:lnTo>
                  <a:lnTo>
                    <a:pt y="125" x="37"/>
                  </a:lnTo>
                  <a:lnTo>
                    <a:pt y="128" x="37"/>
                  </a:lnTo>
                  <a:lnTo>
                    <a:pt y="129" x="35"/>
                  </a:lnTo>
                  <a:lnTo>
                    <a:pt y="131" x="34"/>
                  </a:lnTo>
                  <a:lnTo>
                    <a:pt y="132" x="33"/>
                  </a:lnTo>
                  <a:lnTo>
                    <a:pt y="132" x="32"/>
                  </a:lnTo>
                  <a:lnTo>
                    <a:pt y="131" x="28"/>
                  </a:lnTo>
                  <a:lnTo>
                    <a:pt y="128" x="23"/>
                  </a:lnTo>
                  <a:lnTo>
                    <a:pt y="122" x="13"/>
                  </a:lnTo>
                  <a:lnTo>
                    <a:pt y="120" x="5"/>
                  </a:lnTo>
                  <a:lnTo>
                    <a:pt y="134" x="5"/>
                  </a:lnTo>
                  <a:lnTo>
                    <a:pt y="142" x="7"/>
                  </a:lnTo>
                  <a:lnTo>
                    <a:pt y="149" x="10"/>
                  </a:lnTo>
                  <a:lnTo>
                    <a:pt y="157" x="8"/>
                  </a:lnTo>
                  <a:lnTo>
                    <a:pt y="169" x="11"/>
                  </a:lnTo>
                  <a:lnTo>
                    <a:pt y="179" x="12"/>
                  </a:lnTo>
                  <a:lnTo>
                    <a:pt y="189" x="12"/>
                  </a:lnTo>
                  <a:lnTo>
                    <a:pt y="190" x="14"/>
                  </a:lnTo>
                  <a:lnTo>
                    <a:pt y="192" x="17"/>
                  </a:lnTo>
                  <a:lnTo>
                    <a:pt y="196" x="19"/>
                  </a:lnTo>
                  <a:lnTo>
                    <a:pt y="201" x="22"/>
                  </a:lnTo>
                  <a:lnTo>
                    <a:pt y="207" x="24"/>
                  </a:lnTo>
                  <a:lnTo>
                    <a:pt y="213" x="27"/>
                  </a:lnTo>
                  <a:lnTo>
                    <a:pt y="221" x="28"/>
                  </a:lnTo>
                  <a:lnTo>
                    <a:pt y="228" x="29"/>
                  </a:lnTo>
                  <a:lnTo>
                    <a:pt y="235" x="33"/>
                  </a:lnTo>
                  <a:lnTo>
                    <a:pt y="242" x="35"/>
                  </a:lnTo>
                  <a:lnTo>
                    <a:pt y="249" x="38"/>
                  </a:lnTo>
                  <a:lnTo>
                    <a:pt y="257" x="38"/>
                  </a:lnTo>
                  <a:lnTo>
                    <a:pt y="268" x="37"/>
                  </a:lnTo>
                  <a:lnTo>
                    <a:pt y="279" x="37"/>
                  </a:lnTo>
                  <a:lnTo>
                    <a:pt y="291" x="35"/>
                  </a:lnTo>
                  <a:lnTo>
                    <a:pt y="302" x="32"/>
                  </a:lnTo>
                  <a:lnTo>
                    <a:pt y="319" x="30"/>
                  </a:lnTo>
                  <a:lnTo>
                    <a:pt y="336" x="27"/>
                  </a:lnTo>
                  <a:lnTo>
                    <a:pt y="352" x="23"/>
                  </a:lnTo>
                  <a:lnTo>
                    <a:pt y="370" x="17"/>
                  </a:lnTo>
                  <a:lnTo>
                    <a:pt y="547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213" name="Shape 10213"/>
            <p:cNvSpPr/>
            <p:nvPr/>
          </p:nvSpPr>
          <p:spPr>
            <a:xfrm>
              <a:off y="6842125" x="11082336"/>
              <a:ext cy="269875" cx="217486"/>
            </a:xfrm>
            <a:custGeom>
              <a:pathLst>
                <a:path w="412" extrusionOk="0" h="508">
                  <a:moveTo>
                    <a:pt y="493" x="307"/>
                  </a:moveTo>
                  <a:lnTo>
                    <a:pt y="492" x="305"/>
                  </a:lnTo>
                  <a:lnTo>
                    <a:pt y="491" x="305"/>
                  </a:lnTo>
                  <a:lnTo>
                    <a:pt y="490" x="307"/>
                  </a:lnTo>
                  <a:lnTo>
                    <a:pt y="489" x="308"/>
                  </a:lnTo>
                  <a:lnTo>
                    <a:pt y="486" x="310"/>
                  </a:lnTo>
                  <a:lnTo>
                    <a:pt y="484" x="314"/>
                  </a:lnTo>
                  <a:lnTo>
                    <a:pt y="484" x="316"/>
                  </a:lnTo>
                  <a:lnTo>
                    <a:pt y="482" x="320"/>
                  </a:lnTo>
                  <a:lnTo>
                    <a:pt y="479" x="323"/>
                  </a:lnTo>
                  <a:lnTo>
                    <a:pt y="478" x="325"/>
                  </a:lnTo>
                  <a:lnTo>
                    <a:pt y="476" x="327"/>
                  </a:lnTo>
                  <a:lnTo>
                    <a:pt y="475" x="329"/>
                  </a:lnTo>
                  <a:lnTo>
                    <a:pt y="475" x="331"/>
                  </a:lnTo>
                  <a:lnTo>
                    <a:pt y="477" x="332"/>
                  </a:lnTo>
                  <a:lnTo>
                    <a:pt y="482" x="330"/>
                  </a:lnTo>
                  <a:lnTo>
                    <a:pt y="485" x="327"/>
                  </a:lnTo>
                  <a:lnTo>
                    <a:pt y="489" x="325"/>
                  </a:lnTo>
                  <a:lnTo>
                    <a:pt y="491" x="323"/>
                  </a:lnTo>
                  <a:lnTo>
                    <a:pt y="492" x="319"/>
                  </a:lnTo>
                  <a:lnTo>
                    <a:pt y="493" x="315"/>
                  </a:lnTo>
                  <a:lnTo>
                    <a:pt y="495" x="311"/>
                  </a:lnTo>
                  <a:lnTo>
                    <a:pt y="493" x="307"/>
                  </a:lnTo>
                  <a:close/>
                  <a:moveTo>
                    <a:pt y="471" x="277"/>
                  </a:moveTo>
                  <a:lnTo>
                    <a:pt y="470" x="281"/>
                  </a:lnTo>
                  <a:lnTo>
                    <a:pt y="471" x="283"/>
                  </a:lnTo>
                  <a:lnTo>
                    <a:pt y="472" x="283"/>
                  </a:lnTo>
                  <a:lnTo>
                    <a:pt y="474" x="282"/>
                  </a:lnTo>
                  <a:lnTo>
                    <a:pt y="478" x="278"/>
                  </a:lnTo>
                  <a:lnTo>
                    <a:pt y="484" x="274"/>
                  </a:lnTo>
                  <a:lnTo>
                    <a:pt y="486" x="273"/>
                  </a:lnTo>
                  <a:lnTo>
                    <a:pt y="488" x="271"/>
                  </a:lnTo>
                  <a:lnTo>
                    <a:pt y="490" x="268"/>
                  </a:lnTo>
                  <a:lnTo>
                    <a:pt y="490" x="265"/>
                  </a:lnTo>
                  <a:lnTo>
                    <a:pt y="490" x="258"/>
                  </a:lnTo>
                  <a:lnTo>
                    <a:pt y="491" x="254"/>
                  </a:lnTo>
                  <a:lnTo>
                    <a:pt y="490" x="250"/>
                  </a:lnTo>
                  <a:lnTo>
                    <a:pt y="490" x="247"/>
                  </a:lnTo>
                  <a:lnTo>
                    <a:pt y="489" x="246"/>
                  </a:lnTo>
                  <a:lnTo>
                    <a:pt y="486" x="245"/>
                  </a:lnTo>
                  <a:lnTo>
                    <a:pt y="484" x="247"/>
                  </a:lnTo>
                  <a:lnTo>
                    <a:pt y="481" x="247"/>
                  </a:lnTo>
                  <a:lnTo>
                    <a:pt y="478" x="247"/>
                  </a:lnTo>
                  <a:lnTo>
                    <a:pt y="476" x="247"/>
                  </a:lnTo>
                  <a:lnTo>
                    <a:pt y="474" x="247"/>
                  </a:lnTo>
                  <a:lnTo>
                    <a:pt y="471" x="249"/>
                  </a:lnTo>
                  <a:lnTo>
                    <a:pt y="469" x="251"/>
                  </a:lnTo>
                  <a:lnTo>
                    <a:pt y="467" x="256"/>
                  </a:lnTo>
                  <a:lnTo>
                    <a:pt y="470" x="258"/>
                  </a:lnTo>
                  <a:lnTo>
                    <a:pt y="471" x="262"/>
                  </a:lnTo>
                  <a:lnTo>
                    <a:pt y="472" x="265"/>
                  </a:lnTo>
                  <a:lnTo>
                    <a:pt y="472" x="267"/>
                  </a:lnTo>
                  <a:lnTo>
                    <a:pt y="471" x="272"/>
                  </a:lnTo>
                  <a:lnTo>
                    <a:pt y="471" x="277"/>
                  </a:lnTo>
                  <a:close/>
                  <a:moveTo>
                    <a:pt y="475" x="230"/>
                  </a:moveTo>
                  <a:lnTo>
                    <a:pt y="474" x="233"/>
                  </a:lnTo>
                  <a:lnTo>
                    <a:pt y="472" x="235"/>
                  </a:lnTo>
                  <a:lnTo>
                    <a:pt y="474" x="235"/>
                  </a:lnTo>
                  <a:lnTo>
                    <a:pt y="477" x="235"/>
                  </a:lnTo>
                  <a:lnTo>
                    <a:pt y="481" x="238"/>
                  </a:lnTo>
                  <a:lnTo>
                    <a:pt y="484" x="238"/>
                  </a:lnTo>
                  <a:lnTo>
                    <a:pt y="486" x="238"/>
                  </a:lnTo>
                  <a:lnTo>
                    <a:pt y="488" x="236"/>
                  </a:lnTo>
                  <a:lnTo>
                    <a:pt y="488" x="235"/>
                  </a:lnTo>
                  <a:lnTo>
                    <a:pt y="488" x="233"/>
                  </a:lnTo>
                  <a:lnTo>
                    <a:pt y="486" x="228"/>
                  </a:lnTo>
                  <a:lnTo>
                    <a:pt y="485" x="222"/>
                  </a:lnTo>
                  <a:lnTo>
                    <a:pt y="485" x="218"/>
                  </a:lnTo>
                  <a:lnTo>
                    <a:pt y="483" x="217"/>
                  </a:lnTo>
                  <a:lnTo>
                    <a:pt y="482" x="215"/>
                  </a:lnTo>
                  <a:lnTo>
                    <a:pt y="481" x="217"/>
                  </a:lnTo>
                  <a:lnTo>
                    <a:pt y="479" x="218"/>
                  </a:lnTo>
                  <a:lnTo>
                    <a:pt y="478" x="220"/>
                  </a:lnTo>
                  <a:lnTo>
                    <a:pt y="477" x="225"/>
                  </a:lnTo>
                  <a:lnTo>
                    <a:pt y="475" x="230"/>
                  </a:lnTo>
                  <a:close/>
                  <a:moveTo>
                    <a:pt y="482" x="109"/>
                  </a:moveTo>
                  <a:lnTo>
                    <a:pt y="478" x="113"/>
                  </a:lnTo>
                  <a:lnTo>
                    <a:pt y="475" x="113"/>
                  </a:lnTo>
                  <a:lnTo>
                    <a:pt y="471" x="113"/>
                  </a:lnTo>
                  <a:lnTo>
                    <a:pt y="468" x="111"/>
                  </a:lnTo>
                  <a:lnTo>
                    <a:pt y="460" x="107"/>
                  </a:lnTo>
                  <a:lnTo>
                    <a:pt y="453" x="103"/>
                  </a:lnTo>
                  <a:lnTo>
                    <a:pt y="448" x="96"/>
                  </a:lnTo>
                  <a:lnTo>
                    <a:pt y="448" x="93"/>
                  </a:lnTo>
                  <a:lnTo>
                    <a:pt y="452" x="95"/>
                  </a:lnTo>
                  <a:lnTo>
                    <a:pt y="453" x="95"/>
                  </a:lnTo>
                  <a:lnTo>
                    <a:pt y="457" x="95"/>
                  </a:lnTo>
                  <a:lnTo>
                    <a:pt y="462" x="96"/>
                  </a:lnTo>
                  <a:lnTo>
                    <a:pt y="466" x="97"/>
                  </a:lnTo>
                  <a:lnTo>
                    <a:pt y="468" x="100"/>
                  </a:lnTo>
                  <a:lnTo>
                    <a:pt y="475" x="106"/>
                  </a:lnTo>
                  <a:lnTo>
                    <a:pt y="482" x="109"/>
                  </a:lnTo>
                  <a:close/>
                  <a:moveTo>
                    <a:pt y="448" x="304"/>
                  </a:moveTo>
                  <a:lnTo>
                    <a:pt y="445" x="310"/>
                  </a:lnTo>
                  <a:lnTo>
                    <a:pt y="442" x="315"/>
                  </a:lnTo>
                  <a:lnTo>
                    <a:pt y="440" x="318"/>
                  </a:lnTo>
                  <a:lnTo>
                    <a:pt y="437" x="319"/>
                  </a:lnTo>
                  <a:lnTo>
                    <a:pt y="432" x="320"/>
                  </a:lnTo>
                  <a:lnTo>
                    <a:pt y="426" x="323"/>
                  </a:lnTo>
                  <a:lnTo>
                    <a:pt y="431" x="324"/>
                  </a:lnTo>
                  <a:lnTo>
                    <a:pt y="432" x="325"/>
                  </a:lnTo>
                  <a:lnTo>
                    <a:pt y="432" x="327"/>
                  </a:lnTo>
                  <a:lnTo>
                    <a:pt y="431" x="331"/>
                  </a:lnTo>
                  <a:lnTo>
                    <a:pt y="427" x="335"/>
                  </a:lnTo>
                  <a:lnTo>
                    <a:pt y="424" x="339"/>
                  </a:lnTo>
                  <a:lnTo>
                    <a:pt y="420" x="340"/>
                  </a:lnTo>
                  <a:lnTo>
                    <a:pt y="416" x="341"/>
                  </a:lnTo>
                  <a:lnTo>
                    <a:pt y="407" x="343"/>
                  </a:lnTo>
                  <a:lnTo>
                    <a:pt y="399" x="348"/>
                  </a:lnTo>
                  <a:lnTo>
                    <a:pt y="398" x="339"/>
                  </a:lnTo>
                  <a:lnTo>
                    <a:pt y="399" x="331"/>
                  </a:lnTo>
                  <a:lnTo>
                    <a:pt y="402" x="326"/>
                  </a:lnTo>
                  <a:lnTo>
                    <a:pt y="405" x="321"/>
                  </a:lnTo>
                  <a:lnTo>
                    <a:pt y="412" x="316"/>
                  </a:lnTo>
                  <a:lnTo>
                    <a:pt y="418" x="309"/>
                  </a:lnTo>
                  <a:lnTo>
                    <a:pt y="433" x="305"/>
                  </a:lnTo>
                  <a:lnTo>
                    <a:pt y="448" x="304"/>
                  </a:lnTo>
                  <a:close/>
                  <a:moveTo>
                    <a:pt y="406" x="309"/>
                  </a:moveTo>
                  <a:lnTo>
                    <a:pt y="419" x="304"/>
                  </a:lnTo>
                  <a:lnTo>
                    <a:pt y="431" x="298"/>
                  </a:lnTo>
                  <a:lnTo>
                    <a:pt y="442" x="294"/>
                  </a:lnTo>
                  <a:lnTo>
                    <a:pt y="455" x="291"/>
                  </a:lnTo>
                  <a:lnTo>
                    <a:pt y="459" x="291"/>
                  </a:lnTo>
                  <a:lnTo>
                    <a:pt y="461" x="289"/>
                  </a:lnTo>
                  <a:lnTo>
                    <a:pt y="463" x="287"/>
                  </a:lnTo>
                  <a:lnTo>
                    <a:pt y="464" x="283"/>
                  </a:lnTo>
                  <a:lnTo>
                    <a:pt y="466" x="279"/>
                  </a:lnTo>
                  <a:lnTo>
                    <a:pt y="467" x="274"/>
                  </a:lnTo>
                  <a:lnTo>
                    <a:pt y="467" x="271"/>
                  </a:lnTo>
                  <a:lnTo>
                    <a:pt y="466" x="267"/>
                  </a:lnTo>
                  <a:lnTo>
                    <a:pt y="459" x="258"/>
                  </a:lnTo>
                  <a:lnTo>
                    <a:pt y="453" x="252"/>
                  </a:lnTo>
                  <a:lnTo>
                    <a:pt y="439" x="257"/>
                  </a:lnTo>
                  <a:lnTo>
                    <a:pt y="425" x="261"/>
                  </a:lnTo>
                  <a:lnTo>
                    <a:pt y="424" x="270"/>
                  </a:lnTo>
                  <a:lnTo>
                    <a:pt y="421" x="276"/>
                  </a:lnTo>
                  <a:lnTo>
                    <a:pt y="419" x="279"/>
                  </a:lnTo>
                  <a:lnTo>
                    <a:pt y="417" x="283"/>
                  </a:lnTo>
                  <a:lnTo>
                    <a:pt y="414" x="287"/>
                  </a:lnTo>
                  <a:lnTo>
                    <a:pt y="411" x="291"/>
                  </a:lnTo>
                  <a:lnTo>
                    <a:pt y="409" x="298"/>
                  </a:lnTo>
                  <a:lnTo>
                    <a:pt y="406" x="309"/>
                  </a:lnTo>
                  <a:close/>
                  <a:moveTo>
                    <a:pt y="445" x="76"/>
                  </a:moveTo>
                  <a:lnTo>
                    <a:pt y="433" x="76"/>
                  </a:lnTo>
                  <a:lnTo>
                    <a:pt y="423" x="75"/>
                  </a:lnTo>
                  <a:lnTo>
                    <a:pt y="420" x="70"/>
                  </a:lnTo>
                  <a:lnTo>
                    <a:pt y="419" x="68"/>
                  </a:lnTo>
                  <a:lnTo>
                    <a:pt y="421" x="65"/>
                  </a:lnTo>
                  <a:lnTo>
                    <a:pt y="425" x="64"/>
                  </a:lnTo>
                  <a:lnTo>
                    <a:pt y="434" x="69"/>
                  </a:lnTo>
                  <a:lnTo>
                    <a:pt y="445" x="76"/>
                  </a:lnTo>
                  <a:close/>
                  <a:moveTo>
                    <a:pt y="405" x="59"/>
                  </a:moveTo>
                  <a:lnTo>
                    <a:pt y="411" x="65"/>
                  </a:lnTo>
                  <a:lnTo>
                    <a:pt y="412" x="69"/>
                  </a:lnTo>
                  <a:lnTo>
                    <a:pt y="412" x="69"/>
                  </a:lnTo>
                  <a:lnTo>
                    <a:pt y="411" x="70"/>
                  </a:lnTo>
                  <a:lnTo>
                    <a:pt y="410" x="70"/>
                  </a:lnTo>
                  <a:lnTo>
                    <a:pt y="407" x="69"/>
                  </a:lnTo>
                  <a:lnTo>
                    <a:pt y="404" x="71"/>
                  </a:lnTo>
                  <a:lnTo>
                    <a:pt y="397" x="73"/>
                  </a:lnTo>
                  <a:lnTo>
                    <a:pt y="389" x="71"/>
                  </a:lnTo>
                  <a:lnTo>
                    <a:pt y="377" x="70"/>
                  </a:lnTo>
                  <a:lnTo>
                    <a:pt y="353" x="68"/>
                  </a:lnTo>
                  <a:lnTo>
                    <a:pt y="331" x="65"/>
                  </a:lnTo>
                  <a:lnTo>
                    <a:pt y="325" x="54"/>
                  </a:lnTo>
                  <a:lnTo>
                    <a:pt y="322" x="45"/>
                  </a:lnTo>
                  <a:lnTo>
                    <a:pt y="331" x="47"/>
                  </a:lnTo>
                  <a:lnTo>
                    <a:pt y="340" x="47"/>
                  </a:lnTo>
                  <a:lnTo>
                    <a:pt y="344" x="47"/>
                  </a:lnTo>
                  <a:lnTo>
                    <a:pt y="348" x="47"/>
                  </a:lnTo>
                  <a:lnTo>
                    <a:pt y="352" x="48"/>
                  </a:lnTo>
                  <a:lnTo>
                    <a:pt y="354" x="50"/>
                  </a:lnTo>
                  <a:lnTo>
                    <a:pt y="368" x="53"/>
                  </a:lnTo>
                  <a:lnTo>
                    <a:pt y="381" x="56"/>
                  </a:lnTo>
                  <a:lnTo>
                    <a:pt y="394" x="59"/>
                  </a:lnTo>
                  <a:lnTo>
                    <a:pt y="405" x="59"/>
                  </a:lnTo>
                  <a:close/>
                  <a:moveTo>
                    <a:pt y="406" x="86"/>
                  </a:moveTo>
                  <a:lnTo>
                    <a:pt y="412" x="87"/>
                  </a:lnTo>
                  <a:lnTo>
                    <a:pt y="418" x="90"/>
                  </a:lnTo>
                  <a:lnTo>
                    <a:pt y="424" x="95"/>
                  </a:lnTo>
                  <a:lnTo>
                    <a:pt y="430" x="100"/>
                  </a:lnTo>
                  <a:lnTo>
                    <a:pt y="434" x="105"/>
                  </a:lnTo>
                  <a:lnTo>
                    <a:pt y="441" x="111"/>
                  </a:lnTo>
                  <a:lnTo>
                    <a:pt y="448" x="116"/>
                  </a:lnTo>
                  <a:lnTo>
                    <a:pt y="457" x="119"/>
                  </a:lnTo>
                  <a:lnTo>
                    <a:pt y="460" x="122"/>
                  </a:lnTo>
                  <a:lnTo>
                    <a:pt y="461" x="123"/>
                  </a:lnTo>
                  <a:lnTo>
                    <a:pt y="461" x="124"/>
                  </a:lnTo>
                  <a:lnTo>
                    <a:pt y="460" x="124"/>
                  </a:lnTo>
                  <a:lnTo>
                    <a:pt y="455" x="124"/>
                  </a:lnTo>
                  <a:lnTo>
                    <a:pt y="452" x="125"/>
                  </a:lnTo>
                  <a:lnTo>
                    <a:pt y="442" x="128"/>
                  </a:lnTo>
                  <a:lnTo>
                    <a:pt y="432" x="130"/>
                  </a:lnTo>
                  <a:lnTo>
                    <a:pt y="420" x="130"/>
                  </a:lnTo>
                  <a:lnTo>
                    <a:pt y="410" x="132"/>
                  </a:lnTo>
                  <a:lnTo>
                    <a:pt y="387" x="130"/>
                  </a:lnTo>
                  <a:lnTo>
                    <a:pt y="363" x="128"/>
                  </a:lnTo>
                  <a:lnTo>
                    <a:pt y="348" x="123"/>
                  </a:lnTo>
                  <a:lnTo>
                    <a:pt y="337" x="118"/>
                  </a:lnTo>
                  <a:lnTo>
                    <a:pt y="333" x="116"/>
                  </a:lnTo>
                  <a:lnTo>
                    <a:pt y="331" x="113"/>
                  </a:lnTo>
                  <a:lnTo>
                    <a:pt y="333" x="112"/>
                  </a:lnTo>
                  <a:lnTo>
                    <a:pt y="337" x="111"/>
                  </a:lnTo>
                  <a:lnTo>
                    <a:pt y="344" x="107"/>
                  </a:lnTo>
                  <a:lnTo>
                    <a:pt y="349" x="106"/>
                  </a:lnTo>
                  <a:lnTo>
                    <a:pt y="356" x="105"/>
                  </a:lnTo>
                  <a:lnTo>
                    <a:pt y="362" x="106"/>
                  </a:lnTo>
                  <a:lnTo>
                    <a:pt y="369" x="106"/>
                  </a:lnTo>
                  <a:lnTo>
                    <a:pt y="376" x="107"/>
                  </a:lnTo>
                  <a:lnTo>
                    <a:pt y="383" x="107"/>
                  </a:lnTo>
                  <a:lnTo>
                    <a:pt y="390" x="105"/>
                  </a:lnTo>
                  <a:lnTo>
                    <a:pt y="398" x="95"/>
                  </a:lnTo>
                  <a:lnTo>
                    <a:pt y="406" x="86"/>
                  </a:lnTo>
                  <a:close/>
                  <a:moveTo>
                    <a:pt y="394" x="146"/>
                  </a:moveTo>
                  <a:lnTo>
                    <a:pt y="397" x="148"/>
                  </a:lnTo>
                  <a:lnTo>
                    <a:pt y="399" x="149"/>
                  </a:lnTo>
                  <a:lnTo>
                    <a:pt y="399" x="150"/>
                  </a:lnTo>
                  <a:lnTo>
                    <a:pt y="399" x="151"/>
                  </a:lnTo>
                  <a:lnTo>
                    <a:pt y="399" x="155"/>
                  </a:lnTo>
                  <a:lnTo>
                    <a:pt y="399" x="157"/>
                  </a:lnTo>
                  <a:lnTo>
                    <a:pt y="395" x="166"/>
                  </a:lnTo>
                  <a:lnTo>
                    <a:pt y="391" x="175"/>
                  </a:lnTo>
                  <a:lnTo>
                    <a:pt y="389" x="182"/>
                  </a:lnTo>
                  <a:lnTo>
                    <a:pt y="387" x="190"/>
                  </a:lnTo>
                  <a:lnTo>
                    <a:pt y="385" x="197"/>
                  </a:lnTo>
                  <a:lnTo>
                    <a:pt y="383" x="203"/>
                  </a:lnTo>
                  <a:lnTo>
                    <a:pt y="381" x="207"/>
                  </a:lnTo>
                  <a:lnTo>
                    <a:pt y="376" x="209"/>
                  </a:lnTo>
                  <a:lnTo>
                    <a:pt y="368" x="213"/>
                  </a:lnTo>
                  <a:lnTo>
                    <a:pt y="358" x="218"/>
                  </a:lnTo>
                  <a:lnTo>
                    <a:pt y="354" x="219"/>
                  </a:lnTo>
                  <a:lnTo>
                    <a:pt y="349" x="220"/>
                  </a:lnTo>
                  <a:lnTo>
                    <a:pt y="346" x="220"/>
                  </a:lnTo>
                  <a:lnTo>
                    <a:pt y="345" x="218"/>
                  </a:lnTo>
                  <a:lnTo>
                    <a:pt y="341" x="215"/>
                  </a:lnTo>
                  <a:lnTo>
                    <a:pt y="338" x="213"/>
                  </a:lnTo>
                  <a:lnTo>
                    <a:pt y="339" x="218"/>
                  </a:lnTo>
                  <a:lnTo>
                    <a:pt y="340" x="220"/>
                  </a:lnTo>
                  <a:lnTo>
                    <a:pt y="339" x="222"/>
                  </a:lnTo>
                  <a:lnTo>
                    <a:pt y="338" x="223"/>
                  </a:lnTo>
                  <a:lnTo>
                    <a:pt y="335" x="224"/>
                  </a:lnTo>
                  <a:lnTo>
                    <a:pt y="333" x="224"/>
                  </a:lnTo>
                  <a:lnTo>
                    <a:pt y="327" x="224"/>
                  </a:lnTo>
                  <a:lnTo>
                    <a:pt y="323" x="225"/>
                  </a:lnTo>
                  <a:lnTo>
                    <a:pt y="317" x="226"/>
                  </a:lnTo>
                  <a:lnTo>
                    <a:pt y="312" x="228"/>
                  </a:lnTo>
                  <a:lnTo>
                    <a:pt y="309" x="229"/>
                  </a:lnTo>
                  <a:lnTo>
                    <a:pt y="305" x="230"/>
                  </a:lnTo>
                  <a:lnTo>
                    <a:pt y="303" x="230"/>
                  </a:lnTo>
                  <a:lnTo>
                    <a:pt y="303" x="228"/>
                  </a:lnTo>
                  <a:lnTo>
                    <a:pt y="302" x="224"/>
                  </a:lnTo>
                  <a:lnTo>
                    <a:pt y="303" x="219"/>
                  </a:lnTo>
                  <a:lnTo>
                    <a:pt y="305" x="213"/>
                  </a:lnTo>
                  <a:lnTo>
                    <a:pt y="309" x="208"/>
                  </a:lnTo>
                  <a:lnTo>
                    <a:pt y="318" x="198"/>
                  </a:lnTo>
                  <a:lnTo>
                    <a:pt y="326" x="191"/>
                  </a:lnTo>
                  <a:lnTo>
                    <a:pt y="334" x="178"/>
                  </a:lnTo>
                  <a:lnTo>
                    <a:pt y="342" x="164"/>
                  </a:lnTo>
                  <a:lnTo>
                    <a:pt y="341" x="170"/>
                  </a:lnTo>
                  <a:lnTo>
                    <a:pt y="341" x="176"/>
                  </a:lnTo>
                  <a:lnTo>
                    <a:pt y="344" x="181"/>
                  </a:lnTo>
                  <a:lnTo>
                    <a:pt y="345" x="187"/>
                  </a:lnTo>
                  <a:lnTo>
                    <a:pt y="347" x="177"/>
                  </a:lnTo>
                  <a:lnTo>
                    <a:pt y="351" x="167"/>
                  </a:lnTo>
                  <a:lnTo>
                    <a:pt y="356" x="160"/>
                  </a:lnTo>
                  <a:lnTo>
                    <a:pt y="363" x="154"/>
                  </a:lnTo>
                  <a:lnTo>
                    <a:pt y="370" x="149"/>
                  </a:lnTo>
                  <a:lnTo>
                    <a:pt y="377" x="146"/>
                  </a:lnTo>
                  <a:lnTo>
                    <a:pt y="385" x="145"/>
                  </a:lnTo>
                  <a:lnTo>
                    <a:pt y="394" x="146"/>
                  </a:lnTo>
                  <a:close/>
                  <a:moveTo>
                    <a:pt y="318" x="235"/>
                  </a:moveTo>
                  <a:lnTo>
                    <a:pt y="311" x="250"/>
                  </a:lnTo>
                  <a:lnTo>
                    <a:pt y="306" x="260"/>
                  </a:lnTo>
                  <a:lnTo>
                    <a:pt y="303" x="265"/>
                  </a:lnTo>
                  <a:lnTo>
                    <a:pt y="299" x="268"/>
                  </a:lnTo>
                  <a:lnTo>
                    <a:pt y="297" x="270"/>
                  </a:lnTo>
                  <a:lnTo>
                    <a:pt y="294" x="272"/>
                  </a:lnTo>
                  <a:lnTo>
                    <a:pt y="290" x="276"/>
                  </a:lnTo>
                  <a:lnTo>
                    <a:pt y="286" x="282"/>
                  </a:lnTo>
                  <a:lnTo>
                    <a:pt y="284" x="281"/>
                  </a:lnTo>
                  <a:lnTo>
                    <a:pt y="284" x="278"/>
                  </a:lnTo>
                  <a:lnTo>
                    <a:pt y="284" x="276"/>
                  </a:lnTo>
                  <a:lnTo>
                    <a:pt y="286" x="274"/>
                  </a:lnTo>
                  <a:lnTo>
                    <a:pt y="288" x="270"/>
                  </a:lnTo>
                  <a:lnTo>
                    <a:pt y="289" x="265"/>
                  </a:lnTo>
                  <a:lnTo>
                    <a:pt y="293" x="265"/>
                  </a:lnTo>
                  <a:lnTo>
                    <a:pt y="294" x="263"/>
                  </a:lnTo>
                  <a:lnTo>
                    <a:pt y="295" x="262"/>
                  </a:lnTo>
                  <a:lnTo>
                    <a:pt y="295" x="261"/>
                  </a:lnTo>
                  <a:lnTo>
                    <a:pt y="294" x="257"/>
                  </a:lnTo>
                  <a:lnTo>
                    <a:pt y="293" x="255"/>
                  </a:lnTo>
                  <a:lnTo>
                    <a:pt y="296" x="250"/>
                  </a:lnTo>
                  <a:lnTo>
                    <a:pt y="298" x="245"/>
                  </a:lnTo>
                  <a:lnTo>
                    <a:pt y="299" x="242"/>
                  </a:lnTo>
                  <a:lnTo>
                    <a:pt y="303" x="240"/>
                  </a:lnTo>
                  <a:lnTo>
                    <a:pt y="310" x="238"/>
                  </a:lnTo>
                  <a:lnTo>
                    <a:pt y="318" x="235"/>
                  </a:lnTo>
                  <a:close/>
                  <a:moveTo>
                    <a:pt y="301" x="217"/>
                  </a:moveTo>
                  <a:lnTo>
                    <a:pt y="296" x="228"/>
                  </a:lnTo>
                  <a:lnTo>
                    <a:pt y="294" x="238"/>
                  </a:lnTo>
                  <a:lnTo>
                    <a:pt y="291" x="244"/>
                  </a:lnTo>
                  <a:lnTo>
                    <a:pt y="290" x="247"/>
                  </a:lnTo>
                  <a:lnTo>
                    <a:pt y="288" x="252"/>
                  </a:lnTo>
                  <a:lnTo>
                    <a:pt y="284" x="256"/>
                  </a:lnTo>
                  <a:lnTo>
                    <a:pt y="280" x="256"/>
                  </a:lnTo>
                  <a:lnTo>
                    <a:pt y="275" x="258"/>
                  </a:lnTo>
                  <a:lnTo>
                    <a:pt y="274" x="258"/>
                  </a:lnTo>
                  <a:lnTo>
                    <a:pt y="272" x="260"/>
                  </a:lnTo>
                  <a:lnTo>
                    <a:pt y="270" x="258"/>
                  </a:lnTo>
                  <a:lnTo>
                    <a:pt y="269" x="256"/>
                  </a:lnTo>
                  <a:lnTo>
                    <a:pt y="275" x="241"/>
                  </a:lnTo>
                  <a:lnTo>
                    <a:pt y="280" x="226"/>
                  </a:lnTo>
                  <a:lnTo>
                    <a:pt y="283" x="220"/>
                  </a:lnTo>
                  <a:lnTo>
                    <a:pt y="287" x="214"/>
                  </a:lnTo>
                  <a:lnTo>
                    <a:pt y="291" x="209"/>
                  </a:lnTo>
                  <a:lnTo>
                    <a:pt y="297" x="206"/>
                  </a:lnTo>
                  <a:lnTo>
                    <a:pt y="301" x="204"/>
                  </a:lnTo>
                  <a:lnTo>
                    <a:pt y="303" x="204"/>
                  </a:lnTo>
                  <a:lnTo>
                    <a:pt y="303" x="204"/>
                  </a:lnTo>
                  <a:lnTo>
                    <a:pt y="304" x="207"/>
                  </a:lnTo>
                  <a:lnTo>
                    <a:pt y="303" x="212"/>
                  </a:lnTo>
                  <a:lnTo>
                    <a:pt y="301" x="217"/>
                  </a:lnTo>
                  <a:close/>
                  <a:moveTo>
                    <a:pt y="274" x="225"/>
                  </a:moveTo>
                  <a:lnTo>
                    <a:pt y="268" x="242"/>
                  </a:lnTo>
                  <a:lnTo>
                    <a:pt y="261" x="260"/>
                  </a:lnTo>
                  <a:lnTo>
                    <a:pt y="257" x="262"/>
                  </a:lnTo>
                  <a:lnTo>
                    <a:pt y="252" x="266"/>
                  </a:lnTo>
                  <a:lnTo>
                    <a:pt y="250" x="268"/>
                  </a:lnTo>
                  <a:lnTo>
                    <a:pt y="247" x="268"/>
                  </a:lnTo>
                  <a:lnTo>
                    <a:pt y="246" x="268"/>
                  </a:lnTo>
                  <a:lnTo>
                    <a:pt y="245" x="267"/>
                  </a:lnTo>
                  <a:lnTo>
                    <a:pt y="250" x="256"/>
                  </a:lnTo>
                  <a:lnTo>
                    <a:pt y="255" x="247"/>
                  </a:lnTo>
                  <a:lnTo>
                    <a:pt y="262" x="238"/>
                  </a:lnTo>
                  <a:lnTo>
                    <a:pt y="267" x="226"/>
                  </a:lnTo>
                  <a:lnTo>
                    <a:pt y="269" x="224"/>
                  </a:lnTo>
                  <a:lnTo>
                    <a:pt y="272" x="223"/>
                  </a:lnTo>
                  <a:lnTo>
                    <a:pt y="274" x="223"/>
                  </a:lnTo>
                  <a:lnTo>
                    <a:pt y="274" x="225"/>
                  </a:lnTo>
                  <a:close/>
                  <a:moveTo>
                    <a:pt y="254" x="197"/>
                  </a:moveTo>
                  <a:lnTo>
                    <a:pt y="253" x="202"/>
                  </a:lnTo>
                  <a:lnTo>
                    <a:pt y="251" x="207"/>
                  </a:lnTo>
                  <a:lnTo>
                    <a:pt y="250" x="209"/>
                  </a:lnTo>
                  <a:lnTo>
                    <a:pt y="247" x="210"/>
                  </a:lnTo>
                  <a:lnTo>
                    <a:pt y="245" x="210"/>
                  </a:lnTo>
                  <a:lnTo>
                    <a:pt y="241" x="210"/>
                  </a:lnTo>
                  <a:lnTo>
                    <a:pt y="239" x="210"/>
                  </a:lnTo>
                  <a:lnTo>
                    <a:pt y="238" x="210"/>
                  </a:lnTo>
                  <a:lnTo>
                    <a:pt y="238" x="209"/>
                  </a:lnTo>
                  <a:lnTo>
                    <a:pt y="239" x="207"/>
                  </a:lnTo>
                  <a:lnTo>
                    <a:pt y="241" x="202"/>
                  </a:lnTo>
                  <a:lnTo>
                    <a:pt y="245" x="198"/>
                  </a:lnTo>
                  <a:lnTo>
                    <a:pt y="247" x="197"/>
                  </a:lnTo>
                  <a:lnTo>
                    <a:pt y="250" x="197"/>
                  </a:lnTo>
                  <a:lnTo>
                    <a:pt y="252" x="196"/>
                  </a:lnTo>
                  <a:lnTo>
                    <a:pt y="254" x="197"/>
                  </a:lnTo>
                  <a:close/>
                  <a:moveTo>
                    <a:pt y="333" x="132"/>
                  </a:moveTo>
                  <a:lnTo>
                    <a:pt y="329" x="133"/>
                  </a:lnTo>
                  <a:lnTo>
                    <a:pt y="325" x="133"/>
                  </a:lnTo>
                  <a:lnTo>
                    <a:pt y="322" x="132"/>
                  </a:lnTo>
                  <a:lnTo>
                    <a:pt y="317" x="132"/>
                  </a:lnTo>
                  <a:lnTo>
                    <a:pt y="316" x="130"/>
                  </a:lnTo>
                  <a:lnTo>
                    <a:pt y="316" x="129"/>
                  </a:lnTo>
                  <a:lnTo>
                    <a:pt y="316" x="128"/>
                  </a:lnTo>
                  <a:lnTo>
                    <a:pt y="317" x="128"/>
                  </a:lnTo>
                  <a:lnTo>
                    <a:pt y="320" x="125"/>
                  </a:lnTo>
                  <a:lnTo>
                    <a:pt y="323" x="124"/>
                  </a:lnTo>
                  <a:lnTo>
                    <a:pt y="329" x="127"/>
                  </a:lnTo>
                  <a:lnTo>
                    <a:pt y="333" x="132"/>
                  </a:lnTo>
                  <a:close/>
                  <a:moveTo>
                    <a:pt y="318" x="112"/>
                  </a:moveTo>
                  <a:lnTo>
                    <a:pt y="320" x="109"/>
                  </a:lnTo>
                  <a:lnTo>
                    <a:pt y="324" x="108"/>
                  </a:lnTo>
                  <a:lnTo>
                    <a:pt y="325" x="107"/>
                  </a:lnTo>
                  <a:lnTo>
                    <a:pt y="326" x="106"/>
                  </a:lnTo>
                  <a:lnTo>
                    <a:pt y="325" x="105"/>
                  </a:lnTo>
                  <a:lnTo>
                    <a:pt y="325" x="102"/>
                  </a:lnTo>
                  <a:lnTo>
                    <a:pt y="309" x="103"/>
                  </a:lnTo>
                  <a:lnTo>
                    <a:pt y="294" x="102"/>
                  </a:lnTo>
                  <a:lnTo>
                    <a:pt y="301" x="103"/>
                  </a:lnTo>
                  <a:lnTo>
                    <a:pt y="306" x="106"/>
                  </a:lnTo>
                  <a:lnTo>
                    <a:pt y="313" x="108"/>
                  </a:lnTo>
                  <a:lnTo>
                    <a:pt y="318" x="112"/>
                  </a:lnTo>
                  <a:close/>
                  <a:moveTo>
                    <a:pt y="378" x="98"/>
                  </a:moveTo>
                  <a:lnTo>
                    <a:pt y="382" x="97"/>
                  </a:lnTo>
                  <a:lnTo>
                    <a:pt y="385" x="96"/>
                  </a:lnTo>
                  <a:lnTo>
                    <a:pt y="387" x="95"/>
                  </a:lnTo>
                  <a:lnTo>
                    <a:pt y="388" x="93"/>
                  </a:lnTo>
                  <a:lnTo>
                    <a:pt y="389" x="91"/>
                  </a:lnTo>
                  <a:lnTo>
                    <a:pt y="389" x="89"/>
                  </a:lnTo>
                  <a:lnTo>
                    <a:pt y="389" x="86"/>
                  </a:lnTo>
                  <a:lnTo>
                    <a:pt y="389" x="85"/>
                  </a:lnTo>
                  <a:lnTo>
                    <a:pt y="388" x="84"/>
                  </a:lnTo>
                  <a:lnTo>
                    <a:pt y="385" x="82"/>
                  </a:lnTo>
                  <a:lnTo>
                    <a:pt y="356" x="79"/>
                  </a:lnTo>
                  <a:lnTo>
                    <a:pt y="327" x="76"/>
                  </a:lnTo>
                  <a:lnTo>
                    <a:pt y="312" x="74"/>
                  </a:lnTo>
                  <a:lnTo>
                    <a:pt y="299" x="71"/>
                  </a:lnTo>
                  <a:lnTo>
                    <a:pt y="293" x="69"/>
                  </a:lnTo>
                  <a:lnTo>
                    <a:pt y="288" x="66"/>
                  </a:lnTo>
                  <a:lnTo>
                    <a:pt y="282" x="63"/>
                  </a:lnTo>
                  <a:lnTo>
                    <a:pt y="277" x="58"/>
                  </a:lnTo>
                  <a:lnTo>
                    <a:pt y="270" x="56"/>
                  </a:lnTo>
                  <a:lnTo>
                    <a:pt y="263" x="55"/>
                  </a:lnTo>
                  <a:lnTo>
                    <a:pt y="260" x="54"/>
                  </a:lnTo>
                  <a:lnTo>
                    <a:pt y="257" x="54"/>
                  </a:lnTo>
                  <a:lnTo>
                    <a:pt y="255" x="55"/>
                  </a:lnTo>
                  <a:lnTo>
                    <a:pt y="254" x="58"/>
                  </a:lnTo>
                  <a:lnTo>
                    <a:pt y="257" x="66"/>
                  </a:lnTo>
                  <a:lnTo>
                    <a:pt y="260" x="73"/>
                  </a:lnTo>
                  <a:lnTo>
                    <a:pt y="262" x="76"/>
                  </a:lnTo>
                  <a:lnTo>
                    <a:pt y="265" x="79"/>
                  </a:lnTo>
                  <a:lnTo>
                    <a:pt y="270" x="82"/>
                  </a:lnTo>
                  <a:lnTo>
                    <a:pt y="276" x="87"/>
                  </a:lnTo>
                  <a:lnTo>
                    <a:pt y="279" x="90"/>
                  </a:lnTo>
                  <a:lnTo>
                    <a:pt y="282" x="93"/>
                  </a:lnTo>
                  <a:lnTo>
                    <a:pt y="303" x="95"/>
                  </a:lnTo>
                  <a:lnTo>
                    <a:pt y="320" x="95"/>
                  </a:lnTo>
                  <a:lnTo>
                    <a:pt y="338" x="95"/>
                  </a:lnTo>
                  <a:lnTo>
                    <a:pt y="360" x="95"/>
                  </a:lnTo>
                  <a:lnTo>
                    <a:pt y="365" x="96"/>
                  </a:lnTo>
                  <a:lnTo>
                    <a:pt y="369" x="97"/>
                  </a:lnTo>
                  <a:lnTo>
                    <a:pt y="373" x="100"/>
                  </a:lnTo>
                  <a:lnTo>
                    <a:pt y="378" x="98"/>
                  </a:lnTo>
                  <a:close/>
                  <a:moveTo>
                    <a:pt y="306" x="121"/>
                  </a:moveTo>
                  <a:lnTo>
                    <a:pt y="310" x="122"/>
                  </a:lnTo>
                  <a:lnTo>
                    <a:pt y="310" x="124"/>
                  </a:lnTo>
                  <a:lnTo>
                    <a:pt y="310" x="125"/>
                  </a:lnTo>
                  <a:lnTo>
                    <a:pt y="306" x="127"/>
                  </a:lnTo>
                  <a:lnTo>
                    <a:pt y="298" x="127"/>
                  </a:lnTo>
                  <a:lnTo>
                    <a:pt y="290" x="128"/>
                  </a:lnTo>
                  <a:lnTo>
                    <a:pt y="286" x="128"/>
                  </a:lnTo>
                  <a:lnTo>
                    <a:pt y="282" x="127"/>
                  </a:lnTo>
                  <a:lnTo>
                    <a:pt y="277" x="125"/>
                  </a:lnTo>
                  <a:lnTo>
                    <a:pt y="274" x="122"/>
                  </a:lnTo>
                  <a:lnTo>
                    <a:pt y="268" x="121"/>
                  </a:lnTo>
                  <a:lnTo>
                    <a:pt y="262" x="119"/>
                  </a:lnTo>
                  <a:lnTo>
                    <a:pt y="260" x="118"/>
                  </a:lnTo>
                  <a:lnTo>
                    <a:pt y="258" x="117"/>
                  </a:lnTo>
                  <a:lnTo>
                    <a:pt y="257" x="114"/>
                  </a:lnTo>
                  <a:lnTo>
                    <a:pt y="255" x="112"/>
                  </a:lnTo>
                  <a:lnTo>
                    <a:pt y="257" x="109"/>
                  </a:lnTo>
                  <a:lnTo>
                    <a:pt y="255" x="107"/>
                  </a:lnTo>
                  <a:lnTo>
                    <a:pt y="255" x="107"/>
                  </a:lnTo>
                  <a:lnTo>
                    <a:pt y="257" x="106"/>
                  </a:lnTo>
                  <a:lnTo>
                    <a:pt y="259" x="106"/>
                  </a:lnTo>
                  <a:lnTo>
                    <a:pt y="262" x="106"/>
                  </a:lnTo>
                  <a:lnTo>
                    <a:pt y="268" x="106"/>
                  </a:lnTo>
                  <a:lnTo>
                    <a:pt y="275" x="106"/>
                  </a:lnTo>
                  <a:lnTo>
                    <a:pt y="280" x="108"/>
                  </a:lnTo>
                  <a:lnTo>
                    <a:pt y="286" x="111"/>
                  </a:lnTo>
                  <a:lnTo>
                    <a:pt y="296" x="116"/>
                  </a:lnTo>
                  <a:lnTo>
                    <a:pt y="306" x="121"/>
                  </a:lnTo>
                  <a:close/>
                  <a:moveTo>
                    <a:pt y="259" x="157"/>
                  </a:moveTo>
                  <a:lnTo>
                    <a:pt y="257" x="161"/>
                  </a:lnTo>
                  <a:lnTo>
                    <a:pt y="253" x="165"/>
                  </a:lnTo>
                  <a:lnTo>
                    <a:pt y="250" x="166"/>
                  </a:lnTo>
                  <a:lnTo>
                    <a:pt y="245" x="167"/>
                  </a:lnTo>
                  <a:lnTo>
                    <a:pt y="236" x="167"/>
                  </a:lnTo>
                  <a:lnTo>
                    <a:pt y="227" x="170"/>
                  </a:lnTo>
                  <a:lnTo>
                    <a:pt y="222" x="171"/>
                  </a:lnTo>
                  <a:lnTo>
                    <a:pt y="217" x="170"/>
                  </a:lnTo>
                  <a:lnTo>
                    <a:pt y="212" x="170"/>
                  </a:lnTo>
                  <a:lnTo>
                    <a:pt y="208" x="169"/>
                  </a:lnTo>
                  <a:lnTo>
                    <a:pt y="200" x="165"/>
                  </a:lnTo>
                  <a:lnTo>
                    <a:pt y="191" x="162"/>
                  </a:lnTo>
                  <a:lnTo>
                    <a:pt y="196" x="157"/>
                  </a:lnTo>
                  <a:lnTo>
                    <a:pt y="201" x="155"/>
                  </a:lnTo>
                  <a:lnTo>
                    <a:pt y="207" x="154"/>
                  </a:lnTo>
                  <a:lnTo>
                    <a:pt y="211" x="153"/>
                  </a:lnTo>
                  <a:lnTo>
                    <a:pt y="222" x="153"/>
                  </a:lnTo>
                  <a:lnTo>
                    <a:pt y="232" x="151"/>
                  </a:lnTo>
                  <a:lnTo>
                    <a:pt y="240" x="151"/>
                  </a:lnTo>
                  <a:lnTo>
                    <a:pt y="247" x="153"/>
                  </a:lnTo>
                  <a:lnTo>
                    <a:pt y="252" x="153"/>
                  </a:lnTo>
                  <a:lnTo>
                    <a:pt y="254" x="154"/>
                  </a:lnTo>
                  <a:lnTo>
                    <a:pt y="258" x="155"/>
                  </a:lnTo>
                  <a:lnTo>
                    <a:pt y="259" x="157"/>
                  </a:lnTo>
                  <a:close/>
                  <a:moveTo>
                    <a:pt y="279" x="145"/>
                  </a:moveTo>
                  <a:lnTo>
                    <a:pt y="255" x="146"/>
                  </a:lnTo>
                  <a:lnTo>
                    <a:pt y="232" x="145"/>
                  </a:lnTo>
                  <a:lnTo>
                    <a:pt y="221" x="144"/>
                  </a:lnTo>
                  <a:lnTo>
                    <a:pt y="208" x="143"/>
                  </a:lnTo>
                  <a:lnTo>
                    <a:pt y="195" x="140"/>
                  </a:lnTo>
                  <a:lnTo>
                    <a:pt y="182" x="137"/>
                  </a:lnTo>
                  <a:lnTo>
                    <a:pt y="175" x="138"/>
                  </a:lnTo>
                  <a:lnTo>
                    <a:pt y="169" x="138"/>
                  </a:lnTo>
                  <a:lnTo>
                    <a:pt y="165" x="137"/>
                  </a:lnTo>
                  <a:lnTo>
                    <a:pt y="161" x="134"/>
                  </a:lnTo>
                  <a:lnTo>
                    <a:pt y="157" x="128"/>
                  </a:lnTo>
                  <a:lnTo>
                    <a:pt y="151" x="123"/>
                  </a:lnTo>
                  <a:lnTo>
                    <a:pt y="162" x="118"/>
                  </a:lnTo>
                  <a:lnTo>
                    <a:pt y="175" x="114"/>
                  </a:lnTo>
                  <a:lnTo>
                    <a:pt y="187" x="113"/>
                  </a:lnTo>
                  <a:lnTo>
                    <a:pt y="201" x="114"/>
                  </a:lnTo>
                  <a:lnTo>
                    <a:pt y="214" x="117"/>
                  </a:lnTo>
                  <a:lnTo>
                    <a:pt y="225" x="121"/>
                  </a:lnTo>
                  <a:lnTo>
                    <a:pt y="238" x="124"/>
                  </a:lnTo>
                  <a:lnTo>
                    <a:pt y="250" x="129"/>
                  </a:lnTo>
                  <a:lnTo>
                    <a:pt y="267" x="139"/>
                  </a:lnTo>
                  <a:lnTo>
                    <a:pt y="279" x="145"/>
                  </a:lnTo>
                  <a:close/>
                  <a:moveTo>
                    <a:pt y="195" x="103"/>
                  </a:moveTo>
                  <a:lnTo>
                    <a:pt y="198" x="103"/>
                  </a:lnTo>
                  <a:lnTo>
                    <a:pt y="201" x="102"/>
                  </a:lnTo>
                  <a:lnTo>
                    <a:pt y="200" x="100"/>
                  </a:lnTo>
                  <a:lnTo>
                    <a:pt y="196" x="98"/>
                  </a:lnTo>
                  <a:lnTo>
                    <a:pt y="183" x="90"/>
                  </a:lnTo>
                  <a:lnTo>
                    <a:pt y="167" x="81"/>
                  </a:lnTo>
                  <a:lnTo>
                    <a:pt y="159" x="79"/>
                  </a:lnTo>
                  <a:lnTo>
                    <a:pt y="151" x="76"/>
                  </a:lnTo>
                  <a:lnTo>
                    <a:pt y="147" x="76"/>
                  </a:lnTo>
                  <a:lnTo>
                    <a:pt y="144" x="76"/>
                  </a:lnTo>
                  <a:lnTo>
                    <a:pt y="140" x="77"/>
                  </a:lnTo>
                  <a:lnTo>
                    <a:pt y="138" x="80"/>
                  </a:lnTo>
                  <a:lnTo>
                    <a:pt y="137" x="81"/>
                  </a:lnTo>
                  <a:lnTo>
                    <a:pt y="137" x="85"/>
                  </a:lnTo>
                  <a:lnTo>
                    <a:pt y="140" x="89"/>
                  </a:lnTo>
                  <a:lnTo>
                    <a:pt y="144" x="92"/>
                  </a:lnTo>
                  <a:lnTo>
                    <a:pt y="149" x="95"/>
                  </a:lnTo>
                  <a:lnTo>
                    <a:pt y="153" x="98"/>
                  </a:lnTo>
                  <a:lnTo>
                    <a:pt y="158" x="100"/>
                  </a:lnTo>
                  <a:lnTo>
                    <a:pt y="162" x="101"/>
                  </a:lnTo>
                  <a:lnTo>
                    <a:pt y="179" x="102"/>
                  </a:lnTo>
                  <a:lnTo>
                    <a:pt y="195" x="103"/>
                  </a:lnTo>
                  <a:close/>
                  <a:moveTo>
                    <a:pt y="246" x="116"/>
                  </a:moveTo>
                  <a:lnTo>
                    <a:pt y="248" x="117"/>
                  </a:lnTo>
                  <a:lnTo>
                    <a:pt y="250" x="117"/>
                  </a:lnTo>
                  <a:lnTo>
                    <a:pt y="250" x="116"/>
                  </a:lnTo>
                  <a:lnTo>
                    <a:pt y="250" x="114"/>
                  </a:lnTo>
                  <a:lnTo>
                    <a:pt y="250" x="111"/>
                  </a:lnTo>
                  <a:lnTo>
                    <a:pt y="250" x="108"/>
                  </a:lnTo>
                  <a:lnTo>
                    <a:pt y="244" x="102"/>
                  </a:lnTo>
                  <a:lnTo>
                    <a:pt y="237" x="98"/>
                  </a:lnTo>
                  <a:lnTo>
                    <a:pt y="230" x="96"/>
                  </a:lnTo>
                  <a:lnTo>
                    <a:pt y="223" x="92"/>
                  </a:lnTo>
                  <a:lnTo>
                    <a:pt y="227" x="93"/>
                  </a:lnTo>
                  <a:lnTo>
                    <a:pt y="232" x="95"/>
                  </a:lnTo>
                  <a:lnTo>
                    <a:pt y="236" x="93"/>
                  </a:lnTo>
                  <a:lnTo>
                    <a:pt y="238" x="92"/>
                  </a:lnTo>
                  <a:lnTo>
                    <a:pt y="240" x="92"/>
                  </a:lnTo>
                  <a:lnTo>
                    <a:pt y="241" x="91"/>
                  </a:lnTo>
                  <a:lnTo>
                    <a:pt y="240" x="89"/>
                  </a:lnTo>
                  <a:lnTo>
                    <a:pt y="239" x="85"/>
                  </a:lnTo>
                  <a:lnTo>
                    <a:pt y="234" x="79"/>
                  </a:lnTo>
                  <a:lnTo>
                    <a:pt y="231" x="74"/>
                  </a:lnTo>
                  <a:lnTo>
                    <a:pt y="239" x="84"/>
                  </a:lnTo>
                  <a:lnTo>
                    <a:pt y="248" x="92"/>
                  </a:lnTo>
                  <a:lnTo>
                    <a:pt y="253" x="95"/>
                  </a:lnTo>
                  <a:lnTo>
                    <a:pt y="258" x="97"/>
                  </a:lnTo>
                  <a:lnTo>
                    <a:pt y="263" x="100"/>
                  </a:lnTo>
                  <a:lnTo>
                    <a:pt y="268" x="100"/>
                  </a:lnTo>
                  <a:lnTo>
                    <a:pt y="265" x="92"/>
                  </a:lnTo>
                  <a:lnTo>
                    <a:pt y="261" x="86"/>
                  </a:lnTo>
                  <a:lnTo>
                    <a:pt y="255" x="81"/>
                  </a:lnTo>
                  <a:lnTo>
                    <a:pt y="248" x="77"/>
                  </a:lnTo>
                  <a:lnTo>
                    <a:pt y="236" x="69"/>
                  </a:lnTo>
                  <a:lnTo>
                    <a:pt y="222" x="61"/>
                  </a:lnTo>
                  <a:lnTo>
                    <a:pt y="219" x="63"/>
                  </a:lnTo>
                  <a:lnTo>
                    <a:pt y="217" x="66"/>
                  </a:lnTo>
                  <a:lnTo>
                    <a:pt y="216" x="63"/>
                  </a:lnTo>
                  <a:lnTo>
                    <a:pt y="215" x="59"/>
                  </a:lnTo>
                  <a:lnTo>
                    <a:pt y="212" x="55"/>
                  </a:lnTo>
                  <a:lnTo>
                    <a:pt y="207" x="50"/>
                  </a:lnTo>
                  <a:lnTo>
                    <a:pt y="204" x="50"/>
                  </a:lnTo>
                  <a:lnTo>
                    <a:pt y="202" x="49"/>
                  </a:lnTo>
                  <a:lnTo>
                    <a:pt y="201" x="47"/>
                  </a:lnTo>
                  <a:lnTo>
                    <a:pt y="200" x="44"/>
                  </a:lnTo>
                  <a:lnTo>
                    <a:pt y="193" x="43"/>
                  </a:lnTo>
                  <a:lnTo>
                    <a:pt y="188" x="42"/>
                  </a:lnTo>
                  <a:lnTo>
                    <a:pt y="185" x="43"/>
                  </a:lnTo>
                  <a:lnTo>
                    <a:pt y="182" x="43"/>
                  </a:lnTo>
                  <a:lnTo>
                    <a:pt y="178" x="47"/>
                  </a:lnTo>
                  <a:lnTo>
                    <a:pt y="172" x="48"/>
                  </a:lnTo>
                  <a:lnTo>
                    <a:pt y="166" x="50"/>
                  </a:lnTo>
                  <a:lnTo>
                    <a:pt y="159" x="50"/>
                  </a:lnTo>
                  <a:lnTo>
                    <a:pt y="156" x="52"/>
                  </a:lnTo>
                  <a:lnTo>
                    <a:pt y="153" x="53"/>
                  </a:lnTo>
                  <a:lnTo>
                    <a:pt y="152" x="55"/>
                  </a:lnTo>
                  <a:lnTo>
                    <a:pt y="152" x="58"/>
                  </a:lnTo>
                  <a:lnTo>
                    <a:pt y="152" x="61"/>
                  </a:lnTo>
                  <a:lnTo>
                    <a:pt y="153" x="64"/>
                  </a:lnTo>
                  <a:lnTo>
                    <a:pt y="156" x="66"/>
                  </a:lnTo>
                  <a:lnTo>
                    <a:pt y="158" x="68"/>
                  </a:lnTo>
                  <a:lnTo>
                    <a:pt y="164" x="73"/>
                  </a:lnTo>
                  <a:lnTo>
                    <a:pt y="169" x="77"/>
                  </a:lnTo>
                  <a:lnTo>
                    <a:pt y="180" x="81"/>
                  </a:lnTo>
                  <a:lnTo>
                    <a:pt y="189" x="86"/>
                  </a:lnTo>
                  <a:lnTo>
                    <a:pt y="194" x="90"/>
                  </a:lnTo>
                  <a:lnTo>
                    <a:pt y="200" x="91"/>
                  </a:lnTo>
                  <a:lnTo>
                    <a:pt y="204" x="93"/>
                  </a:lnTo>
                  <a:lnTo>
                    <a:pt y="209" x="93"/>
                  </a:lnTo>
                  <a:lnTo>
                    <a:pt y="212" x="100"/>
                  </a:lnTo>
                  <a:lnTo>
                    <a:pt y="217" x="105"/>
                  </a:lnTo>
                  <a:lnTo>
                    <a:pt y="222" x="108"/>
                  </a:lnTo>
                  <a:lnTo>
                    <a:pt y="226" x="111"/>
                  </a:lnTo>
                  <a:lnTo>
                    <a:pt y="236" x="114"/>
                  </a:lnTo>
                  <a:lnTo>
                    <a:pt y="246" x="116"/>
                  </a:lnTo>
                  <a:close/>
                  <a:moveTo>
                    <a:pt y="243" x="63"/>
                  </a:moveTo>
                  <a:lnTo>
                    <a:pt y="245" x="64"/>
                  </a:lnTo>
                  <a:lnTo>
                    <a:pt y="246" x="64"/>
                  </a:lnTo>
                  <a:lnTo>
                    <a:pt y="247" x="64"/>
                  </a:lnTo>
                  <a:lnTo>
                    <a:pt y="248" x="61"/>
                  </a:lnTo>
                  <a:lnTo>
                    <a:pt y="247" x="58"/>
                  </a:lnTo>
                  <a:lnTo>
                    <a:pt y="244" x="54"/>
                  </a:lnTo>
                  <a:lnTo>
                    <a:pt y="239" x="50"/>
                  </a:lnTo>
                  <a:lnTo>
                    <a:pt y="236" x="48"/>
                  </a:lnTo>
                  <a:lnTo>
                    <a:pt y="232" x="47"/>
                  </a:lnTo>
                  <a:lnTo>
                    <a:pt y="227" x="45"/>
                  </a:lnTo>
                  <a:lnTo>
                    <a:pt y="226" x="45"/>
                  </a:lnTo>
                  <a:lnTo>
                    <a:pt y="224" x="45"/>
                  </a:lnTo>
                  <a:lnTo>
                    <a:pt y="223" x="47"/>
                  </a:lnTo>
                  <a:lnTo>
                    <a:pt y="222" x="48"/>
                  </a:lnTo>
                  <a:lnTo>
                    <a:pt y="232" x="55"/>
                  </a:lnTo>
                  <a:lnTo>
                    <a:pt y="243" x="63"/>
                  </a:lnTo>
                  <a:close/>
                  <a:moveTo>
                    <a:pt y="144" x="64"/>
                  </a:moveTo>
                  <a:lnTo>
                    <a:pt y="144" x="66"/>
                  </a:lnTo>
                  <a:lnTo>
                    <a:pt y="142" x="68"/>
                  </a:lnTo>
                  <a:lnTo>
                    <a:pt y="140" x="66"/>
                  </a:lnTo>
                  <a:lnTo>
                    <a:pt y="139" x="66"/>
                  </a:lnTo>
                  <a:lnTo>
                    <a:pt y="133" x="66"/>
                  </a:lnTo>
                  <a:lnTo>
                    <a:pt y="128" x="66"/>
                  </a:lnTo>
                  <a:lnTo>
                    <a:pt y="124" x="66"/>
                  </a:lnTo>
                  <a:lnTo>
                    <a:pt y="122" x="65"/>
                  </a:lnTo>
                  <a:lnTo>
                    <a:pt y="118" x="64"/>
                  </a:lnTo>
                  <a:lnTo>
                    <a:pt y="116" x="60"/>
                  </a:lnTo>
                  <a:lnTo>
                    <a:pt y="114" x="58"/>
                  </a:lnTo>
                  <a:lnTo>
                    <a:pt y="115" x="56"/>
                  </a:lnTo>
                  <a:lnTo>
                    <a:pt y="117" x="55"/>
                  </a:lnTo>
                  <a:lnTo>
                    <a:pt y="118" x="55"/>
                  </a:lnTo>
                  <a:lnTo>
                    <a:pt y="125" x="56"/>
                  </a:lnTo>
                  <a:lnTo>
                    <a:pt y="132" x="58"/>
                  </a:lnTo>
                  <a:lnTo>
                    <a:pt y="136" x="58"/>
                  </a:lnTo>
                  <a:lnTo>
                    <a:pt y="139" x="59"/>
                  </a:lnTo>
                  <a:lnTo>
                    <a:pt y="142" x="61"/>
                  </a:lnTo>
                  <a:lnTo>
                    <a:pt y="144" x="64"/>
                  </a:lnTo>
                  <a:close/>
                  <a:moveTo>
                    <a:pt y="164" x="111"/>
                  </a:moveTo>
                  <a:lnTo>
                    <a:pt y="158" x="112"/>
                  </a:lnTo>
                  <a:lnTo>
                    <a:pt y="151" x="113"/>
                  </a:lnTo>
                  <a:lnTo>
                    <a:pt y="145" x="112"/>
                  </a:lnTo>
                  <a:lnTo>
                    <a:pt y="138" x="109"/>
                  </a:lnTo>
                  <a:lnTo>
                    <a:pt y="124" x="105"/>
                  </a:lnTo>
                  <a:lnTo>
                    <a:pt y="110" x="102"/>
                  </a:lnTo>
                  <a:lnTo>
                    <a:pt y="107" x="101"/>
                  </a:lnTo>
                  <a:lnTo>
                    <a:pt y="104" x="101"/>
                  </a:lnTo>
                  <a:lnTo>
                    <a:pt y="102" x="100"/>
                  </a:lnTo>
                  <a:lnTo>
                    <a:pt y="101" x="97"/>
                  </a:lnTo>
                  <a:lnTo>
                    <a:pt y="101" x="96"/>
                  </a:lnTo>
                  <a:lnTo>
                    <a:pt y="102" x="95"/>
                  </a:lnTo>
                  <a:lnTo>
                    <a:pt y="103" x="93"/>
                  </a:lnTo>
                  <a:lnTo>
                    <a:pt y="104" x="92"/>
                  </a:lnTo>
                  <a:lnTo>
                    <a:pt y="108" x="90"/>
                  </a:lnTo>
                  <a:lnTo>
                    <a:pt y="110" x="90"/>
                  </a:lnTo>
                  <a:lnTo>
                    <a:pt y="114" x="90"/>
                  </a:lnTo>
                  <a:lnTo>
                    <a:pt y="116" x="90"/>
                  </a:lnTo>
                  <a:lnTo>
                    <a:pt y="123" x="91"/>
                  </a:lnTo>
                  <a:lnTo>
                    <a:pt y="129" x="92"/>
                  </a:lnTo>
                  <a:lnTo>
                    <a:pt y="133" x="92"/>
                  </a:lnTo>
                  <a:lnTo>
                    <a:pt y="137" x="93"/>
                  </a:lnTo>
                  <a:lnTo>
                    <a:pt y="142" x="96"/>
                  </a:lnTo>
                  <a:lnTo>
                    <a:pt y="145" x="100"/>
                  </a:lnTo>
                  <a:lnTo>
                    <a:pt y="154" x="106"/>
                  </a:lnTo>
                  <a:lnTo>
                    <a:pt y="164" x="111"/>
                  </a:lnTo>
                  <a:close/>
                  <a:moveTo>
                    <a:pt y="366" x="39"/>
                  </a:moveTo>
                  <a:lnTo>
                    <a:pt y="370" x="34"/>
                  </a:lnTo>
                  <a:lnTo>
                    <a:pt y="376" x="29"/>
                  </a:lnTo>
                  <a:lnTo>
                    <a:pt y="378" x="27"/>
                  </a:lnTo>
                  <a:lnTo>
                    <a:pt y="380" x="24"/>
                  </a:lnTo>
                  <a:lnTo>
                    <a:pt y="380" x="22"/>
                  </a:lnTo>
                  <a:lnTo>
                    <a:pt y="377" x="20"/>
                  </a:lnTo>
                  <a:lnTo>
                    <a:pt y="370" x="18"/>
                  </a:lnTo>
                  <a:lnTo>
                    <a:pt y="362" x="18"/>
                  </a:lnTo>
                  <a:lnTo>
                    <a:pt y="354" x="20"/>
                  </a:lnTo>
                  <a:lnTo>
                    <a:pt y="345" x="22"/>
                  </a:lnTo>
                  <a:lnTo>
                    <a:pt y="338" x="26"/>
                  </a:lnTo>
                  <a:lnTo>
                    <a:pt y="331" x="29"/>
                  </a:lnTo>
                  <a:lnTo>
                    <a:pt y="326" x="34"/>
                  </a:lnTo>
                  <a:lnTo>
                    <a:pt y="323" x="39"/>
                  </a:lnTo>
                  <a:lnTo>
                    <a:pt y="366" x="39"/>
                  </a:lnTo>
                  <a:close/>
                  <a:moveTo>
                    <a:pt y="221" x="39"/>
                  </a:moveTo>
                  <a:lnTo>
                    <a:pt y="226" x="36"/>
                  </a:lnTo>
                  <a:lnTo>
                    <a:pt y="231" x="32"/>
                  </a:lnTo>
                  <a:lnTo>
                    <a:pt y="229" x="28"/>
                  </a:lnTo>
                  <a:lnTo>
                    <a:pt y="226" x="27"/>
                  </a:lnTo>
                  <a:lnTo>
                    <a:pt y="223" x="26"/>
                  </a:lnTo>
                  <a:lnTo>
                    <a:pt y="221" x="24"/>
                  </a:lnTo>
                  <a:lnTo>
                    <a:pt y="214" x="24"/>
                  </a:lnTo>
                  <a:lnTo>
                    <a:pt y="207" x="27"/>
                  </a:lnTo>
                  <a:lnTo>
                    <a:pt y="203" x="31"/>
                  </a:lnTo>
                  <a:lnTo>
                    <a:pt y="200" x="34"/>
                  </a:lnTo>
                  <a:lnTo>
                    <a:pt y="198" x="38"/>
                  </a:lnTo>
                  <a:lnTo>
                    <a:pt y="200" x="39"/>
                  </a:lnTo>
                  <a:lnTo>
                    <a:pt y="221" x="39"/>
                  </a:lnTo>
                  <a:close/>
                  <a:moveTo>
                    <a:pt y="73" x="10"/>
                  </a:moveTo>
                  <a:lnTo>
                    <a:pt y="74" x="12"/>
                  </a:lnTo>
                  <a:lnTo>
                    <a:pt y="77" x="15"/>
                  </a:lnTo>
                  <a:lnTo>
                    <a:pt y="78" x="17"/>
                  </a:lnTo>
                  <a:lnTo>
                    <a:pt y="81" x="18"/>
                  </a:lnTo>
                  <a:lnTo>
                    <a:pt y="79" x="20"/>
                  </a:lnTo>
                  <a:lnTo>
                    <a:pt y="75" x="22"/>
                  </a:lnTo>
                  <a:lnTo>
                    <a:pt y="74" x="23"/>
                  </a:lnTo>
                  <a:lnTo>
                    <a:pt y="74" x="24"/>
                  </a:lnTo>
                  <a:lnTo>
                    <a:pt y="74" x="26"/>
                  </a:lnTo>
                  <a:lnTo>
                    <a:pt y="74" x="27"/>
                  </a:lnTo>
                  <a:lnTo>
                    <a:pt y="80" x="28"/>
                  </a:lnTo>
                  <a:lnTo>
                    <a:pt y="88" x="27"/>
                  </a:lnTo>
                  <a:lnTo>
                    <a:pt y="92" x="27"/>
                  </a:lnTo>
                  <a:lnTo>
                    <a:pt y="94" x="28"/>
                  </a:lnTo>
                  <a:lnTo>
                    <a:pt y="93" x="31"/>
                  </a:lnTo>
                  <a:lnTo>
                    <a:pt y="90" x="36"/>
                  </a:lnTo>
                  <a:lnTo>
                    <a:pt y="77" x="37"/>
                  </a:lnTo>
                  <a:lnTo>
                    <a:pt y="64" x="40"/>
                  </a:lnTo>
                  <a:lnTo>
                    <a:pt y="66" x="33"/>
                  </a:lnTo>
                  <a:lnTo>
                    <a:pt y="67" x="26"/>
                  </a:lnTo>
                  <a:lnTo>
                    <a:pt y="59" x="29"/>
                  </a:lnTo>
                  <a:lnTo>
                    <a:pt y="49" x="33"/>
                  </a:lnTo>
                  <a:lnTo>
                    <a:pt y="46" x="32"/>
                  </a:lnTo>
                  <a:lnTo>
                    <a:pt y="44" x="32"/>
                  </a:lnTo>
                  <a:lnTo>
                    <a:pt y="42" x="31"/>
                  </a:lnTo>
                  <a:lnTo>
                    <a:pt y="41" x="27"/>
                  </a:lnTo>
                  <a:lnTo>
                    <a:pt y="41" x="23"/>
                  </a:lnTo>
                  <a:lnTo>
                    <a:pt y="43" x="21"/>
                  </a:lnTo>
                  <a:lnTo>
                    <a:pt y="46" x="20"/>
                  </a:lnTo>
                  <a:lnTo>
                    <a:pt y="49" x="17"/>
                  </a:lnTo>
                  <a:lnTo>
                    <a:pt y="52" x="20"/>
                  </a:lnTo>
                  <a:lnTo>
                    <a:pt y="54" x="21"/>
                  </a:lnTo>
                  <a:lnTo>
                    <a:pt y="56" x="20"/>
                  </a:lnTo>
                  <a:lnTo>
                    <a:pt y="58" x="17"/>
                  </a:lnTo>
                  <a:lnTo>
                    <a:pt y="60" x="15"/>
                  </a:lnTo>
                  <a:lnTo>
                    <a:pt y="63" x="12"/>
                  </a:lnTo>
                  <a:lnTo>
                    <a:pt y="67" x="11"/>
                  </a:lnTo>
                  <a:lnTo>
                    <a:pt y="73" x="10"/>
                  </a:lnTo>
                  <a:close/>
                  <a:moveTo>
                    <a:pt y="508" x="368"/>
                  </a:moveTo>
                  <a:lnTo>
                    <a:pt y="504" x="385"/>
                  </a:lnTo>
                  <a:lnTo>
                    <a:pt y="500" x="404"/>
                  </a:lnTo>
                  <a:lnTo>
                    <a:pt y="500" x="398"/>
                  </a:lnTo>
                  <a:lnTo>
                    <a:pt y="500" x="392"/>
                  </a:lnTo>
                  <a:lnTo>
                    <a:pt y="497" x="392"/>
                  </a:lnTo>
                  <a:lnTo>
                    <a:pt y="495" x="393"/>
                  </a:lnTo>
                  <a:lnTo>
                    <a:pt y="492" x="395"/>
                  </a:lnTo>
                  <a:lnTo>
                    <a:pt y="490" x="398"/>
                  </a:lnTo>
                  <a:lnTo>
                    <a:pt y="492" x="393"/>
                  </a:lnTo>
                  <a:lnTo>
                    <a:pt y="497" x="388"/>
                  </a:lnTo>
                  <a:lnTo>
                    <a:pt y="499" x="380"/>
                  </a:lnTo>
                  <a:lnTo>
                    <a:pt y="500" x="371"/>
                  </a:lnTo>
                  <a:lnTo>
                    <a:pt y="502" x="358"/>
                  </a:lnTo>
                  <a:lnTo>
                    <a:pt y="504" x="347"/>
                  </a:lnTo>
                  <a:lnTo>
                    <a:pt y="504" x="343"/>
                  </a:lnTo>
                  <a:lnTo>
                    <a:pt y="504" x="340"/>
                  </a:lnTo>
                  <a:lnTo>
                    <a:pt y="504" x="337"/>
                  </a:lnTo>
                  <a:lnTo>
                    <a:pt y="502" x="337"/>
                  </a:lnTo>
                  <a:lnTo>
                    <a:pt y="499" x="337"/>
                  </a:lnTo>
                  <a:lnTo>
                    <a:pt y="497" x="340"/>
                  </a:lnTo>
                  <a:lnTo>
                    <a:pt y="496" x="342"/>
                  </a:lnTo>
                  <a:lnTo>
                    <a:pt y="495" x="346"/>
                  </a:lnTo>
                  <a:lnTo>
                    <a:pt y="493" x="356"/>
                  </a:lnTo>
                  <a:lnTo>
                    <a:pt y="492" x="363"/>
                  </a:lnTo>
                  <a:lnTo>
                    <a:pt y="492" x="356"/>
                  </a:lnTo>
                  <a:lnTo>
                    <a:pt y="493" x="346"/>
                  </a:lnTo>
                  <a:lnTo>
                    <a:pt y="493" x="342"/>
                  </a:lnTo>
                  <a:lnTo>
                    <a:pt y="492" x="339"/>
                  </a:lnTo>
                  <a:lnTo>
                    <a:pt y="492" x="336"/>
                  </a:lnTo>
                  <a:lnTo>
                    <a:pt y="490" x="335"/>
                  </a:lnTo>
                  <a:lnTo>
                    <a:pt y="489" x="335"/>
                  </a:lnTo>
                  <a:lnTo>
                    <a:pt y="488" x="336"/>
                  </a:lnTo>
                  <a:lnTo>
                    <a:pt y="486" x="339"/>
                  </a:lnTo>
                  <a:lnTo>
                    <a:pt y="486" x="341"/>
                  </a:lnTo>
                  <a:lnTo>
                    <a:pt y="485" x="347"/>
                  </a:lnTo>
                  <a:lnTo>
                    <a:pt y="484" x="353"/>
                  </a:lnTo>
                  <a:lnTo>
                    <a:pt y="484" x="350"/>
                  </a:lnTo>
                  <a:lnTo>
                    <a:pt y="484" x="345"/>
                  </a:lnTo>
                  <a:lnTo>
                    <a:pt y="483" x="341"/>
                  </a:lnTo>
                  <a:lnTo>
                    <a:pt y="481" x="339"/>
                  </a:lnTo>
                  <a:lnTo>
                    <a:pt y="477" x="340"/>
                  </a:lnTo>
                  <a:lnTo>
                    <a:pt y="474" x="343"/>
                  </a:lnTo>
                  <a:lnTo>
                    <a:pt y="471" x="347"/>
                  </a:lnTo>
                  <a:lnTo>
                    <a:pt y="468" x="352"/>
                  </a:lnTo>
                  <a:lnTo>
                    <a:pt y="471" x="345"/>
                  </a:lnTo>
                  <a:lnTo>
                    <a:pt y="472" x="340"/>
                  </a:lnTo>
                  <a:lnTo>
                    <a:pt y="472" x="337"/>
                  </a:lnTo>
                  <a:lnTo>
                    <a:pt y="470" x="336"/>
                  </a:lnTo>
                  <a:lnTo>
                    <a:pt y="464" x="340"/>
                  </a:lnTo>
                  <a:lnTo>
                    <a:pt y="455" x="346"/>
                  </a:lnTo>
                  <a:lnTo>
                    <a:pt y="466" x="332"/>
                  </a:lnTo>
                  <a:lnTo>
                    <a:pt y="477" x="316"/>
                  </a:lnTo>
                  <a:lnTo>
                    <a:pt y="482" x="309"/>
                  </a:lnTo>
                  <a:lnTo>
                    <a:pt y="485" x="300"/>
                  </a:lnTo>
                  <a:lnTo>
                    <a:pt y="485" x="297"/>
                  </a:lnTo>
                  <a:lnTo>
                    <a:pt y="485" x="293"/>
                  </a:lnTo>
                  <a:lnTo>
                    <a:pt y="485" x="291"/>
                  </a:lnTo>
                  <a:lnTo>
                    <a:pt y="484" x="287"/>
                  </a:lnTo>
                  <a:lnTo>
                    <a:pt y="471" x="295"/>
                  </a:lnTo>
                  <a:lnTo>
                    <a:pt y="460" x="307"/>
                  </a:lnTo>
                  <a:lnTo>
                    <a:pt y="448" x="319"/>
                  </a:lnTo>
                  <a:lnTo>
                    <a:pt y="437" x="330"/>
                  </a:lnTo>
                  <a:lnTo>
                    <a:pt y="427" x="342"/>
                  </a:lnTo>
                  <a:lnTo>
                    <a:pt y="421" x="351"/>
                  </a:lnTo>
                  <a:lnTo>
                    <a:pt y="419" x="357"/>
                  </a:lnTo>
                  <a:lnTo>
                    <a:pt y="417" x="366"/>
                  </a:lnTo>
                  <a:lnTo>
                    <a:pt y="416" x="379"/>
                  </a:lnTo>
                  <a:lnTo>
                    <a:pt y="413" x="400"/>
                  </a:lnTo>
                  <a:lnTo>
                    <a:pt y="413" x="394"/>
                  </a:lnTo>
                  <a:lnTo>
                    <a:pt y="413" x="387"/>
                  </a:lnTo>
                  <a:lnTo>
                    <a:pt y="413" x="384"/>
                  </a:lnTo>
                  <a:lnTo>
                    <a:pt y="412" x="382"/>
                  </a:lnTo>
                  <a:lnTo>
                    <a:pt y="411" x="379"/>
                  </a:lnTo>
                  <a:lnTo>
                    <a:pt y="410" x="379"/>
                  </a:lnTo>
                  <a:lnTo>
                    <a:pt y="405" x="380"/>
                  </a:lnTo>
                  <a:lnTo>
                    <a:pt y="401" x="383"/>
                  </a:lnTo>
                  <a:lnTo>
                    <a:pt y="397" x="387"/>
                  </a:lnTo>
                  <a:lnTo>
                    <a:pt y="394" x="390"/>
                  </a:lnTo>
                  <a:lnTo>
                    <a:pt y="387" x="401"/>
                  </a:lnTo>
                  <a:lnTo>
                    <a:pt y="381" x="412"/>
                  </a:lnTo>
                  <a:lnTo>
                    <a:pt y="387" x="399"/>
                  </a:lnTo>
                  <a:lnTo>
                    <a:pt y="392" x="387"/>
                  </a:lnTo>
                  <a:lnTo>
                    <a:pt y="391" x="385"/>
                  </a:lnTo>
                  <a:lnTo>
                    <a:pt y="389" x="384"/>
                  </a:lnTo>
                  <a:lnTo>
                    <a:pt y="385" x="384"/>
                  </a:lnTo>
                  <a:lnTo>
                    <a:pt y="382" x="385"/>
                  </a:lnTo>
                  <a:lnTo>
                    <a:pt y="392" x="380"/>
                  </a:lnTo>
                  <a:lnTo>
                    <a:pt y="403" x="377"/>
                  </a:lnTo>
                  <a:lnTo>
                    <a:pt y="407" x="372"/>
                  </a:lnTo>
                  <a:lnTo>
                    <a:pt y="412" x="367"/>
                  </a:lnTo>
                  <a:lnTo>
                    <a:pt y="414" x="358"/>
                  </a:lnTo>
                  <a:lnTo>
                    <a:pt y="417" x="347"/>
                  </a:lnTo>
                  <a:lnTo>
                    <a:pt y="414" x="347"/>
                  </a:lnTo>
                  <a:lnTo>
                    <a:pt y="412" x="347"/>
                  </a:lnTo>
                  <a:lnTo>
                    <a:pt y="410" x="347"/>
                  </a:lnTo>
                  <a:lnTo>
                    <a:pt y="407" x="348"/>
                  </a:lnTo>
                  <a:lnTo>
                    <a:pt y="403" x="352"/>
                  </a:lnTo>
                  <a:lnTo>
                    <a:pt y="397" x="357"/>
                  </a:lnTo>
                  <a:lnTo>
                    <a:pt y="385" x="369"/>
                  </a:lnTo>
                  <a:lnTo>
                    <a:pt y="375" x="379"/>
                  </a:lnTo>
                  <a:lnTo>
                    <a:pt y="383" x="369"/>
                  </a:lnTo>
                  <a:lnTo>
                    <a:pt y="388" x="363"/>
                  </a:lnTo>
                  <a:lnTo>
                    <a:pt y="388" x="362"/>
                  </a:lnTo>
                  <a:lnTo>
                    <a:pt y="385" x="361"/>
                  </a:lnTo>
                  <a:lnTo>
                    <a:pt y="382" x="363"/>
                  </a:lnTo>
                  <a:lnTo>
                    <a:pt y="376" x="366"/>
                  </a:lnTo>
                  <a:lnTo>
                    <a:pt y="382" x="359"/>
                  </a:lnTo>
                  <a:lnTo>
                    <a:pt y="389" x="356"/>
                  </a:lnTo>
                  <a:lnTo>
                    <a:pt y="391" x="352"/>
                  </a:lnTo>
                  <a:lnTo>
                    <a:pt y="394" x="348"/>
                  </a:lnTo>
                  <a:lnTo>
                    <a:pt y="395" x="343"/>
                  </a:lnTo>
                  <a:lnTo>
                    <a:pt y="395" x="336"/>
                  </a:lnTo>
                  <a:lnTo>
                    <a:pt y="391" x="335"/>
                  </a:lnTo>
                  <a:lnTo>
                    <a:pt y="388" x="335"/>
                  </a:lnTo>
                  <a:lnTo>
                    <a:pt y="385" x="336"/>
                  </a:lnTo>
                  <a:lnTo>
                    <a:pt y="382" x="337"/>
                  </a:lnTo>
                  <a:lnTo>
                    <a:pt y="376" x="343"/>
                  </a:lnTo>
                  <a:lnTo>
                    <a:pt y="370" x="348"/>
                  </a:lnTo>
                  <a:lnTo>
                    <a:pt y="371" x="346"/>
                  </a:lnTo>
                  <a:lnTo>
                    <a:pt y="375" x="342"/>
                  </a:lnTo>
                  <a:lnTo>
                    <a:pt y="375" x="341"/>
                  </a:lnTo>
                  <a:lnTo>
                    <a:pt y="376" x="340"/>
                  </a:lnTo>
                  <a:lnTo>
                    <a:pt y="376" x="337"/>
                  </a:lnTo>
                  <a:lnTo>
                    <a:pt y="374" x="336"/>
                  </a:lnTo>
                  <a:lnTo>
                    <a:pt y="370" x="334"/>
                  </a:lnTo>
                  <a:lnTo>
                    <a:pt y="366" x="335"/>
                  </a:lnTo>
                  <a:lnTo>
                    <a:pt y="361" x="336"/>
                  </a:lnTo>
                  <a:lnTo>
                    <a:pt y="355" x="340"/>
                  </a:lnTo>
                  <a:lnTo>
                    <a:pt y="345" x="347"/>
                  </a:lnTo>
                  <a:lnTo>
                    <a:pt y="334" x="356"/>
                  </a:lnTo>
                  <a:lnTo>
                    <a:pt y="334" x="342"/>
                  </a:lnTo>
                  <a:lnTo>
                    <a:pt y="335" x="327"/>
                  </a:lnTo>
                  <a:lnTo>
                    <a:pt y="335" x="315"/>
                  </a:lnTo>
                  <a:lnTo>
                    <a:pt y="333" x="310"/>
                  </a:lnTo>
                  <a:lnTo>
                    <a:pt y="332" x="309"/>
                  </a:lnTo>
                  <a:lnTo>
                    <a:pt y="330" x="310"/>
                  </a:lnTo>
                  <a:lnTo>
                    <a:pt y="329" x="311"/>
                  </a:lnTo>
                  <a:lnTo>
                    <a:pt y="329" x="314"/>
                  </a:lnTo>
                  <a:lnTo>
                    <a:pt y="326" x="319"/>
                  </a:lnTo>
                  <a:lnTo>
                    <a:pt y="325" x="324"/>
                  </a:lnTo>
                  <a:lnTo>
                    <a:pt y="326" x="311"/>
                  </a:lnTo>
                  <a:lnTo>
                    <a:pt y="330" x="298"/>
                  </a:lnTo>
                  <a:lnTo>
                    <a:pt y="330" x="291"/>
                  </a:lnTo>
                  <a:lnTo>
                    <a:pt y="330" x="284"/>
                  </a:lnTo>
                  <a:lnTo>
                    <a:pt y="327" x="279"/>
                  </a:lnTo>
                  <a:lnTo>
                    <a:pt y="323" x="276"/>
                  </a:lnTo>
                  <a:lnTo>
                    <a:pt y="327" x="273"/>
                  </a:lnTo>
                  <a:lnTo>
                    <a:pt y="332" x="268"/>
                  </a:lnTo>
                  <a:lnTo>
                    <a:pt y="335" x="262"/>
                  </a:lnTo>
                  <a:lnTo>
                    <a:pt y="338" x="255"/>
                  </a:lnTo>
                  <a:lnTo>
                    <a:pt y="340" x="247"/>
                  </a:lnTo>
                  <a:lnTo>
                    <a:pt y="341" x="241"/>
                  </a:lnTo>
                  <a:lnTo>
                    <a:pt y="341" x="236"/>
                  </a:lnTo>
                  <a:lnTo>
                    <a:pt y="340" x="235"/>
                  </a:lnTo>
                  <a:lnTo>
                    <a:pt y="334" x="236"/>
                  </a:lnTo>
                  <a:lnTo>
                    <a:pt y="329" x="239"/>
                  </a:lnTo>
                  <a:lnTo>
                    <a:pt y="323" x="244"/>
                  </a:lnTo>
                  <a:lnTo>
                    <a:pt y="318" x="249"/>
                  </a:lnTo>
                  <a:lnTo>
                    <a:pt y="310" x="263"/>
                  </a:lnTo>
                  <a:lnTo>
                    <a:pt y="304" x="277"/>
                  </a:lnTo>
                  <a:lnTo>
                    <a:pt y="306" x="287"/>
                  </a:lnTo>
                  <a:lnTo>
                    <a:pt y="308" x="295"/>
                  </a:lnTo>
                  <a:lnTo>
                    <a:pt y="308" x="304"/>
                  </a:lnTo>
                  <a:lnTo>
                    <a:pt y="308" x="313"/>
                  </a:lnTo>
                  <a:lnTo>
                    <a:pt y="306" x="319"/>
                  </a:lnTo>
                  <a:lnTo>
                    <a:pt y="304" x="325"/>
                  </a:lnTo>
                  <a:lnTo>
                    <a:pt y="301" x="330"/>
                  </a:lnTo>
                  <a:lnTo>
                    <a:pt y="297" x="335"/>
                  </a:lnTo>
                  <a:lnTo>
                    <a:pt y="302" x="326"/>
                  </a:lnTo>
                  <a:lnTo>
                    <a:pt y="304" x="316"/>
                  </a:lnTo>
                  <a:lnTo>
                    <a:pt y="305" x="308"/>
                  </a:lnTo>
                  <a:lnTo>
                    <a:pt y="304" x="299"/>
                  </a:lnTo>
                  <a:lnTo>
                    <a:pt y="303" x="292"/>
                  </a:lnTo>
                  <a:lnTo>
                    <a:pt y="302" x="286"/>
                  </a:lnTo>
                  <a:lnTo>
                    <a:pt y="299" x="281"/>
                  </a:lnTo>
                  <a:lnTo>
                    <a:pt y="297" x="278"/>
                  </a:lnTo>
                  <a:lnTo>
                    <a:pt y="295" x="279"/>
                  </a:lnTo>
                  <a:lnTo>
                    <a:pt y="293" x="283"/>
                  </a:lnTo>
                  <a:lnTo>
                    <a:pt y="290" x="288"/>
                  </a:lnTo>
                  <a:lnTo>
                    <a:pt y="289" x="294"/>
                  </a:lnTo>
                  <a:lnTo>
                    <a:pt y="286" x="308"/>
                  </a:lnTo>
                  <a:lnTo>
                    <a:pt y="282" x="320"/>
                  </a:lnTo>
                  <a:lnTo>
                    <a:pt y="283" x="311"/>
                  </a:lnTo>
                  <a:lnTo>
                    <a:pt y="284" x="302"/>
                  </a:lnTo>
                  <a:lnTo>
                    <a:pt y="286" x="297"/>
                  </a:lnTo>
                  <a:lnTo>
                    <a:pt y="286" x="293"/>
                  </a:lnTo>
                  <a:lnTo>
                    <a:pt y="284" x="291"/>
                  </a:lnTo>
                  <a:lnTo>
                    <a:pt y="283" x="289"/>
                  </a:lnTo>
                  <a:lnTo>
                    <a:pt y="282" x="288"/>
                  </a:lnTo>
                  <a:lnTo>
                    <a:pt y="281" x="289"/>
                  </a:lnTo>
                  <a:lnTo>
                    <a:pt y="280" x="291"/>
                  </a:lnTo>
                  <a:lnTo>
                    <a:pt y="279" x="293"/>
                  </a:lnTo>
                  <a:lnTo>
                    <a:pt y="276" x="298"/>
                  </a:lnTo>
                  <a:lnTo>
                    <a:pt y="274" x="303"/>
                  </a:lnTo>
                  <a:lnTo>
                    <a:pt y="276" x="293"/>
                  </a:lnTo>
                  <a:lnTo>
                    <a:pt y="280" x="283"/>
                  </a:lnTo>
                  <a:lnTo>
                    <a:pt y="281" x="278"/>
                  </a:lnTo>
                  <a:lnTo>
                    <a:pt y="282" x="274"/>
                  </a:lnTo>
                  <a:lnTo>
                    <a:pt y="281" x="270"/>
                  </a:lnTo>
                  <a:lnTo>
                    <a:pt y="280" x="267"/>
                  </a:lnTo>
                  <a:lnTo>
                    <a:pt y="277" x="265"/>
                  </a:lnTo>
                  <a:lnTo>
                    <a:pt y="274" x="265"/>
                  </a:lnTo>
                  <a:lnTo>
                    <a:pt y="270" x="266"/>
                  </a:lnTo>
                  <a:lnTo>
                    <a:pt y="267" x="270"/>
                  </a:lnTo>
                  <a:lnTo>
                    <a:pt y="259" x="277"/>
                  </a:lnTo>
                  <a:lnTo>
                    <a:pt y="252" x="283"/>
                  </a:lnTo>
                  <a:lnTo>
                    <a:pt y="254" x="279"/>
                  </a:lnTo>
                  <a:lnTo>
                    <a:pt y="257" x="277"/>
                  </a:lnTo>
                  <a:lnTo>
                    <a:pt y="257" x="276"/>
                  </a:lnTo>
                  <a:lnTo>
                    <a:pt y="257" x="274"/>
                  </a:lnTo>
                  <a:lnTo>
                    <a:pt y="257" x="273"/>
                  </a:lnTo>
                  <a:lnTo>
                    <a:pt y="255" x="272"/>
                  </a:lnTo>
                  <a:lnTo>
                    <a:pt y="252" x="272"/>
                  </a:lnTo>
                  <a:lnTo>
                    <a:pt y="248" x="273"/>
                  </a:lnTo>
                  <a:lnTo>
                    <a:pt y="245" x="276"/>
                  </a:lnTo>
                  <a:lnTo>
                    <a:pt y="241" x="278"/>
                  </a:lnTo>
                  <a:lnTo>
                    <a:pt y="234" x="287"/>
                  </a:lnTo>
                  <a:lnTo>
                    <a:pt y="229" x="295"/>
                  </a:lnTo>
                  <a:lnTo>
                    <a:pt y="231" x="286"/>
                  </a:lnTo>
                  <a:lnTo>
                    <a:pt y="234" x="276"/>
                  </a:lnTo>
                  <a:lnTo>
                    <a:pt y="239" x="267"/>
                  </a:lnTo>
                  <a:lnTo>
                    <a:pt y="244" x="258"/>
                  </a:lnTo>
                  <a:lnTo>
                    <a:pt y="254" x="242"/>
                  </a:lnTo>
                  <a:lnTo>
                    <a:pt y="262" x="225"/>
                  </a:lnTo>
                  <a:lnTo>
                    <a:pt y="268" x="222"/>
                  </a:lnTo>
                  <a:lnTo>
                    <a:pt y="273" x="218"/>
                  </a:lnTo>
                  <a:lnTo>
                    <a:pt y="277" x="213"/>
                  </a:lnTo>
                  <a:lnTo>
                    <a:pt y="282" x="209"/>
                  </a:lnTo>
                  <a:lnTo>
                    <a:pt y="288" x="204"/>
                  </a:lnTo>
                  <a:lnTo>
                    <a:pt y="294" x="201"/>
                  </a:lnTo>
                  <a:lnTo>
                    <a:pt y="302" x="197"/>
                  </a:lnTo>
                  <a:lnTo>
                    <a:pt y="311" x="194"/>
                  </a:lnTo>
                  <a:lnTo>
                    <a:pt y="317" x="191"/>
                  </a:lnTo>
                  <a:lnTo>
                    <a:pt y="322" x="186"/>
                  </a:lnTo>
                  <a:lnTo>
                    <a:pt y="325" x="180"/>
                  </a:lnTo>
                  <a:lnTo>
                    <a:pt y="330" x="174"/>
                  </a:lnTo>
                  <a:lnTo>
                    <a:pt y="333" x="166"/>
                  </a:lnTo>
                  <a:lnTo>
                    <a:pt y="337" x="159"/>
                  </a:lnTo>
                  <a:lnTo>
                    <a:pt y="341" x="154"/>
                  </a:lnTo>
                  <a:lnTo>
                    <a:pt y="346" x="149"/>
                  </a:lnTo>
                  <a:lnTo>
                    <a:pt y="342" x="146"/>
                  </a:lnTo>
                  <a:lnTo>
                    <a:pt y="338" x="146"/>
                  </a:lnTo>
                  <a:lnTo>
                    <a:pt y="332" x="146"/>
                  </a:lnTo>
                  <a:lnTo>
                    <a:pt y="325" x="148"/>
                  </a:lnTo>
                  <a:lnTo>
                    <a:pt y="310" x="153"/>
                  </a:lnTo>
                  <a:lnTo>
                    <a:pt y="295" x="155"/>
                  </a:lnTo>
                  <a:lnTo>
                    <a:pt y="288" x="166"/>
                  </a:lnTo>
                  <a:lnTo>
                    <a:pt y="280" x="176"/>
                  </a:lnTo>
                  <a:lnTo>
                    <a:pt y="272" x="183"/>
                  </a:lnTo>
                  <a:lnTo>
                    <a:pt y="263" x="192"/>
                  </a:lnTo>
                  <a:lnTo>
                    <a:pt y="260" x="202"/>
                  </a:lnTo>
                  <a:lnTo>
                    <a:pt y="255" x="209"/>
                  </a:lnTo>
                  <a:lnTo>
                    <a:pt y="250" x="215"/>
                  </a:lnTo>
                  <a:lnTo>
                    <a:pt y="245" x="223"/>
                  </a:lnTo>
                  <a:lnTo>
                    <a:pt y="240" x="229"/>
                  </a:lnTo>
                  <a:lnTo>
                    <a:pt y="237" x="238"/>
                  </a:lnTo>
                  <a:lnTo>
                    <a:pt y="234" x="247"/>
                  </a:lnTo>
                  <a:lnTo>
                    <a:pt y="233" x="260"/>
                  </a:lnTo>
                  <a:lnTo>
                    <a:pt y="232" x="251"/>
                  </a:lnTo>
                  <a:lnTo>
                    <a:pt y="233" x="244"/>
                  </a:lnTo>
                  <a:lnTo>
                    <a:pt y="234" x="236"/>
                  </a:lnTo>
                  <a:lnTo>
                    <a:pt y="237" x="230"/>
                  </a:lnTo>
                  <a:lnTo>
                    <a:pt y="238" x="224"/>
                  </a:lnTo>
                  <a:lnTo>
                    <a:pt y="239" x="220"/>
                  </a:lnTo>
                  <a:lnTo>
                    <a:pt y="239" x="219"/>
                  </a:lnTo>
                  <a:lnTo>
                    <a:pt y="239" x="219"/>
                  </a:lnTo>
                  <a:lnTo>
                    <a:pt y="238" x="219"/>
                  </a:lnTo>
                  <a:lnTo>
                    <a:pt y="236" x="219"/>
                  </a:lnTo>
                  <a:lnTo>
                    <a:pt y="232" x="219"/>
                  </a:lnTo>
                  <a:lnTo>
                    <a:pt y="229" x="222"/>
                  </a:lnTo>
                  <a:lnTo>
                    <a:pt y="225" x="223"/>
                  </a:lnTo>
                  <a:lnTo>
                    <a:pt y="222" x="226"/>
                  </a:lnTo>
                  <a:lnTo>
                    <a:pt y="216" x="235"/>
                  </a:lnTo>
                  <a:lnTo>
                    <a:pt y="211" x="245"/>
                  </a:lnTo>
                  <a:lnTo>
                    <a:pt y="201" x="266"/>
                  </a:lnTo>
                  <a:lnTo>
                    <a:pt y="189" x="287"/>
                  </a:lnTo>
                  <a:lnTo>
                    <a:pt y="198" x="267"/>
                  </a:lnTo>
                  <a:lnTo>
                    <a:pt y="205" x="250"/>
                  </a:lnTo>
                  <a:lnTo>
                    <a:pt y="208" x="242"/>
                  </a:lnTo>
                  <a:lnTo>
                    <a:pt y="209" x="236"/>
                  </a:lnTo>
                  <a:lnTo>
                    <a:pt y="210" x="231"/>
                  </a:lnTo>
                  <a:lnTo>
                    <a:pt y="210" x="228"/>
                  </a:lnTo>
                  <a:lnTo>
                    <a:pt y="203" x="228"/>
                  </a:lnTo>
                  <a:lnTo>
                    <a:pt y="197" x="229"/>
                  </a:lnTo>
                  <a:lnTo>
                    <a:pt y="191" x="233"/>
                  </a:lnTo>
                  <a:lnTo>
                    <a:pt y="186" x="236"/>
                  </a:lnTo>
                  <a:lnTo>
                    <a:pt y="180" x="242"/>
                  </a:lnTo>
                  <a:lnTo>
                    <a:pt y="174" x="249"/>
                  </a:lnTo>
                  <a:lnTo>
                    <a:pt y="169" x="256"/>
                  </a:lnTo>
                  <a:lnTo>
                    <a:pt y="164" x="263"/>
                  </a:lnTo>
                  <a:lnTo>
                    <a:pt y="169" x="252"/>
                  </a:lnTo>
                  <a:lnTo>
                    <a:pt y="175" x="244"/>
                  </a:lnTo>
                  <a:lnTo>
                    <a:pt y="181" x="236"/>
                  </a:lnTo>
                  <a:lnTo>
                    <a:pt y="188" x="230"/>
                  </a:lnTo>
                  <a:lnTo>
                    <a:pt y="195" x="226"/>
                  </a:lnTo>
                  <a:lnTo>
                    <a:pt y="202" x="223"/>
                  </a:lnTo>
                  <a:lnTo>
                    <a:pt y="210" x="222"/>
                  </a:lnTo>
                  <a:lnTo>
                    <a:pt y="219" x="219"/>
                  </a:lnTo>
                  <a:lnTo>
                    <a:pt y="230" x="210"/>
                  </a:lnTo>
                  <a:lnTo>
                    <a:pt y="239" x="199"/>
                  </a:lnTo>
                  <a:lnTo>
                    <a:pt y="244" x="196"/>
                  </a:lnTo>
                  <a:lnTo>
                    <a:pt y="248" x="191"/>
                  </a:lnTo>
                  <a:lnTo>
                    <a:pt y="254" x="188"/>
                  </a:lnTo>
                  <a:lnTo>
                    <a:pt y="261" x="188"/>
                  </a:lnTo>
                  <a:lnTo>
                    <a:pt y="268" x="181"/>
                  </a:lnTo>
                  <a:lnTo>
                    <a:pt y="276" x="172"/>
                  </a:lnTo>
                  <a:lnTo>
                    <a:pt y="280" x="169"/>
                  </a:lnTo>
                  <a:lnTo>
                    <a:pt y="282" x="165"/>
                  </a:lnTo>
                  <a:lnTo>
                    <a:pt y="282" x="162"/>
                  </a:lnTo>
                  <a:lnTo>
                    <a:pt y="281" x="160"/>
                  </a:lnTo>
                  <a:lnTo>
                    <a:pt y="270" x="166"/>
                  </a:lnTo>
                  <a:lnTo>
                    <a:pt y="259" x="170"/>
                  </a:lnTo>
                  <a:lnTo>
                    <a:pt y="247" x="172"/>
                  </a:lnTo>
                  <a:lnTo>
                    <a:pt y="234" x="175"/>
                  </a:lnTo>
                  <a:lnTo>
                    <a:pt y="222" x="176"/>
                  </a:lnTo>
                  <a:lnTo>
                    <a:pt y="209" x="178"/>
                  </a:lnTo>
                  <a:lnTo>
                    <a:pt y="196" x="183"/>
                  </a:lnTo>
                  <a:lnTo>
                    <a:pt y="185" x="190"/>
                  </a:lnTo>
                  <a:lnTo>
                    <a:pt y="190" x="185"/>
                  </a:lnTo>
                  <a:lnTo>
                    <a:pt y="198" x="180"/>
                  </a:lnTo>
                  <a:lnTo>
                    <a:pt y="202" x="177"/>
                  </a:lnTo>
                  <a:lnTo>
                    <a:pt y="203" x="175"/>
                  </a:lnTo>
                  <a:lnTo>
                    <a:pt y="204" x="172"/>
                  </a:lnTo>
                  <a:lnTo>
                    <a:pt y="202" x="170"/>
                  </a:lnTo>
                  <a:lnTo>
                    <a:pt y="198" x="169"/>
                  </a:lnTo>
                  <a:lnTo>
                    <a:pt y="194" x="167"/>
                  </a:lnTo>
                  <a:lnTo>
                    <a:pt y="190" x="167"/>
                  </a:lnTo>
                  <a:lnTo>
                    <a:pt y="186" x="167"/>
                  </a:lnTo>
                  <a:lnTo>
                    <a:pt y="179" x="170"/>
                  </a:lnTo>
                  <a:lnTo>
                    <a:pt y="172" x="175"/>
                  </a:lnTo>
                  <a:lnTo>
                    <a:pt y="159" x="187"/>
                  </a:lnTo>
                  <a:lnTo>
                    <a:pt y="146" x="197"/>
                  </a:lnTo>
                  <a:lnTo>
                    <a:pt y="154" x="190"/>
                  </a:lnTo>
                  <a:lnTo>
                    <a:pt y="162" x="181"/>
                  </a:lnTo>
                  <a:lnTo>
                    <a:pt y="166" x="177"/>
                  </a:lnTo>
                  <a:lnTo>
                    <a:pt y="168" x="174"/>
                  </a:lnTo>
                  <a:lnTo>
                    <a:pt y="171" x="171"/>
                  </a:lnTo>
                  <a:lnTo>
                    <a:pt y="171" x="169"/>
                  </a:lnTo>
                  <a:lnTo>
                    <a:pt y="157" x="174"/>
                  </a:lnTo>
                  <a:lnTo>
                    <a:pt y="145" x="180"/>
                  </a:lnTo>
                  <a:lnTo>
                    <a:pt y="138" x="182"/>
                  </a:lnTo>
                  <a:lnTo>
                    <a:pt y="132" x="185"/>
                  </a:lnTo>
                  <a:lnTo>
                    <a:pt y="125" x="186"/>
                  </a:lnTo>
                  <a:lnTo>
                    <a:pt y="117" x="187"/>
                  </a:lnTo>
                  <a:lnTo>
                    <a:pt y="126" x="185"/>
                  </a:lnTo>
                  <a:lnTo>
                    <a:pt y="136" x="181"/>
                  </a:lnTo>
                  <a:lnTo>
                    <a:pt y="143" x="177"/>
                  </a:lnTo>
                  <a:lnTo>
                    <a:pt y="150" x="171"/>
                  </a:lnTo>
                  <a:lnTo>
                    <a:pt y="150" x="169"/>
                  </a:lnTo>
                  <a:lnTo>
                    <a:pt y="147" x="167"/>
                  </a:lnTo>
                  <a:lnTo>
                    <a:pt y="144" x="167"/>
                  </a:lnTo>
                  <a:lnTo>
                    <a:pt y="139" x="167"/>
                  </a:lnTo>
                  <a:lnTo>
                    <a:pt y="129" x="167"/>
                  </a:lnTo>
                  <a:lnTo>
                    <a:pt y="118" x="169"/>
                  </a:lnTo>
                  <a:lnTo>
                    <a:pt y="129" x="165"/>
                  </a:lnTo>
                  <a:lnTo>
                    <a:pt y="138" x="165"/>
                  </a:lnTo>
                  <a:lnTo>
                    <a:pt y="147" x="165"/>
                  </a:lnTo>
                  <a:lnTo>
                    <a:pt y="157" x="165"/>
                  </a:lnTo>
                  <a:lnTo>
                    <a:pt y="167" x="164"/>
                  </a:lnTo>
                  <a:lnTo>
                    <a:pt y="176" x="162"/>
                  </a:lnTo>
                  <a:lnTo>
                    <a:pt y="182" x="160"/>
                  </a:lnTo>
                  <a:lnTo>
                    <a:pt y="188" x="156"/>
                  </a:lnTo>
                  <a:lnTo>
                    <a:pt y="194" x="153"/>
                  </a:lnTo>
                  <a:lnTo>
                    <a:pt y="201" x="148"/>
                  </a:lnTo>
                  <a:lnTo>
                    <a:pt y="193" x="145"/>
                  </a:lnTo>
                  <a:lnTo>
                    <a:pt y="186" x="144"/>
                  </a:lnTo>
                  <a:lnTo>
                    <a:pt y="180" x="143"/>
                  </a:lnTo>
                  <a:lnTo>
                    <a:pt y="173" x="143"/>
                  </a:lnTo>
                  <a:lnTo>
                    <a:pt y="161" x="144"/>
                  </a:lnTo>
                  <a:lnTo>
                    <a:pt y="151" x="146"/>
                  </a:lnTo>
                  <a:lnTo>
                    <a:pt y="129" x="153"/>
                  </a:lnTo>
                  <a:lnTo>
                    <a:pt y="107" x="159"/>
                  </a:lnTo>
                  <a:lnTo>
                    <a:pt y="120" x="154"/>
                  </a:lnTo>
                  <a:lnTo>
                    <a:pt y="132" x="148"/>
                  </a:lnTo>
                  <a:lnTo>
                    <a:pt y="145" x="143"/>
                  </a:lnTo>
                  <a:lnTo>
                    <a:pt y="158" x="138"/>
                  </a:lnTo>
                  <a:lnTo>
                    <a:pt y="154" x="135"/>
                  </a:lnTo>
                  <a:lnTo>
                    <a:pt y="150" x="134"/>
                  </a:lnTo>
                  <a:lnTo>
                    <a:pt y="144" x="134"/>
                  </a:lnTo>
                  <a:lnTo>
                    <a:pt y="136" x="134"/>
                  </a:lnTo>
                  <a:lnTo>
                    <a:pt y="129" x="134"/>
                  </a:lnTo>
                  <a:lnTo>
                    <a:pt y="120" x="134"/>
                  </a:lnTo>
                  <a:lnTo>
                    <a:pt y="111" x="132"/>
                  </a:lnTo>
                  <a:lnTo>
                    <a:pt y="104" x="128"/>
                  </a:lnTo>
                  <a:lnTo>
                    <a:pt y="116" x="130"/>
                  </a:lnTo>
                  <a:lnTo>
                    <a:pt y="129" x="132"/>
                  </a:lnTo>
                  <a:lnTo>
                    <a:pt y="135" x="130"/>
                  </a:lnTo>
                  <a:lnTo>
                    <a:pt y="138" x="128"/>
                  </a:lnTo>
                  <a:lnTo>
                    <a:pt y="140" x="127"/>
                  </a:lnTo>
                  <a:lnTo>
                    <a:pt y="142" x="124"/>
                  </a:lnTo>
                  <a:lnTo>
                    <a:pt y="142" x="122"/>
                  </a:lnTo>
                  <a:lnTo>
                    <a:pt y="142" x="118"/>
                  </a:lnTo>
                  <a:lnTo>
                    <a:pt y="136" x="114"/>
                  </a:lnTo>
                  <a:lnTo>
                    <a:pt y="128" x="111"/>
                  </a:lnTo>
                  <a:lnTo>
                    <a:pt y="118" x="108"/>
                  </a:lnTo>
                  <a:lnTo>
                    <a:pt y="108" x="106"/>
                  </a:lnTo>
                  <a:lnTo>
                    <a:pt y="96" x="106"/>
                  </a:lnTo>
                  <a:lnTo>
                    <a:pt y="86" x="106"/>
                  </a:lnTo>
                  <a:lnTo>
                    <a:pt y="75" x="106"/>
                  </a:lnTo>
                  <a:lnTo>
                    <a:pt y="67" x="108"/>
                  </a:lnTo>
                  <a:lnTo>
                    <a:pt y="77" x="103"/>
                  </a:lnTo>
                  <a:lnTo>
                    <a:pt y="87" x="101"/>
                  </a:lnTo>
                  <a:lnTo>
                    <a:pt y="92" x="100"/>
                  </a:lnTo>
                  <a:lnTo>
                    <a:pt y="95" x="97"/>
                  </a:lnTo>
                  <a:lnTo>
                    <a:pt y="97" x="96"/>
                  </a:lnTo>
                  <a:lnTo>
                    <a:pt y="97" x="92"/>
                  </a:lnTo>
                  <a:lnTo>
                    <a:pt y="95" x="90"/>
                  </a:lnTo>
                  <a:lnTo>
                    <a:pt y="92" x="89"/>
                  </a:lnTo>
                  <a:lnTo>
                    <a:pt y="87" x="87"/>
                  </a:lnTo>
                  <a:lnTo>
                    <a:pt y="81" x="87"/>
                  </a:lnTo>
                  <a:lnTo>
                    <a:pt y="68" x="89"/>
                  </a:lnTo>
                  <a:lnTo>
                    <a:pt y="57" x="87"/>
                  </a:lnTo>
                  <a:lnTo>
                    <a:pt y="64" x="87"/>
                  </a:lnTo>
                  <a:lnTo>
                    <a:pt y="72" x="86"/>
                  </a:lnTo>
                  <a:lnTo>
                    <a:pt y="74" x="86"/>
                  </a:lnTo>
                  <a:lnTo>
                    <a:pt y="78" x="85"/>
                  </a:lnTo>
                  <a:lnTo>
                    <a:pt y="79" x="84"/>
                  </a:lnTo>
                  <a:lnTo>
                    <a:pt y="80" x="82"/>
                  </a:lnTo>
                  <a:lnTo>
                    <a:pt y="80" x="80"/>
                  </a:lnTo>
                  <a:lnTo>
                    <a:pt y="78" x="79"/>
                  </a:lnTo>
                  <a:lnTo>
                    <a:pt y="75" x="76"/>
                  </a:lnTo>
                  <a:lnTo>
                    <a:pt y="73" x="75"/>
                  </a:lnTo>
                  <a:lnTo>
                    <a:pt y="66" x="73"/>
                  </a:lnTo>
                  <a:lnTo>
                    <a:pt y="58" x="71"/>
                  </a:lnTo>
                  <a:lnTo>
                    <a:pt y="66" x="71"/>
                  </a:lnTo>
                  <a:lnTo>
                    <a:pt y="74" x="73"/>
                  </a:lnTo>
                  <a:lnTo>
                    <a:pt y="80" x="75"/>
                  </a:lnTo>
                  <a:lnTo>
                    <a:pt y="86" x="79"/>
                  </a:lnTo>
                  <a:lnTo>
                    <a:pt y="92" x="81"/>
                  </a:lnTo>
                  <a:lnTo>
                    <a:pt y="97" x="84"/>
                  </a:lnTo>
                  <a:lnTo>
                    <a:pt y="103" x="85"/>
                  </a:lnTo>
                  <a:lnTo>
                    <a:pt y="110" x="84"/>
                  </a:lnTo>
                  <a:lnTo>
                    <a:pt y="116" x="86"/>
                  </a:lnTo>
                  <a:lnTo>
                    <a:pt y="122" x="86"/>
                  </a:lnTo>
                  <a:lnTo>
                    <a:pt y="125" x="85"/>
                  </a:lnTo>
                  <a:lnTo>
                    <a:pt y="128" x="82"/>
                  </a:lnTo>
                  <a:lnTo>
                    <a:pt y="126" x="79"/>
                  </a:lnTo>
                  <a:lnTo>
                    <a:pt y="123" x="74"/>
                  </a:lnTo>
                  <a:lnTo>
                    <a:pt y="116" x="69"/>
                  </a:lnTo>
                  <a:lnTo>
                    <a:pt y="106" x="63"/>
                  </a:lnTo>
                  <a:lnTo>
                    <a:pt y="102" x="55"/>
                  </a:lnTo>
                  <a:lnTo>
                    <a:pt y="97" x="50"/>
                  </a:lnTo>
                  <a:lnTo>
                    <a:pt y="93" x="45"/>
                  </a:lnTo>
                  <a:lnTo>
                    <a:pt y="87" x="42"/>
                  </a:lnTo>
                  <a:lnTo>
                    <a:pt y="81" x="40"/>
                  </a:lnTo>
                  <a:lnTo>
                    <a:pt y="75" x="39"/>
                  </a:lnTo>
                  <a:lnTo>
                    <a:pt y="68" x="39"/>
                  </a:lnTo>
                  <a:lnTo>
                    <a:pt y="63" x="42"/>
                  </a:lnTo>
                  <a:lnTo>
                    <a:pt y="64" x="36"/>
                  </a:lnTo>
                  <a:lnTo>
                    <a:pt y="63" x="33"/>
                  </a:lnTo>
                  <a:lnTo>
                    <a:pt y="61" x="33"/>
                  </a:lnTo>
                  <a:lnTo>
                    <a:pt y="58" x="34"/>
                  </a:lnTo>
                  <a:lnTo>
                    <a:pt y="54" x="37"/>
                  </a:lnTo>
                  <a:lnTo>
                    <a:pt y="49" x="38"/>
                  </a:lnTo>
                  <a:lnTo>
                    <a:pt y="43" x="39"/>
                  </a:lnTo>
                  <a:lnTo>
                    <a:pt y="35" x="38"/>
                  </a:lnTo>
                  <a:lnTo>
                    <a:pt y="36" x="33"/>
                  </a:lnTo>
                  <a:lnTo>
                    <a:pt y="36" x="29"/>
                  </a:lnTo>
                  <a:lnTo>
                    <a:pt y="35" x="28"/>
                  </a:lnTo>
                  <a:lnTo>
                    <a:pt y="31" x="28"/>
                  </a:lnTo>
                  <a:lnTo>
                    <a:pt y="25" x="29"/>
                  </a:lnTo>
                  <a:lnTo>
                    <a:pt y="18" x="32"/>
                  </a:lnTo>
                  <a:lnTo>
                    <a:pt y="21" x="29"/>
                  </a:lnTo>
                  <a:lnTo>
                    <a:pt y="22" x="26"/>
                  </a:lnTo>
                  <a:lnTo>
                    <a:pt y="22" x="23"/>
                  </a:lnTo>
                  <a:lnTo>
                    <a:pt y="22" x="20"/>
                  </a:lnTo>
                  <a:lnTo>
                    <a:pt y="17" x="17"/>
                  </a:lnTo>
                  <a:lnTo>
                    <a:pt y="12" x="15"/>
                  </a:lnTo>
                  <a:lnTo>
                    <a:pt y="7" x="12"/>
                  </a:lnTo>
                  <a:lnTo>
                    <a:pt y="0" x="12"/>
                  </a:lnTo>
                  <a:lnTo>
                    <a:pt y="13" x="7"/>
                  </a:lnTo>
                  <a:lnTo>
                    <a:pt y="25" x="0"/>
                  </a:lnTo>
                  <a:lnTo>
                    <a:pt y="31" x="0"/>
                  </a:lnTo>
                  <a:lnTo>
                    <a:pt y="24" x="6"/>
                  </a:lnTo>
                  <a:lnTo>
                    <a:pt y="18" x="11"/>
                  </a:lnTo>
                  <a:lnTo>
                    <a:pt y="20" x="15"/>
                  </a:lnTo>
                  <a:lnTo>
                    <a:pt y="23" x="17"/>
                  </a:lnTo>
                  <a:lnTo>
                    <a:pt y="27" x="18"/>
                  </a:lnTo>
                  <a:lnTo>
                    <a:pt y="30" x="20"/>
                  </a:lnTo>
                  <a:lnTo>
                    <a:pt y="35" x="18"/>
                  </a:lnTo>
                  <a:lnTo>
                    <a:pt y="38" x="17"/>
                  </a:lnTo>
                  <a:lnTo>
                    <a:pt y="42" x="15"/>
                  </a:lnTo>
                  <a:lnTo>
                    <a:pt y="44" x="11"/>
                  </a:lnTo>
                  <a:lnTo>
                    <a:pt y="42" x="10"/>
                  </a:lnTo>
                  <a:lnTo>
                    <a:pt y="38" x="8"/>
                  </a:lnTo>
                  <a:lnTo>
                    <a:pt y="37" x="8"/>
                  </a:lnTo>
                  <a:lnTo>
                    <a:pt y="37" x="7"/>
                  </a:lnTo>
                  <a:lnTo>
                    <a:pt y="37" x="6"/>
                  </a:lnTo>
                  <a:lnTo>
                    <a:pt y="38" x="4"/>
                  </a:lnTo>
                  <a:lnTo>
                    <a:pt y="46" x="5"/>
                  </a:lnTo>
                  <a:lnTo>
                    <a:pt y="53" x="5"/>
                  </a:lnTo>
                  <a:lnTo>
                    <a:pt y="58" x="6"/>
                  </a:lnTo>
                  <a:lnTo>
                    <a:pt y="64" x="5"/>
                  </a:lnTo>
                  <a:lnTo>
                    <a:pt y="70" x="4"/>
                  </a:lnTo>
                  <a:lnTo>
                    <a:pt y="75" x="2"/>
                  </a:lnTo>
                  <a:lnTo>
                    <a:pt y="88" x="4"/>
                  </a:lnTo>
                  <a:lnTo>
                    <a:pt y="85" x="6"/>
                  </a:lnTo>
                  <a:lnTo>
                    <a:pt y="80" x="7"/>
                  </a:lnTo>
                  <a:lnTo>
                    <a:pt y="81" x="11"/>
                  </a:lnTo>
                  <a:lnTo>
                    <a:pt y="84" x="12"/>
                  </a:lnTo>
                  <a:lnTo>
                    <a:pt y="87" x="13"/>
                  </a:lnTo>
                  <a:lnTo>
                    <a:pt y="90" x="15"/>
                  </a:lnTo>
                  <a:lnTo>
                    <a:pt y="99" x="13"/>
                  </a:lnTo>
                  <a:lnTo>
                    <a:pt y="106" x="15"/>
                  </a:lnTo>
                  <a:lnTo>
                    <a:pt y="114" x="8"/>
                  </a:lnTo>
                  <a:lnTo>
                    <a:pt y="116" x="5"/>
                  </a:lnTo>
                  <a:lnTo>
                    <a:pt y="132" x="6"/>
                  </a:lnTo>
                  <a:lnTo>
                    <a:pt y="126" x="8"/>
                  </a:lnTo>
                  <a:lnTo>
                    <a:pt y="122" x="11"/>
                  </a:lnTo>
                  <a:lnTo>
                    <a:pt y="121" x="13"/>
                  </a:lnTo>
                  <a:lnTo>
                    <a:pt y="122" x="15"/>
                  </a:lnTo>
                  <a:lnTo>
                    <a:pt y="123" x="15"/>
                  </a:lnTo>
                  <a:lnTo>
                    <a:pt y="124" x="15"/>
                  </a:lnTo>
                  <a:lnTo>
                    <a:pt y="130" x="13"/>
                  </a:lnTo>
                  <a:lnTo>
                    <a:pt y="136" x="11"/>
                  </a:lnTo>
                  <a:lnTo>
                    <a:pt y="140" x="8"/>
                  </a:lnTo>
                  <a:lnTo>
                    <a:pt y="145" x="6"/>
                  </a:lnTo>
                  <a:lnTo>
                    <a:pt y="160" x="7"/>
                  </a:lnTo>
                  <a:lnTo>
                    <a:pt y="153" x="10"/>
                  </a:lnTo>
                  <a:lnTo>
                    <a:pt y="145" x="13"/>
                  </a:lnTo>
                  <a:lnTo>
                    <a:pt y="133" x="17"/>
                  </a:lnTo>
                  <a:lnTo>
                    <a:pt y="118" x="21"/>
                  </a:lnTo>
                  <a:lnTo>
                    <a:pt y="111" x="21"/>
                  </a:lnTo>
                  <a:lnTo>
                    <a:pt y="107" x="21"/>
                  </a:lnTo>
                  <a:lnTo>
                    <a:pt y="102" x="23"/>
                  </a:lnTo>
                  <a:lnTo>
                    <a:pt y="100" x="26"/>
                  </a:lnTo>
                  <a:lnTo>
                    <a:pt y="99" x="28"/>
                  </a:lnTo>
                  <a:lnTo>
                    <a:pt y="99" x="32"/>
                  </a:lnTo>
                  <a:lnTo>
                    <a:pt y="101" x="36"/>
                  </a:lnTo>
                  <a:lnTo>
                    <a:pt y="104" x="39"/>
                  </a:lnTo>
                  <a:lnTo>
                    <a:pt y="109" x="43"/>
                  </a:lnTo>
                  <a:lnTo>
                    <a:pt y="115" x="45"/>
                  </a:lnTo>
                  <a:lnTo>
                    <a:pt y="121" x="48"/>
                  </a:lnTo>
                  <a:lnTo>
                    <a:pt y="128" x="50"/>
                  </a:lnTo>
                  <a:lnTo>
                    <a:pt y="133" x="50"/>
                  </a:lnTo>
                  <a:lnTo>
                    <a:pt y="142" x="49"/>
                  </a:lnTo>
                  <a:lnTo>
                    <a:pt y="149" x="45"/>
                  </a:lnTo>
                  <a:lnTo>
                    <a:pt y="158" x="39"/>
                  </a:lnTo>
                  <a:lnTo>
                    <a:pt y="174" x="26"/>
                  </a:lnTo>
                  <a:lnTo>
                    <a:pt y="181" x="18"/>
                  </a:lnTo>
                  <a:lnTo>
                    <a:pt y="183" x="12"/>
                  </a:lnTo>
                  <a:lnTo>
                    <a:pt y="183" x="8"/>
                  </a:lnTo>
                  <a:lnTo>
                    <a:pt y="193" x="8"/>
                  </a:lnTo>
                  <a:lnTo>
                    <a:pt y="191" x="11"/>
                  </a:lnTo>
                  <a:lnTo>
                    <a:pt y="191" x="15"/>
                  </a:lnTo>
                  <a:lnTo>
                    <a:pt y="190" x="17"/>
                  </a:lnTo>
                  <a:lnTo>
                    <a:pt y="191" x="17"/>
                  </a:lnTo>
                  <a:lnTo>
                    <a:pt y="193" x="17"/>
                  </a:lnTo>
                  <a:lnTo>
                    <a:pt y="195" x="17"/>
                  </a:lnTo>
                  <a:lnTo>
                    <a:pt y="202" x="16"/>
                  </a:lnTo>
                  <a:lnTo>
                    <a:pt y="210" x="15"/>
                  </a:lnTo>
                  <a:lnTo>
                    <a:pt y="217" x="13"/>
                  </a:lnTo>
                  <a:lnTo>
                    <a:pt y="223" x="10"/>
                  </a:lnTo>
                  <a:lnTo>
                    <a:pt y="237" x="11"/>
                  </a:lnTo>
                  <a:lnTo>
                    <a:pt y="231" x="15"/>
                  </a:lnTo>
                  <a:lnTo>
                    <a:pt y="226" x="17"/>
                  </a:lnTo>
                  <a:lnTo>
                    <a:pt y="230" x="20"/>
                  </a:lnTo>
                  <a:lnTo>
                    <a:pt y="234" x="22"/>
                  </a:lnTo>
                  <a:lnTo>
                    <a:pt y="237" x="22"/>
                  </a:lnTo>
                  <a:lnTo>
                    <a:pt y="238" x="22"/>
                  </a:lnTo>
                  <a:lnTo>
                    <a:pt y="240" x="20"/>
                  </a:lnTo>
                  <a:lnTo>
                    <a:pt y="243" x="18"/>
                  </a:lnTo>
                  <a:lnTo>
                    <a:pt y="247" x="16"/>
                  </a:lnTo>
                  <a:lnTo>
                    <a:pt y="252" x="11"/>
                  </a:lnTo>
                  <a:lnTo>
                    <a:pt y="261" x="12"/>
                  </a:lnTo>
                  <a:lnTo>
                    <a:pt y="259" x="15"/>
                  </a:lnTo>
                  <a:lnTo>
                    <a:pt y="259" x="16"/>
                  </a:lnTo>
                  <a:lnTo>
                    <a:pt y="259" x="17"/>
                  </a:lnTo>
                  <a:lnTo>
                    <a:pt y="261" x="18"/>
                  </a:lnTo>
                  <a:lnTo>
                    <a:pt y="265" x="17"/>
                  </a:lnTo>
                  <a:lnTo>
                    <a:pt y="269" x="15"/>
                  </a:lnTo>
                  <a:lnTo>
                    <a:pt y="272" x="13"/>
                  </a:lnTo>
                  <a:lnTo>
                    <a:pt y="274" x="13"/>
                  </a:lnTo>
                  <a:lnTo>
                    <a:pt y="275" x="13"/>
                  </a:lnTo>
                  <a:lnTo>
                    <a:pt y="277" x="16"/>
                  </a:lnTo>
                  <a:lnTo>
                    <a:pt y="275" x="17"/>
                  </a:lnTo>
                  <a:lnTo>
                    <a:pt y="274" x="18"/>
                  </a:lnTo>
                  <a:lnTo>
                    <a:pt y="273" x="20"/>
                  </a:lnTo>
                  <a:lnTo>
                    <a:pt y="273" x="22"/>
                  </a:lnTo>
                  <a:lnTo>
                    <a:pt y="288" x="29"/>
                  </a:lnTo>
                  <a:lnTo>
                    <a:pt y="304" x="37"/>
                  </a:lnTo>
                  <a:lnTo>
                    <a:pt y="308" x="37"/>
                  </a:lnTo>
                  <a:lnTo>
                    <a:pt y="311" x="36"/>
                  </a:lnTo>
                  <a:lnTo>
                    <a:pt y="315" x="33"/>
                  </a:lnTo>
                  <a:lnTo>
                    <a:pt y="319" x="29"/>
                  </a:lnTo>
                  <a:lnTo>
                    <a:pt y="326" x="22"/>
                  </a:lnTo>
                  <a:lnTo>
                    <a:pt y="334" x="16"/>
                  </a:lnTo>
                  <a:lnTo>
                    <a:pt y="401" x="18"/>
                  </a:lnTo>
                  <a:lnTo>
                    <a:pt y="397" x="22"/>
                  </a:lnTo>
                  <a:lnTo>
                    <a:pt y="395" x="27"/>
                  </a:lnTo>
                  <a:lnTo>
                    <a:pt y="395" x="29"/>
                  </a:lnTo>
                  <a:lnTo>
                    <a:pt y="397" x="32"/>
                  </a:lnTo>
                  <a:lnTo>
                    <a:pt y="397" x="36"/>
                  </a:lnTo>
                  <a:lnTo>
                    <a:pt y="396" x="39"/>
                  </a:lnTo>
                  <a:lnTo>
                    <a:pt y="424" x="50"/>
                  </a:lnTo>
                  <a:lnTo>
                    <a:pt y="443" x="59"/>
                  </a:lnTo>
                  <a:lnTo>
                    <a:pt y="453" x="65"/>
                  </a:lnTo>
                  <a:lnTo>
                    <a:pt y="462" x="71"/>
                  </a:lnTo>
                  <a:lnTo>
                    <a:pt y="472" x="81"/>
                  </a:lnTo>
                  <a:lnTo>
                    <a:pt y="484" x="93"/>
                  </a:lnTo>
                  <a:lnTo>
                    <a:pt y="491" x="95"/>
                  </a:lnTo>
                  <a:lnTo>
                    <a:pt y="499" x="97"/>
                  </a:lnTo>
                  <a:lnTo>
                    <a:pt y="503" x="98"/>
                  </a:lnTo>
                  <a:lnTo>
                    <a:pt y="506" x="101"/>
                  </a:lnTo>
                  <a:lnTo>
                    <a:pt y="508" x="103"/>
                  </a:lnTo>
                  <a:lnTo>
                    <a:pt y="508" x="107"/>
                  </a:lnTo>
                  <a:lnTo>
                    <a:pt y="508" x="132"/>
                  </a:lnTo>
                  <a:lnTo>
                    <a:pt y="500" x="135"/>
                  </a:lnTo>
                  <a:lnTo>
                    <a:pt y="490" x="139"/>
                  </a:lnTo>
                  <a:lnTo>
                    <a:pt y="483" x="141"/>
                  </a:lnTo>
                  <a:lnTo>
                    <a:pt y="474" x="143"/>
                  </a:lnTo>
                  <a:lnTo>
                    <a:pt y="463" x="144"/>
                  </a:lnTo>
                  <a:lnTo>
                    <a:pt y="450" x="144"/>
                  </a:lnTo>
                  <a:lnTo>
                    <a:pt y="435" x="145"/>
                  </a:lnTo>
                  <a:lnTo>
                    <a:pt y="423" x="150"/>
                  </a:lnTo>
                  <a:lnTo>
                    <a:pt y="416" x="153"/>
                  </a:lnTo>
                  <a:lnTo>
                    <a:pt y="411" x="159"/>
                  </a:lnTo>
                  <a:lnTo>
                    <a:pt y="410" x="161"/>
                  </a:lnTo>
                  <a:lnTo>
                    <a:pt y="407" x="165"/>
                  </a:lnTo>
                  <a:lnTo>
                    <a:pt y="407" x="170"/>
                  </a:lnTo>
                  <a:lnTo>
                    <a:pt y="406" x="175"/>
                  </a:lnTo>
                  <a:lnTo>
                    <a:pt y="403" x="178"/>
                  </a:lnTo>
                  <a:lnTo>
                    <a:pt y="401" x="183"/>
                  </a:lnTo>
                  <a:lnTo>
                    <a:pt y="398" x="188"/>
                  </a:lnTo>
                  <a:lnTo>
                    <a:pt y="397" x="193"/>
                  </a:lnTo>
                  <a:lnTo>
                    <a:pt y="394" x="203"/>
                  </a:lnTo>
                  <a:lnTo>
                    <a:pt y="390" x="213"/>
                  </a:lnTo>
                  <a:lnTo>
                    <a:pt y="387" x="218"/>
                  </a:lnTo>
                  <a:lnTo>
                    <a:pt y="383" x="219"/>
                  </a:lnTo>
                  <a:lnTo>
                    <a:pt y="378" x="220"/>
                  </a:lnTo>
                  <a:lnTo>
                    <a:pt y="375" x="220"/>
                  </a:lnTo>
                  <a:lnTo>
                    <a:pt y="369" x="222"/>
                  </a:lnTo>
                  <a:lnTo>
                    <a:pt y="365" x="223"/>
                  </a:lnTo>
                  <a:lnTo>
                    <a:pt y="359" x="226"/>
                  </a:lnTo>
                  <a:lnTo>
                    <a:pt y="352" x="233"/>
                  </a:lnTo>
                  <a:lnTo>
                    <a:pt y="346" x="245"/>
                  </a:lnTo>
                  <a:lnTo>
                    <a:pt y="341" x="258"/>
                  </a:lnTo>
                  <a:lnTo>
                    <a:pt y="340" x="265"/>
                  </a:lnTo>
                  <a:lnTo>
                    <a:pt y="339" x="271"/>
                  </a:lnTo>
                  <a:lnTo>
                    <a:pt y="340" x="276"/>
                  </a:lnTo>
                  <a:lnTo>
                    <a:pt y="341" x="279"/>
                  </a:lnTo>
                  <a:lnTo>
                    <a:pt y="338" x="282"/>
                  </a:lnTo>
                  <a:lnTo>
                    <a:pt y="335" x="286"/>
                  </a:lnTo>
                  <a:lnTo>
                    <a:pt y="334" x="289"/>
                  </a:lnTo>
                  <a:lnTo>
                    <a:pt y="333" x="293"/>
                  </a:lnTo>
                  <a:lnTo>
                    <a:pt y="335" x="303"/>
                  </a:lnTo>
                  <a:lnTo>
                    <a:pt y="339" x="313"/>
                  </a:lnTo>
                  <a:lnTo>
                    <a:pt y="340" x="315"/>
                  </a:lnTo>
                  <a:lnTo>
                    <a:pt y="342" x="315"/>
                  </a:lnTo>
                  <a:lnTo>
                    <a:pt y="344" x="315"/>
                  </a:lnTo>
                  <a:lnTo>
                    <a:pt y="346" x="315"/>
                  </a:lnTo>
                  <a:lnTo>
                    <a:pt y="342" x="318"/>
                  </a:lnTo>
                  <a:lnTo>
                    <a:pt y="340" x="321"/>
                  </a:lnTo>
                  <a:lnTo>
                    <a:pt y="339" x="325"/>
                  </a:lnTo>
                  <a:lnTo>
                    <a:pt y="338" x="330"/>
                  </a:lnTo>
                  <a:lnTo>
                    <a:pt y="335" x="341"/>
                  </a:lnTo>
                  <a:lnTo>
                    <a:pt y="335" x="352"/>
                  </a:lnTo>
                  <a:lnTo>
                    <a:pt y="341" x="346"/>
                  </a:lnTo>
                  <a:lnTo>
                    <a:pt y="346" x="340"/>
                  </a:lnTo>
                  <a:lnTo>
                    <a:pt y="352" x="336"/>
                  </a:lnTo>
                  <a:lnTo>
                    <a:pt y="356" x="334"/>
                  </a:lnTo>
                  <a:lnTo>
                    <a:pt y="365" x="330"/>
                  </a:lnTo>
                  <a:lnTo>
                    <a:pt y="373" x="329"/>
                  </a:lnTo>
                  <a:lnTo>
                    <a:pt y="380" x="327"/>
                  </a:lnTo>
                  <a:lnTo>
                    <a:pt y="385" x="327"/>
                  </a:lnTo>
                  <a:lnTo>
                    <a:pt y="388" x="326"/>
                  </a:lnTo>
                  <a:lnTo>
                    <a:pt y="391" x="325"/>
                  </a:lnTo>
                  <a:lnTo>
                    <a:pt y="394" x="323"/>
                  </a:lnTo>
                  <a:lnTo>
                    <a:pt y="396" x="319"/>
                  </a:lnTo>
                  <a:lnTo>
                    <a:pt y="398" x="305"/>
                  </a:lnTo>
                  <a:lnTo>
                    <a:pt y="402" x="294"/>
                  </a:lnTo>
                  <a:lnTo>
                    <a:pt y="406" x="287"/>
                  </a:lnTo>
                  <a:lnTo>
                    <a:pt y="410" x="281"/>
                  </a:lnTo>
                  <a:lnTo>
                    <a:pt y="413" x="276"/>
                  </a:lnTo>
                  <a:lnTo>
                    <a:pt y="416" x="271"/>
                  </a:lnTo>
                  <a:lnTo>
                    <a:pt y="417" x="265"/>
                  </a:lnTo>
                  <a:lnTo>
                    <a:pt y="418" x="257"/>
                  </a:lnTo>
                  <a:lnTo>
                    <a:pt y="424" x="254"/>
                  </a:lnTo>
                  <a:lnTo>
                    <a:pt y="431" x="250"/>
                  </a:lnTo>
                  <a:lnTo>
                    <a:pt y="437" x="249"/>
                  </a:lnTo>
                  <a:lnTo>
                    <a:pt y="442" x="247"/>
                  </a:lnTo>
                  <a:lnTo>
                    <a:pt y="448" x="247"/>
                  </a:lnTo>
                  <a:lnTo>
                    <a:pt y="452" x="246"/>
                  </a:lnTo>
                  <a:lnTo>
                    <a:pt y="454" x="245"/>
                  </a:lnTo>
                  <a:lnTo>
                    <a:pt y="455" x="244"/>
                  </a:lnTo>
                  <a:lnTo>
                    <a:pt y="455" x="241"/>
                  </a:lnTo>
                  <a:lnTo>
                    <a:pt y="455" x="239"/>
                  </a:lnTo>
                  <a:lnTo>
                    <a:pt y="462" x="235"/>
                  </a:lnTo>
                  <a:lnTo>
                    <a:pt y="467" x="231"/>
                  </a:lnTo>
                  <a:lnTo>
                    <a:pt y="469" x="228"/>
                  </a:lnTo>
                  <a:lnTo>
                    <a:pt y="470" x="222"/>
                  </a:lnTo>
                  <a:lnTo>
                    <a:pt y="472" x="214"/>
                  </a:lnTo>
                  <a:lnTo>
                    <a:pt y="475" x="203"/>
                  </a:lnTo>
                  <a:lnTo>
                    <a:pt y="479" x="191"/>
                  </a:lnTo>
                  <a:lnTo>
                    <a:pt y="486" x="172"/>
                  </a:lnTo>
                  <a:lnTo>
                    <a:pt y="491" x="166"/>
                  </a:lnTo>
                  <a:lnTo>
                    <a:pt y="497" x="161"/>
                  </a:lnTo>
                  <a:lnTo>
                    <a:pt y="503" x="155"/>
                  </a:lnTo>
                  <a:lnTo>
                    <a:pt y="508" x="150"/>
                  </a:lnTo>
                  <a:lnTo>
                    <a:pt y="508" x="166"/>
                  </a:lnTo>
                  <a:lnTo>
                    <a:pt y="503" x="176"/>
                  </a:lnTo>
                  <a:lnTo>
                    <a:pt y="492" x="188"/>
                  </a:lnTo>
                  <a:lnTo>
                    <a:pt y="491" x="201"/>
                  </a:lnTo>
                  <a:lnTo>
                    <a:pt y="491" x="210"/>
                  </a:lnTo>
                  <a:lnTo>
                    <a:pt y="491" x="217"/>
                  </a:lnTo>
                  <a:lnTo>
                    <a:pt y="492" x="222"/>
                  </a:lnTo>
                  <a:lnTo>
                    <a:pt y="495" x="228"/>
                  </a:lnTo>
                  <a:lnTo>
                    <a:pt y="497" x="238"/>
                  </a:lnTo>
                  <a:lnTo>
                    <a:pt y="500" x="238"/>
                  </a:lnTo>
                  <a:lnTo>
                    <a:pt y="504" x="239"/>
                  </a:lnTo>
                  <a:lnTo>
                    <a:pt y="507" x="240"/>
                  </a:lnTo>
                  <a:lnTo>
                    <a:pt y="508" x="242"/>
                  </a:lnTo>
                  <a:lnTo>
                    <a:pt y="508" x="251"/>
                  </a:lnTo>
                  <a:lnTo>
                    <a:pt y="506" x="250"/>
                  </a:lnTo>
                  <a:lnTo>
                    <a:pt y="504" x="250"/>
                  </a:lnTo>
                  <a:lnTo>
                    <a:pt y="500" x="251"/>
                  </a:lnTo>
                  <a:lnTo>
                    <a:pt y="497" x="254"/>
                  </a:lnTo>
                  <a:lnTo>
                    <a:pt y="497" x="258"/>
                  </a:lnTo>
                  <a:lnTo>
                    <a:pt y="496" x="263"/>
                  </a:lnTo>
                  <a:lnTo>
                    <a:pt y="495" x="267"/>
                  </a:lnTo>
                  <a:lnTo>
                    <a:pt y="496" x="270"/>
                  </a:lnTo>
                  <a:lnTo>
                    <a:pt y="497" x="271"/>
                  </a:lnTo>
                  <a:lnTo>
                    <a:pt y="499" x="271"/>
                  </a:lnTo>
                  <a:lnTo>
                    <a:pt y="504" x="270"/>
                  </a:lnTo>
                  <a:lnTo>
                    <a:pt y="508" x="267"/>
                  </a:lnTo>
                  <a:lnTo>
                    <a:pt y="508" x="276"/>
                  </a:lnTo>
                  <a:lnTo>
                    <a:pt y="504" x="279"/>
                  </a:lnTo>
                  <a:lnTo>
                    <a:pt y="498" x="284"/>
                  </a:lnTo>
                  <a:lnTo>
                    <a:pt y="495" x="286"/>
                  </a:lnTo>
                  <a:lnTo>
                    <a:pt y="493" x="288"/>
                  </a:lnTo>
                  <a:lnTo>
                    <a:pt y="492" x="291"/>
                  </a:lnTo>
                  <a:lnTo>
                    <a:pt y="493" x="294"/>
                  </a:lnTo>
                  <a:lnTo>
                    <a:pt y="495" x="298"/>
                  </a:lnTo>
                  <a:lnTo>
                    <a:pt y="496" x="300"/>
                  </a:lnTo>
                  <a:lnTo>
                    <a:pt y="498" x="303"/>
                  </a:lnTo>
                  <a:lnTo>
                    <a:pt y="500" x="304"/>
                  </a:lnTo>
                  <a:lnTo>
                    <a:pt y="502" x="304"/>
                  </a:lnTo>
                  <a:lnTo>
                    <a:pt y="504" x="303"/>
                  </a:lnTo>
                  <a:lnTo>
                    <a:pt y="506" x="302"/>
                  </a:lnTo>
                  <a:lnTo>
                    <a:pt y="508" x="299"/>
                  </a:lnTo>
                  <a:lnTo>
                    <a:pt y="508" x="323"/>
                  </a:lnTo>
                  <a:lnTo>
                    <a:pt y="507" x="325"/>
                  </a:lnTo>
                  <a:lnTo>
                    <a:pt y="507" x="329"/>
                  </a:lnTo>
                  <a:lnTo>
                    <a:pt y="508" x="334"/>
                  </a:lnTo>
                  <a:lnTo>
                    <a:pt y="508" x="339"/>
                  </a:lnTo>
                  <a:lnTo>
                    <a:pt y="508" x="368"/>
                  </a:lnTo>
                  <a:close/>
                  <a:moveTo>
                    <a:pt y="508" x="47"/>
                  </a:moveTo>
                  <a:lnTo>
                    <a:pt y="508" x="37"/>
                  </a:lnTo>
                  <a:lnTo>
                    <a:pt y="498" x="34"/>
                  </a:lnTo>
                  <a:lnTo>
                    <a:pt y="485" x="32"/>
                  </a:lnTo>
                  <a:lnTo>
                    <a:pt y="471" x="29"/>
                  </a:lnTo>
                  <a:lnTo>
                    <a:pt y="460" x="28"/>
                  </a:lnTo>
                  <a:lnTo>
                    <a:pt y="453" x="26"/>
                  </a:lnTo>
                  <a:lnTo>
                    <a:pt y="446" x="21"/>
                  </a:lnTo>
                  <a:lnTo>
                    <a:pt y="434" x="21"/>
                  </a:lnTo>
                  <a:lnTo>
                    <a:pt y="438" x="27"/>
                  </a:lnTo>
                  <a:lnTo>
                    <a:pt y="442" x="31"/>
                  </a:lnTo>
                  <a:lnTo>
                    <a:pt y="447" x="34"/>
                  </a:lnTo>
                  <a:lnTo>
                    <a:pt y="453" x="37"/>
                  </a:lnTo>
                  <a:lnTo>
                    <a:pt y="466" x="39"/>
                  </a:lnTo>
                  <a:lnTo>
                    <a:pt y="482" x="43"/>
                  </a:lnTo>
                  <a:lnTo>
                    <a:pt y="490" x="42"/>
                  </a:lnTo>
                  <a:lnTo>
                    <a:pt y="497" x="42"/>
                  </a:lnTo>
                  <a:lnTo>
                    <a:pt y="503" x="43"/>
                  </a:lnTo>
                  <a:lnTo>
                    <a:pt y="508" x="47"/>
                  </a:lnTo>
                  <a:close/>
                  <a:moveTo>
                    <a:pt y="238" x="34"/>
                  </a:moveTo>
                  <a:lnTo>
                    <a:pt y="241" x="31"/>
                  </a:lnTo>
                  <a:lnTo>
                    <a:pt y="246" x="29"/>
                  </a:lnTo>
                  <a:lnTo>
                    <a:pt y="250" x="28"/>
                  </a:lnTo>
                  <a:lnTo>
                    <a:pt y="255" x="27"/>
                  </a:lnTo>
                  <a:lnTo>
                    <a:pt y="265" x="29"/>
                  </a:lnTo>
                  <a:lnTo>
                    <a:pt y="275" x="33"/>
                  </a:lnTo>
                  <a:lnTo>
                    <a:pt y="286" x="38"/>
                  </a:lnTo>
                  <a:lnTo>
                    <a:pt y="295" x="44"/>
                  </a:lnTo>
                  <a:lnTo>
                    <a:pt y="303" x="50"/>
                  </a:lnTo>
                  <a:lnTo>
                    <a:pt y="310" x="56"/>
                  </a:lnTo>
                  <a:lnTo>
                    <a:pt y="308" x="58"/>
                  </a:lnTo>
                  <a:lnTo>
                    <a:pt y="304" x="58"/>
                  </a:lnTo>
                  <a:lnTo>
                    <a:pt y="291" x="53"/>
                  </a:lnTo>
                  <a:lnTo>
                    <a:pt y="276" x="49"/>
                  </a:lnTo>
                  <a:lnTo>
                    <a:pt y="260" x="45"/>
                  </a:lnTo>
                  <a:lnTo>
                    <a:pt y="246" x="44"/>
                  </a:lnTo>
                  <a:lnTo>
                    <a:pt y="238" x="3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214" name="Shape 10214"/>
            <p:cNvSpPr/>
            <p:nvPr/>
          </p:nvSpPr>
          <p:spPr>
            <a:xfrm>
              <a:off y="6823075" x="10858500"/>
              <a:ext cy="288924" cx="234950"/>
            </a:xfrm>
            <a:custGeom>
              <a:pathLst>
                <a:path w="442" extrusionOk="0" h="546">
                  <a:moveTo>
                    <a:pt y="527" x="56"/>
                  </a:moveTo>
                  <a:lnTo>
                    <a:pt y="530" x="61"/>
                  </a:lnTo>
                  <a:lnTo>
                    <a:pt y="533" x="66"/>
                  </a:lnTo>
                  <a:lnTo>
                    <a:pt y="534" x="69"/>
                  </a:lnTo>
                  <a:lnTo>
                    <a:pt y="535" x="72"/>
                  </a:lnTo>
                  <a:lnTo>
                    <a:pt y="535" x="75"/>
                  </a:lnTo>
                  <a:lnTo>
                    <a:pt y="535" x="78"/>
                  </a:lnTo>
                  <a:lnTo>
                    <a:pt y="531" x="76"/>
                  </a:lnTo>
                  <a:lnTo>
                    <a:pt y="529" x="74"/>
                  </a:lnTo>
                  <a:lnTo>
                    <a:pt y="528" x="71"/>
                  </a:lnTo>
                  <a:lnTo>
                    <a:pt y="527" x="69"/>
                  </a:lnTo>
                  <a:lnTo>
                    <a:pt y="528" x="62"/>
                  </a:lnTo>
                  <a:lnTo>
                    <a:pt y="527" x="56"/>
                  </a:lnTo>
                  <a:close/>
                  <a:moveTo>
                    <a:pt y="527" x="120"/>
                  </a:moveTo>
                  <a:lnTo>
                    <a:pt y="528" x="119"/>
                  </a:lnTo>
                  <a:lnTo>
                    <a:pt y="530" x="119"/>
                  </a:lnTo>
                  <a:lnTo>
                    <a:pt y="533" x="119"/>
                  </a:lnTo>
                  <a:lnTo>
                    <a:pt y="534" x="120"/>
                  </a:lnTo>
                  <a:lnTo>
                    <a:pt y="540" x="124"/>
                  </a:lnTo>
                  <a:lnTo>
                    <a:pt y="544" x="125"/>
                  </a:lnTo>
                  <a:lnTo>
                    <a:pt y="543" x="128"/>
                  </a:lnTo>
                  <a:lnTo>
                    <a:pt y="542" x="130"/>
                  </a:lnTo>
                  <a:lnTo>
                    <a:pt y="540" x="131"/>
                  </a:lnTo>
                  <a:lnTo>
                    <a:pt y="537" x="133"/>
                  </a:lnTo>
                  <a:lnTo>
                    <a:pt y="534" x="129"/>
                  </a:lnTo>
                  <a:lnTo>
                    <a:pt y="529" x="126"/>
                  </a:lnTo>
                  <a:lnTo>
                    <a:pt y="528" x="125"/>
                  </a:lnTo>
                  <a:lnTo>
                    <a:pt y="526" x="123"/>
                  </a:lnTo>
                  <a:lnTo>
                    <a:pt y="526" x="122"/>
                  </a:lnTo>
                  <a:lnTo>
                    <a:pt y="527" x="120"/>
                  </a:lnTo>
                  <a:close/>
                  <a:moveTo>
                    <a:pt y="530" x="154"/>
                  </a:moveTo>
                  <a:lnTo>
                    <a:pt y="530" x="155"/>
                  </a:lnTo>
                  <a:lnTo>
                    <a:pt y="530" x="157"/>
                  </a:lnTo>
                  <a:lnTo>
                    <a:pt y="529" x="159"/>
                  </a:lnTo>
                  <a:lnTo>
                    <a:pt y="526" x="159"/>
                  </a:lnTo>
                  <a:lnTo>
                    <a:pt y="521" x="154"/>
                  </a:lnTo>
                  <a:lnTo>
                    <a:pt y="514" x="149"/>
                  </a:lnTo>
                  <a:lnTo>
                    <a:pt y="512" x="146"/>
                  </a:lnTo>
                  <a:lnTo>
                    <a:pt y="509" x="144"/>
                  </a:lnTo>
                  <a:lnTo>
                    <a:pt y="509" x="141"/>
                  </a:lnTo>
                  <a:lnTo>
                    <a:pt y="509" x="138"/>
                  </a:lnTo>
                  <a:lnTo>
                    <a:pt y="512" x="134"/>
                  </a:lnTo>
                  <a:lnTo>
                    <a:pt y="514" x="130"/>
                  </a:lnTo>
                  <a:lnTo>
                    <a:pt y="516" x="129"/>
                  </a:lnTo>
                  <a:lnTo>
                    <a:pt y="519" x="128"/>
                  </a:lnTo>
                  <a:lnTo>
                    <a:pt y="521" x="128"/>
                  </a:lnTo>
                  <a:lnTo>
                    <a:pt y="523" x="129"/>
                  </a:lnTo>
                  <a:lnTo>
                    <a:pt y="526" x="131"/>
                  </a:lnTo>
                  <a:lnTo>
                    <a:pt y="529" x="134"/>
                  </a:lnTo>
                  <a:lnTo>
                    <a:pt y="529" x="142"/>
                  </a:lnTo>
                  <a:lnTo>
                    <a:pt y="530" x="154"/>
                  </a:lnTo>
                  <a:close/>
                  <a:moveTo>
                    <a:pt y="515" x="163"/>
                  </a:moveTo>
                  <a:lnTo>
                    <a:pt y="513" x="162"/>
                  </a:lnTo>
                  <a:lnTo>
                    <a:pt y="510" x="163"/>
                  </a:lnTo>
                  <a:lnTo>
                    <a:pt y="510" x="167"/>
                  </a:lnTo>
                  <a:lnTo>
                    <a:pt y="510" x="171"/>
                  </a:lnTo>
                  <a:lnTo>
                    <a:pt y="510" x="176"/>
                  </a:lnTo>
                  <a:lnTo>
                    <a:pt y="512" x="182"/>
                  </a:lnTo>
                  <a:lnTo>
                    <a:pt y="515" x="184"/>
                  </a:lnTo>
                  <a:lnTo>
                    <a:pt y="520" x="186"/>
                  </a:lnTo>
                  <a:lnTo>
                    <a:pt y="522" x="186"/>
                  </a:lnTo>
                  <a:lnTo>
                    <a:pt y="526" x="183"/>
                  </a:lnTo>
                  <a:lnTo>
                    <a:pt y="531" x="179"/>
                  </a:lnTo>
                  <a:lnTo>
                    <a:pt y="537" x="176"/>
                  </a:lnTo>
                  <a:lnTo>
                    <a:pt y="526" x="168"/>
                  </a:lnTo>
                  <a:lnTo>
                    <a:pt y="515" x="163"/>
                  </a:lnTo>
                  <a:close/>
                  <a:moveTo>
                    <a:pt y="512" x="124"/>
                  </a:moveTo>
                  <a:lnTo>
                    <a:pt y="510" x="125"/>
                  </a:lnTo>
                  <a:lnTo>
                    <a:pt y="509" x="125"/>
                  </a:lnTo>
                  <a:lnTo>
                    <a:pt y="508" x="124"/>
                  </a:lnTo>
                  <a:lnTo>
                    <a:pt y="507" x="123"/>
                  </a:lnTo>
                  <a:lnTo>
                    <a:pt y="505" x="119"/>
                  </a:lnTo>
                  <a:lnTo>
                    <a:pt y="501" x="115"/>
                  </a:lnTo>
                  <a:lnTo>
                    <a:pt y="501" x="112"/>
                  </a:lnTo>
                  <a:lnTo>
                    <a:pt y="500" x="109"/>
                  </a:lnTo>
                  <a:lnTo>
                    <a:pt y="498" x="106"/>
                  </a:lnTo>
                  <a:lnTo>
                    <a:pt y="495" x="103"/>
                  </a:lnTo>
                  <a:lnTo>
                    <a:pt y="494" x="101"/>
                  </a:lnTo>
                  <a:lnTo>
                    <a:pt y="493" x="98"/>
                  </a:lnTo>
                  <a:lnTo>
                    <a:pt y="493" x="97"/>
                  </a:lnTo>
                  <a:lnTo>
                    <a:pt y="495" x="96"/>
                  </a:lnTo>
                  <a:lnTo>
                    <a:pt y="500" x="97"/>
                  </a:lnTo>
                  <a:lnTo>
                    <a:pt y="505" x="101"/>
                  </a:lnTo>
                  <a:lnTo>
                    <a:pt y="508" x="103"/>
                  </a:lnTo>
                  <a:lnTo>
                    <a:pt y="510" x="107"/>
                  </a:lnTo>
                  <a:lnTo>
                    <a:pt y="512" x="110"/>
                  </a:lnTo>
                  <a:lnTo>
                    <a:pt y="513" x="114"/>
                  </a:lnTo>
                  <a:lnTo>
                    <a:pt y="513" x="119"/>
                  </a:lnTo>
                  <a:lnTo>
                    <a:pt y="512" x="124"/>
                  </a:lnTo>
                  <a:close/>
                  <a:moveTo>
                    <a:pt y="485" x="154"/>
                  </a:moveTo>
                  <a:lnTo>
                    <a:pt y="485" x="150"/>
                  </a:lnTo>
                  <a:lnTo>
                    <a:pt y="485" x="147"/>
                  </a:lnTo>
                  <a:lnTo>
                    <a:pt y="487" x="147"/>
                  </a:lnTo>
                  <a:lnTo>
                    <a:pt y="488" x="149"/>
                  </a:lnTo>
                  <a:lnTo>
                    <a:pt y="493" x="154"/>
                  </a:lnTo>
                  <a:lnTo>
                    <a:pt y="499" x="157"/>
                  </a:lnTo>
                  <a:lnTo>
                    <a:pt y="501" x="160"/>
                  </a:lnTo>
                  <a:lnTo>
                    <a:pt y="502" x="162"/>
                  </a:lnTo>
                  <a:lnTo>
                    <a:pt y="505" x="165"/>
                  </a:lnTo>
                  <a:lnTo>
                    <a:pt y="505" x="170"/>
                  </a:lnTo>
                  <a:lnTo>
                    <a:pt y="505" x="176"/>
                  </a:lnTo>
                  <a:lnTo>
                    <a:pt y="505" x="182"/>
                  </a:lnTo>
                  <a:lnTo>
                    <a:pt y="504" x="184"/>
                  </a:lnTo>
                  <a:lnTo>
                    <a:pt y="504" x="187"/>
                  </a:lnTo>
                  <a:lnTo>
                    <a:pt y="501" x="189"/>
                  </a:lnTo>
                  <a:lnTo>
                    <a:pt y="499" x="191"/>
                  </a:lnTo>
                  <a:lnTo>
                    <a:pt y="497" x="188"/>
                  </a:lnTo>
                  <a:lnTo>
                    <a:pt y="493" x="187"/>
                  </a:lnTo>
                  <a:lnTo>
                    <a:pt y="491" x="187"/>
                  </a:lnTo>
                  <a:lnTo>
                    <a:pt y="488" x="187"/>
                  </a:lnTo>
                  <a:lnTo>
                    <a:pt y="485" x="186"/>
                  </a:lnTo>
                  <a:lnTo>
                    <a:pt y="483" x="184"/>
                  </a:lnTo>
                  <a:lnTo>
                    <a:pt y="480" x="182"/>
                  </a:lnTo>
                  <a:lnTo>
                    <a:pt y="478" x="176"/>
                  </a:lnTo>
                  <a:lnTo>
                    <a:pt y="481" x="173"/>
                  </a:lnTo>
                  <a:lnTo>
                    <a:pt y="484" x="171"/>
                  </a:lnTo>
                  <a:lnTo>
                    <a:pt y="485" x="168"/>
                  </a:lnTo>
                  <a:lnTo>
                    <a:pt y="485" x="165"/>
                  </a:lnTo>
                  <a:lnTo>
                    <a:pt y="485" x="160"/>
                  </a:lnTo>
                  <a:lnTo>
                    <a:pt y="485" x="154"/>
                  </a:lnTo>
                  <a:close/>
                  <a:moveTo>
                    <a:pt y="486" x="205"/>
                  </a:moveTo>
                  <a:lnTo>
                    <a:pt y="484" x="202"/>
                  </a:lnTo>
                  <a:lnTo>
                    <a:pt y="484" x="200"/>
                  </a:lnTo>
                  <a:lnTo>
                    <a:pt y="485" x="199"/>
                  </a:lnTo>
                  <a:lnTo>
                    <a:pt y="488" x="199"/>
                  </a:lnTo>
                  <a:lnTo>
                    <a:pt y="492" x="198"/>
                  </a:lnTo>
                  <a:lnTo>
                    <a:pt y="497" x="198"/>
                  </a:lnTo>
                  <a:lnTo>
                    <a:pt y="498" x="199"/>
                  </a:lnTo>
                  <a:lnTo>
                    <a:pt y="499" x="199"/>
                  </a:lnTo>
                  <a:lnTo>
                    <a:pt y="500" x="202"/>
                  </a:lnTo>
                  <a:lnTo>
                    <a:pt y="499" x="204"/>
                  </a:lnTo>
                  <a:lnTo>
                    <a:pt y="498" x="209"/>
                  </a:lnTo>
                  <a:lnTo>
                    <a:pt y="497" x="215"/>
                  </a:lnTo>
                  <a:lnTo>
                    <a:pt y="495" x="220"/>
                  </a:lnTo>
                  <a:lnTo>
                    <a:pt y="493" x="221"/>
                  </a:lnTo>
                  <a:lnTo>
                    <a:pt y="492" x="221"/>
                  </a:lnTo>
                  <a:lnTo>
                    <a:pt y="491" x="220"/>
                  </a:lnTo>
                  <a:lnTo>
                    <a:pt y="490" x="218"/>
                  </a:lnTo>
                  <a:lnTo>
                    <a:pt y="488" x="215"/>
                  </a:lnTo>
                  <a:lnTo>
                    <a:pt y="487" x="210"/>
                  </a:lnTo>
                  <a:lnTo>
                    <a:pt y="486" x="205"/>
                  </a:lnTo>
                  <a:close/>
                  <a:moveTo>
                    <a:pt y="484" x="336"/>
                  </a:moveTo>
                  <a:lnTo>
                    <a:pt y="480" x="332"/>
                  </a:lnTo>
                  <a:lnTo>
                    <a:pt y="477" x="331"/>
                  </a:lnTo>
                  <a:lnTo>
                    <a:pt y="472" x="331"/>
                  </a:lnTo>
                  <a:lnTo>
                    <a:pt y="469" x="333"/>
                  </a:lnTo>
                  <a:lnTo>
                    <a:pt y="461" x="337"/>
                  </a:lnTo>
                  <a:lnTo>
                    <a:pt y="451" x="341"/>
                  </a:lnTo>
                  <a:lnTo>
                    <a:pt y="447" x="348"/>
                  </a:lnTo>
                  <a:lnTo>
                    <a:pt y="447" x="349"/>
                  </a:lnTo>
                  <a:lnTo>
                    <a:pt y="450" x="349"/>
                  </a:lnTo>
                  <a:lnTo>
                    <a:pt y="452" x="349"/>
                  </a:lnTo>
                  <a:lnTo>
                    <a:pt y="457" x="351"/>
                  </a:lnTo>
                  <a:lnTo>
                    <a:pt y="462" x="349"/>
                  </a:lnTo>
                  <a:lnTo>
                    <a:pt y="465" x="348"/>
                  </a:lnTo>
                  <a:lnTo>
                    <a:pt y="469" x="346"/>
                  </a:lnTo>
                  <a:lnTo>
                    <a:pt y="476" x="340"/>
                  </a:lnTo>
                  <a:lnTo>
                    <a:pt y="484" x="336"/>
                  </a:lnTo>
                  <a:close/>
                  <a:moveTo>
                    <a:pt y="462" x="123"/>
                  </a:moveTo>
                  <a:lnTo>
                    <a:pt y="459" x="115"/>
                  </a:lnTo>
                  <a:lnTo>
                    <a:pt y="457" x="110"/>
                  </a:lnTo>
                  <a:lnTo>
                    <a:pt y="454" x="107"/>
                  </a:lnTo>
                  <a:lnTo>
                    <a:pt y="451" x="106"/>
                  </a:lnTo>
                  <a:lnTo>
                    <a:pt y="445" x="104"/>
                  </a:lnTo>
                  <a:lnTo>
                    <a:pt y="440" x="102"/>
                  </a:lnTo>
                  <a:lnTo>
                    <a:pt y="444" x="101"/>
                  </a:lnTo>
                  <a:lnTo>
                    <a:pt y="447" x="99"/>
                  </a:lnTo>
                  <a:lnTo>
                    <a:pt y="447" x="96"/>
                  </a:lnTo>
                  <a:lnTo>
                    <a:pt y="445" x="92"/>
                  </a:lnTo>
                  <a:lnTo>
                    <a:pt y="443" x="87"/>
                  </a:lnTo>
                  <a:lnTo>
                    <a:pt y="439" x="83"/>
                  </a:lnTo>
                  <a:lnTo>
                    <a:pt y="435" x="81"/>
                  </a:lnTo>
                  <a:lnTo>
                    <a:pt y="430" x="80"/>
                  </a:lnTo>
                  <a:lnTo>
                    <a:pt y="421" x="76"/>
                  </a:lnTo>
                  <a:lnTo>
                    <a:pt y="413" x="71"/>
                  </a:lnTo>
                  <a:lnTo>
                    <a:pt y="412" x="82"/>
                  </a:lnTo>
                  <a:lnTo>
                    <a:pt y="412" x="90"/>
                  </a:lnTo>
                  <a:lnTo>
                    <a:pt y="414" x="96"/>
                  </a:lnTo>
                  <a:lnTo>
                    <a:pt y="416" x="101"/>
                  </a:lnTo>
                  <a:lnTo>
                    <a:pt y="423" x="107"/>
                  </a:lnTo>
                  <a:lnTo>
                    <a:pt y="430" x="115"/>
                  </a:lnTo>
                  <a:lnTo>
                    <a:pt y="447" x="120"/>
                  </a:lnTo>
                  <a:lnTo>
                    <a:pt y="462" x="123"/>
                  </a:lnTo>
                  <a:close/>
                  <a:moveTo>
                    <a:pt y="418" x="114"/>
                  </a:moveTo>
                  <a:lnTo>
                    <a:pt y="430" x="120"/>
                  </a:lnTo>
                  <a:lnTo>
                    <a:pt y="443" x="128"/>
                  </a:lnTo>
                  <a:lnTo>
                    <a:pt y="456" x="134"/>
                  </a:lnTo>
                  <a:lnTo>
                    <a:pt y="469" x="138"/>
                  </a:lnTo>
                  <a:lnTo>
                    <a:pt y="472" x="138"/>
                  </a:lnTo>
                  <a:lnTo>
                    <a:pt y="475" x="140"/>
                  </a:lnTo>
                  <a:lnTo>
                    <a:pt y="477" x="144"/>
                  </a:lnTo>
                  <a:lnTo>
                    <a:pt y="478" x="147"/>
                  </a:lnTo>
                  <a:lnTo>
                    <a:pt y="479" x="151"/>
                  </a:lnTo>
                  <a:lnTo>
                    <a:pt y="479" x="156"/>
                  </a:lnTo>
                  <a:lnTo>
                    <a:pt y="479" x="160"/>
                  </a:lnTo>
                  <a:lnTo>
                    <a:pt y="478" x="163"/>
                  </a:lnTo>
                  <a:lnTo>
                    <a:pt y="470" x="172"/>
                  </a:lnTo>
                  <a:lnTo>
                    <a:pt y="463" x="179"/>
                  </a:lnTo>
                  <a:lnTo>
                    <a:pt y="449" x="173"/>
                  </a:lnTo>
                  <a:lnTo>
                    <a:pt y="434" x="167"/>
                  </a:lnTo>
                  <a:lnTo>
                    <a:pt y="434" x="157"/>
                  </a:lnTo>
                  <a:lnTo>
                    <a:pt y="432" x="151"/>
                  </a:lnTo>
                  <a:lnTo>
                    <a:pt y="429" x="146"/>
                  </a:lnTo>
                  <a:lnTo>
                    <a:pt y="427" x="144"/>
                  </a:lnTo>
                  <a:lnTo>
                    <a:pt y="425" x="139"/>
                  </a:lnTo>
                  <a:lnTo>
                    <a:pt y="421" x="134"/>
                  </a:lnTo>
                  <a:lnTo>
                    <a:pt y="419" x="126"/>
                  </a:lnTo>
                  <a:lnTo>
                    <a:pt y="418" x="114"/>
                  </a:lnTo>
                  <a:close/>
                  <a:moveTo>
                    <a:pt y="465" x="193"/>
                  </a:moveTo>
                  <a:lnTo>
                    <a:pt y="465" x="191"/>
                  </a:lnTo>
                  <a:lnTo>
                    <a:pt y="464" x="189"/>
                  </a:lnTo>
                  <a:lnTo>
                    <a:pt y="464" x="188"/>
                  </a:lnTo>
                  <a:lnTo>
                    <a:pt y="462" x="187"/>
                  </a:lnTo>
                  <a:lnTo>
                    <a:pt y="457" x="184"/>
                  </a:lnTo>
                  <a:lnTo>
                    <a:pt y="452" x="183"/>
                  </a:lnTo>
                  <a:lnTo>
                    <a:pt y="445" x="182"/>
                  </a:lnTo>
                  <a:lnTo>
                    <a:pt y="439" x="179"/>
                  </a:lnTo>
                  <a:lnTo>
                    <a:pt y="433" x="176"/>
                  </a:lnTo>
                  <a:lnTo>
                    <a:pt y="426" x="171"/>
                  </a:lnTo>
                  <a:lnTo>
                    <a:pt y="426" x="162"/>
                  </a:lnTo>
                  <a:lnTo>
                    <a:pt y="425" x="156"/>
                  </a:lnTo>
                  <a:lnTo>
                    <a:pt y="422" x="150"/>
                  </a:lnTo>
                  <a:lnTo>
                    <a:pt y="419" x="145"/>
                  </a:lnTo>
                  <a:lnTo>
                    <a:pt y="415" x="139"/>
                  </a:lnTo>
                  <a:lnTo>
                    <a:pt y="412" x="129"/>
                  </a:lnTo>
                  <a:lnTo>
                    <a:pt y="408" x="118"/>
                  </a:lnTo>
                  <a:lnTo>
                    <a:pt y="407" x="102"/>
                  </a:lnTo>
                  <a:lnTo>
                    <a:pt y="405" x="98"/>
                  </a:lnTo>
                  <a:lnTo>
                    <a:pt y="401" x="96"/>
                  </a:lnTo>
                  <a:lnTo>
                    <a:pt y="399" x="94"/>
                  </a:lnTo>
                  <a:lnTo>
                    <a:pt y="396" x="92"/>
                  </a:lnTo>
                  <a:lnTo>
                    <a:pt y="390" x="91"/>
                  </a:lnTo>
                  <a:lnTo>
                    <a:pt y="382" x="91"/>
                  </a:lnTo>
                  <a:lnTo>
                    <a:pt y="373" x="88"/>
                  </a:lnTo>
                  <a:lnTo>
                    <a:pt y="364" x="83"/>
                  </a:lnTo>
                  <a:lnTo>
                    <a:pt y="360" x="80"/>
                  </a:lnTo>
                  <a:lnTo>
                    <a:pt y="355" x="75"/>
                  </a:lnTo>
                  <a:lnTo>
                    <a:pt y="350" x="69"/>
                  </a:lnTo>
                  <a:lnTo>
                    <a:pt y="344" x="61"/>
                  </a:lnTo>
                  <a:lnTo>
                    <a:pt y="343" x="74"/>
                  </a:lnTo>
                  <a:lnTo>
                    <a:pt y="344" x="86"/>
                  </a:lnTo>
                  <a:lnTo>
                    <a:pt y="346" x="91"/>
                  </a:lnTo>
                  <a:lnTo>
                    <a:pt y="347" x="96"/>
                  </a:lnTo>
                  <a:lnTo>
                    <a:pt y="349" x="99"/>
                  </a:lnTo>
                  <a:lnTo>
                    <a:pt y="353" x="102"/>
                  </a:lnTo>
                  <a:lnTo>
                    <a:pt y="350" x="102"/>
                  </a:lnTo>
                  <a:lnTo>
                    <a:pt y="349" x="102"/>
                  </a:lnTo>
                  <a:lnTo>
                    <a:pt y="347" x="102"/>
                  </a:lnTo>
                  <a:lnTo>
                    <a:pt y="346" x="104"/>
                  </a:lnTo>
                  <a:lnTo>
                    <a:pt y="342" x="109"/>
                  </a:lnTo>
                  <a:lnTo>
                    <a:pt y="340" x="115"/>
                  </a:lnTo>
                  <a:lnTo>
                    <a:pt y="339" x="120"/>
                  </a:lnTo>
                  <a:lnTo>
                    <a:pt y="337" x="125"/>
                  </a:lnTo>
                  <a:lnTo>
                    <a:pt y="337" x="129"/>
                  </a:lnTo>
                  <a:lnTo>
                    <a:pt y="339" x="134"/>
                  </a:lnTo>
                  <a:lnTo>
                    <a:pt y="341" x="138"/>
                  </a:lnTo>
                  <a:lnTo>
                    <a:pt y="344" x="140"/>
                  </a:lnTo>
                  <a:lnTo>
                    <a:pt y="343" x="145"/>
                  </a:lnTo>
                  <a:lnTo>
                    <a:pt y="342" x="150"/>
                  </a:lnTo>
                  <a:lnTo>
                    <a:pt y="342" x="156"/>
                  </a:lnTo>
                  <a:lnTo>
                    <a:pt y="343" x="163"/>
                  </a:lnTo>
                  <a:lnTo>
                    <a:pt y="347" x="178"/>
                  </a:lnTo>
                  <a:lnTo>
                    <a:pt y="353" x="192"/>
                  </a:lnTo>
                  <a:lnTo>
                    <a:pt y="360" x="199"/>
                  </a:lnTo>
                  <a:lnTo>
                    <a:pt y="365" x="203"/>
                  </a:lnTo>
                  <a:lnTo>
                    <a:pt y="371" x="205"/>
                  </a:lnTo>
                  <a:lnTo>
                    <a:pt y="377" x="207"/>
                  </a:lnTo>
                  <a:lnTo>
                    <a:pt y="382" x="208"/>
                  </a:lnTo>
                  <a:lnTo>
                    <a:pt y="385" x="209"/>
                  </a:lnTo>
                  <a:lnTo>
                    <a:pt y="390" x="211"/>
                  </a:lnTo>
                  <a:lnTo>
                    <a:pt y="393" x="216"/>
                  </a:lnTo>
                  <a:lnTo>
                    <a:pt y="396" x="227"/>
                  </a:lnTo>
                  <a:lnTo>
                    <a:pt y="398" x="239"/>
                  </a:lnTo>
                  <a:lnTo>
                    <a:pt y="399" x="243"/>
                  </a:lnTo>
                  <a:lnTo>
                    <a:pt y="401" x="250"/>
                  </a:lnTo>
                  <a:lnTo>
                    <a:pt y="404" x="255"/>
                  </a:lnTo>
                  <a:lnTo>
                    <a:pt y="407" x="259"/>
                  </a:lnTo>
                  <a:lnTo>
                    <a:pt y="407" x="264"/>
                  </a:lnTo>
                  <a:lnTo>
                    <a:pt y="408" x="269"/>
                  </a:lnTo>
                  <a:lnTo>
                    <a:pt y="409" x="273"/>
                  </a:lnTo>
                  <a:lnTo>
                    <a:pt y="412" x="277"/>
                  </a:lnTo>
                  <a:lnTo>
                    <a:pt y="416" x="283"/>
                  </a:lnTo>
                  <a:lnTo>
                    <a:pt y="422" x="288"/>
                  </a:lnTo>
                  <a:lnTo>
                    <a:pt y="429" x="290"/>
                  </a:lnTo>
                  <a:lnTo>
                    <a:pt y="437" x="293"/>
                  </a:lnTo>
                  <a:lnTo>
                    <a:pt y="444" x="295"/>
                  </a:lnTo>
                  <a:lnTo>
                    <a:pt y="452" x="296"/>
                  </a:lnTo>
                  <a:lnTo>
                    <a:pt y="471" x="298"/>
                  </a:lnTo>
                  <a:lnTo>
                    <a:pt y="485" x="301"/>
                  </a:lnTo>
                  <a:lnTo>
                    <a:pt y="495" x="305"/>
                  </a:lnTo>
                  <a:lnTo>
                    <a:pt y="504" x="309"/>
                  </a:lnTo>
                  <a:lnTo>
                    <a:pt y="509" x="312"/>
                  </a:lnTo>
                  <a:lnTo>
                    <a:pt y="515" x="315"/>
                  </a:lnTo>
                  <a:lnTo>
                    <a:pt y="521" x="316"/>
                  </a:lnTo>
                  <a:lnTo>
                    <a:pt y="528" x="315"/>
                  </a:lnTo>
                  <a:lnTo>
                    <a:pt y="529" x="312"/>
                  </a:lnTo>
                  <a:lnTo>
                    <a:pt y="528" x="310"/>
                  </a:lnTo>
                  <a:lnTo>
                    <a:pt y="528" x="308"/>
                  </a:lnTo>
                  <a:lnTo>
                    <a:pt y="527" x="305"/>
                  </a:lnTo>
                  <a:lnTo>
                    <a:pt y="522" x="300"/>
                  </a:lnTo>
                  <a:lnTo>
                    <a:pt y="516" x="294"/>
                  </a:lnTo>
                  <a:lnTo>
                    <a:pt y="510" x="288"/>
                  </a:lnTo>
                  <a:lnTo>
                    <a:pt y="505" x="282"/>
                  </a:lnTo>
                  <a:lnTo>
                    <a:pt y="499" x="276"/>
                  </a:lnTo>
                  <a:lnTo>
                    <a:pt y="494" x="268"/>
                  </a:lnTo>
                  <a:lnTo>
                    <a:pt y="488" x="248"/>
                  </a:lnTo>
                  <a:lnTo>
                    <a:pt y="484" x="225"/>
                  </a:lnTo>
                  <a:lnTo>
                    <a:pt y="481" x="215"/>
                  </a:lnTo>
                  <a:lnTo>
                    <a:pt y="478" x="207"/>
                  </a:lnTo>
                  <a:lnTo>
                    <a:pt y="476" x="200"/>
                  </a:lnTo>
                  <a:lnTo>
                    <a:pt y="473" x="198"/>
                  </a:lnTo>
                  <a:lnTo>
                    <a:pt y="466" x="203"/>
                  </a:lnTo>
                  <a:lnTo>
                    <a:pt y="459" x="205"/>
                  </a:lnTo>
                  <a:lnTo>
                    <a:pt y="451" x="207"/>
                  </a:lnTo>
                  <a:lnTo>
                    <a:pt y="444" x="208"/>
                  </a:lnTo>
                  <a:lnTo>
                    <a:pt y="436" x="207"/>
                  </a:lnTo>
                  <a:lnTo>
                    <a:pt y="427" x="204"/>
                  </a:lnTo>
                  <a:lnTo>
                    <a:pt y="419" x="200"/>
                  </a:lnTo>
                  <a:lnTo>
                    <a:pt y="409" x="195"/>
                  </a:lnTo>
                  <a:lnTo>
                    <a:pt y="418" x="199"/>
                  </a:lnTo>
                  <a:lnTo>
                    <a:pt y="426" x="200"/>
                  </a:lnTo>
                  <a:lnTo>
                    <a:pt y="434" x="203"/>
                  </a:lnTo>
                  <a:lnTo>
                    <a:pt y="441" x="203"/>
                  </a:lnTo>
                  <a:lnTo>
                    <a:pt y="448" x="203"/>
                  </a:lnTo>
                  <a:lnTo>
                    <a:pt y="455" x="200"/>
                  </a:lnTo>
                  <a:lnTo>
                    <a:pt y="461" x="198"/>
                  </a:lnTo>
                  <a:lnTo>
                    <a:pt y="465" x="193"/>
                  </a:lnTo>
                  <a:close/>
                  <a:moveTo>
                    <a:pt y="442" x="369"/>
                  </a:moveTo>
                  <a:lnTo>
                    <a:pt y="429" x="368"/>
                  </a:lnTo>
                  <a:lnTo>
                    <a:pt y="418" x="369"/>
                  </a:lnTo>
                  <a:lnTo>
                    <a:pt y="415" x="370"/>
                  </a:lnTo>
                  <a:lnTo>
                    <a:pt y="414" x="373"/>
                  </a:lnTo>
                  <a:lnTo>
                    <a:pt y="413" x="375"/>
                  </a:lnTo>
                  <a:lnTo>
                    <a:pt y="413" x="377"/>
                  </a:lnTo>
                  <a:lnTo>
                    <a:pt y="415" x="379"/>
                  </a:lnTo>
                  <a:lnTo>
                    <a:pt y="419" x="380"/>
                  </a:lnTo>
                  <a:lnTo>
                    <a:pt y="430" x="377"/>
                  </a:lnTo>
                  <a:lnTo>
                    <a:pt y="442" x="369"/>
                  </a:lnTo>
                  <a:close/>
                  <a:moveTo>
                    <a:pt y="407" x="421"/>
                  </a:moveTo>
                  <a:lnTo>
                    <a:pt y="404" x="417"/>
                  </a:lnTo>
                  <a:lnTo>
                    <a:pt y="403" x="413"/>
                  </a:lnTo>
                  <a:lnTo>
                    <a:pt y="403" x="409"/>
                  </a:lnTo>
                  <a:lnTo>
                    <a:pt y="403" x="405"/>
                  </a:lnTo>
                  <a:lnTo>
                    <a:pt y="403" x="402"/>
                  </a:lnTo>
                  <a:lnTo>
                    <a:pt y="401" x="399"/>
                  </a:lnTo>
                  <a:lnTo>
                    <a:pt y="398" x="396"/>
                  </a:lnTo>
                  <a:lnTo>
                    <a:pt y="393" x="395"/>
                  </a:lnTo>
                  <a:lnTo>
                    <a:pt y="385" x="395"/>
                  </a:lnTo>
                  <a:lnTo>
                    <a:pt y="377" x="395"/>
                  </a:lnTo>
                  <a:lnTo>
                    <a:pt y="369" x="396"/>
                  </a:lnTo>
                  <a:lnTo>
                    <a:pt y="360" x="397"/>
                  </a:lnTo>
                  <a:lnTo>
                    <a:pt y="343" x="402"/>
                  </a:lnTo>
                  <a:lnTo>
                    <a:pt y="327" x="407"/>
                  </a:lnTo>
                  <a:lnTo>
                    <a:pt y="335" x="413"/>
                  </a:lnTo>
                  <a:lnTo>
                    <a:pt y="342" x="417"/>
                  </a:lnTo>
                  <a:lnTo>
                    <a:pt y="350" x="418"/>
                  </a:lnTo>
                  <a:lnTo>
                    <a:pt y="357" x="420"/>
                  </a:lnTo>
                  <a:lnTo>
                    <a:pt y="371" x="418"/>
                  </a:lnTo>
                  <a:lnTo>
                    <a:pt y="384" x="421"/>
                  </a:lnTo>
                  <a:lnTo>
                    <a:pt y="391" x="425"/>
                  </a:lnTo>
                  <a:lnTo>
                    <a:pt y="397" x="426"/>
                  </a:lnTo>
                  <a:lnTo>
                    <a:pt y="399" x="426"/>
                  </a:lnTo>
                  <a:lnTo>
                    <a:pt y="403" x="425"/>
                  </a:lnTo>
                  <a:lnTo>
                    <a:pt y="405" x="423"/>
                  </a:lnTo>
                  <a:lnTo>
                    <a:pt y="407" x="421"/>
                  </a:lnTo>
                  <a:close/>
                  <a:moveTo>
                    <a:pt y="398" x="384"/>
                  </a:moveTo>
                  <a:lnTo>
                    <a:pt y="404" x="378"/>
                  </a:lnTo>
                  <a:lnTo>
                    <a:pt y="406" x="374"/>
                  </a:lnTo>
                  <a:lnTo>
                    <a:pt y="406" x="374"/>
                  </a:lnTo>
                  <a:lnTo>
                    <a:pt y="405" x="373"/>
                  </a:lnTo>
                  <a:lnTo>
                    <a:pt y="403" x="373"/>
                  </a:lnTo>
                  <a:lnTo>
                    <a:pt y="400" x="373"/>
                  </a:lnTo>
                  <a:lnTo>
                    <a:pt y="397" x="370"/>
                  </a:lnTo>
                  <a:lnTo>
                    <a:pt y="390" x="369"/>
                  </a:lnTo>
                  <a:lnTo>
                    <a:pt y="380" x="369"/>
                  </a:lnTo>
                  <a:lnTo>
                    <a:pt y="369" x="369"/>
                  </a:lnTo>
                  <a:lnTo>
                    <a:pt y="342" x="370"/>
                  </a:lnTo>
                  <a:lnTo>
                    <a:pt y="318" x="372"/>
                  </a:lnTo>
                  <a:lnTo>
                    <a:pt y="311" x="383"/>
                  </a:lnTo>
                  <a:lnTo>
                    <a:pt y="306" x="391"/>
                  </a:lnTo>
                  <a:lnTo>
                    <a:pt y="315" x="391"/>
                  </a:lnTo>
                  <a:lnTo>
                    <a:pt y="326" x="393"/>
                  </a:lnTo>
                  <a:lnTo>
                    <a:pt y="331" x="393"/>
                  </a:lnTo>
                  <a:lnTo>
                    <a:pt y="335" x="393"/>
                  </a:lnTo>
                  <a:lnTo>
                    <a:pt y="339" x="391"/>
                  </a:lnTo>
                  <a:lnTo>
                    <a:pt y="342" x="389"/>
                  </a:lnTo>
                  <a:lnTo>
                    <a:pt y="356" x="388"/>
                  </a:lnTo>
                  <a:lnTo>
                    <a:pt y="371" x="385"/>
                  </a:lnTo>
                  <a:lnTo>
                    <a:pt y="378" x="384"/>
                  </a:lnTo>
                  <a:lnTo>
                    <a:pt y="385" x="384"/>
                  </a:lnTo>
                  <a:lnTo>
                    <a:pt y="391" x="383"/>
                  </a:lnTo>
                  <a:lnTo>
                    <a:pt y="398" x="384"/>
                  </a:lnTo>
                  <a:close/>
                  <a:moveTo>
                    <a:pt y="400" x="354"/>
                  </a:moveTo>
                  <a:lnTo>
                    <a:pt y="407" x="354"/>
                  </a:lnTo>
                  <a:lnTo>
                    <a:pt y="414" x="352"/>
                  </a:lnTo>
                  <a:lnTo>
                    <a:pt y="420" x="347"/>
                  </a:lnTo>
                  <a:lnTo>
                    <a:pt y="426" x="342"/>
                  </a:lnTo>
                  <a:lnTo>
                    <a:pt y="433" x="337"/>
                  </a:lnTo>
                  <a:lnTo>
                    <a:pt y="440" x="331"/>
                  </a:lnTo>
                  <a:lnTo>
                    <a:pt y="448" x="326"/>
                  </a:lnTo>
                  <a:lnTo>
                    <a:pt y="458" x="324"/>
                  </a:lnTo>
                  <a:lnTo>
                    <a:pt y="462" x="321"/>
                  </a:lnTo>
                  <a:lnTo>
                    <a:pt y="463" x="320"/>
                  </a:lnTo>
                  <a:lnTo>
                    <a:pt y="462" x="319"/>
                  </a:lnTo>
                  <a:lnTo>
                    <a:pt y="461" x="319"/>
                  </a:lnTo>
                  <a:lnTo>
                    <a:pt y="456" x="317"/>
                  </a:lnTo>
                  <a:lnTo>
                    <a:pt y="452" x="316"/>
                  </a:lnTo>
                  <a:lnTo>
                    <a:pt y="442" x="312"/>
                  </a:lnTo>
                  <a:lnTo>
                    <a:pt y="432" x="310"/>
                  </a:lnTo>
                  <a:lnTo>
                    <a:pt y="420" x="308"/>
                  </a:lnTo>
                  <a:lnTo>
                    <a:pt y="407" x="306"/>
                  </a:lnTo>
                  <a:lnTo>
                    <a:pt y="383" x="305"/>
                  </a:lnTo>
                  <a:lnTo>
                    <a:pt y="357" x="306"/>
                  </a:lnTo>
                  <a:lnTo>
                    <a:pt y="341" x="310"/>
                  </a:lnTo>
                  <a:lnTo>
                    <a:pt y="328" x="315"/>
                  </a:lnTo>
                  <a:lnTo>
                    <a:pt y="324" x="317"/>
                  </a:lnTo>
                  <a:lnTo>
                    <a:pt y="321" x="319"/>
                  </a:lnTo>
                  <a:lnTo>
                    <a:pt y="324" x="321"/>
                  </a:lnTo>
                  <a:lnTo>
                    <a:pt y="328" x="324"/>
                  </a:lnTo>
                  <a:lnTo>
                    <a:pt y="334" x="327"/>
                  </a:lnTo>
                  <a:lnTo>
                    <a:pt y="341" x="330"/>
                  </a:lnTo>
                  <a:lnTo>
                    <a:pt y="348" x="330"/>
                  </a:lnTo>
                  <a:lnTo>
                    <a:pt y="355" x="330"/>
                  </a:lnTo>
                  <a:lnTo>
                    <a:pt y="362" x="330"/>
                  </a:lnTo>
                  <a:lnTo>
                    <a:pt y="369" x="330"/>
                  </a:lnTo>
                  <a:lnTo>
                    <a:pt y="377" x="331"/>
                  </a:lnTo>
                  <a:lnTo>
                    <a:pt y="384" x="333"/>
                  </a:lnTo>
                  <a:lnTo>
                    <a:pt y="392" x="344"/>
                  </a:lnTo>
                  <a:lnTo>
                    <a:pt y="400" x="354"/>
                  </a:lnTo>
                  <a:close/>
                  <a:moveTo>
                    <a:pt y="392" x="288"/>
                  </a:moveTo>
                  <a:lnTo>
                    <a:pt y="396" x="288"/>
                  </a:lnTo>
                  <a:lnTo>
                    <a:pt y="398" x="287"/>
                  </a:lnTo>
                  <a:lnTo>
                    <a:pt y="398" x="285"/>
                  </a:lnTo>
                  <a:lnTo>
                    <a:pt y="399" x="284"/>
                  </a:lnTo>
                  <a:lnTo>
                    <a:pt y="398" x="280"/>
                  </a:lnTo>
                  <a:lnTo>
                    <a:pt y="398" x="277"/>
                  </a:lnTo>
                  <a:lnTo>
                    <a:pt y="393" x="268"/>
                  </a:lnTo>
                  <a:lnTo>
                    <a:pt y="391" x="258"/>
                  </a:lnTo>
                  <a:lnTo>
                    <a:pt y="389" x="250"/>
                  </a:lnTo>
                  <a:lnTo>
                    <a:pt y="387" x="241"/>
                  </a:lnTo>
                  <a:lnTo>
                    <a:pt y="386" x="234"/>
                  </a:lnTo>
                  <a:lnTo>
                    <a:pt y="385" x="227"/>
                  </a:lnTo>
                  <a:lnTo>
                    <a:pt y="382" x="223"/>
                  </a:lnTo>
                  <a:lnTo>
                    <a:pt y="378" x="219"/>
                  </a:lnTo>
                  <a:lnTo>
                    <a:pt y="369" x="214"/>
                  </a:lnTo>
                  <a:lnTo>
                    <a:pt y="358" x="209"/>
                  </a:lnTo>
                  <a:lnTo>
                    <a:pt y="354" x="207"/>
                  </a:lnTo>
                  <a:lnTo>
                    <a:pt y="349" x="205"/>
                  </a:lnTo>
                  <a:lnTo>
                    <a:pt y="346" x="205"/>
                  </a:lnTo>
                  <a:lnTo>
                    <a:pt y="343" x="207"/>
                  </a:lnTo>
                  <a:lnTo>
                    <a:pt y="339" x="210"/>
                  </a:lnTo>
                  <a:lnTo>
                    <a:pt y="336" x="211"/>
                  </a:lnTo>
                  <a:lnTo>
                    <a:pt y="337" x="210"/>
                  </a:lnTo>
                  <a:lnTo>
                    <a:pt y="339" x="209"/>
                  </a:lnTo>
                  <a:lnTo>
                    <a:pt y="339" x="207"/>
                  </a:lnTo>
                  <a:lnTo>
                    <a:pt y="339" x="203"/>
                  </a:lnTo>
                  <a:lnTo>
                    <a:pt y="337" x="200"/>
                  </a:lnTo>
                  <a:lnTo>
                    <a:pt y="332" x="199"/>
                  </a:lnTo>
                  <a:lnTo>
                    <a:pt y="326" x="199"/>
                  </a:lnTo>
                  <a:lnTo>
                    <a:pt y="320" x="198"/>
                  </a:lnTo>
                  <a:lnTo>
                    <a:pt y="314" x="195"/>
                  </a:lnTo>
                  <a:lnTo>
                    <a:pt y="310" x="194"/>
                  </a:lnTo>
                  <a:lnTo>
                    <a:pt y="305" x="192"/>
                  </a:lnTo>
                  <a:lnTo>
                    <a:pt y="303" x="191"/>
                  </a:lnTo>
                  <a:lnTo>
                    <a:pt y="300" x="192"/>
                  </a:lnTo>
                  <a:lnTo>
                    <a:pt y="299" x="193"/>
                  </a:lnTo>
                  <a:lnTo>
                    <a:pt y="298" x="198"/>
                  </a:lnTo>
                  <a:lnTo>
                    <a:pt y="299" x="203"/>
                  </a:lnTo>
                  <a:lnTo>
                    <a:pt y="301" x="209"/>
                  </a:lnTo>
                  <a:lnTo>
                    <a:pt y="305" x="215"/>
                  </a:lnTo>
                  <a:lnTo>
                    <a:pt y="313" x="226"/>
                  </a:lnTo>
                  <a:lnTo>
                    <a:pt y="322" x="235"/>
                  </a:lnTo>
                  <a:lnTo>
                    <a:pt y="329" x="250"/>
                  </a:lnTo>
                  <a:lnTo>
                    <a:pt y="337" x="267"/>
                  </a:lnTo>
                  <a:lnTo>
                    <a:pt y="336" x="262"/>
                  </a:lnTo>
                  <a:lnTo>
                    <a:pt y="336" x="258"/>
                  </a:lnTo>
                  <a:lnTo>
                    <a:pt y="336" x="256"/>
                  </a:lnTo>
                  <a:lnTo>
                    <a:pt y="337" x="252"/>
                  </a:lnTo>
                  <a:lnTo>
                    <a:pt y="340" x="247"/>
                  </a:lnTo>
                  <a:lnTo>
                    <a:pt y="341" x="241"/>
                  </a:lnTo>
                  <a:lnTo>
                    <a:pt y="343" x="252"/>
                  </a:lnTo>
                  <a:lnTo>
                    <a:pt y="347" x="262"/>
                  </a:lnTo>
                  <a:lnTo>
                    <a:pt y="353" x="271"/>
                  </a:lnTo>
                  <a:lnTo>
                    <a:pt y="358" x="278"/>
                  </a:lnTo>
                  <a:lnTo>
                    <a:pt y="367" x="284"/>
                  </a:lnTo>
                  <a:lnTo>
                    <a:pt y="375" x="288"/>
                  </a:lnTo>
                  <a:lnTo>
                    <a:pt y="378" x="289"/>
                  </a:lnTo>
                  <a:lnTo>
                    <a:pt y="383" x="289"/>
                  </a:lnTo>
                  <a:lnTo>
                    <a:pt y="387" x="289"/>
                  </a:lnTo>
                  <a:lnTo>
                    <a:pt y="392" x="288"/>
                  </a:lnTo>
                  <a:close/>
                  <a:moveTo>
                    <a:pt y="317" x="187"/>
                  </a:moveTo>
                  <a:lnTo>
                    <a:pt y="311" x="170"/>
                  </a:lnTo>
                  <a:lnTo>
                    <a:pt y="306" x="160"/>
                  </a:lnTo>
                  <a:lnTo>
                    <a:pt y="301" x="154"/>
                  </a:lnTo>
                  <a:lnTo>
                    <a:pt y="299" x="150"/>
                  </a:lnTo>
                  <a:lnTo>
                    <a:pt y="296" x="147"/>
                  </a:lnTo>
                  <a:lnTo>
                    <a:pt y="293" x="145"/>
                  </a:lnTo>
                  <a:lnTo>
                    <a:pt y="290" x="141"/>
                  </a:lnTo>
                  <a:lnTo>
                    <a:pt y="285" x="134"/>
                  </a:lnTo>
                  <a:lnTo>
                    <a:pt y="284" x="135"/>
                  </a:lnTo>
                  <a:lnTo>
                    <a:pt y="284" x="138"/>
                  </a:lnTo>
                  <a:lnTo>
                    <a:pt y="284" x="139"/>
                  </a:lnTo>
                  <a:lnTo>
                    <a:pt y="284" x="141"/>
                  </a:lnTo>
                  <a:lnTo>
                    <a:pt y="286" x="146"/>
                  </a:lnTo>
                  <a:lnTo>
                    <a:pt y="288" x="151"/>
                  </a:lnTo>
                  <a:lnTo>
                    <a:pt y="291" x="152"/>
                  </a:lnTo>
                  <a:lnTo>
                    <a:pt y="292" x="154"/>
                  </a:lnTo>
                  <a:lnTo>
                    <a:pt y="293" x="155"/>
                  </a:lnTo>
                  <a:lnTo>
                    <a:pt y="293" x="156"/>
                  </a:lnTo>
                  <a:lnTo>
                    <a:pt y="291" x="160"/>
                  </a:lnTo>
                  <a:lnTo>
                    <a:pt y="291" x="163"/>
                  </a:lnTo>
                  <a:lnTo>
                    <a:pt y="295" x="170"/>
                  </a:lnTo>
                  <a:lnTo>
                    <a:pt y="296" x="175"/>
                  </a:lnTo>
                  <a:lnTo>
                    <a:pt y="298" x="177"/>
                  </a:lnTo>
                  <a:lnTo>
                    <a:pt y="301" x="181"/>
                  </a:lnTo>
                  <a:lnTo>
                    <a:pt y="307" x="183"/>
                  </a:lnTo>
                  <a:lnTo>
                    <a:pt y="317" x="187"/>
                  </a:lnTo>
                  <a:close/>
                  <a:moveTo>
                    <a:pt y="296" x="205"/>
                  </a:moveTo>
                  <a:lnTo>
                    <a:pt y="292" x="193"/>
                  </a:lnTo>
                  <a:lnTo>
                    <a:pt y="290" x="181"/>
                  </a:lnTo>
                  <a:lnTo>
                    <a:pt y="289" x="176"/>
                  </a:lnTo>
                  <a:lnTo>
                    <a:pt y="288" x="171"/>
                  </a:lnTo>
                  <a:lnTo>
                    <a:pt y="285" x="166"/>
                  </a:lnTo>
                  <a:lnTo>
                    <a:pt y="282" x="161"/>
                  </a:lnTo>
                  <a:lnTo>
                    <a:pt y="277" x="161"/>
                  </a:lnTo>
                  <a:lnTo>
                    <a:pt y="272" x="159"/>
                  </a:lnTo>
                  <a:lnTo>
                    <a:pt y="270" x="157"/>
                  </a:lnTo>
                  <a:lnTo>
                    <a:pt y="268" x="156"/>
                  </a:lnTo>
                  <a:lnTo>
                    <a:pt y="267" x="157"/>
                  </a:lnTo>
                  <a:lnTo>
                    <a:pt y="265" x="161"/>
                  </a:lnTo>
                  <a:lnTo>
                    <a:pt y="270" x="176"/>
                  </a:lnTo>
                  <a:lnTo>
                    <a:pt y="275" x="192"/>
                  </a:lnTo>
                  <a:lnTo>
                    <a:pt y="277" x="199"/>
                  </a:lnTo>
                  <a:lnTo>
                    <a:pt y="281" x="207"/>
                  </a:lnTo>
                  <a:lnTo>
                    <a:pt y="285" x="213"/>
                  </a:lnTo>
                  <a:lnTo>
                    <a:pt y="292" x="218"/>
                  </a:lnTo>
                  <a:lnTo>
                    <a:pt y="296" x="219"/>
                  </a:lnTo>
                  <a:lnTo>
                    <a:pt y="297" x="219"/>
                  </a:lnTo>
                  <a:lnTo>
                    <a:pt y="298" x="218"/>
                  </a:lnTo>
                  <a:lnTo>
                    <a:pt y="299" x="216"/>
                  </a:lnTo>
                  <a:lnTo>
                    <a:pt y="298" x="210"/>
                  </a:lnTo>
                  <a:lnTo>
                    <a:pt y="296" x="205"/>
                  </a:lnTo>
                  <a:close/>
                  <a:moveTo>
                    <a:pt y="269" x="193"/>
                  </a:moveTo>
                  <a:lnTo>
                    <a:pt y="267" x="183"/>
                  </a:lnTo>
                  <a:lnTo>
                    <a:pt y="263" x="175"/>
                  </a:lnTo>
                  <a:lnTo>
                    <a:pt y="261" x="166"/>
                  </a:lnTo>
                  <a:lnTo>
                    <a:pt y="257" x="156"/>
                  </a:lnTo>
                  <a:lnTo>
                    <a:pt y="253" x="152"/>
                  </a:lnTo>
                  <a:lnTo>
                    <a:pt y="248" x="147"/>
                  </a:lnTo>
                  <a:lnTo>
                    <a:pt y="245" x="145"/>
                  </a:lnTo>
                  <a:lnTo>
                    <a:pt y="243" x="144"/>
                  </a:lnTo>
                  <a:lnTo>
                    <a:pt y="241" x="144"/>
                  </a:lnTo>
                  <a:lnTo>
                    <a:pt y="240" x="145"/>
                  </a:lnTo>
                  <a:lnTo>
                    <a:pt y="245" x="157"/>
                  </a:lnTo>
                  <a:lnTo>
                    <a:pt y="250" x="168"/>
                  </a:lnTo>
                  <a:lnTo>
                    <a:pt y="256" x="179"/>
                  </a:lnTo>
                  <a:lnTo>
                    <a:pt y="261" x="192"/>
                  </a:lnTo>
                  <a:lnTo>
                    <a:pt y="263" x="194"/>
                  </a:lnTo>
                  <a:lnTo>
                    <a:pt y="265" x="195"/>
                  </a:lnTo>
                  <a:lnTo>
                    <a:pt y="268" x="195"/>
                  </a:lnTo>
                  <a:lnTo>
                    <a:pt y="269" x="193"/>
                  </a:lnTo>
                  <a:close/>
                  <a:moveTo>
                    <a:pt y="305" x="378"/>
                  </a:moveTo>
                  <a:lnTo>
                    <a:pt y="305" x="374"/>
                  </a:lnTo>
                  <a:lnTo>
                    <a:pt y="304" x="373"/>
                  </a:lnTo>
                  <a:lnTo>
                    <a:pt y="303" x="373"/>
                  </a:lnTo>
                  <a:lnTo>
                    <a:pt y="300" x="375"/>
                  </a:lnTo>
                  <a:lnTo>
                    <a:pt y="285" x="378"/>
                  </a:lnTo>
                  <a:lnTo>
                    <a:pt y="274" x="381"/>
                  </a:lnTo>
                  <a:lnTo>
                    <a:pt y="267" x="384"/>
                  </a:lnTo>
                  <a:lnTo>
                    <a:pt y="261" x="386"/>
                  </a:lnTo>
                  <a:lnTo>
                    <a:pt y="254" x="394"/>
                  </a:lnTo>
                  <a:lnTo>
                    <a:pt y="245" x="402"/>
                  </a:lnTo>
                  <a:lnTo>
                    <a:pt y="240" x="405"/>
                  </a:lnTo>
                  <a:lnTo>
                    <a:pt y="235" x="410"/>
                  </a:lnTo>
                  <a:lnTo>
                    <a:pt y="234" x="412"/>
                  </a:lnTo>
                  <a:lnTo>
                    <a:pt y="233" x="415"/>
                  </a:lnTo>
                  <a:lnTo>
                    <a:pt y="234" x="416"/>
                  </a:lnTo>
                  <a:lnTo>
                    <a:pt y="235" x="417"/>
                  </a:lnTo>
                  <a:lnTo>
                    <a:pt y="245" x="413"/>
                  </a:lnTo>
                  <a:lnTo>
                    <a:pt y="253" x="412"/>
                  </a:lnTo>
                  <a:lnTo>
                    <a:pt y="257" x="411"/>
                  </a:lnTo>
                  <a:lnTo>
                    <a:pt y="261" x="410"/>
                  </a:lnTo>
                  <a:lnTo>
                    <a:pt y="263" x="409"/>
                  </a:lnTo>
                  <a:lnTo>
                    <a:pt y="264" x="406"/>
                  </a:lnTo>
                  <a:lnTo>
                    <a:pt y="276" x="400"/>
                  </a:lnTo>
                  <a:lnTo>
                    <a:pt y="288" x="395"/>
                  </a:lnTo>
                  <a:lnTo>
                    <a:pt y="293" x="393"/>
                  </a:lnTo>
                  <a:lnTo>
                    <a:pt y="298" x="389"/>
                  </a:lnTo>
                  <a:lnTo>
                    <a:pt y="303" x="384"/>
                  </a:lnTo>
                  <a:lnTo>
                    <a:pt y="305" x="378"/>
                  </a:lnTo>
                  <a:close/>
                  <a:moveTo>
                    <a:pt y="325" x="300"/>
                  </a:moveTo>
                  <a:lnTo>
                    <a:pt y="320" x="298"/>
                  </a:lnTo>
                  <a:lnTo>
                    <a:pt y="317" x="298"/>
                  </a:lnTo>
                  <a:lnTo>
                    <a:pt y="312" x="298"/>
                  </a:lnTo>
                  <a:lnTo>
                    <a:pt y="307" x="298"/>
                  </a:lnTo>
                  <a:lnTo>
                    <a:pt y="306" x="299"/>
                  </a:lnTo>
                  <a:lnTo>
                    <a:pt y="306" x="300"/>
                  </a:lnTo>
                  <a:lnTo>
                    <a:pt y="306" x="301"/>
                  </a:lnTo>
                  <a:lnTo>
                    <a:pt y="307" x="303"/>
                  </a:lnTo>
                  <a:lnTo>
                    <a:pt y="311" x="305"/>
                  </a:lnTo>
                  <a:lnTo>
                    <a:pt y="313" x="308"/>
                  </a:lnTo>
                  <a:lnTo>
                    <a:pt y="320" x="304"/>
                  </a:lnTo>
                  <a:lnTo>
                    <a:pt y="325" x="300"/>
                  </a:lnTo>
                  <a:close/>
                  <a:moveTo>
                    <a:pt y="307" x="320"/>
                  </a:moveTo>
                  <a:lnTo>
                    <a:pt y="311" x="322"/>
                  </a:lnTo>
                  <a:lnTo>
                    <a:pt y="313" x="325"/>
                  </a:lnTo>
                  <a:lnTo>
                    <a:pt y="314" x="326"/>
                  </a:lnTo>
                  <a:lnTo>
                    <a:pt y="315" x="327"/>
                  </a:lnTo>
                  <a:lnTo>
                    <a:pt y="314" x="328"/>
                  </a:lnTo>
                  <a:lnTo>
                    <a:pt y="313" x="330"/>
                  </a:lnTo>
                  <a:lnTo>
                    <a:pt y="297" x="328"/>
                  </a:lnTo>
                  <a:lnTo>
                    <a:pt y="279" x="328"/>
                  </a:lnTo>
                  <a:lnTo>
                    <a:pt y="288" x="327"/>
                  </a:lnTo>
                  <a:lnTo>
                    <a:pt y="295" x="326"/>
                  </a:lnTo>
                  <a:lnTo>
                    <a:pt y="301" x="324"/>
                  </a:lnTo>
                  <a:lnTo>
                    <a:pt y="307" x="320"/>
                  </a:lnTo>
                  <a:close/>
                  <a:moveTo>
                    <a:pt y="371" x="338"/>
                  </a:moveTo>
                  <a:lnTo>
                    <a:pt y="375" x="341"/>
                  </a:lnTo>
                  <a:lnTo>
                    <a:pt y="378" x="342"/>
                  </a:lnTo>
                  <a:lnTo>
                    <a:pt y="380" x="343"/>
                  </a:lnTo>
                  <a:lnTo>
                    <a:pt y="382" x="346"/>
                  </a:lnTo>
                  <a:lnTo>
                    <a:pt y="383" x="348"/>
                  </a:lnTo>
                  <a:lnTo>
                    <a:pt y="383" x="352"/>
                  </a:lnTo>
                  <a:lnTo>
                    <a:pt y="382" x="353"/>
                  </a:lnTo>
                  <a:lnTo>
                    <a:pt y="382" x="354"/>
                  </a:lnTo>
                  <a:lnTo>
                    <a:pt y="380" x="356"/>
                  </a:lnTo>
                  <a:lnTo>
                    <a:pt y="378" x="357"/>
                  </a:lnTo>
                  <a:lnTo>
                    <a:pt y="347" x="359"/>
                  </a:lnTo>
                  <a:lnTo>
                    <a:pt y="314" x="359"/>
                  </a:lnTo>
                  <a:lnTo>
                    <a:pt y="298" x="360"/>
                  </a:lnTo>
                  <a:lnTo>
                    <a:pt y="284" x="363"/>
                  </a:lnTo>
                  <a:lnTo>
                    <a:pt y="277" x="364"/>
                  </a:lnTo>
                  <a:lnTo>
                    <a:pt y="270" x="367"/>
                  </a:lnTo>
                  <a:lnTo>
                    <a:pt y="264" x="370"/>
                  </a:lnTo>
                  <a:lnTo>
                    <a:pt y="260" x="374"/>
                  </a:lnTo>
                  <a:lnTo>
                    <a:pt y="252" x="375"/>
                  </a:lnTo>
                  <a:lnTo>
                    <a:pt y="243" x="377"/>
                  </a:lnTo>
                  <a:lnTo>
                    <a:pt y="240" x="378"/>
                  </a:lnTo>
                  <a:lnTo>
                    <a:pt y="236" x="377"/>
                  </a:lnTo>
                  <a:lnTo>
                    <a:pt y="235" x="375"/>
                  </a:lnTo>
                  <a:lnTo>
                    <a:pt y="234" x="373"/>
                  </a:lnTo>
                  <a:lnTo>
                    <a:pt y="238" x="363"/>
                  </a:lnTo>
                  <a:lnTo>
                    <a:pt y="241" x="357"/>
                  </a:lnTo>
                  <a:lnTo>
                    <a:pt y="245" x="353"/>
                  </a:lnTo>
                  <a:lnTo>
                    <a:pt y="248" x="351"/>
                  </a:lnTo>
                  <a:lnTo>
                    <a:pt y="254" x="348"/>
                  </a:lnTo>
                  <a:lnTo>
                    <a:pt y="261" x="343"/>
                  </a:lnTo>
                  <a:lnTo>
                    <a:pt y="263" x="340"/>
                  </a:lnTo>
                  <a:lnTo>
                    <a:pt y="267" x="337"/>
                  </a:lnTo>
                  <a:lnTo>
                    <a:pt y="290" x="337"/>
                  </a:lnTo>
                  <a:lnTo>
                    <a:pt y="308" x="338"/>
                  </a:lnTo>
                  <a:lnTo>
                    <a:pt y="327" x="341"/>
                  </a:lnTo>
                  <a:lnTo>
                    <a:pt y="351" x="342"/>
                  </a:lnTo>
                  <a:lnTo>
                    <a:pt y="356" x="341"/>
                  </a:lnTo>
                  <a:lnTo>
                    <a:pt y="361" x="340"/>
                  </a:lnTo>
                  <a:lnTo>
                    <a:pt y="365" x="338"/>
                  </a:lnTo>
                  <a:lnTo>
                    <a:pt y="371" x="338"/>
                  </a:lnTo>
                  <a:close/>
                  <a:moveTo>
                    <a:pt y="296" x="310"/>
                  </a:moveTo>
                  <a:lnTo>
                    <a:pt y="299" x="309"/>
                  </a:lnTo>
                  <a:lnTo>
                    <a:pt y="300" x="306"/>
                  </a:lnTo>
                  <a:lnTo>
                    <a:pt y="299" x="304"/>
                  </a:lnTo>
                  <a:lnTo>
                    <a:pt y="296" x="303"/>
                  </a:lnTo>
                  <a:lnTo>
                    <a:pt y="288" x="301"/>
                  </a:lnTo>
                  <a:lnTo>
                    <a:pt y="278" x="300"/>
                  </a:lnTo>
                  <a:lnTo>
                    <a:pt y="274" x="299"/>
                  </a:lnTo>
                  <a:lnTo>
                    <a:pt y="269" x="300"/>
                  </a:lnTo>
                  <a:lnTo>
                    <a:pt y="264" x="301"/>
                  </a:lnTo>
                  <a:lnTo>
                    <a:pt y="260" x="305"/>
                  </a:lnTo>
                  <a:lnTo>
                    <a:pt y="254" x="306"/>
                  </a:lnTo>
                  <a:lnTo>
                    <a:pt y="248" x="308"/>
                  </a:lnTo>
                  <a:lnTo>
                    <a:pt y="245" x="309"/>
                  </a:lnTo>
                  <a:lnTo>
                    <a:pt y="242" x="310"/>
                  </a:lnTo>
                  <a:lnTo>
                    <a:pt y="241" x="311"/>
                  </a:lnTo>
                  <a:lnTo>
                    <a:pt y="240" x="314"/>
                  </a:lnTo>
                  <a:lnTo>
                    <a:pt y="240" x="316"/>
                  </a:lnTo>
                  <a:lnTo>
                    <a:pt y="240" x="319"/>
                  </a:lnTo>
                  <a:lnTo>
                    <a:pt y="240" x="320"/>
                  </a:lnTo>
                  <a:lnTo>
                    <a:pt y="240" x="321"/>
                  </a:lnTo>
                  <a:lnTo>
                    <a:pt y="242" x="321"/>
                  </a:lnTo>
                  <a:lnTo>
                    <a:pt y="247" x="322"/>
                  </a:lnTo>
                  <a:lnTo>
                    <a:pt y="254" x="322"/>
                  </a:lnTo>
                  <a:lnTo>
                    <a:pt y="260" x="322"/>
                  </a:lnTo>
                  <a:lnTo>
                    <a:pt y="267" x="321"/>
                  </a:lnTo>
                  <a:lnTo>
                    <a:pt y="272" x="319"/>
                  </a:lnTo>
                  <a:lnTo>
                    <a:pt y="284" x="314"/>
                  </a:lnTo>
                  <a:lnTo>
                    <a:pt y="296" x="310"/>
                  </a:lnTo>
                  <a:close/>
                  <a:moveTo>
                    <a:pt y="247" x="266"/>
                  </a:moveTo>
                  <a:lnTo>
                    <a:pt y="245" x="261"/>
                  </a:lnTo>
                  <a:lnTo>
                    <a:pt y="241" x="257"/>
                  </a:lnTo>
                  <a:lnTo>
                    <a:pt y="238" x="256"/>
                  </a:lnTo>
                  <a:lnTo>
                    <a:pt y="233" x="253"/>
                  </a:lnTo>
                  <a:lnTo>
                    <a:pt y="223" x="252"/>
                  </a:lnTo>
                  <a:lnTo>
                    <a:pt y="213" x="250"/>
                  </a:lnTo>
                  <a:lnTo>
                    <a:pt y="207" x="248"/>
                  </a:lnTo>
                  <a:lnTo>
                    <a:pt y="202" x="248"/>
                  </a:lnTo>
                  <a:lnTo>
                    <a:pt y="197" x="248"/>
                  </a:lnTo>
                  <a:lnTo>
                    <a:pt y="192" x="250"/>
                  </a:lnTo>
                  <a:lnTo>
                    <a:pt y="183" x="252"/>
                  </a:lnTo>
                  <a:lnTo>
                    <a:pt y="174" x="255"/>
                  </a:lnTo>
                  <a:lnTo>
                    <a:pt y="178" x="259"/>
                  </a:lnTo>
                  <a:lnTo>
                    <a:pt y="184" x="263"/>
                  </a:lnTo>
                  <a:lnTo>
                    <a:pt y="189" x="266"/>
                  </a:lnTo>
                  <a:lnTo>
                    <a:pt y="195" x="267"/>
                  </a:lnTo>
                  <a:lnTo>
                    <a:pt y="206" x="268"/>
                  </a:lnTo>
                  <a:lnTo>
                    <a:pt y="218" x="269"/>
                  </a:lnTo>
                  <a:lnTo>
                    <a:pt y="226" x="269"/>
                  </a:lnTo>
                  <a:lnTo>
                    <a:pt y="234" x="271"/>
                  </a:lnTo>
                  <a:lnTo>
                    <a:pt y="239" x="271"/>
                  </a:lnTo>
                  <a:lnTo>
                    <a:pt y="242" x="269"/>
                  </a:lnTo>
                  <a:lnTo>
                    <a:pt y="245" x="268"/>
                  </a:lnTo>
                  <a:lnTo>
                    <a:pt y="247" x="266"/>
                  </a:lnTo>
                  <a:close/>
                  <a:moveTo>
                    <a:pt y="268" x="280"/>
                  </a:moveTo>
                  <a:lnTo>
                    <a:pt y="242" x="278"/>
                  </a:lnTo>
                  <a:lnTo>
                    <a:pt y="217" x="276"/>
                  </a:lnTo>
                  <a:lnTo>
                    <a:pt y="204" x="277"/>
                  </a:lnTo>
                  <a:lnTo>
                    <a:pt y="190" x="277"/>
                  </a:lnTo>
                  <a:lnTo>
                    <a:pt y="177" x="279"/>
                  </a:lnTo>
                  <a:lnTo>
                    <a:pt y="163" x="280"/>
                  </a:lnTo>
                  <a:lnTo>
                    <a:pt y="154" x="279"/>
                  </a:lnTo>
                  <a:lnTo>
                    <a:pt y="148" x="279"/>
                  </a:lnTo>
                  <a:lnTo>
                    <a:pt y="144" x="280"/>
                  </a:lnTo>
                  <a:lnTo>
                    <a:pt y="140" x="283"/>
                  </a:lnTo>
                  <a:lnTo>
                    <a:pt y="134" x="288"/>
                  </a:lnTo>
                  <a:lnTo>
                    <a:pt y="127" x="293"/>
                  </a:lnTo>
                  <a:lnTo>
                    <a:pt y="133" x="296"/>
                  </a:lnTo>
                  <a:lnTo>
                    <a:pt y="139" x="300"/>
                  </a:lnTo>
                  <a:lnTo>
                    <a:pt y="146" x="303"/>
                  </a:lnTo>
                  <a:lnTo>
                    <a:pt y="153" x="304"/>
                  </a:lnTo>
                  <a:lnTo>
                    <a:pt y="166" x="306"/>
                  </a:lnTo>
                  <a:lnTo>
                    <a:pt y="181" x="308"/>
                  </a:lnTo>
                  <a:lnTo>
                    <a:pt y="195" x="305"/>
                  </a:lnTo>
                  <a:lnTo>
                    <a:pt y="209" x="303"/>
                  </a:lnTo>
                  <a:lnTo>
                    <a:pt y="221" x="300"/>
                  </a:lnTo>
                  <a:lnTo>
                    <a:pt y="234" x="295"/>
                  </a:lnTo>
                  <a:lnTo>
                    <a:pt y="255" x="287"/>
                  </a:lnTo>
                  <a:lnTo>
                    <a:pt y="268" x="280"/>
                  </a:lnTo>
                  <a:close/>
                  <a:moveTo>
                    <a:pt y="173" x="319"/>
                  </a:moveTo>
                  <a:lnTo>
                    <a:pt y="177" x="319"/>
                  </a:lnTo>
                  <a:lnTo>
                    <a:pt y="180" x="321"/>
                  </a:lnTo>
                  <a:lnTo>
                    <a:pt y="180" x="321"/>
                  </a:lnTo>
                  <a:lnTo>
                    <a:pt y="180" x="322"/>
                  </a:lnTo>
                  <a:lnTo>
                    <a:pt y="177" x="324"/>
                  </a:lnTo>
                  <a:lnTo>
                    <a:pt y="175" x="325"/>
                  </a:lnTo>
                  <a:lnTo>
                    <a:pt y="160" x="332"/>
                  </a:lnTo>
                  <a:lnTo>
                    <a:pt y="142" x="340"/>
                  </a:lnTo>
                  <a:lnTo>
                    <a:pt y="133" x="342"/>
                  </a:lnTo>
                  <a:lnTo>
                    <a:pt y="124" x="343"/>
                  </a:lnTo>
                  <a:lnTo>
                    <a:pt y="120" x="343"/>
                  </a:lnTo>
                  <a:lnTo>
                    <a:pt y="117" x="343"/>
                  </a:lnTo>
                  <a:lnTo>
                    <a:pt y="113" x="342"/>
                  </a:lnTo>
                  <a:lnTo>
                    <a:pt y="110" x="340"/>
                  </a:lnTo>
                  <a:lnTo>
                    <a:pt y="109" x="337"/>
                  </a:lnTo>
                  <a:lnTo>
                    <a:pt y="110" x="333"/>
                  </a:lnTo>
                  <a:lnTo>
                    <a:pt y="113" x="331"/>
                  </a:lnTo>
                  <a:lnTo>
                    <a:pt y="117" x="327"/>
                  </a:lnTo>
                  <a:lnTo>
                    <a:pt y="123" x="324"/>
                  </a:lnTo>
                  <a:lnTo>
                    <a:pt y="127" x="321"/>
                  </a:lnTo>
                  <a:lnTo>
                    <a:pt y="133" x="319"/>
                  </a:lnTo>
                  <a:lnTo>
                    <a:pt y="138" x="319"/>
                  </a:lnTo>
                  <a:lnTo>
                    <a:pt y="147" x="319"/>
                  </a:lnTo>
                  <a:lnTo>
                    <a:pt y="155" x="319"/>
                  </a:lnTo>
                  <a:lnTo>
                    <a:pt y="163" x="319"/>
                  </a:lnTo>
                  <a:lnTo>
                    <a:pt y="173" x="319"/>
                  </a:lnTo>
                  <a:close/>
                  <a:moveTo>
                    <a:pt y="229" x="310"/>
                  </a:moveTo>
                  <a:lnTo>
                    <a:pt y="232" x="309"/>
                  </a:lnTo>
                  <a:lnTo>
                    <a:pt y="233" x="309"/>
                  </a:lnTo>
                  <a:lnTo>
                    <a:pt y="234" x="310"/>
                  </a:lnTo>
                  <a:lnTo>
                    <a:pt y="234" x="311"/>
                  </a:lnTo>
                  <a:lnTo>
                    <a:pt y="233" x="315"/>
                  </a:lnTo>
                  <a:lnTo>
                    <a:pt y="233" x="317"/>
                  </a:lnTo>
                  <a:lnTo>
                    <a:pt y="226" x="324"/>
                  </a:lnTo>
                  <a:lnTo>
                    <a:pt y="219" x="327"/>
                  </a:lnTo>
                  <a:lnTo>
                    <a:pt y="211" x="330"/>
                  </a:lnTo>
                  <a:lnTo>
                    <a:pt y="203" x="333"/>
                  </a:lnTo>
                  <a:lnTo>
                    <a:pt y="209" x="332"/>
                  </a:lnTo>
                  <a:lnTo>
                    <a:pt y="212" x="331"/>
                  </a:lnTo>
                  <a:lnTo>
                    <a:pt y="217" x="332"/>
                  </a:lnTo>
                  <a:lnTo>
                    <a:pt y="219" x="335"/>
                  </a:lnTo>
                  <a:lnTo>
                    <a:pt y="223" x="335"/>
                  </a:lnTo>
                  <a:lnTo>
                    <a:pt y="223" x="336"/>
                  </a:lnTo>
                  <a:lnTo>
                    <a:pt y="221" x="338"/>
                  </a:lnTo>
                  <a:lnTo>
                    <a:pt y="220" x="342"/>
                  </a:lnTo>
                  <a:lnTo>
                    <a:pt y="214" x="348"/>
                  </a:lnTo>
                  <a:lnTo>
                    <a:pt y="210" x="354"/>
                  </a:lnTo>
                  <a:lnTo>
                    <a:pt y="220" x="344"/>
                  </a:lnTo>
                  <a:lnTo>
                    <a:pt y="231" x="336"/>
                  </a:lnTo>
                  <a:lnTo>
                    <a:pt y="236" x="332"/>
                  </a:lnTo>
                  <a:lnTo>
                    <a:pt y="241" x="330"/>
                  </a:lnTo>
                  <a:lnTo>
                    <a:pt y="247" x="328"/>
                  </a:lnTo>
                  <a:lnTo>
                    <a:pt y="253" x="330"/>
                  </a:lnTo>
                  <a:lnTo>
                    <a:pt y="248" x="337"/>
                  </a:lnTo>
                  <a:lnTo>
                    <a:pt y="243" x="343"/>
                  </a:lnTo>
                  <a:lnTo>
                    <a:pt y="238" x="348"/>
                  </a:lnTo>
                  <a:lnTo>
                    <a:pt y="229" x="352"/>
                  </a:lnTo>
                  <a:lnTo>
                    <a:pt y="214" x="359"/>
                  </a:lnTo>
                  <a:lnTo>
                    <a:pt y="200" x="367"/>
                  </a:lnTo>
                  <a:lnTo>
                    <a:pt y="198" x="365"/>
                  </a:lnTo>
                  <a:lnTo>
                    <a:pt y="197" x="364"/>
                  </a:lnTo>
                  <a:lnTo>
                    <a:pt y="196" x="363"/>
                  </a:lnTo>
                  <a:lnTo>
                    <a:pt y="195" x="359"/>
                  </a:lnTo>
                  <a:lnTo>
                    <a:pt y="192" x="364"/>
                  </a:lnTo>
                  <a:lnTo>
                    <a:pt y="191" x="368"/>
                  </a:lnTo>
                  <a:lnTo>
                    <a:pt y="190" x="370"/>
                  </a:lnTo>
                  <a:lnTo>
                    <a:pt y="189" x="373"/>
                  </a:lnTo>
                  <a:lnTo>
                    <a:pt y="185" x="374"/>
                  </a:lnTo>
                  <a:lnTo>
                    <a:pt y="182" x="377"/>
                  </a:lnTo>
                  <a:lnTo>
                    <a:pt y="180" x="377"/>
                  </a:lnTo>
                  <a:lnTo>
                    <a:pt y="177" x="378"/>
                  </a:lnTo>
                  <a:lnTo>
                    <a:pt y="176" x="380"/>
                  </a:lnTo>
                  <a:lnTo>
                    <a:pt y="174" x="383"/>
                  </a:lnTo>
                  <a:lnTo>
                    <a:pt y="167" x="384"/>
                  </a:lnTo>
                  <a:lnTo>
                    <a:pt y="162" x="384"/>
                  </a:lnTo>
                  <a:lnTo>
                    <a:pt y="158" x="384"/>
                  </a:lnTo>
                  <a:lnTo>
                    <a:pt y="155" x="383"/>
                  </a:lnTo>
                  <a:lnTo>
                    <a:pt y="151" x="379"/>
                  </a:lnTo>
                  <a:lnTo>
                    <a:pt y="144" x="377"/>
                  </a:lnTo>
                  <a:lnTo>
                    <a:pt y="138" x="374"/>
                  </a:lnTo>
                  <a:lnTo>
                    <a:pt y="131" x="373"/>
                  </a:lnTo>
                  <a:lnTo>
                    <a:pt y="127" x="372"/>
                  </a:lnTo>
                  <a:lnTo>
                    <a:pt y="125" x="370"/>
                  </a:lnTo>
                  <a:lnTo>
                    <a:pt y="124" x="368"/>
                  </a:lnTo>
                  <a:lnTo>
                    <a:pt y="124" x="364"/>
                  </a:lnTo>
                  <a:lnTo>
                    <a:pt y="124" x="360"/>
                  </a:lnTo>
                  <a:lnTo>
                    <a:pt y="126" x="358"/>
                  </a:lnTo>
                  <a:lnTo>
                    <a:pt y="128" x="356"/>
                  </a:lnTo>
                  <a:lnTo>
                    <a:pt y="131" x="353"/>
                  </a:lnTo>
                  <a:lnTo>
                    <a:pt y="138" x="349"/>
                  </a:lnTo>
                  <a:lnTo>
                    <a:pt y="144" x="344"/>
                  </a:lnTo>
                  <a:lnTo>
                    <a:pt y="156" x="341"/>
                  </a:lnTo>
                  <a:lnTo>
                    <a:pt y="167" x="336"/>
                  </a:lnTo>
                  <a:lnTo>
                    <a:pt y="171" x="333"/>
                  </a:lnTo>
                  <a:lnTo>
                    <a:pt y="177" x="332"/>
                  </a:lnTo>
                  <a:lnTo>
                    <a:pt y="183" x="331"/>
                  </a:lnTo>
                  <a:lnTo>
                    <a:pt y="189" x="330"/>
                  </a:lnTo>
                  <a:lnTo>
                    <a:pt y="192" x="324"/>
                  </a:lnTo>
                  <a:lnTo>
                    <a:pt y="197" x="319"/>
                  </a:lnTo>
                  <a:lnTo>
                    <a:pt y="203" x="316"/>
                  </a:lnTo>
                  <a:lnTo>
                    <a:pt y="207" x="312"/>
                  </a:lnTo>
                  <a:lnTo>
                    <a:pt y="219" x="310"/>
                  </a:lnTo>
                  <a:lnTo>
                    <a:pt y="229" x="310"/>
                  </a:lnTo>
                  <a:close/>
                  <a:moveTo>
                    <a:pt y="221" x="365"/>
                  </a:moveTo>
                  <a:lnTo>
                    <a:pt y="223" x="368"/>
                  </a:lnTo>
                  <a:lnTo>
                    <a:pt y="224" x="370"/>
                  </a:lnTo>
                  <a:lnTo>
                    <a:pt y="223" x="373"/>
                  </a:lnTo>
                  <a:lnTo>
                    <a:pt y="221" x="375"/>
                  </a:lnTo>
                  <a:lnTo>
                    <a:pt y="218" x="379"/>
                  </a:lnTo>
                  <a:lnTo>
                    <a:pt y="213" x="381"/>
                  </a:lnTo>
                  <a:lnTo>
                    <a:pt y="210" x="383"/>
                  </a:lnTo>
                  <a:lnTo>
                    <a:pt y="205" x="384"/>
                  </a:lnTo>
                  <a:lnTo>
                    <a:pt y="203" x="384"/>
                  </a:lnTo>
                  <a:lnTo>
                    <a:pt y="200" x="384"/>
                  </a:lnTo>
                  <a:lnTo>
                    <a:pt y="199" x="383"/>
                  </a:lnTo>
                  <a:lnTo>
                    <a:pt y="198" x="380"/>
                  </a:lnTo>
                  <a:lnTo>
                    <a:pt y="210" x="373"/>
                  </a:lnTo>
                  <a:lnTo>
                    <a:pt y="221" x="365"/>
                  </a:lnTo>
                  <a:close/>
                  <a:moveTo>
                    <a:pt y="195" x="396"/>
                  </a:moveTo>
                  <a:lnTo>
                    <a:pt y="200" x="395"/>
                  </a:lnTo>
                  <a:lnTo>
                    <a:pt y="202" x="396"/>
                  </a:lnTo>
                  <a:lnTo>
                    <a:pt y="200" x="399"/>
                  </a:lnTo>
                  <a:lnTo>
                    <a:pt y="197" x="401"/>
                  </a:lnTo>
                  <a:lnTo>
                    <a:pt y="185" x="410"/>
                  </a:lnTo>
                  <a:lnTo>
                    <a:pt y="171" x="418"/>
                  </a:lnTo>
                  <a:lnTo>
                    <a:pt y="169" x="418"/>
                  </a:lnTo>
                  <a:lnTo>
                    <a:pt y="167" x="420"/>
                  </a:lnTo>
                  <a:lnTo>
                    <a:pt y="166" x="420"/>
                  </a:lnTo>
                  <a:lnTo>
                    <a:pt y="164" x="420"/>
                  </a:lnTo>
                  <a:lnTo>
                    <a:pt y="164" x="418"/>
                  </a:lnTo>
                  <a:lnTo>
                    <a:pt y="163" x="417"/>
                  </a:lnTo>
                  <a:lnTo>
                    <a:pt y="164" x="410"/>
                  </a:lnTo>
                  <a:lnTo>
                    <a:pt y="167" x="406"/>
                  </a:lnTo>
                  <a:lnTo>
                    <a:pt y="169" x="404"/>
                  </a:lnTo>
                  <a:lnTo>
                    <a:pt y="171" x="400"/>
                  </a:lnTo>
                  <a:lnTo>
                    <a:pt y="175" x="397"/>
                  </a:lnTo>
                  <a:lnTo>
                    <a:pt y="177" x="396"/>
                  </a:lnTo>
                  <a:lnTo>
                    <a:pt y="181" x="395"/>
                  </a:lnTo>
                  <a:lnTo>
                    <a:pt y="183" x="395"/>
                  </a:lnTo>
                  <a:lnTo>
                    <a:pt y="189" x="396"/>
                  </a:lnTo>
                  <a:lnTo>
                    <a:pt y="195" x="396"/>
                  </a:lnTo>
                  <a:close/>
                  <a:moveTo>
                    <a:pt y="116" x="357"/>
                  </a:moveTo>
                  <a:lnTo>
                    <a:pt y="116" x="353"/>
                  </a:lnTo>
                  <a:lnTo>
                    <a:pt y="113" x="353"/>
                  </a:lnTo>
                  <a:lnTo>
                    <a:pt y="112" x="353"/>
                  </a:lnTo>
                  <a:lnTo>
                    <a:pt y="110" x="353"/>
                  </a:lnTo>
                  <a:lnTo>
                    <a:pt y="104" x="354"/>
                  </a:lnTo>
                  <a:lnTo>
                    <a:pt y="97" x="353"/>
                  </a:lnTo>
                  <a:lnTo>
                    <a:pt y="95" x="353"/>
                  </a:lnTo>
                  <a:lnTo>
                    <a:pt y="91" x="354"/>
                  </a:lnTo>
                  <a:lnTo>
                    <a:pt y="88" x="356"/>
                  </a:lnTo>
                  <a:lnTo>
                    <a:pt y="86" x="358"/>
                  </a:lnTo>
                  <a:lnTo>
                    <a:pt y="83" x="360"/>
                  </a:lnTo>
                  <a:lnTo>
                    <a:pt y="83" x="362"/>
                  </a:lnTo>
                  <a:lnTo>
                    <a:pt y="83" x="362"/>
                  </a:lnTo>
                  <a:lnTo>
                    <a:pt y="83" x="363"/>
                  </a:lnTo>
                  <a:lnTo>
                    <a:pt y="86" x="363"/>
                  </a:lnTo>
                  <a:lnTo>
                    <a:pt y="87" x="364"/>
                  </a:lnTo>
                  <a:lnTo>
                    <a:pt y="95" x="363"/>
                  </a:lnTo>
                  <a:lnTo>
                    <a:pt y="103" x="363"/>
                  </a:lnTo>
                  <a:lnTo>
                    <a:pt y="106" x="363"/>
                  </a:lnTo>
                  <a:lnTo>
                    <a:pt y="110" x="362"/>
                  </a:lnTo>
                  <a:lnTo>
                    <a:pt y="113" x="359"/>
                  </a:lnTo>
                  <a:lnTo>
                    <a:pt y="116" x="357"/>
                  </a:lnTo>
                  <a:close/>
                  <a:moveTo>
                    <a:pt y="141" x="385"/>
                  </a:moveTo>
                  <a:lnTo>
                    <a:pt y="135" x="383"/>
                  </a:lnTo>
                  <a:lnTo>
                    <a:pt y="130" x="379"/>
                  </a:lnTo>
                  <a:lnTo>
                    <a:pt y="126" x="377"/>
                  </a:lnTo>
                  <a:lnTo>
                    <a:pt y="123" x="377"/>
                  </a:lnTo>
                  <a:lnTo>
                    <a:pt y="119" x="375"/>
                  </a:lnTo>
                  <a:lnTo>
                    <a:pt y="113" x="377"/>
                  </a:lnTo>
                  <a:lnTo>
                    <a:pt y="108" x="378"/>
                  </a:lnTo>
                  <a:lnTo>
                    <a:pt y="102" x="381"/>
                  </a:lnTo>
                  <a:lnTo>
                    <a:pt y="98" x="386"/>
                  </a:lnTo>
                  <a:lnTo>
                    <a:pt y="95" x="393"/>
                  </a:lnTo>
                  <a:lnTo>
                    <a:pt y="95" x="396"/>
                  </a:lnTo>
                  <a:lnTo>
                    <a:pt y="97" x="397"/>
                  </a:lnTo>
                  <a:lnTo>
                    <a:pt y="101" x="399"/>
                  </a:lnTo>
                  <a:lnTo>
                    <a:pt y="104" x="397"/>
                  </a:lnTo>
                  <a:lnTo>
                    <a:pt y="112" x="395"/>
                  </a:lnTo>
                  <a:lnTo>
                    <a:pt y="119" x="394"/>
                  </a:lnTo>
                  <a:lnTo>
                    <a:pt y="122" x="391"/>
                  </a:lnTo>
                  <a:lnTo>
                    <a:pt y="124" x="390"/>
                  </a:lnTo>
                  <a:lnTo>
                    <a:pt y="126" x="389"/>
                  </a:lnTo>
                  <a:lnTo>
                    <a:pt y="130" x="388"/>
                  </a:lnTo>
                  <a:lnTo>
                    <a:pt y="135" x="386"/>
                  </a:lnTo>
                  <a:lnTo>
                    <a:pt y="141" x="385"/>
                  </a:lnTo>
                  <a:close/>
                  <a:moveTo>
                    <a:pt y="141" x="309"/>
                  </a:moveTo>
                  <a:lnTo>
                    <a:pt y="134" x="305"/>
                  </a:lnTo>
                  <a:lnTo>
                    <a:pt y="127" x="305"/>
                  </a:lnTo>
                  <a:lnTo>
                    <a:pt y="120" x="305"/>
                  </a:lnTo>
                  <a:lnTo>
                    <a:pt y="112" x="306"/>
                  </a:lnTo>
                  <a:lnTo>
                    <a:pt y="97" x="311"/>
                  </a:lnTo>
                  <a:lnTo>
                    <a:pt y="81" x="312"/>
                  </a:lnTo>
                  <a:lnTo>
                    <a:pt y="77" x="314"/>
                  </a:lnTo>
                  <a:lnTo>
                    <a:pt y="75" x="314"/>
                  </a:lnTo>
                  <a:lnTo>
                    <a:pt y="73" x="315"/>
                  </a:lnTo>
                  <a:lnTo>
                    <a:pt y="72" x="316"/>
                  </a:lnTo>
                  <a:lnTo>
                    <a:pt y="72" x="319"/>
                  </a:lnTo>
                  <a:lnTo>
                    <a:pt y="73" x="320"/>
                  </a:lnTo>
                  <a:lnTo>
                    <a:pt y="74" x="322"/>
                  </a:lnTo>
                  <a:lnTo>
                    <a:pt y="75" x="324"/>
                  </a:lnTo>
                  <a:lnTo>
                    <a:pt y="79" x="325"/>
                  </a:lnTo>
                  <a:lnTo>
                    <a:pt y="81" x="326"/>
                  </a:lnTo>
                  <a:lnTo>
                    <a:pt y="84" x="326"/>
                  </a:lnTo>
                  <a:lnTo>
                    <a:pt y="88" x="326"/>
                  </a:lnTo>
                  <a:lnTo>
                    <a:pt y="95" x="325"/>
                  </a:lnTo>
                  <a:lnTo>
                    <a:pt y="102" x="325"/>
                  </a:lnTo>
                  <a:lnTo>
                    <a:pt y="106" x="325"/>
                  </a:lnTo>
                  <a:lnTo>
                    <a:pt y="111" x="324"/>
                  </a:lnTo>
                  <a:lnTo>
                    <a:pt y="116" x="321"/>
                  </a:lnTo>
                  <a:lnTo>
                    <a:pt y="120" x="319"/>
                  </a:lnTo>
                  <a:lnTo>
                    <a:pt y="130" x="312"/>
                  </a:lnTo>
                  <a:lnTo>
                    <a:pt y="141" x="309"/>
                  </a:lnTo>
                  <a:close/>
                  <a:moveTo>
                    <a:pt y="472" x="442"/>
                  </a:moveTo>
                  <a:lnTo>
                    <a:pt y="468" x="431"/>
                  </a:lnTo>
                  <a:lnTo>
                    <a:pt y="462" x="431"/>
                  </a:lnTo>
                  <a:lnTo>
                    <a:pt y="454" x="433"/>
                  </a:lnTo>
                  <a:lnTo>
                    <a:pt y="445" x="436"/>
                  </a:lnTo>
                  <a:lnTo>
                    <a:pt y="439" x="439"/>
                  </a:lnTo>
                  <a:lnTo>
                    <a:pt y="372" x="437"/>
                  </a:lnTo>
                  <a:lnTo>
                    <a:pt y="375" x="434"/>
                  </a:lnTo>
                  <a:lnTo>
                    <a:pt y="376" x="433"/>
                  </a:lnTo>
                  <a:lnTo>
                    <a:pt y="376" x="431"/>
                  </a:lnTo>
                  <a:lnTo>
                    <a:pt y="375" x="429"/>
                  </a:lnTo>
                  <a:lnTo>
                    <a:pt y="368" x="428"/>
                  </a:lnTo>
                  <a:lnTo>
                    <a:pt y="362" x="428"/>
                  </a:lnTo>
                  <a:lnTo>
                    <a:pt y="355" x="428"/>
                  </a:lnTo>
                  <a:lnTo>
                    <a:pt y="348" x="425"/>
                  </a:lnTo>
                  <a:lnTo>
                    <a:pt y="347" x="426"/>
                  </a:lnTo>
                  <a:lnTo>
                    <a:pt y="344" x="427"/>
                  </a:lnTo>
                  <a:lnTo>
                    <a:pt y="343" x="428"/>
                  </a:lnTo>
                  <a:lnTo>
                    <a:pt y="339" x="428"/>
                  </a:lnTo>
                  <a:lnTo>
                    <a:pt y="336" x="428"/>
                  </a:lnTo>
                  <a:lnTo>
                    <a:pt y="335" x="428"/>
                  </a:lnTo>
                  <a:lnTo>
                    <a:pt y="334" x="427"/>
                  </a:lnTo>
                  <a:lnTo>
                    <a:pt y="334" x="425"/>
                  </a:lnTo>
                  <a:lnTo>
                    <a:pt y="334" x="422"/>
                  </a:lnTo>
                  <a:lnTo>
                    <a:pt y="334" x="420"/>
                  </a:lnTo>
                  <a:lnTo>
                    <a:pt y="333" x="418"/>
                  </a:lnTo>
                  <a:lnTo>
                    <a:pt y="331" x="416"/>
                  </a:lnTo>
                  <a:lnTo>
                    <a:pt y="322" x="413"/>
                  </a:lnTo>
                  <a:lnTo>
                    <a:pt y="314" x="413"/>
                  </a:lnTo>
                  <a:lnTo>
                    <a:pt y="312" x="415"/>
                  </a:lnTo>
                  <a:lnTo>
                    <a:pt y="308" x="417"/>
                  </a:lnTo>
                  <a:lnTo>
                    <a:pt y="306" x="420"/>
                  </a:lnTo>
                  <a:lnTo>
                    <a:pt y="304" x="425"/>
                  </a:lnTo>
                  <a:lnTo>
                    <a:pt y="301" x="428"/>
                  </a:lnTo>
                  <a:lnTo>
                    <a:pt y="299" x="433"/>
                  </a:lnTo>
                  <a:lnTo>
                    <a:pt y="290" x="432"/>
                  </a:lnTo>
                  <a:lnTo>
                    <a:pt y="292" x="429"/>
                  </a:lnTo>
                  <a:lnTo>
                    <a:pt y="295" x="428"/>
                  </a:lnTo>
                  <a:lnTo>
                    <a:pt y="296" x="426"/>
                  </a:lnTo>
                  <a:lnTo>
                    <a:pt y="295" x="425"/>
                  </a:lnTo>
                  <a:lnTo>
                    <a:pt y="292" x="425"/>
                  </a:lnTo>
                  <a:lnTo>
                    <a:pt y="291" x="425"/>
                  </a:lnTo>
                  <a:lnTo>
                    <a:pt y="288" x="425"/>
                  </a:lnTo>
                  <a:lnTo>
                    <a:pt y="284" x="426"/>
                  </a:lnTo>
                  <a:lnTo>
                    <a:pt y="279" x="428"/>
                  </a:lnTo>
                  <a:lnTo>
                    <a:pt y="275" x="432"/>
                  </a:lnTo>
                  <a:lnTo>
                    <a:pt y="262" x="431"/>
                  </a:lnTo>
                  <a:lnTo>
                    <a:pt y="268" x="427"/>
                  </a:lnTo>
                  <a:lnTo>
                    <a:pt y="272" x="421"/>
                  </a:lnTo>
                  <a:lnTo>
                    <a:pt y="275" x="418"/>
                  </a:lnTo>
                  <a:lnTo>
                    <a:pt y="275" x="417"/>
                  </a:lnTo>
                  <a:lnTo>
                    <a:pt y="274" x="416"/>
                  </a:lnTo>
                  <a:lnTo>
                    <a:pt y="271" x="416"/>
                  </a:lnTo>
                  <a:lnTo>
                    <a:pt y="268" x="416"/>
                  </a:lnTo>
                  <a:lnTo>
                    <a:pt y="263" x="417"/>
                  </a:lnTo>
                  <a:lnTo>
                    <a:pt y="260" x="418"/>
                  </a:lnTo>
                  <a:lnTo>
                    <a:pt y="255" x="421"/>
                  </a:lnTo>
                  <a:lnTo>
                    <a:pt y="252" x="422"/>
                  </a:lnTo>
                  <a:lnTo>
                    <a:pt y="247" x="423"/>
                  </a:lnTo>
                  <a:lnTo>
                    <a:pt y="241" x="425"/>
                  </a:lnTo>
                  <a:lnTo>
                    <a:pt y="234" x="425"/>
                  </a:lnTo>
                  <a:lnTo>
                    <a:pt y="232" x="427"/>
                  </a:lnTo>
                  <a:lnTo>
                    <a:pt y="231" x="429"/>
                  </a:lnTo>
                  <a:lnTo>
                    <a:pt y="221" x="429"/>
                  </a:lnTo>
                  <a:lnTo>
                    <a:pt y="221" x="425"/>
                  </a:lnTo>
                  <a:lnTo>
                    <a:pt y="221" x="421"/>
                  </a:lnTo>
                  <a:lnTo>
                    <a:pt y="219" x="418"/>
                  </a:lnTo>
                  <a:lnTo>
                    <a:pt y="218" x="418"/>
                  </a:lnTo>
                  <a:lnTo>
                    <a:pt y="211" x="421"/>
                  </a:lnTo>
                  <a:lnTo>
                    <a:pt y="198" x="428"/>
                  </a:lnTo>
                  <a:lnTo>
                    <a:pt y="183" x="427"/>
                  </a:lnTo>
                  <a:lnTo>
                    <a:pt y="191" x="425"/>
                  </a:lnTo>
                  <a:lnTo>
                    <a:pt y="200" x="421"/>
                  </a:lnTo>
                  <a:lnTo>
                    <a:pt y="210" x="413"/>
                  </a:lnTo>
                  <a:lnTo>
                    <a:pt y="220" x="409"/>
                  </a:lnTo>
                  <a:lnTo>
                    <a:pt y="225" x="406"/>
                  </a:lnTo>
                  <a:lnTo>
                    <a:pt y="229" x="402"/>
                  </a:lnTo>
                  <a:lnTo>
                    <a:pt y="233" x="400"/>
                  </a:lnTo>
                  <a:lnTo>
                    <a:pt y="236" x="395"/>
                  </a:lnTo>
                  <a:lnTo>
                    <a:pt y="236" x="394"/>
                  </a:lnTo>
                  <a:lnTo>
                    <a:pt y="235" x="391"/>
                  </a:lnTo>
                  <a:lnTo>
                    <a:pt y="235" x="390"/>
                  </a:lnTo>
                  <a:lnTo>
                    <a:pt y="234" x="390"/>
                  </a:lnTo>
                  <a:lnTo>
                    <a:pt y="233" x="390"/>
                  </a:lnTo>
                  <a:lnTo>
                    <a:pt y="232" x="393"/>
                  </a:lnTo>
                  <a:lnTo>
                    <a:pt y="225" x="394"/>
                  </a:lnTo>
                  <a:lnTo>
                    <a:pt y="218" x="395"/>
                  </a:lnTo>
                  <a:lnTo>
                    <a:pt y="214" x="396"/>
                  </a:lnTo>
                  <a:lnTo>
                    <a:pt y="210" x="399"/>
                  </a:lnTo>
                  <a:lnTo>
                    <a:pt y="206" x="402"/>
                  </a:lnTo>
                  <a:lnTo>
                    <a:pt y="200" x="407"/>
                  </a:lnTo>
                  <a:lnTo>
                    <a:pt y="184" x="416"/>
                  </a:lnTo>
                  <a:lnTo>
                    <a:pt y="170" x="427"/>
                  </a:lnTo>
                  <a:lnTo>
                    <a:pt y="154" x="426"/>
                  </a:lnTo>
                  <a:lnTo>
                    <a:pt y="156" x="422"/>
                  </a:lnTo>
                  <a:lnTo>
                    <a:pt y="158" x="420"/>
                  </a:lnTo>
                  <a:lnTo>
                    <a:pt y="158" x="417"/>
                  </a:lnTo>
                  <a:lnTo>
                    <a:pt y="156" x="416"/>
                  </a:lnTo>
                  <a:lnTo>
                    <a:pt y="153" x="415"/>
                  </a:lnTo>
                  <a:lnTo>
                    <a:pt y="147" x="416"/>
                  </a:lnTo>
                  <a:lnTo>
                    <a:pt y="134" x="421"/>
                  </a:lnTo>
                  <a:lnTo>
                    <a:pt y="126" x="425"/>
                  </a:lnTo>
                  <a:lnTo>
                    <a:pt y="112" x="423"/>
                  </a:lnTo>
                  <a:lnTo>
                    <a:pt y="123" x="420"/>
                  </a:lnTo>
                  <a:lnTo>
                    <a:pt y="133" x="415"/>
                  </a:lnTo>
                  <a:lnTo>
                    <a:pt y="146" x="410"/>
                  </a:lnTo>
                  <a:lnTo>
                    <a:pt y="161" x="402"/>
                  </a:lnTo>
                  <a:lnTo>
                    <a:pt y="161" x="400"/>
                  </a:lnTo>
                  <a:lnTo>
                    <a:pt y="161" x="397"/>
                  </a:lnTo>
                  <a:lnTo>
                    <a:pt y="161" x="397"/>
                  </a:lnTo>
                  <a:lnTo>
                    <a:pt y="161" x="396"/>
                  </a:lnTo>
                  <a:lnTo>
                    <a:pt y="160" x="396"/>
                  </a:lnTo>
                  <a:lnTo>
                    <a:pt y="156" x="396"/>
                  </a:lnTo>
                  <a:lnTo>
                    <a:pt y="147" x="397"/>
                  </a:lnTo>
                  <a:lnTo>
                    <a:pt y="138" x="399"/>
                  </a:lnTo>
                  <a:lnTo>
                    <a:pt y="127" x="400"/>
                  </a:lnTo>
                  <a:lnTo>
                    <a:pt y="117" x="399"/>
                  </a:lnTo>
                  <a:lnTo>
                    <a:pt y="112" x="402"/>
                  </a:lnTo>
                  <a:lnTo>
                    <a:pt y="105" x="404"/>
                  </a:lnTo>
                  <a:lnTo>
                    <a:pt y="97" x="406"/>
                  </a:lnTo>
                  <a:lnTo>
                    <a:pt y="90" x="409"/>
                  </a:lnTo>
                  <a:lnTo>
                    <a:pt y="89" x="411"/>
                  </a:lnTo>
                  <a:lnTo>
                    <a:pt y="88" x="412"/>
                  </a:lnTo>
                  <a:lnTo>
                    <a:pt y="87" x="413"/>
                  </a:lnTo>
                  <a:lnTo>
                    <a:pt y="86" x="415"/>
                  </a:lnTo>
                  <a:lnTo>
                    <a:pt y="82" x="415"/>
                  </a:lnTo>
                  <a:lnTo>
                    <a:pt y="79" x="415"/>
                  </a:lnTo>
                  <a:lnTo>
                    <a:pt y="74" x="418"/>
                  </a:lnTo>
                  <a:lnTo>
                    <a:pt y="70" x="421"/>
                  </a:lnTo>
                  <a:lnTo>
                    <a:pt y="63" x="421"/>
                  </a:lnTo>
                  <a:lnTo>
                    <a:pt y="72" x="415"/>
                  </a:lnTo>
                  <a:lnTo>
                    <a:pt y="80" x="409"/>
                  </a:lnTo>
                  <a:lnTo>
                    <a:pt y="87" x="404"/>
                  </a:lnTo>
                  <a:lnTo>
                    <a:pt y="90" x="397"/>
                  </a:lnTo>
                  <a:lnTo>
                    <a:pt y="89" x="396"/>
                  </a:lnTo>
                  <a:lnTo>
                    <a:pt y="83" x="396"/>
                  </a:lnTo>
                  <a:lnTo>
                    <a:pt y="75" x="396"/>
                  </a:lnTo>
                  <a:lnTo>
                    <a:pt y="66" x="397"/>
                  </a:lnTo>
                  <a:lnTo>
                    <a:pt y="56" x="400"/>
                  </a:lnTo>
                  <a:lnTo>
                    <a:pt y="48" x="402"/>
                  </a:lnTo>
                  <a:lnTo>
                    <a:pt y="45" x="404"/>
                  </a:lnTo>
                  <a:lnTo>
                    <a:pt y="43" x="406"/>
                  </a:lnTo>
                  <a:lnTo>
                    <a:pt y="40" x="407"/>
                  </a:lnTo>
                  <a:lnTo>
                    <a:pt y="39" x="410"/>
                  </a:lnTo>
                  <a:lnTo>
                    <a:pt y="39" x="412"/>
                  </a:lnTo>
                  <a:lnTo>
                    <a:pt y="40" x="415"/>
                  </a:lnTo>
                  <a:lnTo>
                    <a:pt y="40" x="416"/>
                  </a:lnTo>
                  <a:lnTo>
                    <a:pt y="43" x="417"/>
                  </a:lnTo>
                  <a:lnTo>
                    <a:pt y="47" x="416"/>
                  </a:lnTo>
                  <a:lnTo>
                    <a:pt y="54" x="413"/>
                  </a:lnTo>
                  <a:lnTo>
                    <a:pt y="48" x="416"/>
                  </a:lnTo>
                  <a:lnTo>
                    <a:pt y="45" x="417"/>
                  </a:lnTo>
                  <a:lnTo>
                    <a:pt y="41" x="418"/>
                  </a:lnTo>
                  <a:lnTo>
                    <a:pt y="38" x="417"/>
                  </a:lnTo>
                  <a:lnTo>
                    <a:pt y="37" x="416"/>
                  </a:lnTo>
                  <a:lnTo>
                    <a:pt y="36" x="413"/>
                  </a:lnTo>
                  <a:lnTo>
                    <a:pt y="36" x="409"/>
                  </a:lnTo>
                  <a:lnTo>
                    <a:pt y="36" x="404"/>
                  </a:lnTo>
                  <a:lnTo>
                    <a:pt y="31" x="404"/>
                  </a:lnTo>
                  <a:lnTo>
                    <a:pt y="26" x="405"/>
                  </a:lnTo>
                  <a:lnTo>
                    <a:pt y="22" x="406"/>
                  </a:lnTo>
                  <a:lnTo>
                    <a:pt y="17" x="409"/>
                  </a:lnTo>
                  <a:lnTo>
                    <a:pt y="8" x="413"/>
                  </a:lnTo>
                  <a:lnTo>
                    <a:pt y="0" x="418"/>
                  </a:lnTo>
                  <a:lnTo>
                    <a:pt y="11" x="410"/>
                  </a:lnTo>
                  <a:lnTo>
                    <a:pt y="16" x="406"/>
                  </a:lnTo>
                  <a:lnTo>
                    <a:pt y="15" x="404"/>
                  </a:lnTo>
                  <a:lnTo>
                    <a:pt y="12" x="402"/>
                  </a:lnTo>
                  <a:lnTo>
                    <a:pt y="8" x="401"/>
                  </a:lnTo>
                  <a:lnTo>
                    <a:pt y="2" x="399"/>
                  </a:lnTo>
                  <a:lnTo>
                    <a:pt y="11" x="401"/>
                  </a:lnTo>
                  <a:lnTo>
                    <a:pt y="25" x="401"/>
                  </a:lnTo>
                  <a:lnTo>
                    <a:pt y="41" x="400"/>
                  </a:lnTo>
                  <a:lnTo>
                    <a:pt y="58" x="396"/>
                  </a:lnTo>
                  <a:lnTo>
                    <a:pt y="73" x="393"/>
                  </a:lnTo>
                  <a:lnTo>
                    <a:pt y="86" x="388"/>
                  </a:lnTo>
                  <a:lnTo>
                    <a:pt y="91" x="385"/>
                  </a:lnTo>
                  <a:lnTo>
                    <a:pt y="95" x="383"/>
                  </a:lnTo>
                  <a:lnTo>
                    <a:pt y="97" x="379"/>
                  </a:lnTo>
                  <a:lnTo>
                    <a:pt y="98" x="377"/>
                  </a:lnTo>
                  <a:lnTo>
                    <a:pt y="97" x="375"/>
                  </a:lnTo>
                  <a:lnTo>
                    <a:pt y="95" x="374"/>
                  </a:lnTo>
                  <a:lnTo>
                    <a:pt y="91" x="374"/>
                  </a:lnTo>
                  <a:lnTo>
                    <a:pt y="88" x="374"/>
                  </a:lnTo>
                  <a:lnTo>
                    <a:pt y="76" x="375"/>
                  </a:lnTo>
                  <a:lnTo>
                    <a:pt y="63" x="378"/>
                  </a:lnTo>
                  <a:lnTo>
                    <a:pt y="36" x="384"/>
                  </a:lnTo>
                  <a:lnTo>
                    <a:pt y="9" x="388"/>
                  </a:lnTo>
                  <a:lnTo>
                    <a:pt y="23" x="384"/>
                  </a:lnTo>
                  <a:lnTo>
                    <a:pt y="30" x="381"/>
                  </a:lnTo>
                  <a:lnTo>
                    <a:pt y="31" x="380"/>
                  </a:lnTo>
                  <a:lnTo>
                    <a:pt y="30" x="378"/>
                  </a:lnTo>
                  <a:lnTo>
                    <a:pt y="29" x="377"/>
                  </a:lnTo>
                  <a:lnTo>
                    <a:pt y="25" x="374"/>
                  </a:lnTo>
                  <a:lnTo>
                    <a:pt y="32" x="377"/>
                  </a:lnTo>
                  <a:lnTo>
                    <a:pt y="39" x="378"/>
                  </a:lnTo>
                  <a:lnTo>
                    <a:pt y="46" x="378"/>
                  </a:lnTo>
                  <a:lnTo>
                    <a:pt y="53" x="375"/>
                  </a:lnTo>
                  <a:lnTo>
                    <a:pt y="59" x="373"/>
                  </a:lnTo>
                  <a:lnTo>
                    <a:pt y="65" x="368"/>
                  </a:lnTo>
                  <a:lnTo>
                    <a:pt y="69" x="362"/>
                  </a:lnTo>
                  <a:lnTo>
                    <a:pt y="74" x="356"/>
                  </a:lnTo>
                  <a:lnTo>
                    <a:pt y="86" x="349"/>
                  </a:lnTo>
                  <a:lnTo>
                    <a:pt y="94" x="344"/>
                  </a:lnTo>
                  <a:lnTo>
                    <a:pt y="98" x="340"/>
                  </a:lnTo>
                  <a:lnTo>
                    <a:pt y="99" x="336"/>
                  </a:lnTo>
                  <a:lnTo>
                    <a:pt y="97" x="333"/>
                  </a:lnTo>
                  <a:lnTo>
                    <a:pt y="94" x="331"/>
                  </a:lnTo>
                  <a:lnTo>
                    <a:pt y="88" x="331"/>
                  </a:lnTo>
                  <a:lnTo>
                    <a:pt y="80" x="332"/>
                  </a:lnTo>
                  <a:lnTo>
                    <a:pt y="73" x="331"/>
                  </a:lnTo>
                  <a:lnTo>
                    <a:pt y="67" x="332"/>
                  </a:lnTo>
                  <a:lnTo>
                    <a:pt y="60" x="333"/>
                  </a:lnTo>
                  <a:lnTo>
                    <a:pt y="54" x="336"/>
                  </a:lnTo>
                  <a:lnTo>
                    <a:pt y="47" x="340"/>
                  </a:lnTo>
                  <a:lnTo>
                    <a:pt y="40" x="341"/>
                  </a:lnTo>
                  <a:lnTo>
                    <a:pt y="32" x="342"/>
                  </a:lnTo>
                  <a:lnTo>
                    <a:pt y="24" x="342"/>
                  </a:lnTo>
                  <a:lnTo>
                    <a:pt y="31" x="341"/>
                  </a:lnTo>
                  <a:lnTo>
                    <a:pt y="39" x="340"/>
                  </a:lnTo>
                  <a:lnTo>
                    <a:pt y="43" x="337"/>
                  </a:lnTo>
                  <a:lnTo>
                    <a:pt y="45" x="336"/>
                  </a:lnTo>
                  <a:lnTo>
                    <a:pt y="47" x="333"/>
                  </a:lnTo>
                  <a:lnTo>
                    <a:pt y="48" x="332"/>
                  </a:lnTo>
                  <a:lnTo>
                    <a:pt y="47" x="330"/>
                  </a:lnTo>
                  <a:lnTo>
                    <a:pt y="45" x="328"/>
                  </a:lnTo>
                  <a:lnTo>
                    <a:pt y="43" x="327"/>
                  </a:lnTo>
                  <a:lnTo>
                    <a:pt y="39" x="326"/>
                  </a:lnTo>
                  <a:lnTo>
                    <a:pt y="31" x="325"/>
                  </a:lnTo>
                  <a:lnTo>
                    <a:pt y="23" x="325"/>
                  </a:lnTo>
                  <a:lnTo>
                    <a:pt y="36" x="325"/>
                  </a:lnTo>
                  <a:lnTo>
                    <a:pt y="50" x="326"/>
                  </a:lnTo>
                  <a:lnTo>
                    <a:pt y="55" x="326"/>
                  </a:lnTo>
                  <a:lnTo>
                    <a:pt y="61" x="326"/>
                  </a:lnTo>
                  <a:lnTo>
                    <a:pt y="65" x="325"/>
                  </a:lnTo>
                  <a:lnTo>
                    <a:pt y="67" x="322"/>
                  </a:lnTo>
                  <a:lnTo>
                    <a:pt y="68" x="321"/>
                  </a:lnTo>
                  <a:lnTo>
                    <a:pt y="68" x="319"/>
                  </a:lnTo>
                  <a:lnTo>
                    <a:pt y="67" x="317"/>
                  </a:lnTo>
                  <a:lnTo>
                    <a:pt y="66" x="316"/>
                  </a:lnTo>
                  <a:lnTo>
                    <a:pt y="62" x="314"/>
                  </a:lnTo>
                  <a:lnTo>
                    <a:pt y="58" x="312"/>
                  </a:lnTo>
                  <a:lnTo>
                    <a:pt y="46" x="309"/>
                  </a:lnTo>
                  <a:lnTo>
                    <a:pt y="37" x="303"/>
                  </a:lnTo>
                  <a:lnTo>
                    <a:pt y="45" x="305"/>
                  </a:lnTo>
                  <a:lnTo>
                    <a:pt y="55" x="308"/>
                  </a:lnTo>
                  <a:lnTo>
                    <a:pt y="67" x="309"/>
                  </a:lnTo>
                  <a:lnTo>
                    <a:pt y="80" x="308"/>
                  </a:lnTo>
                  <a:lnTo>
                    <a:pt y="91" x="308"/>
                  </a:lnTo>
                  <a:lnTo>
                    <a:pt y="102" x="305"/>
                  </a:lnTo>
                  <a:lnTo>
                    <a:pt y="111" x="303"/>
                  </a:lnTo>
                  <a:lnTo>
                    <a:pt y="117" x="298"/>
                  </a:lnTo>
                  <a:lnTo>
                    <a:pt y="117" x="294"/>
                  </a:lnTo>
                  <a:lnTo>
                    <a:pt y="117" x="292"/>
                  </a:lnTo>
                  <a:lnTo>
                    <a:pt y="116" x="289"/>
                  </a:lnTo>
                  <a:lnTo>
                    <a:pt y="115" x="287"/>
                  </a:lnTo>
                  <a:lnTo>
                    <a:pt y="110" x="284"/>
                  </a:lnTo>
                  <a:lnTo>
                    <a:pt y="104" x="283"/>
                  </a:lnTo>
                  <a:lnTo>
                    <a:pt y="91" x="283"/>
                  </a:lnTo>
                  <a:lnTo>
                    <a:pt y="77" x="284"/>
                  </a:lnTo>
                  <a:lnTo>
                    <a:pt y="86" x="280"/>
                  </a:lnTo>
                  <a:lnTo>
                    <a:pt y="95" x="279"/>
                  </a:lnTo>
                  <a:lnTo>
                    <a:pt y="104" x="279"/>
                  </a:lnTo>
                  <a:lnTo>
                    <a:pt y="112" x="280"/>
                  </a:lnTo>
                  <a:lnTo>
                    <a:pt y="120" x="282"/>
                  </a:lnTo>
                  <a:lnTo>
                    <a:pt y="127" x="282"/>
                  </a:lnTo>
                  <a:lnTo>
                    <a:pt y="132" x="280"/>
                  </a:lnTo>
                  <a:lnTo>
                    <a:pt y="135" x="278"/>
                  </a:lnTo>
                  <a:lnTo>
                    <a:pt y="123" x="272"/>
                  </a:lnTo>
                  <a:lnTo>
                    <a:pt y="109" x="264"/>
                  </a:lnTo>
                  <a:lnTo>
                    <a:pt y="96" x="258"/>
                  </a:lnTo>
                  <a:lnTo>
                    <a:pt y="82" x="251"/>
                  </a:lnTo>
                  <a:lnTo>
                    <a:pt y="106" x="259"/>
                  </a:lnTo>
                  <a:lnTo>
                    <a:pt y="128" x="268"/>
                  </a:lnTo>
                  <a:lnTo>
                    <a:pt y="140" x="273"/>
                  </a:lnTo>
                  <a:lnTo>
                    <a:pt y="153" x="274"/>
                  </a:lnTo>
                  <a:lnTo>
                    <a:pt y="160" x="274"/>
                  </a:lnTo>
                  <a:lnTo>
                    <a:pt y="167" x="274"/>
                  </a:lnTo>
                  <a:lnTo>
                    <a:pt y="175" x="273"/>
                  </a:lnTo>
                  <a:lnTo>
                    <a:pt y="183" x="271"/>
                  </a:lnTo>
                  <a:lnTo>
                    <a:pt y="176" x="266"/>
                  </a:lnTo>
                  <a:lnTo>
                    <a:pt y="170" x="261"/>
                  </a:lnTo>
                  <a:lnTo>
                    <a:pt y="164" x="257"/>
                  </a:lnTo>
                  <a:lnTo>
                    <a:pt y="159" x="253"/>
                  </a:lnTo>
                  <a:lnTo>
                    <a:pt y="148" x="251"/>
                  </a:lnTo>
                  <a:lnTo>
                    <a:pt y="138" x="250"/>
                  </a:lnTo>
                  <a:lnTo>
                    <a:pt y="127" x="248"/>
                  </a:lnTo>
                  <a:lnTo>
                    <a:pt y="117" x="248"/>
                  </a:lnTo>
                  <a:lnTo>
                    <a:pt y="106" x="246"/>
                  </a:lnTo>
                  <a:lnTo>
                    <a:pt y="96" x="241"/>
                  </a:lnTo>
                  <a:lnTo>
                    <a:pt y="106" x="243"/>
                  </a:lnTo>
                  <a:lnTo>
                    <a:pt y="118" x="245"/>
                  </a:lnTo>
                  <a:lnTo>
                    <a:pt y="123" x="245"/>
                  </a:lnTo>
                  <a:lnTo>
                    <a:pt y="126" x="245"/>
                  </a:lnTo>
                  <a:lnTo>
                    <a:pt y="130" x="243"/>
                  </a:lnTo>
                  <a:lnTo>
                    <a:pt y="130" x="242"/>
                  </a:lnTo>
                  <a:lnTo>
                    <a:pt y="123" x="235"/>
                  </a:lnTo>
                  <a:lnTo>
                    <a:pt y="115" x="229"/>
                  </a:lnTo>
                  <a:lnTo>
                    <a:pt y="106" x="225"/>
                  </a:lnTo>
                  <a:lnTo>
                    <a:pt y="96" x="221"/>
                  </a:lnTo>
                  <a:lnTo>
                    <a:pt y="104" x="223"/>
                  </a:lnTo>
                  <a:lnTo>
                    <a:pt y="112" x="225"/>
                  </a:lnTo>
                  <a:lnTo>
                    <a:pt y="119" x="229"/>
                  </a:lnTo>
                  <a:lnTo>
                    <a:pt y="125" x="232"/>
                  </a:lnTo>
                  <a:lnTo>
                    <a:pt y="138" x="240"/>
                  </a:lnTo>
                  <a:lnTo>
                    <a:pt y="152" x="246"/>
                  </a:lnTo>
                  <a:lnTo>
                    <a:pt y="152" x="243"/>
                  </a:lnTo>
                  <a:lnTo>
                    <a:pt y="151" x="240"/>
                  </a:lnTo>
                  <a:lnTo>
                    <a:pt y="148" x="236"/>
                  </a:lnTo>
                  <a:lnTo>
                    <a:pt y="145" x="231"/>
                  </a:lnTo>
                  <a:lnTo>
                    <a:pt y="135" x="221"/>
                  </a:lnTo>
                  <a:lnTo>
                    <a:pt y="127" x="213"/>
                  </a:lnTo>
                  <a:lnTo>
                    <a:pt y="141" x="225"/>
                  </a:lnTo>
                  <a:lnTo>
                    <a:pt y="154" x="239"/>
                  </a:lnTo>
                  <a:lnTo>
                    <a:pt y="161" x="245"/>
                  </a:lnTo>
                  <a:lnTo>
                    <a:pt y="169" x="248"/>
                  </a:lnTo>
                  <a:lnTo>
                    <a:pt y="173" x="250"/>
                  </a:lnTo>
                  <a:lnTo>
                    <a:pt y="177" x="250"/>
                  </a:lnTo>
                  <a:lnTo>
                    <a:pt y="182" x="248"/>
                  </a:lnTo>
                  <a:lnTo>
                    <a:pt y="187" x="247"/>
                  </a:lnTo>
                  <a:lnTo>
                    <a:pt y="189" x="245"/>
                  </a:lnTo>
                  <a:lnTo>
                    <a:pt y="188" x="242"/>
                  </a:lnTo>
                  <a:lnTo>
                    <a:pt y="187" x="240"/>
                  </a:lnTo>
                  <a:lnTo>
                    <a:pt y="183" x="236"/>
                  </a:lnTo>
                  <a:lnTo>
                    <a:pt y="175" x="230"/>
                  </a:lnTo>
                  <a:lnTo>
                    <a:pt y="169" x="224"/>
                  </a:lnTo>
                  <a:lnTo>
                    <a:pt y="175" x="229"/>
                  </a:lnTo>
                  <a:lnTo>
                    <a:pt y="182" x="232"/>
                  </a:lnTo>
                  <a:lnTo>
                    <a:pt y="188" x="235"/>
                  </a:lnTo>
                  <a:lnTo>
                    <a:pt y="195" x="237"/>
                  </a:lnTo>
                  <a:lnTo>
                    <a:pt y="209" x="242"/>
                  </a:lnTo>
                  <a:lnTo>
                    <a:pt y="221" x="245"/>
                  </a:lnTo>
                  <a:lnTo>
                    <a:pt y="235" x="248"/>
                  </a:lnTo>
                  <a:lnTo>
                    <a:pt y="248" x="252"/>
                  </a:lnTo>
                  <a:lnTo>
                    <a:pt y="254" x="255"/>
                  </a:lnTo>
                  <a:lnTo>
                    <a:pt y="260" x="257"/>
                  </a:lnTo>
                  <a:lnTo>
                    <a:pt y="265" x="261"/>
                  </a:lnTo>
                  <a:lnTo>
                    <a:pt y="271" x="266"/>
                  </a:lnTo>
                  <a:lnTo>
                    <a:pt y="272" x="262"/>
                  </a:lnTo>
                  <a:lnTo>
                    <a:pt y="272" x="258"/>
                  </a:lnTo>
                  <a:lnTo>
                    <a:pt y="270" x="255"/>
                  </a:lnTo>
                  <a:lnTo>
                    <a:pt y="267" x="251"/>
                  </a:lnTo>
                  <a:lnTo>
                    <a:pt y="259" x="241"/>
                  </a:lnTo>
                  <a:lnTo>
                    <a:pt y="252" x="232"/>
                  </a:lnTo>
                  <a:lnTo>
                    <a:pt y="226" x="197"/>
                  </a:lnTo>
                  <a:lnTo>
                    <a:pt y="228" x="198"/>
                  </a:lnTo>
                  <a:lnTo>
                    <a:pt y="229" x="198"/>
                  </a:lnTo>
                  <a:lnTo>
                    <a:pt y="229" x="197"/>
                  </a:lnTo>
                  <a:lnTo>
                    <a:pt y="231" x="195"/>
                  </a:lnTo>
                  <a:lnTo>
                    <a:pt y="229" x="191"/>
                  </a:lnTo>
                  <a:lnTo>
                    <a:pt y="228" x="186"/>
                  </a:lnTo>
                  <a:lnTo>
                    <a:pt y="226" x="178"/>
                  </a:lnTo>
                  <a:lnTo>
                    <a:pt y="225" x="171"/>
                  </a:lnTo>
                  <a:lnTo>
                    <a:pt y="225" x="162"/>
                  </a:lnTo>
                  <a:lnTo>
                    <a:pt y="227" x="154"/>
                  </a:lnTo>
                  <a:lnTo>
                    <a:pt y="226" x="163"/>
                  </a:lnTo>
                  <a:lnTo>
                    <a:pt y="227" x="175"/>
                  </a:lnTo>
                  <a:lnTo>
                    <a:pt y="231" x="184"/>
                  </a:lnTo>
                  <a:lnTo>
                    <a:pt y="234" x="194"/>
                  </a:lnTo>
                  <a:lnTo>
                    <a:pt y="239" x="204"/>
                  </a:lnTo>
                  <a:lnTo>
                    <a:pt y="243" x="213"/>
                  </a:lnTo>
                  <a:lnTo>
                    <a:pt y="249" x="221"/>
                  </a:lnTo>
                  <a:lnTo>
                    <a:pt y="255" x="229"/>
                  </a:lnTo>
                  <a:lnTo>
                    <a:pt y="263" x="239"/>
                  </a:lnTo>
                  <a:lnTo>
                    <a:pt y="270" x="247"/>
                  </a:lnTo>
                  <a:lnTo>
                    <a:pt y="278" x="258"/>
                  </a:lnTo>
                  <a:lnTo>
                    <a:pt y="285" x="271"/>
                  </a:lnTo>
                  <a:lnTo>
                    <a:pt y="301" x="276"/>
                  </a:lnTo>
                  <a:lnTo>
                    <a:pt y="318" x="282"/>
                  </a:lnTo>
                  <a:lnTo>
                    <a:pt y="325" x="283"/>
                  </a:lnTo>
                  <a:lnTo>
                    <a:pt y="332" x="284"/>
                  </a:lnTo>
                  <a:lnTo>
                    <a:pt y="334" x="284"/>
                  </a:lnTo>
                  <a:lnTo>
                    <a:pt y="336" x="284"/>
                  </a:lnTo>
                  <a:lnTo>
                    <a:pt y="339" x="283"/>
                  </a:lnTo>
                  <a:lnTo>
                    <a:pt y="340" x="282"/>
                  </a:lnTo>
                  <a:lnTo>
                    <a:pt y="335" x="277"/>
                  </a:lnTo>
                  <a:lnTo>
                    <a:pt y="332" x="271"/>
                  </a:lnTo>
                  <a:lnTo>
                    <a:pt y="328" x="263"/>
                  </a:lnTo>
                  <a:lnTo>
                    <a:pt y="325" x="255"/>
                  </a:lnTo>
                  <a:lnTo>
                    <a:pt y="320" x="247"/>
                  </a:lnTo>
                  <a:lnTo>
                    <a:pt y="317" x="240"/>
                  </a:lnTo>
                  <a:lnTo>
                    <a:pt y="312" x="234"/>
                  </a:lnTo>
                  <a:lnTo>
                    <a:pt y="306" x="230"/>
                  </a:lnTo>
                  <a:lnTo>
                    <a:pt y="296" x="226"/>
                  </a:lnTo>
                  <a:lnTo>
                    <a:pt y="288" x="223"/>
                  </a:lnTo>
                  <a:lnTo>
                    <a:pt y="281" x="218"/>
                  </a:lnTo>
                  <a:lnTo>
                    <a:pt y="276" x="211"/>
                  </a:lnTo>
                  <a:lnTo>
                    <a:pt y="271" x="207"/>
                  </a:lnTo>
                  <a:lnTo>
                    <a:pt y="267" x="202"/>
                  </a:lnTo>
                  <a:lnTo>
                    <a:pt y="262" x="197"/>
                  </a:lnTo>
                  <a:lnTo>
                    <a:pt y="255" x="193"/>
                  </a:lnTo>
                  <a:lnTo>
                    <a:pt y="248" x="173"/>
                  </a:lnTo>
                  <a:lnTo>
                    <a:pt y="239" x="155"/>
                  </a:lnTo>
                  <a:lnTo>
                    <a:pt y="234" x="145"/>
                  </a:lnTo>
                  <a:lnTo>
                    <a:pt y="229" x="135"/>
                  </a:lnTo>
                  <a:lnTo>
                    <a:pt y="226" x="125"/>
                  </a:lnTo>
                  <a:lnTo>
                    <a:pt y="224" x="114"/>
                  </a:lnTo>
                  <a:lnTo>
                    <a:pt y="229" x="124"/>
                  </a:lnTo>
                  <a:lnTo>
                    <a:pt y="236" x="133"/>
                  </a:lnTo>
                  <a:lnTo>
                    <a:pt y="240" x="136"/>
                  </a:lnTo>
                  <a:lnTo>
                    <a:pt y="245" x="140"/>
                  </a:lnTo>
                  <a:lnTo>
                    <a:pt y="248" x="141"/>
                  </a:lnTo>
                  <a:lnTo>
                    <a:pt y="250" x="141"/>
                  </a:lnTo>
                  <a:lnTo>
                    <a:pt y="253" x="140"/>
                  </a:lnTo>
                  <a:lnTo>
                    <a:pt y="253" x="139"/>
                  </a:lnTo>
                  <a:lnTo>
                    <a:pt y="253" x="138"/>
                  </a:lnTo>
                  <a:lnTo>
                    <a:pt y="253" x="136"/>
                  </a:lnTo>
                  <a:lnTo>
                    <a:pt y="250" x="133"/>
                  </a:lnTo>
                  <a:lnTo>
                    <a:pt y="248" x="129"/>
                  </a:lnTo>
                  <a:lnTo>
                    <a:pt y="256" x="136"/>
                  </a:lnTo>
                  <a:lnTo>
                    <a:pt y="263" x="145"/>
                  </a:lnTo>
                  <a:lnTo>
                    <a:pt y="268" x="149"/>
                  </a:lnTo>
                  <a:lnTo>
                    <a:pt y="271" x="151"/>
                  </a:lnTo>
                  <a:lnTo>
                    <a:pt y="275" x="151"/>
                  </a:lnTo>
                  <a:lnTo>
                    <a:pt y="278" x="149"/>
                  </a:lnTo>
                  <a:lnTo>
                    <a:pt y="279" x="145"/>
                  </a:lnTo>
                  <a:lnTo>
                    <a:pt y="279" x="141"/>
                  </a:lnTo>
                  <a:lnTo>
                    <a:pt y="279" x="136"/>
                  </a:lnTo>
                  <a:lnTo>
                    <a:pt y="278" x="131"/>
                  </a:lnTo>
                  <a:lnTo>
                    <a:pt y="276" x="120"/>
                  </a:lnTo>
                  <a:lnTo>
                    <a:pt y="274" x="109"/>
                  </a:lnTo>
                  <a:lnTo>
                    <a:pt y="276" x="114"/>
                  </a:lnTo>
                  <a:lnTo>
                    <a:pt y="278" x="120"/>
                  </a:lnTo>
                  <a:lnTo>
                    <a:pt y="279" x="123"/>
                  </a:lnTo>
                  <a:lnTo>
                    <a:pt y="281" x="125"/>
                  </a:lnTo>
                  <a:lnTo>
                    <a:pt y="282" x="125"/>
                  </a:lnTo>
                  <a:lnTo>
                    <a:pt y="283" x="125"/>
                  </a:lnTo>
                  <a:lnTo>
                    <a:pt y="285" x="124"/>
                  </a:lnTo>
                  <a:lnTo>
                    <a:pt y="285" x="120"/>
                  </a:lnTo>
                  <a:lnTo>
                    <a:pt y="285" x="117"/>
                  </a:lnTo>
                  <a:lnTo>
                    <a:pt y="285" x="112"/>
                  </a:lnTo>
                  <a:lnTo>
                    <a:pt y="285" x="102"/>
                  </a:lnTo>
                  <a:lnTo>
                    <a:pt y="284" x="92"/>
                  </a:lnTo>
                  <a:lnTo>
                    <a:pt y="288" x="106"/>
                  </a:lnTo>
                  <a:lnTo>
                    <a:pt y="290" x="120"/>
                  </a:lnTo>
                  <a:lnTo>
                    <a:pt y="291" x="128"/>
                  </a:lnTo>
                  <a:lnTo>
                    <a:pt y="292" x="133"/>
                  </a:lnTo>
                  <a:lnTo>
                    <a:pt y="295" x="136"/>
                  </a:lnTo>
                  <a:lnTo>
                    <a:pt y="297" x="139"/>
                  </a:lnTo>
                  <a:lnTo>
                    <a:pt y="299" x="136"/>
                  </a:lnTo>
                  <a:lnTo>
                    <a:pt y="303" x="131"/>
                  </a:lnTo>
                  <a:lnTo>
                    <a:pt y="305" x="124"/>
                  </a:lnTo>
                  <a:lnTo>
                    <a:pt y="306" x="117"/>
                  </a:lnTo>
                  <a:lnTo>
                    <a:pt y="307" x="107"/>
                  </a:lnTo>
                  <a:lnTo>
                    <a:pt y="307" x="97"/>
                  </a:lnTo>
                  <a:lnTo>
                    <a:pt y="305" x="87"/>
                  </a:lnTo>
                  <a:lnTo>
                    <a:pt y="301" x="77"/>
                  </a:lnTo>
                  <a:lnTo>
                    <a:pt y="305" x="82"/>
                  </a:lnTo>
                  <a:lnTo>
                    <a:pt y="308" x="88"/>
                  </a:lnTo>
                  <a:lnTo>
                    <a:pt y="310" x="94"/>
                  </a:lnTo>
                  <a:lnTo>
                    <a:pt y="311" x="102"/>
                  </a:lnTo>
                  <a:lnTo>
                    <a:pt y="311" x="110"/>
                  </a:lnTo>
                  <a:lnTo>
                    <a:pt y="310" x="120"/>
                  </a:lnTo>
                  <a:lnTo>
                    <a:pt y="307" x="129"/>
                  </a:lnTo>
                  <a:lnTo>
                    <a:pt y="305" x="140"/>
                  </a:lnTo>
                  <a:lnTo>
                    <a:pt y="310" x="156"/>
                  </a:lnTo>
                  <a:lnTo>
                    <a:pt y="318" x="171"/>
                  </a:lnTo>
                  <a:lnTo>
                    <a:pt y="322" x="178"/>
                  </a:lnTo>
                  <a:lnTo>
                    <a:pt y="328" x="183"/>
                  </a:lnTo>
                  <a:lnTo>
                    <a:pt y="334" x="187"/>
                  </a:lnTo>
                  <a:lnTo>
                    <a:pt y="341" x="188"/>
                  </a:lnTo>
                  <a:lnTo>
                    <a:pt y="342" x="187"/>
                  </a:lnTo>
                  <a:lnTo>
                    <a:pt y="342" x="182"/>
                  </a:lnTo>
                  <a:lnTo>
                    <a:pt y="341" x="175"/>
                  </a:lnTo>
                  <a:lnTo>
                    <a:pt y="340" x="167"/>
                  </a:lnTo>
                  <a:lnTo>
                    <a:pt y="337" x="159"/>
                  </a:lnTo>
                  <a:lnTo>
                    <a:pt y="334" x="151"/>
                  </a:lnTo>
                  <a:lnTo>
                    <a:pt y="332" x="149"/>
                  </a:lnTo>
                  <a:lnTo>
                    <a:pt y="329" x="146"/>
                  </a:lnTo>
                  <a:lnTo>
                    <a:pt y="327" x="144"/>
                  </a:lnTo>
                  <a:lnTo>
                    <a:pt y="325" x="142"/>
                  </a:lnTo>
                  <a:lnTo>
                    <a:pt y="328" x="141"/>
                  </a:lnTo>
                  <a:lnTo>
                    <a:pt y="329" x="139"/>
                  </a:lnTo>
                  <a:lnTo>
                    <a:pt y="332" x="136"/>
                  </a:lnTo>
                  <a:lnTo>
                    <a:pt y="333" x="134"/>
                  </a:lnTo>
                  <a:lnTo>
                    <a:pt y="334" x="128"/>
                  </a:lnTo>
                  <a:lnTo>
                    <a:pt y="333" x="120"/>
                  </a:lnTo>
                  <a:lnTo>
                    <a:pt y="332" x="106"/>
                  </a:lnTo>
                  <a:lnTo>
                    <a:pt y="331" x="91"/>
                  </a:lnTo>
                  <a:lnTo>
                    <a:pt y="332" x="97"/>
                  </a:lnTo>
                  <a:lnTo>
                    <a:pt y="333" x="103"/>
                  </a:lnTo>
                  <a:lnTo>
                    <a:pt y="334" x="106"/>
                  </a:lnTo>
                  <a:lnTo>
                    <a:pt y="335" x="107"/>
                  </a:lnTo>
                  <a:lnTo>
                    <a:pt y="336" x="108"/>
                  </a:lnTo>
                  <a:lnTo>
                    <a:pt y="339" x="107"/>
                  </a:lnTo>
                  <a:lnTo>
                    <a:pt y="340" x="106"/>
                  </a:lnTo>
                  <a:lnTo>
                    <a:pt y="341" x="101"/>
                  </a:lnTo>
                  <a:lnTo>
                    <a:pt y="342" x="94"/>
                  </a:lnTo>
                  <a:lnTo>
                    <a:pt y="342" x="88"/>
                  </a:lnTo>
                  <a:lnTo>
                    <a:pt y="342" x="72"/>
                  </a:lnTo>
                  <a:lnTo>
                    <a:pt y="343" x="58"/>
                  </a:lnTo>
                  <a:lnTo>
                    <a:pt y="354" x="67"/>
                  </a:lnTo>
                  <a:lnTo>
                    <a:pt y="364" x="77"/>
                  </a:lnTo>
                  <a:lnTo>
                    <a:pt y="370" x="81"/>
                  </a:lnTo>
                  <a:lnTo>
                    <a:pt y="376" x="83"/>
                  </a:lnTo>
                  <a:lnTo>
                    <a:pt y="380" x="83"/>
                  </a:lnTo>
                  <a:lnTo>
                    <a:pt y="385" x="82"/>
                  </a:lnTo>
                  <a:lnTo>
                    <a:pt y="386" x="81"/>
                  </a:lnTo>
                  <a:lnTo>
                    <a:pt y="386" x="78"/>
                  </a:lnTo>
                  <a:lnTo>
                    <a:pt y="386" x="77"/>
                  </a:lnTo>
                  <a:lnTo>
                    <a:pt y="385" x="75"/>
                  </a:lnTo>
                  <a:lnTo>
                    <a:pt y="383" x="71"/>
                  </a:lnTo>
                  <a:lnTo>
                    <a:pt y="380" x="67"/>
                  </a:lnTo>
                  <a:lnTo>
                    <a:pt y="387" x="75"/>
                  </a:lnTo>
                  <a:lnTo>
                    <a:pt y="393" x="81"/>
                  </a:lnTo>
                  <a:lnTo>
                    <a:pt y="397" x="83"/>
                  </a:lnTo>
                  <a:lnTo>
                    <a:pt y="400" x="85"/>
                  </a:lnTo>
                  <a:lnTo>
                    <a:pt y="404" x="85"/>
                  </a:lnTo>
                  <a:lnTo>
                    <a:pt y="407" x="83"/>
                  </a:lnTo>
                  <a:lnTo>
                    <a:pt y="407" x="76"/>
                  </a:lnTo>
                  <a:lnTo>
                    <a:pt y="407" x="71"/>
                  </a:lnTo>
                  <a:lnTo>
                    <a:pt y="405" x="66"/>
                  </a:lnTo>
                  <a:lnTo>
                    <a:pt y="403" x="62"/>
                  </a:lnTo>
                  <a:lnTo>
                    <a:pt y="396" x="58"/>
                  </a:lnTo>
                  <a:lnTo>
                    <a:pt y="390" x="50"/>
                  </a:lnTo>
                  <a:lnTo>
                    <a:pt y="396" x="54"/>
                  </a:lnTo>
                  <a:lnTo>
                    <a:pt y="399" x="56"/>
                  </a:lnTo>
                  <a:lnTo>
                    <a:pt y="401" x="56"/>
                  </a:lnTo>
                  <a:lnTo>
                    <a:pt y="401" x="54"/>
                  </a:lnTo>
                  <a:lnTo>
                    <a:pt y="397" x="48"/>
                  </a:lnTo>
                  <a:lnTo>
                    <a:pt y="389" x="35"/>
                  </a:lnTo>
                  <a:lnTo>
                    <a:pt y="399" x="48"/>
                  </a:lnTo>
                  <a:lnTo>
                    <a:pt y="411" x="61"/>
                  </a:lnTo>
                  <a:lnTo>
                    <a:pt y="416" x="67"/>
                  </a:lnTo>
                  <a:lnTo>
                    <a:pt y="422" x="72"/>
                  </a:lnTo>
                  <a:lnTo>
                    <a:pt y="425" x="74"/>
                  </a:lnTo>
                  <a:lnTo>
                    <a:pt y="427" x="74"/>
                  </a:lnTo>
                  <a:lnTo>
                    <a:pt y="429" x="74"/>
                  </a:lnTo>
                  <a:lnTo>
                    <a:pt y="432" x="74"/>
                  </a:lnTo>
                  <a:lnTo>
                    <a:pt y="430" x="61"/>
                  </a:lnTo>
                  <a:lnTo>
                    <a:pt y="428" x="53"/>
                  </a:lnTo>
                  <a:lnTo>
                    <a:pt y="423" x="46"/>
                  </a:lnTo>
                  <a:lnTo>
                    <a:pt y="419" x="42"/>
                  </a:lnTo>
                  <a:lnTo>
                    <a:pt y="407" x="35"/>
                  </a:lnTo>
                  <a:lnTo>
                    <a:pt y="397" x="30"/>
                  </a:lnTo>
                  <a:lnTo>
                    <a:pt y="400" x="32"/>
                  </a:lnTo>
                  <a:lnTo>
                    <a:pt y="404" x="32"/>
                  </a:lnTo>
                  <a:lnTo>
                    <a:pt y="406" x="30"/>
                  </a:lnTo>
                  <a:lnTo>
                    <a:pt y="408" x="29"/>
                  </a:lnTo>
                  <a:lnTo>
                    <a:pt y="403" x="14"/>
                  </a:lnTo>
                  <a:lnTo>
                    <a:pt y="398" x="0"/>
                  </a:lnTo>
                  <a:lnTo>
                    <a:pt y="404" x="13"/>
                  </a:lnTo>
                  <a:lnTo>
                    <a:pt y="409" x="24"/>
                  </a:lnTo>
                  <a:lnTo>
                    <a:pt y="413" x="29"/>
                  </a:lnTo>
                  <a:lnTo>
                    <a:pt y="418" x="34"/>
                  </a:lnTo>
                  <a:lnTo>
                    <a:pt y="421" x="37"/>
                  </a:lnTo>
                  <a:lnTo>
                    <a:pt y="426" x="39"/>
                  </a:lnTo>
                  <a:lnTo>
                    <a:pt y="428" x="38"/>
                  </a:lnTo>
                  <a:lnTo>
                    <a:pt y="429" x="37"/>
                  </a:lnTo>
                  <a:lnTo>
                    <a:pt y="430" x="34"/>
                  </a:lnTo>
                  <a:lnTo>
                    <a:pt y="430" x="30"/>
                  </a:lnTo>
                  <a:lnTo>
                    <a:pt y="432" x="23"/>
                  </a:lnTo>
                  <a:lnTo>
                    <a:pt y="433" x="16"/>
                  </a:lnTo>
                  <a:lnTo>
                    <a:pt y="433" x="38"/>
                  </a:lnTo>
                  <a:lnTo>
                    <a:pt y="434" x="54"/>
                  </a:lnTo>
                  <a:lnTo>
                    <a:pt y="435" x="64"/>
                  </a:lnTo>
                  <a:lnTo>
                    <a:pt y="436" x="70"/>
                  </a:lnTo>
                  <a:lnTo>
                    <a:pt y="442" x="80"/>
                  </a:lnTo>
                  <a:lnTo>
                    <a:pt y="451" x="94"/>
                  </a:lnTo>
                  <a:lnTo>
                    <a:pt y="464" x="108"/>
                  </a:lnTo>
                  <a:lnTo>
                    <a:pt y="476" x="122"/>
                  </a:lnTo>
                  <a:lnTo>
                    <a:pt y="487" x="134"/>
                  </a:lnTo>
                  <a:lnTo>
                    <a:pt y="499" x="144"/>
                  </a:lnTo>
                  <a:lnTo>
                    <a:pt y="501" x="141"/>
                  </a:lnTo>
                  <a:lnTo>
                    <a:pt y="502" x="138"/>
                  </a:lnTo>
                  <a:lnTo>
                    <a:pt y="502" x="134"/>
                  </a:lnTo>
                  <a:lnTo>
                    <a:pt y="501" x="130"/>
                  </a:lnTo>
                  <a:lnTo>
                    <a:pt y="499" x="120"/>
                  </a:lnTo>
                  <a:lnTo>
                    <a:pt y="494" x="112"/>
                  </a:lnTo>
                  <a:lnTo>
                    <a:pt y="484" x="93"/>
                  </a:lnTo>
                  <a:lnTo>
                    <a:pt y="473" x="78"/>
                  </a:lnTo>
                  <a:lnTo>
                    <a:pt y="478" x="83"/>
                  </a:lnTo>
                  <a:lnTo>
                    <a:pt y="481" x="86"/>
                  </a:lnTo>
                  <a:lnTo>
                    <a:pt y="486" x="88"/>
                  </a:lnTo>
                  <a:lnTo>
                    <a:pt y="488" x="90"/>
                  </a:lnTo>
                  <a:lnTo>
                    <a:pt y="491" x="90"/>
                  </a:lnTo>
                  <a:lnTo>
                    <a:pt y="492" x="86"/>
                  </a:lnTo>
                  <a:lnTo>
                    <a:pt y="491" x="81"/>
                  </a:lnTo>
                  <a:lnTo>
                    <a:pt y="487" x="74"/>
                  </a:lnTo>
                  <a:lnTo>
                    <a:pt y="490" x="77"/>
                  </a:lnTo>
                  <a:lnTo>
                    <a:pt y="493" x="82"/>
                  </a:lnTo>
                  <a:lnTo>
                    <a:pt y="495" x="87"/>
                  </a:lnTo>
                  <a:lnTo>
                    <a:pt y="499" x="88"/>
                  </a:lnTo>
                  <a:lnTo>
                    <a:pt y="502" x="86"/>
                  </a:lnTo>
                  <a:lnTo>
                    <a:pt y="504" x="82"/>
                  </a:lnTo>
                  <a:lnTo>
                    <a:pt y="504" x="77"/>
                  </a:lnTo>
                  <a:lnTo>
                    <a:pt y="504" x="72"/>
                  </a:lnTo>
                  <a:lnTo>
                    <a:pt y="505" x="78"/>
                  </a:lnTo>
                  <a:lnTo>
                    <a:pt y="506" x="86"/>
                  </a:lnTo>
                  <a:lnTo>
                    <a:pt y="506" x="90"/>
                  </a:lnTo>
                  <a:lnTo>
                    <a:pt y="507" x="92"/>
                  </a:lnTo>
                  <a:lnTo>
                    <a:pt y="508" x="93"/>
                  </a:lnTo>
                  <a:lnTo>
                    <a:pt y="509" x="93"/>
                  </a:lnTo>
                  <a:lnTo>
                    <a:pt y="512" x="92"/>
                  </a:lnTo>
                  <a:lnTo>
                    <a:pt y="513" x="90"/>
                  </a:lnTo>
                  <a:lnTo>
                    <a:pt y="514" x="86"/>
                  </a:lnTo>
                  <a:lnTo>
                    <a:pt y="514" x="81"/>
                  </a:lnTo>
                  <a:lnTo>
                    <a:pt y="514" x="71"/>
                  </a:lnTo>
                  <a:lnTo>
                    <a:pt y="514" x="62"/>
                  </a:lnTo>
                  <a:lnTo>
                    <a:pt y="515" x="71"/>
                  </a:lnTo>
                  <a:lnTo>
                    <a:pt y="515" x="81"/>
                  </a:lnTo>
                  <a:lnTo>
                    <a:pt y="516" x="86"/>
                  </a:lnTo>
                  <a:lnTo>
                    <a:pt y="517" x="88"/>
                  </a:lnTo>
                  <a:lnTo>
                    <a:pt y="520" x="91"/>
                  </a:lnTo>
                  <a:lnTo>
                    <a:pt y="522" x="92"/>
                  </a:lnTo>
                  <a:lnTo>
                    <a:pt y="524" x="91"/>
                  </a:lnTo>
                  <a:lnTo>
                    <a:pt y="526" x="90"/>
                  </a:lnTo>
                  <a:lnTo>
                    <a:pt y="526" x="86"/>
                  </a:lnTo>
                  <a:lnTo>
                    <a:pt y="526" x="81"/>
                  </a:lnTo>
                  <a:lnTo>
                    <a:pt y="523" x="69"/>
                  </a:lnTo>
                  <a:lnTo>
                    <a:pt y="523" x="55"/>
                  </a:lnTo>
                  <a:lnTo>
                    <a:pt y="523" x="50"/>
                  </a:lnTo>
                  <a:lnTo>
                    <a:pt y="523" x="45"/>
                  </a:lnTo>
                  <a:lnTo>
                    <a:pt y="522" x="40"/>
                  </a:lnTo>
                  <a:lnTo>
                    <a:pt y="521" x="37"/>
                  </a:lnTo>
                  <a:lnTo>
                    <a:pt y="517" x="30"/>
                  </a:lnTo>
                  <a:lnTo>
                    <a:pt y="514" x="25"/>
                  </a:lnTo>
                  <a:lnTo>
                    <a:pt y="516" x="28"/>
                  </a:lnTo>
                  <a:lnTo>
                    <a:pt y="519" x="30"/>
                  </a:lnTo>
                  <a:lnTo>
                    <a:pt y="522" x="32"/>
                  </a:lnTo>
                  <a:lnTo>
                    <a:pt y="524" x="32"/>
                  </a:lnTo>
                  <a:lnTo>
                    <a:pt y="526" x="27"/>
                  </a:lnTo>
                  <a:lnTo>
                    <a:pt y="527" x="19"/>
                  </a:lnTo>
                  <a:lnTo>
                    <a:pt y="528" x="37"/>
                  </a:lnTo>
                  <a:lnTo>
                    <a:pt y="531" x="53"/>
                  </a:lnTo>
                  <a:lnTo>
                    <a:pt y="534" x="60"/>
                  </a:lnTo>
                  <a:lnTo>
                    <a:pt y="537" x="67"/>
                  </a:lnTo>
                  <a:lnTo>
                    <a:pt y="541" x="72"/>
                  </a:lnTo>
                  <a:lnTo>
                    <a:pt y="546" x="77"/>
                  </a:lnTo>
                  <a:lnTo>
                    <a:pt y="546" x="90"/>
                  </a:lnTo>
                  <a:lnTo>
                    <a:pt y="543" x="88"/>
                  </a:lnTo>
                  <a:lnTo>
                    <a:pt y="541" x="86"/>
                  </a:lnTo>
                  <a:lnTo>
                    <a:pt y="540" x="83"/>
                  </a:lnTo>
                  <a:lnTo>
                    <a:pt y="538" x="83"/>
                  </a:lnTo>
                  <a:lnTo>
                    <a:pt y="536" x="83"/>
                  </a:lnTo>
                  <a:lnTo>
                    <a:pt y="535" x="83"/>
                  </a:lnTo>
                  <a:lnTo>
                    <a:pt y="533" x="87"/>
                  </a:lnTo>
                  <a:lnTo>
                    <a:pt y="529" x="91"/>
                  </a:lnTo>
                  <a:lnTo>
                    <a:pt y="527" x="97"/>
                  </a:lnTo>
                  <a:lnTo>
                    <a:pt y="526" x="102"/>
                  </a:lnTo>
                  <a:lnTo>
                    <a:pt y="527" x="106"/>
                  </a:lnTo>
                  <a:lnTo>
                    <a:pt y="528" x="108"/>
                  </a:lnTo>
                  <a:lnTo>
                    <a:pt y="538" x="113"/>
                  </a:lnTo>
                  <a:lnTo>
                    <a:pt y="546" x="119"/>
                  </a:lnTo>
                  <a:lnTo>
                    <a:pt y="546" x="134"/>
                  </a:lnTo>
                  <a:lnTo>
                    <a:pt y="542" x="136"/>
                  </a:lnTo>
                  <a:lnTo>
                    <a:pt y="538" x="140"/>
                  </a:lnTo>
                  <a:lnTo>
                    <a:pt y="537" x="144"/>
                  </a:lnTo>
                  <a:lnTo>
                    <a:pt y="537" x="149"/>
                  </a:lnTo>
                  <a:lnTo>
                    <a:pt y="537" x="154"/>
                  </a:lnTo>
                  <a:lnTo>
                    <a:pt y="540" x="157"/>
                  </a:lnTo>
                  <a:lnTo>
                    <a:pt y="543" x="161"/>
                  </a:lnTo>
                  <a:lnTo>
                    <a:pt y="546" x="163"/>
                  </a:lnTo>
                  <a:lnTo>
                    <a:pt y="546" x="197"/>
                  </a:lnTo>
                  <a:lnTo>
                    <a:pt y="545" x="194"/>
                  </a:lnTo>
                  <a:lnTo>
                    <a:pt y="543" x="192"/>
                  </a:lnTo>
                  <a:lnTo>
                    <a:pt y="542" x="191"/>
                  </a:lnTo>
                  <a:lnTo>
                    <a:pt y="540" x="191"/>
                  </a:lnTo>
                  <a:lnTo>
                    <a:pt y="535" x="191"/>
                  </a:lnTo>
                  <a:lnTo>
                    <a:pt y="530" x="192"/>
                  </a:lnTo>
                  <a:lnTo>
                    <a:pt y="520" x="195"/>
                  </a:lnTo>
                  <a:lnTo>
                    <a:pt y="509" x="199"/>
                  </a:lnTo>
                  <a:lnTo>
                    <a:pt y="507" x="209"/>
                  </a:lnTo>
                  <a:lnTo>
                    <a:pt y="504" x="216"/>
                  </a:lnTo>
                  <a:lnTo>
                    <a:pt y="502" x="221"/>
                  </a:lnTo>
                  <a:lnTo>
                    <a:pt y="501" x="229"/>
                  </a:lnTo>
                  <a:lnTo>
                    <a:pt y="501" x="239"/>
                  </a:lnTo>
                  <a:lnTo>
                    <a:pt y="501" x="252"/>
                  </a:lnTo>
                  <a:lnTo>
                    <a:pt y="505" x="261"/>
                  </a:lnTo>
                  <a:lnTo>
                    <a:pt y="509" x="268"/>
                  </a:lnTo>
                  <a:lnTo>
                    <a:pt y="515" x="274"/>
                  </a:lnTo>
                  <a:lnTo>
                    <a:pt y="520" x="279"/>
                  </a:lnTo>
                  <a:lnTo>
                    <a:pt y="526" x="283"/>
                  </a:lnTo>
                  <a:lnTo>
                    <a:pt y="530" x="288"/>
                  </a:lnTo>
                  <a:lnTo>
                    <a:pt y="535" x="294"/>
                  </a:lnTo>
                  <a:lnTo>
                    <a:pt y="538" x="301"/>
                  </a:lnTo>
                  <a:lnTo>
                    <a:pt y="543" x="304"/>
                  </a:lnTo>
                  <a:lnTo>
                    <a:pt y="546" x="308"/>
                  </a:lnTo>
                  <a:lnTo>
                    <a:pt y="546" x="343"/>
                  </a:lnTo>
                  <a:lnTo>
                    <a:pt y="543" x="343"/>
                  </a:lnTo>
                  <a:lnTo>
                    <a:pt y="538" x="343"/>
                  </a:lnTo>
                  <a:lnTo>
                    <a:pt y="536" x="341"/>
                  </a:lnTo>
                  <a:lnTo>
                    <a:pt y="533" x="338"/>
                  </a:lnTo>
                  <a:lnTo>
                    <a:pt y="530" x="337"/>
                  </a:lnTo>
                  <a:lnTo>
                    <a:pt y="527" x="337"/>
                  </a:lnTo>
                  <a:lnTo>
                    <a:pt y="521" x="337"/>
                  </a:lnTo>
                  <a:lnTo>
                    <a:pt y="514" x="340"/>
                  </a:lnTo>
                  <a:lnTo>
                    <a:pt y="500" x="348"/>
                  </a:lnTo>
                  <a:lnTo>
                    <a:pt y="486" x="353"/>
                  </a:lnTo>
                  <a:lnTo>
                    <a:pt y="472" x="365"/>
                  </a:lnTo>
                  <a:lnTo>
                    <a:pt y="457" x="377"/>
                  </a:lnTo>
                  <a:lnTo>
                    <a:pt y="449" x="381"/>
                  </a:lnTo>
                  <a:lnTo>
                    <a:pt y="441" x="386"/>
                  </a:lnTo>
                  <a:lnTo>
                    <a:pt y="433" x="390"/>
                  </a:lnTo>
                  <a:lnTo>
                    <a:pt y="423" x="391"/>
                  </a:lnTo>
                  <a:lnTo>
                    <a:pt y="420" x="393"/>
                  </a:lnTo>
                  <a:lnTo>
                    <a:pt y="418" x="396"/>
                  </a:lnTo>
                  <a:lnTo>
                    <a:pt y="416" x="401"/>
                  </a:lnTo>
                  <a:lnTo>
                    <a:pt y="415" x="406"/>
                  </a:lnTo>
                  <a:lnTo>
                    <a:pt y="416" x="410"/>
                  </a:lnTo>
                  <a:lnTo>
                    <a:pt y="418" x="415"/>
                  </a:lnTo>
                  <a:lnTo>
                    <a:pt y="420" x="416"/>
                  </a:lnTo>
                  <a:lnTo>
                    <a:pt y="423" x="416"/>
                  </a:lnTo>
                  <a:lnTo>
                    <a:pt y="435" x="411"/>
                  </a:lnTo>
                  <a:lnTo>
                    <a:pt y="448" x="405"/>
                  </a:lnTo>
                  <a:lnTo>
                    <a:pt y="454" x="402"/>
                  </a:lnTo>
                  <a:lnTo>
                    <a:pt y="459" x="401"/>
                  </a:lnTo>
                  <a:lnTo>
                    <a:pt y="466" x="400"/>
                  </a:lnTo>
                  <a:lnTo>
                    <a:pt y="472" x="400"/>
                  </a:lnTo>
                  <a:lnTo>
                    <a:pt y="481" x="404"/>
                  </a:lnTo>
                  <a:lnTo>
                    <a:pt y="490" x="404"/>
                  </a:lnTo>
                  <a:lnTo>
                    <a:pt y="499" x="404"/>
                  </a:lnTo>
                  <a:lnTo>
                    <a:pt y="507" x="401"/>
                  </a:lnTo>
                  <a:lnTo>
                    <a:pt y="515" x="397"/>
                  </a:lnTo>
                  <a:lnTo>
                    <a:pt y="523" x="393"/>
                  </a:lnTo>
                  <a:lnTo>
                    <a:pt y="530" x="386"/>
                  </a:lnTo>
                  <a:lnTo>
                    <a:pt y="535" x="379"/>
                  </a:lnTo>
                  <a:lnTo>
                    <a:pt y="538" x="373"/>
                  </a:lnTo>
                  <a:lnTo>
                    <a:pt y="540" x="368"/>
                  </a:lnTo>
                  <a:lnTo>
                    <a:pt y="542" x="363"/>
                  </a:lnTo>
                  <a:lnTo>
                    <a:pt y="546" x="359"/>
                  </a:lnTo>
                  <a:lnTo>
                    <a:pt y="546" x="390"/>
                  </a:lnTo>
                  <a:lnTo>
                    <a:pt y="538" x="399"/>
                  </a:lnTo>
                  <a:lnTo>
                    <a:pt y="530" x="406"/>
                  </a:lnTo>
                  <a:lnTo>
                    <a:pt y="521" x="412"/>
                  </a:lnTo>
                  <a:lnTo>
                    <a:pt y="509" x="416"/>
                  </a:lnTo>
                  <a:lnTo>
                    <a:pt y="505" x="418"/>
                  </a:lnTo>
                  <a:lnTo>
                    <a:pt y="500" x="421"/>
                  </a:lnTo>
                  <a:lnTo>
                    <a:pt y="494" x="421"/>
                  </a:lnTo>
                  <a:lnTo>
                    <a:pt y="490" x="420"/>
                  </a:lnTo>
                  <a:lnTo>
                    <a:pt y="479" x="416"/>
                  </a:lnTo>
                  <a:lnTo>
                    <a:pt y="469" x="415"/>
                  </a:lnTo>
                  <a:lnTo>
                    <a:pt y="462" x="415"/>
                  </a:lnTo>
                  <a:lnTo>
                    <a:pt y="456" x="416"/>
                  </a:lnTo>
                  <a:lnTo>
                    <a:pt y="454" x="418"/>
                  </a:lnTo>
                  <a:lnTo>
                    <a:pt y="452" x="420"/>
                  </a:lnTo>
                  <a:lnTo>
                    <a:pt y="451" x="422"/>
                  </a:lnTo>
                  <a:lnTo>
                    <a:pt y="450" x="426"/>
                  </a:lnTo>
                  <a:lnTo>
                    <a:pt y="459" x="425"/>
                  </a:lnTo>
                  <a:lnTo>
                    <a:pt y="473" x="423"/>
                  </a:lnTo>
                  <a:lnTo>
                    <a:pt y="475" x="429"/>
                  </a:lnTo>
                  <a:lnTo>
                    <a:pt y="477" x="434"/>
                  </a:lnTo>
                  <a:lnTo>
                    <a:pt y="480" x="439"/>
                  </a:lnTo>
                  <a:lnTo>
                    <a:pt y="485" x="442"/>
                  </a:lnTo>
                  <a:lnTo>
                    <a:pt y="472" x="44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sp>
        <p:nvSpPr>
          <p:cNvPr id="10215" name="Shape 10215"/>
          <p:cNvSpPr/>
          <p:nvPr/>
        </p:nvSpPr>
        <p:spPr>
          <a:xfrm>
            <a:off y="6073775" x="847725"/>
            <a:ext cy="182562" cx="7418387"/>
          </a:xfrm>
          <a:custGeom>
            <a:pathLst>
              <a:path w="5783" extrusionOk="0" h="134">
                <a:moveTo>
                  <a:pt y="0" x="622"/>
                </a:moveTo>
                <a:lnTo>
                  <a:pt y="0" x="5259"/>
                </a:lnTo>
                <a:lnTo>
                  <a:pt y="134" x="5783"/>
                </a:lnTo>
                <a:lnTo>
                  <a:pt y="134" x="0"/>
                </a:lnTo>
                <a:lnTo>
                  <a:pt y="0" x="622"/>
                </a:lnTo>
                <a:close/>
              </a:path>
            </a:pathLst>
          </a:custGeom>
          <a:solidFill>
            <a:srgbClr val="727070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216" name="Shape 10216"/>
          <p:cNvSpPr/>
          <p:nvPr/>
        </p:nvSpPr>
        <p:spPr>
          <a:xfrm>
            <a:off y="5478462" x="4591050"/>
            <a:ext cy="777875" cx="20636"/>
          </a:xfrm>
          <a:custGeom>
            <a:pathLst>
              <a:path w="16" extrusionOk="0" h="572">
                <a:moveTo>
                  <a:pt y="0" x="3"/>
                </a:moveTo>
                <a:lnTo>
                  <a:pt y="0" x="13"/>
                </a:lnTo>
                <a:lnTo>
                  <a:pt y="572" x="16"/>
                </a:lnTo>
                <a:lnTo>
                  <a:pt y="562" x="0"/>
                </a:lnTo>
                <a:lnTo>
                  <a:pt y="0" x="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217" name="Shape 10217"/>
          <p:cNvSpPr/>
          <p:nvPr/>
        </p:nvSpPr>
        <p:spPr>
          <a:xfrm>
            <a:off y="5478462" x="4591050"/>
            <a:ext cy="777875" cx="20636"/>
          </a:xfrm>
          <a:custGeom>
            <a:pathLst>
              <a:path w="16" extrusionOk="0" h="572">
                <a:moveTo>
                  <a:pt y="0" x="3"/>
                </a:moveTo>
                <a:lnTo>
                  <a:pt y="0" x="13"/>
                </a:lnTo>
                <a:lnTo>
                  <a:pt y="572" x="16"/>
                </a:lnTo>
                <a:lnTo>
                  <a:pt y="562" x="0"/>
                </a:lnTo>
                <a:lnTo>
                  <a:pt y="0" x="3"/>
                </a:lnTo>
                <a:close/>
              </a:path>
            </a:pathLst>
          </a:custGeom>
          <a:noFill/>
          <a:ln w="9525" cap="rnd">
            <a:solidFill>
              <a:srgbClr val="FFFFFF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218" name="Shape 10218"/>
          <p:cNvSpPr/>
          <p:nvPr/>
        </p:nvSpPr>
        <p:spPr>
          <a:xfrm>
            <a:off y="5716587" x="4616450"/>
            <a:ext cy="539749" cx="2398711"/>
          </a:xfrm>
          <a:custGeom>
            <a:pathLst>
              <a:path w="1869" extrusionOk="0" h="397">
                <a:moveTo>
                  <a:pt y="0" x="1855"/>
                </a:moveTo>
                <a:lnTo>
                  <a:pt y="0" x="1869"/>
                </a:lnTo>
                <a:lnTo>
                  <a:pt y="397" x="0"/>
                </a:lnTo>
                <a:lnTo>
                  <a:pt y="390" x="10"/>
                </a:lnTo>
                <a:lnTo>
                  <a:pt y="0" x="185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219" name="Shape 10219"/>
          <p:cNvSpPr/>
          <p:nvPr/>
        </p:nvSpPr>
        <p:spPr>
          <a:xfrm>
            <a:off y="5467350" x="4616450"/>
            <a:ext cy="788986" cx="3533774"/>
          </a:xfrm>
          <a:custGeom>
            <a:pathLst>
              <a:path w="1869" extrusionOk="0" h="397">
                <a:moveTo>
                  <a:pt y="0" x="1855"/>
                </a:moveTo>
                <a:lnTo>
                  <a:pt y="0" x="1869"/>
                </a:lnTo>
                <a:lnTo>
                  <a:pt y="397" x="0"/>
                </a:lnTo>
                <a:lnTo>
                  <a:pt y="390" x="10"/>
                </a:lnTo>
                <a:lnTo>
                  <a:pt y="0" x="1855"/>
                </a:lnTo>
                <a:close/>
              </a:path>
            </a:pathLst>
          </a:custGeom>
          <a:noFill/>
          <a:ln w="9525" cap="rnd">
            <a:solidFill>
              <a:srgbClr val="FFFFFF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220" name="Shape 10220"/>
          <p:cNvSpPr/>
          <p:nvPr/>
        </p:nvSpPr>
        <p:spPr>
          <a:xfrm>
            <a:off y="5716587" x="2176461"/>
            <a:ext cy="539749" cx="2397124"/>
          </a:xfrm>
          <a:custGeom>
            <a:pathLst>
              <a:path w="1868" extrusionOk="0" h="397">
                <a:moveTo>
                  <a:pt y="0" x="14"/>
                </a:moveTo>
                <a:lnTo>
                  <a:pt y="0" x="0"/>
                </a:lnTo>
                <a:lnTo>
                  <a:pt y="397" x="1868"/>
                </a:lnTo>
                <a:lnTo>
                  <a:pt y="390" x="1859"/>
                </a:lnTo>
                <a:lnTo>
                  <a:pt y="0" x="1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221" name="Shape 10221"/>
          <p:cNvSpPr/>
          <p:nvPr/>
        </p:nvSpPr>
        <p:spPr>
          <a:xfrm>
            <a:off y="5459412" x="1030287"/>
            <a:ext cy="796924" cx="3543300"/>
          </a:xfrm>
          <a:custGeom>
            <a:pathLst>
              <a:path w="1868" extrusionOk="0" h="397">
                <a:moveTo>
                  <a:pt y="0" x="14"/>
                </a:moveTo>
                <a:lnTo>
                  <a:pt y="0" x="0"/>
                </a:lnTo>
                <a:lnTo>
                  <a:pt y="397" x="1868"/>
                </a:lnTo>
                <a:lnTo>
                  <a:pt y="390" x="1859"/>
                </a:lnTo>
                <a:lnTo>
                  <a:pt y="0" x="14"/>
                </a:lnTo>
                <a:close/>
              </a:path>
            </a:pathLst>
          </a:custGeom>
          <a:noFill/>
          <a:ln w="9525" cap="rnd">
            <a:solidFill>
              <a:srgbClr val="FFFFFF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222" name="Shape 10222"/>
          <p:cNvSpPr/>
          <p:nvPr/>
        </p:nvSpPr>
        <p:spPr>
          <a:xfrm flipH="1">
            <a:off y="5732462" x="4495799"/>
            <a:ext cy="582611" cx="377825"/>
          </a:xfrm>
          <a:custGeom>
            <a:pathLst>
              <a:path w="294" extrusionOk="0" h="428">
                <a:moveTo>
                  <a:pt y="78" x="165"/>
                </a:moveTo>
                <a:lnTo>
                  <a:pt y="85" x="162"/>
                </a:lnTo>
                <a:lnTo>
                  <a:pt y="92" x="159"/>
                </a:lnTo>
                <a:lnTo>
                  <a:pt y="99" x="158"/>
                </a:lnTo>
                <a:lnTo>
                  <a:pt y="106" x="159"/>
                </a:lnTo>
                <a:lnTo>
                  <a:pt y="111" x="156"/>
                </a:lnTo>
                <a:lnTo>
                  <a:pt y="114" x="153"/>
                </a:lnTo>
                <a:lnTo>
                  <a:pt y="118" x="153"/>
                </a:lnTo>
                <a:lnTo>
                  <a:pt y="121" x="152"/>
                </a:lnTo>
                <a:lnTo>
                  <a:pt y="0" x="4"/>
                </a:lnTo>
                <a:lnTo>
                  <a:pt y="3" x="0"/>
                </a:lnTo>
                <a:lnTo>
                  <a:pt y="128" x="150"/>
                </a:lnTo>
                <a:lnTo>
                  <a:pt y="128" x="148"/>
                </a:lnTo>
                <a:lnTo>
                  <a:pt y="129" x="143"/>
                </a:lnTo>
                <a:lnTo>
                  <a:pt y="137" x="146"/>
                </a:lnTo>
                <a:lnTo>
                  <a:pt y="144" x="149"/>
                </a:lnTo>
                <a:lnTo>
                  <a:pt y="144" x="150"/>
                </a:lnTo>
                <a:lnTo>
                  <a:pt y="145" x="152"/>
                </a:lnTo>
                <a:lnTo>
                  <a:pt y="150" x="150"/>
                </a:lnTo>
                <a:lnTo>
                  <a:pt y="152" x="150"/>
                </a:lnTo>
                <a:lnTo>
                  <a:pt y="171" x="159"/>
                </a:lnTo>
                <a:lnTo>
                  <a:pt y="190" x="169"/>
                </a:lnTo>
                <a:lnTo>
                  <a:pt y="194" x="172"/>
                </a:lnTo>
                <a:lnTo>
                  <a:pt y="198" x="172"/>
                </a:lnTo>
                <a:lnTo>
                  <a:pt y="213" x="168"/>
                </a:lnTo>
                <a:lnTo>
                  <a:pt y="226" x="165"/>
                </a:lnTo>
                <a:lnTo>
                  <a:pt y="239" x="163"/>
                </a:lnTo>
                <a:lnTo>
                  <a:pt y="252" x="163"/>
                </a:lnTo>
                <a:lnTo>
                  <a:pt y="254" x="163"/>
                </a:lnTo>
                <a:lnTo>
                  <a:pt y="273" x="165"/>
                </a:lnTo>
                <a:lnTo>
                  <a:pt y="290" x="168"/>
                </a:lnTo>
                <a:lnTo>
                  <a:pt y="296" x="168"/>
                </a:lnTo>
                <a:lnTo>
                  <a:pt y="303" x="168"/>
                </a:lnTo>
                <a:lnTo>
                  <a:pt y="312" x="169"/>
                </a:lnTo>
                <a:lnTo>
                  <a:pt y="322" x="171"/>
                </a:lnTo>
                <a:lnTo>
                  <a:pt y="336" x="169"/>
                </a:lnTo>
                <a:lnTo>
                  <a:pt y="356" x="166"/>
                </a:lnTo>
                <a:lnTo>
                  <a:pt y="375" x="163"/>
                </a:lnTo>
                <a:lnTo>
                  <a:pt y="392" x="161"/>
                </a:lnTo>
                <a:lnTo>
                  <a:pt y="397" x="161"/>
                </a:lnTo>
                <a:lnTo>
                  <a:pt y="401" x="162"/>
                </a:lnTo>
                <a:lnTo>
                  <a:pt y="410" x="153"/>
                </a:lnTo>
                <a:lnTo>
                  <a:pt y="415" x="143"/>
                </a:lnTo>
                <a:lnTo>
                  <a:pt y="420" x="136"/>
                </a:lnTo>
                <a:lnTo>
                  <a:pt y="421" x="135"/>
                </a:lnTo>
                <a:lnTo>
                  <a:pt y="424" x="135"/>
                </a:lnTo>
                <a:lnTo>
                  <a:pt y="428" x="145"/>
                </a:lnTo>
                <a:lnTo>
                  <a:pt y="428" x="156"/>
                </a:lnTo>
                <a:lnTo>
                  <a:pt y="428" x="166"/>
                </a:lnTo>
                <a:lnTo>
                  <a:pt y="425" x="176"/>
                </a:lnTo>
                <a:lnTo>
                  <a:pt y="425" x="186"/>
                </a:lnTo>
                <a:lnTo>
                  <a:pt y="427" x="195"/>
                </a:lnTo>
                <a:lnTo>
                  <a:pt y="420" x="198"/>
                </a:lnTo>
                <a:lnTo>
                  <a:pt y="412" x="198"/>
                </a:lnTo>
                <a:lnTo>
                  <a:pt y="410" x="199"/>
                </a:lnTo>
                <a:lnTo>
                  <a:pt y="408" x="201"/>
                </a:lnTo>
                <a:lnTo>
                  <a:pt y="397" x="201"/>
                </a:lnTo>
                <a:lnTo>
                  <a:pt y="384" x="199"/>
                </a:lnTo>
                <a:lnTo>
                  <a:pt y="371" x="202"/>
                </a:lnTo>
                <a:lnTo>
                  <a:pt y="354" x="205"/>
                </a:lnTo>
                <a:lnTo>
                  <a:pt y="336" x="208"/>
                </a:lnTo>
                <a:lnTo>
                  <a:pt y="323" x="209"/>
                </a:lnTo>
                <a:lnTo>
                  <a:pt y="310" x="211"/>
                </a:lnTo>
                <a:lnTo>
                  <a:pt y="298" x="214"/>
                </a:lnTo>
                <a:lnTo>
                  <a:pt y="308" x="215"/>
                </a:lnTo>
                <a:lnTo>
                  <a:pt y="322" x="217"/>
                </a:lnTo>
                <a:lnTo>
                  <a:pt y="338" x="218"/>
                </a:lnTo>
                <a:lnTo>
                  <a:pt y="348" x="218"/>
                </a:lnTo>
                <a:lnTo>
                  <a:pt y="359" x="219"/>
                </a:lnTo>
                <a:lnTo>
                  <a:pt y="368" x="219"/>
                </a:lnTo>
                <a:lnTo>
                  <a:pt y="372" x="219"/>
                </a:lnTo>
                <a:lnTo>
                  <a:pt y="377" x="221"/>
                </a:lnTo>
                <a:lnTo>
                  <a:pt y="382" x="224"/>
                </a:lnTo>
                <a:lnTo>
                  <a:pt y="388" x="227"/>
                </a:lnTo>
                <a:lnTo>
                  <a:pt y="400" x="227"/>
                </a:lnTo>
                <a:lnTo>
                  <a:pt y="411" x="225"/>
                </a:lnTo>
                <a:lnTo>
                  <a:pt y="414" x="227"/>
                </a:lnTo>
                <a:lnTo>
                  <a:pt y="417" x="230"/>
                </a:lnTo>
                <a:lnTo>
                  <a:pt y="420" x="232"/>
                </a:lnTo>
                <a:lnTo>
                  <a:pt y="421" x="235"/>
                </a:lnTo>
                <a:lnTo>
                  <a:pt y="421" x="241"/>
                </a:lnTo>
                <a:lnTo>
                  <a:pt y="420" x="248"/>
                </a:lnTo>
                <a:lnTo>
                  <a:pt y="417" x="254"/>
                </a:lnTo>
                <a:lnTo>
                  <a:pt y="412" x="258"/>
                </a:lnTo>
                <a:lnTo>
                  <a:pt y="401" x="257"/>
                </a:lnTo>
                <a:lnTo>
                  <a:pt y="389" x="254"/>
                </a:lnTo>
                <a:lnTo>
                  <a:pt y="378" x="255"/>
                </a:lnTo>
                <a:lnTo>
                  <a:pt y="365" x="255"/>
                </a:lnTo>
                <a:lnTo>
                  <a:pt y="362" x="255"/>
                </a:lnTo>
                <a:lnTo>
                  <a:pt y="356" x="258"/>
                </a:lnTo>
                <a:lnTo>
                  <a:pt y="351" x="260"/>
                </a:lnTo>
                <a:lnTo>
                  <a:pt y="333" x="258"/>
                </a:lnTo>
                <a:lnTo>
                  <a:pt y="318" x="257"/>
                </a:lnTo>
                <a:lnTo>
                  <a:pt y="302" x="257"/>
                </a:lnTo>
                <a:lnTo>
                  <a:pt y="286" x="258"/>
                </a:lnTo>
                <a:lnTo>
                  <a:pt y="273" x="260"/>
                </a:lnTo>
                <a:lnTo>
                  <a:pt y="260" x="261"/>
                </a:lnTo>
                <a:lnTo>
                  <a:pt y="249" x="261"/>
                </a:lnTo>
                <a:lnTo>
                  <a:pt y="237" x="264"/>
                </a:lnTo>
                <a:lnTo>
                  <a:pt y="224" x="265"/>
                </a:lnTo>
                <a:lnTo>
                  <a:pt y="213" x="264"/>
                </a:lnTo>
                <a:lnTo>
                  <a:pt y="201" x="261"/>
                </a:lnTo>
                <a:lnTo>
                  <a:pt y="191" x="257"/>
                </a:lnTo>
                <a:lnTo>
                  <a:pt y="180" x="257"/>
                </a:lnTo>
                <a:lnTo>
                  <a:pt y="168" x="254"/>
                </a:lnTo>
                <a:lnTo>
                  <a:pt y="164" x="273"/>
                </a:lnTo>
                <a:lnTo>
                  <a:pt y="158" x="290"/>
                </a:lnTo>
                <a:lnTo>
                  <a:pt y="157" x="291"/>
                </a:lnTo>
                <a:lnTo>
                  <a:pt y="155" x="293"/>
                </a:lnTo>
                <a:lnTo>
                  <a:pt y="150" x="294"/>
                </a:lnTo>
                <a:lnTo>
                  <a:pt y="144" x="294"/>
                </a:lnTo>
                <a:lnTo>
                  <a:pt y="138" x="293"/>
                </a:lnTo>
                <a:lnTo>
                  <a:pt y="134" x="291"/>
                </a:lnTo>
                <a:lnTo>
                  <a:pt y="119" x="281"/>
                </a:lnTo>
                <a:lnTo>
                  <a:pt y="105" x="275"/>
                </a:lnTo>
                <a:lnTo>
                  <a:pt y="89" x="268"/>
                </a:lnTo>
                <a:lnTo>
                  <a:pt y="75" x="264"/>
                </a:lnTo>
                <a:lnTo>
                  <a:pt y="73" x="255"/>
                </a:lnTo>
                <a:lnTo>
                  <a:pt y="71" x="247"/>
                </a:lnTo>
                <a:lnTo>
                  <a:pt y="69" x="242"/>
                </a:lnTo>
                <a:lnTo>
                  <a:pt y="66" x="237"/>
                </a:lnTo>
                <a:lnTo>
                  <a:pt y="63" x="232"/>
                </a:lnTo>
                <a:lnTo>
                  <a:pt y="59" x="230"/>
                </a:lnTo>
                <a:lnTo>
                  <a:pt y="56" x="227"/>
                </a:lnTo>
                <a:lnTo>
                  <a:pt y="56" x="225"/>
                </a:lnTo>
                <a:lnTo>
                  <a:pt y="55" x="225"/>
                </a:lnTo>
                <a:lnTo>
                  <a:pt y="63" x="186"/>
                </a:lnTo>
                <a:lnTo>
                  <a:pt y="63" x="185"/>
                </a:lnTo>
                <a:lnTo>
                  <a:pt y="65" x="184"/>
                </a:lnTo>
                <a:lnTo>
                  <a:pt y="66" x="181"/>
                </a:lnTo>
                <a:lnTo>
                  <a:pt y="68" x="178"/>
                </a:lnTo>
                <a:lnTo>
                  <a:pt y="72" x="175"/>
                </a:lnTo>
                <a:lnTo>
                  <a:pt y="75" x="171"/>
                </a:lnTo>
                <a:lnTo>
                  <a:pt y="78" x="165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223" name="Shape 10223"/>
          <p:cNvSpPr/>
          <p:nvPr/>
        </p:nvSpPr>
        <p:spPr>
          <a:xfrm flipH="1">
            <a:off y="5722937" x="4568825"/>
            <a:ext cy="117474" cx="77787"/>
          </a:xfrm>
          <a:custGeom>
            <a:pathLst>
              <a:path w="60" extrusionOk="0" h="86">
                <a:moveTo>
                  <a:pt y="86" x="50"/>
                </a:moveTo>
                <a:lnTo>
                  <a:pt y="83" x="49"/>
                </a:lnTo>
                <a:lnTo>
                  <a:pt y="79" x="49"/>
                </a:lnTo>
                <a:lnTo>
                  <a:pt y="74" x="50"/>
                </a:lnTo>
                <a:lnTo>
                  <a:pt y="69" x="50"/>
                </a:lnTo>
                <a:lnTo>
                  <a:pt y="66" x="49"/>
                </a:lnTo>
                <a:lnTo>
                  <a:pt y="64" x="47"/>
                </a:lnTo>
                <a:lnTo>
                  <a:pt y="63" x="46"/>
                </a:lnTo>
                <a:lnTo>
                  <a:pt y="57" x="47"/>
                </a:lnTo>
                <a:lnTo>
                  <a:pt y="51" x="49"/>
                </a:lnTo>
                <a:lnTo>
                  <a:pt y="46" x="53"/>
                </a:lnTo>
                <a:lnTo>
                  <a:pt y="40" x="56"/>
                </a:lnTo>
                <a:lnTo>
                  <a:pt y="34" x="59"/>
                </a:lnTo>
                <a:lnTo>
                  <a:pt y="27" x="60"/>
                </a:lnTo>
                <a:lnTo>
                  <a:pt y="24" x="60"/>
                </a:lnTo>
                <a:lnTo>
                  <a:pt y="20" x="59"/>
                </a:lnTo>
                <a:lnTo>
                  <a:pt y="15" x="57"/>
                </a:lnTo>
                <a:lnTo>
                  <a:pt y="12" x="54"/>
                </a:lnTo>
                <a:lnTo>
                  <a:pt y="8" x="50"/>
                </a:lnTo>
                <a:lnTo>
                  <a:pt y="4" x="43"/>
                </a:lnTo>
                <a:lnTo>
                  <a:pt y="1" x="40"/>
                </a:lnTo>
                <a:lnTo>
                  <a:pt y="0" x="36"/>
                </a:lnTo>
                <a:lnTo>
                  <a:pt y="0" x="31"/>
                </a:lnTo>
                <a:lnTo>
                  <a:pt y="1" x="27"/>
                </a:lnTo>
                <a:lnTo>
                  <a:pt y="1" x="21"/>
                </a:lnTo>
                <a:lnTo>
                  <a:pt y="1" x="17"/>
                </a:lnTo>
                <a:lnTo>
                  <a:pt y="2" x="16"/>
                </a:lnTo>
                <a:lnTo>
                  <a:pt y="2" x="13"/>
                </a:lnTo>
                <a:lnTo>
                  <a:pt y="5" x="11"/>
                </a:lnTo>
                <a:lnTo>
                  <a:pt y="8" x="10"/>
                </a:lnTo>
                <a:lnTo>
                  <a:pt y="12" x="8"/>
                </a:lnTo>
                <a:lnTo>
                  <a:pt y="17" x="8"/>
                </a:lnTo>
                <a:lnTo>
                  <a:pt y="20" x="7"/>
                </a:lnTo>
                <a:lnTo>
                  <a:pt y="24" x="7"/>
                </a:lnTo>
                <a:lnTo>
                  <a:pt y="28" x="7"/>
                </a:lnTo>
                <a:lnTo>
                  <a:pt y="33" x="10"/>
                </a:lnTo>
                <a:lnTo>
                  <a:pt y="37" x="7"/>
                </a:lnTo>
                <a:lnTo>
                  <a:pt y="43" x="4"/>
                </a:lnTo>
                <a:lnTo>
                  <a:pt y="44" x="6"/>
                </a:lnTo>
                <a:lnTo>
                  <a:pt y="46" x="7"/>
                </a:lnTo>
                <a:lnTo>
                  <a:pt y="51" x="7"/>
                </a:lnTo>
                <a:lnTo>
                  <a:pt y="56" x="7"/>
                </a:lnTo>
                <a:lnTo>
                  <a:pt y="58" x="13"/>
                </a:lnTo>
                <a:lnTo>
                  <a:pt y="61" x="17"/>
                </a:lnTo>
                <a:lnTo>
                  <a:pt y="69" x="14"/>
                </a:lnTo>
                <a:lnTo>
                  <a:pt y="74" x="13"/>
                </a:lnTo>
                <a:lnTo>
                  <a:pt y="74" x="0"/>
                </a:lnTo>
                <a:lnTo>
                  <a:pt y="86" x="50"/>
                </a:lnTo>
                <a:close/>
              </a:path>
            </a:pathLst>
          </a:custGeom>
          <a:solidFill>
            <a:srgbClr val="1F1A17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224" name="Shape 10224"/>
          <p:cNvSpPr/>
          <p:nvPr/>
        </p:nvSpPr>
        <p:spPr>
          <a:xfrm>
            <a:off y="5029200" x="4478337"/>
            <a:ext cy="141286" cx="128586"/>
          </a:xfrm>
          <a:custGeom>
            <a:pathLst>
              <a:path w="100" extrusionOk="0" h="104">
                <a:moveTo>
                  <a:pt y="75" x="98"/>
                </a:moveTo>
                <a:lnTo>
                  <a:pt y="75" x="88"/>
                </a:lnTo>
                <a:lnTo>
                  <a:pt y="77" x="75"/>
                </a:lnTo>
                <a:lnTo>
                  <a:pt y="81" x="78"/>
                </a:lnTo>
                <a:lnTo>
                  <a:pt y="85" x="78"/>
                </a:lnTo>
                <a:lnTo>
                  <a:pt y="90" x="74"/>
                </a:lnTo>
                <a:lnTo>
                  <a:pt y="92" x="71"/>
                </a:lnTo>
                <a:lnTo>
                  <a:pt y="94" x="66"/>
                </a:lnTo>
                <a:lnTo>
                  <a:pt y="95" x="62"/>
                </a:lnTo>
                <a:lnTo>
                  <a:pt y="95" x="54"/>
                </a:lnTo>
                <a:lnTo>
                  <a:pt y="97" x="45"/>
                </a:lnTo>
                <a:lnTo>
                  <a:pt y="98" x="32"/>
                </a:lnTo>
                <a:lnTo>
                  <a:pt y="104" x="16"/>
                </a:lnTo>
                <a:lnTo>
                  <a:pt y="94" x="16"/>
                </a:lnTo>
                <a:lnTo>
                  <a:pt y="85" x="16"/>
                </a:lnTo>
                <a:lnTo>
                  <a:pt y="77" x="13"/>
                </a:lnTo>
                <a:lnTo>
                  <a:pt y="69" x="12"/>
                </a:lnTo>
                <a:lnTo>
                  <a:pt y="55" x="5"/>
                </a:lnTo>
                <a:lnTo>
                  <a:pt y="39" x="0"/>
                </a:lnTo>
                <a:lnTo>
                  <a:pt y="36" x="0"/>
                </a:lnTo>
                <a:lnTo>
                  <a:pt y="33" x="2"/>
                </a:lnTo>
                <a:lnTo>
                  <a:pt y="32" x="5"/>
                </a:lnTo>
                <a:lnTo>
                  <a:pt y="31" x="8"/>
                </a:lnTo>
                <a:lnTo>
                  <a:pt y="28" x="15"/>
                </a:lnTo>
                <a:lnTo>
                  <a:pt y="26" x="23"/>
                </a:lnTo>
                <a:lnTo>
                  <a:pt y="25" x="41"/>
                </a:lnTo>
                <a:lnTo>
                  <a:pt y="21" x="56"/>
                </a:lnTo>
                <a:lnTo>
                  <a:pt y="13" x="55"/>
                </a:lnTo>
                <a:lnTo>
                  <a:pt y="6" x="54"/>
                </a:lnTo>
                <a:lnTo>
                  <a:pt y="3" x="61"/>
                </a:lnTo>
                <a:lnTo>
                  <a:pt y="2" x="66"/>
                </a:lnTo>
                <a:lnTo>
                  <a:pt y="0" x="82"/>
                </a:lnTo>
                <a:lnTo>
                  <a:pt y="3" x="100"/>
                </a:lnTo>
                <a:lnTo>
                  <a:pt y="21" x="98"/>
                </a:lnTo>
                <a:lnTo>
                  <a:pt y="39" x="100"/>
                </a:lnTo>
                <a:lnTo>
                  <a:pt y="58" x="100"/>
                </a:lnTo>
                <a:lnTo>
                  <a:pt y="75" x="98"/>
                </a:lnTo>
                <a:close/>
              </a:path>
            </a:pathLst>
          </a:custGeom>
          <a:gradFill>
            <a:gsLst>
              <a:gs pos="0">
                <a:srgbClr val="FF6600"/>
              </a:gs>
              <a:gs pos="100000">
                <a:srgbClr val="FF0000"/>
              </a:gs>
            </a:gsLst>
            <a:lin ang="0" scaled="0"/>
          </a:gra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225" name="Shape 10225"/>
          <p:cNvSpPr/>
          <p:nvPr/>
        </p:nvSpPr>
        <p:spPr>
          <a:xfrm>
            <a:off y="5045075" x="4538662"/>
            <a:ext cy="17461" cx="11111"/>
          </a:xfrm>
          <a:custGeom>
            <a:pathLst>
              <a:path w="9" extrusionOk="0" h="13">
                <a:moveTo>
                  <a:pt y="0" x="0"/>
                </a:moveTo>
                <a:lnTo>
                  <a:pt y="0" x="3"/>
                </a:lnTo>
                <a:lnTo>
                  <a:pt y="3" x="6"/>
                </a:lnTo>
                <a:lnTo>
                  <a:pt y="6" x="7"/>
                </a:lnTo>
                <a:lnTo>
                  <a:pt y="9" x="9"/>
                </a:lnTo>
                <a:lnTo>
                  <a:pt y="12" x="6"/>
                </a:lnTo>
                <a:lnTo>
                  <a:pt y="13" x="1"/>
                </a:lnTo>
                <a:lnTo>
                  <a:pt y="6" x="0"/>
                </a:lnTo>
                <a:lnTo>
                  <a:pt y="0" x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226" name="Shape 10226"/>
          <p:cNvSpPr/>
          <p:nvPr/>
        </p:nvSpPr>
        <p:spPr>
          <a:xfrm>
            <a:off y="5099050" x="8037511"/>
            <a:ext cy="138111" cx="126999"/>
          </a:xfrm>
          <a:custGeom>
            <a:pathLst>
              <a:path w="99" extrusionOk="0" h="102">
                <a:moveTo>
                  <a:pt y="75" x="98"/>
                </a:moveTo>
                <a:lnTo>
                  <a:pt y="75" x="88"/>
                </a:lnTo>
                <a:lnTo>
                  <a:pt y="75" x="75"/>
                </a:lnTo>
                <a:lnTo>
                  <a:pt y="79" x="76"/>
                </a:lnTo>
                <a:lnTo>
                  <a:pt y="84" x="77"/>
                </a:lnTo>
                <a:lnTo>
                  <a:pt y="88" x="73"/>
                </a:lnTo>
                <a:lnTo>
                  <a:pt y="91" x="70"/>
                </a:lnTo>
                <a:lnTo>
                  <a:pt y="92" x="66"/>
                </a:lnTo>
                <a:lnTo>
                  <a:pt y="94" x="62"/>
                </a:lnTo>
                <a:lnTo>
                  <a:pt y="95" x="53"/>
                </a:lnTo>
                <a:lnTo>
                  <a:pt y="95" x="44"/>
                </a:lnTo>
                <a:lnTo>
                  <a:pt y="98" x="32"/>
                </a:lnTo>
                <a:lnTo>
                  <a:pt y="102" x="16"/>
                </a:lnTo>
                <a:lnTo>
                  <a:pt y="92" x="16"/>
                </a:lnTo>
                <a:lnTo>
                  <a:pt y="84" x="16"/>
                </a:lnTo>
                <a:lnTo>
                  <a:pt y="76" x="13"/>
                </a:lnTo>
                <a:lnTo>
                  <a:pt y="69" x="11"/>
                </a:lnTo>
                <a:lnTo>
                  <a:pt y="55" x="4"/>
                </a:lnTo>
                <a:lnTo>
                  <a:pt y="39" x="0"/>
                </a:lnTo>
                <a:lnTo>
                  <a:pt y="36" x="0"/>
                </a:lnTo>
                <a:lnTo>
                  <a:pt y="33" x="1"/>
                </a:lnTo>
                <a:lnTo>
                  <a:pt y="32" x="4"/>
                </a:lnTo>
                <a:lnTo>
                  <a:pt y="30" x="7"/>
                </a:lnTo>
                <a:lnTo>
                  <a:pt y="28" x="14"/>
                </a:lnTo>
                <a:lnTo>
                  <a:pt y="26" x="23"/>
                </a:lnTo>
                <a:lnTo>
                  <a:pt y="25" x="40"/>
                </a:lnTo>
                <a:lnTo>
                  <a:pt y="20" x="56"/>
                </a:lnTo>
                <a:lnTo>
                  <a:pt y="13" x="54"/>
                </a:lnTo>
                <a:lnTo>
                  <a:pt y="6" x="53"/>
                </a:lnTo>
                <a:lnTo>
                  <a:pt y="2" x="60"/>
                </a:lnTo>
                <a:lnTo>
                  <a:pt y="0" x="66"/>
                </a:lnTo>
                <a:lnTo>
                  <a:pt y="0" x="82"/>
                </a:lnTo>
                <a:lnTo>
                  <a:pt y="3" x="99"/>
                </a:lnTo>
                <a:lnTo>
                  <a:pt y="20" x="98"/>
                </a:lnTo>
                <a:lnTo>
                  <a:pt y="39" x="99"/>
                </a:lnTo>
                <a:lnTo>
                  <a:pt y="58" x="99"/>
                </a:lnTo>
                <a:lnTo>
                  <a:pt y="75" x="98"/>
                </a:lnTo>
                <a:close/>
              </a:path>
            </a:pathLst>
          </a:custGeom>
          <a:gradFill>
            <a:gsLst>
              <a:gs pos="0">
                <a:srgbClr val="FF6600"/>
              </a:gs>
              <a:gs pos="100000">
                <a:srgbClr val="FF0000"/>
              </a:gs>
            </a:gsLst>
            <a:lin ang="0" scaled="0"/>
          </a:gra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227" name="Shape 10227"/>
          <p:cNvSpPr/>
          <p:nvPr/>
        </p:nvSpPr>
        <p:spPr>
          <a:xfrm>
            <a:off y="5108575" x="8107361"/>
            <a:ext cy="20637" cx="11111"/>
          </a:xfrm>
          <a:custGeom>
            <a:pathLst>
              <a:path w="9" extrusionOk="0" h="15">
                <a:moveTo>
                  <a:pt y="0" x="0"/>
                </a:moveTo>
                <a:lnTo>
                  <a:pt y="2" x="3"/>
                </a:lnTo>
                <a:lnTo>
                  <a:pt y="5" x="6"/>
                </a:lnTo>
                <a:lnTo>
                  <a:pt y="8" x="8"/>
                </a:lnTo>
                <a:lnTo>
                  <a:pt y="11" x="9"/>
                </a:lnTo>
                <a:lnTo>
                  <a:pt y="13" x="6"/>
                </a:lnTo>
                <a:lnTo>
                  <a:pt y="15" x="2"/>
                </a:lnTo>
                <a:lnTo>
                  <a:pt y="8" x="0"/>
                </a:lnTo>
                <a:lnTo>
                  <a:pt y="0" x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228" name="Shape 10228"/>
          <p:cNvSpPr/>
          <p:nvPr/>
        </p:nvSpPr>
        <p:spPr>
          <a:xfrm>
            <a:off y="5065712" x="906462"/>
            <a:ext cy="139699" cx="126999"/>
          </a:xfrm>
          <a:custGeom>
            <a:pathLst>
              <a:path w="99" extrusionOk="0" h="103">
                <a:moveTo>
                  <a:pt y="75" x="97"/>
                </a:moveTo>
                <a:lnTo>
                  <a:pt y="75" x="87"/>
                </a:lnTo>
                <a:lnTo>
                  <a:pt y="76" x="74"/>
                </a:lnTo>
                <a:lnTo>
                  <a:pt y="80" x="77"/>
                </a:lnTo>
                <a:lnTo>
                  <a:pt y="85" x="77"/>
                </a:lnTo>
                <a:lnTo>
                  <a:pt y="89" x="73"/>
                </a:lnTo>
                <a:lnTo>
                  <a:pt y="92" x="70"/>
                </a:lnTo>
                <a:lnTo>
                  <a:pt y="93" x="66"/>
                </a:lnTo>
                <a:lnTo>
                  <a:pt y="95" x="62"/>
                </a:lnTo>
                <a:lnTo>
                  <a:pt y="95" x="53"/>
                </a:lnTo>
                <a:lnTo>
                  <a:pt y="96" x="44"/>
                </a:lnTo>
                <a:lnTo>
                  <a:pt y="98" x="31"/>
                </a:lnTo>
                <a:lnTo>
                  <a:pt y="103" x="16"/>
                </a:lnTo>
                <a:lnTo>
                  <a:pt y="93" x="16"/>
                </a:lnTo>
                <a:lnTo>
                  <a:pt y="85" x="16"/>
                </a:lnTo>
                <a:lnTo>
                  <a:pt y="76" x="13"/>
                </a:lnTo>
                <a:lnTo>
                  <a:pt y="69" x="11"/>
                </a:lnTo>
                <a:lnTo>
                  <a:pt y="55" x="4"/>
                </a:lnTo>
                <a:lnTo>
                  <a:pt y="39" x="0"/>
                </a:lnTo>
                <a:lnTo>
                  <a:pt y="36" x="0"/>
                </a:lnTo>
                <a:lnTo>
                  <a:pt y="34" x="3"/>
                </a:lnTo>
                <a:lnTo>
                  <a:pt y="32" x="4"/>
                </a:lnTo>
                <a:lnTo>
                  <a:pt y="30" x="7"/>
                </a:lnTo>
                <a:lnTo>
                  <a:pt y="27" x="14"/>
                </a:lnTo>
                <a:lnTo>
                  <a:pt y="26" x="23"/>
                </a:lnTo>
                <a:lnTo>
                  <a:pt y="24" x="40"/>
                </a:lnTo>
                <a:lnTo>
                  <a:pt y="20" x="56"/>
                </a:lnTo>
                <a:lnTo>
                  <a:pt y="13" x="54"/>
                </a:lnTo>
                <a:lnTo>
                  <a:pt y="6" x="54"/>
                </a:lnTo>
                <a:lnTo>
                  <a:pt y="3" x="60"/>
                </a:lnTo>
                <a:lnTo>
                  <a:pt y="1" x="66"/>
                </a:lnTo>
                <a:lnTo>
                  <a:pt y="0" x="83"/>
                </a:lnTo>
                <a:lnTo>
                  <a:pt y="3" x="99"/>
                </a:lnTo>
                <a:lnTo>
                  <a:pt y="20" x="99"/>
                </a:lnTo>
                <a:lnTo>
                  <a:pt y="39" x="99"/>
                </a:lnTo>
                <a:lnTo>
                  <a:pt y="57" x="99"/>
                </a:lnTo>
                <a:lnTo>
                  <a:pt y="75" x="97"/>
                </a:lnTo>
                <a:close/>
              </a:path>
            </a:pathLst>
          </a:custGeom>
          <a:gradFill>
            <a:gsLst>
              <a:gs pos="0">
                <a:srgbClr val="FF6600"/>
              </a:gs>
              <a:gs pos="100000">
                <a:srgbClr val="FF0000"/>
              </a:gs>
            </a:gsLst>
            <a:lin ang="10800000" scaled="0"/>
          </a:gra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229" name="Shape 10229"/>
          <p:cNvSpPr/>
          <p:nvPr/>
        </p:nvSpPr>
        <p:spPr>
          <a:xfrm>
            <a:off y="5105400" x="963612"/>
            <a:ext cy="17461" cx="11111"/>
          </a:xfrm>
          <a:custGeom>
            <a:pathLst>
              <a:path w="9" extrusionOk="0" h="13">
                <a:moveTo>
                  <a:pt y="0" x="0"/>
                </a:moveTo>
                <a:lnTo>
                  <a:pt y="0" x="3"/>
                </a:lnTo>
                <a:lnTo>
                  <a:pt y="2" x="6"/>
                </a:lnTo>
                <a:lnTo>
                  <a:pt y="5" x="8"/>
                </a:lnTo>
                <a:lnTo>
                  <a:pt y="8" x="9"/>
                </a:lnTo>
                <a:lnTo>
                  <a:pt y="11" x="6"/>
                </a:lnTo>
                <a:lnTo>
                  <a:pt y="13" x="2"/>
                </a:lnTo>
                <a:lnTo>
                  <a:pt y="5" x="0"/>
                </a:lnTo>
                <a:lnTo>
                  <a:pt y="0" x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grpSp>
        <p:nvGrpSpPr>
          <p:cNvPr id="10230" name="Shape 10230"/>
          <p:cNvGrpSpPr/>
          <p:nvPr/>
        </p:nvGrpSpPr>
        <p:grpSpPr>
          <a:xfrm>
            <a:off y="6191249" x="3344861"/>
            <a:ext cy="566736" cx="2193925"/>
            <a:chOff y="7223125" x="4140200"/>
            <a:chExt cy="661986" cx="2714625"/>
          </a:xfrm>
        </p:grpSpPr>
        <p:sp>
          <p:nvSpPr>
            <p:cNvPr id="10231" name="Shape 10231"/>
            <p:cNvSpPr/>
            <p:nvPr/>
          </p:nvSpPr>
          <p:spPr>
            <a:xfrm>
              <a:off y="7529511" x="4140200"/>
              <a:ext cy="355599" cx="2714625"/>
            </a:xfrm>
            <a:prstGeom prst="rect">
              <a:avLst/>
            </a:prstGeom>
            <a:blipFill>
              <a:blip r:embed="rId4"/>
              <a:stretch>
                <a:fillRect/>
              </a:stretch>
            </a:blipFill>
          </p:spPr>
        </p:sp>
        <p:sp>
          <p:nvSpPr>
            <p:cNvPr id="10232" name="Shape 10232"/>
            <p:cNvSpPr/>
            <p:nvPr/>
          </p:nvSpPr>
          <p:spPr>
            <a:xfrm>
              <a:off y="7243761" x="4333875"/>
              <a:ext cy="579437" cx="377825"/>
            </a:xfrm>
            <a:custGeom>
              <a:pathLst>
                <a:path w="238" extrusionOk="0" h="365">
                  <a:moveTo>
                    <a:pt y="176" x="213"/>
                  </a:moveTo>
                  <a:lnTo>
                    <a:pt y="109" x="223"/>
                  </a:lnTo>
                  <a:lnTo>
                    <a:pt y="107" x="167"/>
                  </a:lnTo>
                  <a:lnTo>
                    <a:pt y="101" x="154"/>
                  </a:lnTo>
                  <a:lnTo>
                    <a:pt y="91" x="145"/>
                  </a:lnTo>
                  <a:lnTo>
                    <a:pt y="86" x="136"/>
                  </a:lnTo>
                  <a:lnTo>
                    <a:pt y="78" x="138"/>
                  </a:lnTo>
                  <a:lnTo>
                    <a:pt y="74" x="141"/>
                  </a:lnTo>
                  <a:lnTo>
                    <a:pt y="65" x="148"/>
                  </a:lnTo>
                  <a:lnTo>
                    <a:pt y="58" x="148"/>
                  </a:lnTo>
                  <a:lnTo>
                    <a:pt y="46" x="148"/>
                  </a:lnTo>
                  <a:lnTo>
                    <a:pt y="36" x="152"/>
                  </a:lnTo>
                  <a:lnTo>
                    <a:pt y="19" x="158"/>
                  </a:lnTo>
                  <a:lnTo>
                    <a:pt y="10" x="159"/>
                  </a:lnTo>
                  <a:lnTo>
                    <a:pt y="3" x="155"/>
                  </a:lnTo>
                  <a:lnTo>
                    <a:pt y="0" x="149"/>
                  </a:lnTo>
                  <a:lnTo>
                    <a:pt y="2" x="139"/>
                  </a:lnTo>
                  <a:lnTo>
                    <a:pt y="3" x="133"/>
                  </a:lnTo>
                  <a:lnTo>
                    <a:pt y="5" x="128"/>
                  </a:lnTo>
                  <a:lnTo>
                    <a:pt y="2" x="116"/>
                  </a:lnTo>
                  <a:lnTo>
                    <a:pt y="3" x="102"/>
                  </a:lnTo>
                  <a:lnTo>
                    <a:pt y="9" x="95"/>
                  </a:lnTo>
                  <a:lnTo>
                    <a:pt y="17" x="86"/>
                  </a:lnTo>
                  <a:lnTo>
                    <a:pt y="30" x="83"/>
                  </a:lnTo>
                  <a:lnTo>
                    <a:pt y="43" x="85"/>
                  </a:lnTo>
                  <a:lnTo>
                    <a:pt y="53" x="90"/>
                  </a:lnTo>
                  <a:lnTo>
                    <a:pt y="59" x="89"/>
                  </a:lnTo>
                  <a:lnTo>
                    <a:pt y="66" x="87"/>
                  </a:lnTo>
                  <a:lnTo>
                    <a:pt y="72" x="92"/>
                  </a:lnTo>
                  <a:lnTo>
                    <a:pt y="78" x="98"/>
                  </a:lnTo>
                  <a:lnTo>
                    <a:pt y="82" x="98"/>
                  </a:lnTo>
                  <a:lnTo>
                    <a:pt y="84" x="87"/>
                  </a:lnTo>
                  <a:lnTo>
                    <a:pt y="91" x="79"/>
                  </a:lnTo>
                  <a:lnTo>
                    <a:pt y="95" x="67"/>
                  </a:lnTo>
                  <a:lnTo>
                    <a:pt y="99" x="56"/>
                  </a:lnTo>
                  <a:lnTo>
                    <a:pt y="111" x="37"/>
                  </a:lnTo>
                  <a:lnTo>
                    <a:pt y="127" x="27"/>
                  </a:lnTo>
                  <a:lnTo>
                    <a:pt y="150" x="16"/>
                  </a:lnTo>
                  <a:lnTo>
                    <a:pt y="163" x="7"/>
                  </a:lnTo>
                  <a:lnTo>
                    <a:pt y="171" x="0"/>
                  </a:lnTo>
                  <a:lnTo>
                    <a:pt y="180" x="6"/>
                  </a:lnTo>
                  <a:lnTo>
                    <a:pt y="183" x="14"/>
                  </a:lnTo>
                  <a:lnTo>
                    <a:pt y="207" x="24"/>
                  </a:lnTo>
                  <a:lnTo>
                    <a:pt y="247" x="46"/>
                  </a:lnTo>
                  <a:lnTo>
                    <a:pt y="352" x="16"/>
                  </a:lnTo>
                  <a:lnTo>
                    <a:pt y="357" x="20"/>
                  </a:lnTo>
                  <a:lnTo>
                    <a:pt y="354" x="23"/>
                  </a:lnTo>
                  <a:lnTo>
                    <a:pt y="286" x="44"/>
                  </a:lnTo>
                  <a:lnTo>
                    <a:pt y="290" x="73"/>
                  </a:lnTo>
                  <a:lnTo>
                    <a:pt y="344" x="106"/>
                  </a:lnTo>
                  <a:lnTo>
                    <a:pt y="344" x="112"/>
                  </a:lnTo>
                  <a:lnTo>
                    <a:pt y="339" x="113"/>
                  </a:lnTo>
                  <a:lnTo>
                    <a:pt y="293" x="85"/>
                  </a:lnTo>
                  <a:lnTo>
                    <a:pt y="299" x="138"/>
                  </a:lnTo>
                  <a:lnTo>
                    <a:pt y="295" x="146"/>
                  </a:lnTo>
                  <a:lnTo>
                    <a:pt y="361" x="131"/>
                  </a:lnTo>
                  <a:lnTo>
                    <a:pt y="365" x="133"/>
                  </a:lnTo>
                  <a:lnTo>
                    <a:pt y="364" x="139"/>
                  </a:lnTo>
                  <a:lnTo>
                    <a:pt y="296" x="158"/>
                  </a:lnTo>
                  <a:lnTo>
                    <a:pt y="295" x="164"/>
                  </a:lnTo>
                  <a:lnTo>
                    <a:pt y="313" x="168"/>
                  </a:lnTo>
                  <a:lnTo>
                    <a:pt y="328" x="179"/>
                  </a:lnTo>
                  <a:lnTo>
                    <a:pt y="342" x="185"/>
                  </a:lnTo>
                  <a:lnTo>
                    <a:pt y="349" x="188"/>
                  </a:lnTo>
                  <a:lnTo>
                    <a:pt y="352" x="197"/>
                  </a:lnTo>
                  <a:lnTo>
                    <a:pt y="348" x="204"/>
                  </a:lnTo>
                  <a:lnTo>
                    <a:pt y="344" x="210"/>
                  </a:lnTo>
                  <a:lnTo>
                    <a:pt y="351" x="211"/>
                  </a:lnTo>
                  <a:lnTo>
                    <a:pt y="351" x="217"/>
                  </a:lnTo>
                  <a:lnTo>
                    <a:pt y="346" x="217"/>
                  </a:lnTo>
                  <a:lnTo>
                    <a:pt y="342" x="215"/>
                  </a:lnTo>
                  <a:lnTo>
                    <a:pt y="342" x="223"/>
                  </a:lnTo>
                  <a:lnTo>
                    <a:pt y="338" x="234"/>
                  </a:lnTo>
                  <a:lnTo>
                    <a:pt y="331" x="235"/>
                  </a:lnTo>
                  <a:lnTo>
                    <a:pt y="325" x="227"/>
                  </a:lnTo>
                  <a:lnTo>
                    <a:pt y="323" x="214"/>
                  </a:lnTo>
                  <a:lnTo>
                    <a:pt y="308" x="214"/>
                  </a:lnTo>
                  <a:lnTo>
                    <a:pt y="290" x="210"/>
                  </a:lnTo>
                  <a:lnTo>
                    <a:pt y="282" x="204"/>
                  </a:lnTo>
                  <a:lnTo>
                    <a:pt y="265" x="204"/>
                  </a:lnTo>
                  <a:lnTo>
                    <a:pt y="259" x="208"/>
                  </a:lnTo>
                  <a:lnTo>
                    <a:pt y="249" x="223"/>
                  </a:lnTo>
                  <a:lnTo>
                    <a:pt y="244" x="224"/>
                  </a:lnTo>
                  <a:lnTo>
                    <a:pt y="237" x="220"/>
                  </a:lnTo>
                  <a:lnTo>
                    <a:pt y="226" x="224"/>
                  </a:lnTo>
                  <a:lnTo>
                    <a:pt y="223" x="228"/>
                  </a:lnTo>
                  <a:lnTo>
                    <a:pt y="223" x="233"/>
                  </a:lnTo>
                  <a:lnTo>
                    <a:pt y="213" x="238"/>
                  </a:lnTo>
                  <a:lnTo>
                    <a:pt y="197" x="237"/>
                  </a:lnTo>
                  <a:lnTo>
                    <a:pt y="181" x="228"/>
                  </a:lnTo>
                  <a:lnTo>
                    <a:pt y="176" x="221"/>
                  </a:lnTo>
                  <a:lnTo>
                    <a:pt y="176" x="213"/>
                  </a:lnTo>
                  <a:close/>
                  <a:moveTo>
                    <a:pt y="259" x="52"/>
                  </a:moveTo>
                  <a:lnTo>
                    <a:pt y="272" x="49"/>
                  </a:lnTo>
                  <a:lnTo>
                    <a:pt y="272" x="59"/>
                  </a:lnTo>
                  <a:lnTo>
                    <a:pt y="259" x="52"/>
                  </a:lnTo>
                  <a:close/>
                  <a:moveTo>
                    <a:pt y="216" x="40"/>
                  </a:moveTo>
                  <a:lnTo>
                    <a:pt y="239" x="50"/>
                  </a:lnTo>
                  <a:lnTo>
                    <a:pt y="216" x="52"/>
                  </a:lnTo>
                  <a:lnTo>
                    <a:pt y="216" x="40"/>
                  </a:lnTo>
                  <a:close/>
                  <a:moveTo>
                    <a:pt y="252" x="59"/>
                  </a:moveTo>
                  <a:lnTo>
                    <a:pt y="266" x="67"/>
                  </a:lnTo>
                  <a:lnTo>
                    <a:pt y="265" x="79"/>
                  </a:lnTo>
                  <a:lnTo>
                    <a:pt y="252" x="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233" name="Shape 10233"/>
            <p:cNvSpPr/>
            <p:nvPr/>
          </p:nvSpPr>
          <p:spPr>
            <a:xfrm>
              <a:off y="7243761" x="4333875"/>
              <a:ext cy="579437" cx="377825"/>
            </a:xfrm>
            <a:custGeom>
              <a:pathLst>
                <a:path w="238" extrusionOk="0" h="365">
                  <a:moveTo>
                    <a:pt y="176" x="213"/>
                  </a:moveTo>
                  <a:lnTo>
                    <a:pt y="109" x="223"/>
                  </a:lnTo>
                  <a:lnTo>
                    <a:pt y="107" x="167"/>
                  </a:lnTo>
                  <a:lnTo>
                    <a:pt y="101" x="154"/>
                  </a:lnTo>
                  <a:lnTo>
                    <a:pt y="91" x="145"/>
                  </a:lnTo>
                  <a:lnTo>
                    <a:pt y="86" x="136"/>
                  </a:lnTo>
                  <a:lnTo>
                    <a:pt y="78" x="138"/>
                  </a:lnTo>
                  <a:lnTo>
                    <a:pt y="74" x="141"/>
                  </a:lnTo>
                  <a:lnTo>
                    <a:pt y="65" x="148"/>
                  </a:lnTo>
                  <a:lnTo>
                    <a:pt y="58" x="148"/>
                  </a:lnTo>
                  <a:lnTo>
                    <a:pt y="46" x="148"/>
                  </a:lnTo>
                  <a:lnTo>
                    <a:pt y="36" x="152"/>
                  </a:lnTo>
                  <a:lnTo>
                    <a:pt y="19" x="158"/>
                  </a:lnTo>
                  <a:lnTo>
                    <a:pt y="10" x="159"/>
                  </a:lnTo>
                  <a:lnTo>
                    <a:pt y="3" x="155"/>
                  </a:lnTo>
                  <a:lnTo>
                    <a:pt y="0" x="149"/>
                  </a:lnTo>
                  <a:lnTo>
                    <a:pt y="2" x="139"/>
                  </a:lnTo>
                  <a:lnTo>
                    <a:pt y="3" x="133"/>
                  </a:lnTo>
                  <a:lnTo>
                    <a:pt y="5" x="128"/>
                  </a:lnTo>
                  <a:lnTo>
                    <a:pt y="2" x="116"/>
                  </a:lnTo>
                  <a:lnTo>
                    <a:pt y="3" x="102"/>
                  </a:lnTo>
                  <a:lnTo>
                    <a:pt y="9" x="95"/>
                  </a:lnTo>
                  <a:lnTo>
                    <a:pt y="17" x="86"/>
                  </a:lnTo>
                  <a:lnTo>
                    <a:pt y="30" x="83"/>
                  </a:lnTo>
                  <a:lnTo>
                    <a:pt y="43" x="85"/>
                  </a:lnTo>
                  <a:lnTo>
                    <a:pt y="53" x="90"/>
                  </a:lnTo>
                  <a:lnTo>
                    <a:pt y="59" x="89"/>
                  </a:lnTo>
                  <a:lnTo>
                    <a:pt y="66" x="87"/>
                  </a:lnTo>
                  <a:lnTo>
                    <a:pt y="72" x="92"/>
                  </a:lnTo>
                  <a:lnTo>
                    <a:pt y="78" x="98"/>
                  </a:lnTo>
                  <a:lnTo>
                    <a:pt y="82" x="98"/>
                  </a:lnTo>
                  <a:lnTo>
                    <a:pt y="84" x="87"/>
                  </a:lnTo>
                  <a:lnTo>
                    <a:pt y="91" x="79"/>
                  </a:lnTo>
                  <a:lnTo>
                    <a:pt y="95" x="67"/>
                  </a:lnTo>
                  <a:lnTo>
                    <a:pt y="99" x="56"/>
                  </a:lnTo>
                  <a:lnTo>
                    <a:pt y="111" x="37"/>
                  </a:lnTo>
                  <a:lnTo>
                    <a:pt y="127" x="27"/>
                  </a:lnTo>
                  <a:lnTo>
                    <a:pt y="150" x="16"/>
                  </a:lnTo>
                  <a:lnTo>
                    <a:pt y="163" x="7"/>
                  </a:lnTo>
                  <a:lnTo>
                    <a:pt y="171" x="0"/>
                  </a:lnTo>
                  <a:lnTo>
                    <a:pt y="180" x="6"/>
                  </a:lnTo>
                  <a:lnTo>
                    <a:pt y="183" x="14"/>
                  </a:lnTo>
                  <a:lnTo>
                    <a:pt y="207" x="24"/>
                  </a:lnTo>
                  <a:lnTo>
                    <a:pt y="247" x="46"/>
                  </a:lnTo>
                  <a:lnTo>
                    <a:pt y="352" x="16"/>
                  </a:lnTo>
                  <a:lnTo>
                    <a:pt y="357" x="20"/>
                  </a:lnTo>
                  <a:lnTo>
                    <a:pt y="354" x="23"/>
                  </a:lnTo>
                  <a:lnTo>
                    <a:pt y="286" x="44"/>
                  </a:lnTo>
                  <a:lnTo>
                    <a:pt y="290" x="73"/>
                  </a:lnTo>
                  <a:lnTo>
                    <a:pt y="344" x="106"/>
                  </a:lnTo>
                  <a:lnTo>
                    <a:pt y="344" x="112"/>
                  </a:lnTo>
                  <a:lnTo>
                    <a:pt y="339" x="113"/>
                  </a:lnTo>
                  <a:lnTo>
                    <a:pt y="293" x="85"/>
                  </a:lnTo>
                  <a:lnTo>
                    <a:pt y="299" x="138"/>
                  </a:lnTo>
                  <a:lnTo>
                    <a:pt y="295" x="146"/>
                  </a:lnTo>
                  <a:lnTo>
                    <a:pt y="361" x="131"/>
                  </a:lnTo>
                  <a:lnTo>
                    <a:pt y="365" x="133"/>
                  </a:lnTo>
                  <a:lnTo>
                    <a:pt y="364" x="139"/>
                  </a:lnTo>
                  <a:lnTo>
                    <a:pt y="296" x="158"/>
                  </a:lnTo>
                  <a:lnTo>
                    <a:pt y="295" x="164"/>
                  </a:lnTo>
                  <a:lnTo>
                    <a:pt y="313" x="168"/>
                  </a:lnTo>
                  <a:lnTo>
                    <a:pt y="328" x="179"/>
                  </a:lnTo>
                  <a:lnTo>
                    <a:pt y="342" x="185"/>
                  </a:lnTo>
                  <a:lnTo>
                    <a:pt y="349" x="188"/>
                  </a:lnTo>
                  <a:lnTo>
                    <a:pt y="352" x="197"/>
                  </a:lnTo>
                  <a:lnTo>
                    <a:pt y="348" x="204"/>
                  </a:lnTo>
                  <a:lnTo>
                    <a:pt y="344" x="210"/>
                  </a:lnTo>
                  <a:lnTo>
                    <a:pt y="351" x="211"/>
                  </a:lnTo>
                  <a:lnTo>
                    <a:pt y="351" x="217"/>
                  </a:lnTo>
                  <a:lnTo>
                    <a:pt y="346" x="217"/>
                  </a:lnTo>
                  <a:lnTo>
                    <a:pt y="342" x="215"/>
                  </a:lnTo>
                  <a:lnTo>
                    <a:pt y="342" x="223"/>
                  </a:lnTo>
                  <a:lnTo>
                    <a:pt y="338" x="234"/>
                  </a:lnTo>
                  <a:lnTo>
                    <a:pt y="331" x="235"/>
                  </a:lnTo>
                  <a:lnTo>
                    <a:pt y="325" x="227"/>
                  </a:lnTo>
                  <a:lnTo>
                    <a:pt y="323" x="214"/>
                  </a:lnTo>
                  <a:lnTo>
                    <a:pt y="308" x="214"/>
                  </a:lnTo>
                  <a:lnTo>
                    <a:pt y="290" x="210"/>
                  </a:lnTo>
                  <a:lnTo>
                    <a:pt y="282" x="204"/>
                  </a:lnTo>
                  <a:lnTo>
                    <a:pt y="265" x="204"/>
                  </a:lnTo>
                  <a:lnTo>
                    <a:pt y="259" x="208"/>
                  </a:lnTo>
                  <a:lnTo>
                    <a:pt y="249" x="223"/>
                  </a:lnTo>
                  <a:lnTo>
                    <a:pt y="244" x="224"/>
                  </a:lnTo>
                  <a:lnTo>
                    <a:pt y="237" x="220"/>
                  </a:lnTo>
                  <a:lnTo>
                    <a:pt y="226" x="224"/>
                  </a:lnTo>
                  <a:lnTo>
                    <a:pt y="223" x="228"/>
                  </a:lnTo>
                  <a:lnTo>
                    <a:pt y="223" x="233"/>
                  </a:lnTo>
                  <a:lnTo>
                    <a:pt y="213" x="238"/>
                  </a:lnTo>
                  <a:lnTo>
                    <a:pt y="197" x="237"/>
                  </a:lnTo>
                  <a:lnTo>
                    <a:pt y="181" x="228"/>
                  </a:lnTo>
                  <a:lnTo>
                    <a:pt y="176" x="221"/>
                  </a:lnTo>
                  <a:lnTo>
                    <a:pt y="176" x="213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234" name="Shape 10234"/>
            <p:cNvSpPr/>
            <p:nvPr/>
          </p:nvSpPr>
          <p:spPr>
            <a:xfrm>
              <a:off y="7654925" x="4411662"/>
              <a:ext cy="20637" cx="15875"/>
            </a:xfrm>
            <a:custGeom>
              <a:pathLst>
                <a:path w="10" extrusionOk="0" h="13">
                  <a:moveTo>
                    <a:pt y="0" x="3"/>
                  </a:moveTo>
                  <a:lnTo>
                    <a:pt y="13" x="0"/>
                  </a:lnTo>
                  <a:lnTo>
                    <a:pt y="13" x="10"/>
                  </a:lnTo>
                  <a:lnTo>
                    <a:pt y="0" x="3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235" name="Shape 10235"/>
            <p:cNvSpPr/>
            <p:nvPr/>
          </p:nvSpPr>
          <p:spPr>
            <a:xfrm>
              <a:off y="7586661" x="4397375"/>
              <a:ext cy="36511" cx="19050"/>
            </a:xfrm>
            <a:custGeom>
              <a:pathLst>
                <a:path w="12" extrusionOk="0" h="23">
                  <a:moveTo>
                    <a:pt y="0" x="0"/>
                  </a:moveTo>
                  <a:lnTo>
                    <a:pt y="23" x="10"/>
                  </a:lnTo>
                  <a:lnTo>
                    <a:pt y="0" x="12"/>
                  </a:lnTo>
                  <a:lnTo>
                    <a:pt y="0" x="0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236" name="Shape 10236"/>
            <p:cNvSpPr/>
            <p:nvPr/>
          </p:nvSpPr>
          <p:spPr>
            <a:xfrm>
              <a:off y="7643811" x="4427537"/>
              <a:ext cy="22225" cx="31750"/>
            </a:xfrm>
            <a:custGeom>
              <a:pathLst>
                <a:path w="20" extrusionOk="0" h="14">
                  <a:moveTo>
                    <a:pt y="0" x="0"/>
                  </a:moveTo>
                  <a:lnTo>
                    <a:pt y="14" x="8"/>
                  </a:lnTo>
                  <a:lnTo>
                    <a:pt y="13" x="20"/>
                  </a:lnTo>
                  <a:lnTo>
                    <a:pt y="0" x="0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237" name="Shape 10237"/>
            <p:cNvSpPr/>
            <p:nvPr/>
          </p:nvSpPr>
          <p:spPr>
            <a:xfrm>
              <a:off y="7227886" x="4913312"/>
              <a:ext cy="573086" cx="325436"/>
            </a:xfrm>
            <a:custGeom>
              <a:pathLst>
                <a:path w="205" extrusionOk="0" h="361">
                  <a:moveTo>
                    <a:pt y="132" x="18"/>
                  </a:moveTo>
                  <a:lnTo>
                    <a:pt y="127" x="20"/>
                  </a:lnTo>
                  <a:lnTo>
                    <a:pt y="117" x="27"/>
                  </a:lnTo>
                  <a:lnTo>
                    <a:pt y="109" x="33"/>
                  </a:lnTo>
                  <a:lnTo>
                    <a:pt y="108" x="44"/>
                  </a:lnTo>
                  <a:lnTo>
                    <a:pt y="108" x="54"/>
                  </a:lnTo>
                  <a:lnTo>
                    <a:pt y="107" x="66"/>
                  </a:lnTo>
                  <a:lnTo>
                    <a:pt y="101" x="70"/>
                  </a:lnTo>
                  <a:lnTo>
                    <a:pt y="92" x="75"/>
                  </a:lnTo>
                  <a:lnTo>
                    <a:pt y="91" x="82"/>
                  </a:lnTo>
                  <a:lnTo>
                    <a:pt y="84" x="82"/>
                  </a:lnTo>
                  <a:lnTo>
                    <a:pt y="76" x="82"/>
                  </a:lnTo>
                  <a:lnTo>
                    <a:pt y="71" x="77"/>
                  </a:lnTo>
                  <a:lnTo>
                    <a:pt y="63" x="73"/>
                  </a:lnTo>
                  <a:lnTo>
                    <a:pt y="58" x="75"/>
                  </a:lnTo>
                  <a:lnTo>
                    <a:pt y="46" x="70"/>
                  </a:lnTo>
                  <a:lnTo>
                    <a:pt y="36" x="70"/>
                  </a:lnTo>
                  <a:lnTo>
                    <a:pt y="22" x="73"/>
                  </a:lnTo>
                  <a:lnTo>
                    <a:pt y="16" x="79"/>
                  </a:lnTo>
                  <a:lnTo>
                    <a:pt y="12" x="89"/>
                  </a:lnTo>
                  <a:lnTo>
                    <a:pt y="10" x="98"/>
                  </a:lnTo>
                  <a:lnTo>
                    <a:pt y="9" x="102"/>
                  </a:lnTo>
                  <a:lnTo>
                    <a:pt y="3" x="105"/>
                  </a:lnTo>
                  <a:lnTo>
                    <a:pt y="0" x="108"/>
                  </a:lnTo>
                  <a:lnTo>
                    <a:pt y="0" x="116"/>
                  </a:lnTo>
                  <a:lnTo>
                    <a:pt y="5" x="129"/>
                  </a:lnTo>
                  <a:lnTo>
                    <a:pt y="9" x="141"/>
                  </a:lnTo>
                  <a:lnTo>
                    <a:pt y="17" x="143"/>
                  </a:lnTo>
                  <a:lnTo>
                    <a:pt y="26" x="142"/>
                  </a:lnTo>
                  <a:lnTo>
                    <a:pt y="43" x="138"/>
                  </a:lnTo>
                  <a:lnTo>
                    <a:pt y="52" x="139"/>
                  </a:lnTo>
                  <a:lnTo>
                    <a:pt y="59" x="139"/>
                  </a:lnTo>
                  <a:lnTo>
                    <a:pt y="71" x="136"/>
                  </a:lnTo>
                  <a:lnTo>
                    <a:pt y="73" x="133"/>
                  </a:lnTo>
                  <a:lnTo>
                    <a:pt y="79" x="126"/>
                  </a:lnTo>
                  <a:lnTo>
                    <a:pt y="86" x="125"/>
                  </a:lnTo>
                  <a:lnTo>
                    <a:pt y="92" x="126"/>
                  </a:lnTo>
                  <a:lnTo>
                    <a:pt y="92" x="131"/>
                  </a:lnTo>
                  <a:lnTo>
                    <a:pt y="99" x="135"/>
                  </a:lnTo>
                  <a:lnTo>
                    <a:pt y="107" x="143"/>
                  </a:lnTo>
                  <a:lnTo>
                    <a:pt y="112" x="156"/>
                  </a:lnTo>
                  <a:lnTo>
                    <a:pt y="118" x="164"/>
                  </a:lnTo>
                  <a:lnTo>
                    <a:pt y="119" x="197"/>
                  </a:lnTo>
                  <a:lnTo>
                    <a:pt y="131" x="195"/>
                  </a:lnTo>
                  <a:lnTo>
                    <a:pt y="170" x="191"/>
                  </a:lnTo>
                  <a:lnTo>
                    <a:pt y="180" x="197"/>
                  </a:lnTo>
                  <a:lnTo>
                    <a:pt y="187" x="197"/>
                  </a:lnTo>
                  <a:lnTo>
                    <a:pt y="193" x="197"/>
                  </a:lnTo>
                  <a:lnTo>
                    <a:pt y="201" x="202"/>
                  </a:lnTo>
                  <a:lnTo>
                    <a:pt y="208" x="204"/>
                  </a:lnTo>
                  <a:lnTo>
                    <a:pt y="221" x="205"/>
                  </a:lnTo>
                  <a:lnTo>
                    <a:pt y="229" x="204"/>
                  </a:lnTo>
                  <a:lnTo>
                    <a:pt y="243" x="201"/>
                  </a:lnTo>
                  <a:lnTo>
                    <a:pt y="254" x="197"/>
                  </a:lnTo>
                  <a:lnTo>
                    <a:pt y="280" x="184"/>
                  </a:lnTo>
                  <a:lnTo>
                    <a:pt y="295" x="181"/>
                  </a:lnTo>
                  <a:lnTo>
                    <a:pt y="309" x="179"/>
                  </a:lnTo>
                  <a:lnTo>
                    <a:pt y="315" x="179"/>
                  </a:lnTo>
                  <a:lnTo>
                    <a:pt y="323" x="182"/>
                  </a:lnTo>
                  <a:lnTo>
                    <a:pt y="331" x="191"/>
                  </a:lnTo>
                  <a:lnTo>
                    <a:pt y="332" x="194"/>
                  </a:lnTo>
                  <a:lnTo>
                    <a:pt y="336" x="194"/>
                  </a:lnTo>
                  <a:lnTo>
                    <a:pt y="342" x="182"/>
                  </a:lnTo>
                  <a:lnTo>
                    <a:pt y="342" x="175"/>
                  </a:lnTo>
                  <a:lnTo>
                    <a:pt y="339" x="168"/>
                  </a:lnTo>
                  <a:lnTo>
                    <a:pt y="349" x="169"/>
                  </a:lnTo>
                  <a:lnTo>
                    <a:pt y="352" x="166"/>
                  </a:lnTo>
                  <a:lnTo>
                    <a:pt y="351" x="161"/>
                  </a:lnTo>
                  <a:lnTo>
                    <a:pt y="341" x="158"/>
                  </a:lnTo>
                  <a:lnTo>
                    <a:pt y="342" x="152"/>
                  </a:lnTo>
                  <a:lnTo>
                    <a:pt y="341" x="146"/>
                  </a:lnTo>
                  <a:lnTo>
                    <a:pt y="358" x="143"/>
                  </a:lnTo>
                  <a:lnTo>
                    <a:pt y="361" x="138"/>
                  </a:lnTo>
                  <a:lnTo>
                    <a:pt y="358" x="133"/>
                  </a:lnTo>
                  <a:lnTo>
                    <a:pt y="352" x="133"/>
                  </a:lnTo>
                  <a:lnTo>
                    <a:pt y="336" x="138"/>
                  </a:lnTo>
                  <a:lnTo>
                    <a:pt y="341" x="129"/>
                  </a:lnTo>
                  <a:lnTo>
                    <a:pt y="345" x="118"/>
                  </a:lnTo>
                  <a:lnTo>
                    <a:pt y="345" x="110"/>
                  </a:lnTo>
                  <a:lnTo>
                    <a:pt y="342" x="105"/>
                  </a:lnTo>
                  <a:lnTo>
                    <a:pt y="329" x="106"/>
                  </a:lnTo>
                  <a:lnTo>
                    <a:pt y="322" x="108"/>
                  </a:lnTo>
                  <a:lnTo>
                    <a:pt y="319" x="102"/>
                  </a:lnTo>
                  <a:lnTo>
                    <a:pt y="313" x="98"/>
                  </a:lnTo>
                  <a:lnTo>
                    <a:pt y="302" x="93"/>
                  </a:lnTo>
                  <a:lnTo>
                    <a:pt y="295" x="93"/>
                  </a:lnTo>
                  <a:lnTo>
                    <a:pt y="293" x="44"/>
                  </a:lnTo>
                  <a:lnTo>
                    <a:pt y="352" x="62"/>
                  </a:lnTo>
                  <a:lnTo>
                    <a:pt y="355" x="60"/>
                  </a:lnTo>
                  <a:lnTo>
                    <a:pt y="356" x="54"/>
                  </a:lnTo>
                  <a:lnTo>
                    <a:pt y="355" x="52"/>
                  </a:lnTo>
                  <a:lnTo>
                    <a:pt y="286" x="30"/>
                  </a:lnTo>
                  <a:lnTo>
                    <a:pt y="361" x="17"/>
                  </a:lnTo>
                  <a:lnTo>
                    <a:pt y="361" x="13"/>
                  </a:lnTo>
                  <a:lnTo>
                    <a:pt y="358" x="8"/>
                  </a:lnTo>
                  <a:lnTo>
                    <a:pt y="352" x="7"/>
                  </a:lnTo>
                  <a:lnTo>
                    <a:pt y="270" x="23"/>
                  </a:lnTo>
                  <a:lnTo>
                    <a:pt y="267" x="26"/>
                  </a:lnTo>
                  <a:lnTo>
                    <a:pt y="239" x="17"/>
                  </a:lnTo>
                  <a:lnTo>
                    <a:pt y="239" x="13"/>
                  </a:lnTo>
                  <a:lnTo>
                    <a:pt y="236" x="7"/>
                  </a:lnTo>
                  <a:lnTo>
                    <a:pt y="227" x="1"/>
                  </a:lnTo>
                  <a:lnTo>
                    <a:pt y="216" x="0"/>
                  </a:lnTo>
                  <a:lnTo>
                    <a:pt y="207" x="1"/>
                  </a:lnTo>
                  <a:lnTo>
                    <a:pt y="201" x="6"/>
                  </a:lnTo>
                  <a:lnTo>
                    <a:pt y="186" x="6"/>
                  </a:lnTo>
                  <a:lnTo>
                    <a:pt y="171" x="6"/>
                  </a:lnTo>
                  <a:lnTo>
                    <a:pt y="165" x="8"/>
                  </a:lnTo>
                  <a:lnTo>
                    <a:pt y="160" x="10"/>
                  </a:lnTo>
                  <a:lnTo>
                    <a:pt y="151" x="10"/>
                  </a:lnTo>
                  <a:lnTo>
                    <a:pt y="142" x="11"/>
                  </a:lnTo>
                  <a:lnTo>
                    <a:pt y="138" x="14"/>
                  </a:lnTo>
                  <a:lnTo>
                    <a:pt y="132" x="18"/>
                  </a:lnTo>
                  <a:close/>
                  <a:moveTo>
                    <a:pt y="250" x="31"/>
                  </a:moveTo>
                  <a:lnTo>
                    <a:pt y="276" x="40"/>
                  </a:lnTo>
                  <a:lnTo>
                    <a:pt y="266" x="44"/>
                  </a:lnTo>
                  <a:lnTo>
                    <a:pt y="257" x="41"/>
                  </a:lnTo>
                  <a:lnTo>
                    <a:pt y="253" x="36"/>
                  </a:lnTo>
                  <a:lnTo>
                    <a:pt y="250" x="31"/>
                  </a:lnTo>
                  <a:close/>
                  <a:moveTo>
                    <a:pt y="295" x="132"/>
                  </a:moveTo>
                  <a:lnTo>
                    <a:pt y="295" x="145"/>
                  </a:lnTo>
                  <a:lnTo>
                    <a:pt y="328" x="139"/>
                  </a:lnTo>
                  <a:lnTo>
                    <a:pt y="326" x="136"/>
                  </a:lnTo>
                  <a:lnTo>
                    <a:pt y="315" x="135"/>
                  </a:lnTo>
                  <a:lnTo>
                    <a:pt y="309" x="136"/>
                  </a:lnTo>
                  <a:lnTo>
                    <a:pt y="302" x="136"/>
                  </a:lnTo>
                  <a:lnTo>
                    <a:pt y="295" x="1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238" name="Shape 10238"/>
            <p:cNvSpPr/>
            <p:nvPr/>
          </p:nvSpPr>
          <p:spPr>
            <a:xfrm>
              <a:off y="7227886" x="4913312"/>
              <a:ext cy="573086" cx="325436"/>
            </a:xfrm>
            <a:custGeom>
              <a:pathLst>
                <a:path w="205" extrusionOk="0" h="361">
                  <a:moveTo>
                    <a:pt y="132" x="18"/>
                  </a:moveTo>
                  <a:lnTo>
                    <a:pt y="127" x="20"/>
                  </a:lnTo>
                  <a:lnTo>
                    <a:pt y="117" x="27"/>
                  </a:lnTo>
                  <a:lnTo>
                    <a:pt y="109" x="33"/>
                  </a:lnTo>
                  <a:lnTo>
                    <a:pt y="108" x="44"/>
                  </a:lnTo>
                  <a:lnTo>
                    <a:pt y="108" x="54"/>
                  </a:lnTo>
                  <a:lnTo>
                    <a:pt y="107" x="66"/>
                  </a:lnTo>
                  <a:lnTo>
                    <a:pt y="101" x="70"/>
                  </a:lnTo>
                  <a:lnTo>
                    <a:pt y="92" x="75"/>
                  </a:lnTo>
                  <a:lnTo>
                    <a:pt y="91" x="82"/>
                  </a:lnTo>
                  <a:lnTo>
                    <a:pt y="84" x="82"/>
                  </a:lnTo>
                  <a:lnTo>
                    <a:pt y="76" x="82"/>
                  </a:lnTo>
                  <a:lnTo>
                    <a:pt y="71" x="77"/>
                  </a:lnTo>
                  <a:lnTo>
                    <a:pt y="63" x="73"/>
                  </a:lnTo>
                  <a:lnTo>
                    <a:pt y="58" x="75"/>
                  </a:lnTo>
                  <a:lnTo>
                    <a:pt y="46" x="70"/>
                  </a:lnTo>
                  <a:lnTo>
                    <a:pt y="36" x="70"/>
                  </a:lnTo>
                  <a:lnTo>
                    <a:pt y="22" x="73"/>
                  </a:lnTo>
                  <a:lnTo>
                    <a:pt y="16" x="79"/>
                  </a:lnTo>
                  <a:lnTo>
                    <a:pt y="12" x="89"/>
                  </a:lnTo>
                  <a:lnTo>
                    <a:pt y="10" x="98"/>
                  </a:lnTo>
                  <a:lnTo>
                    <a:pt y="9" x="102"/>
                  </a:lnTo>
                  <a:lnTo>
                    <a:pt y="3" x="105"/>
                  </a:lnTo>
                  <a:lnTo>
                    <a:pt y="0" x="108"/>
                  </a:lnTo>
                  <a:lnTo>
                    <a:pt y="0" x="116"/>
                  </a:lnTo>
                  <a:lnTo>
                    <a:pt y="5" x="129"/>
                  </a:lnTo>
                  <a:lnTo>
                    <a:pt y="9" x="141"/>
                  </a:lnTo>
                  <a:lnTo>
                    <a:pt y="17" x="143"/>
                  </a:lnTo>
                  <a:lnTo>
                    <a:pt y="26" x="142"/>
                  </a:lnTo>
                  <a:lnTo>
                    <a:pt y="43" x="138"/>
                  </a:lnTo>
                  <a:lnTo>
                    <a:pt y="52" x="139"/>
                  </a:lnTo>
                  <a:lnTo>
                    <a:pt y="59" x="139"/>
                  </a:lnTo>
                  <a:lnTo>
                    <a:pt y="71" x="136"/>
                  </a:lnTo>
                  <a:lnTo>
                    <a:pt y="73" x="133"/>
                  </a:lnTo>
                  <a:lnTo>
                    <a:pt y="79" x="126"/>
                  </a:lnTo>
                  <a:lnTo>
                    <a:pt y="86" x="125"/>
                  </a:lnTo>
                  <a:lnTo>
                    <a:pt y="92" x="126"/>
                  </a:lnTo>
                  <a:lnTo>
                    <a:pt y="92" x="131"/>
                  </a:lnTo>
                  <a:lnTo>
                    <a:pt y="99" x="135"/>
                  </a:lnTo>
                  <a:lnTo>
                    <a:pt y="107" x="143"/>
                  </a:lnTo>
                  <a:lnTo>
                    <a:pt y="112" x="156"/>
                  </a:lnTo>
                  <a:lnTo>
                    <a:pt y="118" x="164"/>
                  </a:lnTo>
                  <a:lnTo>
                    <a:pt y="119" x="197"/>
                  </a:lnTo>
                  <a:lnTo>
                    <a:pt y="131" x="195"/>
                  </a:lnTo>
                  <a:lnTo>
                    <a:pt y="170" x="191"/>
                  </a:lnTo>
                  <a:lnTo>
                    <a:pt y="180" x="197"/>
                  </a:lnTo>
                  <a:lnTo>
                    <a:pt y="187" x="197"/>
                  </a:lnTo>
                  <a:lnTo>
                    <a:pt y="193" x="197"/>
                  </a:lnTo>
                  <a:lnTo>
                    <a:pt y="201" x="202"/>
                  </a:lnTo>
                  <a:lnTo>
                    <a:pt y="208" x="204"/>
                  </a:lnTo>
                  <a:lnTo>
                    <a:pt y="221" x="205"/>
                  </a:lnTo>
                  <a:lnTo>
                    <a:pt y="229" x="204"/>
                  </a:lnTo>
                  <a:lnTo>
                    <a:pt y="243" x="201"/>
                  </a:lnTo>
                  <a:lnTo>
                    <a:pt y="254" x="197"/>
                  </a:lnTo>
                  <a:lnTo>
                    <a:pt y="280" x="184"/>
                  </a:lnTo>
                  <a:lnTo>
                    <a:pt y="295" x="181"/>
                  </a:lnTo>
                  <a:lnTo>
                    <a:pt y="309" x="179"/>
                  </a:lnTo>
                  <a:lnTo>
                    <a:pt y="315" x="179"/>
                  </a:lnTo>
                  <a:lnTo>
                    <a:pt y="323" x="182"/>
                  </a:lnTo>
                  <a:lnTo>
                    <a:pt y="331" x="191"/>
                  </a:lnTo>
                  <a:lnTo>
                    <a:pt y="332" x="194"/>
                  </a:lnTo>
                  <a:lnTo>
                    <a:pt y="336" x="194"/>
                  </a:lnTo>
                  <a:lnTo>
                    <a:pt y="342" x="182"/>
                  </a:lnTo>
                  <a:lnTo>
                    <a:pt y="342" x="175"/>
                  </a:lnTo>
                  <a:lnTo>
                    <a:pt y="339" x="168"/>
                  </a:lnTo>
                  <a:lnTo>
                    <a:pt y="349" x="169"/>
                  </a:lnTo>
                  <a:lnTo>
                    <a:pt y="352" x="166"/>
                  </a:lnTo>
                  <a:lnTo>
                    <a:pt y="351" x="161"/>
                  </a:lnTo>
                  <a:lnTo>
                    <a:pt y="341" x="158"/>
                  </a:lnTo>
                  <a:lnTo>
                    <a:pt y="342" x="152"/>
                  </a:lnTo>
                  <a:lnTo>
                    <a:pt y="341" x="146"/>
                  </a:lnTo>
                  <a:lnTo>
                    <a:pt y="358" x="143"/>
                  </a:lnTo>
                  <a:lnTo>
                    <a:pt y="361" x="138"/>
                  </a:lnTo>
                  <a:lnTo>
                    <a:pt y="358" x="133"/>
                  </a:lnTo>
                  <a:lnTo>
                    <a:pt y="352" x="133"/>
                  </a:lnTo>
                  <a:lnTo>
                    <a:pt y="336" x="138"/>
                  </a:lnTo>
                  <a:lnTo>
                    <a:pt y="341" x="129"/>
                  </a:lnTo>
                  <a:lnTo>
                    <a:pt y="345" x="118"/>
                  </a:lnTo>
                  <a:lnTo>
                    <a:pt y="345" x="110"/>
                  </a:lnTo>
                  <a:lnTo>
                    <a:pt y="342" x="105"/>
                  </a:lnTo>
                  <a:lnTo>
                    <a:pt y="329" x="106"/>
                  </a:lnTo>
                  <a:lnTo>
                    <a:pt y="322" x="108"/>
                  </a:lnTo>
                  <a:lnTo>
                    <a:pt y="319" x="102"/>
                  </a:lnTo>
                  <a:lnTo>
                    <a:pt y="313" x="98"/>
                  </a:lnTo>
                  <a:lnTo>
                    <a:pt y="302" x="93"/>
                  </a:lnTo>
                  <a:lnTo>
                    <a:pt y="295" x="93"/>
                  </a:lnTo>
                  <a:lnTo>
                    <a:pt y="293" x="44"/>
                  </a:lnTo>
                  <a:lnTo>
                    <a:pt y="352" x="62"/>
                  </a:lnTo>
                  <a:lnTo>
                    <a:pt y="355" x="60"/>
                  </a:lnTo>
                  <a:lnTo>
                    <a:pt y="356" x="54"/>
                  </a:lnTo>
                  <a:lnTo>
                    <a:pt y="355" x="52"/>
                  </a:lnTo>
                  <a:lnTo>
                    <a:pt y="286" x="30"/>
                  </a:lnTo>
                  <a:lnTo>
                    <a:pt y="361" x="17"/>
                  </a:lnTo>
                  <a:lnTo>
                    <a:pt y="361" x="13"/>
                  </a:lnTo>
                  <a:lnTo>
                    <a:pt y="358" x="8"/>
                  </a:lnTo>
                  <a:lnTo>
                    <a:pt y="352" x="7"/>
                  </a:lnTo>
                  <a:lnTo>
                    <a:pt y="270" x="23"/>
                  </a:lnTo>
                  <a:lnTo>
                    <a:pt y="267" x="26"/>
                  </a:lnTo>
                  <a:lnTo>
                    <a:pt y="239" x="17"/>
                  </a:lnTo>
                  <a:lnTo>
                    <a:pt y="239" x="13"/>
                  </a:lnTo>
                  <a:lnTo>
                    <a:pt y="236" x="7"/>
                  </a:lnTo>
                  <a:lnTo>
                    <a:pt y="227" x="1"/>
                  </a:lnTo>
                  <a:lnTo>
                    <a:pt y="216" x="0"/>
                  </a:lnTo>
                  <a:lnTo>
                    <a:pt y="207" x="1"/>
                  </a:lnTo>
                  <a:lnTo>
                    <a:pt y="201" x="6"/>
                  </a:lnTo>
                  <a:lnTo>
                    <a:pt y="186" x="6"/>
                  </a:lnTo>
                  <a:lnTo>
                    <a:pt y="171" x="6"/>
                  </a:lnTo>
                  <a:lnTo>
                    <a:pt y="165" x="8"/>
                  </a:lnTo>
                  <a:lnTo>
                    <a:pt y="160" x="10"/>
                  </a:lnTo>
                  <a:lnTo>
                    <a:pt y="151" x="10"/>
                  </a:lnTo>
                  <a:lnTo>
                    <a:pt y="142" x="11"/>
                  </a:lnTo>
                  <a:lnTo>
                    <a:pt y="138" x="14"/>
                  </a:lnTo>
                  <a:lnTo>
                    <a:pt y="132" x="18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239" name="Shape 10239"/>
            <p:cNvSpPr/>
            <p:nvPr/>
          </p:nvSpPr>
          <p:spPr>
            <a:xfrm>
              <a:off y="7624761" x="4962525"/>
              <a:ext cy="41275" cx="20637"/>
            </a:xfrm>
            <a:custGeom>
              <a:pathLst>
                <a:path w="13" extrusionOk="0" h="26">
                  <a:moveTo>
                    <a:pt y="0" x="0"/>
                  </a:moveTo>
                  <a:lnTo>
                    <a:pt y="26" x="9"/>
                  </a:lnTo>
                  <a:lnTo>
                    <a:pt y="16" x="13"/>
                  </a:lnTo>
                  <a:lnTo>
                    <a:pt y="7" x="10"/>
                  </a:lnTo>
                  <a:lnTo>
                    <a:pt y="3" x="5"/>
                  </a:lnTo>
                  <a:lnTo>
                    <a:pt y="0" x="0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240" name="Shape 10240"/>
            <p:cNvSpPr/>
            <p:nvPr/>
          </p:nvSpPr>
          <p:spPr>
            <a:xfrm>
              <a:off y="7696200" x="5122862"/>
              <a:ext cy="52386" cx="20637"/>
            </a:xfrm>
            <a:custGeom>
              <a:pathLst>
                <a:path w="13" extrusionOk="0" h="33">
                  <a:moveTo>
                    <a:pt y="0" x="0"/>
                  </a:moveTo>
                  <a:lnTo>
                    <a:pt y="0" x="13"/>
                  </a:lnTo>
                  <a:lnTo>
                    <a:pt y="33" x="7"/>
                  </a:lnTo>
                  <a:lnTo>
                    <a:pt y="31" x="4"/>
                  </a:lnTo>
                  <a:lnTo>
                    <a:pt y="20" x="3"/>
                  </a:lnTo>
                  <a:lnTo>
                    <a:pt y="14" x="4"/>
                  </a:lnTo>
                  <a:lnTo>
                    <a:pt y="7" x="4"/>
                  </a:lnTo>
                  <a:lnTo>
                    <a:pt y="0" x="0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241" name="Shape 10241"/>
            <p:cNvSpPr/>
            <p:nvPr/>
          </p:nvSpPr>
          <p:spPr>
            <a:xfrm>
              <a:off y="7223125" x="5440362"/>
              <a:ext cy="593725" cx="331787"/>
            </a:xfrm>
            <a:custGeom>
              <a:pathLst>
                <a:path w="209" extrusionOk="0" h="374">
                  <a:moveTo>
                    <a:pt y="270" x="182"/>
                  </a:moveTo>
                  <a:lnTo>
                    <a:pt y="266" x="182"/>
                  </a:lnTo>
                  <a:lnTo>
                    <a:pt y="259" x="182"/>
                  </a:lnTo>
                  <a:lnTo>
                    <a:pt y="259" x="175"/>
                  </a:lnTo>
                  <a:lnTo>
                    <a:pt y="234" x="176"/>
                  </a:lnTo>
                  <a:lnTo>
                    <a:pt y="203" x="178"/>
                  </a:lnTo>
                  <a:lnTo>
                    <a:pt y="203" x="187"/>
                  </a:lnTo>
                  <a:lnTo>
                    <a:pt y="201" x="192"/>
                  </a:lnTo>
                  <a:lnTo>
                    <a:pt y="197" x="197"/>
                  </a:lnTo>
                  <a:lnTo>
                    <a:pt y="194" x="197"/>
                  </a:lnTo>
                  <a:lnTo>
                    <a:pt y="191" x="201"/>
                  </a:lnTo>
                  <a:lnTo>
                    <a:pt y="187" x="208"/>
                  </a:lnTo>
                  <a:lnTo>
                    <a:pt y="181" x="209"/>
                  </a:lnTo>
                  <a:lnTo>
                    <a:pt y="174" x="209"/>
                  </a:lnTo>
                  <a:lnTo>
                    <a:pt y="168" x="207"/>
                  </a:lnTo>
                  <a:lnTo>
                    <a:pt y="160" x="198"/>
                  </a:lnTo>
                  <a:lnTo>
                    <a:pt y="150" x="189"/>
                  </a:lnTo>
                  <a:lnTo>
                    <a:pt y="143" x="185"/>
                  </a:lnTo>
                  <a:lnTo>
                    <a:pt y="137" x="184"/>
                  </a:lnTo>
                  <a:lnTo>
                    <a:pt y="134" x="181"/>
                  </a:lnTo>
                  <a:lnTo>
                    <a:pt y="127" x="181"/>
                  </a:lnTo>
                  <a:lnTo>
                    <a:pt y="118" x="179"/>
                  </a:lnTo>
                  <a:lnTo>
                    <a:pt y="114" x="176"/>
                  </a:lnTo>
                  <a:lnTo>
                    <a:pt y="94" x="178"/>
                  </a:lnTo>
                  <a:lnTo>
                    <a:pt y="82" x="187"/>
                  </a:lnTo>
                  <a:lnTo>
                    <a:pt y="81" x="187"/>
                  </a:lnTo>
                  <a:lnTo>
                    <a:pt y="81" x="184"/>
                  </a:lnTo>
                  <a:lnTo>
                    <a:pt y="94" x="174"/>
                  </a:lnTo>
                  <a:lnTo>
                    <a:pt y="94" x="145"/>
                  </a:lnTo>
                  <a:lnTo>
                    <a:pt y="92" x="139"/>
                  </a:lnTo>
                  <a:lnTo>
                    <a:pt y="88" x="130"/>
                  </a:lnTo>
                  <a:lnTo>
                    <a:pt y="85" x="120"/>
                  </a:lnTo>
                  <a:lnTo>
                    <a:pt y="79" x="113"/>
                  </a:lnTo>
                  <a:lnTo>
                    <a:pt y="71" x="113"/>
                  </a:lnTo>
                  <a:lnTo>
                    <a:pt y="65" x="115"/>
                  </a:lnTo>
                  <a:lnTo>
                    <a:pt y="55" x="120"/>
                  </a:lnTo>
                  <a:lnTo>
                    <a:pt y="48" x="123"/>
                  </a:lnTo>
                  <a:lnTo>
                    <a:pt y="41" x="120"/>
                  </a:lnTo>
                  <a:lnTo>
                    <a:pt y="36" x="118"/>
                  </a:lnTo>
                  <a:lnTo>
                    <a:pt y="28" x="118"/>
                  </a:lnTo>
                  <a:lnTo>
                    <a:pt y="18" x="115"/>
                  </a:lnTo>
                  <a:lnTo>
                    <a:pt y="10" x="110"/>
                  </a:lnTo>
                  <a:lnTo>
                    <a:pt y="3" x="105"/>
                  </a:lnTo>
                  <a:lnTo>
                    <a:pt y="0" x="90"/>
                  </a:lnTo>
                  <a:lnTo>
                    <a:pt y="2" x="79"/>
                  </a:lnTo>
                  <a:lnTo>
                    <a:pt y="6" x="67"/>
                  </a:lnTo>
                  <a:lnTo>
                    <a:pt y="15" x="61"/>
                  </a:lnTo>
                  <a:lnTo>
                    <a:pt y="25" x="60"/>
                  </a:lnTo>
                  <a:lnTo>
                    <a:pt y="35" x="61"/>
                  </a:lnTo>
                  <a:lnTo>
                    <a:pt y="41" x="61"/>
                  </a:lnTo>
                  <a:lnTo>
                    <a:pt y="48" x="60"/>
                  </a:lnTo>
                  <a:lnTo>
                    <a:pt y="58" x="61"/>
                  </a:lnTo>
                  <a:lnTo>
                    <a:pt y="61" x="67"/>
                  </a:lnTo>
                  <a:lnTo>
                    <a:pt y="66" x="72"/>
                  </a:lnTo>
                  <a:lnTo>
                    <a:pt y="75" x="73"/>
                  </a:lnTo>
                  <a:lnTo>
                    <a:pt y="78" x="69"/>
                  </a:lnTo>
                  <a:lnTo>
                    <a:pt y="82" x="61"/>
                  </a:lnTo>
                  <a:lnTo>
                    <a:pt y="88" x="57"/>
                  </a:lnTo>
                  <a:lnTo>
                    <a:pt y="92" x="50"/>
                  </a:lnTo>
                  <a:lnTo>
                    <a:pt y="97" x="39"/>
                  </a:lnTo>
                  <a:lnTo>
                    <a:pt y="102" x="28"/>
                  </a:lnTo>
                  <a:lnTo>
                    <a:pt y="110" x="23"/>
                  </a:lnTo>
                  <a:lnTo>
                    <a:pt y="117" x="17"/>
                  </a:lnTo>
                  <a:lnTo>
                    <a:pt y="128" x="11"/>
                  </a:lnTo>
                  <a:lnTo>
                    <a:pt y="134" x="10"/>
                  </a:lnTo>
                  <a:lnTo>
                    <a:pt y="150" x="8"/>
                  </a:lnTo>
                  <a:lnTo>
                    <a:pt y="167" x="5"/>
                  </a:lnTo>
                  <a:lnTo>
                    <a:pt y="178" x="3"/>
                  </a:lnTo>
                  <a:lnTo>
                    <a:pt y="191" x="0"/>
                  </a:lnTo>
                  <a:lnTo>
                    <a:pt y="206" x="1"/>
                  </a:lnTo>
                  <a:lnTo>
                    <a:pt y="216" x="4"/>
                  </a:lnTo>
                  <a:lnTo>
                    <a:pt y="224" x="10"/>
                  </a:lnTo>
                  <a:lnTo>
                    <a:pt y="230" x="16"/>
                  </a:lnTo>
                  <a:lnTo>
                    <a:pt y="232" x="23"/>
                  </a:lnTo>
                  <a:lnTo>
                    <a:pt y="232" x="27"/>
                  </a:lnTo>
                  <a:lnTo>
                    <a:pt y="243" x="28"/>
                  </a:lnTo>
                  <a:lnTo>
                    <a:pt y="260" x="30"/>
                  </a:lnTo>
                  <a:lnTo>
                    <a:pt y="268" x="27"/>
                  </a:lnTo>
                  <a:lnTo>
                    <a:pt y="270" x="23"/>
                  </a:lnTo>
                  <a:lnTo>
                    <a:pt y="372" x="13"/>
                  </a:lnTo>
                  <a:lnTo>
                    <a:pt y="374" x="16"/>
                  </a:lnTo>
                  <a:lnTo>
                    <a:pt y="372" x="18"/>
                  </a:lnTo>
                  <a:lnTo>
                    <a:pt y="276" x="30"/>
                  </a:lnTo>
                  <a:lnTo>
                    <a:pt y="275" x="31"/>
                  </a:lnTo>
                  <a:lnTo>
                    <a:pt y="334" x="37"/>
                  </a:lnTo>
                  <a:lnTo>
                    <a:pt y="335" x="40"/>
                  </a:lnTo>
                  <a:lnTo>
                    <a:pt y="332" x="43"/>
                  </a:lnTo>
                  <a:lnTo>
                    <a:pt y="285" x="41"/>
                  </a:lnTo>
                  <a:lnTo>
                    <a:pt y="288" x="50"/>
                  </a:lnTo>
                  <a:lnTo>
                    <a:pt y="286" x="63"/>
                  </a:lnTo>
                  <a:lnTo>
                    <a:pt y="298" x="73"/>
                  </a:lnTo>
                  <a:lnTo>
                    <a:pt y="305" x="76"/>
                  </a:lnTo>
                  <a:lnTo>
                    <a:pt y="315" x="84"/>
                  </a:lnTo>
                  <a:lnTo>
                    <a:pt y="326" x="90"/>
                  </a:lnTo>
                  <a:lnTo>
                    <a:pt y="339" x="97"/>
                  </a:lnTo>
                  <a:lnTo>
                    <a:pt y="341" x="102"/>
                  </a:lnTo>
                  <a:lnTo>
                    <a:pt y="349" x="99"/>
                  </a:lnTo>
                  <a:lnTo>
                    <a:pt y="352" x="96"/>
                  </a:lnTo>
                  <a:lnTo>
                    <a:pt y="358" x="97"/>
                  </a:lnTo>
                  <a:lnTo>
                    <a:pt y="364" x="102"/>
                  </a:lnTo>
                  <a:lnTo>
                    <a:pt y="364" x="110"/>
                  </a:lnTo>
                  <a:lnTo>
                    <a:pt y="361" x="123"/>
                  </a:lnTo>
                  <a:lnTo>
                    <a:pt y="357" x="126"/>
                  </a:lnTo>
                  <a:lnTo>
                    <a:pt y="352" x="132"/>
                  </a:lnTo>
                  <a:lnTo>
                    <a:pt y="351" x="136"/>
                  </a:lnTo>
                  <a:lnTo>
                    <a:pt y="345" x="136"/>
                  </a:lnTo>
                  <a:lnTo>
                    <a:pt y="335" x="130"/>
                  </a:lnTo>
                  <a:lnTo>
                    <a:pt y="332" x="135"/>
                  </a:lnTo>
                  <a:lnTo>
                    <a:pt y="326" x="138"/>
                  </a:lnTo>
                  <a:lnTo>
                    <a:pt y="322" x="136"/>
                  </a:lnTo>
                  <a:lnTo>
                    <a:pt y="318" x="133"/>
                  </a:lnTo>
                  <a:lnTo>
                    <a:pt y="315" x="132"/>
                  </a:lnTo>
                  <a:lnTo>
                    <a:pt y="309" x="135"/>
                  </a:lnTo>
                  <a:lnTo>
                    <a:pt y="299" x="135"/>
                  </a:lnTo>
                  <a:lnTo>
                    <a:pt y="293" x="132"/>
                  </a:lnTo>
                  <a:lnTo>
                    <a:pt y="288" x="136"/>
                  </a:lnTo>
                  <a:lnTo>
                    <a:pt y="286" x="158"/>
                  </a:lnTo>
                  <a:lnTo>
                    <a:pt y="338" x="155"/>
                  </a:lnTo>
                  <a:lnTo>
                    <a:pt y="339" x="159"/>
                  </a:lnTo>
                  <a:lnTo>
                    <a:pt y="338" x="164"/>
                  </a:lnTo>
                  <a:lnTo>
                    <a:pt y="286" x="165"/>
                  </a:lnTo>
                  <a:lnTo>
                    <a:pt y="285" x="168"/>
                  </a:lnTo>
                  <a:lnTo>
                    <a:pt y="285" x="175"/>
                  </a:lnTo>
                  <a:lnTo>
                    <a:pt y="370" x="175"/>
                  </a:lnTo>
                  <a:lnTo>
                    <a:pt y="374" x="178"/>
                  </a:lnTo>
                  <a:lnTo>
                    <a:pt y="372" x="184"/>
                  </a:lnTo>
                  <a:lnTo>
                    <a:pt y="270" x="18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242" name="Shape 10242"/>
            <p:cNvSpPr/>
            <p:nvPr/>
          </p:nvSpPr>
          <p:spPr>
            <a:xfrm>
              <a:off y="7223125" x="5440362"/>
              <a:ext cy="593725" cx="331787"/>
            </a:xfrm>
            <a:custGeom>
              <a:pathLst>
                <a:path w="209" extrusionOk="0" h="374">
                  <a:moveTo>
                    <a:pt y="270" x="182"/>
                  </a:moveTo>
                  <a:lnTo>
                    <a:pt y="266" x="182"/>
                  </a:lnTo>
                  <a:lnTo>
                    <a:pt y="259" x="182"/>
                  </a:lnTo>
                  <a:lnTo>
                    <a:pt y="259" x="175"/>
                  </a:lnTo>
                  <a:lnTo>
                    <a:pt y="234" x="176"/>
                  </a:lnTo>
                  <a:lnTo>
                    <a:pt y="203" x="178"/>
                  </a:lnTo>
                  <a:lnTo>
                    <a:pt y="203" x="187"/>
                  </a:lnTo>
                  <a:lnTo>
                    <a:pt y="201" x="192"/>
                  </a:lnTo>
                  <a:lnTo>
                    <a:pt y="197" x="197"/>
                  </a:lnTo>
                  <a:lnTo>
                    <a:pt y="194" x="197"/>
                  </a:lnTo>
                  <a:lnTo>
                    <a:pt y="191" x="201"/>
                  </a:lnTo>
                  <a:lnTo>
                    <a:pt y="187" x="208"/>
                  </a:lnTo>
                  <a:lnTo>
                    <a:pt y="181" x="209"/>
                  </a:lnTo>
                  <a:lnTo>
                    <a:pt y="174" x="209"/>
                  </a:lnTo>
                  <a:lnTo>
                    <a:pt y="168" x="207"/>
                  </a:lnTo>
                  <a:lnTo>
                    <a:pt y="160" x="198"/>
                  </a:lnTo>
                  <a:lnTo>
                    <a:pt y="150" x="189"/>
                  </a:lnTo>
                  <a:lnTo>
                    <a:pt y="143" x="185"/>
                  </a:lnTo>
                  <a:lnTo>
                    <a:pt y="137" x="184"/>
                  </a:lnTo>
                  <a:lnTo>
                    <a:pt y="134" x="181"/>
                  </a:lnTo>
                  <a:lnTo>
                    <a:pt y="127" x="181"/>
                  </a:lnTo>
                  <a:lnTo>
                    <a:pt y="118" x="179"/>
                  </a:lnTo>
                  <a:lnTo>
                    <a:pt y="114" x="176"/>
                  </a:lnTo>
                  <a:lnTo>
                    <a:pt y="94" x="178"/>
                  </a:lnTo>
                  <a:lnTo>
                    <a:pt y="82" x="187"/>
                  </a:lnTo>
                  <a:lnTo>
                    <a:pt y="81" x="187"/>
                  </a:lnTo>
                  <a:lnTo>
                    <a:pt y="81" x="184"/>
                  </a:lnTo>
                  <a:lnTo>
                    <a:pt y="94" x="174"/>
                  </a:lnTo>
                  <a:lnTo>
                    <a:pt y="94" x="145"/>
                  </a:lnTo>
                  <a:lnTo>
                    <a:pt y="92" x="139"/>
                  </a:lnTo>
                  <a:lnTo>
                    <a:pt y="88" x="130"/>
                  </a:lnTo>
                  <a:lnTo>
                    <a:pt y="85" x="120"/>
                  </a:lnTo>
                  <a:lnTo>
                    <a:pt y="79" x="113"/>
                  </a:lnTo>
                  <a:lnTo>
                    <a:pt y="71" x="113"/>
                  </a:lnTo>
                  <a:lnTo>
                    <a:pt y="65" x="115"/>
                  </a:lnTo>
                  <a:lnTo>
                    <a:pt y="55" x="120"/>
                  </a:lnTo>
                  <a:lnTo>
                    <a:pt y="48" x="123"/>
                  </a:lnTo>
                  <a:lnTo>
                    <a:pt y="41" x="120"/>
                  </a:lnTo>
                  <a:lnTo>
                    <a:pt y="36" x="118"/>
                  </a:lnTo>
                  <a:lnTo>
                    <a:pt y="28" x="118"/>
                  </a:lnTo>
                  <a:lnTo>
                    <a:pt y="18" x="115"/>
                  </a:lnTo>
                  <a:lnTo>
                    <a:pt y="10" x="110"/>
                  </a:lnTo>
                  <a:lnTo>
                    <a:pt y="3" x="105"/>
                  </a:lnTo>
                  <a:lnTo>
                    <a:pt y="0" x="90"/>
                  </a:lnTo>
                  <a:lnTo>
                    <a:pt y="2" x="79"/>
                  </a:lnTo>
                  <a:lnTo>
                    <a:pt y="6" x="67"/>
                  </a:lnTo>
                  <a:lnTo>
                    <a:pt y="15" x="61"/>
                  </a:lnTo>
                  <a:lnTo>
                    <a:pt y="25" x="60"/>
                  </a:lnTo>
                  <a:lnTo>
                    <a:pt y="35" x="61"/>
                  </a:lnTo>
                  <a:lnTo>
                    <a:pt y="41" x="61"/>
                  </a:lnTo>
                  <a:lnTo>
                    <a:pt y="48" x="60"/>
                  </a:lnTo>
                  <a:lnTo>
                    <a:pt y="58" x="61"/>
                  </a:lnTo>
                  <a:lnTo>
                    <a:pt y="61" x="67"/>
                  </a:lnTo>
                  <a:lnTo>
                    <a:pt y="66" x="72"/>
                  </a:lnTo>
                  <a:lnTo>
                    <a:pt y="75" x="73"/>
                  </a:lnTo>
                  <a:lnTo>
                    <a:pt y="78" x="69"/>
                  </a:lnTo>
                  <a:lnTo>
                    <a:pt y="82" x="61"/>
                  </a:lnTo>
                  <a:lnTo>
                    <a:pt y="88" x="57"/>
                  </a:lnTo>
                  <a:lnTo>
                    <a:pt y="92" x="50"/>
                  </a:lnTo>
                  <a:lnTo>
                    <a:pt y="97" x="39"/>
                  </a:lnTo>
                  <a:lnTo>
                    <a:pt y="102" x="28"/>
                  </a:lnTo>
                  <a:lnTo>
                    <a:pt y="110" x="23"/>
                  </a:lnTo>
                  <a:lnTo>
                    <a:pt y="117" x="17"/>
                  </a:lnTo>
                  <a:lnTo>
                    <a:pt y="128" x="11"/>
                  </a:lnTo>
                  <a:lnTo>
                    <a:pt y="134" x="10"/>
                  </a:lnTo>
                  <a:lnTo>
                    <a:pt y="150" x="8"/>
                  </a:lnTo>
                  <a:lnTo>
                    <a:pt y="167" x="5"/>
                  </a:lnTo>
                  <a:lnTo>
                    <a:pt y="178" x="3"/>
                  </a:lnTo>
                  <a:lnTo>
                    <a:pt y="191" x="0"/>
                  </a:lnTo>
                  <a:lnTo>
                    <a:pt y="206" x="1"/>
                  </a:lnTo>
                  <a:lnTo>
                    <a:pt y="216" x="4"/>
                  </a:lnTo>
                  <a:lnTo>
                    <a:pt y="224" x="10"/>
                  </a:lnTo>
                  <a:lnTo>
                    <a:pt y="230" x="16"/>
                  </a:lnTo>
                  <a:lnTo>
                    <a:pt y="232" x="23"/>
                  </a:lnTo>
                  <a:lnTo>
                    <a:pt y="232" x="27"/>
                  </a:lnTo>
                  <a:lnTo>
                    <a:pt y="243" x="28"/>
                  </a:lnTo>
                  <a:lnTo>
                    <a:pt y="260" x="30"/>
                  </a:lnTo>
                  <a:lnTo>
                    <a:pt y="268" x="27"/>
                  </a:lnTo>
                  <a:lnTo>
                    <a:pt y="270" x="23"/>
                  </a:lnTo>
                  <a:lnTo>
                    <a:pt y="372" x="13"/>
                  </a:lnTo>
                  <a:lnTo>
                    <a:pt y="374" x="16"/>
                  </a:lnTo>
                  <a:lnTo>
                    <a:pt y="372" x="18"/>
                  </a:lnTo>
                  <a:lnTo>
                    <a:pt y="276" x="30"/>
                  </a:lnTo>
                  <a:lnTo>
                    <a:pt y="275" x="31"/>
                  </a:lnTo>
                  <a:lnTo>
                    <a:pt y="334" x="37"/>
                  </a:lnTo>
                  <a:lnTo>
                    <a:pt y="335" x="40"/>
                  </a:lnTo>
                  <a:lnTo>
                    <a:pt y="332" x="43"/>
                  </a:lnTo>
                  <a:lnTo>
                    <a:pt y="285" x="41"/>
                  </a:lnTo>
                  <a:lnTo>
                    <a:pt y="288" x="50"/>
                  </a:lnTo>
                  <a:lnTo>
                    <a:pt y="286" x="63"/>
                  </a:lnTo>
                  <a:lnTo>
                    <a:pt y="298" x="73"/>
                  </a:lnTo>
                  <a:lnTo>
                    <a:pt y="305" x="76"/>
                  </a:lnTo>
                  <a:lnTo>
                    <a:pt y="315" x="84"/>
                  </a:lnTo>
                  <a:lnTo>
                    <a:pt y="326" x="90"/>
                  </a:lnTo>
                  <a:lnTo>
                    <a:pt y="339" x="97"/>
                  </a:lnTo>
                  <a:lnTo>
                    <a:pt y="341" x="102"/>
                  </a:lnTo>
                  <a:lnTo>
                    <a:pt y="349" x="99"/>
                  </a:lnTo>
                  <a:lnTo>
                    <a:pt y="352" x="96"/>
                  </a:lnTo>
                  <a:lnTo>
                    <a:pt y="358" x="97"/>
                  </a:lnTo>
                  <a:lnTo>
                    <a:pt y="364" x="102"/>
                  </a:lnTo>
                  <a:lnTo>
                    <a:pt y="364" x="110"/>
                  </a:lnTo>
                  <a:lnTo>
                    <a:pt y="361" x="123"/>
                  </a:lnTo>
                  <a:lnTo>
                    <a:pt y="357" x="126"/>
                  </a:lnTo>
                  <a:lnTo>
                    <a:pt y="352" x="132"/>
                  </a:lnTo>
                  <a:lnTo>
                    <a:pt y="351" x="136"/>
                  </a:lnTo>
                  <a:lnTo>
                    <a:pt y="345" x="136"/>
                  </a:lnTo>
                  <a:lnTo>
                    <a:pt y="335" x="130"/>
                  </a:lnTo>
                  <a:lnTo>
                    <a:pt y="332" x="135"/>
                  </a:lnTo>
                  <a:lnTo>
                    <a:pt y="326" x="138"/>
                  </a:lnTo>
                  <a:lnTo>
                    <a:pt y="322" x="136"/>
                  </a:lnTo>
                  <a:lnTo>
                    <a:pt y="318" x="133"/>
                  </a:lnTo>
                  <a:lnTo>
                    <a:pt y="315" x="132"/>
                  </a:lnTo>
                  <a:lnTo>
                    <a:pt y="309" x="135"/>
                  </a:lnTo>
                  <a:lnTo>
                    <a:pt y="299" x="135"/>
                  </a:lnTo>
                  <a:lnTo>
                    <a:pt y="293" x="132"/>
                  </a:lnTo>
                  <a:lnTo>
                    <a:pt y="288" x="136"/>
                  </a:lnTo>
                  <a:lnTo>
                    <a:pt y="286" x="158"/>
                  </a:lnTo>
                  <a:lnTo>
                    <a:pt y="338" x="155"/>
                  </a:lnTo>
                  <a:lnTo>
                    <a:pt y="339" x="159"/>
                  </a:lnTo>
                  <a:lnTo>
                    <a:pt y="338" x="164"/>
                  </a:lnTo>
                  <a:lnTo>
                    <a:pt y="286" x="165"/>
                  </a:lnTo>
                  <a:lnTo>
                    <a:pt y="285" x="168"/>
                  </a:lnTo>
                  <a:lnTo>
                    <a:pt y="285" x="175"/>
                  </a:lnTo>
                  <a:lnTo>
                    <a:pt y="370" x="175"/>
                  </a:lnTo>
                  <a:lnTo>
                    <a:pt y="374" x="178"/>
                  </a:lnTo>
                  <a:lnTo>
                    <a:pt y="372" x="184"/>
                  </a:lnTo>
                  <a:lnTo>
                    <a:pt y="270" x="182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243" name="Shape 10243"/>
            <p:cNvSpPr/>
            <p:nvPr/>
          </p:nvSpPr>
          <p:spPr>
            <a:xfrm>
              <a:off y="7227886" x="6491287"/>
              <a:ext cy="614361" cx="363536"/>
            </a:xfrm>
            <a:custGeom>
              <a:pathLst>
                <a:path w="229" extrusionOk="0" h="387">
                  <a:moveTo>
                    <a:pt y="349" x="66"/>
                  </a:moveTo>
                  <a:lnTo>
                    <a:pt y="332" x="63"/>
                  </a:lnTo>
                  <a:lnTo>
                    <a:pt y="332" x="58"/>
                  </a:lnTo>
                  <a:lnTo>
                    <a:pt y="328" x="53"/>
                  </a:lnTo>
                  <a:lnTo>
                    <a:pt y="354" x="37"/>
                  </a:lnTo>
                  <a:lnTo>
                    <a:pt y="356" x="33"/>
                  </a:lnTo>
                  <a:lnTo>
                    <a:pt y="348" x="32"/>
                  </a:lnTo>
                  <a:lnTo>
                    <a:pt y="341" x="37"/>
                  </a:lnTo>
                  <a:lnTo>
                    <a:pt y="328" x="27"/>
                  </a:lnTo>
                  <a:lnTo>
                    <a:pt y="316" x="27"/>
                  </a:lnTo>
                  <a:lnTo>
                    <a:pt y="309" x="29"/>
                  </a:lnTo>
                  <a:lnTo>
                    <a:pt y="305" x="26"/>
                  </a:lnTo>
                  <a:lnTo>
                    <a:pt y="300" x="26"/>
                  </a:lnTo>
                  <a:lnTo>
                    <a:pt y="288" x="23"/>
                  </a:lnTo>
                  <a:lnTo>
                    <a:pt y="276" x="19"/>
                  </a:lnTo>
                  <a:lnTo>
                    <a:pt y="275" x="14"/>
                  </a:lnTo>
                  <a:lnTo>
                    <a:pt y="262" x="13"/>
                  </a:lnTo>
                  <a:lnTo>
                    <a:pt y="257" x="12"/>
                  </a:lnTo>
                  <a:lnTo>
                    <a:pt y="252" x="6"/>
                  </a:lnTo>
                  <a:lnTo>
                    <a:pt y="246" x="0"/>
                  </a:lnTo>
                  <a:lnTo>
                    <a:pt y="243" x="0"/>
                  </a:lnTo>
                  <a:lnTo>
                    <a:pt y="234" x="3"/>
                  </a:lnTo>
                  <a:lnTo>
                    <a:pt y="229" x="6"/>
                  </a:lnTo>
                  <a:lnTo>
                    <a:pt y="220" x="6"/>
                  </a:lnTo>
                  <a:lnTo>
                    <a:pt y="214" x="10"/>
                  </a:lnTo>
                  <a:lnTo>
                    <a:pt y="219" x="14"/>
                  </a:lnTo>
                  <a:lnTo>
                    <a:pt y="214" x="14"/>
                  </a:lnTo>
                  <a:lnTo>
                    <a:pt y="207" x="17"/>
                  </a:lnTo>
                  <a:lnTo>
                    <a:pt y="203" x="20"/>
                  </a:lnTo>
                  <a:lnTo>
                    <a:pt y="197" x="16"/>
                  </a:lnTo>
                  <a:lnTo>
                    <a:pt y="190" x="12"/>
                  </a:lnTo>
                  <a:lnTo>
                    <a:pt y="183" x="10"/>
                  </a:lnTo>
                  <a:lnTo>
                    <a:pt y="174" x="10"/>
                  </a:lnTo>
                  <a:lnTo>
                    <a:pt y="167" x="13"/>
                  </a:lnTo>
                  <a:lnTo>
                    <a:pt y="164" x="16"/>
                  </a:lnTo>
                  <a:lnTo>
                    <a:pt y="164" x="22"/>
                  </a:lnTo>
                  <a:lnTo>
                    <a:pt y="140" x="19"/>
                  </a:lnTo>
                  <a:lnTo>
                    <a:pt y="131" x="17"/>
                  </a:lnTo>
                  <a:lnTo>
                    <a:pt y="131" x="58"/>
                  </a:lnTo>
                  <a:lnTo>
                    <a:pt y="129" x="62"/>
                  </a:lnTo>
                  <a:lnTo>
                    <a:pt y="124" x="70"/>
                  </a:lnTo>
                  <a:lnTo>
                    <a:pt y="122" x="78"/>
                  </a:lnTo>
                  <a:lnTo>
                    <a:pt y="121" x="69"/>
                  </a:lnTo>
                  <a:lnTo>
                    <a:pt y="112" x="82"/>
                  </a:lnTo>
                  <a:lnTo>
                    <a:pt y="99" x="96"/>
                  </a:lnTo>
                  <a:lnTo>
                    <a:pt y="95" x="96"/>
                  </a:lnTo>
                  <a:lnTo>
                    <a:pt y="88" x="98"/>
                  </a:lnTo>
                  <a:lnTo>
                    <a:pt y="82" x="96"/>
                  </a:lnTo>
                  <a:lnTo>
                    <a:pt y="76" x="93"/>
                  </a:lnTo>
                  <a:lnTo>
                    <a:pt y="71" x="93"/>
                  </a:lnTo>
                  <a:lnTo>
                    <a:pt y="68" x="92"/>
                  </a:lnTo>
                  <a:lnTo>
                    <a:pt y="61" x="92"/>
                  </a:lnTo>
                  <a:lnTo>
                    <a:pt y="56" x="93"/>
                  </a:lnTo>
                  <a:lnTo>
                    <a:pt y="53" x="92"/>
                  </a:lnTo>
                  <a:lnTo>
                    <a:pt y="45" x="89"/>
                  </a:lnTo>
                  <a:lnTo>
                    <a:pt y="38" x="88"/>
                  </a:lnTo>
                  <a:lnTo>
                    <a:pt y="32" x="88"/>
                  </a:lnTo>
                  <a:lnTo>
                    <a:pt y="26" x="86"/>
                  </a:lnTo>
                  <a:lnTo>
                    <a:pt y="20" x="85"/>
                  </a:lnTo>
                  <a:lnTo>
                    <a:pt y="15" x="85"/>
                  </a:lnTo>
                  <a:lnTo>
                    <a:pt y="9" x="88"/>
                  </a:lnTo>
                  <a:lnTo>
                    <a:pt y="5" x="92"/>
                  </a:lnTo>
                  <a:lnTo>
                    <a:pt y="2" x="101"/>
                  </a:lnTo>
                  <a:lnTo>
                    <a:pt y="0" x="111"/>
                  </a:lnTo>
                  <a:lnTo>
                    <a:pt y="0" x="118"/>
                  </a:lnTo>
                  <a:lnTo>
                    <a:pt y="5" x="125"/>
                  </a:lnTo>
                  <a:lnTo>
                    <a:pt y="7" x="132"/>
                  </a:lnTo>
                  <a:lnTo>
                    <a:pt y="9" x="141"/>
                  </a:lnTo>
                  <a:lnTo>
                    <a:pt y="12" x="148"/>
                  </a:lnTo>
                  <a:lnTo>
                    <a:pt y="17" x="154"/>
                  </a:lnTo>
                  <a:lnTo>
                    <a:pt y="25" x="158"/>
                  </a:lnTo>
                  <a:lnTo>
                    <a:pt y="33" x="162"/>
                  </a:lnTo>
                  <a:lnTo>
                    <a:pt y="46" x="165"/>
                  </a:lnTo>
                  <a:lnTo>
                    <a:pt y="53" x="164"/>
                  </a:lnTo>
                  <a:lnTo>
                    <a:pt y="63" x="162"/>
                  </a:lnTo>
                  <a:lnTo>
                    <a:pt y="71" x="158"/>
                  </a:lnTo>
                  <a:lnTo>
                    <a:pt y="75" x="154"/>
                  </a:lnTo>
                  <a:lnTo>
                    <a:pt y="82" x="157"/>
                  </a:lnTo>
                  <a:lnTo>
                    <a:pt y="88" x="155"/>
                  </a:lnTo>
                  <a:lnTo>
                    <a:pt y="91" x="151"/>
                  </a:lnTo>
                  <a:lnTo>
                    <a:pt y="92" x="144"/>
                  </a:lnTo>
                  <a:lnTo>
                    <a:pt y="98" x="147"/>
                  </a:lnTo>
                  <a:lnTo>
                    <a:pt y="98" x="158"/>
                  </a:lnTo>
                  <a:lnTo>
                    <a:pt y="104" x="162"/>
                  </a:lnTo>
                  <a:lnTo>
                    <a:pt y="107" x="164"/>
                  </a:lnTo>
                  <a:lnTo>
                    <a:pt y="109" x="168"/>
                  </a:lnTo>
                  <a:lnTo>
                    <a:pt y="109" x="174"/>
                  </a:lnTo>
                  <a:lnTo>
                    <a:pt y="112" x="188"/>
                  </a:lnTo>
                  <a:lnTo>
                    <a:pt y="115" x="198"/>
                  </a:lnTo>
                  <a:lnTo>
                    <a:pt y="122" x="204"/>
                  </a:lnTo>
                  <a:lnTo>
                    <a:pt y="131" x="208"/>
                  </a:lnTo>
                  <a:lnTo>
                    <a:pt y="140" x="211"/>
                  </a:lnTo>
                  <a:lnTo>
                    <a:pt y="152" x="214"/>
                  </a:lnTo>
                  <a:lnTo>
                    <a:pt y="163" x="218"/>
                  </a:lnTo>
                  <a:lnTo>
                    <a:pt y="173" x="224"/>
                  </a:lnTo>
                  <a:lnTo>
                    <a:pt y="186" x="229"/>
                  </a:lnTo>
                  <a:lnTo>
                    <a:pt y="197" x="229"/>
                  </a:lnTo>
                  <a:lnTo>
                    <a:pt y="208" x="227"/>
                  </a:lnTo>
                  <a:lnTo>
                    <a:pt y="223" x="220"/>
                  </a:lnTo>
                  <a:lnTo>
                    <a:pt y="230" x="214"/>
                  </a:lnTo>
                  <a:lnTo>
                    <a:pt y="234" x="206"/>
                  </a:lnTo>
                  <a:lnTo>
                    <a:pt y="239" x="196"/>
                  </a:lnTo>
                  <a:lnTo>
                    <a:pt y="256" x="196"/>
                  </a:lnTo>
                  <a:lnTo>
                    <a:pt y="262" x="196"/>
                  </a:lnTo>
                  <a:lnTo>
                    <a:pt y="266" x="191"/>
                  </a:lnTo>
                  <a:lnTo>
                    <a:pt y="372" x="201"/>
                  </a:lnTo>
                  <a:lnTo>
                    <a:pt y="377" x="200"/>
                  </a:lnTo>
                  <a:lnTo>
                    <a:pt y="377" x="194"/>
                  </a:lnTo>
                  <a:lnTo>
                    <a:pt y="372" x="193"/>
                  </a:lnTo>
                  <a:lnTo>
                    <a:pt y="295" x="183"/>
                  </a:lnTo>
                  <a:lnTo>
                    <a:pt y="296" x="161"/>
                  </a:lnTo>
                  <a:lnTo>
                    <a:pt y="345" x="132"/>
                  </a:lnTo>
                  <a:lnTo>
                    <a:pt y="345" x="128"/>
                  </a:lnTo>
                  <a:lnTo>
                    <a:pt y="341" x="127"/>
                  </a:lnTo>
                  <a:lnTo>
                    <a:pt y="298" x="151"/>
                  </a:lnTo>
                  <a:lnTo>
                    <a:pt y="305" x="93"/>
                  </a:lnTo>
                  <a:lnTo>
                    <a:pt y="308" x="85"/>
                  </a:lnTo>
                  <a:lnTo>
                    <a:pt y="315" x="85"/>
                  </a:lnTo>
                  <a:lnTo>
                    <a:pt y="319" x="82"/>
                  </a:lnTo>
                  <a:lnTo>
                    <a:pt y="321" x="79"/>
                  </a:lnTo>
                  <a:lnTo>
                    <a:pt y="325" x="76"/>
                  </a:lnTo>
                  <a:lnTo>
                    <a:pt y="329" x="75"/>
                  </a:lnTo>
                  <a:lnTo>
                    <a:pt y="385" x="81"/>
                  </a:lnTo>
                  <a:lnTo>
                    <a:pt y="387" x="79"/>
                  </a:lnTo>
                  <a:lnTo>
                    <a:pt y="385" x="75"/>
                  </a:lnTo>
                  <a:lnTo>
                    <a:pt y="381" x="70"/>
                  </a:lnTo>
                  <a:lnTo>
                    <a:pt y="349" x="66"/>
                  </a:lnTo>
                  <a:close/>
                  <a:moveTo>
                    <a:pt y="260" x="178"/>
                  </a:moveTo>
                  <a:lnTo>
                    <a:pt y="277" x="181"/>
                  </a:lnTo>
                  <a:lnTo>
                    <a:pt y="276" x="171"/>
                  </a:lnTo>
                  <a:lnTo>
                    <a:pt y="272" x="170"/>
                  </a:lnTo>
                  <a:lnTo>
                    <a:pt y="266" x="173"/>
                  </a:lnTo>
                  <a:lnTo>
                    <a:pt y="260" x="17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244" name="Shape 10244"/>
            <p:cNvSpPr/>
            <p:nvPr/>
          </p:nvSpPr>
          <p:spPr>
            <a:xfrm>
              <a:off y="7227886" x="6491287"/>
              <a:ext cy="614361" cx="363536"/>
            </a:xfrm>
            <a:custGeom>
              <a:pathLst>
                <a:path w="229" extrusionOk="0" h="387">
                  <a:moveTo>
                    <a:pt y="349" x="66"/>
                  </a:moveTo>
                  <a:lnTo>
                    <a:pt y="332" x="63"/>
                  </a:lnTo>
                  <a:lnTo>
                    <a:pt y="332" x="58"/>
                  </a:lnTo>
                  <a:lnTo>
                    <a:pt y="328" x="53"/>
                  </a:lnTo>
                  <a:lnTo>
                    <a:pt y="354" x="37"/>
                  </a:lnTo>
                  <a:lnTo>
                    <a:pt y="356" x="33"/>
                  </a:lnTo>
                  <a:lnTo>
                    <a:pt y="348" x="32"/>
                  </a:lnTo>
                  <a:lnTo>
                    <a:pt y="341" x="37"/>
                  </a:lnTo>
                  <a:lnTo>
                    <a:pt y="328" x="27"/>
                  </a:lnTo>
                  <a:lnTo>
                    <a:pt y="316" x="27"/>
                  </a:lnTo>
                  <a:lnTo>
                    <a:pt y="309" x="29"/>
                  </a:lnTo>
                  <a:lnTo>
                    <a:pt y="305" x="26"/>
                  </a:lnTo>
                  <a:lnTo>
                    <a:pt y="300" x="26"/>
                  </a:lnTo>
                  <a:lnTo>
                    <a:pt y="288" x="23"/>
                  </a:lnTo>
                  <a:lnTo>
                    <a:pt y="276" x="19"/>
                  </a:lnTo>
                  <a:lnTo>
                    <a:pt y="275" x="14"/>
                  </a:lnTo>
                  <a:lnTo>
                    <a:pt y="262" x="13"/>
                  </a:lnTo>
                  <a:lnTo>
                    <a:pt y="257" x="12"/>
                  </a:lnTo>
                  <a:lnTo>
                    <a:pt y="252" x="6"/>
                  </a:lnTo>
                  <a:lnTo>
                    <a:pt y="246" x="0"/>
                  </a:lnTo>
                  <a:lnTo>
                    <a:pt y="243" x="0"/>
                  </a:lnTo>
                  <a:lnTo>
                    <a:pt y="234" x="3"/>
                  </a:lnTo>
                  <a:lnTo>
                    <a:pt y="229" x="6"/>
                  </a:lnTo>
                  <a:lnTo>
                    <a:pt y="220" x="6"/>
                  </a:lnTo>
                  <a:lnTo>
                    <a:pt y="214" x="10"/>
                  </a:lnTo>
                  <a:lnTo>
                    <a:pt y="219" x="14"/>
                  </a:lnTo>
                  <a:lnTo>
                    <a:pt y="214" x="14"/>
                  </a:lnTo>
                  <a:lnTo>
                    <a:pt y="207" x="17"/>
                  </a:lnTo>
                  <a:lnTo>
                    <a:pt y="203" x="20"/>
                  </a:lnTo>
                  <a:lnTo>
                    <a:pt y="197" x="16"/>
                  </a:lnTo>
                  <a:lnTo>
                    <a:pt y="190" x="12"/>
                  </a:lnTo>
                  <a:lnTo>
                    <a:pt y="183" x="10"/>
                  </a:lnTo>
                  <a:lnTo>
                    <a:pt y="174" x="10"/>
                  </a:lnTo>
                  <a:lnTo>
                    <a:pt y="167" x="13"/>
                  </a:lnTo>
                  <a:lnTo>
                    <a:pt y="164" x="16"/>
                  </a:lnTo>
                  <a:lnTo>
                    <a:pt y="164" x="22"/>
                  </a:lnTo>
                  <a:lnTo>
                    <a:pt y="140" x="19"/>
                  </a:lnTo>
                  <a:lnTo>
                    <a:pt y="131" x="17"/>
                  </a:lnTo>
                  <a:lnTo>
                    <a:pt y="131" x="58"/>
                  </a:lnTo>
                  <a:lnTo>
                    <a:pt y="129" x="62"/>
                  </a:lnTo>
                  <a:lnTo>
                    <a:pt y="124" x="70"/>
                  </a:lnTo>
                  <a:lnTo>
                    <a:pt y="122" x="78"/>
                  </a:lnTo>
                  <a:lnTo>
                    <a:pt y="121" x="69"/>
                  </a:lnTo>
                  <a:lnTo>
                    <a:pt y="112" x="82"/>
                  </a:lnTo>
                  <a:lnTo>
                    <a:pt y="99" x="96"/>
                  </a:lnTo>
                  <a:lnTo>
                    <a:pt y="95" x="96"/>
                  </a:lnTo>
                  <a:lnTo>
                    <a:pt y="88" x="98"/>
                  </a:lnTo>
                  <a:lnTo>
                    <a:pt y="82" x="96"/>
                  </a:lnTo>
                  <a:lnTo>
                    <a:pt y="76" x="93"/>
                  </a:lnTo>
                  <a:lnTo>
                    <a:pt y="71" x="93"/>
                  </a:lnTo>
                  <a:lnTo>
                    <a:pt y="68" x="92"/>
                  </a:lnTo>
                  <a:lnTo>
                    <a:pt y="61" x="92"/>
                  </a:lnTo>
                  <a:lnTo>
                    <a:pt y="56" x="93"/>
                  </a:lnTo>
                  <a:lnTo>
                    <a:pt y="53" x="92"/>
                  </a:lnTo>
                  <a:lnTo>
                    <a:pt y="45" x="89"/>
                  </a:lnTo>
                  <a:lnTo>
                    <a:pt y="38" x="88"/>
                  </a:lnTo>
                  <a:lnTo>
                    <a:pt y="32" x="88"/>
                  </a:lnTo>
                  <a:lnTo>
                    <a:pt y="26" x="86"/>
                  </a:lnTo>
                  <a:lnTo>
                    <a:pt y="20" x="85"/>
                  </a:lnTo>
                  <a:lnTo>
                    <a:pt y="15" x="85"/>
                  </a:lnTo>
                  <a:lnTo>
                    <a:pt y="9" x="88"/>
                  </a:lnTo>
                  <a:lnTo>
                    <a:pt y="5" x="92"/>
                  </a:lnTo>
                  <a:lnTo>
                    <a:pt y="2" x="101"/>
                  </a:lnTo>
                  <a:lnTo>
                    <a:pt y="0" x="111"/>
                  </a:lnTo>
                  <a:lnTo>
                    <a:pt y="0" x="118"/>
                  </a:lnTo>
                  <a:lnTo>
                    <a:pt y="5" x="125"/>
                  </a:lnTo>
                  <a:lnTo>
                    <a:pt y="7" x="132"/>
                  </a:lnTo>
                  <a:lnTo>
                    <a:pt y="9" x="141"/>
                  </a:lnTo>
                  <a:lnTo>
                    <a:pt y="12" x="148"/>
                  </a:lnTo>
                  <a:lnTo>
                    <a:pt y="17" x="154"/>
                  </a:lnTo>
                  <a:lnTo>
                    <a:pt y="25" x="158"/>
                  </a:lnTo>
                  <a:lnTo>
                    <a:pt y="33" x="162"/>
                  </a:lnTo>
                  <a:lnTo>
                    <a:pt y="46" x="165"/>
                  </a:lnTo>
                  <a:lnTo>
                    <a:pt y="53" x="164"/>
                  </a:lnTo>
                  <a:lnTo>
                    <a:pt y="63" x="162"/>
                  </a:lnTo>
                  <a:lnTo>
                    <a:pt y="71" x="158"/>
                  </a:lnTo>
                  <a:lnTo>
                    <a:pt y="75" x="154"/>
                  </a:lnTo>
                  <a:lnTo>
                    <a:pt y="82" x="157"/>
                  </a:lnTo>
                  <a:lnTo>
                    <a:pt y="88" x="155"/>
                  </a:lnTo>
                  <a:lnTo>
                    <a:pt y="91" x="151"/>
                  </a:lnTo>
                  <a:lnTo>
                    <a:pt y="92" x="144"/>
                  </a:lnTo>
                  <a:lnTo>
                    <a:pt y="98" x="147"/>
                  </a:lnTo>
                  <a:lnTo>
                    <a:pt y="98" x="158"/>
                  </a:lnTo>
                  <a:lnTo>
                    <a:pt y="104" x="162"/>
                  </a:lnTo>
                  <a:lnTo>
                    <a:pt y="107" x="164"/>
                  </a:lnTo>
                  <a:lnTo>
                    <a:pt y="109" x="168"/>
                  </a:lnTo>
                  <a:lnTo>
                    <a:pt y="109" x="174"/>
                  </a:lnTo>
                  <a:lnTo>
                    <a:pt y="112" x="188"/>
                  </a:lnTo>
                  <a:lnTo>
                    <a:pt y="115" x="198"/>
                  </a:lnTo>
                  <a:lnTo>
                    <a:pt y="122" x="204"/>
                  </a:lnTo>
                  <a:lnTo>
                    <a:pt y="131" x="208"/>
                  </a:lnTo>
                  <a:lnTo>
                    <a:pt y="140" x="211"/>
                  </a:lnTo>
                  <a:lnTo>
                    <a:pt y="152" x="214"/>
                  </a:lnTo>
                  <a:lnTo>
                    <a:pt y="163" x="218"/>
                  </a:lnTo>
                  <a:lnTo>
                    <a:pt y="173" x="224"/>
                  </a:lnTo>
                  <a:lnTo>
                    <a:pt y="186" x="229"/>
                  </a:lnTo>
                  <a:lnTo>
                    <a:pt y="197" x="229"/>
                  </a:lnTo>
                  <a:lnTo>
                    <a:pt y="208" x="227"/>
                  </a:lnTo>
                  <a:lnTo>
                    <a:pt y="223" x="220"/>
                  </a:lnTo>
                  <a:lnTo>
                    <a:pt y="230" x="214"/>
                  </a:lnTo>
                  <a:lnTo>
                    <a:pt y="234" x="206"/>
                  </a:lnTo>
                  <a:lnTo>
                    <a:pt y="239" x="196"/>
                  </a:lnTo>
                  <a:lnTo>
                    <a:pt y="256" x="196"/>
                  </a:lnTo>
                  <a:lnTo>
                    <a:pt y="262" x="196"/>
                  </a:lnTo>
                  <a:lnTo>
                    <a:pt y="266" x="191"/>
                  </a:lnTo>
                  <a:lnTo>
                    <a:pt y="372" x="201"/>
                  </a:lnTo>
                  <a:lnTo>
                    <a:pt y="377" x="200"/>
                  </a:lnTo>
                  <a:lnTo>
                    <a:pt y="377" x="194"/>
                  </a:lnTo>
                  <a:lnTo>
                    <a:pt y="372" x="193"/>
                  </a:lnTo>
                  <a:lnTo>
                    <a:pt y="295" x="183"/>
                  </a:lnTo>
                  <a:lnTo>
                    <a:pt y="296" x="161"/>
                  </a:lnTo>
                  <a:lnTo>
                    <a:pt y="345" x="132"/>
                  </a:lnTo>
                  <a:lnTo>
                    <a:pt y="345" x="128"/>
                  </a:lnTo>
                  <a:lnTo>
                    <a:pt y="341" x="127"/>
                  </a:lnTo>
                  <a:lnTo>
                    <a:pt y="298" x="151"/>
                  </a:lnTo>
                  <a:lnTo>
                    <a:pt y="305" x="93"/>
                  </a:lnTo>
                  <a:lnTo>
                    <a:pt y="308" x="85"/>
                  </a:lnTo>
                  <a:lnTo>
                    <a:pt y="315" x="85"/>
                  </a:lnTo>
                  <a:lnTo>
                    <a:pt y="319" x="82"/>
                  </a:lnTo>
                  <a:lnTo>
                    <a:pt y="321" x="79"/>
                  </a:lnTo>
                  <a:lnTo>
                    <a:pt y="325" x="76"/>
                  </a:lnTo>
                  <a:lnTo>
                    <a:pt y="329" x="75"/>
                  </a:lnTo>
                  <a:lnTo>
                    <a:pt y="385" x="81"/>
                  </a:lnTo>
                  <a:lnTo>
                    <a:pt y="387" x="79"/>
                  </a:lnTo>
                  <a:lnTo>
                    <a:pt y="385" x="75"/>
                  </a:lnTo>
                  <a:lnTo>
                    <a:pt y="381" x="70"/>
                  </a:lnTo>
                  <a:lnTo>
                    <a:pt y="349" x="66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245" name="Shape 10245"/>
            <p:cNvSpPr/>
            <p:nvPr/>
          </p:nvSpPr>
          <p:spPr>
            <a:xfrm>
              <a:off y="7640636" x="6761161"/>
              <a:ext cy="26987" cx="17461"/>
            </a:xfrm>
            <a:custGeom>
              <a:pathLst>
                <a:path w="11" extrusionOk="0" h="17">
                  <a:moveTo>
                    <a:pt y="0" x="8"/>
                  </a:moveTo>
                  <a:lnTo>
                    <a:pt y="17" x="11"/>
                  </a:lnTo>
                  <a:lnTo>
                    <a:pt y="16" x="1"/>
                  </a:lnTo>
                  <a:lnTo>
                    <a:pt y="12" x="0"/>
                  </a:lnTo>
                  <a:lnTo>
                    <a:pt y="6" x="3"/>
                  </a:lnTo>
                  <a:lnTo>
                    <a:pt y="0" x="8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246" name="Shape 10246"/>
            <p:cNvSpPr/>
            <p:nvPr/>
          </p:nvSpPr>
          <p:spPr>
            <a:xfrm>
              <a:off y="7289800" x="5907087"/>
              <a:ext cy="549275" cx="452437"/>
            </a:xfrm>
            <a:custGeom>
              <a:pathLst>
                <a:path w="285" extrusionOk="0" h="346">
                  <a:moveTo>
                    <a:pt y="171" x="257"/>
                  </a:moveTo>
                  <a:lnTo>
                    <a:pt y="164" x="255"/>
                  </a:lnTo>
                  <a:lnTo>
                    <a:pt y="155" x="249"/>
                  </a:lnTo>
                  <a:lnTo>
                    <a:pt y="152" x="242"/>
                  </a:lnTo>
                  <a:lnTo>
                    <a:pt y="145" x="239"/>
                  </a:lnTo>
                  <a:lnTo>
                    <a:pt y="134" x="233"/>
                  </a:lnTo>
                  <a:lnTo>
                    <a:pt y="128" x="229"/>
                  </a:lnTo>
                  <a:lnTo>
                    <a:pt y="126" x="222"/>
                  </a:lnTo>
                  <a:lnTo>
                    <a:pt y="121" x="216"/>
                  </a:lnTo>
                  <a:lnTo>
                    <a:pt y="116" x="210"/>
                  </a:lnTo>
                  <a:lnTo>
                    <a:pt y="111" x="206"/>
                  </a:lnTo>
                  <a:lnTo>
                    <a:pt y="102" x="200"/>
                  </a:lnTo>
                  <a:lnTo>
                    <a:pt y="92" x="194"/>
                  </a:lnTo>
                  <a:lnTo>
                    <a:pt y="83" x="186"/>
                  </a:lnTo>
                  <a:lnTo>
                    <a:pt y="70" x="180"/>
                  </a:lnTo>
                  <a:lnTo>
                    <a:pt y="60" x="174"/>
                  </a:lnTo>
                  <a:lnTo>
                    <a:pt y="57" x="176"/>
                  </a:lnTo>
                  <a:lnTo>
                    <a:pt y="47" x="176"/>
                  </a:lnTo>
                  <a:lnTo>
                    <a:pt y="42" x="178"/>
                  </a:lnTo>
                  <a:lnTo>
                    <a:pt y="34" x="177"/>
                  </a:lnTo>
                  <a:lnTo>
                    <a:pt y="32" x="176"/>
                  </a:lnTo>
                  <a:lnTo>
                    <a:pt y="29" x="173"/>
                  </a:lnTo>
                  <a:lnTo>
                    <a:pt y="26" x="171"/>
                  </a:lnTo>
                  <a:lnTo>
                    <a:pt y="23" x="167"/>
                  </a:lnTo>
                  <a:lnTo>
                    <a:pt y="23" x="166"/>
                  </a:lnTo>
                  <a:lnTo>
                    <a:pt y="20" x="161"/>
                  </a:lnTo>
                  <a:lnTo>
                    <a:pt y="22" x="158"/>
                  </a:lnTo>
                  <a:lnTo>
                    <a:pt y="13" x="157"/>
                  </a:lnTo>
                  <a:lnTo>
                    <a:pt y="7" x="155"/>
                  </a:lnTo>
                  <a:lnTo>
                    <a:pt y="1" x="154"/>
                  </a:lnTo>
                  <a:lnTo>
                    <a:pt y="0" x="151"/>
                  </a:lnTo>
                  <a:lnTo>
                    <a:pt y="0" x="150"/>
                  </a:lnTo>
                  <a:lnTo>
                    <a:pt y="6" x="148"/>
                  </a:lnTo>
                  <a:lnTo>
                    <a:pt y="16" x="151"/>
                  </a:lnTo>
                  <a:lnTo>
                    <a:pt y="24" x="151"/>
                  </a:lnTo>
                  <a:lnTo>
                    <a:pt y="24" x="148"/>
                  </a:lnTo>
                  <a:lnTo>
                    <a:pt y="17" x="145"/>
                  </a:lnTo>
                  <a:lnTo>
                    <a:pt y="17" x="141"/>
                  </a:lnTo>
                  <a:lnTo>
                    <a:pt y="17" x="140"/>
                  </a:lnTo>
                  <a:lnTo>
                    <a:pt y="27" x="141"/>
                  </a:lnTo>
                  <a:lnTo>
                    <a:pt y="34" x="144"/>
                  </a:lnTo>
                  <a:lnTo>
                    <a:pt y="42" x="144"/>
                  </a:lnTo>
                  <a:lnTo>
                    <a:pt y="52" x="145"/>
                  </a:lnTo>
                  <a:lnTo>
                    <a:pt y="65" x="154"/>
                  </a:lnTo>
                  <a:lnTo>
                    <a:pt y="80" x="166"/>
                  </a:lnTo>
                  <a:lnTo>
                    <a:pt y="101" x="171"/>
                  </a:lnTo>
                  <a:lnTo>
                    <a:pt y="106" x="171"/>
                  </a:lnTo>
                  <a:lnTo>
                    <a:pt y="106" x="167"/>
                  </a:lnTo>
                  <a:lnTo>
                    <a:pt y="109" x="163"/>
                  </a:lnTo>
                  <a:lnTo>
                    <a:pt y="109" x="157"/>
                  </a:lnTo>
                  <a:lnTo>
                    <a:pt y="109" x="145"/>
                  </a:lnTo>
                  <a:lnTo>
                    <a:pt y="111" x="140"/>
                  </a:lnTo>
                  <a:lnTo>
                    <a:pt y="116" x="131"/>
                  </a:lnTo>
                  <a:lnTo>
                    <a:pt y="138" x="122"/>
                  </a:lnTo>
                  <a:lnTo>
                    <a:pt y="158" x="117"/>
                  </a:lnTo>
                  <a:lnTo>
                    <a:pt y="151" x="112"/>
                  </a:lnTo>
                  <a:lnTo>
                    <a:pt y="149" x="109"/>
                  </a:lnTo>
                  <a:lnTo>
                    <a:pt y="147" x="109"/>
                  </a:lnTo>
                  <a:lnTo>
                    <a:pt y="145" x="107"/>
                  </a:lnTo>
                  <a:lnTo>
                    <a:pt y="141" x="107"/>
                  </a:lnTo>
                  <a:lnTo>
                    <a:pt y="134" x="101"/>
                  </a:lnTo>
                  <a:lnTo>
                    <a:pt y="128" x="94"/>
                  </a:lnTo>
                  <a:lnTo>
                    <a:pt y="125" x="84"/>
                  </a:lnTo>
                  <a:lnTo>
                    <a:pt y="126" x="72"/>
                  </a:lnTo>
                  <a:lnTo>
                    <a:pt y="129" x="68"/>
                  </a:lnTo>
                  <a:lnTo>
                    <a:pt y="134" x="61"/>
                  </a:lnTo>
                  <a:lnTo>
                    <a:pt y="138" x="58"/>
                  </a:lnTo>
                  <a:lnTo>
                    <a:pt y="149" x="55"/>
                  </a:lnTo>
                  <a:lnTo>
                    <a:pt y="165" x="51"/>
                  </a:lnTo>
                  <a:lnTo>
                    <a:pt y="177" x="45"/>
                  </a:lnTo>
                  <a:lnTo>
                    <a:pt y="185" x="38"/>
                  </a:lnTo>
                  <a:lnTo>
                    <a:pt y="191" x="32"/>
                  </a:lnTo>
                  <a:lnTo>
                    <a:pt y="198" x="29"/>
                  </a:lnTo>
                  <a:lnTo>
                    <a:pt y="204" x="23"/>
                  </a:lnTo>
                  <a:lnTo>
                    <a:pt y="208" x="18"/>
                  </a:lnTo>
                  <a:lnTo>
                    <a:pt y="217" x="15"/>
                  </a:lnTo>
                  <a:lnTo>
                    <a:pt y="218" x="15"/>
                  </a:lnTo>
                  <a:lnTo>
                    <a:pt y="221" x="7"/>
                  </a:lnTo>
                  <a:lnTo>
                    <a:pt y="226" x="2"/>
                  </a:lnTo>
                  <a:lnTo>
                    <a:pt y="236" x="0"/>
                  </a:lnTo>
                  <a:lnTo>
                    <a:pt y="244" x="7"/>
                  </a:lnTo>
                  <a:lnTo>
                    <a:pt y="257" x="16"/>
                  </a:lnTo>
                  <a:lnTo>
                    <a:pt y="300" x="2"/>
                  </a:lnTo>
                  <a:lnTo>
                    <a:pt y="305" x="3"/>
                  </a:lnTo>
                  <a:lnTo>
                    <a:pt y="305" x="6"/>
                  </a:lnTo>
                  <a:lnTo>
                    <a:pt y="303" x="10"/>
                  </a:lnTo>
                  <a:lnTo>
                    <a:pt y="267" x="22"/>
                  </a:lnTo>
                  <a:lnTo>
                    <a:pt y="276" x="32"/>
                  </a:lnTo>
                  <a:lnTo>
                    <a:pt y="287" x="43"/>
                  </a:lnTo>
                  <a:lnTo>
                    <a:pt y="294" x="53"/>
                  </a:lnTo>
                  <a:lnTo>
                    <a:pt y="302" x="65"/>
                  </a:lnTo>
                  <a:lnTo>
                    <a:pt y="309" x="69"/>
                  </a:lnTo>
                  <a:lnTo>
                    <a:pt y="316" x="72"/>
                  </a:lnTo>
                  <a:lnTo>
                    <a:pt y="329" x="72"/>
                  </a:lnTo>
                  <a:lnTo>
                    <a:pt y="342" x="72"/>
                  </a:lnTo>
                  <a:lnTo>
                    <a:pt y="346" x="75"/>
                  </a:lnTo>
                  <a:lnTo>
                    <a:pt y="346" x="78"/>
                  </a:lnTo>
                  <a:lnTo>
                    <a:pt y="345" x="82"/>
                  </a:lnTo>
                  <a:lnTo>
                    <a:pt y="340" x="82"/>
                  </a:lnTo>
                  <a:lnTo>
                    <a:pt y="323" x="82"/>
                  </a:lnTo>
                  <a:lnTo>
                    <a:pt y="319" x="128"/>
                  </a:lnTo>
                  <a:lnTo>
                    <a:pt y="320" x="174"/>
                  </a:lnTo>
                  <a:lnTo>
                    <a:pt y="320" x="187"/>
                  </a:lnTo>
                  <a:lnTo>
                    <a:pt y="322" x="232"/>
                  </a:lnTo>
                  <a:lnTo>
                    <a:pt y="330" x="234"/>
                  </a:lnTo>
                  <a:lnTo>
                    <a:pt y="336" x="236"/>
                  </a:lnTo>
                  <a:lnTo>
                    <a:pt y="336" x="240"/>
                  </a:lnTo>
                  <a:lnTo>
                    <a:pt y="336" x="245"/>
                  </a:lnTo>
                  <a:lnTo>
                    <a:pt y="330" x="245"/>
                  </a:lnTo>
                  <a:lnTo>
                    <a:pt y="317" x="243"/>
                  </a:lnTo>
                  <a:lnTo>
                    <a:pt y="300" x="242"/>
                  </a:lnTo>
                  <a:lnTo>
                    <a:pt y="286" x="240"/>
                  </a:lnTo>
                  <a:lnTo>
                    <a:pt y="277" x="249"/>
                  </a:lnTo>
                  <a:lnTo>
                    <a:pt y="269" x="253"/>
                  </a:lnTo>
                  <a:lnTo>
                    <a:pt y="250" x="257"/>
                  </a:lnTo>
                  <a:lnTo>
                    <a:pt y="224" x="268"/>
                  </a:lnTo>
                  <a:lnTo>
                    <a:pt y="205" x="276"/>
                  </a:lnTo>
                  <a:lnTo>
                    <a:pt y="197" x="283"/>
                  </a:lnTo>
                  <a:lnTo>
                    <a:pt y="190" x="285"/>
                  </a:lnTo>
                  <a:lnTo>
                    <a:pt y="182" x="283"/>
                  </a:lnTo>
                  <a:lnTo>
                    <a:pt y="180" x="276"/>
                  </a:lnTo>
                  <a:lnTo>
                    <a:pt y="180" x="268"/>
                  </a:lnTo>
                  <a:lnTo>
                    <a:pt y="180" x="260"/>
                  </a:lnTo>
                  <a:lnTo>
                    <a:pt y="175" x="260"/>
                  </a:lnTo>
                  <a:lnTo>
                    <a:pt y="171" x="257"/>
                  </a:lnTo>
                  <a:close/>
                  <a:moveTo>
                    <a:pt y="296" x="229"/>
                  </a:moveTo>
                  <a:lnTo>
                    <a:pt y="315" x="232"/>
                  </a:lnTo>
                  <a:lnTo>
                    <a:pt y="313" x="203"/>
                  </a:lnTo>
                  <a:lnTo>
                    <a:pt y="306" x="220"/>
                  </a:lnTo>
                  <a:lnTo>
                    <a:pt y="296" x="229"/>
                  </a:lnTo>
                  <a:close/>
                  <a:moveTo>
                    <a:pt y="300" x="75"/>
                  </a:moveTo>
                  <a:lnTo>
                    <a:pt y="306" x="79"/>
                  </a:lnTo>
                  <a:lnTo>
                    <a:pt y="312" x="81"/>
                  </a:lnTo>
                  <a:lnTo>
                    <a:pt y="316" x="81"/>
                  </a:lnTo>
                  <a:lnTo>
                    <a:pt y="315" x="91"/>
                  </a:lnTo>
                  <a:lnTo>
                    <a:pt y="312" x="128"/>
                  </a:lnTo>
                  <a:lnTo>
                    <a:pt y="309" x="111"/>
                  </a:lnTo>
                  <a:lnTo>
                    <a:pt y="305" x="94"/>
                  </a:lnTo>
                  <a:lnTo>
                    <a:pt y="302" x="82"/>
                  </a:lnTo>
                  <a:lnTo>
                    <a:pt y="300" x="7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247" name="Shape 10247"/>
            <p:cNvSpPr/>
            <p:nvPr/>
          </p:nvSpPr>
          <p:spPr>
            <a:xfrm>
              <a:off y="7289800" x="5907087"/>
              <a:ext cy="549275" cx="452437"/>
            </a:xfrm>
            <a:custGeom>
              <a:pathLst>
                <a:path w="285" extrusionOk="0" h="346">
                  <a:moveTo>
                    <a:pt y="171" x="257"/>
                  </a:moveTo>
                  <a:lnTo>
                    <a:pt y="164" x="255"/>
                  </a:lnTo>
                  <a:lnTo>
                    <a:pt y="155" x="249"/>
                  </a:lnTo>
                  <a:lnTo>
                    <a:pt y="152" x="242"/>
                  </a:lnTo>
                  <a:lnTo>
                    <a:pt y="145" x="239"/>
                  </a:lnTo>
                  <a:lnTo>
                    <a:pt y="134" x="233"/>
                  </a:lnTo>
                  <a:lnTo>
                    <a:pt y="128" x="229"/>
                  </a:lnTo>
                  <a:lnTo>
                    <a:pt y="126" x="222"/>
                  </a:lnTo>
                  <a:lnTo>
                    <a:pt y="121" x="216"/>
                  </a:lnTo>
                  <a:lnTo>
                    <a:pt y="116" x="210"/>
                  </a:lnTo>
                  <a:lnTo>
                    <a:pt y="111" x="206"/>
                  </a:lnTo>
                  <a:lnTo>
                    <a:pt y="102" x="200"/>
                  </a:lnTo>
                  <a:lnTo>
                    <a:pt y="92" x="194"/>
                  </a:lnTo>
                  <a:lnTo>
                    <a:pt y="83" x="186"/>
                  </a:lnTo>
                  <a:lnTo>
                    <a:pt y="70" x="180"/>
                  </a:lnTo>
                  <a:lnTo>
                    <a:pt y="60" x="174"/>
                  </a:lnTo>
                  <a:lnTo>
                    <a:pt y="57" x="176"/>
                  </a:lnTo>
                  <a:lnTo>
                    <a:pt y="47" x="176"/>
                  </a:lnTo>
                  <a:lnTo>
                    <a:pt y="42" x="178"/>
                  </a:lnTo>
                  <a:lnTo>
                    <a:pt y="34" x="177"/>
                  </a:lnTo>
                  <a:lnTo>
                    <a:pt y="32" x="176"/>
                  </a:lnTo>
                  <a:lnTo>
                    <a:pt y="29" x="173"/>
                  </a:lnTo>
                  <a:lnTo>
                    <a:pt y="26" x="171"/>
                  </a:lnTo>
                  <a:lnTo>
                    <a:pt y="23" x="167"/>
                  </a:lnTo>
                  <a:lnTo>
                    <a:pt y="23" x="166"/>
                  </a:lnTo>
                  <a:lnTo>
                    <a:pt y="20" x="161"/>
                  </a:lnTo>
                  <a:lnTo>
                    <a:pt y="22" x="158"/>
                  </a:lnTo>
                  <a:lnTo>
                    <a:pt y="13" x="157"/>
                  </a:lnTo>
                  <a:lnTo>
                    <a:pt y="7" x="155"/>
                  </a:lnTo>
                  <a:lnTo>
                    <a:pt y="1" x="154"/>
                  </a:lnTo>
                  <a:lnTo>
                    <a:pt y="0" x="151"/>
                  </a:lnTo>
                  <a:lnTo>
                    <a:pt y="0" x="150"/>
                  </a:lnTo>
                  <a:lnTo>
                    <a:pt y="6" x="148"/>
                  </a:lnTo>
                  <a:lnTo>
                    <a:pt y="16" x="151"/>
                  </a:lnTo>
                  <a:lnTo>
                    <a:pt y="24" x="151"/>
                  </a:lnTo>
                  <a:lnTo>
                    <a:pt y="24" x="148"/>
                  </a:lnTo>
                  <a:lnTo>
                    <a:pt y="17" x="145"/>
                  </a:lnTo>
                  <a:lnTo>
                    <a:pt y="17" x="141"/>
                  </a:lnTo>
                  <a:lnTo>
                    <a:pt y="17" x="140"/>
                  </a:lnTo>
                  <a:lnTo>
                    <a:pt y="27" x="141"/>
                  </a:lnTo>
                  <a:lnTo>
                    <a:pt y="34" x="144"/>
                  </a:lnTo>
                  <a:lnTo>
                    <a:pt y="42" x="144"/>
                  </a:lnTo>
                  <a:lnTo>
                    <a:pt y="52" x="145"/>
                  </a:lnTo>
                  <a:lnTo>
                    <a:pt y="65" x="154"/>
                  </a:lnTo>
                  <a:lnTo>
                    <a:pt y="80" x="166"/>
                  </a:lnTo>
                  <a:lnTo>
                    <a:pt y="101" x="171"/>
                  </a:lnTo>
                  <a:lnTo>
                    <a:pt y="106" x="171"/>
                  </a:lnTo>
                  <a:lnTo>
                    <a:pt y="106" x="167"/>
                  </a:lnTo>
                  <a:lnTo>
                    <a:pt y="109" x="163"/>
                  </a:lnTo>
                  <a:lnTo>
                    <a:pt y="109" x="157"/>
                  </a:lnTo>
                  <a:lnTo>
                    <a:pt y="109" x="145"/>
                  </a:lnTo>
                  <a:lnTo>
                    <a:pt y="111" x="140"/>
                  </a:lnTo>
                  <a:lnTo>
                    <a:pt y="116" x="131"/>
                  </a:lnTo>
                  <a:lnTo>
                    <a:pt y="138" x="122"/>
                  </a:lnTo>
                  <a:lnTo>
                    <a:pt y="158" x="117"/>
                  </a:lnTo>
                  <a:lnTo>
                    <a:pt y="151" x="112"/>
                  </a:lnTo>
                  <a:lnTo>
                    <a:pt y="149" x="109"/>
                  </a:lnTo>
                  <a:lnTo>
                    <a:pt y="147" x="109"/>
                  </a:lnTo>
                  <a:lnTo>
                    <a:pt y="145" x="107"/>
                  </a:lnTo>
                  <a:lnTo>
                    <a:pt y="141" x="107"/>
                  </a:lnTo>
                  <a:lnTo>
                    <a:pt y="134" x="101"/>
                  </a:lnTo>
                  <a:lnTo>
                    <a:pt y="128" x="94"/>
                  </a:lnTo>
                  <a:lnTo>
                    <a:pt y="125" x="84"/>
                  </a:lnTo>
                  <a:lnTo>
                    <a:pt y="126" x="72"/>
                  </a:lnTo>
                  <a:lnTo>
                    <a:pt y="129" x="68"/>
                  </a:lnTo>
                  <a:lnTo>
                    <a:pt y="134" x="61"/>
                  </a:lnTo>
                  <a:lnTo>
                    <a:pt y="138" x="58"/>
                  </a:lnTo>
                  <a:lnTo>
                    <a:pt y="149" x="55"/>
                  </a:lnTo>
                  <a:lnTo>
                    <a:pt y="165" x="51"/>
                  </a:lnTo>
                  <a:lnTo>
                    <a:pt y="177" x="45"/>
                  </a:lnTo>
                  <a:lnTo>
                    <a:pt y="185" x="38"/>
                  </a:lnTo>
                  <a:lnTo>
                    <a:pt y="191" x="32"/>
                  </a:lnTo>
                  <a:lnTo>
                    <a:pt y="198" x="29"/>
                  </a:lnTo>
                  <a:lnTo>
                    <a:pt y="204" x="23"/>
                  </a:lnTo>
                  <a:lnTo>
                    <a:pt y="208" x="18"/>
                  </a:lnTo>
                  <a:lnTo>
                    <a:pt y="217" x="15"/>
                  </a:lnTo>
                  <a:lnTo>
                    <a:pt y="218" x="15"/>
                  </a:lnTo>
                  <a:lnTo>
                    <a:pt y="221" x="7"/>
                  </a:lnTo>
                  <a:lnTo>
                    <a:pt y="226" x="2"/>
                  </a:lnTo>
                  <a:lnTo>
                    <a:pt y="236" x="0"/>
                  </a:lnTo>
                  <a:lnTo>
                    <a:pt y="244" x="7"/>
                  </a:lnTo>
                  <a:lnTo>
                    <a:pt y="257" x="16"/>
                  </a:lnTo>
                  <a:lnTo>
                    <a:pt y="300" x="2"/>
                  </a:lnTo>
                  <a:lnTo>
                    <a:pt y="305" x="3"/>
                  </a:lnTo>
                  <a:lnTo>
                    <a:pt y="305" x="6"/>
                  </a:lnTo>
                  <a:lnTo>
                    <a:pt y="303" x="10"/>
                  </a:lnTo>
                  <a:lnTo>
                    <a:pt y="267" x="22"/>
                  </a:lnTo>
                  <a:lnTo>
                    <a:pt y="276" x="32"/>
                  </a:lnTo>
                  <a:lnTo>
                    <a:pt y="287" x="43"/>
                  </a:lnTo>
                  <a:lnTo>
                    <a:pt y="294" x="53"/>
                  </a:lnTo>
                  <a:lnTo>
                    <a:pt y="302" x="65"/>
                  </a:lnTo>
                  <a:lnTo>
                    <a:pt y="309" x="69"/>
                  </a:lnTo>
                  <a:lnTo>
                    <a:pt y="316" x="72"/>
                  </a:lnTo>
                  <a:lnTo>
                    <a:pt y="329" x="72"/>
                  </a:lnTo>
                  <a:lnTo>
                    <a:pt y="342" x="72"/>
                  </a:lnTo>
                  <a:lnTo>
                    <a:pt y="346" x="75"/>
                  </a:lnTo>
                  <a:lnTo>
                    <a:pt y="346" x="78"/>
                  </a:lnTo>
                  <a:lnTo>
                    <a:pt y="345" x="82"/>
                  </a:lnTo>
                  <a:lnTo>
                    <a:pt y="340" x="82"/>
                  </a:lnTo>
                  <a:lnTo>
                    <a:pt y="323" x="82"/>
                  </a:lnTo>
                  <a:lnTo>
                    <a:pt y="319" x="128"/>
                  </a:lnTo>
                  <a:lnTo>
                    <a:pt y="320" x="174"/>
                  </a:lnTo>
                  <a:lnTo>
                    <a:pt y="320" x="187"/>
                  </a:lnTo>
                  <a:lnTo>
                    <a:pt y="322" x="232"/>
                  </a:lnTo>
                  <a:lnTo>
                    <a:pt y="330" x="234"/>
                  </a:lnTo>
                  <a:lnTo>
                    <a:pt y="336" x="236"/>
                  </a:lnTo>
                  <a:lnTo>
                    <a:pt y="336" x="240"/>
                  </a:lnTo>
                  <a:lnTo>
                    <a:pt y="336" x="245"/>
                  </a:lnTo>
                  <a:lnTo>
                    <a:pt y="330" x="245"/>
                  </a:lnTo>
                  <a:lnTo>
                    <a:pt y="317" x="243"/>
                  </a:lnTo>
                  <a:lnTo>
                    <a:pt y="300" x="242"/>
                  </a:lnTo>
                  <a:lnTo>
                    <a:pt y="286" x="240"/>
                  </a:lnTo>
                  <a:lnTo>
                    <a:pt y="277" x="249"/>
                  </a:lnTo>
                  <a:lnTo>
                    <a:pt y="269" x="253"/>
                  </a:lnTo>
                  <a:lnTo>
                    <a:pt y="250" x="257"/>
                  </a:lnTo>
                  <a:lnTo>
                    <a:pt y="224" x="268"/>
                  </a:lnTo>
                  <a:lnTo>
                    <a:pt y="205" x="276"/>
                  </a:lnTo>
                  <a:lnTo>
                    <a:pt y="197" x="283"/>
                  </a:lnTo>
                  <a:lnTo>
                    <a:pt y="190" x="285"/>
                  </a:lnTo>
                  <a:lnTo>
                    <a:pt y="182" x="283"/>
                  </a:lnTo>
                  <a:lnTo>
                    <a:pt y="180" x="276"/>
                  </a:lnTo>
                  <a:lnTo>
                    <a:pt y="180" x="268"/>
                  </a:lnTo>
                  <a:lnTo>
                    <a:pt y="180" x="260"/>
                  </a:lnTo>
                  <a:lnTo>
                    <a:pt y="175" x="260"/>
                  </a:lnTo>
                  <a:lnTo>
                    <a:pt y="171" x="257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248" name="Shape 10248"/>
            <p:cNvSpPr/>
            <p:nvPr/>
          </p:nvSpPr>
          <p:spPr>
            <a:xfrm>
              <a:off y="7759700" x="6229350"/>
              <a:ext cy="30161" cx="46036"/>
            </a:xfrm>
            <a:custGeom>
              <a:pathLst>
                <a:path w="29" extrusionOk="0" h="19">
                  <a:moveTo>
                    <a:pt y="0" x="26"/>
                  </a:moveTo>
                  <a:lnTo>
                    <a:pt y="19" x="29"/>
                  </a:lnTo>
                  <a:lnTo>
                    <a:pt y="17" x="0"/>
                  </a:lnTo>
                  <a:lnTo>
                    <a:pt y="10" x="17"/>
                  </a:lnTo>
                  <a:lnTo>
                    <a:pt y="0" x="26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0249" name="Shape 10249"/>
            <p:cNvSpPr/>
            <p:nvPr/>
          </p:nvSpPr>
          <p:spPr>
            <a:xfrm>
              <a:off y="7766050" x="6026150"/>
              <a:ext cy="25400" cx="84136"/>
            </a:xfrm>
            <a:custGeom>
              <a:pathLst>
                <a:path w="53" extrusionOk="0" h="16">
                  <a:moveTo>
                    <a:pt y="0" x="0"/>
                  </a:moveTo>
                  <a:lnTo>
                    <a:pt y="6" x="4"/>
                  </a:lnTo>
                  <a:lnTo>
                    <a:pt y="12" x="6"/>
                  </a:lnTo>
                  <a:lnTo>
                    <a:pt y="16" x="6"/>
                  </a:lnTo>
                  <a:lnTo>
                    <a:pt y="15" x="16"/>
                  </a:lnTo>
                  <a:lnTo>
                    <a:pt y="12" x="53"/>
                  </a:lnTo>
                  <a:lnTo>
                    <a:pt y="9" x="36"/>
                  </a:lnTo>
                  <a:lnTo>
                    <a:pt y="5" x="19"/>
                  </a:lnTo>
                  <a:lnTo>
                    <a:pt y="2" x="7"/>
                  </a:lnTo>
                  <a:lnTo>
                    <a:pt y="0" x="0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cxnSp>
        <p:nvCxnSpPr>
          <p:cNvPr id="10250" name="Shape 10250"/>
          <p:cNvCxnSpPr/>
          <p:nvPr/>
        </p:nvCxnSpPr>
        <p:spPr>
          <a:xfrm>
            <a:off y="5106987" x="8164511"/>
            <a:ext cy="365125" cx="0"/>
          </a:xfrm>
          <a:prstGeom prst="straightConnector1">
            <a:avLst/>
          </a:prstGeom>
          <a:noFill/>
          <a:ln w="9525" cap="rnd">
            <a:solidFill>
              <a:schemeClr val="lt1"/>
            </a:solidFill>
            <a:prstDash val="solid"/>
            <a:miter/>
            <a:headEnd w="med" len="med" type="none"/>
            <a:tailEnd w="med" len="med" type="none"/>
          </a:ln>
        </p:spPr>
      </p:cxnSp>
      <p:cxnSp>
        <p:nvCxnSpPr>
          <p:cNvPr id="10251" name="Shape 10251"/>
          <p:cNvCxnSpPr/>
          <p:nvPr/>
        </p:nvCxnSpPr>
        <p:spPr>
          <a:xfrm>
            <a:off y="5070475" x="1036637"/>
            <a:ext cy="392112" cx="0"/>
          </a:xfrm>
          <a:prstGeom prst="straightConnector1">
            <a:avLst/>
          </a:prstGeom>
          <a:noFill/>
          <a:ln w="19050" cap="rnd">
            <a:solidFill>
              <a:schemeClr val="lt1"/>
            </a:solidFill>
            <a:prstDash val="solid"/>
            <a:miter/>
            <a:headEnd w="med" len="med" type="none"/>
            <a:tailEnd w="med" len="med" type="none"/>
          </a:ln>
        </p:spPr>
      </p:cxnSp>
      <p:cxnSp>
        <p:nvCxnSpPr>
          <p:cNvPr id="10252" name="Shape 10252"/>
          <p:cNvCxnSpPr/>
          <p:nvPr/>
        </p:nvCxnSpPr>
        <p:spPr>
          <a:xfrm>
            <a:off y="5030786" x="4605337"/>
            <a:ext cy="423861" cx="0"/>
          </a:xfrm>
          <a:prstGeom prst="straightConnector1">
            <a:avLst/>
          </a:prstGeom>
          <a:noFill/>
          <a:ln w="19050" cap="rnd">
            <a:solidFill>
              <a:schemeClr val="lt1"/>
            </a:solidFill>
            <a:prstDash val="solid"/>
            <a:miter/>
            <a:headEnd w="med" len="med" type="none"/>
            <a:tailEnd w="med" len="med" type="none"/>
          </a:ln>
        </p:spPr>
      </p:cxnSp>
      <p:sp>
        <p:nvSpPr>
          <p:cNvPr id="10253" name="Shape 10253"/>
          <p:cNvSpPr/>
          <p:nvPr/>
        </p:nvSpPr>
        <p:spPr>
          <a:xfrm>
            <a:off y="1890711" x="8112125"/>
            <a:ext cy="3732211" cx="165100"/>
          </a:xfrm>
          <a:prstGeom prst="rect">
            <a:avLst/>
          </a:prstGeom>
          <a:noFill/>
          <a:ln w="38100" cap="rnd">
            <a:solidFill>
              <a:schemeClr val="dk1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ctr" anchorCtr="0">
            <a:noAutofit/>
          </a:bodyPr>
          <a:lstStyle/>
          <a:p/>
        </p:txBody>
      </p:sp>
      <p:sp>
        <p:nvSpPr>
          <p:cNvPr id="10254" name="Shape 10254"/>
          <p:cNvSpPr/>
          <p:nvPr/>
        </p:nvSpPr>
        <p:spPr>
          <a:xfrm>
            <a:off y="369887" x="2011361"/>
            <a:ext cy="784224" cx="535305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Proportion of the manoeuvre outside of the manoeuvring zone</a:t>
            </a:r>
          </a:p>
        </p:txBody>
      </p:sp>
      <p:sp>
        <p:nvSpPr>
          <p:cNvPr id="10255" name="Shape 10255"/>
          <p:cNvSpPr/>
          <p:nvPr/>
        </p:nvSpPr>
        <p:spPr>
          <a:xfrm>
            <a:off y="960437" x="7831136"/>
            <a:ext cy="739775" cx="696912"/>
          </a:xfrm>
          <a:custGeom>
            <a:pathLst>
              <a:path w="235" extrusionOk="0" h="219">
                <a:moveTo>
                  <a:pt y="159" x="116"/>
                </a:moveTo>
                <a:lnTo>
                  <a:pt y="164" x="113"/>
                </a:lnTo>
                <a:lnTo>
                  <a:pt y="176" x="103"/>
                </a:lnTo>
                <a:lnTo>
                  <a:pt y="188" x="94"/>
                </a:lnTo>
                <a:lnTo>
                  <a:pt y="198" x="87"/>
                </a:lnTo>
                <a:lnTo>
                  <a:pt y="205" x="79"/>
                </a:lnTo>
                <a:lnTo>
                  <a:pt y="212" x="71"/>
                </a:lnTo>
                <a:lnTo>
                  <a:pt y="217" x="64"/>
                </a:lnTo>
                <a:lnTo>
                  <a:pt y="218" x="59"/>
                </a:lnTo>
                <a:lnTo>
                  <a:pt y="219" x="53"/>
                </a:lnTo>
                <a:lnTo>
                  <a:pt y="219" x="46"/>
                </a:lnTo>
                <a:lnTo>
                  <a:pt y="217" x="38"/>
                </a:lnTo>
                <a:lnTo>
                  <a:pt y="214" x="33"/>
                </a:lnTo>
                <a:lnTo>
                  <a:pt y="208" x="26"/>
                </a:lnTo>
                <a:lnTo>
                  <a:pt y="202" x="18"/>
                </a:lnTo>
                <a:lnTo>
                  <a:pt y="195" x="13"/>
                </a:lnTo>
                <a:lnTo>
                  <a:pt y="186" x="6"/>
                </a:lnTo>
                <a:lnTo>
                  <a:pt y="175" x="0"/>
                </a:lnTo>
                <a:lnTo>
                  <a:pt y="176" x="3"/>
                </a:lnTo>
                <a:lnTo>
                  <a:pt y="176" x="4"/>
                </a:lnTo>
                <a:lnTo>
                  <a:pt y="175" x="13"/>
                </a:lnTo>
                <a:lnTo>
                  <a:pt y="174" x="20"/>
                </a:lnTo>
                <a:lnTo>
                  <a:pt y="169" x="28"/>
                </a:lnTo>
                <a:lnTo>
                  <a:pt y="164" x="37"/>
                </a:lnTo>
                <a:lnTo>
                  <a:pt y="158" x="46"/>
                </a:lnTo>
                <a:lnTo>
                  <a:pt y="149" x="54"/>
                </a:lnTo>
                <a:lnTo>
                  <a:pt y="139" x="64"/>
                </a:lnTo>
                <a:lnTo>
                  <a:pt y="129" x="73"/>
                </a:lnTo>
                <a:lnTo>
                  <a:pt y="121" x="79"/>
                </a:lnTo>
                <a:lnTo>
                  <a:pt y="112" x="71"/>
                </a:lnTo>
                <a:lnTo>
                  <a:pt y="95" x="56"/>
                </a:lnTo>
                <a:lnTo>
                  <a:pt y="78" x="46"/>
                </a:lnTo>
                <a:lnTo>
                  <a:pt y="70" x="41"/>
                </a:lnTo>
                <a:lnTo>
                  <a:pt y="63" x="38"/>
                </a:lnTo>
                <a:lnTo>
                  <a:pt y="56" x="37"/>
                </a:lnTo>
                <a:lnTo>
                  <a:pt y="50" x="37"/>
                </a:lnTo>
                <a:lnTo>
                  <a:pt y="45" x="37"/>
                </a:lnTo>
                <a:lnTo>
                  <a:pt y="39" x="38"/>
                </a:lnTo>
                <a:lnTo>
                  <a:pt y="33" x="41"/>
                </a:lnTo>
                <a:lnTo>
                  <a:pt y="27" x="46"/>
                </a:lnTo>
                <a:lnTo>
                  <a:pt y="15" x="57"/>
                </a:lnTo>
                <a:lnTo>
                  <a:pt y="0" x="74"/>
                </a:lnTo>
                <a:lnTo>
                  <a:pt y="19" x="79"/>
                </a:lnTo>
                <a:lnTo>
                  <a:pt y="36" x="86"/>
                </a:lnTo>
                <a:lnTo>
                  <a:pt y="55" x="94"/>
                </a:lnTo>
                <a:lnTo>
                  <a:pt y="72" x="106"/>
                </a:lnTo>
                <a:lnTo>
                  <a:pt y="80" x="113"/>
                </a:lnTo>
                <a:lnTo>
                  <a:pt y="73" x="119"/>
                </a:lnTo>
                <a:lnTo>
                  <a:pt y="62" x="129"/>
                </a:lnTo>
                <a:lnTo>
                  <a:pt y="52" x="139"/>
                </a:lnTo>
                <a:lnTo>
                  <a:pt y="43" x="147"/>
                </a:lnTo>
                <a:lnTo>
                  <a:pt y="36" x="156"/>
                </a:lnTo>
                <a:lnTo>
                  <a:pt y="30" x="166"/>
                </a:lnTo>
                <a:lnTo>
                  <a:pt y="26" x="173"/>
                </a:lnTo>
                <a:lnTo>
                  <a:pt y="25" x="182"/>
                </a:lnTo>
                <a:lnTo>
                  <a:pt y="23" x="190"/>
                </a:lnTo>
                <a:lnTo>
                  <a:pt y="23" x="196"/>
                </a:lnTo>
                <a:lnTo>
                  <a:pt y="26" x="202"/>
                </a:lnTo>
                <a:lnTo>
                  <a:pt y="29" x="208"/>
                </a:lnTo>
                <a:lnTo>
                  <a:pt y="33" x="212"/>
                </a:lnTo>
                <a:lnTo>
                  <a:pt y="37" x="216"/>
                </a:lnTo>
                <a:lnTo>
                  <a:pt y="45" x="220"/>
                </a:lnTo>
                <a:lnTo>
                  <a:pt y="52" x="225"/>
                </a:lnTo>
                <a:lnTo>
                  <a:pt y="60" x="228"/>
                </a:lnTo>
                <a:lnTo>
                  <a:pt y="60" x="225"/>
                </a:lnTo>
                <a:lnTo>
                  <a:pt y="60" x="223"/>
                </a:lnTo>
                <a:lnTo>
                  <a:pt y="62" x="216"/>
                </a:lnTo>
                <a:lnTo>
                  <a:pt y="65" x="209"/>
                </a:lnTo>
                <a:lnTo>
                  <a:pt y="69" x="200"/>
                </a:lnTo>
                <a:lnTo>
                  <a:pt y="76" x="190"/>
                </a:lnTo>
                <a:lnTo>
                  <a:pt y="83" x="182"/>
                </a:lnTo>
                <a:lnTo>
                  <a:pt y="92" x="172"/>
                </a:lnTo>
                <a:lnTo>
                  <a:pt y="101" x="165"/>
                </a:lnTo>
                <a:lnTo>
                  <a:pt y="109" x="156"/>
                </a:lnTo>
                <a:lnTo>
                  <a:pt y="119" x="149"/>
                </a:lnTo>
                <a:lnTo>
                  <a:pt y="126" x="156"/>
                </a:lnTo>
                <a:lnTo>
                  <a:pt y="135" x="166"/>
                </a:lnTo>
                <a:lnTo>
                  <a:pt y="142" x="176"/>
                </a:lnTo>
                <a:lnTo>
                  <a:pt y="148" x="185"/>
                </a:lnTo>
                <a:lnTo>
                  <a:pt y="154" x="195"/>
                </a:lnTo>
                <a:lnTo>
                  <a:pt y="158" x="205"/>
                </a:lnTo>
                <a:lnTo>
                  <a:pt y="161" x="215"/>
                </a:lnTo>
                <a:lnTo>
                  <a:pt y="162" x="225"/>
                </a:lnTo>
                <a:lnTo>
                  <a:pt y="162" x="235"/>
                </a:lnTo>
                <a:lnTo>
                  <a:pt y="174" x="229"/>
                </a:lnTo>
                <a:lnTo>
                  <a:pt y="182" x="223"/>
                </a:lnTo>
                <a:lnTo>
                  <a:pt y="189" x="218"/>
                </a:lnTo>
                <a:lnTo>
                  <a:pt y="197" x="212"/>
                </a:lnTo>
                <a:lnTo>
                  <a:pt y="201" x="206"/>
                </a:lnTo>
                <a:lnTo>
                  <a:pt y="204" x="200"/>
                </a:lnTo>
                <a:lnTo>
                  <a:pt y="207" x="195"/>
                </a:lnTo>
                <a:lnTo>
                  <a:pt y="207" x="189"/>
                </a:lnTo>
                <a:lnTo>
                  <a:pt y="207" x="183"/>
                </a:lnTo>
                <a:lnTo>
                  <a:pt y="205" x="178"/>
                </a:lnTo>
                <a:lnTo>
                  <a:pt y="202" x="170"/>
                </a:lnTo>
                <a:lnTo>
                  <a:pt y="198" x="163"/>
                </a:lnTo>
                <a:lnTo>
                  <a:pt y="185" x="146"/>
                </a:lnTo>
                <a:lnTo>
                  <a:pt y="169" x="127"/>
                </a:lnTo>
                <a:lnTo>
                  <a:pt y="159" x="116"/>
                </a:lnTo>
                <a:close/>
              </a:path>
            </a:pathLst>
          </a:custGeom>
          <a:solidFill>
            <a:srgbClr val="FF0000"/>
          </a:solidFill>
          <a:ln w="9525" cap="rnd">
            <a:solidFill>
              <a:schemeClr val="lt1"/>
            </a:solidFill>
            <a:prstDash val="solid"/>
            <a:miter/>
            <a:headEnd w="med" len="med" type="none"/>
            <a:tailEnd w="med" len="med" type="none"/>
          </a:ln>
        </p:spPr>
        <p:txBody>
          <a:bodyPr bIns="45700" rIns="91425" lIns="91425" tIns="45700" anchor="t" anchorCtr="0">
            <a:noAutofit/>
          </a:bodyPr>
          <a:lstStyle/>
          <a:p/>
        </p:txBody>
      </p:sp>
      <p:sp>
        <p:nvSpPr>
          <p:cNvPr id="10256" name="Shape 10256"/>
          <p:cNvSpPr/>
          <p:nvPr/>
        </p:nvSpPr>
        <p:spPr>
          <a:xfrm>
            <a:off y="3367087" x="1836736"/>
            <a:ext cy="706436" cx="465613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7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Box markers are </a:t>
            </a:r>
            <a:r>
              <a:rPr strike="noStrike" u="sng" b="1" cap="none" baseline="0" sz="17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indicators</a:t>
            </a:r>
            <a:r>
              <a:rPr strike="noStrike" u="none" b="1" cap="none" baseline="0" sz="17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only.</a:t>
            </a:r>
          </a:p>
          <a:p>
            <a:r>
              <a:t/>
            </a:r>
          </a:p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7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Do not downgrade unnecessarily!</a:t>
            </a:r>
          </a:p>
        </p:txBody>
      </p:sp>
      <p:sp>
        <p:nvSpPr>
          <p:cNvPr id="10257" name="Shape 10257"/>
          <p:cNvSpPr/>
          <p:nvPr/>
        </p:nvSpPr>
        <p:spPr>
          <a:xfrm>
            <a:off y="2071686" x="7126286"/>
            <a:ext cy="695324" cx="1066800"/>
          </a:xfrm>
          <a:prstGeom prst="rect">
            <a:avLst/>
          </a:prstGeom>
          <a:blipFill>
            <a:blip r:embed="rId5"/>
            <a:stretch>
              <a:fillRect/>
            </a:stretch>
          </a:blipFill>
        </p:spPr>
      </p:sp>
    </p:spTree>
  </p:cSld>
  <p:clrMapOvr>
    <a:masterClrMapping/>
  </p:clrMapOvr>
  <p:transition spd="slow">
    <p:cut/>
  </p:transition>
</p:sld>
</file>

<file path=ppt/slides/slide7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10263" name="Shape 10263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pSp>
        <p:nvGrpSpPr>
          <p:cNvPr id="10264" name="Shape 10264"/>
          <p:cNvGrpSpPr/>
          <p:nvPr/>
        </p:nvGrpSpPr>
        <p:grpSpPr>
          <a:xfrm>
            <a:off y="1347549" x="3790973"/>
            <a:ext cy="4242597" cx="4719391"/>
            <a:chOff y="30650" x="20725"/>
            <a:chExt cy="2941125" cx="2931800"/>
          </a:xfrm>
        </p:grpSpPr>
        <p:sp>
          <p:nvSpPr>
            <p:cNvPr id="10265" name="Shape 10265"/>
            <p:cNvSpPr/>
            <p:nvPr/>
          </p:nvSpPr>
          <p:spPr>
            <a:xfrm>
              <a:off y="30650" x="227975"/>
              <a:ext cy="61375" cx="15550"/>
            </a:xfrm>
            <a:custGeom>
              <a:pathLst>
                <a:path w="622" extrusionOk="0" h="2455">
                  <a:moveTo>
                    <a:pt y="1" x="0"/>
                  </a:moveTo>
                  <a:lnTo>
                    <a:pt y="2455" x="0"/>
                  </a:lnTo>
                  <a:lnTo>
                    <a:pt y="2455" x="622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66" name="Shape 10266"/>
            <p:cNvSpPr/>
            <p:nvPr/>
          </p:nvSpPr>
          <p:spPr>
            <a:xfrm>
              <a:off y="153350" x="227975"/>
              <a:ext cy="128875" cx="15550"/>
            </a:xfrm>
            <a:custGeom>
              <a:pathLst>
                <a:path w="622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622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67" name="Shape 10267"/>
            <p:cNvSpPr/>
            <p:nvPr/>
          </p:nvSpPr>
          <p:spPr>
            <a:xfrm>
              <a:off y="343550" x="227975"/>
              <a:ext cy="67500" cx="15550"/>
            </a:xfrm>
            <a:custGeom>
              <a:pathLst>
                <a:path w="622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622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68" name="Shape 10268"/>
            <p:cNvSpPr/>
            <p:nvPr/>
          </p:nvSpPr>
          <p:spPr>
            <a:xfrm>
              <a:off y="472375" x="227975"/>
              <a:ext cy="128875" cx="15550"/>
            </a:xfrm>
            <a:custGeom>
              <a:pathLst>
                <a:path w="622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622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69" name="Shape 10269"/>
            <p:cNvSpPr/>
            <p:nvPr/>
          </p:nvSpPr>
          <p:spPr>
            <a:xfrm>
              <a:off y="662575" x="227975"/>
              <a:ext cy="67500" cx="15550"/>
            </a:xfrm>
            <a:custGeom>
              <a:pathLst>
                <a:path w="622" extrusionOk="0" h="2700">
                  <a:moveTo>
                    <a:pt y="0" x="0"/>
                  </a:moveTo>
                  <a:lnTo>
                    <a:pt y="2699" x="0"/>
                  </a:lnTo>
                  <a:lnTo>
                    <a:pt y="2699" x="622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70" name="Shape 10270"/>
            <p:cNvSpPr/>
            <p:nvPr/>
          </p:nvSpPr>
          <p:spPr>
            <a:xfrm>
              <a:off y="791400" x="227975"/>
              <a:ext cy="128850" cx="15550"/>
            </a:xfrm>
            <a:custGeom>
              <a:pathLst>
                <a:path w="622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622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71" name="Shape 10271"/>
            <p:cNvSpPr/>
            <p:nvPr/>
          </p:nvSpPr>
          <p:spPr>
            <a:xfrm>
              <a:off y="981575" x="227975"/>
              <a:ext cy="67525" cx="15550"/>
            </a:xfrm>
            <a:custGeom>
              <a:pathLst>
                <a:path w="622" extrusionOk="0" h="2701">
                  <a:moveTo>
                    <a:pt y="1" x="0"/>
                  </a:moveTo>
                  <a:lnTo>
                    <a:pt y="2700" x="0"/>
                  </a:lnTo>
                  <a:lnTo>
                    <a:pt y="2700" x="622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72" name="Shape 10272"/>
            <p:cNvSpPr/>
            <p:nvPr/>
          </p:nvSpPr>
          <p:spPr>
            <a:xfrm>
              <a:off y="1110425" x="227975"/>
              <a:ext cy="128850" cx="15550"/>
            </a:xfrm>
            <a:custGeom>
              <a:pathLst>
                <a:path w="622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622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73" name="Shape 10273"/>
            <p:cNvSpPr/>
            <p:nvPr/>
          </p:nvSpPr>
          <p:spPr>
            <a:xfrm>
              <a:off y="1300600" x="227975"/>
              <a:ext cy="67500" cx="15550"/>
            </a:xfrm>
            <a:custGeom>
              <a:pathLst>
                <a:path w="622" extrusionOk="0" h="2700">
                  <a:moveTo>
                    <a:pt y="1" x="0"/>
                  </a:moveTo>
                  <a:lnTo>
                    <a:pt y="2700" x="0"/>
                  </a:lnTo>
                  <a:lnTo>
                    <a:pt y="2700" x="622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74" name="Shape 10274"/>
            <p:cNvSpPr/>
            <p:nvPr/>
          </p:nvSpPr>
          <p:spPr>
            <a:xfrm>
              <a:off y="1429425" x="227975"/>
              <a:ext cy="128875" cx="15550"/>
            </a:xfrm>
            <a:custGeom>
              <a:pathLst>
                <a:path w="622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622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75" name="Shape 10275"/>
            <p:cNvSpPr/>
            <p:nvPr/>
          </p:nvSpPr>
          <p:spPr>
            <a:xfrm>
              <a:off y="1619625" x="227975"/>
              <a:ext cy="67500" cx="15550"/>
            </a:xfrm>
            <a:custGeom>
              <a:pathLst>
                <a:path w="622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622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76" name="Shape 10276"/>
            <p:cNvSpPr/>
            <p:nvPr/>
          </p:nvSpPr>
          <p:spPr>
            <a:xfrm>
              <a:off y="1748450" x="227975"/>
              <a:ext cy="128875" cx="15550"/>
            </a:xfrm>
            <a:custGeom>
              <a:pathLst>
                <a:path w="622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622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77" name="Shape 10277"/>
            <p:cNvSpPr/>
            <p:nvPr/>
          </p:nvSpPr>
          <p:spPr>
            <a:xfrm>
              <a:off y="1938650" x="227975"/>
              <a:ext cy="67500" cx="15550"/>
            </a:xfrm>
            <a:custGeom>
              <a:pathLst>
                <a:path w="622" extrusionOk="0" h="2700">
                  <a:moveTo>
                    <a:pt y="0" x="0"/>
                  </a:moveTo>
                  <a:lnTo>
                    <a:pt y="2699" x="0"/>
                  </a:lnTo>
                  <a:lnTo>
                    <a:pt y="2699" x="622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78" name="Shape 10278"/>
            <p:cNvSpPr/>
            <p:nvPr/>
          </p:nvSpPr>
          <p:spPr>
            <a:xfrm>
              <a:off y="2067475" x="227975"/>
              <a:ext cy="128850" cx="15550"/>
            </a:xfrm>
            <a:custGeom>
              <a:pathLst>
                <a:path w="622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622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79" name="Shape 10279"/>
            <p:cNvSpPr/>
            <p:nvPr/>
          </p:nvSpPr>
          <p:spPr>
            <a:xfrm>
              <a:off y="2257650" x="227975"/>
              <a:ext cy="67525" cx="15550"/>
            </a:xfrm>
            <a:custGeom>
              <a:pathLst>
                <a:path w="622" extrusionOk="0" h="2701">
                  <a:moveTo>
                    <a:pt y="1" x="0"/>
                  </a:moveTo>
                  <a:lnTo>
                    <a:pt y="2700" x="0"/>
                  </a:lnTo>
                  <a:lnTo>
                    <a:pt y="2700" x="622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80" name="Shape 10280"/>
            <p:cNvSpPr/>
            <p:nvPr/>
          </p:nvSpPr>
          <p:spPr>
            <a:xfrm>
              <a:off y="2386500" x="227975"/>
              <a:ext cy="128850" cx="15550"/>
            </a:xfrm>
            <a:custGeom>
              <a:pathLst>
                <a:path w="622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622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81" name="Shape 10281"/>
            <p:cNvSpPr/>
            <p:nvPr/>
          </p:nvSpPr>
          <p:spPr>
            <a:xfrm>
              <a:off y="2576675" x="227975"/>
              <a:ext cy="67500" cx="15550"/>
            </a:xfrm>
            <a:custGeom>
              <a:pathLst>
                <a:path w="622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622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82" name="Shape 10282"/>
            <p:cNvSpPr/>
            <p:nvPr/>
          </p:nvSpPr>
          <p:spPr>
            <a:xfrm>
              <a:off y="2705500" x="227975"/>
              <a:ext cy="85925" cx="15550"/>
            </a:xfrm>
            <a:custGeom>
              <a:pathLst>
                <a:path w="622" extrusionOk="0" h="3437">
                  <a:moveTo>
                    <a:pt y="1" x="0"/>
                  </a:moveTo>
                  <a:lnTo>
                    <a:pt y="3436" x="0"/>
                  </a:lnTo>
                  <a:lnTo>
                    <a:pt y="3436" x="622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83" name="Shape 10283"/>
            <p:cNvSpPr/>
            <p:nvPr/>
          </p:nvSpPr>
          <p:spPr>
            <a:xfrm>
              <a:off y="30650" x="497400"/>
              <a:ext cy="61375" cx="10375"/>
            </a:xfrm>
            <a:custGeom>
              <a:pathLst>
                <a:path w="415" extrusionOk="0" h="2455">
                  <a:moveTo>
                    <a:pt y="1" x="0"/>
                  </a:moveTo>
                  <a:lnTo>
                    <a:pt y="2455" x="0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84" name="Shape 10284"/>
            <p:cNvSpPr/>
            <p:nvPr/>
          </p:nvSpPr>
          <p:spPr>
            <a:xfrm>
              <a:off y="153350" x="497400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85" name="Shape 10285"/>
            <p:cNvSpPr/>
            <p:nvPr/>
          </p:nvSpPr>
          <p:spPr>
            <a:xfrm>
              <a:off y="343550" x="49740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86" name="Shape 10286"/>
            <p:cNvSpPr/>
            <p:nvPr/>
          </p:nvSpPr>
          <p:spPr>
            <a:xfrm>
              <a:off y="472375" x="497400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87" name="Shape 10287"/>
            <p:cNvSpPr/>
            <p:nvPr/>
          </p:nvSpPr>
          <p:spPr>
            <a:xfrm>
              <a:off y="662575" x="49740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699" x="0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88" name="Shape 10288"/>
            <p:cNvSpPr/>
            <p:nvPr/>
          </p:nvSpPr>
          <p:spPr>
            <a:xfrm>
              <a:off y="791400" x="497400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89" name="Shape 10289"/>
            <p:cNvSpPr/>
            <p:nvPr/>
          </p:nvSpPr>
          <p:spPr>
            <a:xfrm>
              <a:off y="981575" x="497400"/>
              <a:ext cy="67525" cx="10375"/>
            </a:xfrm>
            <a:custGeom>
              <a:pathLst>
                <a:path w="415" extrusionOk="0" h="2701">
                  <a:moveTo>
                    <a:pt y="1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90" name="Shape 10290"/>
            <p:cNvSpPr/>
            <p:nvPr/>
          </p:nvSpPr>
          <p:spPr>
            <a:xfrm>
              <a:off y="1110425" x="497400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91" name="Shape 10291"/>
            <p:cNvSpPr/>
            <p:nvPr/>
          </p:nvSpPr>
          <p:spPr>
            <a:xfrm>
              <a:off y="1300600" x="497400"/>
              <a:ext cy="67500" cx="10375"/>
            </a:xfrm>
            <a:custGeom>
              <a:pathLst>
                <a:path w="415" extrusionOk="0" h="2700">
                  <a:moveTo>
                    <a:pt y="1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92" name="Shape 10292"/>
            <p:cNvSpPr/>
            <p:nvPr/>
          </p:nvSpPr>
          <p:spPr>
            <a:xfrm>
              <a:off y="1429425" x="497400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93" name="Shape 10293"/>
            <p:cNvSpPr/>
            <p:nvPr/>
          </p:nvSpPr>
          <p:spPr>
            <a:xfrm>
              <a:off y="1619625" x="49740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94" name="Shape 10294"/>
            <p:cNvSpPr/>
            <p:nvPr/>
          </p:nvSpPr>
          <p:spPr>
            <a:xfrm>
              <a:off y="1748450" x="497400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95" name="Shape 10295"/>
            <p:cNvSpPr/>
            <p:nvPr/>
          </p:nvSpPr>
          <p:spPr>
            <a:xfrm>
              <a:off y="1938650" x="49740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699" x="0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96" name="Shape 10296"/>
            <p:cNvSpPr/>
            <p:nvPr/>
          </p:nvSpPr>
          <p:spPr>
            <a:xfrm>
              <a:off y="2067475" x="497400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97" name="Shape 10297"/>
            <p:cNvSpPr/>
            <p:nvPr/>
          </p:nvSpPr>
          <p:spPr>
            <a:xfrm>
              <a:off y="2257650" x="497400"/>
              <a:ext cy="67525" cx="10375"/>
            </a:xfrm>
            <a:custGeom>
              <a:pathLst>
                <a:path w="415" extrusionOk="0" h="2701">
                  <a:moveTo>
                    <a:pt y="1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98" name="Shape 10298"/>
            <p:cNvSpPr/>
            <p:nvPr/>
          </p:nvSpPr>
          <p:spPr>
            <a:xfrm>
              <a:off y="2386500" x="497400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299" name="Shape 10299"/>
            <p:cNvSpPr/>
            <p:nvPr/>
          </p:nvSpPr>
          <p:spPr>
            <a:xfrm>
              <a:off y="2576675" x="49740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00" name="Shape 10300"/>
            <p:cNvSpPr/>
            <p:nvPr/>
          </p:nvSpPr>
          <p:spPr>
            <a:xfrm>
              <a:off y="2705500" x="497400"/>
              <a:ext cy="85925" cx="10375"/>
            </a:xfrm>
            <a:custGeom>
              <a:pathLst>
                <a:path w="415" extrusionOk="0" h="3437">
                  <a:moveTo>
                    <a:pt y="1" x="0"/>
                  </a:moveTo>
                  <a:lnTo>
                    <a:pt y="3436" x="0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01" name="Shape 10301"/>
            <p:cNvSpPr/>
            <p:nvPr/>
          </p:nvSpPr>
          <p:spPr>
            <a:xfrm>
              <a:off y="30650" x="761650"/>
              <a:ext cy="61375" cx="10375"/>
            </a:xfrm>
            <a:custGeom>
              <a:pathLst>
                <a:path w="415" extrusionOk="0" h="2455">
                  <a:moveTo>
                    <a:pt y="1" x="0"/>
                  </a:moveTo>
                  <a:lnTo>
                    <a:pt y="2455" x="0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02" name="Shape 10302"/>
            <p:cNvSpPr/>
            <p:nvPr/>
          </p:nvSpPr>
          <p:spPr>
            <a:xfrm>
              <a:off y="153350" x="761650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03" name="Shape 10303"/>
            <p:cNvSpPr/>
            <p:nvPr/>
          </p:nvSpPr>
          <p:spPr>
            <a:xfrm>
              <a:off y="343550" x="76165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04" name="Shape 10304"/>
            <p:cNvSpPr/>
            <p:nvPr/>
          </p:nvSpPr>
          <p:spPr>
            <a:xfrm>
              <a:off y="472375" x="761650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05" name="Shape 10305"/>
            <p:cNvSpPr/>
            <p:nvPr/>
          </p:nvSpPr>
          <p:spPr>
            <a:xfrm>
              <a:off y="662575" x="76165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699" x="0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06" name="Shape 10306"/>
            <p:cNvSpPr/>
            <p:nvPr/>
          </p:nvSpPr>
          <p:spPr>
            <a:xfrm>
              <a:off y="791400" x="761650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07" name="Shape 10307"/>
            <p:cNvSpPr/>
            <p:nvPr/>
          </p:nvSpPr>
          <p:spPr>
            <a:xfrm>
              <a:off y="981575" x="761650"/>
              <a:ext cy="67525" cx="10375"/>
            </a:xfrm>
            <a:custGeom>
              <a:pathLst>
                <a:path w="415" extrusionOk="0" h="2701">
                  <a:moveTo>
                    <a:pt y="1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08" name="Shape 10308"/>
            <p:cNvSpPr/>
            <p:nvPr/>
          </p:nvSpPr>
          <p:spPr>
            <a:xfrm>
              <a:off y="1110425" x="761650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09" name="Shape 10309"/>
            <p:cNvSpPr/>
            <p:nvPr/>
          </p:nvSpPr>
          <p:spPr>
            <a:xfrm>
              <a:off y="1300600" x="761650"/>
              <a:ext cy="67500" cx="10375"/>
            </a:xfrm>
            <a:custGeom>
              <a:pathLst>
                <a:path w="415" extrusionOk="0" h="2700">
                  <a:moveTo>
                    <a:pt y="1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10" name="Shape 10310"/>
            <p:cNvSpPr/>
            <p:nvPr/>
          </p:nvSpPr>
          <p:spPr>
            <a:xfrm>
              <a:off y="1429425" x="761650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11" name="Shape 10311"/>
            <p:cNvSpPr/>
            <p:nvPr/>
          </p:nvSpPr>
          <p:spPr>
            <a:xfrm>
              <a:off y="1619625" x="76165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12" name="Shape 10312"/>
            <p:cNvSpPr/>
            <p:nvPr/>
          </p:nvSpPr>
          <p:spPr>
            <a:xfrm>
              <a:off y="1748450" x="761650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13" name="Shape 10313"/>
            <p:cNvSpPr/>
            <p:nvPr/>
          </p:nvSpPr>
          <p:spPr>
            <a:xfrm>
              <a:off y="1938650" x="76165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699" x="0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14" name="Shape 10314"/>
            <p:cNvSpPr/>
            <p:nvPr/>
          </p:nvSpPr>
          <p:spPr>
            <a:xfrm>
              <a:off y="2067475" x="761650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15" name="Shape 10315"/>
            <p:cNvSpPr/>
            <p:nvPr/>
          </p:nvSpPr>
          <p:spPr>
            <a:xfrm>
              <a:off y="2257650" x="761650"/>
              <a:ext cy="67525" cx="10375"/>
            </a:xfrm>
            <a:custGeom>
              <a:pathLst>
                <a:path w="415" extrusionOk="0" h="2701">
                  <a:moveTo>
                    <a:pt y="1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16" name="Shape 10316"/>
            <p:cNvSpPr/>
            <p:nvPr/>
          </p:nvSpPr>
          <p:spPr>
            <a:xfrm>
              <a:off y="2386500" x="761650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17" name="Shape 10317"/>
            <p:cNvSpPr/>
            <p:nvPr/>
          </p:nvSpPr>
          <p:spPr>
            <a:xfrm>
              <a:off y="2576675" x="76165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18" name="Shape 10318"/>
            <p:cNvSpPr/>
            <p:nvPr/>
          </p:nvSpPr>
          <p:spPr>
            <a:xfrm>
              <a:off y="2705500" x="761650"/>
              <a:ext cy="85925" cx="10375"/>
            </a:xfrm>
            <a:custGeom>
              <a:pathLst>
                <a:path w="415" extrusionOk="0" h="3437">
                  <a:moveTo>
                    <a:pt y="1" x="0"/>
                  </a:moveTo>
                  <a:lnTo>
                    <a:pt y="3436" x="0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19" name="Shape 10319"/>
            <p:cNvSpPr/>
            <p:nvPr/>
          </p:nvSpPr>
          <p:spPr>
            <a:xfrm>
              <a:off y="30650" x="1031075"/>
              <a:ext cy="61375" cx="10400"/>
            </a:xfrm>
            <a:custGeom>
              <a:pathLst>
                <a:path w="416" extrusionOk="0" h="2455">
                  <a:moveTo>
                    <a:pt y="1" x="1"/>
                  </a:moveTo>
                  <a:lnTo>
                    <a:pt y="2455" x="1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20" name="Shape 10320"/>
            <p:cNvSpPr/>
            <p:nvPr/>
          </p:nvSpPr>
          <p:spPr>
            <a:xfrm>
              <a:off y="153350" x="103107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21" name="Shape 10321"/>
            <p:cNvSpPr/>
            <p:nvPr/>
          </p:nvSpPr>
          <p:spPr>
            <a:xfrm>
              <a:off y="343550" x="10310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22" name="Shape 10322"/>
            <p:cNvSpPr/>
            <p:nvPr/>
          </p:nvSpPr>
          <p:spPr>
            <a:xfrm>
              <a:off y="472375" x="103107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23" name="Shape 10323"/>
            <p:cNvSpPr/>
            <p:nvPr/>
          </p:nvSpPr>
          <p:spPr>
            <a:xfrm>
              <a:off y="662575" x="10310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24" name="Shape 10324"/>
            <p:cNvSpPr/>
            <p:nvPr/>
          </p:nvSpPr>
          <p:spPr>
            <a:xfrm>
              <a:off y="791400" x="103107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25" name="Shape 10325"/>
            <p:cNvSpPr/>
            <p:nvPr/>
          </p:nvSpPr>
          <p:spPr>
            <a:xfrm>
              <a:off y="981575" x="1031075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26" name="Shape 10326"/>
            <p:cNvSpPr/>
            <p:nvPr/>
          </p:nvSpPr>
          <p:spPr>
            <a:xfrm>
              <a:off y="1110425" x="103107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27" name="Shape 10327"/>
            <p:cNvSpPr/>
            <p:nvPr/>
          </p:nvSpPr>
          <p:spPr>
            <a:xfrm>
              <a:off y="1300600" x="1031075"/>
              <a:ext cy="67500" cx="10400"/>
            </a:xfrm>
            <a:custGeom>
              <a:pathLst>
                <a:path w="416" extrusionOk="0" h="2700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28" name="Shape 10328"/>
            <p:cNvSpPr/>
            <p:nvPr/>
          </p:nvSpPr>
          <p:spPr>
            <a:xfrm>
              <a:off y="1429425" x="103107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29" name="Shape 10329"/>
            <p:cNvSpPr/>
            <p:nvPr/>
          </p:nvSpPr>
          <p:spPr>
            <a:xfrm>
              <a:off y="1619625" x="10310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30" name="Shape 10330"/>
            <p:cNvSpPr/>
            <p:nvPr/>
          </p:nvSpPr>
          <p:spPr>
            <a:xfrm>
              <a:off y="1748450" x="103107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31" name="Shape 10331"/>
            <p:cNvSpPr/>
            <p:nvPr/>
          </p:nvSpPr>
          <p:spPr>
            <a:xfrm>
              <a:off y="1938650" x="10310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32" name="Shape 10332"/>
            <p:cNvSpPr/>
            <p:nvPr/>
          </p:nvSpPr>
          <p:spPr>
            <a:xfrm>
              <a:off y="2067475" x="103107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33" name="Shape 10333"/>
            <p:cNvSpPr/>
            <p:nvPr/>
          </p:nvSpPr>
          <p:spPr>
            <a:xfrm>
              <a:off y="2257650" x="1031075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34" name="Shape 10334"/>
            <p:cNvSpPr/>
            <p:nvPr/>
          </p:nvSpPr>
          <p:spPr>
            <a:xfrm>
              <a:off y="2386500" x="103107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35" name="Shape 10335"/>
            <p:cNvSpPr/>
            <p:nvPr/>
          </p:nvSpPr>
          <p:spPr>
            <a:xfrm>
              <a:off y="2576675" x="10310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36" name="Shape 10336"/>
            <p:cNvSpPr/>
            <p:nvPr/>
          </p:nvSpPr>
          <p:spPr>
            <a:xfrm>
              <a:off y="2705500" x="1031075"/>
              <a:ext cy="85925" cx="10400"/>
            </a:xfrm>
            <a:custGeom>
              <a:pathLst>
                <a:path w="416" extrusionOk="0" h="3437">
                  <a:moveTo>
                    <a:pt y="1" x="1"/>
                  </a:moveTo>
                  <a:lnTo>
                    <a:pt y="3436" x="1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37" name="Shape 10337"/>
            <p:cNvSpPr/>
            <p:nvPr/>
          </p:nvSpPr>
          <p:spPr>
            <a:xfrm>
              <a:off y="30650" x="1295325"/>
              <a:ext cy="61375" cx="10375"/>
            </a:xfrm>
            <a:custGeom>
              <a:pathLst>
                <a:path w="415" extrusionOk="0" h="2455">
                  <a:moveTo>
                    <a:pt y="1" x="0"/>
                  </a:moveTo>
                  <a:lnTo>
                    <a:pt y="2455" x="0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38" name="Shape 10338"/>
            <p:cNvSpPr/>
            <p:nvPr/>
          </p:nvSpPr>
          <p:spPr>
            <a:xfrm>
              <a:off y="153350" x="1295325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39" name="Shape 10339"/>
            <p:cNvSpPr/>
            <p:nvPr/>
          </p:nvSpPr>
          <p:spPr>
            <a:xfrm>
              <a:off y="343550" x="1295325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40" name="Shape 10340"/>
            <p:cNvSpPr/>
            <p:nvPr/>
          </p:nvSpPr>
          <p:spPr>
            <a:xfrm>
              <a:off y="472375" x="1295325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41" name="Shape 10341"/>
            <p:cNvSpPr/>
            <p:nvPr/>
          </p:nvSpPr>
          <p:spPr>
            <a:xfrm>
              <a:off y="662575" x="1295325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699" x="0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42" name="Shape 10342"/>
            <p:cNvSpPr/>
            <p:nvPr/>
          </p:nvSpPr>
          <p:spPr>
            <a:xfrm>
              <a:off y="791400" x="1295325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43" name="Shape 10343"/>
            <p:cNvSpPr/>
            <p:nvPr/>
          </p:nvSpPr>
          <p:spPr>
            <a:xfrm>
              <a:off y="981575" x="1295325"/>
              <a:ext cy="67525" cx="10375"/>
            </a:xfrm>
            <a:custGeom>
              <a:pathLst>
                <a:path w="415" extrusionOk="0" h="2701">
                  <a:moveTo>
                    <a:pt y="1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44" name="Shape 10344"/>
            <p:cNvSpPr/>
            <p:nvPr/>
          </p:nvSpPr>
          <p:spPr>
            <a:xfrm>
              <a:off y="1110425" x="1295325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45" name="Shape 10345"/>
            <p:cNvSpPr/>
            <p:nvPr/>
          </p:nvSpPr>
          <p:spPr>
            <a:xfrm>
              <a:off y="1300600" x="1295325"/>
              <a:ext cy="67500" cx="10375"/>
            </a:xfrm>
            <a:custGeom>
              <a:pathLst>
                <a:path w="415" extrusionOk="0" h="2700">
                  <a:moveTo>
                    <a:pt y="1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46" name="Shape 10346"/>
            <p:cNvSpPr/>
            <p:nvPr/>
          </p:nvSpPr>
          <p:spPr>
            <a:xfrm>
              <a:off y="1429425" x="1295325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47" name="Shape 10347"/>
            <p:cNvSpPr/>
            <p:nvPr/>
          </p:nvSpPr>
          <p:spPr>
            <a:xfrm>
              <a:off y="1619625" x="1295325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48" name="Shape 10348"/>
            <p:cNvSpPr/>
            <p:nvPr/>
          </p:nvSpPr>
          <p:spPr>
            <a:xfrm>
              <a:off y="1748450" x="1295325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49" name="Shape 10349"/>
            <p:cNvSpPr/>
            <p:nvPr/>
          </p:nvSpPr>
          <p:spPr>
            <a:xfrm>
              <a:off y="1938650" x="1295325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699" x="0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50" name="Shape 10350"/>
            <p:cNvSpPr/>
            <p:nvPr/>
          </p:nvSpPr>
          <p:spPr>
            <a:xfrm>
              <a:off y="2067475" x="1295325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51" name="Shape 10351"/>
            <p:cNvSpPr/>
            <p:nvPr/>
          </p:nvSpPr>
          <p:spPr>
            <a:xfrm>
              <a:off y="2257650" x="1295325"/>
              <a:ext cy="67525" cx="10375"/>
            </a:xfrm>
            <a:custGeom>
              <a:pathLst>
                <a:path w="415" extrusionOk="0" h="2701">
                  <a:moveTo>
                    <a:pt y="1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52" name="Shape 10352"/>
            <p:cNvSpPr/>
            <p:nvPr/>
          </p:nvSpPr>
          <p:spPr>
            <a:xfrm>
              <a:off y="2386500" x="1295325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53" name="Shape 10353"/>
            <p:cNvSpPr/>
            <p:nvPr/>
          </p:nvSpPr>
          <p:spPr>
            <a:xfrm>
              <a:off y="2576675" x="1295325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54" name="Shape 10354"/>
            <p:cNvSpPr/>
            <p:nvPr/>
          </p:nvSpPr>
          <p:spPr>
            <a:xfrm>
              <a:off y="2705500" x="1295325"/>
              <a:ext cy="85925" cx="10375"/>
            </a:xfrm>
            <a:custGeom>
              <a:pathLst>
                <a:path w="415" extrusionOk="0" h="3437">
                  <a:moveTo>
                    <a:pt y="1" x="0"/>
                  </a:moveTo>
                  <a:lnTo>
                    <a:pt y="3436" x="0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55" name="Shape 10355"/>
            <p:cNvSpPr/>
            <p:nvPr/>
          </p:nvSpPr>
          <p:spPr>
            <a:xfrm>
              <a:off y="30650" x="1564750"/>
              <a:ext cy="61375" cx="10400"/>
            </a:xfrm>
            <a:custGeom>
              <a:pathLst>
                <a:path w="416" extrusionOk="0" h="2455">
                  <a:moveTo>
                    <a:pt y="1" x="1"/>
                  </a:moveTo>
                  <a:lnTo>
                    <a:pt y="2455" x="1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56" name="Shape 10356"/>
            <p:cNvSpPr/>
            <p:nvPr/>
          </p:nvSpPr>
          <p:spPr>
            <a:xfrm>
              <a:off y="153350" x="15647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57" name="Shape 10357"/>
            <p:cNvSpPr/>
            <p:nvPr/>
          </p:nvSpPr>
          <p:spPr>
            <a:xfrm>
              <a:off y="343550" x="15647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58" name="Shape 10358"/>
            <p:cNvSpPr/>
            <p:nvPr/>
          </p:nvSpPr>
          <p:spPr>
            <a:xfrm>
              <a:off y="472375" x="15647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59" name="Shape 10359"/>
            <p:cNvSpPr/>
            <p:nvPr/>
          </p:nvSpPr>
          <p:spPr>
            <a:xfrm>
              <a:off y="662575" x="15647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60" name="Shape 10360"/>
            <p:cNvSpPr/>
            <p:nvPr/>
          </p:nvSpPr>
          <p:spPr>
            <a:xfrm>
              <a:off y="791400" x="15647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61" name="Shape 10361"/>
            <p:cNvSpPr/>
            <p:nvPr/>
          </p:nvSpPr>
          <p:spPr>
            <a:xfrm>
              <a:off y="981575" x="1564750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62" name="Shape 10362"/>
            <p:cNvSpPr/>
            <p:nvPr/>
          </p:nvSpPr>
          <p:spPr>
            <a:xfrm>
              <a:off y="1110425" x="15647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63" name="Shape 10363"/>
            <p:cNvSpPr/>
            <p:nvPr/>
          </p:nvSpPr>
          <p:spPr>
            <a:xfrm>
              <a:off y="1300600" x="1564750"/>
              <a:ext cy="67500" cx="10400"/>
            </a:xfrm>
            <a:custGeom>
              <a:pathLst>
                <a:path w="416" extrusionOk="0" h="2700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64" name="Shape 10364"/>
            <p:cNvSpPr/>
            <p:nvPr/>
          </p:nvSpPr>
          <p:spPr>
            <a:xfrm>
              <a:off y="1429425" x="15647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65" name="Shape 10365"/>
            <p:cNvSpPr/>
            <p:nvPr/>
          </p:nvSpPr>
          <p:spPr>
            <a:xfrm>
              <a:off y="1619625" x="15647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66" name="Shape 10366"/>
            <p:cNvSpPr/>
            <p:nvPr/>
          </p:nvSpPr>
          <p:spPr>
            <a:xfrm>
              <a:off y="1748450" x="15647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67" name="Shape 10367"/>
            <p:cNvSpPr/>
            <p:nvPr/>
          </p:nvSpPr>
          <p:spPr>
            <a:xfrm>
              <a:off y="1938650" x="15647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68" name="Shape 10368"/>
            <p:cNvSpPr/>
            <p:nvPr/>
          </p:nvSpPr>
          <p:spPr>
            <a:xfrm>
              <a:off y="2067475" x="15647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69" name="Shape 10369"/>
            <p:cNvSpPr/>
            <p:nvPr/>
          </p:nvSpPr>
          <p:spPr>
            <a:xfrm>
              <a:off y="2257650" x="1564750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70" name="Shape 10370"/>
            <p:cNvSpPr/>
            <p:nvPr/>
          </p:nvSpPr>
          <p:spPr>
            <a:xfrm>
              <a:off y="2386500" x="15647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71" name="Shape 10371"/>
            <p:cNvSpPr/>
            <p:nvPr/>
          </p:nvSpPr>
          <p:spPr>
            <a:xfrm>
              <a:off y="2576675" x="15647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72" name="Shape 10372"/>
            <p:cNvSpPr/>
            <p:nvPr/>
          </p:nvSpPr>
          <p:spPr>
            <a:xfrm>
              <a:off y="2705500" x="1564750"/>
              <a:ext cy="85925" cx="10400"/>
            </a:xfrm>
            <a:custGeom>
              <a:pathLst>
                <a:path w="416" extrusionOk="0" h="3437">
                  <a:moveTo>
                    <a:pt y="1" x="1"/>
                  </a:moveTo>
                  <a:lnTo>
                    <a:pt y="3436" x="1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73" name="Shape 10373"/>
            <p:cNvSpPr/>
            <p:nvPr/>
          </p:nvSpPr>
          <p:spPr>
            <a:xfrm>
              <a:off y="30650" x="1829000"/>
              <a:ext cy="61375" cx="10400"/>
            </a:xfrm>
            <a:custGeom>
              <a:pathLst>
                <a:path w="416" extrusionOk="0" h="2455">
                  <a:moveTo>
                    <a:pt y="1" x="1"/>
                  </a:moveTo>
                  <a:lnTo>
                    <a:pt y="2455" x="1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74" name="Shape 10374"/>
            <p:cNvSpPr/>
            <p:nvPr/>
          </p:nvSpPr>
          <p:spPr>
            <a:xfrm>
              <a:off y="153350" x="182900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75" name="Shape 10375"/>
            <p:cNvSpPr/>
            <p:nvPr/>
          </p:nvSpPr>
          <p:spPr>
            <a:xfrm>
              <a:off y="343550" x="182900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76" name="Shape 10376"/>
            <p:cNvSpPr/>
            <p:nvPr/>
          </p:nvSpPr>
          <p:spPr>
            <a:xfrm>
              <a:off y="472375" x="182900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77" name="Shape 10377"/>
            <p:cNvSpPr/>
            <p:nvPr/>
          </p:nvSpPr>
          <p:spPr>
            <a:xfrm>
              <a:off y="662575" x="182900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78" name="Shape 10378"/>
            <p:cNvSpPr/>
            <p:nvPr/>
          </p:nvSpPr>
          <p:spPr>
            <a:xfrm>
              <a:off y="791400" x="182900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79" name="Shape 10379"/>
            <p:cNvSpPr/>
            <p:nvPr/>
          </p:nvSpPr>
          <p:spPr>
            <a:xfrm>
              <a:off y="981575" x="1829000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80" name="Shape 10380"/>
            <p:cNvSpPr/>
            <p:nvPr/>
          </p:nvSpPr>
          <p:spPr>
            <a:xfrm>
              <a:off y="1110425" x="182900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81" name="Shape 10381"/>
            <p:cNvSpPr/>
            <p:nvPr/>
          </p:nvSpPr>
          <p:spPr>
            <a:xfrm>
              <a:off y="1300600" x="1829000"/>
              <a:ext cy="67500" cx="10400"/>
            </a:xfrm>
            <a:custGeom>
              <a:pathLst>
                <a:path w="416" extrusionOk="0" h="2700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82" name="Shape 10382"/>
            <p:cNvSpPr/>
            <p:nvPr/>
          </p:nvSpPr>
          <p:spPr>
            <a:xfrm>
              <a:off y="1429425" x="182900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83" name="Shape 10383"/>
            <p:cNvSpPr/>
            <p:nvPr/>
          </p:nvSpPr>
          <p:spPr>
            <a:xfrm>
              <a:off y="1619625" x="182900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84" name="Shape 10384"/>
            <p:cNvSpPr/>
            <p:nvPr/>
          </p:nvSpPr>
          <p:spPr>
            <a:xfrm>
              <a:off y="1748450" x="182900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85" name="Shape 10385"/>
            <p:cNvSpPr/>
            <p:nvPr/>
          </p:nvSpPr>
          <p:spPr>
            <a:xfrm>
              <a:off y="1938650" x="182900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86" name="Shape 10386"/>
            <p:cNvSpPr/>
            <p:nvPr/>
          </p:nvSpPr>
          <p:spPr>
            <a:xfrm>
              <a:off y="2067475" x="182900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87" name="Shape 10387"/>
            <p:cNvSpPr/>
            <p:nvPr/>
          </p:nvSpPr>
          <p:spPr>
            <a:xfrm>
              <a:off y="2257650" x="1829000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88" name="Shape 10388"/>
            <p:cNvSpPr/>
            <p:nvPr/>
          </p:nvSpPr>
          <p:spPr>
            <a:xfrm>
              <a:off y="2386500" x="182900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89" name="Shape 10389"/>
            <p:cNvSpPr/>
            <p:nvPr/>
          </p:nvSpPr>
          <p:spPr>
            <a:xfrm>
              <a:off y="2576675" x="182900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90" name="Shape 10390"/>
            <p:cNvSpPr/>
            <p:nvPr/>
          </p:nvSpPr>
          <p:spPr>
            <a:xfrm>
              <a:off y="2705500" x="1829000"/>
              <a:ext cy="85925" cx="10400"/>
            </a:xfrm>
            <a:custGeom>
              <a:pathLst>
                <a:path w="416" extrusionOk="0" h="3437">
                  <a:moveTo>
                    <a:pt y="1" x="1"/>
                  </a:moveTo>
                  <a:lnTo>
                    <a:pt y="3436" x="1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91" name="Shape 10391"/>
            <p:cNvSpPr/>
            <p:nvPr/>
          </p:nvSpPr>
          <p:spPr>
            <a:xfrm>
              <a:off y="30650" x="2093250"/>
              <a:ext cy="61375" cx="10400"/>
            </a:xfrm>
            <a:custGeom>
              <a:pathLst>
                <a:path w="416" extrusionOk="0" h="2455">
                  <a:moveTo>
                    <a:pt y="1" x="1"/>
                  </a:moveTo>
                  <a:lnTo>
                    <a:pt y="2455" x="1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92" name="Shape 10392"/>
            <p:cNvSpPr/>
            <p:nvPr/>
          </p:nvSpPr>
          <p:spPr>
            <a:xfrm>
              <a:off y="153350" x="20932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93" name="Shape 10393"/>
            <p:cNvSpPr/>
            <p:nvPr/>
          </p:nvSpPr>
          <p:spPr>
            <a:xfrm>
              <a:off y="343550" x="20932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94" name="Shape 10394"/>
            <p:cNvSpPr/>
            <p:nvPr/>
          </p:nvSpPr>
          <p:spPr>
            <a:xfrm>
              <a:off y="472375" x="20932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95" name="Shape 10395"/>
            <p:cNvSpPr/>
            <p:nvPr/>
          </p:nvSpPr>
          <p:spPr>
            <a:xfrm>
              <a:off y="662575" x="20932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96" name="Shape 10396"/>
            <p:cNvSpPr/>
            <p:nvPr/>
          </p:nvSpPr>
          <p:spPr>
            <a:xfrm>
              <a:off y="791400" x="20932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97" name="Shape 10397"/>
            <p:cNvSpPr/>
            <p:nvPr/>
          </p:nvSpPr>
          <p:spPr>
            <a:xfrm>
              <a:off y="981575" x="2093250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98" name="Shape 10398"/>
            <p:cNvSpPr/>
            <p:nvPr/>
          </p:nvSpPr>
          <p:spPr>
            <a:xfrm>
              <a:off y="1110425" x="20932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399" name="Shape 10399"/>
            <p:cNvSpPr/>
            <p:nvPr/>
          </p:nvSpPr>
          <p:spPr>
            <a:xfrm>
              <a:off y="1300600" x="2093250"/>
              <a:ext cy="67500" cx="10400"/>
            </a:xfrm>
            <a:custGeom>
              <a:pathLst>
                <a:path w="416" extrusionOk="0" h="2700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00" name="Shape 10400"/>
            <p:cNvSpPr/>
            <p:nvPr/>
          </p:nvSpPr>
          <p:spPr>
            <a:xfrm>
              <a:off y="1429425" x="20932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01" name="Shape 10401"/>
            <p:cNvSpPr/>
            <p:nvPr/>
          </p:nvSpPr>
          <p:spPr>
            <a:xfrm>
              <a:off y="1619625" x="20932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02" name="Shape 10402"/>
            <p:cNvSpPr/>
            <p:nvPr/>
          </p:nvSpPr>
          <p:spPr>
            <a:xfrm>
              <a:off y="1748450" x="20932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03" name="Shape 10403"/>
            <p:cNvSpPr/>
            <p:nvPr/>
          </p:nvSpPr>
          <p:spPr>
            <a:xfrm>
              <a:off y="1938650" x="20932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04" name="Shape 10404"/>
            <p:cNvSpPr/>
            <p:nvPr/>
          </p:nvSpPr>
          <p:spPr>
            <a:xfrm>
              <a:off y="2067475" x="20932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05" name="Shape 10405"/>
            <p:cNvSpPr/>
            <p:nvPr/>
          </p:nvSpPr>
          <p:spPr>
            <a:xfrm>
              <a:off y="2257650" x="2093250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06" name="Shape 10406"/>
            <p:cNvSpPr/>
            <p:nvPr/>
          </p:nvSpPr>
          <p:spPr>
            <a:xfrm>
              <a:off y="2386500" x="20932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07" name="Shape 10407"/>
            <p:cNvSpPr/>
            <p:nvPr/>
          </p:nvSpPr>
          <p:spPr>
            <a:xfrm>
              <a:off y="2576675" x="20932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08" name="Shape 10408"/>
            <p:cNvSpPr/>
            <p:nvPr/>
          </p:nvSpPr>
          <p:spPr>
            <a:xfrm>
              <a:off y="2705500" x="2093250"/>
              <a:ext cy="85925" cx="10400"/>
            </a:xfrm>
            <a:custGeom>
              <a:pathLst>
                <a:path w="416" extrusionOk="0" h="3437">
                  <a:moveTo>
                    <a:pt y="1" x="1"/>
                  </a:moveTo>
                  <a:lnTo>
                    <a:pt y="3436" x="1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09" name="Shape 10409"/>
            <p:cNvSpPr/>
            <p:nvPr/>
          </p:nvSpPr>
          <p:spPr>
            <a:xfrm>
              <a:off y="30650" x="2362675"/>
              <a:ext cy="61375" cx="10400"/>
            </a:xfrm>
            <a:custGeom>
              <a:pathLst>
                <a:path w="416" extrusionOk="0" h="2455">
                  <a:moveTo>
                    <a:pt y="1" x="1"/>
                  </a:moveTo>
                  <a:lnTo>
                    <a:pt y="2455" x="1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10" name="Shape 10410"/>
            <p:cNvSpPr/>
            <p:nvPr/>
          </p:nvSpPr>
          <p:spPr>
            <a:xfrm>
              <a:off y="153350" x="236267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11" name="Shape 10411"/>
            <p:cNvSpPr/>
            <p:nvPr/>
          </p:nvSpPr>
          <p:spPr>
            <a:xfrm>
              <a:off y="343550" x="23626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12" name="Shape 10412"/>
            <p:cNvSpPr/>
            <p:nvPr/>
          </p:nvSpPr>
          <p:spPr>
            <a:xfrm>
              <a:off y="472375" x="236267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13" name="Shape 10413"/>
            <p:cNvSpPr/>
            <p:nvPr/>
          </p:nvSpPr>
          <p:spPr>
            <a:xfrm>
              <a:off y="662575" x="23626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14" name="Shape 10414"/>
            <p:cNvSpPr/>
            <p:nvPr/>
          </p:nvSpPr>
          <p:spPr>
            <a:xfrm>
              <a:off y="791400" x="236267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15" name="Shape 10415"/>
            <p:cNvSpPr/>
            <p:nvPr/>
          </p:nvSpPr>
          <p:spPr>
            <a:xfrm>
              <a:off y="981575" x="2362675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16" name="Shape 10416"/>
            <p:cNvSpPr/>
            <p:nvPr/>
          </p:nvSpPr>
          <p:spPr>
            <a:xfrm>
              <a:off y="1110425" x="236267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17" name="Shape 10417"/>
            <p:cNvSpPr/>
            <p:nvPr/>
          </p:nvSpPr>
          <p:spPr>
            <a:xfrm>
              <a:off y="1300600" x="2362675"/>
              <a:ext cy="67500" cx="10400"/>
            </a:xfrm>
            <a:custGeom>
              <a:pathLst>
                <a:path w="416" extrusionOk="0" h="2700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18" name="Shape 10418"/>
            <p:cNvSpPr/>
            <p:nvPr/>
          </p:nvSpPr>
          <p:spPr>
            <a:xfrm>
              <a:off y="1429425" x="236267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19" name="Shape 10419"/>
            <p:cNvSpPr/>
            <p:nvPr/>
          </p:nvSpPr>
          <p:spPr>
            <a:xfrm>
              <a:off y="1619625" x="23626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20" name="Shape 10420"/>
            <p:cNvSpPr/>
            <p:nvPr/>
          </p:nvSpPr>
          <p:spPr>
            <a:xfrm>
              <a:off y="1748450" x="236267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21" name="Shape 10421"/>
            <p:cNvSpPr/>
            <p:nvPr/>
          </p:nvSpPr>
          <p:spPr>
            <a:xfrm>
              <a:off y="1938650" x="23626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22" name="Shape 10422"/>
            <p:cNvSpPr/>
            <p:nvPr/>
          </p:nvSpPr>
          <p:spPr>
            <a:xfrm>
              <a:off y="2067475" x="236267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23" name="Shape 10423"/>
            <p:cNvSpPr/>
            <p:nvPr/>
          </p:nvSpPr>
          <p:spPr>
            <a:xfrm>
              <a:off y="2257650" x="2362675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24" name="Shape 10424"/>
            <p:cNvSpPr/>
            <p:nvPr/>
          </p:nvSpPr>
          <p:spPr>
            <a:xfrm>
              <a:off y="2386500" x="236267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25" name="Shape 10425"/>
            <p:cNvSpPr/>
            <p:nvPr/>
          </p:nvSpPr>
          <p:spPr>
            <a:xfrm>
              <a:off y="2576675" x="23626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26" name="Shape 10426"/>
            <p:cNvSpPr/>
            <p:nvPr/>
          </p:nvSpPr>
          <p:spPr>
            <a:xfrm>
              <a:off y="2705500" x="2362675"/>
              <a:ext cy="85925" cx="10400"/>
            </a:xfrm>
            <a:custGeom>
              <a:pathLst>
                <a:path w="416" extrusionOk="0" h="3437">
                  <a:moveTo>
                    <a:pt y="1" x="1"/>
                  </a:moveTo>
                  <a:lnTo>
                    <a:pt y="3436" x="1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27" name="Shape 10427"/>
            <p:cNvSpPr/>
            <p:nvPr/>
          </p:nvSpPr>
          <p:spPr>
            <a:xfrm>
              <a:off y="30650" x="2626925"/>
              <a:ext cy="61375" cx="10400"/>
            </a:xfrm>
            <a:custGeom>
              <a:pathLst>
                <a:path w="416" extrusionOk="0" h="2455">
                  <a:moveTo>
                    <a:pt y="1" x="1"/>
                  </a:moveTo>
                  <a:lnTo>
                    <a:pt y="2455" x="1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28" name="Shape 10428"/>
            <p:cNvSpPr/>
            <p:nvPr/>
          </p:nvSpPr>
          <p:spPr>
            <a:xfrm>
              <a:off y="153350" x="262692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29" name="Shape 10429"/>
            <p:cNvSpPr/>
            <p:nvPr/>
          </p:nvSpPr>
          <p:spPr>
            <a:xfrm>
              <a:off y="343550" x="262692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30" name="Shape 10430"/>
            <p:cNvSpPr/>
            <p:nvPr/>
          </p:nvSpPr>
          <p:spPr>
            <a:xfrm>
              <a:off y="472375" x="262692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31" name="Shape 10431"/>
            <p:cNvSpPr/>
            <p:nvPr/>
          </p:nvSpPr>
          <p:spPr>
            <a:xfrm>
              <a:off y="662575" x="262692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32" name="Shape 10432"/>
            <p:cNvSpPr/>
            <p:nvPr/>
          </p:nvSpPr>
          <p:spPr>
            <a:xfrm>
              <a:off y="791400" x="262692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33" name="Shape 10433"/>
            <p:cNvSpPr/>
            <p:nvPr/>
          </p:nvSpPr>
          <p:spPr>
            <a:xfrm>
              <a:off y="981575" x="2626925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34" name="Shape 10434"/>
            <p:cNvSpPr/>
            <p:nvPr/>
          </p:nvSpPr>
          <p:spPr>
            <a:xfrm>
              <a:off y="1110425" x="262692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35" name="Shape 10435"/>
            <p:cNvSpPr/>
            <p:nvPr/>
          </p:nvSpPr>
          <p:spPr>
            <a:xfrm>
              <a:off y="1300600" x="2626925"/>
              <a:ext cy="67500" cx="10400"/>
            </a:xfrm>
            <a:custGeom>
              <a:pathLst>
                <a:path w="416" extrusionOk="0" h="2700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36" name="Shape 10436"/>
            <p:cNvSpPr/>
            <p:nvPr/>
          </p:nvSpPr>
          <p:spPr>
            <a:xfrm>
              <a:off y="1429425" x="262692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37" name="Shape 10437"/>
            <p:cNvSpPr/>
            <p:nvPr/>
          </p:nvSpPr>
          <p:spPr>
            <a:xfrm>
              <a:off y="1619625" x="262692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38" name="Shape 10438"/>
            <p:cNvSpPr/>
            <p:nvPr/>
          </p:nvSpPr>
          <p:spPr>
            <a:xfrm>
              <a:off y="1748450" x="262692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39" name="Shape 10439"/>
            <p:cNvSpPr/>
            <p:nvPr/>
          </p:nvSpPr>
          <p:spPr>
            <a:xfrm>
              <a:off y="1938650" x="262692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40" name="Shape 10440"/>
            <p:cNvSpPr/>
            <p:nvPr/>
          </p:nvSpPr>
          <p:spPr>
            <a:xfrm>
              <a:off y="2067475" x="262692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41" name="Shape 10441"/>
            <p:cNvSpPr/>
            <p:nvPr/>
          </p:nvSpPr>
          <p:spPr>
            <a:xfrm>
              <a:off y="2257650" x="2626925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42" name="Shape 10442"/>
            <p:cNvSpPr/>
            <p:nvPr/>
          </p:nvSpPr>
          <p:spPr>
            <a:xfrm>
              <a:off y="2386500" x="262692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43" name="Shape 10443"/>
            <p:cNvSpPr/>
            <p:nvPr/>
          </p:nvSpPr>
          <p:spPr>
            <a:xfrm>
              <a:off y="2576675" x="262692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44" name="Shape 10444"/>
            <p:cNvSpPr/>
            <p:nvPr/>
          </p:nvSpPr>
          <p:spPr>
            <a:xfrm>
              <a:off y="2705500" x="2626925"/>
              <a:ext cy="85925" cx="10400"/>
            </a:xfrm>
            <a:custGeom>
              <a:pathLst>
                <a:path w="416" extrusionOk="0" h="3437">
                  <a:moveTo>
                    <a:pt y="1" x="1"/>
                  </a:moveTo>
                  <a:lnTo>
                    <a:pt y="3436" x="1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45" name="Shape 10445"/>
            <p:cNvSpPr/>
            <p:nvPr/>
          </p:nvSpPr>
          <p:spPr>
            <a:xfrm>
              <a:off y="30650" x="2896350"/>
              <a:ext cy="61375" cx="10400"/>
            </a:xfrm>
            <a:custGeom>
              <a:pathLst>
                <a:path w="416" extrusionOk="0" h="2455">
                  <a:moveTo>
                    <a:pt y="1" x="1"/>
                  </a:moveTo>
                  <a:lnTo>
                    <a:pt y="2455" x="1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46" name="Shape 10446"/>
            <p:cNvSpPr/>
            <p:nvPr/>
          </p:nvSpPr>
          <p:spPr>
            <a:xfrm>
              <a:off y="153350" x="28963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47" name="Shape 10447"/>
            <p:cNvSpPr/>
            <p:nvPr/>
          </p:nvSpPr>
          <p:spPr>
            <a:xfrm>
              <a:off y="343550" x="28963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48" name="Shape 10448"/>
            <p:cNvSpPr/>
            <p:nvPr/>
          </p:nvSpPr>
          <p:spPr>
            <a:xfrm>
              <a:off y="472375" x="28963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49" name="Shape 10449"/>
            <p:cNvSpPr/>
            <p:nvPr/>
          </p:nvSpPr>
          <p:spPr>
            <a:xfrm>
              <a:off y="662575" x="28963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50" name="Shape 10450"/>
            <p:cNvSpPr/>
            <p:nvPr/>
          </p:nvSpPr>
          <p:spPr>
            <a:xfrm>
              <a:off y="791400" x="28963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51" name="Shape 10451"/>
            <p:cNvSpPr/>
            <p:nvPr/>
          </p:nvSpPr>
          <p:spPr>
            <a:xfrm>
              <a:off y="981575" x="2896350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52" name="Shape 10452"/>
            <p:cNvSpPr/>
            <p:nvPr/>
          </p:nvSpPr>
          <p:spPr>
            <a:xfrm>
              <a:off y="1110425" x="28963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53" name="Shape 10453"/>
            <p:cNvSpPr/>
            <p:nvPr/>
          </p:nvSpPr>
          <p:spPr>
            <a:xfrm>
              <a:off y="1300600" x="2896350"/>
              <a:ext cy="67500" cx="10400"/>
            </a:xfrm>
            <a:custGeom>
              <a:pathLst>
                <a:path w="416" extrusionOk="0" h="2700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54" name="Shape 10454"/>
            <p:cNvSpPr/>
            <p:nvPr/>
          </p:nvSpPr>
          <p:spPr>
            <a:xfrm>
              <a:off y="1429425" x="28963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55" name="Shape 10455"/>
            <p:cNvSpPr/>
            <p:nvPr/>
          </p:nvSpPr>
          <p:spPr>
            <a:xfrm>
              <a:off y="1619625" x="28963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56" name="Shape 10456"/>
            <p:cNvSpPr/>
            <p:nvPr/>
          </p:nvSpPr>
          <p:spPr>
            <a:xfrm>
              <a:off y="1748450" x="28963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57" name="Shape 10457"/>
            <p:cNvSpPr/>
            <p:nvPr/>
          </p:nvSpPr>
          <p:spPr>
            <a:xfrm>
              <a:off y="1938650" x="28963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58" name="Shape 10458"/>
            <p:cNvSpPr/>
            <p:nvPr/>
          </p:nvSpPr>
          <p:spPr>
            <a:xfrm>
              <a:off y="2067475" x="28963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59" name="Shape 10459"/>
            <p:cNvSpPr/>
            <p:nvPr/>
          </p:nvSpPr>
          <p:spPr>
            <a:xfrm>
              <a:off y="2257650" x="2896350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60" name="Shape 10460"/>
            <p:cNvSpPr/>
            <p:nvPr/>
          </p:nvSpPr>
          <p:spPr>
            <a:xfrm>
              <a:off y="2386500" x="28963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61" name="Shape 10461"/>
            <p:cNvSpPr/>
            <p:nvPr/>
          </p:nvSpPr>
          <p:spPr>
            <a:xfrm>
              <a:off y="2576675" x="28963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62" name="Shape 10462"/>
            <p:cNvSpPr/>
            <p:nvPr/>
          </p:nvSpPr>
          <p:spPr>
            <a:xfrm>
              <a:off y="2705500" x="2896350"/>
              <a:ext cy="85925" cx="10400"/>
            </a:xfrm>
            <a:custGeom>
              <a:pathLst>
                <a:path w="416" extrusionOk="0" h="3437">
                  <a:moveTo>
                    <a:pt y="1" x="1"/>
                  </a:moveTo>
                  <a:lnTo>
                    <a:pt y="3436" x="1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63" name="Shape 10463"/>
            <p:cNvSpPr/>
            <p:nvPr/>
          </p:nvSpPr>
          <p:spPr>
            <a:xfrm>
              <a:off y="1368075" x="2839375"/>
              <a:ext cy="245425" cx="62200"/>
            </a:xfrm>
            <a:custGeom>
              <a:pathLst>
                <a:path w="2488" extrusionOk="0" h="9817">
                  <a:moveTo>
                    <a:pt y="7117" x="207"/>
                  </a:moveTo>
                  <a:lnTo>
                    <a:pt y="6872" x="207"/>
                  </a:lnTo>
                  <a:lnTo>
                    <a:pt y="6627" x="207"/>
                  </a:lnTo>
                  <a:lnTo>
                    <a:pt y="6627" x="207"/>
                  </a:lnTo>
                  <a:lnTo>
                    <a:pt y="6627" x="207"/>
                  </a:lnTo>
                  <a:lnTo>
                    <a:pt y="6627" x="207"/>
                  </a:lnTo>
                  <a:lnTo>
                    <a:pt y="6627" x="207"/>
                  </a:lnTo>
                  <a:lnTo>
                    <a:pt y="6872" x="415"/>
                  </a:lnTo>
                  <a:lnTo>
                    <a:pt y="7363" x="415"/>
                  </a:lnTo>
                  <a:lnTo>
                    <a:pt y="7363" x="829"/>
                  </a:lnTo>
                  <a:lnTo>
                    <a:pt y="6136" x="829"/>
                  </a:lnTo>
                  <a:lnTo>
                    <a:pt y="5154" x="829"/>
                  </a:lnTo>
                  <a:lnTo>
                    <a:pt y="1" x="1036"/>
                  </a:lnTo>
                  <a:lnTo>
                    <a:pt y="1" x="1036"/>
                  </a:lnTo>
                  <a:lnTo>
                    <a:pt y="1" x="1036"/>
                  </a:lnTo>
                  <a:lnTo>
                    <a:pt y="1" x="2487"/>
                  </a:lnTo>
                  <a:lnTo>
                    <a:pt y="1" x="2487"/>
                  </a:lnTo>
                  <a:lnTo>
                    <a:pt y="1" x="2487"/>
                  </a:lnTo>
                  <a:lnTo>
                    <a:pt y="492" x="2487"/>
                  </a:lnTo>
                  <a:lnTo>
                    <a:pt y="737" x="2487"/>
                  </a:lnTo>
                  <a:lnTo>
                    <a:pt y="983" x="2280"/>
                  </a:lnTo>
                  <a:lnTo>
                    <a:pt y="1473" x="1865"/>
                  </a:lnTo>
                  <a:lnTo>
                    <a:pt y="1719" x="1865"/>
                  </a:lnTo>
                  <a:lnTo>
                    <a:pt y="1719" x="1865"/>
                  </a:lnTo>
                  <a:lnTo>
                    <a:pt y="5890" x="2073"/>
                  </a:lnTo>
                  <a:lnTo>
                    <a:pt y="6872" x="2073"/>
                  </a:lnTo>
                  <a:lnTo>
                    <a:pt y="7854" x="1865"/>
                  </a:lnTo>
                  <a:lnTo>
                    <a:pt y="8835" x="1658"/>
                  </a:lnTo>
                  <a:lnTo>
                    <a:pt y="9326" x="1658"/>
                  </a:lnTo>
                  <a:lnTo>
                    <a:pt y="9571" x="1658"/>
                  </a:lnTo>
                  <a:lnTo>
                    <a:pt y="9817" x="1451"/>
                  </a:lnTo>
                  <a:lnTo>
                    <a:pt y="9817" x="1451"/>
                  </a:lnTo>
                  <a:lnTo>
                    <a:pt y="9817" x="1451"/>
                  </a:lnTo>
                  <a:lnTo>
                    <a:pt y="9817" x="1451"/>
                  </a:lnTo>
                  <a:lnTo>
                    <a:pt y="9817" x="1451"/>
                  </a:lnTo>
                  <a:lnTo>
                    <a:pt y="9571" x="1451"/>
                  </a:lnTo>
                  <a:lnTo>
                    <a:pt y="9326" x="1244"/>
                  </a:lnTo>
                  <a:lnTo>
                    <a:pt y="9326" x="1244"/>
                  </a:lnTo>
                  <a:lnTo>
                    <a:pt y="9326" x="1244"/>
                  </a:lnTo>
                  <a:lnTo>
                    <a:pt y="9326" x="1244"/>
                  </a:lnTo>
                  <a:lnTo>
                    <a:pt y="9326" x="1244"/>
                  </a:lnTo>
                  <a:lnTo>
                    <a:pt y="9326" x="1244"/>
                  </a:lnTo>
                  <a:lnTo>
                    <a:pt y="9326" x="1244"/>
                  </a:lnTo>
                  <a:lnTo>
                    <a:pt y="9326" x="1036"/>
                  </a:lnTo>
                  <a:lnTo>
                    <a:pt y="9326" x="1036"/>
                  </a:lnTo>
                  <a:lnTo>
                    <a:pt y="9081" x="1036"/>
                  </a:lnTo>
                  <a:lnTo>
                    <a:pt y="9081" x="1036"/>
                  </a:lnTo>
                  <a:lnTo>
                    <a:pt y="8344" x="829"/>
                  </a:lnTo>
                  <a:lnTo>
                    <a:pt y="7608" x="829"/>
                  </a:lnTo>
                  <a:lnTo>
                    <a:pt y="7363" x="415"/>
                  </a:lnTo>
                  <a:lnTo>
                    <a:pt y="7608" x="415"/>
                  </a:lnTo>
                  <a:lnTo>
                    <a:pt y="7608" x="207"/>
                  </a:lnTo>
                  <a:lnTo>
                    <a:pt y="7608" x="207"/>
                  </a:lnTo>
                  <a:lnTo>
                    <a:pt y="7608" x="207"/>
                  </a:lnTo>
                  <a:lnTo>
                    <a:pt y="7608" x="207"/>
                  </a:lnTo>
                  <a:lnTo>
                    <a:pt y="7363" x="207"/>
                  </a:lnTo>
                  <a:lnTo>
                    <a:pt y="7363" x="207"/>
                  </a:lnTo>
                  <a:lnTo>
                    <a:pt y="7363" x="0"/>
                  </a:lnTo>
                  <a:lnTo>
                    <a:pt y="7117" x="207"/>
                  </a:lnTo>
                  <a:lnTo>
                    <a:pt y="7117" x="20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64" name="Shape 10464"/>
            <p:cNvSpPr/>
            <p:nvPr/>
          </p:nvSpPr>
          <p:spPr>
            <a:xfrm>
              <a:off y="2361950" x="1880825"/>
              <a:ext cy="67500" cx="207275"/>
            </a:xfrm>
            <a:custGeom>
              <a:pathLst>
                <a:path w="8291" extrusionOk="0" h="2700">
                  <a:moveTo>
                    <a:pt y="1" x="2073"/>
                  </a:moveTo>
                  <a:lnTo>
                    <a:pt y="246" x="2280"/>
                  </a:lnTo>
                  <a:lnTo>
                    <a:pt y="246" x="2694"/>
                  </a:lnTo>
                  <a:lnTo>
                    <a:pt y="246" x="2694"/>
                  </a:lnTo>
                  <a:lnTo>
                    <a:pt y="246" x="2694"/>
                  </a:lnTo>
                  <a:lnTo>
                    <a:pt y="246" x="2694"/>
                  </a:lnTo>
                  <a:lnTo>
                    <a:pt y="246" x="2694"/>
                  </a:lnTo>
                  <a:lnTo>
                    <a:pt y="246" x="2280"/>
                  </a:lnTo>
                  <a:lnTo>
                    <a:pt y="246" x="2073"/>
                  </a:lnTo>
                  <a:lnTo>
                    <a:pt y="982" x="1865"/>
                  </a:lnTo>
                  <a:lnTo>
                    <a:pt y="982" x="2902"/>
                  </a:lnTo>
                  <a:lnTo>
                    <a:pt y="982" x="3731"/>
                  </a:lnTo>
                  <a:lnTo>
                    <a:pt y="1228" x="8290"/>
                  </a:lnTo>
                  <a:lnTo>
                    <a:pt y="1228" x="8290"/>
                  </a:lnTo>
                  <a:lnTo>
                    <a:pt y="1228" x="8290"/>
                  </a:lnTo>
                  <a:lnTo>
                    <a:pt y="2700" x="8290"/>
                  </a:lnTo>
                  <a:lnTo>
                    <a:pt y="2700" x="8290"/>
                  </a:lnTo>
                  <a:lnTo>
                    <a:pt y="2700" x="8083"/>
                  </a:lnTo>
                  <a:lnTo>
                    <a:pt y="2700" x="7669"/>
                  </a:lnTo>
                  <a:lnTo>
                    <a:pt y="2700" x="7669"/>
                  </a:lnTo>
                  <a:lnTo>
                    <a:pt y="2700" x="7461"/>
                  </a:lnTo>
                  <a:lnTo>
                    <a:pt y="1964" x="6840"/>
                  </a:lnTo>
                  <a:lnTo>
                    <a:pt y="1964" x="6840"/>
                  </a:lnTo>
                  <a:lnTo>
                    <a:pt y="1964" x="6632"/>
                  </a:lnTo>
                  <a:lnTo>
                    <a:pt y="2455" x="3316"/>
                  </a:lnTo>
                  <a:lnTo>
                    <a:pt y="2455" x="2487"/>
                  </a:lnTo>
                  <a:lnTo>
                    <a:pt y="1964" x="1451"/>
                  </a:lnTo>
                  <a:lnTo>
                    <a:pt y="1964" x="829"/>
                  </a:lnTo>
                  <a:lnTo>
                    <a:pt y="1718" x="207"/>
                  </a:lnTo>
                  <a:lnTo>
                    <a:pt y="1718" x="0"/>
                  </a:lnTo>
                  <a:lnTo>
                    <a:pt y="1718" x="0"/>
                  </a:lnTo>
                  <a:lnTo>
                    <a:pt y="1718" x="0"/>
                  </a:lnTo>
                  <a:lnTo>
                    <a:pt y="1718" x="0"/>
                  </a:lnTo>
                  <a:lnTo>
                    <a:pt y="1718" x="0"/>
                  </a:lnTo>
                  <a:lnTo>
                    <a:pt y="1718" x="0"/>
                  </a:lnTo>
                  <a:lnTo>
                    <a:pt y="1473" x="0"/>
                  </a:lnTo>
                  <a:lnTo>
                    <a:pt y="1473" x="207"/>
                  </a:lnTo>
                  <a:lnTo>
                    <a:pt y="1473" x="207"/>
                  </a:lnTo>
                  <a:lnTo>
                    <a:pt y="1473" x="415"/>
                  </a:lnTo>
                  <a:lnTo>
                    <a:pt y="1473" x="415"/>
                  </a:lnTo>
                  <a:lnTo>
                    <a:pt y="1473" x="415"/>
                  </a:lnTo>
                  <a:lnTo>
                    <a:pt y="1228" x="415"/>
                  </a:lnTo>
                  <a:lnTo>
                    <a:pt y="1228" x="415"/>
                  </a:lnTo>
                  <a:lnTo>
                    <a:pt y="1228" x="415"/>
                  </a:lnTo>
                  <a:lnTo>
                    <a:pt y="1228" x="415"/>
                  </a:lnTo>
                  <a:lnTo>
                    <a:pt y="982" x="415"/>
                  </a:lnTo>
                  <a:lnTo>
                    <a:pt y="982" x="622"/>
                  </a:lnTo>
                  <a:lnTo>
                    <a:pt y="982" x="1036"/>
                  </a:lnTo>
                  <a:lnTo>
                    <a:pt y="982" x="1658"/>
                  </a:lnTo>
                  <a:lnTo>
                    <a:pt y="246" x="1865"/>
                  </a:lnTo>
                  <a:lnTo>
                    <a:pt y="246" x="1865"/>
                  </a:lnTo>
                  <a:lnTo>
                    <a:pt y="246" x="1658"/>
                  </a:lnTo>
                  <a:lnTo>
                    <a:pt y="246" x="1658"/>
                  </a:lnTo>
                  <a:lnTo>
                    <a:pt y="246" x="1658"/>
                  </a:lnTo>
                  <a:lnTo>
                    <a:pt y="246" x="1865"/>
                  </a:lnTo>
                  <a:lnTo>
                    <a:pt y="1" x="1865"/>
                  </a:lnTo>
                  <a:lnTo>
                    <a:pt y="1" x="1865"/>
                  </a:lnTo>
                  <a:lnTo>
                    <a:pt y="1" x="2073"/>
                  </a:lnTo>
                  <a:lnTo>
                    <a:pt y="1" x="2073"/>
                  </a:lnTo>
                  <a:lnTo>
                    <a:pt y="1" x="207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65" name="Shape 10465"/>
            <p:cNvSpPr/>
            <p:nvPr/>
          </p:nvSpPr>
          <p:spPr>
            <a:xfrm>
              <a:off y="503050" x="36250"/>
              <a:ext cy="67525" cx="207275"/>
            </a:xfrm>
            <a:custGeom>
              <a:pathLst>
                <a:path w="8291" extrusionOk="0" h="2701">
                  <a:moveTo>
                    <a:pt y="2700" x="6218"/>
                  </a:moveTo>
                  <a:lnTo>
                    <a:pt y="2455" x="6011"/>
                  </a:lnTo>
                  <a:lnTo>
                    <a:pt y="2455" x="5804"/>
                  </a:lnTo>
                  <a:lnTo>
                    <a:pt y="2455" x="5597"/>
                  </a:lnTo>
                  <a:lnTo>
                    <a:pt y="2455" x="5597"/>
                  </a:lnTo>
                  <a:lnTo>
                    <a:pt y="2455" x="5597"/>
                  </a:lnTo>
                  <a:lnTo>
                    <a:pt y="2455" x="5597"/>
                  </a:lnTo>
                  <a:lnTo>
                    <a:pt y="2455" x="6011"/>
                  </a:lnTo>
                  <a:lnTo>
                    <a:pt y="2455" x="6218"/>
                  </a:lnTo>
                  <a:lnTo>
                    <a:pt y="1718" x="6426"/>
                  </a:lnTo>
                  <a:lnTo>
                    <a:pt y="1718" x="5389"/>
                  </a:lnTo>
                  <a:lnTo>
                    <a:pt y="1718" x="4560"/>
                  </a:lnTo>
                  <a:lnTo>
                    <a:pt y="1473" x="1"/>
                  </a:lnTo>
                  <a:lnTo>
                    <a:pt y="1473" x="1"/>
                  </a:lnTo>
                  <a:lnTo>
                    <a:pt y="1473" x="1"/>
                  </a:lnTo>
                  <a:lnTo>
                    <a:pt y="1" x="1"/>
                  </a:lnTo>
                  <a:lnTo>
                    <a:pt y="1" x="1"/>
                  </a:lnTo>
                  <a:lnTo>
                    <a:pt y="1" x="208"/>
                  </a:lnTo>
                  <a:lnTo>
                    <a:pt y="1" x="623"/>
                  </a:lnTo>
                  <a:lnTo>
                    <a:pt y="1" x="830"/>
                  </a:lnTo>
                  <a:lnTo>
                    <a:pt y="1" x="830"/>
                  </a:lnTo>
                  <a:lnTo>
                    <a:pt y="737" x="1452"/>
                  </a:lnTo>
                  <a:lnTo>
                    <a:pt y="737" x="1452"/>
                  </a:lnTo>
                  <a:lnTo>
                    <a:pt y="737" x="1659"/>
                  </a:lnTo>
                  <a:lnTo>
                    <a:pt y="491" x="4975"/>
                  </a:lnTo>
                  <a:lnTo>
                    <a:pt y="246" x="5804"/>
                  </a:lnTo>
                  <a:lnTo>
                    <a:pt y="737" x="6840"/>
                  </a:lnTo>
                  <a:lnTo>
                    <a:pt y="737" x="7462"/>
                  </a:lnTo>
                  <a:lnTo>
                    <a:pt y="982" x="8084"/>
                  </a:lnTo>
                  <a:lnTo>
                    <a:pt y="982" x="8291"/>
                  </a:lnTo>
                  <a:lnTo>
                    <a:pt y="982" x="8291"/>
                  </a:lnTo>
                  <a:lnTo>
                    <a:pt y="982" x="8291"/>
                  </a:lnTo>
                  <a:lnTo>
                    <a:pt y="982" x="8291"/>
                  </a:lnTo>
                  <a:lnTo>
                    <a:pt y="982" x="8291"/>
                  </a:lnTo>
                  <a:lnTo>
                    <a:pt y="1228" x="8291"/>
                  </a:lnTo>
                  <a:lnTo>
                    <a:pt y="1228" x="8291"/>
                  </a:lnTo>
                  <a:lnTo>
                    <a:pt y="1228" x="8084"/>
                  </a:lnTo>
                  <a:lnTo>
                    <a:pt y="1228" x="8084"/>
                  </a:lnTo>
                  <a:lnTo>
                    <a:pt y="1228" x="7876"/>
                  </a:lnTo>
                  <a:lnTo>
                    <a:pt y="1228" x="7876"/>
                  </a:lnTo>
                  <a:lnTo>
                    <a:pt y="1473" x="7876"/>
                  </a:lnTo>
                  <a:lnTo>
                    <a:pt y="1473" x="7876"/>
                  </a:lnTo>
                  <a:lnTo>
                    <a:pt y="1473" x="7876"/>
                  </a:lnTo>
                  <a:lnTo>
                    <a:pt y="1473" x="7876"/>
                  </a:lnTo>
                  <a:lnTo>
                    <a:pt y="1473" x="7876"/>
                  </a:lnTo>
                  <a:lnTo>
                    <a:pt y="1718" x="7876"/>
                  </a:lnTo>
                  <a:lnTo>
                    <a:pt y="1718" x="7669"/>
                  </a:lnTo>
                  <a:lnTo>
                    <a:pt y="1718" x="7255"/>
                  </a:lnTo>
                  <a:lnTo>
                    <a:pt y="1718" x="6633"/>
                  </a:lnTo>
                  <a:lnTo>
                    <a:pt y="2455" x="6426"/>
                  </a:lnTo>
                  <a:lnTo>
                    <a:pt y="2455" x="6426"/>
                  </a:lnTo>
                  <a:lnTo>
                    <a:pt y="2455" x="6633"/>
                  </a:lnTo>
                  <a:lnTo>
                    <a:pt y="2455" x="6633"/>
                  </a:lnTo>
                  <a:lnTo>
                    <a:pt y="2455" x="6633"/>
                  </a:lnTo>
                  <a:lnTo>
                    <a:pt y="2700" x="6426"/>
                  </a:lnTo>
                  <a:lnTo>
                    <a:pt y="2700" x="6426"/>
                  </a:lnTo>
                  <a:lnTo>
                    <a:pt y="2700" x="6426"/>
                  </a:lnTo>
                  <a:lnTo>
                    <a:pt y="2700" x="6218"/>
                  </a:lnTo>
                  <a:lnTo>
                    <a:pt y="2700" x="6218"/>
                  </a:lnTo>
                  <a:lnTo>
                    <a:pt y="2700" x="62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66" name="Shape 10466"/>
            <p:cNvSpPr/>
            <p:nvPr/>
          </p:nvSpPr>
          <p:spPr>
            <a:xfrm>
              <a:off y="503050" x="891175"/>
              <a:ext cy="67525" cx="207275"/>
            </a:xfrm>
            <a:custGeom>
              <a:pathLst>
                <a:path w="8291" extrusionOk="0" h="2701">
                  <a:moveTo>
                    <a:pt y="2700" x="6011"/>
                  </a:moveTo>
                  <a:lnTo>
                    <a:pt y="2455" x="5804"/>
                  </a:lnTo>
                  <a:lnTo>
                    <a:pt y="2455" x="5597"/>
                  </a:lnTo>
                  <a:lnTo>
                    <a:pt y="2455" x="5597"/>
                  </a:lnTo>
                  <a:lnTo>
                    <a:pt y="2455" x="5597"/>
                  </a:lnTo>
                  <a:lnTo>
                    <a:pt y="2455" x="5597"/>
                  </a:lnTo>
                  <a:lnTo>
                    <a:pt y="2455" x="5597"/>
                  </a:lnTo>
                  <a:lnTo>
                    <a:pt y="2455" x="6011"/>
                  </a:lnTo>
                  <a:lnTo>
                    <a:pt y="2455" x="6218"/>
                  </a:lnTo>
                  <a:lnTo>
                    <a:pt y="1718" x="6426"/>
                  </a:lnTo>
                  <a:lnTo>
                    <a:pt y="1718" x="5389"/>
                  </a:lnTo>
                  <a:lnTo>
                    <a:pt y="1718" x="4353"/>
                  </a:lnTo>
                  <a:lnTo>
                    <a:pt y="1473" x="1"/>
                  </a:lnTo>
                  <a:lnTo>
                    <a:pt y="1473" x="1"/>
                  </a:lnTo>
                  <a:lnTo>
                    <a:pt y="1473" x="1"/>
                  </a:lnTo>
                  <a:lnTo>
                    <a:pt y="1" x="1"/>
                  </a:lnTo>
                  <a:lnTo>
                    <a:pt y="1" x="1"/>
                  </a:lnTo>
                  <a:lnTo>
                    <a:pt y="1" x="1"/>
                  </a:lnTo>
                  <a:lnTo>
                    <a:pt y="1" x="415"/>
                  </a:lnTo>
                  <a:lnTo>
                    <a:pt y="1" x="622"/>
                  </a:lnTo>
                  <a:lnTo>
                    <a:pt y="1" x="830"/>
                  </a:lnTo>
                  <a:lnTo>
                    <a:pt y="737" x="1451"/>
                  </a:lnTo>
                  <a:lnTo>
                    <a:pt y="737" x="1451"/>
                  </a:lnTo>
                  <a:lnTo>
                    <a:pt y="737" x="1451"/>
                  </a:lnTo>
                  <a:lnTo>
                    <a:pt y="491" x="4975"/>
                  </a:lnTo>
                  <a:lnTo>
                    <a:pt y="246" x="5804"/>
                  </a:lnTo>
                  <a:lnTo>
                    <a:pt y="737" x="6633"/>
                  </a:lnTo>
                  <a:lnTo>
                    <a:pt y="737" x="7462"/>
                  </a:lnTo>
                  <a:lnTo>
                    <a:pt y="982" x="8084"/>
                  </a:lnTo>
                  <a:lnTo>
                    <a:pt y="982" x="8084"/>
                  </a:lnTo>
                  <a:lnTo>
                    <a:pt y="982" x="8291"/>
                  </a:lnTo>
                  <a:lnTo>
                    <a:pt y="982" x="8291"/>
                  </a:lnTo>
                  <a:lnTo>
                    <a:pt y="982" x="8291"/>
                  </a:lnTo>
                  <a:lnTo>
                    <a:pt y="982" x="8291"/>
                  </a:lnTo>
                  <a:lnTo>
                    <a:pt y="1228" x="8291"/>
                  </a:lnTo>
                  <a:lnTo>
                    <a:pt y="1228" x="8084"/>
                  </a:lnTo>
                  <a:lnTo>
                    <a:pt y="1228" x="7876"/>
                  </a:lnTo>
                  <a:lnTo>
                    <a:pt y="1228" x="7876"/>
                  </a:lnTo>
                  <a:lnTo>
                    <a:pt y="1228" x="7876"/>
                  </a:lnTo>
                  <a:lnTo>
                    <a:pt y="1228" x="7876"/>
                  </a:lnTo>
                  <a:lnTo>
                    <a:pt y="1473" x="7876"/>
                  </a:lnTo>
                  <a:lnTo>
                    <a:pt y="1473" x="7876"/>
                  </a:lnTo>
                  <a:lnTo>
                    <a:pt y="1473" x="7876"/>
                  </a:lnTo>
                  <a:lnTo>
                    <a:pt y="1473" x="7876"/>
                  </a:lnTo>
                  <a:lnTo>
                    <a:pt y="1473" x="7876"/>
                  </a:lnTo>
                  <a:lnTo>
                    <a:pt y="1718" x="7876"/>
                  </a:lnTo>
                  <a:lnTo>
                    <a:pt y="1718" x="7669"/>
                  </a:lnTo>
                  <a:lnTo>
                    <a:pt y="1718" x="7047"/>
                  </a:lnTo>
                  <a:lnTo>
                    <a:pt y="1718" x="6426"/>
                  </a:lnTo>
                  <a:lnTo>
                    <a:pt y="2455" x="6218"/>
                  </a:lnTo>
                  <a:lnTo>
                    <a:pt y="2455" x="6426"/>
                  </a:lnTo>
                  <a:lnTo>
                    <a:pt y="2455" x="6426"/>
                  </a:lnTo>
                  <a:lnTo>
                    <a:pt y="2455" x="6633"/>
                  </a:lnTo>
                  <a:lnTo>
                    <a:pt y="2455" x="6426"/>
                  </a:lnTo>
                  <a:lnTo>
                    <a:pt y="2700" x="6426"/>
                  </a:lnTo>
                  <a:lnTo>
                    <a:pt y="2700" x="6426"/>
                  </a:lnTo>
                  <a:lnTo>
                    <a:pt y="2700" x="6218"/>
                  </a:lnTo>
                  <a:lnTo>
                    <a:pt y="2700" x="6218"/>
                  </a:lnTo>
                  <a:lnTo>
                    <a:pt y="2700" x="6218"/>
                  </a:lnTo>
                  <a:lnTo>
                    <a:pt y="2700" x="601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67" name="Shape 10467"/>
            <p:cNvSpPr/>
            <p:nvPr/>
          </p:nvSpPr>
          <p:spPr>
            <a:xfrm>
              <a:off y="515325" x="2093250"/>
              <a:ext cy="30700" cx="25"/>
            </a:xfrm>
            <a:custGeom>
              <a:pathLst>
                <a:path w="1" extrusionOk="0" h="1228">
                  <a:moveTo>
                    <a:pt y="0" x="1"/>
                  </a:moveTo>
                  <a:lnTo>
                    <a:pt y="0" x="1"/>
                  </a:lnTo>
                  <a:lnTo>
                    <a:pt y="0" x="1"/>
                  </a:lnTo>
                  <a:lnTo>
                    <a:pt y="0" x="1"/>
                  </a:lnTo>
                  <a:lnTo>
                    <a:pt y="1227" x="1"/>
                  </a:lnTo>
                  <a:lnTo>
                    <a:pt y="1227" x="1"/>
                  </a:lnTo>
                  <a:lnTo>
                    <a:pt y="1227" x="1"/>
                  </a:lnTo>
                  <a:lnTo>
                    <a:pt y="1227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68" name="Shape 10468"/>
            <p:cNvSpPr/>
            <p:nvPr/>
          </p:nvSpPr>
          <p:spPr>
            <a:xfrm>
              <a:off y="515325" x="2093250"/>
              <a:ext cy="30700" cx="41475"/>
            </a:xfrm>
            <a:custGeom>
              <a:pathLst>
                <a:path w="1659" extrusionOk="0" h="1228">
                  <a:moveTo>
                    <a:pt y="0" x="1"/>
                  </a:moveTo>
                  <a:lnTo>
                    <a:pt y="1227" x="1"/>
                  </a:lnTo>
                  <a:lnTo>
                    <a:pt y="1227" x="1659"/>
                  </a:lnTo>
                  <a:lnTo>
                    <a:pt y="246" x="1659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69" name="Shape 10469"/>
            <p:cNvSpPr/>
            <p:nvPr/>
          </p:nvSpPr>
          <p:spPr>
            <a:xfrm>
              <a:off y="527600" x="2196875"/>
              <a:ext cy="30700" cx="46650"/>
            </a:xfrm>
            <a:custGeom>
              <a:pathLst>
                <a:path w="1866" extrusionOk="0" h="1228">
                  <a:moveTo>
                    <a:pt y="0" x="1"/>
                  </a:moveTo>
                  <a:lnTo>
                    <a:pt y="982" x="1"/>
                  </a:lnTo>
                  <a:lnTo>
                    <a:pt y="1227" x="1659"/>
                  </a:lnTo>
                  <a:lnTo>
                    <a:pt y="246" x="1866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70" name="Shape 10470"/>
            <p:cNvSpPr/>
            <p:nvPr/>
          </p:nvSpPr>
          <p:spPr>
            <a:xfrm>
              <a:off y="552125" x="2300500"/>
              <a:ext cy="36850" cx="46675"/>
            </a:xfrm>
            <a:custGeom>
              <a:pathLst>
                <a:path w="1867" extrusionOk="0" h="1474">
                  <a:moveTo>
                    <a:pt y="1" x="208"/>
                  </a:moveTo>
                  <a:lnTo>
                    <a:pt y="982" x="1"/>
                  </a:lnTo>
                  <a:lnTo>
                    <a:pt y="1228" x="1037"/>
                  </a:lnTo>
                  <a:lnTo>
                    <a:pt y="1473" x="1659"/>
                  </a:lnTo>
                  <a:lnTo>
                    <a:pt y="492" x="1866"/>
                  </a:lnTo>
                  <a:lnTo>
                    <a:pt y="246" x="1244"/>
                  </a:lnTo>
                  <a:lnTo>
                    <a:pt y="1" x="20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71" name="Shape 10471"/>
            <p:cNvSpPr/>
            <p:nvPr/>
          </p:nvSpPr>
          <p:spPr>
            <a:xfrm>
              <a:off y="595075" x="2398950"/>
              <a:ext cy="42975" cx="46650"/>
            </a:xfrm>
            <a:custGeom>
              <a:pathLst>
                <a:path w="1866" extrusionOk="0" h="1719">
                  <a:moveTo>
                    <a:pt y="1" x="415"/>
                  </a:moveTo>
                  <a:lnTo>
                    <a:pt y="982" x="1"/>
                  </a:lnTo>
                  <a:lnTo>
                    <a:pt y="1718" x="1659"/>
                  </a:lnTo>
                  <a:lnTo>
                    <a:pt y="737" x="1866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72" name="Shape 10472"/>
            <p:cNvSpPr/>
            <p:nvPr/>
          </p:nvSpPr>
          <p:spPr>
            <a:xfrm>
              <a:off y="650300" x="2492225"/>
              <a:ext cy="49100" cx="46650"/>
            </a:xfrm>
            <a:custGeom>
              <a:pathLst>
                <a:path w="1866" extrusionOk="0" h="1964">
                  <a:moveTo>
                    <a:pt y="0" x="415"/>
                  </a:moveTo>
                  <a:lnTo>
                    <a:pt y="982" x="0"/>
                  </a:lnTo>
                  <a:lnTo>
                    <a:pt y="1963" x="1451"/>
                  </a:lnTo>
                  <a:lnTo>
                    <a:pt y="1227" x="186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73" name="Shape 10473"/>
            <p:cNvSpPr/>
            <p:nvPr/>
          </p:nvSpPr>
          <p:spPr>
            <a:xfrm>
              <a:off y="723925" x="2580300"/>
              <a:ext cy="55225" cx="46650"/>
            </a:xfrm>
            <a:custGeom>
              <a:pathLst>
                <a:path w="1866" extrusionOk="0" h="2209">
                  <a:moveTo>
                    <a:pt y="0" x="622"/>
                  </a:moveTo>
                  <a:lnTo>
                    <a:pt y="982" x="0"/>
                  </a:lnTo>
                  <a:lnTo>
                    <a:pt y="1227" x="415"/>
                  </a:lnTo>
                  <a:lnTo>
                    <a:pt y="2209" x="1244"/>
                  </a:lnTo>
                  <a:lnTo>
                    <a:pt y="1472" x="1866"/>
                  </a:lnTo>
                  <a:lnTo>
                    <a:pt y="491" x="1037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74" name="Shape 10474"/>
            <p:cNvSpPr/>
            <p:nvPr/>
          </p:nvSpPr>
          <p:spPr>
            <a:xfrm>
              <a:off y="809800" x="2658025"/>
              <a:ext cy="55250" cx="46650"/>
            </a:xfrm>
            <a:custGeom>
              <a:pathLst>
                <a:path w="1866" extrusionOk="0" h="2210">
                  <a:moveTo>
                    <a:pt y="1" x="622"/>
                  </a:moveTo>
                  <a:lnTo>
                    <a:pt y="737" x="0"/>
                  </a:lnTo>
                  <a:lnTo>
                    <a:pt y="2209" x="1244"/>
                  </a:lnTo>
                  <a:lnTo>
                    <a:pt y="1718" x="1866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75" name="Shape 10475"/>
            <p:cNvSpPr/>
            <p:nvPr/>
          </p:nvSpPr>
          <p:spPr>
            <a:xfrm>
              <a:off y="907975" x="2725375"/>
              <a:ext cy="61375" cx="41475"/>
            </a:xfrm>
            <a:custGeom>
              <a:pathLst>
                <a:path w="1659" extrusionOk="0" h="2455">
                  <a:moveTo>
                    <a:pt y="0" x="622"/>
                  </a:moveTo>
                  <a:lnTo>
                    <a:pt y="736" x="1"/>
                  </a:lnTo>
                  <a:lnTo>
                    <a:pt y="1718" x="622"/>
                  </a:lnTo>
                  <a:lnTo>
                    <a:pt y="2454" x="1037"/>
                  </a:lnTo>
                  <a:lnTo>
                    <a:pt y="1718" x="1659"/>
                  </a:lnTo>
                  <a:lnTo>
                    <a:pt y="1227" x="1451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76" name="Shape 10476"/>
            <p:cNvSpPr/>
            <p:nvPr/>
          </p:nvSpPr>
          <p:spPr>
            <a:xfrm>
              <a:off y="1018400" x="2782375"/>
              <a:ext cy="61375" cx="36300"/>
            </a:xfrm>
            <a:custGeom>
              <a:pathLst>
                <a:path w="1452" extrusionOk="0" h="2455">
                  <a:moveTo>
                    <a:pt y="0" x="829"/>
                  </a:moveTo>
                  <a:lnTo>
                    <a:pt y="491" x="0"/>
                  </a:lnTo>
                  <a:lnTo>
                    <a:pt y="2454" x="829"/>
                  </a:lnTo>
                  <a:lnTo>
                    <a:pt y="1963" x="1451"/>
                  </a:lnTo>
                  <a:lnTo>
                    <a:pt y="0" x="8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77" name="Shape 10477"/>
            <p:cNvSpPr/>
            <p:nvPr/>
          </p:nvSpPr>
          <p:spPr>
            <a:xfrm>
              <a:off y="1134950" x="2823825"/>
              <a:ext cy="55250" cx="36300"/>
            </a:xfrm>
            <a:custGeom>
              <a:pathLst>
                <a:path w="1452" extrusionOk="0" h="2210">
                  <a:moveTo>
                    <a:pt y="1" x="829"/>
                  </a:moveTo>
                  <a:lnTo>
                    <a:pt y="492" x="0"/>
                  </a:lnTo>
                  <a:lnTo>
                    <a:pt y="2209" x="622"/>
                  </a:lnTo>
                  <a:lnTo>
                    <a:pt y="1964" x="1451"/>
                  </a:lnTo>
                  <a:lnTo>
                    <a:pt y="1" x="8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78" name="Shape 10478"/>
            <p:cNvSpPr/>
            <p:nvPr/>
          </p:nvSpPr>
          <p:spPr>
            <a:xfrm>
              <a:off y="1257650" x="2854900"/>
              <a:ext cy="55250" cx="31125"/>
            </a:xfrm>
            <a:custGeom>
              <a:pathLst>
                <a:path w="1245" extrusionOk="0" h="2210">
                  <a:moveTo>
                    <a:pt y="1" x="830"/>
                  </a:moveTo>
                  <a:lnTo>
                    <a:pt y="246" x="1"/>
                  </a:lnTo>
                  <a:lnTo>
                    <a:pt y="982" x="208"/>
                  </a:lnTo>
                  <a:lnTo>
                    <a:pt y="2209" x="415"/>
                  </a:lnTo>
                  <a:lnTo>
                    <a:pt y="2209" x="1244"/>
                  </a:lnTo>
                  <a:lnTo>
                    <a:pt y="737" x="1037"/>
                  </a:lnTo>
                  <a:lnTo>
                    <a:pt y="1" x="83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79" name="Shape 10479"/>
            <p:cNvSpPr/>
            <p:nvPr/>
          </p:nvSpPr>
          <p:spPr>
            <a:xfrm>
              <a:off y="1386500" x="2870450"/>
              <a:ext cy="55225" cx="25925"/>
            </a:xfrm>
            <a:custGeom>
              <a:pathLst>
                <a:path w="1037" extrusionOk="0" h="2209">
                  <a:moveTo>
                    <a:pt y="0" x="1"/>
                  </a:moveTo>
                  <a:lnTo>
                    <a:pt y="2209" x="208"/>
                  </a:lnTo>
                  <a:lnTo>
                    <a:pt y="1963" x="1037"/>
                  </a:lnTo>
                  <a:lnTo>
                    <a:pt y="0" x="83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80" name="Shape 10480"/>
            <p:cNvSpPr/>
            <p:nvPr/>
          </p:nvSpPr>
          <p:spPr>
            <a:xfrm>
              <a:off y="1515325" x="2870450"/>
              <a:ext cy="49100" cx="25925"/>
            </a:xfrm>
            <a:custGeom>
              <a:pathLst>
                <a:path w="1037" extrusionOk="0" h="1964">
                  <a:moveTo>
                    <a:pt y="0" x="1"/>
                  </a:moveTo>
                  <a:lnTo>
                    <a:pt y="1718" x="1"/>
                  </a:lnTo>
                  <a:lnTo>
                    <a:pt y="1964" x="1"/>
                  </a:lnTo>
                  <a:lnTo>
                    <a:pt y="1964" x="830"/>
                  </a:lnTo>
                  <a:lnTo>
                    <a:pt y="0" x="10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81" name="Shape 10481"/>
            <p:cNvSpPr/>
            <p:nvPr/>
          </p:nvSpPr>
          <p:spPr>
            <a:xfrm>
              <a:off y="1638025" x="2849725"/>
              <a:ext cy="55250" cx="31125"/>
            </a:xfrm>
            <a:custGeom>
              <a:pathLst>
                <a:path w="1245" extrusionOk="0" h="2210">
                  <a:moveTo>
                    <a:pt y="0" x="415"/>
                  </a:moveTo>
                  <a:lnTo>
                    <a:pt y="491" x="415"/>
                  </a:lnTo>
                  <a:lnTo>
                    <a:pt y="1964" x="1"/>
                  </a:lnTo>
                  <a:lnTo>
                    <a:pt y="2209" x="830"/>
                  </a:lnTo>
                  <a:lnTo>
                    <a:pt y="737" x="1244"/>
                  </a:lnTo>
                  <a:lnTo>
                    <a:pt y="246" x="1244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82" name="Shape 10482"/>
            <p:cNvSpPr/>
            <p:nvPr/>
          </p:nvSpPr>
          <p:spPr>
            <a:xfrm>
              <a:off y="1760725" x="2818650"/>
              <a:ext cy="55250" cx="36275"/>
            </a:xfrm>
            <a:custGeom>
              <a:pathLst>
                <a:path w="1451" extrusionOk="0" h="2210">
                  <a:moveTo>
                    <a:pt y="0" x="622"/>
                  </a:moveTo>
                  <a:lnTo>
                    <a:pt y="1964" x="0"/>
                  </a:lnTo>
                  <a:lnTo>
                    <a:pt y="2209" x="829"/>
                  </a:lnTo>
                  <a:lnTo>
                    <a:pt y="246" x="1451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83" name="Shape 10483"/>
            <p:cNvSpPr/>
            <p:nvPr/>
          </p:nvSpPr>
          <p:spPr>
            <a:xfrm>
              <a:off y="1877300" x="2772000"/>
              <a:ext cy="55225" cx="41475"/>
            </a:xfrm>
            <a:custGeom>
              <a:pathLst>
                <a:path w="1659" extrusionOk="0" h="2209">
                  <a:moveTo>
                    <a:pt y="0" x="830"/>
                  </a:moveTo>
                  <a:lnTo>
                    <a:pt y="1227" x="415"/>
                  </a:lnTo>
                  <a:lnTo>
                    <a:pt y="1718" x="1"/>
                  </a:lnTo>
                  <a:lnTo>
                    <a:pt y="2209" x="830"/>
                  </a:lnTo>
                  <a:lnTo>
                    <a:pt y="1718" x="1037"/>
                  </a:lnTo>
                  <a:lnTo>
                    <a:pt y="245" x="1659"/>
                  </a:lnTo>
                  <a:lnTo>
                    <a:pt y="0" x="83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84" name="Shape 10484"/>
            <p:cNvSpPr/>
            <p:nvPr/>
          </p:nvSpPr>
          <p:spPr>
            <a:xfrm>
              <a:off y="1981575" x="2715025"/>
              <a:ext cy="55250" cx="46650"/>
            </a:xfrm>
            <a:custGeom>
              <a:pathLst>
                <a:path w="1866" extrusionOk="0" h="2210">
                  <a:moveTo>
                    <a:pt y="1" x="1036"/>
                  </a:moveTo>
                  <a:lnTo>
                    <a:pt y="1719" x="0"/>
                  </a:lnTo>
                  <a:lnTo>
                    <a:pt y="2209" x="829"/>
                  </a:lnTo>
                  <a:lnTo>
                    <a:pt y="737" x="1865"/>
                  </a:lnTo>
                  <a:lnTo>
                    <a:pt y="1" x="103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85" name="Shape 10485"/>
            <p:cNvSpPr/>
            <p:nvPr/>
          </p:nvSpPr>
          <p:spPr>
            <a:xfrm>
              <a:off y="2079750" x="2647650"/>
              <a:ext cy="55225" cx="46675"/>
            </a:xfrm>
            <a:custGeom>
              <a:pathLst>
                <a:path w="1867" extrusionOk="0" h="2209">
                  <a:moveTo>
                    <a:pt y="0" x="1037"/>
                  </a:moveTo>
                  <a:lnTo>
                    <a:pt y="1473" x="1"/>
                  </a:lnTo>
                  <a:lnTo>
                    <a:pt y="2209" x="623"/>
                  </a:lnTo>
                  <a:lnTo>
                    <a:pt y="736" x="1866"/>
                  </a:lnTo>
                  <a:lnTo>
                    <a:pt y="0" x="10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86" name="Shape 10486"/>
            <p:cNvSpPr/>
            <p:nvPr/>
          </p:nvSpPr>
          <p:spPr>
            <a:xfrm>
              <a:off y="2171775" x="2569925"/>
              <a:ext cy="49100" cx="46675"/>
            </a:xfrm>
            <a:custGeom>
              <a:pathLst>
                <a:path w="1867" extrusionOk="0" h="1964">
                  <a:moveTo>
                    <a:pt y="0" x="1244"/>
                  </a:moveTo>
                  <a:lnTo>
                    <a:pt y="246" x="830"/>
                  </a:lnTo>
                  <a:lnTo>
                    <a:pt y="1227" x="1"/>
                  </a:lnTo>
                  <a:lnTo>
                    <a:pt y="1963" x="415"/>
                  </a:lnTo>
                  <a:lnTo>
                    <a:pt y="982" x="1452"/>
                  </a:lnTo>
                  <a:lnTo>
                    <a:pt y="491" x="1866"/>
                  </a:lnTo>
                  <a:lnTo>
                    <a:pt y="0" x="12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87" name="Shape 10487"/>
            <p:cNvSpPr/>
            <p:nvPr/>
          </p:nvSpPr>
          <p:spPr>
            <a:xfrm>
              <a:off y="2245375" x="2481850"/>
              <a:ext cy="42975" cx="46650"/>
            </a:xfrm>
            <a:custGeom>
              <a:pathLst>
                <a:path w="1866" extrusionOk="0" h="1719">
                  <a:moveTo>
                    <a:pt y="1" x="1451"/>
                  </a:moveTo>
                  <a:lnTo>
                    <a:pt y="983" x="1"/>
                  </a:lnTo>
                  <a:lnTo>
                    <a:pt y="1719" x="415"/>
                  </a:lnTo>
                  <a:lnTo>
                    <a:pt y="737" x="1866"/>
                  </a:lnTo>
                  <a:lnTo>
                    <a:pt y="1" x="14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88" name="Shape 10488"/>
            <p:cNvSpPr/>
            <p:nvPr/>
          </p:nvSpPr>
          <p:spPr>
            <a:xfrm>
              <a:off y="2300600" x="2383400"/>
              <a:ext cy="49100" cx="51850"/>
            </a:xfrm>
            <a:custGeom>
              <a:pathLst>
                <a:path w="2074" extrusionOk="0" h="1964">
                  <a:moveTo>
                    <a:pt y="1" x="1659"/>
                  </a:moveTo>
                  <a:lnTo>
                    <a:pt y="737" x="623"/>
                  </a:lnTo>
                  <a:lnTo>
                    <a:pt y="982" x="1"/>
                  </a:lnTo>
                  <a:lnTo>
                    <a:pt y="1964" x="415"/>
                  </a:lnTo>
                  <a:lnTo>
                    <a:pt y="1718" x="830"/>
                  </a:lnTo>
                  <a:lnTo>
                    <a:pt y="982" x="2073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89" name="Shape 10489"/>
            <p:cNvSpPr/>
            <p:nvPr/>
          </p:nvSpPr>
          <p:spPr>
            <a:xfrm>
              <a:off y="2349675" x="2284950"/>
              <a:ext cy="36850" cx="46675"/>
            </a:xfrm>
            <a:custGeom>
              <a:pathLst>
                <a:path w="1867" extrusionOk="0" h="1474">
                  <a:moveTo>
                    <a:pt y="1" x="1659"/>
                  </a:moveTo>
                  <a:lnTo>
                    <a:pt y="492" x="1"/>
                  </a:lnTo>
                  <a:lnTo>
                    <a:pt y="1473" x="208"/>
                  </a:lnTo>
                  <a:lnTo>
                    <a:pt y="982" x="1866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90" name="Shape 10490"/>
            <p:cNvSpPr/>
            <p:nvPr/>
          </p:nvSpPr>
          <p:spPr>
            <a:xfrm>
              <a:off y="2374225" x="2181325"/>
              <a:ext cy="36825" cx="46675"/>
            </a:xfrm>
            <a:custGeom>
              <a:pathLst>
                <a:path w="1867" extrusionOk="0" h="1473">
                  <a:moveTo>
                    <a:pt y="0" x="1659"/>
                  </a:moveTo>
                  <a:lnTo>
                    <a:pt y="491" x="1"/>
                  </a:lnTo>
                  <a:lnTo>
                    <a:pt y="1473" x="208"/>
                  </a:lnTo>
                  <a:lnTo>
                    <a:pt y="1227" x="1866"/>
                  </a:lnTo>
                  <a:lnTo>
                    <a:pt y="0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91" name="Shape 10491"/>
            <p:cNvSpPr/>
            <p:nvPr/>
          </p:nvSpPr>
          <p:spPr>
            <a:xfrm>
              <a:off y="2386500" x="2093250"/>
              <a:ext cy="30700" cx="25925"/>
            </a:xfrm>
            <a:custGeom>
              <a:pathLst>
                <a:path w="1037" extrusionOk="0" h="1228">
                  <a:moveTo>
                    <a:pt y="0" x="1037"/>
                  </a:moveTo>
                  <a:lnTo>
                    <a:pt y="246" x="1"/>
                  </a:lnTo>
                  <a:lnTo>
                    <a:pt y="1227" x="1"/>
                  </a:lnTo>
                  <a:lnTo>
                    <a:pt y="1227" x="1037"/>
                  </a:lnTo>
                  <a:lnTo>
                    <a:pt y="0" x="10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92" name="Shape 10492"/>
            <p:cNvSpPr/>
            <p:nvPr/>
          </p:nvSpPr>
          <p:spPr>
            <a:xfrm>
              <a:off y="2404900" x="2093250"/>
              <a:ext cy="25" cx="25"/>
            </a:xfrm>
            <a:custGeom>
              <a:pathLst>
                <a:path w="1" extrusionOk="0" h="1">
                  <a:moveTo>
                    <a:pt y="0" x="1"/>
                  </a:moveTo>
                  <a:lnTo>
                    <a:pt y="0" x="1"/>
                  </a:lnTo>
                  <a:lnTo>
                    <a:pt y="0" x="1"/>
                  </a:lnTo>
                  <a:lnTo>
                    <a:pt y="0" x="1"/>
                  </a:lnTo>
                  <a:lnTo>
                    <a:pt y="0" x="1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93" name="Shape 10493"/>
            <p:cNvSpPr/>
            <p:nvPr/>
          </p:nvSpPr>
          <p:spPr>
            <a:xfrm>
              <a:off y="527600" x="269425"/>
              <a:ext cy="25" cx="611425"/>
            </a:xfrm>
            <a:custGeom>
              <a:pathLst>
                <a:path w="24457" extrusionOk="0" fill="none" h="1">
                  <a:moveTo>
                    <a:pt y="0" x="0"/>
                  </a:moveTo>
                  <a:lnTo>
                    <a:pt y="0" x="24456"/>
                  </a:lnTo>
                </a:path>
              </a:pathLst>
            </a:custGeom>
            <a:noFill/>
            <a:ln w="207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94" name="Shape 10494"/>
            <p:cNvSpPr/>
            <p:nvPr/>
          </p:nvSpPr>
          <p:spPr>
            <a:xfrm>
              <a:off y="509200" x="2222775"/>
              <a:ext cy="122725" cx="196925"/>
            </a:xfrm>
            <a:custGeom>
              <a:pathLst>
                <a:path w="7877" extrusionOk="0" h="4909">
                  <a:moveTo>
                    <a:pt y="4908" x="5390"/>
                  </a:moveTo>
                  <a:lnTo>
                    <a:pt y="4663" x="5390"/>
                  </a:lnTo>
                  <a:lnTo>
                    <a:pt y="4663" x="5182"/>
                  </a:lnTo>
                  <a:lnTo>
                    <a:pt y="4663" x="4975"/>
                  </a:lnTo>
                  <a:lnTo>
                    <a:pt y="4663" x="4975"/>
                  </a:lnTo>
                  <a:lnTo>
                    <a:pt y="4663" x="4975"/>
                  </a:lnTo>
                  <a:lnTo>
                    <a:pt y="4417" x="5182"/>
                  </a:lnTo>
                  <a:lnTo>
                    <a:pt y="4663" x="5390"/>
                  </a:lnTo>
                  <a:lnTo>
                    <a:pt y="4663" x="5597"/>
                  </a:lnTo>
                  <a:lnTo>
                    <a:pt y="4172" x="6011"/>
                  </a:lnTo>
                  <a:lnTo>
                    <a:pt y="3681" x="4975"/>
                  </a:lnTo>
                  <a:lnTo>
                    <a:pt y="3436" x="4146"/>
                  </a:lnTo>
                  <a:lnTo>
                    <a:pt y="1718" x="1"/>
                  </a:lnTo>
                  <a:lnTo>
                    <a:pt y="1718" x="1"/>
                  </a:lnTo>
                  <a:lnTo>
                    <a:pt y="1472" x="1"/>
                  </a:lnTo>
                  <a:lnTo>
                    <a:pt y="245" x="415"/>
                  </a:lnTo>
                  <a:lnTo>
                    <a:pt y="0" x="415"/>
                  </a:lnTo>
                  <a:lnTo>
                    <a:pt y="0" x="415"/>
                  </a:lnTo>
                  <a:lnTo>
                    <a:pt y="245" x="830"/>
                  </a:lnTo>
                  <a:lnTo>
                    <a:pt y="491" x="1037"/>
                  </a:lnTo>
                  <a:lnTo>
                    <a:pt y="491" x="1037"/>
                  </a:lnTo>
                  <a:lnTo>
                    <a:pt y="1227" x="1452"/>
                  </a:lnTo>
                  <a:lnTo>
                    <a:pt y="1472" x="1659"/>
                  </a:lnTo>
                  <a:lnTo>
                    <a:pt y="1472" x="1659"/>
                  </a:lnTo>
                  <a:lnTo>
                    <a:pt y="2209" x="4975"/>
                  </a:lnTo>
                  <a:lnTo>
                    <a:pt y="2699" x="5804"/>
                  </a:lnTo>
                  <a:lnTo>
                    <a:pt y="3190" x="6633"/>
                  </a:lnTo>
                  <a:lnTo>
                    <a:pt y="3681" x="7255"/>
                  </a:lnTo>
                  <a:lnTo>
                    <a:pt y="3926" x="7669"/>
                  </a:lnTo>
                  <a:lnTo>
                    <a:pt y="4172" x="7877"/>
                  </a:lnTo>
                  <a:lnTo>
                    <a:pt y="4172" x="7877"/>
                  </a:lnTo>
                  <a:lnTo>
                    <a:pt y="4172" x="7877"/>
                  </a:lnTo>
                  <a:lnTo>
                    <a:pt y="4172" x="7877"/>
                  </a:lnTo>
                  <a:lnTo>
                    <a:pt y="4172" x="7877"/>
                  </a:lnTo>
                  <a:lnTo>
                    <a:pt y="4172" x="7877"/>
                  </a:lnTo>
                  <a:lnTo>
                    <a:pt y="4172" x="7877"/>
                  </a:lnTo>
                  <a:lnTo>
                    <a:pt y="4172" x="7669"/>
                  </a:lnTo>
                  <a:lnTo>
                    <a:pt y="4172" x="7669"/>
                  </a:lnTo>
                  <a:lnTo>
                    <a:pt y="4172" x="7462"/>
                  </a:lnTo>
                  <a:lnTo>
                    <a:pt y="4417" x="7462"/>
                  </a:lnTo>
                  <a:lnTo>
                    <a:pt y="4417" x="7462"/>
                  </a:lnTo>
                  <a:lnTo>
                    <a:pt y="4417" x="7462"/>
                  </a:lnTo>
                  <a:lnTo>
                    <a:pt y="4417" x="7462"/>
                  </a:lnTo>
                  <a:lnTo>
                    <a:pt y="4417" x="7462"/>
                  </a:lnTo>
                  <a:lnTo>
                    <a:pt y="4417" x="7462"/>
                  </a:lnTo>
                  <a:lnTo>
                    <a:pt y="4663" x="7255"/>
                  </a:lnTo>
                  <a:lnTo>
                    <a:pt y="4663" x="7255"/>
                  </a:lnTo>
                  <a:lnTo>
                    <a:pt y="4417" x="6633"/>
                  </a:lnTo>
                  <a:lnTo>
                    <a:pt y="4172" x="6219"/>
                  </a:lnTo>
                  <a:lnTo>
                    <a:pt y="4663" x="5804"/>
                  </a:lnTo>
                  <a:lnTo>
                    <a:pt y="4663" x="5804"/>
                  </a:lnTo>
                  <a:lnTo>
                    <a:pt y="4908" x="6011"/>
                  </a:lnTo>
                  <a:lnTo>
                    <a:pt y="4908" x="6011"/>
                  </a:lnTo>
                  <a:lnTo>
                    <a:pt y="4908" x="6011"/>
                  </a:lnTo>
                  <a:lnTo>
                    <a:pt y="4908" x="5804"/>
                  </a:lnTo>
                  <a:lnTo>
                    <a:pt y="4908" x="5804"/>
                  </a:lnTo>
                  <a:lnTo>
                    <a:pt y="4908" x="5597"/>
                  </a:lnTo>
                  <a:lnTo>
                    <a:pt y="4908" x="5597"/>
                  </a:lnTo>
                  <a:lnTo>
                    <a:pt y="4908" x="5597"/>
                  </a:lnTo>
                  <a:lnTo>
                    <a:pt y="4908" x="539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95" name="Shape 10495"/>
            <p:cNvSpPr/>
            <p:nvPr/>
          </p:nvSpPr>
          <p:spPr>
            <a:xfrm>
              <a:off y="411025" x="1595850"/>
              <a:ext cy="233150" cx="497425"/>
            </a:xfrm>
            <a:custGeom>
              <a:pathLst>
                <a:path w="19897" extrusionOk="0" h="9326">
                  <a:moveTo>
                    <a:pt y="4663" x="19897"/>
                  </a:moveTo>
                  <a:lnTo>
                    <a:pt y="4663" x="18653"/>
                  </a:lnTo>
                  <a:lnTo>
                    <a:pt y="3927" x="17617"/>
                  </a:lnTo>
                  <a:lnTo>
                    <a:pt y="3191" x="16581"/>
                  </a:lnTo>
                  <a:lnTo>
                    <a:pt y="2455" x="15544"/>
                  </a:lnTo>
                  <a:lnTo>
                    <a:pt y="1473" x="14301"/>
                  </a:lnTo>
                  <a:lnTo>
                    <a:pt y="737" x="13057"/>
                  </a:lnTo>
                  <a:lnTo>
                    <a:pt y="246" x="11606"/>
                  </a:lnTo>
                  <a:lnTo>
                    <a:pt y="1" x="9948"/>
                  </a:lnTo>
                  <a:lnTo>
                    <a:pt y="246" x="8290"/>
                  </a:lnTo>
                  <a:lnTo>
                    <a:pt y="737" x="6840"/>
                  </a:lnTo>
                  <a:lnTo>
                    <a:pt y="1473" x="5596"/>
                  </a:lnTo>
                  <a:lnTo>
                    <a:pt y="2455" x="4353"/>
                  </a:lnTo>
                  <a:lnTo>
                    <a:pt y="3191" x="3316"/>
                  </a:lnTo>
                  <a:lnTo>
                    <a:pt y="3927" x="2280"/>
                  </a:lnTo>
                  <a:lnTo>
                    <a:pt y="4663" x="1244"/>
                  </a:lnTo>
                  <a:lnTo>
                    <a:pt y="4663" x="0"/>
                  </a:lnTo>
                  <a:lnTo>
                    <a:pt y="4909" x="1244"/>
                  </a:lnTo>
                  <a:lnTo>
                    <a:pt y="5399" x="2280"/>
                  </a:lnTo>
                  <a:lnTo>
                    <a:pt y="6136" x="3316"/>
                  </a:lnTo>
                  <a:lnTo>
                    <a:pt y="7117" x="4353"/>
                  </a:lnTo>
                  <a:lnTo>
                    <a:pt y="7853" x="5596"/>
                  </a:lnTo>
                  <a:lnTo>
                    <a:pt y="8590" x="6840"/>
                  </a:lnTo>
                  <a:lnTo>
                    <a:pt y="9326" x="8290"/>
                  </a:lnTo>
                  <a:lnTo>
                    <a:pt y="9326" x="9948"/>
                  </a:lnTo>
                  <a:lnTo>
                    <a:pt y="9326" x="11606"/>
                  </a:lnTo>
                  <a:lnTo>
                    <a:pt y="8590" x="13057"/>
                  </a:lnTo>
                  <a:lnTo>
                    <a:pt y="7853" x="14301"/>
                  </a:lnTo>
                  <a:lnTo>
                    <a:pt y="7117" x="15544"/>
                  </a:lnTo>
                  <a:lnTo>
                    <a:pt y="6136" x="16581"/>
                  </a:lnTo>
                  <a:lnTo>
                    <a:pt y="5399" x="17617"/>
                  </a:lnTo>
                  <a:lnTo>
                    <a:pt y="4909" x="18653"/>
                  </a:lnTo>
                  <a:lnTo>
                    <a:pt y="4663" x="1989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96" name="Shape 10496"/>
            <p:cNvSpPr/>
            <p:nvPr/>
          </p:nvSpPr>
          <p:spPr>
            <a:xfrm>
              <a:off y="411025" x="1595850"/>
              <a:ext cy="233150" cx="497425"/>
            </a:xfrm>
            <a:custGeom>
              <a:pathLst>
                <a:path w="19897" extrusionOk="0" fill="none" h="9326">
                  <a:moveTo>
                    <a:pt y="4663" x="19897"/>
                  </a:moveTo>
                  <a:lnTo>
                    <a:pt y="4663" x="18653"/>
                  </a:lnTo>
                  <a:lnTo>
                    <a:pt y="3927" x="17617"/>
                  </a:lnTo>
                  <a:lnTo>
                    <a:pt y="3191" x="16581"/>
                  </a:lnTo>
                  <a:lnTo>
                    <a:pt y="2455" x="15544"/>
                  </a:lnTo>
                  <a:lnTo>
                    <a:pt y="1473" x="14301"/>
                  </a:lnTo>
                  <a:lnTo>
                    <a:pt y="737" x="13057"/>
                  </a:lnTo>
                  <a:lnTo>
                    <a:pt y="246" x="11606"/>
                  </a:lnTo>
                  <a:lnTo>
                    <a:pt y="1" x="9948"/>
                  </a:lnTo>
                  <a:lnTo>
                    <a:pt y="246" x="8290"/>
                  </a:lnTo>
                  <a:lnTo>
                    <a:pt y="737" x="6840"/>
                  </a:lnTo>
                  <a:lnTo>
                    <a:pt y="1473" x="5596"/>
                  </a:lnTo>
                  <a:lnTo>
                    <a:pt y="2455" x="4353"/>
                  </a:lnTo>
                  <a:lnTo>
                    <a:pt y="3191" x="3316"/>
                  </a:lnTo>
                  <a:lnTo>
                    <a:pt y="3927" x="2280"/>
                  </a:lnTo>
                  <a:lnTo>
                    <a:pt y="4663" x="1244"/>
                  </a:lnTo>
                  <a:lnTo>
                    <a:pt y="4663" x="0"/>
                  </a:lnTo>
                  <a:lnTo>
                    <a:pt y="4909" x="1244"/>
                  </a:lnTo>
                  <a:lnTo>
                    <a:pt y="5399" x="2280"/>
                  </a:lnTo>
                  <a:lnTo>
                    <a:pt y="6136" x="3316"/>
                  </a:lnTo>
                  <a:lnTo>
                    <a:pt y="7117" x="4353"/>
                  </a:lnTo>
                  <a:lnTo>
                    <a:pt y="7853" x="5596"/>
                  </a:lnTo>
                  <a:lnTo>
                    <a:pt y="8590" x="6840"/>
                  </a:lnTo>
                  <a:lnTo>
                    <a:pt y="9326" x="8290"/>
                  </a:lnTo>
                  <a:lnTo>
                    <a:pt y="9326" x="9948"/>
                  </a:lnTo>
                  <a:lnTo>
                    <a:pt y="9326" x="11606"/>
                  </a:lnTo>
                  <a:lnTo>
                    <a:pt y="8590" x="13057"/>
                  </a:lnTo>
                  <a:lnTo>
                    <a:pt y="7853" x="14301"/>
                  </a:lnTo>
                  <a:lnTo>
                    <a:pt y="7117" x="15544"/>
                  </a:lnTo>
                  <a:lnTo>
                    <a:pt y="6136" x="16581"/>
                  </a:lnTo>
                  <a:lnTo>
                    <a:pt y="5399" x="17617"/>
                  </a:lnTo>
                  <a:lnTo>
                    <a:pt y="4909" x="18653"/>
                  </a:lnTo>
                  <a:lnTo>
                    <a:pt y="4663" x="19897"/>
                  </a:lnTo>
                  <a:close/>
                </a:path>
              </a:pathLst>
            </a:custGeom>
            <a:noFill/>
            <a:ln w="103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97" name="Shape 10497"/>
            <p:cNvSpPr/>
            <p:nvPr/>
          </p:nvSpPr>
          <p:spPr>
            <a:xfrm>
              <a:off y="411025" x="1108800"/>
              <a:ext cy="233150" cx="492250"/>
            </a:xfrm>
            <a:custGeom>
              <a:pathLst>
                <a:path w="19690" extrusionOk="0" h="9326">
                  <a:moveTo>
                    <a:pt y="4663" x="19689"/>
                  </a:moveTo>
                  <a:lnTo>
                    <a:pt y="4663" x="18446"/>
                  </a:lnTo>
                  <a:lnTo>
                    <a:pt y="3927" x="17410"/>
                  </a:lnTo>
                  <a:lnTo>
                    <a:pt y="3191" x="16373"/>
                  </a:lnTo>
                  <a:lnTo>
                    <a:pt y="2455" x="15337"/>
                  </a:lnTo>
                  <a:lnTo>
                    <a:pt y="1473" x="14094"/>
                  </a:lnTo>
                  <a:lnTo>
                    <a:pt y="737" x="12850"/>
                  </a:lnTo>
                  <a:lnTo>
                    <a:pt y="246" x="11399"/>
                  </a:lnTo>
                  <a:lnTo>
                    <a:pt y="1" x="9741"/>
                  </a:lnTo>
                  <a:lnTo>
                    <a:pt y="246" x="8083"/>
                  </a:lnTo>
                  <a:lnTo>
                    <a:pt y="737" x="6632"/>
                  </a:lnTo>
                  <a:lnTo>
                    <a:pt y="1473" x="5389"/>
                  </a:lnTo>
                  <a:lnTo>
                    <a:pt y="2455" x="4145"/>
                  </a:lnTo>
                  <a:lnTo>
                    <a:pt y="3191" x="3109"/>
                  </a:lnTo>
                  <a:lnTo>
                    <a:pt y="3927" x="2073"/>
                  </a:lnTo>
                  <a:lnTo>
                    <a:pt y="4663" x="1037"/>
                  </a:lnTo>
                  <a:lnTo>
                    <a:pt y="4663" x="0"/>
                  </a:lnTo>
                  <a:lnTo>
                    <a:pt y="4909" x="1037"/>
                  </a:lnTo>
                  <a:lnTo>
                    <a:pt y="5399" x="2073"/>
                  </a:lnTo>
                  <a:lnTo>
                    <a:pt y="6136" x="3109"/>
                  </a:lnTo>
                  <a:lnTo>
                    <a:pt y="7117" x="4145"/>
                  </a:lnTo>
                  <a:lnTo>
                    <a:pt y="7853" x="5389"/>
                  </a:lnTo>
                  <a:lnTo>
                    <a:pt y="8590" x="6632"/>
                  </a:lnTo>
                  <a:lnTo>
                    <a:pt y="9326" x="8083"/>
                  </a:lnTo>
                  <a:lnTo>
                    <a:pt y="9326" x="9741"/>
                  </a:lnTo>
                  <a:lnTo>
                    <a:pt y="9326" x="11399"/>
                  </a:lnTo>
                  <a:lnTo>
                    <a:pt y="8590" x="12850"/>
                  </a:lnTo>
                  <a:lnTo>
                    <a:pt y="7853" x="14094"/>
                  </a:lnTo>
                  <a:lnTo>
                    <a:pt y="7117" x="15337"/>
                  </a:lnTo>
                  <a:lnTo>
                    <a:pt y="6136" x="16373"/>
                  </a:lnTo>
                  <a:lnTo>
                    <a:pt y="5399" x="17410"/>
                  </a:lnTo>
                  <a:lnTo>
                    <a:pt y="4909" x="18446"/>
                  </a:lnTo>
                  <a:lnTo>
                    <a:pt y="4663" x="1968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98" name="Shape 10498"/>
            <p:cNvSpPr/>
            <p:nvPr/>
          </p:nvSpPr>
          <p:spPr>
            <a:xfrm>
              <a:off y="411025" x="1108800"/>
              <a:ext cy="233150" cx="492250"/>
            </a:xfrm>
            <a:custGeom>
              <a:pathLst>
                <a:path w="19690" extrusionOk="0" fill="none" h="9326">
                  <a:moveTo>
                    <a:pt y="4663" x="19689"/>
                  </a:moveTo>
                  <a:lnTo>
                    <a:pt y="4663" x="18446"/>
                  </a:lnTo>
                  <a:lnTo>
                    <a:pt y="3927" x="17410"/>
                  </a:lnTo>
                  <a:lnTo>
                    <a:pt y="3191" x="16373"/>
                  </a:lnTo>
                  <a:lnTo>
                    <a:pt y="2455" x="15337"/>
                  </a:lnTo>
                  <a:lnTo>
                    <a:pt y="1473" x="14094"/>
                  </a:lnTo>
                  <a:lnTo>
                    <a:pt y="737" x="12850"/>
                  </a:lnTo>
                  <a:lnTo>
                    <a:pt y="246" x="11399"/>
                  </a:lnTo>
                  <a:lnTo>
                    <a:pt y="1" x="9741"/>
                  </a:lnTo>
                  <a:lnTo>
                    <a:pt y="246" x="8083"/>
                  </a:lnTo>
                  <a:lnTo>
                    <a:pt y="737" x="6632"/>
                  </a:lnTo>
                  <a:lnTo>
                    <a:pt y="1473" x="5389"/>
                  </a:lnTo>
                  <a:lnTo>
                    <a:pt y="2455" x="4145"/>
                  </a:lnTo>
                  <a:lnTo>
                    <a:pt y="3191" x="3109"/>
                  </a:lnTo>
                  <a:lnTo>
                    <a:pt y="3927" x="2073"/>
                  </a:lnTo>
                  <a:lnTo>
                    <a:pt y="4663" x="1037"/>
                  </a:lnTo>
                  <a:lnTo>
                    <a:pt y="4663" x="0"/>
                  </a:lnTo>
                  <a:lnTo>
                    <a:pt y="4909" x="1037"/>
                  </a:lnTo>
                  <a:lnTo>
                    <a:pt y="5399" x="2073"/>
                  </a:lnTo>
                  <a:lnTo>
                    <a:pt y="6136" x="3109"/>
                  </a:lnTo>
                  <a:lnTo>
                    <a:pt y="7117" x="4145"/>
                  </a:lnTo>
                  <a:lnTo>
                    <a:pt y="7853" x="5389"/>
                  </a:lnTo>
                  <a:lnTo>
                    <a:pt y="8590" x="6632"/>
                  </a:lnTo>
                  <a:lnTo>
                    <a:pt y="9326" x="8083"/>
                  </a:lnTo>
                  <a:lnTo>
                    <a:pt y="9326" x="9741"/>
                  </a:lnTo>
                  <a:lnTo>
                    <a:pt y="9326" x="11399"/>
                  </a:lnTo>
                  <a:lnTo>
                    <a:pt y="8590" x="12850"/>
                  </a:lnTo>
                  <a:lnTo>
                    <a:pt y="7853" x="14094"/>
                  </a:lnTo>
                  <a:lnTo>
                    <a:pt y="7117" x="15337"/>
                  </a:lnTo>
                  <a:lnTo>
                    <a:pt y="6136" x="16373"/>
                  </a:lnTo>
                  <a:lnTo>
                    <a:pt y="5399" x="17410"/>
                  </a:lnTo>
                  <a:lnTo>
                    <a:pt y="4909" x="18446"/>
                  </a:lnTo>
                  <a:lnTo>
                    <a:pt y="4663" x="19689"/>
                  </a:lnTo>
                  <a:close/>
                </a:path>
              </a:pathLst>
            </a:custGeom>
            <a:noFill/>
            <a:ln w="103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499" name="Shape 10499"/>
            <p:cNvSpPr/>
            <p:nvPr/>
          </p:nvSpPr>
          <p:spPr>
            <a:xfrm>
              <a:off y="417175" x="1720200"/>
              <a:ext cy="227000" cx="207275"/>
            </a:xfrm>
            <a:custGeom>
              <a:pathLst>
                <a:path w="8291" extrusionOk="0" h="9080">
                  <a:moveTo>
                    <a:pt y="4908" x="4353"/>
                  </a:moveTo>
                  <a:lnTo>
                    <a:pt y="9080" x="4767"/>
                  </a:lnTo>
                  <a:lnTo>
                    <a:pt y="9080" x="4767"/>
                  </a:lnTo>
                  <a:lnTo>
                    <a:pt y="9080" x="4767"/>
                  </a:lnTo>
                  <a:lnTo>
                    <a:pt y="9080" x="5182"/>
                  </a:lnTo>
                  <a:lnTo>
                    <a:pt y="9080" x="5596"/>
                  </a:lnTo>
                  <a:lnTo>
                    <a:pt y="9080" x="5803"/>
                  </a:lnTo>
                  <a:lnTo>
                    <a:pt y="8834" x="5803"/>
                  </a:lnTo>
                  <a:lnTo>
                    <a:pt y="5644" x="6218"/>
                  </a:lnTo>
                  <a:lnTo>
                    <a:pt y="5644" x="6425"/>
                  </a:lnTo>
                  <a:lnTo>
                    <a:pt y="5644" x="6632"/>
                  </a:lnTo>
                  <a:lnTo>
                    <a:pt y="5644" x="6425"/>
                  </a:lnTo>
                  <a:lnTo>
                    <a:pt y="5644" x="6425"/>
                  </a:lnTo>
                  <a:lnTo>
                    <a:pt y="4908" x="6632"/>
                  </a:lnTo>
                  <a:lnTo>
                    <a:pt y="4908" x="7461"/>
                  </a:lnTo>
                  <a:lnTo>
                    <a:pt y="4663" x="8083"/>
                  </a:lnTo>
                  <a:lnTo>
                    <a:pt y="4663" x="8290"/>
                  </a:lnTo>
                  <a:lnTo>
                    <a:pt y="4663" x="8290"/>
                  </a:lnTo>
                  <a:lnTo>
                    <a:pt y="4663" x="8290"/>
                  </a:lnTo>
                  <a:lnTo>
                    <a:pt y="4417" x="8290"/>
                  </a:lnTo>
                  <a:lnTo>
                    <a:pt y="4417" x="8290"/>
                  </a:lnTo>
                  <a:lnTo>
                    <a:pt y="4417" x="8290"/>
                  </a:lnTo>
                  <a:lnTo>
                    <a:pt y="4417" x="8290"/>
                  </a:lnTo>
                  <a:lnTo>
                    <a:pt y="4417" x="8083"/>
                  </a:lnTo>
                  <a:lnTo>
                    <a:pt y="4172" x="7461"/>
                  </a:lnTo>
                  <a:lnTo>
                    <a:pt y="4172" x="6632"/>
                  </a:lnTo>
                  <a:lnTo>
                    <a:pt y="3436" x="6425"/>
                  </a:lnTo>
                  <a:lnTo>
                    <a:pt y="3436" x="6425"/>
                  </a:lnTo>
                  <a:lnTo>
                    <a:pt y="3436" x="6632"/>
                  </a:lnTo>
                  <a:lnTo>
                    <a:pt y="3436" x="6425"/>
                  </a:lnTo>
                  <a:lnTo>
                    <a:pt y="3436" x="6218"/>
                  </a:lnTo>
                  <a:lnTo>
                    <a:pt y="246" x="5803"/>
                  </a:lnTo>
                  <a:lnTo>
                    <a:pt y="0" x="5803"/>
                  </a:lnTo>
                  <a:lnTo>
                    <a:pt y="0" x="5596"/>
                  </a:lnTo>
                  <a:lnTo>
                    <a:pt y="0" x="5182"/>
                  </a:lnTo>
                  <a:lnTo>
                    <a:pt y="0" x="4767"/>
                  </a:lnTo>
                  <a:lnTo>
                    <a:pt y="0" x="4767"/>
                  </a:lnTo>
                  <a:lnTo>
                    <a:pt y="0" x="4767"/>
                  </a:lnTo>
                  <a:lnTo>
                    <a:pt y="4172" x="4353"/>
                  </a:lnTo>
                  <a:lnTo>
                    <a:pt y="4417" x="1658"/>
                  </a:lnTo>
                  <a:lnTo>
                    <a:pt y="2700" x="1244"/>
                  </a:lnTo>
                  <a:lnTo>
                    <a:pt y="2700" x="1244"/>
                  </a:lnTo>
                  <a:lnTo>
                    <a:pt y="2700" x="1244"/>
                  </a:lnTo>
                  <a:lnTo>
                    <a:pt y="2454" x="829"/>
                  </a:lnTo>
                  <a:lnTo>
                    <a:pt y="2454" x="622"/>
                  </a:lnTo>
                  <a:lnTo>
                    <a:pt y="2454" x="622"/>
                  </a:lnTo>
                  <a:lnTo>
                    <a:pt y="2700" x="622"/>
                  </a:lnTo>
                  <a:lnTo>
                    <a:pt y="4172" x="415"/>
                  </a:lnTo>
                  <a:lnTo>
                    <a:pt y="4172" x="415"/>
                  </a:lnTo>
                  <a:lnTo>
                    <a:pt y="4417" x="829"/>
                  </a:lnTo>
                  <a:lnTo>
                    <a:pt y="4417" x="0"/>
                  </a:lnTo>
                  <a:lnTo>
                    <a:pt y="4663" x="0"/>
                  </a:lnTo>
                  <a:lnTo>
                    <a:pt y="4663" x="829"/>
                  </a:lnTo>
                  <a:lnTo>
                    <a:pt y="4908" x="415"/>
                  </a:lnTo>
                  <a:lnTo>
                    <a:pt y="4908" x="415"/>
                  </a:lnTo>
                  <a:lnTo>
                    <a:pt y="6380" x="622"/>
                  </a:lnTo>
                  <a:lnTo>
                    <a:pt y="6626" x="622"/>
                  </a:lnTo>
                  <a:lnTo>
                    <a:pt y="6626" x="622"/>
                  </a:lnTo>
                  <a:lnTo>
                    <a:pt y="6380" x="829"/>
                  </a:lnTo>
                  <a:lnTo>
                    <a:pt y="6380" x="1244"/>
                  </a:lnTo>
                  <a:lnTo>
                    <a:pt y="6380" x="1244"/>
                  </a:lnTo>
                  <a:lnTo>
                    <a:pt y="6380" x="1244"/>
                  </a:lnTo>
                  <a:lnTo>
                    <a:pt y="4663" x="1658"/>
                  </a:lnTo>
                  <a:lnTo>
                    <a:pt y="4908" x="43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00" name="Shape 10500"/>
            <p:cNvSpPr/>
            <p:nvPr/>
          </p:nvSpPr>
          <p:spPr>
            <a:xfrm>
              <a:off y="417175" x="1336775"/>
              <a:ext cy="227000" cx="51850"/>
            </a:xfrm>
            <a:custGeom>
              <a:pathLst>
                <a:path w="2074" extrusionOk="0" h="9080">
                  <a:moveTo>
                    <a:pt y="4908" x="2073"/>
                  </a:moveTo>
                  <a:lnTo>
                    <a:pt y="5644" x="1866"/>
                  </a:lnTo>
                  <a:lnTo>
                    <a:pt y="5644" x="2073"/>
                  </a:lnTo>
                  <a:lnTo>
                    <a:pt y="5644" x="2073"/>
                  </a:lnTo>
                  <a:lnTo>
                    <a:pt y="5644" x="2073"/>
                  </a:lnTo>
                  <a:lnTo>
                    <a:pt y="5644" x="1866"/>
                  </a:lnTo>
                  <a:lnTo>
                    <a:pt y="8834" x="1244"/>
                  </a:lnTo>
                  <a:lnTo>
                    <a:pt y="9080" x="1244"/>
                  </a:lnTo>
                  <a:lnTo>
                    <a:pt y="9080" x="1244"/>
                  </a:lnTo>
                  <a:lnTo>
                    <a:pt y="9080" x="830"/>
                  </a:lnTo>
                  <a:lnTo>
                    <a:pt y="9080" x="415"/>
                  </a:lnTo>
                  <a:lnTo>
                    <a:pt y="9080" x="208"/>
                  </a:lnTo>
                  <a:lnTo>
                    <a:pt y="9080" x="208"/>
                  </a:lnTo>
                  <a:lnTo>
                    <a:pt y="4908" x="1"/>
                  </a:lnTo>
                  <a:lnTo>
                    <a:pt y="4172" x="1"/>
                  </a:lnTo>
                  <a:lnTo>
                    <a:pt y="0" x="208"/>
                  </a:lnTo>
                  <a:lnTo>
                    <a:pt y="0" x="208"/>
                  </a:lnTo>
                  <a:lnTo>
                    <a:pt y="0" x="415"/>
                  </a:lnTo>
                  <a:lnTo>
                    <a:pt y="0" x="830"/>
                  </a:lnTo>
                  <a:lnTo>
                    <a:pt y="0" x="1244"/>
                  </a:lnTo>
                  <a:lnTo>
                    <a:pt y="0" x="1244"/>
                  </a:lnTo>
                  <a:lnTo>
                    <a:pt y="246" x="1244"/>
                  </a:lnTo>
                  <a:lnTo>
                    <a:pt y="3436" x="1866"/>
                  </a:lnTo>
                  <a:lnTo>
                    <a:pt y="3436" x="2073"/>
                  </a:lnTo>
                  <a:lnTo>
                    <a:pt y="3436" x="2073"/>
                  </a:lnTo>
                  <a:lnTo>
                    <a:pt y="3436" x="2073"/>
                  </a:lnTo>
                  <a:lnTo>
                    <a:pt y="3436" x="1866"/>
                  </a:lnTo>
                  <a:lnTo>
                    <a:pt y="4172" x="2073"/>
                  </a:lnTo>
                  <a:lnTo>
                    <a:pt y="4908" x="2073"/>
                  </a:lnTo>
                  <a:close/>
                </a:path>
              </a:pathLst>
            </a:custGeom>
            <a:solidFill>
              <a:srgbClr val="B9DB7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01" name="Shape 10501"/>
            <p:cNvSpPr/>
            <p:nvPr/>
          </p:nvSpPr>
          <p:spPr>
            <a:xfrm>
              <a:off y="417175" x="1336775"/>
              <a:ext cy="227000" cx="51850"/>
            </a:xfrm>
            <a:custGeom>
              <a:pathLst>
                <a:path w="2074" extrusionOk="0" fill="none" h="9080">
                  <a:moveTo>
                    <a:pt y="4908" x="2073"/>
                  </a:moveTo>
                  <a:lnTo>
                    <a:pt y="5644" x="1866"/>
                  </a:lnTo>
                  <a:lnTo>
                    <a:pt y="5644" x="2073"/>
                  </a:lnTo>
                  <a:lnTo>
                    <a:pt y="5644" x="2073"/>
                  </a:lnTo>
                  <a:lnTo>
                    <a:pt y="5644" x="2073"/>
                  </a:lnTo>
                  <a:lnTo>
                    <a:pt y="5644" x="1866"/>
                  </a:lnTo>
                  <a:lnTo>
                    <a:pt y="8834" x="1244"/>
                  </a:lnTo>
                  <a:lnTo>
                    <a:pt y="9080" x="1244"/>
                  </a:lnTo>
                  <a:lnTo>
                    <a:pt y="9080" x="1244"/>
                  </a:lnTo>
                  <a:lnTo>
                    <a:pt y="9080" x="830"/>
                  </a:lnTo>
                  <a:lnTo>
                    <a:pt y="9080" x="415"/>
                  </a:lnTo>
                  <a:lnTo>
                    <a:pt y="9080" x="208"/>
                  </a:lnTo>
                  <a:lnTo>
                    <a:pt y="9080" x="208"/>
                  </a:lnTo>
                  <a:lnTo>
                    <a:pt y="4908" x="1"/>
                  </a:lnTo>
                  <a:lnTo>
                    <a:pt y="4172" x="1"/>
                  </a:lnTo>
                  <a:lnTo>
                    <a:pt y="0" x="208"/>
                  </a:lnTo>
                  <a:lnTo>
                    <a:pt y="0" x="208"/>
                  </a:lnTo>
                  <a:lnTo>
                    <a:pt y="0" x="415"/>
                  </a:lnTo>
                  <a:lnTo>
                    <a:pt y="0" x="830"/>
                  </a:lnTo>
                  <a:lnTo>
                    <a:pt y="0" x="1244"/>
                  </a:lnTo>
                  <a:lnTo>
                    <a:pt y="0" x="1244"/>
                  </a:lnTo>
                  <a:lnTo>
                    <a:pt y="246" x="1244"/>
                  </a:lnTo>
                  <a:lnTo>
                    <a:pt y="3436" x="1866"/>
                  </a:lnTo>
                  <a:lnTo>
                    <a:pt y="3436" x="2073"/>
                  </a:lnTo>
                  <a:lnTo>
                    <a:pt y="3436" x="2073"/>
                  </a:lnTo>
                  <a:lnTo>
                    <a:pt y="3436" x="2073"/>
                  </a:lnTo>
                  <a:lnTo>
                    <a:pt y="3436" x="1866"/>
                  </a:lnTo>
                  <a:lnTo>
                    <a:pt y="4172" x="2073"/>
                  </a:lnTo>
                  <a:lnTo>
                    <a:pt y="4908" x="2073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02" name="Shape 10502"/>
            <p:cNvSpPr/>
            <p:nvPr/>
          </p:nvSpPr>
          <p:spPr>
            <a:xfrm>
              <a:off y="478525" x="1222775"/>
              <a:ext cy="104300" cx="212475"/>
            </a:xfrm>
            <a:custGeom>
              <a:pathLst>
                <a:path w="8499" extrusionOk="0" h="4172">
                  <a:moveTo>
                    <a:pt y="1963" x="8084"/>
                  </a:moveTo>
                  <a:lnTo>
                    <a:pt y="1718" x="7462"/>
                  </a:lnTo>
                  <a:lnTo>
                    <a:pt y="1718" x="6426"/>
                  </a:lnTo>
                  <a:lnTo>
                    <a:pt y="1718" x="6011"/>
                  </a:lnTo>
                  <a:lnTo>
                    <a:pt y="1718" x="5804"/>
                  </a:lnTo>
                  <a:lnTo>
                    <a:pt y="1963" x="1659"/>
                  </a:lnTo>
                  <a:lnTo>
                    <a:pt y="246" x="1244"/>
                  </a:lnTo>
                  <a:lnTo>
                    <a:pt y="246" x="1244"/>
                  </a:lnTo>
                  <a:lnTo>
                    <a:pt y="246" x="1244"/>
                  </a:lnTo>
                  <a:lnTo>
                    <a:pt y="0" x="1037"/>
                  </a:lnTo>
                  <a:lnTo>
                    <a:pt y="0" x="623"/>
                  </a:lnTo>
                  <a:lnTo>
                    <a:pt y="0" x="623"/>
                  </a:lnTo>
                  <a:lnTo>
                    <a:pt y="246" x="623"/>
                  </a:lnTo>
                  <a:lnTo>
                    <a:pt y="1718" x="623"/>
                  </a:lnTo>
                  <a:lnTo>
                    <a:pt y="1718" x="623"/>
                  </a:lnTo>
                  <a:lnTo>
                    <a:pt y="1963" x="830"/>
                  </a:lnTo>
                  <a:lnTo>
                    <a:pt y="1963" x="1"/>
                  </a:lnTo>
                  <a:lnTo>
                    <a:pt y="2209" x="1"/>
                  </a:lnTo>
                  <a:lnTo>
                    <a:pt y="2209" x="830"/>
                  </a:lnTo>
                  <a:lnTo>
                    <a:pt y="2454" x="623"/>
                  </a:lnTo>
                  <a:lnTo>
                    <a:pt y="2454" x="623"/>
                  </a:lnTo>
                  <a:lnTo>
                    <a:pt y="3926" x="623"/>
                  </a:lnTo>
                  <a:lnTo>
                    <a:pt y="4172" x="623"/>
                  </a:lnTo>
                  <a:lnTo>
                    <a:pt y="4172" x="623"/>
                  </a:lnTo>
                  <a:lnTo>
                    <a:pt y="4172" x="1037"/>
                  </a:lnTo>
                  <a:lnTo>
                    <a:pt y="3926" x="1244"/>
                  </a:lnTo>
                  <a:lnTo>
                    <a:pt y="3926" x="1244"/>
                  </a:lnTo>
                  <a:lnTo>
                    <a:pt y="3926" x="1244"/>
                  </a:lnTo>
                  <a:lnTo>
                    <a:pt y="2209" x="1659"/>
                  </a:lnTo>
                  <a:lnTo>
                    <a:pt y="2454" x="5804"/>
                  </a:lnTo>
                  <a:lnTo>
                    <a:pt y="2454" x="6011"/>
                  </a:lnTo>
                  <a:lnTo>
                    <a:pt y="2454" x="6426"/>
                  </a:lnTo>
                  <a:lnTo>
                    <a:pt y="2454" x="7462"/>
                  </a:lnTo>
                  <a:lnTo>
                    <a:pt y="2209" x="8084"/>
                  </a:lnTo>
                  <a:lnTo>
                    <a:pt y="2209" x="8291"/>
                  </a:lnTo>
                  <a:lnTo>
                    <a:pt y="2209" x="8498"/>
                  </a:lnTo>
                  <a:lnTo>
                    <a:pt y="2209" x="8498"/>
                  </a:lnTo>
                  <a:lnTo>
                    <a:pt y="2209" x="8498"/>
                  </a:lnTo>
                  <a:lnTo>
                    <a:pt y="1963" x="8498"/>
                  </a:lnTo>
                  <a:lnTo>
                    <a:pt y="1963" x="8498"/>
                  </a:lnTo>
                  <a:lnTo>
                    <a:pt y="1963" x="8291"/>
                  </a:lnTo>
                  <a:lnTo>
                    <a:pt y="1963" x="8084"/>
                  </a:lnTo>
                  <a:close/>
                </a:path>
              </a:pathLst>
            </a:custGeom>
            <a:solidFill>
              <a:srgbClr val="B9DB7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03" name="Shape 10503"/>
            <p:cNvSpPr/>
            <p:nvPr/>
          </p:nvSpPr>
          <p:spPr>
            <a:xfrm>
              <a:off y="478525" x="1222775"/>
              <a:ext cy="104300" cx="212475"/>
            </a:xfrm>
            <a:custGeom>
              <a:pathLst>
                <a:path w="8499" extrusionOk="0" fill="none" h="4172">
                  <a:moveTo>
                    <a:pt y="1963" x="8084"/>
                  </a:moveTo>
                  <a:lnTo>
                    <a:pt y="1718" x="7462"/>
                  </a:lnTo>
                  <a:lnTo>
                    <a:pt y="1718" x="6426"/>
                  </a:lnTo>
                  <a:lnTo>
                    <a:pt y="1718" x="6011"/>
                  </a:lnTo>
                  <a:lnTo>
                    <a:pt y="1718" x="5804"/>
                  </a:lnTo>
                  <a:lnTo>
                    <a:pt y="1963" x="1659"/>
                  </a:lnTo>
                  <a:lnTo>
                    <a:pt y="246" x="1244"/>
                  </a:lnTo>
                  <a:lnTo>
                    <a:pt y="246" x="1244"/>
                  </a:lnTo>
                  <a:lnTo>
                    <a:pt y="246" x="1244"/>
                  </a:lnTo>
                  <a:lnTo>
                    <a:pt y="0" x="1037"/>
                  </a:lnTo>
                  <a:lnTo>
                    <a:pt y="0" x="623"/>
                  </a:lnTo>
                  <a:lnTo>
                    <a:pt y="0" x="623"/>
                  </a:lnTo>
                  <a:lnTo>
                    <a:pt y="246" x="623"/>
                  </a:lnTo>
                  <a:lnTo>
                    <a:pt y="1718" x="623"/>
                  </a:lnTo>
                  <a:lnTo>
                    <a:pt y="1718" x="623"/>
                  </a:lnTo>
                  <a:lnTo>
                    <a:pt y="1963" x="830"/>
                  </a:lnTo>
                  <a:lnTo>
                    <a:pt y="1963" x="1"/>
                  </a:lnTo>
                  <a:lnTo>
                    <a:pt y="2209" x="1"/>
                  </a:lnTo>
                  <a:lnTo>
                    <a:pt y="2209" x="830"/>
                  </a:lnTo>
                  <a:lnTo>
                    <a:pt y="2454" x="623"/>
                  </a:lnTo>
                  <a:lnTo>
                    <a:pt y="2454" x="623"/>
                  </a:lnTo>
                  <a:lnTo>
                    <a:pt y="3926" x="623"/>
                  </a:lnTo>
                  <a:lnTo>
                    <a:pt y="4172" x="623"/>
                  </a:lnTo>
                  <a:lnTo>
                    <a:pt y="4172" x="623"/>
                  </a:lnTo>
                  <a:lnTo>
                    <a:pt y="4172" x="1037"/>
                  </a:lnTo>
                  <a:lnTo>
                    <a:pt y="3926" x="1244"/>
                  </a:lnTo>
                  <a:lnTo>
                    <a:pt y="3926" x="1244"/>
                  </a:lnTo>
                  <a:lnTo>
                    <a:pt y="3926" x="1244"/>
                  </a:lnTo>
                  <a:lnTo>
                    <a:pt y="2209" x="1659"/>
                  </a:lnTo>
                  <a:lnTo>
                    <a:pt y="2454" x="5804"/>
                  </a:lnTo>
                  <a:lnTo>
                    <a:pt y="2454" x="6011"/>
                  </a:lnTo>
                  <a:lnTo>
                    <a:pt y="2454" x="6426"/>
                  </a:lnTo>
                  <a:lnTo>
                    <a:pt y="2454" x="7462"/>
                  </a:lnTo>
                  <a:lnTo>
                    <a:pt y="2209" x="8084"/>
                  </a:lnTo>
                  <a:lnTo>
                    <a:pt y="2209" x="8291"/>
                  </a:lnTo>
                  <a:lnTo>
                    <a:pt y="2209" x="8498"/>
                  </a:lnTo>
                  <a:lnTo>
                    <a:pt y="2209" x="8498"/>
                  </a:lnTo>
                  <a:lnTo>
                    <a:pt y="2209" x="8498"/>
                  </a:lnTo>
                  <a:lnTo>
                    <a:pt y="1963" x="8498"/>
                  </a:lnTo>
                  <a:lnTo>
                    <a:pt y="1963" x="8498"/>
                  </a:lnTo>
                  <a:lnTo>
                    <a:pt y="1963" x="8291"/>
                  </a:lnTo>
                  <a:lnTo>
                    <a:pt y="1963" x="8084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04" name="Shape 10504"/>
            <p:cNvSpPr/>
            <p:nvPr/>
          </p:nvSpPr>
          <p:spPr>
            <a:xfrm>
              <a:off y="521450" x="1347150"/>
              <a:ext cy="18450" cx="46650"/>
            </a:xfrm>
            <a:custGeom>
              <a:pathLst>
                <a:path w="1866" extrusionOk="0" h="738">
                  <a:moveTo>
                    <a:pt y="246" x="0"/>
                  </a:moveTo>
                  <a:lnTo>
                    <a:pt y="737" x="622"/>
                  </a:lnTo>
                  <a:lnTo>
                    <a:pt y="737" x="1244"/>
                  </a:lnTo>
                  <a:lnTo>
                    <a:pt y="737" x="1658"/>
                  </a:lnTo>
                  <a:lnTo>
                    <a:pt y="246" x="1865"/>
                  </a:lnTo>
                  <a:lnTo>
                    <a:pt y="1" x="1658"/>
                  </a:lnTo>
                  <a:lnTo>
                    <a:pt y="1" x="1244"/>
                  </a:lnTo>
                  <a:lnTo>
                    <a:pt y="1" x="622"/>
                  </a:lnTo>
                  <a:lnTo>
                    <a:pt y="246" x="0"/>
                  </a:lnTo>
                  <a:close/>
                </a:path>
              </a:pathLst>
            </a:custGeom>
            <a:solidFill>
              <a:srgbClr val="B9DB7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05" name="Shape 10505"/>
            <p:cNvSpPr/>
            <p:nvPr/>
          </p:nvSpPr>
          <p:spPr>
            <a:xfrm>
              <a:off y="521450" x="1347150"/>
              <a:ext cy="18450" cx="46650"/>
            </a:xfrm>
            <a:custGeom>
              <a:pathLst>
                <a:path w="1866" extrusionOk="0" fill="none" h="738">
                  <a:moveTo>
                    <a:pt y="246" x="0"/>
                  </a:moveTo>
                  <a:lnTo>
                    <a:pt y="737" x="622"/>
                  </a:lnTo>
                  <a:lnTo>
                    <a:pt y="737" x="1244"/>
                  </a:lnTo>
                  <a:lnTo>
                    <a:pt y="737" x="1658"/>
                  </a:lnTo>
                  <a:lnTo>
                    <a:pt y="246" x="1865"/>
                  </a:lnTo>
                  <a:lnTo>
                    <a:pt y="1" x="1658"/>
                  </a:lnTo>
                  <a:lnTo>
                    <a:pt y="1" x="1244"/>
                  </a:lnTo>
                  <a:lnTo>
                    <a:pt y="1" x="622"/>
                  </a:lnTo>
                  <a:lnTo>
                    <a:pt y="246" x="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06" name="Shape 10506"/>
            <p:cNvSpPr/>
            <p:nvPr/>
          </p:nvSpPr>
          <p:spPr>
            <a:xfrm>
              <a:off y="2392625" x="1813450"/>
              <a:ext cy="24575" cx="41475"/>
            </a:xfrm>
            <a:custGeom>
              <a:pathLst>
                <a:path w="1659" extrusionOk="0" h="983">
                  <a:moveTo>
                    <a:pt y="1" x="1"/>
                  </a:moveTo>
                  <a:lnTo>
                    <a:pt y="982" x="1"/>
                  </a:lnTo>
                  <a:lnTo>
                    <a:pt y="982" x="1659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07" name="Shape 10507"/>
            <p:cNvSpPr/>
            <p:nvPr/>
          </p:nvSpPr>
          <p:spPr>
            <a:xfrm>
              <a:off y="2392625" x="1704650"/>
              <a:ext cy="24575" cx="41475"/>
            </a:xfrm>
            <a:custGeom>
              <a:pathLst>
                <a:path w="1659" extrusionOk="0" h="983">
                  <a:moveTo>
                    <a:pt y="1" x="1"/>
                  </a:moveTo>
                  <a:lnTo>
                    <a:pt y="982" x="1"/>
                  </a:lnTo>
                  <a:lnTo>
                    <a:pt y="982" x="1659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08" name="Shape 10508"/>
            <p:cNvSpPr/>
            <p:nvPr/>
          </p:nvSpPr>
          <p:spPr>
            <a:xfrm>
              <a:off y="2392625" x="1595850"/>
              <a:ext cy="24575" cx="41475"/>
            </a:xfrm>
            <a:custGeom>
              <a:pathLst>
                <a:path w="1659" extrusionOk="0" h="983">
                  <a:moveTo>
                    <a:pt y="1" x="0"/>
                  </a:moveTo>
                  <a:lnTo>
                    <a:pt y="982" x="0"/>
                  </a:lnTo>
                  <a:lnTo>
                    <a:pt y="982" x="1658"/>
                  </a:lnTo>
                  <a:lnTo>
                    <a:pt y="1" x="165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09" name="Shape 10509"/>
            <p:cNvSpPr/>
            <p:nvPr/>
          </p:nvSpPr>
          <p:spPr>
            <a:xfrm>
              <a:off y="2392625" x="1492225"/>
              <a:ext cy="24575" cx="41475"/>
            </a:xfrm>
            <a:custGeom>
              <a:pathLst>
                <a:path w="1659" extrusionOk="0" h="983">
                  <a:moveTo>
                    <a:pt y="1" x="0"/>
                  </a:moveTo>
                  <a:lnTo>
                    <a:pt y="982" x="0"/>
                  </a:lnTo>
                  <a:lnTo>
                    <a:pt y="982" x="1658"/>
                  </a:lnTo>
                  <a:lnTo>
                    <a:pt y="1" x="165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10" name="Shape 10510"/>
            <p:cNvSpPr/>
            <p:nvPr/>
          </p:nvSpPr>
          <p:spPr>
            <a:xfrm>
              <a:off y="2392625" x="1383400"/>
              <a:ext cy="24575" cx="41475"/>
            </a:xfrm>
            <a:custGeom>
              <a:pathLst>
                <a:path w="1659" extrusionOk="0" h="983">
                  <a:moveTo>
                    <a:pt y="1" x="1"/>
                  </a:moveTo>
                  <a:lnTo>
                    <a:pt y="982" x="1"/>
                  </a:lnTo>
                  <a:lnTo>
                    <a:pt y="982" x="1659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11" name="Shape 10511"/>
            <p:cNvSpPr/>
            <p:nvPr/>
          </p:nvSpPr>
          <p:spPr>
            <a:xfrm>
              <a:off y="2392625" x="1274600"/>
              <a:ext cy="24575" cx="41475"/>
            </a:xfrm>
            <a:custGeom>
              <a:pathLst>
                <a:path w="1659" extrusionOk="0" h="983">
                  <a:moveTo>
                    <a:pt y="1" x="0"/>
                  </a:moveTo>
                  <a:lnTo>
                    <a:pt y="982" x="0"/>
                  </a:lnTo>
                  <a:lnTo>
                    <a:pt y="982" x="1658"/>
                  </a:lnTo>
                  <a:lnTo>
                    <a:pt y="1" x="165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12" name="Shape 10512"/>
            <p:cNvSpPr/>
            <p:nvPr/>
          </p:nvSpPr>
          <p:spPr>
            <a:xfrm>
              <a:off y="2392625" x="1170975"/>
              <a:ext cy="24575" cx="41475"/>
            </a:xfrm>
            <a:custGeom>
              <a:pathLst>
                <a:path w="1659" extrusionOk="0" h="983">
                  <a:moveTo>
                    <a:pt y="1" x="0"/>
                  </a:moveTo>
                  <a:lnTo>
                    <a:pt y="982" x="0"/>
                  </a:lnTo>
                  <a:lnTo>
                    <a:pt y="982" x="1658"/>
                  </a:lnTo>
                  <a:lnTo>
                    <a:pt y="1" x="165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13" name="Shape 10513"/>
            <p:cNvSpPr/>
            <p:nvPr/>
          </p:nvSpPr>
          <p:spPr>
            <a:xfrm>
              <a:off y="2392625" x="1062175"/>
              <a:ext cy="24575" cx="41475"/>
            </a:xfrm>
            <a:custGeom>
              <a:pathLst>
                <a:path w="1659" extrusionOk="0" h="983">
                  <a:moveTo>
                    <a:pt y="1" x="0"/>
                  </a:moveTo>
                  <a:lnTo>
                    <a:pt y="982" x="0"/>
                  </a:lnTo>
                  <a:lnTo>
                    <a:pt y="982" x="1658"/>
                  </a:lnTo>
                  <a:lnTo>
                    <a:pt y="1" x="165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14" name="Shape 10514"/>
            <p:cNvSpPr/>
            <p:nvPr/>
          </p:nvSpPr>
          <p:spPr>
            <a:xfrm>
              <a:off y="2392625" x="953350"/>
              <a:ext cy="24575" cx="41475"/>
            </a:xfrm>
            <a:custGeom>
              <a:pathLst>
                <a:path w="1659" extrusionOk="0" h="983">
                  <a:moveTo>
                    <a:pt y="1" x="1"/>
                  </a:moveTo>
                  <a:lnTo>
                    <a:pt y="982" x="1"/>
                  </a:lnTo>
                  <a:lnTo>
                    <a:pt y="982" x="1659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15" name="Shape 10515"/>
            <p:cNvSpPr/>
            <p:nvPr/>
          </p:nvSpPr>
          <p:spPr>
            <a:xfrm>
              <a:off y="2392625" x="849725"/>
              <a:ext cy="24575" cx="41475"/>
            </a:xfrm>
            <a:custGeom>
              <a:pathLst>
                <a:path w="1659" extrusionOk="0" h="983">
                  <a:moveTo>
                    <a:pt y="1" x="1"/>
                  </a:moveTo>
                  <a:lnTo>
                    <a:pt y="982" x="1"/>
                  </a:lnTo>
                  <a:lnTo>
                    <a:pt y="982" x="1659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16" name="Shape 10516"/>
            <p:cNvSpPr/>
            <p:nvPr/>
          </p:nvSpPr>
          <p:spPr>
            <a:xfrm>
              <a:off y="2392625" x="740925"/>
              <a:ext cy="24575" cx="41475"/>
            </a:xfrm>
            <a:custGeom>
              <a:pathLst>
                <a:path w="1659" extrusionOk="0" h="983">
                  <a:moveTo>
                    <a:pt y="1" x="0"/>
                  </a:moveTo>
                  <a:lnTo>
                    <a:pt y="982" x="0"/>
                  </a:lnTo>
                  <a:lnTo>
                    <a:pt y="982" x="1658"/>
                  </a:lnTo>
                  <a:lnTo>
                    <a:pt y="1" x="165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17" name="Shape 10517"/>
            <p:cNvSpPr/>
            <p:nvPr/>
          </p:nvSpPr>
          <p:spPr>
            <a:xfrm>
              <a:off y="2392625" x="632100"/>
              <a:ext cy="24575" cx="41500"/>
            </a:xfrm>
            <a:custGeom>
              <a:pathLst>
                <a:path w="1660" extrusionOk="0" h="983">
                  <a:moveTo>
                    <a:pt y="1" x="1"/>
                  </a:moveTo>
                  <a:lnTo>
                    <a:pt y="982" x="1"/>
                  </a:lnTo>
                  <a:lnTo>
                    <a:pt y="982" x="1659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18" name="Shape 10518"/>
            <p:cNvSpPr/>
            <p:nvPr/>
          </p:nvSpPr>
          <p:spPr>
            <a:xfrm>
              <a:off y="2392625" x="528475"/>
              <a:ext cy="24575" cx="41475"/>
            </a:xfrm>
            <a:custGeom>
              <a:pathLst>
                <a:path w="1659" extrusionOk="0" h="983">
                  <a:moveTo>
                    <a:pt y="1" x="1"/>
                  </a:moveTo>
                  <a:lnTo>
                    <a:pt y="982" x="1"/>
                  </a:lnTo>
                  <a:lnTo>
                    <a:pt y="982" x="1659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19" name="Shape 10519"/>
            <p:cNvSpPr/>
            <p:nvPr/>
          </p:nvSpPr>
          <p:spPr>
            <a:xfrm>
              <a:off y="2392625" x="419675"/>
              <a:ext cy="24575" cx="41475"/>
            </a:xfrm>
            <a:custGeom>
              <a:pathLst>
                <a:path w="1659" extrusionOk="0" h="983">
                  <a:moveTo>
                    <a:pt y="1" x="1"/>
                  </a:moveTo>
                  <a:lnTo>
                    <a:pt y="982" x="1"/>
                  </a:lnTo>
                  <a:lnTo>
                    <a:pt y="982" x="1659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20" name="Shape 10520"/>
            <p:cNvSpPr/>
            <p:nvPr/>
          </p:nvSpPr>
          <p:spPr>
            <a:xfrm>
              <a:off y="2392625" x="310875"/>
              <a:ext cy="24575" cx="41475"/>
            </a:xfrm>
            <a:custGeom>
              <a:pathLst>
                <a:path w="1659" extrusionOk="0" h="983">
                  <a:moveTo>
                    <a:pt y="1" x="0"/>
                  </a:moveTo>
                  <a:lnTo>
                    <a:pt y="982" x="0"/>
                  </a:lnTo>
                  <a:lnTo>
                    <a:pt y="982" x="1658"/>
                  </a:lnTo>
                  <a:lnTo>
                    <a:pt y="1" x="165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21" name="Shape 10521"/>
            <p:cNvSpPr/>
            <p:nvPr/>
          </p:nvSpPr>
          <p:spPr>
            <a:xfrm>
              <a:off y="2361950" x="20725"/>
              <a:ext cy="67500" cx="212450"/>
            </a:xfrm>
            <a:custGeom>
              <a:pathLst>
                <a:path w="8498" extrusionOk="0" h="2700">
                  <a:moveTo>
                    <a:pt y="1" x="2280"/>
                  </a:moveTo>
                  <a:lnTo>
                    <a:pt y="246" x="2487"/>
                  </a:lnTo>
                  <a:lnTo>
                    <a:pt y="246" x="2694"/>
                  </a:lnTo>
                  <a:lnTo>
                    <a:pt y="246" x="2694"/>
                  </a:lnTo>
                  <a:lnTo>
                    <a:pt y="246" x="2694"/>
                  </a:lnTo>
                  <a:lnTo>
                    <a:pt y="246" x="2694"/>
                  </a:lnTo>
                  <a:lnTo>
                    <a:pt y="246" x="2694"/>
                  </a:lnTo>
                  <a:lnTo>
                    <a:pt y="246" x="2487"/>
                  </a:lnTo>
                  <a:lnTo>
                    <a:pt y="491" x="2280"/>
                  </a:lnTo>
                  <a:lnTo>
                    <a:pt y="982" x="2073"/>
                  </a:lnTo>
                  <a:lnTo>
                    <a:pt y="982" x="3109"/>
                  </a:lnTo>
                  <a:lnTo>
                    <a:pt y="982" x="3938"/>
                  </a:lnTo>
                  <a:lnTo>
                    <a:pt y="1228" x="8290"/>
                  </a:lnTo>
                  <a:lnTo>
                    <a:pt y="1228" x="8497"/>
                  </a:lnTo>
                  <a:lnTo>
                    <a:pt y="1228" x="8497"/>
                  </a:lnTo>
                  <a:lnTo>
                    <a:pt y="2700" x="8290"/>
                  </a:lnTo>
                  <a:lnTo>
                    <a:pt y="2700" x="8290"/>
                  </a:lnTo>
                  <a:lnTo>
                    <a:pt y="2700" x="8290"/>
                  </a:lnTo>
                  <a:lnTo>
                    <a:pt y="2700" x="7876"/>
                  </a:lnTo>
                  <a:lnTo>
                    <a:pt y="2700" x="7668"/>
                  </a:lnTo>
                  <a:lnTo>
                    <a:pt y="2700" x="7668"/>
                  </a:lnTo>
                  <a:lnTo>
                    <a:pt y="1964" x="7047"/>
                  </a:lnTo>
                  <a:lnTo>
                    <a:pt y="1964" x="6839"/>
                  </a:lnTo>
                  <a:lnTo>
                    <a:pt y="1964" x="6839"/>
                  </a:lnTo>
                  <a:lnTo>
                    <a:pt y="2455" x="3523"/>
                  </a:lnTo>
                  <a:lnTo>
                    <a:pt y="2455" x="2487"/>
                  </a:lnTo>
                  <a:lnTo>
                    <a:pt y="1964" x="1658"/>
                  </a:lnTo>
                  <a:lnTo>
                    <a:pt y="1964" x="829"/>
                  </a:lnTo>
                  <a:lnTo>
                    <a:pt y="1718" x="415"/>
                  </a:lnTo>
                  <a:lnTo>
                    <a:pt y="1718" x="207"/>
                  </a:lnTo>
                  <a:lnTo>
                    <a:pt y="1718" x="207"/>
                  </a:lnTo>
                  <a:lnTo>
                    <a:pt y="1718" x="207"/>
                  </a:lnTo>
                  <a:lnTo>
                    <a:pt y="1718" x="0"/>
                  </a:lnTo>
                  <a:lnTo>
                    <a:pt y="1718" x="207"/>
                  </a:lnTo>
                  <a:lnTo>
                    <a:pt y="1718" x="207"/>
                  </a:lnTo>
                  <a:lnTo>
                    <a:pt y="1473" x="207"/>
                  </a:lnTo>
                  <a:lnTo>
                    <a:pt y="1473" x="415"/>
                  </a:lnTo>
                  <a:lnTo>
                    <a:pt y="1473" x="415"/>
                  </a:lnTo>
                  <a:lnTo>
                    <a:pt y="1473" x="415"/>
                  </a:lnTo>
                  <a:lnTo>
                    <a:pt y="1473" x="622"/>
                  </a:lnTo>
                  <a:lnTo>
                    <a:pt y="1473" x="622"/>
                  </a:lnTo>
                  <a:lnTo>
                    <a:pt y="1228" x="415"/>
                  </a:lnTo>
                  <a:lnTo>
                    <a:pt y="1228" x="415"/>
                  </a:lnTo>
                  <a:lnTo>
                    <a:pt y="1228" x="415"/>
                  </a:lnTo>
                  <a:lnTo>
                    <a:pt y="1228" x="622"/>
                  </a:lnTo>
                  <a:lnTo>
                    <a:pt y="982" x="622"/>
                  </a:lnTo>
                  <a:lnTo>
                    <a:pt y="982" x="622"/>
                  </a:lnTo>
                  <a:lnTo>
                    <a:pt y="982" x="1244"/>
                  </a:lnTo>
                  <a:lnTo>
                    <a:pt y="982" x="1865"/>
                  </a:lnTo>
                  <a:lnTo>
                    <a:pt y="246" x="2073"/>
                  </a:lnTo>
                  <a:lnTo>
                    <a:pt y="246" x="1865"/>
                  </a:lnTo>
                  <a:lnTo>
                    <a:pt y="246" x="1865"/>
                  </a:lnTo>
                  <a:lnTo>
                    <a:pt y="246" x="1865"/>
                  </a:lnTo>
                  <a:lnTo>
                    <a:pt y="246" x="1865"/>
                  </a:lnTo>
                  <a:lnTo>
                    <a:pt y="246" x="1865"/>
                  </a:lnTo>
                  <a:lnTo>
                    <a:pt y="1" x="2073"/>
                  </a:lnTo>
                  <a:lnTo>
                    <a:pt y="1" x="2073"/>
                  </a:lnTo>
                  <a:lnTo>
                    <a:pt y="1" x="2073"/>
                  </a:lnTo>
                  <a:lnTo>
                    <a:pt y="1" x="2280"/>
                  </a:lnTo>
                  <a:lnTo>
                    <a:pt y="1" x="22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22" name="Shape 10522"/>
            <p:cNvSpPr/>
            <p:nvPr/>
          </p:nvSpPr>
          <p:spPr>
            <a:xfrm>
              <a:off y="2841825" x="202975"/>
              <a:ext cy="129950" cx="941700"/>
            </a:xfrm>
            <a:custGeom>
              <a:pathLst>
                <a:path w="37668" extrusionOk="0" h="5198">
                  <a:moveTo>
                    <a:pt y="537" x="32685"/>
                  </a:moveTo>
                  <a:cubicBezTo>
                    <a:pt y="537" x="32860"/>
                    <a:pt y="610" x="32997"/>
                    <a:pt y="755" x="33096"/>
                  </a:cubicBezTo>
                  <a:cubicBezTo>
                    <a:pt y="901" x="33196"/>
                    <a:pt y="1103" x="33245"/>
                    <a:pt y="1363" x="33245"/>
                  </a:cubicBezTo>
                  <a:cubicBezTo>
                    <a:pt y="1622" x="33245"/>
                    <a:pt y="1824" x="33196"/>
                    <a:pt y="1970" x="33096"/>
                  </a:cubicBezTo>
                  <a:cubicBezTo>
                    <a:pt y="2115" x="32997"/>
                    <a:pt y="2188" x="32860"/>
                    <a:pt y="2188" x="32685"/>
                  </a:cubicBezTo>
                  <a:cubicBezTo>
                    <a:pt y="2188" x="32508"/>
                    <a:pt y="2115" x="32371"/>
                    <a:pt y="1970" x="32273"/>
                  </a:cubicBezTo>
                  <a:cubicBezTo>
                    <a:pt y="1824" x="32175"/>
                    <a:pt y="1622" x="32126"/>
                    <a:pt y="1363" x="32126"/>
                  </a:cubicBezTo>
                  <a:cubicBezTo>
                    <a:pt y="1103" x="32126"/>
                    <a:pt y="901" x="32175"/>
                    <a:pt y="755" x="32273"/>
                  </a:cubicBezTo>
                  <a:cubicBezTo>
                    <a:pt y="610" x="32371"/>
                    <a:pt y="537" x="32508"/>
                    <a:pt y="537" x="32685"/>
                  </a:cubicBezTo>
                  <a:close/>
                  <a:moveTo>
                    <a:pt y="537" x="36591"/>
                  </a:moveTo>
                  <a:cubicBezTo>
                    <a:pt y="537" x="36775"/>
                    <a:pt y="642" x="36920"/>
                    <a:pt y="851" x="37027"/>
                  </a:cubicBezTo>
                  <a:cubicBezTo>
                    <a:pt y="1060" x="37134"/>
                    <a:pt y="1345" x="37188"/>
                    <a:pt y="1705" x="37188"/>
                  </a:cubicBezTo>
                  <a:cubicBezTo>
                    <a:pt y="2067" x="37188"/>
                    <a:pt y="2352" x="37134"/>
                    <a:pt y="2560" x="37027"/>
                  </a:cubicBezTo>
                  <a:cubicBezTo>
                    <a:pt y="2768" x="36920"/>
                    <a:pt y="2872" x="36775"/>
                    <a:pt y="2872" x="36591"/>
                  </a:cubicBezTo>
                  <a:cubicBezTo>
                    <a:pt y="2872" x="36408"/>
                    <a:pt y="2768" x="36262"/>
                    <a:pt y="2560" x="36155"/>
                  </a:cubicBezTo>
                  <a:cubicBezTo>
                    <a:pt y="2352" x="36048"/>
                    <a:pt y="2067" x="35994"/>
                    <a:pt y="1705" x="35994"/>
                  </a:cubicBezTo>
                  <a:cubicBezTo>
                    <a:pt y="1345" x="35994"/>
                    <a:pt y="1060" x="36048"/>
                    <a:pt y="851" x="36155"/>
                  </a:cubicBezTo>
                  <a:cubicBezTo>
                    <a:pt y="642" x="36262"/>
                    <a:pt y="537" x="36408"/>
                    <a:pt y="537" x="36591"/>
                  </a:cubicBezTo>
                  <a:close/>
                  <a:moveTo>
                    <a:pt y="682" x="17114"/>
                  </a:moveTo>
                  <a:lnTo>
                    <a:pt y="3355" x="17114"/>
                  </a:lnTo>
                  <a:lnTo>
                    <a:pt y="3355" x="16081"/>
                  </a:lnTo>
                  <a:lnTo>
                    <a:pt y="682" x="17114"/>
                  </a:lnTo>
                  <a:close/>
                  <a:moveTo>
                    <a:pt y="537" x="1045"/>
                  </a:moveTo>
                  <a:cubicBezTo>
                    <a:pt y="537" x="1256"/>
                    <a:pt y="709" x="1415"/>
                    <a:pt y="1052" x="1521"/>
                  </a:cubicBezTo>
                  <a:cubicBezTo>
                    <a:pt y="1396" x="1627"/>
                    <a:pt y="1912" x="1680"/>
                    <a:pt y="2601" x="1680"/>
                  </a:cubicBezTo>
                  <a:cubicBezTo>
                    <a:pt y="3287" x="1680"/>
                    <a:pt y="3802" x="1627"/>
                    <a:pt y="4146" x="1521"/>
                  </a:cubicBezTo>
                  <a:cubicBezTo>
                    <a:pt y="4489" x="1415"/>
                    <a:pt y="4661" x="1256"/>
                    <a:pt y="4661" x="1045"/>
                  </a:cubicBezTo>
                  <a:cubicBezTo>
                    <a:pt y="4661" x="834"/>
                    <a:pt y="4489" x="676"/>
                    <a:pt y="4146" x="570"/>
                  </a:cubicBezTo>
                  <a:cubicBezTo>
                    <a:pt y="3802" x="464"/>
                    <a:pt y="3287" x="411"/>
                    <a:pt y="2601" x="411"/>
                  </a:cubicBezTo>
                  <a:cubicBezTo>
                    <a:pt y="1912" x="411"/>
                    <a:pt y="1396" x="464"/>
                    <a:pt y="1052" x="570"/>
                  </a:cubicBezTo>
                  <a:cubicBezTo>
                    <a:pt y="709" x="676"/>
                    <a:pt y="537" x="834"/>
                    <a:pt y="537" x="1045"/>
                  </a:cubicBezTo>
                  <a:close/>
                  <a:moveTo>
                    <a:pt y="2325" x="24825"/>
                  </a:moveTo>
                  <a:cubicBezTo>
                    <a:pt y="2325" x="25009"/>
                    <a:pt y="2429" x="25154"/>
                    <a:pt y="2637" x="25261"/>
                  </a:cubicBezTo>
                  <a:cubicBezTo>
                    <a:pt y="2845" x="25369"/>
                    <a:pt y="3131" x="25422"/>
                    <a:pt y="3493" x="25422"/>
                  </a:cubicBezTo>
                  <a:cubicBezTo>
                    <a:pt y="3853" x="25422"/>
                    <a:pt y="4138" x="25369"/>
                    <a:pt y="4347" x="25261"/>
                  </a:cubicBezTo>
                  <a:cubicBezTo>
                    <a:pt y="4556" x="25154"/>
                    <a:pt y="4661" x="25009"/>
                    <a:pt y="4661" x="24825"/>
                  </a:cubicBezTo>
                  <a:cubicBezTo>
                    <a:pt y="4661" x="24642"/>
                    <a:pt y="4556" x="24496"/>
                    <a:pt y="4347" x="24389"/>
                  </a:cubicBezTo>
                  <a:cubicBezTo>
                    <a:pt y="4138" x="24282"/>
                    <a:pt y="3853" x="24228"/>
                    <a:pt y="3493" x="24228"/>
                  </a:cubicBezTo>
                  <a:cubicBezTo>
                    <a:pt y="3131" x="24228"/>
                    <a:pt y="2845" x="24282"/>
                    <a:pt y="2637" x="24389"/>
                  </a:cubicBezTo>
                  <a:cubicBezTo>
                    <a:pt y="2429" x="24496"/>
                    <a:pt y="2325" x="24642"/>
                    <a:pt y="2325" x="24825"/>
                  </a:cubicBezTo>
                  <a:close/>
                  <a:moveTo>
                    <a:pt y="2721" x="32685"/>
                  </a:moveTo>
                  <a:cubicBezTo>
                    <a:pt y="2721" x="32880"/>
                    <a:pt y="2807" x="33034"/>
                    <a:pt y="2980" x="33145"/>
                  </a:cubicBezTo>
                  <a:cubicBezTo>
                    <a:pt y="3152" x="33256"/>
                    <a:pt y="3389" x="33312"/>
                    <a:pt y="3691" x="33312"/>
                  </a:cubicBezTo>
                  <a:cubicBezTo>
                    <a:pt y="3991" x="33312"/>
                    <a:pt y="4227" x="33256"/>
                    <a:pt y="4401" x="33144"/>
                  </a:cubicBezTo>
                  <a:cubicBezTo>
                    <a:pt y="4574" x="33032"/>
                    <a:pt y="4661" x="32879"/>
                    <a:pt y="4661" x="32685"/>
                  </a:cubicBezTo>
                  <a:cubicBezTo>
                    <a:pt y="4661" x="32490"/>
                    <a:pt y="4574" x="32338"/>
                    <a:pt y="4402" x="32226"/>
                  </a:cubicBezTo>
                  <a:cubicBezTo>
                    <a:pt y="4230" x="32115"/>
                    <a:pt y="3993" x="32059"/>
                    <a:pt y="3691" x="32059"/>
                  </a:cubicBezTo>
                  <a:cubicBezTo>
                    <a:pt y="3389" x="32059"/>
                    <a:pt y="3152" x="32115"/>
                    <a:pt y="2980" x="32226"/>
                  </a:cubicBezTo>
                  <a:cubicBezTo>
                    <a:pt y="2807" x="32338"/>
                    <a:pt y="2721" x="32490"/>
                    <a:pt y="2721" x="32685"/>
                  </a:cubicBezTo>
                  <a:close/>
                  <a:moveTo>
                    <a:pt y="91" x="4860"/>
                  </a:moveTo>
                  <a:lnTo>
                    <a:pt y="333" x="4137"/>
                  </a:lnTo>
                  <a:lnTo>
                    <a:pt y="950" x="4137"/>
                  </a:lnTo>
                  <a:lnTo>
                    <a:pt y="708" x="4864"/>
                  </a:lnTo>
                  <a:lnTo>
                    <a:pt y="4530" x="4864"/>
                  </a:lnTo>
                  <a:lnTo>
                    <a:pt y="4530" x="4196"/>
                  </a:lnTo>
                  <a:lnTo>
                    <a:pt y="5100" x="4196"/>
                  </a:lnTo>
                  <a:lnTo>
                    <a:pt y="5100" x="5937"/>
                  </a:lnTo>
                  <a:lnTo>
                    <a:pt y="4530" x="5937"/>
                  </a:lnTo>
                  <a:lnTo>
                    <a:pt y="4530" x="5269"/>
                  </a:lnTo>
                  <a:lnTo>
                    <a:pt y="91" x="5269"/>
                  </a:lnTo>
                  <a:close/>
                  <a:moveTo>
                    <a:pt y="1" x="8815"/>
                  </a:moveTo>
                  <a:cubicBezTo>
                    <a:pt y="1" x="8696"/>
                    <a:pt y="28" x="8565"/>
                    <a:pt y="84" x="8422"/>
                  </a:cubicBezTo>
                  <a:cubicBezTo>
                    <a:pt y="140" x="8279"/>
                    <a:pt y="223" x="8125"/>
                    <a:pt y="333" x="7961"/>
                  </a:cubicBezTo>
                  <a:lnTo>
                    <a:pt y="1017" x="7961"/>
                  </a:lnTo>
                  <a:cubicBezTo>
                    <a:pt y="867" x="8123"/>
                    <a:pt y="755" x="8275"/>
                    <a:pt y="682" x="8417"/>
                  </a:cubicBezTo>
                  <a:cubicBezTo>
                    <a:pt y="608" x="8560"/>
                    <a:pt y="571" x="8695"/>
                    <a:pt y="571" x="8823"/>
                  </a:cubicBezTo>
                  <a:cubicBezTo>
                    <a:pt y="571" x="9004"/>
                    <a:pt y="655" x="9151"/>
                    <a:pt y="822" x="9263"/>
                  </a:cubicBezTo>
                  <a:cubicBezTo>
                    <a:pt y="990" x="9376"/>
                    <a:pt y="1207" x="9432"/>
                    <a:pt y="1473" x="9432"/>
                  </a:cubicBezTo>
                  <a:cubicBezTo>
                    <a:pt y="1637" x="9432"/>
                    <a:pt y="1803" x="9406"/>
                    <a:pt y="1972" x="9354"/>
                  </a:cubicBezTo>
                  <a:cubicBezTo>
                    <a:pt y="2140" x="9302"/>
                    <a:pt y="2347" x="9211"/>
                    <a:pt y="2591" x="9080"/>
                  </a:cubicBezTo>
                  <a:cubicBezTo>
                    <a:pt y="2720" x="9011"/>
                    <a:pt y="3009" x="8843"/>
                    <a:pt y="3458" x="8575"/>
                  </a:cubicBezTo>
                  <a:cubicBezTo>
                    <a:pt y="3906" x="8307"/>
                    <a:pt y="4264" x="8096"/>
                    <a:pt y="4530" x="7941"/>
                  </a:cubicBezTo>
                  <a:lnTo>
                    <a:pt y="5100" x="7941"/>
                  </a:lnTo>
                  <a:lnTo>
                    <a:pt y="5100" x="9859"/>
                  </a:lnTo>
                  <a:lnTo>
                    <a:pt y="4530" x="9859"/>
                  </a:lnTo>
                  <a:lnTo>
                    <a:pt y="4530" x="8432"/>
                  </a:lnTo>
                  <a:cubicBezTo>
                    <a:pt y="3973" x="8762"/>
                    <a:pt y="3539" x="9017"/>
                    <a:pt y="3230" x="9197"/>
                  </a:cubicBezTo>
                  <a:cubicBezTo>
                    <a:pt y="2920" x="9378"/>
                    <a:pt y="2733" x="9486"/>
                    <a:pt y="2668" x="9519"/>
                  </a:cubicBezTo>
                  <a:cubicBezTo>
                    <a:pt y="2417" x="9642"/>
                    <a:pt y="2200" x="9727"/>
                    <a:pt y="2015" x="9773"/>
                  </a:cubicBezTo>
                  <a:cubicBezTo>
                    <a:pt y="1831" x="9820"/>
                    <a:pt y="1635" x="9843"/>
                    <a:pt y="1430" x="9843"/>
                  </a:cubicBezTo>
                  <a:cubicBezTo>
                    <a:pt y="996" x="9843"/>
                    <a:pt y="649" x="9750"/>
                    <a:pt y="390" x="9564"/>
                  </a:cubicBezTo>
                  <a:cubicBezTo>
                    <a:pt y="130" x="9378"/>
                    <a:pt y="1" x="9128"/>
                    <a:pt y="1" x="8815"/>
                  </a:cubicBezTo>
                  <a:close/>
                  <a:moveTo>
                    <a:pt y="91" x="17006"/>
                  </a:moveTo>
                  <a:lnTo>
                    <a:pt y="3265" x="15749"/>
                  </a:lnTo>
                  <a:lnTo>
                    <a:pt y="3919" x="15749"/>
                  </a:lnTo>
                  <a:lnTo>
                    <a:pt y="3919" x="17114"/>
                  </a:lnTo>
                  <a:lnTo>
                    <a:pt y="5100" x="17114"/>
                  </a:lnTo>
                  <a:lnTo>
                    <a:pt y="5100" x="17520"/>
                  </a:lnTo>
                  <a:lnTo>
                    <a:pt y="3919" x="17520"/>
                  </a:lnTo>
                  <a:lnTo>
                    <a:pt y="3919" x="17951"/>
                  </a:lnTo>
                  <a:lnTo>
                    <a:pt y="3355" x="17951"/>
                  </a:lnTo>
                  <a:lnTo>
                    <a:pt y="3355" x="17520"/>
                  </a:lnTo>
                  <a:lnTo>
                    <a:pt y="91" x="17520"/>
                  </a:lnTo>
                  <a:close/>
                  <a:moveTo>
                    <a:pt y="91" x="27752"/>
                  </a:moveTo>
                  <a:lnTo>
                    <a:pt y="661" x="27752"/>
                  </a:lnTo>
                  <a:lnTo>
                    <a:pt y="661" x="29203"/>
                  </a:lnTo>
                  <a:lnTo>
                    <a:pt y="5100" x="28171"/>
                  </a:lnTo>
                  <a:lnTo>
                    <a:pt y="5100" x="28598"/>
                  </a:lnTo>
                  <a:lnTo>
                    <a:pt y="380" x="29695"/>
                  </a:lnTo>
                  <a:lnTo>
                    <a:pt y="91" x="29695"/>
                  </a:lnTo>
                  <a:close/>
                  <a:moveTo>
                    <a:pt y="1" x="1045"/>
                  </a:moveTo>
                  <a:cubicBezTo>
                    <a:pt y="1" x="706"/>
                    <a:pt y="222" x="447"/>
                    <a:pt y="666" x="268"/>
                  </a:cubicBezTo>
                  <a:cubicBezTo>
                    <a:pt y="1110" x="90"/>
                    <a:pt y="1755" x="0"/>
                    <a:pt y="2601" x="0"/>
                  </a:cubicBezTo>
                  <a:cubicBezTo>
                    <a:pt y="3444" x="0"/>
                    <a:pt y="4087" x="90"/>
                    <a:pt y="4531" x="268"/>
                  </a:cubicBezTo>
                  <a:cubicBezTo>
                    <a:pt y="4975" x="447"/>
                    <a:pt y="5197" x="706"/>
                    <a:pt y="5197" x="1045"/>
                  </a:cubicBezTo>
                  <a:cubicBezTo>
                    <a:pt y="5197" x="1383"/>
                    <a:pt y="4975" x="1642"/>
                    <a:pt y="4531" x="1821"/>
                  </a:cubicBezTo>
                  <a:cubicBezTo>
                    <a:pt y="4087" x="2000"/>
                    <a:pt y="3444" x="2089"/>
                    <a:pt y="2601" x="2089"/>
                  </a:cubicBezTo>
                  <a:cubicBezTo>
                    <a:pt y="1755" x="2089"/>
                    <a:pt y="1110" x="2000"/>
                    <a:pt y="666" x="1821"/>
                  </a:cubicBezTo>
                  <a:cubicBezTo>
                    <a:pt y="222" x="1642"/>
                    <a:pt y="1" x="1383"/>
                    <a:pt y="1" x="1045"/>
                  </a:cubicBezTo>
                  <a:close/>
                  <a:moveTo>
                    <a:pt y="1" x="12819"/>
                  </a:moveTo>
                  <a:cubicBezTo>
                    <a:pt y="1" x="12698"/>
                    <a:pt y="18" x="12571"/>
                    <a:pt y="54" x="12435"/>
                  </a:cubicBezTo>
                  <a:cubicBezTo>
                    <a:pt y="90" x="12299"/>
                    <a:pt y="144" x="12154"/>
                    <a:pt y="215" x="11999"/>
                  </a:cubicBezTo>
                  <a:lnTo>
                    <a:pt y="819" x="11999"/>
                  </a:lnTo>
                  <a:cubicBezTo>
                    <a:pt y="734" x="12153"/>
                    <a:pt y="671" x="12294"/>
                    <a:pt y="631" x="12422"/>
                  </a:cubicBezTo>
                  <a:cubicBezTo>
                    <a:pt y="591" x="12550"/>
                    <a:pt y="571" x="12670"/>
                    <a:pt y="571" x="12782"/>
                  </a:cubicBezTo>
                  <a:cubicBezTo>
                    <a:pt y="571" x="12987"/>
                    <a:pt y="640" x="13145"/>
                    <a:pt y="777" x="13255"/>
                  </a:cubicBezTo>
                  <a:cubicBezTo>
                    <a:pt y="915" x="13365"/>
                    <a:pt y="1112" x="13420"/>
                    <a:pt y="1369" x="13420"/>
                  </a:cubicBezTo>
                  <a:cubicBezTo>
                    <a:pt y="1620" x="13420"/>
                    <a:pt y="1812" x="13366"/>
                    <a:pt y="1945" x="13260"/>
                  </a:cubicBezTo>
                  <a:cubicBezTo>
                    <a:pt y="2078" x="13153"/>
                    <a:pt y="2144" x="12999"/>
                    <a:pt y="2144" x="12798"/>
                  </a:cubicBezTo>
                  <a:lnTo>
                    <a:pt y="2144" x="12430"/>
                  </a:lnTo>
                  <a:lnTo>
                    <a:pt y="2701" x="12430"/>
                  </a:lnTo>
                  <a:lnTo>
                    <a:pt y="2701" x="12782"/>
                  </a:lnTo>
                  <a:cubicBezTo>
                    <a:pt y="2701" x="13005"/>
                    <a:pt y="2785" x="13178"/>
                    <a:pt y="2951" x="13303"/>
                  </a:cubicBezTo>
                  <a:cubicBezTo>
                    <a:pt y="3118" x="13428"/>
                    <a:pt y="3349" x="13490"/>
                    <a:pt y="3644" x="13490"/>
                  </a:cubicBezTo>
                  <a:cubicBezTo>
                    <a:pt y="3964" x="13490"/>
                    <a:pt y="4208" x="13423"/>
                    <a:pt y="4375" x="13289"/>
                  </a:cubicBezTo>
                  <a:cubicBezTo>
                    <a:pt y="4543" x="13155"/>
                    <a:pt y="4627" x="12960"/>
                    <a:pt y="4627" x="12703"/>
                  </a:cubicBezTo>
                  <a:cubicBezTo>
                    <a:pt y="4627" x="12556"/>
                    <a:pt y="4599" x="12415"/>
                    <a:pt y="4543" x="12280"/>
                  </a:cubicBezTo>
                  <a:cubicBezTo>
                    <a:pt y="4487" x="12145"/>
                    <a:pt y="4404" x="12021"/>
                    <a:pt y="4295" x="11908"/>
                  </a:cubicBezTo>
                  <a:lnTo>
                    <a:pt y="4949" x="11908"/>
                  </a:lnTo>
                  <a:cubicBezTo>
                    <a:pt y="5032" x="12051"/>
                    <a:pt y="5094" x="12189"/>
                    <a:pt y="5135" x="12324"/>
                  </a:cubicBezTo>
                  <a:cubicBezTo>
                    <a:pt y="5177" x="12458"/>
                    <a:pt y="5197" x="12588"/>
                    <a:pt y="5197" x="12715"/>
                  </a:cubicBezTo>
                  <a:cubicBezTo>
                    <a:pt y="5197" x="13093"/>
                    <a:pt y="5062" x="13385"/>
                    <a:pt y="4791" x="13590"/>
                  </a:cubicBezTo>
                  <a:cubicBezTo>
                    <a:pt y="4521" x="13795"/>
                    <a:pt y="4138" x="13897"/>
                    <a:pt y="3644" x="13897"/>
                  </a:cubicBezTo>
                  <a:cubicBezTo>
                    <a:pt y="3322" x="13897"/>
                    <a:pt y="3051" x="13842"/>
                    <a:pt y="2832" x="13732"/>
                  </a:cubicBezTo>
                  <a:cubicBezTo>
                    <a:pt y="2613" x="13622"/>
                    <a:pt y="2469" x="13470"/>
                    <a:pt y="2399" x="13274"/>
                  </a:cubicBezTo>
                  <a:cubicBezTo>
                    <a:pt y="2325" x="13451"/>
                    <a:pt y="2193" x="13587"/>
                    <a:pt y="2002" x="13683"/>
                  </a:cubicBezTo>
                  <a:cubicBezTo>
                    <a:pt y="1811" x="13779"/>
                    <a:pt y="1576" x="13826"/>
                    <a:pt y="1299" x="13826"/>
                  </a:cubicBezTo>
                  <a:cubicBezTo>
                    <a:pt y="901" x="13826"/>
                    <a:pt y="585" x="13736"/>
                    <a:pt y="351" x="13555"/>
                  </a:cubicBezTo>
                  <a:cubicBezTo>
                    <a:pt y="117" x="13374"/>
                    <a:pt y="1" x="13129"/>
                    <a:pt y="1" x="12819"/>
                  </a:cubicBezTo>
                  <a:close/>
                  <a:moveTo>
                    <a:pt y="91" x="19949"/>
                  </a:moveTo>
                  <a:lnTo>
                    <a:pt y="2607" x="19949"/>
                  </a:lnTo>
                  <a:cubicBezTo>
                    <a:pt y="2522" x="20063"/>
                    <a:pt y="2460" x="20174"/>
                    <a:pt y="2419" x="20282"/>
                  </a:cubicBezTo>
                  <a:cubicBezTo>
                    <a:pt y="2379" x="20391"/>
                    <a:pt y="2359" x="20500"/>
                    <a:pt y="2359" x="20609"/>
                  </a:cubicBezTo>
                  <a:cubicBezTo>
                    <a:pt y="2359" x="20843"/>
                    <a:pt y="2461" x="21027"/>
                    <a:pt y="2664" x="21164"/>
                  </a:cubicBezTo>
                  <a:cubicBezTo>
                    <a:pt y="2868" x="21300"/>
                    <a:pt y="3144" x="21368"/>
                    <a:pt y="3493" x="21368"/>
                  </a:cubicBezTo>
                  <a:cubicBezTo>
                    <a:pt y="3842" x="21368"/>
                    <a:pt y="4118" x="21300"/>
                    <a:pt y="4322" x="21164"/>
                  </a:cubicBezTo>
                  <a:cubicBezTo>
                    <a:pt y="4525" x="21027"/>
                    <a:pt y="4627" x="20843"/>
                    <a:pt y="4627" x="20609"/>
                  </a:cubicBezTo>
                  <a:cubicBezTo>
                    <a:pt y="4627" x="20465"/>
                    <a:pt y="4600" x="20328"/>
                    <a:pt y="4546" x="20198"/>
                  </a:cubicBezTo>
                  <a:cubicBezTo>
                    <a:pt y="4493" x="20069"/>
                    <a:pt y="4411" x="19943"/>
                    <a:pt y="4302" x="19822"/>
                  </a:cubicBezTo>
                  <a:lnTo>
                    <a:pt y="4983" x="19822"/>
                  </a:lnTo>
                  <a:cubicBezTo>
                    <a:pt y="5054" x="19962"/>
                    <a:pt y="5108" x="20098"/>
                    <a:pt y="5144" x="20230"/>
                  </a:cubicBezTo>
                  <a:cubicBezTo>
                    <a:pt y="5179" x="20361"/>
                    <a:pt y="5197" x="20490"/>
                    <a:pt y="5197" x="20617"/>
                  </a:cubicBezTo>
                  <a:cubicBezTo>
                    <a:pt y="5197" x="20986"/>
                    <a:pt y="5048" x="21271"/>
                    <a:pt y="4749" x="21473"/>
                  </a:cubicBezTo>
                  <a:cubicBezTo>
                    <a:pt y="4451" x="21676"/>
                    <a:pt y="4032" x="21777"/>
                    <a:pt y="3493" x="21777"/>
                  </a:cubicBezTo>
                  <a:cubicBezTo>
                    <a:pt y="2970" x="21777"/>
                    <a:pt y="2555" x="21678"/>
                    <a:pt y="2248" x="21481"/>
                  </a:cubicBezTo>
                  <a:cubicBezTo>
                    <a:pt y="1942" x="21284"/>
                    <a:pt y="1789" x="21017"/>
                    <a:pt y="1789" x="20680"/>
                  </a:cubicBezTo>
                  <a:cubicBezTo>
                    <a:pt y="1789" x="20621"/>
                    <a:pt y="1797" x="20561"/>
                    <a:pt y="1814" x="20502"/>
                  </a:cubicBezTo>
                  <a:cubicBezTo>
                    <a:pt y="1831" x="20442"/>
                    <a:pt y="1856" x="20383"/>
                    <a:pt y="1889" x="20324"/>
                  </a:cubicBezTo>
                  <a:lnTo>
                    <a:pt y="661" x="20324"/>
                  </a:lnTo>
                  <a:lnTo>
                    <a:pt y="661" x="21554"/>
                  </a:lnTo>
                  <a:lnTo>
                    <a:pt y="91" x="21554"/>
                  </a:lnTo>
                  <a:close/>
                  <a:moveTo>
                    <a:pt y="1" x="24999"/>
                  </a:moveTo>
                  <a:cubicBezTo>
                    <a:pt y="1" x="24617"/>
                    <a:pt y="236" x="24313"/>
                    <a:pt y="707" x="24086"/>
                  </a:cubicBezTo>
                  <a:cubicBezTo>
                    <a:pt y="1178" x="23860"/>
                    <a:pt y="1809" x="23746"/>
                    <a:pt y="2601" x="23746"/>
                  </a:cubicBezTo>
                  <a:cubicBezTo>
                    <a:pt y="3444" x="23746"/>
                    <a:pt y="4087" x="23839"/>
                    <a:pt y="4531" x="24024"/>
                  </a:cubicBezTo>
                  <a:cubicBezTo>
                    <a:pt y="4975" x="24209"/>
                    <a:pt y="5197" x="24476"/>
                    <a:pt y="5197" x="24825"/>
                  </a:cubicBezTo>
                  <a:cubicBezTo>
                    <a:pt y="5197" x="25130"/>
                    <a:pt y="5042" x="25374"/>
                    <a:pt y="4731" x="25558"/>
                  </a:cubicBezTo>
                  <a:cubicBezTo>
                    <a:pt y="4420" x="25741"/>
                    <a:pt y="4007" x="25833"/>
                    <a:pt y="3493" x="25833"/>
                  </a:cubicBezTo>
                  <a:cubicBezTo>
                    <a:pt y="2967" x="25833"/>
                    <a:pt y="2552" x="25745"/>
                    <a:pt y="2247" x="25569"/>
                  </a:cubicBezTo>
                  <a:cubicBezTo>
                    <a:pt y="1941" x="25393"/>
                    <a:pt y="1789" x="25153"/>
                    <a:pt y="1789" x="24849"/>
                  </a:cubicBezTo>
                  <a:cubicBezTo>
                    <a:pt y="1789" x="24705"/>
                    <a:pt y="1841" x="24573"/>
                    <a:pt y="1945" x="24453"/>
                  </a:cubicBezTo>
                  <a:cubicBezTo>
                    <a:pt y="2049" x="24333"/>
                    <a:pt y="2198" x="24233"/>
                    <a:pt y="2393" x="24153"/>
                  </a:cubicBezTo>
                  <a:cubicBezTo>
                    <a:pt y="1782" x="24174"/>
                    <a:pt y="1326" x="24255"/>
                    <a:pt y="1024" x="24397"/>
                  </a:cubicBezTo>
                  <a:cubicBezTo>
                    <a:pt y="722" x="24540"/>
                    <a:pt y="571" x="24746"/>
                    <a:pt y="571" x="25015"/>
                  </a:cubicBezTo>
                  <a:cubicBezTo>
                    <a:pt y="571" x="25118"/>
                    <a:pt y="592" x="25222"/>
                    <a:pt y="635" x="25326"/>
                  </a:cubicBezTo>
                  <a:cubicBezTo>
                    <a:pt y="677" x="25431"/>
                    <a:pt y="739" x="25534"/>
                    <a:pt y="819" x="25637"/>
                  </a:cubicBezTo>
                  <a:lnTo>
                    <a:pt y="202" x="25637"/>
                  </a:lnTo>
                  <a:cubicBezTo>
                    <a:pt y="135" x="25523"/>
                    <a:pt y="84" x="25415"/>
                    <a:pt y="51" x="25310"/>
                  </a:cubicBezTo>
                  <a:cubicBezTo>
                    <a:pt y="17" x="25205"/>
                    <a:pt y="1" x="25102"/>
                    <a:pt y="1" x="24999"/>
                  </a:cubicBezTo>
                  <a:close/>
                  <a:moveTo>
                    <a:pt y="1" x="32685"/>
                  </a:moveTo>
                  <a:cubicBezTo>
                    <a:pt y="1" x="32385"/>
                    <a:pt y="117" x="32149"/>
                    <a:pt y="349" x="31977"/>
                  </a:cubicBezTo>
                  <a:cubicBezTo>
                    <a:pt y="582" x="31805"/>
                    <a:pt y="899" x="31719"/>
                    <a:pt y="1299" x="31719"/>
                  </a:cubicBezTo>
                  <a:cubicBezTo>
                    <a:pt y="1585" x="31719"/>
                    <a:pt y="1828" x="31768"/>
                    <a:pt y="2027" x="31866"/>
                  </a:cubicBezTo>
                  <a:cubicBezTo>
                    <a:pt y="2226" x="31964"/>
                    <a:pt y="2361" x="32100"/>
                    <a:pt y="2433" x="32276"/>
                  </a:cubicBezTo>
                  <a:cubicBezTo>
                    <a:pt y="2509" x="32079"/>
                    <a:pt y="2658" x="31925"/>
                    <a:pt y="2879" x="31814"/>
                  </a:cubicBezTo>
                  <a:cubicBezTo>
                    <a:pt y="3100" x="31704"/>
                    <a:pt y="3371" x="31648"/>
                    <a:pt y="3691" x="31648"/>
                  </a:cubicBezTo>
                  <a:cubicBezTo>
                    <a:pt y="4176" x="31648"/>
                    <a:pt y="4549" x="31738"/>
                    <a:pt y="4808" x="31917"/>
                  </a:cubicBezTo>
                  <a:cubicBezTo>
                    <a:pt y="5068" x="32095"/>
                    <a:pt y="5197" x="32351"/>
                    <a:pt y="5197" x="32685"/>
                  </a:cubicBezTo>
                  <a:cubicBezTo>
                    <a:pt y="5197" x="33018"/>
                    <a:pt y="5068" x="33274"/>
                    <a:pt y="4808" x="33453"/>
                  </a:cubicBezTo>
                  <a:cubicBezTo>
                    <a:pt y="4549" x="33631"/>
                    <a:pt y="4176" x="33721"/>
                    <a:pt y="3691" x="33721"/>
                  </a:cubicBezTo>
                  <a:cubicBezTo>
                    <a:pt y="3371" x="33721"/>
                    <a:pt y="3100" x="33666"/>
                    <a:pt y="2879" x="33556"/>
                  </a:cubicBezTo>
                  <a:cubicBezTo>
                    <a:pt y="2658" x="33446"/>
                    <a:pt y="2509" x="33292"/>
                    <a:pt y="2433" x="33095"/>
                  </a:cubicBezTo>
                  <a:cubicBezTo>
                    <a:pt y="2361" x="33270"/>
                    <a:pt y="2226" x="33405"/>
                    <a:pt y="2027" x="33503"/>
                  </a:cubicBezTo>
                  <a:cubicBezTo>
                    <a:pt y="1828" x="33601"/>
                    <a:pt y="1585" x="33650"/>
                    <a:pt y="1299" x="33650"/>
                  </a:cubicBezTo>
                  <a:cubicBezTo>
                    <a:pt y="899" x="33650"/>
                    <a:pt y="582" x="33564"/>
                    <a:pt y="349" x="33393"/>
                  </a:cubicBezTo>
                  <a:cubicBezTo>
                    <a:pt y="117" x="33222"/>
                    <a:pt y="1" x="32985"/>
                    <a:pt y="1" x="32685"/>
                  </a:cubicBezTo>
                  <a:close/>
                  <a:moveTo>
                    <a:pt y="1" x="36591"/>
                  </a:moveTo>
                  <a:cubicBezTo>
                    <a:pt y="1" x="36286"/>
                    <a:pt y="156" x="36042"/>
                    <a:pt y="467" x="35858"/>
                  </a:cubicBezTo>
                  <a:cubicBezTo>
                    <a:pt y="778" x="35675"/>
                    <a:pt y="1190" x="35583"/>
                    <a:pt y="1705" x="35583"/>
                  </a:cubicBezTo>
                  <a:cubicBezTo>
                    <a:pt y="2230" x="35583"/>
                    <a:pt y="2645" x="35671"/>
                    <a:pt y="2948" x="35847"/>
                  </a:cubicBezTo>
                  <a:cubicBezTo>
                    <a:pt y="3251" x="36023"/>
                    <a:pt y="3402" x="36262"/>
                    <a:pt y="3402" x="36565"/>
                  </a:cubicBezTo>
                  <a:cubicBezTo>
                    <a:pt y="3402" x="36710"/>
                    <a:pt y="3351" x="36843"/>
                    <a:pt y="3248" x="36963"/>
                  </a:cubicBezTo>
                  <a:cubicBezTo>
                    <a:pt y="3145" x="37084"/>
                    <a:pt y="2998" x="37183"/>
                    <a:pt y="2805" x="37261"/>
                  </a:cubicBezTo>
                  <a:lnTo>
                    <a:pt y="2805" x="37261"/>
                  </a:lnTo>
                  <a:cubicBezTo>
                    <a:pt y="3418" x="37241"/>
                    <a:pt y="3875" x="37159"/>
                    <a:pt y="4176" x="37017"/>
                  </a:cubicBezTo>
                  <a:cubicBezTo>
                    <a:pt y="4477" x="36875"/>
                    <a:pt y="4627" x="36669"/>
                    <a:pt y="4627" x="36399"/>
                  </a:cubicBezTo>
                  <a:cubicBezTo>
                    <a:pt y="4627" x="36298"/>
                    <a:pt y="4606" x="36194"/>
                    <a:pt y="4563" x="36089"/>
                  </a:cubicBezTo>
                  <a:cubicBezTo>
                    <a:pt y="4521" x="35984"/>
                    <a:pt y="4459" x="35880"/>
                    <a:pt y="4379" x="35777"/>
                  </a:cubicBezTo>
                  <a:lnTo>
                    <a:pt y="4996" x="35777"/>
                  </a:lnTo>
                  <a:cubicBezTo>
                    <a:pt y="5063" x="35891"/>
                    <a:pt y="5113" x="36000"/>
                    <a:pt y="5147" x="36105"/>
                  </a:cubicBezTo>
                  <a:cubicBezTo>
                    <a:pt y="5181" x="36211"/>
                    <a:pt y="5197" x="36314"/>
                    <a:pt y="5197" x="36417"/>
                  </a:cubicBezTo>
                  <a:cubicBezTo>
                    <a:pt y="5197" x="36799"/>
                    <a:pt y="4962" x="37103"/>
                    <a:pt y="4491" x="37329"/>
                  </a:cubicBezTo>
                  <a:cubicBezTo>
                    <a:pt y="4020" x="37555"/>
                    <a:pt y="3390" x="37668"/>
                    <a:pt y="2601" x="37668"/>
                  </a:cubicBezTo>
                  <a:cubicBezTo>
                    <a:pt y="1755" x="37668"/>
                    <a:pt y="1110" x="37576"/>
                    <a:pt y="666" x="37392"/>
                  </a:cubicBezTo>
                  <a:cubicBezTo>
                    <a:pt y="222" x="37207"/>
                    <a:pt y="1" x="36941"/>
                    <a:pt y="1" x="36591"/>
                  </a:cubicBez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23" name="Shape 10523"/>
            <p:cNvSpPr/>
            <p:nvPr/>
          </p:nvSpPr>
          <p:spPr>
            <a:xfrm>
              <a:off y="2841825" x="2838900"/>
              <a:ext cy="129950" cx="113625"/>
            </a:xfrm>
            <a:custGeom>
              <a:pathLst>
                <a:path w="4545" extrusionOk="0" h="5198">
                  <a:moveTo>
                    <a:pt y="537" x="3500"/>
                  </a:moveTo>
                  <a:cubicBezTo>
                    <a:pt y="537" x="3712"/>
                    <a:pt y="709" x="3871"/>
                    <a:pt y="1052" x="3977"/>
                  </a:cubicBezTo>
                  <a:cubicBezTo>
                    <a:pt y="1396" x="4083"/>
                    <a:pt y="1912" x="4135"/>
                    <a:pt y="2601" x="4135"/>
                  </a:cubicBezTo>
                  <a:cubicBezTo>
                    <a:pt y="3287" x="4135"/>
                    <a:pt y="3802" x="4083"/>
                    <a:pt y="4146" x="3977"/>
                  </a:cubicBezTo>
                  <a:cubicBezTo>
                    <a:pt y="4489" x="3871"/>
                    <a:pt y="4661" x="3712"/>
                    <a:pt y="4661" x="3500"/>
                  </a:cubicBezTo>
                  <a:cubicBezTo>
                    <a:pt y="4661" x="3289"/>
                    <a:pt y="4489" x="3131"/>
                    <a:pt y="4146" x="3025"/>
                  </a:cubicBezTo>
                  <a:cubicBezTo>
                    <a:pt y="3802" x="2919"/>
                    <a:pt y="3287" x="2866"/>
                    <a:pt y="2601" x="2866"/>
                  </a:cubicBezTo>
                  <a:cubicBezTo>
                    <a:pt y="1912" x="2866"/>
                    <a:pt y="1396" x="2919"/>
                    <a:pt y="1052" x="3025"/>
                  </a:cubicBezTo>
                  <a:cubicBezTo>
                    <a:pt y="709" x="3131"/>
                    <a:pt y="537" x="3289"/>
                    <a:pt y="537" x="3500"/>
                  </a:cubicBezTo>
                  <a:close/>
                  <a:moveTo>
                    <a:pt y="91" x="723"/>
                  </a:moveTo>
                  <a:lnTo>
                    <a:pt y="333" x="1"/>
                  </a:lnTo>
                  <a:lnTo>
                    <a:pt y="950" x="1"/>
                  </a:lnTo>
                  <a:lnTo>
                    <a:pt y="708" x="727"/>
                  </a:lnTo>
                  <a:lnTo>
                    <a:pt y="4530" x="727"/>
                  </a:lnTo>
                  <a:lnTo>
                    <a:pt y="4530" x="59"/>
                  </a:lnTo>
                  <a:lnTo>
                    <a:pt y="5100" x="59"/>
                  </a:lnTo>
                  <a:lnTo>
                    <a:pt y="5100" x="1800"/>
                  </a:lnTo>
                  <a:lnTo>
                    <a:pt y="4530" x="1800"/>
                  </a:lnTo>
                  <a:lnTo>
                    <a:pt y="4530" x="1132"/>
                  </a:lnTo>
                  <a:lnTo>
                    <a:pt y="91" x="1132"/>
                  </a:lnTo>
                  <a:close/>
                  <a:moveTo>
                    <a:pt y="1" x="3500"/>
                  </a:moveTo>
                  <a:cubicBezTo>
                    <a:pt y="1" x="3161"/>
                    <a:pt y="222" x="2903"/>
                    <a:pt y="666" x="2724"/>
                  </a:cubicBezTo>
                  <a:cubicBezTo>
                    <a:pt y="1110" x="2545"/>
                    <a:pt y="1755" x="2456"/>
                    <a:pt y="2601" x="2456"/>
                  </a:cubicBezTo>
                  <a:cubicBezTo>
                    <a:pt y="3444" x="2456"/>
                    <a:pt y="4087" x="2545"/>
                    <a:pt y="4531" x="2724"/>
                  </a:cubicBezTo>
                  <a:cubicBezTo>
                    <a:pt y="4975" x="2903"/>
                    <a:pt y="5197" x="3161"/>
                    <a:pt y="5197" x="3500"/>
                  </a:cubicBezTo>
                  <a:cubicBezTo>
                    <a:pt y="5197" x="3839"/>
                    <a:pt y="4975" x="4097"/>
                    <a:pt y="4531" x="4276"/>
                  </a:cubicBezTo>
                  <a:cubicBezTo>
                    <a:pt y="4087" x="4455"/>
                    <a:pt y="3444" x="4544"/>
                    <a:pt y="2601" x="4544"/>
                  </a:cubicBezTo>
                  <a:cubicBezTo>
                    <a:pt y="1755" x="4544"/>
                    <a:pt y="1110" x="4455"/>
                    <a:pt y="666" x="4276"/>
                  </a:cubicBezTo>
                  <a:cubicBezTo>
                    <a:pt y="222" x="4097"/>
                    <a:pt y="1" x="3839"/>
                    <a:pt y="1" x="3500"/>
                  </a:cubicBez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grpSp>
        <p:nvGrpSpPr>
          <p:cNvPr id="10524" name="Shape 10524"/>
          <p:cNvGrpSpPr/>
          <p:nvPr/>
        </p:nvGrpSpPr>
        <p:grpSpPr>
          <a:xfrm>
            <a:off y="5617091" x="2603882"/>
            <a:ext cy="1232453" cx="5895209"/>
            <a:chOff y="20300" x="5025"/>
            <a:chExt cy="2959400" cx="2989950"/>
          </a:xfrm>
        </p:grpSpPr>
        <p:sp>
          <p:nvSpPr>
            <p:cNvPr id="10525" name="Shape 10525"/>
            <p:cNvSpPr/>
            <p:nvPr/>
          </p:nvSpPr>
          <p:spPr>
            <a:xfrm>
              <a:off y="2152275" x="5025"/>
              <a:ext cy="208150" cx="2089450"/>
            </a:xfrm>
            <a:custGeom>
              <a:pathLst>
                <a:path w="83578" extrusionOk="0" h="8326">
                  <a:moveTo>
                    <a:pt y="0" x="1"/>
                  </a:moveTo>
                  <a:lnTo>
                    <a:pt y="0" x="74340"/>
                  </a:lnTo>
                  <a:lnTo>
                    <a:pt y="8325" x="83577"/>
                  </a:lnTo>
                  <a:lnTo>
                    <a:pt y="8325" x="243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77B47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26" name="Shape 10526"/>
            <p:cNvSpPr/>
            <p:nvPr/>
          </p:nvSpPr>
          <p:spPr>
            <a:xfrm>
              <a:off y="2279175" x="8050"/>
              <a:ext cy="81250" cx="152300"/>
            </a:xfrm>
            <a:custGeom>
              <a:pathLst>
                <a:path w="6092" extrusionOk="0" h="3250">
                  <a:moveTo>
                    <a:pt y="1" x="1"/>
                  </a:moveTo>
                  <a:lnTo>
                    <a:pt y="204" x="41"/>
                  </a:lnTo>
                  <a:lnTo>
                    <a:pt y="3249" x="6091"/>
                  </a:lnTo>
                  <a:lnTo>
                    <a:pt y="2437" x="5890"/>
                  </a:lnTo>
                  <a:lnTo>
                    <a:pt y="1" x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27" name="Shape 10527"/>
            <p:cNvSpPr/>
            <p:nvPr/>
          </p:nvSpPr>
          <p:spPr>
            <a:xfrm>
              <a:off y="1802025" x="187550"/>
              <a:ext cy="558400" cx="2806400"/>
            </a:xfrm>
            <a:custGeom>
              <a:pathLst>
                <a:path w="112256" extrusionOk="0" h="22336">
                  <a:moveTo>
                    <a:pt y="0" x="111812"/>
                  </a:moveTo>
                  <a:lnTo>
                    <a:pt y="1015" x="112256"/>
                  </a:lnTo>
                  <a:lnTo>
                    <a:pt y="22335" x="1"/>
                  </a:lnTo>
                  <a:lnTo>
                    <a:pt y="21523" x="202"/>
                  </a:lnTo>
                  <a:lnTo>
                    <a:pt y="0" x="1118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28" name="Shape 10528"/>
            <p:cNvSpPr/>
            <p:nvPr/>
          </p:nvSpPr>
          <p:spPr>
            <a:xfrm>
              <a:off y="2131975" x="122000"/>
              <a:ext cy="319825" cx="85750"/>
            </a:xfrm>
            <a:custGeom>
              <a:pathLst>
                <a:path w="3430" extrusionOk="0" h="12793">
                  <a:moveTo>
                    <a:pt y="2437" x="969"/>
                  </a:moveTo>
                  <a:lnTo>
                    <a:pt y="2437" x="928"/>
                  </a:lnTo>
                  <a:lnTo>
                    <a:pt y="2640" x="888"/>
                  </a:lnTo>
                  <a:lnTo>
                    <a:pt y="2843" x="807"/>
                  </a:lnTo>
                  <a:lnTo>
                    <a:pt y="2843" x="606"/>
                  </a:lnTo>
                  <a:lnTo>
                    <a:pt y="3046" x="525"/>
                  </a:lnTo>
                  <a:lnTo>
                    <a:pt y="3046" x="364"/>
                  </a:lnTo>
                  <a:lnTo>
                    <a:pt y="3452" x="323"/>
                  </a:lnTo>
                  <a:lnTo>
                    <a:pt y="3858" x="202"/>
                  </a:lnTo>
                  <a:lnTo>
                    <a:pt y="4264" x="162"/>
                  </a:lnTo>
                  <a:lnTo>
                    <a:pt y="4670" x="41"/>
                  </a:lnTo>
                  <a:lnTo>
                    <a:pt y="4873" x="1"/>
                  </a:lnTo>
                  <a:lnTo>
                    <a:pt y="5279" x="81"/>
                  </a:lnTo>
                  <a:lnTo>
                    <a:pt y="5279" x="122"/>
                  </a:lnTo>
                  <a:lnTo>
                    <a:pt y="5279" x="162"/>
                  </a:lnTo>
                  <a:lnTo>
                    <a:pt y="5482" x="485"/>
                  </a:lnTo>
                  <a:lnTo>
                    <a:pt y="5685" x="848"/>
                  </a:lnTo>
                  <a:lnTo>
                    <a:pt y="5889" x="767"/>
                  </a:lnTo>
                  <a:lnTo>
                    <a:pt y="6295" x="848"/>
                  </a:lnTo>
                  <a:lnTo>
                    <a:pt y="6904" x="767"/>
                  </a:lnTo>
                  <a:lnTo>
                    <a:pt y="7513" x="848"/>
                  </a:lnTo>
                  <a:lnTo>
                    <a:pt y="8122" x="969"/>
                  </a:lnTo>
                  <a:lnTo>
                    <a:pt y="8934" x="1090"/>
                  </a:lnTo>
                  <a:lnTo>
                    <a:pt y="9746" x="1211"/>
                  </a:lnTo>
                  <a:lnTo>
                    <a:pt y="10762" x="1291"/>
                  </a:lnTo>
                  <a:lnTo>
                    <a:pt y="10965" x="1372"/>
                  </a:lnTo>
                  <a:lnTo>
                    <a:pt y="11168" x="1453"/>
                  </a:lnTo>
                  <a:lnTo>
                    <a:pt y="11574" x="1453"/>
                  </a:lnTo>
                  <a:lnTo>
                    <a:pt y="11777" x="1493"/>
                  </a:lnTo>
                  <a:lnTo>
                    <a:pt y="12183" x="1533"/>
                  </a:lnTo>
                  <a:lnTo>
                    <a:pt y="12386" x="1493"/>
                  </a:lnTo>
                  <a:lnTo>
                    <a:pt y="12589" x="1695"/>
                  </a:lnTo>
                  <a:lnTo>
                    <a:pt y="12792" x="1977"/>
                  </a:lnTo>
                  <a:lnTo>
                    <a:pt y="12589" x="2058"/>
                  </a:lnTo>
                  <a:lnTo>
                    <a:pt y="12386" x="2098"/>
                  </a:lnTo>
                  <a:lnTo>
                    <a:pt y="12183" x="2058"/>
                  </a:lnTo>
                  <a:lnTo>
                    <a:pt y="11777" x="1977"/>
                  </a:lnTo>
                  <a:lnTo>
                    <a:pt y="11168" x="2058"/>
                  </a:lnTo>
                  <a:lnTo>
                    <a:pt y="10762" x="2058"/>
                  </a:lnTo>
                  <a:lnTo>
                    <a:pt y="9949" x="1977"/>
                  </a:lnTo>
                  <a:lnTo>
                    <a:pt y="9340" x="1977"/>
                  </a:lnTo>
                  <a:lnTo>
                    <a:pt y="9543" x="2017"/>
                  </a:lnTo>
                  <a:lnTo>
                    <a:pt y="9949" x="2098"/>
                  </a:lnTo>
                  <a:lnTo>
                    <a:pt y="10762" x="2300"/>
                  </a:lnTo>
                  <a:lnTo>
                    <a:pt y="11371" x="2461"/>
                  </a:lnTo>
                  <a:lnTo>
                    <a:pt y="11777" x="2461"/>
                  </a:lnTo>
                  <a:lnTo>
                    <a:pt y="11980" x="2502"/>
                  </a:lnTo>
                  <a:lnTo>
                    <a:pt y="12183" x="2582"/>
                  </a:lnTo>
                  <a:lnTo>
                    <a:pt y="12386" x="2623"/>
                  </a:lnTo>
                  <a:lnTo>
                    <a:pt y="12589" x="2663"/>
                  </a:lnTo>
                  <a:lnTo>
                    <a:pt y="12589" x="2824"/>
                  </a:lnTo>
                  <a:lnTo>
                    <a:pt y="12589" x="2986"/>
                  </a:lnTo>
                  <a:lnTo>
                    <a:pt y="12183" x="3147"/>
                  </a:lnTo>
                  <a:lnTo>
                    <a:pt y="11777" x="3107"/>
                  </a:lnTo>
                  <a:lnTo>
                    <a:pt y="11777" x="3147"/>
                  </a:lnTo>
                  <a:lnTo>
                    <a:pt y="11574" x="3107"/>
                  </a:lnTo>
                  <a:lnTo>
                    <a:pt y="10762" x="2945"/>
                  </a:lnTo>
                  <a:lnTo>
                    <a:pt y="9949" x="2824"/>
                  </a:lnTo>
                  <a:lnTo>
                    <a:pt y="9746" x="2824"/>
                  </a:lnTo>
                  <a:lnTo>
                    <a:pt y="9340" x="2784"/>
                  </a:lnTo>
                  <a:lnTo>
                    <a:pt y="9137" x="2744"/>
                  </a:lnTo>
                  <a:lnTo>
                    <a:pt y="9137" x="2784"/>
                  </a:lnTo>
                  <a:lnTo>
                    <a:pt y="8528" x="2703"/>
                  </a:lnTo>
                  <a:lnTo>
                    <a:pt y="8122" x="2744"/>
                  </a:lnTo>
                  <a:lnTo>
                    <a:pt y="7919" x="2703"/>
                  </a:lnTo>
                  <a:lnTo>
                    <a:pt y="7513" x="2663"/>
                  </a:lnTo>
                  <a:lnTo>
                    <a:pt y="7310" x="2623"/>
                  </a:lnTo>
                  <a:lnTo>
                    <a:pt y="6904" x="2542"/>
                  </a:lnTo>
                  <a:lnTo>
                    <a:pt y="6498" x="2421"/>
                  </a:lnTo>
                  <a:lnTo>
                    <a:pt y="6295" x="2340"/>
                  </a:lnTo>
                  <a:lnTo>
                    <a:pt y="6295" x="2381"/>
                  </a:lnTo>
                  <a:lnTo>
                    <a:pt y="5685" x="2502"/>
                  </a:lnTo>
                  <a:lnTo>
                    <a:pt y="5279" x="2663"/>
                  </a:lnTo>
                  <a:lnTo>
                    <a:pt y="5076" x="2582"/>
                  </a:lnTo>
                  <a:lnTo>
                    <a:pt y="4873" x="2582"/>
                  </a:lnTo>
                  <a:lnTo>
                    <a:pt y="4873" x="2623"/>
                  </a:lnTo>
                  <a:lnTo>
                    <a:pt y="4670" x="2623"/>
                  </a:lnTo>
                  <a:lnTo>
                    <a:pt y="4467" x="2663"/>
                  </a:lnTo>
                  <a:lnTo>
                    <a:pt y="4467" x="2623"/>
                  </a:lnTo>
                  <a:lnTo>
                    <a:pt y="4467" x="2542"/>
                  </a:lnTo>
                  <a:lnTo>
                    <a:pt y="0" x="3429"/>
                  </a:lnTo>
                  <a:lnTo>
                    <a:pt y="0" x="3389"/>
                  </a:lnTo>
                  <a:lnTo>
                    <a:pt y="4264" x="2502"/>
                  </a:lnTo>
                  <a:lnTo>
                    <a:pt y="4061" x="2461"/>
                  </a:lnTo>
                  <a:lnTo>
                    <a:pt y="4061" x="2421"/>
                  </a:lnTo>
                  <a:lnTo>
                    <a:pt y="3858" x="2300"/>
                  </a:lnTo>
                  <a:lnTo>
                    <a:pt y="3655" x="2300"/>
                  </a:lnTo>
                  <a:lnTo>
                    <a:pt y="3452" x="2259"/>
                  </a:lnTo>
                  <a:lnTo>
                    <a:pt y="3249" x="2219"/>
                  </a:lnTo>
                  <a:lnTo>
                    <a:pt y="3046" x="2138"/>
                  </a:lnTo>
                  <a:lnTo>
                    <a:pt y="3046" x="2058"/>
                  </a:lnTo>
                  <a:lnTo>
                    <a:pt y="2843" x="1896"/>
                  </a:lnTo>
                  <a:lnTo>
                    <a:pt y="2843" x="1856"/>
                  </a:lnTo>
                  <a:lnTo>
                    <a:pt y="2843" x="1816"/>
                  </a:lnTo>
                  <a:lnTo>
                    <a:pt y="2640" x="1735"/>
                  </a:lnTo>
                  <a:lnTo>
                    <a:pt y="2640" x="1695"/>
                  </a:lnTo>
                  <a:lnTo>
                    <a:pt y="2640" x="1574"/>
                  </a:lnTo>
                  <a:lnTo>
                    <a:pt y="2437" x="1533"/>
                  </a:lnTo>
                  <a:lnTo>
                    <a:pt y="2437" x="1493"/>
                  </a:lnTo>
                  <a:lnTo>
                    <a:pt y="2234" x="1533"/>
                  </a:lnTo>
                  <a:lnTo>
                    <a:pt y="2234" x="1654"/>
                  </a:lnTo>
                  <a:lnTo>
                    <a:pt y="2031" x="1654"/>
                  </a:lnTo>
                  <a:lnTo>
                    <a:pt y="1828" x="1654"/>
                  </a:lnTo>
                  <a:lnTo>
                    <a:pt y="1828" x="1695"/>
                  </a:lnTo>
                  <a:lnTo>
                    <a:pt y="1625" x="1614"/>
                  </a:lnTo>
                  <a:lnTo>
                    <a:pt y="1625" x="1574"/>
                  </a:lnTo>
                  <a:lnTo>
                    <a:pt y="1422" x="1614"/>
                  </a:lnTo>
                  <a:lnTo>
                    <a:pt y="1218" x="1533"/>
                  </a:lnTo>
                  <a:lnTo>
                    <a:pt y="1015" x="1493"/>
                  </a:lnTo>
                  <a:lnTo>
                    <a:pt y="812" x="1453"/>
                  </a:lnTo>
                  <a:lnTo>
                    <a:pt y="812" x="1332"/>
                  </a:lnTo>
                  <a:lnTo>
                    <a:pt y="609" x="1090"/>
                  </a:lnTo>
                  <a:lnTo>
                    <a:pt y="812" x="888"/>
                  </a:lnTo>
                  <a:lnTo>
                    <a:pt y="1015" x="686"/>
                  </a:lnTo>
                  <a:lnTo>
                    <a:pt y="1218" x="606"/>
                  </a:lnTo>
                  <a:lnTo>
                    <a:pt y="1422" x="606"/>
                  </a:lnTo>
                  <a:lnTo>
                    <a:pt y="1625" x="646"/>
                  </a:lnTo>
                  <a:lnTo>
                    <a:pt y="1828" x="767"/>
                  </a:lnTo>
                  <a:lnTo>
                    <a:pt y="2031" x="888"/>
                  </a:lnTo>
                  <a:lnTo>
                    <a:pt y="2437" x="969"/>
                  </a:lnTo>
                  <a:close/>
                </a:path>
              </a:pathLst>
            </a:custGeom>
            <a:solidFill>
              <a:srgbClr val="7E888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29" name="Shape 10529"/>
            <p:cNvSpPr/>
            <p:nvPr/>
          </p:nvSpPr>
          <p:spPr>
            <a:xfrm>
              <a:off y="248725" x="2927375"/>
              <a:ext cy="66000" cx="3050"/>
            </a:xfrm>
            <a:custGeom>
              <a:pathLst>
                <a:path w="122" extrusionOk="0" h="2640">
                  <a:moveTo>
                    <a:pt y="0" x="41"/>
                  </a:moveTo>
                  <a:lnTo>
                    <a:pt y="2640" x="122"/>
                  </a:lnTo>
                  <a:lnTo>
                    <a:pt y="1625" x="81"/>
                  </a:lnTo>
                  <a:lnTo>
                    <a:pt y="609" x="1"/>
                  </a:lnTo>
                  <a:lnTo>
                    <a:pt y="406" x="1"/>
                  </a:lnTo>
                  <a:lnTo>
                    <a:pt y="0" x="41"/>
                  </a:lnTo>
                  <a:close/>
                </a:path>
              </a:pathLst>
            </a:custGeom>
            <a:solidFill>
              <a:srgbClr val="E6908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30" name="Shape 10530"/>
            <p:cNvSpPr/>
            <p:nvPr/>
          </p:nvSpPr>
          <p:spPr>
            <a:xfrm>
              <a:off y="243650" x="2927375"/>
              <a:ext cy="91400" cx="5075"/>
            </a:xfrm>
            <a:custGeom>
              <a:pathLst>
                <a:path w="203" extrusionOk="0" h="3656">
                  <a:moveTo>
                    <a:pt y="1828" x="81"/>
                  </a:moveTo>
                  <a:lnTo>
                    <a:pt y="609" x="1"/>
                  </a:lnTo>
                  <a:lnTo>
                    <a:pt y="203" x="41"/>
                  </a:lnTo>
                  <a:lnTo>
                    <a:pt y="0" x="81"/>
                  </a:lnTo>
                  <a:lnTo>
                    <a:pt y="3655" x="202"/>
                  </a:lnTo>
                  <a:lnTo>
                    <a:pt y="2843" x="122"/>
                  </a:lnTo>
                  <a:lnTo>
                    <a:pt y="1828" x="81"/>
                  </a:lnTo>
                  <a:close/>
                </a:path>
              </a:pathLst>
            </a:custGeom>
            <a:solidFill>
              <a:srgbClr val="E68E8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31" name="Shape 10531"/>
            <p:cNvSpPr/>
            <p:nvPr/>
          </p:nvSpPr>
          <p:spPr>
            <a:xfrm>
              <a:off y="243650" x="2928400"/>
              <a:ext cy="213225" cx="9100"/>
            </a:xfrm>
            <a:custGeom>
              <a:pathLst>
                <a:path w="364" extrusionOk="0" h="8529">
                  <a:moveTo>
                    <a:pt y="2843" x="81"/>
                  </a:moveTo>
                  <a:lnTo>
                    <a:pt y="203" x="0"/>
                  </a:lnTo>
                  <a:lnTo>
                    <a:pt y="0" x="40"/>
                  </a:lnTo>
                  <a:lnTo>
                    <a:pt y="0" x="81"/>
                  </a:lnTo>
                  <a:lnTo>
                    <a:pt y="4670" x="242"/>
                  </a:lnTo>
                  <a:lnTo>
                    <a:pt y="3655" x="161"/>
                  </a:lnTo>
                  <a:lnTo>
                    <a:pt y="2843" x="81"/>
                  </a:lnTo>
                  <a:close/>
                  <a:moveTo>
                    <a:pt y="7716" x="363"/>
                  </a:moveTo>
                  <a:lnTo>
                    <a:pt y="8325" x="363"/>
                  </a:lnTo>
                  <a:lnTo>
                    <a:pt y="8528" x="363"/>
                  </a:lnTo>
                  <a:lnTo>
                    <a:pt y="8122" x="363"/>
                  </a:lnTo>
                  <a:lnTo>
                    <a:pt y="7716" x="363"/>
                  </a:lnTo>
                  <a:close/>
                </a:path>
              </a:pathLst>
            </a:custGeom>
            <a:solidFill>
              <a:srgbClr val="E68D8A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32" name="Shape 10532"/>
            <p:cNvSpPr/>
            <p:nvPr/>
          </p:nvSpPr>
          <p:spPr>
            <a:xfrm>
              <a:off y="238575" x="2929400"/>
              <a:ext cy="218300" cx="9100"/>
            </a:xfrm>
            <a:custGeom>
              <a:pathLst>
                <a:path w="364" extrusionOk="0" h="8732">
                  <a:moveTo>
                    <a:pt y="3858" x="121"/>
                  </a:moveTo>
                  <a:lnTo>
                    <a:pt y="203" x="0"/>
                  </a:lnTo>
                  <a:lnTo>
                    <a:pt y="203" x="41"/>
                  </a:lnTo>
                  <a:lnTo>
                    <a:pt y="0" x="81"/>
                  </a:lnTo>
                  <a:lnTo>
                    <a:pt y="8528" x="363"/>
                  </a:lnTo>
                  <a:lnTo>
                    <a:pt y="8528" x="323"/>
                  </a:lnTo>
                  <a:lnTo>
                    <a:pt y="8731" x="323"/>
                  </a:lnTo>
                  <a:lnTo>
                    <a:pt y="7310" x="323"/>
                  </a:lnTo>
                  <a:lnTo>
                    <a:pt y="6092" x="283"/>
                  </a:lnTo>
                  <a:lnTo>
                    <a:pt y="4873" x="202"/>
                  </a:lnTo>
                  <a:lnTo>
                    <a:pt y="3858" x="121"/>
                  </a:lnTo>
                  <a:close/>
                </a:path>
              </a:pathLst>
            </a:custGeom>
            <a:solidFill>
              <a:srgbClr val="E58B8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33" name="Shape 10533"/>
            <p:cNvSpPr/>
            <p:nvPr/>
          </p:nvSpPr>
          <p:spPr>
            <a:xfrm>
              <a:off y="238575" x="2930400"/>
              <a:ext cy="213225" cx="9100"/>
            </a:xfrm>
            <a:custGeom>
              <a:pathLst>
                <a:path w="364" extrusionOk="0" h="8529">
                  <a:moveTo>
                    <a:pt y="8528" x="283"/>
                  </a:moveTo>
                  <a:lnTo>
                    <a:pt y="7919" x="283"/>
                  </a:lnTo>
                  <a:lnTo>
                    <a:pt y="6295" x="243"/>
                  </a:lnTo>
                  <a:lnTo>
                    <a:pt y="4873" x="162"/>
                  </a:lnTo>
                  <a:lnTo>
                    <a:pt y="203" x="1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58A8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34" name="Shape 10534"/>
            <p:cNvSpPr/>
            <p:nvPr/>
          </p:nvSpPr>
          <p:spPr>
            <a:xfrm>
              <a:off y="233500" x="2931425"/>
              <a:ext cy="218300" cx="9100"/>
            </a:xfrm>
            <a:custGeom>
              <a:pathLst>
                <a:path w="364" extrusionOk="0" h="8732">
                  <a:moveTo>
                    <a:pt y="8731" x="282"/>
                  </a:moveTo>
                  <a:lnTo>
                    <a:pt y="203" x="0"/>
                  </a:lnTo>
                  <a:lnTo>
                    <a:pt y="203" x="40"/>
                  </a:lnTo>
                  <a:lnTo>
                    <a:pt y="0" x="81"/>
                  </a:lnTo>
                  <a:lnTo>
                    <a:pt y="8528" x="363"/>
                  </a:lnTo>
                  <a:lnTo>
                    <a:pt y="8731" x="323"/>
                  </a:lnTo>
                  <a:lnTo>
                    <a:pt y="8731" x="282"/>
                  </a:lnTo>
                  <a:close/>
                </a:path>
              </a:pathLst>
            </a:custGeom>
            <a:solidFill>
              <a:srgbClr val="E5888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35" name="Shape 10535"/>
            <p:cNvSpPr/>
            <p:nvPr/>
          </p:nvSpPr>
          <p:spPr>
            <a:xfrm>
              <a:off y="233500" x="2932425"/>
              <a:ext cy="218300" cx="9100"/>
            </a:xfrm>
            <a:custGeom>
              <a:pathLst>
                <a:path w="364" extrusionOk="0" h="8732">
                  <a:moveTo>
                    <a:pt y="8731" x="283"/>
                  </a:moveTo>
                  <a:lnTo>
                    <a:pt y="203" x="0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3"/>
                  </a:lnTo>
                  <a:lnTo>
                    <a:pt y="8731" x="283"/>
                  </a:lnTo>
                  <a:close/>
                </a:path>
              </a:pathLst>
            </a:custGeom>
            <a:solidFill>
              <a:srgbClr val="E48581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36" name="Shape 10536"/>
            <p:cNvSpPr/>
            <p:nvPr/>
          </p:nvSpPr>
          <p:spPr>
            <a:xfrm>
              <a:off y="233500" x="2933425"/>
              <a:ext cy="213225" cx="9100"/>
            </a:xfrm>
            <a:custGeom>
              <a:pathLst>
                <a:path w="364" extrusionOk="0" h="8529">
                  <a:moveTo>
                    <a:pt y="8528" x="283"/>
                  </a:moveTo>
                  <a:lnTo>
                    <a:pt y="0" x="1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4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4837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37" name="Shape 10537"/>
            <p:cNvSpPr/>
            <p:nvPr/>
          </p:nvSpPr>
          <p:spPr>
            <a:xfrm>
              <a:off y="233500" x="2934450"/>
              <a:ext cy="213225" cx="9100"/>
            </a:xfrm>
            <a:custGeom>
              <a:pathLst>
                <a:path w="364" extrusionOk="0" h="8529">
                  <a:moveTo>
                    <a:pt y="8528" x="283"/>
                  </a:moveTo>
                  <a:lnTo>
                    <a:pt y="0" x="0"/>
                  </a:lnTo>
                  <a:lnTo>
                    <a:pt y="0" x="40"/>
                  </a:lnTo>
                  <a:lnTo>
                    <a:pt y="0" x="81"/>
                  </a:lnTo>
                  <a:lnTo>
                    <a:pt y="8325" x="363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3817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38" name="Shape 10538"/>
            <p:cNvSpPr/>
            <p:nvPr/>
          </p:nvSpPr>
          <p:spPr>
            <a:xfrm>
              <a:off y="228425" x="2935450"/>
              <a:ext cy="218300" cx="9100"/>
            </a:xfrm>
            <a:custGeom>
              <a:pathLst>
                <a:path w="364" extrusionOk="0" h="8732">
                  <a:moveTo>
                    <a:pt y="8731" x="283"/>
                  </a:moveTo>
                  <a:lnTo>
                    <a:pt y="203" x="0"/>
                  </a:lnTo>
                  <a:lnTo>
                    <a:pt y="203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3"/>
                  </a:lnTo>
                  <a:lnTo>
                    <a:pt y="8731" x="283"/>
                  </a:lnTo>
                  <a:close/>
                </a:path>
              </a:pathLst>
            </a:custGeom>
            <a:solidFill>
              <a:srgbClr val="E37F7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39" name="Shape 10539"/>
            <p:cNvSpPr/>
            <p:nvPr/>
          </p:nvSpPr>
          <p:spPr>
            <a:xfrm>
              <a:off y="228425" x="2936450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203" x="1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4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37D75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40" name="Shape 10540"/>
            <p:cNvSpPr/>
            <p:nvPr/>
          </p:nvSpPr>
          <p:spPr>
            <a:xfrm>
              <a:off y="228425" x="2937475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0" x="0"/>
                  </a:lnTo>
                  <a:lnTo>
                    <a:pt y="0" x="40"/>
                  </a:lnTo>
                  <a:lnTo>
                    <a:pt y="0" x="81"/>
                  </a:lnTo>
                  <a:lnTo>
                    <a:pt y="8528" x="363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37B7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41" name="Shape 10541"/>
            <p:cNvSpPr/>
            <p:nvPr/>
          </p:nvSpPr>
          <p:spPr>
            <a:xfrm>
              <a:off y="228425" x="2938475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0" x="0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325" x="364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37A7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42" name="Shape 10542"/>
            <p:cNvSpPr/>
            <p:nvPr/>
          </p:nvSpPr>
          <p:spPr>
            <a:xfrm>
              <a:off y="228425" x="2939475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0" x="1"/>
                  </a:lnTo>
                  <a:lnTo>
                    <a:pt y="0" x="41"/>
                  </a:lnTo>
                  <a:lnTo>
                    <a:pt y="0" x="82"/>
                  </a:lnTo>
                  <a:lnTo>
                    <a:pt y="8325" x="364"/>
                  </a:lnTo>
                  <a:lnTo>
                    <a:pt y="8325" x="324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2786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43" name="Shape 10543"/>
            <p:cNvSpPr/>
            <p:nvPr/>
          </p:nvSpPr>
          <p:spPr>
            <a:xfrm>
              <a:off y="228425" x="2940500"/>
              <a:ext cy="208125" cx="9100"/>
            </a:xfrm>
            <a:custGeom>
              <a:pathLst>
                <a:path w="364" extrusionOk="0" h="8325">
                  <a:moveTo>
                    <a:pt y="8325" x="283"/>
                  </a:moveTo>
                  <a:lnTo>
                    <a:pt y="0" x="0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325" x="363"/>
                  </a:lnTo>
                  <a:lnTo>
                    <a:pt y="8325" x="323"/>
                  </a:lnTo>
                  <a:lnTo>
                    <a:pt y="8325" x="283"/>
                  </a:lnTo>
                  <a:close/>
                </a:path>
              </a:pathLst>
            </a:custGeom>
            <a:solidFill>
              <a:srgbClr val="E2766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44" name="Shape 10544"/>
            <p:cNvSpPr/>
            <p:nvPr/>
          </p:nvSpPr>
          <p:spPr>
            <a:xfrm>
              <a:off y="223350" x="2941500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203" x="1"/>
                  </a:lnTo>
                  <a:lnTo>
                    <a:pt y="203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2746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45" name="Shape 10545"/>
            <p:cNvSpPr/>
            <p:nvPr/>
          </p:nvSpPr>
          <p:spPr>
            <a:xfrm>
              <a:off y="223350" x="2942500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203" x="1"/>
                  </a:lnTo>
                  <a:lnTo>
                    <a:pt y="0" x="41"/>
                  </a:lnTo>
                  <a:lnTo>
                    <a:pt y="0" x="82"/>
                  </a:lnTo>
                  <a:lnTo>
                    <a:pt y="8528" x="364"/>
                  </a:lnTo>
                  <a:lnTo>
                    <a:pt y="8528" x="324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1726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46" name="Shape 10546"/>
            <p:cNvSpPr/>
            <p:nvPr/>
          </p:nvSpPr>
          <p:spPr>
            <a:xfrm>
              <a:off y="223350" x="2943525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0" x="0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325" x="363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1706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47" name="Shape 10547"/>
            <p:cNvSpPr/>
            <p:nvPr/>
          </p:nvSpPr>
          <p:spPr>
            <a:xfrm>
              <a:off y="223350" x="2944525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0" x="1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325" x="364"/>
                  </a:lnTo>
                  <a:lnTo>
                    <a:pt y="8325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16E6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48" name="Shape 10548"/>
            <p:cNvSpPr/>
            <p:nvPr/>
          </p:nvSpPr>
          <p:spPr>
            <a:xfrm>
              <a:off y="223350" x="2945525"/>
              <a:ext cy="208125" cx="9100"/>
            </a:xfrm>
            <a:custGeom>
              <a:pathLst>
                <a:path w="364" extrusionOk="0" h="8325">
                  <a:moveTo>
                    <a:pt y="8325" x="283"/>
                  </a:moveTo>
                  <a:lnTo>
                    <a:pt y="0" x="1"/>
                  </a:lnTo>
                  <a:lnTo>
                    <a:pt y="0" x="41"/>
                  </a:lnTo>
                  <a:lnTo>
                    <a:pt y="0" x="82"/>
                  </a:lnTo>
                  <a:lnTo>
                    <a:pt y="8325" x="364"/>
                  </a:lnTo>
                  <a:lnTo>
                    <a:pt y="8325" x="324"/>
                  </a:lnTo>
                  <a:lnTo>
                    <a:pt y="8325" x="283"/>
                  </a:lnTo>
                  <a:close/>
                </a:path>
              </a:pathLst>
            </a:custGeom>
            <a:solidFill>
              <a:srgbClr val="E06D6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49" name="Shape 10549"/>
            <p:cNvSpPr/>
            <p:nvPr/>
          </p:nvSpPr>
          <p:spPr>
            <a:xfrm>
              <a:off y="223350" x="2946550"/>
              <a:ext cy="208125" cx="9100"/>
            </a:xfrm>
            <a:custGeom>
              <a:pathLst>
                <a:path w="364" extrusionOk="0" h="8325">
                  <a:moveTo>
                    <a:pt y="8325" x="283"/>
                  </a:moveTo>
                  <a:lnTo>
                    <a:pt y="0" x="0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325" x="363"/>
                  </a:lnTo>
                  <a:lnTo>
                    <a:pt y="8325" x="323"/>
                  </a:lnTo>
                  <a:lnTo>
                    <a:pt y="8325" x="283"/>
                  </a:lnTo>
                  <a:close/>
                </a:path>
              </a:pathLst>
            </a:custGeom>
            <a:solidFill>
              <a:srgbClr val="E06B5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50" name="Shape 10550"/>
            <p:cNvSpPr/>
            <p:nvPr/>
          </p:nvSpPr>
          <p:spPr>
            <a:xfrm>
              <a:off y="218250" x="294755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06A5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51" name="Shape 10551"/>
            <p:cNvSpPr/>
            <p:nvPr/>
          </p:nvSpPr>
          <p:spPr>
            <a:xfrm>
              <a:off y="218250" x="294855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364"/>
                  </a:lnTo>
                  <a:lnTo>
                    <a:pt y="8529" x="324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F685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52" name="Shape 10552"/>
            <p:cNvSpPr/>
            <p:nvPr/>
          </p:nvSpPr>
          <p:spPr>
            <a:xfrm>
              <a:off y="218250" x="294957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F665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53" name="Shape 10553"/>
            <p:cNvSpPr/>
            <p:nvPr/>
          </p:nvSpPr>
          <p:spPr>
            <a:xfrm>
              <a:off y="218250" x="295057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E635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54" name="Shape 10554"/>
            <p:cNvSpPr/>
            <p:nvPr/>
          </p:nvSpPr>
          <p:spPr>
            <a:xfrm>
              <a:off y="218250" x="295157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364"/>
                  </a:lnTo>
                  <a:lnTo>
                    <a:pt y="8529" x="324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E6154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55" name="Shape 10555"/>
            <p:cNvSpPr/>
            <p:nvPr/>
          </p:nvSpPr>
          <p:spPr>
            <a:xfrm>
              <a:off y="218250" x="295260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D5F5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56" name="Shape 10556"/>
            <p:cNvSpPr/>
            <p:nvPr/>
          </p:nvSpPr>
          <p:spPr>
            <a:xfrm>
              <a:off y="213175" x="2953600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732" x="364"/>
                  </a:lnTo>
                  <a:lnTo>
                    <a:pt y="8732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DD5D4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57" name="Shape 10557"/>
            <p:cNvSpPr/>
            <p:nvPr/>
          </p:nvSpPr>
          <p:spPr>
            <a:xfrm>
              <a:off y="213175" x="2954600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364"/>
                  </a:lnTo>
                  <a:lnTo>
                    <a:pt y="8732" x="324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DC5B4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58" name="Shape 10558"/>
            <p:cNvSpPr/>
            <p:nvPr/>
          </p:nvSpPr>
          <p:spPr>
            <a:xfrm>
              <a:off y="213175" x="2955625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DC594A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59" name="Shape 10559"/>
            <p:cNvSpPr/>
            <p:nvPr/>
          </p:nvSpPr>
          <p:spPr>
            <a:xfrm>
              <a:off y="213175" x="295662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B574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60" name="Shape 10560"/>
            <p:cNvSpPr/>
            <p:nvPr/>
          </p:nvSpPr>
          <p:spPr>
            <a:xfrm>
              <a:off y="213175" x="295762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364"/>
                  </a:lnTo>
                  <a:lnTo>
                    <a:pt y="8529" x="324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B554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61" name="Shape 10561"/>
            <p:cNvSpPr/>
            <p:nvPr/>
          </p:nvSpPr>
          <p:spPr>
            <a:xfrm>
              <a:off y="208100" x="2958650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0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732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DA534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62" name="Shape 10562"/>
            <p:cNvSpPr/>
            <p:nvPr/>
          </p:nvSpPr>
          <p:spPr>
            <a:xfrm>
              <a:off y="208100" x="2959650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D75044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63" name="Shape 10563"/>
            <p:cNvSpPr/>
            <p:nvPr/>
          </p:nvSpPr>
          <p:spPr>
            <a:xfrm>
              <a:off y="208100" x="296065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326" x="364"/>
                  </a:lnTo>
                  <a:lnTo>
                    <a:pt y="8529" x="324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24E4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64" name="Shape 10564"/>
            <p:cNvSpPr/>
            <p:nvPr/>
          </p:nvSpPr>
          <p:spPr>
            <a:xfrm>
              <a:off y="203025" x="2961675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0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CD4B41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65" name="Shape 10565"/>
            <p:cNvSpPr/>
            <p:nvPr/>
          </p:nvSpPr>
          <p:spPr>
            <a:xfrm>
              <a:off y="203025" x="296267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C94A4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66" name="Shape 10566"/>
            <p:cNvSpPr/>
            <p:nvPr/>
          </p:nvSpPr>
          <p:spPr>
            <a:xfrm>
              <a:off y="197950" x="2963675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204" x="82"/>
                  </a:lnTo>
                  <a:lnTo>
                    <a:pt y="4671" x="243"/>
                  </a:lnTo>
                  <a:lnTo>
                    <a:pt y="5483" x="243"/>
                  </a:lnTo>
                  <a:lnTo>
                    <a:pt y="6295" x="283"/>
                  </a:lnTo>
                  <a:lnTo>
                    <a:pt y="8326" x="364"/>
                  </a:lnTo>
                  <a:lnTo>
                    <a:pt y="8529" x="324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C2483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67" name="Shape 10567"/>
            <p:cNvSpPr/>
            <p:nvPr/>
          </p:nvSpPr>
          <p:spPr>
            <a:xfrm>
              <a:off y="197950" x="296470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0"/>
                  </a:lnTo>
                  <a:lnTo>
                    <a:pt y="1" x="0"/>
                  </a:lnTo>
                  <a:lnTo>
                    <a:pt y="1422" x="81"/>
                  </a:lnTo>
                  <a:lnTo>
                    <a:pt y="3250" x="162"/>
                  </a:lnTo>
                  <a:lnTo>
                    <a:pt y="5280" x="202"/>
                  </a:lnTo>
                  <a:lnTo>
                    <a:pt y="6701" x="283"/>
                  </a:lnTo>
                  <a:lnTo>
                    <a:pt y="7107" x="323"/>
                  </a:lnTo>
                  <a:lnTo>
                    <a:pt y="7310" x="323"/>
                  </a:lnTo>
                  <a:lnTo>
                    <a:pt y="8123" x="363"/>
                  </a:lnTo>
                  <a:lnTo>
                    <a:pt y="8326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BE463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68" name="Shape 10568"/>
            <p:cNvSpPr/>
            <p:nvPr/>
          </p:nvSpPr>
          <p:spPr>
            <a:xfrm>
              <a:off y="203025" x="2965700"/>
              <a:ext cy="203075" cx="8100"/>
            </a:xfrm>
            <a:custGeom>
              <a:pathLst>
                <a:path w="324" extrusionOk="0" h="8123">
                  <a:moveTo>
                    <a:pt y="8123" x="283"/>
                  </a:moveTo>
                  <a:lnTo>
                    <a:pt y="6092" x="202"/>
                  </a:lnTo>
                  <a:lnTo>
                    <a:pt y="6295" x="202"/>
                  </a:lnTo>
                  <a:lnTo>
                    <a:pt y="6498" x="243"/>
                  </a:lnTo>
                  <a:lnTo>
                    <a:pt y="6904" x="283"/>
                  </a:lnTo>
                  <a:lnTo>
                    <a:pt y="7310" x="323"/>
                  </a:lnTo>
                  <a:lnTo>
                    <a:pt y="7920" x="323"/>
                  </a:lnTo>
                  <a:lnTo>
                    <a:pt y="7920" x="283"/>
                  </a:lnTo>
                  <a:lnTo>
                    <a:pt y="8123" x="283"/>
                  </a:lnTo>
                  <a:close/>
                  <a:moveTo>
                    <a:pt y="4468" x="162"/>
                  </a:moveTo>
                  <a:lnTo>
                    <a:pt y="1" x="1"/>
                  </a:lnTo>
                  <a:lnTo>
                    <a:pt y="2031" x="81"/>
                  </a:lnTo>
                  <a:lnTo>
                    <a:pt y="4468" x="162"/>
                  </a:lnTo>
                  <a:close/>
                </a:path>
              </a:pathLst>
            </a:custGeom>
            <a:solidFill>
              <a:srgbClr val="BC443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69" name="Shape 10569"/>
            <p:cNvSpPr/>
            <p:nvPr/>
          </p:nvSpPr>
          <p:spPr>
            <a:xfrm>
              <a:off y="380700" x="2972750"/>
              <a:ext cy="20325" cx="1050"/>
            </a:xfrm>
            <a:custGeom>
              <a:pathLst>
                <a:path w="42" extrusionOk="0" h="813">
                  <a:moveTo>
                    <a:pt y="813" x="41"/>
                  </a:moveTo>
                  <a:lnTo>
                    <a:pt y="0" x="1"/>
                  </a:lnTo>
                  <a:lnTo>
                    <a:pt y="407" x="41"/>
                  </a:lnTo>
                  <a:lnTo>
                    <a:pt y="813" x="41"/>
                  </a:lnTo>
                  <a:close/>
                </a:path>
              </a:pathLst>
            </a:custGeom>
            <a:solidFill>
              <a:srgbClr val="B7423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70" name="Shape 10570"/>
            <p:cNvSpPr/>
            <p:nvPr/>
          </p:nvSpPr>
          <p:spPr>
            <a:xfrm>
              <a:off y="167500" x="2959650"/>
              <a:ext cy="40625" cx="5075"/>
            </a:xfrm>
            <a:custGeom>
              <a:pathLst>
                <a:path w="203" extrusionOk="0" h="1625">
                  <a:moveTo>
                    <a:pt y="1" x="1"/>
                  </a:moveTo>
                  <a:lnTo>
                    <a:pt y="204" x="81"/>
                  </a:lnTo>
                  <a:lnTo>
                    <a:pt y="407" x="122"/>
                  </a:lnTo>
                  <a:lnTo>
                    <a:pt y="813" x="202"/>
                  </a:lnTo>
                  <a:lnTo>
                    <a:pt y="1219" x="202"/>
                  </a:lnTo>
                  <a:lnTo>
                    <a:pt y="1422" x="162"/>
                  </a:lnTo>
                  <a:lnTo>
                    <a:pt y="1625" x="41"/>
                  </a:lnTo>
                  <a:lnTo>
                    <a:pt y="813" x="1"/>
                  </a:lnTo>
                  <a:lnTo>
                    <a:pt y="1" x="1"/>
                  </a:lnTo>
                  <a:close/>
                </a:path>
              </a:pathLst>
            </a:custGeom>
            <a:solidFill>
              <a:srgbClr val="9B303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71" name="Shape 10571"/>
            <p:cNvSpPr/>
            <p:nvPr/>
          </p:nvSpPr>
          <p:spPr>
            <a:xfrm>
              <a:off y="167500" x="2959650"/>
              <a:ext cy="40625" cx="5075"/>
            </a:xfrm>
            <a:custGeom>
              <a:pathLst>
                <a:path w="203" extrusionOk="0" fill="none" h="1625">
                  <a:moveTo>
                    <a:pt y="1" x="1"/>
                  </a:moveTo>
                  <a:lnTo>
                    <a:pt y="204" x="81"/>
                  </a:lnTo>
                  <a:lnTo>
                    <a:pt y="407" x="122"/>
                  </a:lnTo>
                  <a:lnTo>
                    <a:pt y="813" x="202"/>
                  </a:lnTo>
                  <a:lnTo>
                    <a:pt y="1219" x="202"/>
                  </a:lnTo>
                  <a:lnTo>
                    <a:pt y="1422" x="162"/>
                  </a:lnTo>
                  <a:lnTo>
                    <a:pt y="1625" x="41"/>
                  </a:lnTo>
                  <a:lnTo>
                    <a:pt y="813" x="1"/>
                  </a:lnTo>
                  <a:lnTo>
                    <a:pt y="1" x="1"/>
                  </a:lnTo>
                </a:path>
              </a:pathLst>
            </a:custGeom>
            <a:noFill/>
            <a:ln w="25" cap="rnd">
              <a:solidFill>
                <a:srgbClr val="343A3C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72" name="Shape 10572"/>
            <p:cNvSpPr/>
            <p:nvPr/>
          </p:nvSpPr>
          <p:spPr>
            <a:xfrm>
              <a:off y="152275" x="2959650"/>
              <a:ext cy="223375" cx="27250"/>
            </a:xfrm>
            <a:custGeom>
              <a:pathLst>
                <a:path w="1090" extrusionOk="0" h="8935">
                  <a:moveTo>
                    <a:pt y="8934" x="525"/>
                  </a:moveTo>
                  <a:lnTo>
                    <a:pt y="8528" x="485"/>
                  </a:lnTo>
                  <a:lnTo>
                    <a:pt y="7107" x="404"/>
                  </a:lnTo>
                  <a:lnTo>
                    <a:pt y="5077" x="364"/>
                  </a:lnTo>
                  <a:lnTo>
                    <a:pt y="3249" x="283"/>
                  </a:lnTo>
                  <a:lnTo>
                    <a:pt y="1828" x="243"/>
                  </a:lnTo>
                  <a:lnTo>
                    <a:pt y="1422" x="202"/>
                  </a:lnTo>
                  <a:lnTo>
                    <a:pt y="1016" x="122"/>
                  </a:lnTo>
                  <a:lnTo>
                    <a:pt y="813" x="81"/>
                  </a:lnTo>
                  <a:lnTo>
                    <a:pt y="610" x="1"/>
                  </a:lnTo>
                  <a:lnTo>
                    <a:pt y="203" x="162"/>
                  </a:lnTo>
                  <a:lnTo>
                    <a:pt y="0" x="283"/>
                  </a:lnTo>
                  <a:lnTo>
                    <a:pt y="0" x="686"/>
                  </a:lnTo>
                  <a:lnTo>
                    <a:pt y="203" x="1090"/>
                  </a:lnTo>
                  <a:lnTo>
                    <a:pt y="2234" x="1049"/>
                  </a:lnTo>
                  <a:lnTo>
                    <a:pt y="4467" x="1090"/>
                  </a:lnTo>
                  <a:lnTo>
                    <a:pt y="6701" x="1090"/>
                  </a:lnTo>
                  <a:lnTo>
                    <a:pt y="8731" x="1049"/>
                  </a:lnTo>
                  <a:lnTo>
                    <a:pt y="8731" x="807"/>
                  </a:lnTo>
                  <a:lnTo>
                    <a:pt y="8934" x="525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73" name="Shape 10573"/>
            <p:cNvSpPr/>
            <p:nvPr/>
          </p:nvSpPr>
          <p:spPr>
            <a:xfrm>
              <a:off y="157350" x="2985875"/>
              <a:ext cy="1644700" cx="9100"/>
            </a:xfrm>
            <a:custGeom>
              <a:pathLst>
                <a:path w="364" extrusionOk="0" h="65788">
                  <a:moveTo>
                    <a:pt y="65787" x="0"/>
                  </a:moveTo>
                  <a:lnTo>
                    <a:pt y="65787" x="363"/>
                  </a:lnTo>
                  <a:lnTo>
                    <a:pt y="0" x="363"/>
                  </a:lnTo>
                  <a:lnTo>
                    <a:pt y="0" x="0"/>
                  </a:lnTo>
                  <a:lnTo>
                    <a:pt y="65787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74" name="Shape 10574"/>
            <p:cNvSpPr/>
            <p:nvPr/>
          </p:nvSpPr>
          <p:spPr>
            <a:xfrm>
              <a:off y="360400" x="2985875"/>
              <a:ext cy="238600" cx="9100"/>
            </a:xfrm>
            <a:custGeom>
              <a:pathLst>
                <a:path w="364" extrusionOk="0" h="9544">
                  <a:moveTo>
                    <a:pt y="9543" x="0"/>
                  </a:moveTo>
                  <a:lnTo>
                    <a:pt y="9543" x="363"/>
                  </a:lnTo>
                  <a:lnTo>
                    <a:pt y="0" x="363"/>
                  </a:lnTo>
                  <a:lnTo>
                    <a:pt y="0" x="0"/>
                  </a:lnTo>
                  <a:lnTo>
                    <a:pt y="9543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75" name="Shape 10575"/>
            <p:cNvSpPr/>
            <p:nvPr/>
          </p:nvSpPr>
          <p:spPr>
            <a:xfrm>
              <a:off y="842625" x="2985875"/>
              <a:ext cy="233525" cx="9100"/>
            </a:xfrm>
            <a:custGeom>
              <a:pathLst>
                <a:path w="364" extrusionOk="0" h="9341">
                  <a:moveTo>
                    <a:pt y="9341" x="0"/>
                  </a:moveTo>
                  <a:lnTo>
                    <a:pt y="9341" x="363"/>
                  </a:lnTo>
                  <a:lnTo>
                    <a:pt y="1" x="363"/>
                  </a:lnTo>
                  <a:lnTo>
                    <a:pt y="1" x="0"/>
                  </a:lnTo>
                  <a:lnTo>
                    <a:pt y="9341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76" name="Shape 10576"/>
            <p:cNvSpPr/>
            <p:nvPr/>
          </p:nvSpPr>
          <p:spPr>
            <a:xfrm>
              <a:off y="1319775" x="2985875"/>
              <a:ext cy="238625" cx="9100"/>
            </a:xfrm>
            <a:custGeom>
              <a:pathLst>
                <a:path w="364" extrusionOk="0" h="9545">
                  <a:moveTo>
                    <a:pt y="9544" x="0"/>
                  </a:moveTo>
                  <a:lnTo>
                    <a:pt y="9544" x="363"/>
                  </a:lnTo>
                  <a:lnTo>
                    <a:pt y="1" x="363"/>
                  </a:lnTo>
                  <a:lnTo>
                    <a:pt y="1" x="0"/>
                  </a:lnTo>
                  <a:lnTo>
                    <a:pt y="9544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77" name="Shape 10577"/>
            <p:cNvSpPr/>
            <p:nvPr/>
          </p:nvSpPr>
          <p:spPr>
            <a:xfrm>
              <a:off y="116750" x="109900"/>
              <a:ext cy="66000" cx="4050"/>
            </a:xfrm>
            <a:custGeom>
              <a:pathLst>
                <a:path w="162" extrusionOk="0" h="2640">
                  <a:moveTo>
                    <a:pt y="0" x="41"/>
                  </a:moveTo>
                  <a:lnTo>
                    <a:pt y="2640" x="162"/>
                  </a:lnTo>
                  <a:lnTo>
                    <a:pt y="1624" x="81"/>
                  </a:lnTo>
                  <a:lnTo>
                    <a:pt y="609" x="1"/>
                  </a:lnTo>
                  <a:lnTo>
                    <a:pt y="406" x="41"/>
                  </a:lnTo>
                  <a:lnTo>
                    <a:pt y="0" x="41"/>
                  </a:lnTo>
                  <a:close/>
                </a:path>
              </a:pathLst>
            </a:custGeom>
            <a:solidFill>
              <a:srgbClr val="E6908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78" name="Shape 10578"/>
            <p:cNvSpPr/>
            <p:nvPr/>
          </p:nvSpPr>
          <p:spPr>
            <a:xfrm>
              <a:off y="116750" x="110900"/>
              <a:ext cy="86300" cx="4075"/>
            </a:xfrm>
            <a:custGeom>
              <a:pathLst>
                <a:path w="163" extrusionOk="0" h="3452">
                  <a:moveTo>
                    <a:pt y="1624" x="41"/>
                  </a:moveTo>
                  <a:lnTo>
                    <a:pt y="406" x="1"/>
                  </a:lnTo>
                  <a:lnTo>
                    <a:pt y="203" x="1"/>
                  </a:lnTo>
                  <a:lnTo>
                    <a:pt y="0" x="41"/>
                  </a:lnTo>
                  <a:lnTo>
                    <a:pt y="3452" x="162"/>
                  </a:lnTo>
                  <a:lnTo>
                    <a:pt y="2640" x="122"/>
                  </a:lnTo>
                  <a:lnTo>
                    <a:pt y="1624" x="41"/>
                  </a:lnTo>
                  <a:close/>
                </a:path>
              </a:pathLst>
            </a:custGeom>
            <a:solidFill>
              <a:srgbClr val="E68E8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79" name="Shape 10579"/>
            <p:cNvSpPr/>
            <p:nvPr/>
          </p:nvSpPr>
          <p:spPr>
            <a:xfrm>
              <a:off y="111675" x="110900"/>
              <a:ext cy="213200" cx="10125"/>
            </a:xfrm>
            <a:custGeom>
              <a:pathLst>
                <a:path w="405" extrusionOk="0" h="8528">
                  <a:moveTo>
                    <a:pt y="2843" x="122"/>
                  </a:moveTo>
                  <a:lnTo>
                    <a:pt y="203" x="1"/>
                  </a:lnTo>
                  <a:lnTo>
                    <a:pt y="203" x="41"/>
                  </a:lnTo>
                  <a:lnTo>
                    <a:pt y="0" x="82"/>
                  </a:lnTo>
                  <a:lnTo>
                    <a:pt y="4670" x="243"/>
                  </a:lnTo>
                  <a:lnTo>
                    <a:pt y="3655" x="203"/>
                  </a:lnTo>
                  <a:lnTo>
                    <a:pt y="2843" x="122"/>
                  </a:lnTo>
                  <a:close/>
                  <a:moveTo>
                    <a:pt y="7716" x="364"/>
                  </a:moveTo>
                  <a:lnTo>
                    <a:pt y="8325" x="404"/>
                  </a:lnTo>
                  <a:lnTo>
                    <a:pt y="8528" x="364"/>
                  </a:lnTo>
                  <a:lnTo>
                    <a:pt y="8122" x="364"/>
                  </a:lnTo>
                  <a:lnTo>
                    <a:pt y="7716" x="364"/>
                  </a:lnTo>
                  <a:close/>
                </a:path>
              </a:pathLst>
            </a:custGeom>
            <a:solidFill>
              <a:srgbClr val="E68D8A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80" name="Shape 10580"/>
            <p:cNvSpPr/>
            <p:nvPr/>
          </p:nvSpPr>
          <p:spPr>
            <a:xfrm>
              <a:off y="106575" x="111925"/>
              <a:ext cy="218300" cx="10100"/>
            </a:xfrm>
            <a:custGeom>
              <a:pathLst>
                <a:path w="404" extrusionOk="0" h="8732">
                  <a:moveTo>
                    <a:pt y="3859" x="121"/>
                  </a:moveTo>
                  <a:lnTo>
                    <a:pt y="407" x="0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3"/>
                  </a:lnTo>
                  <a:lnTo>
                    <a:pt y="8732" x="323"/>
                  </a:lnTo>
                  <a:lnTo>
                    <a:pt y="7311" x="323"/>
                  </a:lnTo>
                  <a:lnTo>
                    <a:pt y="6092" x="283"/>
                  </a:lnTo>
                  <a:lnTo>
                    <a:pt y="4874" x="202"/>
                  </a:lnTo>
                  <a:lnTo>
                    <a:pt y="3859" x="121"/>
                  </a:lnTo>
                  <a:close/>
                </a:path>
              </a:pathLst>
            </a:custGeom>
            <a:solidFill>
              <a:srgbClr val="E58B8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81" name="Shape 10581"/>
            <p:cNvSpPr/>
            <p:nvPr/>
          </p:nvSpPr>
          <p:spPr>
            <a:xfrm>
              <a:off y="106575" x="112925"/>
              <a:ext cy="213225" cx="10125"/>
            </a:xfrm>
            <a:custGeom>
              <a:pathLst>
                <a:path w="405" extrusionOk="0" h="8529">
                  <a:moveTo>
                    <a:pt y="8529" x="323"/>
                  </a:moveTo>
                  <a:lnTo>
                    <a:pt y="7920" x="283"/>
                  </a:lnTo>
                  <a:lnTo>
                    <a:pt y="6295" x="243"/>
                  </a:lnTo>
                  <a:lnTo>
                    <a:pt y="4874" x="162"/>
                  </a:lnTo>
                  <a:lnTo>
                    <a:pt y="204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4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E58A8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82" name="Shape 10582"/>
            <p:cNvSpPr/>
            <p:nvPr/>
          </p:nvSpPr>
          <p:spPr>
            <a:xfrm>
              <a:off y="106575" x="113925"/>
              <a:ext cy="213225" cx="10125"/>
            </a:xfrm>
            <a:custGeom>
              <a:pathLst>
                <a:path w="405" extrusionOk="0" h="8529">
                  <a:moveTo>
                    <a:pt y="8529" x="324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404"/>
                  </a:lnTo>
                  <a:lnTo>
                    <a:pt y="8529" x="364"/>
                  </a:lnTo>
                  <a:lnTo>
                    <a:pt y="8529" x="324"/>
                  </a:lnTo>
                  <a:close/>
                </a:path>
              </a:pathLst>
            </a:custGeom>
            <a:solidFill>
              <a:srgbClr val="E5888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83" name="Shape 10583"/>
            <p:cNvSpPr/>
            <p:nvPr/>
          </p:nvSpPr>
          <p:spPr>
            <a:xfrm>
              <a:off y="101500" x="114950"/>
              <a:ext cy="218300" cx="10100"/>
            </a:xfrm>
            <a:custGeom>
              <a:pathLst>
                <a:path w="404" extrusionOk="0" h="8732">
                  <a:moveTo>
                    <a:pt y="8732" x="323"/>
                  </a:moveTo>
                  <a:lnTo>
                    <a:pt y="204" x="0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732" x="363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E48581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84" name="Shape 10584"/>
            <p:cNvSpPr/>
            <p:nvPr/>
          </p:nvSpPr>
          <p:spPr>
            <a:xfrm>
              <a:off y="101500" x="115950"/>
              <a:ext cy="218300" cx="10125"/>
            </a:xfrm>
            <a:custGeom>
              <a:pathLst>
                <a:path w="405" extrusionOk="0" h="8732">
                  <a:moveTo>
                    <a:pt y="8732" x="323"/>
                  </a:moveTo>
                  <a:lnTo>
                    <a:pt y="204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4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E4837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85" name="Shape 10585"/>
            <p:cNvSpPr/>
            <p:nvPr/>
          </p:nvSpPr>
          <p:spPr>
            <a:xfrm>
              <a:off y="101500" x="116950"/>
              <a:ext cy="213225" cx="9125"/>
            </a:xfrm>
            <a:custGeom>
              <a:pathLst>
                <a:path w="365" extrusionOk="0" h="8529">
                  <a:moveTo>
                    <a:pt y="8529" x="324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364"/>
                  </a:lnTo>
                  <a:lnTo>
                    <a:pt y="8529" x="324"/>
                  </a:lnTo>
                  <a:close/>
                </a:path>
              </a:pathLst>
            </a:custGeom>
            <a:solidFill>
              <a:srgbClr val="E3817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86" name="Shape 10586"/>
            <p:cNvSpPr/>
            <p:nvPr/>
          </p:nvSpPr>
          <p:spPr>
            <a:xfrm>
              <a:off y="101500" x="117975"/>
              <a:ext cy="213225" cx="9100"/>
            </a:xfrm>
            <a:custGeom>
              <a:pathLst>
                <a:path w="364" extrusionOk="0" h="8529">
                  <a:moveTo>
                    <a:pt y="8529" x="32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E37F7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87" name="Shape 10587"/>
            <p:cNvSpPr/>
            <p:nvPr/>
          </p:nvSpPr>
          <p:spPr>
            <a:xfrm>
              <a:off y="96425" x="118975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E37D75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88" name="Shape 10588"/>
            <p:cNvSpPr/>
            <p:nvPr/>
          </p:nvSpPr>
          <p:spPr>
            <a:xfrm>
              <a:off y="96425" x="120000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204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E37B7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89" name="Shape 10589"/>
            <p:cNvSpPr/>
            <p:nvPr/>
          </p:nvSpPr>
          <p:spPr>
            <a:xfrm>
              <a:off y="96425" x="12100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37A7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90" name="Shape 10590"/>
            <p:cNvSpPr/>
            <p:nvPr/>
          </p:nvSpPr>
          <p:spPr>
            <a:xfrm>
              <a:off y="96425" x="12200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2786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91" name="Shape 10591"/>
            <p:cNvSpPr/>
            <p:nvPr/>
          </p:nvSpPr>
          <p:spPr>
            <a:xfrm>
              <a:off y="96425" x="123025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1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326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E2766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92" name="Shape 10592"/>
            <p:cNvSpPr/>
            <p:nvPr/>
          </p:nvSpPr>
          <p:spPr>
            <a:xfrm>
              <a:off y="96425" x="124025"/>
              <a:ext cy="208150" cx="9100"/>
            </a:xfrm>
            <a:custGeom>
              <a:pathLst>
                <a:path w="364" extrusionOk="0" h="8326">
                  <a:moveTo>
                    <a:pt y="8326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326" x="323"/>
                  </a:lnTo>
                  <a:lnTo>
                    <a:pt y="8326" x="283"/>
                  </a:lnTo>
                  <a:close/>
                </a:path>
              </a:pathLst>
            </a:custGeom>
            <a:solidFill>
              <a:srgbClr val="E2746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93" name="Shape 10593"/>
            <p:cNvSpPr/>
            <p:nvPr/>
          </p:nvSpPr>
          <p:spPr>
            <a:xfrm>
              <a:off y="91350" x="12502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1726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94" name="Shape 10594"/>
            <p:cNvSpPr/>
            <p:nvPr/>
          </p:nvSpPr>
          <p:spPr>
            <a:xfrm>
              <a:off y="91350" x="126050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204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E1706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95" name="Shape 10595"/>
            <p:cNvSpPr/>
            <p:nvPr/>
          </p:nvSpPr>
          <p:spPr>
            <a:xfrm>
              <a:off y="91350" x="12705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16E6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96" name="Shape 10596"/>
            <p:cNvSpPr/>
            <p:nvPr/>
          </p:nvSpPr>
          <p:spPr>
            <a:xfrm>
              <a:off y="91350" x="12805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4"/>
                  </a:lnTo>
                  <a:lnTo>
                    <a:pt y="8326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06D6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97" name="Shape 10597"/>
            <p:cNvSpPr/>
            <p:nvPr/>
          </p:nvSpPr>
          <p:spPr>
            <a:xfrm>
              <a:off y="91350" x="129075"/>
              <a:ext cy="208150" cx="9100"/>
            </a:xfrm>
            <a:custGeom>
              <a:pathLst>
                <a:path w="364" extrusionOk="0" h="8326">
                  <a:moveTo>
                    <a:pt y="8326" x="282"/>
                  </a:moveTo>
                  <a:lnTo>
                    <a:pt y="1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326" x="323"/>
                  </a:lnTo>
                  <a:lnTo>
                    <a:pt y="8326" x="282"/>
                  </a:lnTo>
                  <a:close/>
                </a:path>
              </a:pathLst>
            </a:custGeom>
            <a:solidFill>
              <a:srgbClr val="E06B5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98" name="Shape 10598"/>
            <p:cNvSpPr/>
            <p:nvPr/>
          </p:nvSpPr>
          <p:spPr>
            <a:xfrm>
              <a:off y="91350" x="130075"/>
              <a:ext cy="208150" cx="9100"/>
            </a:xfrm>
            <a:custGeom>
              <a:pathLst>
                <a:path w="364" extrusionOk="0" h="8326">
                  <a:moveTo>
                    <a:pt y="8326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326" x="323"/>
                  </a:lnTo>
                  <a:lnTo>
                    <a:pt y="8326" x="283"/>
                  </a:lnTo>
                  <a:close/>
                </a:path>
              </a:pathLst>
            </a:custGeom>
            <a:solidFill>
              <a:srgbClr val="E06A5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599" name="Shape 10599"/>
            <p:cNvSpPr/>
            <p:nvPr/>
          </p:nvSpPr>
          <p:spPr>
            <a:xfrm>
              <a:off y="91350" x="131075"/>
              <a:ext cy="208150" cx="9100"/>
            </a:xfrm>
            <a:custGeom>
              <a:pathLst>
                <a:path w="364" extrusionOk="0" h="8326">
                  <a:moveTo>
                    <a:pt y="8326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4"/>
                  </a:lnTo>
                  <a:lnTo>
                    <a:pt y="8326" x="323"/>
                  </a:lnTo>
                  <a:lnTo>
                    <a:pt y="8326" x="283"/>
                  </a:lnTo>
                  <a:close/>
                </a:path>
              </a:pathLst>
            </a:custGeom>
            <a:solidFill>
              <a:srgbClr val="DF685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00" name="Shape 10600"/>
            <p:cNvSpPr/>
            <p:nvPr/>
          </p:nvSpPr>
          <p:spPr>
            <a:xfrm>
              <a:off y="86275" x="132100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204" x="0"/>
                  </a:lnTo>
                  <a:lnTo>
                    <a:pt y="204" x="40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DF665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01" name="Shape 10601"/>
            <p:cNvSpPr/>
            <p:nvPr/>
          </p:nvSpPr>
          <p:spPr>
            <a:xfrm>
              <a:off y="86275" x="133100"/>
              <a:ext cy="213225" cx="10100"/>
            </a:xfrm>
            <a:custGeom>
              <a:pathLst>
                <a:path w="404" extrusionOk="0" h="8529">
                  <a:moveTo>
                    <a:pt y="8529" x="283"/>
                  </a:moveTo>
                  <a:lnTo>
                    <a:pt y="204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E635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02" name="Shape 10602"/>
            <p:cNvSpPr/>
            <p:nvPr/>
          </p:nvSpPr>
          <p:spPr>
            <a:xfrm>
              <a:off y="86275" x="134100"/>
              <a:ext cy="213225" cx="10125"/>
            </a:xfrm>
            <a:custGeom>
              <a:pathLst>
                <a:path w="405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4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E6154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03" name="Shape 10603"/>
            <p:cNvSpPr/>
            <p:nvPr/>
          </p:nvSpPr>
          <p:spPr>
            <a:xfrm>
              <a:off y="86275" x="135125"/>
              <a:ext cy="213225" cx="10100"/>
            </a:xfrm>
            <a:custGeom>
              <a:pathLst>
                <a:path w="404" extrusionOk="0" h="8529">
                  <a:moveTo>
                    <a:pt y="8529" x="323"/>
                  </a:moveTo>
                  <a:lnTo>
                    <a:pt y="1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529" x="403"/>
                  </a:lnTo>
                  <a:lnTo>
                    <a:pt y="8529" x="363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DD5F5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04" name="Shape 10604"/>
            <p:cNvSpPr/>
            <p:nvPr/>
          </p:nvSpPr>
          <p:spPr>
            <a:xfrm>
              <a:off y="86275" x="136125"/>
              <a:ext cy="213225" cx="10100"/>
            </a:xfrm>
            <a:custGeom>
              <a:pathLst>
                <a:path w="404" extrusionOk="0" h="8529">
                  <a:moveTo>
                    <a:pt y="8529" x="32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3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DD5D4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05" name="Shape 10605"/>
            <p:cNvSpPr/>
            <p:nvPr/>
          </p:nvSpPr>
          <p:spPr>
            <a:xfrm>
              <a:off y="81200" x="137125"/>
              <a:ext cy="218300" cx="10125"/>
            </a:xfrm>
            <a:custGeom>
              <a:pathLst>
                <a:path w="405" extrusionOk="0" h="8732">
                  <a:moveTo>
                    <a:pt y="8732" x="32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732" x="404"/>
                  </a:lnTo>
                  <a:lnTo>
                    <a:pt y="8732" x="364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DC5B4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06" name="Shape 10606"/>
            <p:cNvSpPr/>
            <p:nvPr/>
          </p:nvSpPr>
          <p:spPr>
            <a:xfrm>
              <a:off y="81200" x="138150"/>
              <a:ext cy="218300" cx="10100"/>
            </a:xfrm>
            <a:custGeom>
              <a:pathLst>
                <a:path w="404" extrusionOk="0" h="8732">
                  <a:moveTo>
                    <a:pt y="8732" x="323"/>
                  </a:moveTo>
                  <a:lnTo>
                    <a:pt y="204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529" x="403"/>
                  </a:lnTo>
                  <a:lnTo>
                    <a:pt y="8732" x="363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DC594A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07" name="Shape 10607"/>
            <p:cNvSpPr/>
            <p:nvPr/>
          </p:nvSpPr>
          <p:spPr>
            <a:xfrm>
              <a:off y="81200" x="139150"/>
              <a:ext cy="218300" cx="10100"/>
            </a:xfrm>
            <a:custGeom>
              <a:pathLst>
                <a:path w="404" extrusionOk="0" h="8732">
                  <a:moveTo>
                    <a:pt y="8732" x="32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3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DB574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08" name="Shape 10608"/>
            <p:cNvSpPr/>
            <p:nvPr/>
          </p:nvSpPr>
          <p:spPr>
            <a:xfrm>
              <a:off y="81200" x="140150"/>
              <a:ext cy="213225" cx="10125"/>
            </a:xfrm>
            <a:custGeom>
              <a:pathLst>
                <a:path w="405" extrusionOk="0" h="8529">
                  <a:moveTo>
                    <a:pt y="8529" x="32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4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DB554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09" name="Shape 10609"/>
            <p:cNvSpPr/>
            <p:nvPr/>
          </p:nvSpPr>
          <p:spPr>
            <a:xfrm>
              <a:off y="76125" x="141175"/>
              <a:ext cy="218300" cx="10100"/>
            </a:xfrm>
            <a:custGeom>
              <a:pathLst>
                <a:path w="404" extrusionOk="0" h="8732">
                  <a:moveTo>
                    <a:pt y="8732" x="323"/>
                  </a:moveTo>
                  <a:lnTo>
                    <a:pt y="204" x="0"/>
                  </a:lnTo>
                  <a:lnTo>
                    <a:pt y="204" x="40"/>
                  </a:lnTo>
                  <a:lnTo>
                    <a:pt y="1" x="81"/>
                  </a:lnTo>
                  <a:lnTo>
                    <a:pt y="8529" x="403"/>
                  </a:lnTo>
                  <a:lnTo>
                    <a:pt y="8732" x="363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DA534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10" name="Shape 10610"/>
            <p:cNvSpPr/>
            <p:nvPr/>
          </p:nvSpPr>
          <p:spPr>
            <a:xfrm>
              <a:off y="76125" x="142175"/>
              <a:ext cy="218300" cx="9100"/>
            </a:xfrm>
            <a:custGeom>
              <a:pathLst>
                <a:path w="364" extrusionOk="0" h="8732">
                  <a:moveTo>
                    <a:pt y="8732" x="323"/>
                  </a:moveTo>
                  <a:lnTo>
                    <a:pt y="204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D75044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11" name="Shape 10611"/>
            <p:cNvSpPr/>
            <p:nvPr/>
          </p:nvSpPr>
          <p:spPr>
            <a:xfrm>
              <a:off y="76125" x="143175"/>
              <a:ext cy="213225" cx="9100"/>
            </a:xfrm>
            <a:custGeom>
              <a:pathLst>
                <a:path w="364" extrusionOk="0" h="8529">
                  <a:moveTo>
                    <a:pt y="8529" x="32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4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D24E4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12" name="Shape 10612"/>
            <p:cNvSpPr/>
            <p:nvPr/>
          </p:nvSpPr>
          <p:spPr>
            <a:xfrm>
              <a:off y="76125" x="144200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1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326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CD4B41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13" name="Shape 10613"/>
            <p:cNvSpPr/>
            <p:nvPr/>
          </p:nvSpPr>
          <p:spPr>
            <a:xfrm>
              <a:off y="71050" x="14520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C94A4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14" name="Shape 10614"/>
            <p:cNvSpPr/>
            <p:nvPr/>
          </p:nvSpPr>
          <p:spPr>
            <a:xfrm>
              <a:off y="65975" x="146200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407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204" x="81"/>
                  </a:lnTo>
                  <a:lnTo>
                    <a:pt y="4671" x="243"/>
                  </a:lnTo>
                  <a:lnTo>
                    <a:pt y="5686" x="283"/>
                  </a:lnTo>
                  <a:lnTo>
                    <a:pt y="6295" x="283"/>
                  </a:lnTo>
                  <a:lnTo>
                    <a:pt y="8325" x="364"/>
                  </a:lnTo>
                  <a:lnTo>
                    <a:pt y="8529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C2483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15" name="Shape 10615"/>
            <p:cNvSpPr/>
            <p:nvPr/>
          </p:nvSpPr>
          <p:spPr>
            <a:xfrm>
              <a:off y="65975" x="147225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204" x="0"/>
                  </a:lnTo>
                  <a:lnTo>
                    <a:pt y="204" x="40"/>
                  </a:lnTo>
                  <a:lnTo>
                    <a:pt y="1" x="40"/>
                  </a:lnTo>
                  <a:lnTo>
                    <a:pt y="1422" x="121"/>
                  </a:lnTo>
                  <a:lnTo>
                    <a:pt y="3452" x="161"/>
                  </a:lnTo>
                  <a:lnTo>
                    <a:pt y="5280" x="202"/>
                  </a:lnTo>
                  <a:lnTo>
                    <a:pt y="6701" x="282"/>
                  </a:lnTo>
                  <a:lnTo>
                    <a:pt y="7107" x="323"/>
                  </a:lnTo>
                  <a:lnTo>
                    <a:pt y="7310" x="323"/>
                  </a:lnTo>
                  <a:lnTo>
                    <a:pt y="8122" x="363"/>
                  </a:lnTo>
                  <a:lnTo>
                    <a:pt y="8325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BE463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16" name="Shape 10616"/>
            <p:cNvSpPr/>
            <p:nvPr/>
          </p:nvSpPr>
          <p:spPr>
            <a:xfrm>
              <a:off y="71050" x="148225"/>
              <a:ext cy="203075" cx="8100"/>
            </a:xfrm>
            <a:custGeom>
              <a:pathLst>
                <a:path w="324" extrusionOk="0" h="8123">
                  <a:moveTo>
                    <a:pt y="8122" x="283"/>
                  </a:moveTo>
                  <a:lnTo>
                    <a:pt y="6092" x="202"/>
                  </a:lnTo>
                  <a:lnTo>
                    <a:pt y="6295" x="242"/>
                  </a:lnTo>
                  <a:lnTo>
                    <a:pt y="6498" x="242"/>
                  </a:lnTo>
                  <a:lnTo>
                    <a:pt y="6904" x="283"/>
                  </a:lnTo>
                  <a:lnTo>
                    <a:pt y="7310" x="323"/>
                  </a:lnTo>
                  <a:lnTo>
                    <a:pt y="7919" x="323"/>
                  </a:lnTo>
                  <a:lnTo>
                    <a:pt y="7919" x="283"/>
                  </a:lnTo>
                  <a:lnTo>
                    <a:pt y="8122" x="283"/>
                  </a:lnTo>
                  <a:close/>
                  <a:moveTo>
                    <a:pt y="4468" x="162"/>
                  </a:moveTo>
                  <a:lnTo>
                    <a:pt y="1" x="0"/>
                  </a:lnTo>
                  <a:lnTo>
                    <a:pt y="2031" x="81"/>
                  </a:lnTo>
                  <a:lnTo>
                    <a:pt y="4468" x="162"/>
                  </a:lnTo>
                  <a:close/>
                </a:path>
              </a:pathLst>
            </a:custGeom>
            <a:solidFill>
              <a:srgbClr val="BC443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17" name="Shape 10617"/>
            <p:cNvSpPr/>
            <p:nvPr/>
          </p:nvSpPr>
          <p:spPr>
            <a:xfrm>
              <a:off y="248725" x="155275"/>
              <a:ext cy="20325" cx="1050"/>
            </a:xfrm>
            <a:custGeom>
              <a:pathLst>
                <a:path w="42" extrusionOk="0" h="813">
                  <a:moveTo>
                    <a:pt y="812" x="41"/>
                  </a:moveTo>
                  <a:lnTo>
                    <a:pt y="0" x="1"/>
                  </a:lnTo>
                  <a:lnTo>
                    <a:pt y="406" x="41"/>
                  </a:lnTo>
                  <a:lnTo>
                    <a:pt y="812" x="41"/>
                  </a:lnTo>
                  <a:close/>
                </a:path>
              </a:pathLst>
            </a:custGeom>
            <a:solidFill>
              <a:srgbClr val="B7423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18" name="Shape 10618"/>
            <p:cNvSpPr/>
            <p:nvPr/>
          </p:nvSpPr>
          <p:spPr>
            <a:xfrm>
              <a:off y="35525" x="142175"/>
              <a:ext cy="40625" cx="6075"/>
            </a:xfrm>
            <a:custGeom>
              <a:pathLst>
                <a:path w="243" extrusionOk="0" h="1625">
                  <a:moveTo>
                    <a:pt y="0" x="0"/>
                  </a:moveTo>
                  <a:lnTo>
                    <a:pt y="203" x="81"/>
                  </a:lnTo>
                  <a:lnTo>
                    <a:pt y="406" x="162"/>
                  </a:lnTo>
                  <a:lnTo>
                    <a:pt y="813" x="202"/>
                  </a:lnTo>
                  <a:lnTo>
                    <a:pt y="1219" x="242"/>
                  </a:lnTo>
                  <a:lnTo>
                    <a:pt y="1422" x="162"/>
                  </a:lnTo>
                  <a:lnTo>
                    <a:pt y="1625" x="41"/>
                  </a:lnTo>
                  <a:lnTo>
                    <a:pt y="813" x="4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9B303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19" name="Shape 10619"/>
            <p:cNvSpPr/>
            <p:nvPr/>
          </p:nvSpPr>
          <p:spPr>
            <a:xfrm>
              <a:off y="35525" x="142175"/>
              <a:ext cy="40625" cx="6075"/>
            </a:xfrm>
            <a:custGeom>
              <a:pathLst>
                <a:path w="243" extrusionOk="0" fill="none" h="1625">
                  <a:moveTo>
                    <a:pt y="0" x="0"/>
                  </a:moveTo>
                  <a:lnTo>
                    <a:pt y="203" x="81"/>
                  </a:lnTo>
                  <a:lnTo>
                    <a:pt y="406" x="162"/>
                  </a:lnTo>
                  <a:lnTo>
                    <a:pt y="813" x="202"/>
                  </a:lnTo>
                  <a:lnTo>
                    <a:pt y="1219" x="242"/>
                  </a:lnTo>
                  <a:lnTo>
                    <a:pt y="1422" x="162"/>
                  </a:lnTo>
                  <a:lnTo>
                    <a:pt y="1625" x="41"/>
                  </a:lnTo>
                  <a:lnTo>
                    <a:pt y="813" x="41"/>
                  </a:lnTo>
                  <a:lnTo>
                    <a:pt y="0" x="0"/>
                  </a:lnTo>
                </a:path>
              </a:pathLst>
            </a:custGeom>
            <a:noFill/>
            <a:ln w="25" cap="rnd">
              <a:solidFill>
                <a:srgbClr val="343A3C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20" name="Shape 10620"/>
            <p:cNvSpPr/>
            <p:nvPr/>
          </p:nvSpPr>
          <p:spPr>
            <a:xfrm>
              <a:off y="20300" x="142175"/>
              <a:ext cy="223375" cx="27250"/>
            </a:xfrm>
            <a:custGeom>
              <a:pathLst>
                <a:path w="1090" extrusionOk="0" h="8935">
                  <a:moveTo>
                    <a:pt y="8934" x="525"/>
                  </a:moveTo>
                  <a:lnTo>
                    <a:pt y="8528" x="484"/>
                  </a:lnTo>
                  <a:lnTo>
                    <a:pt y="7107" x="404"/>
                  </a:lnTo>
                  <a:lnTo>
                    <a:pt y="5279" x="363"/>
                  </a:lnTo>
                  <a:lnTo>
                    <a:pt y="3249" x="323"/>
                  </a:lnTo>
                  <a:lnTo>
                    <a:pt y="1828" x="242"/>
                  </a:lnTo>
                  <a:lnTo>
                    <a:pt y="1422" x="202"/>
                  </a:lnTo>
                  <a:lnTo>
                    <a:pt y="1015" x="162"/>
                  </a:lnTo>
                  <a:lnTo>
                    <a:pt y="812" x="81"/>
                  </a:lnTo>
                  <a:lnTo>
                    <a:pt y="609" x="0"/>
                  </a:lnTo>
                  <a:lnTo>
                    <a:pt y="203" x="162"/>
                  </a:lnTo>
                  <a:lnTo>
                    <a:pt y="0" x="323"/>
                  </a:lnTo>
                  <a:lnTo>
                    <a:pt y="0" x="686"/>
                  </a:lnTo>
                  <a:lnTo>
                    <a:pt y="203" x="1089"/>
                  </a:lnTo>
                  <a:lnTo>
                    <a:pt y="2234" x="1089"/>
                  </a:lnTo>
                  <a:lnTo>
                    <a:pt y="4467" x="1089"/>
                  </a:lnTo>
                  <a:lnTo>
                    <a:pt y="6701" x="1089"/>
                  </a:lnTo>
                  <a:lnTo>
                    <a:pt y="8934" x="1049"/>
                  </a:lnTo>
                  <a:lnTo>
                    <a:pt y="8731" x="807"/>
                  </a:lnTo>
                  <a:lnTo>
                    <a:pt y="8934" x="525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21" name="Shape 10621"/>
            <p:cNvSpPr/>
            <p:nvPr/>
          </p:nvSpPr>
          <p:spPr>
            <a:xfrm>
              <a:off y="25375" x="168400"/>
              <a:ext cy="1659925" cx="10100"/>
            </a:xfrm>
            <a:custGeom>
              <a:pathLst>
                <a:path w="404" extrusionOk="0" h="66397">
                  <a:moveTo>
                    <a:pt y="66396" x="0"/>
                  </a:moveTo>
                  <a:lnTo>
                    <a:pt y="66396" x="403"/>
                  </a:lnTo>
                  <a:lnTo>
                    <a:pt y="0" x="403"/>
                  </a:lnTo>
                  <a:lnTo>
                    <a:pt y="0" x="0"/>
                  </a:lnTo>
                  <a:lnTo>
                    <a:pt y="66396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22" name="Shape 10622"/>
            <p:cNvSpPr/>
            <p:nvPr/>
          </p:nvSpPr>
          <p:spPr>
            <a:xfrm>
              <a:off y="228425" x="168400"/>
              <a:ext cy="238600" cx="10100"/>
            </a:xfrm>
            <a:custGeom>
              <a:pathLst>
                <a:path w="404" extrusionOk="0" h="9544">
                  <a:moveTo>
                    <a:pt y="9543" x="0"/>
                  </a:moveTo>
                  <a:lnTo>
                    <a:pt y="9543" x="403"/>
                  </a:lnTo>
                  <a:lnTo>
                    <a:pt y="0" x="403"/>
                  </a:lnTo>
                  <a:lnTo>
                    <a:pt y="0" x="0"/>
                  </a:lnTo>
                  <a:lnTo>
                    <a:pt y="9543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23" name="Shape 10623"/>
            <p:cNvSpPr/>
            <p:nvPr/>
          </p:nvSpPr>
          <p:spPr>
            <a:xfrm>
              <a:off y="710650" x="168400"/>
              <a:ext cy="238600" cx="10100"/>
            </a:xfrm>
            <a:custGeom>
              <a:pathLst>
                <a:path w="404" extrusionOk="0" h="9544">
                  <a:moveTo>
                    <a:pt y="9544" x="0"/>
                  </a:moveTo>
                  <a:lnTo>
                    <a:pt y="9544" x="403"/>
                  </a:lnTo>
                  <a:lnTo>
                    <a:pt y="0" x="403"/>
                  </a:lnTo>
                  <a:lnTo>
                    <a:pt y="0" x="0"/>
                  </a:lnTo>
                  <a:lnTo>
                    <a:pt y="9544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24" name="Shape 10624"/>
            <p:cNvSpPr/>
            <p:nvPr/>
          </p:nvSpPr>
          <p:spPr>
            <a:xfrm>
              <a:off y="1187800" x="168400"/>
              <a:ext cy="238600" cx="10100"/>
            </a:xfrm>
            <a:custGeom>
              <a:pathLst>
                <a:path w="404" extrusionOk="0" h="9544">
                  <a:moveTo>
                    <a:pt y="9544" x="0"/>
                  </a:moveTo>
                  <a:lnTo>
                    <a:pt y="9544" x="403"/>
                  </a:lnTo>
                  <a:lnTo>
                    <a:pt y="1" x="403"/>
                  </a:lnTo>
                  <a:lnTo>
                    <a:pt y="1" x="0"/>
                  </a:lnTo>
                  <a:lnTo>
                    <a:pt y="9544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25" name="Shape 10625"/>
            <p:cNvSpPr/>
            <p:nvPr/>
          </p:nvSpPr>
          <p:spPr>
            <a:xfrm>
              <a:off y="1436525" x="132100"/>
              <a:ext cy="1030500" cx="99850"/>
            </a:xfrm>
            <a:custGeom>
              <a:pathLst>
                <a:path w="3994" extrusionOk="0" h="41220">
                  <a:moveTo>
                    <a:pt y="8123" x="1291"/>
                  </a:moveTo>
                  <a:lnTo>
                    <a:pt y="8123" x="1250"/>
                  </a:lnTo>
                  <a:lnTo>
                    <a:pt y="8326" x="1250"/>
                  </a:lnTo>
                  <a:lnTo>
                    <a:pt y="8326" x="1210"/>
                  </a:lnTo>
                  <a:lnTo>
                    <a:pt y="8529" x="1170"/>
                  </a:lnTo>
                  <a:lnTo>
                    <a:pt y="8935" x="1129"/>
                  </a:lnTo>
                  <a:lnTo>
                    <a:pt y="9341" x="1049"/>
                  </a:lnTo>
                  <a:lnTo>
                    <a:pt y="9544" x="968"/>
                  </a:lnTo>
                  <a:lnTo>
                    <a:pt y="9747" x="887"/>
                  </a:lnTo>
                  <a:lnTo>
                    <a:pt y="9950" x="726"/>
                  </a:lnTo>
                  <a:lnTo>
                    <a:pt y="10153" x="565"/>
                  </a:lnTo>
                  <a:lnTo>
                    <a:pt y="11371" x="484"/>
                  </a:lnTo>
                  <a:lnTo>
                    <a:pt y="12793" x="363"/>
                  </a:lnTo>
                  <a:lnTo>
                    <a:pt y="14011" x="242"/>
                  </a:lnTo>
                  <a:lnTo>
                    <a:pt y="15432" x="81"/>
                  </a:lnTo>
                  <a:lnTo>
                    <a:pt y="15838" x="40"/>
                  </a:lnTo>
                  <a:lnTo>
                    <a:pt y="16245" x="40"/>
                  </a:lnTo>
                  <a:lnTo>
                    <a:pt y="16854" x="0"/>
                  </a:lnTo>
                  <a:lnTo>
                    <a:pt y="17260" x="40"/>
                  </a:lnTo>
                  <a:lnTo>
                    <a:pt y="17463" x="81"/>
                  </a:lnTo>
                  <a:lnTo>
                    <a:pt y="17666" x="121"/>
                  </a:lnTo>
                  <a:lnTo>
                    <a:pt y="18072" x="403"/>
                  </a:lnTo>
                  <a:lnTo>
                    <a:pt y="18478" x="766"/>
                  </a:lnTo>
                  <a:lnTo>
                    <a:pt y="19493" x="686"/>
                  </a:lnTo>
                  <a:lnTo>
                    <a:pt y="20509" x="686"/>
                  </a:lnTo>
                  <a:lnTo>
                    <a:pt y="21524" x="605"/>
                  </a:lnTo>
                  <a:lnTo>
                    <a:pt y="22539" x="565"/>
                  </a:lnTo>
                  <a:lnTo>
                    <a:pt y="23757" x="524"/>
                  </a:lnTo>
                  <a:lnTo>
                    <a:pt y="24773" x="565"/>
                  </a:lnTo>
                  <a:lnTo>
                    <a:pt y="27006" x="605"/>
                  </a:lnTo>
                  <a:lnTo>
                    <a:pt y="29240" x="645"/>
                  </a:lnTo>
                  <a:lnTo>
                    <a:pt y="32082" x="686"/>
                  </a:lnTo>
                  <a:lnTo>
                    <a:pt y="35128" x="645"/>
                  </a:lnTo>
                  <a:lnTo>
                    <a:pt y="35737" x="686"/>
                  </a:lnTo>
                  <a:lnTo>
                    <a:pt y="36143" x="726"/>
                  </a:lnTo>
                  <a:lnTo>
                    <a:pt y="36549" x="726"/>
                  </a:lnTo>
                  <a:lnTo>
                    <a:pt y="37564" x="726"/>
                  </a:lnTo>
                  <a:lnTo>
                    <a:pt y="38783" x="726"/>
                  </a:lnTo>
                  <a:lnTo>
                    <a:pt y="39798" x="686"/>
                  </a:lnTo>
                  <a:lnTo>
                    <a:pt y="40610" x="686"/>
                  </a:lnTo>
                  <a:lnTo>
                    <a:pt y="41016" x="766"/>
                  </a:lnTo>
                  <a:lnTo>
                    <a:pt y="41219" x="847"/>
                  </a:lnTo>
                  <a:lnTo>
                    <a:pt y="41219" x="968"/>
                  </a:lnTo>
                  <a:lnTo>
                    <a:pt y="41219" x="1089"/>
                  </a:lnTo>
                  <a:lnTo>
                    <a:pt y="41016" x="1170"/>
                  </a:lnTo>
                  <a:lnTo>
                    <a:pt y="40610" x="1250"/>
                  </a:lnTo>
                  <a:lnTo>
                    <a:pt y="39595" x="1210"/>
                  </a:lnTo>
                  <a:lnTo>
                    <a:pt y="38580" x="1210"/>
                  </a:lnTo>
                  <a:lnTo>
                    <a:pt y="37564" x="1331"/>
                  </a:lnTo>
                  <a:lnTo>
                    <a:pt y="36752" x="1371"/>
                  </a:lnTo>
                  <a:lnTo>
                    <a:pt y="35940" x="1371"/>
                  </a:lnTo>
                  <a:lnTo>
                    <a:pt y="34925" x="1371"/>
                  </a:lnTo>
                  <a:lnTo>
                    <a:pt y="32488" x="1412"/>
                  </a:lnTo>
                  <a:lnTo>
                    <a:pt y="30255" x="1492"/>
                  </a:lnTo>
                  <a:lnTo>
                    <a:pt y="31473" x="1492"/>
                  </a:lnTo>
                  <a:lnTo>
                    <a:pt y="32691" x="1533"/>
                  </a:lnTo>
                  <a:lnTo>
                    <a:pt y="34925" x="1613"/>
                  </a:lnTo>
                  <a:lnTo>
                    <a:pt y="37158" x="1654"/>
                  </a:lnTo>
                  <a:lnTo>
                    <a:pt y="38580" x="1654"/>
                  </a:lnTo>
                  <a:lnTo>
                    <a:pt y="39798" x="1654"/>
                  </a:lnTo>
                  <a:lnTo>
                    <a:pt y="40001" x="1654"/>
                  </a:lnTo>
                  <a:lnTo>
                    <a:pt y="40204" x="1694"/>
                  </a:lnTo>
                  <a:lnTo>
                    <a:pt y="40610" x="1694"/>
                  </a:lnTo>
                  <a:lnTo>
                    <a:pt y="41219" x="1734"/>
                  </a:lnTo>
                  <a:lnTo>
                    <a:pt y="41219" x="1936"/>
                  </a:lnTo>
                  <a:lnTo>
                    <a:pt y="40813" x="2057"/>
                  </a:lnTo>
                  <a:lnTo>
                    <a:pt y="40610" x="2380"/>
                  </a:lnTo>
                  <a:lnTo>
                    <a:pt y="40204" x="2501"/>
                  </a:lnTo>
                  <a:lnTo>
                    <a:pt y="40001" x="2541"/>
                  </a:lnTo>
                  <a:lnTo>
                    <a:pt y="39595" x="2541"/>
                  </a:lnTo>
                  <a:lnTo>
                    <a:pt y="39392" x="2582"/>
                  </a:lnTo>
                  <a:lnTo>
                    <a:pt y="38986" x="2582"/>
                  </a:lnTo>
                  <a:lnTo>
                    <a:pt y="38580" x="2541"/>
                  </a:lnTo>
                  <a:lnTo>
                    <a:pt y="38580" x="2461"/>
                  </a:lnTo>
                  <a:lnTo>
                    <a:pt y="38580" x="2380"/>
                  </a:lnTo>
                  <a:lnTo>
                    <a:pt y="38783" x="2299"/>
                  </a:lnTo>
                  <a:lnTo>
                    <a:pt y="38580" x="2340"/>
                  </a:lnTo>
                  <a:lnTo>
                    <a:pt y="38377" x="2380"/>
                  </a:lnTo>
                  <a:lnTo>
                    <a:pt y="35331" x="2299"/>
                  </a:lnTo>
                  <a:lnTo>
                    <a:pt y="32488" x="2259"/>
                  </a:lnTo>
                  <a:lnTo>
                    <a:pt y="31676" x="2259"/>
                  </a:lnTo>
                  <a:lnTo>
                    <a:pt y="30864" x="2299"/>
                  </a:lnTo>
                  <a:lnTo>
                    <a:pt y="30255" x="2299"/>
                  </a:lnTo>
                  <a:lnTo>
                    <a:pt y="29646" x="2299"/>
                  </a:lnTo>
                  <a:lnTo>
                    <a:pt y="28021" x="2340"/>
                  </a:lnTo>
                  <a:lnTo>
                    <a:pt y="26397" x="2380"/>
                  </a:lnTo>
                  <a:lnTo>
                    <a:pt y="26194" x="2380"/>
                  </a:lnTo>
                  <a:lnTo>
                    <a:pt y="24976" x="2380"/>
                  </a:lnTo>
                  <a:lnTo>
                    <a:pt y="23757" x="2340"/>
                  </a:lnTo>
                  <a:lnTo>
                    <a:pt y="22539" x="2299"/>
                  </a:lnTo>
                  <a:lnTo>
                    <a:pt y="21321" x="2219"/>
                  </a:lnTo>
                  <a:lnTo>
                    <a:pt y="20915" x="2219"/>
                  </a:lnTo>
                  <a:lnTo>
                    <a:pt y="20509" x="2259"/>
                  </a:lnTo>
                  <a:lnTo>
                    <a:pt y="18884" x="2461"/>
                  </a:lnTo>
                  <a:lnTo>
                    <a:pt y="17057" x="2622"/>
                  </a:lnTo>
                  <a:lnTo>
                    <a:pt y="16854" x="2622"/>
                  </a:lnTo>
                  <a:lnTo>
                    <a:pt y="16448" x="2582"/>
                  </a:lnTo>
                  <a:lnTo>
                    <a:pt y="16245" x="2582"/>
                  </a:lnTo>
                  <a:lnTo>
                    <a:pt y="16245" x="2662"/>
                  </a:lnTo>
                  <a:lnTo>
                    <a:pt y="15635" x="2703"/>
                  </a:lnTo>
                  <a:lnTo>
                    <a:pt y="15026" x="2743"/>
                  </a:lnTo>
                  <a:lnTo>
                    <a:pt y="14823" x="2662"/>
                  </a:lnTo>
                  <a:lnTo>
                    <a:pt y="14823" x="2622"/>
                  </a:lnTo>
                  <a:lnTo>
                    <a:pt y="1" x="3993"/>
                  </a:lnTo>
                  <a:lnTo>
                    <a:pt y="1" x="3953"/>
                  </a:lnTo>
                  <a:lnTo>
                    <a:pt y="14214" x="2582"/>
                  </a:lnTo>
                  <a:lnTo>
                    <a:pt y="13808" x="2541"/>
                  </a:lnTo>
                  <a:lnTo>
                    <a:pt y="13605" x="2541"/>
                  </a:lnTo>
                  <a:lnTo>
                    <a:pt y="13199" x="2501"/>
                  </a:lnTo>
                  <a:lnTo>
                    <a:pt y="12793" x="2461"/>
                  </a:lnTo>
                  <a:lnTo>
                    <a:pt y="12184" x="2501"/>
                  </a:lnTo>
                  <a:lnTo>
                    <a:pt y="11575" x="2461"/>
                  </a:lnTo>
                  <a:lnTo>
                    <a:pt y="10965" x="2420"/>
                  </a:lnTo>
                  <a:lnTo>
                    <a:pt y="10356" x="2340"/>
                  </a:lnTo>
                  <a:lnTo>
                    <a:pt y="9950" x="2259"/>
                  </a:lnTo>
                  <a:lnTo>
                    <a:pt y="9747" x="2178"/>
                  </a:lnTo>
                  <a:lnTo>
                    <a:pt y="9341" x="2138"/>
                  </a:lnTo>
                  <a:lnTo>
                    <a:pt y="9341" x="2057"/>
                  </a:lnTo>
                  <a:lnTo>
                    <a:pt y="9138" x="2017"/>
                  </a:lnTo>
                  <a:lnTo>
                    <a:pt y="8935" x="1977"/>
                  </a:lnTo>
                  <a:lnTo>
                    <a:pt y="8732" x="1855"/>
                  </a:lnTo>
                  <a:lnTo>
                    <a:pt y="8326" x="1815"/>
                  </a:lnTo>
                  <a:lnTo>
                    <a:pt y="7920" x="1815"/>
                  </a:lnTo>
                  <a:lnTo>
                    <a:pt y="7717" x="1855"/>
                  </a:lnTo>
                  <a:lnTo>
                    <a:pt y="7514" x="1977"/>
                  </a:lnTo>
                  <a:lnTo>
                    <a:pt y="7108" x="1977"/>
                  </a:lnTo>
                  <a:lnTo>
                    <a:pt y="6498" x="1977"/>
                  </a:lnTo>
                  <a:lnTo>
                    <a:pt y="6498" x="2017"/>
                  </a:lnTo>
                  <a:lnTo>
                    <a:pt y="6295" x="2057"/>
                  </a:lnTo>
                  <a:lnTo>
                    <a:pt y="5889" x="2017"/>
                  </a:lnTo>
                  <a:lnTo>
                    <a:pt y="5483" x="1977"/>
                  </a:lnTo>
                  <a:lnTo>
                    <a:pt y="4671" x="2017"/>
                  </a:lnTo>
                  <a:lnTo>
                    <a:pt y="4062" x="1977"/>
                  </a:lnTo>
                  <a:lnTo>
                    <a:pt y="3656" x="1977"/>
                  </a:lnTo>
                  <a:lnTo>
                    <a:pt y="3250" x="1936"/>
                  </a:lnTo>
                  <a:lnTo>
                    <a:pt y="2641" x="1775"/>
                  </a:lnTo>
                  <a:lnTo>
                    <a:pt y="2437" x="1613"/>
                  </a:lnTo>
                  <a:lnTo>
                    <a:pt y="2437" x="1492"/>
                  </a:lnTo>
                  <a:lnTo>
                    <a:pt y="2844" x="1331"/>
                  </a:lnTo>
                  <a:lnTo>
                    <a:pt y="3250" x="1210"/>
                  </a:lnTo>
                  <a:lnTo>
                    <a:pt y="3656" x="1129"/>
                  </a:lnTo>
                  <a:lnTo>
                    <a:pt y="4265" x="1049"/>
                  </a:lnTo>
                  <a:lnTo>
                    <a:pt y="4874" x="1008"/>
                  </a:lnTo>
                  <a:lnTo>
                    <a:pt y="5483" x="1049"/>
                  </a:lnTo>
                  <a:lnTo>
                    <a:pt y="6092" x="1089"/>
                  </a:lnTo>
                  <a:lnTo>
                    <a:pt y="7108" x="1210"/>
                  </a:lnTo>
                  <a:lnTo>
                    <a:pt y="8123" x="1291"/>
                  </a:lnTo>
                  <a:close/>
                </a:path>
              </a:pathLst>
            </a:custGeom>
            <a:solidFill>
              <a:srgbClr val="4B5D8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26" name="Shape 10626"/>
            <p:cNvSpPr/>
            <p:nvPr/>
          </p:nvSpPr>
          <p:spPr>
            <a:xfrm>
              <a:off y="2664950" x="117975"/>
              <a:ext cy="284300" cx="83725"/>
            </a:xfrm>
            <a:custGeom>
              <a:pathLst>
                <a:path w="3349" extrusionOk="0" h="11372">
                  <a:moveTo>
                    <a:pt y="8123" x="3026"/>
                  </a:moveTo>
                  <a:lnTo>
                    <a:pt y="7920" x="2985"/>
                  </a:lnTo>
                  <a:lnTo>
                    <a:pt y="7717" x="2985"/>
                  </a:lnTo>
                  <a:lnTo>
                    <a:pt y="7717" x="2905"/>
                  </a:lnTo>
                  <a:lnTo>
                    <a:pt y="6905" x="2864"/>
                  </a:lnTo>
                  <a:lnTo>
                    <a:pt y="6092" x="2784"/>
                  </a:lnTo>
                  <a:lnTo>
                    <a:pt y="6092" x="2864"/>
                  </a:lnTo>
                  <a:lnTo>
                    <a:pt y="6092" x="2945"/>
                  </a:lnTo>
                  <a:lnTo>
                    <a:pt y="5889" x="2985"/>
                  </a:lnTo>
                  <a:lnTo>
                    <a:pt y="5686" x="3026"/>
                  </a:lnTo>
                  <a:lnTo>
                    <a:pt y="5686" x="3106"/>
                  </a:lnTo>
                  <a:lnTo>
                    <a:pt y="5483" x="3147"/>
                  </a:lnTo>
                  <a:lnTo>
                    <a:pt y="5280" x="3106"/>
                  </a:lnTo>
                  <a:lnTo>
                    <a:pt y="5077" x="3066"/>
                  </a:lnTo>
                  <a:lnTo>
                    <a:pt y="4874" x="2905"/>
                  </a:lnTo>
                  <a:lnTo>
                    <a:pt y="4468" x="2743"/>
                  </a:lnTo>
                  <a:lnTo>
                    <a:pt y="4265" x="2663"/>
                  </a:lnTo>
                  <a:lnTo>
                    <a:pt y="4062" x="2622"/>
                  </a:lnTo>
                  <a:lnTo>
                    <a:pt y="4062" x="2542"/>
                  </a:lnTo>
                  <a:lnTo>
                    <a:pt y="3859" x="2542"/>
                  </a:lnTo>
                  <a:lnTo>
                    <a:pt y="3453" x="2501"/>
                  </a:lnTo>
                  <a:lnTo>
                    <a:pt y="3453" x="2420"/>
                  </a:lnTo>
                  <a:lnTo>
                    <a:pt y="2844" x="2380"/>
                  </a:lnTo>
                  <a:lnTo>
                    <a:pt y="2438" x="2501"/>
                  </a:lnTo>
                  <a:lnTo>
                    <a:pt y="2438" x="2461"/>
                  </a:lnTo>
                  <a:lnTo>
                    <a:pt y="2844" x="2340"/>
                  </a:lnTo>
                  <a:lnTo>
                    <a:pt y="2844" x="1896"/>
                  </a:lnTo>
                  <a:lnTo>
                    <a:pt y="2641" x="1815"/>
                  </a:lnTo>
                  <a:lnTo>
                    <a:pt y="2641" x="1654"/>
                  </a:lnTo>
                  <a:lnTo>
                    <a:pt y="2438" x="1533"/>
                  </a:lnTo>
                  <a:lnTo>
                    <a:pt y="2438" x="1412"/>
                  </a:lnTo>
                  <a:lnTo>
                    <a:pt y="2031" x="1372"/>
                  </a:lnTo>
                  <a:lnTo>
                    <a:pt y="1828" x="1372"/>
                  </a:lnTo>
                  <a:lnTo>
                    <a:pt y="1625" x="1412"/>
                  </a:lnTo>
                  <a:lnTo>
                    <a:pt y="1422" x="1452"/>
                  </a:lnTo>
                  <a:lnTo>
                    <a:pt y="1219" x="1372"/>
                  </a:lnTo>
                  <a:lnTo>
                    <a:pt y="1016" x="1291"/>
                  </a:lnTo>
                  <a:lnTo>
                    <a:pt y="813" x="1291"/>
                  </a:lnTo>
                  <a:lnTo>
                    <a:pt y="407" x="1210"/>
                  </a:lnTo>
                  <a:lnTo>
                    <a:pt y="204" x="1130"/>
                  </a:lnTo>
                  <a:lnTo>
                    <a:pt y="1" x="1009"/>
                  </a:lnTo>
                  <a:lnTo>
                    <a:pt y="1" x="807"/>
                  </a:lnTo>
                  <a:lnTo>
                    <a:pt y="1" x="605"/>
                  </a:lnTo>
                  <a:lnTo>
                    <a:pt y="204" x="484"/>
                  </a:lnTo>
                  <a:lnTo>
                    <a:pt y="407" x="404"/>
                  </a:lnTo>
                  <a:lnTo>
                    <a:pt y="610" x="444"/>
                  </a:lnTo>
                  <a:lnTo>
                    <a:pt y="1016" x="484"/>
                  </a:lnTo>
                  <a:lnTo>
                    <a:pt y="1219" x="484"/>
                  </a:lnTo>
                  <a:lnTo>
                    <a:pt y="1422" x="484"/>
                  </a:lnTo>
                  <a:lnTo>
                    <a:pt y="1625" x="565"/>
                  </a:lnTo>
                  <a:lnTo>
                    <a:pt y="1828" x="646"/>
                  </a:lnTo>
                  <a:lnTo>
                    <a:pt y="2031" x="726"/>
                  </a:lnTo>
                  <a:lnTo>
                    <a:pt y="2234" x="767"/>
                  </a:lnTo>
                  <a:lnTo>
                    <a:pt y="2234" x="726"/>
                  </a:lnTo>
                  <a:lnTo>
                    <a:pt y="2438" x="646"/>
                  </a:lnTo>
                  <a:lnTo>
                    <a:pt y="2641" x="605"/>
                  </a:lnTo>
                  <a:lnTo>
                    <a:pt y="2641" x="484"/>
                  </a:lnTo>
                  <a:lnTo>
                    <a:pt y="2844" x="323"/>
                  </a:lnTo>
                  <a:lnTo>
                    <a:pt y="3047" x="202"/>
                  </a:lnTo>
                  <a:lnTo>
                    <a:pt y="3250" x="121"/>
                  </a:lnTo>
                  <a:lnTo>
                    <a:pt y="3453" x="81"/>
                  </a:lnTo>
                  <a:lnTo>
                    <a:pt y="3859" x="0"/>
                  </a:lnTo>
                  <a:lnTo>
                    <a:pt y="4062" x="41"/>
                  </a:lnTo>
                  <a:lnTo>
                    <a:pt y="4468" x="41"/>
                  </a:lnTo>
                  <a:lnTo>
                    <a:pt y="5077" x="81"/>
                  </a:lnTo>
                  <a:lnTo>
                    <a:pt y="5280" x="81"/>
                  </a:lnTo>
                  <a:lnTo>
                    <a:pt y="5686" x="41"/>
                  </a:lnTo>
                  <a:lnTo>
                    <a:pt y="6092" x="121"/>
                  </a:lnTo>
                  <a:lnTo>
                    <a:pt y="6498" x="202"/>
                  </a:lnTo>
                  <a:lnTo>
                    <a:pt y="6701" x="283"/>
                  </a:lnTo>
                  <a:lnTo>
                    <a:pt y="6905" x="404"/>
                  </a:lnTo>
                  <a:lnTo>
                    <a:pt y="6905" x="525"/>
                  </a:lnTo>
                  <a:lnTo>
                    <a:pt y="6905" x="565"/>
                  </a:lnTo>
                  <a:lnTo>
                    <a:pt y="7311" x="565"/>
                  </a:lnTo>
                  <a:lnTo>
                    <a:pt y="7514" x="605"/>
                  </a:lnTo>
                  <a:lnTo>
                    <a:pt y="7920" x="646"/>
                  </a:lnTo>
                  <a:lnTo>
                    <a:pt y="8123" x="646"/>
                  </a:lnTo>
                  <a:lnTo>
                    <a:pt y="11169" x="888"/>
                  </a:lnTo>
                  <a:lnTo>
                    <a:pt y="11372" x="928"/>
                  </a:lnTo>
                  <a:lnTo>
                    <a:pt y="11372" x="968"/>
                  </a:lnTo>
                  <a:lnTo>
                    <a:pt y="7108" x="646"/>
                  </a:lnTo>
                  <a:lnTo>
                    <a:pt y="6905" x="686"/>
                  </a:lnTo>
                  <a:lnTo>
                    <a:pt y="8529" x="1170"/>
                  </a:lnTo>
                  <a:lnTo>
                    <a:pt y="8732" x="1251"/>
                  </a:lnTo>
                  <a:lnTo>
                    <a:pt y="8326" x="1291"/>
                  </a:lnTo>
                  <a:lnTo>
                    <a:pt y="7108" x="847"/>
                  </a:lnTo>
                  <a:lnTo>
                    <a:pt y="7311" x="968"/>
                  </a:lnTo>
                  <a:lnTo>
                    <a:pt y="7311" x="1130"/>
                  </a:lnTo>
                  <a:lnTo>
                    <a:pt y="7108" x="1251"/>
                  </a:lnTo>
                  <a:lnTo>
                    <a:pt y="7311" x="1331"/>
                  </a:lnTo>
                  <a:lnTo>
                    <a:pt y="7311" x="1493"/>
                  </a:lnTo>
                  <a:lnTo>
                    <a:pt y="7717" x="1614"/>
                  </a:lnTo>
                  <a:lnTo>
                    <a:pt y="8123" x="1735"/>
                  </a:lnTo>
                  <a:lnTo>
                    <a:pt y="8123" x="1815"/>
                  </a:lnTo>
                  <a:lnTo>
                    <a:pt y="8529" x="1815"/>
                  </a:lnTo>
                  <a:lnTo>
                    <a:pt y="8529" x="1775"/>
                  </a:lnTo>
                  <a:lnTo>
                    <a:pt y="8732" x="1815"/>
                  </a:lnTo>
                  <a:lnTo>
                    <a:pt y="10356" x="2017"/>
                  </a:lnTo>
                  <a:lnTo>
                    <a:pt y="10356" x="2138"/>
                  </a:lnTo>
                  <a:lnTo>
                    <a:pt y="10153" x="2340"/>
                  </a:lnTo>
                  <a:lnTo>
                    <a:pt y="8732" x="2219"/>
                  </a:lnTo>
                  <a:lnTo>
                    <a:pt y="8529" x="2299"/>
                  </a:lnTo>
                  <a:lnTo>
                    <a:pt y="8529" x="2380"/>
                  </a:lnTo>
                  <a:lnTo>
                    <a:pt y="8326" x="2340"/>
                  </a:lnTo>
                  <a:lnTo>
                    <a:pt y="7920" x="2219"/>
                  </a:lnTo>
                  <a:lnTo>
                    <a:pt y="7920" x="2259"/>
                  </a:lnTo>
                  <a:lnTo>
                    <a:pt y="7717" x="2299"/>
                  </a:lnTo>
                  <a:lnTo>
                    <a:pt y="7514" x="2259"/>
                  </a:lnTo>
                  <a:lnTo>
                    <a:pt y="7514" x="2219"/>
                  </a:lnTo>
                  <a:lnTo>
                    <a:pt y="7311" x="2178"/>
                  </a:lnTo>
                  <a:lnTo>
                    <a:pt y="7920" x="2299"/>
                  </a:lnTo>
                  <a:lnTo>
                    <a:pt y="7514" x="2259"/>
                  </a:lnTo>
                  <a:lnTo>
                    <a:pt y="7514" x="2178"/>
                  </a:lnTo>
                  <a:lnTo>
                    <a:pt y="7311" x="2259"/>
                  </a:lnTo>
                  <a:lnTo>
                    <a:pt y="7108" x="2501"/>
                  </a:lnTo>
                  <a:lnTo>
                    <a:pt y="8529" x="2905"/>
                  </a:lnTo>
                  <a:lnTo>
                    <a:pt y="8529" x="2985"/>
                  </a:lnTo>
                  <a:lnTo>
                    <a:pt y="7920" x="2824"/>
                  </a:lnTo>
                  <a:lnTo>
                    <a:pt y="7108" x="2663"/>
                  </a:lnTo>
                  <a:lnTo>
                    <a:pt y="7108" x="2703"/>
                  </a:lnTo>
                  <a:lnTo>
                    <a:pt y="8529" x="2945"/>
                  </a:lnTo>
                  <a:lnTo>
                    <a:pt y="11169" x="3227"/>
                  </a:lnTo>
                  <a:lnTo>
                    <a:pt y="11372" x="3308"/>
                  </a:lnTo>
                  <a:lnTo>
                    <a:pt y="11169" x="3348"/>
                  </a:lnTo>
                  <a:lnTo>
                    <a:pt y="8123" x="3026"/>
                  </a:lnTo>
                  <a:close/>
                </a:path>
              </a:pathLst>
            </a:custGeom>
            <a:solidFill>
              <a:srgbClr val="7E888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27" name="Shape 10627"/>
            <p:cNvSpPr/>
            <p:nvPr/>
          </p:nvSpPr>
          <p:spPr>
            <a:xfrm>
              <a:off y="2664950" x="137125"/>
              <a:ext cy="284300" cx="64575"/>
            </a:xfrm>
            <a:custGeom>
              <a:pathLst>
                <a:path w="2583" extrusionOk="0" h="11372">
                  <a:moveTo>
                    <a:pt y="1" x="1"/>
                  </a:moveTo>
                  <a:lnTo>
                    <a:pt y="407" x="41"/>
                  </a:lnTo>
                  <a:lnTo>
                    <a:pt y="813" x="122"/>
                  </a:lnTo>
                  <a:lnTo>
                    <a:pt y="813" x="243"/>
                  </a:lnTo>
                  <a:lnTo>
                    <a:pt y="813" x="283"/>
                  </a:lnTo>
                  <a:lnTo>
                    <a:pt y="1828" x="323"/>
                  </a:lnTo>
                  <a:lnTo>
                    <a:pt y="3047" x="323"/>
                  </a:lnTo>
                  <a:lnTo>
                    <a:pt y="3656" x="283"/>
                  </a:lnTo>
                  <a:lnTo>
                    <a:pt y="3859" x="243"/>
                  </a:lnTo>
                  <a:lnTo>
                    <a:pt y="7311" x="162"/>
                  </a:lnTo>
                  <a:lnTo>
                    <a:pt y="7311" x="202"/>
                  </a:lnTo>
                  <a:lnTo>
                    <a:pt y="7311" x="283"/>
                  </a:lnTo>
                  <a:lnTo>
                    <a:pt y="4265" x="323"/>
                  </a:lnTo>
                  <a:lnTo>
                    <a:pt y="4062" x="364"/>
                  </a:lnTo>
                  <a:lnTo>
                    <a:pt y="7311" x="404"/>
                  </a:lnTo>
                  <a:lnTo>
                    <a:pt y="7108" x="485"/>
                  </a:lnTo>
                  <a:lnTo>
                    <a:pt y="7311" x="525"/>
                  </a:lnTo>
                  <a:lnTo>
                    <a:pt y="4874" x="525"/>
                  </a:lnTo>
                  <a:lnTo>
                    <a:pt y="5077" x="646"/>
                  </a:lnTo>
                  <a:lnTo>
                    <a:pt y="5077" x="848"/>
                  </a:lnTo>
                  <a:lnTo>
                    <a:pt y="5889" x="969"/>
                  </a:lnTo>
                  <a:lnTo>
                    <a:pt y="6498" x="1049"/>
                  </a:lnTo>
                  <a:lnTo>
                    <a:pt y="7108" x="1170"/>
                  </a:lnTo>
                  <a:lnTo>
                    <a:pt y="7920" x="1251"/>
                  </a:lnTo>
                  <a:lnTo>
                    <a:pt y="8935" x="1332"/>
                  </a:lnTo>
                  <a:lnTo>
                    <a:pt y="9138" x="1412"/>
                  </a:lnTo>
                  <a:lnTo>
                    <a:pt y="9747" x="1372"/>
                  </a:lnTo>
                  <a:lnTo>
                    <a:pt y="9950" x="1332"/>
                  </a:lnTo>
                  <a:lnTo>
                    <a:pt y="10356" x="1332"/>
                  </a:lnTo>
                  <a:lnTo>
                    <a:pt y="10356" x="1372"/>
                  </a:lnTo>
                  <a:lnTo>
                    <a:pt y="10153" x="1574"/>
                  </a:lnTo>
                  <a:lnTo>
                    <a:pt y="8732" x="1453"/>
                  </a:lnTo>
                  <a:lnTo>
                    <a:pt y="8529" x="1533"/>
                  </a:lnTo>
                  <a:lnTo>
                    <a:pt y="8529" x="1614"/>
                  </a:lnTo>
                  <a:lnTo>
                    <a:pt y="8326" x="1574"/>
                  </a:lnTo>
                  <a:lnTo>
                    <a:pt y="7920" x="1453"/>
                  </a:lnTo>
                  <a:lnTo>
                    <a:pt y="7920" x="1493"/>
                  </a:lnTo>
                  <a:lnTo>
                    <a:pt y="7717" x="1533"/>
                  </a:lnTo>
                  <a:lnTo>
                    <a:pt y="7514" x="1493"/>
                  </a:lnTo>
                  <a:lnTo>
                    <a:pt y="7514" x="1453"/>
                  </a:lnTo>
                  <a:lnTo>
                    <a:pt y="7311" x="1412"/>
                  </a:lnTo>
                  <a:lnTo>
                    <a:pt y="7920" x="1533"/>
                  </a:lnTo>
                  <a:lnTo>
                    <a:pt y="7514" x="1493"/>
                  </a:lnTo>
                  <a:lnTo>
                    <a:pt y="7514" x="1412"/>
                  </a:lnTo>
                  <a:lnTo>
                    <a:pt y="7311" x="1493"/>
                  </a:lnTo>
                  <a:lnTo>
                    <a:pt y="7108" x="1735"/>
                  </a:lnTo>
                  <a:lnTo>
                    <a:pt y="7920" x="1937"/>
                  </a:lnTo>
                  <a:lnTo>
                    <a:pt y="7717" x="1937"/>
                  </a:lnTo>
                  <a:lnTo>
                    <a:pt y="7311" x="1856"/>
                  </a:lnTo>
                  <a:lnTo>
                    <a:pt y="7108" x="1856"/>
                  </a:lnTo>
                  <a:lnTo>
                    <a:pt y="6701" x="1897"/>
                  </a:lnTo>
                  <a:lnTo>
                    <a:pt y="5889" x="1897"/>
                  </a:lnTo>
                  <a:lnTo>
                    <a:pt y="5483" x="1856"/>
                  </a:lnTo>
                  <a:lnTo>
                    <a:pt y="5077" x="1937"/>
                  </a:lnTo>
                  <a:lnTo>
                    <a:pt y="5077" x="2260"/>
                  </a:lnTo>
                  <a:lnTo>
                    <a:pt y="5889" x="2219"/>
                  </a:lnTo>
                  <a:lnTo>
                    <a:pt y="5686" x="2260"/>
                  </a:lnTo>
                  <a:lnTo>
                    <a:pt y="5686" x="2340"/>
                  </a:lnTo>
                  <a:lnTo>
                    <a:pt y="5280" x="2340"/>
                  </a:lnTo>
                  <a:lnTo>
                    <a:pt y="5077" x="2300"/>
                  </a:lnTo>
                  <a:lnTo>
                    <a:pt y="4874" x="2139"/>
                  </a:lnTo>
                  <a:lnTo>
                    <a:pt y="4468" x="1977"/>
                  </a:lnTo>
                  <a:lnTo>
                    <a:pt y="4265" x="1897"/>
                  </a:lnTo>
                  <a:lnTo>
                    <a:pt y="4062" x="1856"/>
                  </a:lnTo>
                  <a:lnTo>
                    <a:pt y="4062" x="1776"/>
                  </a:lnTo>
                  <a:lnTo>
                    <a:pt y="3859" x="1776"/>
                  </a:lnTo>
                  <a:lnTo>
                    <a:pt y="3453" x="1735"/>
                  </a:lnTo>
                  <a:lnTo>
                    <a:pt y="3453" x="1654"/>
                  </a:lnTo>
                  <a:lnTo>
                    <a:pt y="2844" x="1614"/>
                  </a:lnTo>
                  <a:lnTo>
                    <a:pt y="2438" x="1735"/>
                  </a:lnTo>
                  <a:lnTo>
                    <a:pt y="2438" x="1695"/>
                  </a:lnTo>
                  <a:lnTo>
                    <a:pt y="2844" x="1574"/>
                  </a:lnTo>
                  <a:lnTo>
                    <a:pt y="2844" x="1130"/>
                  </a:lnTo>
                  <a:lnTo>
                    <a:pt y="2641" x="1049"/>
                  </a:lnTo>
                  <a:lnTo>
                    <a:pt y="2641" x="888"/>
                  </a:lnTo>
                  <a:lnTo>
                    <a:pt y="2438" x="767"/>
                  </a:lnTo>
                  <a:lnTo>
                    <a:pt y="2438" x="646"/>
                  </a:lnTo>
                  <a:lnTo>
                    <a:pt y="2031" x="606"/>
                  </a:lnTo>
                  <a:lnTo>
                    <a:pt y="1828" x="606"/>
                  </a:lnTo>
                  <a:lnTo>
                    <a:pt y="1625" x="646"/>
                  </a:lnTo>
                  <a:lnTo>
                    <a:pt y="1422" x="686"/>
                  </a:lnTo>
                  <a:lnTo>
                    <a:pt y="1219" x="606"/>
                  </a:lnTo>
                  <a:lnTo>
                    <a:pt y="1016" x="525"/>
                  </a:lnTo>
                  <a:lnTo>
                    <a:pt y="813" x="525"/>
                  </a:lnTo>
                  <a:lnTo>
                    <a:pt y="407" x="444"/>
                  </a:lnTo>
                  <a:lnTo>
                    <a:pt y="204" x="364"/>
                  </a:lnTo>
                  <a:lnTo>
                    <a:pt y="1" x="243"/>
                  </a:lnTo>
                  <a:lnTo>
                    <a:pt y="1" x="41"/>
                  </a:lnTo>
                  <a:lnTo>
                    <a:pt y="1" x="1"/>
                  </a:lnTo>
                  <a:close/>
                  <a:moveTo>
                    <a:pt y="7311" x="162"/>
                  </a:moveTo>
                  <a:lnTo>
                    <a:pt y="7717" x="162"/>
                  </a:lnTo>
                  <a:lnTo>
                    <a:pt y="8123" x="243"/>
                  </a:lnTo>
                  <a:lnTo>
                    <a:pt y="7717" x="243"/>
                  </a:lnTo>
                  <a:lnTo>
                    <a:pt y="7311" x="162"/>
                  </a:lnTo>
                  <a:close/>
                  <a:moveTo>
                    <a:pt y="10153" x="122"/>
                  </a:moveTo>
                  <a:lnTo>
                    <a:pt y="10965" x="81"/>
                  </a:lnTo>
                  <a:lnTo>
                    <a:pt y="11169" x="122"/>
                  </a:lnTo>
                  <a:lnTo>
                    <a:pt y="11372" x="162"/>
                  </a:lnTo>
                  <a:lnTo>
                    <a:pt y="10965" x="202"/>
                  </a:lnTo>
                  <a:lnTo>
                    <a:pt y="10153" x="122"/>
                  </a:lnTo>
                  <a:close/>
                  <a:moveTo>
                    <a:pt y="8123" x="444"/>
                  </a:moveTo>
                  <a:lnTo>
                    <a:pt y="8529" x="444"/>
                  </a:lnTo>
                  <a:lnTo>
                    <a:pt y="8732" x="485"/>
                  </a:lnTo>
                  <a:lnTo>
                    <a:pt y="8326" x="525"/>
                  </a:lnTo>
                  <a:lnTo>
                    <a:pt y="8123" x="444"/>
                  </a:lnTo>
                  <a:close/>
                  <a:moveTo>
                    <a:pt y="7920" x="2219"/>
                  </a:moveTo>
                  <a:lnTo>
                    <a:pt y="8935" x="2219"/>
                  </a:lnTo>
                  <a:lnTo>
                    <a:pt y="8935" x="2260"/>
                  </a:lnTo>
                  <a:lnTo>
                    <a:pt y="8732" x="2340"/>
                  </a:lnTo>
                  <a:lnTo>
                    <a:pt y="8123" x="2260"/>
                  </a:lnTo>
                  <a:lnTo>
                    <a:pt y="7920" x="2219"/>
                  </a:lnTo>
                  <a:close/>
                  <a:moveTo>
                    <a:pt y="10356" x="2502"/>
                  </a:moveTo>
                  <a:lnTo>
                    <a:pt y="11169" x="2502"/>
                  </a:lnTo>
                  <a:lnTo>
                    <a:pt y="11372" x="2542"/>
                  </a:lnTo>
                  <a:lnTo>
                    <a:pt y="11169" x="2582"/>
                  </a:lnTo>
                  <a:lnTo>
                    <a:pt y="10356" x="2502"/>
                  </a:lnTo>
                  <a:close/>
                </a:path>
              </a:pathLst>
            </a:custGeom>
            <a:solidFill>
              <a:srgbClr val="434E5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28" name="Shape 10628"/>
            <p:cNvSpPr/>
            <p:nvPr/>
          </p:nvSpPr>
          <p:spPr>
            <a:xfrm>
              <a:off y="2253800" x="135125"/>
              <a:ext cy="700525" cx="77650"/>
            </a:xfrm>
            <a:custGeom>
              <a:pathLst>
                <a:path w="3106" extrusionOk="0" h="28021">
                  <a:moveTo>
                    <a:pt y="20305" x="2703"/>
                  </a:moveTo>
                  <a:lnTo>
                    <a:pt y="19899" x="2703"/>
                  </a:lnTo>
                  <a:lnTo>
                    <a:pt y="19493" x="2703"/>
                  </a:lnTo>
                  <a:lnTo>
                    <a:pt y="19493" x="2582"/>
                  </a:lnTo>
                  <a:lnTo>
                    <a:pt y="17462" x="2582"/>
                  </a:lnTo>
                  <a:lnTo>
                    <a:pt y="15229" x="2622"/>
                  </a:lnTo>
                  <a:lnTo>
                    <a:pt y="15229" x="2743"/>
                  </a:lnTo>
                  <a:lnTo>
                    <a:pt y="15026" x="2824"/>
                  </a:lnTo>
                  <a:lnTo>
                    <a:pt y="14823" x="2904"/>
                  </a:lnTo>
                  <a:lnTo>
                    <a:pt y="14620" x="2904"/>
                  </a:lnTo>
                  <a:lnTo>
                    <a:pt y="14213" x="2985"/>
                  </a:lnTo>
                  <a:lnTo>
                    <a:pt y="14010" x="3066"/>
                  </a:lnTo>
                  <a:lnTo>
                    <a:pt y="13604" x="3106"/>
                  </a:lnTo>
                  <a:lnTo>
                    <a:pt y="13198" x="3106"/>
                  </a:lnTo>
                  <a:lnTo>
                    <a:pt y="12589" x="3066"/>
                  </a:lnTo>
                  <a:lnTo>
                    <a:pt y="11980" x="2945"/>
                  </a:lnTo>
                  <a:lnTo>
                    <a:pt y="11371" x="2783"/>
                  </a:lnTo>
                  <a:lnTo>
                    <a:pt y="10559" x="2743"/>
                  </a:lnTo>
                  <a:lnTo>
                    <a:pt y="10356" x="2703"/>
                  </a:lnTo>
                  <a:lnTo>
                    <a:pt y="10153" x="2662"/>
                  </a:lnTo>
                  <a:lnTo>
                    <a:pt y="9543" x="2662"/>
                  </a:lnTo>
                  <a:lnTo>
                    <a:pt y="8934" x="2662"/>
                  </a:lnTo>
                  <a:lnTo>
                    <a:pt y="8528" x="2622"/>
                  </a:lnTo>
                  <a:lnTo>
                    <a:pt y="7107" x="2622"/>
                  </a:lnTo>
                  <a:lnTo>
                    <a:pt y="6092" x="2743"/>
                  </a:lnTo>
                  <a:lnTo>
                    <a:pt y="6092" x="2703"/>
                  </a:lnTo>
                  <a:lnTo>
                    <a:pt y="7107" x="2541"/>
                  </a:lnTo>
                  <a:lnTo>
                    <a:pt y="7107" x="2138"/>
                  </a:lnTo>
                  <a:lnTo>
                    <a:pt y="6904" x="2057"/>
                  </a:lnTo>
                  <a:lnTo>
                    <a:pt y="6498" x="1896"/>
                  </a:lnTo>
                  <a:lnTo>
                    <a:pt y="6295" x="1775"/>
                  </a:lnTo>
                  <a:lnTo>
                    <a:pt y="6092" x="1654"/>
                  </a:lnTo>
                  <a:lnTo>
                    <a:pt y="5279" x="1654"/>
                  </a:lnTo>
                  <a:lnTo>
                    <a:pt y="4873" x="1694"/>
                  </a:lnTo>
                  <a:lnTo>
                    <a:pt y="4264" x="1775"/>
                  </a:lnTo>
                  <a:lnTo>
                    <a:pt y="3655" x="1815"/>
                  </a:lnTo>
                  <a:lnTo>
                    <a:pt y="3046" x="1775"/>
                  </a:lnTo>
                  <a:lnTo>
                    <a:pt y="2640" x="1734"/>
                  </a:lnTo>
                  <a:lnTo>
                    <a:pt y="2031" x="1734"/>
                  </a:lnTo>
                  <a:lnTo>
                    <a:pt y="1219" x="1694"/>
                  </a:lnTo>
                  <a:lnTo>
                    <a:pt y="812" x="1613"/>
                  </a:lnTo>
                  <a:lnTo>
                    <a:pt y="203" x="1533"/>
                  </a:lnTo>
                  <a:lnTo>
                    <a:pt y="0" x="1331"/>
                  </a:lnTo>
                  <a:lnTo>
                    <a:pt y="203" x="1129"/>
                  </a:lnTo>
                  <a:lnTo>
                    <a:pt y="609" x="968"/>
                  </a:lnTo>
                  <a:lnTo>
                    <a:pt y="1219" x="887"/>
                  </a:lnTo>
                  <a:lnTo>
                    <a:pt y="1828" x="887"/>
                  </a:lnTo>
                  <a:lnTo>
                    <a:pt y="2640" x="887"/>
                  </a:lnTo>
                  <a:lnTo>
                    <a:pt y="3046" x="887"/>
                  </a:lnTo>
                  <a:lnTo>
                    <a:pt y="3655" x="887"/>
                  </a:lnTo>
                  <a:lnTo>
                    <a:pt y="4264" x="887"/>
                  </a:lnTo>
                  <a:lnTo>
                    <a:pt y="4467" x="968"/>
                  </a:lnTo>
                  <a:lnTo>
                    <a:pt y="5076" x="1049"/>
                  </a:lnTo>
                  <a:lnTo>
                    <a:pt y="5686" x="1049"/>
                  </a:lnTo>
                  <a:lnTo>
                    <a:pt y="5889" x="1008"/>
                  </a:lnTo>
                  <a:lnTo>
                    <a:pt y="6092" x="887"/>
                  </a:lnTo>
                  <a:lnTo>
                    <a:pt y="6701" x="847"/>
                  </a:lnTo>
                  <a:lnTo>
                    <a:pt y="6904" x="726"/>
                  </a:lnTo>
                  <a:lnTo>
                    <a:pt y="7310" x="565"/>
                  </a:lnTo>
                  <a:lnTo>
                    <a:pt y="7716" x="403"/>
                  </a:lnTo>
                  <a:lnTo>
                    <a:pt y="8122" x="323"/>
                  </a:lnTo>
                  <a:lnTo>
                    <a:pt y="8731" x="242"/>
                  </a:lnTo>
                  <a:lnTo>
                    <a:pt y="9543" x="121"/>
                  </a:lnTo>
                  <a:lnTo>
                    <a:pt y="9950" x="121"/>
                  </a:lnTo>
                  <a:lnTo>
                    <a:pt y="11168" x="121"/>
                  </a:lnTo>
                  <a:lnTo>
                    <a:pt y="12589" x="81"/>
                  </a:lnTo>
                  <a:lnTo>
                    <a:pt y="13401" x="40"/>
                  </a:lnTo>
                  <a:lnTo>
                    <a:pt y="14417" x="0"/>
                  </a:lnTo>
                  <a:lnTo>
                    <a:pt y="15432" x="0"/>
                  </a:lnTo>
                  <a:lnTo>
                    <a:pt y="16244" x="40"/>
                  </a:lnTo>
                  <a:lnTo>
                    <a:pt y="16853" x="121"/>
                  </a:lnTo>
                  <a:lnTo>
                    <a:pt y="17259" x="202"/>
                  </a:lnTo>
                  <a:lnTo>
                    <a:pt y="17259" x="323"/>
                  </a:lnTo>
                  <a:lnTo>
                    <a:pt y="17259" x="363"/>
                  </a:lnTo>
                  <a:lnTo>
                    <a:pt y="18274" x="403"/>
                  </a:lnTo>
                  <a:lnTo>
                    <a:pt y="19493" x="403"/>
                  </a:lnTo>
                  <a:lnTo>
                    <a:pt y="20102" x="363"/>
                  </a:lnTo>
                  <a:lnTo>
                    <a:pt y="20305" x="323"/>
                  </a:lnTo>
                  <a:lnTo>
                    <a:pt y="27818" x="161"/>
                  </a:lnTo>
                  <a:lnTo>
                    <a:pt y="28021" x="202"/>
                  </a:lnTo>
                  <a:lnTo>
                    <a:pt y="28021" x="242"/>
                  </a:lnTo>
                  <a:lnTo>
                    <a:pt y="20711" x="403"/>
                  </a:lnTo>
                  <a:lnTo>
                    <a:pt y="20508" x="444"/>
                  </a:lnTo>
                  <a:lnTo>
                    <a:pt y="24975" x="524"/>
                  </a:lnTo>
                  <a:lnTo>
                    <a:pt y="25178" x="565"/>
                  </a:lnTo>
                  <a:lnTo>
                    <a:pt y="24975" x="605"/>
                  </a:lnTo>
                  <a:lnTo>
                    <a:pt y="21320" x="605"/>
                  </a:lnTo>
                  <a:lnTo>
                    <a:pt y="21523" x="726"/>
                  </a:lnTo>
                  <a:lnTo>
                    <a:pt y="21523" x="928"/>
                  </a:lnTo>
                  <a:lnTo>
                    <a:pt y="22335" x="1049"/>
                  </a:lnTo>
                  <a:lnTo>
                    <a:pt y="22944" x="1129"/>
                  </a:lnTo>
                  <a:lnTo>
                    <a:pt y="23554" x="1250"/>
                  </a:lnTo>
                  <a:lnTo>
                    <a:pt y="24366" x="1331"/>
                  </a:lnTo>
                  <a:lnTo>
                    <a:pt y="25381" x="1412"/>
                  </a:lnTo>
                  <a:lnTo>
                    <a:pt y="25584" x="1492"/>
                  </a:lnTo>
                  <a:lnTo>
                    <a:pt y="26193" x="1452"/>
                  </a:lnTo>
                  <a:lnTo>
                    <a:pt y="26396" x="1412"/>
                  </a:lnTo>
                  <a:lnTo>
                    <a:pt y="26802" x="1412"/>
                  </a:lnTo>
                  <a:lnTo>
                    <a:pt y="27208" x="1492"/>
                  </a:lnTo>
                  <a:lnTo>
                    <a:pt y="27208" x="1613"/>
                  </a:lnTo>
                  <a:lnTo>
                    <a:pt y="27005" x="1815"/>
                  </a:lnTo>
                  <a:lnTo>
                    <a:pt y="26599" x="1856"/>
                  </a:lnTo>
                  <a:lnTo>
                    <a:pt y="26396" x="1936"/>
                  </a:lnTo>
                  <a:lnTo>
                    <a:pt y="26193" x="2017"/>
                  </a:lnTo>
                  <a:lnTo>
                    <a:pt y="25787" x="2017"/>
                  </a:lnTo>
                  <a:lnTo>
                    <a:pt y="25178" x="1936"/>
                  </a:lnTo>
                  <a:lnTo>
                    <a:pt y="24975" x="1977"/>
                  </a:lnTo>
                  <a:lnTo>
                    <a:pt y="24366" x="2017"/>
                  </a:lnTo>
                  <a:lnTo>
                    <a:pt y="24163" x="2017"/>
                  </a:lnTo>
                  <a:lnTo>
                    <a:pt y="23757" x="1936"/>
                  </a:lnTo>
                  <a:lnTo>
                    <a:pt y="23554" x="1936"/>
                  </a:lnTo>
                  <a:lnTo>
                    <a:pt y="23147" x="1977"/>
                  </a:lnTo>
                  <a:lnTo>
                    <a:pt y="22335" x="1977"/>
                  </a:lnTo>
                  <a:lnTo>
                    <a:pt y="21929" x="1936"/>
                  </a:lnTo>
                  <a:lnTo>
                    <a:pt y="21523" x="2017"/>
                  </a:lnTo>
                  <a:lnTo>
                    <a:pt y="21523" x="2340"/>
                  </a:lnTo>
                  <a:lnTo>
                    <a:pt y="25381" x="2299"/>
                  </a:lnTo>
                  <a:lnTo>
                    <a:pt y="25381" x="2340"/>
                  </a:lnTo>
                  <a:lnTo>
                    <a:pt y="25178" x="2420"/>
                  </a:lnTo>
                  <a:lnTo>
                    <a:pt y="21523" x="2420"/>
                  </a:lnTo>
                  <a:lnTo>
                    <a:pt y="21320" x="2461"/>
                  </a:lnTo>
                  <a:lnTo>
                    <a:pt y="21320" x="2582"/>
                  </a:lnTo>
                  <a:lnTo>
                    <a:pt y="27615" x="2582"/>
                  </a:lnTo>
                  <a:lnTo>
                    <a:pt y="28021" x="2622"/>
                  </a:lnTo>
                  <a:lnTo>
                    <a:pt y="27818" x="2703"/>
                  </a:lnTo>
                  <a:lnTo>
                    <a:pt y="20305" x="2703"/>
                  </a:lnTo>
                  <a:close/>
                </a:path>
              </a:pathLst>
            </a:custGeom>
            <a:solidFill>
              <a:srgbClr val="434E5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29" name="Shape 10629"/>
            <p:cNvSpPr/>
            <p:nvPr/>
          </p:nvSpPr>
          <p:spPr>
            <a:xfrm>
              <a:off y="2664950" x="451750"/>
              <a:ext cy="314750" cx="89775"/>
            </a:xfrm>
            <a:custGeom>
              <a:pathLst>
                <a:path w="3591" extrusionOk="0" h="12590">
                  <a:moveTo>
                    <a:pt y="10153" x="2905"/>
                  </a:moveTo>
                  <a:lnTo>
                    <a:pt y="9341" x="2824"/>
                  </a:lnTo>
                  <a:lnTo>
                    <a:pt y="9544" x="3066"/>
                  </a:lnTo>
                  <a:lnTo>
                    <a:pt y="10356" x="3147"/>
                  </a:lnTo>
                  <a:lnTo>
                    <a:pt y="10356" x="3187"/>
                  </a:lnTo>
                  <a:lnTo>
                    <a:pt y="10153" x="3187"/>
                  </a:lnTo>
                  <a:lnTo>
                    <a:pt y="9544" x="3147"/>
                  </a:lnTo>
                  <a:lnTo>
                    <a:pt y="9138" x="3268"/>
                  </a:lnTo>
                  <a:lnTo>
                    <a:pt y="8732" x="3187"/>
                  </a:lnTo>
                  <a:lnTo>
                    <a:pt y="8529" x="3147"/>
                  </a:lnTo>
                  <a:lnTo>
                    <a:pt y="8529" x="3187"/>
                  </a:lnTo>
                  <a:lnTo>
                    <a:pt y="8326" x="3187"/>
                  </a:lnTo>
                  <a:lnTo>
                    <a:pt y="8326" x="3268"/>
                  </a:lnTo>
                  <a:lnTo>
                    <a:pt y="8326" x="3348"/>
                  </a:lnTo>
                  <a:lnTo>
                    <a:pt y="8326" x="3429"/>
                  </a:lnTo>
                  <a:lnTo>
                    <a:pt y="7920" x="3429"/>
                  </a:lnTo>
                  <a:lnTo>
                    <a:pt y="7920" x="3510"/>
                  </a:lnTo>
                  <a:lnTo>
                    <a:pt y="7717" x="3550"/>
                  </a:lnTo>
                  <a:lnTo>
                    <a:pt y="7514" x="3591"/>
                  </a:lnTo>
                  <a:lnTo>
                    <a:pt y="7311" x="3591"/>
                  </a:lnTo>
                  <a:lnTo>
                    <a:pt y="7108" x="3510"/>
                  </a:lnTo>
                  <a:lnTo>
                    <a:pt y="6905" x="3429"/>
                  </a:lnTo>
                  <a:lnTo>
                    <a:pt y="6701" x="3429"/>
                  </a:lnTo>
                  <a:lnTo>
                    <a:pt y="6498" x="3308"/>
                  </a:lnTo>
                  <a:lnTo>
                    <a:pt y="6701" x="3268"/>
                  </a:lnTo>
                  <a:lnTo>
                    <a:pt y="6498" x="3268"/>
                  </a:lnTo>
                  <a:lnTo>
                    <a:pt y="6295" x="3187"/>
                  </a:lnTo>
                  <a:lnTo>
                    <a:pt y="6092" x="3147"/>
                  </a:lnTo>
                  <a:lnTo>
                    <a:pt y="6092" x="3187"/>
                  </a:lnTo>
                  <a:lnTo>
                    <a:pt y="5686" x="3187"/>
                  </a:lnTo>
                  <a:lnTo>
                    <a:pt y="5483" x="3187"/>
                  </a:lnTo>
                  <a:lnTo>
                    <a:pt y="5280" x="3187"/>
                  </a:lnTo>
                  <a:lnTo>
                    <a:pt y="5077" x="3147"/>
                  </a:lnTo>
                  <a:lnTo>
                    <a:pt y="5077" x="3066"/>
                  </a:lnTo>
                  <a:lnTo>
                    <a:pt y="5077" x="3026"/>
                  </a:lnTo>
                  <a:lnTo>
                    <a:pt y="3250" x="2985"/>
                  </a:lnTo>
                  <a:lnTo>
                    <a:pt y="3047" x="2259"/>
                  </a:lnTo>
                  <a:lnTo>
                    <a:pt y="4062" x="2259"/>
                  </a:lnTo>
                  <a:lnTo>
                    <a:pt y="3859" x="2179"/>
                  </a:lnTo>
                  <a:lnTo>
                    <a:pt y="3656" x="2017"/>
                  </a:lnTo>
                  <a:lnTo>
                    <a:pt y="3656" x="2179"/>
                  </a:lnTo>
                  <a:lnTo>
                    <a:pt y="3453" x="1937"/>
                  </a:lnTo>
                  <a:lnTo>
                    <a:pt y="3047" x="1654"/>
                  </a:lnTo>
                  <a:lnTo>
                    <a:pt y="2844" x="1654"/>
                  </a:lnTo>
                  <a:lnTo>
                    <a:pt y="2641" x="1614"/>
                  </a:lnTo>
                  <a:lnTo>
                    <a:pt y="2438" x="1574"/>
                  </a:lnTo>
                  <a:lnTo>
                    <a:pt y="2234" x="1614"/>
                  </a:lnTo>
                  <a:lnTo>
                    <a:pt y="2031" x="1614"/>
                  </a:lnTo>
                  <a:lnTo>
                    <a:pt y="1828" x="1614"/>
                  </a:lnTo>
                  <a:lnTo>
                    <a:pt y="1625" x="1574"/>
                  </a:lnTo>
                  <a:lnTo>
                    <a:pt y="1422" x="1614"/>
                  </a:lnTo>
                  <a:lnTo>
                    <a:pt y="1219" x="1614"/>
                  </a:lnTo>
                  <a:lnTo>
                    <a:pt y="1016" x="1574"/>
                  </a:lnTo>
                  <a:lnTo>
                    <a:pt y="813" x="1574"/>
                  </a:lnTo>
                  <a:lnTo>
                    <a:pt y="610" x="1574"/>
                  </a:lnTo>
                  <a:lnTo>
                    <a:pt y="407" x="1533"/>
                  </a:lnTo>
                  <a:lnTo>
                    <a:pt y="204" x="1493"/>
                  </a:lnTo>
                  <a:lnTo>
                    <a:pt y="204" x="1412"/>
                  </a:lnTo>
                  <a:lnTo>
                    <a:pt y="1" x="1291"/>
                  </a:lnTo>
                  <a:lnTo>
                    <a:pt y="1" x="1130"/>
                  </a:lnTo>
                  <a:lnTo>
                    <a:pt y="1" x="1049"/>
                  </a:lnTo>
                  <a:lnTo>
                    <a:pt y="204" x="928"/>
                  </a:lnTo>
                  <a:lnTo>
                    <a:pt y="204" x="807"/>
                  </a:lnTo>
                  <a:lnTo>
                    <a:pt y="204" x="686"/>
                  </a:lnTo>
                  <a:lnTo>
                    <a:pt y="407" x="606"/>
                  </a:lnTo>
                  <a:lnTo>
                    <a:pt y="610" x="565"/>
                  </a:lnTo>
                  <a:lnTo>
                    <a:pt y="813" x="485"/>
                  </a:lnTo>
                  <a:lnTo>
                    <a:pt y="1016" x="444"/>
                  </a:lnTo>
                  <a:lnTo>
                    <a:pt y="1422" x="485"/>
                  </a:lnTo>
                  <a:lnTo>
                    <a:pt y="1625" x="485"/>
                  </a:lnTo>
                  <a:lnTo>
                    <a:pt y="1828" x="565"/>
                  </a:lnTo>
                  <a:lnTo>
                    <a:pt y="2234" x="646"/>
                  </a:lnTo>
                  <a:lnTo>
                    <a:pt y="2234" x="727"/>
                  </a:lnTo>
                  <a:lnTo>
                    <a:pt y="2438" x="727"/>
                  </a:lnTo>
                  <a:lnTo>
                    <a:pt y="2641" x="767"/>
                  </a:lnTo>
                  <a:lnTo>
                    <a:pt y="2844" x="848"/>
                  </a:lnTo>
                  <a:lnTo>
                    <a:pt y="2844" x="969"/>
                  </a:lnTo>
                  <a:lnTo>
                    <a:pt y="3047" x="928"/>
                  </a:lnTo>
                  <a:lnTo>
                    <a:pt y="3047" x="767"/>
                  </a:lnTo>
                  <a:lnTo>
                    <a:pt y="3047" x="686"/>
                  </a:lnTo>
                  <a:lnTo>
                    <a:pt y="3250" x="727"/>
                  </a:lnTo>
                  <a:lnTo>
                    <a:pt y="3250" x="646"/>
                  </a:lnTo>
                  <a:lnTo>
                    <a:pt y="3250" x="525"/>
                  </a:lnTo>
                  <a:lnTo>
                    <a:pt y="3453" x="364"/>
                  </a:lnTo>
                  <a:lnTo>
                    <a:pt y="3453" x="202"/>
                  </a:lnTo>
                  <a:lnTo>
                    <a:pt y="3656" x="162"/>
                  </a:lnTo>
                  <a:lnTo>
                    <a:pt y="4062" x="122"/>
                  </a:lnTo>
                  <a:lnTo>
                    <a:pt y="4265" x="122"/>
                  </a:lnTo>
                  <a:lnTo>
                    <a:pt y="4671" x="81"/>
                  </a:lnTo>
                  <a:lnTo>
                    <a:pt y="4874" x="41"/>
                  </a:lnTo>
                  <a:lnTo>
                    <a:pt y="5280" x="1"/>
                  </a:lnTo>
                  <a:lnTo>
                    <a:pt y="5686" x="1"/>
                  </a:lnTo>
                  <a:lnTo>
                    <a:pt y="6092" x="41"/>
                  </a:lnTo>
                  <a:lnTo>
                    <a:pt y="6295" x="81"/>
                  </a:lnTo>
                  <a:lnTo>
                    <a:pt y="6701" x="243"/>
                  </a:lnTo>
                  <a:lnTo>
                    <a:pt y="6905" x="323"/>
                  </a:lnTo>
                  <a:lnTo>
                    <a:pt y="7108" x="485"/>
                  </a:lnTo>
                  <a:lnTo>
                    <a:pt y="7311" x="686"/>
                  </a:lnTo>
                  <a:lnTo>
                    <a:pt y="6905" x="606"/>
                  </a:lnTo>
                  <a:lnTo>
                    <a:pt y="7108" x="646"/>
                  </a:lnTo>
                  <a:lnTo>
                    <a:pt y="7311" x="727"/>
                  </a:lnTo>
                  <a:lnTo>
                    <a:pt y="11778" x="969"/>
                  </a:lnTo>
                  <a:lnTo>
                    <a:pt y="11778" x="1009"/>
                  </a:lnTo>
                  <a:lnTo>
                    <a:pt y="11778" x="1049"/>
                  </a:lnTo>
                  <a:lnTo>
                    <a:pt y="11778" x="1090"/>
                  </a:lnTo>
                  <a:lnTo>
                    <a:pt y="8123" x="888"/>
                  </a:lnTo>
                  <a:lnTo>
                    <a:pt y="8123" x="1412"/>
                  </a:lnTo>
                  <a:lnTo>
                    <a:pt y="9544" x="1574"/>
                  </a:lnTo>
                  <a:lnTo>
                    <a:pt y="9544" x="1614"/>
                  </a:lnTo>
                  <a:lnTo>
                    <a:pt y="9544" x="1654"/>
                  </a:lnTo>
                  <a:lnTo>
                    <a:pt y="8123" x="1493"/>
                  </a:lnTo>
                  <a:lnTo>
                    <a:pt y="8326" x="2259"/>
                  </a:lnTo>
                  <a:lnTo>
                    <a:pt y="9341" x="2501"/>
                  </a:lnTo>
                  <a:lnTo>
                    <a:pt y="9544" x="2542"/>
                  </a:lnTo>
                  <a:lnTo>
                    <a:pt y="9747" x="2582"/>
                  </a:lnTo>
                  <a:lnTo>
                    <a:pt y="9747" x="2622"/>
                  </a:lnTo>
                  <a:lnTo>
                    <a:pt y="9950" x="2703"/>
                  </a:lnTo>
                  <a:lnTo>
                    <a:pt y="9950" x="2743"/>
                  </a:lnTo>
                  <a:lnTo>
                    <a:pt y="12590" x="2905"/>
                  </a:lnTo>
                  <a:lnTo>
                    <a:pt y="12590" x="2985"/>
                  </a:lnTo>
                  <a:lnTo>
                    <a:pt y="12387" x="2985"/>
                  </a:lnTo>
                  <a:lnTo>
                    <a:pt y="10153" x="2905"/>
                  </a:lnTo>
                  <a:close/>
                  <a:moveTo>
                    <a:pt y="7108" x="848"/>
                  </a:moveTo>
                  <a:lnTo>
                    <a:pt y="7514" x="848"/>
                  </a:lnTo>
                  <a:lnTo>
                    <a:pt y="7514" x="1049"/>
                  </a:lnTo>
                  <a:lnTo>
                    <a:pt y="7311" x="1049"/>
                  </a:lnTo>
                  <a:lnTo>
                    <a:pt y="7311" x="1009"/>
                  </a:lnTo>
                  <a:lnTo>
                    <a:pt y="7108" x="848"/>
                  </a:lnTo>
                  <a:close/>
                </a:path>
              </a:pathLst>
            </a:custGeom>
            <a:solidFill>
              <a:srgbClr val="7E888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30" name="Shape 10630"/>
            <p:cNvSpPr/>
            <p:nvPr/>
          </p:nvSpPr>
          <p:spPr>
            <a:xfrm>
              <a:off y="2664950" x="478975"/>
              <a:ext cy="314750" cx="69600"/>
            </a:xfrm>
            <a:custGeom>
              <a:pathLst>
                <a:path w="2784" extrusionOk="0" h="12590">
                  <a:moveTo>
                    <a:pt y="8732" x="2017"/>
                  </a:moveTo>
                  <a:lnTo>
                    <a:pt y="8529" x="2138"/>
                  </a:lnTo>
                  <a:lnTo>
                    <a:pt y="8326" x="2219"/>
                  </a:lnTo>
                  <a:lnTo>
                    <a:pt y="9341" x="2340"/>
                  </a:lnTo>
                  <a:lnTo>
                    <a:pt y="9341" x="2461"/>
                  </a:lnTo>
                  <a:lnTo>
                    <a:pt y="8326" x="2582"/>
                  </a:lnTo>
                  <a:lnTo>
                    <a:pt y="7514" x="2582"/>
                  </a:lnTo>
                  <a:lnTo>
                    <a:pt y="6905" x="2582"/>
                  </a:lnTo>
                  <a:lnTo>
                    <a:pt y="6701" x="2623"/>
                  </a:lnTo>
                  <a:lnTo>
                    <a:pt y="6295" x="2623"/>
                  </a:lnTo>
                  <a:lnTo>
                    <a:pt y="5280" x="2663"/>
                  </a:lnTo>
                  <a:lnTo>
                    <a:pt y="4468" x="2703"/>
                  </a:lnTo>
                  <a:lnTo>
                    <a:pt y="4265" x="2784"/>
                  </a:lnTo>
                  <a:lnTo>
                    <a:pt y="3859" x="2784"/>
                  </a:lnTo>
                  <a:lnTo>
                    <a:pt y="4062" x="2744"/>
                  </a:lnTo>
                  <a:lnTo>
                    <a:pt y="3859" x="2703"/>
                  </a:lnTo>
                  <a:lnTo>
                    <a:pt y="3656" x="2582"/>
                  </a:lnTo>
                  <a:lnTo>
                    <a:pt y="3656" x="2744"/>
                  </a:lnTo>
                  <a:lnTo>
                    <a:pt y="3453" x="2542"/>
                  </a:lnTo>
                  <a:lnTo>
                    <a:pt y="3047" x="2340"/>
                  </a:lnTo>
                  <a:lnTo>
                    <a:pt y="2844" x="2380"/>
                  </a:lnTo>
                  <a:lnTo>
                    <a:pt y="2641" x="2380"/>
                  </a:lnTo>
                  <a:lnTo>
                    <a:pt y="2438" x="2380"/>
                  </a:lnTo>
                  <a:lnTo>
                    <a:pt y="2234" x="2461"/>
                  </a:lnTo>
                  <a:lnTo>
                    <a:pt y="2031" x="2502"/>
                  </a:lnTo>
                  <a:lnTo>
                    <a:pt y="1828" x="2542"/>
                  </a:lnTo>
                  <a:lnTo>
                    <a:pt y="1625" x="2542"/>
                  </a:lnTo>
                  <a:lnTo>
                    <a:pt y="1422" x="2623"/>
                  </a:lnTo>
                  <a:lnTo>
                    <a:pt y="1219" x="2663"/>
                  </a:lnTo>
                  <a:lnTo>
                    <a:pt y="1016" x="2663"/>
                  </a:lnTo>
                  <a:lnTo>
                    <a:pt y="813" x="2703"/>
                  </a:lnTo>
                  <a:lnTo>
                    <a:pt y="610" x="2744"/>
                  </a:lnTo>
                  <a:lnTo>
                    <a:pt y="407" x="2744"/>
                  </a:lnTo>
                  <a:lnTo>
                    <a:pt y="204" x="2744"/>
                  </a:lnTo>
                  <a:lnTo>
                    <a:pt y="204" x="2663"/>
                  </a:lnTo>
                  <a:lnTo>
                    <a:pt y="1" x="2542"/>
                  </a:lnTo>
                  <a:lnTo>
                    <a:pt y="1" x="2380"/>
                  </a:lnTo>
                  <a:lnTo>
                    <a:pt y="1" x="2300"/>
                  </a:lnTo>
                  <a:lnTo>
                    <a:pt y="204" x="2179"/>
                  </a:lnTo>
                  <a:lnTo>
                    <a:pt y="204" x="2058"/>
                  </a:lnTo>
                  <a:lnTo>
                    <a:pt y="204" x="1937"/>
                  </a:lnTo>
                  <a:lnTo>
                    <a:pt y="407" x="1816"/>
                  </a:lnTo>
                  <a:lnTo>
                    <a:pt y="610" x="1735"/>
                  </a:lnTo>
                  <a:lnTo>
                    <a:pt y="813" x="1614"/>
                  </a:lnTo>
                  <a:lnTo>
                    <a:pt y="1016" x="1533"/>
                  </a:lnTo>
                  <a:lnTo>
                    <a:pt y="1422" x="1493"/>
                  </a:lnTo>
                  <a:lnTo>
                    <a:pt y="1625" x="1453"/>
                  </a:lnTo>
                  <a:lnTo>
                    <a:pt y="1828" x="1493"/>
                  </a:lnTo>
                  <a:lnTo>
                    <a:pt y="2234" x="1493"/>
                  </a:lnTo>
                  <a:lnTo>
                    <a:pt y="2234" x="1574"/>
                  </a:lnTo>
                  <a:lnTo>
                    <a:pt y="2438" x="1533"/>
                  </a:lnTo>
                  <a:lnTo>
                    <a:pt y="2641" x="1533"/>
                  </a:lnTo>
                  <a:lnTo>
                    <a:pt y="2844" x="1574"/>
                  </a:lnTo>
                  <a:lnTo>
                    <a:pt y="2844" x="1695"/>
                  </a:lnTo>
                  <a:lnTo>
                    <a:pt y="3047" x="1614"/>
                  </a:lnTo>
                  <a:lnTo>
                    <a:pt y="3047" x="1453"/>
                  </a:lnTo>
                  <a:lnTo>
                    <a:pt y="3047" x="1372"/>
                  </a:lnTo>
                  <a:lnTo>
                    <a:pt y="3250" x="1372"/>
                  </a:lnTo>
                  <a:lnTo>
                    <a:pt y="3250" x="1291"/>
                  </a:lnTo>
                  <a:lnTo>
                    <a:pt y="3250" x="1170"/>
                  </a:lnTo>
                  <a:lnTo>
                    <a:pt y="3453" x="969"/>
                  </a:lnTo>
                  <a:lnTo>
                    <a:pt y="3453" x="807"/>
                  </a:lnTo>
                  <a:lnTo>
                    <a:pt y="3656" x="727"/>
                  </a:lnTo>
                  <a:lnTo>
                    <a:pt y="4062" x="606"/>
                  </a:lnTo>
                  <a:lnTo>
                    <a:pt y="4265" x="565"/>
                  </a:lnTo>
                  <a:lnTo>
                    <a:pt y="4671" x="485"/>
                  </a:lnTo>
                  <a:lnTo>
                    <a:pt y="4874" x="404"/>
                  </a:lnTo>
                  <a:lnTo>
                    <a:pt y="5280" x="283"/>
                  </a:lnTo>
                  <a:lnTo>
                    <a:pt y="5686" x="202"/>
                  </a:lnTo>
                  <a:lnTo>
                    <a:pt y="6092" x="162"/>
                  </a:lnTo>
                  <a:lnTo>
                    <a:pt y="6295" x="162"/>
                  </a:lnTo>
                  <a:lnTo>
                    <a:pt y="6701" x="202"/>
                  </a:lnTo>
                  <a:lnTo>
                    <a:pt y="5686" x="243"/>
                  </a:lnTo>
                  <a:lnTo>
                    <a:pt y="6092" x="646"/>
                  </a:lnTo>
                  <a:lnTo>
                    <a:pt y="7108" x="767"/>
                  </a:lnTo>
                  <a:lnTo>
                    <a:pt y="7311" x="888"/>
                  </a:lnTo>
                  <a:lnTo>
                    <a:pt y="6092" x="767"/>
                  </a:lnTo>
                  <a:lnTo>
                    <a:pt y="6701" x="1614"/>
                  </a:lnTo>
                  <a:lnTo>
                    <a:pt y="6701" x="1735"/>
                  </a:lnTo>
                  <a:lnTo>
                    <a:pt y="7311" x="1735"/>
                  </a:lnTo>
                  <a:lnTo>
                    <a:pt y="7717" x="1775"/>
                  </a:lnTo>
                  <a:lnTo>
                    <a:pt y="7920" x="1816"/>
                  </a:lnTo>
                  <a:lnTo>
                    <a:pt y="8123" x="1856"/>
                  </a:lnTo>
                  <a:lnTo>
                    <a:pt y="8326" x="1896"/>
                  </a:lnTo>
                  <a:lnTo>
                    <a:pt y="8326" x="1977"/>
                  </a:lnTo>
                  <a:lnTo>
                    <a:pt y="8935" x="2017"/>
                  </a:lnTo>
                  <a:lnTo>
                    <a:pt y="8732" x="2017"/>
                  </a:lnTo>
                  <a:close/>
                  <a:moveTo>
                    <a:pt y="10153" x="2542"/>
                  </a:moveTo>
                  <a:lnTo>
                    <a:pt y="9950" x="2542"/>
                  </a:lnTo>
                  <a:lnTo>
                    <a:pt y="9747" x="2542"/>
                  </a:lnTo>
                  <a:lnTo>
                    <a:pt y="9747" x="2502"/>
                  </a:lnTo>
                  <a:lnTo>
                    <a:pt y="10356" x="2461"/>
                  </a:lnTo>
                  <a:lnTo>
                    <a:pt y="10356" x="2502"/>
                  </a:lnTo>
                  <a:lnTo>
                    <a:pt y="10153" x="2542"/>
                  </a:lnTo>
                  <a:close/>
                  <a:moveTo>
                    <a:pt y="11778" x="122"/>
                  </a:moveTo>
                  <a:lnTo>
                    <a:pt y="10762" x="122"/>
                  </a:lnTo>
                  <a:lnTo>
                    <a:pt y="11778" x="1"/>
                  </a:lnTo>
                  <a:lnTo>
                    <a:pt y="11778" x="41"/>
                  </a:lnTo>
                  <a:lnTo>
                    <a:pt y="11778" x="81"/>
                  </a:lnTo>
                  <a:lnTo>
                    <a:pt y="11778" x="122"/>
                  </a:lnTo>
                  <a:close/>
                  <a:moveTo>
                    <a:pt y="7514" x="807"/>
                  </a:moveTo>
                  <a:lnTo>
                    <a:pt y="8123" x="888"/>
                  </a:lnTo>
                  <a:lnTo>
                    <a:pt y="8123" x="1009"/>
                  </a:lnTo>
                  <a:lnTo>
                    <a:pt y="7514" x="928"/>
                  </a:lnTo>
                  <a:lnTo>
                    <a:pt y="7514" x="888"/>
                  </a:lnTo>
                  <a:lnTo>
                    <a:pt y="7514" x="807"/>
                  </a:lnTo>
                  <a:close/>
                  <a:moveTo>
                    <a:pt y="9544" x="1090"/>
                  </a:moveTo>
                  <a:lnTo>
                    <a:pt y="9544" x="1130"/>
                  </a:lnTo>
                  <a:lnTo>
                    <a:pt y="9341" x="1130"/>
                  </a:lnTo>
                  <a:lnTo>
                    <a:pt y="8935" x="1090"/>
                  </a:lnTo>
                  <a:lnTo>
                    <a:pt y="9544" x="1049"/>
                  </a:lnTo>
                  <a:lnTo>
                    <a:pt y="9544" x="1090"/>
                  </a:lnTo>
                  <a:close/>
                  <a:moveTo>
                    <a:pt y="12590" x="1816"/>
                  </a:moveTo>
                  <a:lnTo>
                    <a:pt y="12590" x="1896"/>
                  </a:lnTo>
                  <a:lnTo>
                    <a:pt y="12387" x="1896"/>
                  </a:lnTo>
                  <a:lnTo>
                    <a:pt y="11575" x="1937"/>
                  </a:lnTo>
                  <a:lnTo>
                    <a:pt y="12590" x="1816"/>
                  </a:lnTo>
                  <a:close/>
                </a:path>
              </a:pathLst>
            </a:custGeom>
            <a:solidFill>
              <a:srgbClr val="514F6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31" name="Shape 10631"/>
            <p:cNvSpPr/>
            <p:nvPr/>
          </p:nvSpPr>
          <p:spPr>
            <a:xfrm>
              <a:off y="2258875" x="468900"/>
              <a:ext cy="720825" cx="85725"/>
            </a:xfrm>
            <a:custGeom>
              <a:pathLst>
                <a:path w="3429" extrusionOk="0" h="28833">
                  <a:moveTo>
                    <a:pt y="24975" x="2420"/>
                  </a:moveTo>
                  <a:lnTo>
                    <a:pt y="24772" x="2541"/>
                  </a:lnTo>
                  <a:lnTo>
                    <a:pt y="24569" x="2622"/>
                  </a:lnTo>
                  <a:lnTo>
                    <a:pt y="26396" x="2824"/>
                  </a:lnTo>
                  <a:lnTo>
                    <a:pt y="26599" x="2864"/>
                  </a:lnTo>
                  <a:lnTo>
                    <a:pt y="26599" x="2905"/>
                  </a:lnTo>
                  <a:lnTo>
                    <a:pt y="26396" x="2945"/>
                  </a:lnTo>
                  <a:lnTo>
                    <a:pt y="25990" x="2945"/>
                  </a:lnTo>
                  <a:lnTo>
                    <a:pt y="25584" x="2864"/>
                  </a:lnTo>
                  <a:lnTo>
                    <a:pt y="24569" x="2985"/>
                  </a:lnTo>
                  <a:lnTo>
                    <a:pt y="23757" x="2985"/>
                  </a:lnTo>
                  <a:lnTo>
                    <a:pt y="23148" x="2985"/>
                  </a:lnTo>
                  <a:lnTo>
                    <a:pt y="22944" x="3026"/>
                  </a:lnTo>
                  <a:lnTo>
                    <a:pt y="22538" x="3026"/>
                  </a:lnTo>
                  <a:lnTo>
                    <a:pt y="21523" x="3066"/>
                  </a:lnTo>
                  <a:lnTo>
                    <a:pt y="20711" x="3106"/>
                  </a:lnTo>
                  <a:lnTo>
                    <a:pt y="20508" x="3187"/>
                  </a:lnTo>
                  <a:lnTo>
                    <a:pt y="19696" x="3187"/>
                  </a:lnTo>
                  <a:lnTo>
                    <a:pt y="19290" x="3227"/>
                  </a:lnTo>
                  <a:lnTo>
                    <a:pt y="18884" x="3308"/>
                  </a:lnTo>
                  <a:lnTo>
                    <a:pt y="18477" x="3389"/>
                  </a:lnTo>
                  <a:lnTo>
                    <a:pt y="18274" x="3429"/>
                  </a:lnTo>
                  <a:lnTo>
                    <a:pt y="17462" x="3348"/>
                  </a:lnTo>
                  <a:lnTo>
                    <a:pt y="17259" x="3308"/>
                  </a:lnTo>
                  <a:lnTo>
                    <a:pt y="16447" x="3308"/>
                  </a:lnTo>
                  <a:lnTo>
                    <a:pt y="16041" x="3268"/>
                  </a:lnTo>
                  <a:lnTo>
                    <a:pt y="16447" x="3187"/>
                  </a:lnTo>
                  <a:lnTo>
                    <a:pt y="16041" x="3187"/>
                  </a:lnTo>
                  <a:lnTo>
                    <a:pt y="15635" x="3147"/>
                  </a:lnTo>
                  <a:lnTo>
                    <a:pt y="15229" x="3106"/>
                  </a:lnTo>
                  <a:lnTo>
                    <a:pt y="14823" x="3147"/>
                  </a:lnTo>
                  <a:lnTo>
                    <a:pt y="14214" x="3227"/>
                  </a:lnTo>
                  <a:lnTo>
                    <a:pt y="13807" x="3227"/>
                  </a:lnTo>
                  <a:lnTo>
                    <a:pt y="13198" x="3268"/>
                  </a:lnTo>
                  <a:lnTo>
                    <a:pt y="12589" x="3227"/>
                  </a:lnTo>
                  <a:lnTo>
                    <a:pt y="12183" x="3147"/>
                  </a:lnTo>
                  <a:lnTo>
                    <a:pt y="12183" x="3106"/>
                  </a:lnTo>
                  <a:lnTo>
                    <a:pt y="8325" x="3268"/>
                  </a:lnTo>
                  <a:lnTo>
                    <a:pt y="7716" x="2582"/>
                  </a:lnTo>
                  <a:lnTo>
                    <a:pt y="9950" x="2461"/>
                  </a:lnTo>
                  <a:lnTo>
                    <a:pt y="9340" x="2380"/>
                  </a:lnTo>
                  <a:lnTo>
                    <a:pt y="9137" x="2259"/>
                  </a:lnTo>
                  <a:lnTo>
                    <a:pt y="9137" x="2380"/>
                  </a:lnTo>
                  <a:lnTo>
                    <a:pt y="8325" x="2178"/>
                  </a:lnTo>
                  <a:lnTo>
                    <a:pt y="7513" x="1977"/>
                  </a:lnTo>
                  <a:lnTo>
                    <a:pt y="7107" x="1977"/>
                  </a:lnTo>
                  <a:lnTo>
                    <a:pt y="6498" x="1936"/>
                  </a:lnTo>
                  <a:lnTo>
                    <a:pt y="6295" x="1977"/>
                  </a:lnTo>
                  <a:lnTo>
                    <a:pt y="5686" x="2017"/>
                  </a:lnTo>
                  <a:lnTo>
                    <a:pt y="5280" x="2017"/>
                  </a:lnTo>
                  <a:lnTo>
                    <a:pt y="5076" x="2017"/>
                  </a:lnTo>
                  <a:lnTo>
                    <a:pt y="4670" x="2057"/>
                  </a:lnTo>
                  <a:lnTo>
                    <a:pt y="4264" x="2017"/>
                  </a:lnTo>
                  <a:lnTo>
                    <a:pt y="4061" x="2057"/>
                  </a:lnTo>
                  <a:lnTo>
                    <a:pt y="3452" x="2098"/>
                  </a:lnTo>
                  <a:lnTo>
                    <a:pt y="2843" x="2098"/>
                  </a:lnTo>
                  <a:lnTo>
                    <a:pt y="2437" x="2098"/>
                  </a:lnTo>
                  <a:lnTo>
                    <a:pt y="2031" x="2138"/>
                  </a:lnTo>
                  <a:lnTo>
                    <a:pt y="1625" x="2138"/>
                  </a:lnTo>
                  <a:lnTo>
                    <a:pt y="1219" x="2138"/>
                  </a:lnTo>
                  <a:lnTo>
                    <a:pt y="813" x="2098"/>
                  </a:lnTo>
                  <a:lnTo>
                    <a:pt y="406" x="2017"/>
                  </a:lnTo>
                  <a:lnTo>
                    <a:pt y="203" x="1896"/>
                  </a:lnTo>
                  <a:lnTo>
                    <a:pt y="0" x="1775"/>
                  </a:lnTo>
                  <a:lnTo>
                    <a:pt y="203" x="1654"/>
                  </a:lnTo>
                  <a:lnTo>
                    <a:pt y="406" x="1533"/>
                  </a:lnTo>
                  <a:lnTo>
                    <a:pt y="609" x="1452"/>
                  </a:lnTo>
                  <a:lnTo>
                    <a:pt y="813" x="1331"/>
                  </a:lnTo>
                  <a:lnTo>
                    <a:pt y="1016" x="1210"/>
                  </a:lnTo>
                  <a:lnTo>
                    <a:pt y="1422" x="1130"/>
                  </a:lnTo>
                  <a:lnTo>
                    <a:pt y="1828" x="1049"/>
                  </a:lnTo>
                  <a:lnTo>
                    <a:pt y="2437" x="968"/>
                  </a:lnTo>
                  <a:lnTo>
                    <a:pt y="3452" x="928"/>
                  </a:lnTo>
                  <a:lnTo>
                    <a:pt y="4061" x="968"/>
                  </a:lnTo>
                  <a:lnTo>
                    <a:pt y="4670" x="968"/>
                  </a:lnTo>
                  <a:lnTo>
                    <a:pt y="5280" x="1049"/>
                  </a:lnTo>
                  <a:lnTo>
                    <a:pt y="5686" x="1089"/>
                  </a:lnTo>
                  <a:lnTo>
                    <a:pt y="6092" x="1089"/>
                  </a:lnTo>
                  <a:lnTo>
                    <a:pt y="6498" x="1089"/>
                  </a:lnTo>
                  <a:lnTo>
                    <a:pt y="6904" x="1170"/>
                  </a:lnTo>
                  <a:lnTo>
                    <a:pt y="6904" x="1251"/>
                  </a:lnTo>
                  <a:lnTo>
                    <a:pt y="7310" x="1210"/>
                  </a:lnTo>
                  <a:lnTo>
                    <a:pt y="7310" x="1049"/>
                  </a:lnTo>
                  <a:lnTo>
                    <a:pt y="7716" x="968"/>
                  </a:lnTo>
                  <a:lnTo>
                    <a:pt y="8122" x="968"/>
                  </a:lnTo>
                  <a:lnTo>
                    <a:pt y="8325" x="888"/>
                  </a:lnTo>
                  <a:lnTo>
                    <a:pt y="8325" x="807"/>
                  </a:lnTo>
                  <a:lnTo>
                    <a:pt y="8325" x="605"/>
                  </a:lnTo>
                  <a:lnTo>
                    <a:pt y="8731" x="444"/>
                  </a:lnTo>
                  <a:lnTo>
                    <a:pt y="9137" x="363"/>
                  </a:lnTo>
                  <a:lnTo>
                    <a:pt y="9747" x="283"/>
                  </a:lnTo>
                  <a:lnTo>
                    <a:pt y="10559" x="283"/>
                  </a:lnTo>
                  <a:lnTo>
                    <a:pt y="11574" x="242"/>
                  </a:lnTo>
                  <a:lnTo>
                    <a:pt y="12183" x="162"/>
                  </a:lnTo>
                  <a:lnTo>
                    <a:pt y="12995" x="41"/>
                  </a:lnTo>
                  <a:lnTo>
                    <a:pt y="14010" x="0"/>
                  </a:lnTo>
                  <a:lnTo>
                    <a:pt y="14823" x="0"/>
                  </a:lnTo>
                  <a:lnTo>
                    <a:pt y="15635" x="41"/>
                  </a:lnTo>
                  <a:lnTo>
                    <a:pt y="16650" x="121"/>
                  </a:lnTo>
                  <a:lnTo>
                    <a:pt y="17259" x="242"/>
                  </a:lnTo>
                  <a:lnTo>
                    <a:pt y="17665" x="363"/>
                  </a:lnTo>
                  <a:lnTo>
                    <a:pt y="17868" x="484"/>
                  </a:lnTo>
                  <a:lnTo>
                    <a:pt y="19290" x="484"/>
                  </a:lnTo>
                  <a:lnTo>
                    <a:pt y="19696" x="525"/>
                  </a:lnTo>
                  <a:lnTo>
                    <a:pt y="19899" x="565"/>
                  </a:lnTo>
                  <a:lnTo>
                    <a:pt y="28021" x="404"/>
                  </a:lnTo>
                  <a:lnTo>
                    <a:pt y="28224" x="444"/>
                  </a:lnTo>
                  <a:lnTo>
                    <a:pt y="28224" x="484"/>
                  </a:lnTo>
                  <a:lnTo>
                    <a:pt y="28021" x="525"/>
                  </a:lnTo>
                  <a:lnTo>
                    <a:pt y="21929" x="646"/>
                  </a:lnTo>
                  <a:lnTo>
                    <a:pt y="22335" x="1049"/>
                  </a:lnTo>
                  <a:lnTo>
                    <a:pt y="25787" x="1452"/>
                  </a:lnTo>
                  <a:lnTo>
                    <a:pt y="25787" x="1493"/>
                  </a:lnTo>
                  <a:lnTo>
                    <a:pt y="25787" x="1533"/>
                  </a:lnTo>
                  <a:lnTo>
                    <a:pt y="25584" x="1533"/>
                  </a:lnTo>
                  <a:lnTo>
                    <a:pt y="22335" x="1170"/>
                  </a:lnTo>
                  <a:lnTo>
                    <a:pt y="22944" x="2017"/>
                  </a:lnTo>
                  <a:lnTo>
                    <a:pt y="22944" x="2138"/>
                  </a:lnTo>
                  <a:lnTo>
                    <a:pt y="23554" x="2138"/>
                  </a:lnTo>
                  <a:lnTo>
                    <a:pt y="23960" x="2178"/>
                  </a:lnTo>
                  <a:lnTo>
                    <a:pt y="24163" x="2219"/>
                  </a:lnTo>
                  <a:lnTo>
                    <a:pt y="24366" x="2259"/>
                  </a:lnTo>
                  <a:lnTo>
                    <a:pt y="24772" x="2299"/>
                  </a:lnTo>
                  <a:lnTo>
                    <a:pt y="28833" x="2219"/>
                  </a:lnTo>
                  <a:lnTo>
                    <a:pt y="28833" x="2299"/>
                  </a:lnTo>
                  <a:lnTo>
                    <a:pt y="28630" x="2299"/>
                  </a:lnTo>
                  <a:lnTo>
                    <a:pt y="24975" x="2420"/>
                  </a:lnTo>
                  <a:close/>
                  <a:moveTo>
                    <a:pt y="19493" x="686"/>
                  </a:moveTo>
                  <a:lnTo>
                    <a:pt y="20914" x="646"/>
                  </a:lnTo>
                  <a:lnTo>
                    <a:pt y="20711" x="847"/>
                  </a:lnTo>
                  <a:lnTo>
                    <a:pt y="20305" x="888"/>
                  </a:lnTo>
                  <a:lnTo>
                    <a:pt y="19899" x="847"/>
                  </a:lnTo>
                  <a:lnTo>
                    <a:pt y="19493" x="686"/>
                  </a:lnTo>
                  <a:close/>
                </a:path>
              </a:pathLst>
            </a:custGeom>
            <a:solidFill>
              <a:srgbClr val="514F6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32" name="Shape 10632"/>
            <p:cNvSpPr/>
            <p:nvPr/>
          </p:nvSpPr>
          <p:spPr>
            <a:xfrm>
              <a:off y="2695425" x="283350"/>
              <a:ext cy="279200" cx="103900"/>
            </a:xfrm>
            <a:custGeom>
              <a:pathLst>
                <a:path w="4156" extrusionOk="0" h="11168">
                  <a:moveTo>
                    <a:pt y="5076" x="363"/>
                  </a:moveTo>
                  <a:lnTo>
                    <a:pt y="4873" x="404"/>
                  </a:lnTo>
                  <a:lnTo>
                    <a:pt y="4670" x="484"/>
                  </a:lnTo>
                  <a:lnTo>
                    <a:pt y="4670" x="605"/>
                  </a:lnTo>
                  <a:lnTo>
                    <a:pt y="4467" x="605"/>
                  </a:lnTo>
                  <a:lnTo>
                    <a:pt y="4061" x="646"/>
                  </a:lnTo>
                  <a:lnTo>
                    <a:pt y="3858" x="686"/>
                  </a:lnTo>
                  <a:lnTo>
                    <a:pt y="3858" x="807"/>
                  </a:lnTo>
                  <a:lnTo>
                    <a:pt y="3655" x="888"/>
                  </a:lnTo>
                  <a:lnTo>
                    <a:pt y="3452" x="928"/>
                  </a:lnTo>
                  <a:lnTo>
                    <a:pt y="3249" x="969"/>
                  </a:lnTo>
                  <a:lnTo>
                    <a:pt y="3046" x="1049"/>
                  </a:lnTo>
                  <a:lnTo>
                    <a:pt y="2843" x="1130"/>
                  </a:lnTo>
                  <a:lnTo>
                    <a:pt y="2437" x="1211"/>
                  </a:lnTo>
                  <a:lnTo>
                    <a:pt y="2031" x="1291"/>
                  </a:lnTo>
                  <a:lnTo>
                    <a:pt y="1828" x="1332"/>
                  </a:lnTo>
                  <a:lnTo>
                    <a:pt y="1625" x="1291"/>
                  </a:lnTo>
                  <a:lnTo>
                    <a:pt y="1422" x="1291"/>
                  </a:lnTo>
                  <a:lnTo>
                    <a:pt y="1219" x="1251"/>
                  </a:lnTo>
                  <a:lnTo>
                    <a:pt y="1015" x="1211"/>
                  </a:lnTo>
                  <a:lnTo>
                    <a:pt y="1015" x="1251"/>
                  </a:lnTo>
                  <a:lnTo>
                    <a:pt y="812" x="1291"/>
                  </a:lnTo>
                  <a:lnTo>
                    <a:pt y="609" x="1332"/>
                  </a:lnTo>
                  <a:lnTo>
                    <a:pt y="609" x="1372"/>
                  </a:lnTo>
                  <a:lnTo>
                    <a:pt y="609" x="1453"/>
                  </a:lnTo>
                  <a:lnTo>
                    <a:pt y="609" x="1493"/>
                  </a:lnTo>
                  <a:lnTo>
                    <a:pt y="406" x="1493"/>
                  </a:lnTo>
                  <a:lnTo>
                    <a:pt y="203" x="1493"/>
                  </a:lnTo>
                  <a:lnTo>
                    <a:pt y="0" x="1493"/>
                  </a:lnTo>
                  <a:lnTo>
                    <a:pt y="0" x="1533"/>
                  </a:lnTo>
                  <a:lnTo>
                    <a:pt y="0" x="1574"/>
                  </a:lnTo>
                  <a:lnTo>
                    <a:pt y="203" x="1574"/>
                  </a:lnTo>
                  <a:lnTo>
                    <a:pt y="406" x="1574"/>
                  </a:lnTo>
                  <a:lnTo>
                    <a:pt y="812" x="1614"/>
                  </a:lnTo>
                  <a:lnTo>
                    <a:pt y="812" x="1654"/>
                  </a:lnTo>
                  <a:lnTo>
                    <a:pt y="609" x="1695"/>
                  </a:lnTo>
                  <a:lnTo>
                    <a:pt y="406" x="1695"/>
                  </a:lnTo>
                  <a:lnTo>
                    <a:pt y="609" x="1775"/>
                  </a:lnTo>
                  <a:lnTo>
                    <a:pt y="812" x="1735"/>
                  </a:lnTo>
                  <a:lnTo>
                    <a:pt y="1015" x="1735"/>
                  </a:lnTo>
                  <a:lnTo>
                    <a:pt y="1219" x="1735"/>
                  </a:lnTo>
                  <a:lnTo>
                    <a:pt y="1625" x="1735"/>
                  </a:lnTo>
                  <a:lnTo>
                    <a:pt y="1828" x="1654"/>
                  </a:lnTo>
                  <a:lnTo>
                    <a:pt y="2437" x="1533"/>
                  </a:lnTo>
                  <a:lnTo>
                    <a:pt y="3046" x="1493"/>
                  </a:lnTo>
                  <a:lnTo>
                    <a:pt y="3249" x="1493"/>
                  </a:lnTo>
                  <a:lnTo>
                    <a:pt y="3249" x="1574"/>
                  </a:lnTo>
                  <a:lnTo>
                    <a:pt y="3249" x="1614"/>
                  </a:lnTo>
                  <a:lnTo>
                    <a:pt y="3249" x="1735"/>
                  </a:lnTo>
                  <a:lnTo>
                    <a:pt y="3249" x="1896"/>
                  </a:lnTo>
                  <a:lnTo>
                    <a:pt y="3249" x="1977"/>
                  </a:lnTo>
                  <a:lnTo>
                    <a:pt y="3452" x="2098"/>
                  </a:lnTo>
                  <a:lnTo>
                    <a:pt y="4061" x="2300"/>
                  </a:lnTo>
                  <a:lnTo>
                    <a:pt y="4670" x="2421"/>
                  </a:lnTo>
                  <a:lnTo>
                    <a:pt y="4670" x="2501"/>
                  </a:lnTo>
                  <a:lnTo>
                    <a:pt y="4467" x="2542"/>
                  </a:lnTo>
                  <a:lnTo>
                    <a:pt y="4467" x="2582"/>
                  </a:lnTo>
                  <a:lnTo>
                    <a:pt y="4264" x="2582"/>
                  </a:lnTo>
                  <a:lnTo>
                    <a:pt y="4061" x="2622"/>
                  </a:lnTo>
                  <a:lnTo>
                    <a:pt y="3858" x="2703"/>
                  </a:lnTo>
                  <a:lnTo>
                    <a:pt y="3858" x="2864"/>
                  </a:lnTo>
                  <a:lnTo>
                    <a:pt y="3858" x="3026"/>
                  </a:lnTo>
                  <a:lnTo>
                    <a:pt y="3858" x="3106"/>
                  </a:lnTo>
                  <a:lnTo>
                    <a:pt y="4061" x="3227"/>
                  </a:lnTo>
                  <a:lnTo>
                    <a:pt y="4264" x="3268"/>
                  </a:lnTo>
                  <a:lnTo>
                    <a:pt y="4467" x="3348"/>
                  </a:lnTo>
                  <a:lnTo>
                    <a:pt y="5076" x="3469"/>
                  </a:lnTo>
                  <a:lnTo>
                    <a:pt y="4873" x="3469"/>
                  </a:lnTo>
                  <a:lnTo>
                    <a:pt y="5076" x="3590"/>
                  </a:lnTo>
                  <a:lnTo>
                    <a:pt y="4264" x="3550"/>
                  </a:lnTo>
                  <a:lnTo>
                    <a:pt y="4467" x="3590"/>
                  </a:lnTo>
                  <a:lnTo>
                    <a:pt y="4670" x="3711"/>
                  </a:lnTo>
                  <a:lnTo>
                    <a:pt y="4873" x="3832"/>
                  </a:lnTo>
                  <a:lnTo>
                    <a:pt y="5076" x="3873"/>
                  </a:lnTo>
                  <a:lnTo>
                    <a:pt y="5279" x="3994"/>
                  </a:lnTo>
                  <a:lnTo>
                    <a:pt y="5279" x="4074"/>
                  </a:lnTo>
                  <a:lnTo>
                    <a:pt y="5686" x="4155"/>
                  </a:lnTo>
                  <a:lnTo>
                    <a:pt y="5889" x="4074"/>
                  </a:lnTo>
                  <a:lnTo>
                    <a:pt y="6295" x="3913"/>
                  </a:lnTo>
                  <a:lnTo>
                    <a:pt y="8122" x="4034"/>
                  </a:lnTo>
                  <a:lnTo>
                    <a:pt y="8122" x="3994"/>
                  </a:lnTo>
                  <a:lnTo>
                    <a:pt y="8122" x="3953"/>
                  </a:lnTo>
                  <a:lnTo>
                    <a:pt y="8122" x="3873"/>
                  </a:lnTo>
                  <a:lnTo>
                    <a:pt y="6701" x="3792"/>
                  </a:lnTo>
                  <a:lnTo>
                    <a:pt y="6904" x="3711"/>
                  </a:lnTo>
                  <a:lnTo>
                    <a:pt y="7716" x="3631"/>
                  </a:lnTo>
                  <a:lnTo>
                    <a:pt y="8325" x="3590"/>
                  </a:lnTo>
                  <a:lnTo>
                    <a:pt y="8934" x="3510"/>
                  </a:lnTo>
                  <a:lnTo>
                    <a:pt y="9340" x="3510"/>
                  </a:lnTo>
                  <a:lnTo>
                    <a:pt y="9543" x="3469"/>
                  </a:lnTo>
                  <a:lnTo>
                    <a:pt y="9950" x="3510"/>
                  </a:lnTo>
                  <a:lnTo>
                    <a:pt y="10965" x="3550"/>
                  </a:lnTo>
                  <a:lnTo>
                    <a:pt y="11168" x="3550"/>
                  </a:lnTo>
                  <a:lnTo>
                    <a:pt y="11168" x="3510"/>
                  </a:lnTo>
                  <a:lnTo>
                    <a:pt y="11168" x="3429"/>
                  </a:lnTo>
                  <a:lnTo>
                    <a:pt y="10965" x="3429"/>
                  </a:lnTo>
                  <a:lnTo>
                    <a:pt y="9746" x="3308"/>
                  </a:lnTo>
                  <a:lnTo>
                    <a:pt y="9746" x="2663"/>
                  </a:lnTo>
                  <a:lnTo>
                    <a:pt y="9746" x="1977"/>
                  </a:lnTo>
                  <a:lnTo>
                    <a:pt y="9746" x="1775"/>
                  </a:lnTo>
                  <a:lnTo>
                    <a:pt y="10153" x="1130"/>
                  </a:lnTo>
                  <a:lnTo>
                    <a:pt y="10356" x="1130"/>
                  </a:lnTo>
                  <a:lnTo>
                    <a:pt y="10559" x="1130"/>
                  </a:lnTo>
                  <a:lnTo>
                    <a:pt y="10559" x="1049"/>
                  </a:lnTo>
                  <a:lnTo>
                    <a:pt y="10559" x="1009"/>
                  </a:lnTo>
                  <a:lnTo>
                    <a:pt y="10356" x="969"/>
                  </a:lnTo>
                  <a:lnTo>
                    <a:pt y="9543" x="928"/>
                  </a:lnTo>
                  <a:lnTo>
                    <a:pt y="9137" x="928"/>
                  </a:lnTo>
                  <a:lnTo>
                    <a:pt y="8731" x="888"/>
                  </a:lnTo>
                  <a:lnTo>
                    <a:pt y="8528" x="767"/>
                  </a:lnTo>
                  <a:lnTo>
                    <a:pt y="8122" x="646"/>
                  </a:lnTo>
                  <a:lnTo>
                    <a:pt y="7513" x="525"/>
                  </a:lnTo>
                  <a:lnTo>
                    <a:pt y="6701" x="363"/>
                  </a:lnTo>
                  <a:lnTo>
                    <a:pt y="6295" x="202"/>
                  </a:lnTo>
                  <a:lnTo>
                    <a:pt y="5889" x="41"/>
                  </a:lnTo>
                  <a:lnTo>
                    <a:pt y="5686" x="0"/>
                  </a:lnTo>
                  <a:lnTo>
                    <a:pt y="5482" x="41"/>
                  </a:lnTo>
                  <a:lnTo>
                    <a:pt y="5482" x="162"/>
                  </a:lnTo>
                  <a:lnTo>
                    <a:pt y="5482" x="283"/>
                  </a:lnTo>
                  <a:lnTo>
                    <a:pt y="5482" x="363"/>
                  </a:lnTo>
                  <a:lnTo>
                    <a:pt y="5279" x="363"/>
                  </a:lnTo>
                  <a:lnTo>
                    <a:pt y="5076" x="363"/>
                  </a:lnTo>
                  <a:close/>
                  <a:moveTo>
                    <a:pt y="8934" x="1090"/>
                  </a:moveTo>
                  <a:lnTo>
                    <a:pt y="9543" x="1090"/>
                  </a:lnTo>
                  <a:lnTo>
                    <a:pt y="9543" x="1533"/>
                  </a:lnTo>
                  <a:lnTo>
                    <a:pt y="9340" x="1251"/>
                  </a:lnTo>
                  <a:lnTo>
                    <a:pt y="8934" x="1090"/>
                  </a:lnTo>
                  <a:close/>
                  <a:moveTo>
                    <a:pt y="9137" x="3429"/>
                  </a:moveTo>
                  <a:lnTo>
                    <a:pt y="9340" x="3348"/>
                  </a:lnTo>
                  <a:lnTo>
                    <a:pt y="9543" x="3348"/>
                  </a:lnTo>
                  <a:lnTo>
                    <a:pt y="9543" x="3187"/>
                  </a:lnTo>
                  <a:lnTo>
                    <a:pt y="9340" x="2622"/>
                  </a:lnTo>
                  <a:lnTo>
                    <a:pt y="9340" x="2864"/>
                  </a:lnTo>
                  <a:lnTo>
                    <a:pt y="9340" x="3147"/>
                  </a:lnTo>
                  <a:lnTo>
                    <a:pt y="9137" x="3308"/>
                  </a:lnTo>
                  <a:lnTo>
                    <a:pt y="9137" x="3429"/>
                  </a:lnTo>
                  <a:close/>
                </a:path>
              </a:pathLst>
            </a:custGeom>
            <a:solidFill>
              <a:srgbClr val="7E888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33" name="Shape 10633"/>
            <p:cNvSpPr/>
            <p:nvPr/>
          </p:nvSpPr>
          <p:spPr>
            <a:xfrm>
              <a:off y="2695425" x="309575"/>
              <a:ext cy="279200" cx="89775"/>
            </a:xfrm>
            <a:custGeom>
              <a:pathLst>
                <a:path w="3591" extrusionOk="0" h="11168">
                  <a:moveTo>
                    <a:pt y="3858" x="3469"/>
                  </a:moveTo>
                  <a:lnTo>
                    <a:pt y="4670" x="3348"/>
                  </a:lnTo>
                  <a:lnTo>
                    <a:pt y="7107" x="3509"/>
                  </a:lnTo>
                  <a:lnTo>
                    <a:pt y="7310" x="3388"/>
                  </a:lnTo>
                  <a:lnTo>
                    <a:pt y="5482" x="3267"/>
                  </a:lnTo>
                  <a:lnTo>
                    <a:pt y="6092" x="3146"/>
                  </a:lnTo>
                  <a:lnTo>
                    <a:pt y="7107" x="2945"/>
                  </a:lnTo>
                  <a:lnTo>
                    <a:pt y="7513" x="2783"/>
                  </a:lnTo>
                  <a:lnTo>
                    <a:pt y="8122" x="2622"/>
                  </a:lnTo>
                  <a:lnTo>
                    <a:pt y="8528" x="2541"/>
                  </a:lnTo>
                  <a:lnTo>
                    <a:pt y="9137" x="2541"/>
                  </a:lnTo>
                  <a:lnTo>
                    <a:pt y="9340" x="2461"/>
                  </a:lnTo>
                  <a:lnTo>
                    <a:pt y="9340" x="2178"/>
                  </a:lnTo>
                  <a:lnTo>
                    <a:pt y="9340" x="1936"/>
                  </a:lnTo>
                  <a:lnTo>
                    <a:pt y="9543" x="2461"/>
                  </a:lnTo>
                  <a:lnTo>
                    <a:pt y="9543" x="2501"/>
                  </a:lnTo>
                  <a:lnTo>
                    <a:pt y="9746" x="2501"/>
                  </a:lnTo>
                  <a:lnTo>
                    <a:pt y="9746" x="2380"/>
                  </a:lnTo>
                  <a:lnTo>
                    <a:pt y="9340" x="1694"/>
                  </a:lnTo>
                  <a:lnTo>
                    <a:pt y="9340" x="1009"/>
                  </a:lnTo>
                  <a:lnTo>
                    <a:pt y="9543" x="807"/>
                  </a:lnTo>
                  <a:lnTo>
                    <a:pt y="9340" x="565"/>
                  </a:lnTo>
                  <a:lnTo>
                    <a:pt y="8934" x="484"/>
                  </a:lnTo>
                  <a:lnTo>
                    <a:pt y="9543" x="363"/>
                  </a:lnTo>
                  <a:lnTo>
                    <a:pt y="9543" x="646"/>
                  </a:lnTo>
                  <a:lnTo>
                    <a:pt y="9543" x="202"/>
                  </a:lnTo>
                  <a:lnTo>
                    <a:pt y="9137" x="283"/>
                  </a:lnTo>
                  <a:lnTo>
                    <a:pt y="8934" x="283"/>
                  </a:lnTo>
                  <a:lnTo>
                    <a:pt y="8934" x="565"/>
                  </a:lnTo>
                  <a:lnTo>
                    <a:pt y="8325" x="323"/>
                  </a:lnTo>
                  <a:lnTo>
                    <a:pt y="7716" x="202"/>
                  </a:lnTo>
                  <a:lnTo>
                    <a:pt y="7513" x="202"/>
                  </a:lnTo>
                  <a:lnTo>
                    <a:pt y="6701" x="162"/>
                  </a:lnTo>
                  <a:lnTo>
                    <a:pt y="6295" x="81"/>
                  </a:lnTo>
                  <a:lnTo>
                    <a:pt y="5889" x="0"/>
                  </a:lnTo>
                  <a:lnTo>
                    <a:pt y="5686" x="0"/>
                  </a:lnTo>
                  <a:lnTo>
                    <a:pt y="5482" x="81"/>
                  </a:lnTo>
                  <a:lnTo>
                    <a:pt y="5482" x="202"/>
                  </a:lnTo>
                  <a:lnTo>
                    <a:pt y="5482" x="323"/>
                  </a:lnTo>
                  <a:lnTo>
                    <a:pt y="5482" x="404"/>
                  </a:lnTo>
                  <a:lnTo>
                    <a:pt y="5279" x="444"/>
                  </a:lnTo>
                  <a:lnTo>
                    <a:pt y="5076" x="484"/>
                  </a:lnTo>
                  <a:lnTo>
                    <a:pt y="4873" x="565"/>
                  </a:lnTo>
                  <a:lnTo>
                    <a:pt y="4670" x="686"/>
                  </a:lnTo>
                  <a:lnTo>
                    <a:pt y="4670" x="807"/>
                  </a:lnTo>
                  <a:lnTo>
                    <a:pt y="4467" x="847"/>
                  </a:lnTo>
                  <a:lnTo>
                    <a:pt y="4061" x="968"/>
                  </a:lnTo>
                  <a:lnTo>
                    <a:pt y="3858" x="1049"/>
                  </a:lnTo>
                  <a:lnTo>
                    <a:pt y="3858" x="1170"/>
                  </a:lnTo>
                  <a:lnTo>
                    <a:pt y="3655" x="1291"/>
                  </a:lnTo>
                  <a:lnTo>
                    <a:pt y="3452" x="1372"/>
                  </a:lnTo>
                  <a:lnTo>
                    <a:pt y="3249" x="1452"/>
                  </a:lnTo>
                  <a:lnTo>
                    <a:pt y="3046" x="1573"/>
                  </a:lnTo>
                  <a:lnTo>
                    <a:pt y="2843" x="1694"/>
                  </a:lnTo>
                  <a:lnTo>
                    <a:pt y="2437" x="1856"/>
                  </a:lnTo>
                  <a:lnTo>
                    <a:pt y="2031" x="2017"/>
                  </a:lnTo>
                  <a:lnTo>
                    <a:pt y="1828" x="2098"/>
                  </a:lnTo>
                  <a:lnTo>
                    <a:pt y="1625" x="2098"/>
                  </a:lnTo>
                  <a:lnTo>
                    <a:pt y="1422" x="2138"/>
                  </a:lnTo>
                  <a:lnTo>
                    <a:pt y="1219" x="2138"/>
                  </a:lnTo>
                  <a:lnTo>
                    <a:pt y="1015" x="2138"/>
                  </a:lnTo>
                  <a:lnTo>
                    <a:pt y="1015" x="2178"/>
                  </a:lnTo>
                  <a:lnTo>
                    <a:pt y="812" x="2259"/>
                  </a:lnTo>
                  <a:lnTo>
                    <a:pt y="609" x="2340"/>
                  </a:lnTo>
                  <a:lnTo>
                    <a:pt y="609" x="2380"/>
                  </a:lnTo>
                  <a:lnTo>
                    <a:pt y="609" x="2461"/>
                  </a:lnTo>
                  <a:lnTo>
                    <a:pt y="609" x="2501"/>
                  </a:lnTo>
                  <a:lnTo>
                    <a:pt y="406" x="2541"/>
                  </a:lnTo>
                  <a:lnTo>
                    <a:pt y="203" x="2582"/>
                  </a:lnTo>
                  <a:lnTo>
                    <a:pt y="0" x="2622"/>
                  </a:lnTo>
                  <a:lnTo>
                    <a:pt y="0" x="2662"/>
                  </a:lnTo>
                  <a:lnTo>
                    <a:pt y="0" x="2703"/>
                  </a:lnTo>
                  <a:lnTo>
                    <a:pt y="203" x="2662"/>
                  </a:lnTo>
                  <a:lnTo>
                    <a:pt y="406" x="2622"/>
                  </a:lnTo>
                  <a:lnTo>
                    <a:pt y="812" x="2582"/>
                  </a:lnTo>
                  <a:lnTo>
                    <a:pt y="812" x="2622"/>
                  </a:lnTo>
                  <a:lnTo>
                    <a:pt y="609" x="2703"/>
                  </a:lnTo>
                  <a:lnTo>
                    <a:pt y="406" x="2743"/>
                  </a:lnTo>
                  <a:lnTo>
                    <a:pt y="609" x="2783"/>
                  </a:lnTo>
                  <a:lnTo>
                    <a:pt y="812" x="2703"/>
                  </a:lnTo>
                  <a:lnTo>
                    <a:pt y="1015" x="2662"/>
                  </a:lnTo>
                  <a:lnTo>
                    <a:pt y="1219" x="2622"/>
                  </a:lnTo>
                  <a:lnTo>
                    <a:pt y="1625" x="2541"/>
                  </a:lnTo>
                  <a:lnTo>
                    <a:pt y="1828" x="2420"/>
                  </a:lnTo>
                  <a:lnTo>
                    <a:pt y="2437" x="2178"/>
                  </a:lnTo>
                  <a:lnTo>
                    <a:pt y="3046" x="2017"/>
                  </a:lnTo>
                  <a:lnTo>
                    <a:pt y="3249" x="1977"/>
                  </a:lnTo>
                  <a:lnTo>
                    <a:pt y="3249" x="2057"/>
                  </a:lnTo>
                  <a:lnTo>
                    <a:pt y="3249" x="2098"/>
                  </a:lnTo>
                  <a:lnTo>
                    <a:pt y="3249" x="2219"/>
                  </a:lnTo>
                  <a:lnTo>
                    <a:pt y="3249" x="2380"/>
                  </a:lnTo>
                  <a:lnTo>
                    <a:pt y="3249" x="2461"/>
                  </a:lnTo>
                  <a:lnTo>
                    <a:pt y="3452" x="2541"/>
                  </a:lnTo>
                  <a:lnTo>
                    <a:pt y="4061" x="2622"/>
                  </a:lnTo>
                  <a:lnTo>
                    <a:pt y="4670" x="2622"/>
                  </a:lnTo>
                  <a:lnTo>
                    <a:pt y="4670" x="2703"/>
                  </a:lnTo>
                  <a:lnTo>
                    <a:pt y="4467" x="2783"/>
                  </a:lnTo>
                  <a:lnTo>
                    <a:pt y="4467" x="2824"/>
                  </a:lnTo>
                  <a:lnTo>
                    <a:pt y="4264" x="2864"/>
                  </a:lnTo>
                  <a:lnTo>
                    <a:pt y="4061" x="2945"/>
                  </a:lnTo>
                  <a:lnTo>
                    <a:pt y="3858" x="3066"/>
                  </a:lnTo>
                  <a:lnTo>
                    <a:pt y="3858" x="3227"/>
                  </a:lnTo>
                  <a:lnTo>
                    <a:pt y="3858" x="3388"/>
                  </a:lnTo>
                  <a:lnTo>
                    <a:pt y="3858" x="3469"/>
                  </a:lnTo>
                  <a:close/>
                  <a:moveTo>
                    <a:pt y="7310" x="3550"/>
                  </a:moveTo>
                  <a:lnTo>
                    <a:pt y="7919" x="3590"/>
                  </a:lnTo>
                  <a:lnTo>
                    <a:pt y="8122" x="3550"/>
                  </a:lnTo>
                  <a:lnTo>
                    <a:pt y="8122" x="3509"/>
                  </a:lnTo>
                  <a:lnTo>
                    <a:pt y="8122" x="3429"/>
                  </a:lnTo>
                  <a:lnTo>
                    <a:pt y="7310" x="3550"/>
                  </a:lnTo>
                  <a:close/>
                  <a:moveTo>
                    <a:pt y="10153" x="2501"/>
                  </a:moveTo>
                  <a:lnTo>
                    <a:pt y="10965" x="2501"/>
                  </a:lnTo>
                  <a:lnTo>
                    <a:pt y="11168" x="2501"/>
                  </a:lnTo>
                  <a:lnTo>
                    <a:pt y="11168" x="2461"/>
                  </a:lnTo>
                  <a:lnTo>
                    <a:pt y="11168" x="2380"/>
                  </a:lnTo>
                  <a:lnTo>
                    <a:pt y="10965" x="2420"/>
                  </a:lnTo>
                  <a:lnTo>
                    <a:pt y="10153" x="2501"/>
                  </a:lnTo>
                  <a:close/>
                  <a:moveTo>
                    <a:pt y="9950" x="121"/>
                  </a:moveTo>
                  <a:lnTo>
                    <a:pt y="10356" x="121"/>
                  </a:lnTo>
                  <a:lnTo>
                    <a:pt y="10559" x="81"/>
                  </a:lnTo>
                  <a:lnTo>
                    <a:pt y="10356" x="81"/>
                  </a:lnTo>
                  <a:lnTo>
                    <a:pt y="9950" x="121"/>
                  </a:lnTo>
                  <a:close/>
                  <a:moveTo>
                    <a:pt y="7919" x="2501"/>
                  </a:moveTo>
                  <a:lnTo>
                    <a:pt y="8325" x="2420"/>
                  </a:lnTo>
                  <a:lnTo>
                    <a:pt y="8731" x="2380"/>
                  </a:lnTo>
                  <a:lnTo>
                    <a:pt y="9137" x="2380"/>
                  </a:lnTo>
                  <a:lnTo>
                    <a:pt y="9137" x="2259"/>
                  </a:lnTo>
                  <a:lnTo>
                    <a:pt y="8731" x="1694"/>
                  </a:lnTo>
                  <a:lnTo>
                    <a:pt y="8528" x="1936"/>
                  </a:lnTo>
                  <a:lnTo>
                    <a:pt y="8325" x="2219"/>
                  </a:lnTo>
                  <a:lnTo>
                    <a:pt y="8122" x="2380"/>
                  </a:lnTo>
                  <a:lnTo>
                    <a:pt y="7919" x="2501"/>
                  </a:lnTo>
                  <a:close/>
                </a:path>
              </a:pathLst>
            </a:custGeom>
            <a:solidFill>
              <a:srgbClr val="4B5D8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34" name="Shape 10634"/>
            <p:cNvSpPr/>
            <p:nvPr/>
          </p:nvSpPr>
          <p:spPr>
            <a:xfrm>
              <a:off y="2329925" x="293425"/>
              <a:ext cy="649775" cx="105925"/>
            </a:xfrm>
            <a:custGeom>
              <a:pathLst>
                <a:path w="4237" extrusionOk="0" h="25991">
                  <a:moveTo>
                    <a:pt y="12793" x="404"/>
                  </a:moveTo>
                  <a:lnTo>
                    <a:pt y="12387" x="445"/>
                  </a:lnTo>
                  <a:lnTo>
                    <a:pt y="11778" x="566"/>
                  </a:lnTo>
                  <a:lnTo>
                    <a:pt y="11575" x="646"/>
                  </a:lnTo>
                  <a:lnTo>
                    <a:pt y="10965" x="687"/>
                  </a:lnTo>
                  <a:lnTo>
                    <a:pt y="10153" x="767"/>
                  </a:lnTo>
                  <a:lnTo>
                    <a:pt y="9747" x="848"/>
                  </a:lnTo>
                  <a:lnTo>
                    <a:pt y="9544" x="929"/>
                  </a:lnTo>
                  <a:lnTo>
                    <a:pt y="9138" x="1050"/>
                  </a:lnTo>
                  <a:lnTo>
                    <a:pt y="8732" x="1130"/>
                  </a:lnTo>
                  <a:lnTo>
                    <a:pt y="8326" x="1171"/>
                  </a:lnTo>
                  <a:lnTo>
                    <a:pt y="7717" x="1251"/>
                  </a:lnTo>
                  <a:lnTo>
                    <a:pt y="7108" x="1372"/>
                  </a:lnTo>
                  <a:lnTo>
                    <a:pt y="6295" x="1453"/>
                  </a:lnTo>
                  <a:lnTo>
                    <a:pt y="5483" x="1574"/>
                  </a:lnTo>
                  <a:lnTo>
                    <a:pt y="4671" x="1655"/>
                  </a:lnTo>
                  <a:lnTo>
                    <a:pt y="4468" x="1655"/>
                  </a:lnTo>
                  <a:lnTo>
                    <a:pt y="3656" x="1614"/>
                  </a:lnTo>
                  <a:lnTo>
                    <a:pt y="3250" x="1614"/>
                  </a:lnTo>
                  <a:lnTo>
                    <a:pt y="2641" x="1614"/>
                  </a:lnTo>
                  <a:lnTo>
                    <a:pt y="2438" x="1614"/>
                  </a:lnTo>
                  <a:lnTo>
                    <a:pt y="2234" x="1695"/>
                  </a:lnTo>
                  <a:lnTo>
                    <a:pt y="2031" x="1695"/>
                  </a:lnTo>
                  <a:lnTo>
                    <a:pt y="1828" x="1735"/>
                  </a:lnTo>
                  <a:lnTo>
                    <a:pt y="1828" x="1776"/>
                  </a:lnTo>
                  <a:lnTo>
                    <a:pt y="1625" x="1856"/>
                  </a:lnTo>
                  <a:lnTo>
                    <a:pt y="1625" x="1897"/>
                  </a:lnTo>
                  <a:lnTo>
                    <a:pt y="1016" x="1897"/>
                  </a:lnTo>
                  <a:lnTo>
                    <a:pt y="610" x="1937"/>
                  </a:lnTo>
                  <a:lnTo>
                    <a:pt y="204" x="1937"/>
                  </a:lnTo>
                  <a:lnTo>
                    <a:pt y="1" x="1977"/>
                  </a:lnTo>
                  <a:lnTo>
                    <a:pt y="204" x="2018"/>
                  </a:lnTo>
                  <a:lnTo>
                    <a:pt y="610" x="2018"/>
                  </a:lnTo>
                  <a:lnTo>
                    <a:pt y="1422" x="2018"/>
                  </a:lnTo>
                  <a:lnTo>
                    <a:pt y="2031" x="1977"/>
                  </a:lnTo>
                  <a:lnTo>
                    <a:pt y="2031" x="2018"/>
                  </a:lnTo>
                  <a:lnTo>
                    <a:pt y="1422" x="2058"/>
                  </a:lnTo>
                  <a:lnTo>
                    <a:pt y="1422" x="2139"/>
                  </a:lnTo>
                  <a:lnTo>
                    <a:pt y="1422" x="2179"/>
                  </a:lnTo>
                  <a:lnTo>
                    <a:pt y="2031" x="2139"/>
                  </a:lnTo>
                  <a:lnTo>
                    <a:pt y="2641" x="2098"/>
                  </a:lnTo>
                  <a:lnTo>
                    <a:pt y="3250" x="2098"/>
                  </a:lnTo>
                  <a:lnTo>
                    <a:pt y="4062" x="2058"/>
                  </a:lnTo>
                  <a:lnTo>
                    <a:pt y="4874" x="1937"/>
                  </a:lnTo>
                  <a:lnTo>
                    <a:pt y="6092" x="1776"/>
                  </a:lnTo>
                  <a:lnTo>
                    <a:pt y="7717" x="1695"/>
                  </a:lnTo>
                  <a:lnTo>
                    <a:pt y="8123" x="1695"/>
                  </a:lnTo>
                  <a:lnTo>
                    <a:pt y="8123" x="1735"/>
                  </a:lnTo>
                  <a:lnTo>
                    <a:pt y="8326" x="1816"/>
                  </a:lnTo>
                  <a:lnTo>
                    <a:pt y="8326" x="1897"/>
                  </a:lnTo>
                  <a:lnTo>
                    <a:pt y="8326" x="2058"/>
                  </a:lnTo>
                  <a:lnTo>
                    <a:pt y="8326" x="2179"/>
                  </a:lnTo>
                  <a:lnTo>
                    <a:pt y="8935" x="2300"/>
                  </a:lnTo>
                  <a:lnTo>
                    <a:pt y="10356" x="2421"/>
                  </a:lnTo>
                  <a:lnTo>
                    <a:pt y="11981" x="2502"/>
                  </a:lnTo>
                  <a:lnTo>
                    <a:pt y="11372" x="2542"/>
                  </a:lnTo>
                  <a:lnTo>
                    <a:pt y="11168" x="2623"/>
                  </a:lnTo>
                  <a:lnTo>
                    <a:pt y="10965" x="2582"/>
                  </a:lnTo>
                  <a:lnTo>
                    <a:pt y="10965" x="2663"/>
                  </a:lnTo>
                  <a:lnTo>
                    <a:pt y="10762" x="2663"/>
                  </a:lnTo>
                  <a:lnTo>
                    <a:pt y="10153" x="2744"/>
                  </a:lnTo>
                  <a:lnTo>
                    <a:pt y="9747" x="2865"/>
                  </a:lnTo>
                  <a:lnTo>
                    <a:pt y="9544" x="2986"/>
                  </a:lnTo>
                  <a:lnTo>
                    <a:pt y="9544" x="3187"/>
                  </a:lnTo>
                  <a:lnTo>
                    <a:pt y="9747" x="3228"/>
                  </a:lnTo>
                  <a:lnTo>
                    <a:pt y="10153" x="3349"/>
                  </a:lnTo>
                  <a:lnTo>
                    <a:pt y="10559" x="3389"/>
                  </a:lnTo>
                  <a:lnTo>
                    <a:pt y="11372" x="3429"/>
                  </a:lnTo>
                  <a:lnTo>
                    <a:pt y="12387" x="3510"/>
                  </a:lnTo>
                  <a:lnTo>
                    <a:pt y="13402" x="3591"/>
                  </a:lnTo>
                  <a:lnTo>
                    <a:pt y="14011" x="3671"/>
                  </a:lnTo>
                  <a:lnTo>
                    <a:pt y="14417" x="3752"/>
                  </a:lnTo>
                  <a:lnTo>
                    <a:pt y="15026" x="3792"/>
                  </a:lnTo>
                  <a:lnTo>
                    <a:pt y="15432" x="3873"/>
                  </a:lnTo>
                  <a:lnTo>
                    <a:pt y="15635" x="3994"/>
                  </a:lnTo>
                  <a:lnTo>
                    <a:pt y="16245" x="4034"/>
                  </a:lnTo>
                  <a:lnTo>
                    <a:pt y="16448" x="4034"/>
                  </a:lnTo>
                  <a:lnTo>
                    <a:pt y="16651" x="4115"/>
                  </a:lnTo>
                  <a:lnTo>
                    <a:pt y="17057" x="4196"/>
                  </a:lnTo>
                  <a:lnTo>
                    <a:pt y="17666" x="4236"/>
                  </a:lnTo>
                  <a:lnTo>
                    <a:pt y="18478" x="4155"/>
                  </a:lnTo>
                  <a:lnTo>
                    <a:pt y="19290" x="3994"/>
                  </a:lnTo>
                  <a:lnTo>
                    <a:pt y="22539" x="4236"/>
                  </a:lnTo>
                  <a:lnTo>
                    <a:pt y="22945" x="4196"/>
                  </a:lnTo>
                  <a:lnTo>
                    <a:pt y="22945" x="4155"/>
                  </a:lnTo>
                  <a:lnTo>
                    <a:pt y="22742" x="4075"/>
                  </a:lnTo>
                  <a:lnTo>
                    <a:pt y="20102" x="3913"/>
                  </a:lnTo>
                  <a:lnTo>
                    <a:pt y="20712" x="3792"/>
                  </a:lnTo>
                  <a:lnTo>
                    <a:pt y="21727" x="3591"/>
                  </a:lnTo>
                  <a:lnTo>
                    <a:pt y="22133" x="3429"/>
                  </a:lnTo>
                  <a:lnTo>
                    <a:pt y="22742" x="3268"/>
                  </a:lnTo>
                  <a:lnTo>
                    <a:pt y="23148" x="3187"/>
                  </a:lnTo>
                  <a:lnTo>
                    <a:pt y="23757" x="3187"/>
                  </a:lnTo>
                  <a:lnTo>
                    <a:pt y="24773" x="3147"/>
                  </a:lnTo>
                  <a:lnTo>
                    <a:pt y="25585" x="3147"/>
                  </a:lnTo>
                  <a:lnTo>
                    <a:pt y="25991" x="3107"/>
                  </a:lnTo>
                  <a:lnTo>
                    <a:pt y="25991" x="3026"/>
                  </a:lnTo>
                  <a:lnTo>
                    <a:pt y="25585" x="3026"/>
                  </a:lnTo>
                  <a:lnTo>
                    <a:pt y="24366" x="3026"/>
                  </a:lnTo>
                  <a:lnTo>
                    <a:pt y="23960" x="2340"/>
                  </a:lnTo>
                  <a:lnTo>
                    <a:pt y="23960" x="1655"/>
                  </a:lnTo>
                  <a:lnTo>
                    <a:pt y="24163" x="1453"/>
                  </a:lnTo>
                  <a:lnTo>
                    <a:pt y="24163" x="808"/>
                  </a:lnTo>
                  <a:lnTo>
                    <a:pt y="24976" x="767"/>
                  </a:lnTo>
                  <a:lnTo>
                    <a:pt y="25179" x="727"/>
                  </a:lnTo>
                  <a:lnTo>
                    <a:pt y="25382" x="687"/>
                  </a:lnTo>
                  <a:lnTo>
                    <a:pt y="25179" x="606"/>
                  </a:lnTo>
                  <a:lnTo>
                    <a:pt y="24773" x="606"/>
                  </a:lnTo>
                  <a:lnTo>
                    <a:pt y="23757" x="646"/>
                  </a:lnTo>
                  <a:lnTo>
                    <a:pt y="22539" x="646"/>
                  </a:lnTo>
                  <a:lnTo>
                    <a:pt y="21524" x="646"/>
                  </a:lnTo>
                  <a:lnTo>
                    <a:pt y="20915" x="525"/>
                  </a:lnTo>
                  <a:lnTo>
                    <a:pt y="20306" x="485"/>
                  </a:lnTo>
                  <a:lnTo>
                    <a:pt y="18884" x="404"/>
                  </a:lnTo>
                  <a:lnTo>
                    <a:pt y="16854" x="283"/>
                  </a:lnTo>
                  <a:lnTo>
                    <a:pt y="15432" x="122"/>
                  </a:lnTo>
                  <a:lnTo>
                    <a:pt y="14823" x="41"/>
                  </a:lnTo>
                  <a:lnTo>
                    <a:pt y="14214" x="1"/>
                  </a:lnTo>
                  <a:lnTo>
                    <a:pt y="13808" x="41"/>
                  </a:lnTo>
                  <a:lnTo>
                    <a:pt y="13605" x="122"/>
                  </a:lnTo>
                  <a:lnTo>
                    <a:pt y="13605" x="283"/>
                  </a:lnTo>
                  <a:lnTo>
                    <a:pt y="13605" x="364"/>
                  </a:lnTo>
                  <a:lnTo>
                    <a:pt y="13199" x="364"/>
                  </a:lnTo>
                  <a:lnTo>
                    <a:pt y="12793" x="404"/>
                  </a:lnTo>
                  <a:close/>
                  <a:moveTo>
                    <a:pt y="22336" x="848"/>
                  </a:moveTo>
                  <a:lnTo>
                    <a:pt y="23554" x="808"/>
                  </a:lnTo>
                  <a:lnTo>
                    <a:pt y="23554" x="1211"/>
                  </a:lnTo>
                  <a:lnTo>
                    <a:pt y="22945" x="969"/>
                  </a:lnTo>
                  <a:lnTo>
                    <a:pt y="22336" x="848"/>
                  </a:lnTo>
                  <a:close/>
                  <a:moveTo>
                    <a:pt y="22539" x="3147"/>
                  </a:moveTo>
                  <a:lnTo>
                    <a:pt y="22945" x="3066"/>
                  </a:lnTo>
                  <a:lnTo>
                    <a:pt y="23351" x="3026"/>
                  </a:lnTo>
                  <a:lnTo>
                    <a:pt y="23757" x="3026"/>
                  </a:lnTo>
                  <a:lnTo>
                    <a:pt y="23757" x="2905"/>
                  </a:lnTo>
                  <a:lnTo>
                    <a:pt y="23351" x="2340"/>
                  </a:lnTo>
                  <a:lnTo>
                    <a:pt y="23148" x="2582"/>
                  </a:lnTo>
                  <a:lnTo>
                    <a:pt y="22945" x="2865"/>
                  </a:lnTo>
                  <a:lnTo>
                    <a:pt y="22742" x="3026"/>
                  </a:lnTo>
                  <a:lnTo>
                    <a:pt y="22539" x="3147"/>
                  </a:lnTo>
                  <a:close/>
                </a:path>
              </a:pathLst>
            </a:custGeom>
            <a:solidFill>
              <a:srgbClr val="4B5D8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sp>
        <p:nvSpPr>
          <p:cNvPr id="10635" name="Shape 10635"/>
          <p:cNvSpPr/>
          <p:nvPr/>
        </p:nvSpPr>
        <p:spPr>
          <a:xfrm>
            <a:off y="2503486" x="731837"/>
            <a:ext cy="941386" cx="221138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7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No downgrade</a:t>
            </a:r>
          </a:p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7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(positioning only)</a:t>
            </a:r>
          </a:p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7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(Entire manoeuvre</a:t>
            </a:r>
          </a:p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7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= inside box marker)</a:t>
            </a:r>
          </a:p>
        </p:txBody>
      </p:sp>
      <p:sp>
        <p:nvSpPr>
          <p:cNvPr id="10636" name="Shape 10636"/>
          <p:cNvSpPr/>
          <p:nvPr/>
        </p:nvSpPr>
        <p:spPr>
          <a:xfrm>
            <a:off y="369887" x="2011361"/>
            <a:ext cy="784224" cx="535305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Proportion of the manoeuvre outside of the manoeuvring zone</a:t>
            </a:r>
          </a:p>
        </p:txBody>
      </p:sp>
    </p:spTree>
  </p:cSld>
  <p:clrMapOvr>
    <a:masterClrMapping/>
  </p:clrMapOvr>
  <p:transition spd="slow">
    <p:cut/>
  </p:transition>
</p:sld>
</file>

<file path=ppt/slides/slide7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10640" name="Shape 10640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pSp>
        <p:nvGrpSpPr>
          <p:cNvPr id="10641" name="Shape 10641"/>
          <p:cNvGrpSpPr/>
          <p:nvPr/>
        </p:nvGrpSpPr>
        <p:grpSpPr>
          <a:xfrm>
            <a:off y="1374537" x="4371998"/>
            <a:ext cy="4242597" cx="4719391"/>
            <a:chOff y="30650" x="20725"/>
            <a:chExt cy="2941125" cx="2931800"/>
          </a:xfrm>
        </p:grpSpPr>
        <p:sp>
          <p:nvSpPr>
            <p:cNvPr id="10642" name="Shape 10642"/>
            <p:cNvSpPr/>
            <p:nvPr/>
          </p:nvSpPr>
          <p:spPr>
            <a:xfrm>
              <a:off y="30650" x="227975"/>
              <a:ext cy="61375" cx="15550"/>
            </a:xfrm>
            <a:custGeom>
              <a:pathLst>
                <a:path w="622" extrusionOk="0" h="2455">
                  <a:moveTo>
                    <a:pt y="1" x="0"/>
                  </a:moveTo>
                  <a:lnTo>
                    <a:pt y="2455" x="0"/>
                  </a:lnTo>
                  <a:lnTo>
                    <a:pt y="2455" x="622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43" name="Shape 10643"/>
            <p:cNvSpPr/>
            <p:nvPr/>
          </p:nvSpPr>
          <p:spPr>
            <a:xfrm>
              <a:off y="153350" x="227975"/>
              <a:ext cy="128875" cx="15550"/>
            </a:xfrm>
            <a:custGeom>
              <a:pathLst>
                <a:path w="622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622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44" name="Shape 10644"/>
            <p:cNvSpPr/>
            <p:nvPr/>
          </p:nvSpPr>
          <p:spPr>
            <a:xfrm>
              <a:off y="343550" x="227975"/>
              <a:ext cy="67500" cx="15550"/>
            </a:xfrm>
            <a:custGeom>
              <a:pathLst>
                <a:path w="622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622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45" name="Shape 10645"/>
            <p:cNvSpPr/>
            <p:nvPr/>
          </p:nvSpPr>
          <p:spPr>
            <a:xfrm>
              <a:off y="472375" x="227975"/>
              <a:ext cy="128875" cx="15550"/>
            </a:xfrm>
            <a:custGeom>
              <a:pathLst>
                <a:path w="622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622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46" name="Shape 10646"/>
            <p:cNvSpPr/>
            <p:nvPr/>
          </p:nvSpPr>
          <p:spPr>
            <a:xfrm>
              <a:off y="662575" x="227975"/>
              <a:ext cy="67500" cx="15550"/>
            </a:xfrm>
            <a:custGeom>
              <a:pathLst>
                <a:path w="622" extrusionOk="0" h="2700">
                  <a:moveTo>
                    <a:pt y="0" x="0"/>
                  </a:moveTo>
                  <a:lnTo>
                    <a:pt y="2699" x="0"/>
                  </a:lnTo>
                  <a:lnTo>
                    <a:pt y="2699" x="622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47" name="Shape 10647"/>
            <p:cNvSpPr/>
            <p:nvPr/>
          </p:nvSpPr>
          <p:spPr>
            <a:xfrm>
              <a:off y="791400" x="227975"/>
              <a:ext cy="128850" cx="15550"/>
            </a:xfrm>
            <a:custGeom>
              <a:pathLst>
                <a:path w="622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622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48" name="Shape 10648"/>
            <p:cNvSpPr/>
            <p:nvPr/>
          </p:nvSpPr>
          <p:spPr>
            <a:xfrm>
              <a:off y="981575" x="227975"/>
              <a:ext cy="67525" cx="15550"/>
            </a:xfrm>
            <a:custGeom>
              <a:pathLst>
                <a:path w="622" extrusionOk="0" h="2701">
                  <a:moveTo>
                    <a:pt y="1" x="0"/>
                  </a:moveTo>
                  <a:lnTo>
                    <a:pt y="2700" x="0"/>
                  </a:lnTo>
                  <a:lnTo>
                    <a:pt y="2700" x="622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49" name="Shape 10649"/>
            <p:cNvSpPr/>
            <p:nvPr/>
          </p:nvSpPr>
          <p:spPr>
            <a:xfrm>
              <a:off y="1110425" x="227975"/>
              <a:ext cy="128850" cx="15550"/>
            </a:xfrm>
            <a:custGeom>
              <a:pathLst>
                <a:path w="622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622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50" name="Shape 10650"/>
            <p:cNvSpPr/>
            <p:nvPr/>
          </p:nvSpPr>
          <p:spPr>
            <a:xfrm>
              <a:off y="1300600" x="227975"/>
              <a:ext cy="67500" cx="15550"/>
            </a:xfrm>
            <a:custGeom>
              <a:pathLst>
                <a:path w="622" extrusionOk="0" h="2700">
                  <a:moveTo>
                    <a:pt y="1" x="0"/>
                  </a:moveTo>
                  <a:lnTo>
                    <a:pt y="2700" x="0"/>
                  </a:lnTo>
                  <a:lnTo>
                    <a:pt y="2700" x="622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51" name="Shape 10651"/>
            <p:cNvSpPr/>
            <p:nvPr/>
          </p:nvSpPr>
          <p:spPr>
            <a:xfrm>
              <a:off y="1429425" x="227975"/>
              <a:ext cy="128875" cx="15550"/>
            </a:xfrm>
            <a:custGeom>
              <a:pathLst>
                <a:path w="622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622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52" name="Shape 10652"/>
            <p:cNvSpPr/>
            <p:nvPr/>
          </p:nvSpPr>
          <p:spPr>
            <a:xfrm>
              <a:off y="1619625" x="227975"/>
              <a:ext cy="67500" cx="15550"/>
            </a:xfrm>
            <a:custGeom>
              <a:pathLst>
                <a:path w="622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622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53" name="Shape 10653"/>
            <p:cNvSpPr/>
            <p:nvPr/>
          </p:nvSpPr>
          <p:spPr>
            <a:xfrm>
              <a:off y="1748450" x="227975"/>
              <a:ext cy="128875" cx="15550"/>
            </a:xfrm>
            <a:custGeom>
              <a:pathLst>
                <a:path w="622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622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54" name="Shape 10654"/>
            <p:cNvSpPr/>
            <p:nvPr/>
          </p:nvSpPr>
          <p:spPr>
            <a:xfrm>
              <a:off y="1938650" x="227975"/>
              <a:ext cy="67500" cx="15550"/>
            </a:xfrm>
            <a:custGeom>
              <a:pathLst>
                <a:path w="622" extrusionOk="0" h="2700">
                  <a:moveTo>
                    <a:pt y="0" x="0"/>
                  </a:moveTo>
                  <a:lnTo>
                    <a:pt y="2699" x="0"/>
                  </a:lnTo>
                  <a:lnTo>
                    <a:pt y="2699" x="622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55" name="Shape 10655"/>
            <p:cNvSpPr/>
            <p:nvPr/>
          </p:nvSpPr>
          <p:spPr>
            <a:xfrm>
              <a:off y="2067475" x="227975"/>
              <a:ext cy="128850" cx="15550"/>
            </a:xfrm>
            <a:custGeom>
              <a:pathLst>
                <a:path w="622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622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56" name="Shape 10656"/>
            <p:cNvSpPr/>
            <p:nvPr/>
          </p:nvSpPr>
          <p:spPr>
            <a:xfrm>
              <a:off y="2257650" x="227975"/>
              <a:ext cy="67525" cx="15550"/>
            </a:xfrm>
            <a:custGeom>
              <a:pathLst>
                <a:path w="622" extrusionOk="0" h="2701">
                  <a:moveTo>
                    <a:pt y="1" x="0"/>
                  </a:moveTo>
                  <a:lnTo>
                    <a:pt y="2700" x="0"/>
                  </a:lnTo>
                  <a:lnTo>
                    <a:pt y="2700" x="622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57" name="Shape 10657"/>
            <p:cNvSpPr/>
            <p:nvPr/>
          </p:nvSpPr>
          <p:spPr>
            <a:xfrm>
              <a:off y="2386500" x="227975"/>
              <a:ext cy="128850" cx="15550"/>
            </a:xfrm>
            <a:custGeom>
              <a:pathLst>
                <a:path w="622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622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58" name="Shape 10658"/>
            <p:cNvSpPr/>
            <p:nvPr/>
          </p:nvSpPr>
          <p:spPr>
            <a:xfrm>
              <a:off y="2576675" x="227975"/>
              <a:ext cy="67500" cx="15550"/>
            </a:xfrm>
            <a:custGeom>
              <a:pathLst>
                <a:path w="622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622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59" name="Shape 10659"/>
            <p:cNvSpPr/>
            <p:nvPr/>
          </p:nvSpPr>
          <p:spPr>
            <a:xfrm>
              <a:off y="2705500" x="227975"/>
              <a:ext cy="85925" cx="15550"/>
            </a:xfrm>
            <a:custGeom>
              <a:pathLst>
                <a:path w="622" extrusionOk="0" h="3437">
                  <a:moveTo>
                    <a:pt y="1" x="0"/>
                  </a:moveTo>
                  <a:lnTo>
                    <a:pt y="3436" x="0"/>
                  </a:lnTo>
                  <a:lnTo>
                    <a:pt y="3436" x="622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60" name="Shape 10660"/>
            <p:cNvSpPr/>
            <p:nvPr/>
          </p:nvSpPr>
          <p:spPr>
            <a:xfrm>
              <a:off y="30650" x="497400"/>
              <a:ext cy="61375" cx="10375"/>
            </a:xfrm>
            <a:custGeom>
              <a:pathLst>
                <a:path w="415" extrusionOk="0" h="2455">
                  <a:moveTo>
                    <a:pt y="1" x="0"/>
                  </a:moveTo>
                  <a:lnTo>
                    <a:pt y="2455" x="0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61" name="Shape 10661"/>
            <p:cNvSpPr/>
            <p:nvPr/>
          </p:nvSpPr>
          <p:spPr>
            <a:xfrm>
              <a:off y="153350" x="497400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62" name="Shape 10662"/>
            <p:cNvSpPr/>
            <p:nvPr/>
          </p:nvSpPr>
          <p:spPr>
            <a:xfrm>
              <a:off y="343550" x="49740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63" name="Shape 10663"/>
            <p:cNvSpPr/>
            <p:nvPr/>
          </p:nvSpPr>
          <p:spPr>
            <a:xfrm>
              <a:off y="472375" x="497400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64" name="Shape 10664"/>
            <p:cNvSpPr/>
            <p:nvPr/>
          </p:nvSpPr>
          <p:spPr>
            <a:xfrm>
              <a:off y="662575" x="49740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699" x="0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65" name="Shape 10665"/>
            <p:cNvSpPr/>
            <p:nvPr/>
          </p:nvSpPr>
          <p:spPr>
            <a:xfrm>
              <a:off y="791400" x="497400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66" name="Shape 10666"/>
            <p:cNvSpPr/>
            <p:nvPr/>
          </p:nvSpPr>
          <p:spPr>
            <a:xfrm>
              <a:off y="981575" x="497400"/>
              <a:ext cy="67525" cx="10375"/>
            </a:xfrm>
            <a:custGeom>
              <a:pathLst>
                <a:path w="415" extrusionOk="0" h="2701">
                  <a:moveTo>
                    <a:pt y="1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67" name="Shape 10667"/>
            <p:cNvSpPr/>
            <p:nvPr/>
          </p:nvSpPr>
          <p:spPr>
            <a:xfrm>
              <a:off y="1110425" x="497400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68" name="Shape 10668"/>
            <p:cNvSpPr/>
            <p:nvPr/>
          </p:nvSpPr>
          <p:spPr>
            <a:xfrm>
              <a:off y="1300600" x="497400"/>
              <a:ext cy="67500" cx="10375"/>
            </a:xfrm>
            <a:custGeom>
              <a:pathLst>
                <a:path w="415" extrusionOk="0" h="2700">
                  <a:moveTo>
                    <a:pt y="1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69" name="Shape 10669"/>
            <p:cNvSpPr/>
            <p:nvPr/>
          </p:nvSpPr>
          <p:spPr>
            <a:xfrm>
              <a:off y="1429425" x="497400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70" name="Shape 10670"/>
            <p:cNvSpPr/>
            <p:nvPr/>
          </p:nvSpPr>
          <p:spPr>
            <a:xfrm>
              <a:off y="1619625" x="49740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71" name="Shape 10671"/>
            <p:cNvSpPr/>
            <p:nvPr/>
          </p:nvSpPr>
          <p:spPr>
            <a:xfrm>
              <a:off y="1748450" x="497400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72" name="Shape 10672"/>
            <p:cNvSpPr/>
            <p:nvPr/>
          </p:nvSpPr>
          <p:spPr>
            <a:xfrm>
              <a:off y="1938650" x="49740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699" x="0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73" name="Shape 10673"/>
            <p:cNvSpPr/>
            <p:nvPr/>
          </p:nvSpPr>
          <p:spPr>
            <a:xfrm>
              <a:off y="2067475" x="497400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74" name="Shape 10674"/>
            <p:cNvSpPr/>
            <p:nvPr/>
          </p:nvSpPr>
          <p:spPr>
            <a:xfrm>
              <a:off y="2257650" x="497400"/>
              <a:ext cy="67525" cx="10375"/>
            </a:xfrm>
            <a:custGeom>
              <a:pathLst>
                <a:path w="415" extrusionOk="0" h="2701">
                  <a:moveTo>
                    <a:pt y="1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75" name="Shape 10675"/>
            <p:cNvSpPr/>
            <p:nvPr/>
          </p:nvSpPr>
          <p:spPr>
            <a:xfrm>
              <a:off y="2386500" x="497400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76" name="Shape 10676"/>
            <p:cNvSpPr/>
            <p:nvPr/>
          </p:nvSpPr>
          <p:spPr>
            <a:xfrm>
              <a:off y="2576675" x="49740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77" name="Shape 10677"/>
            <p:cNvSpPr/>
            <p:nvPr/>
          </p:nvSpPr>
          <p:spPr>
            <a:xfrm>
              <a:off y="2705500" x="497400"/>
              <a:ext cy="85925" cx="10375"/>
            </a:xfrm>
            <a:custGeom>
              <a:pathLst>
                <a:path w="415" extrusionOk="0" h="3437">
                  <a:moveTo>
                    <a:pt y="1" x="0"/>
                  </a:moveTo>
                  <a:lnTo>
                    <a:pt y="3436" x="0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78" name="Shape 10678"/>
            <p:cNvSpPr/>
            <p:nvPr/>
          </p:nvSpPr>
          <p:spPr>
            <a:xfrm>
              <a:off y="30650" x="761650"/>
              <a:ext cy="61375" cx="10375"/>
            </a:xfrm>
            <a:custGeom>
              <a:pathLst>
                <a:path w="415" extrusionOk="0" h="2455">
                  <a:moveTo>
                    <a:pt y="1" x="0"/>
                  </a:moveTo>
                  <a:lnTo>
                    <a:pt y="2455" x="0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79" name="Shape 10679"/>
            <p:cNvSpPr/>
            <p:nvPr/>
          </p:nvSpPr>
          <p:spPr>
            <a:xfrm>
              <a:off y="153350" x="761650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80" name="Shape 10680"/>
            <p:cNvSpPr/>
            <p:nvPr/>
          </p:nvSpPr>
          <p:spPr>
            <a:xfrm>
              <a:off y="343550" x="76165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81" name="Shape 10681"/>
            <p:cNvSpPr/>
            <p:nvPr/>
          </p:nvSpPr>
          <p:spPr>
            <a:xfrm>
              <a:off y="472375" x="761650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82" name="Shape 10682"/>
            <p:cNvSpPr/>
            <p:nvPr/>
          </p:nvSpPr>
          <p:spPr>
            <a:xfrm>
              <a:off y="662575" x="76165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699" x="0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83" name="Shape 10683"/>
            <p:cNvSpPr/>
            <p:nvPr/>
          </p:nvSpPr>
          <p:spPr>
            <a:xfrm>
              <a:off y="791400" x="761650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84" name="Shape 10684"/>
            <p:cNvSpPr/>
            <p:nvPr/>
          </p:nvSpPr>
          <p:spPr>
            <a:xfrm>
              <a:off y="981575" x="761650"/>
              <a:ext cy="67525" cx="10375"/>
            </a:xfrm>
            <a:custGeom>
              <a:pathLst>
                <a:path w="415" extrusionOk="0" h="2701">
                  <a:moveTo>
                    <a:pt y="1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85" name="Shape 10685"/>
            <p:cNvSpPr/>
            <p:nvPr/>
          </p:nvSpPr>
          <p:spPr>
            <a:xfrm>
              <a:off y="1110425" x="761650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86" name="Shape 10686"/>
            <p:cNvSpPr/>
            <p:nvPr/>
          </p:nvSpPr>
          <p:spPr>
            <a:xfrm>
              <a:off y="1300600" x="761650"/>
              <a:ext cy="67500" cx="10375"/>
            </a:xfrm>
            <a:custGeom>
              <a:pathLst>
                <a:path w="415" extrusionOk="0" h="2700">
                  <a:moveTo>
                    <a:pt y="1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87" name="Shape 10687"/>
            <p:cNvSpPr/>
            <p:nvPr/>
          </p:nvSpPr>
          <p:spPr>
            <a:xfrm>
              <a:off y="1429425" x="761650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88" name="Shape 10688"/>
            <p:cNvSpPr/>
            <p:nvPr/>
          </p:nvSpPr>
          <p:spPr>
            <a:xfrm>
              <a:off y="1619625" x="76165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89" name="Shape 10689"/>
            <p:cNvSpPr/>
            <p:nvPr/>
          </p:nvSpPr>
          <p:spPr>
            <a:xfrm>
              <a:off y="1748450" x="761650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90" name="Shape 10690"/>
            <p:cNvSpPr/>
            <p:nvPr/>
          </p:nvSpPr>
          <p:spPr>
            <a:xfrm>
              <a:off y="1938650" x="76165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699" x="0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91" name="Shape 10691"/>
            <p:cNvSpPr/>
            <p:nvPr/>
          </p:nvSpPr>
          <p:spPr>
            <a:xfrm>
              <a:off y="2067475" x="761650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92" name="Shape 10692"/>
            <p:cNvSpPr/>
            <p:nvPr/>
          </p:nvSpPr>
          <p:spPr>
            <a:xfrm>
              <a:off y="2257650" x="761650"/>
              <a:ext cy="67525" cx="10375"/>
            </a:xfrm>
            <a:custGeom>
              <a:pathLst>
                <a:path w="415" extrusionOk="0" h="2701">
                  <a:moveTo>
                    <a:pt y="1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93" name="Shape 10693"/>
            <p:cNvSpPr/>
            <p:nvPr/>
          </p:nvSpPr>
          <p:spPr>
            <a:xfrm>
              <a:off y="2386500" x="761650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94" name="Shape 10694"/>
            <p:cNvSpPr/>
            <p:nvPr/>
          </p:nvSpPr>
          <p:spPr>
            <a:xfrm>
              <a:off y="2576675" x="76165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95" name="Shape 10695"/>
            <p:cNvSpPr/>
            <p:nvPr/>
          </p:nvSpPr>
          <p:spPr>
            <a:xfrm>
              <a:off y="2705500" x="761650"/>
              <a:ext cy="85925" cx="10375"/>
            </a:xfrm>
            <a:custGeom>
              <a:pathLst>
                <a:path w="415" extrusionOk="0" h="3437">
                  <a:moveTo>
                    <a:pt y="1" x="0"/>
                  </a:moveTo>
                  <a:lnTo>
                    <a:pt y="3436" x="0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96" name="Shape 10696"/>
            <p:cNvSpPr/>
            <p:nvPr/>
          </p:nvSpPr>
          <p:spPr>
            <a:xfrm>
              <a:off y="30650" x="1031075"/>
              <a:ext cy="61375" cx="10400"/>
            </a:xfrm>
            <a:custGeom>
              <a:pathLst>
                <a:path w="416" extrusionOk="0" h="2455">
                  <a:moveTo>
                    <a:pt y="1" x="1"/>
                  </a:moveTo>
                  <a:lnTo>
                    <a:pt y="2455" x="1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97" name="Shape 10697"/>
            <p:cNvSpPr/>
            <p:nvPr/>
          </p:nvSpPr>
          <p:spPr>
            <a:xfrm>
              <a:off y="153350" x="103107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98" name="Shape 10698"/>
            <p:cNvSpPr/>
            <p:nvPr/>
          </p:nvSpPr>
          <p:spPr>
            <a:xfrm>
              <a:off y="343550" x="10310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699" name="Shape 10699"/>
            <p:cNvSpPr/>
            <p:nvPr/>
          </p:nvSpPr>
          <p:spPr>
            <a:xfrm>
              <a:off y="472375" x="103107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00" name="Shape 10700"/>
            <p:cNvSpPr/>
            <p:nvPr/>
          </p:nvSpPr>
          <p:spPr>
            <a:xfrm>
              <a:off y="662575" x="10310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01" name="Shape 10701"/>
            <p:cNvSpPr/>
            <p:nvPr/>
          </p:nvSpPr>
          <p:spPr>
            <a:xfrm>
              <a:off y="791400" x="103107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02" name="Shape 10702"/>
            <p:cNvSpPr/>
            <p:nvPr/>
          </p:nvSpPr>
          <p:spPr>
            <a:xfrm>
              <a:off y="981575" x="1031075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03" name="Shape 10703"/>
            <p:cNvSpPr/>
            <p:nvPr/>
          </p:nvSpPr>
          <p:spPr>
            <a:xfrm>
              <a:off y="1110425" x="103107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04" name="Shape 10704"/>
            <p:cNvSpPr/>
            <p:nvPr/>
          </p:nvSpPr>
          <p:spPr>
            <a:xfrm>
              <a:off y="1300600" x="1031075"/>
              <a:ext cy="67500" cx="10400"/>
            </a:xfrm>
            <a:custGeom>
              <a:pathLst>
                <a:path w="416" extrusionOk="0" h="2700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05" name="Shape 10705"/>
            <p:cNvSpPr/>
            <p:nvPr/>
          </p:nvSpPr>
          <p:spPr>
            <a:xfrm>
              <a:off y="1429425" x="103107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06" name="Shape 10706"/>
            <p:cNvSpPr/>
            <p:nvPr/>
          </p:nvSpPr>
          <p:spPr>
            <a:xfrm>
              <a:off y="1619625" x="10310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07" name="Shape 10707"/>
            <p:cNvSpPr/>
            <p:nvPr/>
          </p:nvSpPr>
          <p:spPr>
            <a:xfrm>
              <a:off y="1748450" x="103107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08" name="Shape 10708"/>
            <p:cNvSpPr/>
            <p:nvPr/>
          </p:nvSpPr>
          <p:spPr>
            <a:xfrm>
              <a:off y="1938650" x="10310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09" name="Shape 10709"/>
            <p:cNvSpPr/>
            <p:nvPr/>
          </p:nvSpPr>
          <p:spPr>
            <a:xfrm>
              <a:off y="2067475" x="103107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10" name="Shape 10710"/>
            <p:cNvSpPr/>
            <p:nvPr/>
          </p:nvSpPr>
          <p:spPr>
            <a:xfrm>
              <a:off y="2257650" x="1031075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11" name="Shape 10711"/>
            <p:cNvSpPr/>
            <p:nvPr/>
          </p:nvSpPr>
          <p:spPr>
            <a:xfrm>
              <a:off y="2386500" x="103107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12" name="Shape 10712"/>
            <p:cNvSpPr/>
            <p:nvPr/>
          </p:nvSpPr>
          <p:spPr>
            <a:xfrm>
              <a:off y="2576675" x="10310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13" name="Shape 10713"/>
            <p:cNvSpPr/>
            <p:nvPr/>
          </p:nvSpPr>
          <p:spPr>
            <a:xfrm>
              <a:off y="2705500" x="1031075"/>
              <a:ext cy="85925" cx="10400"/>
            </a:xfrm>
            <a:custGeom>
              <a:pathLst>
                <a:path w="416" extrusionOk="0" h="3437">
                  <a:moveTo>
                    <a:pt y="1" x="1"/>
                  </a:moveTo>
                  <a:lnTo>
                    <a:pt y="3436" x="1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14" name="Shape 10714"/>
            <p:cNvSpPr/>
            <p:nvPr/>
          </p:nvSpPr>
          <p:spPr>
            <a:xfrm>
              <a:off y="30650" x="1295325"/>
              <a:ext cy="61375" cx="10375"/>
            </a:xfrm>
            <a:custGeom>
              <a:pathLst>
                <a:path w="415" extrusionOk="0" h="2455">
                  <a:moveTo>
                    <a:pt y="1" x="0"/>
                  </a:moveTo>
                  <a:lnTo>
                    <a:pt y="2455" x="0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15" name="Shape 10715"/>
            <p:cNvSpPr/>
            <p:nvPr/>
          </p:nvSpPr>
          <p:spPr>
            <a:xfrm>
              <a:off y="153350" x="1295325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16" name="Shape 10716"/>
            <p:cNvSpPr/>
            <p:nvPr/>
          </p:nvSpPr>
          <p:spPr>
            <a:xfrm>
              <a:off y="343550" x="1295325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17" name="Shape 10717"/>
            <p:cNvSpPr/>
            <p:nvPr/>
          </p:nvSpPr>
          <p:spPr>
            <a:xfrm>
              <a:off y="472375" x="1295325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18" name="Shape 10718"/>
            <p:cNvSpPr/>
            <p:nvPr/>
          </p:nvSpPr>
          <p:spPr>
            <a:xfrm>
              <a:off y="662575" x="1295325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699" x="0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19" name="Shape 10719"/>
            <p:cNvSpPr/>
            <p:nvPr/>
          </p:nvSpPr>
          <p:spPr>
            <a:xfrm>
              <a:off y="791400" x="1295325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20" name="Shape 10720"/>
            <p:cNvSpPr/>
            <p:nvPr/>
          </p:nvSpPr>
          <p:spPr>
            <a:xfrm>
              <a:off y="981575" x="1295325"/>
              <a:ext cy="67525" cx="10375"/>
            </a:xfrm>
            <a:custGeom>
              <a:pathLst>
                <a:path w="415" extrusionOk="0" h="2701">
                  <a:moveTo>
                    <a:pt y="1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21" name="Shape 10721"/>
            <p:cNvSpPr/>
            <p:nvPr/>
          </p:nvSpPr>
          <p:spPr>
            <a:xfrm>
              <a:off y="1110425" x="1295325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22" name="Shape 10722"/>
            <p:cNvSpPr/>
            <p:nvPr/>
          </p:nvSpPr>
          <p:spPr>
            <a:xfrm>
              <a:off y="1300600" x="1295325"/>
              <a:ext cy="67500" cx="10375"/>
            </a:xfrm>
            <a:custGeom>
              <a:pathLst>
                <a:path w="415" extrusionOk="0" h="2700">
                  <a:moveTo>
                    <a:pt y="1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23" name="Shape 10723"/>
            <p:cNvSpPr/>
            <p:nvPr/>
          </p:nvSpPr>
          <p:spPr>
            <a:xfrm>
              <a:off y="1429425" x="1295325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24" name="Shape 10724"/>
            <p:cNvSpPr/>
            <p:nvPr/>
          </p:nvSpPr>
          <p:spPr>
            <a:xfrm>
              <a:off y="1619625" x="1295325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25" name="Shape 10725"/>
            <p:cNvSpPr/>
            <p:nvPr/>
          </p:nvSpPr>
          <p:spPr>
            <a:xfrm>
              <a:off y="1748450" x="1295325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26" name="Shape 10726"/>
            <p:cNvSpPr/>
            <p:nvPr/>
          </p:nvSpPr>
          <p:spPr>
            <a:xfrm>
              <a:off y="1938650" x="1295325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699" x="0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27" name="Shape 10727"/>
            <p:cNvSpPr/>
            <p:nvPr/>
          </p:nvSpPr>
          <p:spPr>
            <a:xfrm>
              <a:off y="2067475" x="1295325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28" name="Shape 10728"/>
            <p:cNvSpPr/>
            <p:nvPr/>
          </p:nvSpPr>
          <p:spPr>
            <a:xfrm>
              <a:off y="2257650" x="1295325"/>
              <a:ext cy="67525" cx="10375"/>
            </a:xfrm>
            <a:custGeom>
              <a:pathLst>
                <a:path w="415" extrusionOk="0" h="2701">
                  <a:moveTo>
                    <a:pt y="1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29" name="Shape 10729"/>
            <p:cNvSpPr/>
            <p:nvPr/>
          </p:nvSpPr>
          <p:spPr>
            <a:xfrm>
              <a:off y="2386500" x="1295325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30" name="Shape 10730"/>
            <p:cNvSpPr/>
            <p:nvPr/>
          </p:nvSpPr>
          <p:spPr>
            <a:xfrm>
              <a:off y="2576675" x="1295325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31" name="Shape 10731"/>
            <p:cNvSpPr/>
            <p:nvPr/>
          </p:nvSpPr>
          <p:spPr>
            <a:xfrm>
              <a:off y="2705500" x="1295325"/>
              <a:ext cy="85925" cx="10375"/>
            </a:xfrm>
            <a:custGeom>
              <a:pathLst>
                <a:path w="415" extrusionOk="0" h="3437">
                  <a:moveTo>
                    <a:pt y="1" x="0"/>
                  </a:moveTo>
                  <a:lnTo>
                    <a:pt y="3436" x="0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32" name="Shape 10732"/>
            <p:cNvSpPr/>
            <p:nvPr/>
          </p:nvSpPr>
          <p:spPr>
            <a:xfrm>
              <a:off y="30650" x="1564750"/>
              <a:ext cy="61375" cx="10400"/>
            </a:xfrm>
            <a:custGeom>
              <a:pathLst>
                <a:path w="416" extrusionOk="0" h="2455">
                  <a:moveTo>
                    <a:pt y="1" x="1"/>
                  </a:moveTo>
                  <a:lnTo>
                    <a:pt y="2455" x="1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33" name="Shape 10733"/>
            <p:cNvSpPr/>
            <p:nvPr/>
          </p:nvSpPr>
          <p:spPr>
            <a:xfrm>
              <a:off y="153350" x="15647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34" name="Shape 10734"/>
            <p:cNvSpPr/>
            <p:nvPr/>
          </p:nvSpPr>
          <p:spPr>
            <a:xfrm>
              <a:off y="343550" x="15647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35" name="Shape 10735"/>
            <p:cNvSpPr/>
            <p:nvPr/>
          </p:nvSpPr>
          <p:spPr>
            <a:xfrm>
              <a:off y="472375" x="15647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36" name="Shape 10736"/>
            <p:cNvSpPr/>
            <p:nvPr/>
          </p:nvSpPr>
          <p:spPr>
            <a:xfrm>
              <a:off y="662575" x="15647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37" name="Shape 10737"/>
            <p:cNvSpPr/>
            <p:nvPr/>
          </p:nvSpPr>
          <p:spPr>
            <a:xfrm>
              <a:off y="791400" x="15647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38" name="Shape 10738"/>
            <p:cNvSpPr/>
            <p:nvPr/>
          </p:nvSpPr>
          <p:spPr>
            <a:xfrm>
              <a:off y="981575" x="1564750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39" name="Shape 10739"/>
            <p:cNvSpPr/>
            <p:nvPr/>
          </p:nvSpPr>
          <p:spPr>
            <a:xfrm>
              <a:off y="1110425" x="15647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40" name="Shape 10740"/>
            <p:cNvSpPr/>
            <p:nvPr/>
          </p:nvSpPr>
          <p:spPr>
            <a:xfrm>
              <a:off y="1300600" x="1564750"/>
              <a:ext cy="67500" cx="10400"/>
            </a:xfrm>
            <a:custGeom>
              <a:pathLst>
                <a:path w="416" extrusionOk="0" h="2700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41" name="Shape 10741"/>
            <p:cNvSpPr/>
            <p:nvPr/>
          </p:nvSpPr>
          <p:spPr>
            <a:xfrm>
              <a:off y="1429425" x="15647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42" name="Shape 10742"/>
            <p:cNvSpPr/>
            <p:nvPr/>
          </p:nvSpPr>
          <p:spPr>
            <a:xfrm>
              <a:off y="1619625" x="15647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43" name="Shape 10743"/>
            <p:cNvSpPr/>
            <p:nvPr/>
          </p:nvSpPr>
          <p:spPr>
            <a:xfrm>
              <a:off y="1748450" x="15647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44" name="Shape 10744"/>
            <p:cNvSpPr/>
            <p:nvPr/>
          </p:nvSpPr>
          <p:spPr>
            <a:xfrm>
              <a:off y="1938650" x="15647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45" name="Shape 10745"/>
            <p:cNvSpPr/>
            <p:nvPr/>
          </p:nvSpPr>
          <p:spPr>
            <a:xfrm>
              <a:off y="2067475" x="15647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46" name="Shape 10746"/>
            <p:cNvSpPr/>
            <p:nvPr/>
          </p:nvSpPr>
          <p:spPr>
            <a:xfrm>
              <a:off y="2257650" x="1564750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47" name="Shape 10747"/>
            <p:cNvSpPr/>
            <p:nvPr/>
          </p:nvSpPr>
          <p:spPr>
            <a:xfrm>
              <a:off y="2386500" x="15647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48" name="Shape 10748"/>
            <p:cNvSpPr/>
            <p:nvPr/>
          </p:nvSpPr>
          <p:spPr>
            <a:xfrm>
              <a:off y="2576675" x="15647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49" name="Shape 10749"/>
            <p:cNvSpPr/>
            <p:nvPr/>
          </p:nvSpPr>
          <p:spPr>
            <a:xfrm>
              <a:off y="2705500" x="1564750"/>
              <a:ext cy="85925" cx="10400"/>
            </a:xfrm>
            <a:custGeom>
              <a:pathLst>
                <a:path w="416" extrusionOk="0" h="3437">
                  <a:moveTo>
                    <a:pt y="1" x="1"/>
                  </a:moveTo>
                  <a:lnTo>
                    <a:pt y="3436" x="1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50" name="Shape 10750"/>
            <p:cNvSpPr/>
            <p:nvPr/>
          </p:nvSpPr>
          <p:spPr>
            <a:xfrm>
              <a:off y="30650" x="1829000"/>
              <a:ext cy="61375" cx="10400"/>
            </a:xfrm>
            <a:custGeom>
              <a:pathLst>
                <a:path w="416" extrusionOk="0" h="2455">
                  <a:moveTo>
                    <a:pt y="1" x="1"/>
                  </a:moveTo>
                  <a:lnTo>
                    <a:pt y="2455" x="1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51" name="Shape 10751"/>
            <p:cNvSpPr/>
            <p:nvPr/>
          </p:nvSpPr>
          <p:spPr>
            <a:xfrm>
              <a:off y="153350" x="182900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52" name="Shape 10752"/>
            <p:cNvSpPr/>
            <p:nvPr/>
          </p:nvSpPr>
          <p:spPr>
            <a:xfrm>
              <a:off y="343550" x="182900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53" name="Shape 10753"/>
            <p:cNvSpPr/>
            <p:nvPr/>
          </p:nvSpPr>
          <p:spPr>
            <a:xfrm>
              <a:off y="472375" x="182900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54" name="Shape 10754"/>
            <p:cNvSpPr/>
            <p:nvPr/>
          </p:nvSpPr>
          <p:spPr>
            <a:xfrm>
              <a:off y="662575" x="182900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55" name="Shape 10755"/>
            <p:cNvSpPr/>
            <p:nvPr/>
          </p:nvSpPr>
          <p:spPr>
            <a:xfrm>
              <a:off y="791400" x="182900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56" name="Shape 10756"/>
            <p:cNvSpPr/>
            <p:nvPr/>
          </p:nvSpPr>
          <p:spPr>
            <a:xfrm>
              <a:off y="981575" x="1829000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57" name="Shape 10757"/>
            <p:cNvSpPr/>
            <p:nvPr/>
          </p:nvSpPr>
          <p:spPr>
            <a:xfrm>
              <a:off y="1110425" x="182900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58" name="Shape 10758"/>
            <p:cNvSpPr/>
            <p:nvPr/>
          </p:nvSpPr>
          <p:spPr>
            <a:xfrm>
              <a:off y="1300600" x="1829000"/>
              <a:ext cy="67500" cx="10400"/>
            </a:xfrm>
            <a:custGeom>
              <a:pathLst>
                <a:path w="416" extrusionOk="0" h="2700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59" name="Shape 10759"/>
            <p:cNvSpPr/>
            <p:nvPr/>
          </p:nvSpPr>
          <p:spPr>
            <a:xfrm>
              <a:off y="1429425" x="182900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60" name="Shape 10760"/>
            <p:cNvSpPr/>
            <p:nvPr/>
          </p:nvSpPr>
          <p:spPr>
            <a:xfrm>
              <a:off y="1619625" x="182900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61" name="Shape 10761"/>
            <p:cNvSpPr/>
            <p:nvPr/>
          </p:nvSpPr>
          <p:spPr>
            <a:xfrm>
              <a:off y="1748450" x="182900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62" name="Shape 10762"/>
            <p:cNvSpPr/>
            <p:nvPr/>
          </p:nvSpPr>
          <p:spPr>
            <a:xfrm>
              <a:off y="1938650" x="182900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63" name="Shape 10763"/>
            <p:cNvSpPr/>
            <p:nvPr/>
          </p:nvSpPr>
          <p:spPr>
            <a:xfrm>
              <a:off y="2067475" x="182900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64" name="Shape 10764"/>
            <p:cNvSpPr/>
            <p:nvPr/>
          </p:nvSpPr>
          <p:spPr>
            <a:xfrm>
              <a:off y="2257650" x="1829000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65" name="Shape 10765"/>
            <p:cNvSpPr/>
            <p:nvPr/>
          </p:nvSpPr>
          <p:spPr>
            <a:xfrm>
              <a:off y="2386500" x="182900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66" name="Shape 10766"/>
            <p:cNvSpPr/>
            <p:nvPr/>
          </p:nvSpPr>
          <p:spPr>
            <a:xfrm>
              <a:off y="2576675" x="182900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67" name="Shape 10767"/>
            <p:cNvSpPr/>
            <p:nvPr/>
          </p:nvSpPr>
          <p:spPr>
            <a:xfrm>
              <a:off y="2705500" x="1829000"/>
              <a:ext cy="85925" cx="10400"/>
            </a:xfrm>
            <a:custGeom>
              <a:pathLst>
                <a:path w="416" extrusionOk="0" h="3437">
                  <a:moveTo>
                    <a:pt y="1" x="1"/>
                  </a:moveTo>
                  <a:lnTo>
                    <a:pt y="3436" x="1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68" name="Shape 10768"/>
            <p:cNvSpPr/>
            <p:nvPr/>
          </p:nvSpPr>
          <p:spPr>
            <a:xfrm>
              <a:off y="30650" x="2093250"/>
              <a:ext cy="61375" cx="10400"/>
            </a:xfrm>
            <a:custGeom>
              <a:pathLst>
                <a:path w="416" extrusionOk="0" h="2455">
                  <a:moveTo>
                    <a:pt y="1" x="1"/>
                  </a:moveTo>
                  <a:lnTo>
                    <a:pt y="2455" x="1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69" name="Shape 10769"/>
            <p:cNvSpPr/>
            <p:nvPr/>
          </p:nvSpPr>
          <p:spPr>
            <a:xfrm>
              <a:off y="153350" x="20932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70" name="Shape 10770"/>
            <p:cNvSpPr/>
            <p:nvPr/>
          </p:nvSpPr>
          <p:spPr>
            <a:xfrm>
              <a:off y="343550" x="20932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71" name="Shape 10771"/>
            <p:cNvSpPr/>
            <p:nvPr/>
          </p:nvSpPr>
          <p:spPr>
            <a:xfrm>
              <a:off y="472375" x="20932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72" name="Shape 10772"/>
            <p:cNvSpPr/>
            <p:nvPr/>
          </p:nvSpPr>
          <p:spPr>
            <a:xfrm>
              <a:off y="662575" x="20932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73" name="Shape 10773"/>
            <p:cNvSpPr/>
            <p:nvPr/>
          </p:nvSpPr>
          <p:spPr>
            <a:xfrm>
              <a:off y="791400" x="20932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74" name="Shape 10774"/>
            <p:cNvSpPr/>
            <p:nvPr/>
          </p:nvSpPr>
          <p:spPr>
            <a:xfrm>
              <a:off y="981575" x="2093250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75" name="Shape 10775"/>
            <p:cNvSpPr/>
            <p:nvPr/>
          </p:nvSpPr>
          <p:spPr>
            <a:xfrm>
              <a:off y="1110425" x="20932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76" name="Shape 10776"/>
            <p:cNvSpPr/>
            <p:nvPr/>
          </p:nvSpPr>
          <p:spPr>
            <a:xfrm>
              <a:off y="1300600" x="2093250"/>
              <a:ext cy="67500" cx="10400"/>
            </a:xfrm>
            <a:custGeom>
              <a:pathLst>
                <a:path w="416" extrusionOk="0" h="2700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77" name="Shape 10777"/>
            <p:cNvSpPr/>
            <p:nvPr/>
          </p:nvSpPr>
          <p:spPr>
            <a:xfrm>
              <a:off y="1429425" x="20932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78" name="Shape 10778"/>
            <p:cNvSpPr/>
            <p:nvPr/>
          </p:nvSpPr>
          <p:spPr>
            <a:xfrm>
              <a:off y="1619625" x="20932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79" name="Shape 10779"/>
            <p:cNvSpPr/>
            <p:nvPr/>
          </p:nvSpPr>
          <p:spPr>
            <a:xfrm>
              <a:off y="1748450" x="20932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80" name="Shape 10780"/>
            <p:cNvSpPr/>
            <p:nvPr/>
          </p:nvSpPr>
          <p:spPr>
            <a:xfrm>
              <a:off y="1938650" x="20932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81" name="Shape 10781"/>
            <p:cNvSpPr/>
            <p:nvPr/>
          </p:nvSpPr>
          <p:spPr>
            <a:xfrm>
              <a:off y="2067475" x="20932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82" name="Shape 10782"/>
            <p:cNvSpPr/>
            <p:nvPr/>
          </p:nvSpPr>
          <p:spPr>
            <a:xfrm>
              <a:off y="2257650" x="2093250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83" name="Shape 10783"/>
            <p:cNvSpPr/>
            <p:nvPr/>
          </p:nvSpPr>
          <p:spPr>
            <a:xfrm>
              <a:off y="2386500" x="20932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84" name="Shape 10784"/>
            <p:cNvSpPr/>
            <p:nvPr/>
          </p:nvSpPr>
          <p:spPr>
            <a:xfrm>
              <a:off y="2576675" x="20932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85" name="Shape 10785"/>
            <p:cNvSpPr/>
            <p:nvPr/>
          </p:nvSpPr>
          <p:spPr>
            <a:xfrm>
              <a:off y="2705500" x="2093250"/>
              <a:ext cy="85925" cx="10400"/>
            </a:xfrm>
            <a:custGeom>
              <a:pathLst>
                <a:path w="416" extrusionOk="0" h="3437">
                  <a:moveTo>
                    <a:pt y="1" x="1"/>
                  </a:moveTo>
                  <a:lnTo>
                    <a:pt y="3436" x="1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86" name="Shape 10786"/>
            <p:cNvSpPr/>
            <p:nvPr/>
          </p:nvSpPr>
          <p:spPr>
            <a:xfrm>
              <a:off y="30650" x="2362675"/>
              <a:ext cy="61375" cx="10400"/>
            </a:xfrm>
            <a:custGeom>
              <a:pathLst>
                <a:path w="416" extrusionOk="0" h="2455">
                  <a:moveTo>
                    <a:pt y="1" x="1"/>
                  </a:moveTo>
                  <a:lnTo>
                    <a:pt y="2455" x="1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87" name="Shape 10787"/>
            <p:cNvSpPr/>
            <p:nvPr/>
          </p:nvSpPr>
          <p:spPr>
            <a:xfrm>
              <a:off y="153350" x="236267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88" name="Shape 10788"/>
            <p:cNvSpPr/>
            <p:nvPr/>
          </p:nvSpPr>
          <p:spPr>
            <a:xfrm>
              <a:off y="343550" x="23626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89" name="Shape 10789"/>
            <p:cNvSpPr/>
            <p:nvPr/>
          </p:nvSpPr>
          <p:spPr>
            <a:xfrm>
              <a:off y="472375" x="236267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90" name="Shape 10790"/>
            <p:cNvSpPr/>
            <p:nvPr/>
          </p:nvSpPr>
          <p:spPr>
            <a:xfrm>
              <a:off y="662575" x="23626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91" name="Shape 10791"/>
            <p:cNvSpPr/>
            <p:nvPr/>
          </p:nvSpPr>
          <p:spPr>
            <a:xfrm>
              <a:off y="791400" x="236267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92" name="Shape 10792"/>
            <p:cNvSpPr/>
            <p:nvPr/>
          </p:nvSpPr>
          <p:spPr>
            <a:xfrm>
              <a:off y="981575" x="2362675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93" name="Shape 10793"/>
            <p:cNvSpPr/>
            <p:nvPr/>
          </p:nvSpPr>
          <p:spPr>
            <a:xfrm>
              <a:off y="1110425" x="236267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94" name="Shape 10794"/>
            <p:cNvSpPr/>
            <p:nvPr/>
          </p:nvSpPr>
          <p:spPr>
            <a:xfrm>
              <a:off y="1300600" x="2362675"/>
              <a:ext cy="67500" cx="10400"/>
            </a:xfrm>
            <a:custGeom>
              <a:pathLst>
                <a:path w="416" extrusionOk="0" h="2700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95" name="Shape 10795"/>
            <p:cNvSpPr/>
            <p:nvPr/>
          </p:nvSpPr>
          <p:spPr>
            <a:xfrm>
              <a:off y="1429425" x="236267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96" name="Shape 10796"/>
            <p:cNvSpPr/>
            <p:nvPr/>
          </p:nvSpPr>
          <p:spPr>
            <a:xfrm>
              <a:off y="1619625" x="23626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97" name="Shape 10797"/>
            <p:cNvSpPr/>
            <p:nvPr/>
          </p:nvSpPr>
          <p:spPr>
            <a:xfrm>
              <a:off y="1748450" x="236267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98" name="Shape 10798"/>
            <p:cNvSpPr/>
            <p:nvPr/>
          </p:nvSpPr>
          <p:spPr>
            <a:xfrm>
              <a:off y="1938650" x="23626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799" name="Shape 10799"/>
            <p:cNvSpPr/>
            <p:nvPr/>
          </p:nvSpPr>
          <p:spPr>
            <a:xfrm>
              <a:off y="2067475" x="236267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00" name="Shape 10800"/>
            <p:cNvSpPr/>
            <p:nvPr/>
          </p:nvSpPr>
          <p:spPr>
            <a:xfrm>
              <a:off y="2257650" x="2362675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01" name="Shape 10801"/>
            <p:cNvSpPr/>
            <p:nvPr/>
          </p:nvSpPr>
          <p:spPr>
            <a:xfrm>
              <a:off y="2386500" x="236267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02" name="Shape 10802"/>
            <p:cNvSpPr/>
            <p:nvPr/>
          </p:nvSpPr>
          <p:spPr>
            <a:xfrm>
              <a:off y="2576675" x="23626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03" name="Shape 10803"/>
            <p:cNvSpPr/>
            <p:nvPr/>
          </p:nvSpPr>
          <p:spPr>
            <a:xfrm>
              <a:off y="2705500" x="2362675"/>
              <a:ext cy="85925" cx="10400"/>
            </a:xfrm>
            <a:custGeom>
              <a:pathLst>
                <a:path w="416" extrusionOk="0" h="3437">
                  <a:moveTo>
                    <a:pt y="1" x="1"/>
                  </a:moveTo>
                  <a:lnTo>
                    <a:pt y="3436" x="1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04" name="Shape 10804"/>
            <p:cNvSpPr/>
            <p:nvPr/>
          </p:nvSpPr>
          <p:spPr>
            <a:xfrm>
              <a:off y="30650" x="2626925"/>
              <a:ext cy="61375" cx="10400"/>
            </a:xfrm>
            <a:custGeom>
              <a:pathLst>
                <a:path w="416" extrusionOk="0" h="2455">
                  <a:moveTo>
                    <a:pt y="1" x="1"/>
                  </a:moveTo>
                  <a:lnTo>
                    <a:pt y="2455" x="1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05" name="Shape 10805"/>
            <p:cNvSpPr/>
            <p:nvPr/>
          </p:nvSpPr>
          <p:spPr>
            <a:xfrm>
              <a:off y="153350" x="262692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06" name="Shape 10806"/>
            <p:cNvSpPr/>
            <p:nvPr/>
          </p:nvSpPr>
          <p:spPr>
            <a:xfrm>
              <a:off y="343550" x="262692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07" name="Shape 10807"/>
            <p:cNvSpPr/>
            <p:nvPr/>
          </p:nvSpPr>
          <p:spPr>
            <a:xfrm>
              <a:off y="472375" x="262692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08" name="Shape 10808"/>
            <p:cNvSpPr/>
            <p:nvPr/>
          </p:nvSpPr>
          <p:spPr>
            <a:xfrm>
              <a:off y="662575" x="262692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09" name="Shape 10809"/>
            <p:cNvSpPr/>
            <p:nvPr/>
          </p:nvSpPr>
          <p:spPr>
            <a:xfrm>
              <a:off y="791400" x="262692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10" name="Shape 10810"/>
            <p:cNvSpPr/>
            <p:nvPr/>
          </p:nvSpPr>
          <p:spPr>
            <a:xfrm>
              <a:off y="981575" x="2626925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11" name="Shape 10811"/>
            <p:cNvSpPr/>
            <p:nvPr/>
          </p:nvSpPr>
          <p:spPr>
            <a:xfrm>
              <a:off y="1110425" x="262692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12" name="Shape 10812"/>
            <p:cNvSpPr/>
            <p:nvPr/>
          </p:nvSpPr>
          <p:spPr>
            <a:xfrm>
              <a:off y="1300600" x="2626925"/>
              <a:ext cy="67500" cx="10400"/>
            </a:xfrm>
            <a:custGeom>
              <a:pathLst>
                <a:path w="416" extrusionOk="0" h="2700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13" name="Shape 10813"/>
            <p:cNvSpPr/>
            <p:nvPr/>
          </p:nvSpPr>
          <p:spPr>
            <a:xfrm>
              <a:off y="1429425" x="262692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14" name="Shape 10814"/>
            <p:cNvSpPr/>
            <p:nvPr/>
          </p:nvSpPr>
          <p:spPr>
            <a:xfrm>
              <a:off y="1619625" x="262692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15" name="Shape 10815"/>
            <p:cNvSpPr/>
            <p:nvPr/>
          </p:nvSpPr>
          <p:spPr>
            <a:xfrm>
              <a:off y="1748450" x="262692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16" name="Shape 10816"/>
            <p:cNvSpPr/>
            <p:nvPr/>
          </p:nvSpPr>
          <p:spPr>
            <a:xfrm>
              <a:off y="1938650" x="262692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17" name="Shape 10817"/>
            <p:cNvSpPr/>
            <p:nvPr/>
          </p:nvSpPr>
          <p:spPr>
            <a:xfrm>
              <a:off y="2067475" x="262692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18" name="Shape 10818"/>
            <p:cNvSpPr/>
            <p:nvPr/>
          </p:nvSpPr>
          <p:spPr>
            <a:xfrm>
              <a:off y="2257650" x="2626925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19" name="Shape 10819"/>
            <p:cNvSpPr/>
            <p:nvPr/>
          </p:nvSpPr>
          <p:spPr>
            <a:xfrm>
              <a:off y="2386500" x="262692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20" name="Shape 10820"/>
            <p:cNvSpPr/>
            <p:nvPr/>
          </p:nvSpPr>
          <p:spPr>
            <a:xfrm>
              <a:off y="2576675" x="262692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21" name="Shape 10821"/>
            <p:cNvSpPr/>
            <p:nvPr/>
          </p:nvSpPr>
          <p:spPr>
            <a:xfrm>
              <a:off y="2705500" x="2626925"/>
              <a:ext cy="85925" cx="10400"/>
            </a:xfrm>
            <a:custGeom>
              <a:pathLst>
                <a:path w="416" extrusionOk="0" h="3437">
                  <a:moveTo>
                    <a:pt y="1" x="1"/>
                  </a:moveTo>
                  <a:lnTo>
                    <a:pt y="3436" x="1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22" name="Shape 10822"/>
            <p:cNvSpPr/>
            <p:nvPr/>
          </p:nvSpPr>
          <p:spPr>
            <a:xfrm>
              <a:off y="30650" x="2896350"/>
              <a:ext cy="61375" cx="10400"/>
            </a:xfrm>
            <a:custGeom>
              <a:pathLst>
                <a:path w="416" extrusionOk="0" h="2455">
                  <a:moveTo>
                    <a:pt y="1" x="1"/>
                  </a:moveTo>
                  <a:lnTo>
                    <a:pt y="2455" x="1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23" name="Shape 10823"/>
            <p:cNvSpPr/>
            <p:nvPr/>
          </p:nvSpPr>
          <p:spPr>
            <a:xfrm>
              <a:off y="153350" x="28963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24" name="Shape 10824"/>
            <p:cNvSpPr/>
            <p:nvPr/>
          </p:nvSpPr>
          <p:spPr>
            <a:xfrm>
              <a:off y="343550" x="28963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25" name="Shape 10825"/>
            <p:cNvSpPr/>
            <p:nvPr/>
          </p:nvSpPr>
          <p:spPr>
            <a:xfrm>
              <a:off y="472375" x="28963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26" name="Shape 10826"/>
            <p:cNvSpPr/>
            <p:nvPr/>
          </p:nvSpPr>
          <p:spPr>
            <a:xfrm>
              <a:off y="662575" x="28963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27" name="Shape 10827"/>
            <p:cNvSpPr/>
            <p:nvPr/>
          </p:nvSpPr>
          <p:spPr>
            <a:xfrm>
              <a:off y="791400" x="28963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28" name="Shape 10828"/>
            <p:cNvSpPr/>
            <p:nvPr/>
          </p:nvSpPr>
          <p:spPr>
            <a:xfrm>
              <a:off y="981575" x="2896350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29" name="Shape 10829"/>
            <p:cNvSpPr/>
            <p:nvPr/>
          </p:nvSpPr>
          <p:spPr>
            <a:xfrm>
              <a:off y="1110425" x="28963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30" name="Shape 10830"/>
            <p:cNvSpPr/>
            <p:nvPr/>
          </p:nvSpPr>
          <p:spPr>
            <a:xfrm>
              <a:off y="1300600" x="2896350"/>
              <a:ext cy="67500" cx="10400"/>
            </a:xfrm>
            <a:custGeom>
              <a:pathLst>
                <a:path w="416" extrusionOk="0" h="2700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31" name="Shape 10831"/>
            <p:cNvSpPr/>
            <p:nvPr/>
          </p:nvSpPr>
          <p:spPr>
            <a:xfrm>
              <a:off y="1429425" x="28963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32" name="Shape 10832"/>
            <p:cNvSpPr/>
            <p:nvPr/>
          </p:nvSpPr>
          <p:spPr>
            <a:xfrm>
              <a:off y="1619625" x="28963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33" name="Shape 10833"/>
            <p:cNvSpPr/>
            <p:nvPr/>
          </p:nvSpPr>
          <p:spPr>
            <a:xfrm>
              <a:off y="1748450" x="28963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34" name="Shape 10834"/>
            <p:cNvSpPr/>
            <p:nvPr/>
          </p:nvSpPr>
          <p:spPr>
            <a:xfrm>
              <a:off y="1938650" x="28963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35" name="Shape 10835"/>
            <p:cNvSpPr/>
            <p:nvPr/>
          </p:nvSpPr>
          <p:spPr>
            <a:xfrm>
              <a:off y="2067475" x="28963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36" name="Shape 10836"/>
            <p:cNvSpPr/>
            <p:nvPr/>
          </p:nvSpPr>
          <p:spPr>
            <a:xfrm>
              <a:off y="2257650" x="2896350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37" name="Shape 10837"/>
            <p:cNvSpPr/>
            <p:nvPr/>
          </p:nvSpPr>
          <p:spPr>
            <a:xfrm>
              <a:off y="2386500" x="28963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38" name="Shape 10838"/>
            <p:cNvSpPr/>
            <p:nvPr/>
          </p:nvSpPr>
          <p:spPr>
            <a:xfrm>
              <a:off y="2576675" x="28963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39" name="Shape 10839"/>
            <p:cNvSpPr/>
            <p:nvPr/>
          </p:nvSpPr>
          <p:spPr>
            <a:xfrm>
              <a:off y="2705500" x="2896350"/>
              <a:ext cy="85925" cx="10400"/>
            </a:xfrm>
            <a:custGeom>
              <a:pathLst>
                <a:path w="416" extrusionOk="0" h="3437">
                  <a:moveTo>
                    <a:pt y="1" x="1"/>
                  </a:moveTo>
                  <a:lnTo>
                    <a:pt y="3436" x="1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40" name="Shape 10840"/>
            <p:cNvSpPr/>
            <p:nvPr/>
          </p:nvSpPr>
          <p:spPr>
            <a:xfrm>
              <a:off y="1368075" x="2839375"/>
              <a:ext cy="245425" cx="62200"/>
            </a:xfrm>
            <a:custGeom>
              <a:pathLst>
                <a:path w="2488" extrusionOk="0" h="9817">
                  <a:moveTo>
                    <a:pt y="7117" x="207"/>
                  </a:moveTo>
                  <a:lnTo>
                    <a:pt y="6872" x="207"/>
                  </a:lnTo>
                  <a:lnTo>
                    <a:pt y="6627" x="207"/>
                  </a:lnTo>
                  <a:lnTo>
                    <a:pt y="6627" x="207"/>
                  </a:lnTo>
                  <a:lnTo>
                    <a:pt y="6627" x="207"/>
                  </a:lnTo>
                  <a:lnTo>
                    <a:pt y="6627" x="207"/>
                  </a:lnTo>
                  <a:lnTo>
                    <a:pt y="6627" x="207"/>
                  </a:lnTo>
                  <a:lnTo>
                    <a:pt y="6872" x="415"/>
                  </a:lnTo>
                  <a:lnTo>
                    <a:pt y="7363" x="415"/>
                  </a:lnTo>
                  <a:lnTo>
                    <a:pt y="7363" x="829"/>
                  </a:lnTo>
                  <a:lnTo>
                    <a:pt y="6136" x="829"/>
                  </a:lnTo>
                  <a:lnTo>
                    <a:pt y="5154" x="829"/>
                  </a:lnTo>
                  <a:lnTo>
                    <a:pt y="1" x="1036"/>
                  </a:lnTo>
                  <a:lnTo>
                    <a:pt y="1" x="1036"/>
                  </a:lnTo>
                  <a:lnTo>
                    <a:pt y="1" x="1036"/>
                  </a:lnTo>
                  <a:lnTo>
                    <a:pt y="1" x="2487"/>
                  </a:lnTo>
                  <a:lnTo>
                    <a:pt y="1" x="2487"/>
                  </a:lnTo>
                  <a:lnTo>
                    <a:pt y="1" x="2487"/>
                  </a:lnTo>
                  <a:lnTo>
                    <a:pt y="492" x="2487"/>
                  </a:lnTo>
                  <a:lnTo>
                    <a:pt y="737" x="2487"/>
                  </a:lnTo>
                  <a:lnTo>
                    <a:pt y="983" x="2280"/>
                  </a:lnTo>
                  <a:lnTo>
                    <a:pt y="1473" x="1865"/>
                  </a:lnTo>
                  <a:lnTo>
                    <a:pt y="1719" x="1865"/>
                  </a:lnTo>
                  <a:lnTo>
                    <a:pt y="1719" x="1865"/>
                  </a:lnTo>
                  <a:lnTo>
                    <a:pt y="5890" x="2073"/>
                  </a:lnTo>
                  <a:lnTo>
                    <a:pt y="6872" x="2073"/>
                  </a:lnTo>
                  <a:lnTo>
                    <a:pt y="7854" x="1865"/>
                  </a:lnTo>
                  <a:lnTo>
                    <a:pt y="8835" x="1658"/>
                  </a:lnTo>
                  <a:lnTo>
                    <a:pt y="9326" x="1658"/>
                  </a:lnTo>
                  <a:lnTo>
                    <a:pt y="9571" x="1658"/>
                  </a:lnTo>
                  <a:lnTo>
                    <a:pt y="9817" x="1451"/>
                  </a:lnTo>
                  <a:lnTo>
                    <a:pt y="9817" x="1451"/>
                  </a:lnTo>
                  <a:lnTo>
                    <a:pt y="9817" x="1451"/>
                  </a:lnTo>
                  <a:lnTo>
                    <a:pt y="9817" x="1451"/>
                  </a:lnTo>
                  <a:lnTo>
                    <a:pt y="9817" x="1451"/>
                  </a:lnTo>
                  <a:lnTo>
                    <a:pt y="9571" x="1451"/>
                  </a:lnTo>
                  <a:lnTo>
                    <a:pt y="9326" x="1244"/>
                  </a:lnTo>
                  <a:lnTo>
                    <a:pt y="9326" x="1244"/>
                  </a:lnTo>
                  <a:lnTo>
                    <a:pt y="9326" x="1244"/>
                  </a:lnTo>
                  <a:lnTo>
                    <a:pt y="9326" x="1244"/>
                  </a:lnTo>
                  <a:lnTo>
                    <a:pt y="9326" x="1244"/>
                  </a:lnTo>
                  <a:lnTo>
                    <a:pt y="9326" x="1244"/>
                  </a:lnTo>
                  <a:lnTo>
                    <a:pt y="9326" x="1244"/>
                  </a:lnTo>
                  <a:lnTo>
                    <a:pt y="9326" x="1036"/>
                  </a:lnTo>
                  <a:lnTo>
                    <a:pt y="9326" x="1036"/>
                  </a:lnTo>
                  <a:lnTo>
                    <a:pt y="9081" x="1036"/>
                  </a:lnTo>
                  <a:lnTo>
                    <a:pt y="9081" x="1036"/>
                  </a:lnTo>
                  <a:lnTo>
                    <a:pt y="8344" x="829"/>
                  </a:lnTo>
                  <a:lnTo>
                    <a:pt y="7608" x="829"/>
                  </a:lnTo>
                  <a:lnTo>
                    <a:pt y="7363" x="415"/>
                  </a:lnTo>
                  <a:lnTo>
                    <a:pt y="7608" x="415"/>
                  </a:lnTo>
                  <a:lnTo>
                    <a:pt y="7608" x="207"/>
                  </a:lnTo>
                  <a:lnTo>
                    <a:pt y="7608" x="207"/>
                  </a:lnTo>
                  <a:lnTo>
                    <a:pt y="7608" x="207"/>
                  </a:lnTo>
                  <a:lnTo>
                    <a:pt y="7608" x="207"/>
                  </a:lnTo>
                  <a:lnTo>
                    <a:pt y="7363" x="207"/>
                  </a:lnTo>
                  <a:lnTo>
                    <a:pt y="7363" x="207"/>
                  </a:lnTo>
                  <a:lnTo>
                    <a:pt y="7363" x="0"/>
                  </a:lnTo>
                  <a:lnTo>
                    <a:pt y="7117" x="207"/>
                  </a:lnTo>
                  <a:lnTo>
                    <a:pt y="7117" x="20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41" name="Shape 10841"/>
            <p:cNvSpPr/>
            <p:nvPr/>
          </p:nvSpPr>
          <p:spPr>
            <a:xfrm>
              <a:off y="2361950" x="1880825"/>
              <a:ext cy="67500" cx="207275"/>
            </a:xfrm>
            <a:custGeom>
              <a:pathLst>
                <a:path w="8291" extrusionOk="0" h="2700">
                  <a:moveTo>
                    <a:pt y="1" x="2073"/>
                  </a:moveTo>
                  <a:lnTo>
                    <a:pt y="246" x="2280"/>
                  </a:lnTo>
                  <a:lnTo>
                    <a:pt y="246" x="2694"/>
                  </a:lnTo>
                  <a:lnTo>
                    <a:pt y="246" x="2694"/>
                  </a:lnTo>
                  <a:lnTo>
                    <a:pt y="246" x="2694"/>
                  </a:lnTo>
                  <a:lnTo>
                    <a:pt y="246" x="2694"/>
                  </a:lnTo>
                  <a:lnTo>
                    <a:pt y="246" x="2694"/>
                  </a:lnTo>
                  <a:lnTo>
                    <a:pt y="246" x="2280"/>
                  </a:lnTo>
                  <a:lnTo>
                    <a:pt y="246" x="2073"/>
                  </a:lnTo>
                  <a:lnTo>
                    <a:pt y="982" x="1865"/>
                  </a:lnTo>
                  <a:lnTo>
                    <a:pt y="982" x="2902"/>
                  </a:lnTo>
                  <a:lnTo>
                    <a:pt y="982" x="3731"/>
                  </a:lnTo>
                  <a:lnTo>
                    <a:pt y="1228" x="8290"/>
                  </a:lnTo>
                  <a:lnTo>
                    <a:pt y="1228" x="8290"/>
                  </a:lnTo>
                  <a:lnTo>
                    <a:pt y="1228" x="8290"/>
                  </a:lnTo>
                  <a:lnTo>
                    <a:pt y="2700" x="8290"/>
                  </a:lnTo>
                  <a:lnTo>
                    <a:pt y="2700" x="8290"/>
                  </a:lnTo>
                  <a:lnTo>
                    <a:pt y="2700" x="8083"/>
                  </a:lnTo>
                  <a:lnTo>
                    <a:pt y="2700" x="7669"/>
                  </a:lnTo>
                  <a:lnTo>
                    <a:pt y="2700" x="7669"/>
                  </a:lnTo>
                  <a:lnTo>
                    <a:pt y="2700" x="7461"/>
                  </a:lnTo>
                  <a:lnTo>
                    <a:pt y="1964" x="6840"/>
                  </a:lnTo>
                  <a:lnTo>
                    <a:pt y="1964" x="6840"/>
                  </a:lnTo>
                  <a:lnTo>
                    <a:pt y="1964" x="6632"/>
                  </a:lnTo>
                  <a:lnTo>
                    <a:pt y="2455" x="3316"/>
                  </a:lnTo>
                  <a:lnTo>
                    <a:pt y="2455" x="2487"/>
                  </a:lnTo>
                  <a:lnTo>
                    <a:pt y="1964" x="1451"/>
                  </a:lnTo>
                  <a:lnTo>
                    <a:pt y="1964" x="829"/>
                  </a:lnTo>
                  <a:lnTo>
                    <a:pt y="1718" x="207"/>
                  </a:lnTo>
                  <a:lnTo>
                    <a:pt y="1718" x="0"/>
                  </a:lnTo>
                  <a:lnTo>
                    <a:pt y="1718" x="0"/>
                  </a:lnTo>
                  <a:lnTo>
                    <a:pt y="1718" x="0"/>
                  </a:lnTo>
                  <a:lnTo>
                    <a:pt y="1718" x="0"/>
                  </a:lnTo>
                  <a:lnTo>
                    <a:pt y="1718" x="0"/>
                  </a:lnTo>
                  <a:lnTo>
                    <a:pt y="1718" x="0"/>
                  </a:lnTo>
                  <a:lnTo>
                    <a:pt y="1473" x="0"/>
                  </a:lnTo>
                  <a:lnTo>
                    <a:pt y="1473" x="207"/>
                  </a:lnTo>
                  <a:lnTo>
                    <a:pt y="1473" x="207"/>
                  </a:lnTo>
                  <a:lnTo>
                    <a:pt y="1473" x="415"/>
                  </a:lnTo>
                  <a:lnTo>
                    <a:pt y="1473" x="415"/>
                  </a:lnTo>
                  <a:lnTo>
                    <a:pt y="1473" x="415"/>
                  </a:lnTo>
                  <a:lnTo>
                    <a:pt y="1228" x="415"/>
                  </a:lnTo>
                  <a:lnTo>
                    <a:pt y="1228" x="415"/>
                  </a:lnTo>
                  <a:lnTo>
                    <a:pt y="1228" x="415"/>
                  </a:lnTo>
                  <a:lnTo>
                    <a:pt y="1228" x="415"/>
                  </a:lnTo>
                  <a:lnTo>
                    <a:pt y="982" x="415"/>
                  </a:lnTo>
                  <a:lnTo>
                    <a:pt y="982" x="622"/>
                  </a:lnTo>
                  <a:lnTo>
                    <a:pt y="982" x="1036"/>
                  </a:lnTo>
                  <a:lnTo>
                    <a:pt y="982" x="1658"/>
                  </a:lnTo>
                  <a:lnTo>
                    <a:pt y="246" x="1865"/>
                  </a:lnTo>
                  <a:lnTo>
                    <a:pt y="246" x="1865"/>
                  </a:lnTo>
                  <a:lnTo>
                    <a:pt y="246" x="1658"/>
                  </a:lnTo>
                  <a:lnTo>
                    <a:pt y="246" x="1658"/>
                  </a:lnTo>
                  <a:lnTo>
                    <a:pt y="246" x="1658"/>
                  </a:lnTo>
                  <a:lnTo>
                    <a:pt y="246" x="1865"/>
                  </a:lnTo>
                  <a:lnTo>
                    <a:pt y="1" x="1865"/>
                  </a:lnTo>
                  <a:lnTo>
                    <a:pt y="1" x="1865"/>
                  </a:lnTo>
                  <a:lnTo>
                    <a:pt y="1" x="2073"/>
                  </a:lnTo>
                  <a:lnTo>
                    <a:pt y="1" x="2073"/>
                  </a:lnTo>
                  <a:lnTo>
                    <a:pt y="1" x="207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42" name="Shape 10842"/>
            <p:cNvSpPr/>
            <p:nvPr/>
          </p:nvSpPr>
          <p:spPr>
            <a:xfrm>
              <a:off y="503050" x="36250"/>
              <a:ext cy="67525" cx="207275"/>
            </a:xfrm>
            <a:custGeom>
              <a:pathLst>
                <a:path w="8291" extrusionOk="0" h="2701">
                  <a:moveTo>
                    <a:pt y="2700" x="6218"/>
                  </a:moveTo>
                  <a:lnTo>
                    <a:pt y="2455" x="6011"/>
                  </a:lnTo>
                  <a:lnTo>
                    <a:pt y="2455" x="5804"/>
                  </a:lnTo>
                  <a:lnTo>
                    <a:pt y="2455" x="5597"/>
                  </a:lnTo>
                  <a:lnTo>
                    <a:pt y="2455" x="5597"/>
                  </a:lnTo>
                  <a:lnTo>
                    <a:pt y="2455" x="5597"/>
                  </a:lnTo>
                  <a:lnTo>
                    <a:pt y="2455" x="5597"/>
                  </a:lnTo>
                  <a:lnTo>
                    <a:pt y="2455" x="6011"/>
                  </a:lnTo>
                  <a:lnTo>
                    <a:pt y="2455" x="6218"/>
                  </a:lnTo>
                  <a:lnTo>
                    <a:pt y="1718" x="6426"/>
                  </a:lnTo>
                  <a:lnTo>
                    <a:pt y="1718" x="5389"/>
                  </a:lnTo>
                  <a:lnTo>
                    <a:pt y="1718" x="4560"/>
                  </a:lnTo>
                  <a:lnTo>
                    <a:pt y="1473" x="1"/>
                  </a:lnTo>
                  <a:lnTo>
                    <a:pt y="1473" x="1"/>
                  </a:lnTo>
                  <a:lnTo>
                    <a:pt y="1473" x="1"/>
                  </a:lnTo>
                  <a:lnTo>
                    <a:pt y="1" x="1"/>
                  </a:lnTo>
                  <a:lnTo>
                    <a:pt y="1" x="1"/>
                  </a:lnTo>
                  <a:lnTo>
                    <a:pt y="1" x="208"/>
                  </a:lnTo>
                  <a:lnTo>
                    <a:pt y="1" x="623"/>
                  </a:lnTo>
                  <a:lnTo>
                    <a:pt y="1" x="830"/>
                  </a:lnTo>
                  <a:lnTo>
                    <a:pt y="1" x="830"/>
                  </a:lnTo>
                  <a:lnTo>
                    <a:pt y="737" x="1452"/>
                  </a:lnTo>
                  <a:lnTo>
                    <a:pt y="737" x="1452"/>
                  </a:lnTo>
                  <a:lnTo>
                    <a:pt y="737" x="1659"/>
                  </a:lnTo>
                  <a:lnTo>
                    <a:pt y="491" x="4975"/>
                  </a:lnTo>
                  <a:lnTo>
                    <a:pt y="246" x="5804"/>
                  </a:lnTo>
                  <a:lnTo>
                    <a:pt y="737" x="6840"/>
                  </a:lnTo>
                  <a:lnTo>
                    <a:pt y="737" x="7462"/>
                  </a:lnTo>
                  <a:lnTo>
                    <a:pt y="982" x="8084"/>
                  </a:lnTo>
                  <a:lnTo>
                    <a:pt y="982" x="8291"/>
                  </a:lnTo>
                  <a:lnTo>
                    <a:pt y="982" x="8291"/>
                  </a:lnTo>
                  <a:lnTo>
                    <a:pt y="982" x="8291"/>
                  </a:lnTo>
                  <a:lnTo>
                    <a:pt y="982" x="8291"/>
                  </a:lnTo>
                  <a:lnTo>
                    <a:pt y="982" x="8291"/>
                  </a:lnTo>
                  <a:lnTo>
                    <a:pt y="1228" x="8291"/>
                  </a:lnTo>
                  <a:lnTo>
                    <a:pt y="1228" x="8291"/>
                  </a:lnTo>
                  <a:lnTo>
                    <a:pt y="1228" x="8084"/>
                  </a:lnTo>
                  <a:lnTo>
                    <a:pt y="1228" x="8084"/>
                  </a:lnTo>
                  <a:lnTo>
                    <a:pt y="1228" x="7876"/>
                  </a:lnTo>
                  <a:lnTo>
                    <a:pt y="1228" x="7876"/>
                  </a:lnTo>
                  <a:lnTo>
                    <a:pt y="1473" x="7876"/>
                  </a:lnTo>
                  <a:lnTo>
                    <a:pt y="1473" x="7876"/>
                  </a:lnTo>
                  <a:lnTo>
                    <a:pt y="1473" x="7876"/>
                  </a:lnTo>
                  <a:lnTo>
                    <a:pt y="1473" x="7876"/>
                  </a:lnTo>
                  <a:lnTo>
                    <a:pt y="1473" x="7876"/>
                  </a:lnTo>
                  <a:lnTo>
                    <a:pt y="1718" x="7876"/>
                  </a:lnTo>
                  <a:lnTo>
                    <a:pt y="1718" x="7669"/>
                  </a:lnTo>
                  <a:lnTo>
                    <a:pt y="1718" x="7255"/>
                  </a:lnTo>
                  <a:lnTo>
                    <a:pt y="1718" x="6633"/>
                  </a:lnTo>
                  <a:lnTo>
                    <a:pt y="2455" x="6426"/>
                  </a:lnTo>
                  <a:lnTo>
                    <a:pt y="2455" x="6426"/>
                  </a:lnTo>
                  <a:lnTo>
                    <a:pt y="2455" x="6633"/>
                  </a:lnTo>
                  <a:lnTo>
                    <a:pt y="2455" x="6633"/>
                  </a:lnTo>
                  <a:lnTo>
                    <a:pt y="2455" x="6633"/>
                  </a:lnTo>
                  <a:lnTo>
                    <a:pt y="2700" x="6426"/>
                  </a:lnTo>
                  <a:lnTo>
                    <a:pt y="2700" x="6426"/>
                  </a:lnTo>
                  <a:lnTo>
                    <a:pt y="2700" x="6426"/>
                  </a:lnTo>
                  <a:lnTo>
                    <a:pt y="2700" x="6218"/>
                  </a:lnTo>
                  <a:lnTo>
                    <a:pt y="2700" x="6218"/>
                  </a:lnTo>
                  <a:lnTo>
                    <a:pt y="2700" x="62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43" name="Shape 10843"/>
            <p:cNvSpPr/>
            <p:nvPr/>
          </p:nvSpPr>
          <p:spPr>
            <a:xfrm>
              <a:off y="503050" x="891175"/>
              <a:ext cy="67525" cx="207275"/>
            </a:xfrm>
            <a:custGeom>
              <a:pathLst>
                <a:path w="8291" extrusionOk="0" h="2701">
                  <a:moveTo>
                    <a:pt y="2700" x="6011"/>
                  </a:moveTo>
                  <a:lnTo>
                    <a:pt y="2455" x="5804"/>
                  </a:lnTo>
                  <a:lnTo>
                    <a:pt y="2455" x="5597"/>
                  </a:lnTo>
                  <a:lnTo>
                    <a:pt y="2455" x="5597"/>
                  </a:lnTo>
                  <a:lnTo>
                    <a:pt y="2455" x="5597"/>
                  </a:lnTo>
                  <a:lnTo>
                    <a:pt y="2455" x="5597"/>
                  </a:lnTo>
                  <a:lnTo>
                    <a:pt y="2455" x="5597"/>
                  </a:lnTo>
                  <a:lnTo>
                    <a:pt y="2455" x="6011"/>
                  </a:lnTo>
                  <a:lnTo>
                    <a:pt y="2455" x="6218"/>
                  </a:lnTo>
                  <a:lnTo>
                    <a:pt y="1718" x="6426"/>
                  </a:lnTo>
                  <a:lnTo>
                    <a:pt y="1718" x="5389"/>
                  </a:lnTo>
                  <a:lnTo>
                    <a:pt y="1718" x="4353"/>
                  </a:lnTo>
                  <a:lnTo>
                    <a:pt y="1473" x="1"/>
                  </a:lnTo>
                  <a:lnTo>
                    <a:pt y="1473" x="1"/>
                  </a:lnTo>
                  <a:lnTo>
                    <a:pt y="1473" x="1"/>
                  </a:lnTo>
                  <a:lnTo>
                    <a:pt y="1" x="1"/>
                  </a:lnTo>
                  <a:lnTo>
                    <a:pt y="1" x="1"/>
                  </a:lnTo>
                  <a:lnTo>
                    <a:pt y="1" x="1"/>
                  </a:lnTo>
                  <a:lnTo>
                    <a:pt y="1" x="415"/>
                  </a:lnTo>
                  <a:lnTo>
                    <a:pt y="1" x="622"/>
                  </a:lnTo>
                  <a:lnTo>
                    <a:pt y="1" x="830"/>
                  </a:lnTo>
                  <a:lnTo>
                    <a:pt y="737" x="1451"/>
                  </a:lnTo>
                  <a:lnTo>
                    <a:pt y="737" x="1451"/>
                  </a:lnTo>
                  <a:lnTo>
                    <a:pt y="737" x="1451"/>
                  </a:lnTo>
                  <a:lnTo>
                    <a:pt y="491" x="4975"/>
                  </a:lnTo>
                  <a:lnTo>
                    <a:pt y="246" x="5804"/>
                  </a:lnTo>
                  <a:lnTo>
                    <a:pt y="737" x="6633"/>
                  </a:lnTo>
                  <a:lnTo>
                    <a:pt y="737" x="7462"/>
                  </a:lnTo>
                  <a:lnTo>
                    <a:pt y="982" x="8084"/>
                  </a:lnTo>
                  <a:lnTo>
                    <a:pt y="982" x="8084"/>
                  </a:lnTo>
                  <a:lnTo>
                    <a:pt y="982" x="8291"/>
                  </a:lnTo>
                  <a:lnTo>
                    <a:pt y="982" x="8291"/>
                  </a:lnTo>
                  <a:lnTo>
                    <a:pt y="982" x="8291"/>
                  </a:lnTo>
                  <a:lnTo>
                    <a:pt y="982" x="8291"/>
                  </a:lnTo>
                  <a:lnTo>
                    <a:pt y="1228" x="8291"/>
                  </a:lnTo>
                  <a:lnTo>
                    <a:pt y="1228" x="8084"/>
                  </a:lnTo>
                  <a:lnTo>
                    <a:pt y="1228" x="7876"/>
                  </a:lnTo>
                  <a:lnTo>
                    <a:pt y="1228" x="7876"/>
                  </a:lnTo>
                  <a:lnTo>
                    <a:pt y="1228" x="7876"/>
                  </a:lnTo>
                  <a:lnTo>
                    <a:pt y="1228" x="7876"/>
                  </a:lnTo>
                  <a:lnTo>
                    <a:pt y="1473" x="7876"/>
                  </a:lnTo>
                  <a:lnTo>
                    <a:pt y="1473" x="7876"/>
                  </a:lnTo>
                  <a:lnTo>
                    <a:pt y="1473" x="7876"/>
                  </a:lnTo>
                  <a:lnTo>
                    <a:pt y="1473" x="7876"/>
                  </a:lnTo>
                  <a:lnTo>
                    <a:pt y="1473" x="7876"/>
                  </a:lnTo>
                  <a:lnTo>
                    <a:pt y="1718" x="7876"/>
                  </a:lnTo>
                  <a:lnTo>
                    <a:pt y="1718" x="7669"/>
                  </a:lnTo>
                  <a:lnTo>
                    <a:pt y="1718" x="7047"/>
                  </a:lnTo>
                  <a:lnTo>
                    <a:pt y="1718" x="6426"/>
                  </a:lnTo>
                  <a:lnTo>
                    <a:pt y="2455" x="6218"/>
                  </a:lnTo>
                  <a:lnTo>
                    <a:pt y="2455" x="6426"/>
                  </a:lnTo>
                  <a:lnTo>
                    <a:pt y="2455" x="6426"/>
                  </a:lnTo>
                  <a:lnTo>
                    <a:pt y="2455" x="6633"/>
                  </a:lnTo>
                  <a:lnTo>
                    <a:pt y="2455" x="6426"/>
                  </a:lnTo>
                  <a:lnTo>
                    <a:pt y="2700" x="6426"/>
                  </a:lnTo>
                  <a:lnTo>
                    <a:pt y="2700" x="6426"/>
                  </a:lnTo>
                  <a:lnTo>
                    <a:pt y="2700" x="6218"/>
                  </a:lnTo>
                  <a:lnTo>
                    <a:pt y="2700" x="6218"/>
                  </a:lnTo>
                  <a:lnTo>
                    <a:pt y="2700" x="6218"/>
                  </a:lnTo>
                  <a:lnTo>
                    <a:pt y="2700" x="601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44" name="Shape 10844"/>
            <p:cNvSpPr/>
            <p:nvPr/>
          </p:nvSpPr>
          <p:spPr>
            <a:xfrm>
              <a:off y="515325" x="2093250"/>
              <a:ext cy="30700" cx="25"/>
            </a:xfrm>
            <a:custGeom>
              <a:pathLst>
                <a:path w="1" extrusionOk="0" h="1228">
                  <a:moveTo>
                    <a:pt y="0" x="1"/>
                  </a:moveTo>
                  <a:lnTo>
                    <a:pt y="0" x="1"/>
                  </a:lnTo>
                  <a:lnTo>
                    <a:pt y="0" x="1"/>
                  </a:lnTo>
                  <a:lnTo>
                    <a:pt y="0" x="1"/>
                  </a:lnTo>
                  <a:lnTo>
                    <a:pt y="1227" x="1"/>
                  </a:lnTo>
                  <a:lnTo>
                    <a:pt y="1227" x="1"/>
                  </a:lnTo>
                  <a:lnTo>
                    <a:pt y="1227" x="1"/>
                  </a:lnTo>
                  <a:lnTo>
                    <a:pt y="1227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45" name="Shape 10845"/>
            <p:cNvSpPr/>
            <p:nvPr/>
          </p:nvSpPr>
          <p:spPr>
            <a:xfrm>
              <a:off y="515325" x="2093250"/>
              <a:ext cy="30700" cx="41475"/>
            </a:xfrm>
            <a:custGeom>
              <a:pathLst>
                <a:path w="1659" extrusionOk="0" h="1228">
                  <a:moveTo>
                    <a:pt y="0" x="1"/>
                  </a:moveTo>
                  <a:lnTo>
                    <a:pt y="1227" x="1"/>
                  </a:lnTo>
                  <a:lnTo>
                    <a:pt y="1227" x="1659"/>
                  </a:lnTo>
                  <a:lnTo>
                    <a:pt y="246" x="1659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46" name="Shape 10846"/>
            <p:cNvSpPr/>
            <p:nvPr/>
          </p:nvSpPr>
          <p:spPr>
            <a:xfrm>
              <a:off y="527600" x="2196875"/>
              <a:ext cy="30700" cx="46650"/>
            </a:xfrm>
            <a:custGeom>
              <a:pathLst>
                <a:path w="1866" extrusionOk="0" h="1228">
                  <a:moveTo>
                    <a:pt y="0" x="1"/>
                  </a:moveTo>
                  <a:lnTo>
                    <a:pt y="982" x="1"/>
                  </a:lnTo>
                  <a:lnTo>
                    <a:pt y="1227" x="1659"/>
                  </a:lnTo>
                  <a:lnTo>
                    <a:pt y="246" x="1866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47" name="Shape 10847"/>
            <p:cNvSpPr/>
            <p:nvPr/>
          </p:nvSpPr>
          <p:spPr>
            <a:xfrm>
              <a:off y="552125" x="2300500"/>
              <a:ext cy="36850" cx="46675"/>
            </a:xfrm>
            <a:custGeom>
              <a:pathLst>
                <a:path w="1867" extrusionOk="0" h="1474">
                  <a:moveTo>
                    <a:pt y="1" x="208"/>
                  </a:moveTo>
                  <a:lnTo>
                    <a:pt y="982" x="1"/>
                  </a:lnTo>
                  <a:lnTo>
                    <a:pt y="1228" x="1037"/>
                  </a:lnTo>
                  <a:lnTo>
                    <a:pt y="1473" x="1659"/>
                  </a:lnTo>
                  <a:lnTo>
                    <a:pt y="492" x="1866"/>
                  </a:lnTo>
                  <a:lnTo>
                    <a:pt y="246" x="1244"/>
                  </a:lnTo>
                  <a:lnTo>
                    <a:pt y="1" x="20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48" name="Shape 10848"/>
            <p:cNvSpPr/>
            <p:nvPr/>
          </p:nvSpPr>
          <p:spPr>
            <a:xfrm>
              <a:off y="595075" x="2398950"/>
              <a:ext cy="42975" cx="46650"/>
            </a:xfrm>
            <a:custGeom>
              <a:pathLst>
                <a:path w="1866" extrusionOk="0" h="1719">
                  <a:moveTo>
                    <a:pt y="1" x="415"/>
                  </a:moveTo>
                  <a:lnTo>
                    <a:pt y="982" x="1"/>
                  </a:lnTo>
                  <a:lnTo>
                    <a:pt y="1718" x="1659"/>
                  </a:lnTo>
                  <a:lnTo>
                    <a:pt y="737" x="1866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49" name="Shape 10849"/>
            <p:cNvSpPr/>
            <p:nvPr/>
          </p:nvSpPr>
          <p:spPr>
            <a:xfrm>
              <a:off y="650300" x="2492225"/>
              <a:ext cy="49100" cx="46650"/>
            </a:xfrm>
            <a:custGeom>
              <a:pathLst>
                <a:path w="1866" extrusionOk="0" h="1964">
                  <a:moveTo>
                    <a:pt y="0" x="415"/>
                  </a:moveTo>
                  <a:lnTo>
                    <a:pt y="982" x="0"/>
                  </a:lnTo>
                  <a:lnTo>
                    <a:pt y="1963" x="1451"/>
                  </a:lnTo>
                  <a:lnTo>
                    <a:pt y="1227" x="186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50" name="Shape 10850"/>
            <p:cNvSpPr/>
            <p:nvPr/>
          </p:nvSpPr>
          <p:spPr>
            <a:xfrm>
              <a:off y="723925" x="2580300"/>
              <a:ext cy="55225" cx="46650"/>
            </a:xfrm>
            <a:custGeom>
              <a:pathLst>
                <a:path w="1866" extrusionOk="0" h="2209">
                  <a:moveTo>
                    <a:pt y="0" x="622"/>
                  </a:moveTo>
                  <a:lnTo>
                    <a:pt y="982" x="0"/>
                  </a:lnTo>
                  <a:lnTo>
                    <a:pt y="1227" x="415"/>
                  </a:lnTo>
                  <a:lnTo>
                    <a:pt y="2209" x="1244"/>
                  </a:lnTo>
                  <a:lnTo>
                    <a:pt y="1472" x="1866"/>
                  </a:lnTo>
                  <a:lnTo>
                    <a:pt y="491" x="1037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51" name="Shape 10851"/>
            <p:cNvSpPr/>
            <p:nvPr/>
          </p:nvSpPr>
          <p:spPr>
            <a:xfrm>
              <a:off y="809800" x="2658025"/>
              <a:ext cy="55250" cx="46650"/>
            </a:xfrm>
            <a:custGeom>
              <a:pathLst>
                <a:path w="1866" extrusionOk="0" h="2210">
                  <a:moveTo>
                    <a:pt y="1" x="622"/>
                  </a:moveTo>
                  <a:lnTo>
                    <a:pt y="737" x="0"/>
                  </a:lnTo>
                  <a:lnTo>
                    <a:pt y="2209" x="1244"/>
                  </a:lnTo>
                  <a:lnTo>
                    <a:pt y="1718" x="1866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52" name="Shape 10852"/>
            <p:cNvSpPr/>
            <p:nvPr/>
          </p:nvSpPr>
          <p:spPr>
            <a:xfrm>
              <a:off y="907975" x="2725375"/>
              <a:ext cy="61375" cx="41475"/>
            </a:xfrm>
            <a:custGeom>
              <a:pathLst>
                <a:path w="1659" extrusionOk="0" h="2455">
                  <a:moveTo>
                    <a:pt y="0" x="622"/>
                  </a:moveTo>
                  <a:lnTo>
                    <a:pt y="736" x="1"/>
                  </a:lnTo>
                  <a:lnTo>
                    <a:pt y="1718" x="622"/>
                  </a:lnTo>
                  <a:lnTo>
                    <a:pt y="2454" x="1037"/>
                  </a:lnTo>
                  <a:lnTo>
                    <a:pt y="1718" x="1659"/>
                  </a:lnTo>
                  <a:lnTo>
                    <a:pt y="1227" x="1451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53" name="Shape 10853"/>
            <p:cNvSpPr/>
            <p:nvPr/>
          </p:nvSpPr>
          <p:spPr>
            <a:xfrm>
              <a:off y="1018400" x="2782375"/>
              <a:ext cy="61375" cx="36300"/>
            </a:xfrm>
            <a:custGeom>
              <a:pathLst>
                <a:path w="1452" extrusionOk="0" h="2455">
                  <a:moveTo>
                    <a:pt y="0" x="829"/>
                  </a:moveTo>
                  <a:lnTo>
                    <a:pt y="491" x="0"/>
                  </a:lnTo>
                  <a:lnTo>
                    <a:pt y="2454" x="829"/>
                  </a:lnTo>
                  <a:lnTo>
                    <a:pt y="1963" x="1451"/>
                  </a:lnTo>
                  <a:lnTo>
                    <a:pt y="0" x="8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54" name="Shape 10854"/>
            <p:cNvSpPr/>
            <p:nvPr/>
          </p:nvSpPr>
          <p:spPr>
            <a:xfrm>
              <a:off y="1134950" x="2823825"/>
              <a:ext cy="55250" cx="36300"/>
            </a:xfrm>
            <a:custGeom>
              <a:pathLst>
                <a:path w="1452" extrusionOk="0" h="2210">
                  <a:moveTo>
                    <a:pt y="1" x="829"/>
                  </a:moveTo>
                  <a:lnTo>
                    <a:pt y="492" x="0"/>
                  </a:lnTo>
                  <a:lnTo>
                    <a:pt y="2209" x="622"/>
                  </a:lnTo>
                  <a:lnTo>
                    <a:pt y="1964" x="1451"/>
                  </a:lnTo>
                  <a:lnTo>
                    <a:pt y="1" x="8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55" name="Shape 10855"/>
            <p:cNvSpPr/>
            <p:nvPr/>
          </p:nvSpPr>
          <p:spPr>
            <a:xfrm>
              <a:off y="1257650" x="2854900"/>
              <a:ext cy="55250" cx="31125"/>
            </a:xfrm>
            <a:custGeom>
              <a:pathLst>
                <a:path w="1245" extrusionOk="0" h="2210">
                  <a:moveTo>
                    <a:pt y="1" x="830"/>
                  </a:moveTo>
                  <a:lnTo>
                    <a:pt y="246" x="1"/>
                  </a:lnTo>
                  <a:lnTo>
                    <a:pt y="982" x="208"/>
                  </a:lnTo>
                  <a:lnTo>
                    <a:pt y="2209" x="415"/>
                  </a:lnTo>
                  <a:lnTo>
                    <a:pt y="2209" x="1244"/>
                  </a:lnTo>
                  <a:lnTo>
                    <a:pt y="737" x="1037"/>
                  </a:lnTo>
                  <a:lnTo>
                    <a:pt y="1" x="83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56" name="Shape 10856"/>
            <p:cNvSpPr/>
            <p:nvPr/>
          </p:nvSpPr>
          <p:spPr>
            <a:xfrm>
              <a:off y="1386500" x="2870450"/>
              <a:ext cy="55225" cx="25925"/>
            </a:xfrm>
            <a:custGeom>
              <a:pathLst>
                <a:path w="1037" extrusionOk="0" h="2209">
                  <a:moveTo>
                    <a:pt y="0" x="1"/>
                  </a:moveTo>
                  <a:lnTo>
                    <a:pt y="2209" x="208"/>
                  </a:lnTo>
                  <a:lnTo>
                    <a:pt y="1963" x="1037"/>
                  </a:lnTo>
                  <a:lnTo>
                    <a:pt y="0" x="83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57" name="Shape 10857"/>
            <p:cNvSpPr/>
            <p:nvPr/>
          </p:nvSpPr>
          <p:spPr>
            <a:xfrm>
              <a:off y="1515325" x="2870450"/>
              <a:ext cy="49100" cx="25925"/>
            </a:xfrm>
            <a:custGeom>
              <a:pathLst>
                <a:path w="1037" extrusionOk="0" h="1964">
                  <a:moveTo>
                    <a:pt y="0" x="1"/>
                  </a:moveTo>
                  <a:lnTo>
                    <a:pt y="1718" x="1"/>
                  </a:lnTo>
                  <a:lnTo>
                    <a:pt y="1964" x="1"/>
                  </a:lnTo>
                  <a:lnTo>
                    <a:pt y="1964" x="830"/>
                  </a:lnTo>
                  <a:lnTo>
                    <a:pt y="0" x="10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58" name="Shape 10858"/>
            <p:cNvSpPr/>
            <p:nvPr/>
          </p:nvSpPr>
          <p:spPr>
            <a:xfrm>
              <a:off y="1638025" x="2849725"/>
              <a:ext cy="55250" cx="31125"/>
            </a:xfrm>
            <a:custGeom>
              <a:pathLst>
                <a:path w="1245" extrusionOk="0" h="2210">
                  <a:moveTo>
                    <a:pt y="0" x="415"/>
                  </a:moveTo>
                  <a:lnTo>
                    <a:pt y="491" x="415"/>
                  </a:lnTo>
                  <a:lnTo>
                    <a:pt y="1964" x="1"/>
                  </a:lnTo>
                  <a:lnTo>
                    <a:pt y="2209" x="830"/>
                  </a:lnTo>
                  <a:lnTo>
                    <a:pt y="737" x="1244"/>
                  </a:lnTo>
                  <a:lnTo>
                    <a:pt y="246" x="1244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59" name="Shape 10859"/>
            <p:cNvSpPr/>
            <p:nvPr/>
          </p:nvSpPr>
          <p:spPr>
            <a:xfrm>
              <a:off y="1760725" x="2818650"/>
              <a:ext cy="55250" cx="36275"/>
            </a:xfrm>
            <a:custGeom>
              <a:pathLst>
                <a:path w="1451" extrusionOk="0" h="2210">
                  <a:moveTo>
                    <a:pt y="0" x="622"/>
                  </a:moveTo>
                  <a:lnTo>
                    <a:pt y="1964" x="0"/>
                  </a:lnTo>
                  <a:lnTo>
                    <a:pt y="2209" x="829"/>
                  </a:lnTo>
                  <a:lnTo>
                    <a:pt y="246" x="1451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60" name="Shape 10860"/>
            <p:cNvSpPr/>
            <p:nvPr/>
          </p:nvSpPr>
          <p:spPr>
            <a:xfrm>
              <a:off y="1877300" x="2772000"/>
              <a:ext cy="55225" cx="41475"/>
            </a:xfrm>
            <a:custGeom>
              <a:pathLst>
                <a:path w="1659" extrusionOk="0" h="2209">
                  <a:moveTo>
                    <a:pt y="0" x="830"/>
                  </a:moveTo>
                  <a:lnTo>
                    <a:pt y="1227" x="415"/>
                  </a:lnTo>
                  <a:lnTo>
                    <a:pt y="1718" x="1"/>
                  </a:lnTo>
                  <a:lnTo>
                    <a:pt y="2209" x="830"/>
                  </a:lnTo>
                  <a:lnTo>
                    <a:pt y="1718" x="1037"/>
                  </a:lnTo>
                  <a:lnTo>
                    <a:pt y="245" x="1659"/>
                  </a:lnTo>
                  <a:lnTo>
                    <a:pt y="0" x="83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61" name="Shape 10861"/>
            <p:cNvSpPr/>
            <p:nvPr/>
          </p:nvSpPr>
          <p:spPr>
            <a:xfrm>
              <a:off y="1981575" x="2715025"/>
              <a:ext cy="55250" cx="46650"/>
            </a:xfrm>
            <a:custGeom>
              <a:pathLst>
                <a:path w="1866" extrusionOk="0" h="2210">
                  <a:moveTo>
                    <a:pt y="1" x="1036"/>
                  </a:moveTo>
                  <a:lnTo>
                    <a:pt y="1719" x="0"/>
                  </a:lnTo>
                  <a:lnTo>
                    <a:pt y="2209" x="829"/>
                  </a:lnTo>
                  <a:lnTo>
                    <a:pt y="737" x="1865"/>
                  </a:lnTo>
                  <a:lnTo>
                    <a:pt y="1" x="103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62" name="Shape 10862"/>
            <p:cNvSpPr/>
            <p:nvPr/>
          </p:nvSpPr>
          <p:spPr>
            <a:xfrm>
              <a:off y="2079750" x="2647650"/>
              <a:ext cy="55225" cx="46675"/>
            </a:xfrm>
            <a:custGeom>
              <a:pathLst>
                <a:path w="1867" extrusionOk="0" h="2209">
                  <a:moveTo>
                    <a:pt y="0" x="1037"/>
                  </a:moveTo>
                  <a:lnTo>
                    <a:pt y="1473" x="1"/>
                  </a:lnTo>
                  <a:lnTo>
                    <a:pt y="2209" x="623"/>
                  </a:lnTo>
                  <a:lnTo>
                    <a:pt y="736" x="1866"/>
                  </a:lnTo>
                  <a:lnTo>
                    <a:pt y="0" x="10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63" name="Shape 10863"/>
            <p:cNvSpPr/>
            <p:nvPr/>
          </p:nvSpPr>
          <p:spPr>
            <a:xfrm>
              <a:off y="2171775" x="2569925"/>
              <a:ext cy="49100" cx="46675"/>
            </a:xfrm>
            <a:custGeom>
              <a:pathLst>
                <a:path w="1867" extrusionOk="0" h="1964">
                  <a:moveTo>
                    <a:pt y="0" x="1244"/>
                  </a:moveTo>
                  <a:lnTo>
                    <a:pt y="246" x="830"/>
                  </a:lnTo>
                  <a:lnTo>
                    <a:pt y="1227" x="1"/>
                  </a:lnTo>
                  <a:lnTo>
                    <a:pt y="1963" x="415"/>
                  </a:lnTo>
                  <a:lnTo>
                    <a:pt y="982" x="1452"/>
                  </a:lnTo>
                  <a:lnTo>
                    <a:pt y="491" x="1866"/>
                  </a:lnTo>
                  <a:lnTo>
                    <a:pt y="0" x="12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64" name="Shape 10864"/>
            <p:cNvSpPr/>
            <p:nvPr/>
          </p:nvSpPr>
          <p:spPr>
            <a:xfrm>
              <a:off y="2245375" x="2481850"/>
              <a:ext cy="42975" cx="46650"/>
            </a:xfrm>
            <a:custGeom>
              <a:pathLst>
                <a:path w="1866" extrusionOk="0" h="1719">
                  <a:moveTo>
                    <a:pt y="1" x="1451"/>
                  </a:moveTo>
                  <a:lnTo>
                    <a:pt y="983" x="1"/>
                  </a:lnTo>
                  <a:lnTo>
                    <a:pt y="1719" x="415"/>
                  </a:lnTo>
                  <a:lnTo>
                    <a:pt y="737" x="1866"/>
                  </a:lnTo>
                  <a:lnTo>
                    <a:pt y="1" x="14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65" name="Shape 10865"/>
            <p:cNvSpPr/>
            <p:nvPr/>
          </p:nvSpPr>
          <p:spPr>
            <a:xfrm>
              <a:off y="2300600" x="2383400"/>
              <a:ext cy="49100" cx="51850"/>
            </a:xfrm>
            <a:custGeom>
              <a:pathLst>
                <a:path w="2074" extrusionOk="0" h="1964">
                  <a:moveTo>
                    <a:pt y="1" x="1659"/>
                  </a:moveTo>
                  <a:lnTo>
                    <a:pt y="737" x="623"/>
                  </a:lnTo>
                  <a:lnTo>
                    <a:pt y="982" x="1"/>
                  </a:lnTo>
                  <a:lnTo>
                    <a:pt y="1964" x="415"/>
                  </a:lnTo>
                  <a:lnTo>
                    <a:pt y="1718" x="830"/>
                  </a:lnTo>
                  <a:lnTo>
                    <a:pt y="982" x="2073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66" name="Shape 10866"/>
            <p:cNvSpPr/>
            <p:nvPr/>
          </p:nvSpPr>
          <p:spPr>
            <a:xfrm>
              <a:off y="2349675" x="2284950"/>
              <a:ext cy="36850" cx="46675"/>
            </a:xfrm>
            <a:custGeom>
              <a:pathLst>
                <a:path w="1867" extrusionOk="0" h="1474">
                  <a:moveTo>
                    <a:pt y="1" x="1659"/>
                  </a:moveTo>
                  <a:lnTo>
                    <a:pt y="492" x="1"/>
                  </a:lnTo>
                  <a:lnTo>
                    <a:pt y="1473" x="208"/>
                  </a:lnTo>
                  <a:lnTo>
                    <a:pt y="982" x="1866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67" name="Shape 10867"/>
            <p:cNvSpPr/>
            <p:nvPr/>
          </p:nvSpPr>
          <p:spPr>
            <a:xfrm>
              <a:off y="2374225" x="2181325"/>
              <a:ext cy="36825" cx="46675"/>
            </a:xfrm>
            <a:custGeom>
              <a:pathLst>
                <a:path w="1867" extrusionOk="0" h="1473">
                  <a:moveTo>
                    <a:pt y="0" x="1659"/>
                  </a:moveTo>
                  <a:lnTo>
                    <a:pt y="491" x="1"/>
                  </a:lnTo>
                  <a:lnTo>
                    <a:pt y="1473" x="208"/>
                  </a:lnTo>
                  <a:lnTo>
                    <a:pt y="1227" x="1866"/>
                  </a:lnTo>
                  <a:lnTo>
                    <a:pt y="0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68" name="Shape 10868"/>
            <p:cNvSpPr/>
            <p:nvPr/>
          </p:nvSpPr>
          <p:spPr>
            <a:xfrm>
              <a:off y="2386500" x="2093250"/>
              <a:ext cy="30700" cx="25925"/>
            </a:xfrm>
            <a:custGeom>
              <a:pathLst>
                <a:path w="1037" extrusionOk="0" h="1228">
                  <a:moveTo>
                    <a:pt y="0" x="1037"/>
                  </a:moveTo>
                  <a:lnTo>
                    <a:pt y="246" x="1"/>
                  </a:lnTo>
                  <a:lnTo>
                    <a:pt y="1227" x="1"/>
                  </a:lnTo>
                  <a:lnTo>
                    <a:pt y="1227" x="1037"/>
                  </a:lnTo>
                  <a:lnTo>
                    <a:pt y="0" x="10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69" name="Shape 10869"/>
            <p:cNvSpPr/>
            <p:nvPr/>
          </p:nvSpPr>
          <p:spPr>
            <a:xfrm>
              <a:off y="2404900" x="2093250"/>
              <a:ext cy="25" cx="25"/>
            </a:xfrm>
            <a:custGeom>
              <a:pathLst>
                <a:path w="1" extrusionOk="0" h="1">
                  <a:moveTo>
                    <a:pt y="0" x="1"/>
                  </a:moveTo>
                  <a:lnTo>
                    <a:pt y="0" x="1"/>
                  </a:lnTo>
                  <a:lnTo>
                    <a:pt y="0" x="1"/>
                  </a:lnTo>
                  <a:lnTo>
                    <a:pt y="0" x="1"/>
                  </a:lnTo>
                  <a:lnTo>
                    <a:pt y="0" x="1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70" name="Shape 10870"/>
            <p:cNvSpPr/>
            <p:nvPr/>
          </p:nvSpPr>
          <p:spPr>
            <a:xfrm>
              <a:off y="527600" x="269425"/>
              <a:ext cy="25" cx="611425"/>
            </a:xfrm>
            <a:custGeom>
              <a:pathLst>
                <a:path w="24457" extrusionOk="0" fill="none" h="1">
                  <a:moveTo>
                    <a:pt y="0" x="0"/>
                  </a:moveTo>
                  <a:lnTo>
                    <a:pt y="0" x="24456"/>
                  </a:lnTo>
                </a:path>
              </a:pathLst>
            </a:custGeom>
            <a:noFill/>
            <a:ln w="207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71" name="Shape 10871"/>
            <p:cNvSpPr/>
            <p:nvPr/>
          </p:nvSpPr>
          <p:spPr>
            <a:xfrm>
              <a:off y="509200" x="2222775"/>
              <a:ext cy="122725" cx="196925"/>
            </a:xfrm>
            <a:custGeom>
              <a:pathLst>
                <a:path w="7877" extrusionOk="0" h="4909">
                  <a:moveTo>
                    <a:pt y="4908" x="5390"/>
                  </a:moveTo>
                  <a:lnTo>
                    <a:pt y="4663" x="5390"/>
                  </a:lnTo>
                  <a:lnTo>
                    <a:pt y="4663" x="5182"/>
                  </a:lnTo>
                  <a:lnTo>
                    <a:pt y="4663" x="4975"/>
                  </a:lnTo>
                  <a:lnTo>
                    <a:pt y="4663" x="4975"/>
                  </a:lnTo>
                  <a:lnTo>
                    <a:pt y="4663" x="4975"/>
                  </a:lnTo>
                  <a:lnTo>
                    <a:pt y="4417" x="5182"/>
                  </a:lnTo>
                  <a:lnTo>
                    <a:pt y="4663" x="5390"/>
                  </a:lnTo>
                  <a:lnTo>
                    <a:pt y="4663" x="5597"/>
                  </a:lnTo>
                  <a:lnTo>
                    <a:pt y="4172" x="6011"/>
                  </a:lnTo>
                  <a:lnTo>
                    <a:pt y="3681" x="4975"/>
                  </a:lnTo>
                  <a:lnTo>
                    <a:pt y="3436" x="4146"/>
                  </a:lnTo>
                  <a:lnTo>
                    <a:pt y="1718" x="1"/>
                  </a:lnTo>
                  <a:lnTo>
                    <a:pt y="1718" x="1"/>
                  </a:lnTo>
                  <a:lnTo>
                    <a:pt y="1472" x="1"/>
                  </a:lnTo>
                  <a:lnTo>
                    <a:pt y="245" x="415"/>
                  </a:lnTo>
                  <a:lnTo>
                    <a:pt y="0" x="415"/>
                  </a:lnTo>
                  <a:lnTo>
                    <a:pt y="0" x="415"/>
                  </a:lnTo>
                  <a:lnTo>
                    <a:pt y="245" x="830"/>
                  </a:lnTo>
                  <a:lnTo>
                    <a:pt y="491" x="1037"/>
                  </a:lnTo>
                  <a:lnTo>
                    <a:pt y="491" x="1037"/>
                  </a:lnTo>
                  <a:lnTo>
                    <a:pt y="1227" x="1452"/>
                  </a:lnTo>
                  <a:lnTo>
                    <a:pt y="1472" x="1659"/>
                  </a:lnTo>
                  <a:lnTo>
                    <a:pt y="1472" x="1659"/>
                  </a:lnTo>
                  <a:lnTo>
                    <a:pt y="2209" x="4975"/>
                  </a:lnTo>
                  <a:lnTo>
                    <a:pt y="2699" x="5804"/>
                  </a:lnTo>
                  <a:lnTo>
                    <a:pt y="3190" x="6633"/>
                  </a:lnTo>
                  <a:lnTo>
                    <a:pt y="3681" x="7255"/>
                  </a:lnTo>
                  <a:lnTo>
                    <a:pt y="3926" x="7669"/>
                  </a:lnTo>
                  <a:lnTo>
                    <a:pt y="4172" x="7877"/>
                  </a:lnTo>
                  <a:lnTo>
                    <a:pt y="4172" x="7877"/>
                  </a:lnTo>
                  <a:lnTo>
                    <a:pt y="4172" x="7877"/>
                  </a:lnTo>
                  <a:lnTo>
                    <a:pt y="4172" x="7877"/>
                  </a:lnTo>
                  <a:lnTo>
                    <a:pt y="4172" x="7877"/>
                  </a:lnTo>
                  <a:lnTo>
                    <a:pt y="4172" x="7877"/>
                  </a:lnTo>
                  <a:lnTo>
                    <a:pt y="4172" x="7877"/>
                  </a:lnTo>
                  <a:lnTo>
                    <a:pt y="4172" x="7669"/>
                  </a:lnTo>
                  <a:lnTo>
                    <a:pt y="4172" x="7669"/>
                  </a:lnTo>
                  <a:lnTo>
                    <a:pt y="4172" x="7462"/>
                  </a:lnTo>
                  <a:lnTo>
                    <a:pt y="4417" x="7462"/>
                  </a:lnTo>
                  <a:lnTo>
                    <a:pt y="4417" x="7462"/>
                  </a:lnTo>
                  <a:lnTo>
                    <a:pt y="4417" x="7462"/>
                  </a:lnTo>
                  <a:lnTo>
                    <a:pt y="4417" x="7462"/>
                  </a:lnTo>
                  <a:lnTo>
                    <a:pt y="4417" x="7462"/>
                  </a:lnTo>
                  <a:lnTo>
                    <a:pt y="4417" x="7462"/>
                  </a:lnTo>
                  <a:lnTo>
                    <a:pt y="4663" x="7255"/>
                  </a:lnTo>
                  <a:lnTo>
                    <a:pt y="4663" x="7255"/>
                  </a:lnTo>
                  <a:lnTo>
                    <a:pt y="4417" x="6633"/>
                  </a:lnTo>
                  <a:lnTo>
                    <a:pt y="4172" x="6219"/>
                  </a:lnTo>
                  <a:lnTo>
                    <a:pt y="4663" x="5804"/>
                  </a:lnTo>
                  <a:lnTo>
                    <a:pt y="4663" x="5804"/>
                  </a:lnTo>
                  <a:lnTo>
                    <a:pt y="4908" x="6011"/>
                  </a:lnTo>
                  <a:lnTo>
                    <a:pt y="4908" x="6011"/>
                  </a:lnTo>
                  <a:lnTo>
                    <a:pt y="4908" x="6011"/>
                  </a:lnTo>
                  <a:lnTo>
                    <a:pt y="4908" x="5804"/>
                  </a:lnTo>
                  <a:lnTo>
                    <a:pt y="4908" x="5804"/>
                  </a:lnTo>
                  <a:lnTo>
                    <a:pt y="4908" x="5597"/>
                  </a:lnTo>
                  <a:lnTo>
                    <a:pt y="4908" x="5597"/>
                  </a:lnTo>
                  <a:lnTo>
                    <a:pt y="4908" x="5597"/>
                  </a:lnTo>
                  <a:lnTo>
                    <a:pt y="4908" x="539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72" name="Shape 10872"/>
            <p:cNvSpPr/>
            <p:nvPr/>
          </p:nvSpPr>
          <p:spPr>
            <a:xfrm>
              <a:off y="411025" x="1595850"/>
              <a:ext cy="233150" cx="497425"/>
            </a:xfrm>
            <a:custGeom>
              <a:pathLst>
                <a:path w="19897" extrusionOk="0" h="9326">
                  <a:moveTo>
                    <a:pt y="4663" x="19897"/>
                  </a:moveTo>
                  <a:lnTo>
                    <a:pt y="4663" x="18653"/>
                  </a:lnTo>
                  <a:lnTo>
                    <a:pt y="3927" x="17617"/>
                  </a:lnTo>
                  <a:lnTo>
                    <a:pt y="3191" x="16581"/>
                  </a:lnTo>
                  <a:lnTo>
                    <a:pt y="2455" x="15544"/>
                  </a:lnTo>
                  <a:lnTo>
                    <a:pt y="1473" x="14301"/>
                  </a:lnTo>
                  <a:lnTo>
                    <a:pt y="737" x="13057"/>
                  </a:lnTo>
                  <a:lnTo>
                    <a:pt y="246" x="11606"/>
                  </a:lnTo>
                  <a:lnTo>
                    <a:pt y="1" x="9948"/>
                  </a:lnTo>
                  <a:lnTo>
                    <a:pt y="246" x="8290"/>
                  </a:lnTo>
                  <a:lnTo>
                    <a:pt y="737" x="6840"/>
                  </a:lnTo>
                  <a:lnTo>
                    <a:pt y="1473" x="5596"/>
                  </a:lnTo>
                  <a:lnTo>
                    <a:pt y="2455" x="4353"/>
                  </a:lnTo>
                  <a:lnTo>
                    <a:pt y="3191" x="3316"/>
                  </a:lnTo>
                  <a:lnTo>
                    <a:pt y="3927" x="2280"/>
                  </a:lnTo>
                  <a:lnTo>
                    <a:pt y="4663" x="1244"/>
                  </a:lnTo>
                  <a:lnTo>
                    <a:pt y="4663" x="0"/>
                  </a:lnTo>
                  <a:lnTo>
                    <a:pt y="4909" x="1244"/>
                  </a:lnTo>
                  <a:lnTo>
                    <a:pt y="5399" x="2280"/>
                  </a:lnTo>
                  <a:lnTo>
                    <a:pt y="6136" x="3316"/>
                  </a:lnTo>
                  <a:lnTo>
                    <a:pt y="7117" x="4353"/>
                  </a:lnTo>
                  <a:lnTo>
                    <a:pt y="7853" x="5596"/>
                  </a:lnTo>
                  <a:lnTo>
                    <a:pt y="8590" x="6840"/>
                  </a:lnTo>
                  <a:lnTo>
                    <a:pt y="9326" x="8290"/>
                  </a:lnTo>
                  <a:lnTo>
                    <a:pt y="9326" x="9948"/>
                  </a:lnTo>
                  <a:lnTo>
                    <a:pt y="9326" x="11606"/>
                  </a:lnTo>
                  <a:lnTo>
                    <a:pt y="8590" x="13057"/>
                  </a:lnTo>
                  <a:lnTo>
                    <a:pt y="7853" x="14301"/>
                  </a:lnTo>
                  <a:lnTo>
                    <a:pt y="7117" x="15544"/>
                  </a:lnTo>
                  <a:lnTo>
                    <a:pt y="6136" x="16581"/>
                  </a:lnTo>
                  <a:lnTo>
                    <a:pt y="5399" x="17617"/>
                  </a:lnTo>
                  <a:lnTo>
                    <a:pt y="4909" x="18653"/>
                  </a:lnTo>
                  <a:lnTo>
                    <a:pt y="4663" x="1989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73" name="Shape 10873"/>
            <p:cNvSpPr/>
            <p:nvPr/>
          </p:nvSpPr>
          <p:spPr>
            <a:xfrm>
              <a:off y="411025" x="1595850"/>
              <a:ext cy="233150" cx="497425"/>
            </a:xfrm>
            <a:custGeom>
              <a:pathLst>
                <a:path w="19897" extrusionOk="0" fill="none" h="9326">
                  <a:moveTo>
                    <a:pt y="4663" x="19897"/>
                  </a:moveTo>
                  <a:lnTo>
                    <a:pt y="4663" x="18653"/>
                  </a:lnTo>
                  <a:lnTo>
                    <a:pt y="3927" x="17617"/>
                  </a:lnTo>
                  <a:lnTo>
                    <a:pt y="3191" x="16581"/>
                  </a:lnTo>
                  <a:lnTo>
                    <a:pt y="2455" x="15544"/>
                  </a:lnTo>
                  <a:lnTo>
                    <a:pt y="1473" x="14301"/>
                  </a:lnTo>
                  <a:lnTo>
                    <a:pt y="737" x="13057"/>
                  </a:lnTo>
                  <a:lnTo>
                    <a:pt y="246" x="11606"/>
                  </a:lnTo>
                  <a:lnTo>
                    <a:pt y="1" x="9948"/>
                  </a:lnTo>
                  <a:lnTo>
                    <a:pt y="246" x="8290"/>
                  </a:lnTo>
                  <a:lnTo>
                    <a:pt y="737" x="6840"/>
                  </a:lnTo>
                  <a:lnTo>
                    <a:pt y="1473" x="5596"/>
                  </a:lnTo>
                  <a:lnTo>
                    <a:pt y="2455" x="4353"/>
                  </a:lnTo>
                  <a:lnTo>
                    <a:pt y="3191" x="3316"/>
                  </a:lnTo>
                  <a:lnTo>
                    <a:pt y="3927" x="2280"/>
                  </a:lnTo>
                  <a:lnTo>
                    <a:pt y="4663" x="1244"/>
                  </a:lnTo>
                  <a:lnTo>
                    <a:pt y="4663" x="0"/>
                  </a:lnTo>
                  <a:lnTo>
                    <a:pt y="4909" x="1244"/>
                  </a:lnTo>
                  <a:lnTo>
                    <a:pt y="5399" x="2280"/>
                  </a:lnTo>
                  <a:lnTo>
                    <a:pt y="6136" x="3316"/>
                  </a:lnTo>
                  <a:lnTo>
                    <a:pt y="7117" x="4353"/>
                  </a:lnTo>
                  <a:lnTo>
                    <a:pt y="7853" x="5596"/>
                  </a:lnTo>
                  <a:lnTo>
                    <a:pt y="8590" x="6840"/>
                  </a:lnTo>
                  <a:lnTo>
                    <a:pt y="9326" x="8290"/>
                  </a:lnTo>
                  <a:lnTo>
                    <a:pt y="9326" x="9948"/>
                  </a:lnTo>
                  <a:lnTo>
                    <a:pt y="9326" x="11606"/>
                  </a:lnTo>
                  <a:lnTo>
                    <a:pt y="8590" x="13057"/>
                  </a:lnTo>
                  <a:lnTo>
                    <a:pt y="7853" x="14301"/>
                  </a:lnTo>
                  <a:lnTo>
                    <a:pt y="7117" x="15544"/>
                  </a:lnTo>
                  <a:lnTo>
                    <a:pt y="6136" x="16581"/>
                  </a:lnTo>
                  <a:lnTo>
                    <a:pt y="5399" x="17617"/>
                  </a:lnTo>
                  <a:lnTo>
                    <a:pt y="4909" x="18653"/>
                  </a:lnTo>
                  <a:lnTo>
                    <a:pt y="4663" x="19897"/>
                  </a:lnTo>
                  <a:close/>
                </a:path>
              </a:pathLst>
            </a:custGeom>
            <a:noFill/>
            <a:ln w="103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74" name="Shape 10874"/>
            <p:cNvSpPr/>
            <p:nvPr/>
          </p:nvSpPr>
          <p:spPr>
            <a:xfrm>
              <a:off y="411025" x="1108800"/>
              <a:ext cy="233150" cx="492250"/>
            </a:xfrm>
            <a:custGeom>
              <a:pathLst>
                <a:path w="19690" extrusionOk="0" h="9326">
                  <a:moveTo>
                    <a:pt y="4663" x="19689"/>
                  </a:moveTo>
                  <a:lnTo>
                    <a:pt y="4663" x="18446"/>
                  </a:lnTo>
                  <a:lnTo>
                    <a:pt y="3927" x="17410"/>
                  </a:lnTo>
                  <a:lnTo>
                    <a:pt y="3191" x="16373"/>
                  </a:lnTo>
                  <a:lnTo>
                    <a:pt y="2455" x="15337"/>
                  </a:lnTo>
                  <a:lnTo>
                    <a:pt y="1473" x="14094"/>
                  </a:lnTo>
                  <a:lnTo>
                    <a:pt y="737" x="12850"/>
                  </a:lnTo>
                  <a:lnTo>
                    <a:pt y="246" x="11399"/>
                  </a:lnTo>
                  <a:lnTo>
                    <a:pt y="1" x="9741"/>
                  </a:lnTo>
                  <a:lnTo>
                    <a:pt y="246" x="8083"/>
                  </a:lnTo>
                  <a:lnTo>
                    <a:pt y="737" x="6632"/>
                  </a:lnTo>
                  <a:lnTo>
                    <a:pt y="1473" x="5389"/>
                  </a:lnTo>
                  <a:lnTo>
                    <a:pt y="2455" x="4145"/>
                  </a:lnTo>
                  <a:lnTo>
                    <a:pt y="3191" x="3109"/>
                  </a:lnTo>
                  <a:lnTo>
                    <a:pt y="3927" x="2073"/>
                  </a:lnTo>
                  <a:lnTo>
                    <a:pt y="4663" x="1037"/>
                  </a:lnTo>
                  <a:lnTo>
                    <a:pt y="4663" x="0"/>
                  </a:lnTo>
                  <a:lnTo>
                    <a:pt y="4909" x="1037"/>
                  </a:lnTo>
                  <a:lnTo>
                    <a:pt y="5399" x="2073"/>
                  </a:lnTo>
                  <a:lnTo>
                    <a:pt y="6136" x="3109"/>
                  </a:lnTo>
                  <a:lnTo>
                    <a:pt y="7117" x="4145"/>
                  </a:lnTo>
                  <a:lnTo>
                    <a:pt y="7853" x="5389"/>
                  </a:lnTo>
                  <a:lnTo>
                    <a:pt y="8590" x="6632"/>
                  </a:lnTo>
                  <a:lnTo>
                    <a:pt y="9326" x="8083"/>
                  </a:lnTo>
                  <a:lnTo>
                    <a:pt y="9326" x="9741"/>
                  </a:lnTo>
                  <a:lnTo>
                    <a:pt y="9326" x="11399"/>
                  </a:lnTo>
                  <a:lnTo>
                    <a:pt y="8590" x="12850"/>
                  </a:lnTo>
                  <a:lnTo>
                    <a:pt y="7853" x="14094"/>
                  </a:lnTo>
                  <a:lnTo>
                    <a:pt y="7117" x="15337"/>
                  </a:lnTo>
                  <a:lnTo>
                    <a:pt y="6136" x="16373"/>
                  </a:lnTo>
                  <a:lnTo>
                    <a:pt y="5399" x="17410"/>
                  </a:lnTo>
                  <a:lnTo>
                    <a:pt y="4909" x="18446"/>
                  </a:lnTo>
                  <a:lnTo>
                    <a:pt y="4663" x="1968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75" name="Shape 10875"/>
            <p:cNvSpPr/>
            <p:nvPr/>
          </p:nvSpPr>
          <p:spPr>
            <a:xfrm>
              <a:off y="411025" x="1108800"/>
              <a:ext cy="233150" cx="492250"/>
            </a:xfrm>
            <a:custGeom>
              <a:pathLst>
                <a:path w="19690" extrusionOk="0" fill="none" h="9326">
                  <a:moveTo>
                    <a:pt y="4663" x="19689"/>
                  </a:moveTo>
                  <a:lnTo>
                    <a:pt y="4663" x="18446"/>
                  </a:lnTo>
                  <a:lnTo>
                    <a:pt y="3927" x="17410"/>
                  </a:lnTo>
                  <a:lnTo>
                    <a:pt y="3191" x="16373"/>
                  </a:lnTo>
                  <a:lnTo>
                    <a:pt y="2455" x="15337"/>
                  </a:lnTo>
                  <a:lnTo>
                    <a:pt y="1473" x="14094"/>
                  </a:lnTo>
                  <a:lnTo>
                    <a:pt y="737" x="12850"/>
                  </a:lnTo>
                  <a:lnTo>
                    <a:pt y="246" x="11399"/>
                  </a:lnTo>
                  <a:lnTo>
                    <a:pt y="1" x="9741"/>
                  </a:lnTo>
                  <a:lnTo>
                    <a:pt y="246" x="8083"/>
                  </a:lnTo>
                  <a:lnTo>
                    <a:pt y="737" x="6632"/>
                  </a:lnTo>
                  <a:lnTo>
                    <a:pt y="1473" x="5389"/>
                  </a:lnTo>
                  <a:lnTo>
                    <a:pt y="2455" x="4145"/>
                  </a:lnTo>
                  <a:lnTo>
                    <a:pt y="3191" x="3109"/>
                  </a:lnTo>
                  <a:lnTo>
                    <a:pt y="3927" x="2073"/>
                  </a:lnTo>
                  <a:lnTo>
                    <a:pt y="4663" x="1037"/>
                  </a:lnTo>
                  <a:lnTo>
                    <a:pt y="4663" x="0"/>
                  </a:lnTo>
                  <a:lnTo>
                    <a:pt y="4909" x="1037"/>
                  </a:lnTo>
                  <a:lnTo>
                    <a:pt y="5399" x="2073"/>
                  </a:lnTo>
                  <a:lnTo>
                    <a:pt y="6136" x="3109"/>
                  </a:lnTo>
                  <a:lnTo>
                    <a:pt y="7117" x="4145"/>
                  </a:lnTo>
                  <a:lnTo>
                    <a:pt y="7853" x="5389"/>
                  </a:lnTo>
                  <a:lnTo>
                    <a:pt y="8590" x="6632"/>
                  </a:lnTo>
                  <a:lnTo>
                    <a:pt y="9326" x="8083"/>
                  </a:lnTo>
                  <a:lnTo>
                    <a:pt y="9326" x="9741"/>
                  </a:lnTo>
                  <a:lnTo>
                    <a:pt y="9326" x="11399"/>
                  </a:lnTo>
                  <a:lnTo>
                    <a:pt y="8590" x="12850"/>
                  </a:lnTo>
                  <a:lnTo>
                    <a:pt y="7853" x="14094"/>
                  </a:lnTo>
                  <a:lnTo>
                    <a:pt y="7117" x="15337"/>
                  </a:lnTo>
                  <a:lnTo>
                    <a:pt y="6136" x="16373"/>
                  </a:lnTo>
                  <a:lnTo>
                    <a:pt y="5399" x="17410"/>
                  </a:lnTo>
                  <a:lnTo>
                    <a:pt y="4909" x="18446"/>
                  </a:lnTo>
                  <a:lnTo>
                    <a:pt y="4663" x="19689"/>
                  </a:lnTo>
                  <a:close/>
                </a:path>
              </a:pathLst>
            </a:custGeom>
            <a:noFill/>
            <a:ln w="103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76" name="Shape 10876"/>
            <p:cNvSpPr/>
            <p:nvPr/>
          </p:nvSpPr>
          <p:spPr>
            <a:xfrm>
              <a:off y="417175" x="1720200"/>
              <a:ext cy="227000" cx="207275"/>
            </a:xfrm>
            <a:custGeom>
              <a:pathLst>
                <a:path w="8291" extrusionOk="0" h="9080">
                  <a:moveTo>
                    <a:pt y="4908" x="4353"/>
                  </a:moveTo>
                  <a:lnTo>
                    <a:pt y="9080" x="4767"/>
                  </a:lnTo>
                  <a:lnTo>
                    <a:pt y="9080" x="4767"/>
                  </a:lnTo>
                  <a:lnTo>
                    <a:pt y="9080" x="4767"/>
                  </a:lnTo>
                  <a:lnTo>
                    <a:pt y="9080" x="5182"/>
                  </a:lnTo>
                  <a:lnTo>
                    <a:pt y="9080" x="5596"/>
                  </a:lnTo>
                  <a:lnTo>
                    <a:pt y="9080" x="5803"/>
                  </a:lnTo>
                  <a:lnTo>
                    <a:pt y="8834" x="5803"/>
                  </a:lnTo>
                  <a:lnTo>
                    <a:pt y="5644" x="6218"/>
                  </a:lnTo>
                  <a:lnTo>
                    <a:pt y="5644" x="6425"/>
                  </a:lnTo>
                  <a:lnTo>
                    <a:pt y="5644" x="6632"/>
                  </a:lnTo>
                  <a:lnTo>
                    <a:pt y="5644" x="6425"/>
                  </a:lnTo>
                  <a:lnTo>
                    <a:pt y="5644" x="6425"/>
                  </a:lnTo>
                  <a:lnTo>
                    <a:pt y="4908" x="6632"/>
                  </a:lnTo>
                  <a:lnTo>
                    <a:pt y="4908" x="7461"/>
                  </a:lnTo>
                  <a:lnTo>
                    <a:pt y="4663" x="8083"/>
                  </a:lnTo>
                  <a:lnTo>
                    <a:pt y="4663" x="8290"/>
                  </a:lnTo>
                  <a:lnTo>
                    <a:pt y="4663" x="8290"/>
                  </a:lnTo>
                  <a:lnTo>
                    <a:pt y="4663" x="8290"/>
                  </a:lnTo>
                  <a:lnTo>
                    <a:pt y="4417" x="8290"/>
                  </a:lnTo>
                  <a:lnTo>
                    <a:pt y="4417" x="8290"/>
                  </a:lnTo>
                  <a:lnTo>
                    <a:pt y="4417" x="8290"/>
                  </a:lnTo>
                  <a:lnTo>
                    <a:pt y="4417" x="8290"/>
                  </a:lnTo>
                  <a:lnTo>
                    <a:pt y="4417" x="8083"/>
                  </a:lnTo>
                  <a:lnTo>
                    <a:pt y="4172" x="7461"/>
                  </a:lnTo>
                  <a:lnTo>
                    <a:pt y="4172" x="6632"/>
                  </a:lnTo>
                  <a:lnTo>
                    <a:pt y="3436" x="6425"/>
                  </a:lnTo>
                  <a:lnTo>
                    <a:pt y="3436" x="6425"/>
                  </a:lnTo>
                  <a:lnTo>
                    <a:pt y="3436" x="6632"/>
                  </a:lnTo>
                  <a:lnTo>
                    <a:pt y="3436" x="6425"/>
                  </a:lnTo>
                  <a:lnTo>
                    <a:pt y="3436" x="6218"/>
                  </a:lnTo>
                  <a:lnTo>
                    <a:pt y="246" x="5803"/>
                  </a:lnTo>
                  <a:lnTo>
                    <a:pt y="0" x="5803"/>
                  </a:lnTo>
                  <a:lnTo>
                    <a:pt y="0" x="5596"/>
                  </a:lnTo>
                  <a:lnTo>
                    <a:pt y="0" x="5182"/>
                  </a:lnTo>
                  <a:lnTo>
                    <a:pt y="0" x="4767"/>
                  </a:lnTo>
                  <a:lnTo>
                    <a:pt y="0" x="4767"/>
                  </a:lnTo>
                  <a:lnTo>
                    <a:pt y="0" x="4767"/>
                  </a:lnTo>
                  <a:lnTo>
                    <a:pt y="4172" x="4353"/>
                  </a:lnTo>
                  <a:lnTo>
                    <a:pt y="4417" x="1658"/>
                  </a:lnTo>
                  <a:lnTo>
                    <a:pt y="2700" x="1244"/>
                  </a:lnTo>
                  <a:lnTo>
                    <a:pt y="2700" x="1244"/>
                  </a:lnTo>
                  <a:lnTo>
                    <a:pt y="2700" x="1244"/>
                  </a:lnTo>
                  <a:lnTo>
                    <a:pt y="2454" x="829"/>
                  </a:lnTo>
                  <a:lnTo>
                    <a:pt y="2454" x="622"/>
                  </a:lnTo>
                  <a:lnTo>
                    <a:pt y="2454" x="622"/>
                  </a:lnTo>
                  <a:lnTo>
                    <a:pt y="2700" x="622"/>
                  </a:lnTo>
                  <a:lnTo>
                    <a:pt y="4172" x="415"/>
                  </a:lnTo>
                  <a:lnTo>
                    <a:pt y="4172" x="415"/>
                  </a:lnTo>
                  <a:lnTo>
                    <a:pt y="4417" x="829"/>
                  </a:lnTo>
                  <a:lnTo>
                    <a:pt y="4417" x="0"/>
                  </a:lnTo>
                  <a:lnTo>
                    <a:pt y="4663" x="0"/>
                  </a:lnTo>
                  <a:lnTo>
                    <a:pt y="4663" x="829"/>
                  </a:lnTo>
                  <a:lnTo>
                    <a:pt y="4908" x="415"/>
                  </a:lnTo>
                  <a:lnTo>
                    <a:pt y="4908" x="415"/>
                  </a:lnTo>
                  <a:lnTo>
                    <a:pt y="6380" x="622"/>
                  </a:lnTo>
                  <a:lnTo>
                    <a:pt y="6626" x="622"/>
                  </a:lnTo>
                  <a:lnTo>
                    <a:pt y="6626" x="622"/>
                  </a:lnTo>
                  <a:lnTo>
                    <a:pt y="6380" x="829"/>
                  </a:lnTo>
                  <a:lnTo>
                    <a:pt y="6380" x="1244"/>
                  </a:lnTo>
                  <a:lnTo>
                    <a:pt y="6380" x="1244"/>
                  </a:lnTo>
                  <a:lnTo>
                    <a:pt y="6380" x="1244"/>
                  </a:lnTo>
                  <a:lnTo>
                    <a:pt y="4663" x="1658"/>
                  </a:lnTo>
                  <a:lnTo>
                    <a:pt y="4908" x="43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77" name="Shape 10877"/>
            <p:cNvSpPr/>
            <p:nvPr/>
          </p:nvSpPr>
          <p:spPr>
            <a:xfrm>
              <a:off y="417175" x="1336775"/>
              <a:ext cy="227000" cx="51850"/>
            </a:xfrm>
            <a:custGeom>
              <a:pathLst>
                <a:path w="2074" extrusionOk="0" h="9080">
                  <a:moveTo>
                    <a:pt y="4908" x="2073"/>
                  </a:moveTo>
                  <a:lnTo>
                    <a:pt y="5644" x="1866"/>
                  </a:lnTo>
                  <a:lnTo>
                    <a:pt y="5644" x="2073"/>
                  </a:lnTo>
                  <a:lnTo>
                    <a:pt y="5644" x="2073"/>
                  </a:lnTo>
                  <a:lnTo>
                    <a:pt y="5644" x="2073"/>
                  </a:lnTo>
                  <a:lnTo>
                    <a:pt y="5644" x="1866"/>
                  </a:lnTo>
                  <a:lnTo>
                    <a:pt y="8834" x="1244"/>
                  </a:lnTo>
                  <a:lnTo>
                    <a:pt y="9080" x="1244"/>
                  </a:lnTo>
                  <a:lnTo>
                    <a:pt y="9080" x="1244"/>
                  </a:lnTo>
                  <a:lnTo>
                    <a:pt y="9080" x="830"/>
                  </a:lnTo>
                  <a:lnTo>
                    <a:pt y="9080" x="415"/>
                  </a:lnTo>
                  <a:lnTo>
                    <a:pt y="9080" x="208"/>
                  </a:lnTo>
                  <a:lnTo>
                    <a:pt y="9080" x="208"/>
                  </a:lnTo>
                  <a:lnTo>
                    <a:pt y="4908" x="1"/>
                  </a:lnTo>
                  <a:lnTo>
                    <a:pt y="4172" x="1"/>
                  </a:lnTo>
                  <a:lnTo>
                    <a:pt y="0" x="208"/>
                  </a:lnTo>
                  <a:lnTo>
                    <a:pt y="0" x="208"/>
                  </a:lnTo>
                  <a:lnTo>
                    <a:pt y="0" x="415"/>
                  </a:lnTo>
                  <a:lnTo>
                    <a:pt y="0" x="830"/>
                  </a:lnTo>
                  <a:lnTo>
                    <a:pt y="0" x="1244"/>
                  </a:lnTo>
                  <a:lnTo>
                    <a:pt y="0" x="1244"/>
                  </a:lnTo>
                  <a:lnTo>
                    <a:pt y="246" x="1244"/>
                  </a:lnTo>
                  <a:lnTo>
                    <a:pt y="3436" x="1866"/>
                  </a:lnTo>
                  <a:lnTo>
                    <a:pt y="3436" x="2073"/>
                  </a:lnTo>
                  <a:lnTo>
                    <a:pt y="3436" x="2073"/>
                  </a:lnTo>
                  <a:lnTo>
                    <a:pt y="3436" x="2073"/>
                  </a:lnTo>
                  <a:lnTo>
                    <a:pt y="3436" x="1866"/>
                  </a:lnTo>
                  <a:lnTo>
                    <a:pt y="4172" x="2073"/>
                  </a:lnTo>
                  <a:lnTo>
                    <a:pt y="4908" x="2073"/>
                  </a:lnTo>
                  <a:close/>
                </a:path>
              </a:pathLst>
            </a:custGeom>
            <a:solidFill>
              <a:srgbClr val="B9DB7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78" name="Shape 10878"/>
            <p:cNvSpPr/>
            <p:nvPr/>
          </p:nvSpPr>
          <p:spPr>
            <a:xfrm>
              <a:off y="417175" x="1336775"/>
              <a:ext cy="227000" cx="51850"/>
            </a:xfrm>
            <a:custGeom>
              <a:pathLst>
                <a:path w="2074" extrusionOk="0" fill="none" h="9080">
                  <a:moveTo>
                    <a:pt y="4908" x="2073"/>
                  </a:moveTo>
                  <a:lnTo>
                    <a:pt y="5644" x="1866"/>
                  </a:lnTo>
                  <a:lnTo>
                    <a:pt y="5644" x="2073"/>
                  </a:lnTo>
                  <a:lnTo>
                    <a:pt y="5644" x="2073"/>
                  </a:lnTo>
                  <a:lnTo>
                    <a:pt y="5644" x="2073"/>
                  </a:lnTo>
                  <a:lnTo>
                    <a:pt y="5644" x="1866"/>
                  </a:lnTo>
                  <a:lnTo>
                    <a:pt y="8834" x="1244"/>
                  </a:lnTo>
                  <a:lnTo>
                    <a:pt y="9080" x="1244"/>
                  </a:lnTo>
                  <a:lnTo>
                    <a:pt y="9080" x="1244"/>
                  </a:lnTo>
                  <a:lnTo>
                    <a:pt y="9080" x="830"/>
                  </a:lnTo>
                  <a:lnTo>
                    <a:pt y="9080" x="415"/>
                  </a:lnTo>
                  <a:lnTo>
                    <a:pt y="9080" x="208"/>
                  </a:lnTo>
                  <a:lnTo>
                    <a:pt y="9080" x="208"/>
                  </a:lnTo>
                  <a:lnTo>
                    <a:pt y="4908" x="1"/>
                  </a:lnTo>
                  <a:lnTo>
                    <a:pt y="4172" x="1"/>
                  </a:lnTo>
                  <a:lnTo>
                    <a:pt y="0" x="208"/>
                  </a:lnTo>
                  <a:lnTo>
                    <a:pt y="0" x="208"/>
                  </a:lnTo>
                  <a:lnTo>
                    <a:pt y="0" x="415"/>
                  </a:lnTo>
                  <a:lnTo>
                    <a:pt y="0" x="830"/>
                  </a:lnTo>
                  <a:lnTo>
                    <a:pt y="0" x="1244"/>
                  </a:lnTo>
                  <a:lnTo>
                    <a:pt y="0" x="1244"/>
                  </a:lnTo>
                  <a:lnTo>
                    <a:pt y="246" x="1244"/>
                  </a:lnTo>
                  <a:lnTo>
                    <a:pt y="3436" x="1866"/>
                  </a:lnTo>
                  <a:lnTo>
                    <a:pt y="3436" x="2073"/>
                  </a:lnTo>
                  <a:lnTo>
                    <a:pt y="3436" x="2073"/>
                  </a:lnTo>
                  <a:lnTo>
                    <a:pt y="3436" x="2073"/>
                  </a:lnTo>
                  <a:lnTo>
                    <a:pt y="3436" x="1866"/>
                  </a:lnTo>
                  <a:lnTo>
                    <a:pt y="4172" x="2073"/>
                  </a:lnTo>
                  <a:lnTo>
                    <a:pt y="4908" x="2073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79" name="Shape 10879"/>
            <p:cNvSpPr/>
            <p:nvPr/>
          </p:nvSpPr>
          <p:spPr>
            <a:xfrm>
              <a:off y="478525" x="1222775"/>
              <a:ext cy="104300" cx="212475"/>
            </a:xfrm>
            <a:custGeom>
              <a:pathLst>
                <a:path w="8499" extrusionOk="0" h="4172">
                  <a:moveTo>
                    <a:pt y="1963" x="8084"/>
                  </a:moveTo>
                  <a:lnTo>
                    <a:pt y="1718" x="7462"/>
                  </a:lnTo>
                  <a:lnTo>
                    <a:pt y="1718" x="6426"/>
                  </a:lnTo>
                  <a:lnTo>
                    <a:pt y="1718" x="6011"/>
                  </a:lnTo>
                  <a:lnTo>
                    <a:pt y="1718" x="5804"/>
                  </a:lnTo>
                  <a:lnTo>
                    <a:pt y="1963" x="1659"/>
                  </a:lnTo>
                  <a:lnTo>
                    <a:pt y="246" x="1244"/>
                  </a:lnTo>
                  <a:lnTo>
                    <a:pt y="246" x="1244"/>
                  </a:lnTo>
                  <a:lnTo>
                    <a:pt y="246" x="1244"/>
                  </a:lnTo>
                  <a:lnTo>
                    <a:pt y="0" x="1037"/>
                  </a:lnTo>
                  <a:lnTo>
                    <a:pt y="0" x="623"/>
                  </a:lnTo>
                  <a:lnTo>
                    <a:pt y="0" x="623"/>
                  </a:lnTo>
                  <a:lnTo>
                    <a:pt y="246" x="623"/>
                  </a:lnTo>
                  <a:lnTo>
                    <a:pt y="1718" x="623"/>
                  </a:lnTo>
                  <a:lnTo>
                    <a:pt y="1718" x="623"/>
                  </a:lnTo>
                  <a:lnTo>
                    <a:pt y="1963" x="830"/>
                  </a:lnTo>
                  <a:lnTo>
                    <a:pt y="1963" x="1"/>
                  </a:lnTo>
                  <a:lnTo>
                    <a:pt y="2209" x="1"/>
                  </a:lnTo>
                  <a:lnTo>
                    <a:pt y="2209" x="830"/>
                  </a:lnTo>
                  <a:lnTo>
                    <a:pt y="2454" x="623"/>
                  </a:lnTo>
                  <a:lnTo>
                    <a:pt y="2454" x="623"/>
                  </a:lnTo>
                  <a:lnTo>
                    <a:pt y="3926" x="623"/>
                  </a:lnTo>
                  <a:lnTo>
                    <a:pt y="4172" x="623"/>
                  </a:lnTo>
                  <a:lnTo>
                    <a:pt y="4172" x="623"/>
                  </a:lnTo>
                  <a:lnTo>
                    <a:pt y="4172" x="1037"/>
                  </a:lnTo>
                  <a:lnTo>
                    <a:pt y="3926" x="1244"/>
                  </a:lnTo>
                  <a:lnTo>
                    <a:pt y="3926" x="1244"/>
                  </a:lnTo>
                  <a:lnTo>
                    <a:pt y="3926" x="1244"/>
                  </a:lnTo>
                  <a:lnTo>
                    <a:pt y="2209" x="1659"/>
                  </a:lnTo>
                  <a:lnTo>
                    <a:pt y="2454" x="5804"/>
                  </a:lnTo>
                  <a:lnTo>
                    <a:pt y="2454" x="6011"/>
                  </a:lnTo>
                  <a:lnTo>
                    <a:pt y="2454" x="6426"/>
                  </a:lnTo>
                  <a:lnTo>
                    <a:pt y="2454" x="7462"/>
                  </a:lnTo>
                  <a:lnTo>
                    <a:pt y="2209" x="8084"/>
                  </a:lnTo>
                  <a:lnTo>
                    <a:pt y="2209" x="8291"/>
                  </a:lnTo>
                  <a:lnTo>
                    <a:pt y="2209" x="8498"/>
                  </a:lnTo>
                  <a:lnTo>
                    <a:pt y="2209" x="8498"/>
                  </a:lnTo>
                  <a:lnTo>
                    <a:pt y="2209" x="8498"/>
                  </a:lnTo>
                  <a:lnTo>
                    <a:pt y="1963" x="8498"/>
                  </a:lnTo>
                  <a:lnTo>
                    <a:pt y="1963" x="8498"/>
                  </a:lnTo>
                  <a:lnTo>
                    <a:pt y="1963" x="8291"/>
                  </a:lnTo>
                  <a:lnTo>
                    <a:pt y="1963" x="8084"/>
                  </a:lnTo>
                  <a:close/>
                </a:path>
              </a:pathLst>
            </a:custGeom>
            <a:solidFill>
              <a:srgbClr val="B9DB7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80" name="Shape 10880"/>
            <p:cNvSpPr/>
            <p:nvPr/>
          </p:nvSpPr>
          <p:spPr>
            <a:xfrm>
              <a:off y="478525" x="1222775"/>
              <a:ext cy="104300" cx="212475"/>
            </a:xfrm>
            <a:custGeom>
              <a:pathLst>
                <a:path w="8499" extrusionOk="0" fill="none" h="4172">
                  <a:moveTo>
                    <a:pt y="1963" x="8084"/>
                  </a:moveTo>
                  <a:lnTo>
                    <a:pt y="1718" x="7462"/>
                  </a:lnTo>
                  <a:lnTo>
                    <a:pt y="1718" x="6426"/>
                  </a:lnTo>
                  <a:lnTo>
                    <a:pt y="1718" x="6011"/>
                  </a:lnTo>
                  <a:lnTo>
                    <a:pt y="1718" x="5804"/>
                  </a:lnTo>
                  <a:lnTo>
                    <a:pt y="1963" x="1659"/>
                  </a:lnTo>
                  <a:lnTo>
                    <a:pt y="246" x="1244"/>
                  </a:lnTo>
                  <a:lnTo>
                    <a:pt y="246" x="1244"/>
                  </a:lnTo>
                  <a:lnTo>
                    <a:pt y="246" x="1244"/>
                  </a:lnTo>
                  <a:lnTo>
                    <a:pt y="0" x="1037"/>
                  </a:lnTo>
                  <a:lnTo>
                    <a:pt y="0" x="623"/>
                  </a:lnTo>
                  <a:lnTo>
                    <a:pt y="0" x="623"/>
                  </a:lnTo>
                  <a:lnTo>
                    <a:pt y="246" x="623"/>
                  </a:lnTo>
                  <a:lnTo>
                    <a:pt y="1718" x="623"/>
                  </a:lnTo>
                  <a:lnTo>
                    <a:pt y="1718" x="623"/>
                  </a:lnTo>
                  <a:lnTo>
                    <a:pt y="1963" x="830"/>
                  </a:lnTo>
                  <a:lnTo>
                    <a:pt y="1963" x="1"/>
                  </a:lnTo>
                  <a:lnTo>
                    <a:pt y="2209" x="1"/>
                  </a:lnTo>
                  <a:lnTo>
                    <a:pt y="2209" x="830"/>
                  </a:lnTo>
                  <a:lnTo>
                    <a:pt y="2454" x="623"/>
                  </a:lnTo>
                  <a:lnTo>
                    <a:pt y="2454" x="623"/>
                  </a:lnTo>
                  <a:lnTo>
                    <a:pt y="3926" x="623"/>
                  </a:lnTo>
                  <a:lnTo>
                    <a:pt y="4172" x="623"/>
                  </a:lnTo>
                  <a:lnTo>
                    <a:pt y="4172" x="623"/>
                  </a:lnTo>
                  <a:lnTo>
                    <a:pt y="4172" x="1037"/>
                  </a:lnTo>
                  <a:lnTo>
                    <a:pt y="3926" x="1244"/>
                  </a:lnTo>
                  <a:lnTo>
                    <a:pt y="3926" x="1244"/>
                  </a:lnTo>
                  <a:lnTo>
                    <a:pt y="3926" x="1244"/>
                  </a:lnTo>
                  <a:lnTo>
                    <a:pt y="2209" x="1659"/>
                  </a:lnTo>
                  <a:lnTo>
                    <a:pt y="2454" x="5804"/>
                  </a:lnTo>
                  <a:lnTo>
                    <a:pt y="2454" x="6011"/>
                  </a:lnTo>
                  <a:lnTo>
                    <a:pt y="2454" x="6426"/>
                  </a:lnTo>
                  <a:lnTo>
                    <a:pt y="2454" x="7462"/>
                  </a:lnTo>
                  <a:lnTo>
                    <a:pt y="2209" x="8084"/>
                  </a:lnTo>
                  <a:lnTo>
                    <a:pt y="2209" x="8291"/>
                  </a:lnTo>
                  <a:lnTo>
                    <a:pt y="2209" x="8498"/>
                  </a:lnTo>
                  <a:lnTo>
                    <a:pt y="2209" x="8498"/>
                  </a:lnTo>
                  <a:lnTo>
                    <a:pt y="2209" x="8498"/>
                  </a:lnTo>
                  <a:lnTo>
                    <a:pt y="1963" x="8498"/>
                  </a:lnTo>
                  <a:lnTo>
                    <a:pt y="1963" x="8498"/>
                  </a:lnTo>
                  <a:lnTo>
                    <a:pt y="1963" x="8291"/>
                  </a:lnTo>
                  <a:lnTo>
                    <a:pt y="1963" x="8084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81" name="Shape 10881"/>
            <p:cNvSpPr/>
            <p:nvPr/>
          </p:nvSpPr>
          <p:spPr>
            <a:xfrm>
              <a:off y="521450" x="1347150"/>
              <a:ext cy="18450" cx="46650"/>
            </a:xfrm>
            <a:custGeom>
              <a:pathLst>
                <a:path w="1866" extrusionOk="0" h="738">
                  <a:moveTo>
                    <a:pt y="246" x="0"/>
                  </a:moveTo>
                  <a:lnTo>
                    <a:pt y="737" x="622"/>
                  </a:lnTo>
                  <a:lnTo>
                    <a:pt y="737" x="1244"/>
                  </a:lnTo>
                  <a:lnTo>
                    <a:pt y="737" x="1658"/>
                  </a:lnTo>
                  <a:lnTo>
                    <a:pt y="246" x="1865"/>
                  </a:lnTo>
                  <a:lnTo>
                    <a:pt y="1" x="1658"/>
                  </a:lnTo>
                  <a:lnTo>
                    <a:pt y="1" x="1244"/>
                  </a:lnTo>
                  <a:lnTo>
                    <a:pt y="1" x="622"/>
                  </a:lnTo>
                  <a:lnTo>
                    <a:pt y="246" x="0"/>
                  </a:lnTo>
                  <a:close/>
                </a:path>
              </a:pathLst>
            </a:custGeom>
            <a:solidFill>
              <a:srgbClr val="B9DB7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82" name="Shape 10882"/>
            <p:cNvSpPr/>
            <p:nvPr/>
          </p:nvSpPr>
          <p:spPr>
            <a:xfrm>
              <a:off y="521450" x="1347150"/>
              <a:ext cy="18450" cx="46650"/>
            </a:xfrm>
            <a:custGeom>
              <a:pathLst>
                <a:path w="1866" extrusionOk="0" fill="none" h="738">
                  <a:moveTo>
                    <a:pt y="246" x="0"/>
                  </a:moveTo>
                  <a:lnTo>
                    <a:pt y="737" x="622"/>
                  </a:lnTo>
                  <a:lnTo>
                    <a:pt y="737" x="1244"/>
                  </a:lnTo>
                  <a:lnTo>
                    <a:pt y="737" x="1658"/>
                  </a:lnTo>
                  <a:lnTo>
                    <a:pt y="246" x="1865"/>
                  </a:lnTo>
                  <a:lnTo>
                    <a:pt y="1" x="1658"/>
                  </a:lnTo>
                  <a:lnTo>
                    <a:pt y="1" x="1244"/>
                  </a:lnTo>
                  <a:lnTo>
                    <a:pt y="1" x="622"/>
                  </a:lnTo>
                  <a:lnTo>
                    <a:pt y="246" x="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83" name="Shape 10883"/>
            <p:cNvSpPr/>
            <p:nvPr/>
          </p:nvSpPr>
          <p:spPr>
            <a:xfrm>
              <a:off y="2392625" x="1813450"/>
              <a:ext cy="24575" cx="41475"/>
            </a:xfrm>
            <a:custGeom>
              <a:pathLst>
                <a:path w="1659" extrusionOk="0" h="983">
                  <a:moveTo>
                    <a:pt y="1" x="1"/>
                  </a:moveTo>
                  <a:lnTo>
                    <a:pt y="982" x="1"/>
                  </a:lnTo>
                  <a:lnTo>
                    <a:pt y="982" x="1659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84" name="Shape 10884"/>
            <p:cNvSpPr/>
            <p:nvPr/>
          </p:nvSpPr>
          <p:spPr>
            <a:xfrm>
              <a:off y="2392625" x="1704650"/>
              <a:ext cy="24575" cx="41475"/>
            </a:xfrm>
            <a:custGeom>
              <a:pathLst>
                <a:path w="1659" extrusionOk="0" h="983">
                  <a:moveTo>
                    <a:pt y="1" x="1"/>
                  </a:moveTo>
                  <a:lnTo>
                    <a:pt y="982" x="1"/>
                  </a:lnTo>
                  <a:lnTo>
                    <a:pt y="982" x="1659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85" name="Shape 10885"/>
            <p:cNvSpPr/>
            <p:nvPr/>
          </p:nvSpPr>
          <p:spPr>
            <a:xfrm>
              <a:off y="2392625" x="1595850"/>
              <a:ext cy="24575" cx="41475"/>
            </a:xfrm>
            <a:custGeom>
              <a:pathLst>
                <a:path w="1659" extrusionOk="0" h="983">
                  <a:moveTo>
                    <a:pt y="1" x="0"/>
                  </a:moveTo>
                  <a:lnTo>
                    <a:pt y="982" x="0"/>
                  </a:lnTo>
                  <a:lnTo>
                    <a:pt y="982" x="1658"/>
                  </a:lnTo>
                  <a:lnTo>
                    <a:pt y="1" x="165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86" name="Shape 10886"/>
            <p:cNvSpPr/>
            <p:nvPr/>
          </p:nvSpPr>
          <p:spPr>
            <a:xfrm>
              <a:off y="2392625" x="1492225"/>
              <a:ext cy="24575" cx="41475"/>
            </a:xfrm>
            <a:custGeom>
              <a:pathLst>
                <a:path w="1659" extrusionOk="0" h="983">
                  <a:moveTo>
                    <a:pt y="1" x="0"/>
                  </a:moveTo>
                  <a:lnTo>
                    <a:pt y="982" x="0"/>
                  </a:lnTo>
                  <a:lnTo>
                    <a:pt y="982" x="1658"/>
                  </a:lnTo>
                  <a:lnTo>
                    <a:pt y="1" x="165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87" name="Shape 10887"/>
            <p:cNvSpPr/>
            <p:nvPr/>
          </p:nvSpPr>
          <p:spPr>
            <a:xfrm>
              <a:off y="2392625" x="1383400"/>
              <a:ext cy="24575" cx="41475"/>
            </a:xfrm>
            <a:custGeom>
              <a:pathLst>
                <a:path w="1659" extrusionOk="0" h="983">
                  <a:moveTo>
                    <a:pt y="1" x="1"/>
                  </a:moveTo>
                  <a:lnTo>
                    <a:pt y="982" x="1"/>
                  </a:lnTo>
                  <a:lnTo>
                    <a:pt y="982" x="1659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88" name="Shape 10888"/>
            <p:cNvSpPr/>
            <p:nvPr/>
          </p:nvSpPr>
          <p:spPr>
            <a:xfrm>
              <a:off y="2392625" x="1274600"/>
              <a:ext cy="24575" cx="41475"/>
            </a:xfrm>
            <a:custGeom>
              <a:pathLst>
                <a:path w="1659" extrusionOk="0" h="983">
                  <a:moveTo>
                    <a:pt y="1" x="0"/>
                  </a:moveTo>
                  <a:lnTo>
                    <a:pt y="982" x="0"/>
                  </a:lnTo>
                  <a:lnTo>
                    <a:pt y="982" x="1658"/>
                  </a:lnTo>
                  <a:lnTo>
                    <a:pt y="1" x="165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89" name="Shape 10889"/>
            <p:cNvSpPr/>
            <p:nvPr/>
          </p:nvSpPr>
          <p:spPr>
            <a:xfrm>
              <a:off y="2392625" x="1170975"/>
              <a:ext cy="24575" cx="41475"/>
            </a:xfrm>
            <a:custGeom>
              <a:pathLst>
                <a:path w="1659" extrusionOk="0" h="983">
                  <a:moveTo>
                    <a:pt y="1" x="0"/>
                  </a:moveTo>
                  <a:lnTo>
                    <a:pt y="982" x="0"/>
                  </a:lnTo>
                  <a:lnTo>
                    <a:pt y="982" x="1658"/>
                  </a:lnTo>
                  <a:lnTo>
                    <a:pt y="1" x="165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90" name="Shape 10890"/>
            <p:cNvSpPr/>
            <p:nvPr/>
          </p:nvSpPr>
          <p:spPr>
            <a:xfrm>
              <a:off y="2392625" x="1062175"/>
              <a:ext cy="24575" cx="41475"/>
            </a:xfrm>
            <a:custGeom>
              <a:pathLst>
                <a:path w="1659" extrusionOk="0" h="983">
                  <a:moveTo>
                    <a:pt y="1" x="0"/>
                  </a:moveTo>
                  <a:lnTo>
                    <a:pt y="982" x="0"/>
                  </a:lnTo>
                  <a:lnTo>
                    <a:pt y="982" x="1658"/>
                  </a:lnTo>
                  <a:lnTo>
                    <a:pt y="1" x="165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91" name="Shape 10891"/>
            <p:cNvSpPr/>
            <p:nvPr/>
          </p:nvSpPr>
          <p:spPr>
            <a:xfrm>
              <a:off y="2392625" x="953350"/>
              <a:ext cy="24575" cx="41475"/>
            </a:xfrm>
            <a:custGeom>
              <a:pathLst>
                <a:path w="1659" extrusionOk="0" h="983">
                  <a:moveTo>
                    <a:pt y="1" x="1"/>
                  </a:moveTo>
                  <a:lnTo>
                    <a:pt y="982" x="1"/>
                  </a:lnTo>
                  <a:lnTo>
                    <a:pt y="982" x="1659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92" name="Shape 10892"/>
            <p:cNvSpPr/>
            <p:nvPr/>
          </p:nvSpPr>
          <p:spPr>
            <a:xfrm>
              <a:off y="2392625" x="849725"/>
              <a:ext cy="24575" cx="41475"/>
            </a:xfrm>
            <a:custGeom>
              <a:pathLst>
                <a:path w="1659" extrusionOk="0" h="983">
                  <a:moveTo>
                    <a:pt y="1" x="1"/>
                  </a:moveTo>
                  <a:lnTo>
                    <a:pt y="982" x="1"/>
                  </a:lnTo>
                  <a:lnTo>
                    <a:pt y="982" x="1659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93" name="Shape 10893"/>
            <p:cNvSpPr/>
            <p:nvPr/>
          </p:nvSpPr>
          <p:spPr>
            <a:xfrm>
              <a:off y="2392625" x="740925"/>
              <a:ext cy="24575" cx="41475"/>
            </a:xfrm>
            <a:custGeom>
              <a:pathLst>
                <a:path w="1659" extrusionOk="0" h="983">
                  <a:moveTo>
                    <a:pt y="1" x="0"/>
                  </a:moveTo>
                  <a:lnTo>
                    <a:pt y="982" x="0"/>
                  </a:lnTo>
                  <a:lnTo>
                    <a:pt y="982" x="1658"/>
                  </a:lnTo>
                  <a:lnTo>
                    <a:pt y="1" x="165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94" name="Shape 10894"/>
            <p:cNvSpPr/>
            <p:nvPr/>
          </p:nvSpPr>
          <p:spPr>
            <a:xfrm>
              <a:off y="2392625" x="632100"/>
              <a:ext cy="24575" cx="41500"/>
            </a:xfrm>
            <a:custGeom>
              <a:pathLst>
                <a:path w="1660" extrusionOk="0" h="983">
                  <a:moveTo>
                    <a:pt y="1" x="1"/>
                  </a:moveTo>
                  <a:lnTo>
                    <a:pt y="982" x="1"/>
                  </a:lnTo>
                  <a:lnTo>
                    <a:pt y="982" x="1659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95" name="Shape 10895"/>
            <p:cNvSpPr/>
            <p:nvPr/>
          </p:nvSpPr>
          <p:spPr>
            <a:xfrm>
              <a:off y="2392625" x="528475"/>
              <a:ext cy="24575" cx="41475"/>
            </a:xfrm>
            <a:custGeom>
              <a:pathLst>
                <a:path w="1659" extrusionOk="0" h="983">
                  <a:moveTo>
                    <a:pt y="1" x="1"/>
                  </a:moveTo>
                  <a:lnTo>
                    <a:pt y="982" x="1"/>
                  </a:lnTo>
                  <a:lnTo>
                    <a:pt y="982" x="1659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96" name="Shape 10896"/>
            <p:cNvSpPr/>
            <p:nvPr/>
          </p:nvSpPr>
          <p:spPr>
            <a:xfrm>
              <a:off y="2392625" x="419675"/>
              <a:ext cy="24575" cx="41475"/>
            </a:xfrm>
            <a:custGeom>
              <a:pathLst>
                <a:path w="1659" extrusionOk="0" h="983">
                  <a:moveTo>
                    <a:pt y="1" x="1"/>
                  </a:moveTo>
                  <a:lnTo>
                    <a:pt y="982" x="1"/>
                  </a:lnTo>
                  <a:lnTo>
                    <a:pt y="982" x="1659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97" name="Shape 10897"/>
            <p:cNvSpPr/>
            <p:nvPr/>
          </p:nvSpPr>
          <p:spPr>
            <a:xfrm>
              <a:off y="2392625" x="310875"/>
              <a:ext cy="24575" cx="41475"/>
            </a:xfrm>
            <a:custGeom>
              <a:pathLst>
                <a:path w="1659" extrusionOk="0" h="983">
                  <a:moveTo>
                    <a:pt y="1" x="0"/>
                  </a:moveTo>
                  <a:lnTo>
                    <a:pt y="982" x="0"/>
                  </a:lnTo>
                  <a:lnTo>
                    <a:pt y="982" x="1658"/>
                  </a:lnTo>
                  <a:lnTo>
                    <a:pt y="1" x="165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98" name="Shape 10898"/>
            <p:cNvSpPr/>
            <p:nvPr/>
          </p:nvSpPr>
          <p:spPr>
            <a:xfrm>
              <a:off y="2361950" x="20725"/>
              <a:ext cy="67500" cx="212450"/>
            </a:xfrm>
            <a:custGeom>
              <a:pathLst>
                <a:path w="8498" extrusionOk="0" h="2700">
                  <a:moveTo>
                    <a:pt y="1" x="2280"/>
                  </a:moveTo>
                  <a:lnTo>
                    <a:pt y="246" x="2487"/>
                  </a:lnTo>
                  <a:lnTo>
                    <a:pt y="246" x="2694"/>
                  </a:lnTo>
                  <a:lnTo>
                    <a:pt y="246" x="2694"/>
                  </a:lnTo>
                  <a:lnTo>
                    <a:pt y="246" x="2694"/>
                  </a:lnTo>
                  <a:lnTo>
                    <a:pt y="246" x="2694"/>
                  </a:lnTo>
                  <a:lnTo>
                    <a:pt y="246" x="2694"/>
                  </a:lnTo>
                  <a:lnTo>
                    <a:pt y="246" x="2487"/>
                  </a:lnTo>
                  <a:lnTo>
                    <a:pt y="491" x="2280"/>
                  </a:lnTo>
                  <a:lnTo>
                    <a:pt y="982" x="2073"/>
                  </a:lnTo>
                  <a:lnTo>
                    <a:pt y="982" x="3109"/>
                  </a:lnTo>
                  <a:lnTo>
                    <a:pt y="982" x="3938"/>
                  </a:lnTo>
                  <a:lnTo>
                    <a:pt y="1228" x="8290"/>
                  </a:lnTo>
                  <a:lnTo>
                    <a:pt y="1228" x="8497"/>
                  </a:lnTo>
                  <a:lnTo>
                    <a:pt y="1228" x="8497"/>
                  </a:lnTo>
                  <a:lnTo>
                    <a:pt y="2700" x="8290"/>
                  </a:lnTo>
                  <a:lnTo>
                    <a:pt y="2700" x="8290"/>
                  </a:lnTo>
                  <a:lnTo>
                    <a:pt y="2700" x="8290"/>
                  </a:lnTo>
                  <a:lnTo>
                    <a:pt y="2700" x="7876"/>
                  </a:lnTo>
                  <a:lnTo>
                    <a:pt y="2700" x="7668"/>
                  </a:lnTo>
                  <a:lnTo>
                    <a:pt y="2700" x="7668"/>
                  </a:lnTo>
                  <a:lnTo>
                    <a:pt y="1964" x="7047"/>
                  </a:lnTo>
                  <a:lnTo>
                    <a:pt y="1964" x="6839"/>
                  </a:lnTo>
                  <a:lnTo>
                    <a:pt y="1964" x="6839"/>
                  </a:lnTo>
                  <a:lnTo>
                    <a:pt y="2455" x="3523"/>
                  </a:lnTo>
                  <a:lnTo>
                    <a:pt y="2455" x="2487"/>
                  </a:lnTo>
                  <a:lnTo>
                    <a:pt y="1964" x="1658"/>
                  </a:lnTo>
                  <a:lnTo>
                    <a:pt y="1964" x="829"/>
                  </a:lnTo>
                  <a:lnTo>
                    <a:pt y="1718" x="415"/>
                  </a:lnTo>
                  <a:lnTo>
                    <a:pt y="1718" x="207"/>
                  </a:lnTo>
                  <a:lnTo>
                    <a:pt y="1718" x="207"/>
                  </a:lnTo>
                  <a:lnTo>
                    <a:pt y="1718" x="207"/>
                  </a:lnTo>
                  <a:lnTo>
                    <a:pt y="1718" x="0"/>
                  </a:lnTo>
                  <a:lnTo>
                    <a:pt y="1718" x="207"/>
                  </a:lnTo>
                  <a:lnTo>
                    <a:pt y="1718" x="207"/>
                  </a:lnTo>
                  <a:lnTo>
                    <a:pt y="1473" x="207"/>
                  </a:lnTo>
                  <a:lnTo>
                    <a:pt y="1473" x="415"/>
                  </a:lnTo>
                  <a:lnTo>
                    <a:pt y="1473" x="415"/>
                  </a:lnTo>
                  <a:lnTo>
                    <a:pt y="1473" x="415"/>
                  </a:lnTo>
                  <a:lnTo>
                    <a:pt y="1473" x="622"/>
                  </a:lnTo>
                  <a:lnTo>
                    <a:pt y="1473" x="622"/>
                  </a:lnTo>
                  <a:lnTo>
                    <a:pt y="1228" x="415"/>
                  </a:lnTo>
                  <a:lnTo>
                    <a:pt y="1228" x="415"/>
                  </a:lnTo>
                  <a:lnTo>
                    <a:pt y="1228" x="415"/>
                  </a:lnTo>
                  <a:lnTo>
                    <a:pt y="1228" x="622"/>
                  </a:lnTo>
                  <a:lnTo>
                    <a:pt y="982" x="622"/>
                  </a:lnTo>
                  <a:lnTo>
                    <a:pt y="982" x="622"/>
                  </a:lnTo>
                  <a:lnTo>
                    <a:pt y="982" x="1244"/>
                  </a:lnTo>
                  <a:lnTo>
                    <a:pt y="982" x="1865"/>
                  </a:lnTo>
                  <a:lnTo>
                    <a:pt y="246" x="2073"/>
                  </a:lnTo>
                  <a:lnTo>
                    <a:pt y="246" x="1865"/>
                  </a:lnTo>
                  <a:lnTo>
                    <a:pt y="246" x="1865"/>
                  </a:lnTo>
                  <a:lnTo>
                    <a:pt y="246" x="1865"/>
                  </a:lnTo>
                  <a:lnTo>
                    <a:pt y="246" x="1865"/>
                  </a:lnTo>
                  <a:lnTo>
                    <a:pt y="246" x="1865"/>
                  </a:lnTo>
                  <a:lnTo>
                    <a:pt y="1" x="2073"/>
                  </a:lnTo>
                  <a:lnTo>
                    <a:pt y="1" x="2073"/>
                  </a:lnTo>
                  <a:lnTo>
                    <a:pt y="1" x="2073"/>
                  </a:lnTo>
                  <a:lnTo>
                    <a:pt y="1" x="2280"/>
                  </a:lnTo>
                  <a:lnTo>
                    <a:pt y="1" x="22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899" name="Shape 10899"/>
            <p:cNvSpPr/>
            <p:nvPr/>
          </p:nvSpPr>
          <p:spPr>
            <a:xfrm>
              <a:off y="2841825" x="202975"/>
              <a:ext cy="129950" cx="941700"/>
            </a:xfrm>
            <a:custGeom>
              <a:pathLst>
                <a:path w="37668" extrusionOk="0" h="5198">
                  <a:moveTo>
                    <a:pt y="537" x="32685"/>
                  </a:moveTo>
                  <a:cubicBezTo>
                    <a:pt y="537" x="32860"/>
                    <a:pt y="610" x="32997"/>
                    <a:pt y="755" x="33096"/>
                  </a:cubicBezTo>
                  <a:cubicBezTo>
                    <a:pt y="901" x="33196"/>
                    <a:pt y="1103" x="33245"/>
                    <a:pt y="1363" x="33245"/>
                  </a:cubicBezTo>
                  <a:cubicBezTo>
                    <a:pt y="1622" x="33245"/>
                    <a:pt y="1824" x="33196"/>
                    <a:pt y="1970" x="33096"/>
                  </a:cubicBezTo>
                  <a:cubicBezTo>
                    <a:pt y="2115" x="32997"/>
                    <a:pt y="2188" x="32860"/>
                    <a:pt y="2188" x="32685"/>
                  </a:cubicBezTo>
                  <a:cubicBezTo>
                    <a:pt y="2188" x="32508"/>
                    <a:pt y="2115" x="32371"/>
                    <a:pt y="1970" x="32273"/>
                  </a:cubicBezTo>
                  <a:cubicBezTo>
                    <a:pt y="1824" x="32175"/>
                    <a:pt y="1622" x="32126"/>
                    <a:pt y="1363" x="32126"/>
                  </a:cubicBezTo>
                  <a:cubicBezTo>
                    <a:pt y="1103" x="32126"/>
                    <a:pt y="901" x="32175"/>
                    <a:pt y="755" x="32273"/>
                  </a:cubicBezTo>
                  <a:cubicBezTo>
                    <a:pt y="610" x="32371"/>
                    <a:pt y="537" x="32508"/>
                    <a:pt y="537" x="32685"/>
                  </a:cubicBezTo>
                  <a:close/>
                  <a:moveTo>
                    <a:pt y="537" x="36591"/>
                  </a:moveTo>
                  <a:cubicBezTo>
                    <a:pt y="537" x="36775"/>
                    <a:pt y="642" x="36920"/>
                    <a:pt y="851" x="37027"/>
                  </a:cubicBezTo>
                  <a:cubicBezTo>
                    <a:pt y="1060" x="37134"/>
                    <a:pt y="1345" x="37188"/>
                    <a:pt y="1705" x="37188"/>
                  </a:cubicBezTo>
                  <a:cubicBezTo>
                    <a:pt y="2067" x="37188"/>
                    <a:pt y="2352" x="37134"/>
                    <a:pt y="2560" x="37027"/>
                  </a:cubicBezTo>
                  <a:cubicBezTo>
                    <a:pt y="2768" x="36920"/>
                    <a:pt y="2872" x="36775"/>
                    <a:pt y="2872" x="36591"/>
                  </a:cubicBezTo>
                  <a:cubicBezTo>
                    <a:pt y="2872" x="36408"/>
                    <a:pt y="2768" x="36262"/>
                    <a:pt y="2560" x="36155"/>
                  </a:cubicBezTo>
                  <a:cubicBezTo>
                    <a:pt y="2352" x="36048"/>
                    <a:pt y="2067" x="35994"/>
                    <a:pt y="1705" x="35994"/>
                  </a:cubicBezTo>
                  <a:cubicBezTo>
                    <a:pt y="1345" x="35994"/>
                    <a:pt y="1060" x="36048"/>
                    <a:pt y="851" x="36155"/>
                  </a:cubicBezTo>
                  <a:cubicBezTo>
                    <a:pt y="642" x="36262"/>
                    <a:pt y="537" x="36408"/>
                    <a:pt y="537" x="36591"/>
                  </a:cubicBezTo>
                  <a:close/>
                  <a:moveTo>
                    <a:pt y="682" x="17114"/>
                  </a:moveTo>
                  <a:lnTo>
                    <a:pt y="3355" x="17114"/>
                  </a:lnTo>
                  <a:lnTo>
                    <a:pt y="3355" x="16081"/>
                  </a:lnTo>
                  <a:lnTo>
                    <a:pt y="682" x="17114"/>
                  </a:lnTo>
                  <a:close/>
                  <a:moveTo>
                    <a:pt y="537" x="1045"/>
                  </a:moveTo>
                  <a:cubicBezTo>
                    <a:pt y="537" x="1256"/>
                    <a:pt y="709" x="1415"/>
                    <a:pt y="1052" x="1521"/>
                  </a:cubicBezTo>
                  <a:cubicBezTo>
                    <a:pt y="1396" x="1627"/>
                    <a:pt y="1912" x="1680"/>
                    <a:pt y="2601" x="1680"/>
                  </a:cubicBezTo>
                  <a:cubicBezTo>
                    <a:pt y="3287" x="1680"/>
                    <a:pt y="3802" x="1627"/>
                    <a:pt y="4146" x="1521"/>
                  </a:cubicBezTo>
                  <a:cubicBezTo>
                    <a:pt y="4489" x="1415"/>
                    <a:pt y="4661" x="1256"/>
                    <a:pt y="4661" x="1045"/>
                  </a:cubicBezTo>
                  <a:cubicBezTo>
                    <a:pt y="4661" x="834"/>
                    <a:pt y="4489" x="676"/>
                    <a:pt y="4146" x="570"/>
                  </a:cubicBezTo>
                  <a:cubicBezTo>
                    <a:pt y="3802" x="464"/>
                    <a:pt y="3287" x="411"/>
                    <a:pt y="2601" x="411"/>
                  </a:cubicBezTo>
                  <a:cubicBezTo>
                    <a:pt y="1912" x="411"/>
                    <a:pt y="1396" x="464"/>
                    <a:pt y="1052" x="570"/>
                  </a:cubicBezTo>
                  <a:cubicBezTo>
                    <a:pt y="709" x="676"/>
                    <a:pt y="537" x="834"/>
                    <a:pt y="537" x="1045"/>
                  </a:cubicBezTo>
                  <a:close/>
                  <a:moveTo>
                    <a:pt y="2325" x="24825"/>
                  </a:moveTo>
                  <a:cubicBezTo>
                    <a:pt y="2325" x="25009"/>
                    <a:pt y="2429" x="25154"/>
                    <a:pt y="2637" x="25261"/>
                  </a:cubicBezTo>
                  <a:cubicBezTo>
                    <a:pt y="2845" x="25369"/>
                    <a:pt y="3131" x="25422"/>
                    <a:pt y="3493" x="25422"/>
                  </a:cubicBezTo>
                  <a:cubicBezTo>
                    <a:pt y="3853" x="25422"/>
                    <a:pt y="4138" x="25369"/>
                    <a:pt y="4347" x="25261"/>
                  </a:cubicBezTo>
                  <a:cubicBezTo>
                    <a:pt y="4556" x="25154"/>
                    <a:pt y="4661" x="25009"/>
                    <a:pt y="4661" x="24825"/>
                  </a:cubicBezTo>
                  <a:cubicBezTo>
                    <a:pt y="4661" x="24642"/>
                    <a:pt y="4556" x="24496"/>
                    <a:pt y="4347" x="24389"/>
                  </a:cubicBezTo>
                  <a:cubicBezTo>
                    <a:pt y="4138" x="24282"/>
                    <a:pt y="3853" x="24228"/>
                    <a:pt y="3493" x="24228"/>
                  </a:cubicBezTo>
                  <a:cubicBezTo>
                    <a:pt y="3131" x="24228"/>
                    <a:pt y="2845" x="24282"/>
                    <a:pt y="2637" x="24389"/>
                  </a:cubicBezTo>
                  <a:cubicBezTo>
                    <a:pt y="2429" x="24496"/>
                    <a:pt y="2325" x="24642"/>
                    <a:pt y="2325" x="24825"/>
                  </a:cubicBezTo>
                  <a:close/>
                  <a:moveTo>
                    <a:pt y="2721" x="32685"/>
                  </a:moveTo>
                  <a:cubicBezTo>
                    <a:pt y="2721" x="32880"/>
                    <a:pt y="2807" x="33034"/>
                    <a:pt y="2980" x="33145"/>
                  </a:cubicBezTo>
                  <a:cubicBezTo>
                    <a:pt y="3152" x="33256"/>
                    <a:pt y="3389" x="33312"/>
                    <a:pt y="3691" x="33312"/>
                  </a:cubicBezTo>
                  <a:cubicBezTo>
                    <a:pt y="3991" x="33312"/>
                    <a:pt y="4227" x="33256"/>
                    <a:pt y="4401" x="33144"/>
                  </a:cubicBezTo>
                  <a:cubicBezTo>
                    <a:pt y="4574" x="33032"/>
                    <a:pt y="4661" x="32879"/>
                    <a:pt y="4661" x="32685"/>
                  </a:cubicBezTo>
                  <a:cubicBezTo>
                    <a:pt y="4661" x="32490"/>
                    <a:pt y="4574" x="32338"/>
                    <a:pt y="4402" x="32226"/>
                  </a:cubicBezTo>
                  <a:cubicBezTo>
                    <a:pt y="4230" x="32115"/>
                    <a:pt y="3993" x="32059"/>
                    <a:pt y="3691" x="32059"/>
                  </a:cubicBezTo>
                  <a:cubicBezTo>
                    <a:pt y="3389" x="32059"/>
                    <a:pt y="3152" x="32115"/>
                    <a:pt y="2980" x="32226"/>
                  </a:cubicBezTo>
                  <a:cubicBezTo>
                    <a:pt y="2807" x="32338"/>
                    <a:pt y="2721" x="32490"/>
                    <a:pt y="2721" x="32685"/>
                  </a:cubicBezTo>
                  <a:close/>
                  <a:moveTo>
                    <a:pt y="91" x="4860"/>
                  </a:moveTo>
                  <a:lnTo>
                    <a:pt y="333" x="4137"/>
                  </a:lnTo>
                  <a:lnTo>
                    <a:pt y="950" x="4137"/>
                  </a:lnTo>
                  <a:lnTo>
                    <a:pt y="708" x="4864"/>
                  </a:lnTo>
                  <a:lnTo>
                    <a:pt y="4530" x="4864"/>
                  </a:lnTo>
                  <a:lnTo>
                    <a:pt y="4530" x="4196"/>
                  </a:lnTo>
                  <a:lnTo>
                    <a:pt y="5100" x="4196"/>
                  </a:lnTo>
                  <a:lnTo>
                    <a:pt y="5100" x="5937"/>
                  </a:lnTo>
                  <a:lnTo>
                    <a:pt y="4530" x="5937"/>
                  </a:lnTo>
                  <a:lnTo>
                    <a:pt y="4530" x="5269"/>
                  </a:lnTo>
                  <a:lnTo>
                    <a:pt y="91" x="5269"/>
                  </a:lnTo>
                  <a:close/>
                  <a:moveTo>
                    <a:pt y="1" x="8815"/>
                  </a:moveTo>
                  <a:cubicBezTo>
                    <a:pt y="1" x="8696"/>
                    <a:pt y="28" x="8565"/>
                    <a:pt y="84" x="8422"/>
                  </a:cubicBezTo>
                  <a:cubicBezTo>
                    <a:pt y="140" x="8279"/>
                    <a:pt y="223" x="8125"/>
                    <a:pt y="333" x="7961"/>
                  </a:cubicBezTo>
                  <a:lnTo>
                    <a:pt y="1017" x="7961"/>
                  </a:lnTo>
                  <a:cubicBezTo>
                    <a:pt y="867" x="8123"/>
                    <a:pt y="755" x="8275"/>
                    <a:pt y="682" x="8417"/>
                  </a:cubicBezTo>
                  <a:cubicBezTo>
                    <a:pt y="608" x="8560"/>
                    <a:pt y="571" x="8695"/>
                    <a:pt y="571" x="8823"/>
                  </a:cubicBezTo>
                  <a:cubicBezTo>
                    <a:pt y="571" x="9004"/>
                    <a:pt y="655" x="9151"/>
                    <a:pt y="822" x="9263"/>
                  </a:cubicBezTo>
                  <a:cubicBezTo>
                    <a:pt y="990" x="9376"/>
                    <a:pt y="1207" x="9432"/>
                    <a:pt y="1473" x="9432"/>
                  </a:cubicBezTo>
                  <a:cubicBezTo>
                    <a:pt y="1637" x="9432"/>
                    <a:pt y="1803" x="9406"/>
                    <a:pt y="1972" x="9354"/>
                  </a:cubicBezTo>
                  <a:cubicBezTo>
                    <a:pt y="2140" x="9302"/>
                    <a:pt y="2347" x="9211"/>
                    <a:pt y="2591" x="9080"/>
                  </a:cubicBezTo>
                  <a:cubicBezTo>
                    <a:pt y="2720" x="9011"/>
                    <a:pt y="3009" x="8843"/>
                    <a:pt y="3458" x="8575"/>
                  </a:cubicBezTo>
                  <a:cubicBezTo>
                    <a:pt y="3906" x="8307"/>
                    <a:pt y="4264" x="8096"/>
                    <a:pt y="4530" x="7941"/>
                  </a:cubicBezTo>
                  <a:lnTo>
                    <a:pt y="5100" x="7941"/>
                  </a:lnTo>
                  <a:lnTo>
                    <a:pt y="5100" x="9859"/>
                  </a:lnTo>
                  <a:lnTo>
                    <a:pt y="4530" x="9859"/>
                  </a:lnTo>
                  <a:lnTo>
                    <a:pt y="4530" x="8432"/>
                  </a:lnTo>
                  <a:cubicBezTo>
                    <a:pt y="3973" x="8762"/>
                    <a:pt y="3539" x="9017"/>
                    <a:pt y="3230" x="9197"/>
                  </a:cubicBezTo>
                  <a:cubicBezTo>
                    <a:pt y="2920" x="9378"/>
                    <a:pt y="2733" x="9486"/>
                    <a:pt y="2668" x="9519"/>
                  </a:cubicBezTo>
                  <a:cubicBezTo>
                    <a:pt y="2417" x="9642"/>
                    <a:pt y="2200" x="9727"/>
                    <a:pt y="2015" x="9773"/>
                  </a:cubicBezTo>
                  <a:cubicBezTo>
                    <a:pt y="1831" x="9820"/>
                    <a:pt y="1635" x="9843"/>
                    <a:pt y="1430" x="9843"/>
                  </a:cubicBezTo>
                  <a:cubicBezTo>
                    <a:pt y="996" x="9843"/>
                    <a:pt y="649" x="9750"/>
                    <a:pt y="390" x="9564"/>
                  </a:cubicBezTo>
                  <a:cubicBezTo>
                    <a:pt y="130" x="9378"/>
                    <a:pt y="1" x="9128"/>
                    <a:pt y="1" x="8815"/>
                  </a:cubicBezTo>
                  <a:close/>
                  <a:moveTo>
                    <a:pt y="91" x="17006"/>
                  </a:moveTo>
                  <a:lnTo>
                    <a:pt y="3265" x="15749"/>
                  </a:lnTo>
                  <a:lnTo>
                    <a:pt y="3919" x="15749"/>
                  </a:lnTo>
                  <a:lnTo>
                    <a:pt y="3919" x="17114"/>
                  </a:lnTo>
                  <a:lnTo>
                    <a:pt y="5100" x="17114"/>
                  </a:lnTo>
                  <a:lnTo>
                    <a:pt y="5100" x="17520"/>
                  </a:lnTo>
                  <a:lnTo>
                    <a:pt y="3919" x="17520"/>
                  </a:lnTo>
                  <a:lnTo>
                    <a:pt y="3919" x="17951"/>
                  </a:lnTo>
                  <a:lnTo>
                    <a:pt y="3355" x="17951"/>
                  </a:lnTo>
                  <a:lnTo>
                    <a:pt y="3355" x="17520"/>
                  </a:lnTo>
                  <a:lnTo>
                    <a:pt y="91" x="17520"/>
                  </a:lnTo>
                  <a:close/>
                  <a:moveTo>
                    <a:pt y="91" x="27752"/>
                  </a:moveTo>
                  <a:lnTo>
                    <a:pt y="661" x="27752"/>
                  </a:lnTo>
                  <a:lnTo>
                    <a:pt y="661" x="29203"/>
                  </a:lnTo>
                  <a:lnTo>
                    <a:pt y="5100" x="28171"/>
                  </a:lnTo>
                  <a:lnTo>
                    <a:pt y="5100" x="28598"/>
                  </a:lnTo>
                  <a:lnTo>
                    <a:pt y="380" x="29695"/>
                  </a:lnTo>
                  <a:lnTo>
                    <a:pt y="91" x="29695"/>
                  </a:lnTo>
                  <a:close/>
                  <a:moveTo>
                    <a:pt y="1" x="1045"/>
                  </a:moveTo>
                  <a:cubicBezTo>
                    <a:pt y="1" x="706"/>
                    <a:pt y="222" x="447"/>
                    <a:pt y="666" x="268"/>
                  </a:cubicBezTo>
                  <a:cubicBezTo>
                    <a:pt y="1110" x="90"/>
                    <a:pt y="1755" x="0"/>
                    <a:pt y="2601" x="0"/>
                  </a:cubicBezTo>
                  <a:cubicBezTo>
                    <a:pt y="3444" x="0"/>
                    <a:pt y="4087" x="90"/>
                    <a:pt y="4531" x="268"/>
                  </a:cubicBezTo>
                  <a:cubicBezTo>
                    <a:pt y="4975" x="447"/>
                    <a:pt y="5197" x="706"/>
                    <a:pt y="5197" x="1045"/>
                  </a:cubicBezTo>
                  <a:cubicBezTo>
                    <a:pt y="5197" x="1383"/>
                    <a:pt y="4975" x="1642"/>
                    <a:pt y="4531" x="1821"/>
                  </a:cubicBezTo>
                  <a:cubicBezTo>
                    <a:pt y="4087" x="2000"/>
                    <a:pt y="3444" x="2089"/>
                    <a:pt y="2601" x="2089"/>
                  </a:cubicBezTo>
                  <a:cubicBezTo>
                    <a:pt y="1755" x="2089"/>
                    <a:pt y="1110" x="2000"/>
                    <a:pt y="666" x="1821"/>
                  </a:cubicBezTo>
                  <a:cubicBezTo>
                    <a:pt y="222" x="1642"/>
                    <a:pt y="1" x="1383"/>
                    <a:pt y="1" x="1045"/>
                  </a:cubicBezTo>
                  <a:close/>
                  <a:moveTo>
                    <a:pt y="1" x="12819"/>
                  </a:moveTo>
                  <a:cubicBezTo>
                    <a:pt y="1" x="12698"/>
                    <a:pt y="18" x="12571"/>
                    <a:pt y="54" x="12435"/>
                  </a:cubicBezTo>
                  <a:cubicBezTo>
                    <a:pt y="90" x="12299"/>
                    <a:pt y="144" x="12154"/>
                    <a:pt y="215" x="11999"/>
                  </a:cubicBezTo>
                  <a:lnTo>
                    <a:pt y="819" x="11999"/>
                  </a:lnTo>
                  <a:cubicBezTo>
                    <a:pt y="734" x="12153"/>
                    <a:pt y="671" x="12294"/>
                    <a:pt y="631" x="12422"/>
                  </a:cubicBezTo>
                  <a:cubicBezTo>
                    <a:pt y="591" x="12550"/>
                    <a:pt y="571" x="12670"/>
                    <a:pt y="571" x="12782"/>
                  </a:cubicBezTo>
                  <a:cubicBezTo>
                    <a:pt y="571" x="12987"/>
                    <a:pt y="640" x="13145"/>
                    <a:pt y="777" x="13255"/>
                  </a:cubicBezTo>
                  <a:cubicBezTo>
                    <a:pt y="915" x="13365"/>
                    <a:pt y="1112" x="13420"/>
                    <a:pt y="1369" x="13420"/>
                  </a:cubicBezTo>
                  <a:cubicBezTo>
                    <a:pt y="1620" x="13420"/>
                    <a:pt y="1812" x="13366"/>
                    <a:pt y="1945" x="13260"/>
                  </a:cubicBezTo>
                  <a:cubicBezTo>
                    <a:pt y="2078" x="13153"/>
                    <a:pt y="2144" x="12999"/>
                    <a:pt y="2144" x="12798"/>
                  </a:cubicBezTo>
                  <a:lnTo>
                    <a:pt y="2144" x="12430"/>
                  </a:lnTo>
                  <a:lnTo>
                    <a:pt y="2701" x="12430"/>
                  </a:lnTo>
                  <a:lnTo>
                    <a:pt y="2701" x="12782"/>
                  </a:lnTo>
                  <a:cubicBezTo>
                    <a:pt y="2701" x="13005"/>
                    <a:pt y="2785" x="13178"/>
                    <a:pt y="2951" x="13303"/>
                  </a:cubicBezTo>
                  <a:cubicBezTo>
                    <a:pt y="3118" x="13428"/>
                    <a:pt y="3349" x="13490"/>
                    <a:pt y="3644" x="13490"/>
                  </a:cubicBezTo>
                  <a:cubicBezTo>
                    <a:pt y="3964" x="13490"/>
                    <a:pt y="4208" x="13423"/>
                    <a:pt y="4375" x="13289"/>
                  </a:cubicBezTo>
                  <a:cubicBezTo>
                    <a:pt y="4543" x="13155"/>
                    <a:pt y="4627" x="12960"/>
                    <a:pt y="4627" x="12703"/>
                  </a:cubicBezTo>
                  <a:cubicBezTo>
                    <a:pt y="4627" x="12556"/>
                    <a:pt y="4599" x="12415"/>
                    <a:pt y="4543" x="12280"/>
                  </a:cubicBezTo>
                  <a:cubicBezTo>
                    <a:pt y="4487" x="12145"/>
                    <a:pt y="4404" x="12021"/>
                    <a:pt y="4295" x="11908"/>
                  </a:cubicBezTo>
                  <a:lnTo>
                    <a:pt y="4949" x="11908"/>
                  </a:lnTo>
                  <a:cubicBezTo>
                    <a:pt y="5032" x="12051"/>
                    <a:pt y="5094" x="12189"/>
                    <a:pt y="5135" x="12324"/>
                  </a:cubicBezTo>
                  <a:cubicBezTo>
                    <a:pt y="5177" x="12458"/>
                    <a:pt y="5197" x="12588"/>
                    <a:pt y="5197" x="12715"/>
                  </a:cubicBezTo>
                  <a:cubicBezTo>
                    <a:pt y="5197" x="13093"/>
                    <a:pt y="5062" x="13385"/>
                    <a:pt y="4791" x="13590"/>
                  </a:cubicBezTo>
                  <a:cubicBezTo>
                    <a:pt y="4521" x="13795"/>
                    <a:pt y="4138" x="13897"/>
                    <a:pt y="3644" x="13897"/>
                  </a:cubicBezTo>
                  <a:cubicBezTo>
                    <a:pt y="3322" x="13897"/>
                    <a:pt y="3051" x="13842"/>
                    <a:pt y="2832" x="13732"/>
                  </a:cubicBezTo>
                  <a:cubicBezTo>
                    <a:pt y="2613" x="13622"/>
                    <a:pt y="2469" x="13470"/>
                    <a:pt y="2399" x="13274"/>
                  </a:cubicBezTo>
                  <a:cubicBezTo>
                    <a:pt y="2325" x="13451"/>
                    <a:pt y="2193" x="13587"/>
                    <a:pt y="2002" x="13683"/>
                  </a:cubicBezTo>
                  <a:cubicBezTo>
                    <a:pt y="1811" x="13779"/>
                    <a:pt y="1576" x="13826"/>
                    <a:pt y="1299" x="13826"/>
                  </a:cubicBezTo>
                  <a:cubicBezTo>
                    <a:pt y="901" x="13826"/>
                    <a:pt y="585" x="13736"/>
                    <a:pt y="351" x="13555"/>
                  </a:cubicBezTo>
                  <a:cubicBezTo>
                    <a:pt y="117" x="13374"/>
                    <a:pt y="1" x="13129"/>
                    <a:pt y="1" x="12819"/>
                  </a:cubicBezTo>
                  <a:close/>
                  <a:moveTo>
                    <a:pt y="91" x="19949"/>
                  </a:moveTo>
                  <a:lnTo>
                    <a:pt y="2607" x="19949"/>
                  </a:lnTo>
                  <a:cubicBezTo>
                    <a:pt y="2522" x="20063"/>
                    <a:pt y="2460" x="20174"/>
                    <a:pt y="2419" x="20282"/>
                  </a:cubicBezTo>
                  <a:cubicBezTo>
                    <a:pt y="2379" x="20391"/>
                    <a:pt y="2359" x="20500"/>
                    <a:pt y="2359" x="20609"/>
                  </a:cubicBezTo>
                  <a:cubicBezTo>
                    <a:pt y="2359" x="20843"/>
                    <a:pt y="2461" x="21027"/>
                    <a:pt y="2664" x="21164"/>
                  </a:cubicBezTo>
                  <a:cubicBezTo>
                    <a:pt y="2868" x="21300"/>
                    <a:pt y="3144" x="21368"/>
                    <a:pt y="3493" x="21368"/>
                  </a:cubicBezTo>
                  <a:cubicBezTo>
                    <a:pt y="3842" x="21368"/>
                    <a:pt y="4118" x="21300"/>
                    <a:pt y="4322" x="21164"/>
                  </a:cubicBezTo>
                  <a:cubicBezTo>
                    <a:pt y="4525" x="21027"/>
                    <a:pt y="4627" x="20843"/>
                    <a:pt y="4627" x="20609"/>
                  </a:cubicBezTo>
                  <a:cubicBezTo>
                    <a:pt y="4627" x="20465"/>
                    <a:pt y="4600" x="20328"/>
                    <a:pt y="4546" x="20198"/>
                  </a:cubicBezTo>
                  <a:cubicBezTo>
                    <a:pt y="4493" x="20069"/>
                    <a:pt y="4411" x="19943"/>
                    <a:pt y="4302" x="19822"/>
                  </a:cubicBezTo>
                  <a:lnTo>
                    <a:pt y="4983" x="19822"/>
                  </a:lnTo>
                  <a:cubicBezTo>
                    <a:pt y="5054" x="19962"/>
                    <a:pt y="5108" x="20098"/>
                    <a:pt y="5144" x="20230"/>
                  </a:cubicBezTo>
                  <a:cubicBezTo>
                    <a:pt y="5179" x="20361"/>
                    <a:pt y="5197" x="20490"/>
                    <a:pt y="5197" x="20617"/>
                  </a:cubicBezTo>
                  <a:cubicBezTo>
                    <a:pt y="5197" x="20986"/>
                    <a:pt y="5048" x="21271"/>
                    <a:pt y="4749" x="21473"/>
                  </a:cubicBezTo>
                  <a:cubicBezTo>
                    <a:pt y="4451" x="21676"/>
                    <a:pt y="4032" x="21777"/>
                    <a:pt y="3493" x="21777"/>
                  </a:cubicBezTo>
                  <a:cubicBezTo>
                    <a:pt y="2970" x="21777"/>
                    <a:pt y="2555" x="21678"/>
                    <a:pt y="2248" x="21481"/>
                  </a:cubicBezTo>
                  <a:cubicBezTo>
                    <a:pt y="1942" x="21284"/>
                    <a:pt y="1789" x="21017"/>
                    <a:pt y="1789" x="20680"/>
                  </a:cubicBezTo>
                  <a:cubicBezTo>
                    <a:pt y="1789" x="20621"/>
                    <a:pt y="1797" x="20561"/>
                    <a:pt y="1814" x="20502"/>
                  </a:cubicBezTo>
                  <a:cubicBezTo>
                    <a:pt y="1831" x="20442"/>
                    <a:pt y="1856" x="20383"/>
                    <a:pt y="1889" x="20324"/>
                  </a:cubicBezTo>
                  <a:lnTo>
                    <a:pt y="661" x="20324"/>
                  </a:lnTo>
                  <a:lnTo>
                    <a:pt y="661" x="21554"/>
                  </a:lnTo>
                  <a:lnTo>
                    <a:pt y="91" x="21554"/>
                  </a:lnTo>
                  <a:close/>
                  <a:moveTo>
                    <a:pt y="1" x="24999"/>
                  </a:moveTo>
                  <a:cubicBezTo>
                    <a:pt y="1" x="24617"/>
                    <a:pt y="236" x="24313"/>
                    <a:pt y="707" x="24086"/>
                  </a:cubicBezTo>
                  <a:cubicBezTo>
                    <a:pt y="1178" x="23860"/>
                    <a:pt y="1809" x="23746"/>
                    <a:pt y="2601" x="23746"/>
                  </a:cubicBezTo>
                  <a:cubicBezTo>
                    <a:pt y="3444" x="23746"/>
                    <a:pt y="4087" x="23839"/>
                    <a:pt y="4531" x="24024"/>
                  </a:cubicBezTo>
                  <a:cubicBezTo>
                    <a:pt y="4975" x="24209"/>
                    <a:pt y="5197" x="24476"/>
                    <a:pt y="5197" x="24825"/>
                  </a:cubicBezTo>
                  <a:cubicBezTo>
                    <a:pt y="5197" x="25130"/>
                    <a:pt y="5042" x="25374"/>
                    <a:pt y="4731" x="25558"/>
                  </a:cubicBezTo>
                  <a:cubicBezTo>
                    <a:pt y="4420" x="25741"/>
                    <a:pt y="4007" x="25833"/>
                    <a:pt y="3493" x="25833"/>
                  </a:cubicBezTo>
                  <a:cubicBezTo>
                    <a:pt y="2967" x="25833"/>
                    <a:pt y="2552" x="25745"/>
                    <a:pt y="2247" x="25569"/>
                  </a:cubicBezTo>
                  <a:cubicBezTo>
                    <a:pt y="1941" x="25393"/>
                    <a:pt y="1789" x="25153"/>
                    <a:pt y="1789" x="24849"/>
                  </a:cubicBezTo>
                  <a:cubicBezTo>
                    <a:pt y="1789" x="24705"/>
                    <a:pt y="1841" x="24573"/>
                    <a:pt y="1945" x="24453"/>
                  </a:cubicBezTo>
                  <a:cubicBezTo>
                    <a:pt y="2049" x="24333"/>
                    <a:pt y="2198" x="24233"/>
                    <a:pt y="2393" x="24153"/>
                  </a:cubicBezTo>
                  <a:cubicBezTo>
                    <a:pt y="1782" x="24174"/>
                    <a:pt y="1326" x="24255"/>
                    <a:pt y="1024" x="24397"/>
                  </a:cubicBezTo>
                  <a:cubicBezTo>
                    <a:pt y="722" x="24540"/>
                    <a:pt y="571" x="24746"/>
                    <a:pt y="571" x="25015"/>
                  </a:cubicBezTo>
                  <a:cubicBezTo>
                    <a:pt y="571" x="25118"/>
                    <a:pt y="592" x="25222"/>
                    <a:pt y="635" x="25326"/>
                  </a:cubicBezTo>
                  <a:cubicBezTo>
                    <a:pt y="677" x="25431"/>
                    <a:pt y="739" x="25534"/>
                    <a:pt y="819" x="25637"/>
                  </a:cubicBezTo>
                  <a:lnTo>
                    <a:pt y="202" x="25637"/>
                  </a:lnTo>
                  <a:cubicBezTo>
                    <a:pt y="135" x="25523"/>
                    <a:pt y="84" x="25415"/>
                    <a:pt y="51" x="25310"/>
                  </a:cubicBezTo>
                  <a:cubicBezTo>
                    <a:pt y="17" x="25205"/>
                    <a:pt y="1" x="25102"/>
                    <a:pt y="1" x="24999"/>
                  </a:cubicBezTo>
                  <a:close/>
                  <a:moveTo>
                    <a:pt y="1" x="32685"/>
                  </a:moveTo>
                  <a:cubicBezTo>
                    <a:pt y="1" x="32385"/>
                    <a:pt y="117" x="32149"/>
                    <a:pt y="349" x="31977"/>
                  </a:cubicBezTo>
                  <a:cubicBezTo>
                    <a:pt y="582" x="31805"/>
                    <a:pt y="899" x="31719"/>
                    <a:pt y="1299" x="31719"/>
                  </a:cubicBezTo>
                  <a:cubicBezTo>
                    <a:pt y="1585" x="31719"/>
                    <a:pt y="1828" x="31768"/>
                    <a:pt y="2027" x="31866"/>
                  </a:cubicBezTo>
                  <a:cubicBezTo>
                    <a:pt y="2226" x="31964"/>
                    <a:pt y="2361" x="32100"/>
                    <a:pt y="2433" x="32276"/>
                  </a:cubicBezTo>
                  <a:cubicBezTo>
                    <a:pt y="2509" x="32079"/>
                    <a:pt y="2658" x="31925"/>
                    <a:pt y="2879" x="31814"/>
                  </a:cubicBezTo>
                  <a:cubicBezTo>
                    <a:pt y="3100" x="31704"/>
                    <a:pt y="3371" x="31648"/>
                    <a:pt y="3691" x="31648"/>
                  </a:cubicBezTo>
                  <a:cubicBezTo>
                    <a:pt y="4176" x="31648"/>
                    <a:pt y="4549" x="31738"/>
                    <a:pt y="4808" x="31917"/>
                  </a:cubicBezTo>
                  <a:cubicBezTo>
                    <a:pt y="5068" x="32095"/>
                    <a:pt y="5197" x="32351"/>
                    <a:pt y="5197" x="32685"/>
                  </a:cubicBezTo>
                  <a:cubicBezTo>
                    <a:pt y="5197" x="33018"/>
                    <a:pt y="5068" x="33274"/>
                    <a:pt y="4808" x="33453"/>
                  </a:cubicBezTo>
                  <a:cubicBezTo>
                    <a:pt y="4549" x="33631"/>
                    <a:pt y="4176" x="33721"/>
                    <a:pt y="3691" x="33721"/>
                  </a:cubicBezTo>
                  <a:cubicBezTo>
                    <a:pt y="3371" x="33721"/>
                    <a:pt y="3100" x="33666"/>
                    <a:pt y="2879" x="33556"/>
                  </a:cubicBezTo>
                  <a:cubicBezTo>
                    <a:pt y="2658" x="33446"/>
                    <a:pt y="2509" x="33292"/>
                    <a:pt y="2433" x="33095"/>
                  </a:cubicBezTo>
                  <a:cubicBezTo>
                    <a:pt y="2361" x="33270"/>
                    <a:pt y="2226" x="33405"/>
                    <a:pt y="2027" x="33503"/>
                  </a:cubicBezTo>
                  <a:cubicBezTo>
                    <a:pt y="1828" x="33601"/>
                    <a:pt y="1585" x="33650"/>
                    <a:pt y="1299" x="33650"/>
                  </a:cubicBezTo>
                  <a:cubicBezTo>
                    <a:pt y="899" x="33650"/>
                    <a:pt y="582" x="33564"/>
                    <a:pt y="349" x="33393"/>
                  </a:cubicBezTo>
                  <a:cubicBezTo>
                    <a:pt y="117" x="33222"/>
                    <a:pt y="1" x="32985"/>
                    <a:pt y="1" x="32685"/>
                  </a:cubicBezTo>
                  <a:close/>
                  <a:moveTo>
                    <a:pt y="1" x="36591"/>
                  </a:moveTo>
                  <a:cubicBezTo>
                    <a:pt y="1" x="36286"/>
                    <a:pt y="156" x="36042"/>
                    <a:pt y="467" x="35858"/>
                  </a:cubicBezTo>
                  <a:cubicBezTo>
                    <a:pt y="778" x="35675"/>
                    <a:pt y="1190" x="35583"/>
                    <a:pt y="1705" x="35583"/>
                  </a:cubicBezTo>
                  <a:cubicBezTo>
                    <a:pt y="2230" x="35583"/>
                    <a:pt y="2645" x="35671"/>
                    <a:pt y="2948" x="35847"/>
                  </a:cubicBezTo>
                  <a:cubicBezTo>
                    <a:pt y="3251" x="36023"/>
                    <a:pt y="3402" x="36262"/>
                    <a:pt y="3402" x="36565"/>
                  </a:cubicBezTo>
                  <a:cubicBezTo>
                    <a:pt y="3402" x="36710"/>
                    <a:pt y="3351" x="36843"/>
                    <a:pt y="3248" x="36963"/>
                  </a:cubicBezTo>
                  <a:cubicBezTo>
                    <a:pt y="3145" x="37084"/>
                    <a:pt y="2998" x="37183"/>
                    <a:pt y="2805" x="37261"/>
                  </a:cubicBezTo>
                  <a:lnTo>
                    <a:pt y="2805" x="37261"/>
                  </a:lnTo>
                  <a:cubicBezTo>
                    <a:pt y="3418" x="37241"/>
                    <a:pt y="3875" x="37159"/>
                    <a:pt y="4176" x="37017"/>
                  </a:cubicBezTo>
                  <a:cubicBezTo>
                    <a:pt y="4477" x="36875"/>
                    <a:pt y="4627" x="36669"/>
                    <a:pt y="4627" x="36399"/>
                  </a:cubicBezTo>
                  <a:cubicBezTo>
                    <a:pt y="4627" x="36298"/>
                    <a:pt y="4606" x="36194"/>
                    <a:pt y="4563" x="36089"/>
                  </a:cubicBezTo>
                  <a:cubicBezTo>
                    <a:pt y="4521" x="35984"/>
                    <a:pt y="4459" x="35880"/>
                    <a:pt y="4379" x="35777"/>
                  </a:cubicBezTo>
                  <a:lnTo>
                    <a:pt y="4996" x="35777"/>
                  </a:lnTo>
                  <a:cubicBezTo>
                    <a:pt y="5063" x="35891"/>
                    <a:pt y="5113" x="36000"/>
                    <a:pt y="5147" x="36105"/>
                  </a:cubicBezTo>
                  <a:cubicBezTo>
                    <a:pt y="5181" x="36211"/>
                    <a:pt y="5197" x="36314"/>
                    <a:pt y="5197" x="36417"/>
                  </a:cubicBezTo>
                  <a:cubicBezTo>
                    <a:pt y="5197" x="36799"/>
                    <a:pt y="4962" x="37103"/>
                    <a:pt y="4491" x="37329"/>
                  </a:cubicBezTo>
                  <a:cubicBezTo>
                    <a:pt y="4020" x="37555"/>
                    <a:pt y="3390" x="37668"/>
                    <a:pt y="2601" x="37668"/>
                  </a:cubicBezTo>
                  <a:cubicBezTo>
                    <a:pt y="1755" x="37668"/>
                    <a:pt y="1110" x="37576"/>
                    <a:pt y="666" x="37392"/>
                  </a:cubicBezTo>
                  <a:cubicBezTo>
                    <a:pt y="222" x="37207"/>
                    <a:pt y="1" x="36941"/>
                    <a:pt y="1" x="36591"/>
                  </a:cubicBez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00" name="Shape 10900"/>
            <p:cNvSpPr/>
            <p:nvPr/>
          </p:nvSpPr>
          <p:spPr>
            <a:xfrm>
              <a:off y="2841825" x="2838900"/>
              <a:ext cy="129950" cx="113625"/>
            </a:xfrm>
            <a:custGeom>
              <a:pathLst>
                <a:path w="4545" extrusionOk="0" h="5198">
                  <a:moveTo>
                    <a:pt y="537" x="3500"/>
                  </a:moveTo>
                  <a:cubicBezTo>
                    <a:pt y="537" x="3712"/>
                    <a:pt y="709" x="3871"/>
                    <a:pt y="1052" x="3977"/>
                  </a:cubicBezTo>
                  <a:cubicBezTo>
                    <a:pt y="1396" x="4083"/>
                    <a:pt y="1912" x="4135"/>
                    <a:pt y="2601" x="4135"/>
                  </a:cubicBezTo>
                  <a:cubicBezTo>
                    <a:pt y="3287" x="4135"/>
                    <a:pt y="3802" x="4083"/>
                    <a:pt y="4146" x="3977"/>
                  </a:cubicBezTo>
                  <a:cubicBezTo>
                    <a:pt y="4489" x="3871"/>
                    <a:pt y="4661" x="3712"/>
                    <a:pt y="4661" x="3500"/>
                  </a:cubicBezTo>
                  <a:cubicBezTo>
                    <a:pt y="4661" x="3289"/>
                    <a:pt y="4489" x="3131"/>
                    <a:pt y="4146" x="3025"/>
                  </a:cubicBezTo>
                  <a:cubicBezTo>
                    <a:pt y="3802" x="2919"/>
                    <a:pt y="3287" x="2866"/>
                    <a:pt y="2601" x="2866"/>
                  </a:cubicBezTo>
                  <a:cubicBezTo>
                    <a:pt y="1912" x="2866"/>
                    <a:pt y="1396" x="2919"/>
                    <a:pt y="1052" x="3025"/>
                  </a:cubicBezTo>
                  <a:cubicBezTo>
                    <a:pt y="709" x="3131"/>
                    <a:pt y="537" x="3289"/>
                    <a:pt y="537" x="3500"/>
                  </a:cubicBezTo>
                  <a:close/>
                  <a:moveTo>
                    <a:pt y="91" x="723"/>
                  </a:moveTo>
                  <a:lnTo>
                    <a:pt y="333" x="1"/>
                  </a:lnTo>
                  <a:lnTo>
                    <a:pt y="950" x="1"/>
                  </a:lnTo>
                  <a:lnTo>
                    <a:pt y="708" x="727"/>
                  </a:lnTo>
                  <a:lnTo>
                    <a:pt y="4530" x="727"/>
                  </a:lnTo>
                  <a:lnTo>
                    <a:pt y="4530" x="59"/>
                  </a:lnTo>
                  <a:lnTo>
                    <a:pt y="5100" x="59"/>
                  </a:lnTo>
                  <a:lnTo>
                    <a:pt y="5100" x="1800"/>
                  </a:lnTo>
                  <a:lnTo>
                    <a:pt y="4530" x="1800"/>
                  </a:lnTo>
                  <a:lnTo>
                    <a:pt y="4530" x="1132"/>
                  </a:lnTo>
                  <a:lnTo>
                    <a:pt y="91" x="1132"/>
                  </a:lnTo>
                  <a:close/>
                  <a:moveTo>
                    <a:pt y="1" x="3500"/>
                  </a:moveTo>
                  <a:cubicBezTo>
                    <a:pt y="1" x="3161"/>
                    <a:pt y="222" x="2903"/>
                    <a:pt y="666" x="2724"/>
                  </a:cubicBezTo>
                  <a:cubicBezTo>
                    <a:pt y="1110" x="2545"/>
                    <a:pt y="1755" x="2456"/>
                    <a:pt y="2601" x="2456"/>
                  </a:cubicBezTo>
                  <a:cubicBezTo>
                    <a:pt y="3444" x="2456"/>
                    <a:pt y="4087" x="2545"/>
                    <a:pt y="4531" x="2724"/>
                  </a:cubicBezTo>
                  <a:cubicBezTo>
                    <a:pt y="4975" x="2903"/>
                    <a:pt y="5197" x="3161"/>
                    <a:pt y="5197" x="3500"/>
                  </a:cubicBezTo>
                  <a:cubicBezTo>
                    <a:pt y="5197" x="3839"/>
                    <a:pt y="4975" x="4097"/>
                    <a:pt y="4531" x="4276"/>
                  </a:cubicBezTo>
                  <a:cubicBezTo>
                    <a:pt y="4087" x="4455"/>
                    <a:pt y="3444" x="4544"/>
                    <a:pt y="2601" x="4544"/>
                  </a:cubicBezTo>
                  <a:cubicBezTo>
                    <a:pt y="1755" x="4544"/>
                    <a:pt y="1110" x="4455"/>
                    <a:pt y="666" x="4276"/>
                  </a:cubicBezTo>
                  <a:cubicBezTo>
                    <a:pt y="222" x="4097"/>
                    <a:pt y="1" x="3839"/>
                    <a:pt y="1" x="3500"/>
                  </a:cubicBez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grpSp>
        <p:nvGrpSpPr>
          <p:cNvPr id="10901" name="Shape 10901"/>
          <p:cNvGrpSpPr/>
          <p:nvPr/>
        </p:nvGrpSpPr>
        <p:grpSpPr>
          <a:xfrm>
            <a:off y="5617091" x="2313369"/>
            <a:ext cy="1232453" cx="5895209"/>
            <a:chOff y="20300" x="5025"/>
            <a:chExt cy="2959400" cx="2989950"/>
          </a:xfrm>
        </p:grpSpPr>
        <p:sp>
          <p:nvSpPr>
            <p:cNvPr id="10902" name="Shape 10902"/>
            <p:cNvSpPr/>
            <p:nvPr/>
          </p:nvSpPr>
          <p:spPr>
            <a:xfrm>
              <a:off y="2152275" x="5025"/>
              <a:ext cy="208150" cx="2089450"/>
            </a:xfrm>
            <a:custGeom>
              <a:pathLst>
                <a:path w="83578" extrusionOk="0" h="8326">
                  <a:moveTo>
                    <a:pt y="0" x="1"/>
                  </a:moveTo>
                  <a:lnTo>
                    <a:pt y="0" x="74340"/>
                  </a:lnTo>
                  <a:lnTo>
                    <a:pt y="8325" x="83577"/>
                  </a:lnTo>
                  <a:lnTo>
                    <a:pt y="8325" x="243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77B47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03" name="Shape 10903"/>
            <p:cNvSpPr/>
            <p:nvPr/>
          </p:nvSpPr>
          <p:spPr>
            <a:xfrm>
              <a:off y="2279175" x="8050"/>
              <a:ext cy="81250" cx="152300"/>
            </a:xfrm>
            <a:custGeom>
              <a:pathLst>
                <a:path w="6092" extrusionOk="0" h="3250">
                  <a:moveTo>
                    <a:pt y="1" x="1"/>
                  </a:moveTo>
                  <a:lnTo>
                    <a:pt y="204" x="41"/>
                  </a:lnTo>
                  <a:lnTo>
                    <a:pt y="3249" x="6091"/>
                  </a:lnTo>
                  <a:lnTo>
                    <a:pt y="2437" x="5890"/>
                  </a:lnTo>
                  <a:lnTo>
                    <a:pt y="1" x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04" name="Shape 10904"/>
            <p:cNvSpPr/>
            <p:nvPr/>
          </p:nvSpPr>
          <p:spPr>
            <a:xfrm>
              <a:off y="1802025" x="187550"/>
              <a:ext cy="558400" cx="2806400"/>
            </a:xfrm>
            <a:custGeom>
              <a:pathLst>
                <a:path w="112256" extrusionOk="0" h="22336">
                  <a:moveTo>
                    <a:pt y="0" x="111812"/>
                  </a:moveTo>
                  <a:lnTo>
                    <a:pt y="1015" x="112256"/>
                  </a:lnTo>
                  <a:lnTo>
                    <a:pt y="22335" x="1"/>
                  </a:lnTo>
                  <a:lnTo>
                    <a:pt y="21523" x="202"/>
                  </a:lnTo>
                  <a:lnTo>
                    <a:pt y="0" x="1118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05" name="Shape 10905"/>
            <p:cNvSpPr/>
            <p:nvPr/>
          </p:nvSpPr>
          <p:spPr>
            <a:xfrm>
              <a:off y="2131975" x="122000"/>
              <a:ext cy="319825" cx="85750"/>
            </a:xfrm>
            <a:custGeom>
              <a:pathLst>
                <a:path w="3430" extrusionOk="0" h="12793">
                  <a:moveTo>
                    <a:pt y="2437" x="969"/>
                  </a:moveTo>
                  <a:lnTo>
                    <a:pt y="2437" x="928"/>
                  </a:lnTo>
                  <a:lnTo>
                    <a:pt y="2640" x="888"/>
                  </a:lnTo>
                  <a:lnTo>
                    <a:pt y="2843" x="807"/>
                  </a:lnTo>
                  <a:lnTo>
                    <a:pt y="2843" x="606"/>
                  </a:lnTo>
                  <a:lnTo>
                    <a:pt y="3046" x="525"/>
                  </a:lnTo>
                  <a:lnTo>
                    <a:pt y="3046" x="364"/>
                  </a:lnTo>
                  <a:lnTo>
                    <a:pt y="3452" x="323"/>
                  </a:lnTo>
                  <a:lnTo>
                    <a:pt y="3858" x="202"/>
                  </a:lnTo>
                  <a:lnTo>
                    <a:pt y="4264" x="162"/>
                  </a:lnTo>
                  <a:lnTo>
                    <a:pt y="4670" x="41"/>
                  </a:lnTo>
                  <a:lnTo>
                    <a:pt y="4873" x="1"/>
                  </a:lnTo>
                  <a:lnTo>
                    <a:pt y="5279" x="81"/>
                  </a:lnTo>
                  <a:lnTo>
                    <a:pt y="5279" x="122"/>
                  </a:lnTo>
                  <a:lnTo>
                    <a:pt y="5279" x="162"/>
                  </a:lnTo>
                  <a:lnTo>
                    <a:pt y="5482" x="485"/>
                  </a:lnTo>
                  <a:lnTo>
                    <a:pt y="5685" x="848"/>
                  </a:lnTo>
                  <a:lnTo>
                    <a:pt y="5889" x="767"/>
                  </a:lnTo>
                  <a:lnTo>
                    <a:pt y="6295" x="848"/>
                  </a:lnTo>
                  <a:lnTo>
                    <a:pt y="6904" x="767"/>
                  </a:lnTo>
                  <a:lnTo>
                    <a:pt y="7513" x="848"/>
                  </a:lnTo>
                  <a:lnTo>
                    <a:pt y="8122" x="969"/>
                  </a:lnTo>
                  <a:lnTo>
                    <a:pt y="8934" x="1090"/>
                  </a:lnTo>
                  <a:lnTo>
                    <a:pt y="9746" x="1211"/>
                  </a:lnTo>
                  <a:lnTo>
                    <a:pt y="10762" x="1291"/>
                  </a:lnTo>
                  <a:lnTo>
                    <a:pt y="10965" x="1372"/>
                  </a:lnTo>
                  <a:lnTo>
                    <a:pt y="11168" x="1453"/>
                  </a:lnTo>
                  <a:lnTo>
                    <a:pt y="11574" x="1453"/>
                  </a:lnTo>
                  <a:lnTo>
                    <a:pt y="11777" x="1493"/>
                  </a:lnTo>
                  <a:lnTo>
                    <a:pt y="12183" x="1533"/>
                  </a:lnTo>
                  <a:lnTo>
                    <a:pt y="12386" x="1493"/>
                  </a:lnTo>
                  <a:lnTo>
                    <a:pt y="12589" x="1695"/>
                  </a:lnTo>
                  <a:lnTo>
                    <a:pt y="12792" x="1977"/>
                  </a:lnTo>
                  <a:lnTo>
                    <a:pt y="12589" x="2058"/>
                  </a:lnTo>
                  <a:lnTo>
                    <a:pt y="12386" x="2098"/>
                  </a:lnTo>
                  <a:lnTo>
                    <a:pt y="12183" x="2058"/>
                  </a:lnTo>
                  <a:lnTo>
                    <a:pt y="11777" x="1977"/>
                  </a:lnTo>
                  <a:lnTo>
                    <a:pt y="11168" x="2058"/>
                  </a:lnTo>
                  <a:lnTo>
                    <a:pt y="10762" x="2058"/>
                  </a:lnTo>
                  <a:lnTo>
                    <a:pt y="9949" x="1977"/>
                  </a:lnTo>
                  <a:lnTo>
                    <a:pt y="9340" x="1977"/>
                  </a:lnTo>
                  <a:lnTo>
                    <a:pt y="9543" x="2017"/>
                  </a:lnTo>
                  <a:lnTo>
                    <a:pt y="9949" x="2098"/>
                  </a:lnTo>
                  <a:lnTo>
                    <a:pt y="10762" x="2300"/>
                  </a:lnTo>
                  <a:lnTo>
                    <a:pt y="11371" x="2461"/>
                  </a:lnTo>
                  <a:lnTo>
                    <a:pt y="11777" x="2461"/>
                  </a:lnTo>
                  <a:lnTo>
                    <a:pt y="11980" x="2502"/>
                  </a:lnTo>
                  <a:lnTo>
                    <a:pt y="12183" x="2582"/>
                  </a:lnTo>
                  <a:lnTo>
                    <a:pt y="12386" x="2623"/>
                  </a:lnTo>
                  <a:lnTo>
                    <a:pt y="12589" x="2663"/>
                  </a:lnTo>
                  <a:lnTo>
                    <a:pt y="12589" x="2824"/>
                  </a:lnTo>
                  <a:lnTo>
                    <a:pt y="12589" x="2986"/>
                  </a:lnTo>
                  <a:lnTo>
                    <a:pt y="12183" x="3147"/>
                  </a:lnTo>
                  <a:lnTo>
                    <a:pt y="11777" x="3107"/>
                  </a:lnTo>
                  <a:lnTo>
                    <a:pt y="11777" x="3147"/>
                  </a:lnTo>
                  <a:lnTo>
                    <a:pt y="11574" x="3107"/>
                  </a:lnTo>
                  <a:lnTo>
                    <a:pt y="10762" x="2945"/>
                  </a:lnTo>
                  <a:lnTo>
                    <a:pt y="9949" x="2824"/>
                  </a:lnTo>
                  <a:lnTo>
                    <a:pt y="9746" x="2824"/>
                  </a:lnTo>
                  <a:lnTo>
                    <a:pt y="9340" x="2784"/>
                  </a:lnTo>
                  <a:lnTo>
                    <a:pt y="9137" x="2744"/>
                  </a:lnTo>
                  <a:lnTo>
                    <a:pt y="9137" x="2784"/>
                  </a:lnTo>
                  <a:lnTo>
                    <a:pt y="8528" x="2703"/>
                  </a:lnTo>
                  <a:lnTo>
                    <a:pt y="8122" x="2744"/>
                  </a:lnTo>
                  <a:lnTo>
                    <a:pt y="7919" x="2703"/>
                  </a:lnTo>
                  <a:lnTo>
                    <a:pt y="7513" x="2663"/>
                  </a:lnTo>
                  <a:lnTo>
                    <a:pt y="7310" x="2623"/>
                  </a:lnTo>
                  <a:lnTo>
                    <a:pt y="6904" x="2542"/>
                  </a:lnTo>
                  <a:lnTo>
                    <a:pt y="6498" x="2421"/>
                  </a:lnTo>
                  <a:lnTo>
                    <a:pt y="6295" x="2340"/>
                  </a:lnTo>
                  <a:lnTo>
                    <a:pt y="6295" x="2381"/>
                  </a:lnTo>
                  <a:lnTo>
                    <a:pt y="5685" x="2502"/>
                  </a:lnTo>
                  <a:lnTo>
                    <a:pt y="5279" x="2663"/>
                  </a:lnTo>
                  <a:lnTo>
                    <a:pt y="5076" x="2582"/>
                  </a:lnTo>
                  <a:lnTo>
                    <a:pt y="4873" x="2582"/>
                  </a:lnTo>
                  <a:lnTo>
                    <a:pt y="4873" x="2623"/>
                  </a:lnTo>
                  <a:lnTo>
                    <a:pt y="4670" x="2623"/>
                  </a:lnTo>
                  <a:lnTo>
                    <a:pt y="4467" x="2663"/>
                  </a:lnTo>
                  <a:lnTo>
                    <a:pt y="4467" x="2623"/>
                  </a:lnTo>
                  <a:lnTo>
                    <a:pt y="4467" x="2542"/>
                  </a:lnTo>
                  <a:lnTo>
                    <a:pt y="0" x="3429"/>
                  </a:lnTo>
                  <a:lnTo>
                    <a:pt y="0" x="3389"/>
                  </a:lnTo>
                  <a:lnTo>
                    <a:pt y="4264" x="2502"/>
                  </a:lnTo>
                  <a:lnTo>
                    <a:pt y="4061" x="2461"/>
                  </a:lnTo>
                  <a:lnTo>
                    <a:pt y="4061" x="2421"/>
                  </a:lnTo>
                  <a:lnTo>
                    <a:pt y="3858" x="2300"/>
                  </a:lnTo>
                  <a:lnTo>
                    <a:pt y="3655" x="2300"/>
                  </a:lnTo>
                  <a:lnTo>
                    <a:pt y="3452" x="2259"/>
                  </a:lnTo>
                  <a:lnTo>
                    <a:pt y="3249" x="2219"/>
                  </a:lnTo>
                  <a:lnTo>
                    <a:pt y="3046" x="2138"/>
                  </a:lnTo>
                  <a:lnTo>
                    <a:pt y="3046" x="2058"/>
                  </a:lnTo>
                  <a:lnTo>
                    <a:pt y="2843" x="1896"/>
                  </a:lnTo>
                  <a:lnTo>
                    <a:pt y="2843" x="1856"/>
                  </a:lnTo>
                  <a:lnTo>
                    <a:pt y="2843" x="1816"/>
                  </a:lnTo>
                  <a:lnTo>
                    <a:pt y="2640" x="1735"/>
                  </a:lnTo>
                  <a:lnTo>
                    <a:pt y="2640" x="1695"/>
                  </a:lnTo>
                  <a:lnTo>
                    <a:pt y="2640" x="1574"/>
                  </a:lnTo>
                  <a:lnTo>
                    <a:pt y="2437" x="1533"/>
                  </a:lnTo>
                  <a:lnTo>
                    <a:pt y="2437" x="1493"/>
                  </a:lnTo>
                  <a:lnTo>
                    <a:pt y="2234" x="1533"/>
                  </a:lnTo>
                  <a:lnTo>
                    <a:pt y="2234" x="1654"/>
                  </a:lnTo>
                  <a:lnTo>
                    <a:pt y="2031" x="1654"/>
                  </a:lnTo>
                  <a:lnTo>
                    <a:pt y="1828" x="1654"/>
                  </a:lnTo>
                  <a:lnTo>
                    <a:pt y="1828" x="1695"/>
                  </a:lnTo>
                  <a:lnTo>
                    <a:pt y="1625" x="1614"/>
                  </a:lnTo>
                  <a:lnTo>
                    <a:pt y="1625" x="1574"/>
                  </a:lnTo>
                  <a:lnTo>
                    <a:pt y="1422" x="1614"/>
                  </a:lnTo>
                  <a:lnTo>
                    <a:pt y="1218" x="1533"/>
                  </a:lnTo>
                  <a:lnTo>
                    <a:pt y="1015" x="1493"/>
                  </a:lnTo>
                  <a:lnTo>
                    <a:pt y="812" x="1453"/>
                  </a:lnTo>
                  <a:lnTo>
                    <a:pt y="812" x="1332"/>
                  </a:lnTo>
                  <a:lnTo>
                    <a:pt y="609" x="1090"/>
                  </a:lnTo>
                  <a:lnTo>
                    <a:pt y="812" x="888"/>
                  </a:lnTo>
                  <a:lnTo>
                    <a:pt y="1015" x="686"/>
                  </a:lnTo>
                  <a:lnTo>
                    <a:pt y="1218" x="606"/>
                  </a:lnTo>
                  <a:lnTo>
                    <a:pt y="1422" x="606"/>
                  </a:lnTo>
                  <a:lnTo>
                    <a:pt y="1625" x="646"/>
                  </a:lnTo>
                  <a:lnTo>
                    <a:pt y="1828" x="767"/>
                  </a:lnTo>
                  <a:lnTo>
                    <a:pt y="2031" x="888"/>
                  </a:lnTo>
                  <a:lnTo>
                    <a:pt y="2437" x="969"/>
                  </a:lnTo>
                  <a:close/>
                </a:path>
              </a:pathLst>
            </a:custGeom>
            <a:solidFill>
              <a:srgbClr val="7E888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06" name="Shape 10906"/>
            <p:cNvSpPr/>
            <p:nvPr/>
          </p:nvSpPr>
          <p:spPr>
            <a:xfrm>
              <a:off y="248725" x="2927375"/>
              <a:ext cy="66000" cx="3050"/>
            </a:xfrm>
            <a:custGeom>
              <a:pathLst>
                <a:path w="122" extrusionOk="0" h="2640">
                  <a:moveTo>
                    <a:pt y="0" x="41"/>
                  </a:moveTo>
                  <a:lnTo>
                    <a:pt y="2640" x="122"/>
                  </a:lnTo>
                  <a:lnTo>
                    <a:pt y="1625" x="81"/>
                  </a:lnTo>
                  <a:lnTo>
                    <a:pt y="609" x="1"/>
                  </a:lnTo>
                  <a:lnTo>
                    <a:pt y="406" x="1"/>
                  </a:lnTo>
                  <a:lnTo>
                    <a:pt y="0" x="41"/>
                  </a:lnTo>
                  <a:close/>
                </a:path>
              </a:pathLst>
            </a:custGeom>
            <a:solidFill>
              <a:srgbClr val="E6908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07" name="Shape 10907"/>
            <p:cNvSpPr/>
            <p:nvPr/>
          </p:nvSpPr>
          <p:spPr>
            <a:xfrm>
              <a:off y="243650" x="2927375"/>
              <a:ext cy="91400" cx="5075"/>
            </a:xfrm>
            <a:custGeom>
              <a:pathLst>
                <a:path w="203" extrusionOk="0" h="3656">
                  <a:moveTo>
                    <a:pt y="1828" x="81"/>
                  </a:moveTo>
                  <a:lnTo>
                    <a:pt y="609" x="1"/>
                  </a:lnTo>
                  <a:lnTo>
                    <a:pt y="203" x="41"/>
                  </a:lnTo>
                  <a:lnTo>
                    <a:pt y="0" x="81"/>
                  </a:lnTo>
                  <a:lnTo>
                    <a:pt y="3655" x="202"/>
                  </a:lnTo>
                  <a:lnTo>
                    <a:pt y="2843" x="122"/>
                  </a:lnTo>
                  <a:lnTo>
                    <a:pt y="1828" x="81"/>
                  </a:lnTo>
                  <a:close/>
                </a:path>
              </a:pathLst>
            </a:custGeom>
            <a:solidFill>
              <a:srgbClr val="E68E8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08" name="Shape 10908"/>
            <p:cNvSpPr/>
            <p:nvPr/>
          </p:nvSpPr>
          <p:spPr>
            <a:xfrm>
              <a:off y="243650" x="2928400"/>
              <a:ext cy="213225" cx="9100"/>
            </a:xfrm>
            <a:custGeom>
              <a:pathLst>
                <a:path w="364" extrusionOk="0" h="8529">
                  <a:moveTo>
                    <a:pt y="2843" x="81"/>
                  </a:moveTo>
                  <a:lnTo>
                    <a:pt y="203" x="0"/>
                  </a:lnTo>
                  <a:lnTo>
                    <a:pt y="0" x="40"/>
                  </a:lnTo>
                  <a:lnTo>
                    <a:pt y="0" x="81"/>
                  </a:lnTo>
                  <a:lnTo>
                    <a:pt y="4670" x="242"/>
                  </a:lnTo>
                  <a:lnTo>
                    <a:pt y="3655" x="161"/>
                  </a:lnTo>
                  <a:lnTo>
                    <a:pt y="2843" x="81"/>
                  </a:lnTo>
                  <a:close/>
                  <a:moveTo>
                    <a:pt y="7716" x="363"/>
                  </a:moveTo>
                  <a:lnTo>
                    <a:pt y="8325" x="363"/>
                  </a:lnTo>
                  <a:lnTo>
                    <a:pt y="8528" x="363"/>
                  </a:lnTo>
                  <a:lnTo>
                    <a:pt y="8122" x="363"/>
                  </a:lnTo>
                  <a:lnTo>
                    <a:pt y="7716" x="363"/>
                  </a:lnTo>
                  <a:close/>
                </a:path>
              </a:pathLst>
            </a:custGeom>
            <a:solidFill>
              <a:srgbClr val="E68D8A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09" name="Shape 10909"/>
            <p:cNvSpPr/>
            <p:nvPr/>
          </p:nvSpPr>
          <p:spPr>
            <a:xfrm>
              <a:off y="238575" x="2929400"/>
              <a:ext cy="218300" cx="9100"/>
            </a:xfrm>
            <a:custGeom>
              <a:pathLst>
                <a:path w="364" extrusionOk="0" h="8732">
                  <a:moveTo>
                    <a:pt y="3858" x="121"/>
                  </a:moveTo>
                  <a:lnTo>
                    <a:pt y="203" x="0"/>
                  </a:lnTo>
                  <a:lnTo>
                    <a:pt y="203" x="41"/>
                  </a:lnTo>
                  <a:lnTo>
                    <a:pt y="0" x="81"/>
                  </a:lnTo>
                  <a:lnTo>
                    <a:pt y="8528" x="363"/>
                  </a:lnTo>
                  <a:lnTo>
                    <a:pt y="8528" x="323"/>
                  </a:lnTo>
                  <a:lnTo>
                    <a:pt y="8731" x="323"/>
                  </a:lnTo>
                  <a:lnTo>
                    <a:pt y="7310" x="323"/>
                  </a:lnTo>
                  <a:lnTo>
                    <a:pt y="6092" x="283"/>
                  </a:lnTo>
                  <a:lnTo>
                    <a:pt y="4873" x="202"/>
                  </a:lnTo>
                  <a:lnTo>
                    <a:pt y="3858" x="121"/>
                  </a:lnTo>
                  <a:close/>
                </a:path>
              </a:pathLst>
            </a:custGeom>
            <a:solidFill>
              <a:srgbClr val="E58B8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10" name="Shape 10910"/>
            <p:cNvSpPr/>
            <p:nvPr/>
          </p:nvSpPr>
          <p:spPr>
            <a:xfrm>
              <a:off y="238575" x="2930400"/>
              <a:ext cy="213225" cx="9100"/>
            </a:xfrm>
            <a:custGeom>
              <a:pathLst>
                <a:path w="364" extrusionOk="0" h="8529">
                  <a:moveTo>
                    <a:pt y="8528" x="283"/>
                  </a:moveTo>
                  <a:lnTo>
                    <a:pt y="7919" x="283"/>
                  </a:lnTo>
                  <a:lnTo>
                    <a:pt y="6295" x="243"/>
                  </a:lnTo>
                  <a:lnTo>
                    <a:pt y="4873" x="162"/>
                  </a:lnTo>
                  <a:lnTo>
                    <a:pt y="203" x="1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58A8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11" name="Shape 10911"/>
            <p:cNvSpPr/>
            <p:nvPr/>
          </p:nvSpPr>
          <p:spPr>
            <a:xfrm>
              <a:off y="233500" x="2931425"/>
              <a:ext cy="218300" cx="9100"/>
            </a:xfrm>
            <a:custGeom>
              <a:pathLst>
                <a:path w="364" extrusionOk="0" h="8732">
                  <a:moveTo>
                    <a:pt y="8731" x="282"/>
                  </a:moveTo>
                  <a:lnTo>
                    <a:pt y="203" x="0"/>
                  </a:lnTo>
                  <a:lnTo>
                    <a:pt y="203" x="40"/>
                  </a:lnTo>
                  <a:lnTo>
                    <a:pt y="0" x="81"/>
                  </a:lnTo>
                  <a:lnTo>
                    <a:pt y="8528" x="363"/>
                  </a:lnTo>
                  <a:lnTo>
                    <a:pt y="8731" x="323"/>
                  </a:lnTo>
                  <a:lnTo>
                    <a:pt y="8731" x="282"/>
                  </a:lnTo>
                  <a:close/>
                </a:path>
              </a:pathLst>
            </a:custGeom>
            <a:solidFill>
              <a:srgbClr val="E5888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12" name="Shape 10912"/>
            <p:cNvSpPr/>
            <p:nvPr/>
          </p:nvSpPr>
          <p:spPr>
            <a:xfrm>
              <a:off y="233500" x="2932425"/>
              <a:ext cy="218300" cx="9100"/>
            </a:xfrm>
            <a:custGeom>
              <a:pathLst>
                <a:path w="364" extrusionOk="0" h="8732">
                  <a:moveTo>
                    <a:pt y="8731" x="283"/>
                  </a:moveTo>
                  <a:lnTo>
                    <a:pt y="203" x="0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3"/>
                  </a:lnTo>
                  <a:lnTo>
                    <a:pt y="8731" x="283"/>
                  </a:lnTo>
                  <a:close/>
                </a:path>
              </a:pathLst>
            </a:custGeom>
            <a:solidFill>
              <a:srgbClr val="E48581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13" name="Shape 10913"/>
            <p:cNvSpPr/>
            <p:nvPr/>
          </p:nvSpPr>
          <p:spPr>
            <a:xfrm>
              <a:off y="233500" x="2933425"/>
              <a:ext cy="213225" cx="9100"/>
            </a:xfrm>
            <a:custGeom>
              <a:pathLst>
                <a:path w="364" extrusionOk="0" h="8529">
                  <a:moveTo>
                    <a:pt y="8528" x="283"/>
                  </a:moveTo>
                  <a:lnTo>
                    <a:pt y="0" x="1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4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4837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14" name="Shape 10914"/>
            <p:cNvSpPr/>
            <p:nvPr/>
          </p:nvSpPr>
          <p:spPr>
            <a:xfrm>
              <a:off y="233500" x="2934450"/>
              <a:ext cy="213225" cx="9100"/>
            </a:xfrm>
            <a:custGeom>
              <a:pathLst>
                <a:path w="364" extrusionOk="0" h="8529">
                  <a:moveTo>
                    <a:pt y="8528" x="283"/>
                  </a:moveTo>
                  <a:lnTo>
                    <a:pt y="0" x="0"/>
                  </a:lnTo>
                  <a:lnTo>
                    <a:pt y="0" x="40"/>
                  </a:lnTo>
                  <a:lnTo>
                    <a:pt y="0" x="81"/>
                  </a:lnTo>
                  <a:lnTo>
                    <a:pt y="8325" x="363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3817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15" name="Shape 10915"/>
            <p:cNvSpPr/>
            <p:nvPr/>
          </p:nvSpPr>
          <p:spPr>
            <a:xfrm>
              <a:off y="228425" x="2935450"/>
              <a:ext cy="218300" cx="9100"/>
            </a:xfrm>
            <a:custGeom>
              <a:pathLst>
                <a:path w="364" extrusionOk="0" h="8732">
                  <a:moveTo>
                    <a:pt y="8731" x="283"/>
                  </a:moveTo>
                  <a:lnTo>
                    <a:pt y="203" x="0"/>
                  </a:lnTo>
                  <a:lnTo>
                    <a:pt y="203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3"/>
                  </a:lnTo>
                  <a:lnTo>
                    <a:pt y="8731" x="283"/>
                  </a:lnTo>
                  <a:close/>
                </a:path>
              </a:pathLst>
            </a:custGeom>
            <a:solidFill>
              <a:srgbClr val="E37F7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16" name="Shape 10916"/>
            <p:cNvSpPr/>
            <p:nvPr/>
          </p:nvSpPr>
          <p:spPr>
            <a:xfrm>
              <a:off y="228425" x="2936450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203" x="1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4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37D75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17" name="Shape 10917"/>
            <p:cNvSpPr/>
            <p:nvPr/>
          </p:nvSpPr>
          <p:spPr>
            <a:xfrm>
              <a:off y="228425" x="2937475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0" x="0"/>
                  </a:lnTo>
                  <a:lnTo>
                    <a:pt y="0" x="40"/>
                  </a:lnTo>
                  <a:lnTo>
                    <a:pt y="0" x="81"/>
                  </a:lnTo>
                  <a:lnTo>
                    <a:pt y="8528" x="363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37B7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18" name="Shape 10918"/>
            <p:cNvSpPr/>
            <p:nvPr/>
          </p:nvSpPr>
          <p:spPr>
            <a:xfrm>
              <a:off y="228425" x="2938475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0" x="0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325" x="364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37A7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19" name="Shape 10919"/>
            <p:cNvSpPr/>
            <p:nvPr/>
          </p:nvSpPr>
          <p:spPr>
            <a:xfrm>
              <a:off y="228425" x="2939475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0" x="1"/>
                  </a:lnTo>
                  <a:lnTo>
                    <a:pt y="0" x="41"/>
                  </a:lnTo>
                  <a:lnTo>
                    <a:pt y="0" x="82"/>
                  </a:lnTo>
                  <a:lnTo>
                    <a:pt y="8325" x="364"/>
                  </a:lnTo>
                  <a:lnTo>
                    <a:pt y="8325" x="324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2786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20" name="Shape 10920"/>
            <p:cNvSpPr/>
            <p:nvPr/>
          </p:nvSpPr>
          <p:spPr>
            <a:xfrm>
              <a:off y="228425" x="2940500"/>
              <a:ext cy="208125" cx="9100"/>
            </a:xfrm>
            <a:custGeom>
              <a:pathLst>
                <a:path w="364" extrusionOk="0" h="8325">
                  <a:moveTo>
                    <a:pt y="8325" x="283"/>
                  </a:moveTo>
                  <a:lnTo>
                    <a:pt y="0" x="0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325" x="363"/>
                  </a:lnTo>
                  <a:lnTo>
                    <a:pt y="8325" x="323"/>
                  </a:lnTo>
                  <a:lnTo>
                    <a:pt y="8325" x="283"/>
                  </a:lnTo>
                  <a:close/>
                </a:path>
              </a:pathLst>
            </a:custGeom>
            <a:solidFill>
              <a:srgbClr val="E2766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21" name="Shape 10921"/>
            <p:cNvSpPr/>
            <p:nvPr/>
          </p:nvSpPr>
          <p:spPr>
            <a:xfrm>
              <a:off y="223350" x="2941500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203" x="1"/>
                  </a:lnTo>
                  <a:lnTo>
                    <a:pt y="203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2746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22" name="Shape 10922"/>
            <p:cNvSpPr/>
            <p:nvPr/>
          </p:nvSpPr>
          <p:spPr>
            <a:xfrm>
              <a:off y="223350" x="2942500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203" x="1"/>
                  </a:lnTo>
                  <a:lnTo>
                    <a:pt y="0" x="41"/>
                  </a:lnTo>
                  <a:lnTo>
                    <a:pt y="0" x="82"/>
                  </a:lnTo>
                  <a:lnTo>
                    <a:pt y="8528" x="364"/>
                  </a:lnTo>
                  <a:lnTo>
                    <a:pt y="8528" x="324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1726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23" name="Shape 10923"/>
            <p:cNvSpPr/>
            <p:nvPr/>
          </p:nvSpPr>
          <p:spPr>
            <a:xfrm>
              <a:off y="223350" x="2943525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0" x="0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325" x="363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1706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24" name="Shape 10924"/>
            <p:cNvSpPr/>
            <p:nvPr/>
          </p:nvSpPr>
          <p:spPr>
            <a:xfrm>
              <a:off y="223350" x="2944525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0" x="1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325" x="364"/>
                  </a:lnTo>
                  <a:lnTo>
                    <a:pt y="8325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16E6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25" name="Shape 10925"/>
            <p:cNvSpPr/>
            <p:nvPr/>
          </p:nvSpPr>
          <p:spPr>
            <a:xfrm>
              <a:off y="223350" x="2945525"/>
              <a:ext cy="208125" cx="9100"/>
            </a:xfrm>
            <a:custGeom>
              <a:pathLst>
                <a:path w="364" extrusionOk="0" h="8325">
                  <a:moveTo>
                    <a:pt y="8325" x="283"/>
                  </a:moveTo>
                  <a:lnTo>
                    <a:pt y="0" x="1"/>
                  </a:lnTo>
                  <a:lnTo>
                    <a:pt y="0" x="41"/>
                  </a:lnTo>
                  <a:lnTo>
                    <a:pt y="0" x="82"/>
                  </a:lnTo>
                  <a:lnTo>
                    <a:pt y="8325" x="364"/>
                  </a:lnTo>
                  <a:lnTo>
                    <a:pt y="8325" x="324"/>
                  </a:lnTo>
                  <a:lnTo>
                    <a:pt y="8325" x="283"/>
                  </a:lnTo>
                  <a:close/>
                </a:path>
              </a:pathLst>
            </a:custGeom>
            <a:solidFill>
              <a:srgbClr val="E06D6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26" name="Shape 10926"/>
            <p:cNvSpPr/>
            <p:nvPr/>
          </p:nvSpPr>
          <p:spPr>
            <a:xfrm>
              <a:off y="223350" x="2946550"/>
              <a:ext cy="208125" cx="9100"/>
            </a:xfrm>
            <a:custGeom>
              <a:pathLst>
                <a:path w="364" extrusionOk="0" h="8325">
                  <a:moveTo>
                    <a:pt y="8325" x="283"/>
                  </a:moveTo>
                  <a:lnTo>
                    <a:pt y="0" x="0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325" x="363"/>
                  </a:lnTo>
                  <a:lnTo>
                    <a:pt y="8325" x="323"/>
                  </a:lnTo>
                  <a:lnTo>
                    <a:pt y="8325" x="283"/>
                  </a:lnTo>
                  <a:close/>
                </a:path>
              </a:pathLst>
            </a:custGeom>
            <a:solidFill>
              <a:srgbClr val="E06B5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27" name="Shape 10927"/>
            <p:cNvSpPr/>
            <p:nvPr/>
          </p:nvSpPr>
          <p:spPr>
            <a:xfrm>
              <a:off y="218250" x="294755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06A5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28" name="Shape 10928"/>
            <p:cNvSpPr/>
            <p:nvPr/>
          </p:nvSpPr>
          <p:spPr>
            <a:xfrm>
              <a:off y="218250" x="294855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364"/>
                  </a:lnTo>
                  <a:lnTo>
                    <a:pt y="8529" x="324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F685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29" name="Shape 10929"/>
            <p:cNvSpPr/>
            <p:nvPr/>
          </p:nvSpPr>
          <p:spPr>
            <a:xfrm>
              <a:off y="218250" x="294957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F665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30" name="Shape 10930"/>
            <p:cNvSpPr/>
            <p:nvPr/>
          </p:nvSpPr>
          <p:spPr>
            <a:xfrm>
              <a:off y="218250" x="295057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E635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31" name="Shape 10931"/>
            <p:cNvSpPr/>
            <p:nvPr/>
          </p:nvSpPr>
          <p:spPr>
            <a:xfrm>
              <a:off y="218250" x="295157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364"/>
                  </a:lnTo>
                  <a:lnTo>
                    <a:pt y="8529" x="324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E6154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32" name="Shape 10932"/>
            <p:cNvSpPr/>
            <p:nvPr/>
          </p:nvSpPr>
          <p:spPr>
            <a:xfrm>
              <a:off y="218250" x="295260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D5F5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33" name="Shape 10933"/>
            <p:cNvSpPr/>
            <p:nvPr/>
          </p:nvSpPr>
          <p:spPr>
            <a:xfrm>
              <a:off y="213175" x="2953600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732" x="364"/>
                  </a:lnTo>
                  <a:lnTo>
                    <a:pt y="8732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DD5D4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34" name="Shape 10934"/>
            <p:cNvSpPr/>
            <p:nvPr/>
          </p:nvSpPr>
          <p:spPr>
            <a:xfrm>
              <a:off y="213175" x="2954600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364"/>
                  </a:lnTo>
                  <a:lnTo>
                    <a:pt y="8732" x="324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DC5B4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35" name="Shape 10935"/>
            <p:cNvSpPr/>
            <p:nvPr/>
          </p:nvSpPr>
          <p:spPr>
            <a:xfrm>
              <a:off y="213175" x="2955625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DC594A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36" name="Shape 10936"/>
            <p:cNvSpPr/>
            <p:nvPr/>
          </p:nvSpPr>
          <p:spPr>
            <a:xfrm>
              <a:off y="213175" x="295662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B574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37" name="Shape 10937"/>
            <p:cNvSpPr/>
            <p:nvPr/>
          </p:nvSpPr>
          <p:spPr>
            <a:xfrm>
              <a:off y="213175" x="295762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364"/>
                  </a:lnTo>
                  <a:lnTo>
                    <a:pt y="8529" x="324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B554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38" name="Shape 10938"/>
            <p:cNvSpPr/>
            <p:nvPr/>
          </p:nvSpPr>
          <p:spPr>
            <a:xfrm>
              <a:off y="208100" x="2958650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0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732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DA534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39" name="Shape 10939"/>
            <p:cNvSpPr/>
            <p:nvPr/>
          </p:nvSpPr>
          <p:spPr>
            <a:xfrm>
              <a:off y="208100" x="2959650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D75044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40" name="Shape 10940"/>
            <p:cNvSpPr/>
            <p:nvPr/>
          </p:nvSpPr>
          <p:spPr>
            <a:xfrm>
              <a:off y="208100" x="296065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326" x="364"/>
                  </a:lnTo>
                  <a:lnTo>
                    <a:pt y="8529" x="324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24E4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41" name="Shape 10941"/>
            <p:cNvSpPr/>
            <p:nvPr/>
          </p:nvSpPr>
          <p:spPr>
            <a:xfrm>
              <a:off y="203025" x="2961675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0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CD4B41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42" name="Shape 10942"/>
            <p:cNvSpPr/>
            <p:nvPr/>
          </p:nvSpPr>
          <p:spPr>
            <a:xfrm>
              <a:off y="203025" x="296267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C94A4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43" name="Shape 10943"/>
            <p:cNvSpPr/>
            <p:nvPr/>
          </p:nvSpPr>
          <p:spPr>
            <a:xfrm>
              <a:off y="197950" x="2963675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204" x="82"/>
                  </a:lnTo>
                  <a:lnTo>
                    <a:pt y="4671" x="243"/>
                  </a:lnTo>
                  <a:lnTo>
                    <a:pt y="5483" x="243"/>
                  </a:lnTo>
                  <a:lnTo>
                    <a:pt y="6295" x="283"/>
                  </a:lnTo>
                  <a:lnTo>
                    <a:pt y="8326" x="364"/>
                  </a:lnTo>
                  <a:lnTo>
                    <a:pt y="8529" x="324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C2483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44" name="Shape 10944"/>
            <p:cNvSpPr/>
            <p:nvPr/>
          </p:nvSpPr>
          <p:spPr>
            <a:xfrm>
              <a:off y="197950" x="296470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0"/>
                  </a:lnTo>
                  <a:lnTo>
                    <a:pt y="1" x="0"/>
                  </a:lnTo>
                  <a:lnTo>
                    <a:pt y="1422" x="81"/>
                  </a:lnTo>
                  <a:lnTo>
                    <a:pt y="3250" x="162"/>
                  </a:lnTo>
                  <a:lnTo>
                    <a:pt y="5280" x="202"/>
                  </a:lnTo>
                  <a:lnTo>
                    <a:pt y="6701" x="283"/>
                  </a:lnTo>
                  <a:lnTo>
                    <a:pt y="7107" x="323"/>
                  </a:lnTo>
                  <a:lnTo>
                    <a:pt y="7310" x="323"/>
                  </a:lnTo>
                  <a:lnTo>
                    <a:pt y="8123" x="363"/>
                  </a:lnTo>
                  <a:lnTo>
                    <a:pt y="8326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BE463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45" name="Shape 10945"/>
            <p:cNvSpPr/>
            <p:nvPr/>
          </p:nvSpPr>
          <p:spPr>
            <a:xfrm>
              <a:off y="203025" x="2965700"/>
              <a:ext cy="203075" cx="8100"/>
            </a:xfrm>
            <a:custGeom>
              <a:pathLst>
                <a:path w="324" extrusionOk="0" h="8123">
                  <a:moveTo>
                    <a:pt y="8123" x="283"/>
                  </a:moveTo>
                  <a:lnTo>
                    <a:pt y="6092" x="202"/>
                  </a:lnTo>
                  <a:lnTo>
                    <a:pt y="6295" x="202"/>
                  </a:lnTo>
                  <a:lnTo>
                    <a:pt y="6498" x="243"/>
                  </a:lnTo>
                  <a:lnTo>
                    <a:pt y="6904" x="283"/>
                  </a:lnTo>
                  <a:lnTo>
                    <a:pt y="7310" x="323"/>
                  </a:lnTo>
                  <a:lnTo>
                    <a:pt y="7920" x="323"/>
                  </a:lnTo>
                  <a:lnTo>
                    <a:pt y="7920" x="283"/>
                  </a:lnTo>
                  <a:lnTo>
                    <a:pt y="8123" x="283"/>
                  </a:lnTo>
                  <a:close/>
                  <a:moveTo>
                    <a:pt y="4468" x="162"/>
                  </a:moveTo>
                  <a:lnTo>
                    <a:pt y="1" x="1"/>
                  </a:lnTo>
                  <a:lnTo>
                    <a:pt y="2031" x="81"/>
                  </a:lnTo>
                  <a:lnTo>
                    <a:pt y="4468" x="162"/>
                  </a:lnTo>
                  <a:close/>
                </a:path>
              </a:pathLst>
            </a:custGeom>
            <a:solidFill>
              <a:srgbClr val="BC443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46" name="Shape 10946"/>
            <p:cNvSpPr/>
            <p:nvPr/>
          </p:nvSpPr>
          <p:spPr>
            <a:xfrm>
              <a:off y="380700" x="2972750"/>
              <a:ext cy="20325" cx="1050"/>
            </a:xfrm>
            <a:custGeom>
              <a:pathLst>
                <a:path w="42" extrusionOk="0" h="813">
                  <a:moveTo>
                    <a:pt y="813" x="41"/>
                  </a:moveTo>
                  <a:lnTo>
                    <a:pt y="0" x="1"/>
                  </a:lnTo>
                  <a:lnTo>
                    <a:pt y="407" x="41"/>
                  </a:lnTo>
                  <a:lnTo>
                    <a:pt y="813" x="41"/>
                  </a:lnTo>
                  <a:close/>
                </a:path>
              </a:pathLst>
            </a:custGeom>
            <a:solidFill>
              <a:srgbClr val="B7423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47" name="Shape 10947"/>
            <p:cNvSpPr/>
            <p:nvPr/>
          </p:nvSpPr>
          <p:spPr>
            <a:xfrm>
              <a:off y="167500" x="2959650"/>
              <a:ext cy="40625" cx="5075"/>
            </a:xfrm>
            <a:custGeom>
              <a:pathLst>
                <a:path w="203" extrusionOk="0" h="1625">
                  <a:moveTo>
                    <a:pt y="1" x="1"/>
                  </a:moveTo>
                  <a:lnTo>
                    <a:pt y="204" x="81"/>
                  </a:lnTo>
                  <a:lnTo>
                    <a:pt y="407" x="122"/>
                  </a:lnTo>
                  <a:lnTo>
                    <a:pt y="813" x="202"/>
                  </a:lnTo>
                  <a:lnTo>
                    <a:pt y="1219" x="202"/>
                  </a:lnTo>
                  <a:lnTo>
                    <a:pt y="1422" x="162"/>
                  </a:lnTo>
                  <a:lnTo>
                    <a:pt y="1625" x="41"/>
                  </a:lnTo>
                  <a:lnTo>
                    <a:pt y="813" x="1"/>
                  </a:lnTo>
                  <a:lnTo>
                    <a:pt y="1" x="1"/>
                  </a:lnTo>
                  <a:close/>
                </a:path>
              </a:pathLst>
            </a:custGeom>
            <a:solidFill>
              <a:srgbClr val="9B303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48" name="Shape 10948"/>
            <p:cNvSpPr/>
            <p:nvPr/>
          </p:nvSpPr>
          <p:spPr>
            <a:xfrm>
              <a:off y="167500" x="2959650"/>
              <a:ext cy="40625" cx="5075"/>
            </a:xfrm>
            <a:custGeom>
              <a:pathLst>
                <a:path w="203" extrusionOk="0" fill="none" h="1625">
                  <a:moveTo>
                    <a:pt y="1" x="1"/>
                  </a:moveTo>
                  <a:lnTo>
                    <a:pt y="204" x="81"/>
                  </a:lnTo>
                  <a:lnTo>
                    <a:pt y="407" x="122"/>
                  </a:lnTo>
                  <a:lnTo>
                    <a:pt y="813" x="202"/>
                  </a:lnTo>
                  <a:lnTo>
                    <a:pt y="1219" x="202"/>
                  </a:lnTo>
                  <a:lnTo>
                    <a:pt y="1422" x="162"/>
                  </a:lnTo>
                  <a:lnTo>
                    <a:pt y="1625" x="41"/>
                  </a:lnTo>
                  <a:lnTo>
                    <a:pt y="813" x="1"/>
                  </a:lnTo>
                  <a:lnTo>
                    <a:pt y="1" x="1"/>
                  </a:lnTo>
                </a:path>
              </a:pathLst>
            </a:custGeom>
            <a:noFill/>
            <a:ln w="25" cap="rnd">
              <a:solidFill>
                <a:srgbClr val="343A3C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49" name="Shape 10949"/>
            <p:cNvSpPr/>
            <p:nvPr/>
          </p:nvSpPr>
          <p:spPr>
            <a:xfrm>
              <a:off y="152275" x="2959650"/>
              <a:ext cy="223375" cx="27250"/>
            </a:xfrm>
            <a:custGeom>
              <a:pathLst>
                <a:path w="1090" extrusionOk="0" h="8935">
                  <a:moveTo>
                    <a:pt y="8934" x="525"/>
                  </a:moveTo>
                  <a:lnTo>
                    <a:pt y="8528" x="485"/>
                  </a:lnTo>
                  <a:lnTo>
                    <a:pt y="7107" x="404"/>
                  </a:lnTo>
                  <a:lnTo>
                    <a:pt y="5077" x="364"/>
                  </a:lnTo>
                  <a:lnTo>
                    <a:pt y="3249" x="283"/>
                  </a:lnTo>
                  <a:lnTo>
                    <a:pt y="1828" x="243"/>
                  </a:lnTo>
                  <a:lnTo>
                    <a:pt y="1422" x="202"/>
                  </a:lnTo>
                  <a:lnTo>
                    <a:pt y="1016" x="122"/>
                  </a:lnTo>
                  <a:lnTo>
                    <a:pt y="813" x="81"/>
                  </a:lnTo>
                  <a:lnTo>
                    <a:pt y="610" x="1"/>
                  </a:lnTo>
                  <a:lnTo>
                    <a:pt y="203" x="162"/>
                  </a:lnTo>
                  <a:lnTo>
                    <a:pt y="0" x="283"/>
                  </a:lnTo>
                  <a:lnTo>
                    <a:pt y="0" x="686"/>
                  </a:lnTo>
                  <a:lnTo>
                    <a:pt y="203" x="1090"/>
                  </a:lnTo>
                  <a:lnTo>
                    <a:pt y="2234" x="1049"/>
                  </a:lnTo>
                  <a:lnTo>
                    <a:pt y="4467" x="1090"/>
                  </a:lnTo>
                  <a:lnTo>
                    <a:pt y="6701" x="1090"/>
                  </a:lnTo>
                  <a:lnTo>
                    <a:pt y="8731" x="1049"/>
                  </a:lnTo>
                  <a:lnTo>
                    <a:pt y="8731" x="807"/>
                  </a:lnTo>
                  <a:lnTo>
                    <a:pt y="8934" x="525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50" name="Shape 10950"/>
            <p:cNvSpPr/>
            <p:nvPr/>
          </p:nvSpPr>
          <p:spPr>
            <a:xfrm>
              <a:off y="157350" x="2985875"/>
              <a:ext cy="1644700" cx="9100"/>
            </a:xfrm>
            <a:custGeom>
              <a:pathLst>
                <a:path w="364" extrusionOk="0" h="65788">
                  <a:moveTo>
                    <a:pt y="65787" x="0"/>
                  </a:moveTo>
                  <a:lnTo>
                    <a:pt y="65787" x="363"/>
                  </a:lnTo>
                  <a:lnTo>
                    <a:pt y="0" x="363"/>
                  </a:lnTo>
                  <a:lnTo>
                    <a:pt y="0" x="0"/>
                  </a:lnTo>
                  <a:lnTo>
                    <a:pt y="65787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51" name="Shape 10951"/>
            <p:cNvSpPr/>
            <p:nvPr/>
          </p:nvSpPr>
          <p:spPr>
            <a:xfrm>
              <a:off y="360400" x="2985875"/>
              <a:ext cy="238600" cx="9100"/>
            </a:xfrm>
            <a:custGeom>
              <a:pathLst>
                <a:path w="364" extrusionOk="0" h="9544">
                  <a:moveTo>
                    <a:pt y="9543" x="0"/>
                  </a:moveTo>
                  <a:lnTo>
                    <a:pt y="9543" x="363"/>
                  </a:lnTo>
                  <a:lnTo>
                    <a:pt y="0" x="363"/>
                  </a:lnTo>
                  <a:lnTo>
                    <a:pt y="0" x="0"/>
                  </a:lnTo>
                  <a:lnTo>
                    <a:pt y="9543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52" name="Shape 10952"/>
            <p:cNvSpPr/>
            <p:nvPr/>
          </p:nvSpPr>
          <p:spPr>
            <a:xfrm>
              <a:off y="842625" x="2985875"/>
              <a:ext cy="233525" cx="9100"/>
            </a:xfrm>
            <a:custGeom>
              <a:pathLst>
                <a:path w="364" extrusionOk="0" h="9341">
                  <a:moveTo>
                    <a:pt y="9341" x="0"/>
                  </a:moveTo>
                  <a:lnTo>
                    <a:pt y="9341" x="363"/>
                  </a:lnTo>
                  <a:lnTo>
                    <a:pt y="1" x="363"/>
                  </a:lnTo>
                  <a:lnTo>
                    <a:pt y="1" x="0"/>
                  </a:lnTo>
                  <a:lnTo>
                    <a:pt y="9341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53" name="Shape 10953"/>
            <p:cNvSpPr/>
            <p:nvPr/>
          </p:nvSpPr>
          <p:spPr>
            <a:xfrm>
              <a:off y="1319775" x="2985875"/>
              <a:ext cy="238625" cx="9100"/>
            </a:xfrm>
            <a:custGeom>
              <a:pathLst>
                <a:path w="364" extrusionOk="0" h="9545">
                  <a:moveTo>
                    <a:pt y="9544" x="0"/>
                  </a:moveTo>
                  <a:lnTo>
                    <a:pt y="9544" x="363"/>
                  </a:lnTo>
                  <a:lnTo>
                    <a:pt y="1" x="363"/>
                  </a:lnTo>
                  <a:lnTo>
                    <a:pt y="1" x="0"/>
                  </a:lnTo>
                  <a:lnTo>
                    <a:pt y="9544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54" name="Shape 10954"/>
            <p:cNvSpPr/>
            <p:nvPr/>
          </p:nvSpPr>
          <p:spPr>
            <a:xfrm>
              <a:off y="116750" x="109900"/>
              <a:ext cy="66000" cx="4050"/>
            </a:xfrm>
            <a:custGeom>
              <a:pathLst>
                <a:path w="162" extrusionOk="0" h="2640">
                  <a:moveTo>
                    <a:pt y="0" x="41"/>
                  </a:moveTo>
                  <a:lnTo>
                    <a:pt y="2640" x="162"/>
                  </a:lnTo>
                  <a:lnTo>
                    <a:pt y="1624" x="81"/>
                  </a:lnTo>
                  <a:lnTo>
                    <a:pt y="609" x="1"/>
                  </a:lnTo>
                  <a:lnTo>
                    <a:pt y="406" x="41"/>
                  </a:lnTo>
                  <a:lnTo>
                    <a:pt y="0" x="41"/>
                  </a:lnTo>
                  <a:close/>
                </a:path>
              </a:pathLst>
            </a:custGeom>
            <a:solidFill>
              <a:srgbClr val="E6908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55" name="Shape 10955"/>
            <p:cNvSpPr/>
            <p:nvPr/>
          </p:nvSpPr>
          <p:spPr>
            <a:xfrm>
              <a:off y="116750" x="110900"/>
              <a:ext cy="86300" cx="4075"/>
            </a:xfrm>
            <a:custGeom>
              <a:pathLst>
                <a:path w="163" extrusionOk="0" h="3452">
                  <a:moveTo>
                    <a:pt y="1624" x="41"/>
                  </a:moveTo>
                  <a:lnTo>
                    <a:pt y="406" x="1"/>
                  </a:lnTo>
                  <a:lnTo>
                    <a:pt y="203" x="1"/>
                  </a:lnTo>
                  <a:lnTo>
                    <a:pt y="0" x="41"/>
                  </a:lnTo>
                  <a:lnTo>
                    <a:pt y="3452" x="162"/>
                  </a:lnTo>
                  <a:lnTo>
                    <a:pt y="2640" x="122"/>
                  </a:lnTo>
                  <a:lnTo>
                    <a:pt y="1624" x="41"/>
                  </a:lnTo>
                  <a:close/>
                </a:path>
              </a:pathLst>
            </a:custGeom>
            <a:solidFill>
              <a:srgbClr val="E68E8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56" name="Shape 10956"/>
            <p:cNvSpPr/>
            <p:nvPr/>
          </p:nvSpPr>
          <p:spPr>
            <a:xfrm>
              <a:off y="111675" x="110900"/>
              <a:ext cy="213200" cx="10125"/>
            </a:xfrm>
            <a:custGeom>
              <a:pathLst>
                <a:path w="405" extrusionOk="0" h="8528">
                  <a:moveTo>
                    <a:pt y="2843" x="122"/>
                  </a:moveTo>
                  <a:lnTo>
                    <a:pt y="203" x="1"/>
                  </a:lnTo>
                  <a:lnTo>
                    <a:pt y="203" x="41"/>
                  </a:lnTo>
                  <a:lnTo>
                    <a:pt y="0" x="82"/>
                  </a:lnTo>
                  <a:lnTo>
                    <a:pt y="4670" x="243"/>
                  </a:lnTo>
                  <a:lnTo>
                    <a:pt y="3655" x="203"/>
                  </a:lnTo>
                  <a:lnTo>
                    <a:pt y="2843" x="122"/>
                  </a:lnTo>
                  <a:close/>
                  <a:moveTo>
                    <a:pt y="7716" x="364"/>
                  </a:moveTo>
                  <a:lnTo>
                    <a:pt y="8325" x="404"/>
                  </a:lnTo>
                  <a:lnTo>
                    <a:pt y="8528" x="364"/>
                  </a:lnTo>
                  <a:lnTo>
                    <a:pt y="8122" x="364"/>
                  </a:lnTo>
                  <a:lnTo>
                    <a:pt y="7716" x="364"/>
                  </a:lnTo>
                  <a:close/>
                </a:path>
              </a:pathLst>
            </a:custGeom>
            <a:solidFill>
              <a:srgbClr val="E68D8A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57" name="Shape 10957"/>
            <p:cNvSpPr/>
            <p:nvPr/>
          </p:nvSpPr>
          <p:spPr>
            <a:xfrm>
              <a:off y="106575" x="111925"/>
              <a:ext cy="218300" cx="10100"/>
            </a:xfrm>
            <a:custGeom>
              <a:pathLst>
                <a:path w="404" extrusionOk="0" h="8732">
                  <a:moveTo>
                    <a:pt y="3859" x="121"/>
                  </a:moveTo>
                  <a:lnTo>
                    <a:pt y="407" x="0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3"/>
                  </a:lnTo>
                  <a:lnTo>
                    <a:pt y="8732" x="323"/>
                  </a:lnTo>
                  <a:lnTo>
                    <a:pt y="7311" x="323"/>
                  </a:lnTo>
                  <a:lnTo>
                    <a:pt y="6092" x="283"/>
                  </a:lnTo>
                  <a:lnTo>
                    <a:pt y="4874" x="202"/>
                  </a:lnTo>
                  <a:lnTo>
                    <a:pt y="3859" x="121"/>
                  </a:lnTo>
                  <a:close/>
                </a:path>
              </a:pathLst>
            </a:custGeom>
            <a:solidFill>
              <a:srgbClr val="E58B8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58" name="Shape 10958"/>
            <p:cNvSpPr/>
            <p:nvPr/>
          </p:nvSpPr>
          <p:spPr>
            <a:xfrm>
              <a:off y="106575" x="112925"/>
              <a:ext cy="213225" cx="10125"/>
            </a:xfrm>
            <a:custGeom>
              <a:pathLst>
                <a:path w="405" extrusionOk="0" h="8529">
                  <a:moveTo>
                    <a:pt y="8529" x="323"/>
                  </a:moveTo>
                  <a:lnTo>
                    <a:pt y="7920" x="283"/>
                  </a:lnTo>
                  <a:lnTo>
                    <a:pt y="6295" x="243"/>
                  </a:lnTo>
                  <a:lnTo>
                    <a:pt y="4874" x="162"/>
                  </a:lnTo>
                  <a:lnTo>
                    <a:pt y="204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4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E58A8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59" name="Shape 10959"/>
            <p:cNvSpPr/>
            <p:nvPr/>
          </p:nvSpPr>
          <p:spPr>
            <a:xfrm>
              <a:off y="106575" x="113925"/>
              <a:ext cy="213225" cx="10125"/>
            </a:xfrm>
            <a:custGeom>
              <a:pathLst>
                <a:path w="405" extrusionOk="0" h="8529">
                  <a:moveTo>
                    <a:pt y="8529" x="324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404"/>
                  </a:lnTo>
                  <a:lnTo>
                    <a:pt y="8529" x="364"/>
                  </a:lnTo>
                  <a:lnTo>
                    <a:pt y="8529" x="324"/>
                  </a:lnTo>
                  <a:close/>
                </a:path>
              </a:pathLst>
            </a:custGeom>
            <a:solidFill>
              <a:srgbClr val="E5888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60" name="Shape 10960"/>
            <p:cNvSpPr/>
            <p:nvPr/>
          </p:nvSpPr>
          <p:spPr>
            <a:xfrm>
              <a:off y="101500" x="114950"/>
              <a:ext cy="218300" cx="10100"/>
            </a:xfrm>
            <a:custGeom>
              <a:pathLst>
                <a:path w="404" extrusionOk="0" h="8732">
                  <a:moveTo>
                    <a:pt y="8732" x="323"/>
                  </a:moveTo>
                  <a:lnTo>
                    <a:pt y="204" x="0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732" x="363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E48581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61" name="Shape 10961"/>
            <p:cNvSpPr/>
            <p:nvPr/>
          </p:nvSpPr>
          <p:spPr>
            <a:xfrm>
              <a:off y="101500" x="115950"/>
              <a:ext cy="218300" cx="10125"/>
            </a:xfrm>
            <a:custGeom>
              <a:pathLst>
                <a:path w="405" extrusionOk="0" h="8732">
                  <a:moveTo>
                    <a:pt y="8732" x="323"/>
                  </a:moveTo>
                  <a:lnTo>
                    <a:pt y="204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4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E4837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62" name="Shape 10962"/>
            <p:cNvSpPr/>
            <p:nvPr/>
          </p:nvSpPr>
          <p:spPr>
            <a:xfrm>
              <a:off y="101500" x="116950"/>
              <a:ext cy="213225" cx="9125"/>
            </a:xfrm>
            <a:custGeom>
              <a:pathLst>
                <a:path w="365" extrusionOk="0" h="8529">
                  <a:moveTo>
                    <a:pt y="8529" x="324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364"/>
                  </a:lnTo>
                  <a:lnTo>
                    <a:pt y="8529" x="324"/>
                  </a:lnTo>
                  <a:close/>
                </a:path>
              </a:pathLst>
            </a:custGeom>
            <a:solidFill>
              <a:srgbClr val="E3817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63" name="Shape 10963"/>
            <p:cNvSpPr/>
            <p:nvPr/>
          </p:nvSpPr>
          <p:spPr>
            <a:xfrm>
              <a:off y="101500" x="117975"/>
              <a:ext cy="213225" cx="9100"/>
            </a:xfrm>
            <a:custGeom>
              <a:pathLst>
                <a:path w="364" extrusionOk="0" h="8529">
                  <a:moveTo>
                    <a:pt y="8529" x="32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E37F7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64" name="Shape 10964"/>
            <p:cNvSpPr/>
            <p:nvPr/>
          </p:nvSpPr>
          <p:spPr>
            <a:xfrm>
              <a:off y="96425" x="118975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E37D75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65" name="Shape 10965"/>
            <p:cNvSpPr/>
            <p:nvPr/>
          </p:nvSpPr>
          <p:spPr>
            <a:xfrm>
              <a:off y="96425" x="120000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204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E37B7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66" name="Shape 10966"/>
            <p:cNvSpPr/>
            <p:nvPr/>
          </p:nvSpPr>
          <p:spPr>
            <a:xfrm>
              <a:off y="96425" x="12100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37A7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67" name="Shape 10967"/>
            <p:cNvSpPr/>
            <p:nvPr/>
          </p:nvSpPr>
          <p:spPr>
            <a:xfrm>
              <a:off y="96425" x="12200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2786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68" name="Shape 10968"/>
            <p:cNvSpPr/>
            <p:nvPr/>
          </p:nvSpPr>
          <p:spPr>
            <a:xfrm>
              <a:off y="96425" x="123025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1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326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E2766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69" name="Shape 10969"/>
            <p:cNvSpPr/>
            <p:nvPr/>
          </p:nvSpPr>
          <p:spPr>
            <a:xfrm>
              <a:off y="96425" x="124025"/>
              <a:ext cy="208150" cx="9100"/>
            </a:xfrm>
            <a:custGeom>
              <a:pathLst>
                <a:path w="364" extrusionOk="0" h="8326">
                  <a:moveTo>
                    <a:pt y="8326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326" x="323"/>
                  </a:lnTo>
                  <a:lnTo>
                    <a:pt y="8326" x="283"/>
                  </a:lnTo>
                  <a:close/>
                </a:path>
              </a:pathLst>
            </a:custGeom>
            <a:solidFill>
              <a:srgbClr val="E2746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70" name="Shape 10970"/>
            <p:cNvSpPr/>
            <p:nvPr/>
          </p:nvSpPr>
          <p:spPr>
            <a:xfrm>
              <a:off y="91350" x="12502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1726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71" name="Shape 10971"/>
            <p:cNvSpPr/>
            <p:nvPr/>
          </p:nvSpPr>
          <p:spPr>
            <a:xfrm>
              <a:off y="91350" x="126050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204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E1706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72" name="Shape 10972"/>
            <p:cNvSpPr/>
            <p:nvPr/>
          </p:nvSpPr>
          <p:spPr>
            <a:xfrm>
              <a:off y="91350" x="12705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16E6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73" name="Shape 10973"/>
            <p:cNvSpPr/>
            <p:nvPr/>
          </p:nvSpPr>
          <p:spPr>
            <a:xfrm>
              <a:off y="91350" x="12805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4"/>
                  </a:lnTo>
                  <a:lnTo>
                    <a:pt y="8326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06D6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74" name="Shape 10974"/>
            <p:cNvSpPr/>
            <p:nvPr/>
          </p:nvSpPr>
          <p:spPr>
            <a:xfrm>
              <a:off y="91350" x="129075"/>
              <a:ext cy="208150" cx="9100"/>
            </a:xfrm>
            <a:custGeom>
              <a:pathLst>
                <a:path w="364" extrusionOk="0" h="8326">
                  <a:moveTo>
                    <a:pt y="8326" x="282"/>
                  </a:moveTo>
                  <a:lnTo>
                    <a:pt y="1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326" x="323"/>
                  </a:lnTo>
                  <a:lnTo>
                    <a:pt y="8326" x="282"/>
                  </a:lnTo>
                  <a:close/>
                </a:path>
              </a:pathLst>
            </a:custGeom>
            <a:solidFill>
              <a:srgbClr val="E06B5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75" name="Shape 10975"/>
            <p:cNvSpPr/>
            <p:nvPr/>
          </p:nvSpPr>
          <p:spPr>
            <a:xfrm>
              <a:off y="91350" x="130075"/>
              <a:ext cy="208150" cx="9100"/>
            </a:xfrm>
            <a:custGeom>
              <a:pathLst>
                <a:path w="364" extrusionOk="0" h="8326">
                  <a:moveTo>
                    <a:pt y="8326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326" x="323"/>
                  </a:lnTo>
                  <a:lnTo>
                    <a:pt y="8326" x="283"/>
                  </a:lnTo>
                  <a:close/>
                </a:path>
              </a:pathLst>
            </a:custGeom>
            <a:solidFill>
              <a:srgbClr val="E06A5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76" name="Shape 10976"/>
            <p:cNvSpPr/>
            <p:nvPr/>
          </p:nvSpPr>
          <p:spPr>
            <a:xfrm>
              <a:off y="91350" x="131075"/>
              <a:ext cy="208150" cx="9100"/>
            </a:xfrm>
            <a:custGeom>
              <a:pathLst>
                <a:path w="364" extrusionOk="0" h="8326">
                  <a:moveTo>
                    <a:pt y="8326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4"/>
                  </a:lnTo>
                  <a:lnTo>
                    <a:pt y="8326" x="323"/>
                  </a:lnTo>
                  <a:lnTo>
                    <a:pt y="8326" x="283"/>
                  </a:lnTo>
                  <a:close/>
                </a:path>
              </a:pathLst>
            </a:custGeom>
            <a:solidFill>
              <a:srgbClr val="DF685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77" name="Shape 10977"/>
            <p:cNvSpPr/>
            <p:nvPr/>
          </p:nvSpPr>
          <p:spPr>
            <a:xfrm>
              <a:off y="86275" x="132100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204" x="0"/>
                  </a:lnTo>
                  <a:lnTo>
                    <a:pt y="204" x="40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DF665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78" name="Shape 10978"/>
            <p:cNvSpPr/>
            <p:nvPr/>
          </p:nvSpPr>
          <p:spPr>
            <a:xfrm>
              <a:off y="86275" x="133100"/>
              <a:ext cy="213225" cx="10100"/>
            </a:xfrm>
            <a:custGeom>
              <a:pathLst>
                <a:path w="404" extrusionOk="0" h="8529">
                  <a:moveTo>
                    <a:pt y="8529" x="283"/>
                  </a:moveTo>
                  <a:lnTo>
                    <a:pt y="204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E635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79" name="Shape 10979"/>
            <p:cNvSpPr/>
            <p:nvPr/>
          </p:nvSpPr>
          <p:spPr>
            <a:xfrm>
              <a:off y="86275" x="134100"/>
              <a:ext cy="213225" cx="10125"/>
            </a:xfrm>
            <a:custGeom>
              <a:pathLst>
                <a:path w="405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4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E6154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80" name="Shape 10980"/>
            <p:cNvSpPr/>
            <p:nvPr/>
          </p:nvSpPr>
          <p:spPr>
            <a:xfrm>
              <a:off y="86275" x="135125"/>
              <a:ext cy="213225" cx="10100"/>
            </a:xfrm>
            <a:custGeom>
              <a:pathLst>
                <a:path w="404" extrusionOk="0" h="8529">
                  <a:moveTo>
                    <a:pt y="8529" x="323"/>
                  </a:moveTo>
                  <a:lnTo>
                    <a:pt y="1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529" x="403"/>
                  </a:lnTo>
                  <a:lnTo>
                    <a:pt y="8529" x="363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DD5F5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81" name="Shape 10981"/>
            <p:cNvSpPr/>
            <p:nvPr/>
          </p:nvSpPr>
          <p:spPr>
            <a:xfrm>
              <a:off y="86275" x="136125"/>
              <a:ext cy="213225" cx="10100"/>
            </a:xfrm>
            <a:custGeom>
              <a:pathLst>
                <a:path w="404" extrusionOk="0" h="8529">
                  <a:moveTo>
                    <a:pt y="8529" x="32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3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DD5D4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82" name="Shape 10982"/>
            <p:cNvSpPr/>
            <p:nvPr/>
          </p:nvSpPr>
          <p:spPr>
            <a:xfrm>
              <a:off y="81200" x="137125"/>
              <a:ext cy="218300" cx="10125"/>
            </a:xfrm>
            <a:custGeom>
              <a:pathLst>
                <a:path w="405" extrusionOk="0" h="8732">
                  <a:moveTo>
                    <a:pt y="8732" x="32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732" x="404"/>
                  </a:lnTo>
                  <a:lnTo>
                    <a:pt y="8732" x="364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DC5B4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83" name="Shape 10983"/>
            <p:cNvSpPr/>
            <p:nvPr/>
          </p:nvSpPr>
          <p:spPr>
            <a:xfrm>
              <a:off y="81200" x="138150"/>
              <a:ext cy="218300" cx="10100"/>
            </a:xfrm>
            <a:custGeom>
              <a:pathLst>
                <a:path w="404" extrusionOk="0" h="8732">
                  <a:moveTo>
                    <a:pt y="8732" x="323"/>
                  </a:moveTo>
                  <a:lnTo>
                    <a:pt y="204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529" x="403"/>
                  </a:lnTo>
                  <a:lnTo>
                    <a:pt y="8732" x="363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DC594A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84" name="Shape 10984"/>
            <p:cNvSpPr/>
            <p:nvPr/>
          </p:nvSpPr>
          <p:spPr>
            <a:xfrm>
              <a:off y="81200" x="139150"/>
              <a:ext cy="218300" cx="10100"/>
            </a:xfrm>
            <a:custGeom>
              <a:pathLst>
                <a:path w="404" extrusionOk="0" h="8732">
                  <a:moveTo>
                    <a:pt y="8732" x="32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3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DB574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85" name="Shape 10985"/>
            <p:cNvSpPr/>
            <p:nvPr/>
          </p:nvSpPr>
          <p:spPr>
            <a:xfrm>
              <a:off y="81200" x="140150"/>
              <a:ext cy="213225" cx="10125"/>
            </a:xfrm>
            <a:custGeom>
              <a:pathLst>
                <a:path w="405" extrusionOk="0" h="8529">
                  <a:moveTo>
                    <a:pt y="8529" x="32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4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DB554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86" name="Shape 10986"/>
            <p:cNvSpPr/>
            <p:nvPr/>
          </p:nvSpPr>
          <p:spPr>
            <a:xfrm>
              <a:off y="76125" x="141175"/>
              <a:ext cy="218300" cx="10100"/>
            </a:xfrm>
            <a:custGeom>
              <a:pathLst>
                <a:path w="404" extrusionOk="0" h="8732">
                  <a:moveTo>
                    <a:pt y="8732" x="323"/>
                  </a:moveTo>
                  <a:lnTo>
                    <a:pt y="204" x="0"/>
                  </a:lnTo>
                  <a:lnTo>
                    <a:pt y="204" x="40"/>
                  </a:lnTo>
                  <a:lnTo>
                    <a:pt y="1" x="81"/>
                  </a:lnTo>
                  <a:lnTo>
                    <a:pt y="8529" x="403"/>
                  </a:lnTo>
                  <a:lnTo>
                    <a:pt y="8732" x="363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DA534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87" name="Shape 10987"/>
            <p:cNvSpPr/>
            <p:nvPr/>
          </p:nvSpPr>
          <p:spPr>
            <a:xfrm>
              <a:off y="76125" x="142175"/>
              <a:ext cy="218300" cx="9100"/>
            </a:xfrm>
            <a:custGeom>
              <a:pathLst>
                <a:path w="364" extrusionOk="0" h="8732">
                  <a:moveTo>
                    <a:pt y="8732" x="323"/>
                  </a:moveTo>
                  <a:lnTo>
                    <a:pt y="204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D75044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88" name="Shape 10988"/>
            <p:cNvSpPr/>
            <p:nvPr/>
          </p:nvSpPr>
          <p:spPr>
            <a:xfrm>
              <a:off y="76125" x="143175"/>
              <a:ext cy="213225" cx="9100"/>
            </a:xfrm>
            <a:custGeom>
              <a:pathLst>
                <a:path w="364" extrusionOk="0" h="8529">
                  <a:moveTo>
                    <a:pt y="8529" x="32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4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D24E4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89" name="Shape 10989"/>
            <p:cNvSpPr/>
            <p:nvPr/>
          </p:nvSpPr>
          <p:spPr>
            <a:xfrm>
              <a:off y="76125" x="144200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1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326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CD4B41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90" name="Shape 10990"/>
            <p:cNvSpPr/>
            <p:nvPr/>
          </p:nvSpPr>
          <p:spPr>
            <a:xfrm>
              <a:off y="71050" x="14520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C94A4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91" name="Shape 10991"/>
            <p:cNvSpPr/>
            <p:nvPr/>
          </p:nvSpPr>
          <p:spPr>
            <a:xfrm>
              <a:off y="65975" x="146200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407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204" x="81"/>
                  </a:lnTo>
                  <a:lnTo>
                    <a:pt y="4671" x="243"/>
                  </a:lnTo>
                  <a:lnTo>
                    <a:pt y="5686" x="283"/>
                  </a:lnTo>
                  <a:lnTo>
                    <a:pt y="6295" x="283"/>
                  </a:lnTo>
                  <a:lnTo>
                    <a:pt y="8325" x="364"/>
                  </a:lnTo>
                  <a:lnTo>
                    <a:pt y="8529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C2483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92" name="Shape 10992"/>
            <p:cNvSpPr/>
            <p:nvPr/>
          </p:nvSpPr>
          <p:spPr>
            <a:xfrm>
              <a:off y="65975" x="147225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204" x="0"/>
                  </a:lnTo>
                  <a:lnTo>
                    <a:pt y="204" x="40"/>
                  </a:lnTo>
                  <a:lnTo>
                    <a:pt y="1" x="40"/>
                  </a:lnTo>
                  <a:lnTo>
                    <a:pt y="1422" x="121"/>
                  </a:lnTo>
                  <a:lnTo>
                    <a:pt y="3452" x="161"/>
                  </a:lnTo>
                  <a:lnTo>
                    <a:pt y="5280" x="202"/>
                  </a:lnTo>
                  <a:lnTo>
                    <a:pt y="6701" x="282"/>
                  </a:lnTo>
                  <a:lnTo>
                    <a:pt y="7107" x="323"/>
                  </a:lnTo>
                  <a:lnTo>
                    <a:pt y="7310" x="323"/>
                  </a:lnTo>
                  <a:lnTo>
                    <a:pt y="8122" x="363"/>
                  </a:lnTo>
                  <a:lnTo>
                    <a:pt y="8325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BE463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93" name="Shape 10993"/>
            <p:cNvSpPr/>
            <p:nvPr/>
          </p:nvSpPr>
          <p:spPr>
            <a:xfrm>
              <a:off y="71050" x="148225"/>
              <a:ext cy="203075" cx="8100"/>
            </a:xfrm>
            <a:custGeom>
              <a:pathLst>
                <a:path w="324" extrusionOk="0" h="8123">
                  <a:moveTo>
                    <a:pt y="8122" x="283"/>
                  </a:moveTo>
                  <a:lnTo>
                    <a:pt y="6092" x="202"/>
                  </a:lnTo>
                  <a:lnTo>
                    <a:pt y="6295" x="242"/>
                  </a:lnTo>
                  <a:lnTo>
                    <a:pt y="6498" x="242"/>
                  </a:lnTo>
                  <a:lnTo>
                    <a:pt y="6904" x="283"/>
                  </a:lnTo>
                  <a:lnTo>
                    <a:pt y="7310" x="323"/>
                  </a:lnTo>
                  <a:lnTo>
                    <a:pt y="7919" x="323"/>
                  </a:lnTo>
                  <a:lnTo>
                    <a:pt y="7919" x="283"/>
                  </a:lnTo>
                  <a:lnTo>
                    <a:pt y="8122" x="283"/>
                  </a:lnTo>
                  <a:close/>
                  <a:moveTo>
                    <a:pt y="4468" x="162"/>
                  </a:moveTo>
                  <a:lnTo>
                    <a:pt y="1" x="0"/>
                  </a:lnTo>
                  <a:lnTo>
                    <a:pt y="2031" x="81"/>
                  </a:lnTo>
                  <a:lnTo>
                    <a:pt y="4468" x="162"/>
                  </a:lnTo>
                  <a:close/>
                </a:path>
              </a:pathLst>
            </a:custGeom>
            <a:solidFill>
              <a:srgbClr val="BC443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94" name="Shape 10994"/>
            <p:cNvSpPr/>
            <p:nvPr/>
          </p:nvSpPr>
          <p:spPr>
            <a:xfrm>
              <a:off y="248725" x="155275"/>
              <a:ext cy="20325" cx="1050"/>
            </a:xfrm>
            <a:custGeom>
              <a:pathLst>
                <a:path w="42" extrusionOk="0" h="813">
                  <a:moveTo>
                    <a:pt y="812" x="41"/>
                  </a:moveTo>
                  <a:lnTo>
                    <a:pt y="0" x="1"/>
                  </a:lnTo>
                  <a:lnTo>
                    <a:pt y="406" x="41"/>
                  </a:lnTo>
                  <a:lnTo>
                    <a:pt y="812" x="41"/>
                  </a:lnTo>
                  <a:close/>
                </a:path>
              </a:pathLst>
            </a:custGeom>
            <a:solidFill>
              <a:srgbClr val="B7423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95" name="Shape 10995"/>
            <p:cNvSpPr/>
            <p:nvPr/>
          </p:nvSpPr>
          <p:spPr>
            <a:xfrm>
              <a:off y="35525" x="142175"/>
              <a:ext cy="40625" cx="6075"/>
            </a:xfrm>
            <a:custGeom>
              <a:pathLst>
                <a:path w="243" extrusionOk="0" h="1625">
                  <a:moveTo>
                    <a:pt y="0" x="0"/>
                  </a:moveTo>
                  <a:lnTo>
                    <a:pt y="203" x="81"/>
                  </a:lnTo>
                  <a:lnTo>
                    <a:pt y="406" x="162"/>
                  </a:lnTo>
                  <a:lnTo>
                    <a:pt y="813" x="202"/>
                  </a:lnTo>
                  <a:lnTo>
                    <a:pt y="1219" x="242"/>
                  </a:lnTo>
                  <a:lnTo>
                    <a:pt y="1422" x="162"/>
                  </a:lnTo>
                  <a:lnTo>
                    <a:pt y="1625" x="41"/>
                  </a:lnTo>
                  <a:lnTo>
                    <a:pt y="813" x="4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9B303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96" name="Shape 10996"/>
            <p:cNvSpPr/>
            <p:nvPr/>
          </p:nvSpPr>
          <p:spPr>
            <a:xfrm>
              <a:off y="35525" x="142175"/>
              <a:ext cy="40625" cx="6075"/>
            </a:xfrm>
            <a:custGeom>
              <a:pathLst>
                <a:path w="243" extrusionOk="0" fill="none" h="1625">
                  <a:moveTo>
                    <a:pt y="0" x="0"/>
                  </a:moveTo>
                  <a:lnTo>
                    <a:pt y="203" x="81"/>
                  </a:lnTo>
                  <a:lnTo>
                    <a:pt y="406" x="162"/>
                  </a:lnTo>
                  <a:lnTo>
                    <a:pt y="813" x="202"/>
                  </a:lnTo>
                  <a:lnTo>
                    <a:pt y="1219" x="242"/>
                  </a:lnTo>
                  <a:lnTo>
                    <a:pt y="1422" x="162"/>
                  </a:lnTo>
                  <a:lnTo>
                    <a:pt y="1625" x="41"/>
                  </a:lnTo>
                  <a:lnTo>
                    <a:pt y="813" x="41"/>
                  </a:lnTo>
                  <a:lnTo>
                    <a:pt y="0" x="0"/>
                  </a:lnTo>
                </a:path>
              </a:pathLst>
            </a:custGeom>
            <a:noFill/>
            <a:ln w="25" cap="rnd">
              <a:solidFill>
                <a:srgbClr val="343A3C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97" name="Shape 10997"/>
            <p:cNvSpPr/>
            <p:nvPr/>
          </p:nvSpPr>
          <p:spPr>
            <a:xfrm>
              <a:off y="20300" x="142175"/>
              <a:ext cy="223375" cx="27250"/>
            </a:xfrm>
            <a:custGeom>
              <a:pathLst>
                <a:path w="1090" extrusionOk="0" h="8935">
                  <a:moveTo>
                    <a:pt y="8934" x="525"/>
                  </a:moveTo>
                  <a:lnTo>
                    <a:pt y="8528" x="484"/>
                  </a:lnTo>
                  <a:lnTo>
                    <a:pt y="7107" x="404"/>
                  </a:lnTo>
                  <a:lnTo>
                    <a:pt y="5279" x="363"/>
                  </a:lnTo>
                  <a:lnTo>
                    <a:pt y="3249" x="323"/>
                  </a:lnTo>
                  <a:lnTo>
                    <a:pt y="1828" x="242"/>
                  </a:lnTo>
                  <a:lnTo>
                    <a:pt y="1422" x="202"/>
                  </a:lnTo>
                  <a:lnTo>
                    <a:pt y="1015" x="162"/>
                  </a:lnTo>
                  <a:lnTo>
                    <a:pt y="812" x="81"/>
                  </a:lnTo>
                  <a:lnTo>
                    <a:pt y="609" x="0"/>
                  </a:lnTo>
                  <a:lnTo>
                    <a:pt y="203" x="162"/>
                  </a:lnTo>
                  <a:lnTo>
                    <a:pt y="0" x="323"/>
                  </a:lnTo>
                  <a:lnTo>
                    <a:pt y="0" x="686"/>
                  </a:lnTo>
                  <a:lnTo>
                    <a:pt y="203" x="1089"/>
                  </a:lnTo>
                  <a:lnTo>
                    <a:pt y="2234" x="1089"/>
                  </a:lnTo>
                  <a:lnTo>
                    <a:pt y="4467" x="1089"/>
                  </a:lnTo>
                  <a:lnTo>
                    <a:pt y="6701" x="1089"/>
                  </a:lnTo>
                  <a:lnTo>
                    <a:pt y="8934" x="1049"/>
                  </a:lnTo>
                  <a:lnTo>
                    <a:pt y="8731" x="807"/>
                  </a:lnTo>
                  <a:lnTo>
                    <a:pt y="8934" x="525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98" name="Shape 10998"/>
            <p:cNvSpPr/>
            <p:nvPr/>
          </p:nvSpPr>
          <p:spPr>
            <a:xfrm>
              <a:off y="25375" x="168400"/>
              <a:ext cy="1659925" cx="10100"/>
            </a:xfrm>
            <a:custGeom>
              <a:pathLst>
                <a:path w="404" extrusionOk="0" h="66397">
                  <a:moveTo>
                    <a:pt y="66396" x="0"/>
                  </a:moveTo>
                  <a:lnTo>
                    <a:pt y="66396" x="403"/>
                  </a:lnTo>
                  <a:lnTo>
                    <a:pt y="0" x="403"/>
                  </a:lnTo>
                  <a:lnTo>
                    <a:pt y="0" x="0"/>
                  </a:lnTo>
                  <a:lnTo>
                    <a:pt y="66396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0999" name="Shape 10999"/>
            <p:cNvSpPr/>
            <p:nvPr/>
          </p:nvSpPr>
          <p:spPr>
            <a:xfrm>
              <a:off y="228425" x="168400"/>
              <a:ext cy="238600" cx="10100"/>
            </a:xfrm>
            <a:custGeom>
              <a:pathLst>
                <a:path w="404" extrusionOk="0" h="9544">
                  <a:moveTo>
                    <a:pt y="9543" x="0"/>
                  </a:moveTo>
                  <a:lnTo>
                    <a:pt y="9543" x="403"/>
                  </a:lnTo>
                  <a:lnTo>
                    <a:pt y="0" x="403"/>
                  </a:lnTo>
                  <a:lnTo>
                    <a:pt y="0" x="0"/>
                  </a:lnTo>
                  <a:lnTo>
                    <a:pt y="9543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00" name="Shape 11000"/>
            <p:cNvSpPr/>
            <p:nvPr/>
          </p:nvSpPr>
          <p:spPr>
            <a:xfrm>
              <a:off y="710650" x="168400"/>
              <a:ext cy="238600" cx="10100"/>
            </a:xfrm>
            <a:custGeom>
              <a:pathLst>
                <a:path w="404" extrusionOk="0" h="9544">
                  <a:moveTo>
                    <a:pt y="9544" x="0"/>
                  </a:moveTo>
                  <a:lnTo>
                    <a:pt y="9544" x="403"/>
                  </a:lnTo>
                  <a:lnTo>
                    <a:pt y="0" x="403"/>
                  </a:lnTo>
                  <a:lnTo>
                    <a:pt y="0" x="0"/>
                  </a:lnTo>
                  <a:lnTo>
                    <a:pt y="9544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01" name="Shape 11001"/>
            <p:cNvSpPr/>
            <p:nvPr/>
          </p:nvSpPr>
          <p:spPr>
            <a:xfrm>
              <a:off y="1187800" x="168400"/>
              <a:ext cy="238600" cx="10100"/>
            </a:xfrm>
            <a:custGeom>
              <a:pathLst>
                <a:path w="404" extrusionOk="0" h="9544">
                  <a:moveTo>
                    <a:pt y="9544" x="0"/>
                  </a:moveTo>
                  <a:lnTo>
                    <a:pt y="9544" x="403"/>
                  </a:lnTo>
                  <a:lnTo>
                    <a:pt y="1" x="403"/>
                  </a:lnTo>
                  <a:lnTo>
                    <a:pt y="1" x="0"/>
                  </a:lnTo>
                  <a:lnTo>
                    <a:pt y="9544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02" name="Shape 11002"/>
            <p:cNvSpPr/>
            <p:nvPr/>
          </p:nvSpPr>
          <p:spPr>
            <a:xfrm>
              <a:off y="1436525" x="132100"/>
              <a:ext cy="1030500" cx="99850"/>
            </a:xfrm>
            <a:custGeom>
              <a:pathLst>
                <a:path w="3994" extrusionOk="0" h="41220">
                  <a:moveTo>
                    <a:pt y="8123" x="1291"/>
                  </a:moveTo>
                  <a:lnTo>
                    <a:pt y="8123" x="1250"/>
                  </a:lnTo>
                  <a:lnTo>
                    <a:pt y="8326" x="1250"/>
                  </a:lnTo>
                  <a:lnTo>
                    <a:pt y="8326" x="1210"/>
                  </a:lnTo>
                  <a:lnTo>
                    <a:pt y="8529" x="1170"/>
                  </a:lnTo>
                  <a:lnTo>
                    <a:pt y="8935" x="1129"/>
                  </a:lnTo>
                  <a:lnTo>
                    <a:pt y="9341" x="1049"/>
                  </a:lnTo>
                  <a:lnTo>
                    <a:pt y="9544" x="968"/>
                  </a:lnTo>
                  <a:lnTo>
                    <a:pt y="9747" x="887"/>
                  </a:lnTo>
                  <a:lnTo>
                    <a:pt y="9950" x="726"/>
                  </a:lnTo>
                  <a:lnTo>
                    <a:pt y="10153" x="565"/>
                  </a:lnTo>
                  <a:lnTo>
                    <a:pt y="11371" x="484"/>
                  </a:lnTo>
                  <a:lnTo>
                    <a:pt y="12793" x="363"/>
                  </a:lnTo>
                  <a:lnTo>
                    <a:pt y="14011" x="242"/>
                  </a:lnTo>
                  <a:lnTo>
                    <a:pt y="15432" x="81"/>
                  </a:lnTo>
                  <a:lnTo>
                    <a:pt y="15838" x="40"/>
                  </a:lnTo>
                  <a:lnTo>
                    <a:pt y="16245" x="40"/>
                  </a:lnTo>
                  <a:lnTo>
                    <a:pt y="16854" x="0"/>
                  </a:lnTo>
                  <a:lnTo>
                    <a:pt y="17260" x="40"/>
                  </a:lnTo>
                  <a:lnTo>
                    <a:pt y="17463" x="81"/>
                  </a:lnTo>
                  <a:lnTo>
                    <a:pt y="17666" x="121"/>
                  </a:lnTo>
                  <a:lnTo>
                    <a:pt y="18072" x="403"/>
                  </a:lnTo>
                  <a:lnTo>
                    <a:pt y="18478" x="766"/>
                  </a:lnTo>
                  <a:lnTo>
                    <a:pt y="19493" x="686"/>
                  </a:lnTo>
                  <a:lnTo>
                    <a:pt y="20509" x="686"/>
                  </a:lnTo>
                  <a:lnTo>
                    <a:pt y="21524" x="605"/>
                  </a:lnTo>
                  <a:lnTo>
                    <a:pt y="22539" x="565"/>
                  </a:lnTo>
                  <a:lnTo>
                    <a:pt y="23757" x="524"/>
                  </a:lnTo>
                  <a:lnTo>
                    <a:pt y="24773" x="565"/>
                  </a:lnTo>
                  <a:lnTo>
                    <a:pt y="27006" x="605"/>
                  </a:lnTo>
                  <a:lnTo>
                    <a:pt y="29240" x="645"/>
                  </a:lnTo>
                  <a:lnTo>
                    <a:pt y="32082" x="686"/>
                  </a:lnTo>
                  <a:lnTo>
                    <a:pt y="35128" x="645"/>
                  </a:lnTo>
                  <a:lnTo>
                    <a:pt y="35737" x="686"/>
                  </a:lnTo>
                  <a:lnTo>
                    <a:pt y="36143" x="726"/>
                  </a:lnTo>
                  <a:lnTo>
                    <a:pt y="36549" x="726"/>
                  </a:lnTo>
                  <a:lnTo>
                    <a:pt y="37564" x="726"/>
                  </a:lnTo>
                  <a:lnTo>
                    <a:pt y="38783" x="726"/>
                  </a:lnTo>
                  <a:lnTo>
                    <a:pt y="39798" x="686"/>
                  </a:lnTo>
                  <a:lnTo>
                    <a:pt y="40610" x="686"/>
                  </a:lnTo>
                  <a:lnTo>
                    <a:pt y="41016" x="766"/>
                  </a:lnTo>
                  <a:lnTo>
                    <a:pt y="41219" x="847"/>
                  </a:lnTo>
                  <a:lnTo>
                    <a:pt y="41219" x="968"/>
                  </a:lnTo>
                  <a:lnTo>
                    <a:pt y="41219" x="1089"/>
                  </a:lnTo>
                  <a:lnTo>
                    <a:pt y="41016" x="1170"/>
                  </a:lnTo>
                  <a:lnTo>
                    <a:pt y="40610" x="1250"/>
                  </a:lnTo>
                  <a:lnTo>
                    <a:pt y="39595" x="1210"/>
                  </a:lnTo>
                  <a:lnTo>
                    <a:pt y="38580" x="1210"/>
                  </a:lnTo>
                  <a:lnTo>
                    <a:pt y="37564" x="1331"/>
                  </a:lnTo>
                  <a:lnTo>
                    <a:pt y="36752" x="1371"/>
                  </a:lnTo>
                  <a:lnTo>
                    <a:pt y="35940" x="1371"/>
                  </a:lnTo>
                  <a:lnTo>
                    <a:pt y="34925" x="1371"/>
                  </a:lnTo>
                  <a:lnTo>
                    <a:pt y="32488" x="1412"/>
                  </a:lnTo>
                  <a:lnTo>
                    <a:pt y="30255" x="1492"/>
                  </a:lnTo>
                  <a:lnTo>
                    <a:pt y="31473" x="1492"/>
                  </a:lnTo>
                  <a:lnTo>
                    <a:pt y="32691" x="1533"/>
                  </a:lnTo>
                  <a:lnTo>
                    <a:pt y="34925" x="1613"/>
                  </a:lnTo>
                  <a:lnTo>
                    <a:pt y="37158" x="1654"/>
                  </a:lnTo>
                  <a:lnTo>
                    <a:pt y="38580" x="1654"/>
                  </a:lnTo>
                  <a:lnTo>
                    <a:pt y="39798" x="1654"/>
                  </a:lnTo>
                  <a:lnTo>
                    <a:pt y="40001" x="1654"/>
                  </a:lnTo>
                  <a:lnTo>
                    <a:pt y="40204" x="1694"/>
                  </a:lnTo>
                  <a:lnTo>
                    <a:pt y="40610" x="1694"/>
                  </a:lnTo>
                  <a:lnTo>
                    <a:pt y="41219" x="1734"/>
                  </a:lnTo>
                  <a:lnTo>
                    <a:pt y="41219" x="1936"/>
                  </a:lnTo>
                  <a:lnTo>
                    <a:pt y="40813" x="2057"/>
                  </a:lnTo>
                  <a:lnTo>
                    <a:pt y="40610" x="2380"/>
                  </a:lnTo>
                  <a:lnTo>
                    <a:pt y="40204" x="2501"/>
                  </a:lnTo>
                  <a:lnTo>
                    <a:pt y="40001" x="2541"/>
                  </a:lnTo>
                  <a:lnTo>
                    <a:pt y="39595" x="2541"/>
                  </a:lnTo>
                  <a:lnTo>
                    <a:pt y="39392" x="2582"/>
                  </a:lnTo>
                  <a:lnTo>
                    <a:pt y="38986" x="2582"/>
                  </a:lnTo>
                  <a:lnTo>
                    <a:pt y="38580" x="2541"/>
                  </a:lnTo>
                  <a:lnTo>
                    <a:pt y="38580" x="2461"/>
                  </a:lnTo>
                  <a:lnTo>
                    <a:pt y="38580" x="2380"/>
                  </a:lnTo>
                  <a:lnTo>
                    <a:pt y="38783" x="2299"/>
                  </a:lnTo>
                  <a:lnTo>
                    <a:pt y="38580" x="2340"/>
                  </a:lnTo>
                  <a:lnTo>
                    <a:pt y="38377" x="2380"/>
                  </a:lnTo>
                  <a:lnTo>
                    <a:pt y="35331" x="2299"/>
                  </a:lnTo>
                  <a:lnTo>
                    <a:pt y="32488" x="2259"/>
                  </a:lnTo>
                  <a:lnTo>
                    <a:pt y="31676" x="2259"/>
                  </a:lnTo>
                  <a:lnTo>
                    <a:pt y="30864" x="2299"/>
                  </a:lnTo>
                  <a:lnTo>
                    <a:pt y="30255" x="2299"/>
                  </a:lnTo>
                  <a:lnTo>
                    <a:pt y="29646" x="2299"/>
                  </a:lnTo>
                  <a:lnTo>
                    <a:pt y="28021" x="2340"/>
                  </a:lnTo>
                  <a:lnTo>
                    <a:pt y="26397" x="2380"/>
                  </a:lnTo>
                  <a:lnTo>
                    <a:pt y="26194" x="2380"/>
                  </a:lnTo>
                  <a:lnTo>
                    <a:pt y="24976" x="2380"/>
                  </a:lnTo>
                  <a:lnTo>
                    <a:pt y="23757" x="2340"/>
                  </a:lnTo>
                  <a:lnTo>
                    <a:pt y="22539" x="2299"/>
                  </a:lnTo>
                  <a:lnTo>
                    <a:pt y="21321" x="2219"/>
                  </a:lnTo>
                  <a:lnTo>
                    <a:pt y="20915" x="2219"/>
                  </a:lnTo>
                  <a:lnTo>
                    <a:pt y="20509" x="2259"/>
                  </a:lnTo>
                  <a:lnTo>
                    <a:pt y="18884" x="2461"/>
                  </a:lnTo>
                  <a:lnTo>
                    <a:pt y="17057" x="2622"/>
                  </a:lnTo>
                  <a:lnTo>
                    <a:pt y="16854" x="2622"/>
                  </a:lnTo>
                  <a:lnTo>
                    <a:pt y="16448" x="2582"/>
                  </a:lnTo>
                  <a:lnTo>
                    <a:pt y="16245" x="2582"/>
                  </a:lnTo>
                  <a:lnTo>
                    <a:pt y="16245" x="2662"/>
                  </a:lnTo>
                  <a:lnTo>
                    <a:pt y="15635" x="2703"/>
                  </a:lnTo>
                  <a:lnTo>
                    <a:pt y="15026" x="2743"/>
                  </a:lnTo>
                  <a:lnTo>
                    <a:pt y="14823" x="2662"/>
                  </a:lnTo>
                  <a:lnTo>
                    <a:pt y="14823" x="2622"/>
                  </a:lnTo>
                  <a:lnTo>
                    <a:pt y="1" x="3993"/>
                  </a:lnTo>
                  <a:lnTo>
                    <a:pt y="1" x="3953"/>
                  </a:lnTo>
                  <a:lnTo>
                    <a:pt y="14214" x="2582"/>
                  </a:lnTo>
                  <a:lnTo>
                    <a:pt y="13808" x="2541"/>
                  </a:lnTo>
                  <a:lnTo>
                    <a:pt y="13605" x="2541"/>
                  </a:lnTo>
                  <a:lnTo>
                    <a:pt y="13199" x="2501"/>
                  </a:lnTo>
                  <a:lnTo>
                    <a:pt y="12793" x="2461"/>
                  </a:lnTo>
                  <a:lnTo>
                    <a:pt y="12184" x="2501"/>
                  </a:lnTo>
                  <a:lnTo>
                    <a:pt y="11575" x="2461"/>
                  </a:lnTo>
                  <a:lnTo>
                    <a:pt y="10965" x="2420"/>
                  </a:lnTo>
                  <a:lnTo>
                    <a:pt y="10356" x="2340"/>
                  </a:lnTo>
                  <a:lnTo>
                    <a:pt y="9950" x="2259"/>
                  </a:lnTo>
                  <a:lnTo>
                    <a:pt y="9747" x="2178"/>
                  </a:lnTo>
                  <a:lnTo>
                    <a:pt y="9341" x="2138"/>
                  </a:lnTo>
                  <a:lnTo>
                    <a:pt y="9341" x="2057"/>
                  </a:lnTo>
                  <a:lnTo>
                    <a:pt y="9138" x="2017"/>
                  </a:lnTo>
                  <a:lnTo>
                    <a:pt y="8935" x="1977"/>
                  </a:lnTo>
                  <a:lnTo>
                    <a:pt y="8732" x="1855"/>
                  </a:lnTo>
                  <a:lnTo>
                    <a:pt y="8326" x="1815"/>
                  </a:lnTo>
                  <a:lnTo>
                    <a:pt y="7920" x="1815"/>
                  </a:lnTo>
                  <a:lnTo>
                    <a:pt y="7717" x="1855"/>
                  </a:lnTo>
                  <a:lnTo>
                    <a:pt y="7514" x="1977"/>
                  </a:lnTo>
                  <a:lnTo>
                    <a:pt y="7108" x="1977"/>
                  </a:lnTo>
                  <a:lnTo>
                    <a:pt y="6498" x="1977"/>
                  </a:lnTo>
                  <a:lnTo>
                    <a:pt y="6498" x="2017"/>
                  </a:lnTo>
                  <a:lnTo>
                    <a:pt y="6295" x="2057"/>
                  </a:lnTo>
                  <a:lnTo>
                    <a:pt y="5889" x="2017"/>
                  </a:lnTo>
                  <a:lnTo>
                    <a:pt y="5483" x="1977"/>
                  </a:lnTo>
                  <a:lnTo>
                    <a:pt y="4671" x="2017"/>
                  </a:lnTo>
                  <a:lnTo>
                    <a:pt y="4062" x="1977"/>
                  </a:lnTo>
                  <a:lnTo>
                    <a:pt y="3656" x="1977"/>
                  </a:lnTo>
                  <a:lnTo>
                    <a:pt y="3250" x="1936"/>
                  </a:lnTo>
                  <a:lnTo>
                    <a:pt y="2641" x="1775"/>
                  </a:lnTo>
                  <a:lnTo>
                    <a:pt y="2437" x="1613"/>
                  </a:lnTo>
                  <a:lnTo>
                    <a:pt y="2437" x="1492"/>
                  </a:lnTo>
                  <a:lnTo>
                    <a:pt y="2844" x="1331"/>
                  </a:lnTo>
                  <a:lnTo>
                    <a:pt y="3250" x="1210"/>
                  </a:lnTo>
                  <a:lnTo>
                    <a:pt y="3656" x="1129"/>
                  </a:lnTo>
                  <a:lnTo>
                    <a:pt y="4265" x="1049"/>
                  </a:lnTo>
                  <a:lnTo>
                    <a:pt y="4874" x="1008"/>
                  </a:lnTo>
                  <a:lnTo>
                    <a:pt y="5483" x="1049"/>
                  </a:lnTo>
                  <a:lnTo>
                    <a:pt y="6092" x="1089"/>
                  </a:lnTo>
                  <a:lnTo>
                    <a:pt y="7108" x="1210"/>
                  </a:lnTo>
                  <a:lnTo>
                    <a:pt y="8123" x="1291"/>
                  </a:lnTo>
                  <a:close/>
                </a:path>
              </a:pathLst>
            </a:custGeom>
            <a:solidFill>
              <a:srgbClr val="4B5D8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03" name="Shape 11003"/>
            <p:cNvSpPr/>
            <p:nvPr/>
          </p:nvSpPr>
          <p:spPr>
            <a:xfrm>
              <a:off y="2664950" x="117975"/>
              <a:ext cy="284300" cx="83725"/>
            </a:xfrm>
            <a:custGeom>
              <a:pathLst>
                <a:path w="3349" extrusionOk="0" h="11372">
                  <a:moveTo>
                    <a:pt y="8123" x="3026"/>
                  </a:moveTo>
                  <a:lnTo>
                    <a:pt y="7920" x="2985"/>
                  </a:lnTo>
                  <a:lnTo>
                    <a:pt y="7717" x="2985"/>
                  </a:lnTo>
                  <a:lnTo>
                    <a:pt y="7717" x="2905"/>
                  </a:lnTo>
                  <a:lnTo>
                    <a:pt y="6905" x="2864"/>
                  </a:lnTo>
                  <a:lnTo>
                    <a:pt y="6092" x="2784"/>
                  </a:lnTo>
                  <a:lnTo>
                    <a:pt y="6092" x="2864"/>
                  </a:lnTo>
                  <a:lnTo>
                    <a:pt y="6092" x="2945"/>
                  </a:lnTo>
                  <a:lnTo>
                    <a:pt y="5889" x="2985"/>
                  </a:lnTo>
                  <a:lnTo>
                    <a:pt y="5686" x="3026"/>
                  </a:lnTo>
                  <a:lnTo>
                    <a:pt y="5686" x="3106"/>
                  </a:lnTo>
                  <a:lnTo>
                    <a:pt y="5483" x="3147"/>
                  </a:lnTo>
                  <a:lnTo>
                    <a:pt y="5280" x="3106"/>
                  </a:lnTo>
                  <a:lnTo>
                    <a:pt y="5077" x="3066"/>
                  </a:lnTo>
                  <a:lnTo>
                    <a:pt y="4874" x="2905"/>
                  </a:lnTo>
                  <a:lnTo>
                    <a:pt y="4468" x="2743"/>
                  </a:lnTo>
                  <a:lnTo>
                    <a:pt y="4265" x="2663"/>
                  </a:lnTo>
                  <a:lnTo>
                    <a:pt y="4062" x="2622"/>
                  </a:lnTo>
                  <a:lnTo>
                    <a:pt y="4062" x="2542"/>
                  </a:lnTo>
                  <a:lnTo>
                    <a:pt y="3859" x="2542"/>
                  </a:lnTo>
                  <a:lnTo>
                    <a:pt y="3453" x="2501"/>
                  </a:lnTo>
                  <a:lnTo>
                    <a:pt y="3453" x="2420"/>
                  </a:lnTo>
                  <a:lnTo>
                    <a:pt y="2844" x="2380"/>
                  </a:lnTo>
                  <a:lnTo>
                    <a:pt y="2438" x="2501"/>
                  </a:lnTo>
                  <a:lnTo>
                    <a:pt y="2438" x="2461"/>
                  </a:lnTo>
                  <a:lnTo>
                    <a:pt y="2844" x="2340"/>
                  </a:lnTo>
                  <a:lnTo>
                    <a:pt y="2844" x="1896"/>
                  </a:lnTo>
                  <a:lnTo>
                    <a:pt y="2641" x="1815"/>
                  </a:lnTo>
                  <a:lnTo>
                    <a:pt y="2641" x="1654"/>
                  </a:lnTo>
                  <a:lnTo>
                    <a:pt y="2438" x="1533"/>
                  </a:lnTo>
                  <a:lnTo>
                    <a:pt y="2438" x="1412"/>
                  </a:lnTo>
                  <a:lnTo>
                    <a:pt y="2031" x="1372"/>
                  </a:lnTo>
                  <a:lnTo>
                    <a:pt y="1828" x="1372"/>
                  </a:lnTo>
                  <a:lnTo>
                    <a:pt y="1625" x="1412"/>
                  </a:lnTo>
                  <a:lnTo>
                    <a:pt y="1422" x="1452"/>
                  </a:lnTo>
                  <a:lnTo>
                    <a:pt y="1219" x="1372"/>
                  </a:lnTo>
                  <a:lnTo>
                    <a:pt y="1016" x="1291"/>
                  </a:lnTo>
                  <a:lnTo>
                    <a:pt y="813" x="1291"/>
                  </a:lnTo>
                  <a:lnTo>
                    <a:pt y="407" x="1210"/>
                  </a:lnTo>
                  <a:lnTo>
                    <a:pt y="204" x="1130"/>
                  </a:lnTo>
                  <a:lnTo>
                    <a:pt y="1" x="1009"/>
                  </a:lnTo>
                  <a:lnTo>
                    <a:pt y="1" x="807"/>
                  </a:lnTo>
                  <a:lnTo>
                    <a:pt y="1" x="605"/>
                  </a:lnTo>
                  <a:lnTo>
                    <a:pt y="204" x="484"/>
                  </a:lnTo>
                  <a:lnTo>
                    <a:pt y="407" x="404"/>
                  </a:lnTo>
                  <a:lnTo>
                    <a:pt y="610" x="444"/>
                  </a:lnTo>
                  <a:lnTo>
                    <a:pt y="1016" x="484"/>
                  </a:lnTo>
                  <a:lnTo>
                    <a:pt y="1219" x="484"/>
                  </a:lnTo>
                  <a:lnTo>
                    <a:pt y="1422" x="484"/>
                  </a:lnTo>
                  <a:lnTo>
                    <a:pt y="1625" x="565"/>
                  </a:lnTo>
                  <a:lnTo>
                    <a:pt y="1828" x="646"/>
                  </a:lnTo>
                  <a:lnTo>
                    <a:pt y="2031" x="726"/>
                  </a:lnTo>
                  <a:lnTo>
                    <a:pt y="2234" x="767"/>
                  </a:lnTo>
                  <a:lnTo>
                    <a:pt y="2234" x="726"/>
                  </a:lnTo>
                  <a:lnTo>
                    <a:pt y="2438" x="646"/>
                  </a:lnTo>
                  <a:lnTo>
                    <a:pt y="2641" x="605"/>
                  </a:lnTo>
                  <a:lnTo>
                    <a:pt y="2641" x="484"/>
                  </a:lnTo>
                  <a:lnTo>
                    <a:pt y="2844" x="323"/>
                  </a:lnTo>
                  <a:lnTo>
                    <a:pt y="3047" x="202"/>
                  </a:lnTo>
                  <a:lnTo>
                    <a:pt y="3250" x="121"/>
                  </a:lnTo>
                  <a:lnTo>
                    <a:pt y="3453" x="81"/>
                  </a:lnTo>
                  <a:lnTo>
                    <a:pt y="3859" x="0"/>
                  </a:lnTo>
                  <a:lnTo>
                    <a:pt y="4062" x="41"/>
                  </a:lnTo>
                  <a:lnTo>
                    <a:pt y="4468" x="41"/>
                  </a:lnTo>
                  <a:lnTo>
                    <a:pt y="5077" x="81"/>
                  </a:lnTo>
                  <a:lnTo>
                    <a:pt y="5280" x="81"/>
                  </a:lnTo>
                  <a:lnTo>
                    <a:pt y="5686" x="41"/>
                  </a:lnTo>
                  <a:lnTo>
                    <a:pt y="6092" x="121"/>
                  </a:lnTo>
                  <a:lnTo>
                    <a:pt y="6498" x="202"/>
                  </a:lnTo>
                  <a:lnTo>
                    <a:pt y="6701" x="283"/>
                  </a:lnTo>
                  <a:lnTo>
                    <a:pt y="6905" x="404"/>
                  </a:lnTo>
                  <a:lnTo>
                    <a:pt y="6905" x="525"/>
                  </a:lnTo>
                  <a:lnTo>
                    <a:pt y="6905" x="565"/>
                  </a:lnTo>
                  <a:lnTo>
                    <a:pt y="7311" x="565"/>
                  </a:lnTo>
                  <a:lnTo>
                    <a:pt y="7514" x="605"/>
                  </a:lnTo>
                  <a:lnTo>
                    <a:pt y="7920" x="646"/>
                  </a:lnTo>
                  <a:lnTo>
                    <a:pt y="8123" x="646"/>
                  </a:lnTo>
                  <a:lnTo>
                    <a:pt y="11169" x="888"/>
                  </a:lnTo>
                  <a:lnTo>
                    <a:pt y="11372" x="928"/>
                  </a:lnTo>
                  <a:lnTo>
                    <a:pt y="11372" x="968"/>
                  </a:lnTo>
                  <a:lnTo>
                    <a:pt y="7108" x="646"/>
                  </a:lnTo>
                  <a:lnTo>
                    <a:pt y="6905" x="686"/>
                  </a:lnTo>
                  <a:lnTo>
                    <a:pt y="8529" x="1170"/>
                  </a:lnTo>
                  <a:lnTo>
                    <a:pt y="8732" x="1251"/>
                  </a:lnTo>
                  <a:lnTo>
                    <a:pt y="8326" x="1291"/>
                  </a:lnTo>
                  <a:lnTo>
                    <a:pt y="7108" x="847"/>
                  </a:lnTo>
                  <a:lnTo>
                    <a:pt y="7311" x="968"/>
                  </a:lnTo>
                  <a:lnTo>
                    <a:pt y="7311" x="1130"/>
                  </a:lnTo>
                  <a:lnTo>
                    <a:pt y="7108" x="1251"/>
                  </a:lnTo>
                  <a:lnTo>
                    <a:pt y="7311" x="1331"/>
                  </a:lnTo>
                  <a:lnTo>
                    <a:pt y="7311" x="1493"/>
                  </a:lnTo>
                  <a:lnTo>
                    <a:pt y="7717" x="1614"/>
                  </a:lnTo>
                  <a:lnTo>
                    <a:pt y="8123" x="1735"/>
                  </a:lnTo>
                  <a:lnTo>
                    <a:pt y="8123" x="1815"/>
                  </a:lnTo>
                  <a:lnTo>
                    <a:pt y="8529" x="1815"/>
                  </a:lnTo>
                  <a:lnTo>
                    <a:pt y="8529" x="1775"/>
                  </a:lnTo>
                  <a:lnTo>
                    <a:pt y="8732" x="1815"/>
                  </a:lnTo>
                  <a:lnTo>
                    <a:pt y="10356" x="2017"/>
                  </a:lnTo>
                  <a:lnTo>
                    <a:pt y="10356" x="2138"/>
                  </a:lnTo>
                  <a:lnTo>
                    <a:pt y="10153" x="2340"/>
                  </a:lnTo>
                  <a:lnTo>
                    <a:pt y="8732" x="2219"/>
                  </a:lnTo>
                  <a:lnTo>
                    <a:pt y="8529" x="2299"/>
                  </a:lnTo>
                  <a:lnTo>
                    <a:pt y="8529" x="2380"/>
                  </a:lnTo>
                  <a:lnTo>
                    <a:pt y="8326" x="2340"/>
                  </a:lnTo>
                  <a:lnTo>
                    <a:pt y="7920" x="2219"/>
                  </a:lnTo>
                  <a:lnTo>
                    <a:pt y="7920" x="2259"/>
                  </a:lnTo>
                  <a:lnTo>
                    <a:pt y="7717" x="2299"/>
                  </a:lnTo>
                  <a:lnTo>
                    <a:pt y="7514" x="2259"/>
                  </a:lnTo>
                  <a:lnTo>
                    <a:pt y="7514" x="2219"/>
                  </a:lnTo>
                  <a:lnTo>
                    <a:pt y="7311" x="2178"/>
                  </a:lnTo>
                  <a:lnTo>
                    <a:pt y="7920" x="2299"/>
                  </a:lnTo>
                  <a:lnTo>
                    <a:pt y="7514" x="2259"/>
                  </a:lnTo>
                  <a:lnTo>
                    <a:pt y="7514" x="2178"/>
                  </a:lnTo>
                  <a:lnTo>
                    <a:pt y="7311" x="2259"/>
                  </a:lnTo>
                  <a:lnTo>
                    <a:pt y="7108" x="2501"/>
                  </a:lnTo>
                  <a:lnTo>
                    <a:pt y="8529" x="2905"/>
                  </a:lnTo>
                  <a:lnTo>
                    <a:pt y="8529" x="2985"/>
                  </a:lnTo>
                  <a:lnTo>
                    <a:pt y="7920" x="2824"/>
                  </a:lnTo>
                  <a:lnTo>
                    <a:pt y="7108" x="2663"/>
                  </a:lnTo>
                  <a:lnTo>
                    <a:pt y="7108" x="2703"/>
                  </a:lnTo>
                  <a:lnTo>
                    <a:pt y="8529" x="2945"/>
                  </a:lnTo>
                  <a:lnTo>
                    <a:pt y="11169" x="3227"/>
                  </a:lnTo>
                  <a:lnTo>
                    <a:pt y="11372" x="3308"/>
                  </a:lnTo>
                  <a:lnTo>
                    <a:pt y="11169" x="3348"/>
                  </a:lnTo>
                  <a:lnTo>
                    <a:pt y="8123" x="3026"/>
                  </a:lnTo>
                  <a:close/>
                </a:path>
              </a:pathLst>
            </a:custGeom>
            <a:solidFill>
              <a:srgbClr val="7E888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04" name="Shape 11004"/>
            <p:cNvSpPr/>
            <p:nvPr/>
          </p:nvSpPr>
          <p:spPr>
            <a:xfrm>
              <a:off y="2664950" x="137125"/>
              <a:ext cy="284300" cx="64575"/>
            </a:xfrm>
            <a:custGeom>
              <a:pathLst>
                <a:path w="2583" extrusionOk="0" h="11372">
                  <a:moveTo>
                    <a:pt y="1" x="1"/>
                  </a:moveTo>
                  <a:lnTo>
                    <a:pt y="407" x="41"/>
                  </a:lnTo>
                  <a:lnTo>
                    <a:pt y="813" x="122"/>
                  </a:lnTo>
                  <a:lnTo>
                    <a:pt y="813" x="243"/>
                  </a:lnTo>
                  <a:lnTo>
                    <a:pt y="813" x="283"/>
                  </a:lnTo>
                  <a:lnTo>
                    <a:pt y="1828" x="323"/>
                  </a:lnTo>
                  <a:lnTo>
                    <a:pt y="3047" x="323"/>
                  </a:lnTo>
                  <a:lnTo>
                    <a:pt y="3656" x="283"/>
                  </a:lnTo>
                  <a:lnTo>
                    <a:pt y="3859" x="243"/>
                  </a:lnTo>
                  <a:lnTo>
                    <a:pt y="7311" x="162"/>
                  </a:lnTo>
                  <a:lnTo>
                    <a:pt y="7311" x="202"/>
                  </a:lnTo>
                  <a:lnTo>
                    <a:pt y="7311" x="283"/>
                  </a:lnTo>
                  <a:lnTo>
                    <a:pt y="4265" x="323"/>
                  </a:lnTo>
                  <a:lnTo>
                    <a:pt y="4062" x="364"/>
                  </a:lnTo>
                  <a:lnTo>
                    <a:pt y="7311" x="404"/>
                  </a:lnTo>
                  <a:lnTo>
                    <a:pt y="7108" x="485"/>
                  </a:lnTo>
                  <a:lnTo>
                    <a:pt y="7311" x="525"/>
                  </a:lnTo>
                  <a:lnTo>
                    <a:pt y="4874" x="525"/>
                  </a:lnTo>
                  <a:lnTo>
                    <a:pt y="5077" x="646"/>
                  </a:lnTo>
                  <a:lnTo>
                    <a:pt y="5077" x="848"/>
                  </a:lnTo>
                  <a:lnTo>
                    <a:pt y="5889" x="969"/>
                  </a:lnTo>
                  <a:lnTo>
                    <a:pt y="6498" x="1049"/>
                  </a:lnTo>
                  <a:lnTo>
                    <a:pt y="7108" x="1170"/>
                  </a:lnTo>
                  <a:lnTo>
                    <a:pt y="7920" x="1251"/>
                  </a:lnTo>
                  <a:lnTo>
                    <a:pt y="8935" x="1332"/>
                  </a:lnTo>
                  <a:lnTo>
                    <a:pt y="9138" x="1412"/>
                  </a:lnTo>
                  <a:lnTo>
                    <a:pt y="9747" x="1372"/>
                  </a:lnTo>
                  <a:lnTo>
                    <a:pt y="9950" x="1332"/>
                  </a:lnTo>
                  <a:lnTo>
                    <a:pt y="10356" x="1332"/>
                  </a:lnTo>
                  <a:lnTo>
                    <a:pt y="10356" x="1372"/>
                  </a:lnTo>
                  <a:lnTo>
                    <a:pt y="10153" x="1574"/>
                  </a:lnTo>
                  <a:lnTo>
                    <a:pt y="8732" x="1453"/>
                  </a:lnTo>
                  <a:lnTo>
                    <a:pt y="8529" x="1533"/>
                  </a:lnTo>
                  <a:lnTo>
                    <a:pt y="8529" x="1614"/>
                  </a:lnTo>
                  <a:lnTo>
                    <a:pt y="8326" x="1574"/>
                  </a:lnTo>
                  <a:lnTo>
                    <a:pt y="7920" x="1453"/>
                  </a:lnTo>
                  <a:lnTo>
                    <a:pt y="7920" x="1493"/>
                  </a:lnTo>
                  <a:lnTo>
                    <a:pt y="7717" x="1533"/>
                  </a:lnTo>
                  <a:lnTo>
                    <a:pt y="7514" x="1493"/>
                  </a:lnTo>
                  <a:lnTo>
                    <a:pt y="7514" x="1453"/>
                  </a:lnTo>
                  <a:lnTo>
                    <a:pt y="7311" x="1412"/>
                  </a:lnTo>
                  <a:lnTo>
                    <a:pt y="7920" x="1533"/>
                  </a:lnTo>
                  <a:lnTo>
                    <a:pt y="7514" x="1493"/>
                  </a:lnTo>
                  <a:lnTo>
                    <a:pt y="7514" x="1412"/>
                  </a:lnTo>
                  <a:lnTo>
                    <a:pt y="7311" x="1493"/>
                  </a:lnTo>
                  <a:lnTo>
                    <a:pt y="7108" x="1735"/>
                  </a:lnTo>
                  <a:lnTo>
                    <a:pt y="7920" x="1937"/>
                  </a:lnTo>
                  <a:lnTo>
                    <a:pt y="7717" x="1937"/>
                  </a:lnTo>
                  <a:lnTo>
                    <a:pt y="7311" x="1856"/>
                  </a:lnTo>
                  <a:lnTo>
                    <a:pt y="7108" x="1856"/>
                  </a:lnTo>
                  <a:lnTo>
                    <a:pt y="6701" x="1897"/>
                  </a:lnTo>
                  <a:lnTo>
                    <a:pt y="5889" x="1897"/>
                  </a:lnTo>
                  <a:lnTo>
                    <a:pt y="5483" x="1856"/>
                  </a:lnTo>
                  <a:lnTo>
                    <a:pt y="5077" x="1937"/>
                  </a:lnTo>
                  <a:lnTo>
                    <a:pt y="5077" x="2260"/>
                  </a:lnTo>
                  <a:lnTo>
                    <a:pt y="5889" x="2219"/>
                  </a:lnTo>
                  <a:lnTo>
                    <a:pt y="5686" x="2260"/>
                  </a:lnTo>
                  <a:lnTo>
                    <a:pt y="5686" x="2340"/>
                  </a:lnTo>
                  <a:lnTo>
                    <a:pt y="5280" x="2340"/>
                  </a:lnTo>
                  <a:lnTo>
                    <a:pt y="5077" x="2300"/>
                  </a:lnTo>
                  <a:lnTo>
                    <a:pt y="4874" x="2139"/>
                  </a:lnTo>
                  <a:lnTo>
                    <a:pt y="4468" x="1977"/>
                  </a:lnTo>
                  <a:lnTo>
                    <a:pt y="4265" x="1897"/>
                  </a:lnTo>
                  <a:lnTo>
                    <a:pt y="4062" x="1856"/>
                  </a:lnTo>
                  <a:lnTo>
                    <a:pt y="4062" x="1776"/>
                  </a:lnTo>
                  <a:lnTo>
                    <a:pt y="3859" x="1776"/>
                  </a:lnTo>
                  <a:lnTo>
                    <a:pt y="3453" x="1735"/>
                  </a:lnTo>
                  <a:lnTo>
                    <a:pt y="3453" x="1654"/>
                  </a:lnTo>
                  <a:lnTo>
                    <a:pt y="2844" x="1614"/>
                  </a:lnTo>
                  <a:lnTo>
                    <a:pt y="2438" x="1735"/>
                  </a:lnTo>
                  <a:lnTo>
                    <a:pt y="2438" x="1695"/>
                  </a:lnTo>
                  <a:lnTo>
                    <a:pt y="2844" x="1574"/>
                  </a:lnTo>
                  <a:lnTo>
                    <a:pt y="2844" x="1130"/>
                  </a:lnTo>
                  <a:lnTo>
                    <a:pt y="2641" x="1049"/>
                  </a:lnTo>
                  <a:lnTo>
                    <a:pt y="2641" x="888"/>
                  </a:lnTo>
                  <a:lnTo>
                    <a:pt y="2438" x="767"/>
                  </a:lnTo>
                  <a:lnTo>
                    <a:pt y="2438" x="646"/>
                  </a:lnTo>
                  <a:lnTo>
                    <a:pt y="2031" x="606"/>
                  </a:lnTo>
                  <a:lnTo>
                    <a:pt y="1828" x="606"/>
                  </a:lnTo>
                  <a:lnTo>
                    <a:pt y="1625" x="646"/>
                  </a:lnTo>
                  <a:lnTo>
                    <a:pt y="1422" x="686"/>
                  </a:lnTo>
                  <a:lnTo>
                    <a:pt y="1219" x="606"/>
                  </a:lnTo>
                  <a:lnTo>
                    <a:pt y="1016" x="525"/>
                  </a:lnTo>
                  <a:lnTo>
                    <a:pt y="813" x="525"/>
                  </a:lnTo>
                  <a:lnTo>
                    <a:pt y="407" x="444"/>
                  </a:lnTo>
                  <a:lnTo>
                    <a:pt y="204" x="364"/>
                  </a:lnTo>
                  <a:lnTo>
                    <a:pt y="1" x="243"/>
                  </a:lnTo>
                  <a:lnTo>
                    <a:pt y="1" x="41"/>
                  </a:lnTo>
                  <a:lnTo>
                    <a:pt y="1" x="1"/>
                  </a:lnTo>
                  <a:close/>
                  <a:moveTo>
                    <a:pt y="7311" x="162"/>
                  </a:moveTo>
                  <a:lnTo>
                    <a:pt y="7717" x="162"/>
                  </a:lnTo>
                  <a:lnTo>
                    <a:pt y="8123" x="243"/>
                  </a:lnTo>
                  <a:lnTo>
                    <a:pt y="7717" x="243"/>
                  </a:lnTo>
                  <a:lnTo>
                    <a:pt y="7311" x="162"/>
                  </a:lnTo>
                  <a:close/>
                  <a:moveTo>
                    <a:pt y="10153" x="122"/>
                  </a:moveTo>
                  <a:lnTo>
                    <a:pt y="10965" x="81"/>
                  </a:lnTo>
                  <a:lnTo>
                    <a:pt y="11169" x="122"/>
                  </a:lnTo>
                  <a:lnTo>
                    <a:pt y="11372" x="162"/>
                  </a:lnTo>
                  <a:lnTo>
                    <a:pt y="10965" x="202"/>
                  </a:lnTo>
                  <a:lnTo>
                    <a:pt y="10153" x="122"/>
                  </a:lnTo>
                  <a:close/>
                  <a:moveTo>
                    <a:pt y="8123" x="444"/>
                  </a:moveTo>
                  <a:lnTo>
                    <a:pt y="8529" x="444"/>
                  </a:lnTo>
                  <a:lnTo>
                    <a:pt y="8732" x="485"/>
                  </a:lnTo>
                  <a:lnTo>
                    <a:pt y="8326" x="525"/>
                  </a:lnTo>
                  <a:lnTo>
                    <a:pt y="8123" x="444"/>
                  </a:lnTo>
                  <a:close/>
                  <a:moveTo>
                    <a:pt y="7920" x="2219"/>
                  </a:moveTo>
                  <a:lnTo>
                    <a:pt y="8935" x="2219"/>
                  </a:lnTo>
                  <a:lnTo>
                    <a:pt y="8935" x="2260"/>
                  </a:lnTo>
                  <a:lnTo>
                    <a:pt y="8732" x="2340"/>
                  </a:lnTo>
                  <a:lnTo>
                    <a:pt y="8123" x="2260"/>
                  </a:lnTo>
                  <a:lnTo>
                    <a:pt y="7920" x="2219"/>
                  </a:lnTo>
                  <a:close/>
                  <a:moveTo>
                    <a:pt y="10356" x="2502"/>
                  </a:moveTo>
                  <a:lnTo>
                    <a:pt y="11169" x="2502"/>
                  </a:lnTo>
                  <a:lnTo>
                    <a:pt y="11372" x="2542"/>
                  </a:lnTo>
                  <a:lnTo>
                    <a:pt y="11169" x="2582"/>
                  </a:lnTo>
                  <a:lnTo>
                    <a:pt y="10356" x="2502"/>
                  </a:lnTo>
                  <a:close/>
                </a:path>
              </a:pathLst>
            </a:custGeom>
            <a:solidFill>
              <a:srgbClr val="434E5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05" name="Shape 11005"/>
            <p:cNvSpPr/>
            <p:nvPr/>
          </p:nvSpPr>
          <p:spPr>
            <a:xfrm>
              <a:off y="2253800" x="135125"/>
              <a:ext cy="700525" cx="77650"/>
            </a:xfrm>
            <a:custGeom>
              <a:pathLst>
                <a:path w="3106" extrusionOk="0" h="28021">
                  <a:moveTo>
                    <a:pt y="20305" x="2703"/>
                  </a:moveTo>
                  <a:lnTo>
                    <a:pt y="19899" x="2703"/>
                  </a:lnTo>
                  <a:lnTo>
                    <a:pt y="19493" x="2703"/>
                  </a:lnTo>
                  <a:lnTo>
                    <a:pt y="19493" x="2582"/>
                  </a:lnTo>
                  <a:lnTo>
                    <a:pt y="17462" x="2582"/>
                  </a:lnTo>
                  <a:lnTo>
                    <a:pt y="15229" x="2622"/>
                  </a:lnTo>
                  <a:lnTo>
                    <a:pt y="15229" x="2743"/>
                  </a:lnTo>
                  <a:lnTo>
                    <a:pt y="15026" x="2824"/>
                  </a:lnTo>
                  <a:lnTo>
                    <a:pt y="14823" x="2904"/>
                  </a:lnTo>
                  <a:lnTo>
                    <a:pt y="14620" x="2904"/>
                  </a:lnTo>
                  <a:lnTo>
                    <a:pt y="14213" x="2985"/>
                  </a:lnTo>
                  <a:lnTo>
                    <a:pt y="14010" x="3066"/>
                  </a:lnTo>
                  <a:lnTo>
                    <a:pt y="13604" x="3106"/>
                  </a:lnTo>
                  <a:lnTo>
                    <a:pt y="13198" x="3106"/>
                  </a:lnTo>
                  <a:lnTo>
                    <a:pt y="12589" x="3066"/>
                  </a:lnTo>
                  <a:lnTo>
                    <a:pt y="11980" x="2945"/>
                  </a:lnTo>
                  <a:lnTo>
                    <a:pt y="11371" x="2783"/>
                  </a:lnTo>
                  <a:lnTo>
                    <a:pt y="10559" x="2743"/>
                  </a:lnTo>
                  <a:lnTo>
                    <a:pt y="10356" x="2703"/>
                  </a:lnTo>
                  <a:lnTo>
                    <a:pt y="10153" x="2662"/>
                  </a:lnTo>
                  <a:lnTo>
                    <a:pt y="9543" x="2662"/>
                  </a:lnTo>
                  <a:lnTo>
                    <a:pt y="8934" x="2662"/>
                  </a:lnTo>
                  <a:lnTo>
                    <a:pt y="8528" x="2622"/>
                  </a:lnTo>
                  <a:lnTo>
                    <a:pt y="7107" x="2622"/>
                  </a:lnTo>
                  <a:lnTo>
                    <a:pt y="6092" x="2743"/>
                  </a:lnTo>
                  <a:lnTo>
                    <a:pt y="6092" x="2703"/>
                  </a:lnTo>
                  <a:lnTo>
                    <a:pt y="7107" x="2541"/>
                  </a:lnTo>
                  <a:lnTo>
                    <a:pt y="7107" x="2138"/>
                  </a:lnTo>
                  <a:lnTo>
                    <a:pt y="6904" x="2057"/>
                  </a:lnTo>
                  <a:lnTo>
                    <a:pt y="6498" x="1896"/>
                  </a:lnTo>
                  <a:lnTo>
                    <a:pt y="6295" x="1775"/>
                  </a:lnTo>
                  <a:lnTo>
                    <a:pt y="6092" x="1654"/>
                  </a:lnTo>
                  <a:lnTo>
                    <a:pt y="5279" x="1654"/>
                  </a:lnTo>
                  <a:lnTo>
                    <a:pt y="4873" x="1694"/>
                  </a:lnTo>
                  <a:lnTo>
                    <a:pt y="4264" x="1775"/>
                  </a:lnTo>
                  <a:lnTo>
                    <a:pt y="3655" x="1815"/>
                  </a:lnTo>
                  <a:lnTo>
                    <a:pt y="3046" x="1775"/>
                  </a:lnTo>
                  <a:lnTo>
                    <a:pt y="2640" x="1734"/>
                  </a:lnTo>
                  <a:lnTo>
                    <a:pt y="2031" x="1734"/>
                  </a:lnTo>
                  <a:lnTo>
                    <a:pt y="1219" x="1694"/>
                  </a:lnTo>
                  <a:lnTo>
                    <a:pt y="812" x="1613"/>
                  </a:lnTo>
                  <a:lnTo>
                    <a:pt y="203" x="1533"/>
                  </a:lnTo>
                  <a:lnTo>
                    <a:pt y="0" x="1331"/>
                  </a:lnTo>
                  <a:lnTo>
                    <a:pt y="203" x="1129"/>
                  </a:lnTo>
                  <a:lnTo>
                    <a:pt y="609" x="968"/>
                  </a:lnTo>
                  <a:lnTo>
                    <a:pt y="1219" x="887"/>
                  </a:lnTo>
                  <a:lnTo>
                    <a:pt y="1828" x="887"/>
                  </a:lnTo>
                  <a:lnTo>
                    <a:pt y="2640" x="887"/>
                  </a:lnTo>
                  <a:lnTo>
                    <a:pt y="3046" x="887"/>
                  </a:lnTo>
                  <a:lnTo>
                    <a:pt y="3655" x="887"/>
                  </a:lnTo>
                  <a:lnTo>
                    <a:pt y="4264" x="887"/>
                  </a:lnTo>
                  <a:lnTo>
                    <a:pt y="4467" x="968"/>
                  </a:lnTo>
                  <a:lnTo>
                    <a:pt y="5076" x="1049"/>
                  </a:lnTo>
                  <a:lnTo>
                    <a:pt y="5686" x="1049"/>
                  </a:lnTo>
                  <a:lnTo>
                    <a:pt y="5889" x="1008"/>
                  </a:lnTo>
                  <a:lnTo>
                    <a:pt y="6092" x="887"/>
                  </a:lnTo>
                  <a:lnTo>
                    <a:pt y="6701" x="847"/>
                  </a:lnTo>
                  <a:lnTo>
                    <a:pt y="6904" x="726"/>
                  </a:lnTo>
                  <a:lnTo>
                    <a:pt y="7310" x="565"/>
                  </a:lnTo>
                  <a:lnTo>
                    <a:pt y="7716" x="403"/>
                  </a:lnTo>
                  <a:lnTo>
                    <a:pt y="8122" x="323"/>
                  </a:lnTo>
                  <a:lnTo>
                    <a:pt y="8731" x="242"/>
                  </a:lnTo>
                  <a:lnTo>
                    <a:pt y="9543" x="121"/>
                  </a:lnTo>
                  <a:lnTo>
                    <a:pt y="9950" x="121"/>
                  </a:lnTo>
                  <a:lnTo>
                    <a:pt y="11168" x="121"/>
                  </a:lnTo>
                  <a:lnTo>
                    <a:pt y="12589" x="81"/>
                  </a:lnTo>
                  <a:lnTo>
                    <a:pt y="13401" x="40"/>
                  </a:lnTo>
                  <a:lnTo>
                    <a:pt y="14417" x="0"/>
                  </a:lnTo>
                  <a:lnTo>
                    <a:pt y="15432" x="0"/>
                  </a:lnTo>
                  <a:lnTo>
                    <a:pt y="16244" x="40"/>
                  </a:lnTo>
                  <a:lnTo>
                    <a:pt y="16853" x="121"/>
                  </a:lnTo>
                  <a:lnTo>
                    <a:pt y="17259" x="202"/>
                  </a:lnTo>
                  <a:lnTo>
                    <a:pt y="17259" x="323"/>
                  </a:lnTo>
                  <a:lnTo>
                    <a:pt y="17259" x="363"/>
                  </a:lnTo>
                  <a:lnTo>
                    <a:pt y="18274" x="403"/>
                  </a:lnTo>
                  <a:lnTo>
                    <a:pt y="19493" x="403"/>
                  </a:lnTo>
                  <a:lnTo>
                    <a:pt y="20102" x="363"/>
                  </a:lnTo>
                  <a:lnTo>
                    <a:pt y="20305" x="323"/>
                  </a:lnTo>
                  <a:lnTo>
                    <a:pt y="27818" x="161"/>
                  </a:lnTo>
                  <a:lnTo>
                    <a:pt y="28021" x="202"/>
                  </a:lnTo>
                  <a:lnTo>
                    <a:pt y="28021" x="242"/>
                  </a:lnTo>
                  <a:lnTo>
                    <a:pt y="20711" x="403"/>
                  </a:lnTo>
                  <a:lnTo>
                    <a:pt y="20508" x="444"/>
                  </a:lnTo>
                  <a:lnTo>
                    <a:pt y="24975" x="524"/>
                  </a:lnTo>
                  <a:lnTo>
                    <a:pt y="25178" x="565"/>
                  </a:lnTo>
                  <a:lnTo>
                    <a:pt y="24975" x="605"/>
                  </a:lnTo>
                  <a:lnTo>
                    <a:pt y="21320" x="605"/>
                  </a:lnTo>
                  <a:lnTo>
                    <a:pt y="21523" x="726"/>
                  </a:lnTo>
                  <a:lnTo>
                    <a:pt y="21523" x="928"/>
                  </a:lnTo>
                  <a:lnTo>
                    <a:pt y="22335" x="1049"/>
                  </a:lnTo>
                  <a:lnTo>
                    <a:pt y="22944" x="1129"/>
                  </a:lnTo>
                  <a:lnTo>
                    <a:pt y="23554" x="1250"/>
                  </a:lnTo>
                  <a:lnTo>
                    <a:pt y="24366" x="1331"/>
                  </a:lnTo>
                  <a:lnTo>
                    <a:pt y="25381" x="1412"/>
                  </a:lnTo>
                  <a:lnTo>
                    <a:pt y="25584" x="1492"/>
                  </a:lnTo>
                  <a:lnTo>
                    <a:pt y="26193" x="1452"/>
                  </a:lnTo>
                  <a:lnTo>
                    <a:pt y="26396" x="1412"/>
                  </a:lnTo>
                  <a:lnTo>
                    <a:pt y="26802" x="1412"/>
                  </a:lnTo>
                  <a:lnTo>
                    <a:pt y="27208" x="1492"/>
                  </a:lnTo>
                  <a:lnTo>
                    <a:pt y="27208" x="1613"/>
                  </a:lnTo>
                  <a:lnTo>
                    <a:pt y="27005" x="1815"/>
                  </a:lnTo>
                  <a:lnTo>
                    <a:pt y="26599" x="1856"/>
                  </a:lnTo>
                  <a:lnTo>
                    <a:pt y="26396" x="1936"/>
                  </a:lnTo>
                  <a:lnTo>
                    <a:pt y="26193" x="2017"/>
                  </a:lnTo>
                  <a:lnTo>
                    <a:pt y="25787" x="2017"/>
                  </a:lnTo>
                  <a:lnTo>
                    <a:pt y="25178" x="1936"/>
                  </a:lnTo>
                  <a:lnTo>
                    <a:pt y="24975" x="1977"/>
                  </a:lnTo>
                  <a:lnTo>
                    <a:pt y="24366" x="2017"/>
                  </a:lnTo>
                  <a:lnTo>
                    <a:pt y="24163" x="2017"/>
                  </a:lnTo>
                  <a:lnTo>
                    <a:pt y="23757" x="1936"/>
                  </a:lnTo>
                  <a:lnTo>
                    <a:pt y="23554" x="1936"/>
                  </a:lnTo>
                  <a:lnTo>
                    <a:pt y="23147" x="1977"/>
                  </a:lnTo>
                  <a:lnTo>
                    <a:pt y="22335" x="1977"/>
                  </a:lnTo>
                  <a:lnTo>
                    <a:pt y="21929" x="1936"/>
                  </a:lnTo>
                  <a:lnTo>
                    <a:pt y="21523" x="2017"/>
                  </a:lnTo>
                  <a:lnTo>
                    <a:pt y="21523" x="2340"/>
                  </a:lnTo>
                  <a:lnTo>
                    <a:pt y="25381" x="2299"/>
                  </a:lnTo>
                  <a:lnTo>
                    <a:pt y="25381" x="2340"/>
                  </a:lnTo>
                  <a:lnTo>
                    <a:pt y="25178" x="2420"/>
                  </a:lnTo>
                  <a:lnTo>
                    <a:pt y="21523" x="2420"/>
                  </a:lnTo>
                  <a:lnTo>
                    <a:pt y="21320" x="2461"/>
                  </a:lnTo>
                  <a:lnTo>
                    <a:pt y="21320" x="2582"/>
                  </a:lnTo>
                  <a:lnTo>
                    <a:pt y="27615" x="2582"/>
                  </a:lnTo>
                  <a:lnTo>
                    <a:pt y="28021" x="2622"/>
                  </a:lnTo>
                  <a:lnTo>
                    <a:pt y="27818" x="2703"/>
                  </a:lnTo>
                  <a:lnTo>
                    <a:pt y="20305" x="2703"/>
                  </a:lnTo>
                  <a:close/>
                </a:path>
              </a:pathLst>
            </a:custGeom>
            <a:solidFill>
              <a:srgbClr val="434E5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06" name="Shape 11006"/>
            <p:cNvSpPr/>
            <p:nvPr/>
          </p:nvSpPr>
          <p:spPr>
            <a:xfrm>
              <a:off y="2664950" x="451750"/>
              <a:ext cy="314750" cx="89775"/>
            </a:xfrm>
            <a:custGeom>
              <a:pathLst>
                <a:path w="3591" extrusionOk="0" h="12590">
                  <a:moveTo>
                    <a:pt y="10153" x="2905"/>
                  </a:moveTo>
                  <a:lnTo>
                    <a:pt y="9341" x="2824"/>
                  </a:lnTo>
                  <a:lnTo>
                    <a:pt y="9544" x="3066"/>
                  </a:lnTo>
                  <a:lnTo>
                    <a:pt y="10356" x="3147"/>
                  </a:lnTo>
                  <a:lnTo>
                    <a:pt y="10356" x="3187"/>
                  </a:lnTo>
                  <a:lnTo>
                    <a:pt y="10153" x="3187"/>
                  </a:lnTo>
                  <a:lnTo>
                    <a:pt y="9544" x="3147"/>
                  </a:lnTo>
                  <a:lnTo>
                    <a:pt y="9138" x="3268"/>
                  </a:lnTo>
                  <a:lnTo>
                    <a:pt y="8732" x="3187"/>
                  </a:lnTo>
                  <a:lnTo>
                    <a:pt y="8529" x="3147"/>
                  </a:lnTo>
                  <a:lnTo>
                    <a:pt y="8529" x="3187"/>
                  </a:lnTo>
                  <a:lnTo>
                    <a:pt y="8326" x="3187"/>
                  </a:lnTo>
                  <a:lnTo>
                    <a:pt y="8326" x="3268"/>
                  </a:lnTo>
                  <a:lnTo>
                    <a:pt y="8326" x="3348"/>
                  </a:lnTo>
                  <a:lnTo>
                    <a:pt y="8326" x="3429"/>
                  </a:lnTo>
                  <a:lnTo>
                    <a:pt y="7920" x="3429"/>
                  </a:lnTo>
                  <a:lnTo>
                    <a:pt y="7920" x="3510"/>
                  </a:lnTo>
                  <a:lnTo>
                    <a:pt y="7717" x="3550"/>
                  </a:lnTo>
                  <a:lnTo>
                    <a:pt y="7514" x="3591"/>
                  </a:lnTo>
                  <a:lnTo>
                    <a:pt y="7311" x="3591"/>
                  </a:lnTo>
                  <a:lnTo>
                    <a:pt y="7108" x="3510"/>
                  </a:lnTo>
                  <a:lnTo>
                    <a:pt y="6905" x="3429"/>
                  </a:lnTo>
                  <a:lnTo>
                    <a:pt y="6701" x="3429"/>
                  </a:lnTo>
                  <a:lnTo>
                    <a:pt y="6498" x="3308"/>
                  </a:lnTo>
                  <a:lnTo>
                    <a:pt y="6701" x="3268"/>
                  </a:lnTo>
                  <a:lnTo>
                    <a:pt y="6498" x="3268"/>
                  </a:lnTo>
                  <a:lnTo>
                    <a:pt y="6295" x="3187"/>
                  </a:lnTo>
                  <a:lnTo>
                    <a:pt y="6092" x="3147"/>
                  </a:lnTo>
                  <a:lnTo>
                    <a:pt y="6092" x="3187"/>
                  </a:lnTo>
                  <a:lnTo>
                    <a:pt y="5686" x="3187"/>
                  </a:lnTo>
                  <a:lnTo>
                    <a:pt y="5483" x="3187"/>
                  </a:lnTo>
                  <a:lnTo>
                    <a:pt y="5280" x="3187"/>
                  </a:lnTo>
                  <a:lnTo>
                    <a:pt y="5077" x="3147"/>
                  </a:lnTo>
                  <a:lnTo>
                    <a:pt y="5077" x="3066"/>
                  </a:lnTo>
                  <a:lnTo>
                    <a:pt y="5077" x="3026"/>
                  </a:lnTo>
                  <a:lnTo>
                    <a:pt y="3250" x="2985"/>
                  </a:lnTo>
                  <a:lnTo>
                    <a:pt y="3047" x="2259"/>
                  </a:lnTo>
                  <a:lnTo>
                    <a:pt y="4062" x="2259"/>
                  </a:lnTo>
                  <a:lnTo>
                    <a:pt y="3859" x="2179"/>
                  </a:lnTo>
                  <a:lnTo>
                    <a:pt y="3656" x="2017"/>
                  </a:lnTo>
                  <a:lnTo>
                    <a:pt y="3656" x="2179"/>
                  </a:lnTo>
                  <a:lnTo>
                    <a:pt y="3453" x="1937"/>
                  </a:lnTo>
                  <a:lnTo>
                    <a:pt y="3047" x="1654"/>
                  </a:lnTo>
                  <a:lnTo>
                    <a:pt y="2844" x="1654"/>
                  </a:lnTo>
                  <a:lnTo>
                    <a:pt y="2641" x="1614"/>
                  </a:lnTo>
                  <a:lnTo>
                    <a:pt y="2438" x="1574"/>
                  </a:lnTo>
                  <a:lnTo>
                    <a:pt y="2234" x="1614"/>
                  </a:lnTo>
                  <a:lnTo>
                    <a:pt y="2031" x="1614"/>
                  </a:lnTo>
                  <a:lnTo>
                    <a:pt y="1828" x="1614"/>
                  </a:lnTo>
                  <a:lnTo>
                    <a:pt y="1625" x="1574"/>
                  </a:lnTo>
                  <a:lnTo>
                    <a:pt y="1422" x="1614"/>
                  </a:lnTo>
                  <a:lnTo>
                    <a:pt y="1219" x="1614"/>
                  </a:lnTo>
                  <a:lnTo>
                    <a:pt y="1016" x="1574"/>
                  </a:lnTo>
                  <a:lnTo>
                    <a:pt y="813" x="1574"/>
                  </a:lnTo>
                  <a:lnTo>
                    <a:pt y="610" x="1574"/>
                  </a:lnTo>
                  <a:lnTo>
                    <a:pt y="407" x="1533"/>
                  </a:lnTo>
                  <a:lnTo>
                    <a:pt y="204" x="1493"/>
                  </a:lnTo>
                  <a:lnTo>
                    <a:pt y="204" x="1412"/>
                  </a:lnTo>
                  <a:lnTo>
                    <a:pt y="1" x="1291"/>
                  </a:lnTo>
                  <a:lnTo>
                    <a:pt y="1" x="1130"/>
                  </a:lnTo>
                  <a:lnTo>
                    <a:pt y="1" x="1049"/>
                  </a:lnTo>
                  <a:lnTo>
                    <a:pt y="204" x="928"/>
                  </a:lnTo>
                  <a:lnTo>
                    <a:pt y="204" x="807"/>
                  </a:lnTo>
                  <a:lnTo>
                    <a:pt y="204" x="686"/>
                  </a:lnTo>
                  <a:lnTo>
                    <a:pt y="407" x="606"/>
                  </a:lnTo>
                  <a:lnTo>
                    <a:pt y="610" x="565"/>
                  </a:lnTo>
                  <a:lnTo>
                    <a:pt y="813" x="485"/>
                  </a:lnTo>
                  <a:lnTo>
                    <a:pt y="1016" x="444"/>
                  </a:lnTo>
                  <a:lnTo>
                    <a:pt y="1422" x="485"/>
                  </a:lnTo>
                  <a:lnTo>
                    <a:pt y="1625" x="485"/>
                  </a:lnTo>
                  <a:lnTo>
                    <a:pt y="1828" x="565"/>
                  </a:lnTo>
                  <a:lnTo>
                    <a:pt y="2234" x="646"/>
                  </a:lnTo>
                  <a:lnTo>
                    <a:pt y="2234" x="727"/>
                  </a:lnTo>
                  <a:lnTo>
                    <a:pt y="2438" x="727"/>
                  </a:lnTo>
                  <a:lnTo>
                    <a:pt y="2641" x="767"/>
                  </a:lnTo>
                  <a:lnTo>
                    <a:pt y="2844" x="848"/>
                  </a:lnTo>
                  <a:lnTo>
                    <a:pt y="2844" x="969"/>
                  </a:lnTo>
                  <a:lnTo>
                    <a:pt y="3047" x="928"/>
                  </a:lnTo>
                  <a:lnTo>
                    <a:pt y="3047" x="767"/>
                  </a:lnTo>
                  <a:lnTo>
                    <a:pt y="3047" x="686"/>
                  </a:lnTo>
                  <a:lnTo>
                    <a:pt y="3250" x="727"/>
                  </a:lnTo>
                  <a:lnTo>
                    <a:pt y="3250" x="646"/>
                  </a:lnTo>
                  <a:lnTo>
                    <a:pt y="3250" x="525"/>
                  </a:lnTo>
                  <a:lnTo>
                    <a:pt y="3453" x="364"/>
                  </a:lnTo>
                  <a:lnTo>
                    <a:pt y="3453" x="202"/>
                  </a:lnTo>
                  <a:lnTo>
                    <a:pt y="3656" x="162"/>
                  </a:lnTo>
                  <a:lnTo>
                    <a:pt y="4062" x="122"/>
                  </a:lnTo>
                  <a:lnTo>
                    <a:pt y="4265" x="122"/>
                  </a:lnTo>
                  <a:lnTo>
                    <a:pt y="4671" x="81"/>
                  </a:lnTo>
                  <a:lnTo>
                    <a:pt y="4874" x="41"/>
                  </a:lnTo>
                  <a:lnTo>
                    <a:pt y="5280" x="1"/>
                  </a:lnTo>
                  <a:lnTo>
                    <a:pt y="5686" x="1"/>
                  </a:lnTo>
                  <a:lnTo>
                    <a:pt y="6092" x="41"/>
                  </a:lnTo>
                  <a:lnTo>
                    <a:pt y="6295" x="81"/>
                  </a:lnTo>
                  <a:lnTo>
                    <a:pt y="6701" x="243"/>
                  </a:lnTo>
                  <a:lnTo>
                    <a:pt y="6905" x="323"/>
                  </a:lnTo>
                  <a:lnTo>
                    <a:pt y="7108" x="485"/>
                  </a:lnTo>
                  <a:lnTo>
                    <a:pt y="7311" x="686"/>
                  </a:lnTo>
                  <a:lnTo>
                    <a:pt y="6905" x="606"/>
                  </a:lnTo>
                  <a:lnTo>
                    <a:pt y="7108" x="646"/>
                  </a:lnTo>
                  <a:lnTo>
                    <a:pt y="7311" x="727"/>
                  </a:lnTo>
                  <a:lnTo>
                    <a:pt y="11778" x="969"/>
                  </a:lnTo>
                  <a:lnTo>
                    <a:pt y="11778" x="1009"/>
                  </a:lnTo>
                  <a:lnTo>
                    <a:pt y="11778" x="1049"/>
                  </a:lnTo>
                  <a:lnTo>
                    <a:pt y="11778" x="1090"/>
                  </a:lnTo>
                  <a:lnTo>
                    <a:pt y="8123" x="888"/>
                  </a:lnTo>
                  <a:lnTo>
                    <a:pt y="8123" x="1412"/>
                  </a:lnTo>
                  <a:lnTo>
                    <a:pt y="9544" x="1574"/>
                  </a:lnTo>
                  <a:lnTo>
                    <a:pt y="9544" x="1614"/>
                  </a:lnTo>
                  <a:lnTo>
                    <a:pt y="9544" x="1654"/>
                  </a:lnTo>
                  <a:lnTo>
                    <a:pt y="8123" x="1493"/>
                  </a:lnTo>
                  <a:lnTo>
                    <a:pt y="8326" x="2259"/>
                  </a:lnTo>
                  <a:lnTo>
                    <a:pt y="9341" x="2501"/>
                  </a:lnTo>
                  <a:lnTo>
                    <a:pt y="9544" x="2542"/>
                  </a:lnTo>
                  <a:lnTo>
                    <a:pt y="9747" x="2582"/>
                  </a:lnTo>
                  <a:lnTo>
                    <a:pt y="9747" x="2622"/>
                  </a:lnTo>
                  <a:lnTo>
                    <a:pt y="9950" x="2703"/>
                  </a:lnTo>
                  <a:lnTo>
                    <a:pt y="9950" x="2743"/>
                  </a:lnTo>
                  <a:lnTo>
                    <a:pt y="12590" x="2905"/>
                  </a:lnTo>
                  <a:lnTo>
                    <a:pt y="12590" x="2985"/>
                  </a:lnTo>
                  <a:lnTo>
                    <a:pt y="12387" x="2985"/>
                  </a:lnTo>
                  <a:lnTo>
                    <a:pt y="10153" x="2905"/>
                  </a:lnTo>
                  <a:close/>
                  <a:moveTo>
                    <a:pt y="7108" x="848"/>
                  </a:moveTo>
                  <a:lnTo>
                    <a:pt y="7514" x="848"/>
                  </a:lnTo>
                  <a:lnTo>
                    <a:pt y="7514" x="1049"/>
                  </a:lnTo>
                  <a:lnTo>
                    <a:pt y="7311" x="1049"/>
                  </a:lnTo>
                  <a:lnTo>
                    <a:pt y="7311" x="1009"/>
                  </a:lnTo>
                  <a:lnTo>
                    <a:pt y="7108" x="848"/>
                  </a:lnTo>
                  <a:close/>
                </a:path>
              </a:pathLst>
            </a:custGeom>
            <a:solidFill>
              <a:srgbClr val="7E888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07" name="Shape 11007"/>
            <p:cNvSpPr/>
            <p:nvPr/>
          </p:nvSpPr>
          <p:spPr>
            <a:xfrm>
              <a:off y="2664950" x="478975"/>
              <a:ext cy="314750" cx="69600"/>
            </a:xfrm>
            <a:custGeom>
              <a:pathLst>
                <a:path w="2784" extrusionOk="0" h="12590">
                  <a:moveTo>
                    <a:pt y="8732" x="2017"/>
                  </a:moveTo>
                  <a:lnTo>
                    <a:pt y="8529" x="2138"/>
                  </a:lnTo>
                  <a:lnTo>
                    <a:pt y="8326" x="2219"/>
                  </a:lnTo>
                  <a:lnTo>
                    <a:pt y="9341" x="2340"/>
                  </a:lnTo>
                  <a:lnTo>
                    <a:pt y="9341" x="2461"/>
                  </a:lnTo>
                  <a:lnTo>
                    <a:pt y="8326" x="2582"/>
                  </a:lnTo>
                  <a:lnTo>
                    <a:pt y="7514" x="2582"/>
                  </a:lnTo>
                  <a:lnTo>
                    <a:pt y="6905" x="2582"/>
                  </a:lnTo>
                  <a:lnTo>
                    <a:pt y="6701" x="2623"/>
                  </a:lnTo>
                  <a:lnTo>
                    <a:pt y="6295" x="2623"/>
                  </a:lnTo>
                  <a:lnTo>
                    <a:pt y="5280" x="2663"/>
                  </a:lnTo>
                  <a:lnTo>
                    <a:pt y="4468" x="2703"/>
                  </a:lnTo>
                  <a:lnTo>
                    <a:pt y="4265" x="2784"/>
                  </a:lnTo>
                  <a:lnTo>
                    <a:pt y="3859" x="2784"/>
                  </a:lnTo>
                  <a:lnTo>
                    <a:pt y="4062" x="2744"/>
                  </a:lnTo>
                  <a:lnTo>
                    <a:pt y="3859" x="2703"/>
                  </a:lnTo>
                  <a:lnTo>
                    <a:pt y="3656" x="2582"/>
                  </a:lnTo>
                  <a:lnTo>
                    <a:pt y="3656" x="2744"/>
                  </a:lnTo>
                  <a:lnTo>
                    <a:pt y="3453" x="2542"/>
                  </a:lnTo>
                  <a:lnTo>
                    <a:pt y="3047" x="2340"/>
                  </a:lnTo>
                  <a:lnTo>
                    <a:pt y="2844" x="2380"/>
                  </a:lnTo>
                  <a:lnTo>
                    <a:pt y="2641" x="2380"/>
                  </a:lnTo>
                  <a:lnTo>
                    <a:pt y="2438" x="2380"/>
                  </a:lnTo>
                  <a:lnTo>
                    <a:pt y="2234" x="2461"/>
                  </a:lnTo>
                  <a:lnTo>
                    <a:pt y="2031" x="2502"/>
                  </a:lnTo>
                  <a:lnTo>
                    <a:pt y="1828" x="2542"/>
                  </a:lnTo>
                  <a:lnTo>
                    <a:pt y="1625" x="2542"/>
                  </a:lnTo>
                  <a:lnTo>
                    <a:pt y="1422" x="2623"/>
                  </a:lnTo>
                  <a:lnTo>
                    <a:pt y="1219" x="2663"/>
                  </a:lnTo>
                  <a:lnTo>
                    <a:pt y="1016" x="2663"/>
                  </a:lnTo>
                  <a:lnTo>
                    <a:pt y="813" x="2703"/>
                  </a:lnTo>
                  <a:lnTo>
                    <a:pt y="610" x="2744"/>
                  </a:lnTo>
                  <a:lnTo>
                    <a:pt y="407" x="2744"/>
                  </a:lnTo>
                  <a:lnTo>
                    <a:pt y="204" x="2744"/>
                  </a:lnTo>
                  <a:lnTo>
                    <a:pt y="204" x="2663"/>
                  </a:lnTo>
                  <a:lnTo>
                    <a:pt y="1" x="2542"/>
                  </a:lnTo>
                  <a:lnTo>
                    <a:pt y="1" x="2380"/>
                  </a:lnTo>
                  <a:lnTo>
                    <a:pt y="1" x="2300"/>
                  </a:lnTo>
                  <a:lnTo>
                    <a:pt y="204" x="2179"/>
                  </a:lnTo>
                  <a:lnTo>
                    <a:pt y="204" x="2058"/>
                  </a:lnTo>
                  <a:lnTo>
                    <a:pt y="204" x="1937"/>
                  </a:lnTo>
                  <a:lnTo>
                    <a:pt y="407" x="1816"/>
                  </a:lnTo>
                  <a:lnTo>
                    <a:pt y="610" x="1735"/>
                  </a:lnTo>
                  <a:lnTo>
                    <a:pt y="813" x="1614"/>
                  </a:lnTo>
                  <a:lnTo>
                    <a:pt y="1016" x="1533"/>
                  </a:lnTo>
                  <a:lnTo>
                    <a:pt y="1422" x="1493"/>
                  </a:lnTo>
                  <a:lnTo>
                    <a:pt y="1625" x="1453"/>
                  </a:lnTo>
                  <a:lnTo>
                    <a:pt y="1828" x="1493"/>
                  </a:lnTo>
                  <a:lnTo>
                    <a:pt y="2234" x="1493"/>
                  </a:lnTo>
                  <a:lnTo>
                    <a:pt y="2234" x="1574"/>
                  </a:lnTo>
                  <a:lnTo>
                    <a:pt y="2438" x="1533"/>
                  </a:lnTo>
                  <a:lnTo>
                    <a:pt y="2641" x="1533"/>
                  </a:lnTo>
                  <a:lnTo>
                    <a:pt y="2844" x="1574"/>
                  </a:lnTo>
                  <a:lnTo>
                    <a:pt y="2844" x="1695"/>
                  </a:lnTo>
                  <a:lnTo>
                    <a:pt y="3047" x="1614"/>
                  </a:lnTo>
                  <a:lnTo>
                    <a:pt y="3047" x="1453"/>
                  </a:lnTo>
                  <a:lnTo>
                    <a:pt y="3047" x="1372"/>
                  </a:lnTo>
                  <a:lnTo>
                    <a:pt y="3250" x="1372"/>
                  </a:lnTo>
                  <a:lnTo>
                    <a:pt y="3250" x="1291"/>
                  </a:lnTo>
                  <a:lnTo>
                    <a:pt y="3250" x="1170"/>
                  </a:lnTo>
                  <a:lnTo>
                    <a:pt y="3453" x="969"/>
                  </a:lnTo>
                  <a:lnTo>
                    <a:pt y="3453" x="807"/>
                  </a:lnTo>
                  <a:lnTo>
                    <a:pt y="3656" x="727"/>
                  </a:lnTo>
                  <a:lnTo>
                    <a:pt y="4062" x="606"/>
                  </a:lnTo>
                  <a:lnTo>
                    <a:pt y="4265" x="565"/>
                  </a:lnTo>
                  <a:lnTo>
                    <a:pt y="4671" x="485"/>
                  </a:lnTo>
                  <a:lnTo>
                    <a:pt y="4874" x="404"/>
                  </a:lnTo>
                  <a:lnTo>
                    <a:pt y="5280" x="283"/>
                  </a:lnTo>
                  <a:lnTo>
                    <a:pt y="5686" x="202"/>
                  </a:lnTo>
                  <a:lnTo>
                    <a:pt y="6092" x="162"/>
                  </a:lnTo>
                  <a:lnTo>
                    <a:pt y="6295" x="162"/>
                  </a:lnTo>
                  <a:lnTo>
                    <a:pt y="6701" x="202"/>
                  </a:lnTo>
                  <a:lnTo>
                    <a:pt y="5686" x="243"/>
                  </a:lnTo>
                  <a:lnTo>
                    <a:pt y="6092" x="646"/>
                  </a:lnTo>
                  <a:lnTo>
                    <a:pt y="7108" x="767"/>
                  </a:lnTo>
                  <a:lnTo>
                    <a:pt y="7311" x="888"/>
                  </a:lnTo>
                  <a:lnTo>
                    <a:pt y="6092" x="767"/>
                  </a:lnTo>
                  <a:lnTo>
                    <a:pt y="6701" x="1614"/>
                  </a:lnTo>
                  <a:lnTo>
                    <a:pt y="6701" x="1735"/>
                  </a:lnTo>
                  <a:lnTo>
                    <a:pt y="7311" x="1735"/>
                  </a:lnTo>
                  <a:lnTo>
                    <a:pt y="7717" x="1775"/>
                  </a:lnTo>
                  <a:lnTo>
                    <a:pt y="7920" x="1816"/>
                  </a:lnTo>
                  <a:lnTo>
                    <a:pt y="8123" x="1856"/>
                  </a:lnTo>
                  <a:lnTo>
                    <a:pt y="8326" x="1896"/>
                  </a:lnTo>
                  <a:lnTo>
                    <a:pt y="8326" x="1977"/>
                  </a:lnTo>
                  <a:lnTo>
                    <a:pt y="8935" x="2017"/>
                  </a:lnTo>
                  <a:lnTo>
                    <a:pt y="8732" x="2017"/>
                  </a:lnTo>
                  <a:close/>
                  <a:moveTo>
                    <a:pt y="10153" x="2542"/>
                  </a:moveTo>
                  <a:lnTo>
                    <a:pt y="9950" x="2542"/>
                  </a:lnTo>
                  <a:lnTo>
                    <a:pt y="9747" x="2542"/>
                  </a:lnTo>
                  <a:lnTo>
                    <a:pt y="9747" x="2502"/>
                  </a:lnTo>
                  <a:lnTo>
                    <a:pt y="10356" x="2461"/>
                  </a:lnTo>
                  <a:lnTo>
                    <a:pt y="10356" x="2502"/>
                  </a:lnTo>
                  <a:lnTo>
                    <a:pt y="10153" x="2542"/>
                  </a:lnTo>
                  <a:close/>
                  <a:moveTo>
                    <a:pt y="11778" x="122"/>
                  </a:moveTo>
                  <a:lnTo>
                    <a:pt y="10762" x="122"/>
                  </a:lnTo>
                  <a:lnTo>
                    <a:pt y="11778" x="1"/>
                  </a:lnTo>
                  <a:lnTo>
                    <a:pt y="11778" x="41"/>
                  </a:lnTo>
                  <a:lnTo>
                    <a:pt y="11778" x="81"/>
                  </a:lnTo>
                  <a:lnTo>
                    <a:pt y="11778" x="122"/>
                  </a:lnTo>
                  <a:close/>
                  <a:moveTo>
                    <a:pt y="7514" x="807"/>
                  </a:moveTo>
                  <a:lnTo>
                    <a:pt y="8123" x="888"/>
                  </a:lnTo>
                  <a:lnTo>
                    <a:pt y="8123" x="1009"/>
                  </a:lnTo>
                  <a:lnTo>
                    <a:pt y="7514" x="928"/>
                  </a:lnTo>
                  <a:lnTo>
                    <a:pt y="7514" x="888"/>
                  </a:lnTo>
                  <a:lnTo>
                    <a:pt y="7514" x="807"/>
                  </a:lnTo>
                  <a:close/>
                  <a:moveTo>
                    <a:pt y="9544" x="1090"/>
                  </a:moveTo>
                  <a:lnTo>
                    <a:pt y="9544" x="1130"/>
                  </a:lnTo>
                  <a:lnTo>
                    <a:pt y="9341" x="1130"/>
                  </a:lnTo>
                  <a:lnTo>
                    <a:pt y="8935" x="1090"/>
                  </a:lnTo>
                  <a:lnTo>
                    <a:pt y="9544" x="1049"/>
                  </a:lnTo>
                  <a:lnTo>
                    <a:pt y="9544" x="1090"/>
                  </a:lnTo>
                  <a:close/>
                  <a:moveTo>
                    <a:pt y="12590" x="1816"/>
                  </a:moveTo>
                  <a:lnTo>
                    <a:pt y="12590" x="1896"/>
                  </a:lnTo>
                  <a:lnTo>
                    <a:pt y="12387" x="1896"/>
                  </a:lnTo>
                  <a:lnTo>
                    <a:pt y="11575" x="1937"/>
                  </a:lnTo>
                  <a:lnTo>
                    <a:pt y="12590" x="1816"/>
                  </a:lnTo>
                  <a:close/>
                </a:path>
              </a:pathLst>
            </a:custGeom>
            <a:solidFill>
              <a:srgbClr val="514F6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08" name="Shape 11008"/>
            <p:cNvSpPr/>
            <p:nvPr/>
          </p:nvSpPr>
          <p:spPr>
            <a:xfrm>
              <a:off y="2258875" x="468900"/>
              <a:ext cy="720825" cx="85725"/>
            </a:xfrm>
            <a:custGeom>
              <a:pathLst>
                <a:path w="3429" extrusionOk="0" h="28833">
                  <a:moveTo>
                    <a:pt y="24975" x="2420"/>
                  </a:moveTo>
                  <a:lnTo>
                    <a:pt y="24772" x="2541"/>
                  </a:lnTo>
                  <a:lnTo>
                    <a:pt y="24569" x="2622"/>
                  </a:lnTo>
                  <a:lnTo>
                    <a:pt y="26396" x="2824"/>
                  </a:lnTo>
                  <a:lnTo>
                    <a:pt y="26599" x="2864"/>
                  </a:lnTo>
                  <a:lnTo>
                    <a:pt y="26599" x="2905"/>
                  </a:lnTo>
                  <a:lnTo>
                    <a:pt y="26396" x="2945"/>
                  </a:lnTo>
                  <a:lnTo>
                    <a:pt y="25990" x="2945"/>
                  </a:lnTo>
                  <a:lnTo>
                    <a:pt y="25584" x="2864"/>
                  </a:lnTo>
                  <a:lnTo>
                    <a:pt y="24569" x="2985"/>
                  </a:lnTo>
                  <a:lnTo>
                    <a:pt y="23757" x="2985"/>
                  </a:lnTo>
                  <a:lnTo>
                    <a:pt y="23148" x="2985"/>
                  </a:lnTo>
                  <a:lnTo>
                    <a:pt y="22944" x="3026"/>
                  </a:lnTo>
                  <a:lnTo>
                    <a:pt y="22538" x="3026"/>
                  </a:lnTo>
                  <a:lnTo>
                    <a:pt y="21523" x="3066"/>
                  </a:lnTo>
                  <a:lnTo>
                    <a:pt y="20711" x="3106"/>
                  </a:lnTo>
                  <a:lnTo>
                    <a:pt y="20508" x="3187"/>
                  </a:lnTo>
                  <a:lnTo>
                    <a:pt y="19696" x="3187"/>
                  </a:lnTo>
                  <a:lnTo>
                    <a:pt y="19290" x="3227"/>
                  </a:lnTo>
                  <a:lnTo>
                    <a:pt y="18884" x="3308"/>
                  </a:lnTo>
                  <a:lnTo>
                    <a:pt y="18477" x="3389"/>
                  </a:lnTo>
                  <a:lnTo>
                    <a:pt y="18274" x="3429"/>
                  </a:lnTo>
                  <a:lnTo>
                    <a:pt y="17462" x="3348"/>
                  </a:lnTo>
                  <a:lnTo>
                    <a:pt y="17259" x="3308"/>
                  </a:lnTo>
                  <a:lnTo>
                    <a:pt y="16447" x="3308"/>
                  </a:lnTo>
                  <a:lnTo>
                    <a:pt y="16041" x="3268"/>
                  </a:lnTo>
                  <a:lnTo>
                    <a:pt y="16447" x="3187"/>
                  </a:lnTo>
                  <a:lnTo>
                    <a:pt y="16041" x="3187"/>
                  </a:lnTo>
                  <a:lnTo>
                    <a:pt y="15635" x="3147"/>
                  </a:lnTo>
                  <a:lnTo>
                    <a:pt y="15229" x="3106"/>
                  </a:lnTo>
                  <a:lnTo>
                    <a:pt y="14823" x="3147"/>
                  </a:lnTo>
                  <a:lnTo>
                    <a:pt y="14214" x="3227"/>
                  </a:lnTo>
                  <a:lnTo>
                    <a:pt y="13807" x="3227"/>
                  </a:lnTo>
                  <a:lnTo>
                    <a:pt y="13198" x="3268"/>
                  </a:lnTo>
                  <a:lnTo>
                    <a:pt y="12589" x="3227"/>
                  </a:lnTo>
                  <a:lnTo>
                    <a:pt y="12183" x="3147"/>
                  </a:lnTo>
                  <a:lnTo>
                    <a:pt y="12183" x="3106"/>
                  </a:lnTo>
                  <a:lnTo>
                    <a:pt y="8325" x="3268"/>
                  </a:lnTo>
                  <a:lnTo>
                    <a:pt y="7716" x="2582"/>
                  </a:lnTo>
                  <a:lnTo>
                    <a:pt y="9950" x="2461"/>
                  </a:lnTo>
                  <a:lnTo>
                    <a:pt y="9340" x="2380"/>
                  </a:lnTo>
                  <a:lnTo>
                    <a:pt y="9137" x="2259"/>
                  </a:lnTo>
                  <a:lnTo>
                    <a:pt y="9137" x="2380"/>
                  </a:lnTo>
                  <a:lnTo>
                    <a:pt y="8325" x="2178"/>
                  </a:lnTo>
                  <a:lnTo>
                    <a:pt y="7513" x="1977"/>
                  </a:lnTo>
                  <a:lnTo>
                    <a:pt y="7107" x="1977"/>
                  </a:lnTo>
                  <a:lnTo>
                    <a:pt y="6498" x="1936"/>
                  </a:lnTo>
                  <a:lnTo>
                    <a:pt y="6295" x="1977"/>
                  </a:lnTo>
                  <a:lnTo>
                    <a:pt y="5686" x="2017"/>
                  </a:lnTo>
                  <a:lnTo>
                    <a:pt y="5280" x="2017"/>
                  </a:lnTo>
                  <a:lnTo>
                    <a:pt y="5076" x="2017"/>
                  </a:lnTo>
                  <a:lnTo>
                    <a:pt y="4670" x="2057"/>
                  </a:lnTo>
                  <a:lnTo>
                    <a:pt y="4264" x="2017"/>
                  </a:lnTo>
                  <a:lnTo>
                    <a:pt y="4061" x="2057"/>
                  </a:lnTo>
                  <a:lnTo>
                    <a:pt y="3452" x="2098"/>
                  </a:lnTo>
                  <a:lnTo>
                    <a:pt y="2843" x="2098"/>
                  </a:lnTo>
                  <a:lnTo>
                    <a:pt y="2437" x="2098"/>
                  </a:lnTo>
                  <a:lnTo>
                    <a:pt y="2031" x="2138"/>
                  </a:lnTo>
                  <a:lnTo>
                    <a:pt y="1625" x="2138"/>
                  </a:lnTo>
                  <a:lnTo>
                    <a:pt y="1219" x="2138"/>
                  </a:lnTo>
                  <a:lnTo>
                    <a:pt y="813" x="2098"/>
                  </a:lnTo>
                  <a:lnTo>
                    <a:pt y="406" x="2017"/>
                  </a:lnTo>
                  <a:lnTo>
                    <a:pt y="203" x="1896"/>
                  </a:lnTo>
                  <a:lnTo>
                    <a:pt y="0" x="1775"/>
                  </a:lnTo>
                  <a:lnTo>
                    <a:pt y="203" x="1654"/>
                  </a:lnTo>
                  <a:lnTo>
                    <a:pt y="406" x="1533"/>
                  </a:lnTo>
                  <a:lnTo>
                    <a:pt y="609" x="1452"/>
                  </a:lnTo>
                  <a:lnTo>
                    <a:pt y="813" x="1331"/>
                  </a:lnTo>
                  <a:lnTo>
                    <a:pt y="1016" x="1210"/>
                  </a:lnTo>
                  <a:lnTo>
                    <a:pt y="1422" x="1130"/>
                  </a:lnTo>
                  <a:lnTo>
                    <a:pt y="1828" x="1049"/>
                  </a:lnTo>
                  <a:lnTo>
                    <a:pt y="2437" x="968"/>
                  </a:lnTo>
                  <a:lnTo>
                    <a:pt y="3452" x="928"/>
                  </a:lnTo>
                  <a:lnTo>
                    <a:pt y="4061" x="968"/>
                  </a:lnTo>
                  <a:lnTo>
                    <a:pt y="4670" x="968"/>
                  </a:lnTo>
                  <a:lnTo>
                    <a:pt y="5280" x="1049"/>
                  </a:lnTo>
                  <a:lnTo>
                    <a:pt y="5686" x="1089"/>
                  </a:lnTo>
                  <a:lnTo>
                    <a:pt y="6092" x="1089"/>
                  </a:lnTo>
                  <a:lnTo>
                    <a:pt y="6498" x="1089"/>
                  </a:lnTo>
                  <a:lnTo>
                    <a:pt y="6904" x="1170"/>
                  </a:lnTo>
                  <a:lnTo>
                    <a:pt y="6904" x="1251"/>
                  </a:lnTo>
                  <a:lnTo>
                    <a:pt y="7310" x="1210"/>
                  </a:lnTo>
                  <a:lnTo>
                    <a:pt y="7310" x="1049"/>
                  </a:lnTo>
                  <a:lnTo>
                    <a:pt y="7716" x="968"/>
                  </a:lnTo>
                  <a:lnTo>
                    <a:pt y="8122" x="968"/>
                  </a:lnTo>
                  <a:lnTo>
                    <a:pt y="8325" x="888"/>
                  </a:lnTo>
                  <a:lnTo>
                    <a:pt y="8325" x="807"/>
                  </a:lnTo>
                  <a:lnTo>
                    <a:pt y="8325" x="605"/>
                  </a:lnTo>
                  <a:lnTo>
                    <a:pt y="8731" x="444"/>
                  </a:lnTo>
                  <a:lnTo>
                    <a:pt y="9137" x="363"/>
                  </a:lnTo>
                  <a:lnTo>
                    <a:pt y="9747" x="283"/>
                  </a:lnTo>
                  <a:lnTo>
                    <a:pt y="10559" x="283"/>
                  </a:lnTo>
                  <a:lnTo>
                    <a:pt y="11574" x="242"/>
                  </a:lnTo>
                  <a:lnTo>
                    <a:pt y="12183" x="162"/>
                  </a:lnTo>
                  <a:lnTo>
                    <a:pt y="12995" x="41"/>
                  </a:lnTo>
                  <a:lnTo>
                    <a:pt y="14010" x="0"/>
                  </a:lnTo>
                  <a:lnTo>
                    <a:pt y="14823" x="0"/>
                  </a:lnTo>
                  <a:lnTo>
                    <a:pt y="15635" x="41"/>
                  </a:lnTo>
                  <a:lnTo>
                    <a:pt y="16650" x="121"/>
                  </a:lnTo>
                  <a:lnTo>
                    <a:pt y="17259" x="242"/>
                  </a:lnTo>
                  <a:lnTo>
                    <a:pt y="17665" x="363"/>
                  </a:lnTo>
                  <a:lnTo>
                    <a:pt y="17868" x="484"/>
                  </a:lnTo>
                  <a:lnTo>
                    <a:pt y="19290" x="484"/>
                  </a:lnTo>
                  <a:lnTo>
                    <a:pt y="19696" x="525"/>
                  </a:lnTo>
                  <a:lnTo>
                    <a:pt y="19899" x="565"/>
                  </a:lnTo>
                  <a:lnTo>
                    <a:pt y="28021" x="404"/>
                  </a:lnTo>
                  <a:lnTo>
                    <a:pt y="28224" x="444"/>
                  </a:lnTo>
                  <a:lnTo>
                    <a:pt y="28224" x="484"/>
                  </a:lnTo>
                  <a:lnTo>
                    <a:pt y="28021" x="525"/>
                  </a:lnTo>
                  <a:lnTo>
                    <a:pt y="21929" x="646"/>
                  </a:lnTo>
                  <a:lnTo>
                    <a:pt y="22335" x="1049"/>
                  </a:lnTo>
                  <a:lnTo>
                    <a:pt y="25787" x="1452"/>
                  </a:lnTo>
                  <a:lnTo>
                    <a:pt y="25787" x="1493"/>
                  </a:lnTo>
                  <a:lnTo>
                    <a:pt y="25787" x="1533"/>
                  </a:lnTo>
                  <a:lnTo>
                    <a:pt y="25584" x="1533"/>
                  </a:lnTo>
                  <a:lnTo>
                    <a:pt y="22335" x="1170"/>
                  </a:lnTo>
                  <a:lnTo>
                    <a:pt y="22944" x="2017"/>
                  </a:lnTo>
                  <a:lnTo>
                    <a:pt y="22944" x="2138"/>
                  </a:lnTo>
                  <a:lnTo>
                    <a:pt y="23554" x="2138"/>
                  </a:lnTo>
                  <a:lnTo>
                    <a:pt y="23960" x="2178"/>
                  </a:lnTo>
                  <a:lnTo>
                    <a:pt y="24163" x="2219"/>
                  </a:lnTo>
                  <a:lnTo>
                    <a:pt y="24366" x="2259"/>
                  </a:lnTo>
                  <a:lnTo>
                    <a:pt y="24772" x="2299"/>
                  </a:lnTo>
                  <a:lnTo>
                    <a:pt y="28833" x="2219"/>
                  </a:lnTo>
                  <a:lnTo>
                    <a:pt y="28833" x="2299"/>
                  </a:lnTo>
                  <a:lnTo>
                    <a:pt y="28630" x="2299"/>
                  </a:lnTo>
                  <a:lnTo>
                    <a:pt y="24975" x="2420"/>
                  </a:lnTo>
                  <a:close/>
                  <a:moveTo>
                    <a:pt y="19493" x="686"/>
                  </a:moveTo>
                  <a:lnTo>
                    <a:pt y="20914" x="646"/>
                  </a:lnTo>
                  <a:lnTo>
                    <a:pt y="20711" x="847"/>
                  </a:lnTo>
                  <a:lnTo>
                    <a:pt y="20305" x="888"/>
                  </a:lnTo>
                  <a:lnTo>
                    <a:pt y="19899" x="847"/>
                  </a:lnTo>
                  <a:lnTo>
                    <a:pt y="19493" x="686"/>
                  </a:lnTo>
                  <a:close/>
                </a:path>
              </a:pathLst>
            </a:custGeom>
            <a:solidFill>
              <a:srgbClr val="514F6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09" name="Shape 11009"/>
            <p:cNvSpPr/>
            <p:nvPr/>
          </p:nvSpPr>
          <p:spPr>
            <a:xfrm>
              <a:off y="2695425" x="283350"/>
              <a:ext cy="279200" cx="103900"/>
            </a:xfrm>
            <a:custGeom>
              <a:pathLst>
                <a:path w="4156" extrusionOk="0" h="11168">
                  <a:moveTo>
                    <a:pt y="5076" x="363"/>
                  </a:moveTo>
                  <a:lnTo>
                    <a:pt y="4873" x="404"/>
                  </a:lnTo>
                  <a:lnTo>
                    <a:pt y="4670" x="484"/>
                  </a:lnTo>
                  <a:lnTo>
                    <a:pt y="4670" x="605"/>
                  </a:lnTo>
                  <a:lnTo>
                    <a:pt y="4467" x="605"/>
                  </a:lnTo>
                  <a:lnTo>
                    <a:pt y="4061" x="646"/>
                  </a:lnTo>
                  <a:lnTo>
                    <a:pt y="3858" x="686"/>
                  </a:lnTo>
                  <a:lnTo>
                    <a:pt y="3858" x="807"/>
                  </a:lnTo>
                  <a:lnTo>
                    <a:pt y="3655" x="888"/>
                  </a:lnTo>
                  <a:lnTo>
                    <a:pt y="3452" x="928"/>
                  </a:lnTo>
                  <a:lnTo>
                    <a:pt y="3249" x="969"/>
                  </a:lnTo>
                  <a:lnTo>
                    <a:pt y="3046" x="1049"/>
                  </a:lnTo>
                  <a:lnTo>
                    <a:pt y="2843" x="1130"/>
                  </a:lnTo>
                  <a:lnTo>
                    <a:pt y="2437" x="1211"/>
                  </a:lnTo>
                  <a:lnTo>
                    <a:pt y="2031" x="1291"/>
                  </a:lnTo>
                  <a:lnTo>
                    <a:pt y="1828" x="1332"/>
                  </a:lnTo>
                  <a:lnTo>
                    <a:pt y="1625" x="1291"/>
                  </a:lnTo>
                  <a:lnTo>
                    <a:pt y="1422" x="1291"/>
                  </a:lnTo>
                  <a:lnTo>
                    <a:pt y="1219" x="1251"/>
                  </a:lnTo>
                  <a:lnTo>
                    <a:pt y="1015" x="1211"/>
                  </a:lnTo>
                  <a:lnTo>
                    <a:pt y="1015" x="1251"/>
                  </a:lnTo>
                  <a:lnTo>
                    <a:pt y="812" x="1291"/>
                  </a:lnTo>
                  <a:lnTo>
                    <a:pt y="609" x="1332"/>
                  </a:lnTo>
                  <a:lnTo>
                    <a:pt y="609" x="1372"/>
                  </a:lnTo>
                  <a:lnTo>
                    <a:pt y="609" x="1453"/>
                  </a:lnTo>
                  <a:lnTo>
                    <a:pt y="609" x="1493"/>
                  </a:lnTo>
                  <a:lnTo>
                    <a:pt y="406" x="1493"/>
                  </a:lnTo>
                  <a:lnTo>
                    <a:pt y="203" x="1493"/>
                  </a:lnTo>
                  <a:lnTo>
                    <a:pt y="0" x="1493"/>
                  </a:lnTo>
                  <a:lnTo>
                    <a:pt y="0" x="1533"/>
                  </a:lnTo>
                  <a:lnTo>
                    <a:pt y="0" x="1574"/>
                  </a:lnTo>
                  <a:lnTo>
                    <a:pt y="203" x="1574"/>
                  </a:lnTo>
                  <a:lnTo>
                    <a:pt y="406" x="1574"/>
                  </a:lnTo>
                  <a:lnTo>
                    <a:pt y="812" x="1614"/>
                  </a:lnTo>
                  <a:lnTo>
                    <a:pt y="812" x="1654"/>
                  </a:lnTo>
                  <a:lnTo>
                    <a:pt y="609" x="1695"/>
                  </a:lnTo>
                  <a:lnTo>
                    <a:pt y="406" x="1695"/>
                  </a:lnTo>
                  <a:lnTo>
                    <a:pt y="609" x="1775"/>
                  </a:lnTo>
                  <a:lnTo>
                    <a:pt y="812" x="1735"/>
                  </a:lnTo>
                  <a:lnTo>
                    <a:pt y="1015" x="1735"/>
                  </a:lnTo>
                  <a:lnTo>
                    <a:pt y="1219" x="1735"/>
                  </a:lnTo>
                  <a:lnTo>
                    <a:pt y="1625" x="1735"/>
                  </a:lnTo>
                  <a:lnTo>
                    <a:pt y="1828" x="1654"/>
                  </a:lnTo>
                  <a:lnTo>
                    <a:pt y="2437" x="1533"/>
                  </a:lnTo>
                  <a:lnTo>
                    <a:pt y="3046" x="1493"/>
                  </a:lnTo>
                  <a:lnTo>
                    <a:pt y="3249" x="1493"/>
                  </a:lnTo>
                  <a:lnTo>
                    <a:pt y="3249" x="1574"/>
                  </a:lnTo>
                  <a:lnTo>
                    <a:pt y="3249" x="1614"/>
                  </a:lnTo>
                  <a:lnTo>
                    <a:pt y="3249" x="1735"/>
                  </a:lnTo>
                  <a:lnTo>
                    <a:pt y="3249" x="1896"/>
                  </a:lnTo>
                  <a:lnTo>
                    <a:pt y="3249" x="1977"/>
                  </a:lnTo>
                  <a:lnTo>
                    <a:pt y="3452" x="2098"/>
                  </a:lnTo>
                  <a:lnTo>
                    <a:pt y="4061" x="2300"/>
                  </a:lnTo>
                  <a:lnTo>
                    <a:pt y="4670" x="2421"/>
                  </a:lnTo>
                  <a:lnTo>
                    <a:pt y="4670" x="2501"/>
                  </a:lnTo>
                  <a:lnTo>
                    <a:pt y="4467" x="2542"/>
                  </a:lnTo>
                  <a:lnTo>
                    <a:pt y="4467" x="2582"/>
                  </a:lnTo>
                  <a:lnTo>
                    <a:pt y="4264" x="2582"/>
                  </a:lnTo>
                  <a:lnTo>
                    <a:pt y="4061" x="2622"/>
                  </a:lnTo>
                  <a:lnTo>
                    <a:pt y="3858" x="2703"/>
                  </a:lnTo>
                  <a:lnTo>
                    <a:pt y="3858" x="2864"/>
                  </a:lnTo>
                  <a:lnTo>
                    <a:pt y="3858" x="3026"/>
                  </a:lnTo>
                  <a:lnTo>
                    <a:pt y="3858" x="3106"/>
                  </a:lnTo>
                  <a:lnTo>
                    <a:pt y="4061" x="3227"/>
                  </a:lnTo>
                  <a:lnTo>
                    <a:pt y="4264" x="3268"/>
                  </a:lnTo>
                  <a:lnTo>
                    <a:pt y="4467" x="3348"/>
                  </a:lnTo>
                  <a:lnTo>
                    <a:pt y="5076" x="3469"/>
                  </a:lnTo>
                  <a:lnTo>
                    <a:pt y="4873" x="3469"/>
                  </a:lnTo>
                  <a:lnTo>
                    <a:pt y="5076" x="3590"/>
                  </a:lnTo>
                  <a:lnTo>
                    <a:pt y="4264" x="3550"/>
                  </a:lnTo>
                  <a:lnTo>
                    <a:pt y="4467" x="3590"/>
                  </a:lnTo>
                  <a:lnTo>
                    <a:pt y="4670" x="3711"/>
                  </a:lnTo>
                  <a:lnTo>
                    <a:pt y="4873" x="3832"/>
                  </a:lnTo>
                  <a:lnTo>
                    <a:pt y="5076" x="3873"/>
                  </a:lnTo>
                  <a:lnTo>
                    <a:pt y="5279" x="3994"/>
                  </a:lnTo>
                  <a:lnTo>
                    <a:pt y="5279" x="4074"/>
                  </a:lnTo>
                  <a:lnTo>
                    <a:pt y="5686" x="4155"/>
                  </a:lnTo>
                  <a:lnTo>
                    <a:pt y="5889" x="4074"/>
                  </a:lnTo>
                  <a:lnTo>
                    <a:pt y="6295" x="3913"/>
                  </a:lnTo>
                  <a:lnTo>
                    <a:pt y="8122" x="4034"/>
                  </a:lnTo>
                  <a:lnTo>
                    <a:pt y="8122" x="3994"/>
                  </a:lnTo>
                  <a:lnTo>
                    <a:pt y="8122" x="3953"/>
                  </a:lnTo>
                  <a:lnTo>
                    <a:pt y="8122" x="3873"/>
                  </a:lnTo>
                  <a:lnTo>
                    <a:pt y="6701" x="3792"/>
                  </a:lnTo>
                  <a:lnTo>
                    <a:pt y="6904" x="3711"/>
                  </a:lnTo>
                  <a:lnTo>
                    <a:pt y="7716" x="3631"/>
                  </a:lnTo>
                  <a:lnTo>
                    <a:pt y="8325" x="3590"/>
                  </a:lnTo>
                  <a:lnTo>
                    <a:pt y="8934" x="3510"/>
                  </a:lnTo>
                  <a:lnTo>
                    <a:pt y="9340" x="3510"/>
                  </a:lnTo>
                  <a:lnTo>
                    <a:pt y="9543" x="3469"/>
                  </a:lnTo>
                  <a:lnTo>
                    <a:pt y="9950" x="3510"/>
                  </a:lnTo>
                  <a:lnTo>
                    <a:pt y="10965" x="3550"/>
                  </a:lnTo>
                  <a:lnTo>
                    <a:pt y="11168" x="3550"/>
                  </a:lnTo>
                  <a:lnTo>
                    <a:pt y="11168" x="3510"/>
                  </a:lnTo>
                  <a:lnTo>
                    <a:pt y="11168" x="3429"/>
                  </a:lnTo>
                  <a:lnTo>
                    <a:pt y="10965" x="3429"/>
                  </a:lnTo>
                  <a:lnTo>
                    <a:pt y="9746" x="3308"/>
                  </a:lnTo>
                  <a:lnTo>
                    <a:pt y="9746" x="2663"/>
                  </a:lnTo>
                  <a:lnTo>
                    <a:pt y="9746" x="1977"/>
                  </a:lnTo>
                  <a:lnTo>
                    <a:pt y="9746" x="1775"/>
                  </a:lnTo>
                  <a:lnTo>
                    <a:pt y="10153" x="1130"/>
                  </a:lnTo>
                  <a:lnTo>
                    <a:pt y="10356" x="1130"/>
                  </a:lnTo>
                  <a:lnTo>
                    <a:pt y="10559" x="1130"/>
                  </a:lnTo>
                  <a:lnTo>
                    <a:pt y="10559" x="1049"/>
                  </a:lnTo>
                  <a:lnTo>
                    <a:pt y="10559" x="1009"/>
                  </a:lnTo>
                  <a:lnTo>
                    <a:pt y="10356" x="969"/>
                  </a:lnTo>
                  <a:lnTo>
                    <a:pt y="9543" x="928"/>
                  </a:lnTo>
                  <a:lnTo>
                    <a:pt y="9137" x="928"/>
                  </a:lnTo>
                  <a:lnTo>
                    <a:pt y="8731" x="888"/>
                  </a:lnTo>
                  <a:lnTo>
                    <a:pt y="8528" x="767"/>
                  </a:lnTo>
                  <a:lnTo>
                    <a:pt y="8122" x="646"/>
                  </a:lnTo>
                  <a:lnTo>
                    <a:pt y="7513" x="525"/>
                  </a:lnTo>
                  <a:lnTo>
                    <a:pt y="6701" x="363"/>
                  </a:lnTo>
                  <a:lnTo>
                    <a:pt y="6295" x="202"/>
                  </a:lnTo>
                  <a:lnTo>
                    <a:pt y="5889" x="41"/>
                  </a:lnTo>
                  <a:lnTo>
                    <a:pt y="5686" x="0"/>
                  </a:lnTo>
                  <a:lnTo>
                    <a:pt y="5482" x="41"/>
                  </a:lnTo>
                  <a:lnTo>
                    <a:pt y="5482" x="162"/>
                  </a:lnTo>
                  <a:lnTo>
                    <a:pt y="5482" x="283"/>
                  </a:lnTo>
                  <a:lnTo>
                    <a:pt y="5482" x="363"/>
                  </a:lnTo>
                  <a:lnTo>
                    <a:pt y="5279" x="363"/>
                  </a:lnTo>
                  <a:lnTo>
                    <a:pt y="5076" x="363"/>
                  </a:lnTo>
                  <a:close/>
                  <a:moveTo>
                    <a:pt y="8934" x="1090"/>
                  </a:moveTo>
                  <a:lnTo>
                    <a:pt y="9543" x="1090"/>
                  </a:lnTo>
                  <a:lnTo>
                    <a:pt y="9543" x="1533"/>
                  </a:lnTo>
                  <a:lnTo>
                    <a:pt y="9340" x="1251"/>
                  </a:lnTo>
                  <a:lnTo>
                    <a:pt y="8934" x="1090"/>
                  </a:lnTo>
                  <a:close/>
                  <a:moveTo>
                    <a:pt y="9137" x="3429"/>
                  </a:moveTo>
                  <a:lnTo>
                    <a:pt y="9340" x="3348"/>
                  </a:lnTo>
                  <a:lnTo>
                    <a:pt y="9543" x="3348"/>
                  </a:lnTo>
                  <a:lnTo>
                    <a:pt y="9543" x="3187"/>
                  </a:lnTo>
                  <a:lnTo>
                    <a:pt y="9340" x="2622"/>
                  </a:lnTo>
                  <a:lnTo>
                    <a:pt y="9340" x="2864"/>
                  </a:lnTo>
                  <a:lnTo>
                    <a:pt y="9340" x="3147"/>
                  </a:lnTo>
                  <a:lnTo>
                    <a:pt y="9137" x="3308"/>
                  </a:lnTo>
                  <a:lnTo>
                    <a:pt y="9137" x="3429"/>
                  </a:lnTo>
                  <a:close/>
                </a:path>
              </a:pathLst>
            </a:custGeom>
            <a:solidFill>
              <a:srgbClr val="7E888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10" name="Shape 11010"/>
            <p:cNvSpPr/>
            <p:nvPr/>
          </p:nvSpPr>
          <p:spPr>
            <a:xfrm>
              <a:off y="2695425" x="309575"/>
              <a:ext cy="279200" cx="89775"/>
            </a:xfrm>
            <a:custGeom>
              <a:pathLst>
                <a:path w="3591" extrusionOk="0" h="11168">
                  <a:moveTo>
                    <a:pt y="3858" x="3469"/>
                  </a:moveTo>
                  <a:lnTo>
                    <a:pt y="4670" x="3348"/>
                  </a:lnTo>
                  <a:lnTo>
                    <a:pt y="7107" x="3509"/>
                  </a:lnTo>
                  <a:lnTo>
                    <a:pt y="7310" x="3388"/>
                  </a:lnTo>
                  <a:lnTo>
                    <a:pt y="5482" x="3267"/>
                  </a:lnTo>
                  <a:lnTo>
                    <a:pt y="6092" x="3146"/>
                  </a:lnTo>
                  <a:lnTo>
                    <a:pt y="7107" x="2945"/>
                  </a:lnTo>
                  <a:lnTo>
                    <a:pt y="7513" x="2783"/>
                  </a:lnTo>
                  <a:lnTo>
                    <a:pt y="8122" x="2622"/>
                  </a:lnTo>
                  <a:lnTo>
                    <a:pt y="8528" x="2541"/>
                  </a:lnTo>
                  <a:lnTo>
                    <a:pt y="9137" x="2541"/>
                  </a:lnTo>
                  <a:lnTo>
                    <a:pt y="9340" x="2461"/>
                  </a:lnTo>
                  <a:lnTo>
                    <a:pt y="9340" x="2178"/>
                  </a:lnTo>
                  <a:lnTo>
                    <a:pt y="9340" x="1936"/>
                  </a:lnTo>
                  <a:lnTo>
                    <a:pt y="9543" x="2461"/>
                  </a:lnTo>
                  <a:lnTo>
                    <a:pt y="9543" x="2501"/>
                  </a:lnTo>
                  <a:lnTo>
                    <a:pt y="9746" x="2501"/>
                  </a:lnTo>
                  <a:lnTo>
                    <a:pt y="9746" x="2380"/>
                  </a:lnTo>
                  <a:lnTo>
                    <a:pt y="9340" x="1694"/>
                  </a:lnTo>
                  <a:lnTo>
                    <a:pt y="9340" x="1009"/>
                  </a:lnTo>
                  <a:lnTo>
                    <a:pt y="9543" x="807"/>
                  </a:lnTo>
                  <a:lnTo>
                    <a:pt y="9340" x="565"/>
                  </a:lnTo>
                  <a:lnTo>
                    <a:pt y="8934" x="484"/>
                  </a:lnTo>
                  <a:lnTo>
                    <a:pt y="9543" x="363"/>
                  </a:lnTo>
                  <a:lnTo>
                    <a:pt y="9543" x="646"/>
                  </a:lnTo>
                  <a:lnTo>
                    <a:pt y="9543" x="202"/>
                  </a:lnTo>
                  <a:lnTo>
                    <a:pt y="9137" x="283"/>
                  </a:lnTo>
                  <a:lnTo>
                    <a:pt y="8934" x="283"/>
                  </a:lnTo>
                  <a:lnTo>
                    <a:pt y="8934" x="565"/>
                  </a:lnTo>
                  <a:lnTo>
                    <a:pt y="8325" x="323"/>
                  </a:lnTo>
                  <a:lnTo>
                    <a:pt y="7716" x="202"/>
                  </a:lnTo>
                  <a:lnTo>
                    <a:pt y="7513" x="202"/>
                  </a:lnTo>
                  <a:lnTo>
                    <a:pt y="6701" x="162"/>
                  </a:lnTo>
                  <a:lnTo>
                    <a:pt y="6295" x="81"/>
                  </a:lnTo>
                  <a:lnTo>
                    <a:pt y="5889" x="0"/>
                  </a:lnTo>
                  <a:lnTo>
                    <a:pt y="5686" x="0"/>
                  </a:lnTo>
                  <a:lnTo>
                    <a:pt y="5482" x="81"/>
                  </a:lnTo>
                  <a:lnTo>
                    <a:pt y="5482" x="202"/>
                  </a:lnTo>
                  <a:lnTo>
                    <a:pt y="5482" x="323"/>
                  </a:lnTo>
                  <a:lnTo>
                    <a:pt y="5482" x="404"/>
                  </a:lnTo>
                  <a:lnTo>
                    <a:pt y="5279" x="444"/>
                  </a:lnTo>
                  <a:lnTo>
                    <a:pt y="5076" x="484"/>
                  </a:lnTo>
                  <a:lnTo>
                    <a:pt y="4873" x="565"/>
                  </a:lnTo>
                  <a:lnTo>
                    <a:pt y="4670" x="686"/>
                  </a:lnTo>
                  <a:lnTo>
                    <a:pt y="4670" x="807"/>
                  </a:lnTo>
                  <a:lnTo>
                    <a:pt y="4467" x="847"/>
                  </a:lnTo>
                  <a:lnTo>
                    <a:pt y="4061" x="968"/>
                  </a:lnTo>
                  <a:lnTo>
                    <a:pt y="3858" x="1049"/>
                  </a:lnTo>
                  <a:lnTo>
                    <a:pt y="3858" x="1170"/>
                  </a:lnTo>
                  <a:lnTo>
                    <a:pt y="3655" x="1291"/>
                  </a:lnTo>
                  <a:lnTo>
                    <a:pt y="3452" x="1372"/>
                  </a:lnTo>
                  <a:lnTo>
                    <a:pt y="3249" x="1452"/>
                  </a:lnTo>
                  <a:lnTo>
                    <a:pt y="3046" x="1573"/>
                  </a:lnTo>
                  <a:lnTo>
                    <a:pt y="2843" x="1694"/>
                  </a:lnTo>
                  <a:lnTo>
                    <a:pt y="2437" x="1856"/>
                  </a:lnTo>
                  <a:lnTo>
                    <a:pt y="2031" x="2017"/>
                  </a:lnTo>
                  <a:lnTo>
                    <a:pt y="1828" x="2098"/>
                  </a:lnTo>
                  <a:lnTo>
                    <a:pt y="1625" x="2098"/>
                  </a:lnTo>
                  <a:lnTo>
                    <a:pt y="1422" x="2138"/>
                  </a:lnTo>
                  <a:lnTo>
                    <a:pt y="1219" x="2138"/>
                  </a:lnTo>
                  <a:lnTo>
                    <a:pt y="1015" x="2138"/>
                  </a:lnTo>
                  <a:lnTo>
                    <a:pt y="1015" x="2178"/>
                  </a:lnTo>
                  <a:lnTo>
                    <a:pt y="812" x="2259"/>
                  </a:lnTo>
                  <a:lnTo>
                    <a:pt y="609" x="2340"/>
                  </a:lnTo>
                  <a:lnTo>
                    <a:pt y="609" x="2380"/>
                  </a:lnTo>
                  <a:lnTo>
                    <a:pt y="609" x="2461"/>
                  </a:lnTo>
                  <a:lnTo>
                    <a:pt y="609" x="2501"/>
                  </a:lnTo>
                  <a:lnTo>
                    <a:pt y="406" x="2541"/>
                  </a:lnTo>
                  <a:lnTo>
                    <a:pt y="203" x="2582"/>
                  </a:lnTo>
                  <a:lnTo>
                    <a:pt y="0" x="2622"/>
                  </a:lnTo>
                  <a:lnTo>
                    <a:pt y="0" x="2662"/>
                  </a:lnTo>
                  <a:lnTo>
                    <a:pt y="0" x="2703"/>
                  </a:lnTo>
                  <a:lnTo>
                    <a:pt y="203" x="2662"/>
                  </a:lnTo>
                  <a:lnTo>
                    <a:pt y="406" x="2622"/>
                  </a:lnTo>
                  <a:lnTo>
                    <a:pt y="812" x="2582"/>
                  </a:lnTo>
                  <a:lnTo>
                    <a:pt y="812" x="2622"/>
                  </a:lnTo>
                  <a:lnTo>
                    <a:pt y="609" x="2703"/>
                  </a:lnTo>
                  <a:lnTo>
                    <a:pt y="406" x="2743"/>
                  </a:lnTo>
                  <a:lnTo>
                    <a:pt y="609" x="2783"/>
                  </a:lnTo>
                  <a:lnTo>
                    <a:pt y="812" x="2703"/>
                  </a:lnTo>
                  <a:lnTo>
                    <a:pt y="1015" x="2662"/>
                  </a:lnTo>
                  <a:lnTo>
                    <a:pt y="1219" x="2622"/>
                  </a:lnTo>
                  <a:lnTo>
                    <a:pt y="1625" x="2541"/>
                  </a:lnTo>
                  <a:lnTo>
                    <a:pt y="1828" x="2420"/>
                  </a:lnTo>
                  <a:lnTo>
                    <a:pt y="2437" x="2178"/>
                  </a:lnTo>
                  <a:lnTo>
                    <a:pt y="3046" x="2017"/>
                  </a:lnTo>
                  <a:lnTo>
                    <a:pt y="3249" x="1977"/>
                  </a:lnTo>
                  <a:lnTo>
                    <a:pt y="3249" x="2057"/>
                  </a:lnTo>
                  <a:lnTo>
                    <a:pt y="3249" x="2098"/>
                  </a:lnTo>
                  <a:lnTo>
                    <a:pt y="3249" x="2219"/>
                  </a:lnTo>
                  <a:lnTo>
                    <a:pt y="3249" x="2380"/>
                  </a:lnTo>
                  <a:lnTo>
                    <a:pt y="3249" x="2461"/>
                  </a:lnTo>
                  <a:lnTo>
                    <a:pt y="3452" x="2541"/>
                  </a:lnTo>
                  <a:lnTo>
                    <a:pt y="4061" x="2622"/>
                  </a:lnTo>
                  <a:lnTo>
                    <a:pt y="4670" x="2622"/>
                  </a:lnTo>
                  <a:lnTo>
                    <a:pt y="4670" x="2703"/>
                  </a:lnTo>
                  <a:lnTo>
                    <a:pt y="4467" x="2783"/>
                  </a:lnTo>
                  <a:lnTo>
                    <a:pt y="4467" x="2824"/>
                  </a:lnTo>
                  <a:lnTo>
                    <a:pt y="4264" x="2864"/>
                  </a:lnTo>
                  <a:lnTo>
                    <a:pt y="4061" x="2945"/>
                  </a:lnTo>
                  <a:lnTo>
                    <a:pt y="3858" x="3066"/>
                  </a:lnTo>
                  <a:lnTo>
                    <a:pt y="3858" x="3227"/>
                  </a:lnTo>
                  <a:lnTo>
                    <a:pt y="3858" x="3388"/>
                  </a:lnTo>
                  <a:lnTo>
                    <a:pt y="3858" x="3469"/>
                  </a:lnTo>
                  <a:close/>
                  <a:moveTo>
                    <a:pt y="7310" x="3550"/>
                  </a:moveTo>
                  <a:lnTo>
                    <a:pt y="7919" x="3590"/>
                  </a:lnTo>
                  <a:lnTo>
                    <a:pt y="8122" x="3550"/>
                  </a:lnTo>
                  <a:lnTo>
                    <a:pt y="8122" x="3509"/>
                  </a:lnTo>
                  <a:lnTo>
                    <a:pt y="8122" x="3429"/>
                  </a:lnTo>
                  <a:lnTo>
                    <a:pt y="7310" x="3550"/>
                  </a:lnTo>
                  <a:close/>
                  <a:moveTo>
                    <a:pt y="10153" x="2501"/>
                  </a:moveTo>
                  <a:lnTo>
                    <a:pt y="10965" x="2501"/>
                  </a:lnTo>
                  <a:lnTo>
                    <a:pt y="11168" x="2501"/>
                  </a:lnTo>
                  <a:lnTo>
                    <a:pt y="11168" x="2461"/>
                  </a:lnTo>
                  <a:lnTo>
                    <a:pt y="11168" x="2380"/>
                  </a:lnTo>
                  <a:lnTo>
                    <a:pt y="10965" x="2420"/>
                  </a:lnTo>
                  <a:lnTo>
                    <a:pt y="10153" x="2501"/>
                  </a:lnTo>
                  <a:close/>
                  <a:moveTo>
                    <a:pt y="9950" x="121"/>
                  </a:moveTo>
                  <a:lnTo>
                    <a:pt y="10356" x="121"/>
                  </a:lnTo>
                  <a:lnTo>
                    <a:pt y="10559" x="81"/>
                  </a:lnTo>
                  <a:lnTo>
                    <a:pt y="10356" x="81"/>
                  </a:lnTo>
                  <a:lnTo>
                    <a:pt y="9950" x="121"/>
                  </a:lnTo>
                  <a:close/>
                  <a:moveTo>
                    <a:pt y="7919" x="2501"/>
                  </a:moveTo>
                  <a:lnTo>
                    <a:pt y="8325" x="2420"/>
                  </a:lnTo>
                  <a:lnTo>
                    <a:pt y="8731" x="2380"/>
                  </a:lnTo>
                  <a:lnTo>
                    <a:pt y="9137" x="2380"/>
                  </a:lnTo>
                  <a:lnTo>
                    <a:pt y="9137" x="2259"/>
                  </a:lnTo>
                  <a:lnTo>
                    <a:pt y="8731" x="1694"/>
                  </a:lnTo>
                  <a:lnTo>
                    <a:pt y="8528" x="1936"/>
                  </a:lnTo>
                  <a:lnTo>
                    <a:pt y="8325" x="2219"/>
                  </a:lnTo>
                  <a:lnTo>
                    <a:pt y="8122" x="2380"/>
                  </a:lnTo>
                  <a:lnTo>
                    <a:pt y="7919" x="2501"/>
                  </a:lnTo>
                  <a:close/>
                </a:path>
              </a:pathLst>
            </a:custGeom>
            <a:solidFill>
              <a:srgbClr val="4B5D8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11" name="Shape 11011"/>
            <p:cNvSpPr/>
            <p:nvPr/>
          </p:nvSpPr>
          <p:spPr>
            <a:xfrm>
              <a:off y="2329925" x="293425"/>
              <a:ext cy="649775" cx="105925"/>
            </a:xfrm>
            <a:custGeom>
              <a:pathLst>
                <a:path w="4237" extrusionOk="0" h="25991">
                  <a:moveTo>
                    <a:pt y="12793" x="404"/>
                  </a:moveTo>
                  <a:lnTo>
                    <a:pt y="12387" x="445"/>
                  </a:lnTo>
                  <a:lnTo>
                    <a:pt y="11778" x="566"/>
                  </a:lnTo>
                  <a:lnTo>
                    <a:pt y="11575" x="646"/>
                  </a:lnTo>
                  <a:lnTo>
                    <a:pt y="10965" x="687"/>
                  </a:lnTo>
                  <a:lnTo>
                    <a:pt y="10153" x="767"/>
                  </a:lnTo>
                  <a:lnTo>
                    <a:pt y="9747" x="848"/>
                  </a:lnTo>
                  <a:lnTo>
                    <a:pt y="9544" x="929"/>
                  </a:lnTo>
                  <a:lnTo>
                    <a:pt y="9138" x="1050"/>
                  </a:lnTo>
                  <a:lnTo>
                    <a:pt y="8732" x="1130"/>
                  </a:lnTo>
                  <a:lnTo>
                    <a:pt y="8326" x="1171"/>
                  </a:lnTo>
                  <a:lnTo>
                    <a:pt y="7717" x="1251"/>
                  </a:lnTo>
                  <a:lnTo>
                    <a:pt y="7108" x="1372"/>
                  </a:lnTo>
                  <a:lnTo>
                    <a:pt y="6295" x="1453"/>
                  </a:lnTo>
                  <a:lnTo>
                    <a:pt y="5483" x="1574"/>
                  </a:lnTo>
                  <a:lnTo>
                    <a:pt y="4671" x="1655"/>
                  </a:lnTo>
                  <a:lnTo>
                    <a:pt y="4468" x="1655"/>
                  </a:lnTo>
                  <a:lnTo>
                    <a:pt y="3656" x="1614"/>
                  </a:lnTo>
                  <a:lnTo>
                    <a:pt y="3250" x="1614"/>
                  </a:lnTo>
                  <a:lnTo>
                    <a:pt y="2641" x="1614"/>
                  </a:lnTo>
                  <a:lnTo>
                    <a:pt y="2438" x="1614"/>
                  </a:lnTo>
                  <a:lnTo>
                    <a:pt y="2234" x="1695"/>
                  </a:lnTo>
                  <a:lnTo>
                    <a:pt y="2031" x="1695"/>
                  </a:lnTo>
                  <a:lnTo>
                    <a:pt y="1828" x="1735"/>
                  </a:lnTo>
                  <a:lnTo>
                    <a:pt y="1828" x="1776"/>
                  </a:lnTo>
                  <a:lnTo>
                    <a:pt y="1625" x="1856"/>
                  </a:lnTo>
                  <a:lnTo>
                    <a:pt y="1625" x="1897"/>
                  </a:lnTo>
                  <a:lnTo>
                    <a:pt y="1016" x="1897"/>
                  </a:lnTo>
                  <a:lnTo>
                    <a:pt y="610" x="1937"/>
                  </a:lnTo>
                  <a:lnTo>
                    <a:pt y="204" x="1937"/>
                  </a:lnTo>
                  <a:lnTo>
                    <a:pt y="1" x="1977"/>
                  </a:lnTo>
                  <a:lnTo>
                    <a:pt y="204" x="2018"/>
                  </a:lnTo>
                  <a:lnTo>
                    <a:pt y="610" x="2018"/>
                  </a:lnTo>
                  <a:lnTo>
                    <a:pt y="1422" x="2018"/>
                  </a:lnTo>
                  <a:lnTo>
                    <a:pt y="2031" x="1977"/>
                  </a:lnTo>
                  <a:lnTo>
                    <a:pt y="2031" x="2018"/>
                  </a:lnTo>
                  <a:lnTo>
                    <a:pt y="1422" x="2058"/>
                  </a:lnTo>
                  <a:lnTo>
                    <a:pt y="1422" x="2139"/>
                  </a:lnTo>
                  <a:lnTo>
                    <a:pt y="1422" x="2179"/>
                  </a:lnTo>
                  <a:lnTo>
                    <a:pt y="2031" x="2139"/>
                  </a:lnTo>
                  <a:lnTo>
                    <a:pt y="2641" x="2098"/>
                  </a:lnTo>
                  <a:lnTo>
                    <a:pt y="3250" x="2098"/>
                  </a:lnTo>
                  <a:lnTo>
                    <a:pt y="4062" x="2058"/>
                  </a:lnTo>
                  <a:lnTo>
                    <a:pt y="4874" x="1937"/>
                  </a:lnTo>
                  <a:lnTo>
                    <a:pt y="6092" x="1776"/>
                  </a:lnTo>
                  <a:lnTo>
                    <a:pt y="7717" x="1695"/>
                  </a:lnTo>
                  <a:lnTo>
                    <a:pt y="8123" x="1695"/>
                  </a:lnTo>
                  <a:lnTo>
                    <a:pt y="8123" x="1735"/>
                  </a:lnTo>
                  <a:lnTo>
                    <a:pt y="8326" x="1816"/>
                  </a:lnTo>
                  <a:lnTo>
                    <a:pt y="8326" x="1897"/>
                  </a:lnTo>
                  <a:lnTo>
                    <a:pt y="8326" x="2058"/>
                  </a:lnTo>
                  <a:lnTo>
                    <a:pt y="8326" x="2179"/>
                  </a:lnTo>
                  <a:lnTo>
                    <a:pt y="8935" x="2300"/>
                  </a:lnTo>
                  <a:lnTo>
                    <a:pt y="10356" x="2421"/>
                  </a:lnTo>
                  <a:lnTo>
                    <a:pt y="11981" x="2502"/>
                  </a:lnTo>
                  <a:lnTo>
                    <a:pt y="11372" x="2542"/>
                  </a:lnTo>
                  <a:lnTo>
                    <a:pt y="11168" x="2623"/>
                  </a:lnTo>
                  <a:lnTo>
                    <a:pt y="10965" x="2582"/>
                  </a:lnTo>
                  <a:lnTo>
                    <a:pt y="10965" x="2663"/>
                  </a:lnTo>
                  <a:lnTo>
                    <a:pt y="10762" x="2663"/>
                  </a:lnTo>
                  <a:lnTo>
                    <a:pt y="10153" x="2744"/>
                  </a:lnTo>
                  <a:lnTo>
                    <a:pt y="9747" x="2865"/>
                  </a:lnTo>
                  <a:lnTo>
                    <a:pt y="9544" x="2986"/>
                  </a:lnTo>
                  <a:lnTo>
                    <a:pt y="9544" x="3187"/>
                  </a:lnTo>
                  <a:lnTo>
                    <a:pt y="9747" x="3228"/>
                  </a:lnTo>
                  <a:lnTo>
                    <a:pt y="10153" x="3349"/>
                  </a:lnTo>
                  <a:lnTo>
                    <a:pt y="10559" x="3389"/>
                  </a:lnTo>
                  <a:lnTo>
                    <a:pt y="11372" x="3429"/>
                  </a:lnTo>
                  <a:lnTo>
                    <a:pt y="12387" x="3510"/>
                  </a:lnTo>
                  <a:lnTo>
                    <a:pt y="13402" x="3591"/>
                  </a:lnTo>
                  <a:lnTo>
                    <a:pt y="14011" x="3671"/>
                  </a:lnTo>
                  <a:lnTo>
                    <a:pt y="14417" x="3752"/>
                  </a:lnTo>
                  <a:lnTo>
                    <a:pt y="15026" x="3792"/>
                  </a:lnTo>
                  <a:lnTo>
                    <a:pt y="15432" x="3873"/>
                  </a:lnTo>
                  <a:lnTo>
                    <a:pt y="15635" x="3994"/>
                  </a:lnTo>
                  <a:lnTo>
                    <a:pt y="16245" x="4034"/>
                  </a:lnTo>
                  <a:lnTo>
                    <a:pt y="16448" x="4034"/>
                  </a:lnTo>
                  <a:lnTo>
                    <a:pt y="16651" x="4115"/>
                  </a:lnTo>
                  <a:lnTo>
                    <a:pt y="17057" x="4196"/>
                  </a:lnTo>
                  <a:lnTo>
                    <a:pt y="17666" x="4236"/>
                  </a:lnTo>
                  <a:lnTo>
                    <a:pt y="18478" x="4155"/>
                  </a:lnTo>
                  <a:lnTo>
                    <a:pt y="19290" x="3994"/>
                  </a:lnTo>
                  <a:lnTo>
                    <a:pt y="22539" x="4236"/>
                  </a:lnTo>
                  <a:lnTo>
                    <a:pt y="22945" x="4196"/>
                  </a:lnTo>
                  <a:lnTo>
                    <a:pt y="22945" x="4155"/>
                  </a:lnTo>
                  <a:lnTo>
                    <a:pt y="22742" x="4075"/>
                  </a:lnTo>
                  <a:lnTo>
                    <a:pt y="20102" x="3913"/>
                  </a:lnTo>
                  <a:lnTo>
                    <a:pt y="20712" x="3792"/>
                  </a:lnTo>
                  <a:lnTo>
                    <a:pt y="21727" x="3591"/>
                  </a:lnTo>
                  <a:lnTo>
                    <a:pt y="22133" x="3429"/>
                  </a:lnTo>
                  <a:lnTo>
                    <a:pt y="22742" x="3268"/>
                  </a:lnTo>
                  <a:lnTo>
                    <a:pt y="23148" x="3187"/>
                  </a:lnTo>
                  <a:lnTo>
                    <a:pt y="23757" x="3187"/>
                  </a:lnTo>
                  <a:lnTo>
                    <a:pt y="24773" x="3147"/>
                  </a:lnTo>
                  <a:lnTo>
                    <a:pt y="25585" x="3147"/>
                  </a:lnTo>
                  <a:lnTo>
                    <a:pt y="25991" x="3107"/>
                  </a:lnTo>
                  <a:lnTo>
                    <a:pt y="25991" x="3026"/>
                  </a:lnTo>
                  <a:lnTo>
                    <a:pt y="25585" x="3026"/>
                  </a:lnTo>
                  <a:lnTo>
                    <a:pt y="24366" x="3026"/>
                  </a:lnTo>
                  <a:lnTo>
                    <a:pt y="23960" x="2340"/>
                  </a:lnTo>
                  <a:lnTo>
                    <a:pt y="23960" x="1655"/>
                  </a:lnTo>
                  <a:lnTo>
                    <a:pt y="24163" x="1453"/>
                  </a:lnTo>
                  <a:lnTo>
                    <a:pt y="24163" x="808"/>
                  </a:lnTo>
                  <a:lnTo>
                    <a:pt y="24976" x="767"/>
                  </a:lnTo>
                  <a:lnTo>
                    <a:pt y="25179" x="727"/>
                  </a:lnTo>
                  <a:lnTo>
                    <a:pt y="25382" x="687"/>
                  </a:lnTo>
                  <a:lnTo>
                    <a:pt y="25179" x="606"/>
                  </a:lnTo>
                  <a:lnTo>
                    <a:pt y="24773" x="606"/>
                  </a:lnTo>
                  <a:lnTo>
                    <a:pt y="23757" x="646"/>
                  </a:lnTo>
                  <a:lnTo>
                    <a:pt y="22539" x="646"/>
                  </a:lnTo>
                  <a:lnTo>
                    <a:pt y="21524" x="646"/>
                  </a:lnTo>
                  <a:lnTo>
                    <a:pt y="20915" x="525"/>
                  </a:lnTo>
                  <a:lnTo>
                    <a:pt y="20306" x="485"/>
                  </a:lnTo>
                  <a:lnTo>
                    <a:pt y="18884" x="404"/>
                  </a:lnTo>
                  <a:lnTo>
                    <a:pt y="16854" x="283"/>
                  </a:lnTo>
                  <a:lnTo>
                    <a:pt y="15432" x="122"/>
                  </a:lnTo>
                  <a:lnTo>
                    <a:pt y="14823" x="41"/>
                  </a:lnTo>
                  <a:lnTo>
                    <a:pt y="14214" x="1"/>
                  </a:lnTo>
                  <a:lnTo>
                    <a:pt y="13808" x="41"/>
                  </a:lnTo>
                  <a:lnTo>
                    <a:pt y="13605" x="122"/>
                  </a:lnTo>
                  <a:lnTo>
                    <a:pt y="13605" x="283"/>
                  </a:lnTo>
                  <a:lnTo>
                    <a:pt y="13605" x="364"/>
                  </a:lnTo>
                  <a:lnTo>
                    <a:pt y="13199" x="364"/>
                  </a:lnTo>
                  <a:lnTo>
                    <a:pt y="12793" x="404"/>
                  </a:lnTo>
                  <a:close/>
                  <a:moveTo>
                    <a:pt y="22336" x="848"/>
                  </a:moveTo>
                  <a:lnTo>
                    <a:pt y="23554" x="808"/>
                  </a:lnTo>
                  <a:lnTo>
                    <a:pt y="23554" x="1211"/>
                  </a:lnTo>
                  <a:lnTo>
                    <a:pt y="22945" x="969"/>
                  </a:lnTo>
                  <a:lnTo>
                    <a:pt y="22336" x="848"/>
                  </a:lnTo>
                  <a:close/>
                  <a:moveTo>
                    <a:pt y="22539" x="3147"/>
                  </a:moveTo>
                  <a:lnTo>
                    <a:pt y="22945" x="3066"/>
                  </a:lnTo>
                  <a:lnTo>
                    <a:pt y="23351" x="3026"/>
                  </a:lnTo>
                  <a:lnTo>
                    <a:pt y="23757" x="3026"/>
                  </a:lnTo>
                  <a:lnTo>
                    <a:pt y="23757" x="2905"/>
                  </a:lnTo>
                  <a:lnTo>
                    <a:pt y="23351" x="2340"/>
                  </a:lnTo>
                  <a:lnTo>
                    <a:pt y="23148" x="2582"/>
                  </a:lnTo>
                  <a:lnTo>
                    <a:pt y="22945" x="2865"/>
                  </a:lnTo>
                  <a:lnTo>
                    <a:pt y="22742" x="3026"/>
                  </a:lnTo>
                  <a:lnTo>
                    <a:pt y="22539" x="3147"/>
                  </a:lnTo>
                  <a:close/>
                </a:path>
              </a:pathLst>
            </a:custGeom>
            <a:solidFill>
              <a:srgbClr val="4B5D8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sp>
        <p:nvSpPr>
          <p:cNvPr id="11012" name="Shape 11012"/>
          <p:cNvSpPr/>
          <p:nvPr/>
        </p:nvSpPr>
        <p:spPr>
          <a:xfrm>
            <a:off y="2808286" x="498475"/>
            <a:ext cy="471487" cx="3316287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7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2 points downgrade</a:t>
            </a:r>
          </a:p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7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(20% of manoeuvre = outside)</a:t>
            </a:r>
          </a:p>
        </p:txBody>
      </p:sp>
      <p:sp>
        <p:nvSpPr>
          <p:cNvPr id="11013" name="Shape 11013"/>
          <p:cNvSpPr/>
          <p:nvPr/>
        </p:nvSpPr>
        <p:spPr>
          <a:xfrm>
            <a:off y="369887" x="2011361"/>
            <a:ext cy="784224" cx="535305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Proportion of the manoeuvre outside of the manoeuvring zone</a:t>
            </a:r>
          </a:p>
        </p:txBody>
      </p:sp>
    </p:spTree>
  </p:cSld>
  <p:clrMapOvr>
    <a:masterClrMapping/>
  </p:clrMapOvr>
  <p:transition spd="slow">
    <p:cut/>
  </p:transition>
</p:sld>
</file>

<file path=ppt/slides/slide8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11017" name="Shape 11017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pSp>
        <p:nvGrpSpPr>
          <p:cNvPr id="11018" name="Shape 11018"/>
          <p:cNvGrpSpPr/>
          <p:nvPr/>
        </p:nvGrpSpPr>
        <p:grpSpPr>
          <a:xfrm>
            <a:off y="1374537" x="4371998"/>
            <a:ext cy="4242597" cx="4719391"/>
            <a:chOff y="30650" x="20725"/>
            <a:chExt cy="2941125" cx="2931800"/>
          </a:xfrm>
        </p:grpSpPr>
        <p:sp>
          <p:nvSpPr>
            <p:cNvPr id="11019" name="Shape 11019"/>
            <p:cNvSpPr/>
            <p:nvPr/>
          </p:nvSpPr>
          <p:spPr>
            <a:xfrm>
              <a:off y="30650" x="227975"/>
              <a:ext cy="61375" cx="15550"/>
            </a:xfrm>
            <a:custGeom>
              <a:pathLst>
                <a:path w="622" extrusionOk="0" h="2455">
                  <a:moveTo>
                    <a:pt y="1" x="0"/>
                  </a:moveTo>
                  <a:lnTo>
                    <a:pt y="2455" x="0"/>
                  </a:lnTo>
                  <a:lnTo>
                    <a:pt y="2455" x="622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20" name="Shape 11020"/>
            <p:cNvSpPr/>
            <p:nvPr/>
          </p:nvSpPr>
          <p:spPr>
            <a:xfrm>
              <a:off y="153350" x="227975"/>
              <a:ext cy="128875" cx="15550"/>
            </a:xfrm>
            <a:custGeom>
              <a:pathLst>
                <a:path w="622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622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21" name="Shape 11021"/>
            <p:cNvSpPr/>
            <p:nvPr/>
          </p:nvSpPr>
          <p:spPr>
            <a:xfrm>
              <a:off y="343550" x="227975"/>
              <a:ext cy="67500" cx="15550"/>
            </a:xfrm>
            <a:custGeom>
              <a:pathLst>
                <a:path w="622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622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22" name="Shape 11022"/>
            <p:cNvSpPr/>
            <p:nvPr/>
          </p:nvSpPr>
          <p:spPr>
            <a:xfrm>
              <a:off y="472375" x="227975"/>
              <a:ext cy="128875" cx="15550"/>
            </a:xfrm>
            <a:custGeom>
              <a:pathLst>
                <a:path w="622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622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23" name="Shape 11023"/>
            <p:cNvSpPr/>
            <p:nvPr/>
          </p:nvSpPr>
          <p:spPr>
            <a:xfrm>
              <a:off y="662575" x="227975"/>
              <a:ext cy="67500" cx="15550"/>
            </a:xfrm>
            <a:custGeom>
              <a:pathLst>
                <a:path w="622" extrusionOk="0" h="2700">
                  <a:moveTo>
                    <a:pt y="0" x="0"/>
                  </a:moveTo>
                  <a:lnTo>
                    <a:pt y="2699" x="0"/>
                  </a:lnTo>
                  <a:lnTo>
                    <a:pt y="2699" x="622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24" name="Shape 11024"/>
            <p:cNvSpPr/>
            <p:nvPr/>
          </p:nvSpPr>
          <p:spPr>
            <a:xfrm>
              <a:off y="791400" x="227975"/>
              <a:ext cy="128850" cx="15550"/>
            </a:xfrm>
            <a:custGeom>
              <a:pathLst>
                <a:path w="622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622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25" name="Shape 11025"/>
            <p:cNvSpPr/>
            <p:nvPr/>
          </p:nvSpPr>
          <p:spPr>
            <a:xfrm>
              <a:off y="981575" x="227975"/>
              <a:ext cy="67525" cx="15550"/>
            </a:xfrm>
            <a:custGeom>
              <a:pathLst>
                <a:path w="622" extrusionOk="0" h="2701">
                  <a:moveTo>
                    <a:pt y="1" x="0"/>
                  </a:moveTo>
                  <a:lnTo>
                    <a:pt y="2700" x="0"/>
                  </a:lnTo>
                  <a:lnTo>
                    <a:pt y="2700" x="622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26" name="Shape 11026"/>
            <p:cNvSpPr/>
            <p:nvPr/>
          </p:nvSpPr>
          <p:spPr>
            <a:xfrm>
              <a:off y="1110425" x="227975"/>
              <a:ext cy="128850" cx="15550"/>
            </a:xfrm>
            <a:custGeom>
              <a:pathLst>
                <a:path w="622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622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27" name="Shape 11027"/>
            <p:cNvSpPr/>
            <p:nvPr/>
          </p:nvSpPr>
          <p:spPr>
            <a:xfrm>
              <a:off y="1300600" x="227975"/>
              <a:ext cy="67500" cx="15550"/>
            </a:xfrm>
            <a:custGeom>
              <a:pathLst>
                <a:path w="622" extrusionOk="0" h="2700">
                  <a:moveTo>
                    <a:pt y="1" x="0"/>
                  </a:moveTo>
                  <a:lnTo>
                    <a:pt y="2700" x="0"/>
                  </a:lnTo>
                  <a:lnTo>
                    <a:pt y="2700" x="622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28" name="Shape 11028"/>
            <p:cNvSpPr/>
            <p:nvPr/>
          </p:nvSpPr>
          <p:spPr>
            <a:xfrm>
              <a:off y="1429425" x="227975"/>
              <a:ext cy="128875" cx="15550"/>
            </a:xfrm>
            <a:custGeom>
              <a:pathLst>
                <a:path w="622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622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29" name="Shape 11029"/>
            <p:cNvSpPr/>
            <p:nvPr/>
          </p:nvSpPr>
          <p:spPr>
            <a:xfrm>
              <a:off y="1619625" x="227975"/>
              <a:ext cy="67500" cx="15550"/>
            </a:xfrm>
            <a:custGeom>
              <a:pathLst>
                <a:path w="622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622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30" name="Shape 11030"/>
            <p:cNvSpPr/>
            <p:nvPr/>
          </p:nvSpPr>
          <p:spPr>
            <a:xfrm>
              <a:off y="1748450" x="227975"/>
              <a:ext cy="128875" cx="15550"/>
            </a:xfrm>
            <a:custGeom>
              <a:pathLst>
                <a:path w="622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622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31" name="Shape 11031"/>
            <p:cNvSpPr/>
            <p:nvPr/>
          </p:nvSpPr>
          <p:spPr>
            <a:xfrm>
              <a:off y="1938650" x="227975"/>
              <a:ext cy="67500" cx="15550"/>
            </a:xfrm>
            <a:custGeom>
              <a:pathLst>
                <a:path w="622" extrusionOk="0" h="2700">
                  <a:moveTo>
                    <a:pt y="0" x="0"/>
                  </a:moveTo>
                  <a:lnTo>
                    <a:pt y="2699" x="0"/>
                  </a:lnTo>
                  <a:lnTo>
                    <a:pt y="2699" x="622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32" name="Shape 11032"/>
            <p:cNvSpPr/>
            <p:nvPr/>
          </p:nvSpPr>
          <p:spPr>
            <a:xfrm>
              <a:off y="2067475" x="227975"/>
              <a:ext cy="128850" cx="15550"/>
            </a:xfrm>
            <a:custGeom>
              <a:pathLst>
                <a:path w="622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622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33" name="Shape 11033"/>
            <p:cNvSpPr/>
            <p:nvPr/>
          </p:nvSpPr>
          <p:spPr>
            <a:xfrm>
              <a:off y="2257650" x="227975"/>
              <a:ext cy="67525" cx="15550"/>
            </a:xfrm>
            <a:custGeom>
              <a:pathLst>
                <a:path w="622" extrusionOk="0" h="2701">
                  <a:moveTo>
                    <a:pt y="1" x="0"/>
                  </a:moveTo>
                  <a:lnTo>
                    <a:pt y="2700" x="0"/>
                  </a:lnTo>
                  <a:lnTo>
                    <a:pt y="2700" x="622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34" name="Shape 11034"/>
            <p:cNvSpPr/>
            <p:nvPr/>
          </p:nvSpPr>
          <p:spPr>
            <a:xfrm>
              <a:off y="2386500" x="227975"/>
              <a:ext cy="128850" cx="15550"/>
            </a:xfrm>
            <a:custGeom>
              <a:pathLst>
                <a:path w="622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622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35" name="Shape 11035"/>
            <p:cNvSpPr/>
            <p:nvPr/>
          </p:nvSpPr>
          <p:spPr>
            <a:xfrm>
              <a:off y="2576675" x="227975"/>
              <a:ext cy="67500" cx="15550"/>
            </a:xfrm>
            <a:custGeom>
              <a:pathLst>
                <a:path w="622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622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36" name="Shape 11036"/>
            <p:cNvSpPr/>
            <p:nvPr/>
          </p:nvSpPr>
          <p:spPr>
            <a:xfrm>
              <a:off y="2705500" x="227975"/>
              <a:ext cy="85925" cx="15550"/>
            </a:xfrm>
            <a:custGeom>
              <a:pathLst>
                <a:path w="622" extrusionOk="0" h="3437">
                  <a:moveTo>
                    <a:pt y="1" x="0"/>
                  </a:moveTo>
                  <a:lnTo>
                    <a:pt y="3436" x="0"/>
                  </a:lnTo>
                  <a:lnTo>
                    <a:pt y="3436" x="622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37" name="Shape 11037"/>
            <p:cNvSpPr/>
            <p:nvPr/>
          </p:nvSpPr>
          <p:spPr>
            <a:xfrm>
              <a:off y="30650" x="497400"/>
              <a:ext cy="61375" cx="10375"/>
            </a:xfrm>
            <a:custGeom>
              <a:pathLst>
                <a:path w="415" extrusionOk="0" h="2455">
                  <a:moveTo>
                    <a:pt y="1" x="0"/>
                  </a:moveTo>
                  <a:lnTo>
                    <a:pt y="2455" x="0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38" name="Shape 11038"/>
            <p:cNvSpPr/>
            <p:nvPr/>
          </p:nvSpPr>
          <p:spPr>
            <a:xfrm>
              <a:off y="153350" x="497400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39" name="Shape 11039"/>
            <p:cNvSpPr/>
            <p:nvPr/>
          </p:nvSpPr>
          <p:spPr>
            <a:xfrm>
              <a:off y="343550" x="49740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40" name="Shape 11040"/>
            <p:cNvSpPr/>
            <p:nvPr/>
          </p:nvSpPr>
          <p:spPr>
            <a:xfrm>
              <a:off y="472375" x="497400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41" name="Shape 11041"/>
            <p:cNvSpPr/>
            <p:nvPr/>
          </p:nvSpPr>
          <p:spPr>
            <a:xfrm>
              <a:off y="662575" x="49740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699" x="0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42" name="Shape 11042"/>
            <p:cNvSpPr/>
            <p:nvPr/>
          </p:nvSpPr>
          <p:spPr>
            <a:xfrm>
              <a:off y="791400" x="497400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43" name="Shape 11043"/>
            <p:cNvSpPr/>
            <p:nvPr/>
          </p:nvSpPr>
          <p:spPr>
            <a:xfrm>
              <a:off y="981575" x="497400"/>
              <a:ext cy="67525" cx="10375"/>
            </a:xfrm>
            <a:custGeom>
              <a:pathLst>
                <a:path w="415" extrusionOk="0" h="2701">
                  <a:moveTo>
                    <a:pt y="1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44" name="Shape 11044"/>
            <p:cNvSpPr/>
            <p:nvPr/>
          </p:nvSpPr>
          <p:spPr>
            <a:xfrm>
              <a:off y="1110425" x="497400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45" name="Shape 11045"/>
            <p:cNvSpPr/>
            <p:nvPr/>
          </p:nvSpPr>
          <p:spPr>
            <a:xfrm>
              <a:off y="1300600" x="497400"/>
              <a:ext cy="67500" cx="10375"/>
            </a:xfrm>
            <a:custGeom>
              <a:pathLst>
                <a:path w="415" extrusionOk="0" h="2700">
                  <a:moveTo>
                    <a:pt y="1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46" name="Shape 11046"/>
            <p:cNvSpPr/>
            <p:nvPr/>
          </p:nvSpPr>
          <p:spPr>
            <a:xfrm>
              <a:off y="1429425" x="497400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47" name="Shape 11047"/>
            <p:cNvSpPr/>
            <p:nvPr/>
          </p:nvSpPr>
          <p:spPr>
            <a:xfrm>
              <a:off y="1619625" x="49740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48" name="Shape 11048"/>
            <p:cNvSpPr/>
            <p:nvPr/>
          </p:nvSpPr>
          <p:spPr>
            <a:xfrm>
              <a:off y="1748450" x="497400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49" name="Shape 11049"/>
            <p:cNvSpPr/>
            <p:nvPr/>
          </p:nvSpPr>
          <p:spPr>
            <a:xfrm>
              <a:off y="1938650" x="49740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699" x="0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50" name="Shape 11050"/>
            <p:cNvSpPr/>
            <p:nvPr/>
          </p:nvSpPr>
          <p:spPr>
            <a:xfrm>
              <a:off y="2067475" x="497400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51" name="Shape 11051"/>
            <p:cNvSpPr/>
            <p:nvPr/>
          </p:nvSpPr>
          <p:spPr>
            <a:xfrm>
              <a:off y="2257650" x="497400"/>
              <a:ext cy="67525" cx="10375"/>
            </a:xfrm>
            <a:custGeom>
              <a:pathLst>
                <a:path w="415" extrusionOk="0" h="2701">
                  <a:moveTo>
                    <a:pt y="1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52" name="Shape 11052"/>
            <p:cNvSpPr/>
            <p:nvPr/>
          </p:nvSpPr>
          <p:spPr>
            <a:xfrm>
              <a:off y="2386500" x="497400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53" name="Shape 11053"/>
            <p:cNvSpPr/>
            <p:nvPr/>
          </p:nvSpPr>
          <p:spPr>
            <a:xfrm>
              <a:off y="2576675" x="49740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54" name="Shape 11054"/>
            <p:cNvSpPr/>
            <p:nvPr/>
          </p:nvSpPr>
          <p:spPr>
            <a:xfrm>
              <a:off y="2705500" x="497400"/>
              <a:ext cy="85925" cx="10375"/>
            </a:xfrm>
            <a:custGeom>
              <a:pathLst>
                <a:path w="415" extrusionOk="0" h="3437">
                  <a:moveTo>
                    <a:pt y="1" x="0"/>
                  </a:moveTo>
                  <a:lnTo>
                    <a:pt y="3436" x="0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55" name="Shape 11055"/>
            <p:cNvSpPr/>
            <p:nvPr/>
          </p:nvSpPr>
          <p:spPr>
            <a:xfrm>
              <a:off y="30650" x="761650"/>
              <a:ext cy="61375" cx="10375"/>
            </a:xfrm>
            <a:custGeom>
              <a:pathLst>
                <a:path w="415" extrusionOk="0" h="2455">
                  <a:moveTo>
                    <a:pt y="1" x="0"/>
                  </a:moveTo>
                  <a:lnTo>
                    <a:pt y="2455" x="0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56" name="Shape 11056"/>
            <p:cNvSpPr/>
            <p:nvPr/>
          </p:nvSpPr>
          <p:spPr>
            <a:xfrm>
              <a:off y="153350" x="761650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57" name="Shape 11057"/>
            <p:cNvSpPr/>
            <p:nvPr/>
          </p:nvSpPr>
          <p:spPr>
            <a:xfrm>
              <a:off y="343550" x="76165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58" name="Shape 11058"/>
            <p:cNvSpPr/>
            <p:nvPr/>
          </p:nvSpPr>
          <p:spPr>
            <a:xfrm>
              <a:off y="472375" x="761650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59" name="Shape 11059"/>
            <p:cNvSpPr/>
            <p:nvPr/>
          </p:nvSpPr>
          <p:spPr>
            <a:xfrm>
              <a:off y="662575" x="76165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699" x="0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60" name="Shape 11060"/>
            <p:cNvSpPr/>
            <p:nvPr/>
          </p:nvSpPr>
          <p:spPr>
            <a:xfrm>
              <a:off y="791400" x="761650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61" name="Shape 11061"/>
            <p:cNvSpPr/>
            <p:nvPr/>
          </p:nvSpPr>
          <p:spPr>
            <a:xfrm>
              <a:off y="981575" x="761650"/>
              <a:ext cy="67525" cx="10375"/>
            </a:xfrm>
            <a:custGeom>
              <a:pathLst>
                <a:path w="415" extrusionOk="0" h="2701">
                  <a:moveTo>
                    <a:pt y="1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62" name="Shape 11062"/>
            <p:cNvSpPr/>
            <p:nvPr/>
          </p:nvSpPr>
          <p:spPr>
            <a:xfrm>
              <a:off y="1110425" x="761650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63" name="Shape 11063"/>
            <p:cNvSpPr/>
            <p:nvPr/>
          </p:nvSpPr>
          <p:spPr>
            <a:xfrm>
              <a:off y="1300600" x="761650"/>
              <a:ext cy="67500" cx="10375"/>
            </a:xfrm>
            <a:custGeom>
              <a:pathLst>
                <a:path w="415" extrusionOk="0" h="2700">
                  <a:moveTo>
                    <a:pt y="1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64" name="Shape 11064"/>
            <p:cNvSpPr/>
            <p:nvPr/>
          </p:nvSpPr>
          <p:spPr>
            <a:xfrm>
              <a:off y="1429425" x="761650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65" name="Shape 11065"/>
            <p:cNvSpPr/>
            <p:nvPr/>
          </p:nvSpPr>
          <p:spPr>
            <a:xfrm>
              <a:off y="1619625" x="76165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66" name="Shape 11066"/>
            <p:cNvSpPr/>
            <p:nvPr/>
          </p:nvSpPr>
          <p:spPr>
            <a:xfrm>
              <a:off y="1748450" x="761650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67" name="Shape 11067"/>
            <p:cNvSpPr/>
            <p:nvPr/>
          </p:nvSpPr>
          <p:spPr>
            <a:xfrm>
              <a:off y="1938650" x="76165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699" x="0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68" name="Shape 11068"/>
            <p:cNvSpPr/>
            <p:nvPr/>
          </p:nvSpPr>
          <p:spPr>
            <a:xfrm>
              <a:off y="2067475" x="761650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69" name="Shape 11069"/>
            <p:cNvSpPr/>
            <p:nvPr/>
          </p:nvSpPr>
          <p:spPr>
            <a:xfrm>
              <a:off y="2257650" x="761650"/>
              <a:ext cy="67525" cx="10375"/>
            </a:xfrm>
            <a:custGeom>
              <a:pathLst>
                <a:path w="415" extrusionOk="0" h="2701">
                  <a:moveTo>
                    <a:pt y="1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70" name="Shape 11070"/>
            <p:cNvSpPr/>
            <p:nvPr/>
          </p:nvSpPr>
          <p:spPr>
            <a:xfrm>
              <a:off y="2386500" x="761650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71" name="Shape 11071"/>
            <p:cNvSpPr/>
            <p:nvPr/>
          </p:nvSpPr>
          <p:spPr>
            <a:xfrm>
              <a:off y="2576675" x="761650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72" name="Shape 11072"/>
            <p:cNvSpPr/>
            <p:nvPr/>
          </p:nvSpPr>
          <p:spPr>
            <a:xfrm>
              <a:off y="2705500" x="761650"/>
              <a:ext cy="85925" cx="10375"/>
            </a:xfrm>
            <a:custGeom>
              <a:pathLst>
                <a:path w="415" extrusionOk="0" h="3437">
                  <a:moveTo>
                    <a:pt y="1" x="0"/>
                  </a:moveTo>
                  <a:lnTo>
                    <a:pt y="3436" x="0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73" name="Shape 11073"/>
            <p:cNvSpPr/>
            <p:nvPr/>
          </p:nvSpPr>
          <p:spPr>
            <a:xfrm>
              <a:off y="30650" x="1031075"/>
              <a:ext cy="61375" cx="10400"/>
            </a:xfrm>
            <a:custGeom>
              <a:pathLst>
                <a:path w="416" extrusionOk="0" h="2455">
                  <a:moveTo>
                    <a:pt y="1" x="1"/>
                  </a:moveTo>
                  <a:lnTo>
                    <a:pt y="2455" x="1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74" name="Shape 11074"/>
            <p:cNvSpPr/>
            <p:nvPr/>
          </p:nvSpPr>
          <p:spPr>
            <a:xfrm>
              <a:off y="153350" x="103107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75" name="Shape 11075"/>
            <p:cNvSpPr/>
            <p:nvPr/>
          </p:nvSpPr>
          <p:spPr>
            <a:xfrm>
              <a:off y="343550" x="10310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76" name="Shape 11076"/>
            <p:cNvSpPr/>
            <p:nvPr/>
          </p:nvSpPr>
          <p:spPr>
            <a:xfrm>
              <a:off y="472375" x="103107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77" name="Shape 11077"/>
            <p:cNvSpPr/>
            <p:nvPr/>
          </p:nvSpPr>
          <p:spPr>
            <a:xfrm>
              <a:off y="662575" x="10310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78" name="Shape 11078"/>
            <p:cNvSpPr/>
            <p:nvPr/>
          </p:nvSpPr>
          <p:spPr>
            <a:xfrm>
              <a:off y="791400" x="103107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79" name="Shape 11079"/>
            <p:cNvSpPr/>
            <p:nvPr/>
          </p:nvSpPr>
          <p:spPr>
            <a:xfrm>
              <a:off y="981575" x="1031075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80" name="Shape 11080"/>
            <p:cNvSpPr/>
            <p:nvPr/>
          </p:nvSpPr>
          <p:spPr>
            <a:xfrm>
              <a:off y="1110425" x="103107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81" name="Shape 11081"/>
            <p:cNvSpPr/>
            <p:nvPr/>
          </p:nvSpPr>
          <p:spPr>
            <a:xfrm>
              <a:off y="1300600" x="1031075"/>
              <a:ext cy="67500" cx="10400"/>
            </a:xfrm>
            <a:custGeom>
              <a:pathLst>
                <a:path w="416" extrusionOk="0" h="2700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82" name="Shape 11082"/>
            <p:cNvSpPr/>
            <p:nvPr/>
          </p:nvSpPr>
          <p:spPr>
            <a:xfrm>
              <a:off y="1429425" x="103107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83" name="Shape 11083"/>
            <p:cNvSpPr/>
            <p:nvPr/>
          </p:nvSpPr>
          <p:spPr>
            <a:xfrm>
              <a:off y="1619625" x="10310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84" name="Shape 11084"/>
            <p:cNvSpPr/>
            <p:nvPr/>
          </p:nvSpPr>
          <p:spPr>
            <a:xfrm>
              <a:off y="1748450" x="103107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85" name="Shape 11085"/>
            <p:cNvSpPr/>
            <p:nvPr/>
          </p:nvSpPr>
          <p:spPr>
            <a:xfrm>
              <a:off y="1938650" x="10310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86" name="Shape 11086"/>
            <p:cNvSpPr/>
            <p:nvPr/>
          </p:nvSpPr>
          <p:spPr>
            <a:xfrm>
              <a:off y="2067475" x="103107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87" name="Shape 11087"/>
            <p:cNvSpPr/>
            <p:nvPr/>
          </p:nvSpPr>
          <p:spPr>
            <a:xfrm>
              <a:off y="2257650" x="1031075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88" name="Shape 11088"/>
            <p:cNvSpPr/>
            <p:nvPr/>
          </p:nvSpPr>
          <p:spPr>
            <a:xfrm>
              <a:off y="2386500" x="103107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89" name="Shape 11089"/>
            <p:cNvSpPr/>
            <p:nvPr/>
          </p:nvSpPr>
          <p:spPr>
            <a:xfrm>
              <a:off y="2576675" x="10310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90" name="Shape 11090"/>
            <p:cNvSpPr/>
            <p:nvPr/>
          </p:nvSpPr>
          <p:spPr>
            <a:xfrm>
              <a:off y="2705500" x="1031075"/>
              <a:ext cy="85925" cx="10400"/>
            </a:xfrm>
            <a:custGeom>
              <a:pathLst>
                <a:path w="416" extrusionOk="0" h="3437">
                  <a:moveTo>
                    <a:pt y="1" x="1"/>
                  </a:moveTo>
                  <a:lnTo>
                    <a:pt y="3436" x="1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91" name="Shape 11091"/>
            <p:cNvSpPr/>
            <p:nvPr/>
          </p:nvSpPr>
          <p:spPr>
            <a:xfrm>
              <a:off y="30650" x="1295325"/>
              <a:ext cy="61375" cx="10375"/>
            </a:xfrm>
            <a:custGeom>
              <a:pathLst>
                <a:path w="415" extrusionOk="0" h="2455">
                  <a:moveTo>
                    <a:pt y="1" x="0"/>
                  </a:moveTo>
                  <a:lnTo>
                    <a:pt y="2455" x="0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92" name="Shape 11092"/>
            <p:cNvSpPr/>
            <p:nvPr/>
          </p:nvSpPr>
          <p:spPr>
            <a:xfrm>
              <a:off y="153350" x="1295325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93" name="Shape 11093"/>
            <p:cNvSpPr/>
            <p:nvPr/>
          </p:nvSpPr>
          <p:spPr>
            <a:xfrm>
              <a:off y="343550" x="1295325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94" name="Shape 11094"/>
            <p:cNvSpPr/>
            <p:nvPr/>
          </p:nvSpPr>
          <p:spPr>
            <a:xfrm>
              <a:off y="472375" x="1295325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95" name="Shape 11095"/>
            <p:cNvSpPr/>
            <p:nvPr/>
          </p:nvSpPr>
          <p:spPr>
            <a:xfrm>
              <a:off y="662575" x="1295325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699" x="0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96" name="Shape 11096"/>
            <p:cNvSpPr/>
            <p:nvPr/>
          </p:nvSpPr>
          <p:spPr>
            <a:xfrm>
              <a:off y="791400" x="1295325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97" name="Shape 11097"/>
            <p:cNvSpPr/>
            <p:nvPr/>
          </p:nvSpPr>
          <p:spPr>
            <a:xfrm>
              <a:off y="981575" x="1295325"/>
              <a:ext cy="67525" cx="10375"/>
            </a:xfrm>
            <a:custGeom>
              <a:pathLst>
                <a:path w="415" extrusionOk="0" h="2701">
                  <a:moveTo>
                    <a:pt y="1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98" name="Shape 11098"/>
            <p:cNvSpPr/>
            <p:nvPr/>
          </p:nvSpPr>
          <p:spPr>
            <a:xfrm>
              <a:off y="1110425" x="1295325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099" name="Shape 11099"/>
            <p:cNvSpPr/>
            <p:nvPr/>
          </p:nvSpPr>
          <p:spPr>
            <a:xfrm>
              <a:off y="1300600" x="1295325"/>
              <a:ext cy="67500" cx="10375"/>
            </a:xfrm>
            <a:custGeom>
              <a:pathLst>
                <a:path w="415" extrusionOk="0" h="2700">
                  <a:moveTo>
                    <a:pt y="1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00" name="Shape 11100"/>
            <p:cNvSpPr/>
            <p:nvPr/>
          </p:nvSpPr>
          <p:spPr>
            <a:xfrm>
              <a:off y="1429425" x="1295325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01" name="Shape 11101"/>
            <p:cNvSpPr/>
            <p:nvPr/>
          </p:nvSpPr>
          <p:spPr>
            <a:xfrm>
              <a:off y="1619625" x="1295325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02" name="Shape 11102"/>
            <p:cNvSpPr/>
            <p:nvPr/>
          </p:nvSpPr>
          <p:spPr>
            <a:xfrm>
              <a:off y="1748450" x="1295325"/>
              <a:ext cy="128875" cx="10375"/>
            </a:xfrm>
            <a:custGeom>
              <a:pathLst>
                <a:path w="415" extrusionOk="0" h="5155">
                  <a:moveTo>
                    <a:pt y="1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03" name="Shape 11103"/>
            <p:cNvSpPr/>
            <p:nvPr/>
          </p:nvSpPr>
          <p:spPr>
            <a:xfrm>
              <a:off y="1938650" x="1295325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699" x="0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04" name="Shape 11104"/>
            <p:cNvSpPr/>
            <p:nvPr/>
          </p:nvSpPr>
          <p:spPr>
            <a:xfrm>
              <a:off y="2067475" x="1295325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05" name="Shape 11105"/>
            <p:cNvSpPr/>
            <p:nvPr/>
          </p:nvSpPr>
          <p:spPr>
            <a:xfrm>
              <a:off y="2257650" x="1295325"/>
              <a:ext cy="67525" cx="10375"/>
            </a:xfrm>
            <a:custGeom>
              <a:pathLst>
                <a:path w="415" extrusionOk="0" h="2701">
                  <a:moveTo>
                    <a:pt y="1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06" name="Shape 11106"/>
            <p:cNvSpPr/>
            <p:nvPr/>
          </p:nvSpPr>
          <p:spPr>
            <a:xfrm>
              <a:off y="2386500" x="1295325"/>
              <a:ext cy="128850" cx="10375"/>
            </a:xfrm>
            <a:custGeom>
              <a:pathLst>
                <a:path w="415" extrusionOk="0" h="5154">
                  <a:moveTo>
                    <a:pt y="0" x="0"/>
                  </a:moveTo>
                  <a:lnTo>
                    <a:pt y="5154" x="0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07" name="Shape 11107"/>
            <p:cNvSpPr/>
            <p:nvPr/>
          </p:nvSpPr>
          <p:spPr>
            <a:xfrm>
              <a:off y="2576675" x="1295325"/>
              <a:ext cy="67500" cx="10375"/>
            </a:xfrm>
            <a:custGeom>
              <a:pathLst>
                <a:path w="415" extrusionOk="0" h="2700">
                  <a:moveTo>
                    <a:pt y="0" x="0"/>
                  </a:moveTo>
                  <a:lnTo>
                    <a:pt y="2700" x="0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08" name="Shape 11108"/>
            <p:cNvSpPr/>
            <p:nvPr/>
          </p:nvSpPr>
          <p:spPr>
            <a:xfrm>
              <a:off y="2705500" x="1295325"/>
              <a:ext cy="85925" cx="10375"/>
            </a:xfrm>
            <a:custGeom>
              <a:pathLst>
                <a:path w="415" extrusionOk="0" h="3437">
                  <a:moveTo>
                    <a:pt y="1" x="0"/>
                  </a:moveTo>
                  <a:lnTo>
                    <a:pt y="3436" x="0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09" name="Shape 11109"/>
            <p:cNvSpPr/>
            <p:nvPr/>
          </p:nvSpPr>
          <p:spPr>
            <a:xfrm>
              <a:off y="30650" x="1564750"/>
              <a:ext cy="61375" cx="10400"/>
            </a:xfrm>
            <a:custGeom>
              <a:pathLst>
                <a:path w="416" extrusionOk="0" h="2455">
                  <a:moveTo>
                    <a:pt y="1" x="1"/>
                  </a:moveTo>
                  <a:lnTo>
                    <a:pt y="2455" x="1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10" name="Shape 11110"/>
            <p:cNvSpPr/>
            <p:nvPr/>
          </p:nvSpPr>
          <p:spPr>
            <a:xfrm>
              <a:off y="153350" x="15647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11" name="Shape 11111"/>
            <p:cNvSpPr/>
            <p:nvPr/>
          </p:nvSpPr>
          <p:spPr>
            <a:xfrm>
              <a:off y="343550" x="15647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12" name="Shape 11112"/>
            <p:cNvSpPr/>
            <p:nvPr/>
          </p:nvSpPr>
          <p:spPr>
            <a:xfrm>
              <a:off y="472375" x="15647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13" name="Shape 11113"/>
            <p:cNvSpPr/>
            <p:nvPr/>
          </p:nvSpPr>
          <p:spPr>
            <a:xfrm>
              <a:off y="662575" x="15647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14" name="Shape 11114"/>
            <p:cNvSpPr/>
            <p:nvPr/>
          </p:nvSpPr>
          <p:spPr>
            <a:xfrm>
              <a:off y="791400" x="15647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15" name="Shape 11115"/>
            <p:cNvSpPr/>
            <p:nvPr/>
          </p:nvSpPr>
          <p:spPr>
            <a:xfrm>
              <a:off y="981575" x="1564750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16" name="Shape 11116"/>
            <p:cNvSpPr/>
            <p:nvPr/>
          </p:nvSpPr>
          <p:spPr>
            <a:xfrm>
              <a:off y="1110425" x="15647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17" name="Shape 11117"/>
            <p:cNvSpPr/>
            <p:nvPr/>
          </p:nvSpPr>
          <p:spPr>
            <a:xfrm>
              <a:off y="1300600" x="1564750"/>
              <a:ext cy="67500" cx="10400"/>
            </a:xfrm>
            <a:custGeom>
              <a:pathLst>
                <a:path w="416" extrusionOk="0" h="2700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18" name="Shape 11118"/>
            <p:cNvSpPr/>
            <p:nvPr/>
          </p:nvSpPr>
          <p:spPr>
            <a:xfrm>
              <a:off y="1429425" x="15647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19" name="Shape 11119"/>
            <p:cNvSpPr/>
            <p:nvPr/>
          </p:nvSpPr>
          <p:spPr>
            <a:xfrm>
              <a:off y="1619625" x="15647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20" name="Shape 11120"/>
            <p:cNvSpPr/>
            <p:nvPr/>
          </p:nvSpPr>
          <p:spPr>
            <a:xfrm>
              <a:off y="1748450" x="15647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21" name="Shape 11121"/>
            <p:cNvSpPr/>
            <p:nvPr/>
          </p:nvSpPr>
          <p:spPr>
            <a:xfrm>
              <a:off y="1938650" x="15647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22" name="Shape 11122"/>
            <p:cNvSpPr/>
            <p:nvPr/>
          </p:nvSpPr>
          <p:spPr>
            <a:xfrm>
              <a:off y="2067475" x="15647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23" name="Shape 11123"/>
            <p:cNvSpPr/>
            <p:nvPr/>
          </p:nvSpPr>
          <p:spPr>
            <a:xfrm>
              <a:off y="2257650" x="1564750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24" name="Shape 11124"/>
            <p:cNvSpPr/>
            <p:nvPr/>
          </p:nvSpPr>
          <p:spPr>
            <a:xfrm>
              <a:off y="2386500" x="15647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25" name="Shape 11125"/>
            <p:cNvSpPr/>
            <p:nvPr/>
          </p:nvSpPr>
          <p:spPr>
            <a:xfrm>
              <a:off y="2576675" x="15647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26" name="Shape 11126"/>
            <p:cNvSpPr/>
            <p:nvPr/>
          </p:nvSpPr>
          <p:spPr>
            <a:xfrm>
              <a:off y="2705500" x="1564750"/>
              <a:ext cy="85925" cx="10400"/>
            </a:xfrm>
            <a:custGeom>
              <a:pathLst>
                <a:path w="416" extrusionOk="0" h="3437">
                  <a:moveTo>
                    <a:pt y="1" x="1"/>
                  </a:moveTo>
                  <a:lnTo>
                    <a:pt y="3436" x="1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27" name="Shape 11127"/>
            <p:cNvSpPr/>
            <p:nvPr/>
          </p:nvSpPr>
          <p:spPr>
            <a:xfrm>
              <a:off y="30650" x="1829000"/>
              <a:ext cy="61375" cx="10400"/>
            </a:xfrm>
            <a:custGeom>
              <a:pathLst>
                <a:path w="416" extrusionOk="0" h="2455">
                  <a:moveTo>
                    <a:pt y="1" x="1"/>
                  </a:moveTo>
                  <a:lnTo>
                    <a:pt y="2455" x="1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28" name="Shape 11128"/>
            <p:cNvSpPr/>
            <p:nvPr/>
          </p:nvSpPr>
          <p:spPr>
            <a:xfrm>
              <a:off y="153350" x="182900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29" name="Shape 11129"/>
            <p:cNvSpPr/>
            <p:nvPr/>
          </p:nvSpPr>
          <p:spPr>
            <a:xfrm>
              <a:off y="343550" x="182900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30" name="Shape 11130"/>
            <p:cNvSpPr/>
            <p:nvPr/>
          </p:nvSpPr>
          <p:spPr>
            <a:xfrm>
              <a:off y="472375" x="182900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31" name="Shape 11131"/>
            <p:cNvSpPr/>
            <p:nvPr/>
          </p:nvSpPr>
          <p:spPr>
            <a:xfrm>
              <a:off y="662575" x="182900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32" name="Shape 11132"/>
            <p:cNvSpPr/>
            <p:nvPr/>
          </p:nvSpPr>
          <p:spPr>
            <a:xfrm>
              <a:off y="791400" x="182900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33" name="Shape 11133"/>
            <p:cNvSpPr/>
            <p:nvPr/>
          </p:nvSpPr>
          <p:spPr>
            <a:xfrm>
              <a:off y="981575" x="1829000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34" name="Shape 11134"/>
            <p:cNvSpPr/>
            <p:nvPr/>
          </p:nvSpPr>
          <p:spPr>
            <a:xfrm>
              <a:off y="1110425" x="182900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35" name="Shape 11135"/>
            <p:cNvSpPr/>
            <p:nvPr/>
          </p:nvSpPr>
          <p:spPr>
            <a:xfrm>
              <a:off y="1300600" x="1829000"/>
              <a:ext cy="67500" cx="10400"/>
            </a:xfrm>
            <a:custGeom>
              <a:pathLst>
                <a:path w="416" extrusionOk="0" h="2700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36" name="Shape 11136"/>
            <p:cNvSpPr/>
            <p:nvPr/>
          </p:nvSpPr>
          <p:spPr>
            <a:xfrm>
              <a:off y="1429425" x="182900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37" name="Shape 11137"/>
            <p:cNvSpPr/>
            <p:nvPr/>
          </p:nvSpPr>
          <p:spPr>
            <a:xfrm>
              <a:off y="1619625" x="182900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38" name="Shape 11138"/>
            <p:cNvSpPr/>
            <p:nvPr/>
          </p:nvSpPr>
          <p:spPr>
            <a:xfrm>
              <a:off y="1748450" x="182900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39" name="Shape 11139"/>
            <p:cNvSpPr/>
            <p:nvPr/>
          </p:nvSpPr>
          <p:spPr>
            <a:xfrm>
              <a:off y="1938650" x="182900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40" name="Shape 11140"/>
            <p:cNvSpPr/>
            <p:nvPr/>
          </p:nvSpPr>
          <p:spPr>
            <a:xfrm>
              <a:off y="2067475" x="182900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41" name="Shape 11141"/>
            <p:cNvSpPr/>
            <p:nvPr/>
          </p:nvSpPr>
          <p:spPr>
            <a:xfrm>
              <a:off y="2257650" x="1829000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42" name="Shape 11142"/>
            <p:cNvSpPr/>
            <p:nvPr/>
          </p:nvSpPr>
          <p:spPr>
            <a:xfrm>
              <a:off y="2386500" x="182900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43" name="Shape 11143"/>
            <p:cNvSpPr/>
            <p:nvPr/>
          </p:nvSpPr>
          <p:spPr>
            <a:xfrm>
              <a:off y="2576675" x="182900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44" name="Shape 11144"/>
            <p:cNvSpPr/>
            <p:nvPr/>
          </p:nvSpPr>
          <p:spPr>
            <a:xfrm>
              <a:off y="2705500" x="1829000"/>
              <a:ext cy="85925" cx="10400"/>
            </a:xfrm>
            <a:custGeom>
              <a:pathLst>
                <a:path w="416" extrusionOk="0" h="3437">
                  <a:moveTo>
                    <a:pt y="1" x="1"/>
                  </a:moveTo>
                  <a:lnTo>
                    <a:pt y="3436" x="1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45" name="Shape 11145"/>
            <p:cNvSpPr/>
            <p:nvPr/>
          </p:nvSpPr>
          <p:spPr>
            <a:xfrm>
              <a:off y="30650" x="2093250"/>
              <a:ext cy="61375" cx="10400"/>
            </a:xfrm>
            <a:custGeom>
              <a:pathLst>
                <a:path w="416" extrusionOk="0" h="2455">
                  <a:moveTo>
                    <a:pt y="1" x="1"/>
                  </a:moveTo>
                  <a:lnTo>
                    <a:pt y="2455" x="1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46" name="Shape 11146"/>
            <p:cNvSpPr/>
            <p:nvPr/>
          </p:nvSpPr>
          <p:spPr>
            <a:xfrm>
              <a:off y="153350" x="20932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47" name="Shape 11147"/>
            <p:cNvSpPr/>
            <p:nvPr/>
          </p:nvSpPr>
          <p:spPr>
            <a:xfrm>
              <a:off y="343550" x="20932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48" name="Shape 11148"/>
            <p:cNvSpPr/>
            <p:nvPr/>
          </p:nvSpPr>
          <p:spPr>
            <a:xfrm>
              <a:off y="472375" x="20932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49" name="Shape 11149"/>
            <p:cNvSpPr/>
            <p:nvPr/>
          </p:nvSpPr>
          <p:spPr>
            <a:xfrm>
              <a:off y="662575" x="20932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50" name="Shape 11150"/>
            <p:cNvSpPr/>
            <p:nvPr/>
          </p:nvSpPr>
          <p:spPr>
            <a:xfrm>
              <a:off y="791400" x="20932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51" name="Shape 11151"/>
            <p:cNvSpPr/>
            <p:nvPr/>
          </p:nvSpPr>
          <p:spPr>
            <a:xfrm>
              <a:off y="981575" x="2093250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52" name="Shape 11152"/>
            <p:cNvSpPr/>
            <p:nvPr/>
          </p:nvSpPr>
          <p:spPr>
            <a:xfrm>
              <a:off y="1110425" x="20932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53" name="Shape 11153"/>
            <p:cNvSpPr/>
            <p:nvPr/>
          </p:nvSpPr>
          <p:spPr>
            <a:xfrm>
              <a:off y="1300600" x="2093250"/>
              <a:ext cy="67500" cx="10400"/>
            </a:xfrm>
            <a:custGeom>
              <a:pathLst>
                <a:path w="416" extrusionOk="0" h="2700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54" name="Shape 11154"/>
            <p:cNvSpPr/>
            <p:nvPr/>
          </p:nvSpPr>
          <p:spPr>
            <a:xfrm>
              <a:off y="1429425" x="20932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55" name="Shape 11155"/>
            <p:cNvSpPr/>
            <p:nvPr/>
          </p:nvSpPr>
          <p:spPr>
            <a:xfrm>
              <a:off y="1619625" x="20932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56" name="Shape 11156"/>
            <p:cNvSpPr/>
            <p:nvPr/>
          </p:nvSpPr>
          <p:spPr>
            <a:xfrm>
              <a:off y="1748450" x="20932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57" name="Shape 11157"/>
            <p:cNvSpPr/>
            <p:nvPr/>
          </p:nvSpPr>
          <p:spPr>
            <a:xfrm>
              <a:off y="1938650" x="20932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58" name="Shape 11158"/>
            <p:cNvSpPr/>
            <p:nvPr/>
          </p:nvSpPr>
          <p:spPr>
            <a:xfrm>
              <a:off y="2067475" x="20932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59" name="Shape 11159"/>
            <p:cNvSpPr/>
            <p:nvPr/>
          </p:nvSpPr>
          <p:spPr>
            <a:xfrm>
              <a:off y="2257650" x="2093250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60" name="Shape 11160"/>
            <p:cNvSpPr/>
            <p:nvPr/>
          </p:nvSpPr>
          <p:spPr>
            <a:xfrm>
              <a:off y="2386500" x="20932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61" name="Shape 11161"/>
            <p:cNvSpPr/>
            <p:nvPr/>
          </p:nvSpPr>
          <p:spPr>
            <a:xfrm>
              <a:off y="2576675" x="20932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62" name="Shape 11162"/>
            <p:cNvSpPr/>
            <p:nvPr/>
          </p:nvSpPr>
          <p:spPr>
            <a:xfrm>
              <a:off y="2705500" x="2093250"/>
              <a:ext cy="85925" cx="10400"/>
            </a:xfrm>
            <a:custGeom>
              <a:pathLst>
                <a:path w="416" extrusionOk="0" h="3437">
                  <a:moveTo>
                    <a:pt y="1" x="1"/>
                  </a:moveTo>
                  <a:lnTo>
                    <a:pt y="3436" x="1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63" name="Shape 11163"/>
            <p:cNvSpPr/>
            <p:nvPr/>
          </p:nvSpPr>
          <p:spPr>
            <a:xfrm>
              <a:off y="30650" x="2362675"/>
              <a:ext cy="61375" cx="10400"/>
            </a:xfrm>
            <a:custGeom>
              <a:pathLst>
                <a:path w="416" extrusionOk="0" h="2455">
                  <a:moveTo>
                    <a:pt y="1" x="1"/>
                  </a:moveTo>
                  <a:lnTo>
                    <a:pt y="2455" x="1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64" name="Shape 11164"/>
            <p:cNvSpPr/>
            <p:nvPr/>
          </p:nvSpPr>
          <p:spPr>
            <a:xfrm>
              <a:off y="153350" x="236267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65" name="Shape 11165"/>
            <p:cNvSpPr/>
            <p:nvPr/>
          </p:nvSpPr>
          <p:spPr>
            <a:xfrm>
              <a:off y="343550" x="23626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66" name="Shape 11166"/>
            <p:cNvSpPr/>
            <p:nvPr/>
          </p:nvSpPr>
          <p:spPr>
            <a:xfrm>
              <a:off y="472375" x="236267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67" name="Shape 11167"/>
            <p:cNvSpPr/>
            <p:nvPr/>
          </p:nvSpPr>
          <p:spPr>
            <a:xfrm>
              <a:off y="662575" x="23626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68" name="Shape 11168"/>
            <p:cNvSpPr/>
            <p:nvPr/>
          </p:nvSpPr>
          <p:spPr>
            <a:xfrm>
              <a:off y="791400" x="236267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69" name="Shape 11169"/>
            <p:cNvSpPr/>
            <p:nvPr/>
          </p:nvSpPr>
          <p:spPr>
            <a:xfrm>
              <a:off y="981575" x="2362675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70" name="Shape 11170"/>
            <p:cNvSpPr/>
            <p:nvPr/>
          </p:nvSpPr>
          <p:spPr>
            <a:xfrm>
              <a:off y="1110425" x="236267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71" name="Shape 11171"/>
            <p:cNvSpPr/>
            <p:nvPr/>
          </p:nvSpPr>
          <p:spPr>
            <a:xfrm>
              <a:off y="1300600" x="2362675"/>
              <a:ext cy="67500" cx="10400"/>
            </a:xfrm>
            <a:custGeom>
              <a:pathLst>
                <a:path w="416" extrusionOk="0" h="2700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72" name="Shape 11172"/>
            <p:cNvSpPr/>
            <p:nvPr/>
          </p:nvSpPr>
          <p:spPr>
            <a:xfrm>
              <a:off y="1429425" x="236267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73" name="Shape 11173"/>
            <p:cNvSpPr/>
            <p:nvPr/>
          </p:nvSpPr>
          <p:spPr>
            <a:xfrm>
              <a:off y="1619625" x="23626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74" name="Shape 11174"/>
            <p:cNvSpPr/>
            <p:nvPr/>
          </p:nvSpPr>
          <p:spPr>
            <a:xfrm>
              <a:off y="1748450" x="236267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75" name="Shape 11175"/>
            <p:cNvSpPr/>
            <p:nvPr/>
          </p:nvSpPr>
          <p:spPr>
            <a:xfrm>
              <a:off y="1938650" x="23626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76" name="Shape 11176"/>
            <p:cNvSpPr/>
            <p:nvPr/>
          </p:nvSpPr>
          <p:spPr>
            <a:xfrm>
              <a:off y="2067475" x="236267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77" name="Shape 11177"/>
            <p:cNvSpPr/>
            <p:nvPr/>
          </p:nvSpPr>
          <p:spPr>
            <a:xfrm>
              <a:off y="2257650" x="2362675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78" name="Shape 11178"/>
            <p:cNvSpPr/>
            <p:nvPr/>
          </p:nvSpPr>
          <p:spPr>
            <a:xfrm>
              <a:off y="2386500" x="236267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79" name="Shape 11179"/>
            <p:cNvSpPr/>
            <p:nvPr/>
          </p:nvSpPr>
          <p:spPr>
            <a:xfrm>
              <a:off y="2576675" x="236267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80" name="Shape 11180"/>
            <p:cNvSpPr/>
            <p:nvPr/>
          </p:nvSpPr>
          <p:spPr>
            <a:xfrm>
              <a:off y="2705500" x="2362675"/>
              <a:ext cy="85925" cx="10400"/>
            </a:xfrm>
            <a:custGeom>
              <a:pathLst>
                <a:path w="416" extrusionOk="0" h="3437">
                  <a:moveTo>
                    <a:pt y="1" x="1"/>
                  </a:moveTo>
                  <a:lnTo>
                    <a:pt y="3436" x="1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81" name="Shape 11181"/>
            <p:cNvSpPr/>
            <p:nvPr/>
          </p:nvSpPr>
          <p:spPr>
            <a:xfrm>
              <a:off y="30650" x="2626925"/>
              <a:ext cy="61375" cx="10400"/>
            </a:xfrm>
            <a:custGeom>
              <a:pathLst>
                <a:path w="416" extrusionOk="0" h="2455">
                  <a:moveTo>
                    <a:pt y="1" x="1"/>
                  </a:moveTo>
                  <a:lnTo>
                    <a:pt y="2455" x="1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82" name="Shape 11182"/>
            <p:cNvSpPr/>
            <p:nvPr/>
          </p:nvSpPr>
          <p:spPr>
            <a:xfrm>
              <a:off y="153350" x="262692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83" name="Shape 11183"/>
            <p:cNvSpPr/>
            <p:nvPr/>
          </p:nvSpPr>
          <p:spPr>
            <a:xfrm>
              <a:off y="343550" x="262692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84" name="Shape 11184"/>
            <p:cNvSpPr/>
            <p:nvPr/>
          </p:nvSpPr>
          <p:spPr>
            <a:xfrm>
              <a:off y="472375" x="262692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85" name="Shape 11185"/>
            <p:cNvSpPr/>
            <p:nvPr/>
          </p:nvSpPr>
          <p:spPr>
            <a:xfrm>
              <a:off y="662575" x="262692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86" name="Shape 11186"/>
            <p:cNvSpPr/>
            <p:nvPr/>
          </p:nvSpPr>
          <p:spPr>
            <a:xfrm>
              <a:off y="791400" x="262692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87" name="Shape 11187"/>
            <p:cNvSpPr/>
            <p:nvPr/>
          </p:nvSpPr>
          <p:spPr>
            <a:xfrm>
              <a:off y="981575" x="2626925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88" name="Shape 11188"/>
            <p:cNvSpPr/>
            <p:nvPr/>
          </p:nvSpPr>
          <p:spPr>
            <a:xfrm>
              <a:off y="1110425" x="262692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89" name="Shape 11189"/>
            <p:cNvSpPr/>
            <p:nvPr/>
          </p:nvSpPr>
          <p:spPr>
            <a:xfrm>
              <a:off y="1300600" x="2626925"/>
              <a:ext cy="67500" cx="10400"/>
            </a:xfrm>
            <a:custGeom>
              <a:pathLst>
                <a:path w="416" extrusionOk="0" h="2700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90" name="Shape 11190"/>
            <p:cNvSpPr/>
            <p:nvPr/>
          </p:nvSpPr>
          <p:spPr>
            <a:xfrm>
              <a:off y="1429425" x="262692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91" name="Shape 11191"/>
            <p:cNvSpPr/>
            <p:nvPr/>
          </p:nvSpPr>
          <p:spPr>
            <a:xfrm>
              <a:off y="1619625" x="262692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92" name="Shape 11192"/>
            <p:cNvSpPr/>
            <p:nvPr/>
          </p:nvSpPr>
          <p:spPr>
            <a:xfrm>
              <a:off y="1748450" x="2626925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93" name="Shape 11193"/>
            <p:cNvSpPr/>
            <p:nvPr/>
          </p:nvSpPr>
          <p:spPr>
            <a:xfrm>
              <a:off y="1938650" x="262692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94" name="Shape 11194"/>
            <p:cNvSpPr/>
            <p:nvPr/>
          </p:nvSpPr>
          <p:spPr>
            <a:xfrm>
              <a:off y="2067475" x="262692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95" name="Shape 11195"/>
            <p:cNvSpPr/>
            <p:nvPr/>
          </p:nvSpPr>
          <p:spPr>
            <a:xfrm>
              <a:off y="2257650" x="2626925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96" name="Shape 11196"/>
            <p:cNvSpPr/>
            <p:nvPr/>
          </p:nvSpPr>
          <p:spPr>
            <a:xfrm>
              <a:off y="2386500" x="2626925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97" name="Shape 11197"/>
            <p:cNvSpPr/>
            <p:nvPr/>
          </p:nvSpPr>
          <p:spPr>
            <a:xfrm>
              <a:off y="2576675" x="2626925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98" name="Shape 11198"/>
            <p:cNvSpPr/>
            <p:nvPr/>
          </p:nvSpPr>
          <p:spPr>
            <a:xfrm>
              <a:off y="2705500" x="2626925"/>
              <a:ext cy="85925" cx="10400"/>
            </a:xfrm>
            <a:custGeom>
              <a:pathLst>
                <a:path w="416" extrusionOk="0" h="3437">
                  <a:moveTo>
                    <a:pt y="1" x="1"/>
                  </a:moveTo>
                  <a:lnTo>
                    <a:pt y="3436" x="1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199" name="Shape 11199"/>
            <p:cNvSpPr/>
            <p:nvPr/>
          </p:nvSpPr>
          <p:spPr>
            <a:xfrm>
              <a:off y="30650" x="2896350"/>
              <a:ext cy="61375" cx="10400"/>
            </a:xfrm>
            <a:custGeom>
              <a:pathLst>
                <a:path w="416" extrusionOk="0" h="2455">
                  <a:moveTo>
                    <a:pt y="1" x="1"/>
                  </a:moveTo>
                  <a:lnTo>
                    <a:pt y="2455" x="1"/>
                  </a:lnTo>
                  <a:lnTo>
                    <a:pt y="2455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00" name="Shape 11200"/>
            <p:cNvSpPr/>
            <p:nvPr/>
          </p:nvSpPr>
          <p:spPr>
            <a:xfrm>
              <a:off y="153350" x="28963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01" name="Shape 11201"/>
            <p:cNvSpPr/>
            <p:nvPr/>
          </p:nvSpPr>
          <p:spPr>
            <a:xfrm>
              <a:off y="343550" x="28963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02" name="Shape 11202"/>
            <p:cNvSpPr/>
            <p:nvPr/>
          </p:nvSpPr>
          <p:spPr>
            <a:xfrm>
              <a:off y="472375" x="28963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03" name="Shape 11203"/>
            <p:cNvSpPr/>
            <p:nvPr/>
          </p:nvSpPr>
          <p:spPr>
            <a:xfrm>
              <a:off y="662575" x="28963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04" name="Shape 11204"/>
            <p:cNvSpPr/>
            <p:nvPr/>
          </p:nvSpPr>
          <p:spPr>
            <a:xfrm>
              <a:off y="791400" x="28963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05" name="Shape 11205"/>
            <p:cNvSpPr/>
            <p:nvPr/>
          </p:nvSpPr>
          <p:spPr>
            <a:xfrm>
              <a:off y="981575" x="2896350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06" name="Shape 11206"/>
            <p:cNvSpPr/>
            <p:nvPr/>
          </p:nvSpPr>
          <p:spPr>
            <a:xfrm>
              <a:off y="1110425" x="28963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07" name="Shape 11207"/>
            <p:cNvSpPr/>
            <p:nvPr/>
          </p:nvSpPr>
          <p:spPr>
            <a:xfrm>
              <a:off y="1300600" x="2896350"/>
              <a:ext cy="67500" cx="10400"/>
            </a:xfrm>
            <a:custGeom>
              <a:pathLst>
                <a:path w="416" extrusionOk="0" h="2700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08" name="Shape 11208"/>
            <p:cNvSpPr/>
            <p:nvPr/>
          </p:nvSpPr>
          <p:spPr>
            <a:xfrm>
              <a:off y="1429425" x="28963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09" name="Shape 11209"/>
            <p:cNvSpPr/>
            <p:nvPr/>
          </p:nvSpPr>
          <p:spPr>
            <a:xfrm>
              <a:off y="1619625" x="28963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10" name="Shape 11210"/>
            <p:cNvSpPr/>
            <p:nvPr/>
          </p:nvSpPr>
          <p:spPr>
            <a:xfrm>
              <a:off y="1748450" x="2896350"/>
              <a:ext cy="128875" cx="10400"/>
            </a:xfrm>
            <a:custGeom>
              <a:pathLst>
                <a:path w="416" extrusionOk="0" h="5155">
                  <a:moveTo>
                    <a:pt y="1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11" name="Shape 11211"/>
            <p:cNvSpPr/>
            <p:nvPr/>
          </p:nvSpPr>
          <p:spPr>
            <a:xfrm>
              <a:off y="1938650" x="28963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699" x="1"/>
                  </a:lnTo>
                  <a:lnTo>
                    <a:pt y="2699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12" name="Shape 11212"/>
            <p:cNvSpPr/>
            <p:nvPr/>
          </p:nvSpPr>
          <p:spPr>
            <a:xfrm>
              <a:off y="2067475" x="28963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13" name="Shape 11213"/>
            <p:cNvSpPr/>
            <p:nvPr/>
          </p:nvSpPr>
          <p:spPr>
            <a:xfrm>
              <a:off y="2257650" x="2896350"/>
              <a:ext cy="67525" cx="10400"/>
            </a:xfrm>
            <a:custGeom>
              <a:pathLst>
                <a:path w="416" extrusionOk="0" h="2701">
                  <a:moveTo>
                    <a:pt y="1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14" name="Shape 11214"/>
            <p:cNvSpPr/>
            <p:nvPr/>
          </p:nvSpPr>
          <p:spPr>
            <a:xfrm>
              <a:off y="2386500" x="2896350"/>
              <a:ext cy="128850" cx="10400"/>
            </a:xfrm>
            <a:custGeom>
              <a:pathLst>
                <a:path w="416" extrusionOk="0" h="5154">
                  <a:moveTo>
                    <a:pt y="0" x="1"/>
                  </a:moveTo>
                  <a:lnTo>
                    <a:pt y="5154" x="1"/>
                  </a:lnTo>
                  <a:lnTo>
                    <a:pt y="5154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15" name="Shape 11215"/>
            <p:cNvSpPr/>
            <p:nvPr/>
          </p:nvSpPr>
          <p:spPr>
            <a:xfrm>
              <a:off y="2576675" x="2896350"/>
              <a:ext cy="67500" cx="10400"/>
            </a:xfrm>
            <a:custGeom>
              <a:pathLst>
                <a:path w="416" extrusionOk="0" h="2700">
                  <a:moveTo>
                    <a:pt y="0" x="1"/>
                  </a:moveTo>
                  <a:lnTo>
                    <a:pt y="2700" x="1"/>
                  </a:lnTo>
                  <a:lnTo>
                    <a:pt y="2700" x="41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16" name="Shape 11216"/>
            <p:cNvSpPr/>
            <p:nvPr/>
          </p:nvSpPr>
          <p:spPr>
            <a:xfrm>
              <a:off y="2705500" x="2896350"/>
              <a:ext cy="85925" cx="10400"/>
            </a:xfrm>
            <a:custGeom>
              <a:pathLst>
                <a:path w="416" extrusionOk="0" h="3437">
                  <a:moveTo>
                    <a:pt y="1" x="1"/>
                  </a:moveTo>
                  <a:lnTo>
                    <a:pt y="3436" x="1"/>
                  </a:lnTo>
                  <a:lnTo>
                    <a:pt y="3436" x="415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DE432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17" name="Shape 11217"/>
            <p:cNvSpPr/>
            <p:nvPr/>
          </p:nvSpPr>
          <p:spPr>
            <a:xfrm>
              <a:off y="1368075" x="2839375"/>
              <a:ext cy="245425" cx="62200"/>
            </a:xfrm>
            <a:custGeom>
              <a:pathLst>
                <a:path w="2488" extrusionOk="0" h="9817">
                  <a:moveTo>
                    <a:pt y="7117" x="207"/>
                  </a:moveTo>
                  <a:lnTo>
                    <a:pt y="6872" x="207"/>
                  </a:lnTo>
                  <a:lnTo>
                    <a:pt y="6627" x="207"/>
                  </a:lnTo>
                  <a:lnTo>
                    <a:pt y="6627" x="207"/>
                  </a:lnTo>
                  <a:lnTo>
                    <a:pt y="6627" x="207"/>
                  </a:lnTo>
                  <a:lnTo>
                    <a:pt y="6627" x="207"/>
                  </a:lnTo>
                  <a:lnTo>
                    <a:pt y="6627" x="207"/>
                  </a:lnTo>
                  <a:lnTo>
                    <a:pt y="6872" x="415"/>
                  </a:lnTo>
                  <a:lnTo>
                    <a:pt y="7363" x="415"/>
                  </a:lnTo>
                  <a:lnTo>
                    <a:pt y="7363" x="829"/>
                  </a:lnTo>
                  <a:lnTo>
                    <a:pt y="6136" x="829"/>
                  </a:lnTo>
                  <a:lnTo>
                    <a:pt y="5154" x="829"/>
                  </a:lnTo>
                  <a:lnTo>
                    <a:pt y="1" x="1036"/>
                  </a:lnTo>
                  <a:lnTo>
                    <a:pt y="1" x="1036"/>
                  </a:lnTo>
                  <a:lnTo>
                    <a:pt y="1" x="1036"/>
                  </a:lnTo>
                  <a:lnTo>
                    <a:pt y="1" x="2487"/>
                  </a:lnTo>
                  <a:lnTo>
                    <a:pt y="1" x="2487"/>
                  </a:lnTo>
                  <a:lnTo>
                    <a:pt y="1" x="2487"/>
                  </a:lnTo>
                  <a:lnTo>
                    <a:pt y="492" x="2487"/>
                  </a:lnTo>
                  <a:lnTo>
                    <a:pt y="737" x="2487"/>
                  </a:lnTo>
                  <a:lnTo>
                    <a:pt y="983" x="2280"/>
                  </a:lnTo>
                  <a:lnTo>
                    <a:pt y="1473" x="1865"/>
                  </a:lnTo>
                  <a:lnTo>
                    <a:pt y="1719" x="1865"/>
                  </a:lnTo>
                  <a:lnTo>
                    <a:pt y="1719" x="1865"/>
                  </a:lnTo>
                  <a:lnTo>
                    <a:pt y="5890" x="2073"/>
                  </a:lnTo>
                  <a:lnTo>
                    <a:pt y="6872" x="2073"/>
                  </a:lnTo>
                  <a:lnTo>
                    <a:pt y="7854" x="1865"/>
                  </a:lnTo>
                  <a:lnTo>
                    <a:pt y="8835" x="1658"/>
                  </a:lnTo>
                  <a:lnTo>
                    <a:pt y="9326" x="1658"/>
                  </a:lnTo>
                  <a:lnTo>
                    <a:pt y="9571" x="1658"/>
                  </a:lnTo>
                  <a:lnTo>
                    <a:pt y="9817" x="1451"/>
                  </a:lnTo>
                  <a:lnTo>
                    <a:pt y="9817" x="1451"/>
                  </a:lnTo>
                  <a:lnTo>
                    <a:pt y="9817" x="1451"/>
                  </a:lnTo>
                  <a:lnTo>
                    <a:pt y="9817" x="1451"/>
                  </a:lnTo>
                  <a:lnTo>
                    <a:pt y="9817" x="1451"/>
                  </a:lnTo>
                  <a:lnTo>
                    <a:pt y="9571" x="1451"/>
                  </a:lnTo>
                  <a:lnTo>
                    <a:pt y="9326" x="1244"/>
                  </a:lnTo>
                  <a:lnTo>
                    <a:pt y="9326" x="1244"/>
                  </a:lnTo>
                  <a:lnTo>
                    <a:pt y="9326" x="1244"/>
                  </a:lnTo>
                  <a:lnTo>
                    <a:pt y="9326" x="1244"/>
                  </a:lnTo>
                  <a:lnTo>
                    <a:pt y="9326" x="1244"/>
                  </a:lnTo>
                  <a:lnTo>
                    <a:pt y="9326" x="1244"/>
                  </a:lnTo>
                  <a:lnTo>
                    <a:pt y="9326" x="1244"/>
                  </a:lnTo>
                  <a:lnTo>
                    <a:pt y="9326" x="1036"/>
                  </a:lnTo>
                  <a:lnTo>
                    <a:pt y="9326" x="1036"/>
                  </a:lnTo>
                  <a:lnTo>
                    <a:pt y="9081" x="1036"/>
                  </a:lnTo>
                  <a:lnTo>
                    <a:pt y="9081" x="1036"/>
                  </a:lnTo>
                  <a:lnTo>
                    <a:pt y="8344" x="829"/>
                  </a:lnTo>
                  <a:lnTo>
                    <a:pt y="7608" x="829"/>
                  </a:lnTo>
                  <a:lnTo>
                    <a:pt y="7363" x="415"/>
                  </a:lnTo>
                  <a:lnTo>
                    <a:pt y="7608" x="415"/>
                  </a:lnTo>
                  <a:lnTo>
                    <a:pt y="7608" x="207"/>
                  </a:lnTo>
                  <a:lnTo>
                    <a:pt y="7608" x="207"/>
                  </a:lnTo>
                  <a:lnTo>
                    <a:pt y="7608" x="207"/>
                  </a:lnTo>
                  <a:lnTo>
                    <a:pt y="7608" x="207"/>
                  </a:lnTo>
                  <a:lnTo>
                    <a:pt y="7363" x="207"/>
                  </a:lnTo>
                  <a:lnTo>
                    <a:pt y="7363" x="207"/>
                  </a:lnTo>
                  <a:lnTo>
                    <a:pt y="7363" x="0"/>
                  </a:lnTo>
                  <a:lnTo>
                    <a:pt y="7117" x="207"/>
                  </a:lnTo>
                  <a:lnTo>
                    <a:pt y="7117" x="20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18" name="Shape 11218"/>
            <p:cNvSpPr/>
            <p:nvPr/>
          </p:nvSpPr>
          <p:spPr>
            <a:xfrm>
              <a:off y="2361950" x="1880825"/>
              <a:ext cy="67500" cx="207275"/>
            </a:xfrm>
            <a:custGeom>
              <a:pathLst>
                <a:path w="8291" extrusionOk="0" h="2700">
                  <a:moveTo>
                    <a:pt y="1" x="2073"/>
                  </a:moveTo>
                  <a:lnTo>
                    <a:pt y="246" x="2280"/>
                  </a:lnTo>
                  <a:lnTo>
                    <a:pt y="246" x="2694"/>
                  </a:lnTo>
                  <a:lnTo>
                    <a:pt y="246" x="2694"/>
                  </a:lnTo>
                  <a:lnTo>
                    <a:pt y="246" x="2694"/>
                  </a:lnTo>
                  <a:lnTo>
                    <a:pt y="246" x="2694"/>
                  </a:lnTo>
                  <a:lnTo>
                    <a:pt y="246" x="2694"/>
                  </a:lnTo>
                  <a:lnTo>
                    <a:pt y="246" x="2280"/>
                  </a:lnTo>
                  <a:lnTo>
                    <a:pt y="246" x="2073"/>
                  </a:lnTo>
                  <a:lnTo>
                    <a:pt y="982" x="1865"/>
                  </a:lnTo>
                  <a:lnTo>
                    <a:pt y="982" x="2902"/>
                  </a:lnTo>
                  <a:lnTo>
                    <a:pt y="982" x="3731"/>
                  </a:lnTo>
                  <a:lnTo>
                    <a:pt y="1228" x="8290"/>
                  </a:lnTo>
                  <a:lnTo>
                    <a:pt y="1228" x="8290"/>
                  </a:lnTo>
                  <a:lnTo>
                    <a:pt y="1228" x="8290"/>
                  </a:lnTo>
                  <a:lnTo>
                    <a:pt y="2700" x="8290"/>
                  </a:lnTo>
                  <a:lnTo>
                    <a:pt y="2700" x="8290"/>
                  </a:lnTo>
                  <a:lnTo>
                    <a:pt y="2700" x="8083"/>
                  </a:lnTo>
                  <a:lnTo>
                    <a:pt y="2700" x="7669"/>
                  </a:lnTo>
                  <a:lnTo>
                    <a:pt y="2700" x="7669"/>
                  </a:lnTo>
                  <a:lnTo>
                    <a:pt y="2700" x="7461"/>
                  </a:lnTo>
                  <a:lnTo>
                    <a:pt y="1964" x="6840"/>
                  </a:lnTo>
                  <a:lnTo>
                    <a:pt y="1964" x="6840"/>
                  </a:lnTo>
                  <a:lnTo>
                    <a:pt y="1964" x="6632"/>
                  </a:lnTo>
                  <a:lnTo>
                    <a:pt y="2455" x="3316"/>
                  </a:lnTo>
                  <a:lnTo>
                    <a:pt y="2455" x="2487"/>
                  </a:lnTo>
                  <a:lnTo>
                    <a:pt y="1964" x="1451"/>
                  </a:lnTo>
                  <a:lnTo>
                    <a:pt y="1964" x="829"/>
                  </a:lnTo>
                  <a:lnTo>
                    <a:pt y="1718" x="207"/>
                  </a:lnTo>
                  <a:lnTo>
                    <a:pt y="1718" x="0"/>
                  </a:lnTo>
                  <a:lnTo>
                    <a:pt y="1718" x="0"/>
                  </a:lnTo>
                  <a:lnTo>
                    <a:pt y="1718" x="0"/>
                  </a:lnTo>
                  <a:lnTo>
                    <a:pt y="1718" x="0"/>
                  </a:lnTo>
                  <a:lnTo>
                    <a:pt y="1718" x="0"/>
                  </a:lnTo>
                  <a:lnTo>
                    <a:pt y="1718" x="0"/>
                  </a:lnTo>
                  <a:lnTo>
                    <a:pt y="1473" x="0"/>
                  </a:lnTo>
                  <a:lnTo>
                    <a:pt y="1473" x="207"/>
                  </a:lnTo>
                  <a:lnTo>
                    <a:pt y="1473" x="207"/>
                  </a:lnTo>
                  <a:lnTo>
                    <a:pt y="1473" x="415"/>
                  </a:lnTo>
                  <a:lnTo>
                    <a:pt y="1473" x="415"/>
                  </a:lnTo>
                  <a:lnTo>
                    <a:pt y="1473" x="415"/>
                  </a:lnTo>
                  <a:lnTo>
                    <a:pt y="1228" x="415"/>
                  </a:lnTo>
                  <a:lnTo>
                    <a:pt y="1228" x="415"/>
                  </a:lnTo>
                  <a:lnTo>
                    <a:pt y="1228" x="415"/>
                  </a:lnTo>
                  <a:lnTo>
                    <a:pt y="1228" x="415"/>
                  </a:lnTo>
                  <a:lnTo>
                    <a:pt y="982" x="415"/>
                  </a:lnTo>
                  <a:lnTo>
                    <a:pt y="982" x="622"/>
                  </a:lnTo>
                  <a:lnTo>
                    <a:pt y="982" x="1036"/>
                  </a:lnTo>
                  <a:lnTo>
                    <a:pt y="982" x="1658"/>
                  </a:lnTo>
                  <a:lnTo>
                    <a:pt y="246" x="1865"/>
                  </a:lnTo>
                  <a:lnTo>
                    <a:pt y="246" x="1865"/>
                  </a:lnTo>
                  <a:lnTo>
                    <a:pt y="246" x="1658"/>
                  </a:lnTo>
                  <a:lnTo>
                    <a:pt y="246" x="1658"/>
                  </a:lnTo>
                  <a:lnTo>
                    <a:pt y="246" x="1658"/>
                  </a:lnTo>
                  <a:lnTo>
                    <a:pt y="246" x="1865"/>
                  </a:lnTo>
                  <a:lnTo>
                    <a:pt y="1" x="1865"/>
                  </a:lnTo>
                  <a:lnTo>
                    <a:pt y="1" x="1865"/>
                  </a:lnTo>
                  <a:lnTo>
                    <a:pt y="1" x="2073"/>
                  </a:lnTo>
                  <a:lnTo>
                    <a:pt y="1" x="2073"/>
                  </a:lnTo>
                  <a:lnTo>
                    <a:pt y="1" x="207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19" name="Shape 11219"/>
            <p:cNvSpPr/>
            <p:nvPr/>
          </p:nvSpPr>
          <p:spPr>
            <a:xfrm>
              <a:off y="503050" x="36250"/>
              <a:ext cy="67525" cx="207275"/>
            </a:xfrm>
            <a:custGeom>
              <a:pathLst>
                <a:path w="8291" extrusionOk="0" h="2701">
                  <a:moveTo>
                    <a:pt y="2700" x="6218"/>
                  </a:moveTo>
                  <a:lnTo>
                    <a:pt y="2455" x="6011"/>
                  </a:lnTo>
                  <a:lnTo>
                    <a:pt y="2455" x="5804"/>
                  </a:lnTo>
                  <a:lnTo>
                    <a:pt y="2455" x="5597"/>
                  </a:lnTo>
                  <a:lnTo>
                    <a:pt y="2455" x="5597"/>
                  </a:lnTo>
                  <a:lnTo>
                    <a:pt y="2455" x="5597"/>
                  </a:lnTo>
                  <a:lnTo>
                    <a:pt y="2455" x="5597"/>
                  </a:lnTo>
                  <a:lnTo>
                    <a:pt y="2455" x="6011"/>
                  </a:lnTo>
                  <a:lnTo>
                    <a:pt y="2455" x="6218"/>
                  </a:lnTo>
                  <a:lnTo>
                    <a:pt y="1718" x="6426"/>
                  </a:lnTo>
                  <a:lnTo>
                    <a:pt y="1718" x="5389"/>
                  </a:lnTo>
                  <a:lnTo>
                    <a:pt y="1718" x="4560"/>
                  </a:lnTo>
                  <a:lnTo>
                    <a:pt y="1473" x="1"/>
                  </a:lnTo>
                  <a:lnTo>
                    <a:pt y="1473" x="1"/>
                  </a:lnTo>
                  <a:lnTo>
                    <a:pt y="1473" x="1"/>
                  </a:lnTo>
                  <a:lnTo>
                    <a:pt y="1" x="1"/>
                  </a:lnTo>
                  <a:lnTo>
                    <a:pt y="1" x="1"/>
                  </a:lnTo>
                  <a:lnTo>
                    <a:pt y="1" x="208"/>
                  </a:lnTo>
                  <a:lnTo>
                    <a:pt y="1" x="623"/>
                  </a:lnTo>
                  <a:lnTo>
                    <a:pt y="1" x="830"/>
                  </a:lnTo>
                  <a:lnTo>
                    <a:pt y="1" x="830"/>
                  </a:lnTo>
                  <a:lnTo>
                    <a:pt y="737" x="1452"/>
                  </a:lnTo>
                  <a:lnTo>
                    <a:pt y="737" x="1452"/>
                  </a:lnTo>
                  <a:lnTo>
                    <a:pt y="737" x="1659"/>
                  </a:lnTo>
                  <a:lnTo>
                    <a:pt y="491" x="4975"/>
                  </a:lnTo>
                  <a:lnTo>
                    <a:pt y="246" x="5804"/>
                  </a:lnTo>
                  <a:lnTo>
                    <a:pt y="737" x="6840"/>
                  </a:lnTo>
                  <a:lnTo>
                    <a:pt y="737" x="7462"/>
                  </a:lnTo>
                  <a:lnTo>
                    <a:pt y="982" x="8084"/>
                  </a:lnTo>
                  <a:lnTo>
                    <a:pt y="982" x="8291"/>
                  </a:lnTo>
                  <a:lnTo>
                    <a:pt y="982" x="8291"/>
                  </a:lnTo>
                  <a:lnTo>
                    <a:pt y="982" x="8291"/>
                  </a:lnTo>
                  <a:lnTo>
                    <a:pt y="982" x="8291"/>
                  </a:lnTo>
                  <a:lnTo>
                    <a:pt y="982" x="8291"/>
                  </a:lnTo>
                  <a:lnTo>
                    <a:pt y="1228" x="8291"/>
                  </a:lnTo>
                  <a:lnTo>
                    <a:pt y="1228" x="8291"/>
                  </a:lnTo>
                  <a:lnTo>
                    <a:pt y="1228" x="8084"/>
                  </a:lnTo>
                  <a:lnTo>
                    <a:pt y="1228" x="8084"/>
                  </a:lnTo>
                  <a:lnTo>
                    <a:pt y="1228" x="7876"/>
                  </a:lnTo>
                  <a:lnTo>
                    <a:pt y="1228" x="7876"/>
                  </a:lnTo>
                  <a:lnTo>
                    <a:pt y="1473" x="7876"/>
                  </a:lnTo>
                  <a:lnTo>
                    <a:pt y="1473" x="7876"/>
                  </a:lnTo>
                  <a:lnTo>
                    <a:pt y="1473" x="7876"/>
                  </a:lnTo>
                  <a:lnTo>
                    <a:pt y="1473" x="7876"/>
                  </a:lnTo>
                  <a:lnTo>
                    <a:pt y="1473" x="7876"/>
                  </a:lnTo>
                  <a:lnTo>
                    <a:pt y="1718" x="7876"/>
                  </a:lnTo>
                  <a:lnTo>
                    <a:pt y="1718" x="7669"/>
                  </a:lnTo>
                  <a:lnTo>
                    <a:pt y="1718" x="7255"/>
                  </a:lnTo>
                  <a:lnTo>
                    <a:pt y="1718" x="6633"/>
                  </a:lnTo>
                  <a:lnTo>
                    <a:pt y="2455" x="6426"/>
                  </a:lnTo>
                  <a:lnTo>
                    <a:pt y="2455" x="6426"/>
                  </a:lnTo>
                  <a:lnTo>
                    <a:pt y="2455" x="6633"/>
                  </a:lnTo>
                  <a:lnTo>
                    <a:pt y="2455" x="6633"/>
                  </a:lnTo>
                  <a:lnTo>
                    <a:pt y="2455" x="6633"/>
                  </a:lnTo>
                  <a:lnTo>
                    <a:pt y="2700" x="6426"/>
                  </a:lnTo>
                  <a:lnTo>
                    <a:pt y="2700" x="6426"/>
                  </a:lnTo>
                  <a:lnTo>
                    <a:pt y="2700" x="6426"/>
                  </a:lnTo>
                  <a:lnTo>
                    <a:pt y="2700" x="6218"/>
                  </a:lnTo>
                  <a:lnTo>
                    <a:pt y="2700" x="6218"/>
                  </a:lnTo>
                  <a:lnTo>
                    <a:pt y="2700" x="62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20" name="Shape 11220"/>
            <p:cNvSpPr/>
            <p:nvPr/>
          </p:nvSpPr>
          <p:spPr>
            <a:xfrm>
              <a:off y="503050" x="891175"/>
              <a:ext cy="67525" cx="207275"/>
            </a:xfrm>
            <a:custGeom>
              <a:pathLst>
                <a:path w="8291" extrusionOk="0" h="2701">
                  <a:moveTo>
                    <a:pt y="2700" x="6011"/>
                  </a:moveTo>
                  <a:lnTo>
                    <a:pt y="2455" x="5804"/>
                  </a:lnTo>
                  <a:lnTo>
                    <a:pt y="2455" x="5597"/>
                  </a:lnTo>
                  <a:lnTo>
                    <a:pt y="2455" x="5597"/>
                  </a:lnTo>
                  <a:lnTo>
                    <a:pt y="2455" x="5597"/>
                  </a:lnTo>
                  <a:lnTo>
                    <a:pt y="2455" x="5597"/>
                  </a:lnTo>
                  <a:lnTo>
                    <a:pt y="2455" x="5597"/>
                  </a:lnTo>
                  <a:lnTo>
                    <a:pt y="2455" x="6011"/>
                  </a:lnTo>
                  <a:lnTo>
                    <a:pt y="2455" x="6218"/>
                  </a:lnTo>
                  <a:lnTo>
                    <a:pt y="1718" x="6426"/>
                  </a:lnTo>
                  <a:lnTo>
                    <a:pt y="1718" x="5389"/>
                  </a:lnTo>
                  <a:lnTo>
                    <a:pt y="1718" x="4353"/>
                  </a:lnTo>
                  <a:lnTo>
                    <a:pt y="1473" x="1"/>
                  </a:lnTo>
                  <a:lnTo>
                    <a:pt y="1473" x="1"/>
                  </a:lnTo>
                  <a:lnTo>
                    <a:pt y="1473" x="1"/>
                  </a:lnTo>
                  <a:lnTo>
                    <a:pt y="1" x="1"/>
                  </a:lnTo>
                  <a:lnTo>
                    <a:pt y="1" x="1"/>
                  </a:lnTo>
                  <a:lnTo>
                    <a:pt y="1" x="1"/>
                  </a:lnTo>
                  <a:lnTo>
                    <a:pt y="1" x="415"/>
                  </a:lnTo>
                  <a:lnTo>
                    <a:pt y="1" x="622"/>
                  </a:lnTo>
                  <a:lnTo>
                    <a:pt y="1" x="830"/>
                  </a:lnTo>
                  <a:lnTo>
                    <a:pt y="737" x="1451"/>
                  </a:lnTo>
                  <a:lnTo>
                    <a:pt y="737" x="1451"/>
                  </a:lnTo>
                  <a:lnTo>
                    <a:pt y="737" x="1451"/>
                  </a:lnTo>
                  <a:lnTo>
                    <a:pt y="491" x="4975"/>
                  </a:lnTo>
                  <a:lnTo>
                    <a:pt y="246" x="5804"/>
                  </a:lnTo>
                  <a:lnTo>
                    <a:pt y="737" x="6633"/>
                  </a:lnTo>
                  <a:lnTo>
                    <a:pt y="737" x="7462"/>
                  </a:lnTo>
                  <a:lnTo>
                    <a:pt y="982" x="8084"/>
                  </a:lnTo>
                  <a:lnTo>
                    <a:pt y="982" x="8084"/>
                  </a:lnTo>
                  <a:lnTo>
                    <a:pt y="982" x="8291"/>
                  </a:lnTo>
                  <a:lnTo>
                    <a:pt y="982" x="8291"/>
                  </a:lnTo>
                  <a:lnTo>
                    <a:pt y="982" x="8291"/>
                  </a:lnTo>
                  <a:lnTo>
                    <a:pt y="982" x="8291"/>
                  </a:lnTo>
                  <a:lnTo>
                    <a:pt y="1228" x="8291"/>
                  </a:lnTo>
                  <a:lnTo>
                    <a:pt y="1228" x="8084"/>
                  </a:lnTo>
                  <a:lnTo>
                    <a:pt y="1228" x="7876"/>
                  </a:lnTo>
                  <a:lnTo>
                    <a:pt y="1228" x="7876"/>
                  </a:lnTo>
                  <a:lnTo>
                    <a:pt y="1228" x="7876"/>
                  </a:lnTo>
                  <a:lnTo>
                    <a:pt y="1228" x="7876"/>
                  </a:lnTo>
                  <a:lnTo>
                    <a:pt y="1473" x="7876"/>
                  </a:lnTo>
                  <a:lnTo>
                    <a:pt y="1473" x="7876"/>
                  </a:lnTo>
                  <a:lnTo>
                    <a:pt y="1473" x="7876"/>
                  </a:lnTo>
                  <a:lnTo>
                    <a:pt y="1473" x="7876"/>
                  </a:lnTo>
                  <a:lnTo>
                    <a:pt y="1473" x="7876"/>
                  </a:lnTo>
                  <a:lnTo>
                    <a:pt y="1718" x="7876"/>
                  </a:lnTo>
                  <a:lnTo>
                    <a:pt y="1718" x="7669"/>
                  </a:lnTo>
                  <a:lnTo>
                    <a:pt y="1718" x="7047"/>
                  </a:lnTo>
                  <a:lnTo>
                    <a:pt y="1718" x="6426"/>
                  </a:lnTo>
                  <a:lnTo>
                    <a:pt y="2455" x="6218"/>
                  </a:lnTo>
                  <a:lnTo>
                    <a:pt y="2455" x="6426"/>
                  </a:lnTo>
                  <a:lnTo>
                    <a:pt y="2455" x="6426"/>
                  </a:lnTo>
                  <a:lnTo>
                    <a:pt y="2455" x="6633"/>
                  </a:lnTo>
                  <a:lnTo>
                    <a:pt y="2455" x="6426"/>
                  </a:lnTo>
                  <a:lnTo>
                    <a:pt y="2700" x="6426"/>
                  </a:lnTo>
                  <a:lnTo>
                    <a:pt y="2700" x="6426"/>
                  </a:lnTo>
                  <a:lnTo>
                    <a:pt y="2700" x="6218"/>
                  </a:lnTo>
                  <a:lnTo>
                    <a:pt y="2700" x="6218"/>
                  </a:lnTo>
                  <a:lnTo>
                    <a:pt y="2700" x="6218"/>
                  </a:lnTo>
                  <a:lnTo>
                    <a:pt y="2700" x="601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21" name="Shape 11221"/>
            <p:cNvSpPr/>
            <p:nvPr/>
          </p:nvSpPr>
          <p:spPr>
            <a:xfrm>
              <a:off y="515325" x="2093250"/>
              <a:ext cy="30700" cx="25"/>
            </a:xfrm>
            <a:custGeom>
              <a:pathLst>
                <a:path w="1" extrusionOk="0" h="1228">
                  <a:moveTo>
                    <a:pt y="0" x="1"/>
                  </a:moveTo>
                  <a:lnTo>
                    <a:pt y="0" x="1"/>
                  </a:lnTo>
                  <a:lnTo>
                    <a:pt y="0" x="1"/>
                  </a:lnTo>
                  <a:lnTo>
                    <a:pt y="0" x="1"/>
                  </a:lnTo>
                  <a:lnTo>
                    <a:pt y="1227" x="1"/>
                  </a:lnTo>
                  <a:lnTo>
                    <a:pt y="1227" x="1"/>
                  </a:lnTo>
                  <a:lnTo>
                    <a:pt y="1227" x="1"/>
                  </a:lnTo>
                  <a:lnTo>
                    <a:pt y="1227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22" name="Shape 11222"/>
            <p:cNvSpPr/>
            <p:nvPr/>
          </p:nvSpPr>
          <p:spPr>
            <a:xfrm>
              <a:off y="515325" x="2093250"/>
              <a:ext cy="30700" cx="41475"/>
            </a:xfrm>
            <a:custGeom>
              <a:pathLst>
                <a:path w="1659" extrusionOk="0" h="1228">
                  <a:moveTo>
                    <a:pt y="0" x="1"/>
                  </a:moveTo>
                  <a:lnTo>
                    <a:pt y="1227" x="1"/>
                  </a:lnTo>
                  <a:lnTo>
                    <a:pt y="1227" x="1659"/>
                  </a:lnTo>
                  <a:lnTo>
                    <a:pt y="246" x="1659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23" name="Shape 11223"/>
            <p:cNvSpPr/>
            <p:nvPr/>
          </p:nvSpPr>
          <p:spPr>
            <a:xfrm>
              <a:off y="527600" x="2196875"/>
              <a:ext cy="30700" cx="46650"/>
            </a:xfrm>
            <a:custGeom>
              <a:pathLst>
                <a:path w="1866" extrusionOk="0" h="1228">
                  <a:moveTo>
                    <a:pt y="0" x="1"/>
                  </a:moveTo>
                  <a:lnTo>
                    <a:pt y="982" x="1"/>
                  </a:lnTo>
                  <a:lnTo>
                    <a:pt y="1227" x="1659"/>
                  </a:lnTo>
                  <a:lnTo>
                    <a:pt y="246" x="1866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24" name="Shape 11224"/>
            <p:cNvSpPr/>
            <p:nvPr/>
          </p:nvSpPr>
          <p:spPr>
            <a:xfrm>
              <a:off y="552125" x="2300500"/>
              <a:ext cy="36850" cx="46675"/>
            </a:xfrm>
            <a:custGeom>
              <a:pathLst>
                <a:path w="1867" extrusionOk="0" h="1474">
                  <a:moveTo>
                    <a:pt y="1" x="208"/>
                  </a:moveTo>
                  <a:lnTo>
                    <a:pt y="982" x="1"/>
                  </a:lnTo>
                  <a:lnTo>
                    <a:pt y="1228" x="1037"/>
                  </a:lnTo>
                  <a:lnTo>
                    <a:pt y="1473" x="1659"/>
                  </a:lnTo>
                  <a:lnTo>
                    <a:pt y="492" x="1866"/>
                  </a:lnTo>
                  <a:lnTo>
                    <a:pt y="246" x="1244"/>
                  </a:lnTo>
                  <a:lnTo>
                    <a:pt y="1" x="20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25" name="Shape 11225"/>
            <p:cNvSpPr/>
            <p:nvPr/>
          </p:nvSpPr>
          <p:spPr>
            <a:xfrm>
              <a:off y="595075" x="2398950"/>
              <a:ext cy="42975" cx="46650"/>
            </a:xfrm>
            <a:custGeom>
              <a:pathLst>
                <a:path w="1866" extrusionOk="0" h="1719">
                  <a:moveTo>
                    <a:pt y="1" x="415"/>
                  </a:moveTo>
                  <a:lnTo>
                    <a:pt y="982" x="1"/>
                  </a:lnTo>
                  <a:lnTo>
                    <a:pt y="1718" x="1659"/>
                  </a:lnTo>
                  <a:lnTo>
                    <a:pt y="737" x="1866"/>
                  </a:lnTo>
                  <a:lnTo>
                    <a:pt y="1" x="41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26" name="Shape 11226"/>
            <p:cNvSpPr/>
            <p:nvPr/>
          </p:nvSpPr>
          <p:spPr>
            <a:xfrm>
              <a:off y="650300" x="2492225"/>
              <a:ext cy="49100" cx="46650"/>
            </a:xfrm>
            <a:custGeom>
              <a:pathLst>
                <a:path w="1866" extrusionOk="0" h="1964">
                  <a:moveTo>
                    <a:pt y="0" x="415"/>
                  </a:moveTo>
                  <a:lnTo>
                    <a:pt y="982" x="0"/>
                  </a:lnTo>
                  <a:lnTo>
                    <a:pt y="1963" x="1451"/>
                  </a:lnTo>
                  <a:lnTo>
                    <a:pt y="1227" x="1865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27" name="Shape 11227"/>
            <p:cNvSpPr/>
            <p:nvPr/>
          </p:nvSpPr>
          <p:spPr>
            <a:xfrm>
              <a:off y="723925" x="2580300"/>
              <a:ext cy="55225" cx="46650"/>
            </a:xfrm>
            <a:custGeom>
              <a:pathLst>
                <a:path w="1866" extrusionOk="0" h="2209">
                  <a:moveTo>
                    <a:pt y="0" x="622"/>
                  </a:moveTo>
                  <a:lnTo>
                    <a:pt y="982" x="0"/>
                  </a:lnTo>
                  <a:lnTo>
                    <a:pt y="1227" x="415"/>
                  </a:lnTo>
                  <a:lnTo>
                    <a:pt y="2209" x="1244"/>
                  </a:lnTo>
                  <a:lnTo>
                    <a:pt y="1472" x="1866"/>
                  </a:lnTo>
                  <a:lnTo>
                    <a:pt y="491" x="1037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28" name="Shape 11228"/>
            <p:cNvSpPr/>
            <p:nvPr/>
          </p:nvSpPr>
          <p:spPr>
            <a:xfrm>
              <a:off y="809800" x="2658025"/>
              <a:ext cy="55250" cx="46650"/>
            </a:xfrm>
            <a:custGeom>
              <a:pathLst>
                <a:path w="1866" extrusionOk="0" h="2210">
                  <a:moveTo>
                    <a:pt y="1" x="622"/>
                  </a:moveTo>
                  <a:lnTo>
                    <a:pt y="737" x="0"/>
                  </a:lnTo>
                  <a:lnTo>
                    <a:pt y="2209" x="1244"/>
                  </a:lnTo>
                  <a:lnTo>
                    <a:pt y="1718" x="1866"/>
                  </a:lnTo>
                  <a:lnTo>
                    <a:pt y="1" x="6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29" name="Shape 11229"/>
            <p:cNvSpPr/>
            <p:nvPr/>
          </p:nvSpPr>
          <p:spPr>
            <a:xfrm>
              <a:off y="907975" x="2725375"/>
              <a:ext cy="61375" cx="41475"/>
            </a:xfrm>
            <a:custGeom>
              <a:pathLst>
                <a:path w="1659" extrusionOk="0" h="2455">
                  <a:moveTo>
                    <a:pt y="0" x="622"/>
                  </a:moveTo>
                  <a:lnTo>
                    <a:pt y="736" x="1"/>
                  </a:lnTo>
                  <a:lnTo>
                    <a:pt y="1718" x="622"/>
                  </a:lnTo>
                  <a:lnTo>
                    <a:pt y="2454" x="1037"/>
                  </a:lnTo>
                  <a:lnTo>
                    <a:pt y="1718" x="1659"/>
                  </a:lnTo>
                  <a:lnTo>
                    <a:pt y="1227" x="1451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30" name="Shape 11230"/>
            <p:cNvSpPr/>
            <p:nvPr/>
          </p:nvSpPr>
          <p:spPr>
            <a:xfrm>
              <a:off y="1018400" x="2782375"/>
              <a:ext cy="61375" cx="36300"/>
            </a:xfrm>
            <a:custGeom>
              <a:pathLst>
                <a:path w="1452" extrusionOk="0" h="2455">
                  <a:moveTo>
                    <a:pt y="0" x="829"/>
                  </a:moveTo>
                  <a:lnTo>
                    <a:pt y="491" x="0"/>
                  </a:lnTo>
                  <a:lnTo>
                    <a:pt y="2454" x="829"/>
                  </a:lnTo>
                  <a:lnTo>
                    <a:pt y="1963" x="1451"/>
                  </a:lnTo>
                  <a:lnTo>
                    <a:pt y="0" x="8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31" name="Shape 11231"/>
            <p:cNvSpPr/>
            <p:nvPr/>
          </p:nvSpPr>
          <p:spPr>
            <a:xfrm>
              <a:off y="1134950" x="2823825"/>
              <a:ext cy="55250" cx="36300"/>
            </a:xfrm>
            <a:custGeom>
              <a:pathLst>
                <a:path w="1452" extrusionOk="0" h="2210">
                  <a:moveTo>
                    <a:pt y="1" x="829"/>
                  </a:moveTo>
                  <a:lnTo>
                    <a:pt y="492" x="0"/>
                  </a:lnTo>
                  <a:lnTo>
                    <a:pt y="2209" x="622"/>
                  </a:lnTo>
                  <a:lnTo>
                    <a:pt y="1964" x="1451"/>
                  </a:lnTo>
                  <a:lnTo>
                    <a:pt y="1" x="8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32" name="Shape 11232"/>
            <p:cNvSpPr/>
            <p:nvPr/>
          </p:nvSpPr>
          <p:spPr>
            <a:xfrm>
              <a:off y="1257650" x="2854900"/>
              <a:ext cy="55250" cx="31125"/>
            </a:xfrm>
            <a:custGeom>
              <a:pathLst>
                <a:path w="1245" extrusionOk="0" h="2210">
                  <a:moveTo>
                    <a:pt y="1" x="830"/>
                  </a:moveTo>
                  <a:lnTo>
                    <a:pt y="246" x="1"/>
                  </a:lnTo>
                  <a:lnTo>
                    <a:pt y="982" x="208"/>
                  </a:lnTo>
                  <a:lnTo>
                    <a:pt y="2209" x="415"/>
                  </a:lnTo>
                  <a:lnTo>
                    <a:pt y="2209" x="1244"/>
                  </a:lnTo>
                  <a:lnTo>
                    <a:pt y="737" x="1037"/>
                  </a:lnTo>
                  <a:lnTo>
                    <a:pt y="1" x="83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33" name="Shape 11233"/>
            <p:cNvSpPr/>
            <p:nvPr/>
          </p:nvSpPr>
          <p:spPr>
            <a:xfrm>
              <a:off y="1386500" x="2870450"/>
              <a:ext cy="55225" cx="25925"/>
            </a:xfrm>
            <a:custGeom>
              <a:pathLst>
                <a:path w="1037" extrusionOk="0" h="2209">
                  <a:moveTo>
                    <a:pt y="0" x="1"/>
                  </a:moveTo>
                  <a:lnTo>
                    <a:pt y="2209" x="208"/>
                  </a:lnTo>
                  <a:lnTo>
                    <a:pt y="1963" x="1037"/>
                  </a:lnTo>
                  <a:lnTo>
                    <a:pt y="0" x="83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34" name="Shape 11234"/>
            <p:cNvSpPr/>
            <p:nvPr/>
          </p:nvSpPr>
          <p:spPr>
            <a:xfrm>
              <a:off y="1515325" x="2870450"/>
              <a:ext cy="49100" cx="25925"/>
            </a:xfrm>
            <a:custGeom>
              <a:pathLst>
                <a:path w="1037" extrusionOk="0" h="1964">
                  <a:moveTo>
                    <a:pt y="0" x="1"/>
                  </a:moveTo>
                  <a:lnTo>
                    <a:pt y="1718" x="1"/>
                  </a:lnTo>
                  <a:lnTo>
                    <a:pt y="1964" x="1"/>
                  </a:lnTo>
                  <a:lnTo>
                    <a:pt y="1964" x="830"/>
                  </a:lnTo>
                  <a:lnTo>
                    <a:pt y="0" x="10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35" name="Shape 11235"/>
            <p:cNvSpPr/>
            <p:nvPr/>
          </p:nvSpPr>
          <p:spPr>
            <a:xfrm>
              <a:off y="1638025" x="2849725"/>
              <a:ext cy="55250" cx="31125"/>
            </a:xfrm>
            <a:custGeom>
              <a:pathLst>
                <a:path w="1245" extrusionOk="0" h="2210">
                  <a:moveTo>
                    <a:pt y="0" x="415"/>
                  </a:moveTo>
                  <a:lnTo>
                    <a:pt y="491" x="415"/>
                  </a:lnTo>
                  <a:lnTo>
                    <a:pt y="1964" x="1"/>
                  </a:lnTo>
                  <a:lnTo>
                    <a:pt y="2209" x="830"/>
                  </a:lnTo>
                  <a:lnTo>
                    <a:pt y="737" x="1244"/>
                  </a:lnTo>
                  <a:lnTo>
                    <a:pt y="246" x="1244"/>
                  </a:lnTo>
                  <a:lnTo>
                    <a:pt y="0" x="41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36" name="Shape 11236"/>
            <p:cNvSpPr/>
            <p:nvPr/>
          </p:nvSpPr>
          <p:spPr>
            <a:xfrm>
              <a:off y="1760725" x="2818650"/>
              <a:ext cy="55250" cx="36275"/>
            </a:xfrm>
            <a:custGeom>
              <a:pathLst>
                <a:path w="1451" extrusionOk="0" h="2210">
                  <a:moveTo>
                    <a:pt y="0" x="622"/>
                  </a:moveTo>
                  <a:lnTo>
                    <a:pt y="1964" x="0"/>
                  </a:lnTo>
                  <a:lnTo>
                    <a:pt y="2209" x="829"/>
                  </a:lnTo>
                  <a:lnTo>
                    <a:pt y="246" x="1451"/>
                  </a:lnTo>
                  <a:lnTo>
                    <a:pt y="0" x="6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37" name="Shape 11237"/>
            <p:cNvSpPr/>
            <p:nvPr/>
          </p:nvSpPr>
          <p:spPr>
            <a:xfrm>
              <a:off y="1877300" x="2772000"/>
              <a:ext cy="55225" cx="41475"/>
            </a:xfrm>
            <a:custGeom>
              <a:pathLst>
                <a:path w="1659" extrusionOk="0" h="2209">
                  <a:moveTo>
                    <a:pt y="0" x="830"/>
                  </a:moveTo>
                  <a:lnTo>
                    <a:pt y="1227" x="415"/>
                  </a:lnTo>
                  <a:lnTo>
                    <a:pt y="1718" x="1"/>
                  </a:lnTo>
                  <a:lnTo>
                    <a:pt y="2209" x="830"/>
                  </a:lnTo>
                  <a:lnTo>
                    <a:pt y="1718" x="1037"/>
                  </a:lnTo>
                  <a:lnTo>
                    <a:pt y="245" x="1659"/>
                  </a:lnTo>
                  <a:lnTo>
                    <a:pt y="0" x="83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38" name="Shape 11238"/>
            <p:cNvSpPr/>
            <p:nvPr/>
          </p:nvSpPr>
          <p:spPr>
            <a:xfrm>
              <a:off y="1981575" x="2715025"/>
              <a:ext cy="55250" cx="46650"/>
            </a:xfrm>
            <a:custGeom>
              <a:pathLst>
                <a:path w="1866" extrusionOk="0" h="2210">
                  <a:moveTo>
                    <a:pt y="1" x="1036"/>
                  </a:moveTo>
                  <a:lnTo>
                    <a:pt y="1719" x="0"/>
                  </a:lnTo>
                  <a:lnTo>
                    <a:pt y="2209" x="829"/>
                  </a:lnTo>
                  <a:lnTo>
                    <a:pt y="737" x="1865"/>
                  </a:lnTo>
                  <a:lnTo>
                    <a:pt y="1" x="103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39" name="Shape 11239"/>
            <p:cNvSpPr/>
            <p:nvPr/>
          </p:nvSpPr>
          <p:spPr>
            <a:xfrm>
              <a:off y="2079750" x="2647650"/>
              <a:ext cy="55225" cx="46675"/>
            </a:xfrm>
            <a:custGeom>
              <a:pathLst>
                <a:path w="1867" extrusionOk="0" h="2209">
                  <a:moveTo>
                    <a:pt y="0" x="1037"/>
                  </a:moveTo>
                  <a:lnTo>
                    <a:pt y="1473" x="1"/>
                  </a:lnTo>
                  <a:lnTo>
                    <a:pt y="2209" x="623"/>
                  </a:lnTo>
                  <a:lnTo>
                    <a:pt y="736" x="1866"/>
                  </a:lnTo>
                  <a:lnTo>
                    <a:pt y="0" x="10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40" name="Shape 11240"/>
            <p:cNvSpPr/>
            <p:nvPr/>
          </p:nvSpPr>
          <p:spPr>
            <a:xfrm>
              <a:off y="2171775" x="2569925"/>
              <a:ext cy="49100" cx="46675"/>
            </a:xfrm>
            <a:custGeom>
              <a:pathLst>
                <a:path w="1867" extrusionOk="0" h="1964">
                  <a:moveTo>
                    <a:pt y="0" x="1244"/>
                  </a:moveTo>
                  <a:lnTo>
                    <a:pt y="246" x="830"/>
                  </a:lnTo>
                  <a:lnTo>
                    <a:pt y="1227" x="1"/>
                  </a:lnTo>
                  <a:lnTo>
                    <a:pt y="1963" x="415"/>
                  </a:lnTo>
                  <a:lnTo>
                    <a:pt y="982" x="1452"/>
                  </a:lnTo>
                  <a:lnTo>
                    <a:pt y="491" x="1866"/>
                  </a:lnTo>
                  <a:lnTo>
                    <a:pt y="0" x="12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41" name="Shape 11241"/>
            <p:cNvSpPr/>
            <p:nvPr/>
          </p:nvSpPr>
          <p:spPr>
            <a:xfrm>
              <a:off y="2245375" x="2481850"/>
              <a:ext cy="42975" cx="46650"/>
            </a:xfrm>
            <a:custGeom>
              <a:pathLst>
                <a:path w="1866" extrusionOk="0" h="1719">
                  <a:moveTo>
                    <a:pt y="1" x="1451"/>
                  </a:moveTo>
                  <a:lnTo>
                    <a:pt y="983" x="1"/>
                  </a:lnTo>
                  <a:lnTo>
                    <a:pt y="1719" x="415"/>
                  </a:lnTo>
                  <a:lnTo>
                    <a:pt y="737" x="1866"/>
                  </a:lnTo>
                  <a:lnTo>
                    <a:pt y="1" x="14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42" name="Shape 11242"/>
            <p:cNvSpPr/>
            <p:nvPr/>
          </p:nvSpPr>
          <p:spPr>
            <a:xfrm>
              <a:off y="2300600" x="2383400"/>
              <a:ext cy="49100" cx="51850"/>
            </a:xfrm>
            <a:custGeom>
              <a:pathLst>
                <a:path w="2074" extrusionOk="0" h="1964">
                  <a:moveTo>
                    <a:pt y="1" x="1659"/>
                  </a:moveTo>
                  <a:lnTo>
                    <a:pt y="737" x="623"/>
                  </a:lnTo>
                  <a:lnTo>
                    <a:pt y="982" x="1"/>
                  </a:lnTo>
                  <a:lnTo>
                    <a:pt y="1964" x="415"/>
                  </a:lnTo>
                  <a:lnTo>
                    <a:pt y="1718" x="830"/>
                  </a:lnTo>
                  <a:lnTo>
                    <a:pt y="982" x="2073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43" name="Shape 11243"/>
            <p:cNvSpPr/>
            <p:nvPr/>
          </p:nvSpPr>
          <p:spPr>
            <a:xfrm>
              <a:off y="2349675" x="2284950"/>
              <a:ext cy="36850" cx="46675"/>
            </a:xfrm>
            <a:custGeom>
              <a:pathLst>
                <a:path w="1867" extrusionOk="0" h="1474">
                  <a:moveTo>
                    <a:pt y="1" x="1659"/>
                  </a:moveTo>
                  <a:lnTo>
                    <a:pt y="492" x="1"/>
                  </a:lnTo>
                  <a:lnTo>
                    <a:pt y="1473" x="208"/>
                  </a:lnTo>
                  <a:lnTo>
                    <a:pt y="982" x="1866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44" name="Shape 11244"/>
            <p:cNvSpPr/>
            <p:nvPr/>
          </p:nvSpPr>
          <p:spPr>
            <a:xfrm>
              <a:off y="2374225" x="2181325"/>
              <a:ext cy="36825" cx="46675"/>
            </a:xfrm>
            <a:custGeom>
              <a:pathLst>
                <a:path w="1867" extrusionOk="0" h="1473">
                  <a:moveTo>
                    <a:pt y="0" x="1659"/>
                  </a:moveTo>
                  <a:lnTo>
                    <a:pt y="491" x="1"/>
                  </a:lnTo>
                  <a:lnTo>
                    <a:pt y="1473" x="208"/>
                  </a:lnTo>
                  <a:lnTo>
                    <a:pt y="1227" x="1866"/>
                  </a:lnTo>
                  <a:lnTo>
                    <a:pt y="0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45" name="Shape 11245"/>
            <p:cNvSpPr/>
            <p:nvPr/>
          </p:nvSpPr>
          <p:spPr>
            <a:xfrm>
              <a:off y="2386500" x="2093250"/>
              <a:ext cy="30700" cx="25925"/>
            </a:xfrm>
            <a:custGeom>
              <a:pathLst>
                <a:path w="1037" extrusionOk="0" h="1228">
                  <a:moveTo>
                    <a:pt y="0" x="1037"/>
                  </a:moveTo>
                  <a:lnTo>
                    <a:pt y="246" x="1"/>
                  </a:lnTo>
                  <a:lnTo>
                    <a:pt y="1227" x="1"/>
                  </a:lnTo>
                  <a:lnTo>
                    <a:pt y="1227" x="1037"/>
                  </a:lnTo>
                  <a:lnTo>
                    <a:pt y="0" x="10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46" name="Shape 11246"/>
            <p:cNvSpPr/>
            <p:nvPr/>
          </p:nvSpPr>
          <p:spPr>
            <a:xfrm>
              <a:off y="2404900" x="2093250"/>
              <a:ext cy="25" cx="25"/>
            </a:xfrm>
            <a:custGeom>
              <a:pathLst>
                <a:path w="1" extrusionOk="0" h="1">
                  <a:moveTo>
                    <a:pt y="0" x="1"/>
                  </a:moveTo>
                  <a:lnTo>
                    <a:pt y="0" x="1"/>
                  </a:lnTo>
                  <a:lnTo>
                    <a:pt y="0" x="1"/>
                  </a:lnTo>
                  <a:lnTo>
                    <a:pt y="0" x="1"/>
                  </a:lnTo>
                  <a:lnTo>
                    <a:pt y="0" x="1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47" name="Shape 11247"/>
            <p:cNvSpPr/>
            <p:nvPr/>
          </p:nvSpPr>
          <p:spPr>
            <a:xfrm>
              <a:off y="527600" x="269425"/>
              <a:ext cy="25" cx="611425"/>
            </a:xfrm>
            <a:custGeom>
              <a:pathLst>
                <a:path w="24457" extrusionOk="0" fill="none" h="1">
                  <a:moveTo>
                    <a:pt y="0" x="0"/>
                  </a:moveTo>
                  <a:lnTo>
                    <a:pt y="0" x="24456"/>
                  </a:lnTo>
                </a:path>
              </a:pathLst>
            </a:custGeom>
            <a:noFill/>
            <a:ln w="207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48" name="Shape 11248"/>
            <p:cNvSpPr/>
            <p:nvPr/>
          </p:nvSpPr>
          <p:spPr>
            <a:xfrm>
              <a:off y="509200" x="2222775"/>
              <a:ext cy="122725" cx="196925"/>
            </a:xfrm>
            <a:custGeom>
              <a:pathLst>
                <a:path w="7877" extrusionOk="0" h="4909">
                  <a:moveTo>
                    <a:pt y="4908" x="5390"/>
                  </a:moveTo>
                  <a:lnTo>
                    <a:pt y="4663" x="5390"/>
                  </a:lnTo>
                  <a:lnTo>
                    <a:pt y="4663" x="5182"/>
                  </a:lnTo>
                  <a:lnTo>
                    <a:pt y="4663" x="4975"/>
                  </a:lnTo>
                  <a:lnTo>
                    <a:pt y="4663" x="4975"/>
                  </a:lnTo>
                  <a:lnTo>
                    <a:pt y="4663" x="4975"/>
                  </a:lnTo>
                  <a:lnTo>
                    <a:pt y="4417" x="5182"/>
                  </a:lnTo>
                  <a:lnTo>
                    <a:pt y="4663" x="5390"/>
                  </a:lnTo>
                  <a:lnTo>
                    <a:pt y="4663" x="5597"/>
                  </a:lnTo>
                  <a:lnTo>
                    <a:pt y="4172" x="6011"/>
                  </a:lnTo>
                  <a:lnTo>
                    <a:pt y="3681" x="4975"/>
                  </a:lnTo>
                  <a:lnTo>
                    <a:pt y="3436" x="4146"/>
                  </a:lnTo>
                  <a:lnTo>
                    <a:pt y="1718" x="1"/>
                  </a:lnTo>
                  <a:lnTo>
                    <a:pt y="1718" x="1"/>
                  </a:lnTo>
                  <a:lnTo>
                    <a:pt y="1472" x="1"/>
                  </a:lnTo>
                  <a:lnTo>
                    <a:pt y="245" x="415"/>
                  </a:lnTo>
                  <a:lnTo>
                    <a:pt y="0" x="415"/>
                  </a:lnTo>
                  <a:lnTo>
                    <a:pt y="0" x="415"/>
                  </a:lnTo>
                  <a:lnTo>
                    <a:pt y="245" x="830"/>
                  </a:lnTo>
                  <a:lnTo>
                    <a:pt y="491" x="1037"/>
                  </a:lnTo>
                  <a:lnTo>
                    <a:pt y="491" x="1037"/>
                  </a:lnTo>
                  <a:lnTo>
                    <a:pt y="1227" x="1452"/>
                  </a:lnTo>
                  <a:lnTo>
                    <a:pt y="1472" x="1659"/>
                  </a:lnTo>
                  <a:lnTo>
                    <a:pt y="1472" x="1659"/>
                  </a:lnTo>
                  <a:lnTo>
                    <a:pt y="2209" x="4975"/>
                  </a:lnTo>
                  <a:lnTo>
                    <a:pt y="2699" x="5804"/>
                  </a:lnTo>
                  <a:lnTo>
                    <a:pt y="3190" x="6633"/>
                  </a:lnTo>
                  <a:lnTo>
                    <a:pt y="3681" x="7255"/>
                  </a:lnTo>
                  <a:lnTo>
                    <a:pt y="3926" x="7669"/>
                  </a:lnTo>
                  <a:lnTo>
                    <a:pt y="4172" x="7877"/>
                  </a:lnTo>
                  <a:lnTo>
                    <a:pt y="4172" x="7877"/>
                  </a:lnTo>
                  <a:lnTo>
                    <a:pt y="4172" x="7877"/>
                  </a:lnTo>
                  <a:lnTo>
                    <a:pt y="4172" x="7877"/>
                  </a:lnTo>
                  <a:lnTo>
                    <a:pt y="4172" x="7877"/>
                  </a:lnTo>
                  <a:lnTo>
                    <a:pt y="4172" x="7877"/>
                  </a:lnTo>
                  <a:lnTo>
                    <a:pt y="4172" x="7877"/>
                  </a:lnTo>
                  <a:lnTo>
                    <a:pt y="4172" x="7669"/>
                  </a:lnTo>
                  <a:lnTo>
                    <a:pt y="4172" x="7669"/>
                  </a:lnTo>
                  <a:lnTo>
                    <a:pt y="4172" x="7462"/>
                  </a:lnTo>
                  <a:lnTo>
                    <a:pt y="4417" x="7462"/>
                  </a:lnTo>
                  <a:lnTo>
                    <a:pt y="4417" x="7462"/>
                  </a:lnTo>
                  <a:lnTo>
                    <a:pt y="4417" x="7462"/>
                  </a:lnTo>
                  <a:lnTo>
                    <a:pt y="4417" x="7462"/>
                  </a:lnTo>
                  <a:lnTo>
                    <a:pt y="4417" x="7462"/>
                  </a:lnTo>
                  <a:lnTo>
                    <a:pt y="4417" x="7462"/>
                  </a:lnTo>
                  <a:lnTo>
                    <a:pt y="4663" x="7255"/>
                  </a:lnTo>
                  <a:lnTo>
                    <a:pt y="4663" x="7255"/>
                  </a:lnTo>
                  <a:lnTo>
                    <a:pt y="4417" x="6633"/>
                  </a:lnTo>
                  <a:lnTo>
                    <a:pt y="4172" x="6219"/>
                  </a:lnTo>
                  <a:lnTo>
                    <a:pt y="4663" x="5804"/>
                  </a:lnTo>
                  <a:lnTo>
                    <a:pt y="4663" x="5804"/>
                  </a:lnTo>
                  <a:lnTo>
                    <a:pt y="4908" x="6011"/>
                  </a:lnTo>
                  <a:lnTo>
                    <a:pt y="4908" x="6011"/>
                  </a:lnTo>
                  <a:lnTo>
                    <a:pt y="4908" x="6011"/>
                  </a:lnTo>
                  <a:lnTo>
                    <a:pt y="4908" x="5804"/>
                  </a:lnTo>
                  <a:lnTo>
                    <a:pt y="4908" x="5804"/>
                  </a:lnTo>
                  <a:lnTo>
                    <a:pt y="4908" x="5597"/>
                  </a:lnTo>
                  <a:lnTo>
                    <a:pt y="4908" x="5597"/>
                  </a:lnTo>
                  <a:lnTo>
                    <a:pt y="4908" x="5597"/>
                  </a:lnTo>
                  <a:lnTo>
                    <a:pt y="4908" x="539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49" name="Shape 11249"/>
            <p:cNvSpPr/>
            <p:nvPr/>
          </p:nvSpPr>
          <p:spPr>
            <a:xfrm>
              <a:off y="411025" x="1595850"/>
              <a:ext cy="233150" cx="497425"/>
            </a:xfrm>
            <a:custGeom>
              <a:pathLst>
                <a:path w="19897" extrusionOk="0" h="9326">
                  <a:moveTo>
                    <a:pt y="4663" x="19897"/>
                  </a:moveTo>
                  <a:lnTo>
                    <a:pt y="4663" x="18653"/>
                  </a:lnTo>
                  <a:lnTo>
                    <a:pt y="3927" x="17617"/>
                  </a:lnTo>
                  <a:lnTo>
                    <a:pt y="3191" x="16581"/>
                  </a:lnTo>
                  <a:lnTo>
                    <a:pt y="2455" x="15544"/>
                  </a:lnTo>
                  <a:lnTo>
                    <a:pt y="1473" x="14301"/>
                  </a:lnTo>
                  <a:lnTo>
                    <a:pt y="737" x="13057"/>
                  </a:lnTo>
                  <a:lnTo>
                    <a:pt y="246" x="11606"/>
                  </a:lnTo>
                  <a:lnTo>
                    <a:pt y="1" x="9948"/>
                  </a:lnTo>
                  <a:lnTo>
                    <a:pt y="246" x="8290"/>
                  </a:lnTo>
                  <a:lnTo>
                    <a:pt y="737" x="6840"/>
                  </a:lnTo>
                  <a:lnTo>
                    <a:pt y="1473" x="5596"/>
                  </a:lnTo>
                  <a:lnTo>
                    <a:pt y="2455" x="4353"/>
                  </a:lnTo>
                  <a:lnTo>
                    <a:pt y="3191" x="3316"/>
                  </a:lnTo>
                  <a:lnTo>
                    <a:pt y="3927" x="2280"/>
                  </a:lnTo>
                  <a:lnTo>
                    <a:pt y="4663" x="1244"/>
                  </a:lnTo>
                  <a:lnTo>
                    <a:pt y="4663" x="0"/>
                  </a:lnTo>
                  <a:lnTo>
                    <a:pt y="4909" x="1244"/>
                  </a:lnTo>
                  <a:lnTo>
                    <a:pt y="5399" x="2280"/>
                  </a:lnTo>
                  <a:lnTo>
                    <a:pt y="6136" x="3316"/>
                  </a:lnTo>
                  <a:lnTo>
                    <a:pt y="7117" x="4353"/>
                  </a:lnTo>
                  <a:lnTo>
                    <a:pt y="7853" x="5596"/>
                  </a:lnTo>
                  <a:lnTo>
                    <a:pt y="8590" x="6840"/>
                  </a:lnTo>
                  <a:lnTo>
                    <a:pt y="9326" x="8290"/>
                  </a:lnTo>
                  <a:lnTo>
                    <a:pt y="9326" x="9948"/>
                  </a:lnTo>
                  <a:lnTo>
                    <a:pt y="9326" x="11606"/>
                  </a:lnTo>
                  <a:lnTo>
                    <a:pt y="8590" x="13057"/>
                  </a:lnTo>
                  <a:lnTo>
                    <a:pt y="7853" x="14301"/>
                  </a:lnTo>
                  <a:lnTo>
                    <a:pt y="7117" x="15544"/>
                  </a:lnTo>
                  <a:lnTo>
                    <a:pt y="6136" x="16581"/>
                  </a:lnTo>
                  <a:lnTo>
                    <a:pt y="5399" x="17617"/>
                  </a:lnTo>
                  <a:lnTo>
                    <a:pt y="4909" x="18653"/>
                  </a:lnTo>
                  <a:lnTo>
                    <a:pt y="4663" x="1989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50" name="Shape 11250"/>
            <p:cNvSpPr/>
            <p:nvPr/>
          </p:nvSpPr>
          <p:spPr>
            <a:xfrm>
              <a:off y="411025" x="1595850"/>
              <a:ext cy="233150" cx="497425"/>
            </a:xfrm>
            <a:custGeom>
              <a:pathLst>
                <a:path w="19897" extrusionOk="0" fill="none" h="9326">
                  <a:moveTo>
                    <a:pt y="4663" x="19897"/>
                  </a:moveTo>
                  <a:lnTo>
                    <a:pt y="4663" x="18653"/>
                  </a:lnTo>
                  <a:lnTo>
                    <a:pt y="3927" x="17617"/>
                  </a:lnTo>
                  <a:lnTo>
                    <a:pt y="3191" x="16581"/>
                  </a:lnTo>
                  <a:lnTo>
                    <a:pt y="2455" x="15544"/>
                  </a:lnTo>
                  <a:lnTo>
                    <a:pt y="1473" x="14301"/>
                  </a:lnTo>
                  <a:lnTo>
                    <a:pt y="737" x="13057"/>
                  </a:lnTo>
                  <a:lnTo>
                    <a:pt y="246" x="11606"/>
                  </a:lnTo>
                  <a:lnTo>
                    <a:pt y="1" x="9948"/>
                  </a:lnTo>
                  <a:lnTo>
                    <a:pt y="246" x="8290"/>
                  </a:lnTo>
                  <a:lnTo>
                    <a:pt y="737" x="6840"/>
                  </a:lnTo>
                  <a:lnTo>
                    <a:pt y="1473" x="5596"/>
                  </a:lnTo>
                  <a:lnTo>
                    <a:pt y="2455" x="4353"/>
                  </a:lnTo>
                  <a:lnTo>
                    <a:pt y="3191" x="3316"/>
                  </a:lnTo>
                  <a:lnTo>
                    <a:pt y="3927" x="2280"/>
                  </a:lnTo>
                  <a:lnTo>
                    <a:pt y="4663" x="1244"/>
                  </a:lnTo>
                  <a:lnTo>
                    <a:pt y="4663" x="0"/>
                  </a:lnTo>
                  <a:lnTo>
                    <a:pt y="4909" x="1244"/>
                  </a:lnTo>
                  <a:lnTo>
                    <a:pt y="5399" x="2280"/>
                  </a:lnTo>
                  <a:lnTo>
                    <a:pt y="6136" x="3316"/>
                  </a:lnTo>
                  <a:lnTo>
                    <a:pt y="7117" x="4353"/>
                  </a:lnTo>
                  <a:lnTo>
                    <a:pt y="7853" x="5596"/>
                  </a:lnTo>
                  <a:lnTo>
                    <a:pt y="8590" x="6840"/>
                  </a:lnTo>
                  <a:lnTo>
                    <a:pt y="9326" x="8290"/>
                  </a:lnTo>
                  <a:lnTo>
                    <a:pt y="9326" x="9948"/>
                  </a:lnTo>
                  <a:lnTo>
                    <a:pt y="9326" x="11606"/>
                  </a:lnTo>
                  <a:lnTo>
                    <a:pt y="8590" x="13057"/>
                  </a:lnTo>
                  <a:lnTo>
                    <a:pt y="7853" x="14301"/>
                  </a:lnTo>
                  <a:lnTo>
                    <a:pt y="7117" x="15544"/>
                  </a:lnTo>
                  <a:lnTo>
                    <a:pt y="6136" x="16581"/>
                  </a:lnTo>
                  <a:lnTo>
                    <a:pt y="5399" x="17617"/>
                  </a:lnTo>
                  <a:lnTo>
                    <a:pt y="4909" x="18653"/>
                  </a:lnTo>
                  <a:lnTo>
                    <a:pt y="4663" x="19897"/>
                  </a:lnTo>
                  <a:close/>
                </a:path>
              </a:pathLst>
            </a:custGeom>
            <a:noFill/>
            <a:ln w="103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51" name="Shape 11251"/>
            <p:cNvSpPr/>
            <p:nvPr/>
          </p:nvSpPr>
          <p:spPr>
            <a:xfrm>
              <a:off y="411025" x="1108800"/>
              <a:ext cy="233150" cx="492250"/>
            </a:xfrm>
            <a:custGeom>
              <a:pathLst>
                <a:path w="19690" extrusionOk="0" h="9326">
                  <a:moveTo>
                    <a:pt y="4663" x="19689"/>
                  </a:moveTo>
                  <a:lnTo>
                    <a:pt y="4663" x="18446"/>
                  </a:lnTo>
                  <a:lnTo>
                    <a:pt y="3927" x="17410"/>
                  </a:lnTo>
                  <a:lnTo>
                    <a:pt y="3191" x="16373"/>
                  </a:lnTo>
                  <a:lnTo>
                    <a:pt y="2455" x="15337"/>
                  </a:lnTo>
                  <a:lnTo>
                    <a:pt y="1473" x="14094"/>
                  </a:lnTo>
                  <a:lnTo>
                    <a:pt y="737" x="12850"/>
                  </a:lnTo>
                  <a:lnTo>
                    <a:pt y="246" x="11399"/>
                  </a:lnTo>
                  <a:lnTo>
                    <a:pt y="1" x="9741"/>
                  </a:lnTo>
                  <a:lnTo>
                    <a:pt y="246" x="8083"/>
                  </a:lnTo>
                  <a:lnTo>
                    <a:pt y="737" x="6632"/>
                  </a:lnTo>
                  <a:lnTo>
                    <a:pt y="1473" x="5389"/>
                  </a:lnTo>
                  <a:lnTo>
                    <a:pt y="2455" x="4145"/>
                  </a:lnTo>
                  <a:lnTo>
                    <a:pt y="3191" x="3109"/>
                  </a:lnTo>
                  <a:lnTo>
                    <a:pt y="3927" x="2073"/>
                  </a:lnTo>
                  <a:lnTo>
                    <a:pt y="4663" x="1037"/>
                  </a:lnTo>
                  <a:lnTo>
                    <a:pt y="4663" x="0"/>
                  </a:lnTo>
                  <a:lnTo>
                    <a:pt y="4909" x="1037"/>
                  </a:lnTo>
                  <a:lnTo>
                    <a:pt y="5399" x="2073"/>
                  </a:lnTo>
                  <a:lnTo>
                    <a:pt y="6136" x="3109"/>
                  </a:lnTo>
                  <a:lnTo>
                    <a:pt y="7117" x="4145"/>
                  </a:lnTo>
                  <a:lnTo>
                    <a:pt y="7853" x="5389"/>
                  </a:lnTo>
                  <a:lnTo>
                    <a:pt y="8590" x="6632"/>
                  </a:lnTo>
                  <a:lnTo>
                    <a:pt y="9326" x="8083"/>
                  </a:lnTo>
                  <a:lnTo>
                    <a:pt y="9326" x="9741"/>
                  </a:lnTo>
                  <a:lnTo>
                    <a:pt y="9326" x="11399"/>
                  </a:lnTo>
                  <a:lnTo>
                    <a:pt y="8590" x="12850"/>
                  </a:lnTo>
                  <a:lnTo>
                    <a:pt y="7853" x="14094"/>
                  </a:lnTo>
                  <a:lnTo>
                    <a:pt y="7117" x="15337"/>
                  </a:lnTo>
                  <a:lnTo>
                    <a:pt y="6136" x="16373"/>
                  </a:lnTo>
                  <a:lnTo>
                    <a:pt y="5399" x="17410"/>
                  </a:lnTo>
                  <a:lnTo>
                    <a:pt y="4909" x="18446"/>
                  </a:lnTo>
                  <a:lnTo>
                    <a:pt y="4663" x="1968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52" name="Shape 11252"/>
            <p:cNvSpPr/>
            <p:nvPr/>
          </p:nvSpPr>
          <p:spPr>
            <a:xfrm>
              <a:off y="411025" x="1108800"/>
              <a:ext cy="233150" cx="492250"/>
            </a:xfrm>
            <a:custGeom>
              <a:pathLst>
                <a:path w="19690" extrusionOk="0" fill="none" h="9326">
                  <a:moveTo>
                    <a:pt y="4663" x="19689"/>
                  </a:moveTo>
                  <a:lnTo>
                    <a:pt y="4663" x="18446"/>
                  </a:lnTo>
                  <a:lnTo>
                    <a:pt y="3927" x="17410"/>
                  </a:lnTo>
                  <a:lnTo>
                    <a:pt y="3191" x="16373"/>
                  </a:lnTo>
                  <a:lnTo>
                    <a:pt y="2455" x="15337"/>
                  </a:lnTo>
                  <a:lnTo>
                    <a:pt y="1473" x="14094"/>
                  </a:lnTo>
                  <a:lnTo>
                    <a:pt y="737" x="12850"/>
                  </a:lnTo>
                  <a:lnTo>
                    <a:pt y="246" x="11399"/>
                  </a:lnTo>
                  <a:lnTo>
                    <a:pt y="1" x="9741"/>
                  </a:lnTo>
                  <a:lnTo>
                    <a:pt y="246" x="8083"/>
                  </a:lnTo>
                  <a:lnTo>
                    <a:pt y="737" x="6632"/>
                  </a:lnTo>
                  <a:lnTo>
                    <a:pt y="1473" x="5389"/>
                  </a:lnTo>
                  <a:lnTo>
                    <a:pt y="2455" x="4145"/>
                  </a:lnTo>
                  <a:lnTo>
                    <a:pt y="3191" x="3109"/>
                  </a:lnTo>
                  <a:lnTo>
                    <a:pt y="3927" x="2073"/>
                  </a:lnTo>
                  <a:lnTo>
                    <a:pt y="4663" x="1037"/>
                  </a:lnTo>
                  <a:lnTo>
                    <a:pt y="4663" x="0"/>
                  </a:lnTo>
                  <a:lnTo>
                    <a:pt y="4909" x="1037"/>
                  </a:lnTo>
                  <a:lnTo>
                    <a:pt y="5399" x="2073"/>
                  </a:lnTo>
                  <a:lnTo>
                    <a:pt y="6136" x="3109"/>
                  </a:lnTo>
                  <a:lnTo>
                    <a:pt y="7117" x="4145"/>
                  </a:lnTo>
                  <a:lnTo>
                    <a:pt y="7853" x="5389"/>
                  </a:lnTo>
                  <a:lnTo>
                    <a:pt y="8590" x="6632"/>
                  </a:lnTo>
                  <a:lnTo>
                    <a:pt y="9326" x="8083"/>
                  </a:lnTo>
                  <a:lnTo>
                    <a:pt y="9326" x="9741"/>
                  </a:lnTo>
                  <a:lnTo>
                    <a:pt y="9326" x="11399"/>
                  </a:lnTo>
                  <a:lnTo>
                    <a:pt y="8590" x="12850"/>
                  </a:lnTo>
                  <a:lnTo>
                    <a:pt y="7853" x="14094"/>
                  </a:lnTo>
                  <a:lnTo>
                    <a:pt y="7117" x="15337"/>
                  </a:lnTo>
                  <a:lnTo>
                    <a:pt y="6136" x="16373"/>
                  </a:lnTo>
                  <a:lnTo>
                    <a:pt y="5399" x="17410"/>
                  </a:lnTo>
                  <a:lnTo>
                    <a:pt y="4909" x="18446"/>
                  </a:lnTo>
                  <a:lnTo>
                    <a:pt y="4663" x="19689"/>
                  </a:lnTo>
                  <a:close/>
                </a:path>
              </a:pathLst>
            </a:custGeom>
            <a:noFill/>
            <a:ln w="1037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53" name="Shape 11253"/>
            <p:cNvSpPr/>
            <p:nvPr/>
          </p:nvSpPr>
          <p:spPr>
            <a:xfrm>
              <a:off y="417175" x="1720200"/>
              <a:ext cy="227000" cx="207275"/>
            </a:xfrm>
            <a:custGeom>
              <a:pathLst>
                <a:path w="8291" extrusionOk="0" h="9080">
                  <a:moveTo>
                    <a:pt y="4908" x="4353"/>
                  </a:moveTo>
                  <a:lnTo>
                    <a:pt y="9080" x="4767"/>
                  </a:lnTo>
                  <a:lnTo>
                    <a:pt y="9080" x="4767"/>
                  </a:lnTo>
                  <a:lnTo>
                    <a:pt y="9080" x="4767"/>
                  </a:lnTo>
                  <a:lnTo>
                    <a:pt y="9080" x="5182"/>
                  </a:lnTo>
                  <a:lnTo>
                    <a:pt y="9080" x="5596"/>
                  </a:lnTo>
                  <a:lnTo>
                    <a:pt y="9080" x="5803"/>
                  </a:lnTo>
                  <a:lnTo>
                    <a:pt y="8834" x="5803"/>
                  </a:lnTo>
                  <a:lnTo>
                    <a:pt y="5644" x="6218"/>
                  </a:lnTo>
                  <a:lnTo>
                    <a:pt y="5644" x="6425"/>
                  </a:lnTo>
                  <a:lnTo>
                    <a:pt y="5644" x="6632"/>
                  </a:lnTo>
                  <a:lnTo>
                    <a:pt y="5644" x="6425"/>
                  </a:lnTo>
                  <a:lnTo>
                    <a:pt y="5644" x="6425"/>
                  </a:lnTo>
                  <a:lnTo>
                    <a:pt y="4908" x="6632"/>
                  </a:lnTo>
                  <a:lnTo>
                    <a:pt y="4908" x="7461"/>
                  </a:lnTo>
                  <a:lnTo>
                    <a:pt y="4663" x="8083"/>
                  </a:lnTo>
                  <a:lnTo>
                    <a:pt y="4663" x="8290"/>
                  </a:lnTo>
                  <a:lnTo>
                    <a:pt y="4663" x="8290"/>
                  </a:lnTo>
                  <a:lnTo>
                    <a:pt y="4663" x="8290"/>
                  </a:lnTo>
                  <a:lnTo>
                    <a:pt y="4417" x="8290"/>
                  </a:lnTo>
                  <a:lnTo>
                    <a:pt y="4417" x="8290"/>
                  </a:lnTo>
                  <a:lnTo>
                    <a:pt y="4417" x="8290"/>
                  </a:lnTo>
                  <a:lnTo>
                    <a:pt y="4417" x="8290"/>
                  </a:lnTo>
                  <a:lnTo>
                    <a:pt y="4417" x="8083"/>
                  </a:lnTo>
                  <a:lnTo>
                    <a:pt y="4172" x="7461"/>
                  </a:lnTo>
                  <a:lnTo>
                    <a:pt y="4172" x="6632"/>
                  </a:lnTo>
                  <a:lnTo>
                    <a:pt y="3436" x="6425"/>
                  </a:lnTo>
                  <a:lnTo>
                    <a:pt y="3436" x="6425"/>
                  </a:lnTo>
                  <a:lnTo>
                    <a:pt y="3436" x="6632"/>
                  </a:lnTo>
                  <a:lnTo>
                    <a:pt y="3436" x="6425"/>
                  </a:lnTo>
                  <a:lnTo>
                    <a:pt y="3436" x="6218"/>
                  </a:lnTo>
                  <a:lnTo>
                    <a:pt y="246" x="5803"/>
                  </a:lnTo>
                  <a:lnTo>
                    <a:pt y="0" x="5803"/>
                  </a:lnTo>
                  <a:lnTo>
                    <a:pt y="0" x="5596"/>
                  </a:lnTo>
                  <a:lnTo>
                    <a:pt y="0" x="5182"/>
                  </a:lnTo>
                  <a:lnTo>
                    <a:pt y="0" x="4767"/>
                  </a:lnTo>
                  <a:lnTo>
                    <a:pt y="0" x="4767"/>
                  </a:lnTo>
                  <a:lnTo>
                    <a:pt y="0" x="4767"/>
                  </a:lnTo>
                  <a:lnTo>
                    <a:pt y="4172" x="4353"/>
                  </a:lnTo>
                  <a:lnTo>
                    <a:pt y="4417" x="1658"/>
                  </a:lnTo>
                  <a:lnTo>
                    <a:pt y="2700" x="1244"/>
                  </a:lnTo>
                  <a:lnTo>
                    <a:pt y="2700" x="1244"/>
                  </a:lnTo>
                  <a:lnTo>
                    <a:pt y="2700" x="1244"/>
                  </a:lnTo>
                  <a:lnTo>
                    <a:pt y="2454" x="829"/>
                  </a:lnTo>
                  <a:lnTo>
                    <a:pt y="2454" x="622"/>
                  </a:lnTo>
                  <a:lnTo>
                    <a:pt y="2454" x="622"/>
                  </a:lnTo>
                  <a:lnTo>
                    <a:pt y="2700" x="622"/>
                  </a:lnTo>
                  <a:lnTo>
                    <a:pt y="4172" x="415"/>
                  </a:lnTo>
                  <a:lnTo>
                    <a:pt y="4172" x="415"/>
                  </a:lnTo>
                  <a:lnTo>
                    <a:pt y="4417" x="829"/>
                  </a:lnTo>
                  <a:lnTo>
                    <a:pt y="4417" x="0"/>
                  </a:lnTo>
                  <a:lnTo>
                    <a:pt y="4663" x="0"/>
                  </a:lnTo>
                  <a:lnTo>
                    <a:pt y="4663" x="829"/>
                  </a:lnTo>
                  <a:lnTo>
                    <a:pt y="4908" x="415"/>
                  </a:lnTo>
                  <a:lnTo>
                    <a:pt y="4908" x="415"/>
                  </a:lnTo>
                  <a:lnTo>
                    <a:pt y="6380" x="622"/>
                  </a:lnTo>
                  <a:lnTo>
                    <a:pt y="6626" x="622"/>
                  </a:lnTo>
                  <a:lnTo>
                    <a:pt y="6626" x="622"/>
                  </a:lnTo>
                  <a:lnTo>
                    <a:pt y="6380" x="829"/>
                  </a:lnTo>
                  <a:lnTo>
                    <a:pt y="6380" x="1244"/>
                  </a:lnTo>
                  <a:lnTo>
                    <a:pt y="6380" x="1244"/>
                  </a:lnTo>
                  <a:lnTo>
                    <a:pt y="6380" x="1244"/>
                  </a:lnTo>
                  <a:lnTo>
                    <a:pt y="4663" x="1658"/>
                  </a:lnTo>
                  <a:lnTo>
                    <a:pt y="4908" x="43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54" name="Shape 11254"/>
            <p:cNvSpPr/>
            <p:nvPr/>
          </p:nvSpPr>
          <p:spPr>
            <a:xfrm>
              <a:off y="417175" x="1336775"/>
              <a:ext cy="227000" cx="51850"/>
            </a:xfrm>
            <a:custGeom>
              <a:pathLst>
                <a:path w="2074" extrusionOk="0" h="9080">
                  <a:moveTo>
                    <a:pt y="4908" x="2073"/>
                  </a:moveTo>
                  <a:lnTo>
                    <a:pt y="5644" x="1866"/>
                  </a:lnTo>
                  <a:lnTo>
                    <a:pt y="5644" x="2073"/>
                  </a:lnTo>
                  <a:lnTo>
                    <a:pt y="5644" x="2073"/>
                  </a:lnTo>
                  <a:lnTo>
                    <a:pt y="5644" x="2073"/>
                  </a:lnTo>
                  <a:lnTo>
                    <a:pt y="5644" x="1866"/>
                  </a:lnTo>
                  <a:lnTo>
                    <a:pt y="8834" x="1244"/>
                  </a:lnTo>
                  <a:lnTo>
                    <a:pt y="9080" x="1244"/>
                  </a:lnTo>
                  <a:lnTo>
                    <a:pt y="9080" x="1244"/>
                  </a:lnTo>
                  <a:lnTo>
                    <a:pt y="9080" x="830"/>
                  </a:lnTo>
                  <a:lnTo>
                    <a:pt y="9080" x="415"/>
                  </a:lnTo>
                  <a:lnTo>
                    <a:pt y="9080" x="208"/>
                  </a:lnTo>
                  <a:lnTo>
                    <a:pt y="9080" x="208"/>
                  </a:lnTo>
                  <a:lnTo>
                    <a:pt y="4908" x="1"/>
                  </a:lnTo>
                  <a:lnTo>
                    <a:pt y="4172" x="1"/>
                  </a:lnTo>
                  <a:lnTo>
                    <a:pt y="0" x="208"/>
                  </a:lnTo>
                  <a:lnTo>
                    <a:pt y="0" x="208"/>
                  </a:lnTo>
                  <a:lnTo>
                    <a:pt y="0" x="415"/>
                  </a:lnTo>
                  <a:lnTo>
                    <a:pt y="0" x="830"/>
                  </a:lnTo>
                  <a:lnTo>
                    <a:pt y="0" x="1244"/>
                  </a:lnTo>
                  <a:lnTo>
                    <a:pt y="0" x="1244"/>
                  </a:lnTo>
                  <a:lnTo>
                    <a:pt y="246" x="1244"/>
                  </a:lnTo>
                  <a:lnTo>
                    <a:pt y="3436" x="1866"/>
                  </a:lnTo>
                  <a:lnTo>
                    <a:pt y="3436" x="2073"/>
                  </a:lnTo>
                  <a:lnTo>
                    <a:pt y="3436" x="2073"/>
                  </a:lnTo>
                  <a:lnTo>
                    <a:pt y="3436" x="2073"/>
                  </a:lnTo>
                  <a:lnTo>
                    <a:pt y="3436" x="1866"/>
                  </a:lnTo>
                  <a:lnTo>
                    <a:pt y="4172" x="2073"/>
                  </a:lnTo>
                  <a:lnTo>
                    <a:pt y="4908" x="2073"/>
                  </a:lnTo>
                  <a:close/>
                </a:path>
              </a:pathLst>
            </a:custGeom>
            <a:solidFill>
              <a:srgbClr val="B9DB7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55" name="Shape 11255"/>
            <p:cNvSpPr/>
            <p:nvPr/>
          </p:nvSpPr>
          <p:spPr>
            <a:xfrm>
              <a:off y="417175" x="1336775"/>
              <a:ext cy="227000" cx="51850"/>
            </a:xfrm>
            <a:custGeom>
              <a:pathLst>
                <a:path w="2074" extrusionOk="0" fill="none" h="9080">
                  <a:moveTo>
                    <a:pt y="4908" x="2073"/>
                  </a:moveTo>
                  <a:lnTo>
                    <a:pt y="5644" x="1866"/>
                  </a:lnTo>
                  <a:lnTo>
                    <a:pt y="5644" x="2073"/>
                  </a:lnTo>
                  <a:lnTo>
                    <a:pt y="5644" x="2073"/>
                  </a:lnTo>
                  <a:lnTo>
                    <a:pt y="5644" x="2073"/>
                  </a:lnTo>
                  <a:lnTo>
                    <a:pt y="5644" x="1866"/>
                  </a:lnTo>
                  <a:lnTo>
                    <a:pt y="8834" x="1244"/>
                  </a:lnTo>
                  <a:lnTo>
                    <a:pt y="9080" x="1244"/>
                  </a:lnTo>
                  <a:lnTo>
                    <a:pt y="9080" x="1244"/>
                  </a:lnTo>
                  <a:lnTo>
                    <a:pt y="9080" x="830"/>
                  </a:lnTo>
                  <a:lnTo>
                    <a:pt y="9080" x="415"/>
                  </a:lnTo>
                  <a:lnTo>
                    <a:pt y="9080" x="208"/>
                  </a:lnTo>
                  <a:lnTo>
                    <a:pt y="9080" x="208"/>
                  </a:lnTo>
                  <a:lnTo>
                    <a:pt y="4908" x="1"/>
                  </a:lnTo>
                  <a:lnTo>
                    <a:pt y="4172" x="1"/>
                  </a:lnTo>
                  <a:lnTo>
                    <a:pt y="0" x="208"/>
                  </a:lnTo>
                  <a:lnTo>
                    <a:pt y="0" x="208"/>
                  </a:lnTo>
                  <a:lnTo>
                    <a:pt y="0" x="415"/>
                  </a:lnTo>
                  <a:lnTo>
                    <a:pt y="0" x="830"/>
                  </a:lnTo>
                  <a:lnTo>
                    <a:pt y="0" x="1244"/>
                  </a:lnTo>
                  <a:lnTo>
                    <a:pt y="0" x="1244"/>
                  </a:lnTo>
                  <a:lnTo>
                    <a:pt y="246" x="1244"/>
                  </a:lnTo>
                  <a:lnTo>
                    <a:pt y="3436" x="1866"/>
                  </a:lnTo>
                  <a:lnTo>
                    <a:pt y="3436" x="2073"/>
                  </a:lnTo>
                  <a:lnTo>
                    <a:pt y="3436" x="2073"/>
                  </a:lnTo>
                  <a:lnTo>
                    <a:pt y="3436" x="2073"/>
                  </a:lnTo>
                  <a:lnTo>
                    <a:pt y="3436" x="1866"/>
                  </a:lnTo>
                  <a:lnTo>
                    <a:pt y="4172" x="2073"/>
                  </a:lnTo>
                  <a:lnTo>
                    <a:pt y="4908" x="2073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56" name="Shape 11256"/>
            <p:cNvSpPr/>
            <p:nvPr/>
          </p:nvSpPr>
          <p:spPr>
            <a:xfrm>
              <a:off y="478525" x="1222775"/>
              <a:ext cy="104300" cx="212475"/>
            </a:xfrm>
            <a:custGeom>
              <a:pathLst>
                <a:path w="8499" extrusionOk="0" h="4172">
                  <a:moveTo>
                    <a:pt y="1963" x="8084"/>
                  </a:moveTo>
                  <a:lnTo>
                    <a:pt y="1718" x="7462"/>
                  </a:lnTo>
                  <a:lnTo>
                    <a:pt y="1718" x="6426"/>
                  </a:lnTo>
                  <a:lnTo>
                    <a:pt y="1718" x="6011"/>
                  </a:lnTo>
                  <a:lnTo>
                    <a:pt y="1718" x="5804"/>
                  </a:lnTo>
                  <a:lnTo>
                    <a:pt y="1963" x="1659"/>
                  </a:lnTo>
                  <a:lnTo>
                    <a:pt y="246" x="1244"/>
                  </a:lnTo>
                  <a:lnTo>
                    <a:pt y="246" x="1244"/>
                  </a:lnTo>
                  <a:lnTo>
                    <a:pt y="246" x="1244"/>
                  </a:lnTo>
                  <a:lnTo>
                    <a:pt y="0" x="1037"/>
                  </a:lnTo>
                  <a:lnTo>
                    <a:pt y="0" x="623"/>
                  </a:lnTo>
                  <a:lnTo>
                    <a:pt y="0" x="623"/>
                  </a:lnTo>
                  <a:lnTo>
                    <a:pt y="246" x="623"/>
                  </a:lnTo>
                  <a:lnTo>
                    <a:pt y="1718" x="623"/>
                  </a:lnTo>
                  <a:lnTo>
                    <a:pt y="1718" x="623"/>
                  </a:lnTo>
                  <a:lnTo>
                    <a:pt y="1963" x="830"/>
                  </a:lnTo>
                  <a:lnTo>
                    <a:pt y="1963" x="1"/>
                  </a:lnTo>
                  <a:lnTo>
                    <a:pt y="2209" x="1"/>
                  </a:lnTo>
                  <a:lnTo>
                    <a:pt y="2209" x="830"/>
                  </a:lnTo>
                  <a:lnTo>
                    <a:pt y="2454" x="623"/>
                  </a:lnTo>
                  <a:lnTo>
                    <a:pt y="2454" x="623"/>
                  </a:lnTo>
                  <a:lnTo>
                    <a:pt y="3926" x="623"/>
                  </a:lnTo>
                  <a:lnTo>
                    <a:pt y="4172" x="623"/>
                  </a:lnTo>
                  <a:lnTo>
                    <a:pt y="4172" x="623"/>
                  </a:lnTo>
                  <a:lnTo>
                    <a:pt y="4172" x="1037"/>
                  </a:lnTo>
                  <a:lnTo>
                    <a:pt y="3926" x="1244"/>
                  </a:lnTo>
                  <a:lnTo>
                    <a:pt y="3926" x="1244"/>
                  </a:lnTo>
                  <a:lnTo>
                    <a:pt y="3926" x="1244"/>
                  </a:lnTo>
                  <a:lnTo>
                    <a:pt y="2209" x="1659"/>
                  </a:lnTo>
                  <a:lnTo>
                    <a:pt y="2454" x="5804"/>
                  </a:lnTo>
                  <a:lnTo>
                    <a:pt y="2454" x="6011"/>
                  </a:lnTo>
                  <a:lnTo>
                    <a:pt y="2454" x="6426"/>
                  </a:lnTo>
                  <a:lnTo>
                    <a:pt y="2454" x="7462"/>
                  </a:lnTo>
                  <a:lnTo>
                    <a:pt y="2209" x="8084"/>
                  </a:lnTo>
                  <a:lnTo>
                    <a:pt y="2209" x="8291"/>
                  </a:lnTo>
                  <a:lnTo>
                    <a:pt y="2209" x="8498"/>
                  </a:lnTo>
                  <a:lnTo>
                    <a:pt y="2209" x="8498"/>
                  </a:lnTo>
                  <a:lnTo>
                    <a:pt y="2209" x="8498"/>
                  </a:lnTo>
                  <a:lnTo>
                    <a:pt y="1963" x="8498"/>
                  </a:lnTo>
                  <a:lnTo>
                    <a:pt y="1963" x="8498"/>
                  </a:lnTo>
                  <a:lnTo>
                    <a:pt y="1963" x="8291"/>
                  </a:lnTo>
                  <a:lnTo>
                    <a:pt y="1963" x="8084"/>
                  </a:lnTo>
                  <a:close/>
                </a:path>
              </a:pathLst>
            </a:custGeom>
            <a:solidFill>
              <a:srgbClr val="B9DB7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57" name="Shape 11257"/>
            <p:cNvSpPr/>
            <p:nvPr/>
          </p:nvSpPr>
          <p:spPr>
            <a:xfrm>
              <a:off y="478525" x="1222775"/>
              <a:ext cy="104300" cx="212475"/>
            </a:xfrm>
            <a:custGeom>
              <a:pathLst>
                <a:path w="8499" extrusionOk="0" fill="none" h="4172">
                  <a:moveTo>
                    <a:pt y="1963" x="8084"/>
                  </a:moveTo>
                  <a:lnTo>
                    <a:pt y="1718" x="7462"/>
                  </a:lnTo>
                  <a:lnTo>
                    <a:pt y="1718" x="6426"/>
                  </a:lnTo>
                  <a:lnTo>
                    <a:pt y="1718" x="6011"/>
                  </a:lnTo>
                  <a:lnTo>
                    <a:pt y="1718" x="5804"/>
                  </a:lnTo>
                  <a:lnTo>
                    <a:pt y="1963" x="1659"/>
                  </a:lnTo>
                  <a:lnTo>
                    <a:pt y="246" x="1244"/>
                  </a:lnTo>
                  <a:lnTo>
                    <a:pt y="246" x="1244"/>
                  </a:lnTo>
                  <a:lnTo>
                    <a:pt y="246" x="1244"/>
                  </a:lnTo>
                  <a:lnTo>
                    <a:pt y="0" x="1037"/>
                  </a:lnTo>
                  <a:lnTo>
                    <a:pt y="0" x="623"/>
                  </a:lnTo>
                  <a:lnTo>
                    <a:pt y="0" x="623"/>
                  </a:lnTo>
                  <a:lnTo>
                    <a:pt y="246" x="623"/>
                  </a:lnTo>
                  <a:lnTo>
                    <a:pt y="1718" x="623"/>
                  </a:lnTo>
                  <a:lnTo>
                    <a:pt y="1718" x="623"/>
                  </a:lnTo>
                  <a:lnTo>
                    <a:pt y="1963" x="830"/>
                  </a:lnTo>
                  <a:lnTo>
                    <a:pt y="1963" x="1"/>
                  </a:lnTo>
                  <a:lnTo>
                    <a:pt y="2209" x="1"/>
                  </a:lnTo>
                  <a:lnTo>
                    <a:pt y="2209" x="830"/>
                  </a:lnTo>
                  <a:lnTo>
                    <a:pt y="2454" x="623"/>
                  </a:lnTo>
                  <a:lnTo>
                    <a:pt y="2454" x="623"/>
                  </a:lnTo>
                  <a:lnTo>
                    <a:pt y="3926" x="623"/>
                  </a:lnTo>
                  <a:lnTo>
                    <a:pt y="4172" x="623"/>
                  </a:lnTo>
                  <a:lnTo>
                    <a:pt y="4172" x="623"/>
                  </a:lnTo>
                  <a:lnTo>
                    <a:pt y="4172" x="1037"/>
                  </a:lnTo>
                  <a:lnTo>
                    <a:pt y="3926" x="1244"/>
                  </a:lnTo>
                  <a:lnTo>
                    <a:pt y="3926" x="1244"/>
                  </a:lnTo>
                  <a:lnTo>
                    <a:pt y="3926" x="1244"/>
                  </a:lnTo>
                  <a:lnTo>
                    <a:pt y="2209" x="1659"/>
                  </a:lnTo>
                  <a:lnTo>
                    <a:pt y="2454" x="5804"/>
                  </a:lnTo>
                  <a:lnTo>
                    <a:pt y="2454" x="6011"/>
                  </a:lnTo>
                  <a:lnTo>
                    <a:pt y="2454" x="6426"/>
                  </a:lnTo>
                  <a:lnTo>
                    <a:pt y="2454" x="7462"/>
                  </a:lnTo>
                  <a:lnTo>
                    <a:pt y="2209" x="8084"/>
                  </a:lnTo>
                  <a:lnTo>
                    <a:pt y="2209" x="8291"/>
                  </a:lnTo>
                  <a:lnTo>
                    <a:pt y="2209" x="8498"/>
                  </a:lnTo>
                  <a:lnTo>
                    <a:pt y="2209" x="8498"/>
                  </a:lnTo>
                  <a:lnTo>
                    <a:pt y="2209" x="8498"/>
                  </a:lnTo>
                  <a:lnTo>
                    <a:pt y="1963" x="8498"/>
                  </a:lnTo>
                  <a:lnTo>
                    <a:pt y="1963" x="8498"/>
                  </a:lnTo>
                  <a:lnTo>
                    <a:pt y="1963" x="8291"/>
                  </a:lnTo>
                  <a:lnTo>
                    <a:pt y="1963" x="8084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58" name="Shape 11258"/>
            <p:cNvSpPr/>
            <p:nvPr/>
          </p:nvSpPr>
          <p:spPr>
            <a:xfrm>
              <a:off y="521450" x="1347150"/>
              <a:ext cy="18450" cx="46650"/>
            </a:xfrm>
            <a:custGeom>
              <a:pathLst>
                <a:path w="1866" extrusionOk="0" h="738">
                  <a:moveTo>
                    <a:pt y="246" x="0"/>
                  </a:moveTo>
                  <a:lnTo>
                    <a:pt y="737" x="622"/>
                  </a:lnTo>
                  <a:lnTo>
                    <a:pt y="737" x="1244"/>
                  </a:lnTo>
                  <a:lnTo>
                    <a:pt y="737" x="1658"/>
                  </a:lnTo>
                  <a:lnTo>
                    <a:pt y="246" x="1865"/>
                  </a:lnTo>
                  <a:lnTo>
                    <a:pt y="1" x="1658"/>
                  </a:lnTo>
                  <a:lnTo>
                    <a:pt y="1" x="1244"/>
                  </a:lnTo>
                  <a:lnTo>
                    <a:pt y="1" x="622"/>
                  </a:lnTo>
                  <a:lnTo>
                    <a:pt y="246" x="0"/>
                  </a:lnTo>
                  <a:close/>
                </a:path>
              </a:pathLst>
            </a:custGeom>
            <a:solidFill>
              <a:srgbClr val="B9DB7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59" name="Shape 11259"/>
            <p:cNvSpPr/>
            <p:nvPr/>
          </p:nvSpPr>
          <p:spPr>
            <a:xfrm>
              <a:off y="521450" x="1347150"/>
              <a:ext cy="18450" cx="46650"/>
            </a:xfrm>
            <a:custGeom>
              <a:pathLst>
                <a:path w="1866" extrusionOk="0" fill="none" h="738">
                  <a:moveTo>
                    <a:pt y="246" x="0"/>
                  </a:moveTo>
                  <a:lnTo>
                    <a:pt y="737" x="622"/>
                  </a:lnTo>
                  <a:lnTo>
                    <a:pt y="737" x="1244"/>
                  </a:lnTo>
                  <a:lnTo>
                    <a:pt y="737" x="1658"/>
                  </a:lnTo>
                  <a:lnTo>
                    <a:pt y="246" x="1865"/>
                  </a:lnTo>
                  <a:lnTo>
                    <a:pt y="1" x="1658"/>
                  </a:lnTo>
                  <a:lnTo>
                    <a:pt y="1" x="1244"/>
                  </a:lnTo>
                  <a:lnTo>
                    <a:pt y="1" x="622"/>
                  </a:lnTo>
                  <a:lnTo>
                    <a:pt y="246" x="0"/>
                  </a:lnTo>
                </a:path>
              </a:pathLst>
            </a:custGeom>
            <a:noFill/>
            <a:ln w="25" cap="rnd">
              <a:solidFill>
                <a:srgbClr val="1F1A17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60" name="Shape 11260"/>
            <p:cNvSpPr/>
            <p:nvPr/>
          </p:nvSpPr>
          <p:spPr>
            <a:xfrm>
              <a:off y="2392625" x="1813450"/>
              <a:ext cy="24575" cx="41475"/>
            </a:xfrm>
            <a:custGeom>
              <a:pathLst>
                <a:path w="1659" extrusionOk="0" h="983">
                  <a:moveTo>
                    <a:pt y="1" x="1"/>
                  </a:moveTo>
                  <a:lnTo>
                    <a:pt y="982" x="1"/>
                  </a:lnTo>
                  <a:lnTo>
                    <a:pt y="982" x="1659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61" name="Shape 11261"/>
            <p:cNvSpPr/>
            <p:nvPr/>
          </p:nvSpPr>
          <p:spPr>
            <a:xfrm>
              <a:off y="2392625" x="1704650"/>
              <a:ext cy="24575" cx="41475"/>
            </a:xfrm>
            <a:custGeom>
              <a:pathLst>
                <a:path w="1659" extrusionOk="0" h="983">
                  <a:moveTo>
                    <a:pt y="1" x="1"/>
                  </a:moveTo>
                  <a:lnTo>
                    <a:pt y="982" x="1"/>
                  </a:lnTo>
                  <a:lnTo>
                    <a:pt y="982" x="1659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62" name="Shape 11262"/>
            <p:cNvSpPr/>
            <p:nvPr/>
          </p:nvSpPr>
          <p:spPr>
            <a:xfrm>
              <a:off y="2392625" x="1595850"/>
              <a:ext cy="24575" cx="41475"/>
            </a:xfrm>
            <a:custGeom>
              <a:pathLst>
                <a:path w="1659" extrusionOk="0" h="983">
                  <a:moveTo>
                    <a:pt y="1" x="0"/>
                  </a:moveTo>
                  <a:lnTo>
                    <a:pt y="982" x="0"/>
                  </a:lnTo>
                  <a:lnTo>
                    <a:pt y="982" x="1658"/>
                  </a:lnTo>
                  <a:lnTo>
                    <a:pt y="1" x="165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63" name="Shape 11263"/>
            <p:cNvSpPr/>
            <p:nvPr/>
          </p:nvSpPr>
          <p:spPr>
            <a:xfrm>
              <a:off y="2392625" x="1492225"/>
              <a:ext cy="24575" cx="41475"/>
            </a:xfrm>
            <a:custGeom>
              <a:pathLst>
                <a:path w="1659" extrusionOk="0" h="983">
                  <a:moveTo>
                    <a:pt y="1" x="0"/>
                  </a:moveTo>
                  <a:lnTo>
                    <a:pt y="982" x="0"/>
                  </a:lnTo>
                  <a:lnTo>
                    <a:pt y="982" x="1658"/>
                  </a:lnTo>
                  <a:lnTo>
                    <a:pt y="1" x="165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64" name="Shape 11264"/>
            <p:cNvSpPr/>
            <p:nvPr/>
          </p:nvSpPr>
          <p:spPr>
            <a:xfrm>
              <a:off y="2392625" x="1383400"/>
              <a:ext cy="24575" cx="41475"/>
            </a:xfrm>
            <a:custGeom>
              <a:pathLst>
                <a:path w="1659" extrusionOk="0" h="983">
                  <a:moveTo>
                    <a:pt y="1" x="1"/>
                  </a:moveTo>
                  <a:lnTo>
                    <a:pt y="982" x="1"/>
                  </a:lnTo>
                  <a:lnTo>
                    <a:pt y="982" x="1659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65" name="Shape 11265"/>
            <p:cNvSpPr/>
            <p:nvPr/>
          </p:nvSpPr>
          <p:spPr>
            <a:xfrm>
              <a:off y="2392625" x="1274600"/>
              <a:ext cy="24575" cx="41475"/>
            </a:xfrm>
            <a:custGeom>
              <a:pathLst>
                <a:path w="1659" extrusionOk="0" h="983">
                  <a:moveTo>
                    <a:pt y="1" x="0"/>
                  </a:moveTo>
                  <a:lnTo>
                    <a:pt y="982" x="0"/>
                  </a:lnTo>
                  <a:lnTo>
                    <a:pt y="982" x="1658"/>
                  </a:lnTo>
                  <a:lnTo>
                    <a:pt y="1" x="165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66" name="Shape 11266"/>
            <p:cNvSpPr/>
            <p:nvPr/>
          </p:nvSpPr>
          <p:spPr>
            <a:xfrm>
              <a:off y="2392625" x="1170975"/>
              <a:ext cy="24575" cx="41475"/>
            </a:xfrm>
            <a:custGeom>
              <a:pathLst>
                <a:path w="1659" extrusionOk="0" h="983">
                  <a:moveTo>
                    <a:pt y="1" x="0"/>
                  </a:moveTo>
                  <a:lnTo>
                    <a:pt y="982" x="0"/>
                  </a:lnTo>
                  <a:lnTo>
                    <a:pt y="982" x="1658"/>
                  </a:lnTo>
                  <a:lnTo>
                    <a:pt y="1" x="165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67" name="Shape 11267"/>
            <p:cNvSpPr/>
            <p:nvPr/>
          </p:nvSpPr>
          <p:spPr>
            <a:xfrm>
              <a:off y="2392625" x="1062175"/>
              <a:ext cy="24575" cx="41475"/>
            </a:xfrm>
            <a:custGeom>
              <a:pathLst>
                <a:path w="1659" extrusionOk="0" h="983">
                  <a:moveTo>
                    <a:pt y="1" x="0"/>
                  </a:moveTo>
                  <a:lnTo>
                    <a:pt y="982" x="0"/>
                  </a:lnTo>
                  <a:lnTo>
                    <a:pt y="982" x="1658"/>
                  </a:lnTo>
                  <a:lnTo>
                    <a:pt y="1" x="165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68" name="Shape 11268"/>
            <p:cNvSpPr/>
            <p:nvPr/>
          </p:nvSpPr>
          <p:spPr>
            <a:xfrm>
              <a:off y="2392625" x="953350"/>
              <a:ext cy="24575" cx="41475"/>
            </a:xfrm>
            <a:custGeom>
              <a:pathLst>
                <a:path w="1659" extrusionOk="0" h="983">
                  <a:moveTo>
                    <a:pt y="1" x="1"/>
                  </a:moveTo>
                  <a:lnTo>
                    <a:pt y="982" x="1"/>
                  </a:lnTo>
                  <a:lnTo>
                    <a:pt y="982" x="1659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69" name="Shape 11269"/>
            <p:cNvSpPr/>
            <p:nvPr/>
          </p:nvSpPr>
          <p:spPr>
            <a:xfrm>
              <a:off y="2392625" x="849725"/>
              <a:ext cy="24575" cx="41475"/>
            </a:xfrm>
            <a:custGeom>
              <a:pathLst>
                <a:path w="1659" extrusionOk="0" h="983">
                  <a:moveTo>
                    <a:pt y="1" x="1"/>
                  </a:moveTo>
                  <a:lnTo>
                    <a:pt y="982" x="1"/>
                  </a:lnTo>
                  <a:lnTo>
                    <a:pt y="982" x="1659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70" name="Shape 11270"/>
            <p:cNvSpPr/>
            <p:nvPr/>
          </p:nvSpPr>
          <p:spPr>
            <a:xfrm>
              <a:off y="2392625" x="740925"/>
              <a:ext cy="24575" cx="41475"/>
            </a:xfrm>
            <a:custGeom>
              <a:pathLst>
                <a:path w="1659" extrusionOk="0" h="983">
                  <a:moveTo>
                    <a:pt y="1" x="0"/>
                  </a:moveTo>
                  <a:lnTo>
                    <a:pt y="982" x="0"/>
                  </a:lnTo>
                  <a:lnTo>
                    <a:pt y="982" x="1658"/>
                  </a:lnTo>
                  <a:lnTo>
                    <a:pt y="1" x="165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71" name="Shape 11271"/>
            <p:cNvSpPr/>
            <p:nvPr/>
          </p:nvSpPr>
          <p:spPr>
            <a:xfrm>
              <a:off y="2392625" x="632100"/>
              <a:ext cy="24575" cx="41500"/>
            </a:xfrm>
            <a:custGeom>
              <a:pathLst>
                <a:path w="1660" extrusionOk="0" h="983">
                  <a:moveTo>
                    <a:pt y="1" x="1"/>
                  </a:moveTo>
                  <a:lnTo>
                    <a:pt y="982" x="1"/>
                  </a:lnTo>
                  <a:lnTo>
                    <a:pt y="982" x="1659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72" name="Shape 11272"/>
            <p:cNvSpPr/>
            <p:nvPr/>
          </p:nvSpPr>
          <p:spPr>
            <a:xfrm>
              <a:off y="2392625" x="528475"/>
              <a:ext cy="24575" cx="41475"/>
            </a:xfrm>
            <a:custGeom>
              <a:pathLst>
                <a:path w="1659" extrusionOk="0" h="983">
                  <a:moveTo>
                    <a:pt y="1" x="1"/>
                  </a:moveTo>
                  <a:lnTo>
                    <a:pt y="982" x="1"/>
                  </a:lnTo>
                  <a:lnTo>
                    <a:pt y="982" x="1659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73" name="Shape 11273"/>
            <p:cNvSpPr/>
            <p:nvPr/>
          </p:nvSpPr>
          <p:spPr>
            <a:xfrm>
              <a:off y="2392625" x="419675"/>
              <a:ext cy="24575" cx="41475"/>
            </a:xfrm>
            <a:custGeom>
              <a:pathLst>
                <a:path w="1659" extrusionOk="0" h="983">
                  <a:moveTo>
                    <a:pt y="1" x="1"/>
                  </a:moveTo>
                  <a:lnTo>
                    <a:pt y="982" x="1"/>
                  </a:lnTo>
                  <a:lnTo>
                    <a:pt y="982" x="1659"/>
                  </a:lnTo>
                  <a:lnTo>
                    <a:pt y="1" x="16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74" name="Shape 11274"/>
            <p:cNvSpPr/>
            <p:nvPr/>
          </p:nvSpPr>
          <p:spPr>
            <a:xfrm>
              <a:off y="2392625" x="310875"/>
              <a:ext cy="24575" cx="41475"/>
            </a:xfrm>
            <a:custGeom>
              <a:pathLst>
                <a:path w="1659" extrusionOk="0" h="983">
                  <a:moveTo>
                    <a:pt y="1" x="0"/>
                  </a:moveTo>
                  <a:lnTo>
                    <a:pt y="982" x="0"/>
                  </a:lnTo>
                  <a:lnTo>
                    <a:pt y="982" x="1658"/>
                  </a:lnTo>
                  <a:lnTo>
                    <a:pt y="1" x="165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75" name="Shape 11275"/>
            <p:cNvSpPr/>
            <p:nvPr/>
          </p:nvSpPr>
          <p:spPr>
            <a:xfrm>
              <a:off y="2361950" x="20725"/>
              <a:ext cy="67500" cx="212450"/>
            </a:xfrm>
            <a:custGeom>
              <a:pathLst>
                <a:path w="8498" extrusionOk="0" h="2700">
                  <a:moveTo>
                    <a:pt y="1" x="2280"/>
                  </a:moveTo>
                  <a:lnTo>
                    <a:pt y="246" x="2487"/>
                  </a:lnTo>
                  <a:lnTo>
                    <a:pt y="246" x="2694"/>
                  </a:lnTo>
                  <a:lnTo>
                    <a:pt y="246" x="2694"/>
                  </a:lnTo>
                  <a:lnTo>
                    <a:pt y="246" x="2694"/>
                  </a:lnTo>
                  <a:lnTo>
                    <a:pt y="246" x="2694"/>
                  </a:lnTo>
                  <a:lnTo>
                    <a:pt y="246" x="2694"/>
                  </a:lnTo>
                  <a:lnTo>
                    <a:pt y="246" x="2487"/>
                  </a:lnTo>
                  <a:lnTo>
                    <a:pt y="491" x="2280"/>
                  </a:lnTo>
                  <a:lnTo>
                    <a:pt y="982" x="2073"/>
                  </a:lnTo>
                  <a:lnTo>
                    <a:pt y="982" x="3109"/>
                  </a:lnTo>
                  <a:lnTo>
                    <a:pt y="982" x="3938"/>
                  </a:lnTo>
                  <a:lnTo>
                    <a:pt y="1228" x="8290"/>
                  </a:lnTo>
                  <a:lnTo>
                    <a:pt y="1228" x="8497"/>
                  </a:lnTo>
                  <a:lnTo>
                    <a:pt y="1228" x="8497"/>
                  </a:lnTo>
                  <a:lnTo>
                    <a:pt y="2700" x="8290"/>
                  </a:lnTo>
                  <a:lnTo>
                    <a:pt y="2700" x="8290"/>
                  </a:lnTo>
                  <a:lnTo>
                    <a:pt y="2700" x="8290"/>
                  </a:lnTo>
                  <a:lnTo>
                    <a:pt y="2700" x="7876"/>
                  </a:lnTo>
                  <a:lnTo>
                    <a:pt y="2700" x="7668"/>
                  </a:lnTo>
                  <a:lnTo>
                    <a:pt y="2700" x="7668"/>
                  </a:lnTo>
                  <a:lnTo>
                    <a:pt y="1964" x="7047"/>
                  </a:lnTo>
                  <a:lnTo>
                    <a:pt y="1964" x="6839"/>
                  </a:lnTo>
                  <a:lnTo>
                    <a:pt y="1964" x="6839"/>
                  </a:lnTo>
                  <a:lnTo>
                    <a:pt y="2455" x="3523"/>
                  </a:lnTo>
                  <a:lnTo>
                    <a:pt y="2455" x="2487"/>
                  </a:lnTo>
                  <a:lnTo>
                    <a:pt y="1964" x="1658"/>
                  </a:lnTo>
                  <a:lnTo>
                    <a:pt y="1964" x="829"/>
                  </a:lnTo>
                  <a:lnTo>
                    <a:pt y="1718" x="415"/>
                  </a:lnTo>
                  <a:lnTo>
                    <a:pt y="1718" x="207"/>
                  </a:lnTo>
                  <a:lnTo>
                    <a:pt y="1718" x="207"/>
                  </a:lnTo>
                  <a:lnTo>
                    <a:pt y="1718" x="207"/>
                  </a:lnTo>
                  <a:lnTo>
                    <a:pt y="1718" x="0"/>
                  </a:lnTo>
                  <a:lnTo>
                    <a:pt y="1718" x="207"/>
                  </a:lnTo>
                  <a:lnTo>
                    <a:pt y="1718" x="207"/>
                  </a:lnTo>
                  <a:lnTo>
                    <a:pt y="1473" x="207"/>
                  </a:lnTo>
                  <a:lnTo>
                    <a:pt y="1473" x="415"/>
                  </a:lnTo>
                  <a:lnTo>
                    <a:pt y="1473" x="415"/>
                  </a:lnTo>
                  <a:lnTo>
                    <a:pt y="1473" x="415"/>
                  </a:lnTo>
                  <a:lnTo>
                    <a:pt y="1473" x="622"/>
                  </a:lnTo>
                  <a:lnTo>
                    <a:pt y="1473" x="622"/>
                  </a:lnTo>
                  <a:lnTo>
                    <a:pt y="1228" x="415"/>
                  </a:lnTo>
                  <a:lnTo>
                    <a:pt y="1228" x="415"/>
                  </a:lnTo>
                  <a:lnTo>
                    <a:pt y="1228" x="415"/>
                  </a:lnTo>
                  <a:lnTo>
                    <a:pt y="1228" x="622"/>
                  </a:lnTo>
                  <a:lnTo>
                    <a:pt y="982" x="622"/>
                  </a:lnTo>
                  <a:lnTo>
                    <a:pt y="982" x="622"/>
                  </a:lnTo>
                  <a:lnTo>
                    <a:pt y="982" x="1244"/>
                  </a:lnTo>
                  <a:lnTo>
                    <a:pt y="982" x="1865"/>
                  </a:lnTo>
                  <a:lnTo>
                    <a:pt y="246" x="2073"/>
                  </a:lnTo>
                  <a:lnTo>
                    <a:pt y="246" x="1865"/>
                  </a:lnTo>
                  <a:lnTo>
                    <a:pt y="246" x="1865"/>
                  </a:lnTo>
                  <a:lnTo>
                    <a:pt y="246" x="1865"/>
                  </a:lnTo>
                  <a:lnTo>
                    <a:pt y="246" x="1865"/>
                  </a:lnTo>
                  <a:lnTo>
                    <a:pt y="246" x="1865"/>
                  </a:lnTo>
                  <a:lnTo>
                    <a:pt y="1" x="2073"/>
                  </a:lnTo>
                  <a:lnTo>
                    <a:pt y="1" x="2073"/>
                  </a:lnTo>
                  <a:lnTo>
                    <a:pt y="1" x="2073"/>
                  </a:lnTo>
                  <a:lnTo>
                    <a:pt y="1" x="2280"/>
                  </a:lnTo>
                  <a:lnTo>
                    <a:pt y="1" x="228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76" name="Shape 11276"/>
            <p:cNvSpPr/>
            <p:nvPr/>
          </p:nvSpPr>
          <p:spPr>
            <a:xfrm>
              <a:off y="2841825" x="202975"/>
              <a:ext cy="129950" cx="941700"/>
            </a:xfrm>
            <a:custGeom>
              <a:pathLst>
                <a:path w="37668" extrusionOk="0" h="5198">
                  <a:moveTo>
                    <a:pt y="537" x="32685"/>
                  </a:moveTo>
                  <a:cubicBezTo>
                    <a:pt y="537" x="32860"/>
                    <a:pt y="610" x="32997"/>
                    <a:pt y="755" x="33096"/>
                  </a:cubicBezTo>
                  <a:cubicBezTo>
                    <a:pt y="901" x="33196"/>
                    <a:pt y="1103" x="33245"/>
                    <a:pt y="1363" x="33245"/>
                  </a:cubicBezTo>
                  <a:cubicBezTo>
                    <a:pt y="1622" x="33245"/>
                    <a:pt y="1824" x="33196"/>
                    <a:pt y="1970" x="33096"/>
                  </a:cubicBezTo>
                  <a:cubicBezTo>
                    <a:pt y="2115" x="32997"/>
                    <a:pt y="2188" x="32860"/>
                    <a:pt y="2188" x="32685"/>
                  </a:cubicBezTo>
                  <a:cubicBezTo>
                    <a:pt y="2188" x="32508"/>
                    <a:pt y="2115" x="32371"/>
                    <a:pt y="1970" x="32273"/>
                  </a:cubicBezTo>
                  <a:cubicBezTo>
                    <a:pt y="1824" x="32175"/>
                    <a:pt y="1622" x="32126"/>
                    <a:pt y="1363" x="32126"/>
                  </a:cubicBezTo>
                  <a:cubicBezTo>
                    <a:pt y="1103" x="32126"/>
                    <a:pt y="901" x="32175"/>
                    <a:pt y="755" x="32273"/>
                  </a:cubicBezTo>
                  <a:cubicBezTo>
                    <a:pt y="610" x="32371"/>
                    <a:pt y="537" x="32508"/>
                    <a:pt y="537" x="32685"/>
                  </a:cubicBezTo>
                  <a:close/>
                  <a:moveTo>
                    <a:pt y="537" x="36591"/>
                  </a:moveTo>
                  <a:cubicBezTo>
                    <a:pt y="537" x="36775"/>
                    <a:pt y="642" x="36920"/>
                    <a:pt y="851" x="37027"/>
                  </a:cubicBezTo>
                  <a:cubicBezTo>
                    <a:pt y="1060" x="37134"/>
                    <a:pt y="1345" x="37188"/>
                    <a:pt y="1705" x="37188"/>
                  </a:cubicBezTo>
                  <a:cubicBezTo>
                    <a:pt y="2067" x="37188"/>
                    <a:pt y="2352" x="37134"/>
                    <a:pt y="2560" x="37027"/>
                  </a:cubicBezTo>
                  <a:cubicBezTo>
                    <a:pt y="2768" x="36920"/>
                    <a:pt y="2872" x="36775"/>
                    <a:pt y="2872" x="36591"/>
                  </a:cubicBezTo>
                  <a:cubicBezTo>
                    <a:pt y="2872" x="36408"/>
                    <a:pt y="2768" x="36262"/>
                    <a:pt y="2560" x="36155"/>
                  </a:cubicBezTo>
                  <a:cubicBezTo>
                    <a:pt y="2352" x="36048"/>
                    <a:pt y="2067" x="35994"/>
                    <a:pt y="1705" x="35994"/>
                  </a:cubicBezTo>
                  <a:cubicBezTo>
                    <a:pt y="1345" x="35994"/>
                    <a:pt y="1060" x="36048"/>
                    <a:pt y="851" x="36155"/>
                  </a:cubicBezTo>
                  <a:cubicBezTo>
                    <a:pt y="642" x="36262"/>
                    <a:pt y="537" x="36408"/>
                    <a:pt y="537" x="36591"/>
                  </a:cubicBezTo>
                  <a:close/>
                  <a:moveTo>
                    <a:pt y="682" x="17114"/>
                  </a:moveTo>
                  <a:lnTo>
                    <a:pt y="3355" x="17114"/>
                  </a:lnTo>
                  <a:lnTo>
                    <a:pt y="3355" x="16081"/>
                  </a:lnTo>
                  <a:lnTo>
                    <a:pt y="682" x="17114"/>
                  </a:lnTo>
                  <a:close/>
                  <a:moveTo>
                    <a:pt y="537" x="1045"/>
                  </a:moveTo>
                  <a:cubicBezTo>
                    <a:pt y="537" x="1256"/>
                    <a:pt y="709" x="1415"/>
                    <a:pt y="1052" x="1521"/>
                  </a:cubicBezTo>
                  <a:cubicBezTo>
                    <a:pt y="1396" x="1627"/>
                    <a:pt y="1912" x="1680"/>
                    <a:pt y="2601" x="1680"/>
                  </a:cubicBezTo>
                  <a:cubicBezTo>
                    <a:pt y="3287" x="1680"/>
                    <a:pt y="3802" x="1627"/>
                    <a:pt y="4146" x="1521"/>
                  </a:cubicBezTo>
                  <a:cubicBezTo>
                    <a:pt y="4489" x="1415"/>
                    <a:pt y="4661" x="1256"/>
                    <a:pt y="4661" x="1045"/>
                  </a:cubicBezTo>
                  <a:cubicBezTo>
                    <a:pt y="4661" x="834"/>
                    <a:pt y="4489" x="676"/>
                    <a:pt y="4146" x="570"/>
                  </a:cubicBezTo>
                  <a:cubicBezTo>
                    <a:pt y="3802" x="464"/>
                    <a:pt y="3287" x="411"/>
                    <a:pt y="2601" x="411"/>
                  </a:cubicBezTo>
                  <a:cubicBezTo>
                    <a:pt y="1912" x="411"/>
                    <a:pt y="1396" x="464"/>
                    <a:pt y="1052" x="570"/>
                  </a:cubicBezTo>
                  <a:cubicBezTo>
                    <a:pt y="709" x="676"/>
                    <a:pt y="537" x="834"/>
                    <a:pt y="537" x="1045"/>
                  </a:cubicBezTo>
                  <a:close/>
                  <a:moveTo>
                    <a:pt y="2325" x="24825"/>
                  </a:moveTo>
                  <a:cubicBezTo>
                    <a:pt y="2325" x="25009"/>
                    <a:pt y="2429" x="25154"/>
                    <a:pt y="2637" x="25261"/>
                  </a:cubicBezTo>
                  <a:cubicBezTo>
                    <a:pt y="2845" x="25369"/>
                    <a:pt y="3131" x="25422"/>
                    <a:pt y="3493" x="25422"/>
                  </a:cubicBezTo>
                  <a:cubicBezTo>
                    <a:pt y="3853" x="25422"/>
                    <a:pt y="4138" x="25369"/>
                    <a:pt y="4347" x="25261"/>
                  </a:cubicBezTo>
                  <a:cubicBezTo>
                    <a:pt y="4556" x="25154"/>
                    <a:pt y="4661" x="25009"/>
                    <a:pt y="4661" x="24825"/>
                  </a:cubicBezTo>
                  <a:cubicBezTo>
                    <a:pt y="4661" x="24642"/>
                    <a:pt y="4556" x="24496"/>
                    <a:pt y="4347" x="24389"/>
                  </a:cubicBezTo>
                  <a:cubicBezTo>
                    <a:pt y="4138" x="24282"/>
                    <a:pt y="3853" x="24228"/>
                    <a:pt y="3493" x="24228"/>
                  </a:cubicBezTo>
                  <a:cubicBezTo>
                    <a:pt y="3131" x="24228"/>
                    <a:pt y="2845" x="24282"/>
                    <a:pt y="2637" x="24389"/>
                  </a:cubicBezTo>
                  <a:cubicBezTo>
                    <a:pt y="2429" x="24496"/>
                    <a:pt y="2325" x="24642"/>
                    <a:pt y="2325" x="24825"/>
                  </a:cubicBezTo>
                  <a:close/>
                  <a:moveTo>
                    <a:pt y="2721" x="32685"/>
                  </a:moveTo>
                  <a:cubicBezTo>
                    <a:pt y="2721" x="32880"/>
                    <a:pt y="2807" x="33034"/>
                    <a:pt y="2980" x="33145"/>
                  </a:cubicBezTo>
                  <a:cubicBezTo>
                    <a:pt y="3152" x="33256"/>
                    <a:pt y="3389" x="33312"/>
                    <a:pt y="3691" x="33312"/>
                  </a:cubicBezTo>
                  <a:cubicBezTo>
                    <a:pt y="3991" x="33312"/>
                    <a:pt y="4227" x="33256"/>
                    <a:pt y="4401" x="33144"/>
                  </a:cubicBezTo>
                  <a:cubicBezTo>
                    <a:pt y="4574" x="33032"/>
                    <a:pt y="4661" x="32879"/>
                    <a:pt y="4661" x="32685"/>
                  </a:cubicBezTo>
                  <a:cubicBezTo>
                    <a:pt y="4661" x="32490"/>
                    <a:pt y="4574" x="32338"/>
                    <a:pt y="4402" x="32226"/>
                  </a:cubicBezTo>
                  <a:cubicBezTo>
                    <a:pt y="4230" x="32115"/>
                    <a:pt y="3993" x="32059"/>
                    <a:pt y="3691" x="32059"/>
                  </a:cubicBezTo>
                  <a:cubicBezTo>
                    <a:pt y="3389" x="32059"/>
                    <a:pt y="3152" x="32115"/>
                    <a:pt y="2980" x="32226"/>
                  </a:cubicBezTo>
                  <a:cubicBezTo>
                    <a:pt y="2807" x="32338"/>
                    <a:pt y="2721" x="32490"/>
                    <a:pt y="2721" x="32685"/>
                  </a:cubicBezTo>
                  <a:close/>
                  <a:moveTo>
                    <a:pt y="91" x="4860"/>
                  </a:moveTo>
                  <a:lnTo>
                    <a:pt y="333" x="4137"/>
                  </a:lnTo>
                  <a:lnTo>
                    <a:pt y="950" x="4137"/>
                  </a:lnTo>
                  <a:lnTo>
                    <a:pt y="708" x="4864"/>
                  </a:lnTo>
                  <a:lnTo>
                    <a:pt y="4530" x="4864"/>
                  </a:lnTo>
                  <a:lnTo>
                    <a:pt y="4530" x="4196"/>
                  </a:lnTo>
                  <a:lnTo>
                    <a:pt y="5100" x="4196"/>
                  </a:lnTo>
                  <a:lnTo>
                    <a:pt y="5100" x="5937"/>
                  </a:lnTo>
                  <a:lnTo>
                    <a:pt y="4530" x="5937"/>
                  </a:lnTo>
                  <a:lnTo>
                    <a:pt y="4530" x="5269"/>
                  </a:lnTo>
                  <a:lnTo>
                    <a:pt y="91" x="5269"/>
                  </a:lnTo>
                  <a:close/>
                  <a:moveTo>
                    <a:pt y="1" x="8815"/>
                  </a:moveTo>
                  <a:cubicBezTo>
                    <a:pt y="1" x="8696"/>
                    <a:pt y="28" x="8565"/>
                    <a:pt y="84" x="8422"/>
                  </a:cubicBezTo>
                  <a:cubicBezTo>
                    <a:pt y="140" x="8279"/>
                    <a:pt y="223" x="8125"/>
                    <a:pt y="333" x="7961"/>
                  </a:cubicBezTo>
                  <a:lnTo>
                    <a:pt y="1017" x="7961"/>
                  </a:lnTo>
                  <a:cubicBezTo>
                    <a:pt y="867" x="8123"/>
                    <a:pt y="755" x="8275"/>
                    <a:pt y="682" x="8417"/>
                  </a:cubicBezTo>
                  <a:cubicBezTo>
                    <a:pt y="608" x="8560"/>
                    <a:pt y="571" x="8695"/>
                    <a:pt y="571" x="8823"/>
                  </a:cubicBezTo>
                  <a:cubicBezTo>
                    <a:pt y="571" x="9004"/>
                    <a:pt y="655" x="9151"/>
                    <a:pt y="822" x="9263"/>
                  </a:cubicBezTo>
                  <a:cubicBezTo>
                    <a:pt y="990" x="9376"/>
                    <a:pt y="1207" x="9432"/>
                    <a:pt y="1473" x="9432"/>
                  </a:cubicBezTo>
                  <a:cubicBezTo>
                    <a:pt y="1637" x="9432"/>
                    <a:pt y="1803" x="9406"/>
                    <a:pt y="1972" x="9354"/>
                  </a:cubicBezTo>
                  <a:cubicBezTo>
                    <a:pt y="2140" x="9302"/>
                    <a:pt y="2347" x="9211"/>
                    <a:pt y="2591" x="9080"/>
                  </a:cubicBezTo>
                  <a:cubicBezTo>
                    <a:pt y="2720" x="9011"/>
                    <a:pt y="3009" x="8843"/>
                    <a:pt y="3458" x="8575"/>
                  </a:cubicBezTo>
                  <a:cubicBezTo>
                    <a:pt y="3906" x="8307"/>
                    <a:pt y="4264" x="8096"/>
                    <a:pt y="4530" x="7941"/>
                  </a:cubicBezTo>
                  <a:lnTo>
                    <a:pt y="5100" x="7941"/>
                  </a:lnTo>
                  <a:lnTo>
                    <a:pt y="5100" x="9859"/>
                  </a:lnTo>
                  <a:lnTo>
                    <a:pt y="4530" x="9859"/>
                  </a:lnTo>
                  <a:lnTo>
                    <a:pt y="4530" x="8432"/>
                  </a:lnTo>
                  <a:cubicBezTo>
                    <a:pt y="3973" x="8762"/>
                    <a:pt y="3539" x="9017"/>
                    <a:pt y="3230" x="9197"/>
                  </a:cubicBezTo>
                  <a:cubicBezTo>
                    <a:pt y="2920" x="9378"/>
                    <a:pt y="2733" x="9486"/>
                    <a:pt y="2668" x="9519"/>
                  </a:cubicBezTo>
                  <a:cubicBezTo>
                    <a:pt y="2417" x="9642"/>
                    <a:pt y="2200" x="9727"/>
                    <a:pt y="2015" x="9773"/>
                  </a:cubicBezTo>
                  <a:cubicBezTo>
                    <a:pt y="1831" x="9820"/>
                    <a:pt y="1635" x="9843"/>
                    <a:pt y="1430" x="9843"/>
                  </a:cubicBezTo>
                  <a:cubicBezTo>
                    <a:pt y="996" x="9843"/>
                    <a:pt y="649" x="9750"/>
                    <a:pt y="390" x="9564"/>
                  </a:cubicBezTo>
                  <a:cubicBezTo>
                    <a:pt y="130" x="9378"/>
                    <a:pt y="1" x="9128"/>
                    <a:pt y="1" x="8815"/>
                  </a:cubicBezTo>
                  <a:close/>
                  <a:moveTo>
                    <a:pt y="91" x="17006"/>
                  </a:moveTo>
                  <a:lnTo>
                    <a:pt y="3265" x="15749"/>
                  </a:lnTo>
                  <a:lnTo>
                    <a:pt y="3919" x="15749"/>
                  </a:lnTo>
                  <a:lnTo>
                    <a:pt y="3919" x="17114"/>
                  </a:lnTo>
                  <a:lnTo>
                    <a:pt y="5100" x="17114"/>
                  </a:lnTo>
                  <a:lnTo>
                    <a:pt y="5100" x="17520"/>
                  </a:lnTo>
                  <a:lnTo>
                    <a:pt y="3919" x="17520"/>
                  </a:lnTo>
                  <a:lnTo>
                    <a:pt y="3919" x="17951"/>
                  </a:lnTo>
                  <a:lnTo>
                    <a:pt y="3355" x="17951"/>
                  </a:lnTo>
                  <a:lnTo>
                    <a:pt y="3355" x="17520"/>
                  </a:lnTo>
                  <a:lnTo>
                    <a:pt y="91" x="17520"/>
                  </a:lnTo>
                  <a:close/>
                  <a:moveTo>
                    <a:pt y="91" x="27752"/>
                  </a:moveTo>
                  <a:lnTo>
                    <a:pt y="661" x="27752"/>
                  </a:lnTo>
                  <a:lnTo>
                    <a:pt y="661" x="29203"/>
                  </a:lnTo>
                  <a:lnTo>
                    <a:pt y="5100" x="28171"/>
                  </a:lnTo>
                  <a:lnTo>
                    <a:pt y="5100" x="28598"/>
                  </a:lnTo>
                  <a:lnTo>
                    <a:pt y="380" x="29695"/>
                  </a:lnTo>
                  <a:lnTo>
                    <a:pt y="91" x="29695"/>
                  </a:lnTo>
                  <a:close/>
                  <a:moveTo>
                    <a:pt y="1" x="1045"/>
                  </a:moveTo>
                  <a:cubicBezTo>
                    <a:pt y="1" x="706"/>
                    <a:pt y="222" x="447"/>
                    <a:pt y="666" x="268"/>
                  </a:cubicBezTo>
                  <a:cubicBezTo>
                    <a:pt y="1110" x="90"/>
                    <a:pt y="1755" x="0"/>
                    <a:pt y="2601" x="0"/>
                  </a:cubicBezTo>
                  <a:cubicBezTo>
                    <a:pt y="3444" x="0"/>
                    <a:pt y="4087" x="90"/>
                    <a:pt y="4531" x="268"/>
                  </a:cubicBezTo>
                  <a:cubicBezTo>
                    <a:pt y="4975" x="447"/>
                    <a:pt y="5197" x="706"/>
                    <a:pt y="5197" x="1045"/>
                  </a:cubicBezTo>
                  <a:cubicBezTo>
                    <a:pt y="5197" x="1383"/>
                    <a:pt y="4975" x="1642"/>
                    <a:pt y="4531" x="1821"/>
                  </a:cubicBezTo>
                  <a:cubicBezTo>
                    <a:pt y="4087" x="2000"/>
                    <a:pt y="3444" x="2089"/>
                    <a:pt y="2601" x="2089"/>
                  </a:cubicBezTo>
                  <a:cubicBezTo>
                    <a:pt y="1755" x="2089"/>
                    <a:pt y="1110" x="2000"/>
                    <a:pt y="666" x="1821"/>
                  </a:cubicBezTo>
                  <a:cubicBezTo>
                    <a:pt y="222" x="1642"/>
                    <a:pt y="1" x="1383"/>
                    <a:pt y="1" x="1045"/>
                  </a:cubicBezTo>
                  <a:close/>
                  <a:moveTo>
                    <a:pt y="1" x="12819"/>
                  </a:moveTo>
                  <a:cubicBezTo>
                    <a:pt y="1" x="12698"/>
                    <a:pt y="18" x="12571"/>
                    <a:pt y="54" x="12435"/>
                  </a:cubicBezTo>
                  <a:cubicBezTo>
                    <a:pt y="90" x="12299"/>
                    <a:pt y="144" x="12154"/>
                    <a:pt y="215" x="11999"/>
                  </a:cubicBezTo>
                  <a:lnTo>
                    <a:pt y="819" x="11999"/>
                  </a:lnTo>
                  <a:cubicBezTo>
                    <a:pt y="734" x="12153"/>
                    <a:pt y="671" x="12294"/>
                    <a:pt y="631" x="12422"/>
                  </a:cubicBezTo>
                  <a:cubicBezTo>
                    <a:pt y="591" x="12550"/>
                    <a:pt y="571" x="12670"/>
                    <a:pt y="571" x="12782"/>
                  </a:cubicBezTo>
                  <a:cubicBezTo>
                    <a:pt y="571" x="12987"/>
                    <a:pt y="640" x="13145"/>
                    <a:pt y="777" x="13255"/>
                  </a:cubicBezTo>
                  <a:cubicBezTo>
                    <a:pt y="915" x="13365"/>
                    <a:pt y="1112" x="13420"/>
                    <a:pt y="1369" x="13420"/>
                  </a:cubicBezTo>
                  <a:cubicBezTo>
                    <a:pt y="1620" x="13420"/>
                    <a:pt y="1812" x="13366"/>
                    <a:pt y="1945" x="13260"/>
                  </a:cubicBezTo>
                  <a:cubicBezTo>
                    <a:pt y="2078" x="13153"/>
                    <a:pt y="2144" x="12999"/>
                    <a:pt y="2144" x="12798"/>
                  </a:cubicBezTo>
                  <a:lnTo>
                    <a:pt y="2144" x="12430"/>
                  </a:lnTo>
                  <a:lnTo>
                    <a:pt y="2701" x="12430"/>
                  </a:lnTo>
                  <a:lnTo>
                    <a:pt y="2701" x="12782"/>
                  </a:lnTo>
                  <a:cubicBezTo>
                    <a:pt y="2701" x="13005"/>
                    <a:pt y="2785" x="13178"/>
                    <a:pt y="2951" x="13303"/>
                  </a:cubicBezTo>
                  <a:cubicBezTo>
                    <a:pt y="3118" x="13428"/>
                    <a:pt y="3349" x="13490"/>
                    <a:pt y="3644" x="13490"/>
                  </a:cubicBezTo>
                  <a:cubicBezTo>
                    <a:pt y="3964" x="13490"/>
                    <a:pt y="4208" x="13423"/>
                    <a:pt y="4375" x="13289"/>
                  </a:cubicBezTo>
                  <a:cubicBezTo>
                    <a:pt y="4543" x="13155"/>
                    <a:pt y="4627" x="12960"/>
                    <a:pt y="4627" x="12703"/>
                  </a:cubicBezTo>
                  <a:cubicBezTo>
                    <a:pt y="4627" x="12556"/>
                    <a:pt y="4599" x="12415"/>
                    <a:pt y="4543" x="12280"/>
                  </a:cubicBezTo>
                  <a:cubicBezTo>
                    <a:pt y="4487" x="12145"/>
                    <a:pt y="4404" x="12021"/>
                    <a:pt y="4295" x="11908"/>
                  </a:cubicBezTo>
                  <a:lnTo>
                    <a:pt y="4949" x="11908"/>
                  </a:lnTo>
                  <a:cubicBezTo>
                    <a:pt y="5032" x="12051"/>
                    <a:pt y="5094" x="12189"/>
                    <a:pt y="5135" x="12324"/>
                  </a:cubicBezTo>
                  <a:cubicBezTo>
                    <a:pt y="5177" x="12458"/>
                    <a:pt y="5197" x="12588"/>
                    <a:pt y="5197" x="12715"/>
                  </a:cubicBezTo>
                  <a:cubicBezTo>
                    <a:pt y="5197" x="13093"/>
                    <a:pt y="5062" x="13385"/>
                    <a:pt y="4791" x="13590"/>
                  </a:cubicBezTo>
                  <a:cubicBezTo>
                    <a:pt y="4521" x="13795"/>
                    <a:pt y="4138" x="13897"/>
                    <a:pt y="3644" x="13897"/>
                  </a:cubicBezTo>
                  <a:cubicBezTo>
                    <a:pt y="3322" x="13897"/>
                    <a:pt y="3051" x="13842"/>
                    <a:pt y="2832" x="13732"/>
                  </a:cubicBezTo>
                  <a:cubicBezTo>
                    <a:pt y="2613" x="13622"/>
                    <a:pt y="2469" x="13470"/>
                    <a:pt y="2399" x="13274"/>
                  </a:cubicBezTo>
                  <a:cubicBezTo>
                    <a:pt y="2325" x="13451"/>
                    <a:pt y="2193" x="13587"/>
                    <a:pt y="2002" x="13683"/>
                  </a:cubicBezTo>
                  <a:cubicBezTo>
                    <a:pt y="1811" x="13779"/>
                    <a:pt y="1576" x="13826"/>
                    <a:pt y="1299" x="13826"/>
                  </a:cubicBezTo>
                  <a:cubicBezTo>
                    <a:pt y="901" x="13826"/>
                    <a:pt y="585" x="13736"/>
                    <a:pt y="351" x="13555"/>
                  </a:cubicBezTo>
                  <a:cubicBezTo>
                    <a:pt y="117" x="13374"/>
                    <a:pt y="1" x="13129"/>
                    <a:pt y="1" x="12819"/>
                  </a:cubicBezTo>
                  <a:close/>
                  <a:moveTo>
                    <a:pt y="91" x="19949"/>
                  </a:moveTo>
                  <a:lnTo>
                    <a:pt y="2607" x="19949"/>
                  </a:lnTo>
                  <a:cubicBezTo>
                    <a:pt y="2522" x="20063"/>
                    <a:pt y="2460" x="20174"/>
                    <a:pt y="2419" x="20282"/>
                  </a:cubicBezTo>
                  <a:cubicBezTo>
                    <a:pt y="2379" x="20391"/>
                    <a:pt y="2359" x="20500"/>
                    <a:pt y="2359" x="20609"/>
                  </a:cubicBezTo>
                  <a:cubicBezTo>
                    <a:pt y="2359" x="20843"/>
                    <a:pt y="2461" x="21027"/>
                    <a:pt y="2664" x="21164"/>
                  </a:cubicBezTo>
                  <a:cubicBezTo>
                    <a:pt y="2868" x="21300"/>
                    <a:pt y="3144" x="21368"/>
                    <a:pt y="3493" x="21368"/>
                  </a:cubicBezTo>
                  <a:cubicBezTo>
                    <a:pt y="3842" x="21368"/>
                    <a:pt y="4118" x="21300"/>
                    <a:pt y="4322" x="21164"/>
                  </a:cubicBezTo>
                  <a:cubicBezTo>
                    <a:pt y="4525" x="21027"/>
                    <a:pt y="4627" x="20843"/>
                    <a:pt y="4627" x="20609"/>
                  </a:cubicBezTo>
                  <a:cubicBezTo>
                    <a:pt y="4627" x="20465"/>
                    <a:pt y="4600" x="20328"/>
                    <a:pt y="4546" x="20198"/>
                  </a:cubicBezTo>
                  <a:cubicBezTo>
                    <a:pt y="4493" x="20069"/>
                    <a:pt y="4411" x="19943"/>
                    <a:pt y="4302" x="19822"/>
                  </a:cubicBezTo>
                  <a:lnTo>
                    <a:pt y="4983" x="19822"/>
                  </a:lnTo>
                  <a:cubicBezTo>
                    <a:pt y="5054" x="19962"/>
                    <a:pt y="5108" x="20098"/>
                    <a:pt y="5144" x="20230"/>
                  </a:cubicBezTo>
                  <a:cubicBezTo>
                    <a:pt y="5179" x="20361"/>
                    <a:pt y="5197" x="20490"/>
                    <a:pt y="5197" x="20617"/>
                  </a:cubicBezTo>
                  <a:cubicBezTo>
                    <a:pt y="5197" x="20986"/>
                    <a:pt y="5048" x="21271"/>
                    <a:pt y="4749" x="21473"/>
                  </a:cubicBezTo>
                  <a:cubicBezTo>
                    <a:pt y="4451" x="21676"/>
                    <a:pt y="4032" x="21777"/>
                    <a:pt y="3493" x="21777"/>
                  </a:cubicBezTo>
                  <a:cubicBezTo>
                    <a:pt y="2970" x="21777"/>
                    <a:pt y="2555" x="21678"/>
                    <a:pt y="2248" x="21481"/>
                  </a:cubicBezTo>
                  <a:cubicBezTo>
                    <a:pt y="1942" x="21284"/>
                    <a:pt y="1789" x="21017"/>
                    <a:pt y="1789" x="20680"/>
                  </a:cubicBezTo>
                  <a:cubicBezTo>
                    <a:pt y="1789" x="20621"/>
                    <a:pt y="1797" x="20561"/>
                    <a:pt y="1814" x="20502"/>
                  </a:cubicBezTo>
                  <a:cubicBezTo>
                    <a:pt y="1831" x="20442"/>
                    <a:pt y="1856" x="20383"/>
                    <a:pt y="1889" x="20324"/>
                  </a:cubicBezTo>
                  <a:lnTo>
                    <a:pt y="661" x="20324"/>
                  </a:lnTo>
                  <a:lnTo>
                    <a:pt y="661" x="21554"/>
                  </a:lnTo>
                  <a:lnTo>
                    <a:pt y="91" x="21554"/>
                  </a:lnTo>
                  <a:close/>
                  <a:moveTo>
                    <a:pt y="1" x="24999"/>
                  </a:moveTo>
                  <a:cubicBezTo>
                    <a:pt y="1" x="24617"/>
                    <a:pt y="236" x="24313"/>
                    <a:pt y="707" x="24086"/>
                  </a:cubicBezTo>
                  <a:cubicBezTo>
                    <a:pt y="1178" x="23860"/>
                    <a:pt y="1809" x="23746"/>
                    <a:pt y="2601" x="23746"/>
                  </a:cubicBezTo>
                  <a:cubicBezTo>
                    <a:pt y="3444" x="23746"/>
                    <a:pt y="4087" x="23839"/>
                    <a:pt y="4531" x="24024"/>
                  </a:cubicBezTo>
                  <a:cubicBezTo>
                    <a:pt y="4975" x="24209"/>
                    <a:pt y="5197" x="24476"/>
                    <a:pt y="5197" x="24825"/>
                  </a:cubicBezTo>
                  <a:cubicBezTo>
                    <a:pt y="5197" x="25130"/>
                    <a:pt y="5042" x="25374"/>
                    <a:pt y="4731" x="25558"/>
                  </a:cubicBezTo>
                  <a:cubicBezTo>
                    <a:pt y="4420" x="25741"/>
                    <a:pt y="4007" x="25833"/>
                    <a:pt y="3493" x="25833"/>
                  </a:cubicBezTo>
                  <a:cubicBezTo>
                    <a:pt y="2967" x="25833"/>
                    <a:pt y="2552" x="25745"/>
                    <a:pt y="2247" x="25569"/>
                  </a:cubicBezTo>
                  <a:cubicBezTo>
                    <a:pt y="1941" x="25393"/>
                    <a:pt y="1789" x="25153"/>
                    <a:pt y="1789" x="24849"/>
                  </a:cubicBezTo>
                  <a:cubicBezTo>
                    <a:pt y="1789" x="24705"/>
                    <a:pt y="1841" x="24573"/>
                    <a:pt y="1945" x="24453"/>
                  </a:cubicBezTo>
                  <a:cubicBezTo>
                    <a:pt y="2049" x="24333"/>
                    <a:pt y="2198" x="24233"/>
                    <a:pt y="2393" x="24153"/>
                  </a:cubicBezTo>
                  <a:cubicBezTo>
                    <a:pt y="1782" x="24174"/>
                    <a:pt y="1326" x="24255"/>
                    <a:pt y="1024" x="24397"/>
                  </a:cubicBezTo>
                  <a:cubicBezTo>
                    <a:pt y="722" x="24540"/>
                    <a:pt y="571" x="24746"/>
                    <a:pt y="571" x="25015"/>
                  </a:cubicBezTo>
                  <a:cubicBezTo>
                    <a:pt y="571" x="25118"/>
                    <a:pt y="592" x="25222"/>
                    <a:pt y="635" x="25326"/>
                  </a:cubicBezTo>
                  <a:cubicBezTo>
                    <a:pt y="677" x="25431"/>
                    <a:pt y="739" x="25534"/>
                    <a:pt y="819" x="25637"/>
                  </a:cubicBezTo>
                  <a:lnTo>
                    <a:pt y="202" x="25637"/>
                  </a:lnTo>
                  <a:cubicBezTo>
                    <a:pt y="135" x="25523"/>
                    <a:pt y="84" x="25415"/>
                    <a:pt y="51" x="25310"/>
                  </a:cubicBezTo>
                  <a:cubicBezTo>
                    <a:pt y="17" x="25205"/>
                    <a:pt y="1" x="25102"/>
                    <a:pt y="1" x="24999"/>
                  </a:cubicBezTo>
                  <a:close/>
                  <a:moveTo>
                    <a:pt y="1" x="32685"/>
                  </a:moveTo>
                  <a:cubicBezTo>
                    <a:pt y="1" x="32385"/>
                    <a:pt y="117" x="32149"/>
                    <a:pt y="349" x="31977"/>
                  </a:cubicBezTo>
                  <a:cubicBezTo>
                    <a:pt y="582" x="31805"/>
                    <a:pt y="899" x="31719"/>
                    <a:pt y="1299" x="31719"/>
                  </a:cubicBezTo>
                  <a:cubicBezTo>
                    <a:pt y="1585" x="31719"/>
                    <a:pt y="1828" x="31768"/>
                    <a:pt y="2027" x="31866"/>
                  </a:cubicBezTo>
                  <a:cubicBezTo>
                    <a:pt y="2226" x="31964"/>
                    <a:pt y="2361" x="32100"/>
                    <a:pt y="2433" x="32276"/>
                  </a:cubicBezTo>
                  <a:cubicBezTo>
                    <a:pt y="2509" x="32079"/>
                    <a:pt y="2658" x="31925"/>
                    <a:pt y="2879" x="31814"/>
                  </a:cubicBezTo>
                  <a:cubicBezTo>
                    <a:pt y="3100" x="31704"/>
                    <a:pt y="3371" x="31648"/>
                    <a:pt y="3691" x="31648"/>
                  </a:cubicBezTo>
                  <a:cubicBezTo>
                    <a:pt y="4176" x="31648"/>
                    <a:pt y="4549" x="31738"/>
                    <a:pt y="4808" x="31917"/>
                  </a:cubicBezTo>
                  <a:cubicBezTo>
                    <a:pt y="5068" x="32095"/>
                    <a:pt y="5197" x="32351"/>
                    <a:pt y="5197" x="32685"/>
                  </a:cubicBezTo>
                  <a:cubicBezTo>
                    <a:pt y="5197" x="33018"/>
                    <a:pt y="5068" x="33274"/>
                    <a:pt y="4808" x="33453"/>
                  </a:cubicBezTo>
                  <a:cubicBezTo>
                    <a:pt y="4549" x="33631"/>
                    <a:pt y="4176" x="33721"/>
                    <a:pt y="3691" x="33721"/>
                  </a:cubicBezTo>
                  <a:cubicBezTo>
                    <a:pt y="3371" x="33721"/>
                    <a:pt y="3100" x="33666"/>
                    <a:pt y="2879" x="33556"/>
                  </a:cubicBezTo>
                  <a:cubicBezTo>
                    <a:pt y="2658" x="33446"/>
                    <a:pt y="2509" x="33292"/>
                    <a:pt y="2433" x="33095"/>
                  </a:cubicBezTo>
                  <a:cubicBezTo>
                    <a:pt y="2361" x="33270"/>
                    <a:pt y="2226" x="33405"/>
                    <a:pt y="2027" x="33503"/>
                  </a:cubicBezTo>
                  <a:cubicBezTo>
                    <a:pt y="1828" x="33601"/>
                    <a:pt y="1585" x="33650"/>
                    <a:pt y="1299" x="33650"/>
                  </a:cubicBezTo>
                  <a:cubicBezTo>
                    <a:pt y="899" x="33650"/>
                    <a:pt y="582" x="33564"/>
                    <a:pt y="349" x="33393"/>
                  </a:cubicBezTo>
                  <a:cubicBezTo>
                    <a:pt y="117" x="33222"/>
                    <a:pt y="1" x="32985"/>
                    <a:pt y="1" x="32685"/>
                  </a:cubicBezTo>
                  <a:close/>
                  <a:moveTo>
                    <a:pt y="1" x="36591"/>
                  </a:moveTo>
                  <a:cubicBezTo>
                    <a:pt y="1" x="36286"/>
                    <a:pt y="156" x="36042"/>
                    <a:pt y="467" x="35858"/>
                  </a:cubicBezTo>
                  <a:cubicBezTo>
                    <a:pt y="778" x="35675"/>
                    <a:pt y="1190" x="35583"/>
                    <a:pt y="1705" x="35583"/>
                  </a:cubicBezTo>
                  <a:cubicBezTo>
                    <a:pt y="2230" x="35583"/>
                    <a:pt y="2645" x="35671"/>
                    <a:pt y="2948" x="35847"/>
                  </a:cubicBezTo>
                  <a:cubicBezTo>
                    <a:pt y="3251" x="36023"/>
                    <a:pt y="3402" x="36262"/>
                    <a:pt y="3402" x="36565"/>
                  </a:cubicBezTo>
                  <a:cubicBezTo>
                    <a:pt y="3402" x="36710"/>
                    <a:pt y="3351" x="36843"/>
                    <a:pt y="3248" x="36963"/>
                  </a:cubicBezTo>
                  <a:cubicBezTo>
                    <a:pt y="3145" x="37084"/>
                    <a:pt y="2998" x="37183"/>
                    <a:pt y="2805" x="37261"/>
                  </a:cubicBezTo>
                  <a:lnTo>
                    <a:pt y="2805" x="37261"/>
                  </a:lnTo>
                  <a:cubicBezTo>
                    <a:pt y="3418" x="37241"/>
                    <a:pt y="3875" x="37159"/>
                    <a:pt y="4176" x="37017"/>
                  </a:cubicBezTo>
                  <a:cubicBezTo>
                    <a:pt y="4477" x="36875"/>
                    <a:pt y="4627" x="36669"/>
                    <a:pt y="4627" x="36399"/>
                  </a:cubicBezTo>
                  <a:cubicBezTo>
                    <a:pt y="4627" x="36298"/>
                    <a:pt y="4606" x="36194"/>
                    <a:pt y="4563" x="36089"/>
                  </a:cubicBezTo>
                  <a:cubicBezTo>
                    <a:pt y="4521" x="35984"/>
                    <a:pt y="4459" x="35880"/>
                    <a:pt y="4379" x="35777"/>
                  </a:cubicBezTo>
                  <a:lnTo>
                    <a:pt y="4996" x="35777"/>
                  </a:lnTo>
                  <a:cubicBezTo>
                    <a:pt y="5063" x="35891"/>
                    <a:pt y="5113" x="36000"/>
                    <a:pt y="5147" x="36105"/>
                  </a:cubicBezTo>
                  <a:cubicBezTo>
                    <a:pt y="5181" x="36211"/>
                    <a:pt y="5197" x="36314"/>
                    <a:pt y="5197" x="36417"/>
                  </a:cubicBezTo>
                  <a:cubicBezTo>
                    <a:pt y="5197" x="36799"/>
                    <a:pt y="4962" x="37103"/>
                    <a:pt y="4491" x="37329"/>
                  </a:cubicBezTo>
                  <a:cubicBezTo>
                    <a:pt y="4020" x="37555"/>
                    <a:pt y="3390" x="37668"/>
                    <a:pt y="2601" x="37668"/>
                  </a:cubicBezTo>
                  <a:cubicBezTo>
                    <a:pt y="1755" x="37668"/>
                    <a:pt y="1110" x="37576"/>
                    <a:pt y="666" x="37392"/>
                  </a:cubicBezTo>
                  <a:cubicBezTo>
                    <a:pt y="222" x="37207"/>
                    <a:pt y="1" x="36941"/>
                    <a:pt y="1" x="36591"/>
                  </a:cubicBez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77" name="Shape 11277"/>
            <p:cNvSpPr/>
            <p:nvPr/>
          </p:nvSpPr>
          <p:spPr>
            <a:xfrm>
              <a:off y="2841825" x="2838900"/>
              <a:ext cy="129950" cx="113625"/>
            </a:xfrm>
            <a:custGeom>
              <a:pathLst>
                <a:path w="4545" extrusionOk="0" h="5198">
                  <a:moveTo>
                    <a:pt y="537" x="3500"/>
                  </a:moveTo>
                  <a:cubicBezTo>
                    <a:pt y="537" x="3712"/>
                    <a:pt y="709" x="3871"/>
                    <a:pt y="1052" x="3977"/>
                  </a:cubicBezTo>
                  <a:cubicBezTo>
                    <a:pt y="1396" x="4083"/>
                    <a:pt y="1912" x="4135"/>
                    <a:pt y="2601" x="4135"/>
                  </a:cubicBezTo>
                  <a:cubicBezTo>
                    <a:pt y="3287" x="4135"/>
                    <a:pt y="3802" x="4083"/>
                    <a:pt y="4146" x="3977"/>
                  </a:cubicBezTo>
                  <a:cubicBezTo>
                    <a:pt y="4489" x="3871"/>
                    <a:pt y="4661" x="3712"/>
                    <a:pt y="4661" x="3500"/>
                  </a:cubicBezTo>
                  <a:cubicBezTo>
                    <a:pt y="4661" x="3289"/>
                    <a:pt y="4489" x="3131"/>
                    <a:pt y="4146" x="3025"/>
                  </a:cubicBezTo>
                  <a:cubicBezTo>
                    <a:pt y="3802" x="2919"/>
                    <a:pt y="3287" x="2866"/>
                    <a:pt y="2601" x="2866"/>
                  </a:cubicBezTo>
                  <a:cubicBezTo>
                    <a:pt y="1912" x="2866"/>
                    <a:pt y="1396" x="2919"/>
                    <a:pt y="1052" x="3025"/>
                  </a:cubicBezTo>
                  <a:cubicBezTo>
                    <a:pt y="709" x="3131"/>
                    <a:pt y="537" x="3289"/>
                    <a:pt y="537" x="3500"/>
                  </a:cubicBezTo>
                  <a:close/>
                  <a:moveTo>
                    <a:pt y="91" x="723"/>
                  </a:moveTo>
                  <a:lnTo>
                    <a:pt y="333" x="1"/>
                  </a:lnTo>
                  <a:lnTo>
                    <a:pt y="950" x="1"/>
                  </a:lnTo>
                  <a:lnTo>
                    <a:pt y="708" x="727"/>
                  </a:lnTo>
                  <a:lnTo>
                    <a:pt y="4530" x="727"/>
                  </a:lnTo>
                  <a:lnTo>
                    <a:pt y="4530" x="59"/>
                  </a:lnTo>
                  <a:lnTo>
                    <a:pt y="5100" x="59"/>
                  </a:lnTo>
                  <a:lnTo>
                    <a:pt y="5100" x="1800"/>
                  </a:lnTo>
                  <a:lnTo>
                    <a:pt y="4530" x="1800"/>
                  </a:lnTo>
                  <a:lnTo>
                    <a:pt y="4530" x="1132"/>
                  </a:lnTo>
                  <a:lnTo>
                    <a:pt y="91" x="1132"/>
                  </a:lnTo>
                  <a:close/>
                  <a:moveTo>
                    <a:pt y="1" x="3500"/>
                  </a:moveTo>
                  <a:cubicBezTo>
                    <a:pt y="1" x="3161"/>
                    <a:pt y="222" x="2903"/>
                    <a:pt y="666" x="2724"/>
                  </a:cubicBezTo>
                  <a:cubicBezTo>
                    <a:pt y="1110" x="2545"/>
                    <a:pt y="1755" x="2456"/>
                    <a:pt y="2601" x="2456"/>
                  </a:cubicBezTo>
                  <a:cubicBezTo>
                    <a:pt y="3444" x="2456"/>
                    <a:pt y="4087" x="2545"/>
                    <a:pt y="4531" x="2724"/>
                  </a:cubicBezTo>
                  <a:cubicBezTo>
                    <a:pt y="4975" x="2903"/>
                    <a:pt y="5197" x="3161"/>
                    <a:pt y="5197" x="3500"/>
                  </a:cubicBezTo>
                  <a:cubicBezTo>
                    <a:pt y="5197" x="3839"/>
                    <a:pt y="4975" x="4097"/>
                    <a:pt y="4531" x="4276"/>
                  </a:cubicBezTo>
                  <a:cubicBezTo>
                    <a:pt y="4087" x="4455"/>
                    <a:pt y="3444" x="4544"/>
                    <a:pt y="2601" x="4544"/>
                  </a:cubicBezTo>
                  <a:cubicBezTo>
                    <a:pt y="1755" x="4544"/>
                    <a:pt y="1110" x="4455"/>
                    <a:pt y="666" x="4276"/>
                  </a:cubicBezTo>
                  <a:cubicBezTo>
                    <a:pt y="222" x="4097"/>
                    <a:pt y="1" x="3839"/>
                    <a:pt y="1" x="3500"/>
                  </a:cubicBez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grpSp>
        <p:nvGrpSpPr>
          <p:cNvPr id="11278" name="Shape 11278"/>
          <p:cNvGrpSpPr/>
          <p:nvPr/>
        </p:nvGrpSpPr>
        <p:grpSpPr>
          <a:xfrm>
            <a:off y="5617091" x="975107"/>
            <a:ext cy="1232453" cx="5895209"/>
            <a:chOff y="20300" x="5025"/>
            <a:chExt cy="2959400" cx="2989950"/>
          </a:xfrm>
        </p:grpSpPr>
        <p:sp>
          <p:nvSpPr>
            <p:cNvPr id="11279" name="Shape 11279"/>
            <p:cNvSpPr/>
            <p:nvPr/>
          </p:nvSpPr>
          <p:spPr>
            <a:xfrm>
              <a:off y="2152275" x="5025"/>
              <a:ext cy="208150" cx="2089450"/>
            </a:xfrm>
            <a:custGeom>
              <a:pathLst>
                <a:path w="83578" extrusionOk="0" h="8326">
                  <a:moveTo>
                    <a:pt y="0" x="1"/>
                  </a:moveTo>
                  <a:lnTo>
                    <a:pt y="0" x="74340"/>
                  </a:lnTo>
                  <a:lnTo>
                    <a:pt y="8325" x="83577"/>
                  </a:lnTo>
                  <a:lnTo>
                    <a:pt y="8325" x="243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77B47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80" name="Shape 11280"/>
            <p:cNvSpPr/>
            <p:nvPr/>
          </p:nvSpPr>
          <p:spPr>
            <a:xfrm>
              <a:off y="2279175" x="8050"/>
              <a:ext cy="81250" cx="152300"/>
            </a:xfrm>
            <a:custGeom>
              <a:pathLst>
                <a:path w="6092" extrusionOk="0" h="3250">
                  <a:moveTo>
                    <a:pt y="1" x="1"/>
                  </a:moveTo>
                  <a:lnTo>
                    <a:pt y="204" x="41"/>
                  </a:lnTo>
                  <a:lnTo>
                    <a:pt y="3249" x="6091"/>
                  </a:lnTo>
                  <a:lnTo>
                    <a:pt y="2437" x="5890"/>
                  </a:lnTo>
                  <a:lnTo>
                    <a:pt y="1" x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81" name="Shape 11281"/>
            <p:cNvSpPr/>
            <p:nvPr/>
          </p:nvSpPr>
          <p:spPr>
            <a:xfrm>
              <a:off y="1802025" x="187550"/>
              <a:ext cy="558400" cx="2806400"/>
            </a:xfrm>
            <a:custGeom>
              <a:pathLst>
                <a:path w="112256" extrusionOk="0" h="22336">
                  <a:moveTo>
                    <a:pt y="0" x="111812"/>
                  </a:moveTo>
                  <a:lnTo>
                    <a:pt y="1015" x="112256"/>
                  </a:lnTo>
                  <a:lnTo>
                    <a:pt y="22335" x="1"/>
                  </a:lnTo>
                  <a:lnTo>
                    <a:pt y="21523" x="202"/>
                  </a:lnTo>
                  <a:lnTo>
                    <a:pt y="0" x="1118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82" name="Shape 11282"/>
            <p:cNvSpPr/>
            <p:nvPr/>
          </p:nvSpPr>
          <p:spPr>
            <a:xfrm>
              <a:off y="2131975" x="122000"/>
              <a:ext cy="319825" cx="85750"/>
            </a:xfrm>
            <a:custGeom>
              <a:pathLst>
                <a:path w="3430" extrusionOk="0" h="12793">
                  <a:moveTo>
                    <a:pt y="2437" x="969"/>
                  </a:moveTo>
                  <a:lnTo>
                    <a:pt y="2437" x="928"/>
                  </a:lnTo>
                  <a:lnTo>
                    <a:pt y="2640" x="888"/>
                  </a:lnTo>
                  <a:lnTo>
                    <a:pt y="2843" x="807"/>
                  </a:lnTo>
                  <a:lnTo>
                    <a:pt y="2843" x="606"/>
                  </a:lnTo>
                  <a:lnTo>
                    <a:pt y="3046" x="525"/>
                  </a:lnTo>
                  <a:lnTo>
                    <a:pt y="3046" x="364"/>
                  </a:lnTo>
                  <a:lnTo>
                    <a:pt y="3452" x="323"/>
                  </a:lnTo>
                  <a:lnTo>
                    <a:pt y="3858" x="202"/>
                  </a:lnTo>
                  <a:lnTo>
                    <a:pt y="4264" x="162"/>
                  </a:lnTo>
                  <a:lnTo>
                    <a:pt y="4670" x="41"/>
                  </a:lnTo>
                  <a:lnTo>
                    <a:pt y="4873" x="1"/>
                  </a:lnTo>
                  <a:lnTo>
                    <a:pt y="5279" x="81"/>
                  </a:lnTo>
                  <a:lnTo>
                    <a:pt y="5279" x="122"/>
                  </a:lnTo>
                  <a:lnTo>
                    <a:pt y="5279" x="162"/>
                  </a:lnTo>
                  <a:lnTo>
                    <a:pt y="5482" x="485"/>
                  </a:lnTo>
                  <a:lnTo>
                    <a:pt y="5685" x="848"/>
                  </a:lnTo>
                  <a:lnTo>
                    <a:pt y="5889" x="767"/>
                  </a:lnTo>
                  <a:lnTo>
                    <a:pt y="6295" x="848"/>
                  </a:lnTo>
                  <a:lnTo>
                    <a:pt y="6904" x="767"/>
                  </a:lnTo>
                  <a:lnTo>
                    <a:pt y="7513" x="848"/>
                  </a:lnTo>
                  <a:lnTo>
                    <a:pt y="8122" x="969"/>
                  </a:lnTo>
                  <a:lnTo>
                    <a:pt y="8934" x="1090"/>
                  </a:lnTo>
                  <a:lnTo>
                    <a:pt y="9746" x="1211"/>
                  </a:lnTo>
                  <a:lnTo>
                    <a:pt y="10762" x="1291"/>
                  </a:lnTo>
                  <a:lnTo>
                    <a:pt y="10965" x="1372"/>
                  </a:lnTo>
                  <a:lnTo>
                    <a:pt y="11168" x="1453"/>
                  </a:lnTo>
                  <a:lnTo>
                    <a:pt y="11574" x="1453"/>
                  </a:lnTo>
                  <a:lnTo>
                    <a:pt y="11777" x="1493"/>
                  </a:lnTo>
                  <a:lnTo>
                    <a:pt y="12183" x="1533"/>
                  </a:lnTo>
                  <a:lnTo>
                    <a:pt y="12386" x="1493"/>
                  </a:lnTo>
                  <a:lnTo>
                    <a:pt y="12589" x="1695"/>
                  </a:lnTo>
                  <a:lnTo>
                    <a:pt y="12792" x="1977"/>
                  </a:lnTo>
                  <a:lnTo>
                    <a:pt y="12589" x="2058"/>
                  </a:lnTo>
                  <a:lnTo>
                    <a:pt y="12386" x="2098"/>
                  </a:lnTo>
                  <a:lnTo>
                    <a:pt y="12183" x="2058"/>
                  </a:lnTo>
                  <a:lnTo>
                    <a:pt y="11777" x="1977"/>
                  </a:lnTo>
                  <a:lnTo>
                    <a:pt y="11168" x="2058"/>
                  </a:lnTo>
                  <a:lnTo>
                    <a:pt y="10762" x="2058"/>
                  </a:lnTo>
                  <a:lnTo>
                    <a:pt y="9949" x="1977"/>
                  </a:lnTo>
                  <a:lnTo>
                    <a:pt y="9340" x="1977"/>
                  </a:lnTo>
                  <a:lnTo>
                    <a:pt y="9543" x="2017"/>
                  </a:lnTo>
                  <a:lnTo>
                    <a:pt y="9949" x="2098"/>
                  </a:lnTo>
                  <a:lnTo>
                    <a:pt y="10762" x="2300"/>
                  </a:lnTo>
                  <a:lnTo>
                    <a:pt y="11371" x="2461"/>
                  </a:lnTo>
                  <a:lnTo>
                    <a:pt y="11777" x="2461"/>
                  </a:lnTo>
                  <a:lnTo>
                    <a:pt y="11980" x="2502"/>
                  </a:lnTo>
                  <a:lnTo>
                    <a:pt y="12183" x="2582"/>
                  </a:lnTo>
                  <a:lnTo>
                    <a:pt y="12386" x="2623"/>
                  </a:lnTo>
                  <a:lnTo>
                    <a:pt y="12589" x="2663"/>
                  </a:lnTo>
                  <a:lnTo>
                    <a:pt y="12589" x="2824"/>
                  </a:lnTo>
                  <a:lnTo>
                    <a:pt y="12589" x="2986"/>
                  </a:lnTo>
                  <a:lnTo>
                    <a:pt y="12183" x="3147"/>
                  </a:lnTo>
                  <a:lnTo>
                    <a:pt y="11777" x="3107"/>
                  </a:lnTo>
                  <a:lnTo>
                    <a:pt y="11777" x="3147"/>
                  </a:lnTo>
                  <a:lnTo>
                    <a:pt y="11574" x="3107"/>
                  </a:lnTo>
                  <a:lnTo>
                    <a:pt y="10762" x="2945"/>
                  </a:lnTo>
                  <a:lnTo>
                    <a:pt y="9949" x="2824"/>
                  </a:lnTo>
                  <a:lnTo>
                    <a:pt y="9746" x="2824"/>
                  </a:lnTo>
                  <a:lnTo>
                    <a:pt y="9340" x="2784"/>
                  </a:lnTo>
                  <a:lnTo>
                    <a:pt y="9137" x="2744"/>
                  </a:lnTo>
                  <a:lnTo>
                    <a:pt y="9137" x="2784"/>
                  </a:lnTo>
                  <a:lnTo>
                    <a:pt y="8528" x="2703"/>
                  </a:lnTo>
                  <a:lnTo>
                    <a:pt y="8122" x="2744"/>
                  </a:lnTo>
                  <a:lnTo>
                    <a:pt y="7919" x="2703"/>
                  </a:lnTo>
                  <a:lnTo>
                    <a:pt y="7513" x="2663"/>
                  </a:lnTo>
                  <a:lnTo>
                    <a:pt y="7310" x="2623"/>
                  </a:lnTo>
                  <a:lnTo>
                    <a:pt y="6904" x="2542"/>
                  </a:lnTo>
                  <a:lnTo>
                    <a:pt y="6498" x="2421"/>
                  </a:lnTo>
                  <a:lnTo>
                    <a:pt y="6295" x="2340"/>
                  </a:lnTo>
                  <a:lnTo>
                    <a:pt y="6295" x="2381"/>
                  </a:lnTo>
                  <a:lnTo>
                    <a:pt y="5685" x="2502"/>
                  </a:lnTo>
                  <a:lnTo>
                    <a:pt y="5279" x="2663"/>
                  </a:lnTo>
                  <a:lnTo>
                    <a:pt y="5076" x="2582"/>
                  </a:lnTo>
                  <a:lnTo>
                    <a:pt y="4873" x="2582"/>
                  </a:lnTo>
                  <a:lnTo>
                    <a:pt y="4873" x="2623"/>
                  </a:lnTo>
                  <a:lnTo>
                    <a:pt y="4670" x="2623"/>
                  </a:lnTo>
                  <a:lnTo>
                    <a:pt y="4467" x="2663"/>
                  </a:lnTo>
                  <a:lnTo>
                    <a:pt y="4467" x="2623"/>
                  </a:lnTo>
                  <a:lnTo>
                    <a:pt y="4467" x="2542"/>
                  </a:lnTo>
                  <a:lnTo>
                    <a:pt y="0" x="3429"/>
                  </a:lnTo>
                  <a:lnTo>
                    <a:pt y="0" x="3389"/>
                  </a:lnTo>
                  <a:lnTo>
                    <a:pt y="4264" x="2502"/>
                  </a:lnTo>
                  <a:lnTo>
                    <a:pt y="4061" x="2461"/>
                  </a:lnTo>
                  <a:lnTo>
                    <a:pt y="4061" x="2421"/>
                  </a:lnTo>
                  <a:lnTo>
                    <a:pt y="3858" x="2300"/>
                  </a:lnTo>
                  <a:lnTo>
                    <a:pt y="3655" x="2300"/>
                  </a:lnTo>
                  <a:lnTo>
                    <a:pt y="3452" x="2259"/>
                  </a:lnTo>
                  <a:lnTo>
                    <a:pt y="3249" x="2219"/>
                  </a:lnTo>
                  <a:lnTo>
                    <a:pt y="3046" x="2138"/>
                  </a:lnTo>
                  <a:lnTo>
                    <a:pt y="3046" x="2058"/>
                  </a:lnTo>
                  <a:lnTo>
                    <a:pt y="2843" x="1896"/>
                  </a:lnTo>
                  <a:lnTo>
                    <a:pt y="2843" x="1856"/>
                  </a:lnTo>
                  <a:lnTo>
                    <a:pt y="2843" x="1816"/>
                  </a:lnTo>
                  <a:lnTo>
                    <a:pt y="2640" x="1735"/>
                  </a:lnTo>
                  <a:lnTo>
                    <a:pt y="2640" x="1695"/>
                  </a:lnTo>
                  <a:lnTo>
                    <a:pt y="2640" x="1574"/>
                  </a:lnTo>
                  <a:lnTo>
                    <a:pt y="2437" x="1533"/>
                  </a:lnTo>
                  <a:lnTo>
                    <a:pt y="2437" x="1493"/>
                  </a:lnTo>
                  <a:lnTo>
                    <a:pt y="2234" x="1533"/>
                  </a:lnTo>
                  <a:lnTo>
                    <a:pt y="2234" x="1654"/>
                  </a:lnTo>
                  <a:lnTo>
                    <a:pt y="2031" x="1654"/>
                  </a:lnTo>
                  <a:lnTo>
                    <a:pt y="1828" x="1654"/>
                  </a:lnTo>
                  <a:lnTo>
                    <a:pt y="1828" x="1695"/>
                  </a:lnTo>
                  <a:lnTo>
                    <a:pt y="1625" x="1614"/>
                  </a:lnTo>
                  <a:lnTo>
                    <a:pt y="1625" x="1574"/>
                  </a:lnTo>
                  <a:lnTo>
                    <a:pt y="1422" x="1614"/>
                  </a:lnTo>
                  <a:lnTo>
                    <a:pt y="1218" x="1533"/>
                  </a:lnTo>
                  <a:lnTo>
                    <a:pt y="1015" x="1493"/>
                  </a:lnTo>
                  <a:lnTo>
                    <a:pt y="812" x="1453"/>
                  </a:lnTo>
                  <a:lnTo>
                    <a:pt y="812" x="1332"/>
                  </a:lnTo>
                  <a:lnTo>
                    <a:pt y="609" x="1090"/>
                  </a:lnTo>
                  <a:lnTo>
                    <a:pt y="812" x="888"/>
                  </a:lnTo>
                  <a:lnTo>
                    <a:pt y="1015" x="686"/>
                  </a:lnTo>
                  <a:lnTo>
                    <a:pt y="1218" x="606"/>
                  </a:lnTo>
                  <a:lnTo>
                    <a:pt y="1422" x="606"/>
                  </a:lnTo>
                  <a:lnTo>
                    <a:pt y="1625" x="646"/>
                  </a:lnTo>
                  <a:lnTo>
                    <a:pt y="1828" x="767"/>
                  </a:lnTo>
                  <a:lnTo>
                    <a:pt y="2031" x="888"/>
                  </a:lnTo>
                  <a:lnTo>
                    <a:pt y="2437" x="969"/>
                  </a:lnTo>
                  <a:close/>
                </a:path>
              </a:pathLst>
            </a:custGeom>
            <a:solidFill>
              <a:srgbClr val="7E888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83" name="Shape 11283"/>
            <p:cNvSpPr/>
            <p:nvPr/>
          </p:nvSpPr>
          <p:spPr>
            <a:xfrm>
              <a:off y="248725" x="2927375"/>
              <a:ext cy="66000" cx="3050"/>
            </a:xfrm>
            <a:custGeom>
              <a:pathLst>
                <a:path w="122" extrusionOk="0" h="2640">
                  <a:moveTo>
                    <a:pt y="0" x="41"/>
                  </a:moveTo>
                  <a:lnTo>
                    <a:pt y="2640" x="122"/>
                  </a:lnTo>
                  <a:lnTo>
                    <a:pt y="1625" x="81"/>
                  </a:lnTo>
                  <a:lnTo>
                    <a:pt y="609" x="1"/>
                  </a:lnTo>
                  <a:lnTo>
                    <a:pt y="406" x="1"/>
                  </a:lnTo>
                  <a:lnTo>
                    <a:pt y="0" x="41"/>
                  </a:lnTo>
                  <a:close/>
                </a:path>
              </a:pathLst>
            </a:custGeom>
            <a:solidFill>
              <a:srgbClr val="E6908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84" name="Shape 11284"/>
            <p:cNvSpPr/>
            <p:nvPr/>
          </p:nvSpPr>
          <p:spPr>
            <a:xfrm>
              <a:off y="243650" x="2927375"/>
              <a:ext cy="91400" cx="5075"/>
            </a:xfrm>
            <a:custGeom>
              <a:pathLst>
                <a:path w="203" extrusionOk="0" h="3656">
                  <a:moveTo>
                    <a:pt y="1828" x="81"/>
                  </a:moveTo>
                  <a:lnTo>
                    <a:pt y="609" x="1"/>
                  </a:lnTo>
                  <a:lnTo>
                    <a:pt y="203" x="41"/>
                  </a:lnTo>
                  <a:lnTo>
                    <a:pt y="0" x="81"/>
                  </a:lnTo>
                  <a:lnTo>
                    <a:pt y="3655" x="202"/>
                  </a:lnTo>
                  <a:lnTo>
                    <a:pt y="2843" x="122"/>
                  </a:lnTo>
                  <a:lnTo>
                    <a:pt y="1828" x="81"/>
                  </a:lnTo>
                  <a:close/>
                </a:path>
              </a:pathLst>
            </a:custGeom>
            <a:solidFill>
              <a:srgbClr val="E68E8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85" name="Shape 11285"/>
            <p:cNvSpPr/>
            <p:nvPr/>
          </p:nvSpPr>
          <p:spPr>
            <a:xfrm>
              <a:off y="243650" x="2928400"/>
              <a:ext cy="213225" cx="9100"/>
            </a:xfrm>
            <a:custGeom>
              <a:pathLst>
                <a:path w="364" extrusionOk="0" h="8529">
                  <a:moveTo>
                    <a:pt y="2843" x="81"/>
                  </a:moveTo>
                  <a:lnTo>
                    <a:pt y="203" x="0"/>
                  </a:lnTo>
                  <a:lnTo>
                    <a:pt y="0" x="40"/>
                  </a:lnTo>
                  <a:lnTo>
                    <a:pt y="0" x="81"/>
                  </a:lnTo>
                  <a:lnTo>
                    <a:pt y="4670" x="242"/>
                  </a:lnTo>
                  <a:lnTo>
                    <a:pt y="3655" x="161"/>
                  </a:lnTo>
                  <a:lnTo>
                    <a:pt y="2843" x="81"/>
                  </a:lnTo>
                  <a:close/>
                  <a:moveTo>
                    <a:pt y="7716" x="363"/>
                  </a:moveTo>
                  <a:lnTo>
                    <a:pt y="8325" x="363"/>
                  </a:lnTo>
                  <a:lnTo>
                    <a:pt y="8528" x="363"/>
                  </a:lnTo>
                  <a:lnTo>
                    <a:pt y="8122" x="363"/>
                  </a:lnTo>
                  <a:lnTo>
                    <a:pt y="7716" x="363"/>
                  </a:lnTo>
                  <a:close/>
                </a:path>
              </a:pathLst>
            </a:custGeom>
            <a:solidFill>
              <a:srgbClr val="E68D8A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86" name="Shape 11286"/>
            <p:cNvSpPr/>
            <p:nvPr/>
          </p:nvSpPr>
          <p:spPr>
            <a:xfrm>
              <a:off y="238575" x="2929400"/>
              <a:ext cy="218300" cx="9100"/>
            </a:xfrm>
            <a:custGeom>
              <a:pathLst>
                <a:path w="364" extrusionOk="0" h="8732">
                  <a:moveTo>
                    <a:pt y="3858" x="121"/>
                  </a:moveTo>
                  <a:lnTo>
                    <a:pt y="203" x="0"/>
                  </a:lnTo>
                  <a:lnTo>
                    <a:pt y="203" x="41"/>
                  </a:lnTo>
                  <a:lnTo>
                    <a:pt y="0" x="81"/>
                  </a:lnTo>
                  <a:lnTo>
                    <a:pt y="8528" x="363"/>
                  </a:lnTo>
                  <a:lnTo>
                    <a:pt y="8528" x="323"/>
                  </a:lnTo>
                  <a:lnTo>
                    <a:pt y="8731" x="323"/>
                  </a:lnTo>
                  <a:lnTo>
                    <a:pt y="7310" x="323"/>
                  </a:lnTo>
                  <a:lnTo>
                    <a:pt y="6092" x="283"/>
                  </a:lnTo>
                  <a:lnTo>
                    <a:pt y="4873" x="202"/>
                  </a:lnTo>
                  <a:lnTo>
                    <a:pt y="3858" x="121"/>
                  </a:lnTo>
                  <a:close/>
                </a:path>
              </a:pathLst>
            </a:custGeom>
            <a:solidFill>
              <a:srgbClr val="E58B8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87" name="Shape 11287"/>
            <p:cNvSpPr/>
            <p:nvPr/>
          </p:nvSpPr>
          <p:spPr>
            <a:xfrm>
              <a:off y="238575" x="2930400"/>
              <a:ext cy="213225" cx="9100"/>
            </a:xfrm>
            <a:custGeom>
              <a:pathLst>
                <a:path w="364" extrusionOk="0" h="8529">
                  <a:moveTo>
                    <a:pt y="8528" x="283"/>
                  </a:moveTo>
                  <a:lnTo>
                    <a:pt y="7919" x="283"/>
                  </a:lnTo>
                  <a:lnTo>
                    <a:pt y="6295" x="243"/>
                  </a:lnTo>
                  <a:lnTo>
                    <a:pt y="4873" x="162"/>
                  </a:lnTo>
                  <a:lnTo>
                    <a:pt y="203" x="1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58A8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88" name="Shape 11288"/>
            <p:cNvSpPr/>
            <p:nvPr/>
          </p:nvSpPr>
          <p:spPr>
            <a:xfrm>
              <a:off y="233500" x="2931425"/>
              <a:ext cy="218300" cx="9100"/>
            </a:xfrm>
            <a:custGeom>
              <a:pathLst>
                <a:path w="364" extrusionOk="0" h="8732">
                  <a:moveTo>
                    <a:pt y="8731" x="282"/>
                  </a:moveTo>
                  <a:lnTo>
                    <a:pt y="203" x="0"/>
                  </a:lnTo>
                  <a:lnTo>
                    <a:pt y="203" x="40"/>
                  </a:lnTo>
                  <a:lnTo>
                    <a:pt y="0" x="81"/>
                  </a:lnTo>
                  <a:lnTo>
                    <a:pt y="8528" x="363"/>
                  </a:lnTo>
                  <a:lnTo>
                    <a:pt y="8731" x="323"/>
                  </a:lnTo>
                  <a:lnTo>
                    <a:pt y="8731" x="282"/>
                  </a:lnTo>
                  <a:close/>
                </a:path>
              </a:pathLst>
            </a:custGeom>
            <a:solidFill>
              <a:srgbClr val="E5888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89" name="Shape 11289"/>
            <p:cNvSpPr/>
            <p:nvPr/>
          </p:nvSpPr>
          <p:spPr>
            <a:xfrm>
              <a:off y="233500" x="2932425"/>
              <a:ext cy="218300" cx="9100"/>
            </a:xfrm>
            <a:custGeom>
              <a:pathLst>
                <a:path w="364" extrusionOk="0" h="8732">
                  <a:moveTo>
                    <a:pt y="8731" x="283"/>
                  </a:moveTo>
                  <a:lnTo>
                    <a:pt y="203" x="0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3"/>
                  </a:lnTo>
                  <a:lnTo>
                    <a:pt y="8731" x="283"/>
                  </a:lnTo>
                  <a:close/>
                </a:path>
              </a:pathLst>
            </a:custGeom>
            <a:solidFill>
              <a:srgbClr val="E48581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90" name="Shape 11290"/>
            <p:cNvSpPr/>
            <p:nvPr/>
          </p:nvSpPr>
          <p:spPr>
            <a:xfrm>
              <a:off y="233500" x="2933425"/>
              <a:ext cy="213225" cx="9100"/>
            </a:xfrm>
            <a:custGeom>
              <a:pathLst>
                <a:path w="364" extrusionOk="0" h="8529">
                  <a:moveTo>
                    <a:pt y="8528" x="283"/>
                  </a:moveTo>
                  <a:lnTo>
                    <a:pt y="0" x="1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4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4837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91" name="Shape 11291"/>
            <p:cNvSpPr/>
            <p:nvPr/>
          </p:nvSpPr>
          <p:spPr>
            <a:xfrm>
              <a:off y="233500" x="2934450"/>
              <a:ext cy="213225" cx="9100"/>
            </a:xfrm>
            <a:custGeom>
              <a:pathLst>
                <a:path w="364" extrusionOk="0" h="8529">
                  <a:moveTo>
                    <a:pt y="8528" x="283"/>
                  </a:moveTo>
                  <a:lnTo>
                    <a:pt y="0" x="0"/>
                  </a:lnTo>
                  <a:lnTo>
                    <a:pt y="0" x="40"/>
                  </a:lnTo>
                  <a:lnTo>
                    <a:pt y="0" x="81"/>
                  </a:lnTo>
                  <a:lnTo>
                    <a:pt y="8325" x="363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3817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92" name="Shape 11292"/>
            <p:cNvSpPr/>
            <p:nvPr/>
          </p:nvSpPr>
          <p:spPr>
            <a:xfrm>
              <a:off y="228425" x="2935450"/>
              <a:ext cy="218300" cx="9100"/>
            </a:xfrm>
            <a:custGeom>
              <a:pathLst>
                <a:path w="364" extrusionOk="0" h="8732">
                  <a:moveTo>
                    <a:pt y="8731" x="283"/>
                  </a:moveTo>
                  <a:lnTo>
                    <a:pt y="203" x="0"/>
                  </a:lnTo>
                  <a:lnTo>
                    <a:pt y="203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3"/>
                  </a:lnTo>
                  <a:lnTo>
                    <a:pt y="8731" x="283"/>
                  </a:lnTo>
                  <a:close/>
                </a:path>
              </a:pathLst>
            </a:custGeom>
            <a:solidFill>
              <a:srgbClr val="E37F7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93" name="Shape 11293"/>
            <p:cNvSpPr/>
            <p:nvPr/>
          </p:nvSpPr>
          <p:spPr>
            <a:xfrm>
              <a:off y="228425" x="2936450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203" x="1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4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37D75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94" name="Shape 11294"/>
            <p:cNvSpPr/>
            <p:nvPr/>
          </p:nvSpPr>
          <p:spPr>
            <a:xfrm>
              <a:off y="228425" x="2937475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0" x="0"/>
                  </a:lnTo>
                  <a:lnTo>
                    <a:pt y="0" x="40"/>
                  </a:lnTo>
                  <a:lnTo>
                    <a:pt y="0" x="81"/>
                  </a:lnTo>
                  <a:lnTo>
                    <a:pt y="8528" x="363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37B7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95" name="Shape 11295"/>
            <p:cNvSpPr/>
            <p:nvPr/>
          </p:nvSpPr>
          <p:spPr>
            <a:xfrm>
              <a:off y="228425" x="2938475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0" x="0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325" x="364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37A7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96" name="Shape 11296"/>
            <p:cNvSpPr/>
            <p:nvPr/>
          </p:nvSpPr>
          <p:spPr>
            <a:xfrm>
              <a:off y="228425" x="2939475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0" x="1"/>
                  </a:lnTo>
                  <a:lnTo>
                    <a:pt y="0" x="41"/>
                  </a:lnTo>
                  <a:lnTo>
                    <a:pt y="0" x="82"/>
                  </a:lnTo>
                  <a:lnTo>
                    <a:pt y="8325" x="364"/>
                  </a:lnTo>
                  <a:lnTo>
                    <a:pt y="8325" x="324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2786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97" name="Shape 11297"/>
            <p:cNvSpPr/>
            <p:nvPr/>
          </p:nvSpPr>
          <p:spPr>
            <a:xfrm>
              <a:off y="228425" x="2940500"/>
              <a:ext cy="208125" cx="9100"/>
            </a:xfrm>
            <a:custGeom>
              <a:pathLst>
                <a:path w="364" extrusionOk="0" h="8325">
                  <a:moveTo>
                    <a:pt y="8325" x="283"/>
                  </a:moveTo>
                  <a:lnTo>
                    <a:pt y="0" x="0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325" x="363"/>
                  </a:lnTo>
                  <a:lnTo>
                    <a:pt y="8325" x="323"/>
                  </a:lnTo>
                  <a:lnTo>
                    <a:pt y="8325" x="283"/>
                  </a:lnTo>
                  <a:close/>
                </a:path>
              </a:pathLst>
            </a:custGeom>
            <a:solidFill>
              <a:srgbClr val="E2766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98" name="Shape 11298"/>
            <p:cNvSpPr/>
            <p:nvPr/>
          </p:nvSpPr>
          <p:spPr>
            <a:xfrm>
              <a:off y="223350" x="2941500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203" x="1"/>
                  </a:lnTo>
                  <a:lnTo>
                    <a:pt y="203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2746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299" name="Shape 11299"/>
            <p:cNvSpPr/>
            <p:nvPr/>
          </p:nvSpPr>
          <p:spPr>
            <a:xfrm>
              <a:off y="223350" x="2942500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203" x="1"/>
                  </a:lnTo>
                  <a:lnTo>
                    <a:pt y="0" x="41"/>
                  </a:lnTo>
                  <a:lnTo>
                    <a:pt y="0" x="82"/>
                  </a:lnTo>
                  <a:lnTo>
                    <a:pt y="8528" x="364"/>
                  </a:lnTo>
                  <a:lnTo>
                    <a:pt y="8528" x="324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1726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00" name="Shape 11300"/>
            <p:cNvSpPr/>
            <p:nvPr/>
          </p:nvSpPr>
          <p:spPr>
            <a:xfrm>
              <a:off y="223350" x="2943525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0" x="0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325" x="363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1706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01" name="Shape 11301"/>
            <p:cNvSpPr/>
            <p:nvPr/>
          </p:nvSpPr>
          <p:spPr>
            <a:xfrm>
              <a:off y="223350" x="2944525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0" x="1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325" x="364"/>
                  </a:lnTo>
                  <a:lnTo>
                    <a:pt y="8325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16E6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02" name="Shape 11302"/>
            <p:cNvSpPr/>
            <p:nvPr/>
          </p:nvSpPr>
          <p:spPr>
            <a:xfrm>
              <a:off y="223350" x="2945525"/>
              <a:ext cy="208125" cx="9100"/>
            </a:xfrm>
            <a:custGeom>
              <a:pathLst>
                <a:path w="364" extrusionOk="0" h="8325">
                  <a:moveTo>
                    <a:pt y="8325" x="283"/>
                  </a:moveTo>
                  <a:lnTo>
                    <a:pt y="0" x="1"/>
                  </a:lnTo>
                  <a:lnTo>
                    <a:pt y="0" x="41"/>
                  </a:lnTo>
                  <a:lnTo>
                    <a:pt y="0" x="82"/>
                  </a:lnTo>
                  <a:lnTo>
                    <a:pt y="8325" x="364"/>
                  </a:lnTo>
                  <a:lnTo>
                    <a:pt y="8325" x="324"/>
                  </a:lnTo>
                  <a:lnTo>
                    <a:pt y="8325" x="283"/>
                  </a:lnTo>
                  <a:close/>
                </a:path>
              </a:pathLst>
            </a:custGeom>
            <a:solidFill>
              <a:srgbClr val="E06D6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03" name="Shape 11303"/>
            <p:cNvSpPr/>
            <p:nvPr/>
          </p:nvSpPr>
          <p:spPr>
            <a:xfrm>
              <a:off y="223350" x="2946550"/>
              <a:ext cy="208125" cx="9100"/>
            </a:xfrm>
            <a:custGeom>
              <a:pathLst>
                <a:path w="364" extrusionOk="0" h="8325">
                  <a:moveTo>
                    <a:pt y="8325" x="283"/>
                  </a:moveTo>
                  <a:lnTo>
                    <a:pt y="0" x="0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325" x="363"/>
                  </a:lnTo>
                  <a:lnTo>
                    <a:pt y="8325" x="323"/>
                  </a:lnTo>
                  <a:lnTo>
                    <a:pt y="8325" x="283"/>
                  </a:lnTo>
                  <a:close/>
                </a:path>
              </a:pathLst>
            </a:custGeom>
            <a:solidFill>
              <a:srgbClr val="E06B5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04" name="Shape 11304"/>
            <p:cNvSpPr/>
            <p:nvPr/>
          </p:nvSpPr>
          <p:spPr>
            <a:xfrm>
              <a:off y="218250" x="294755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06A5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05" name="Shape 11305"/>
            <p:cNvSpPr/>
            <p:nvPr/>
          </p:nvSpPr>
          <p:spPr>
            <a:xfrm>
              <a:off y="218250" x="294855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364"/>
                  </a:lnTo>
                  <a:lnTo>
                    <a:pt y="8529" x="324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F685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06" name="Shape 11306"/>
            <p:cNvSpPr/>
            <p:nvPr/>
          </p:nvSpPr>
          <p:spPr>
            <a:xfrm>
              <a:off y="218250" x="294957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F665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07" name="Shape 11307"/>
            <p:cNvSpPr/>
            <p:nvPr/>
          </p:nvSpPr>
          <p:spPr>
            <a:xfrm>
              <a:off y="218250" x="295057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E635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08" name="Shape 11308"/>
            <p:cNvSpPr/>
            <p:nvPr/>
          </p:nvSpPr>
          <p:spPr>
            <a:xfrm>
              <a:off y="218250" x="295157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364"/>
                  </a:lnTo>
                  <a:lnTo>
                    <a:pt y="8529" x="324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E6154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09" name="Shape 11309"/>
            <p:cNvSpPr/>
            <p:nvPr/>
          </p:nvSpPr>
          <p:spPr>
            <a:xfrm>
              <a:off y="218250" x="295260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D5F5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10" name="Shape 11310"/>
            <p:cNvSpPr/>
            <p:nvPr/>
          </p:nvSpPr>
          <p:spPr>
            <a:xfrm>
              <a:off y="213175" x="2953600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732" x="364"/>
                  </a:lnTo>
                  <a:lnTo>
                    <a:pt y="8732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DD5D4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11" name="Shape 11311"/>
            <p:cNvSpPr/>
            <p:nvPr/>
          </p:nvSpPr>
          <p:spPr>
            <a:xfrm>
              <a:off y="213175" x="2954600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364"/>
                  </a:lnTo>
                  <a:lnTo>
                    <a:pt y="8732" x="324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DC5B4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12" name="Shape 11312"/>
            <p:cNvSpPr/>
            <p:nvPr/>
          </p:nvSpPr>
          <p:spPr>
            <a:xfrm>
              <a:off y="213175" x="2955625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DC594A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13" name="Shape 11313"/>
            <p:cNvSpPr/>
            <p:nvPr/>
          </p:nvSpPr>
          <p:spPr>
            <a:xfrm>
              <a:off y="213175" x="295662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B574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14" name="Shape 11314"/>
            <p:cNvSpPr/>
            <p:nvPr/>
          </p:nvSpPr>
          <p:spPr>
            <a:xfrm>
              <a:off y="213175" x="295762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364"/>
                  </a:lnTo>
                  <a:lnTo>
                    <a:pt y="8529" x="324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B554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15" name="Shape 11315"/>
            <p:cNvSpPr/>
            <p:nvPr/>
          </p:nvSpPr>
          <p:spPr>
            <a:xfrm>
              <a:off y="208100" x="2958650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0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732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DA534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16" name="Shape 11316"/>
            <p:cNvSpPr/>
            <p:nvPr/>
          </p:nvSpPr>
          <p:spPr>
            <a:xfrm>
              <a:off y="208100" x="2959650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D75044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17" name="Shape 11317"/>
            <p:cNvSpPr/>
            <p:nvPr/>
          </p:nvSpPr>
          <p:spPr>
            <a:xfrm>
              <a:off y="208100" x="296065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326" x="364"/>
                  </a:lnTo>
                  <a:lnTo>
                    <a:pt y="8529" x="324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24E4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18" name="Shape 11318"/>
            <p:cNvSpPr/>
            <p:nvPr/>
          </p:nvSpPr>
          <p:spPr>
            <a:xfrm>
              <a:off y="203025" x="2961675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0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CD4B41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19" name="Shape 11319"/>
            <p:cNvSpPr/>
            <p:nvPr/>
          </p:nvSpPr>
          <p:spPr>
            <a:xfrm>
              <a:off y="203025" x="296267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C94A4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20" name="Shape 11320"/>
            <p:cNvSpPr/>
            <p:nvPr/>
          </p:nvSpPr>
          <p:spPr>
            <a:xfrm>
              <a:off y="197950" x="2963675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204" x="82"/>
                  </a:lnTo>
                  <a:lnTo>
                    <a:pt y="4671" x="243"/>
                  </a:lnTo>
                  <a:lnTo>
                    <a:pt y="5483" x="243"/>
                  </a:lnTo>
                  <a:lnTo>
                    <a:pt y="6295" x="283"/>
                  </a:lnTo>
                  <a:lnTo>
                    <a:pt y="8326" x="364"/>
                  </a:lnTo>
                  <a:lnTo>
                    <a:pt y="8529" x="324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C2483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21" name="Shape 11321"/>
            <p:cNvSpPr/>
            <p:nvPr/>
          </p:nvSpPr>
          <p:spPr>
            <a:xfrm>
              <a:off y="197950" x="296470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0"/>
                  </a:lnTo>
                  <a:lnTo>
                    <a:pt y="1" x="0"/>
                  </a:lnTo>
                  <a:lnTo>
                    <a:pt y="1422" x="81"/>
                  </a:lnTo>
                  <a:lnTo>
                    <a:pt y="3250" x="162"/>
                  </a:lnTo>
                  <a:lnTo>
                    <a:pt y="5280" x="202"/>
                  </a:lnTo>
                  <a:lnTo>
                    <a:pt y="6701" x="283"/>
                  </a:lnTo>
                  <a:lnTo>
                    <a:pt y="7107" x="323"/>
                  </a:lnTo>
                  <a:lnTo>
                    <a:pt y="7310" x="323"/>
                  </a:lnTo>
                  <a:lnTo>
                    <a:pt y="8123" x="363"/>
                  </a:lnTo>
                  <a:lnTo>
                    <a:pt y="8326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BE463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22" name="Shape 11322"/>
            <p:cNvSpPr/>
            <p:nvPr/>
          </p:nvSpPr>
          <p:spPr>
            <a:xfrm>
              <a:off y="203025" x="2965700"/>
              <a:ext cy="203075" cx="8100"/>
            </a:xfrm>
            <a:custGeom>
              <a:pathLst>
                <a:path w="324" extrusionOk="0" h="8123">
                  <a:moveTo>
                    <a:pt y="8123" x="283"/>
                  </a:moveTo>
                  <a:lnTo>
                    <a:pt y="6092" x="202"/>
                  </a:lnTo>
                  <a:lnTo>
                    <a:pt y="6295" x="202"/>
                  </a:lnTo>
                  <a:lnTo>
                    <a:pt y="6498" x="243"/>
                  </a:lnTo>
                  <a:lnTo>
                    <a:pt y="6904" x="283"/>
                  </a:lnTo>
                  <a:lnTo>
                    <a:pt y="7310" x="323"/>
                  </a:lnTo>
                  <a:lnTo>
                    <a:pt y="7920" x="323"/>
                  </a:lnTo>
                  <a:lnTo>
                    <a:pt y="7920" x="283"/>
                  </a:lnTo>
                  <a:lnTo>
                    <a:pt y="8123" x="283"/>
                  </a:lnTo>
                  <a:close/>
                  <a:moveTo>
                    <a:pt y="4468" x="162"/>
                  </a:moveTo>
                  <a:lnTo>
                    <a:pt y="1" x="1"/>
                  </a:lnTo>
                  <a:lnTo>
                    <a:pt y="2031" x="81"/>
                  </a:lnTo>
                  <a:lnTo>
                    <a:pt y="4468" x="162"/>
                  </a:lnTo>
                  <a:close/>
                </a:path>
              </a:pathLst>
            </a:custGeom>
            <a:solidFill>
              <a:srgbClr val="BC443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23" name="Shape 11323"/>
            <p:cNvSpPr/>
            <p:nvPr/>
          </p:nvSpPr>
          <p:spPr>
            <a:xfrm>
              <a:off y="380700" x="2972750"/>
              <a:ext cy="20325" cx="1050"/>
            </a:xfrm>
            <a:custGeom>
              <a:pathLst>
                <a:path w="42" extrusionOk="0" h="813">
                  <a:moveTo>
                    <a:pt y="813" x="41"/>
                  </a:moveTo>
                  <a:lnTo>
                    <a:pt y="0" x="1"/>
                  </a:lnTo>
                  <a:lnTo>
                    <a:pt y="407" x="41"/>
                  </a:lnTo>
                  <a:lnTo>
                    <a:pt y="813" x="41"/>
                  </a:lnTo>
                  <a:close/>
                </a:path>
              </a:pathLst>
            </a:custGeom>
            <a:solidFill>
              <a:srgbClr val="B7423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24" name="Shape 11324"/>
            <p:cNvSpPr/>
            <p:nvPr/>
          </p:nvSpPr>
          <p:spPr>
            <a:xfrm>
              <a:off y="167500" x="2959650"/>
              <a:ext cy="40625" cx="5075"/>
            </a:xfrm>
            <a:custGeom>
              <a:pathLst>
                <a:path w="203" extrusionOk="0" h="1625">
                  <a:moveTo>
                    <a:pt y="1" x="1"/>
                  </a:moveTo>
                  <a:lnTo>
                    <a:pt y="204" x="81"/>
                  </a:lnTo>
                  <a:lnTo>
                    <a:pt y="407" x="122"/>
                  </a:lnTo>
                  <a:lnTo>
                    <a:pt y="813" x="202"/>
                  </a:lnTo>
                  <a:lnTo>
                    <a:pt y="1219" x="202"/>
                  </a:lnTo>
                  <a:lnTo>
                    <a:pt y="1422" x="162"/>
                  </a:lnTo>
                  <a:lnTo>
                    <a:pt y="1625" x="41"/>
                  </a:lnTo>
                  <a:lnTo>
                    <a:pt y="813" x="1"/>
                  </a:lnTo>
                  <a:lnTo>
                    <a:pt y="1" x="1"/>
                  </a:lnTo>
                  <a:close/>
                </a:path>
              </a:pathLst>
            </a:custGeom>
            <a:solidFill>
              <a:srgbClr val="9B303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25" name="Shape 11325"/>
            <p:cNvSpPr/>
            <p:nvPr/>
          </p:nvSpPr>
          <p:spPr>
            <a:xfrm>
              <a:off y="167500" x="2959650"/>
              <a:ext cy="40625" cx="5075"/>
            </a:xfrm>
            <a:custGeom>
              <a:pathLst>
                <a:path w="203" extrusionOk="0" fill="none" h="1625">
                  <a:moveTo>
                    <a:pt y="1" x="1"/>
                  </a:moveTo>
                  <a:lnTo>
                    <a:pt y="204" x="81"/>
                  </a:lnTo>
                  <a:lnTo>
                    <a:pt y="407" x="122"/>
                  </a:lnTo>
                  <a:lnTo>
                    <a:pt y="813" x="202"/>
                  </a:lnTo>
                  <a:lnTo>
                    <a:pt y="1219" x="202"/>
                  </a:lnTo>
                  <a:lnTo>
                    <a:pt y="1422" x="162"/>
                  </a:lnTo>
                  <a:lnTo>
                    <a:pt y="1625" x="41"/>
                  </a:lnTo>
                  <a:lnTo>
                    <a:pt y="813" x="1"/>
                  </a:lnTo>
                  <a:lnTo>
                    <a:pt y="1" x="1"/>
                  </a:lnTo>
                </a:path>
              </a:pathLst>
            </a:custGeom>
            <a:noFill/>
            <a:ln w="25" cap="rnd">
              <a:solidFill>
                <a:srgbClr val="343A3C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26" name="Shape 11326"/>
            <p:cNvSpPr/>
            <p:nvPr/>
          </p:nvSpPr>
          <p:spPr>
            <a:xfrm>
              <a:off y="152275" x="2959650"/>
              <a:ext cy="223375" cx="27250"/>
            </a:xfrm>
            <a:custGeom>
              <a:pathLst>
                <a:path w="1090" extrusionOk="0" h="8935">
                  <a:moveTo>
                    <a:pt y="8934" x="525"/>
                  </a:moveTo>
                  <a:lnTo>
                    <a:pt y="8528" x="485"/>
                  </a:lnTo>
                  <a:lnTo>
                    <a:pt y="7107" x="404"/>
                  </a:lnTo>
                  <a:lnTo>
                    <a:pt y="5077" x="364"/>
                  </a:lnTo>
                  <a:lnTo>
                    <a:pt y="3249" x="283"/>
                  </a:lnTo>
                  <a:lnTo>
                    <a:pt y="1828" x="243"/>
                  </a:lnTo>
                  <a:lnTo>
                    <a:pt y="1422" x="202"/>
                  </a:lnTo>
                  <a:lnTo>
                    <a:pt y="1016" x="122"/>
                  </a:lnTo>
                  <a:lnTo>
                    <a:pt y="813" x="81"/>
                  </a:lnTo>
                  <a:lnTo>
                    <a:pt y="610" x="1"/>
                  </a:lnTo>
                  <a:lnTo>
                    <a:pt y="203" x="162"/>
                  </a:lnTo>
                  <a:lnTo>
                    <a:pt y="0" x="283"/>
                  </a:lnTo>
                  <a:lnTo>
                    <a:pt y="0" x="686"/>
                  </a:lnTo>
                  <a:lnTo>
                    <a:pt y="203" x="1090"/>
                  </a:lnTo>
                  <a:lnTo>
                    <a:pt y="2234" x="1049"/>
                  </a:lnTo>
                  <a:lnTo>
                    <a:pt y="4467" x="1090"/>
                  </a:lnTo>
                  <a:lnTo>
                    <a:pt y="6701" x="1090"/>
                  </a:lnTo>
                  <a:lnTo>
                    <a:pt y="8731" x="1049"/>
                  </a:lnTo>
                  <a:lnTo>
                    <a:pt y="8731" x="807"/>
                  </a:lnTo>
                  <a:lnTo>
                    <a:pt y="8934" x="525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27" name="Shape 11327"/>
            <p:cNvSpPr/>
            <p:nvPr/>
          </p:nvSpPr>
          <p:spPr>
            <a:xfrm>
              <a:off y="157350" x="2985875"/>
              <a:ext cy="1644700" cx="9100"/>
            </a:xfrm>
            <a:custGeom>
              <a:pathLst>
                <a:path w="364" extrusionOk="0" h="65788">
                  <a:moveTo>
                    <a:pt y="65787" x="0"/>
                  </a:moveTo>
                  <a:lnTo>
                    <a:pt y="65787" x="363"/>
                  </a:lnTo>
                  <a:lnTo>
                    <a:pt y="0" x="363"/>
                  </a:lnTo>
                  <a:lnTo>
                    <a:pt y="0" x="0"/>
                  </a:lnTo>
                  <a:lnTo>
                    <a:pt y="65787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28" name="Shape 11328"/>
            <p:cNvSpPr/>
            <p:nvPr/>
          </p:nvSpPr>
          <p:spPr>
            <a:xfrm>
              <a:off y="360400" x="2985875"/>
              <a:ext cy="238600" cx="9100"/>
            </a:xfrm>
            <a:custGeom>
              <a:pathLst>
                <a:path w="364" extrusionOk="0" h="9544">
                  <a:moveTo>
                    <a:pt y="9543" x="0"/>
                  </a:moveTo>
                  <a:lnTo>
                    <a:pt y="9543" x="363"/>
                  </a:lnTo>
                  <a:lnTo>
                    <a:pt y="0" x="363"/>
                  </a:lnTo>
                  <a:lnTo>
                    <a:pt y="0" x="0"/>
                  </a:lnTo>
                  <a:lnTo>
                    <a:pt y="9543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29" name="Shape 11329"/>
            <p:cNvSpPr/>
            <p:nvPr/>
          </p:nvSpPr>
          <p:spPr>
            <a:xfrm>
              <a:off y="842625" x="2985875"/>
              <a:ext cy="233525" cx="9100"/>
            </a:xfrm>
            <a:custGeom>
              <a:pathLst>
                <a:path w="364" extrusionOk="0" h="9341">
                  <a:moveTo>
                    <a:pt y="9341" x="0"/>
                  </a:moveTo>
                  <a:lnTo>
                    <a:pt y="9341" x="363"/>
                  </a:lnTo>
                  <a:lnTo>
                    <a:pt y="1" x="363"/>
                  </a:lnTo>
                  <a:lnTo>
                    <a:pt y="1" x="0"/>
                  </a:lnTo>
                  <a:lnTo>
                    <a:pt y="9341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30" name="Shape 11330"/>
            <p:cNvSpPr/>
            <p:nvPr/>
          </p:nvSpPr>
          <p:spPr>
            <a:xfrm>
              <a:off y="1319775" x="2985875"/>
              <a:ext cy="238625" cx="9100"/>
            </a:xfrm>
            <a:custGeom>
              <a:pathLst>
                <a:path w="364" extrusionOk="0" h="9545">
                  <a:moveTo>
                    <a:pt y="9544" x="0"/>
                  </a:moveTo>
                  <a:lnTo>
                    <a:pt y="9544" x="363"/>
                  </a:lnTo>
                  <a:lnTo>
                    <a:pt y="1" x="363"/>
                  </a:lnTo>
                  <a:lnTo>
                    <a:pt y="1" x="0"/>
                  </a:lnTo>
                  <a:lnTo>
                    <a:pt y="9544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31" name="Shape 11331"/>
            <p:cNvSpPr/>
            <p:nvPr/>
          </p:nvSpPr>
          <p:spPr>
            <a:xfrm>
              <a:off y="116750" x="109900"/>
              <a:ext cy="66000" cx="4050"/>
            </a:xfrm>
            <a:custGeom>
              <a:pathLst>
                <a:path w="162" extrusionOk="0" h="2640">
                  <a:moveTo>
                    <a:pt y="0" x="41"/>
                  </a:moveTo>
                  <a:lnTo>
                    <a:pt y="2640" x="162"/>
                  </a:lnTo>
                  <a:lnTo>
                    <a:pt y="1624" x="81"/>
                  </a:lnTo>
                  <a:lnTo>
                    <a:pt y="609" x="1"/>
                  </a:lnTo>
                  <a:lnTo>
                    <a:pt y="406" x="41"/>
                  </a:lnTo>
                  <a:lnTo>
                    <a:pt y="0" x="41"/>
                  </a:lnTo>
                  <a:close/>
                </a:path>
              </a:pathLst>
            </a:custGeom>
            <a:solidFill>
              <a:srgbClr val="E6908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32" name="Shape 11332"/>
            <p:cNvSpPr/>
            <p:nvPr/>
          </p:nvSpPr>
          <p:spPr>
            <a:xfrm>
              <a:off y="116750" x="110900"/>
              <a:ext cy="86300" cx="4075"/>
            </a:xfrm>
            <a:custGeom>
              <a:pathLst>
                <a:path w="163" extrusionOk="0" h="3452">
                  <a:moveTo>
                    <a:pt y="1624" x="41"/>
                  </a:moveTo>
                  <a:lnTo>
                    <a:pt y="406" x="1"/>
                  </a:lnTo>
                  <a:lnTo>
                    <a:pt y="203" x="1"/>
                  </a:lnTo>
                  <a:lnTo>
                    <a:pt y="0" x="41"/>
                  </a:lnTo>
                  <a:lnTo>
                    <a:pt y="3452" x="162"/>
                  </a:lnTo>
                  <a:lnTo>
                    <a:pt y="2640" x="122"/>
                  </a:lnTo>
                  <a:lnTo>
                    <a:pt y="1624" x="41"/>
                  </a:lnTo>
                  <a:close/>
                </a:path>
              </a:pathLst>
            </a:custGeom>
            <a:solidFill>
              <a:srgbClr val="E68E8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33" name="Shape 11333"/>
            <p:cNvSpPr/>
            <p:nvPr/>
          </p:nvSpPr>
          <p:spPr>
            <a:xfrm>
              <a:off y="111675" x="110900"/>
              <a:ext cy="213200" cx="10125"/>
            </a:xfrm>
            <a:custGeom>
              <a:pathLst>
                <a:path w="405" extrusionOk="0" h="8528">
                  <a:moveTo>
                    <a:pt y="2843" x="122"/>
                  </a:moveTo>
                  <a:lnTo>
                    <a:pt y="203" x="1"/>
                  </a:lnTo>
                  <a:lnTo>
                    <a:pt y="203" x="41"/>
                  </a:lnTo>
                  <a:lnTo>
                    <a:pt y="0" x="82"/>
                  </a:lnTo>
                  <a:lnTo>
                    <a:pt y="4670" x="243"/>
                  </a:lnTo>
                  <a:lnTo>
                    <a:pt y="3655" x="203"/>
                  </a:lnTo>
                  <a:lnTo>
                    <a:pt y="2843" x="122"/>
                  </a:lnTo>
                  <a:close/>
                  <a:moveTo>
                    <a:pt y="7716" x="364"/>
                  </a:moveTo>
                  <a:lnTo>
                    <a:pt y="8325" x="404"/>
                  </a:lnTo>
                  <a:lnTo>
                    <a:pt y="8528" x="364"/>
                  </a:lnTo>
                  <a:lnTo>
                    <a:pt y="8122" x="364"/>
                  </a:lnTo>
                  <a:lnTo>
                    <a:pt y="7716" x="364"/>
                  </a:lnTo>
                  <a:close/>
                </a:path>
              </a:pathLst>
            </a:custGeom>
            <a:solidFill>
              <a:srgbClr val="E68D8A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34" name="Shape 11334"/>
            <p:cNvSpPr/>
            <p:nvPr/>
          </p:nvSpPr>
          <p:spPr>
            <a:xfrm>
              <a:off y="106575" x="111925"/>
              <a:ext cy="218300" cx="10100"/>
            </a:xfrm>
            <a:custGeom>
              <a:pathLst>
                <a:path w="404" extrusionOk="0" h="8732">
                  <a:moveTo>
                    <a:pt y="3859" x="121"/>
                  </a:moveTo>
                  <a:lnTo>
                    <a:pt y="407" x="0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3"/>
                  </a:lnTo>
                  <a:lnTo>
                    <a:pt y="8732" x="323"/>
                  </a:lnTo>
                  <a:lnTo>
                    <a:pt y="7311" x="323"/>
                  </a:lnTo>
                  <a:lnTo>
                    <a:pt y="6092" x="283"/>
                  </a:lnTo>
                  <a:lnTo>
                    <a:pt y="4874" x="202"/>
                  </a:lnTo>
                  <a:lnTo>
                    <a:pt y="3859" x="121"/>
                  </a:lnTo>
                  <a:close/>
                </a:path>
              </a:pathLst>
            </a:custGeom>
            <a:solidFill>
              <a:srgbClr val="E58B8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35" name="Shape 11335"/>
            <p:cNvSpPr/>
            <p:nvPr/>
          </p:nvSpPr>
          <p:spPr>
            <a:xfrm>
              <a:off y="106575" x="112925"/>
              <a:ext cy="213225" cx="10125"/>
            </a:xfrm>
            <a:custGeom>
              <a:pathLst>
                <a:path w="405" extrusionOk="0" h="8529">
                  <a:moveTo>
                    <a:pt y="8529" x="323"/>
                  </a:moveTo>
                  <a:lnTo>
                    <a:pt y="7920" x="283"/>
                  </a:lnTo>
                  <a:lnTo>
                    <a:pt y="6295" x="243"/>
                  </a:lnTo>
                  <a:lnTo>
                    <a:pt y="4874" x="162"/>
                  </a:lnTo>
                  <a:lnTo>
                    <a:pt y="204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4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E58A8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36" name="Shape 11336"/>
            <p:cNvSpPr/>
            <p:nvPr/>
          </p:nvSpPr>
          <p:spPr>
            <a:xfrm>
              <a:off y="106575" x="113925"/>
              <a:ext cy="213225" cx="10125"/>
            </a:xfrm>
            <a:custGeom>
              <a:pathLst>
                <a:path w="405" extrusionOk="0" h="8529">
                  <a:moveTo>
                    <a:pt y="8529" x="324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404"/>
                  </a:lnTo>
                  <a:lnTo>
                    <a:pt y="8529" x="364"/>
                  </a:lnTo>
                  <a:lnTo>
                    <a:pt y="8529" x="324"/>
                  </a:lnTo>
                  <a:close/>
                </a:path>
              </a:pathLst>
            </a:custGeom>
            <a:solidFill>
              <a:srgbClr val="E5888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37" name="Shape 11337"/>
            <p:cNvSpPr/>
            <p:nvPr/>
          </p:nvSpPr>
          <p:spPr>
            <a:xfrm>
              <a:off y="101500" x="114950"/>
              <a:ext cy="218300" cx="10100"/>
            </a:xfrm>
            <a:custGeom>
              <a:pathLst>
                <a:path w="404" extrusionOk="0" h="8732">
                  <a:moveTo>
                    <a:pt y="8732" x="323"/>
                  </a:moveTo>
                  <a:lnTo>
                    <a:pt y="204" x="0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732" x="363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E48581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38" name="Shape 11338"/>
            <p:cNvSpPr/>
            <p:nvPr/>
          </p:nvSpPr>
          <p:spPr>
            <a:xfrm>
              <a:off y="101500" x="115950"/>
              <a:ext cy="218300" cx="10125"/>
            </a:xfrm>
            <a:custGeom>
              <a:pathLst>
                <a:path w="405" extrusionOk="0" h="8732">
                  <a:moveTo>
                    <a:pt y="8732" x="323"/>
                  </a:moveTo>
                  <a:lnTo>
                    <a:pt y="204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4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E4837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39" name="Shape 11339"/>
            <p:cNvSpPr/>
            <p:nvPr/>
          </p:nvSpPr>
          <p:spPr>
            <a:xfrm>
              <a:off y="101500" x="116950"/>
              <a:ext cy="213225" cx="9125"/>
            </a:xfrm>
            <a:custGeom>
              <a:pathLst>
                <a:path w="365" extrusionOk="0" h="8529">
                  <a:moveTo>
                    <a:pt y="8529" x="324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364"/>
                  </a:lnTo>
                  <a:lnTo>
                    <a:pt y="8529" x="324"/>
                  </a:lnTo>
                  <a:close/>
                </a:path>
              </a:pathLst>
            </a:custGeom>
            <a:solidFill>
              <a:srgbClr val="E3817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40" name="Shape 11340"/>
            <p:cNvSpPr/>
            <p:nvPr/>
          </p:nvSpPr>
          <p:spPr>
            <a:xfrm>
              <a:off y="101500" x="117975"/>
              <a:ext cy="213225" cx="9100"/>
            </a:xfrm>
            <a:custGeom>
              <a:pathLst>
                <a:path w="364" extrusionOk="0" h="8529">
                  <a:moveTo>
                    <a:pt y="8529" x="32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E37F7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41" name="Shape 11341"/>
            <p:cNvSpPr/>
            <p:nvPr/>
          </p:nvSpPr>
          <p:spPr>
            <a:xfrm>
              <a:off y="96425" x="118975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E37D75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42" name="Shape 11342"/>
            <p:cNvSpPr/>
            <p:nvPr/>
          </p:nvSpPr>
          <p:spPr>
            <a:xfrm>
              <a:off y="96425" x="120000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204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E37B7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43" name="Shape 11343"/>
            <p:cNvSpPr/>
            <p:nvPr/>
          </p:nvSpPr>
          <p:spPr>
            <a:xfrm>
              <a:off y="96425" x="12100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37A7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44" name="Shape 11344"/>
            <p:cNvSpPr/>
            <p:nvPr/>
          </p:nvSpPr>
          <p:spPr>
            <a:xfrm>
              <a:off y="96425" x="12200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2786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45" name="Shape 11345"/>
            <p:cNvSpPr/>
            <p:nvPr/>
          </p:nvSpPr>
          <p:spPr>
            <a:xfrm>
              <a:off y="96425" x="123025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1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326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E2766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46" name="Shape 11346"/>
            <p:cNvSpPr/>
            <p:nvPr/>
          </p:nvSpPr>
          <p:spPr>
            <a:xfrm>
              <a:off y="96425" x="124025"/>
              <a:ext cy="208150" cx="9100"/>
            </a:xfrm>
            <a:custGeom>
              <a:pathLst>
                <a:path w="364" extrusionOk="0" h="8326">
                  <a:moveTo>
                    <a:pt y="8326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326" x="323"/>
                  </a:lnTo>
                  <a:lnTo>
                    <a:pt y="8326" x="283"/>
                  </a:lnTo>
                  <a:close/>
                </a:path>
              </a:pathLst>
            </a:custGeom>
            <a:solidFill>
              <a:srgbClr val="E2746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47" name="Shape 11347"/>
            <p:cNvSpPr/>
            <p:nvPr/>
          </p:nvSpPr>
          <p:spPr>
            <a:xfrm>
              <a:off y="91350" x="12502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1726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48" name="Shape 11348"/>
            <p:cNvSpPr/>
            <p:nvPr/>
          </p:nvSpPr>
          <p:spPr>
            <a:xfrm>
              <a:off y="91350" x="126050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204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E1706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49" name="Shape 11349"/>
            <p:cNvSpPr/>
            <p:nvPr/>
          </p:nvSpPr>
          <p:spPr>
            <a:xfrm>
              <a:off y="91350" x="12705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16E6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50" name="Shape 11350"/>
            <p:cNvSpPr/>
            <p:nvPr/>
          </p:nvSpPr>
          <p:spPr>
            <a:xfrm>
              <a:off y="91350" x="12805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4"/>
                  </a:lnTo>
                  <a:lnTo>
                    <a:pt y="8326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06D6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51" name="Shape 11351"/>
            <p:cNvSpPr/>
            <p:nvPr/>
          </p:nvSpPr>
          <p:spPr>
            <a:xfrm>
              <a:off y="91350" x="129075"/>
              <a:ext cy="208150" cx="9100"/>
            </a:xfrm>
            <a:custGeom>
              <a:pathLst>
                <a:path w="364" extrusionOk="0" h="8326">
                  <a:moveTo>
                    <a:pt y="8326" x="282"/>
                  </a:moveTo>
                  <a:lnTo>
                    <a:pt y="1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326" x="323"/>
                  </a:lnTo>
                  <a:lnTo>
                    <a:pt y="8326" x="282"/>
                  </a:lnTo>
                  <a:close/>
                </a:path>
              </a:pathLst>
            </a:custGeom>
            <a:solidFill>
              <a:srgbClr val="E06B5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52" name="Shape 11352"/>
            <p:cNvSpPr/>
            <p:nvPr/>
          </p:nvSpPr>
          <p:spPr>
            <a:xfrm>
              <a:off y="91350" x="130075"/>
              <a:ext cy="208150" cx="9100"/>
            </a:xfrm>
            <a:custGeom>
              <a:pathLst>
                <a:path w="364" extrusionOk="0" h="8326">
                  <a:moveTo>
                    <a:pt y="8326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326" x="323"/>
                  </a:lnTo>
                  <a:lnTo>
                    <a:pt y="8326" x="283"/>
                  </a:lnTo>
                  <a:close/>
                </a:path>
              </a:pathLst>
            </a:custGeom>
            <a:solidFill>
              <a:srgbClr val="E06A5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53" name="Shape 11353"/>
            <p:cNvSpPr/>
            <p:nvPr/>
          </p:nvSpPr>
          <p:spPr>
            <a:xfrm>
              <a:off y="91350" x="131075"/>
              <a:ext cy="208150" cx="9100"/>
            </a:xfrm>
            <a:custGeom>
              <a:pathLst>
                <a:path w="364" extrusionOk="0" h="8326">
                  <a:moveTo>
                    <a:pt y="8326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4"/>
                  </a:lnTo>
                  <a:lnTo>
                    <a:pt y="8326" x="323"/>
                  </a:lnTo>
                  <a:lnTo>
                    <a:pt y="8326" x="283"/>
                  </a:lnTo>
                  <a:close/>
                </a:path>
              </a:pathLst>
            </a:custGeom>
            <a:solidFill>
              <a:srgbClr val="DF685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54" name="Shape 11354"/>
            <p:cNvSpPr/>
            <p:nvPr/>
          </p:nvSpPr>
          <p:spPr>
            <a:xfrm>
              <a:off y="86275" x="132100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204" x="0"/>
                  </a:lnTo>
                  <a:lnTo>
                    <a:pt y="204" x="40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DF665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55" name="Shape 11355"/>
            <p:cNvSpPr/>
            <p:nvPr/>
          </p:nvSpPr>
          <p:spPr>
            <a:xfrm>
              <a:off y="86275" x="133100"/>
              <a:ext cy="213225" cx="10100"/>
            </a:xfrm>
            <a:custGeom>
              <a:pathLst>
                <a:path w="404" extrusionOk="0" h="8529">
                  <a:moveTo>
                    <a:pt y="8529" x="283"/>
                  </a:moveTo>
                  <a:lnTo>
                    <a:pt y="204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E635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56" name="Shape 11356"/>
            <p:cNvSpPr/>
            <p:nvPr/>
          </p:nvSpPr>
          <p:spPr>
            <a:xfrm>
              <a:off y="86275" x="134100"/>
              <a:ext cy="213225" cx="10125"/>
            </a:xfrm>
            <a:custGeom>
              <a:pathLst>
                <a:path w="405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4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E6154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57" name="Shape 11357"/>
            <p:cNvSpPr/>
            <p:nvPr/>
          </p:nvSpPr>
          <p:spPr>
            <a:xfrm>
              <a:off y="86275" x="135125"/>
              <a:ext cy="213225" cx="10100"/>
            </a:xfrm>
            <a:custGeom>
              <a:pathLst>
                <a:path w="404" extrusionOk="0" h="8529">
                  <a:moveTo>
                    <a:pt y="8529" x="323"/>
                  </a:moveTo>
                  <a:lnTo>
                    <a:pt y="1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529" x="403"/>
                  </a:lnTo>
                  <a:lnTo>
                    <a:pt y="8529" x="363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DD5F5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58" name="Shape 11358"/>
            <p:cNvSpPr/>
            <p:nvPr/>
          </p:nvSpPr>
          <p:spPr>
            <a:xfrm>
              <a:off y="86275" x="136125"/>
              <a:ext cy="213225" cx="10100"/>
            </a:xfrm>
            <a:custGeom>
              <a:pathLst>
                <a:path w="404" extrusionOk="0" h="8529">
                  <a:moveTo>
                    <a:pt y="8529" x="32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3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DD5D4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59" name="Shape 11359"/>
            <p:cNvSpPr/>
            <p:nvPr/>
          </p:nvSpPr>
          <p:spPr>
            <a:xfrm>
              <a:off y="81200" x="137125"/>
              <a:ext cy="218300" cx="10125"/>
            </a:xfrm>
            <a:custGeom>
              <a:pathLst>
                <a:path w="405" extrusionOk="0" h="8732">
                  <a:moveTo>
                    <a:pt y="8732" x="32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732" x="404"/>
                  </a:lnTo>
                  <a:lnTo>
                    <a:pt y="8732" x="364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DC5B4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60" name="Shape 11360"/>
            <p:cNvSpPr/>
            <p:nvPr/>
          </p:nvSpPr>
          <p:spPr>
            <a:xfrm>
              <a:off y="81200" x="138150"/>
              <a:ext cy="218300" cx="10100"/>
            </a:xfrm>
            <a:custGeom>
              <a:pathLst>
                <a:path w="404" extrusionOk="0" h="8732">
                  <a:moveTo>
                    <a:pt y="8732" x="323"/>
                  </a:moveTo>
                  <a:lnTo>
                    <a:pt y="204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529" x="403"/>
                  </a:lnTo>
                  <a:lnTo>
                    <a:pt y="8732" x="363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DC594A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61" name="Shape 11361"/>
            <p:cNvSpPr/>
            <p:nvPr/>
          </p:nvSpPr>
          <p:spPr>
            <a:xfrm>
              <a:off y="81200" x="139150"/>
              <a:ext cy="218300" cx="10100"/>
            </a:xfrm>
            <a:custGeom>
              <a:pathLst>
                <a:path w="404" extrusionOk="0" h="8732">
                  <a:moveTo>
                    <a:pt y="8732" x="32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3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DB574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62" name="Shape 11362"/>
            <p:cNvSpPr/>
            <p:nvPr/>
          </p:nvSpPr>
          <p:spPr>
            <a:xfrm>
              <a:off y="81200" x="140150"/>
              <a:ext cy="213225" cx="10125"/>
            </a:xfrm>
            <a:custGeom>
              <a:pathLst>
                <a:path w="405" extrusionOk="0" h="8529">
                  <a:moveTo>
                    <a:pt y="8529" x="32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4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DB554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63" name="Shape 11363"/>
            <p:cNvSpPr/>
            <p:nvPr/>
          </p:nvSpPr>
          <p:spPr>
            <a:xfrm>
              <a:off y="76125" x="141175"/>
              <a:ext cy="218300" cx="10100"/>
            </a:xfrm>
            <a:custGeom>
              <a:pathLst>
                <a:path w="404" extrusionOk="0" h="8732">
                  <a:moveTo>
                    <a:pt y="8732" x="323"/>
                  </a:moveTo>
                  <a:lnTo>
                    <a:pt y="204" x="0"/>
                  </a:lnTo>
                  <a:lnTo>
                    <a:pt y="204" x="40"/>
                  </a:lnTo>
                  <a:lnTo>
                    <a:pt y="1" x="81"/>
                  </a:lnTo>
                  <a:lnTo>
                    <a:pt y="8529" x="403"/>
                  </a:lnTo>
                  <a:lnTo>
                    <a:pt y="8732" x="363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DA534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64" name="Shape 11364"/>
            <p:cNvSpPr/>
            <p:nvPr/>
          </p:nvSpPr>
          <p:spPr>
            <a:xfrm>
              <a:off y="76125" x="142175"/>
              <a:ext cy="218300" cx="9100"/>
            </a:xfrm>
            <a:custGeom>
              <a:pathLst>
                <a:path w="364" extrusionOk="0" h="8732">
                  <a:moveTo>
                    <a:pt y="8732" x="323"/>
                  </a:moveTo>
                  <a:lnTo>
                    <a:pt y="204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D75044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65" name="Shape 11365"/>
            <p:cNvSpPr/>
            <p:nvPr/>
          </p:nvSpPr>
          <p:spPr>
            <a:xfrm>
              <a:off y="76125" x="143175"/>
              <a:ext cy="213225" cx="9100"/>
            </a:xfrm>
            <a:custGeom>
              <a:pathLst>
                <a:path w="364" extrusionOk="0" h="8529">
                  <a:moveTo>
                    <a:pt y="8529" x="32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4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D24E4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66" name="Shape 11366"/>
            <p:cNvSpPr/>
            <p:nvPr/>
          </p:nvSpPr>
          <p:spPr>
            <a:xfrm>
              <a:off y="76125" x="144200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1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326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CD4B41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67" name="Shape 11367"/>
            <p:cNvSpPr/>
            <p:nvPr/>
          </p:nvSpPr>
          <p:spPr>
            <a:xfrm>
              <a:off y="71050" x="14520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C94A4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68" name="Shape 11368"/>
            <p:cNvSpPr/>
            <p:nvPr/>
          </p:nvSpPr>
          <p:spPr>
            <a:xfrm>
              <a:off y="65975" x="146200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407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204" x="81"/>
                  </a:lnTo>
                  <a:lnTo>
                    <a:pt y="4671" x="243"/>
                  </a:lnTo>
                  <a:lnTo>
                    <a:pt y="5686" x="283"/>
                  </a:lnTo>
                  <a:lnTo>
                    <a:pt y="6295" x="283"/>
                  </a:lnTo>
                  <a:lnTo>
                    <a:pt y="8325" x="364"/>
                  </a:lnTo>
                  <a:lnTo>
                    <a:pt y="8529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C2483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69" name="Shape 11369"/>
            <p:cNvSpPr/>
            <p:nvPr/>
          </p:nvSpPr>
          <p:spPr>
            <a:xfrm>
              <a:off y="65975" x="147225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204" x="0"/>
                  </a:lnTo>
                  <a:lnTo>
                    <a:pt y="204" x="40"/>
                  </a:lnTo>
                  <a:lnTo>
                    <a:pt y="1" x="40"/>
                  </a:lnTo>
                  <a:lnTo>
                    <a:pt y="1422" x="121"/>
                  </a:lnTo>
                  <a:lnTo>
                    <a:pt y="3452" x="161"/>
                  </a:lnTo>
                  <a:lnTo>
                    <a:pt y="5280" x="202"/>
                  </a:lnTo>
                  <a:lnTo>
                    <a:pt y="6701" x="282"/>
                  </a:lnTo>
                  <a:lnTo>
                    <a:pt y="7107" x="323"/>
                  </a:lnTo>
                  <a:lnTo>
                    <a:pt y="7310" x="323"/>
                  </a:lnTo>
                  <a:lnTo>
                    <a:pt y="8122" x="363"/>
                  </a:lnTo>
                  <a:lnTo>
                    <a:pt y="8325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BE463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70" name="Shape 11370"/>
            <p:cNvSpPr/>
            <p:nvPr/>
          </p:nvSpPr>
          <p:spPr>
            <a:xfrm>
              <a:off y="71050" x="148225"/>
              <a:ext cy="203075" cx="8100"/>
            </a:xfrm>
            <a:custGeom>
              <a:pathLst>
                <a:path w="324" extrusionOk="0" h="8123">
                  <a:moveTo>
                    <a:pt y="8122" x="283"/>
                  </a:moveTo>
                  <a:lnTo>
                    <a:pt y="6092" x="202"/>
                  </a:lnTo>
                  <a:lnTo>
                    <a:pt y="6295" x="242"/>
                  </a:lnTo>
                  <a:lnTo>
                    <a:pt y="6498" x="242"/>
                  </a:lnTo>
                  <a:lnTo>
                    <a:pt y="6904" x="283"/>
                  </a:lnTo>
                  <a:lnTo>
                    <a:pt y="7310" x="323"/>
                  </a:lnTo>
                  <a:lnTo>
                    <a:pt y="7919" x="323"/>
                  </a:lnTo>
                  <a:lnTo>
                    <a:pt y="7919" x="283"/>
                  </a:lnTo>
                  <a:lnTo>
                    <a:pt y="8122" x="283"/>
                  </a:lnTo>
                  <a:close/>
                  <a:moveTo>
                    <a:pt y="4468" x="162"/>
                  </a:moveTo>
                  <a:lnTo>
                    <a:pt y="1" x="0"/>
                  </a:lnTo>
                  <a:lnTo>
                    <a:pt y="2031" x="81"/>
                  </a:lnTo>
                  <a:lnTo>
                    <a:pt y="4468" x="162"/>
                  </a:lnTo>
                  <a:close/>
                </a:path>
              </a:pathLst>
            </a:custGeom>
            <a:solidFill>
              <a:srgbClr val="BC443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71" name="Shape 11371"/>
            <p:cNvSpPr/>
            <p:nvPr/>
          </p:nvSpPr>
          <p:spPr>
            <a:xfrm>
              <a:off y="248725" x="155275"/>
              <a:ext cy="20325" cx="1050"/>
            </a:xfrm>
            <a:custGeom>
              <a:pathLst>
                <a:path w="42" extrusionOk="0" h="813">
                  <a:moveTo>
                    <a:pt y="812" x="41"/>
                  </a:moveTo>
                  <a:lnTo>
                    <a:pt y="0" x="1"/>
                  </a:lnTo>
                  <a:lnTo>
                    <a:pt y="406" x="41"/>
                  </a:lnTo>
                  <a:lnTo>
                    <a:pt y="812" x="41"/>
                  </a:lnTo>
                  <a:close/>
                </a:path>
              </a:pathLst>
            </a:custGeom>
            <a:solidFill>
              <a:srgbClr val="B7423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72" name="Shape 11372"/>
            <p:cNvSpPr/>
            <p:nvPr/>
          </p:nvSpPr>
          <p:spPr>
            <a:xfrm>
              <a:off y="35525" x="142175"/>
              <a:ext cy="40625" cx="6075"/>
            </a:xfrm>
            <a:custGeom>
              <a:pathLst>
                <a:path w="243" extrusionOk="0" h="1625">
                  <a:moveTo>
                    <a:pt y="0" x="0"/>
                  </a:moveTo>
                  <a:lnTo>
                    <a:pt y="203" x="81"/>
                  </a:lnTo>
                  <a:lnTo>
                    <a:pt y="406" x="162"/>
                  </a:lnTo>
                  <a:lnTo>
                    <a:pt y="813" x="202"/>
                  </a:lnTo>
                  <a:lnTo>
                    <a:pt y="1219" x="242"/>
                  </a:lnTo>
                  <a:lnTo>
                    <a:pt y="1422" x="162"/>
                  </a:lnTo>
                  <a:lnTo>
                    <a:pt y="1625" x="41"/>
                  </a:lnTo>
                  <a:lnTo>
                    <a:pt y="813" x="4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9B303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73" name="Shape 11373"/>
            <p:cNvSpPr/>
            <p:nvPr/>
          </p:nvSpPr>
          <p:spPr>
            <a:xfrm>
              <a:off y="35525" x="142175"/>
              <a:ext cy="40625" cx="6075"/>
            </a:xfrm>
            <a:custGeom>
              <a:pathLst>
                <a:path w="243" extrusionOk="0" fill="none" h="1625">
                  <a:moveTo>
                    <a:pt y="0" x="0"/>
                  </a:moveTo>
                  <a:lnTo>
                    <a:pt y="203" x="81"/>
                  </a:lnTo>
                  <a:lnTo>
                    <a:pt y="406" x="162"/>
                  </a:lnTo>
                  <a:lnTo>
                    <a:pt y="813" x="202"/>
                  </a:lnTo>
                  <a:lnTo>
                    <a:pt y="1219" x="242"/>
                  </a:lnTo>
                  <a:lnTo>
                    <a:pt y="1422" x="162"/>
                  </a:lnTo>
                  <a:lnTo>
                    <a:pt y="1625" x="41"/>
                  </a:lnTo>
                  <a:lnTo>
                    <a:pt y="813" x="41"/>
                  </a:lnTo>
                  <a:lnTo>
                    <a:pt y="0" x="0"/>
                  </a:lnTo>
                </a:path>
              </a:pathLst>
            </a:custGeom>
            <a:noFill/>
            <a:ln w="25" cap="rnd">
              <a:solidFill>
                <a:srgbClr val="343A3C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74" name="Shape 11374"/>
            <p:cNvSpPr/>
            <p:nvPr/>
          </p:nvSpPr>
          <p:spPr>
            <a:xfrm>
              <a:off y="20300" x="142175"/>
              <a:ext cy="223375" cx="27250"/>
            </a:xfrm>
            <a:custGeom>
              <a:pathLst>
                <a:path w="1090" extrusionOk="0" h="8935">
                  <a:moveTo>
                    <a:pt y="8934" x="525"/>
                  </a:moveTo>
                  <a:lnTo>
                    <a:pt y="8528" x="484"/>
                  </a:lnTo>
                  <a:lnTo>
                    <a:pt y="7107" x="404"/>
                  </a:lnTo>
                  <a:lnTo>
                    <a:pt y="5279" x="363"/>
                  </a:lnTo>
                  <a:lnTo>
                    <a:pt y="3249" x="323"/>
                  </a:lnTo>
                  <a:lnTo>
                    <a:pt y="1828" x="242"/>
                  </a:lnTo>
                  <a:lnTo>
                    <a:pt y="1422" x="202"/>
                  </a:lnTo>
                  <a:lnTo>
                    <a:pt y="1015" x="162"/>
                  </a:lnTo>
                  <a:lnTo>
                    <a:pt y="812" x="81"/>
                  </a:lnTo>
                  <a:lnTo>
                    <a:pt y="609" x="0"/>
                  </a:lnTo>
                  <a:lnTo>
                    <a:pt y="203" x="162"/>
                  </a:lnTo>
                  <a:lnTo>
                    <a:pt y="0" x="323"/>
                  </a:lnTo>
                  <a:lnTo>
                    <a:pt y="0" x="686"/>
                  </a:lnTo>
                  <a:lnTo>
                    <a:pt y="203" x="1089"/>
                  </a:lnTo>
                  <a:lnTo>
                    <a:pt y="2234" x="1089"/>
                  </a:lnTo>
                  <a:lnTo>
                    <a:pt y="4467" x="1089"/>
                  </a:lnTo>
                  <a:lnTo>
                    <a:pt y="6701" x="1089"/>
                  </a:lnTo>
                  <a:lnTo>
                    <a:pt y="8934" x="1049"/>
                  </a:lnTo>
                  <a:lnTo>
                    <a:pt y="8731" x="807"/>
                  </a:lnTo>
                  <a:lnTo>
                    <a:pt y="8934" x="525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75" name="Shape 11375"/>
            <p:cNvSpPr/>
            <p:nvPr/>
          </p:nvSpPr>
          <p:spPr>
            <a:xfrm>
              <a:off y="25375" x="168400"/>
              <a:ext cy="1659925" cx="10100"/>
            </a:xfrm>
            <a:custGeom>
              <a:pathLst>
                <a:path w="404" extrusionOk="0" h="66397">
                  <a:moveTo>
                    <a:pt y="66396" x="0"/>
                  </a:moveTo>
                  <a:lnTo>
                    <a:pt y="66396" x="403"/>
                  </a:lnTo>
                  <a:lnTo>
                    <a:pt y="0" x="403"/>
                  </a:lnTo>
                  <a:lnTo>
                    <a:pt y="0" x="0"/>
                  </a:lnTo>
                  <a:lnTo>
                    <a:pt y="66396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76" name="Shape 11376"/>
            <p:cNvSpPr/>
            <p:nvPr/>
          </p:nvSpPr>
          <p:spPr>
            <a:xfrm>
              <a:off y="228425" x="168400"/>
              <a:ext cy="238600" cx="10100"/>
            </a:xfrm>
            <a:custGeom>
              <a:pathLst>
                <a:path w="404" extrusionOk="0" h="9544">
                  <a:moveTo>
                    <a:pt y="9543" x="0"/>
                  </a:moveTo>
                  <a:lnTo>
                    <a:pt y="9543" x="403"/>
                  </a:lnTo>
                  <a:lnTo>
                    <a:pt y="0" x="403"/>
                  </a:lnTo>
                  <a:lnTo>
                    <a:pt y="0" x="0"/>
                  </a:lnTo>
                  <a:lnTo>
                    <a:pt y="9543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77" name="Shape 11377"/>
            <p:cNvSpPr/>
            <p:nvPr/>
          </p:nvSpPr>
          <p:spPr>
            <a:xfrm>
              <a:off y="710650" x="168400"/>
              <a:ext cy="238600" cx="10100"/>
            </a:xfrm>
            <a:custGeom>
              <a:pathLst>
                <a:path w="404" extrusionOk="0" h="9544">
                  <a:moveTo>
                    <a:pt y="9544" x="0"/>
                  </a:moveTo>
                  <a:lnTo>
                    <a:pt y="9544" x="403"/>
                  </a:lnTo>
                  <a:lnTo>
                    <a:pt y="0" x="403"/>
                  </a:lnTo>
                  <a:lnTo>
                    <a:pt y="0" x="0"/>
                  </a:lnTo>
                  <a:lnTo>
                    <a:pt y="9544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78" name="Shape 11378"/>
            <p:cNvSpPr/>
            <p:nvPr/>
          </p:nvSpPr>
          <p:spPr>
            <a:xfrm>
              <a:off y="1187800" x="168400"/>
              <a:ext cy="238600" cx="10100"/>
            </a:xfrm>
            <a:custGeom>
              <a:pathLst>
                <a:path w="404" extrusionOk="0" h="9544">
                  <a:moveTo>
                    <a:pt y="9544" x="0"/>
                  </a:moveTo>
                  <a:lnTo>
                    <a:pt y="9544" x="403"/>
                  </a:lnTo>
                  <a:lnTo>
                    <a:pt y="1" x="403"/>
                  </a:lnTo>
                  <a:lnTo>
                    <a:pt y="1" x="0"/>
                  </a:lnTo>
                  <a:lnTo>
                    <a:pt y="9544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79" name="Shape 11379"/>
            <p:cNvSpPr/>
            <p:nvPr/>
          </p:nvSpPr>
          <p:spPr>
            <a:xfrm>
              <a:off y="1436525" x="132100"/>
              <a:ext cy="1030500" cx="99850"/>
            </a:xfrm>
            <a:custGeom>
              <a:pathLst>
                <a:path w="3994" extrusionOk="0" h="41220">
                  <a:moveTo>
                    <a:pt y="8123" x="1291"/>
                  </a:moveTo>
                  <a:lnTo>
                    <a:pt y="8123" x="1250"/>
                  </a:lnTo>
                  <a:lnTo>
                    <a:pt y="8326" x="1250"/>
                  </a:lnTo>
                  <a:lnTo>
                    <a:pt y="8326" x="1210"/>
                  </a:lnTo>
                  <a:lnTo>
                    <a:pt y="8529" x="1170"/>
                  </a:lnTo>
                  <a:lnTo>
                    <a:pt y="8935" x="1129"/>
                  </a:lnTo>
                  <a:lnTo>
                    <a:pt y="9341" x="1049"/>
                  </a:lnTo>
                  <a:lnTo>
                    <a:pt y="9544" x="968"/>
                  </a:lnTo>
                  <a:lnTo>
                    <a:pt y="9747" x="887"/>
                  </a:lnTo>
                  <a:lnTo>
                    <a:pt y="9950" x="726"/>
                  </a:lnTo>
                  <a:lnTo>
                    <a:pt y="10153" x="565"/>
                  </a:lnTo>
                  <a:lnTo>
                    <a:pt y="11371" x="484"/>
                  </a:lnTo>
                  <a:lnTo>
                    <a:pt y="12793" x="363"/>
                  </a:lnTo>
                  <a:lnTo>
                    <a:pt y="14011" x="242"/>
                  </a:lnTo>
                  <a:lnTo>
                    <a:pt y="15432" x="81"/>
                  </a:lnTo>
                  <a:lnTo>
                    <a:pt y="15838" x="40"/>
                  </a:lnTo>
                  <a:lnTo>
                    <a:pt y="16245" x="40"/>
                  </a:lnTo>
                  <a:lnTo>
                    <a:pt y="16854" x="0"/>
                  </a:lnTo>
                  <a:lnTo>
                    <a:pt y="17260" x="40"/>
                  </a:lnTo>
                  <a:lnTo>
                    <a:pt y="17463" x="81"/>
                  </a:lnTo>
                  <a:lnTo>
                    <a:pt y="17666" x="121"/>
                  </a:lnTo>
                  <a:lnTo>
                    <a:pt y="18072" x="403"/>
                  </a:lnTo>
                  <a:lnTo>
                    <a:pt y="18478" x="766"/>
                  </a:lnTo>
                  <a:lnTo>
                    <a:pt y="19493" x="686"/>
                  </a:lnTo>
                  <a:lnTo>
                    <a:pt y="20509" x="686"/>
                  </a:lnTo>
                  <a:lnTo>
                    <a:pt y="21524" x="605"/>
                  </a:lnTo>
                  <a:lnTo>
                    <a:pt y="22539" x="565"/>
                  </a:lnTo>
                  <a:lnTo>
                    <a:pt y="23757" x="524"/>
                  </a:lnTo>
                  <a:lnTo>
                    <a:pt y="24773" x="565"/>
                  </a:lnTo>
                  <a:lnTo>
                    <a:pt y="27006" x="605"/>
                  </a:lnTo>
                  <a:lnTo>
                    <a:pt y="29240" x="645"/>
                  </a:lnTo>
                  <a:lnTo>
                    <a:pt y="32082" x="686"/>
                  </a:lnTo>
                  <a:lnTo>
                    <a:pt y="35128" x="645"/>
                  </a:lnTo>
                  <a:lnTo>
                    <a:pt y="35737" x="686"/>
                  </a:lnTo>
                  <a:lnTo>
                    <a:pt y="36143" x="726"/>
                  </a:lnTo>
                  <a:lnTo>
                    <a:pt y="36549" x="726"/>
                  </a:lnTo>
                  <a:lnTo>
                    <a:pt y="37564" x="726"/>
                  </a:lnTo>
                  <a:lnTo>
                    <a:pt y="38783" x="726"/>
                  </a:lnTo>
                  <a:lnTo>
                    <a:pt y="39798" x="686"/>
                  </a:lnTo>
                  <a:lnTo>
                    <a:pt y="40610" x="686"/>
                  </a:lnTo>
                  <a:lnTo>
                    <a:pt y="41016" x="766"/>
                  </a:lnTo>
                  <a:lnTo>
                    <a:pt y="41219" x="847"/>
                  </a:lnTo>
                  <a:lnTo>
                    <a:pt y="41219" x="968"/>
                  </a:lnTo>
                  <a:lnTo>
                    <a:pt y="41219" x="1089"/>
                  </a:lnTo>
                  <a:lnTo>
                    <a:pt y="41016" x="1170"/>
                  </a:lnTo>
                  <a:lnTo>
                    <a:pt y="40610" x="1250"/>
                  </a:lnTo>
                  <a:lnTo>
                    <a:pt y="39595" x="1210"/>
                  </a:lnTo>
                  <a:lnTo>
                    <a:pt y="38580" x="1210"/>
                  </a:lnTo>
                  <a:lnTo>
                    <a:pt y="37564" x="1331"/>
                  </a:lnTo>
                  <a:lnTo>
                    <a:pt y="36752" x="1371"/>
                  </a:lnTo>
                  <a:lnTo>
                    <a:pt y="35940" x="1371"/>
                  </a:lnTo>
                  <a:lnTo>
                    <a:pt y="34925" x="1371"/>
                  </a:lnTo>
                  <a:lnTo>
                    <a:pt y="32488" x="1412"/>
                  </a:lnTo>
                  <a:lnTo>
                    <a:pt y="30255" x="1492"/>
                  </a:lnTo>
                  <a:lnTo>
                    <a:pt y="31473" x="1492"/>
                  </a:lnTo>
                  <a:lnTo>
                    <a:pt y="32691" x="1533"/>
                  </a:lnTo>
                  <a:lnTo>
                    <a:pt y="34925" x="1613"/>
                  </a:lnTo>
                  <a:lnTo>
                    <a:pt y="37158" x="1654"/>
                  </a:lnTo>
                  <a:lnTo>
                    <a:pt y="38580" x="1654"/>
                  </a:lnTo>
                  <a:lnTo>
                    <a:pt y="39798" x="1654"/>
                  </a:lnTo>
                  <a:lnTo>
                    <a:pt y="40001" x="1654"/>
                  </a:lnTo>
                  <a:lnTo>
                    <a:pt y="40204" x="1694"/>
                  </a:lnTo>
                  <a:lnTo>
                    <a:pt y="40610" x="1694"/>
                  </a:lnTo>
                  <a:lnTo>
                    <a:pt y="41219" x="1734"/>
                  </a:lnTo>
                  <a:lnTo>
                    <a:pt y="41219" x="1936"/>
                  </a:lnTo>
                  <a:lnTo>
                    <a:pt y="40813" x="2057"/>
                  </a:lnTo>
                  <a:lnTo>
                    <a:pt y="40610" x="2380"/>
                  </a:lnTo>
                  <a:lnTo>
                    <a:pt y="40204" x="2501"/>
                  </a:lnTo>
                  <a:lnTo>
                    <a:pt y="40001" x="2541"/>
                  </a:lnTo>
                  <a:lnTo>
                    <a:pt y="39595" x="2541"/>
                  </a:lnTo>
                  <a:lnTo>
                    <a:pt y="39392" x="2582"/>
                  </a:lnTo>
                  <a:lnTo>
                    <a:pt y="38986" x="2582"/>
                  </a:lnTo>
                  <a:lnTo>
                    <a:pt y="38580" x="2541"/>
                  </a:lnTo>
                  <a:lnTo>
                    <a:pt y="38580" x="2461"/>
                  </a:lnTo>
                  <a:lnTo>
                    <a:pt y="38580" x="2380"/>
                  </a:lnTo>
                  <a:lnTo>
                    <a:pt y="38783" x="2299"/>
                  </a:lnTo>
                  <a:lnTo>
                    <a:pt y="38580" x="2340"/>
                  </a:lnTo>
                  <a:lnTo>
                    <a:pt y="38377" x="2380"/>
                  </a:lnTo>
                  <a:lnTo>
                    <a:pt y="35331" x="2299"/>
                  </a:lnTo>
                  <a:lnTo>
                    <a:pt y="32488" x="2259"/>
                  </a:lnTo>
                  <a:lnTo>
                    <a:pt y="31676" x="2259"/>
                  </a:lnTo>
                  <a:lnTo>
                    <a:pt y="30864" x="2299"/>
                  </a:lnTo>
                  <a:lnTo>
                    <a:pt y="30255" x="2299"/>
                  </a:lnTo>
                  <a:lnTo>
                    <a:pt y="29646" x="2299"/>
                  </a:lnTo>
                  <a:lnTo>
                    <a:pt y="28021" x="2340"/>
                  </a:lnTo>
                  <a:lnTo>
                    <a:pt y="26397" x="2380"/>
                  </a:lnTo>
                  <a:lnTo>
                    <a:pt y="26194" x="2380"/>
                  </a:lnTo>
                  <a:lnTo>
                    <a:pt y="24976" x="2380"/>
                  </a:lnTo>
                  <a:lnTo>
                    <a:pt y="23757" x="2340"/>
                  </a:lnTo>
                  <a:lnTo>
                    <a:pt y="22539" x="2299"/>
                  </a:lnTo>
                  <a:lnTo>
                    <a:pt y="21321" x="2219"/>
                  </a:lnTo>
                  <a:lnTo>
                    <a:pt y="20915" x="2219"/>
                  </a:lnTo>
                  <a:lnTo>
                    <a:pt y="20509" x="2259"/>
                  </a:lnTo>
                  <a:lnTo>
                    <a:pt y="18884" x="2461"/>
                  </a:lnTo>
                  <a:lnTo>
                    <a:pt y="17057" x="2622"/>
                  </a:lnTo>
                  <a:lnTo>
                    <a:pt y="16854" x="2622"/>
                  </a:lnTo>
                  <a:lnTo>
                    <a:pt y="16448" x="2582"/>
                  </a:lnTo>
                  <a:lnTo>
                    <a:pt y="16245" x="2582"/>
                  </a:lnTo>
                  <a:lnTo>
                    <a:pt y="16245" x="2662"/>
                  </a:lnTo>
                  <a:lnTo>
                    <a:pt y="15635" x="2703"/>
                  </a:lnTo>
                  <a:lnTo>
                    <a:pt y="15026" x="2743"/>
                  </a:lnTo>
                  <a:lnTo>
                    <a:pt y="14823" x="2662"/>
                  </a:lnTo>
                  <a:lnTo>
                    <a:pt y="14823" x="2622"/>
                  </a:lnTo>
                  <a:lnTo>
                    <a:pt y="1" x="3993"/>
                  </a:lnTo>
                  <a:lnTo>
                    <a:pt y="1" x="3953"/>
                  </a:lnTo>
                  <a:lnTo>
                    <a:pt y="14214" x="2582"/>
                  </a:lnTo>
                  <a:lnTo>
                    <a:pt y="13808" x="2541"/>
                  </a:lnTo>
                  <a:lnTo>
                    <a:pt y="13605" x="2541"/>
                  </a:lnTo>
                  <a:lnTo>
                    <a:pt y="13199" x="2501"/>
                  </a:lnTo>
                  <a:lnTo>
                    <a:pt y="12793" x="2461"/>
                  </a:lnTo>
                  <a:lnTo>
                    <a:pt y="12184" x="2501"/>
                  </a:lnTo>
                  <a:lnTo>
                    <a:pt y="11575" x="2461"/>
                  </a:lnTo>
                  <a:lnTo>
                    <a:pt y="10965" x="2420"/>
                  </a:lnTo>
                  <a:lnTo>
                    <a:pt y="10356" x="2340"/>
                  </a:lnTo>
                  <a:lnTo>
                    <a:pt y="9950" x="2259"/>
                  </a:lnTo>
                  <a:lnTo>
                    <a:pt y="9747" x="2178"/>
                  </a:lnTo>
                  <a:lnTo>
                    <a:pt y="9341" x="2138"/>
                  </a:lnTo>
                  <a:lnTo>
                    <a:pt y="9341" x="2057"/>
                  </a:lnTo>
                  <a:lnTo>
                    <a:pt y="9138" x="2017"/>
                  </a:lnTo>
                  <a:lnTo>
                    <a:pt y="8935" x="1977"/>
                  </a:lnTo>
                  <a:lnTo>
                    <a:pt y="8732" x="1855"/>
                  </a:lnTo>
                  <a:lnTo>
                    <a:pt y="8326" x="1815"/>
                  </a:lnTo>
                  <a:lnTo>
                    <a:pt y="7920" x="1815"/>
                  </a:lnTo>
                  <a:lnTo>
                    <a:pt y="7717" x="1855"/>
                  </a:lnTo>
                  <a:lnTo>
                    <a:pt y="7514" x="1977"/>
                  </a:lnTo>
                  <a:lnTo>
                    <a:pt y="7108" x="1977"/>
                  </a:lnTo>
                  <a:lnTo>
                    <a:pt y="6498" x="1977"/>
                  </a:lnTo>
                  <a:lnTo>
                    <a:pt y="6498" x="2017"/>
                  </a:lnTo>
                  <a:lnTo>
                    <a:pt y="6295" x="2057"/>
                  </a:lnTo>
                  <a:lnTo>
                    <a:pt y="5889" x="2017"/>
                  </a:lnTo>
                  <a:lnTo>
                    <a:pt y="5483" x="1977"/>
                  </a:lnTo>
                  <a:lnTo>
                    <a:pt y="4671" x="2017"/>
                  </a:lnTo>
                  <a:lnTo>
                    <a:pt y="4062" x="1977"/>
                  </a:lnTo>
                  <a:lnTo>
                    <a:pt y="3656" x="1977"/>
                  </a:lnTo>
                  <a:lnTo>
                    <a:pt y="3250" x="1936"/>
                  </a:lnTo>
                  <a:lnTo>
                    <a:pt y="2641" x="1775"/>
                  </a:lnTo>
                  <a:lnTo>
                    <a:pt y="2437" x="1613"/>
                  </a:lnTo>
                  <a:lnTo>
                    <a:pt y="2437" x="1492"/>
                  </a:lnTo>
                  <a:lnTo>
                    <a:pt y="2844" x="1331"/>
                  </a:lnTo>
                  <a:lnTo>
                    <a:pt y="3250" x="1210"/>
                  </a:lnTo>
                  <a:lnTo>
                    <a:pt y="3656" x="1129"/>
                  </a:lnTo>
                  <a:lnTo>
                    <a:pt y="4265" x="1049"/>
                  </a:lnTo>
                  <a:lnTo>
                    <a:pt y="4874" x="1008"/>
                  </a:lnTo>
                  <a:lnTo>
                    <a:pt y="5483" x="1049"/>
                  </a:lnTo>
                  <a:lnTo>
                    <a:pt y="6092" x="1089"/>
                  </a:lnTo>
                  <a:lnTo>
                    <a:pt y="7108" x="1210"/>
                  </a:lnTo>
                  <a:lnTo>
                    <a:pt y="8123" x="1291"/>
                  </a:lnTo>
                  <a:close/>
                </a:path>
              </a:pathLst>
            </a:custGeom>
            <a:solidFill>
              <a:srgbClr val="4B5D8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80" name="Shape 11380"/>
            <p:cNvSpPr/>
            <p:nvPr/>
          </p:nvSpPr>
          <p:spPr>
            <a:xfrm>
              <a:off y="2664950" x="117975"/>
              <a:ext cy="284300" cx="83725"/>
            </a:xfrm>
            <a:custGeom>
              <a:pathLst>
                <a:path w="3349" extrusionOk="0" h="11372">
                  <a:moveTo>
                    <a:pt y="8123" x="3026"/>
                  </a:moveTo>
                  <a:lnTo>
                    <a:pt y="7920" x="2985"/>
                  </a:lnTo>
                  <a:lnTo>
                    <a:pt y="7717" x="2985"/>
                  </a:lnTo>
                  <a:lnTo>
                    <a:pt y="7717" x="2905"/>
                  </a:lnTo>
                  <a:lnTo>
                    <a:pt y="6905" x="2864"/>
                  </a:lnTo>
                  <a:lnTo>
                    <a:pt y="6092" x="2784"/>
                  </a:lnTo>
                  <a:lnTo>
                    <a:pt y="6092" x="2864"/>
                  </a:lnTo>
                  <a:lnTo>
                    <a:pt y="6092" x="2945"/>
                  </a:lnTo>
                  <a:lnTo>
                    <a:pt y="5889" x="2985"/>
                  </a:lnTo>
                  <a:lnTo>
                    <a:pt y="5686" x="3026"/>
                  </a:lnTo>
                  <a:lnTo>
                    <a:pt y="5686" x="3106"/>
                  </a:lnTo>
                  <a:lnTo>
                    <a:pt y="5483" x="3147"/>
                  </a:lnTo>
                  <a:lnTo>
                    <a:pt y="5280" x="3106"/>
                  </a:lnTo>
                  <a:lnTo>
                    <a:pt y="5077" x="3066"/>
                  </a:lnTo>
                  <a:lnTo>
                    <a:pt y="4874" x="2905"/>
                  </a:lnTo>
                  <a:lnTo>
                    <a:pt y="4468" x="2743"/>
                  </a:lnTo>
                  <a:lnTo>
                    <a:pt y="4265" x="2663"/>
                  </a:lnTo>
                  <a:lnTo>
                    <a:pt y="4062" x="2622"/>
                  </a:lnTo>
                  <a:lnTo>
                    <a:pt y="4062" x="2542"/>
                  </a:lnTo>
                  <a:lnTo>
                    <a:pt y="3859" x="2542"/>
                  </a:lnTo>
                  <a:lnTo>
                    <a:pt y="3453" x="2501"/>
                  </a:lnTo>
                  <a:lnTo>
                    <a:pt y="3453" x="2420"/>
                  </a:lnTo>
                  <a:lnTo>
                    <a:pt y="2844" x="2380"/>
                  </a:lnTo>
                  <a:lnTo>
                    <a:pt y="2438" x="2501"/>
                  </a:lnTo>
                  <a:lnTo>
                    <a:pt y="2438" x="2461"/>
                  </a:lnTo>
                  <a:lnTo>
                    <a:pt y="2844" x="2340"/>
                  </a:lnTo>
                  <a:lnTo>
                    <a:pt y="2844" x="1896"/>
                  </a:lnTo>
                  <a:lnTo>
                    <a:pt y="2641" x="1815"/>
                  </a:lnTo>
                  <a:lnTo>
                    <a:pt y="2641" x="1654"/>
                  </a:lnTo>
                  <a:lnTo>
                    <a:pt y="2438" x="1533"/>
                  </a:lnTo>
                  <a:lnTo>
                    <a:pt y="2438" x="1412"/>
                  </a:lnTo>
                  <a:lnTo>
                    <a:pt y="2031" x="1372"/>
                  </a:lnTo>
                  <a:lnTo>
                    <a:pt y="1828" x="1372"/>
                  </a:lnTo>
                  <a:lnTo>
                    <a:pt y="1625" x="1412"/>
                  </a:lnTo>
                  <a:lnTo>
                    <a:pt y="1422" x="1452"/>
                  </a:lnTo>
                  <a:lnTo>
                    <a:pt y="1219" x="1372"/>
                  </a:lnTo>
                  <a:lnTo>
                    <a:pt y="1016" x="1291"/>
                  </a:lnTo>
                  <a:lnTo>
                    <a:pt y="813" x="1291"/>
                  </a:lnTo>
                  <a:lnTo>
                    <a:pt y="407" x="1210"/>
                  </a:lnTo>
                  <a:lnTo>
                    <a:pt y="204" x="1130"/>
                  </a:lnTo>
                  <a:lnTo>
                    <a:pt y="1" x="1009"/>
                  </a:lnTo>
                  <a:lnTo>
                    <a:pt y="1" x="807"/>
                  </a:lnTo>
                  <a:lnTo>
                    <a:pt y="1" x="605"/>
                  </a:lnTo>
                  <a:lnTo>
                    <a:pt y="204" x="484"/>
                  </a:lnTo>
                  <a:lnTo>
                    <a:pt y="407" x="404"/>
                  </a:lnTo>
                  <a:lnTo>
                    <a:pt y="610" x="444"/>
                  </a:lnTo>
                  <a:lnTo>
                    <a:pt y="1016" x="484"/>
                  </a:lnTo>
                  <a:lnTo>
                    <a:pt y="1219" x="484"/>
                  </a:lnTo>
                  <a:lnTo>
                    <a:pt y="1422" x="484"/>
                  </a:lnTo>
                  <a:lnTo>
                    <a:pt y="1625" x="565"/>
                  </a:lnTo>
                  <a:lnTo>
                    <a:pt y="1828" x="646"/>
                  </a:lnTo>
                  <a:lnTo>
                    <a:pt y="2031" x="726"/>
                  </a:lnTo>
                  <a:lnTo>
                    <a:pt y="2234" x="767"/>
                  </a:lnTo>
                  <a:lnTo>
                    <a:pt y="2234" x="726"/>
                  </a:lnTo>
                  <a:lnTo>
                    <a:pt y="2438" x="646"/>
                  </a:lnTo>
                  <a:lnTo>
                    <a:pt y="2641" x="605"/>
                  </a:lnTo>
                  <a:lnTo>
                    <a:pt y="2641" x="484"/>
                  </a:lnTo>
                  <a:lnTo>
                    <a:pt y="2844" x="323"/>
                  </a:lnTo>
                  <a:lnTo>
                    <a:pt y="3047" x="202"/>
                  </a:lnTo>
                  <a:lnTo>
                    <a:pt y="3250" x="121"/>
                  </a:lnTo>
                  <a:lnTo>
                    <a:pt y="3453" x="81"/>
                  </a:lnTo>
                  <a:lnTo>
                    <a:pt y="3859" x="0"/>
                  </a:lnTo>
                  <a:lnTo>
                    <a:pt y="4062" x="41"/>
                  </a:lnTo>
                  <a:lnTo>
                    <a:pt y="4468" x="41"/>
                  </a:lnTo>
                  <a:lnTo>
                    <a:pt y="5077" x="81"/>
                  </a:lnTo>
                  <a:lnTo>
                    <a:pt y="5280" x="81"/>
                  </a:lnTo>
                  <a:lnTo>
                    <a:pt y="5686" x="41"/>
                  </a:lnTo>
                  <a:lnTo>
                    <a:pt y="6092" x="121"/>
                  </a:lnTo>
                  <a:lnTo>
                    <a:pt y="6498" x="202"/>
                  </a:lnTo>
                  <a:lnTo>
                    <a:pt y="6701" x="283"/>
                  </a:lnTo>
                  <a:lnTo>
                    <a:pt y="6905" x="404"/>
                  </a:lnTo>
                  <a:lnTo>
                    <a:pt y="6905" x="525"/>
                  </a:lnTo>
                  <a:lnTo>
                    <a:pt y="6905" x="565"/>
                  </a:lnTo>
                  <a:lnTo>
                    <a:pt y="7311" x="565"/>
                  </a:lnTo>
                  <a:lnTo>
                    <a:pt y="7514" x="605"/>
                  </a:lnTo>
                  <a:lnTo>
                    <a:pt y="7920" x="646"/>
                  </a:lnTo>
                  <a:lnTo>
                    <a:pt y="8123" x="646"/>
                  </a:lnTo>
                  <a:lnTo>
                    <a:pt y="11169" x="888"/>
                  </a:lnTo>
                  <a:lnTo>
                    <a:pt y="11372" x="928"/>
                  </a:lnTo>
                  <a:lnTo>
                    <a:pt y="11372" x="968"/>
                  </a:lnTo>
                  <a:lnTo>
                    <a:pt y="7108" x="646"/>
                  </a:lnTo>
                  <a:lnTo>
                    <a:pt y="6905" x="686"/>
                  </a:lnTo>
                  <a:lnTo>
                    <a:pt y="8529" x="1170"/>
                  </a:lnTo>
                  <a:lnTo>
                    <a:pt y="8732" x="1251"/>
                  </a:lnTo>
                  <a:lnTo>
                    <a:pt y="8326" x="1291"/>
                  </a:lnTo>
                  <a:lnTo>
                    <a:pt y="7108" x="847"/>
                  </a:lnTo>
                  <a:lnTo>
                    <a:pt y="7311" x="968"/>
                  </a:lnTo>
                  <a:lnTo>
                    <a:pt y="7311" x="1130"/>
                  </a:lnTo>
                  <a:lnTo>
                    <a:pt y="7108" x="1251"/>
                  </a:lnTo>
                  <a:lnTo>
                    <a:pt y="7311" x="1331"/>
                  </a:lnTo>
                  <a:lnTo>
                    <a:pt y="7311" x="1493"/>
                  </a:lnTo>
                  <a:lnTo>
                    <a:pt y="7717" x="1614"/>
                  </a:lnTo>
                  <a:lnTo>
                    <a:pt y="8123" x="1735"/>
                  </a:lnTo>
                  <a:lnTo>
                    <a:pt y="8123" x="1815"/>
                  </a:lnTo>
                  <a:lnTo>
                    <a:pt y="8529" x="1815"/>
                  </a:lnTo>
                  <a:lnTo>
                    <a:pt y="8529" x="1775"/>
                  </a:lnTo>
                  <a:lnTo>
                    <a:pt y="8732" x="1815"/>
                  </a:lnTo>
                  <a:lnTo>
                    <a:pt y="10356" x="2017"/>
                  </a:lnTo>
                  <a:lnTo>
                    <a:pt y="10356" x="2138"/>
                  </a:lnTo>
                  <a:lnTo>
                    <a:pt y="10153" x="2340"/>
                  </a:lnTo>
                  <a:lnTo>
                    <a:pt y="8732" x="2219"/>
                  </a:lnTo>
                  <a:lnTo>
                    <a:pt y="8529" x="2299"/>
                  </a:lnTo>
                  <a:lnTo>
                    <a:pt y="8529" x="2380"/>
                  </a:lnTo>
                  <a:lnTo>
                    <a:pt y="8326" x="2340"/>
                  </a:lnTo>
                  <a:lnTo>
                    <a:pt y="7920" x="2219"/>
                  </a:lnTo>
                  <a:lnTo>
                    <a:pt y="7920" x="2259"/>
                  </a:lnTo>
                  <a:lnTo>
                    <a:pt y="7717" x="2299"/>
                  </a:lnTo>
                  <a:lnTo>
                    <a:pt y="7514" x="2259"/>
                  </a:lnTo>
                  <a:lnTo>
                    <a:pt y="7514" x="2219"/>
                  </a:lnTo>
                  <a:lnTo>
                    <a:pt y="7311" x="2178"/>
                  </a:lnTo>
                  <a:lnTo>
                    <a:pt y="7920" x="2299"/>
                  </a:lnTo>
                  <a:lnTo>
                    <a:pt y="7514" x="2259"/>
                  </a:lnTo>
                  <a:lnTo>
                    <a:pt y="7514" x="2178"/>
                  </a:lnTo>
                  <a:lnTo>
                    <a:pt y="7311" x="2259"/>
                  </a:lnTo>
                  <a:lnTo>
                    <a:pt y="7108" x="2501"/>
                  </a:lnTo>
                  <a:lnTo>
                    <a:pt y="8529" x="2905"/>
                  </a:lnTo>
                  <a:lnTo>
                    <a:pt y="8529" x="2985"/>
                  </a:lnTo>
                  <a:lnTo>
                    <a:pt y="7920" x="2824"/>
                  </a:lnTo>
                  <a:lnTo>
                    <a:pt y="7108" x="2663"/>
                  </a:lnTo>
                  <a:lnTo>
                    <a:pt y="7108" x="2703"/>
                  </a:lnTo>
                  <a:lnTo>
                    <a:pt y="8529" x="2945"/>
                  </a:lnTo>
                  <a:lnTo>
                    <a:pt y="11169" x="3227"/>
                  </a:lnTo>
                  <a:lnTo>
                    <a:pt y="11372" x="3308"/>
                  </a:lnTo>
                  <a:lnTo>
                    <a:pt y="11169" x="3348"/>
                  </a:lnTo>
                  <a:lnTo>
                    <a:pt y="8123" x="3026"/>
                  </a:lnTo>
                  <a:close/>
                </a:path>
              </a:pathLst>
            </a:custGeom>
            <a:solidFill>
              <a:srgbClr val="7E888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81" name="Shape 11381"/>
            <p:cNvSpPr/>
            <p:nvPr/>
          </p:nvSpPr>
          <p:spPr>
            <a:xfrm>
              <a:off y="2664950" x="137125"/>
              <a:ext cy="284300" cx="64575"/>
            </a:xfrm>
            <a:custGeom>
              <a:pathLst>
                <a:path w="2583" extrusionOk="0" h="11372">
                  <a:moveTo>
                    <a:pt y="1" x="1"/>
                  </a:moveTo>
                  <a:lnTo>
                    <a:pt y="407" x="41"/>
                  </a:lnTo>
                  <a:lnTo>
                    <a:pt y="813" x="122"/>
                  </a:lnTo>
                  <a:lnTo>
                    <a:pt y="813" x="243"/>
                  </a:lnTo>
                  <a:lnTo>
                    <a:pt y="813" x="283"/>
                  </a:lnTo>
                  <a:lnTo>
                    <a:pt y="1828" x="323"/>
                  </a:lnTo>
                  <a:lnTo>
                    <a:pt y="3047" x="323"/>
                  </a:lnTo>
                  <a:lnTo>
                    <a:pt y="3656" x="283"/>
                  </a:lnTo>
                  <a:lnTo>
                    <a:pt y="3859" x="243"/>
                  </a:lnTo>
                  <a:lnTo>
                    <a:pt y="7311" x="162"/>
                  </a:lnTo>
                  <a:lnTo>
                    <a:pt y="7311" x="202"/>
                  </a:lnTo>
                  <a:lnTo>
                    <a:pt y="7311" x="283"/>
                  </a:lnTo>
                  <a:lnTo>
                    <a:pt y="4265" x="323"/>
                  </a:lnTo>
                  <a:lnTo>
                    <a:pt y="4062" x="364"/>
                  </a:lnTo>
                  <a:lnTo>
                    <a:pt y="7311" x="404"/>
                  </a:lnTo>
                  <a:lnTo>
                    <a:pt y="7108" x="485"/>
                  </a:lnTo>
                  <a:lnTo>
                    <a:pt y="7311" x="525"/>
                  </a:lnTo>
                  <a:lnTo>
                    <a:pt y="4874" x="525"/>
                  </a:lnTo>
                  <a:lnTo>
                    <a:pt y="5077" x="646"/>
                  </a:lnTo>
                  <a:lnTo>
                    <a:pt y="5077" x="848"/>
                  </a:lnTo>
                  <a:lnTo>
                    <a:pt y="5889" x="969"/>
                  </a:lnTo>
                  <a:lnTo>
                    <a:pt y="6498" x="1049"/>
                  </a:lnTo>
                  <a:lnTo>
                    <a:pt y="7108" x="1170"/>
                  </a:lnTo>
                  <a:lnTo>
                    <a:pt y="7920" x="1251"/>
                  </a:lnTo>
                  <a:lnTo>
                    <a:pt y="8935" x="1332"/>
                  </a:lnTo>
                  <a:lnTo>
                    <a:pt y="9138" x="1412"/>
                  </a:lnTo>
                  <a:lnTo>
                    <a:pt y="9747" x="1372"/>
                  </a:lnTo>
                  <a:lnTo>
                    <a:pt y="9950" x="1332"/>
                  </a:lnTo>
                  <a:lnTo>
                    <a:pt y="10356" x="1332"/>
                  </a:lnTo>
                  <a:lnTo>
                    <a:pt y="10356" x="1372"/>
                  </a:lnTo>
                  <a:lnTo>
                    <a:pt y="10153" x="1574"/>
                  </a:lnTo>
                  <a:lnTo>
                    <a:pt y="8732" x="1453"/>
                  </a:lnTo>
                  <a:lnTo>
                    <a:pt y="8529" x="1533"/>
                  </a:lnTo>
                  <a:lnTo>
                    <a:pt y="8529" x="1614"/>
                  </a:lnTo>
                  <a:lnTo>
                    <a:pt y="8326" x="1574"/>
                  </a:lnTo>
                  <a:lnTo>
                    <a:pt y="7920" x="1453"/>
                  </a:lnTo>
                  <a:lnTo>
                    <a:pt y="7920" x="1493"/>
                  </a:lnTo>
                  <a:lnTo>
                    <a:pt y="7717" x="1533"/>
                  </a:lnTo>
                  <a:lnTo>
                    <a:pt y="7514" x="1493"/>
                  </a:lnTo>
                  <a:lnTo>
                    <a:pt y="7514" x="1453"/>
                  </a:lnTo>
                  <a:lnTo>
                    <a:pt y="7311" x="1412"/>
                  </a:lnTo>
                  <a:lnTo>
                    <a:pt y="7920" x="1533"/>
                  </a:lnTo>
                  <a:lnTo>
                    <a:pt y="7514" x="1493"/>
                  </a:lnTo>
                  <a:lnTo>
                    <a:pt y="7514" x="1412"/>
                  </a:lnTo>
                  <a:lnTo>
                    <a:pt y="7311" x="1493"/>
                  </a:lnTo>
                  <a:lnTo>
                    <a:pt y="7108" x="1735"/>
                  </a:lnTo>
                  <a:lnTo>
                    <a:pt y="7920" x="1937"/>
                  </a:lnTo>
                  <a:lnTo>
                    <a:pt y="7717" x="1937"/>
                  </a:lnTo>
                  <a:lnTo>
                    <a:pt y="7311" x="1856"/>
                  </a:lnTo>
                  <a:lnTo>
                    <a:pt y="7108" x="1856"/>
                  </a:lnTo>
                  <a:lnTo>
                    <a:pt y="6701" x="1897"/>
                  </a:lnTo>
                  <a:lnTo>
                    <a:pt y="5889" x="1897"/>
                  </a:lnTo>
                  <a:lnTo>
                    <a:pt y="5483" x="1856"/>
                  </a:lnTo>
                  <a:lnTo>
                    <a:pt y="5077" x="1937"/>
                  </a:lnTo>
                  <a:lnTo>
                    <a:pt y="5077" x="2260"/>
                  </a:lnTo>
                  <a:lnTo>
                    <a:pt y="5889" x="2219"/>
                  </a:lnTo>
                  <a:lnTo>
                    <a:pt y="5686" x="2260"/>
                  </a:lnTo>
                  <a:lnTo>
                    <a:pt y="5686" x="2340"/>
                  </a:lnTo>
                  <a:lnTo>
                    <a:pt y="5280" x="2340"/>
                  </a:lnTo>
                  <a:lnTo>
                    <a:pt y="5077" x="2300"/>
                  </a:lnTo>
                  <a:lnTo>
                    <a:pt y="4874" x="2139"/>
                  </a:lnTo>
                  <a:lnTo>
                    <a:pt y="4468" x="1977"/>
                  </a:lnTo>
                  <a:lnTo>
                    <a:pt y="4265" x="1897"/>
                  </a:lnTo>
                  <a:lnTo>
                    <a:pt y="4062" x="1856"/>
                  </a:lnTo>
                  <a:lnTo>
                    <a:pt y="4062" x="1776"/>
                  </a:lnTo>
                  <a:lnTo>
                    <a:pt y="3859" x="1776"/>
                  </a:lnTo>
                  <a:lnTo>
                    <a:pt y="3453" x="1735"/>
                  </a:lnTo>
                  <a:lnTo>
                    <a:pt y="3453" x="1654"/>
                  </a:lnTo>
                  <a:lnTo>
                    <a:pt y="2844" x="1614"/>
                  </a:lnTo>
                  <a:lnTo>
                    <a:pt y="2438" x="1735"/>
                  </a:lnTo>
                  <a:lnTo>
                    <a:pt y="2438" x="1695"/>
                  </a:lnTo>
                  <a:lnTo>
                    <a:pt y="2844" x="1574"/>
                  </a:lnTo>
                  <a:lnTo>
                    <a:pt y="2844" x="1130"/>
                  </a:lnTo>
                  <a:lnTo>
                    <a:pt y="2641" x="1049"/>
                  </a:lnTo>
                  <a:lnTo>
                    <a:pt y="2641" x="888"/>
                  </a:lnTo>
                  <a:lnTo>
                    <a:pt y="2438" x="767"/>
                  </a:lnTo>
                  <a:lnTo>
                    <a:pt y="2438" x="646"/>
                  </a:lnTo>
                  <a:lnTo>
                    <a:pt y="2031" x="606"/>
                  </a:lnTo>
                  <a:lnTo>
                    <a:pt y="1828" x="606"/>
                  </a:lnTo>
                  <a:lnTo>
                    <a:pt y="1625" x="646"/>
                  </a:lnTo>
                  <a:lnTo>
                    <a:pt y="1422" x="686"/>
                  </a:lnTo>
                  <a:lnTo>
                    <a:pt y="1219" x="606"/>
                  </a:lnTo>
                  <a:lnTo>
                    <a:pt y="1016" x="525"/>
                  </a:lnTo>
                  <a:lnTo>
                    <a:pt y="813" x="525"/>
                  </a:lnTo>
                  <a:lnTo>
                    <a:pt y="407" x="444"/>
                  </a:lnTo>
                  <a:lnTo>
                    <a:pt y="204" x="364"/>
                  </a:lnTo>
                  <a:lnTo>
                    <a:pt y="1" x="243"/>
                  </a:lnTo>
                  <a:lnTo>
                    <a:pt y="1" x="41"/>
                  </a:lnTo>
                  <a:lnTo>
                    <a:pt y="1" x="1"/>
                  </a:lnTo>
                  <a:close/>
                  <a:moveTo>
                    <a:pt y="7311" x="162"/>
                  </a:moveTo>
                  <a:lnTo>
                    <a:pt y="7717" x="162"/>
                  </a:lnTo>
                  <a:lnTo>
                    <a:pt y="8123" x="243"/>
                  </a:lnTo>
                  <a:lnTo>
                    <a:pt y="7717" x="243"/>
                  </a:lnTo>
                  <a:lnTo>
                    <a:pt y="7311" x="162"/>
                  </a:lnTo>
                  <a:close/>
                  <a:moveTo>
                    <a:pt y="10153" x="122"/>
                  </a:moveTo>
                  <a:lnTo>
                    <a:pt y="10965" x="81"/>
                  </a:lnTo>
                  <a:lnTo>
                    <a:pt y="11169" x="122"/>
                  </a:lnTo>
                  <a:lnTo>
                    <a:pt y="11372" x="162"/>
                  </a:lnTo>
                  <a:lnTo>
                    <a:pt y="10965" x="202"/>
                  </a:lnTo>
                  <a:lnTo>
                    <a:pt y="10153" x="122"/>
                  </a:lnTo>
                  <a:close/>
                  <a:moveTo>
                    <a:pt y="8123" x="444"/>
                  </a:moveTo>
                  <a:lnTo>
                    <a:pt y="8529" x="444"/>
                  </a:lnTo>
                  <a:lnTo>
                    <a:pt y="8732" x="485"/>
                  </a:lnTo>
                  <a:lnTo>
                    <a:pt y="8326" x="525"/>
                  </a:lnTo>
                  <a:lnTo>
                    <a:pt y="8123" x="444"/>
                  </a:lnTo>
                  <a:close/>
                  <a:moveTo>
                    <a:pt y="7920" x="2219"/>
                  </a:moveTo>
                  <a:lnTo>
                    <a:pt y="8935" x="2219"/>
                  </a:lnTo>
                  <a:lnTo>
                    <a:pt y="8935" x="2260"/>
                  </a:lnTo>
                  <a:lnTo>
                    <a:pt y="8732" x="2340"/>
                  </a:lnTo>
                  <a:lnTo>
                    <a:pt y="8123" x="2260"/>
                  </a:lnTo>
                  <a:lnTo>
                    <a:pt y="7920" x="2219"/>
                  </a:lnTo>
                  <a:close/>
                  <a:moveTo>
                    <a:pt y="10356" x="2502"/>
                  </a:moveTo>
                  <a:lnTo>
                    <a:pt y="11169" x="2502"/>
                  </a:lnTo>
                  <a:lnTo>
                    <a:pt y="11372" x="2542"/>
                  </a:lnTo>
                  <a:lnTo>
                    <a:pt y="11169" x="2582"/>
                  </a:lnTo>
                  <a:lnTo>
                    <a:pt y="10356" x="2502"/>
                  </a:lnTo>
                  <a:close/>
                </a:path>
              </a:pathLst>
            </a:custGeom>
            <a:solidFill>
              <a:srgbClr val="434E5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82" name="Shape 11382"/>
            <p:cNvSpPr/>
            <p:nvPr/>
          </p:nvSpPr>
          <p:spPr>
            <a:xfrm>
              <a:off y="2253800" x="135125"/>
              <a:ext cy="700525" cx="77650"/>
            </a:xfrm>
            <a:custGeom>
              <a:pathLst>
                <a:path w="3106" extrusionOk="0" h="28021">
                  <a:moveTo>
                    <a:pt y="20305" x="2703"/>
                  </a:moveTo>
                  <a:lnTo>
                    <a:pt y="19899" x="2703"/>
                  </a:lnTo>
                  <a:lnTo>
                    <a:pt y="19493" x="2703"/>
                  </a:lnTo>
                  <a:lnTo>
                    <a:pt y="19493" x="2582"/>
                  </a:lnTo>
                  <a:lnTo>
                    <a:pt y="17462" x="2582"/>
                  </a:lnTo>
                  <a:lnTo>
                    <a:pt y="15229" x="2622"/>
                  </a:lnTo>
                  <a:lnTo>
                    <a:pt y="15229" x="2743"/>
                  </a:lnTo>
                  <a:lnTo>
                    <a:pt y="15026" x="2824"/>
                  </a:lnTo>
                  <a:lnTo>
                    <a:pt y="14823" x="2904"/>
                  </a:lnTo>
                  <a:lnTo>
                    <a:pt y="14620" x="2904"/>
                  </a:lnTo>
                  <a:lnTo>
                    <a:pt y="14213" x="2985"/>
                  </a:lnTo>
                  <a:lnTo>
                    <a:pt y="14010" x="3066"/>
                  </a:lnTo>
                  <a:lnTo>
                    <a:pt y="13604" x="3106"/>
                  </a:lnTo>
                  <a:lnTo>
                    <a:pt y="13198" x="3106"/>
                  </a:lnTo>
                  <a:lnTo>
                    <a:pt y="12589" x="3066"/>
                  </a:lnTo>
                  <a:lnTo>
                    <a:pt y="11980" x="2945"/>
                  </a:lnTo>
                  <a:lnTo>
                    <a:pt y="11371" x="2783"/>
                  </a:lnTo>
                  <a:lnTo>
                    <a:pt y="10559" x="2743"/>
                  </a:lnTo>
                  <a:lnTo>
                    <a:pt y="10356" x="2703"/>
                  </a:lnTo>
                  <a:lnTo>
                    <a:pt y="10153" x="2662"/>
                  </a:lnTo>
                  <a:lnTo>
                    <a:pt y="9543" x="2662"/>
                  </a:lnTo>
                  <a:lnTo>
                    <a:pt y="8934" x="2662"/>
                  </a:lnTo>
                  <a:lnTo>
                    <a:pt y="8528" x="2622"/>
                  </a:lnTo>
                  <a:lnTo>
                    <a:pt y="7107" x="2622"/>
                  </a:lnTo>
                  <a:lnTo>
                    <a:pt y="6092" x="2743"/>
                  </a:lnTo>
                  <a:lnTo>
                    <a:pt y="6092" x="2703"/>
                  </a:lnTo>
                  <a:lnTo>
                    <a:pt y="7107" x="2541"/>
                  </a:lnTo>
                  <a:lnTo>
                    <a:pt y="7107" x="2138"/>
                  </a:lnTo>
                  <a:lnTo>
                    <a:pt y="6904" x="2057"/>
                  </a:lnTo>
                  <a:lnTo>
                    <a:pt y="6498" x="1896"/>
                  </a:lnTo>
                  <a:lnTo>
                    <a:pt y="6295" x="1775"/>
                  </a:lnTo>
                  <a:lnTo>
                    <a:pt y="6092" x="1654"/>
                  </a:lnTo>
                  <a:lnTo>
                    <a:pt y="5279" x="1654"/>
                  </a:lnTo>
                  <a:lnTo>
                    <a:pt y="4873" x="1694"/>
                  </a:lnTo>
                  <a:lnTo>
                    <a:pt y="4264" x="1775"/>
                  </a:lnTo>
                  <a:lnTo>
                    <a:pt y="3655" x="1815"/>
                  </a:lnTo>
                  <a:lnTo>
                    <a:pt y="3046" x="1775"/>
                  </a:lnTo>
                  <a:lnTo>
                    <a:pt y="2640" x="1734"/>
                  </a:lnTo>
                  <a:lnTo>
                    <a:pt y="2031" x="1734"/>
                  </a:lnTo>
                  <a:lnTo>
                    <a:pt y="1219" x="1694"/>
                  </a:lnTo>
                  <a:lnTo>
                    <a:pt y="812" x="1613"/>
                  </a:lnTo>
                  <a:lnTo>
                    <a:pt y="203" x="1533"/>
                  </a:lnTo>
                  <a:lnTo>
                    <a:pt y="0" x="1331"/>
                  </a:lnTo>
                  <a:lnTo>
                    <a:pt y="203" x="1129"/>
                  </a:lnTo>
                  <a:lnTo>
                    <a:pt y="609" x="968"/>
                  </a:lnTo>
                  <a:lnTo>
                    <a:pt y="1219" x="887"/>
                  </a:lnTo>
                  <a:lnTo>
                    <a:pt y="1828" x="887"/>
                  </a:lnTo>
                  <a:lnTo>
                    <a:pt y="2640" x="887"/>
                  </a:lnTo>
                  <a:lnTo>
                    <a:pt y="3046" x="887"/>
                  </a:lnTo>
                  <a:lnTo>
                    <a:pt y="3655" x="887"/>
                  </a:lnTo>
                  <a:lnTo>
                    <a:pt y="4264" x="887"/>
                  </a:lnTo>
                  <a:lnTo>
                    <a:pt y="4467" x="968"/>
                  </a:lnTo>
                  <a:lnTo>
                    <a:pt y="5076" x="1049"/>
                  </a:lnTo>
                  <a:lnTo>
                    <a:pt y="5686" x="1049"/>
                  </a:lnTo>
                  <a:lnTo>
                    <a:pt y="5889" x="1008"/>
                  </a:lnTo>
                  <a:lnTo>
                    <a:pt y="6092" x="887"/>
                  </a:lnTo>
                  <a:lnTo>
                    <a:pt y="6701" x="847"/>
                  </a:lnTo>
                  <a:lnTo>
                    <a:pt y="6904" x="726"/>
                  </a:lnTo>
                  <a:lnTo>
                    <a:pt y="7310" x="565"/>
                  </a:lnTo>
                  <a:lnTo>
                    <a:pt y="7716" x="403"/>
                  </a:lnTo>
                  <a:lnTo>
                    <a:pt y="8122" x="323"/>
                  </a:lnTo>
                  <a:lnTo>
                    <a:pt y="8731" x="242"/>
                  </a:lnTo>
                  <a:lnTo>
                    <a:pt y="9543" x="121"/>
                  </a:lnTo>
                  <a:lnTo>
                    <a:pt y="9950" x="121"/>
                  </a:lnTo>
                  <a:lnTo>
                    <a:pt y="11168" x="121"/>
                  </a:lnTo>
                  <a:lnTo>
                    <a:pt y="12589" x="81"/>
                  </a:lnTo>
                  <a:lnTo>
                    <a:pt y="13401" x="40"/>
                  </a:lnTo>
                  <a:lnTo>
                    <a:pt y="14417" x="0"/>
                  </a:lnTo>
                  <a:lnTo>
                    <a:pt y="15432" x="0"/>
                  </a:lnTo>
                  <a:lnTo>
                    <a:pt y="16244" x="40"/>
                  </a:lnTo>
                  <a:lnTo>
                    <a:pt y="16853" x="121"/>
                  </a:lnTo>
                  <a:lnTo>
                    <a:pt y="17259" x="202"/>
                  </a:lnTo>
                  <a:lnTo>
                    <a:pt y="17259" x="323"/>
                  </a:lnTo>
                  <a:lnTo>
                    <a:pt y="17259" x="363"/>
                  </a:lnTo>
                  <a:lnTo>
                    <a:pt y="18274" x="403"/>
                  </a:lnTo>
                  <a:lnTo>
                    <a:pt y="19493" x="403"/>
                  </a:lnTo>
                  <a:lnTo>
                    <a:pt y="20102" x="363"/>
                  </a:lnTo>
                  <a:lnTo>
                    <a:pt y="20305" x="323"/>
                  </a:lnTo>
                  <a:lnTo>
                    <a:pt y="27818" x="161"/>
                  </a:lnTo>
                  <a:lnTo>
                    <a:pt y="28021" x="202"/>
                  </a:lnTo>
                  <a:lnTo>
                    <a:pt y="28021" x="242"/>
                  </a:lnTo>
                  <a:lnTo>
                    <a:pt y="20711" x="403"/>
                  </a:lnTo>
                  <a:lnTo>
                    <a:pt y="20508" x="444"/>
                  </a:lnTo>
                  <a:lnTo>
                    <a:pt y="24975" x="524"/>
                  </a:lnTo>
                  <a:lnTo>
                    <a:pt y="25178" x="565"/>
                  </a:lnTo>
                  <a:lnTo>
                    <a:pt y="24975" x="605"/>
                  </a:lnTo>
                  <a:lnTo>
                    <a:pt y="21320" x="605"/>
                  </a:lnTo>
                  <a:lnTo>
                    <a:pt y="21523" x="726"/>
                  </a:lnTo>
                  <a:lnTo>
                    <a:pt y="21523" x="928"/>
                  </a:lnTo>
                  <a:lnTo>
                    <a:pt y="22335" x="1049"/>
                  </a:lnTo>
                  <a:lnTo>
                    <a:pt y="22944" x="1129"/>
                  </a:lnTo>
                  <a:lnTo>
                    <a:pt y="23554" x="1250"/>
                  </a:lnTo>
                  <a:lnTo>
                    <a:pt y="24366" x="1331"/>
                  </a:lnTo>
                  <a:lnTo>
                    <a:pt y="25381" x="1412"/>
                  </a:lnTo>
                  <a:lnTo>
                    <a:pt y="25584" x="1492"/>
                  </a:lnTo>
                  <a:lnTo>
                    <a:pt y="26193" x="1452"/>
                  </a:lnTo>
                  <a:lnTo>
                    <a:pt y="26396" x="1412"/>
                  </a:lnTo>
                  <a:lnTo>
                    <a:pt y="26802" x="1412"/>
                  </a:lnTo>
                  <a:lnTo>
                    <a:pt y="27208" x="1492"/>
                  </a:lnTo>
                  <a:lnTo>
                    <a:pt y="27208" x="1613"/>
                  </a:lnTo>
                  <a:lnTo>
                    <a:pt y="27005" x="1815"/>
                  </a:lnTo>
                  <a:lnTo>
                    <a:pt y="26599" x="1856"/>
                  </a:lnTo>
                  <a:lnTo>
                    <a:pt y="26396" x="1936"/>
                  </a:lnTo>
                  <a:lnTo>
                    <a:pt y="26193" x="2017"/>
                  </a:lnTo>
                  <a:lnTo>
                    <a:pt y="25787" x="2017"/>
                  </a:lnTo>
                  <a:lnTo>
                    <a:pt y="25178" x="1936"/>
                  </a:lnTo>
                  <a:lnTo>
                    <a:pt y="24975" x="1977"/>
                  </a:lnTo>
                  <a:lnTo>
                    <a:pt y="24366" x="2017"/>
                  </a:lnTo>
                  <a:lnTo>
                    <a:pt y="24163" x="2017"/>
                  </a:lnTo>
                  <a:lnTo>
                    <a:pt y="23757" x="1936"/>
                  </a:lnTo>
                  <a:lnTo>
                    <a:pt y="23554" x="1936"/>
                  </a:lnTo>
                  <a:lnTo>
                    <a:pt y="23147" x="1977"/>
                  </a:lnTo>
                  <a:lnTo>
                    <a:pt y="22335" x="1977"/>
                  </a:lnTo>
                  <a:lnTo>
                    <a:pt y="21929" x="1936"/>
                  </a:lnTo>
                  <a:lnTo>
                    <a:pt y="21523" x="2017"/>
                  </a:lnTo>
                  <a:lnTo>
                    <a:pt y="21523" x="2340"/>
                  </a:lnTo>
                  <a:lnTo>
                    <a:pt y="25381" x="2299"/>
                  </a:lnTo>
                  <a:lnTo>
                    <a:pt y="25381" x="2340"/>
                  </a:lnTo>
                  <a:lnTo>
                    <a:pt y="25178" x="2420"/>
                  </a:lnTo>
                  <a:lnTo>
                    <a:pt y="21523" x="2420"/>
                  </a:lnTo>
                  <a:lnTo>
                    <a:pt y="21320" x="2461"/>
                  </a:lnTo>
                  <a:lnTo>
                    <a:pt y="21320" x="2582"/>
                  </a:lnTo>
                  <a:lnTo>
                    <a:pt y="27615" x="2582"/>
                  </a:lnTo>
                  <a:lnTo>
                    <a:pt y="28021" x="2622"/>
                  </a:lnTo>
                  <a:lnTo>
                    <a:pt y="27818" x="2703"/>
                  </a:lnTo>
                  <a:lnTo>
                    <a:pt y="20305" x="2703"/>
                  </a:lnTo>
                  <a:close/>
                </a:path>
              </a:pathLst>
            </a:custGeom>
            <a:solidFill>
              <a:srgbClr val="434E5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83" name="Shape 11383"/>
            <p:cNvSpPr/>
            <p:nvPr/>
          </p:nvSpPr>
          <p:spPr>
            <a:xfrm>
              <a:off y="2664950" x="451750"/>
              <a:ext cy="314750" cx="89775"/>
            </a:xfrm>
            <a:custGeom>
              <a:pathLst>
                <a:path w="3591" extrusionOk="0" h="12590">
                  <a:moveTo>
                    <a:pt y="10153" x="2905"/>
                  </a:moveTo>
                  <a:lnTo>
                    <a:pt y="9341" x="2824"/>
                  </a:lnTo>
                  <a:lnTo>
                    <a:pt y="9544" x="3066"/>
                  </a:lnTo>
                  <a:lnTo>
                    <a:pt y="10356" x="3147"/>
                  </a:lnTo>
                  <a:lnTo>
                    <a:pt y="10356" x="3187"/>
                  </a:lnTo>
                  <a:lnTo>
                    <a:pt y="10153" x="3187"/>
                  </a:lnTo>
                  <a:lnTo>
                    <a:pt y="9544" x="3147"/>
                  </a:lnTo>
                  <a:lnTo>
                    <a:pt y="9138" x="3268"/>
                  </a:lnTo>
                  <a:lnTo>
                    <a:pt y="8732" x="3187"/>
                  </a:lnTo>
                  <a:lnTo>
                    <a:pt y="8529" x="3147"/>
                  </a:lnTo>
                  <a:lnTo>
                    <a:pt y="8529" x="3187"/>
                  </a:lnTo>
                  <a:lnTo>
                    <a:pt y="8326" x="3187"/>
                  </a:lnTo>
                  <a:lnTo>
                    <a:pt y="8326" x="3268"/>
                  </a:lnTo>
                  <a:lnTo>
                    <a:pt y="8326" x="3348"/>
                  </a:lnTo>
                  <a:lnTo>
                    <a:pt y="8326" x="3429"/>
                  </a:lnTo>
                  <a:lnTo>
                    <a:pt y="7920" x="3429"/>
                  </a:lnTo>
                  <a:lnTo>
                    <a:pt y="7920" x="3510"/>
                  </a:lnTo>
                  <a:lnTo>
                    <a:pt y="7717" x="3550"/>
                  </a:lnTo>
                  <a:lnTo>
                    <a:pt y="7514" x="3591"/>
                  </a:lnTo>
                  <a:lnTo>
                    <a:pt y="7311" x="3591"/>
                  </a:lnTo>
                  <a:lnTo>
                    <a:pt y="7108" x="3510"/>
                  </a:lnTo>
                  <a:lnTo>
                    <a:pt y="6905" x="3429"/>
                  </a:lnTo>
                  <a:lnTo>
                    <a:pt y="6701" x="3429"/>
                  </a:lnTo>
                  <a:lnTo>
                    <a:pt y="6498" x="3308"/>
                  </a:lnTo>
                  <a:lnTo>
                    <a:pt y="6701" x="3268"/>
                  </a:lnTo>
                  <a:lnTo>
                    <a:pt y="6498" x="3268"/>
                  </a:lnTo>
                  <a:lnTo>
                    <a:pt y="6295" x="3187"/>
                  </a:lnTo>
                  <a:lnTo>
                    <a:pt y="6092" x="3147"/>
                  </a:lnTo>
                  <a:lnTo>
                    <a:pt y="6092" x="3187"/>
                  </a:lnTo>
                  <a:lnTo>
                    <a:pt y="5686" x="3187"/>
                  </a:lnTo>
                  <a:lnTo>
                    <a:pt y="5483" x="3187"/>
                  </a:lnTo>
                  <a:lnTo>
                    <a:pt y="5280" x="3187"/>
                  </a:lnTo>
                  <a:lnTo>
                    <a:pt y="5077" x="3147"/>
                  </a:lnTo>
                  <a:lnTo>
                    <a:pt y="5077" x="3066"/>
                  </a:lnTo>
                  <a:lnTo>
                    <a:pt y="5077" x="3026"/>
                  </a:lnTo>
                  <a:lnTo>
                    <a:pt y="3250" x="2985"/>
                  </a:lnTo>
                  <a:lnTo>
                    <a:pt y="3047" x="2259"/>
                  </a:lnTo>
                  <a:lnTo>
                    <a:pt y="4062" x="2259"/>
                  </a:lnTo>
                  <a:lnTo>
                    <a:pt y="3859" x="2179"/>
                  </a:lnTo>
                  <a:lnTo>
                    <a:pt y="3656" x="2017"/>
                  </a:lnTo>
                  <a:lnTo>
                    <a:pt y="3656" x="2179"/>
                  </a:lnTo>
                  <a:lnTo>
                    <a:pt y="3453" x="1937"/>
                  </a:lnTo>
                  <a:lnTo>
                    <a:pt y="3047" x="1654"/>
                  </a:lnTo>
                  <a:lnTo>
                    <a:pt y="2844" x="1654"/>
                  </a:lnTo>
                  <a:lnTo>
                    <a:pt y="2641" x="1614"/>
                  </a:lnTo>
                  <a:lnTo>
                    <a:pt y="2438" x="1574"/>
                  </a:lnTo>
                  <a:lnTo>
                    <a:pt y="2234" x="1614"/>
                  </a:lnTo>
                  <a:lnTo>
                    <a:pt y="2031" x="1614"/>
                  </a:lnTo>
                  <a:lnTo>
                    <a:pt y="1828" x="1614"/>
                  </a:lnTo>
                  <a:lnTo>
                    <a:pt y="1625" x="1574"/>
                  </a:lnTo>
                  <a:lnTo>
                    <a:pt y="1422" x="1614"/>
                  </a:lnTo>
                  <a:lnTo>
                    <a:pt y="1219" x="1614"/>
                  </a:lnTo>
                  <a:lnTo>
                    <a:pt y="1016" x="1574"/>
                  </a:lnTo>
                  <a:lnTo>
                    <a:pt y="813" x="1574"/>
                  </a:lnTo>
                  <a:lnTo>
                    <a:pt y="610" x="1574"/>
                  </a:lnTo>
                  <a:lnTo>
                    <a:pt y="407" x="1533"/>
                  </a:lnTo>
                  <a:lnTo>
                    <a:pt y="204" x="1493"/>
                  </a:lnTo>
                  <a:lnTo>
                    <a:pt y="204" x="1412"/>
                  </a:lnTo>
                  <a:lnTo>
                    <a:pt y="1" x="1291"/>
                  </a:lnTo>
                  <a:lnTo>
                    <a:pt y="1" x="1130"/>
                  </a:lnTo>
                  <a:lnTo>
                    <a:pt y="1" x="1049"/>
                  </a:lnTo>
                  <a:lnTo>
                    <a:pt y="204" x="928"/>
                  </a:lnTo>
                  <a:lnTo>
                    <a:pt y="204" x="807"/>
                  </a:lnTo>
                  <a:lnTo>
                    <a:pt y="204" x="686"/>
                  </a:lnTo>
                  <a:lnTo>
                    <a:pt y="407" x="606"/>
                  </a:lnTo>
                  <a:lnTo>
                    <a:pt y="610" x="565"/>
                  </a:lnTo>
                  <a:lnTo>
                    <a:pt y="813" x="485"/>
                  </a:lnTo>
                  <a:lnTo>
                    <a:pt y="1016" x="444"/>
                  </a:lnTo>
                  <a:lnTo>
                    <a:pt y="1422" x="485"/>
                  </a:lnTo>
                  <a:lnTo>
                    <a:pt y="1625" x="485"/>
                  </a:lnTo>
                  <a:lnTo>
                    <a:pt y="1828" x="565"/>
                  </a:lnTo>
                  <a:lnTo>
                    <a:pt y="2234" x="646"/>
                  </a:lnTo>
                  <a:lnTo>
                    <a:pt y="2234" x="727"/>
                  </a:lnTo>
                  <a:lnTo>
                    <a:pt y="2438" x="727"/>
                  </a:lnTo>
                  <a:lnTo>
                    <a:pt y="2641" x="767"/>
                  </a:lnTo>
                  <a:lnTo>
                    <a:pt y="2844" x="848"/>
                  </a:lnTo>
                  <a:lnTo>
                    <a:pt y="2844" x="969"/>
                  </a:lnTo>
                  <a:lnTo>
                    <a:pt y="3047" x="928"/>
                  </a:lnTo>
                  <a:lnTo>
                    <a:pt y="3047" x="767"/>
                  </a:lnTo>
                  <a:lnTo>
                    <a:pt y="3047" x="686"/>
                  </a:lnTo>
                  <a:lnTo>
                    <a:pt y="3250" x="727"/>
                  </a:lnTo>
                  <a:lnTo>
                    <a:pt y="3250" x="646"/>
                  </a:lnTo>
                  <a:lnTo>
                    <a:pt y="3250" x="525"/>
                  </a:lnTo>
                  <a:lnTo>
                    <a:pt y="3453" x="364"/>
                  </a:lnTo>
                  <a:lnTo>
                    <a:pt y="3453" x="202"/>
                  </a:lnTo>
                  <a:lnTo>
                    <a:pt y="3656" x="162"/>
                  </a:lnTo>
                  <a:lnTo>
                    <a:pt y="4062" x="122"/>
                  </a:lnTo>
                  <a:lnTo>
                    <a:pt y="4265" x="122"/>
                  </a:lnTo>
                  <a:lnTo>
                    <a:pt y="4671" x="81"/>
                  </a:lnTo>
                  <a:lnTo>
                    <a:pt y="4874" x="41"/>
                  </a:lnTo>
                  <a:lnTo>
                    <a:pt y="5280" x="1"/>
                  </a:lnTo>
                  <a:lnTo>
                    <a:pt y="5686" x="1"/>
                  </a:lnTo>
                  <a:lnTo>
                    <a:pt y="6092" x="41"/>
                  </a:lnTo>
                  <a:lnTo>
                    <a:pt y="6295" x="81"/>
                  </a:lnTo>
                  <a:lnTo>
                    <a:pt y="6701" x="243"/>
                  </a:lnTo>
                  <a:lnTo>
                    <a:pt y="6905" x="323"/>
                  </a:lnTo>
                  <a:lnTo>
                    <a:pt y="7108" x="485"/>
                  </a:lnTo>
                  <a:lnTo>
                    <a:pt y="7311" x="686"/>
                  </a:lnTo>
                  <a:lnTo>
                    <a:pt y="6905" x="606"/>
                  </a:lnTo>
                  <a:lnTo>
                    <a:pt y="7108" x="646"/>
                  </a:lnTo>
                  <a:lnTo>
                    <a:pt y="7311" x="727"/>
                  </a:lnTo>
                  <a:lnTo>
                    <a:pt y="11778" x="969"/>
                  </a:lnTo>
                  <a:lnTo>
                    <a:pt y="11778" x="1009"/>
                  </a:lnTo>
                  <a:lnTo>
                    <a:pt y="11778" x="1049"/>
                  </a:lnTo>
                  <a:lnTo>
                    <a:pt y="11778" x="1090"/>
                  </a:lnTo>
                  <a:lnTo>
                    <a:pt y="8123" x="888"/>
                  </a:lnTo>
                  <a:lnTo>
                    <a:pt y="8123" x="1412"/>
                  </a:lnTo>
                  <a:lnTo>
                    <a:pt y="9544" x="1574"/>
                  </a:lnTo>
                  <a:lnTo>
                    <a:pt y="9544" x="1614"/>
                  </a:lnTo>
                  <a:lnTo>
                    <a:pt y="9544" x="1654"/>
                  </a:lnTo>
                  <a:lnTo>
                    <a:pt y="8123" x="1493"/>
                  </a:lnTo>
                  <a:lnTo>
                    <a:pt y="8326" x="2259"/>
                  </a:lnTo>
                  <a:lnTo>
                    <a:pt y="9341" x="2501"/>
                  </a:lnTo>
                  <a:lnTo>
                    <a:pt y="9544" x="2542"/>
                  </a:lnTo>
                  <a:lnTo>
                    <a:pt y="9747" x="2582"/>
                  </a:lnTo>
                  <a:lnTo>
                    <a:pt y="9747" x="2622"/>
                  </a:lnTo>
                  <a:lnTo>
                    <a:pt y="9950" x="2703"/>
                  </a:lnTo>
                  <a:lnTo>
                    <a:pt y="9950" x="2743"/>
                  </a:lnTo>
                  <a:lnTo>
                    <a:pt y="12590" x="2905"/>
                  </a:lnTo>
                  <a:lnTo>
                    <a:pt y="12590" x="2985"/>
                  </a:lnTo>
                  <a:lnTo>
                    <a:pt y="12387" x="2985"/>
                  </a:lnTo>
                  <a:lnTo>
                    <a:pt y="10153" x="2905"/>
                  </a:lnTo>
                  <a:close/>
                  <a:moveTo>
                    <a:pt y="7108" x="848"/>
                  </a:moveTo>
                  <a:lnTo>
                    <a:pt y="7514" x="848"/>
                  </a:lnTo>
                  <a:lnTo>
                    <a:pt y="7514" x="1049"/>
                  </a:lnTo>
                  <a:lnTo>
                    <a:pt y="7311" x="1049"/>
                  </a:lnTo>
                  <a:lnTo>
                    <a:pt y="7311" x="1009"/>
                  </a:lnTo>
                  <a:lnTo>
                    <a:pt y="7108" x="848"/>
                  </a:lnTo>
                  <a:close/>
                </a:path>
              </a:pathLst>
            </a:custGeom>
            <a:solidFill>
              <a:srgbClr val="7E888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84" name="Shape 11384"/>
            <p:cNvSpPr/>
            <p:nvPr/>
          </p:nvSpPr>
          <p:spPr>
            <a:xfrm>
              <a:off y="2664950" x="478975"/>
              <a:ext cy="314750" cx="69600"/>
            </a:xfrm>
            <a:custGeom>
              <a:pathLst>
                <a:path w="2784" extrusionOk="0" h="12590">
                  <a:moveTo>
                    <a:pt y="8732" x="2017"/>
                  </a:moveTo>
                  <a:lnTo>
                    <a:pt y="8529" x="2138"/>
                  </a:lnTo>
                  <a:lnTo>
                    <a:pt y="8326" x="2219"/>
                  </a:lnTo>
                  <a:lnTo>
                    <a:pt y="9341" x="2340"/>
                  </a:lnTo>
                  <a:lnTo>
                    <a:pt y="9341" x="2461"/>
                  </a:lnTo>
                  <a:lnTo>
                    <a:pt y="8326" x="2582"/>
                  </a:lnTo>
                  <a:lnTo>
                    <a:pt y="7514" x="2582"/>
                  </a:lnTo>
                  <a:lnTo>
                    <a:pt y="6905" x="2582"/>
                  </a:lnTo>
                  <a:lnTo>
                    <a:pt y="6701" x="2623"/>
                  </a:lnTo>
                  <a:lnTo>
                    <a:pt y="6295" x="2623"/>
                  </a:lnTo>
                  <a:lnTo>
                    <a:pt y="5280" x="2663"/>
                  </a:lnTo>
                  <a:lnTo>
                    <a:pt y="4468" x="2703"/>
                  </a:lnTo>
                  <a:lnTo>
                    <a:pt y="4265" x="2784"/>
                  </a:lnTo>
                  <a:lnTo>
                    <a:pt y="3859" x="2784"/>
                  </a:lnTo>
                  <a:lnTo>
                    <a:pt y="4062" x="2744"/>
                  </a:lnTo>
                  <a:lnTo>
                    <a:pt y="3859" x="2703"/>
                  </a:lnTo>
                  <a:lnTo>
                    <a:pt y="3656" x="2582"/>
                  </a:lnTo>
                  <a:lnTo>
                    <a:pt y="3656" x="2744"/>
                  </a:lnTo>
                  <a:lnTo>
                    <a:pt y="3453" x="2542"/>
                  </a:lnTo>
                  <a:lnTo>
                    <a:pt y="3047" x="2340"/>
                  </a:lnTo>
                  <a:lnTo>
                    <a:pt y="2844" x="2380"/>
                  </a:lnTo>
                  <a:lnTo>
                    <a:pt y="2641" x="2380"/>
                  </a:lnTo>
                  <a:lnTo>
                    <a:pt y="2438" x="2380"/>
                  </a:lnTo>
                  <a:lnTo>
                    <a:pt y="2234" x="2461"/>
                  </a:lnTo>
                  <a:lnTo>
                    <a:pt y="2031" x="2502"/>
                  </a:lnTo>
                  <a:lnTo>
                    <a:pt y="1828" x="2542"/>
                  </a:lnTo>
                  <a:lnTo>
                    <a:pt y="1625" x="2542"/>
                  </a:lnTo>
                  <a:lnTo>
                    <a:pt y="1422" x="2623"/>
                  </a:lnTo>
                  <a:lnTo>
                    <a:pt y="1219" x="2663"/>
                  </a:lnTo>
                  <a:lnTo>
                    <a:pt y="1016" x="2663"/>
                  </a:lnTo>
                  <a:lnTo>
                    <a:pt y="813" x="2703"/>
                  </a:lnTo>
                  <a:lnTo>
                    <a:pt y="610" x="2744"/>
                  </a:lnTo>
                  <a:lnTo>
                    <a:pt y="407" x="2744"/>
                  </a:lnTo>
                  <a:lnTo>
                    <a:pt y="204" x="2744"/>
                  </a:lnTo>
                  <a:lnTo>
                    <a:pt y="204" x="2663"/>
                  </a:lnTo>
                  <a:lnTo>
                    <a:pt y="1" x="2542"/>
                  </a:lnTo>
                  <a:lnTo>
                    <a:pt y="1" x="2380"/>
                  </a:lnTo>
                  <a:lnTo>
                    <a:pt y="1" x="2300"/>
                  </a:lnTo>
                  <a:lnTo>
                    <a:pt y="204" x="2179"/>
                  </a:lnTo>
                  <a:lnTo>
                    <a:pt y="204" x="2058"/>
                  </a:lnTo>
                  <a:lnTo>
                    <a:pt y="204" x="1937"/>
                  </a:lnTo>
                  <a:lnTo>
                    <a:pt y="407" x="1816"/>
                  </a:lnTo>
                  <a:lnTo>
                    <a:pt y="610" x="1735"/>
                  </a:lnTo>
                  <a:lnTo>
                    <a:pt y="813" x="1614"/>
                  </a:lnTo>
                  <a:lnTo>
                    <a:pt y="1016" x="1533"/>
                  </a:lnTo>
                  <a:lnTo>
                    <a:pt y="1422" x="1493"/>
                  </a:lnTo>
                  <a:lnTo>
                    <a:pt y="1625" x="1453"/>
                  </a:lnTo>
                  <a:lnTo>
                    <a:pt y="1828" x="1493"/>
                  </a:lnTo>
                  <a:lnTo>
                    <a:pt y="2234" x="1493"/>
                  </a:lnTo>
                  <a:lnTo>
                    <a:pt y="2234" x="1574"/>
                  </a:lnTo>
                  <a:lnTo>
                    <a:pt y="2438" x="1533"/>
                  </a:lnTo>
                  <a:lnTo>
                    <a:pt y="2641" x="1533"/>
                  </a:lnTo>
                  <a:lnTo>
                    <a:pt y="2844" x="1574"/>
                  </a:lnTo>
                  <a:lnTo>
                    <a:pt y="2844" x="1695"/>
                  </a:lnTo>
                  <a:lnTo>
                    <a:pt y="3047" x="1614"/>
                  </a:lnTo>
                  <a:lnTo>
                    <a:pt y="3047" x="1453"/>
                  </a:lnTo>
                  <a:lnTo>
                    <a:pt y="3047" x="1372"/>
                  </a:lnTo>
                  <a:lnTo>
                    <a:pt y="3250" x="1372"/>
                  </a:lnTo>
                  <a:lnTo>
                    <a:pt y="3250" x="1291"/>
                  </a:lnTo>
                  <a:lnTo>
                    <a:pt y="3250" x="1170"/>
                  </a:lnTo>
                  <a:lnTo>
                    <a:pt y="3453" x="969"/>
                  </a:lnTo>
                  <a:lnTo>
                    <a:pt y="3453" x="807"/>
                  </a:lnTo>
                  <a:lnTo>
                    <a:pt y="3656" x="727"/>
                  </a:lnTo>
                  <a:lnTo>
                    <a:pt y="4062" x="606"/>
                  </a:lnTo>
                  <a:lnTo>
                    <a:pt y="4265" x="565"/>
                  </a:lnTo>
                  <a:lnTo>
                    <a:pt y="4671" x="485"/>
                  </a:lnTo>
                  <a:lnTo>
                    <a:pt y="4874" x="404"/>
                  </a:lnTo>
                  <a:lnTo>
                    <a:pt y="5280" x="283"/>
                  </a:lnTo>
                  <a:lnTo>
                    <a:pt y="5686" x="202"/>
                  </a:lnTo>
                  <a:lnTo>
                    <a:pt y="6092" x="162"/>
                  </a:lnTo>
                  <a:lnTo>
                    <a:pt y="6295" x="162"/>
                  </a:lnTo>
                  <a:lnTo>
                    <a:pt y="6701" x="202"/>
                  </a:lnTo>
                  <a:lnTo>
                    <a:pt y="5686" x="243"/>
                  </a:lnTo>
                  <a:lnTo>
                    <a:pt y="6092" x="646"/>
                  </a:lnTo>
                  <a:lnTo>
                    <a:pt y="7108" x="767"/>
                  </a:lnTo>
                  <a:lnTo>
                    <a:pt y="7311" x="888"/>
                  </a:lnTo>
                  <a:lnTo>
                    <a:pt y="6092" x="767"/>
                  </a:lnTo>
                  <a:lnTo>
                    <a:pt y="6701" x="1614"/>
                  </a:lnTo>
                  <a:lnTo>
                    <a:pt y="6701" x="1735"/>
                  </a:lnTo>
                  <a:lnTo>
                    <a:pt y="7311" x="1735"/>
                  </a:lnTo>
                  <a:lnTo>
                    <a:pt y="7717" x="1775"/>
                  </a:lnTo>
                  <a:lnTo>
                    <a:pt y="7920" x="1816"/>
                  </a:lnTo>
                  <a:lnTo>
                    <a:pt y="8123" x="1856"/>
                  </a:lnTo>
                  <a:lnTo>
                    <a:pt y="8326" x="1896"/>
                  </a:lnTo>
                  <a:lnTo>
                    <a:pt y="8326" x="1977"/>
                  </a:lnTo>
                  <a:lnTo>
                    <a:pt y="8935" x="2017"/>
                  </a:lnTo>
                  <a:lnTo>
                    <a:pt y="8732" x="2017"/>
                  </a:lnTo>
                  <a:close/>
                  <a:moveTo>
                    <a:pt y="10153" x="2542"/>
                  </a:moveTo>
                  <a:lnTo>
                    <a:pt y="9950" x="2542"/>
                  </a:lnTo>
                  <a:lnTo>
                    <a:pt y="9747" x="2542"/>
                  </a:lnTo>
                  <a:lnTo>
                    <a:pt y="9747" x="2502"/>
                  </a:lnTo>
                  <a:lnTo>
                    <a:pt y="10356" x="2461"/>
                  </a:lnTo>
                  <a:lnTo>
                    <a:pt y="10356" x="2502"/>
                  </a:lnTo>
                  <a:lnTo>
                    <a:pt y="10153" x="2542"/>
                  </a:lnTo>
                  <a:close/>
                  <a:moveTo>
                    <a:pt y="11778" x="122"/>
                  </a:moveTo>
                  <a:lnTo>
                    <a:pt y="10762" x="122"/>
                  </a:lnTo>
                  <a:lnTo>
                    <a:pt y="11778" x="1"/>
                  </a:lnTo>
                  <a:lnTo>
                    <a:pt y="11778" x="41"/>
                  </a:lnTo>
                  <a:lnTo>
                    <a:pt y="11778" x="81"/>
                  </a:lnTo>
                  <a:lnTo>
                    <a:pt y="11778" x="122"/>
                  </a:lnTo>
                  <a:close/>
                  <a:moveTo>
                    <a:pt y="7514" x="807"/>
                  </a:moveTo>
                  <a:lnTo>
                    <a:pt y="8123" x="888"/>
                  </a:lnTo>
                  <a:lnTo>
                    <a:pt y="8123" x="1009"/>
                  </a:lnTo>
                  <a:lnTo>
                    <a:pt y="7514" x="928"/>
                  </a:lnTo>
                  <a:lnTo>
                    <a:pt y="7514" x="888"/>
                  </a:lnTo>
                  <a:lnTo>
                    <a:pt y="7514" x="807"/>
                  </a:lnTo>
                  <a:close/>
                  <a:moveTo>
                    <a:pt y="9544" x="1090"/>
                  </a:moveTo>
                  <a:lnTo>
                    <a:pt y="9544" x="1130"/>
                  </a:lnTo>
                  <a:lnTo>
                    <a:pt y="9341" x="1130"/>
                  </a:lnTo>
                  <a:lnTo>
                    <a:pt y="8935" x="1090"/>
                  </a:lnTo>
                  <a:lnTo>
                    <a:pt y="9544" x="1049"/>
                  </a:lnTo>
                  <a:lnTo>
                    <a:pt y="9544" x="1090"/>
                  </a:lnTo>
                  <a:close/>
                  <a:moveTo>
                    <a:pt y="12590" x="1816"/>
                  </a:moveTo>
                  <a:lnTo>
                    <a:pt y="12590" x="1896"/>
                  </a:lnTo>
                  <a:lnTo>
                    <a:pt y="12387" x="1896"/>
                  </a:lnTo>
                  <a:lnTo>
                    <a:pt y="11575" x="1937"/>
                  </a:lnTo>
                  <a:lnTo>
                    <a:pt y="12590" x="1816"/>
                  </a:lnTo>
                  <a:close/>
                </a:path>
              </a:pathLst>
            </a:custGeom>
            <a:solidFill>
              <a:srgbClr val="514F6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85" name="Shape 11385"/>
            <p:cNvSpPr/>
            <p:nvPr/>
          </p:nvSpPr>
          <p:spPr>
            <a:xfrm>
              <a:off y="2258875" x="468900"/>
              <a:ext cy="720825" cx="85725"/>
            </a:xfrm>
            <a:custGeom>
              <a:pathLst>
                <a:path w="3429" extrusionOk="0" h="28833">
                  <a:moveTo>
                    <a:pt y="24975" x="2420"/>
                  </a:moveTo>
                  <a:lnTo>
                    <a:pt y="24772" x="2541"/>
                  </a:lnTo>
                  <a:lnTo>
                    <a:pt y="24569" x="2622"/>
                  </a:lnTo>
                  <a:lnTo>
                    <a:pt y="26396" x="2824"/>
                  </a:lnTo>
                  <a:lnTo>
                    <a:pt y="26599" x="2864"/>
                  </a:lnTo>
                  <a:lnTo>
                    <a:pt y="26599" x="2905"/>
                  </a:lnTo>
                  <a:lnTo>
                    <a:pt y="26396" x="2945"/>
                  </a:lnTo>
                  <a:lnTo>
                    <a:pt y="25990" x="2945"/>
                  </a:lnTo>
                  <a:lnTo>
                    <a:pt y="25584" x="2864"/>
                  </a:lnTo>
                  <a:lnTo>
                    <a:pt y="24569" x="2985"/>
                  </a:lnTo>
                  <a:lnTo>
                    <a:pt y="23757" x="2985"/>
                  </a:lnTo>
                  <a:lnTo>
                    <a:pt y="23148" x="2985"/>
                  </a:lnTo>
                  <a:lnTo>
                    <a:pt y="22944" x="3026"/>
                  </a:lnTo>
                  <a:lnTo>
                    <a:pt y="22538" x="3026"/>
                  </a:lnTo>
                  <a:lnTo>
                    <a:pt y="21523" x="3066"/>
                  </a:lnTo>
                  <a:lnTo>
                    <a:pt y="20711" x="3106"/>
                  </a:lnTo>
                  <a:lnTo>
                    <a:pt y="20508" x="3187"/>
                  </a:lnTo>
                  <a:lnTo>
                    <a:pt y="19696" x="3187"/>
                  </a:lnTo>
                  <a:lnTo>
                    <a:pt y="19290" x="3227"/>
                  </a:lnTo>
                  <a:lnTo>
                    <a:pt y="18884" x="3308"/>
                  </a:lnTo>
                  <a:lnTo>
                    <a:pt y="18477" x="3389"/>
                  </a:lnTo>
                  <a:lnTo>
                    <a:pt y="18274" x="3429"/>
                  </a:lnTo>
                  <a:lnTo>
                    <a:pt y="17462" x="3348"/>
                  </a:lnTo>
                  <a:lnTo>
                    <a:pt y="17259" x="3308"/>
                  </a:lnTo>
                  <a:lnTo>
                    <a:pt y="16447" x="3308"/>
                  </a:lnTo>
                  <a:lnTo>
                    <a:pt y="16041" x="3268"/>
                  </a:lnTo>
                  <a:lnTo>
                    <a:pt y="16447" x="3187"/>
                  </a:lnTo>
                  <a:lnTo>
                    <a:pt y="16041" x="3187"/>
                  </a:lnTo>
                  <a:lnTo>
                    <a:pt y="15635" x="3147"/>
                  </a:lnTo>
                  <a:lnTo>
                    <a:pt y="15229" x="3106"/>
                  </a:lnTo>
                  <a:lnTo>
                    <a:pt y="14823" x="3147"/>
                  </a:lnTo>
                  <a:lnTo>
                    <a:pt y="14214" x="3227"/>
                  </a:lnTo>
                  <a:lnTo>
                    <a:pt y="13807" x="3227"/>
                  </a:lnTo>
                  <a:lnTo>
                    <a:pt y="13198" x="3268"/>
                  </a:lnTo>
                  <a:lnTo>
                    <a:pt y="12589" x="3227"/>
                  </a:lnTo>
                  <a:lnTo>
                    <a:pt y="12183" x="3147"/>
                  </a:lnTo>
                  <a:lnTo>
                    <a:pt y="12183" x="3106"/>
                  </a:lnTo>
                  <a:lnTo>
                    <a:pt y="8325" x="3268"/>
                  </a:lnTo>
                  <a:lnTo>
                    <a:pt y="7716" x="2582"/>
                  </a:lnTo>
                  <a:lnTo>
                    <a:pt y="9950" x="2461"/>
                  </a:lnTo>
                  <a:lnTo>
                    <a:pt y="9340" x="2380"/>
                  </a:lnTo>
                  <a:lnTo>
                    <a:pt y="9137" x="2259"/>
                  </a:lnTo>
                  <a:lnTo>
                    <a:pt y="9137" x="2380"/>
                  </a:lnTo>
                  <a:lnTo>
                    <a:pt y="8325" x="2178"/>
                  </a:lnTo>
                  <a:lnTo>
                    <a:pt y="7513" x="1977"/>
                  </a:lnTo>
                  <a:lnTo>
                    <a:pt y="7107" x="1977"/>
                  </a:lnTo>
                  <a:lnTo>
                    <a:pt y="6498" x="1936"/>
                  </a:lnTo>
                  <a:lnTo>
                    <a:pt y="6295" x="1977"/>
                  </a:lnTo>
                  <a:lnTo>
                    <a:pt y="5686" x="2017"/>
                  </a:lnTo>
                  <a:lnTo>
                    <a:pt y="5280" x="2017"/>
                  </a:lnTo>
                  <a:lnTo>
                    <a:pt y="5076" x="2017"/>
                  </a:lnTo>
                  <a:lnTo>
                    <a:pt y="4670" x="2057"/>
                  </a:lnTo>
                  <a:lnTo>
                    <a:pt y="4264" x="2017"/>
                  </a:lnTo>
                  <a:lnTo>
                    <a:pt y="4061" x="2057"/>
                  </a:lnTo>
                  <a:lnTo>
                    <a:pt y="3452" x="2098"/>
                  </a:lnTo>
                  <a:lnTo>
                    <a:pt y="2843" x="2098"/>
                  </a:lnTo>
                  <a:lnTo>
                    <a:pt y="2437" x="2098"/>
                  </a:lnTo>
                  <a:lnTo>
                    <a:pt y="2031" x="2138"/>
                  </a:lnTo>
                  <a:lnTo>
                    <a:pt y="1625" x="2138"/>
                  </a:lnTo>
                  <a:lnTo>
                    <a:pt y="1219" x="2138"/>
                  </a:lnTo>
                  <a:lnTo>
                    <a:pt y="813" x="2098"/>
                  </a:lnTo>
                  <a:lnTo>
                    <a:pt y="406" x="2017"/>
                  </a:lnTo>
                  <a:lnTo>
                    <a:pt y="203" x="1896"/>
                  </a:lnTo>
                  <a:lnTo>
                    <a:pt y="0" x="1775"/>
                  </a:lnTo>
                  <a:lnTo>
                    <a:pt y="203" x="1654"/>
                  </a:lnTo>
                  <a:lnTo>
                    <a:pt y="406" x="1533"/>
                  </a:lnTo>
                  <a:lnTo>
                    <a:pt y="609" x="1452"/>
                  </a:lnTo>
                  <a:lnTo>
                    <a:pt y="813" x="1331"/>
                  </a:lnTo>
                  <a:lnTo>
                    <a:pt y="1016" x="1210"/>
                  </a:lnTo>
                  <a:lnTo>
                    <a:pt y="1422" x="1130"/>
                  </a:lnTo>
                  <a:lnTo>
                    <a:pt y="1828" x="1049"/>
                  </a:lnTo>
                  <a:lnTo>
                    <a:pt y="2437" x="968"/>
                  </a:lnTo>
                  <a:lnTo>
                    <a:pt y="3452" x="928"/>
                  </a:lnTo>
                  <a:lnTo>
                    <a:pt y="4061" x="968"/>
                  </a:lnTo>
                  <a:lnTo>
                    <a:pt y="4670" x="968"/>
                  </a:lnTo>
                  <a:lnTo>
                    <a:pt y="5280" x="1049"/>
                  </a:lnTo>
                  <a:lnTo>
                    <a:pt y="5686" x="1089"/>
                  </a:lnTo>
                  <a:lnTo>
                    <a:pt y="6092" x="1089"/>
                  </a:lnTo>
                  <a:lnTo>
                    <a:pt y="6498" x="1089"/>
                  </a:lnTo>
                  <a:lnTo>
                    <a:pt y="6904" x="1170"/>
                  </a:lnTo>
                  <a:lnTo>
                    <a:pt y="6904" x="1251"/>
                  </a:lnTo>
                  <a:lnTo>
                    <a:pt y="7310" x="1210"/>
                  </a:lnTo>
                  <a:lnTo>
                    <a:pt y="7310" x="1049"/>
                  </a:lnTo>
                  <a:lnTo>
                    <a:pt y="7716" x="968"/>
                  </a:lnTo>
                  <a:lnTo>
                    <a:pt y="8122" x="968"/>
                  </a:lnTo>
                  <a:lnTo>
                    <a:pt y="8325" x="888"/>
                  </a:lnTo>
                  <a:lnTo>
                    <a:pt y="8325" x="807"/>
                  </a:lnTo>
                  <a:lnTo>
                    <a:pt y="8325" x="605"/>
                  </a:lnTo>
                  <a:lnTo>
                    <a:pt y="8731" x="444"/>
                  </a:lnTo>
                  <a:lnTo>
                    <a:pt y="9137" x="363"/>
                  </a:lnTo>
                  <a:lnTo>
                    <a:pt y="9747" x="283"/>
                  </a:lnTo>
                  <a:lnTo>
                    <a:pt y="10559" x="283"/>
                  </a:lnTo>
                  <a:lnTo>
                    <a:pt y="11574" x="242"/>
                  </a:lnTo>
                  <a:lnTo>
                    <a:pt y="12183" x="162"/>
                  </a:lnTo>
                  <a:lnTo>
                    <a:pt y="12995" x="41"/>
                  </a:lnTo>
                  <a:lnTo>
                    <a:pt y="14010" x="0"/>
                  </a:lnTo>
                  <a:lnTo>
                    <a:pt y="14823" x="0"/>
                  </a:lnTo>
                  <a:lnTo>
                    <a:pt y="15635" x="41"/>
                  </a:lnTo>
                  <a:lnTo>
                    <a:pt y="16650" x="121"/>
                  </a:lnTo>
                  <a:lnTo>
                    <a:pt y="17259" x="242"/>
                  </a:lnTo>
                  <a:lnTo>
                    <a:pt y="17665" x="363"/>
                  </a:lnTo>
                  <a:lnTo>
                    <a:pt y="17868" x="484"/>
                  </a:lnTo>
                  <a:lnTo>
                    <a:pt y="19290" x="484"/>
                  </a:lnTo>
                  <a:lnTo>
                    <a:pt y="19696" x="525"/>
                  </a:lnTo>
                  <a:lnTo>
                    <a:pt y="19899" x="565"/>
                  </a:lnTo>
                  <a:lnTo>
                    <a:pt y="28021" x="404"/>
                  </a:lnTo>
                  <a:lnTo>
                    <a:pt y="28224" x="444"/>
                  </a:lnTo>
                  <a:lnTo>
                    <a:pt y="28224" x="484"/>
                  </a:lnTo>
                  <a:lnTo>
                    <a:pt y="28021" x="525"/>
                  </a:lnTo>
                  <a:lnTo>
                    <a:pt y="21929" x="646"/>
                  </a:lnTo>
                  <a:lnTo>
                    <a:pt y="22335" x="1049"/>
                  </a:lnTo>
                  <a:lnTo>
                    <a:pt y="25787" x="1452"/>
                  </a:lnTo>
                  <a:lnTo>
                    <a:pt y="25787" x="1493"/>
                  </a:lnTo>
                  <a:lnTo>
                    <a:pt y="25787" x="1533"/>
                  </a:lnTo>
                  <a:lnTo>
                    <a:pt y="25584" x="1533"/>
                  </a:lnTo>
                  <a:lnTo>
                    <a:pt y="22335" x="1170"/>
                  </a:lnTo>
                  <a:lnTo>
                    <a:pt y="22944" x="2017"/>
                  </a:lnTo>
                  <a:lnTo>
                    <a:pt y="22944" x="2138"/>
                  </a:lnTo>
                  <a:lnTo>
                    <a:pt y="23554" x="2138"/>
                  </a:lnTo>
                  <a:lnTo>
                    <a:pt y="23960" x="2178"/>
                  </a:lnTo>
                  <a:lnTo>
                    <a:pt y="24163" x="2219"/>
                  </a:lnTo>
                  <a:lnTo>
                    <a:pt y="24366" x="2259"/>
                  </a:lnTo>
                  <a:lnTo>
                    <a:pt y="24772" x="2299"/>
                  </a:lnTo>
                  <a:lnTo>
                    <a:pt y="28833" x="2219"/>
                  </a:lnTo>
                  <a:lnTo>
                    <a:pt y="28833" x="2299"/>
                  </a:lnTo>
                  <a:lnTo>
                    <a:pt y="28630" x="2299"/>
                  </a:lnTo>
                  <a:lnTo>
                    <a:pt y="24975" x="2420"/>
                  </a:lnTo>
                  <a:close/>
                  <a:moveTo>
                    <a:pt y="19493" x="686"/>
                  </a:moveTo>
                  <a:lnTo>
                    <a:pt y="20914" x="646"/>
                  </a:lnTo>
                  <a:lnTo>
                    <a:pt y="20711" x="847"/>
                  </a:lnTo>
                  <a:lnTo>
                    <a:pt y="20305" x="888"/>
                  </a:lnTo>
                  <a:lnTo>
                    <a:pt y="19899" x="847"/>
                  </a:lnTo>
                  <a:lnTo>
                    <a:pt y="19493" x="686"/>
                  </a:lnTo>
                  <a:close/>
                </a:path>
              </a:pathLst>
            </a:custGeom>
            <a:solidFill>
              <a:srgbClr val="514F6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86" name="Shape 11386"/>
            <p:cNvSpPr/>
            <p:nvPr/>
          </p:nvSpPr>
          <p:spPr>
            <a:xfrm>
              <a:off y="2695425" x="283350"/>
              <a:ext cy="279200" cx="103900"/>
            </a:xfrm>
            <a:custGeom>
              <a:pathLst>
                <a:path w="4156" extrusionOk="0" h="11168">
                  <a:moveTo>
                    <a:pt y="5076" x="363"/>
                  </a:moveTo>
                  <a:lnTo>
                    <a:pt y="4873" x="404"/>
                  </a:lnTo>
                  <a:lnTo>
                    <a:pt y="4670" x="484"/>
                  </a:lnTo>
                  <a:lnTo>
                    <a:pt y="4670" x="605"/>
                  </a:lnTo>
                  <a:lnTo>
                    <a:pt y="4467" x="605"/>
                  </a:lnTo>
                  <a:lnTo>
                    <a:pt y="4061" x="646"/>
                  </a:lnTo>
                  <a:lnTo>
                    <a:pt y="3858" x="686"/>
                  </a:lnTo>
                  <a:lnTo>
                    <a:pt y="3858" x="807"/>
                  </a:lnTo>
                  <a:lnTo>
                    <a:pt y="3655" x="888"/>
                  </a:lnTo>
                  <a:lnTo>
                    <a:pt y="3452" x="928"/>
                  </a:lnTo>
                  <a:lnTo>
                    <a:pt y="3249" x="969"/>
                  </a:lnTo>
                  <a:lnTo>
                    <a:pt y="3046" x="1049"/>
                  </a:lnTo>
                  <a:lnTo>
                    <a:pt y="2843" x="1130"/>
                  </a:lnTo>
                  <a:lnTo>
                    <a:pt y="2437" x="1211"/>
                  </a:lnTo>
                  <a:lnTo>
                    <a:pt y="2031" x="1291"/>
                  </a:lnTo>
                  <a:lnTo>
                    <a:pt y="1828" x="1332"/>
                  </a:lnTo>
                  <a:lnTo>
                    <a:pt y="1625" x="1291"/>
                  </a:lnTo>
                  <a:lnTo>
                    <a:pt y="1422" x="1291"/>
                  </a:lnTo>
                  <a:lnTo>
                    <a:pt y="1219" x="1251"/>
                  </a:lnTo>
                  <a:lnTo>
                    <a:pt y="1015" x="1211"/>
                  </a:lnTo>
                  <a:lnTo>
                    <a:pt y="1015" x="1251"/>
                  </a:lnTo>
                  <a:lnTo>
                    <a:pt y="812" x="1291"/>
                  </a:lnTo>
                  <a:lnTo>
                    <a:pt y="609" x="1332"/>
                  </a:lnTo>
                  <a:lnTo>
                    <a:pt y="609" x="1372"/>
                  </a:lnTo>
                  <a:lnTo>
                    <a:pt y="609" x="1453"/>
                  </a:lnTo>
                  <a:lnTo>
                    <a:pt y="609" x="1493"/>
                  </a:lnTo>
                  <a:lnTo>
                    <a:pt y="406" x="1493"/>
                  </a:lnTo>
                  <a:lnTo>
                    <a:pt y="203" x="1493"/>
                  </a:lnTo>
                  <a:lnTo>
                    <a:pt y="0" x="1493"/>
                  </a:lnTo>
                  <a:lnTo>
                    <a:pt y="0" x="1533"/>
                  </a:lnTo>
                  <a:lnTo>
                    <a:pt y="0" x="1574"/>
                  </a:lnTo>
                  <a:lnTo>
                    <a:pt y="203" x="1574"/>
                  </a:lnTo>
                  <a:lnTo>
                    <a:pt y="406" x="1574"/>
                  </a:lnTo>
                  <a:lnTo>
                    <a:pt y="812" x="1614"/>
                  </a:lnTo>
                  <a:lnTo>
                    <a:pt y="812" x="1654"/>
                  </a:lnTo>
                  <a:lnTo>
                    <a:pt y="609" x="1695"/>
                  </a:lnTo>
                  <a:lnTo>
                    <a:pt y="406" x="1695"/>
                  </a:lnTo>
                  <a:lnTo>
                    <a:pt y="609" x="1775"/>
                  </a:lnTo>
                  <a:lnTo>
                    <a:pt y="812" x="1735"/>
                  </a:lnTo>
                  <a:lnTo>
                    <a:pt y="1015" x="1735"/>
                  </a:lnTo>
                  <a:lnTo>
                    <a:pt y="1219" x="1735"/>
                  </a:lnTo>
                  <a:lnTo>
                    <a:pt y="1625" x="1735"/>
                  </a:lnTo>
                  <a:lnTo>
                    <a:pt y="1828" x="1654"/>
                  </a:lnTo>
                  <a:lnTo>
                    <a:pt y="2437" x="1533"/>
                  </a:lnTo>
                  <a:lnTo>
                    <a:pt y="3046" x="1493"/>
                  </a:lnTo>
                  <a:lnTo>
                    <a:pt y="3249" x="1493"/>
                  </a:lnTo>
                  <a:lnTo>
                    <a:pt y="3249" x="1574"/>
                  </a:lnTo>
                  <a:lnTo>
                    <a:pt y="3249" x="1614"/>
                  </a:lnTo>
                  <a:lnTo>
                    <a:pt y="3249" x="1735"/>
                  </a:lnTo>
                  <a:lnTo>
                    <a:pt y="3249" x="1896"/>
                  </a:lnTo>
                  <a:lnTo>
                    <a:pt y="3249" x="1977"/>
                  </a:lnTo>
                  <a:lnTo>
                    <a:pt y="3452" x="2098"/>
                  </a:lnTo>
                  <a:lnTo>
                    <a:pt y="4061" x="2300"/>
                  </a:lnTo>
                  <a:lnTo>
                    <a:pt y="4670" x="2421"/>
                  </a:lnTo>
                  <a:lnTo>
                    <a:pt y="4670" x="2501"/>
                  </a:lnTo>
                  <a:lnTo>
                    <a:pt y="4467" x="2542"/>
                  </a:lnTo>
                  <a:lnTo>
                    <a:pt y="4467" x="2582"/>
                  </a:lnTo>
                  <a:lnTo>
                    <a:pt y="4264" x="2582"/>
                  </a:lnTo>
                  <a:lnTo>
                    <a:pt y="4061" x="2622"/>
                  </a:lnTo>
                  <a:lnTo>
                    <a:pt y="3858" x="2703"/>
                  </a:lnTo>
                  <a:lnTo>
                    <a:pt y="3858" x="2864"/>
                  </a:lnTo>
                  <a:lnTo>
                    <a:pt y="3858" x="3026"/>
                  </a:lnTo>
                  <a:lnTo>
                    <a:pt y="3858" x="3106"/>
                  </a:lnTo>
                  <a:lnTo>
                    <a:pt y="4061" x="3227"/>
                  </a:lnTo>
                  <a:lnTo>
                    <a:pt y="4264" x="3268"/>
                  </a:lnTo>
                  <a:lnTo>
                    <a:pt y="4467" x="3348"/>
                  </a:lnTo>
                  <a:lnTo>
                    <a:pt y="5076" x="3469"/>
                  </a:lnTo>
                  <a:lnTo>
                    <a:pt y="4873" x="3469"/>
                  </a:lnTo>
                  <a:lnTo>
                    <a:pt y="5076" x="3590"/>
                  </a:lnTo>
                  <a:lnTo>
                    <a:pt y="4264" x="3550"/>
                  </a:lnTo>
                  <a:lnTo>
                    <a:pt y="4467" x="3590"/>
                  </a:lnTo>
                  <a:lnTo>
                    <a:pt y="4670" x="3711"/>
                  </a:lnTo>
                  <a:lnTo>
                    <a:pt y="4873" x="3832"/>
                  </a:lnTo>
                  <a:lnTo>
                    <a:pt y="5076" x="3873"/>
                  </a:lnTo>
                  <a:lnTo>
                    <a:pt y="5279" x="3994"/>
                  </a:lnTo>
                  <a:lnTo>
                    <a:pt y="5279" x="4074"/>
                  </a:lnTo>
                  <a:lnTo>
                    <a:pt y="5686" x="4155"/>
                  </a:lnTo>
                  <a:lnTo>
                    <a:pt y="5889" x="4074"/>
                  </a:lnTo>
                  <a:lnTo>
                    <a:pt y="6295" x="3913"/>
                  </a:lnTo>
                  <a:lnTo>
                    <a:pt y="8122" x="4034"/>
                  </a:lnTo>
                  <a:lnTo>
                    <a:pt y="8122" x="3994"/>
                  </a:lnTo>
                  <a:lnTo>
                    <a:pt y="8122" x="3953"/>
                  </a:lnTo>
                  <a:lnTo>
                    <a:pt y="8122" x="3873"/>
                  </a:lnTo>
                  <a:lnTo>
                    <a:pt y="6701" x="3792"/>
                  </a:lnTo>
                  <a:lnTo>
                    <a:pt y="6904" x="3711"/>
                  </a:lnTo>
                  <a:lnTo>
                    <a:pt y="7716" x="3631"/>
                  </a:lnTo>
                  <a:lnTo>
                    <a:pt y="8325" x="3590"/>
                  </a:lnTo>
                  <a:lnTo>
                    <a:pt y="8934" x="3510"/>
                  </a:lnTo>
                  <a:lnTo>
                    <a:pt y="9340" x="3510"/>
                  </a:lnTo>
                  <a:lnTo>
                    <a:pt y="9543" x="3469"/>
                  </a:lnTo>
                  <a:lnTo>
                    <a:pt y="9950" x="3510"/>
                  </a:lnTo>
                  <a:lnTo>
                    <a:pt y="10965" x="3550"/>
                  </a:lnTo>
                  <a:lnTo>
                    <a:pt y="11168" x="3550"/>
                  </a:lnTo>
                  <a:lnTo>
                    <a:pt y="11168" x="3510"/>
                  </a:lnTo>
                  <a:lnTo>
                    <a:pt y="11168" x="3429"/>
                  </a:lnTo>
                  <a:lnTo>
                    <a:pt y="10965" x="3429"/>
                  </a:lnTo>
                  <a:lnTo>
                    <a:pt y="9746" x="3308"/>
                  </a:lnTo>
                  <a:lnTo>
                    <a:pt y="9746" x="2663"/>
                  </a:lnTo>
                  <a:lnTo>
                    <a:pt y="9746" x="1977"/>
                  </a:lnTo>
                  <a:lnTo>
                    <a:pt y="9746" x="1775"/>
                  </a:lnTo>
                  <a:lnTo>
                    <a:pt y="10153" x="1130"/>
                  </a:lnTo>
                  <a:lnTo>
                    <a:pt y="10356" x="1130"/>
                  </a:lnTo>
                  <a:lnTo>
                    <a:pt y="10559" x="1130"/>
                  </a:lnTo>
                  <a:lnTo>
                    <a:pt y="10559" x="1049"/>
                  </a:lnTo>
                  <a:lnTo>
                    <a:pt y="10559" x="1009"/>
                  </a:lnTo>
                  <a:lnTo>
                    <a:pt y="10356" x="969"/>
                  </a:lnTo>
                  <a:lnTo>
                    <a:pt y="9543" x="928"/>
                  </a:lnTo>
                  <a:lnTo>
                    <a:pt y="9137" x="928"/>
                  </a:lnTo>
                  <a:lnTo>
                    <a:pt y="8731" x="888"/>
                  </a:lnTo>
                  <a:lnTo>
                    <a:pt y="8528" x="767"/>
                  </a:lnTo>
                  <a:lnTo>
                    <a:pt y="8122" x="646"/>
                  </a:lnTo>
                  <a:lnTo>
                    <a:pt y="7513" x="525"/>
                  </a:lnTo>
                  <a:lnTo>
                    <a:pt y="6701" x="363"/>
                  </a:lnTo>
                  <a:lnTo>
                    <a:pt y="6295" x="202"/>
                  </a:lnTo>
                  <a:lnTo>
                    <a:pt y="5889" x="41"/>
                  </a:lnTo>
                  <a:lnTo>
                    <a:pt y="5686" x="0"/>
                  </a:lnTo>
                  <a:lnTo>
                    <a:pt y="5482" x="41"/>
                  </a:lnTo>
                  <a:lnTo>
                    <a:pt y="5482" x="162"/>
                  </a:lnTo>
                  <a:lnTo>
                    <a:pt y="5482" x="283"/>
                  </a:lnTo>
                  <a:lnTo>
                    <a:pt y="5482" x="363"/>
                  </a:lnTo>
                  <a:lnTo>
                    <a:pt y="5279" x="363"/>
                  </a:lnTo>
                  <a:lnTo>
                    <a:pt y="5076" x="363"/>
                  </a:lnTo>
                  <a:close/>
                  <a:moveTo>
                    <a:pt y="8934" x="1090"/>
                  </a:moveTo>
                  <a:lnTo>
                    <a:pt y="9543" x="1090"/>
                  </a:lnTo>
                  <a:lnTo>
                    <a:pt y="9543" x="1533"/>
                  </a:lnTo>
                  <a:lnTo>
                    <a:pt y="9340" x="1251"/>
                  </a:lnTo>
                  <a:lnTo>
                    <a:pt y="8934" x="1090"/>
                  </a:lnTo>
                  <a:close/>
                  <a:moveTo>
                    <a:pt y="9137" x="3429"/>
                  </a:moveTo>
                  <a:lnTo>
                    <a:pt y="9340" x="3348"/>
                  </a:lnTo>
                  <a:lnTo>
                    <a:pt y="9543" x="3348"/>
                  </a:lnTo>
                  <a:lnTo>
                    <a:pt y="9543" x="3187"/>
                  </a:lnTo>
                  <a:lnTo>
                    <a:pt y="9340" x="2622"/>
                  </a:lnTo>
                  <a:lnTo>
                    <a:pt y="9340" x="2864"/>
                  </a:lnTo>
                  <a:lnTo>
                    <a:pt y="9340" x="3147"/>
                  </a:lnTo>
                  <a:lnTo>
                    <a:pt y="9137" x="3308"/>
                  </a:lnTo>
                  <a:lnTo>
                    <a:pt y="9137" x="3429"/>
                  </a:lnTo>
                  <a:close/>
                </a:path>
              </a:pathLst>
            </a:custGeom>
            <a:solidFill>
              <a:srgbClr val="7E888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87" name="Shape 11387"/>
            <p:cNvSpPr/>
            <p:nvPr/>
          </p:nvSpPr>
          <p:spPr>
            <a:xfrm>
              <a:off y="2695425" x="309575"/>
              <a:ext cy="279200" cx="89775"/>
            </a:xfrm>
            <a:custGeom>
              <a:pathLst>
                <a:path w="3591" extrusionOk="0" h="11168">
                  <a:moveTo>
                    <a:pt y="3858" x="3469"/>
                  </a:moveTo>
                  <a:lnTo>
                    <a:pt y="4670" x="3348"/>
                  </a:lnTo>
                  <a:lnTo>
                    <a:pt y="7107" x="3509"/>
                  </a:lnTo>
                  <a:lnTo>
                    <a:pt y="7310" x="3388"/>
                  </a:lnTo>
                  <a:lnTo>
                    <a:pt y="5482" x="3267"/>
                  </a:lnTo>
                  <a:lnTo>
                    <a:pt y="6092" x="3146"/>
                  </a:lnTo>
                  <a:lnTo>
                    <a:pt y="7107" x="2945"/>
                  </a:lnTo>
                  <a:lnTo>
                    <a:pt y="7513" x="2783"/>
                  </a:lnTo>
                  <a:lnTo>
                    <a:pt y="8122" x="2622"/>
                  </a:lnTo>
                  <a:lnTo>
                    <a:pt y="8528" x="2541"/>
                  </a:lnTo>
                  <a:lnTo>
                    <a:pt y="9137" x="2541"/>
                  </a:lnTo>
                  <a:lnTo>
                    <a:pt y="9340" x="2461"/>
                  </a:lnTo>
                  <a:lnTo>
                    <a:pt y="9340" x="2178"/>
                  </a:lnTo>
                  <a:lnTo>
                    <a:pt y="9340" x="1936"/>
                  </a:lnTo>
                  <a:lnTo>
                    <a:pt y="9543" x="2461"/>
                  </a:lnTo>
                  <a:lnTo>
                    <a:pt y="9543" x="2501"/>
                  </a:lnTo>
                  <a:lnTo>
                    <a:pt y="9746" x="2501"/>
                  </a:lnTo>
                  <a:lnTo>
                    <a:pt y="9746" x="2380"/>
                  </a:lnTo>
                  <a:lnTo>
                    <a:pt y="9340" x="1694"/>
                  </a:lnTo>
                  <a:lnTo>
                    <a:pt y="9340" x="1009"/>
                  </a:lnTo>
                  <a:lnTo>
                    <a:pt y="9543" x="807"/>
                  </a:lnTo>
                  <a:lnTo>
                    <a:pt y="9340" x="565"/>
                  </a:lnTo>
                  <a:lnTo>
                    <a:pt y="8934" x="484"/>
                  </a:lnTo>
                  <a:lnTo>
                    <a:pt y="9543" x="363"/>
                  </a:lnTo>
                  <a:lnTo>
                    <a:pt y="9543" x="646"/>
                  </a:lnTo>
                  <a:lnTo>
                    <a:pt y="9543" x="202"/>
                  </a:lnTo>
                  <a:lnTo>
                    <a:pt y="9137" x="283"/>
                  </a:lnTo>
                  <a:lnTo>
                    <a:pt y="8934" x="283"/>
                  </a:lnTo>
                  <a:lnTo>
                    <a:pt y="8934" x="565"/>
                  </a:lnTo>
                  <a:lnTo>
                    <a:pt y="8325" x="323"/>
                  </a:lnTo>
                  <a:lnTo>
                    <a:pt y="7716" x="202"/>
                  </a:lnTo>
                  <a:lnTo>
                    <a:pt y="7513" x="202"/>
                  </a:lnTo>
                  <a:lnTo>
                    <a:pt y="6701" x="162"/>
                  </a:lnTo>
                  <a:lnTo>
                    <a:pt y="6295" x="81"/>
                  </a:lnTo>
                  <a:lnTo>
                    <a:pt y="5889" x="0"/>
                  </a:lnTo>
                  <a:lnTo>
                    <a:pt y="5686" x="0"/>
                  </a:lnTo>
                  <a:lnTo>
                    <a:pt y="5482" x="81"/>
                  </a:lnTo>
                  <a:lnTo>
                    <a:pt y="5482" x="202"/>
                  </a:lnTo>
                  <a:lnTo>
                    <a:pt y="5482" x="323"/>
                  </a:lnTo>
                  <a:lnTo>
                    <a:pt y="5482" x="404"/>
                  </a:lnTo>
                  <a:lnTo>
                    <a:pt y="5279" x="444"/>
                  </a:lnTo>
                  <a:lnTo>
                    <a:pt y="5076" x="484"/>
                  </a:lnTo>
                  <a:lnTo>
                    <a:pt y="4873" x="565"/>
                  </a:lnTo>
                  <a:lnTo>
                    <a:pt y="4670" x="686"/>
                  </a:lnTo>
                  <a:lnTo>
                    <a:pt y="4670" x="807"/>
                  </a:lnTo>
                  <a:lnTo>
                    <a:pt y="4467" x="847"/>
                  </a:lnTo>
                  <a:lnTo>
                    <a:pt y="4061" x="968"/>
                  </a:lnTo>
                  <a:lnTo>
                    <a:pt y="3858" x="1049"/>
                  </a:lnTo>
                  <a:lnTo>
                    <a:pt y="3858" x="1170"/>
                  </a:lnTo>
                  <a:lnTo>
                    <a:pt y="3655" x="1291"/>
                  </a:lnTo>
                  <a:lnTo>
                    <a:pt y="3452" x="1372"/>
                  </a:lnTo>
                  <a:lnTo>
                    <a:pt y="3249" x="1452"/>
                  </a:lnTo>
                  <a:lnTo>
                    <a:pt y="3046" x="1573"/>
                  </a:lnTo>
                  <a:lnTo>
                    <a:pt y="2843" x="1694"/>
                  </a:lnTo>
                  <a:lnTo>
                    <a:pt y="2437" x="1856"/>
                  </a:lnTo>
                  <a:lnTo>
                    <a:pt y="2031" x="2017"/>
                  </a:lnTo>
                  <a:lnTo>
                    <a:pt y="1828" x="2098"/>
                  </a:lnTo>
                  <a:lnTo>
                    <a:pt y="1625" x="2098"/>
                  </a:lnTo>
                  <a:lnTo>
                    <a:pt y="1422" x="2138"/>
                  </a:lnTo>
                  <a:lnTo>
                    <a:pt y="1219" x="2138"/>
                  </a:lnTo>
                  <a:lnTo>
                    <a:pt y="1015" x="2138"/>
                  </a:lnTo>
                  <a:lnTo>
                    <a:pt y="1015" x="2178"/>
                  </a:lnTo>
                  <a:lnTo>
                    <a:pt y="812" x="2259"/>
                  </a:lnTo>
                  <a:lnTo>
                    <a:pt y="609" x="2340"/>
                  </a:lnTo>
                  <a:lnTo>
                    <a:pt y="609" x="2380"/>
                  </a:lnTo>
                  <a:lnTo>
                    <a:pt y="609" x="2461"/>
                  </a:lnTo>
                  <a:lnTo>
                    <a:pt y="609" x="2501"/>
                  </a:lnTo>
                  <a:lnTo>
                    <a:pt y="406" x="2541"/>
                  </a:lnTo>
                  <a:lnTo>
                    <a:pt y="203" x="2582"/>
                  </a:lnTo>
                  <a:lnTo>
                    <a:pt y="0" x="2622"/>
                  </a:lnTo>
                  <a:lnTo>
                    <a:pt y="0" x="2662"/>
                  </a:lnTo>
                  <a:lnTo>
                    <a:pt y="0" x="2703"/>
                  </a:lnTo>
                  <a:lnTo>
                    <a:pt y="203" x="2662"/>
                  </a:lnTo>
                  <a:lnTo>
                    <a:pt y="406" x="2622"/>
                  </a:lnTo>
                  <a:lnTo>
                    <a:pt y="812" x="2582"/>
                  </a:lnTo>
                  <a:lnTo>
                    <a:pt y="812" x="2622"/>
                  </a:lnTo>
                  <a:lnTo>
                    <a:pt y="609" x="2703"/>
                  </a:lnTo>
                  <a:lnTo>
                    <a:pt y="406" x="2743"/>
                  </a:lnTo>
                  <a:lnTo>
                    <a:pt y="609" x="2783"/>
                  </a:lnTo>
                  <a:lnTo>
                    <a:pt y="812" x="2703"/>
                  </a:lnTo>
                  <a:lnTo>
                    <a:pt y="1015" x="2662"/>
                  </a:lnTo>
                  <a:lnTo>
                    <a:pt y="1219" x="2622"/>
                  </a:lnTo>
                  <a:lnTo>
                    <a:pt y="1625" x="2541"/>
                  </a:lnTo>
                  <a:lnTo>
                    <a:pt y="1828" x="2420"/>
                  </a:lnTo>
                  <a:lnTo>
                    <a:pt y="2437" x="2178"/>
                  </a:lnTo>
                  <a:lnTo>
                    <a:pt y="3046" x="2017"/>
                  </a:lnTo>
                  <a:lnTo>
                    <a:pt y="3249" x="1977"/>
                  </a:lnTo>
                  <a:lnTo>
                    <a:pt y="3249" x="2057"/>
                  </a:lnTo>
                  <a:lnTo>
                    <a:pt y="3249" x="2098"/>
                  </a:lnTo>
                  <a:lnTo>
                    <a:pt y="3249" x="2219"/>
                  </a:lnTo>
                  <a:lnTo>
                    <a:pt y="3249" x="2380"/>
                  </a:lnTo>
                  <a:lnTo>
                    <a:pt y="3249" x="2461"/>
                  </a:lnTo>
                  <a:lnTo>
                    <a:pt y="3452" x="2541"/>
                  </a:lnTo>
                  <a:lnTo>
                    <a:pt y="4061" x="2622"/>
                  </a:lnTo>
                  <a:lnTo>
                    <a:pt y="4670" x="2622"/>
                  </a:lnTo>
                  <a:lnTo>
                    <a:pt y="4670" x="2703"/>
                  </a:lnTo>
                  <a:lnTo>
                    <a:pt y="4467" x="2783"/>
                  </a:lnTo>
                  <a:lnTo>
                    <a:pt y="4467" x="2824"/>
                  </a:lnTo>
                  <a:lnTo>
                    <a:pt y="4264" x="2864"/>
                  </a:lnTo>
                  <a:lnTo>
                    <a:pt y="4061" x="2945"/>
                  </a:lnTo>
                  <a:lnTo>
                    <a:pt y="3858" x="3066"/>
                  </a:lnTo>
                  <a:lnTo>
                    <a:pt y="3858" x="3227"/>
                  </a:lnTo>
                  <a:lnTo>
                    <a:pt y="3858" x="3388"/>
                  </a:lnTo>
                  <a:lnTo>
                    <a:pt y="3858" x="3469"/>
                  </a:lnTo>
                  <a:close/>
                  <a:moveTo>
                    <a:pt y="7310" x="3550"/>
                  </a:moveTo>
                  <a:lnTo>
                    <a:pt y="7919" x="3590"/>
                  </a:lnTo>
                  <a:lnTo>
                    <a:pt y="8122" x="3550"/>
                  </a:lnTo>
                  <a:lnTo>
                    <a:pt y="8122" x="3509"/>
                  </a:lnTo>
                  <a:lnTo>
                    <a:pt y="8122" x="3429"/>
                  </a:lnTo>
                  <a:lnTo>
                    <a:pt y="7310" x="3550"/>
                  </a:lnTo>
                  <a:close/>
                  <a:moveTo>
                    <a:pt y="10153" x="2501"/>
                  </a:moveTo>
                  <a:lnTo>
                    <a:pt y="10965" x="2501"/>
                  </a:lnTo>
                  <a:lnTo>
                    <a:pt y="11168" x="2501"/>
                  </a:lnTo>
                  <a:lnTo>
                    <a:pt y="11168" x="2461"/>
                  </a:lnTo>
                  <a:lnTo>
                    <a:pt y="11168" x="2380"/>
                  </a:lnTo>
                  <a:lnTo>
                    <a:pt y="10965" x="2420"/>
                  </a:lnTo>
                  <a:lnTo>
                    <a:pt y="10153" x="2501"/>
                  </a:lnTo>
                  <a:close/>
                  <a:moveTo>
                    <a:pt y="9950" x="121"/>
                  </a:moveTo>
                  <a:lnTo>
                    <a:pt y="10356" x="121"/>
                  </a:lnTo>
                  <a:lnTo>
                    <a:pt y="10559" x="81"/>
                  </a:lnTo>
                  <a:lnTo>
                    <a:pt y="10356" x="81"/>
                  </a:lnTo>
                  <a:lnTo>
                    <a:pt y="9950" x="121"/>
                  </a:lnTo>
                  <a:close/>
                  <a:moveTo>
                    <a:pt y="7919" x="2501"/>
                  </a:moveTo>
                  <a:lnTo>
                    <a:pt y="8325" x="2420"/>
                  </a:lnTo>
                  <a:lnTo>
                    <a:pt y="8731" x="2380"/>
                  </a:lnTo>
                  <a:lnTo>
                    <a:pt y="9137" x="2380"/>
                  </a:lnTo>
                  <a:lnTo>
                    <a:pt y="9137" x="2259"/>
                  </a:lnTo>
                  <a:lnTo>
                    <a:pt y="8731" x="1694"/>
                  </a:lnTo>
                  <a:lnTo>
                    <a:pt y="8528" x="1936"/>
                  </a:lnTo>
                  <a:lnTo>
                    <a:pt y="8325" x="2219"/>
                  </a:lnTo>
                  <a:lnTo>
                    <a:pt y="8122" x="2380"/>
                  </a:lnTo>
                  <a:lnTo>
                    <a:pt y="7919" x="2501"/>
                  </a:lnTo>
                  <a:close/>
                </a:path>
              </a:pathLst>
            </a:custGeom>
            <a:solidFill>
              <a:srgbClr val="4B5D8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88" name="Shape 11388"/>
            <p:cNvSpPr/>
            <p:nvPr/>
          </p:nvSpPr>
          <p:spPr>
            <a:xfrm>
              <a:off y="2329925" x="293425"/>
              <a:ext cy="649775" cx="105925"/>
            </a:xfrm>
            <a:custGeom>
              <a:pathLst>
                <a:path w="4237" extrusionOk="0" h="25991">
                  <a:moveTo>
                    <a:pt y="12793" x="404"/>
                  </a:moveTo>
                  <a:lnTo>
                    <a:pt y="12387" x="445"/>
                  </a:lnTo>
                  <a:lnTo>
                    <a:pt y="11778" x="566"/>
                  </a:lnTo>
                  <a:lnTo>
                    <a:pt y="11575" x="646"/>
                  </a:lnTo>
                  <a:lnTo>
                    <a:pt y="10965" x="687"/>
                  </a:lnTo>
                  <a:lnTo>
                    <a:pt y="10153" x="767"/>
                  </a:lnTo>
                  <a:lnTo>
                    <a:pt y="9747" x="848"/>
                  </a:lnTo>
                  <a:lnTo>
                    <a:pt y="9544" x="929"/>
                  </a:lnTo>
                  <a:lnTo>
                    <a:pt y="9138" x="1050"/>
                  </a:lnTo>
                  <a:lnTo>
                    <a:pt y="8732" x="1130"/>
                  </a:lnTo>
                  <a:lnTo>
                    <a:pt y="8326" x="1171"/>
                  </a:lnTo>
                  <a:lnTo>
                    <a:pt y="7717" x="1251"/>
                  </a:lnTo>
                  <a:lnTo>
                    <a:pt y="7108" x="1372"/>
                  </a:lnTo>
                  <a:lnTo>
                    <a:pt y="6295" x="1453"/>
                  </a:lnTo>
                  <a:lnTo>
                    <a:pt y="5483" x="1574"/>
                  </a:lnTo>
                  <a:lnTo>
                    <a:pt y="4671" x="1655"/>
                  </a:lnTo>
                  <a:lnTo>
                    <a:pt y="4468" x="1655"/>
                  </a:lnTo>
                  <a:lnTo>
                    <a:pt y="3656" x="1614"/>
                  </a:lnTo>
                  <a:lnTo>
                    <a:pt y="3250" x="1614"/>
                  </a:lnTo>
                  <a:lnTo>
                    <a:pt y="2641" x="1614"/>
                  </a:lnTo>
                  <a:lnTo>
                    <a:pt y="2438" x="1614"/>
                  </a:lnTo>
                  <a:lnTo>
                    <a:pt y="2234" x="1695"/>
                  </a:lnTo>
                  <a:lnTo>
                    <a:pt y="2031" x="1695"/>
                  </a:lnTo>
                  <a:lnTo>
                    <a:pt y="1828" x="1735"/>
                  </a:lnTo>
                  <a:lnTo>
                    <a:pt y="1828" x="1776"/>
                  </a:lnTo>
                  <a:lnTo>
                    <a:pt y="1625" x="1856"/>
                  </a:lnTo>
                  <a:lnTo>
                    <a:pt y="1625" x="1897"/>
                  </a:lnTo>
                  <a:lnTo>
                    <a:pt y="1016" x="1897"/>
                  </a:lnTo>
                  <a:lnTo>
                    <a:pt y="610" x="1937"/>
                  </a:lnTo>
                  <a:lnTo>
                    <a:pt y="204" x="1937"/>
                  </a:lnTo>
                  <a:lnTo>
                    <a:pt y="1" x="1977"/>
                  </a:lnTo>
                  <a:lnTo>
                    <a:pt y="204" x="2018"/>
                  </a:lnTo>
                  <a:lnTo>
                    <a:pt y="610" x="2018"/>
                  </a:lnTo>
                  <a:lnTo>
                    <a:pt y="1422" x="2018"/>
                  </a:lnTo>
                  <a:lnTo>
                    <a:pt y="2031" x="1977"/>
                  </a:lnTo>
                  <a:lnTo>
                    <a:pt y="2031" x="2018"/>
                  </a:lnTo>
                  <a:lnTo>
                    <a:pt y="1422" x="2058"/>
                  </a:lnTo>
                  <a:lnTo>
                    <a:pt y="1422" x="2139"/>
                  </a:lnTo>
                  <a:lnTo>
                    <a:pt y="1422" x="2179"/>
                  </a:lnTo>
                  <a:lnTo>
                    <a:pt y="2031" x="2139"/>
                  </a:lnTo>
                  <a:lnTo>
                    <a:pt y="2641" x="2098"/>
                  </a:lnTo>
                  <a:lnTo>
                    <a:pt y="3250" x="2098"/>
                  </a:lnTo>
                  <a:lnTo>
                    <a:pt y="4062" x="2058"/>
                  </a:lnTo>
                  <a:lnTo>
                    <a:pt y="4874" x="1937"/>
                  </a:lnTo>
                  <a:lnTo>
                    <a:pt y="6092" x="1776"/>
                  </a:lnTo>
                  <a:lnTo>
                    <a:pt y="7717" x="1695"/>
                  </a:lnTo>
                  <a:lnTo>
                    <a:pt y="8123" x="1695"/>
                  </a:lnTo>
                  <a:lnTo>
                    <a:pt y="8123" x="1735"/>
                  </a:lnTo>
                  <a:lnTo>
                    <a:pt y="8326" x="1816"/>
                  </a:lnTo>
                  <a:lnTo>
                    <a:pt y="8326" x="1897"/>
                  </a:lnTo>
                  <a:lnTo>
                    <a:pt y="8326" x="2058"/>
                  </a:lnTo>
                  <a:lnTo>
                    <a:pt y="8326" x="2179"/>
                  </a:lnTo>
                  <a:lnTo>
                    <a:pt y="8935" x="2300"/>
                  </a:lnTo>
                  <a:lnTo>
                    <a:pt y="10356" x="2421"/>
                  </a:lnTo>
                  <a:lnTo>
                    <a:pt y="11981" x="2502"/>
                  </a:lnTo>
                  <a:lnTo>
                    <a:pt y="11372" x="2542"/>
                  </a:lnTo>
                  <a:lnTo>
                    <a:pt y="11168" x="2623"/>
                  </a:lnTo>
                  <a:lnTo>
                    <a:pt y="10965" x="2582"/>
                  </a:lnTo>
                  <a:lnTo>
                    <a:pt y="10965" x="2663"/>
                  </a:lnTo>
                  <a:lnTo>
                    <a:pt y="10762" x="2663"/>
                  </a:lnTo>
                  <a:lnTo>
                    <a:pt y="10153" x="2744"/>
                  </a:lnTo>
                  <a:lnTo>
                    <a:pt y="9747" x="2865"/>
                  </a:lnTo>
                  <a:lnTo>
                    <a:pt y="9544" x="2986"/>
                  </a:lnTo>
                  <a:lnTo>
                    <a:pt y="9544" x="3187"/>
                  </a:lnTo>
                  <a:lnTo>
                    <a:pt y="9747" x="3228"/>
                  </a:lnTo>
                  <a:lnTo>
                    <a:pt y="10153" x="3349"/>
                  </a:lnTo>
                  <a:lnTo>
                    <a:pt y="10559" x="3389"/>
                  </a:lnTo>
                  <a:lnTo>
                    <a:pt y="11372" x="3429"/>
                  </a:lnTo>
                  <a:lnTo>
                    <a:pt y="12387" x="3510"/>
                  </a:lnTo>
                  <a:lnTo>
                    <a:pt y="13402" x="3591"/>
                  </a:lnTo>
                  <a:lnTo>
                    <a:pt y="14011" x="3671"/>
                  </a:lnTo>
                  <a:lnTo>
                    <a:pt y="14417" x="3752"/>
                  </a:lnTo>
                  <a:lnTo>
                    <a:pt y="15026" x="3792"/>
                  </a:lnTo>
                  <a:lnTo>
                    <a:pt y="15432" x="3873"/>
                  </a:lnTo>
                  <a:lnTo>
                    <a:pt y="15635" x="3994"/>
                  </a:lnTo>
                  <a:lnTo>
                    <a:pt y="16245" x="4034"/>
                  </a:lnTo>
                  <a:lnTo>
                    <a:pt y="16448" x="4034"/>
                  </a:lnTo>
                  <a:lnTo>
                    <a:pt y="16651" x="4115"/>
                  </a:lnTo>
                  <a:lnTo>
                    <a:pt y="17057" x="4196"/>
                  </a:lnTo>
                  <a:lnTo>
                    <a:pt y="17666" x="4236"/>
                  </a:lnTo>
                  <a:lnTo>
                    <a:pt y="18478" x="4155"/>
                  </a:lnTo>
                  <a:lnTo>
                    <a:pt y="19290" x="3994"/>
                  </a:lnTo>
                  <a:lnTo>
                    <a:pt y="22539" x="4236"/>
                  </a:lnTo>
                  <a:lnTo>
                    <a:pt y="22945" x="4196"/>
                  </a:lnTo>
                  <a:lnTo>
                    <a:pt y="22945" x="4155"/>
                  </a:lnTo>
                  <a:lnTo>
                    <a:pt y="22742" x="4075"/>
                  </a:lnTo>
                  <a:lnTo>
                    <a:pt y="20102" x="3913"/>
                  </a:lnTo>
                  <a:lnTo>
                    <a:pt y="20712" x="3792"/>
                  </a:lnTo>
                  <a:lnTo>
                    <a:pt y="21727" x="3591"/>
                  </a:lnTo>
                  <a:lnTo>
                    <a:pt y="22133" x="3429"/>
                  </a:lnTo>
                  <a:lnTo>
                    <a:pt y="22742" x="3268"/>
                  </a:lnTo>
                  <a:lnTo>
                    <a:pt y="23148" x="3187"/>
                  </a:lnTo>
                  <a:lnTo>
                    <a:pt y="23757" x="3187"/>
                  </a:lnTo>
                  <a:lnTo>
                    <a:pt y="24773" x="3147"/>
                  </a:lnTo>
                  <a:lnTo>
                    <a:pt y="25585" x="3147"/>
                  </a:lnTo>
                  <a:lnTo>
                    <a:pt y="25991" x="3107"/>
                  </a:lnTo>
                  <a:lnTo>
                    <a:pt y="25991" x="3026"/>
                  </a:lnTo>
                  <a:lnTo>
                    <a:pt y="25585" x="3026"/>
                  </a:lnTo>
                  <a:lnTo>
                    <a:pt y="24366" x="3026"/>
                  </a:lnTo>
                  <a:lnTo>
                    <a:pt y="23960" x="2340"/>
                  </a:lnTo>
                  <a:lnTo>
                    <a:pt y="23960" x="1655"/>
                  </a:lnTo>
                  <a:lnTo>
                    <a:pt y="24163" x="1453"/>
                  </a:lnTo>
                  <a:lnTo>
                    <a:pt y="24163" x="808"/>
                  </a:lnTo>
                  <a:lnTo>
                    <a:pt y="24976" x="767"/>
                  </a:lnTo>
                  <a:lnTo>
                    <a:pt y="25179" x="727"/>
                  </a:lnTo>
                  <a:lnTo>
                    <a:pt y="25382" x="687"/>
                  </a:lnTo>
                  <a:lnTo>
                    <a:pt y="25179" x="606"/>
                  </a:lnTo>
                  <a:lnTo>
                    <a:pt y="24773" x="606"/>
                  </a:lnTo>
                  <a:lnTo>
                    <a:pt y="23757" x="646"/>
                  </a:lnTo>
                  <a:lnTo>
                    <a:pt y="22539" x="646"/>
                  </a:lnTo>
                  <a:lnTo>
                    <a:pt y="21524" x="646"/>
                  </a:lnTo>
                  <a:lnTo>
                    <a:pt y="20915" x="525"/>
                  </a:lnTo>
                  <a:lnTo>
                    <a:pt y="20306" x="485"/>
                  </a:lnTo>
                  <a:lnTo>
                    <a:pt y="18884" x="404"/>
                  </a:lnTo>
                  <a:lnTo>
                    <a:pt y="16854" x="283"/>
                  </a:lnTo>
                  <a:lnTo>
                    <a:pt y="15432" x="122"/>
                  </a:lnTo>
                  <a:lnTo>
                    <a:pt y="14823" x="41"/>
                  </a:lnTo>
                  <a:lnTo>
                    <a:pt y="14214" x="1"/>
                  </a:lnTo>
                  <a:lnTo>
                    <a:pt y="13808" x="41"/>
                  </a:lnTo>
                  <a:lnTo>
                    <a:pt y="13605" x="122"/>
                  </a:lnTo>
                  <a:lnTo>
                    <a:pt y="13605" x="283"/>
                  </a:lnTo>
                  <a:lnTo>
                    <a:pt y="13605" x="364"/>
                  </a:lnTo>
                  <a:lnTo>
                    <a:pt y="13199" x="364"/>
                  </a:lnTo>
                  <a:lnTo>
                    <a:pt y="12793" x="404"/>
                  </a:lnTo>
                  <a:close/>
                  <a:moveTo>
                    <a:pt y="22336" x="848"/>
                  </a:moveTo>
                  <a:lnTo>
                    <a:pt y="23554" x="808"/>
                  </a:lnTo>
                  <a:lnTo>
                    <a:pt y="23554" x="1211"/>
                  </a:lnTo>
                  <a:lnTo>
                    <a:pt y="22945" x="969"/>
                  </a:lnTo>
                  <a:lnTo>
                    <a:pt y="22336" x="848"/>
                  </a:lnTo>
                  <a:close/>
                  <a:moveTo>
                    <a:pt y="22539" x="3147"/>
                  </a:moveTo>
                  <a:lnTo>
                    <a:pt y="22945" x="3066"/>
                  </a:lnTo>
                  <a:lnTo>
                    <a:pt y="23351" x="3026"/>
                  </a:lnTo>
                  <a:lnTo>
                    <a:pt y="23757" x="3026"/>
                  </a:lnTo>
                  <a:lnTo>
                    <a:pt y="23757" x="2905"/>
                  </a:lnTo>
                  <a:lnTo>
                    <a:pt y="23351" x="2340"/>
                  </a:lnTo>
                  <a:lnTo>
                    <a:pt y="23148" x="2582"/>
                  </a:lnTo>
                  <a:lnTo>
                    <a:pt y="22945" x="2865"/>
                  </a:lnTo>
                  <a:lnTo>
                    <a:pt y="22742" x="3026"/>
                  </a:lnTo>
                  <a:lnTo>
                    <a:pt y="22539" x="3147"/>
                  </a:lnTo>
                  <a:close/>
                </a:path>
              </a:pathLst>
            </a:custGeom>
            <a:solidFill>
              <a:srgbClr val="4B5D8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sp>
        <p:nvSpPr>
          <p:cNvPr id="11389" name="Shape 11389"/>
          <p:cNvSpPr/>
          <p:nvPr/>
        </p:nvSpPr>
        <p:spPr>
          <a:xfrm>
            <a:off y="2808286" x="441325"/>
            <a:ext cy="471487" cx="3490911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7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5 points downgrade</a:t>
            </a:r>
          </a:p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7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(50% of manoeuvre = outside)</a:t>
            </a:r>
          </a:p>
        </p:txBody>
      </p:sp>
      <p:sp>
        <p:nvSpPr>
          <p:cNvPr id="11390" name="Shape 11390"/>
          <p:cNvSpPr/>
          <p:nvPr/>
        </p:nvSpPr>
        <p:spPr>
          <a:xfrm>
            <a:off y="369887" x="2011361"/>
            <a:ext cy="784224" cx="535305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Proportion of the manoeuvre outside of the manoeuvring zone</a:t>
            </a:r>
          </a:p>
        </p:txBody>
      </p:sp>
    </p:spTree>
  </p:cSld>
  <p:clrMapOvr>
    <a:masterClrMapping/>
  </p:clrMapOvr>
  <p:transition spd="slow">
    <p:cut/>
  </p:transition>
</p:sld>
</file>

<file path=ppt/slides/slide8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11394" name="Shape 11394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395" name="Shape 11395"/>
          <p:cNvSpPr/>
          <p:nvPr/>
        </p:nvSpPr>
        <p:spPr>
          <a:xfrm>
            <a:off y="652462" x="5618162"/>
            <a:ext cy="5486400" cx="3389312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</p:sp>
      <p:grpSp>
        <p:nvGrpSpPr>
          <p:cNvPr id="11396" name="Shape 11396"/>
          <p:cNvGrpSpPr/>
          <p:nvPr/>
        </p:nvGrpSpPr>
        <p:grpSpPr>
          <a:xfrm>
            <a:off y="4980712" x="610772"/>
            <a:ext cy="1725749" cx="8254242"/>
            <a:chOff y="20300" x="5025"/>
            <a:chExt cy="2959400" cx="2989950"/>
          </a:xfrm>
        </p:grpSpPr>
        <p:sp>
          <p:nvSpPr>
            <p:cNvPr id="11397" name="Shape 11397"/>
            <p:cNvSpPr/>
            <p:nvPr/>
          </p:nvSpPr>
          <p:spPr>
            <a:xfrm>
              <a:off y="2152275" x="5025"/>
              <a:ext cy="208150" cx="2089450"/>
            </a:xfrm>
            <a:custGeom>
              <a:pathLst>
                <a:path w="83578" extrusionOk="0" h="8326">
                  <a:moveTo>
                    <a:pt y="0" x="1"/>
                  </a:moveTo>
                  <a:lnTo>
                    <a:pt y="0" x="74340"/>
                  </a:lnTo>
                  <a:lnTo>
                    <a:pt y="8325" x="83577"/>
                  </a:lnTo>
                  <a:lnTo>
                    <a:pt y="8325" x="243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77B47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98" name="Shape 11398"/>
            <p:cNvSpPr/>
            <p:nvPr/>
          </p:nvSpPr>
          <p:spPr>
            <a:xfrm>
              <a:off y="2279175" x="8050"/>
              <a:ext cy="81250" cx="152300"/>
            </a:xfrm>
            <a:custGeom>
              <a:pathLst>
                <a:path w="6092" extrusionOk="0" h="3250">
                  <a:moveTo>
                    <a:pt y="1" x="1"/>
                  </a:moveTo>
                  <a:lnTo>
                    <a:pt y="204" x="41"/>
                  </a:lnTo>
                  <a:lnTo>
                    <a:pt y="3249" x="6091"/>
                  </a:lnTo>
                  <a:lnTo>
                    <a:pt y="2437" x="5890"/>
                  </a:lnTo>
                  <a:lnTo>
                    <a:pt y="1" x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399" name="Shape 11399"/>
            <p:cNvSpPr/>
            <p:nvPr/>
          </p:nvSpPr>
          <p:spPr>
            <a:xfrm>
              <a:off y="1802025" x="187550"/>
              <a:ext cy="558400" cx="2806400"/>
            </a:xfrm>
            <a:custGeom>
              <a:pathLst>
                <a:path w="112256" extrusionOk="0" h="22336">
                  <a:moveTo>
                    <a:pt y="0" x="111812"/>
                  </a:moveTo>
                  <a:lnTo>
                    <a:pt y="1015" x="112256"/>
                  </a:lnTo>
                  <a:lnTo>
                    <a:pt y="22335" x="1"/>
                  </a:lnTo>
                  <a:lnTo>
                    <a:pt y="21523" x="202"/>
                  </a:lnTo>
                  <a:lnTo>
                    <a:pt y="0" x="1118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00" name="Shape 11400"/>
            <p:cNvSpPr/>
            <p:nvPr/>
          </p:nvSpPr>
          <p:spPr>
            <a:xfrm>
              <a:off y="2131975" x="122000"/>
              <a:ext cy="319825" cx="85750"/>
            </a:xfrm>
            <a:custGeom>
              <a:pathLst>
                <a:path w="3430" extrusionOk="0" h="12793">
                  <a:moveTo>
                    <a:pt y="2437" x="969"/>
                  </a:moveTo>
                  <a:lnTo>
                    <a:pt y="2437" x="928"/>
                  </a:lnTo>
                  <a:lnTo>
                    <a:pt y="2640" x="888"/>
                  </a:lnTo>
                  <a:lnTo>
                    <a:pt y="2843" x="807"/>
                  </a:lnTo>
                  <a:lnTo>
                    <a:pt y="2843" x="606"/>
                  </a:lnTo>
                  <a:lnTo>
                    <a:pt y="3046" x="525"/>
                  </a:lnTo>
                  <a:lnTo>
                    <a:pt y="3046" x="364"/>
                  </a:lnTo>
                  <a:lnTo>
                    <a:pt y="3452" x="323"/>
                  </a:lnTo>
                  <a:lnTo>
                    <a:pt y="3858" x="202"/>
                  </a:lnTo>
                  <a:lnTo>
                    <a:pt y="4264" x="162"/>
                  </a:lnTo>
                  <a:lnTo>
                    <a:pt y="4670" x="41"/>
                  </a:lnTo>
                  <a:lnTo>
                    <a:pt y="4873" x="1"/>
                  </a:lnTo>
                  <a:lnTo>
                    <a:pt y="5279" x="81"/>
                  </a:lnTo>
                  <a:lnTo>
                    <a:pt y="5279" x="122"/>
                  </a:lnTo>
                  <a:lnTo>
                    <a:pt y="5279" x="162"/>
                  </a:lnTo>
                  <a:lnTo>
                    <a:pt y="5482" x="485"/>
                  </a:lnTo>
                  <a:lnTo>
                    <a:pt y="5685" x="848"/>
                  </a:lnTo>
                  <a:lnTo>
                    <a:pt y="5889" x="767"/>
                  </a:lnTo>
                  <a:lnTo>
                    <a:pt y="6295" x="848"/>
                  </a:lnTo>
                  <a:lnTo>
                    <a:pt y="6904" x="767"/>
                  </a:lnTo>
                  <a:lnTo>
                    <a:pt y="7513" x="848"/>
                  </a:lnTo>
                  <a:lnTo>
                    <a:pt y="8122" x="969"/>
                  </a:lnTo>
                  <a:lnTo>
                    <a:pt y="8934" x="1090"/>
                  </a:lnTo>
                  <a:lnTo>
                    <a:pt y="9746" x="1211"/>
                  </a:lnTo>
                  <a:lnTo>
                    <a:pt y="10762" x="1291"/>
                  </a:lnTo>
                  <a:lnTo>
                    <a:pt y="10965" x="1372"/>
                  </a:lnTo>
                  <a:lnTo>
                    <a:pt y="11168" x="1453"/>
                  </a:lnTo>
                  <a:lnTo>
                    <a:pt y="11574" x="1453"/>
                  </a:lnTo>
                  <a:lnTo>
                    <a:pt y="11777" x="1493"/>
                  </a:lnTo>
                  <a:lnTo>
                    <a:pt y="12183" x="1533"/>
                  </a:lnTo>
                  <a:lnTo>
                    <a:pt y="12386" x="1493"/>
                  </a:lnTo>
                  <a:lnTo>
                    <a:pt y="12589" x="1695"/>
                  </a:lnTo>
                  <a:lnTo>
                    <a:pt y="12792" x="1977"/>
                  </a:lnTo>
                  <a:lnTo>
                    <a:pt y="12589" x="2058"/>
                  </a:lnTo>
                  <a:lnTo>
                    <a:pt y="12386" x="2098"/>
                  </a:lnTo>
                  <a:lnTo>
                    <a:pt y="12183" x="2058"/>
                  </a:lnTo>
                  <a:lnTo>
                    <a:pt y="11777" x="1977"/>
                  </a:lnTo>
                  <a:lnTo>
                    <a:pt y="11168" x="2058"/>
                  </a:lnTo>
                  <a:lnTo>
                    <a:pt y="10762" x="2058"/>
                  </a:lnTo>
                  <a:lnTo>
                    <a:pt y="9949" x="1977"/>
                  </a:lnTo>
                  <a:lnTo>
                    <a:pt y="9340" x="1977"/>
                  </a:lnTo>
                  <a:lnTo>
                    <a:pt y="9543" x="2017"/>
                  </a:lnTo>
                  <a:lnTo>
                    <a:pt y="9949" x="2098"/>
                  </a:lnTo>
                  <a:lnTo>
                    <a:pt y="10762" x="2300"/>
                  </a:lnTo>
                  <a:lnTo>
                    <a:pt y="11371" x="2461"/>
                  </a:lnTo>
                  <a:lnTo>
                    <a:pt y="11777" x="2461"/>
                  </a:lnTo>
                  <a:lnTo>
                    <a:pt y="11980" x="2502"/>
                  </a:lnTo>
                  <a:lnTo>
                    <a:pt y="12183" x="2582"/>
                  </a:lnTo>
                  <a:lnTo>
                    <a:pt y="12386" x="2623"/>
                  </a:lnTo>
                  <a:lnTo>
                    <a:pt y="12589" x="2663"/>
                  </a:lnTo>
                  <a:lnTo>
                    <a:pt y="12589" x="2824"/>
                  </a:lnTo>
                  <a:lnTo>
                    <a:pt y="12589" x="2986"/>
                  </a:lnTo>
                  <a:lnTo>
                    <a:pt y="12183" x="3147"/>
                  </a:lnTo>
                  <a:lnTo>
                    <a:pt y="11777" x="3107"/>
                  </a:lnTo>
                  <a:lnTo>
                    <a:pt y="11777" x="3147"/>
                  </a:lnTo>
                  <a:lnTo>
                    <a:pt y="11574" x="3107"/>
                  </a:lnTo>
                  <a:lnTo>
                    <a:pt y="10762" x="2945"/>
                  </a:lnTo>
                  <a:lnTo>
                    <a:pt y="9949" x="2824"/>
                  </a:lnTo>
                  <a:lnTo>
                    <a:pt y="9746" x="2824"/>
                  </a:lnTo>
                  <a:lnTo>
                    <a:pt y="9340" x="2784"/>
                  </a:lnTo>
                  <a:lnTo>
                    <a:pt y="9137" x="2744"/>
                  </a:lnTo>
                  <a:lnTo>
                    <a:pt y="9137" x="2784"/>
                  </a:lnTo>
                  <a:lnTo>
                    <a:pt y="8528" x="2703"/>
                  </a:lnTo>
                  <a:lnTo>
                    <a:pt y="8122" x="2744"/>
                  </a:lnTo>
                  <a:lnTo>
                    <a:pt y="7919" x="2703"/>
                  </a:lnTo>
                  <a:lnTo>
                    <a:pt y="7513" x="2663"/>
                  </a:lnTo>
                  <a:lnTo>
                    <a:pt y="7310" x="2623"/>
                  </a:lnTo>
                  <a:lnTo>
                    <a:pt y="6904" x="2542"/>
                  </a:lnTo>
                  <a:lnTo>
                    <a:pt y="6498" x="2421"/>
                  </a:lnTo>
                  <a:lnTo>
                    <a:pt y="6295" x="2340"/>
                  </a:lnTo>
                  <a:lnTo>
                    <a:pt y="6295" x="2381"/>
                  </a:lnTo>
                  <a:lnTo>
                    <a:pt y="5685" x="2502"/>
                  </a:lnTo>
                  <a:lnTo>
                    <a:pt y="5279" x="2663"/>
                  </a:lnTo>
                  <a:lnTo>
                    <a:pt y="5076" x="2582"/>
                  </a:lnTo>
                  <a:lnTo>
                    <a:pt y="4873" x="2582"/>
                  </a:lnTo>
                  <a:lnTo>
                    <a:pt y="4873" x="2623"/>
                  </a:lnTo>
                  <a:lnTo>
                    <a:pt y="4670" x="2623"/>
                  </a:lnTo>
                  <a:lnTo>
                    <a:pt y="4467" x="2663"/>
                  </a:lnTo>
                  <a:lnTo>
                    <a:pt y="4467" x="2623"/>
                  </a:lnTo>
                  <a:lnTo>
                    <a:pt y="4467" x="2542"/>
                  </a:lnTo>
                  <a:lnTo>
                    <a:pt y="0" x="3429"/>
                  </a:lnTo>
                  <a:lnTo>
                    <a:pt y="0" x="3389"/>
                  </a:lnTo>
                  <a:lnTo>
                    <a:pt y="4264" x="2502"/>
                  </a:lnTo>
                  <a:lnTo>
                    <a:pt y="4061" x="2461"/>
                  </a:lnTo>
                  <a:lnTo>
                    <a:pt y="4061" x="2421"/>
                  </a:lnTo>
                  <a:lnTo>
                    <a:pt y="3858" x="2300"/>
                  </a:lnTo>
                  <a:lnTo>
                    <a:pt y="3655" x="2300"/>
                  </a:lnTo>
                  <a:lnTo>
                    <a:pt y="3452" x="2259"/>
                  </a:lnTo>
                  <a:lnTo>
                    <a:pt y="3249" x="2219"/>
                  </a:lnTo>
                  <a:lnTo>
                    <a:pt y="3046" x="2138"/>
                  </a:lnTo>
                  <a:lnTo>
                    <a:pt y="3046" x="2058"/>
                  </a:lnTo>
                  <a:lnTo>
                    <a:pt y="2843" x="1896"/>
                  </a:lnTo>
                  <a:lnTo>
                    <a:pt y="2843" x="1856"/>
                  </a:lnTo>
                  <a:lnTo>
                    <a:pt y="2843" x="1816"/>
                  </a:lnTo>
                  <a:lnTo>
                    <a:pt y="2640" x="1735"/>
                  </a:lnTo>
                  <a:lnTo>
                    <a:pt y="2640" x="1695"/>
                  </a:lnTo>
                  <a:lnTo>
                    <a:pt y="2640" x="1574"/>
                  </a:lnTo>
                  <a:lnTo>
                    <a:pt y="2437" x="1533"/>
                  </a:lnTo>
                  <a:lnTo>
                    <a:pt y="2437" x="1493"/>
                  </a:lnTo>
                  <a:lnTo>
                    <a:pt y="2234" x="1533"/>
                  </a:lnTo>
                  <a:lnTo>
                    <a:pt y="2234" x="1654"/>
                  </a:lnTo>
                  <a:lnTo>
                    <a:pt y="2031" x="1654"/>
                  </a:lnTo>
                  <a:lnTo>
                    <a:pt y="1828" x="1654"/>
                  </a:lnTo>
                  <a:lnTo>
                    <a:pt y="1828" x="1695"/>
                  </a:lnTo>
                  <a:lnTo>
                    <a:pt y="1625" x="1614"/>
                  </a:lnTo>
                  <a:lnTo>
                    <a:pt y="1625" x="1574"/>
                  </a:lnTo>
                  <a:lnTo>
                    <a:pt y="1422" x="1614"/>
                  </a:lnTo>
                  <a:lnTo>
                    <a:pt y="1218" x="1533"/>
                  </a:lnTo>
                  <a:lnTo>
                    <a:pt y="1015" x="1493"/>
                  </a:lnTo>
                  <a:lnTo>
                    <a:pt y="812" x="1453"/>
                  </a:lnTo>
                  <a:lnTo>
                    <a:pt y="812" x="1332"/>
                  </a:lnTo>
                  <a:lnTo>
                    <a:pt y="609" x="1090"/>
                  </a:lnTo>
                  <a:lnTo>
                    <a:pt y="812" x="888"/>
                  </a:lnTo>
                  <a:lnTo>
                    <a:pt y="1015" x="686"/>
                  </a:lnTo>
                  <a:lnTo>
                    <a:pt y="1218" x="606"/>
                  </a:lnTo>
                  <a:lnTo>
                    <a:pt y="1422" x="606"/>
                  </a:lnTo>
                  <a:lnTo>
                    <a:pt y="1625" x="646"/>
                  </a:lnTo>
                  <a:lnTo>
                    <a:pt y="1828" x="767"/>
                  </a:lnTo>
                  <a:lnTo>
                    <a:pt y="2031" x="888"/>
                  </a:lnTo>
                  <a:lnTo>
                    <a:pt y="2437" x="969"/>
                  </a:lnTo>
                  <a:close/>
                </a:path>
              </a:pathLst>
            </a:custGeom>
            <a:solidFill>
              <a:srgbClr val="7E888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01" name="Shape 11401"/>
            <p:cNvSpPr/>
            <p:nvPr/>
          </p:nvSpPr>
          <p:spPr>
            <a:xfrm>
              <a:off y="248725" x="2927375"/>
              <a:ext cy="66000" cx="3050"/>
            </a:xfrm>
            <a:custGeom>
              <a:pathLst>
                <a:path w="122" extrusionOk="0" h="2640">
                  <a:moveTo>
                    <a:pt y="0" x="41"/>
                  </a:moveTo>
                  <a:lnTo>
                    <a:pt y="2640" x="122"/>
                  </a:lnTo>
                  <a:lnTo>
                    <a:pt y="1625" x="81"/>
                  </a:lnTo>
                  <a:lnTo>
                    <a:pt y="609" x="1"/>
                  </a:lnTo>
                  <a:lnTo>
                    <a:pt y="406" x="1"/>
                  </a:lnTo>
                  <a:lnTo>
                    <a:pt y="0" x="41"/>
                  </a:lnTo>
                  <a:close/>
                </a:path>
              </a:pathLst>
            </a:custGeom>
            <a:solidFill>
              <a:srgbClr val="E6908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02" name="Shape 11402"/>
            <p:cNvSpPr/>
            <p:nvPr/>
          </p:nvSpPr>
          <p:spPr>
            <a:xfrm>
              <a:off y="243650" x="2927375"/>
              <a:ext cy="91400" cx="5075"/>
            </a:xfrm>
            <a:custGeom>
              <a:pathLst>
                <a:path w="203" extrusionOk="0" h="3656">
                  <a:moveTo>
                    <a:pt y="1828" x="81"/>
                  </a:moveTo>
                  <a:lnTo>
                    <a:pt y="609" x="1"/>
                  </a:lnTo>
                  <a:lnTo>
                    <a:pt y="203" x="41"/>
                  </a:lnTo>
                  <a:lnTo>
                    <a:pt y="0" x="81"/>
                  </a:lnTo>
                  <a:lnTo>
                    <a:pt y="3655" x="202"/>
                  </a:lnTo>
                  <a:lnTo>
                    <a:pt y="2843" x="122"/>
                  </a:lnTo>
                  <a:lnTo>
                    <a:pt y="1828" x="81"/>
                  </a:lnTo>
                  <a:close/>
                </a:path>
              </a:pathLst>
            </a:custGeom>
            <a:solidFill>
              <a:srgbClr val="E68E8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03" name="Shape 11403"/>
            <p:cNvSpPr/>
            <p:nvPr/>
          </p:nvSpPr>
          <p:spPr>
            <a:xfrm>
              <a:off y="243650" x="2928400"/>
              <a:ext cy="213225" cx="9100"/>
            </a:xfrm>
            <a:custGeom>
              <a:pathLst>
                <a:path w="364" extrusionOk="0" h="8529">
                  <a:moveTo>
                    <a:pt y="2843" x="81"/>
                  </a:moveTo>
                  <a:lnTo>
                    <a:pt y="203" x="0"/>
                  </a:lnTo>
                  <a:lnTo>
                    <a:pt y="0" x="40"/>
                  </a:lnTo>
                  <a:lnTo>
                    <a:pt y="0" x="81"/>
                  </a:lnTo>
                  <a:lnTo>
                    <a:pt y="4670" x="242"/>
                  </a:lnTo>
                  <a:lnTo>
                    <a:pt y="3655" x="161"/>
                  </a:lnTo>
                  <a:lnTo>
                    <a:pt y="2843" x="81"/>
                  </a:lnTo>
                  <a:close/>
                  <a:moveTo>
                    <a:pt y="7716" x="363"/>
                  </a:moveTo>
                  <a:lnTo>
                    <a:pt y="8325" x="363"/>
                  </a:lnTo>
                  <a:lnTo>
                    <a:pt y="8528" x="363"/>
                  </a:lnTo>
                  <a:lnTo>
                    <a:pt y="8122" x="363"/>
                  </a:lnTo>
                  <a:lnTo>
                    <a:pt y="7716" x="363"/>
                  </a:lnTo>
                  <a:close/>
                </a:path>
              </a:pathLst>
            </a:custGeom>
            <a:solidFill>
              <a:srgbClr val="E68D8A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04" name="Shape 11404"/>
            <p:cNvSpPr/>
            <p:nvPr/>
          </p:nvSpPr>
          <p:spPr>
            <a:xfrm>
              <a:off y="238575" x="2929400"/>
              <a:ext cy="218300" cx="9100"/>
            </a:xfrm>
            <a:custGeom>
              <a:pathLst>
                <a:path w="364" extrusionOk="0" h="8732">
                  <a:moveTo>
                    <a:pt y="3858" x="121"/>
                  </a:moveTo>
                  <a:lnTo>
                    <a:pt y="203" x="0"/>
                  </a:lnTo>
                  <a:lnTo>
                    <a:pt y="203" x="41"/>
                  </a:lnTo>
                  <a:lnTo>
                    <a:pt y="0" x="81"/>
                  </a:lnTo>
                  <a:lnTo>
                    <a:pt y="8528" x="363"/>
                  </a:lnTo>
                  <a:lnTo>
                    <a:pt y="8528" x="323"/>
                  </a:lnTo>
                  <a:lnTo>
                    <a:pt y="8731" x="323"/>
                  </a:lnTo>
                  <a:lnTo>
                    <a:pt y="7310" x="323"/>
                  </a:lnTo>
                  <a:lnTo>
                    <a:pt y="6092" x="283"/>
                  </a:lnTo>
                  <a:lnTo>
                    <a:pt y="4873" x="202"/>
                  </a:lnTo>
                  <a:lnTo>
                    <a:pt y="3858" x="121"/>
                  </a:lnTo>
                  <a:close/>
                </a:path>
              </a:pathLst>
            </a:custGeom>
            <a:solidFill>
              <a:srgbClr val="E58B8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05" name="Shape 11405"/>
            <p:cNvSpPr/>
            <p:nvPr/>
          </p:nvSpPr>
          <p:spPr>
            <a:xfrm>
              <a:off y="238575" x="2930400"/>
              <a:ext cy="213225" cx="9100"/>
            </a:xfrm>
            <a:custGeom>
              <a:pathLst>
                <a:path w="364" extrusionOk="0" h="8529">
                  <a:moveTo>
                    <a:pt y="8528" x="283"/>
                  </a:moveTo>
                  <a:lnTo>
                    <a:pt y="7919" x="283"/>
                  </a:lnTo>
                  <a:lnTo>
                    <a:pt y="6295" x="243"/>
                  </a:lnTo>
                  <a:lnTo>
                    <a:pt y="4873" x="162"/>
                  </a:lnTo>
                  <a:lnTo>
                    <a:pt y="203" x="1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58A8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06" name="Shape 11406"/>
            <p:cNvSpPr/>
            <p:nvPr/>
          </p:nvSpPr>
          <p:spPr>
            <a:xfrm>
              <a:off y="233500" x="2931425"/>
              <a:ext cy="218300" cx="9100"/>
            </a:xfrm>
            <a:custGeom>
              <a:pathLst>
                <a:path w="364" extrusionOk="0" h="8732">
                  <a:moveTo>
                    <a:pt y="8731" x="282"/>
                  </a:moveTo>
                  <a:lnTo>
                    <a:pt y="203" x="0"/>
                  </a:lnTo>
                  <a:lnTo>
                    <a:pt y="203" x="40"/>
                  </a:lnTo>
                  <a:lnTo>
                    <a:pt y="0" x="81"/>
                  </a:lnTo>
                  <a:lnTo>
                    <a:pt y="8528" x="363"/>
                  </a:lnTo>
                  <a:lnTo>
                    <a:pt y="8731" x="323"/>
                  </a:lnTo>
                  <a:lnTo>
                    <a:pt y="8731" x="282"/>
                  </a:lnTo>
                  <a:close/>
                </a:path>
              </a:pathLst>
            </a:custGeom>
            <a:solidFill>
              <a:srgbClr val="E5888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07" name="Shape 11407"/>
            <p:cNvSpPr/>
            <p:nvPr/>
          </p:nvSpPr>
          <p:spPr>
            <a:xfrm>
              <a:off y="233500" x="2932425"/>
              <a:ext cy="218300" cx="9100"/>
            </a:xfrm>
            <a:custGeom>
              <a:pathLst>
                <a:path w="364" extrusionOk="0" h="8732">
                  <a:moveTo>
                    <a:pt y="8731" x="283"/>
                  </a:moveTo>
                  <a:lnTo>
                    <a:pt y="203" x="0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3"/>
                  </a:lnTo>
                  <a:lnTo>
                    <a:pt y="8731" x="283"/>
                  </a:lnTo>
                  <a:close/>
                </a:path>
              </a:pathLst>
            </a:custGeom>
            <a:solidFill>
              <a:srgbClr val="E48581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08" name="Shape 11408"/>
            <p:cNvSpPr/>
            <p:nvPr/>
          </p:nvSpPr>
          <p:spPr>
            <a:xfrm>
              <a:off y="233500" x="2933425"/>
              <a:ext cy="213225" cx="9100"/>
            </a:xfrm>
            <a:custGeom>
              <a:pathLst>
                <a:path w="364" extrusionOk="0" h="8529">
                  <a:moveTo>
                    <a:pt y="8528" x="283"/>
                  </a:moveTo>
                  <a:lnTo>
                    <a:pt y="0" x="1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4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4837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09" name="Shape 11409"/>
            <p:cNvSpPr/>
            <p:nvPr/>
          </p:nvSpPr>
          <p:spPr>
            <a:xfrm>
              <a:off y="233500" x="2934450"/>
              <a:ext cy="213225" cx="9100"/>
            </a:xfrm>
            <a:custGeom>
              <a:pathLst>
                <a:path w="364" extrusionOk="0" h="8529">
                  <a:moveTo>
                    <a:pt y="8528" x="283"/>
                  </a:moveTo>
                  <a:lnTo>
                    <a:pt y="0" x="0"/>
                  </a:lnTo>
                  <a:lnTo>
                    <a:pt y="0" x="40"/>
                  </a:lnTo>
                  <a:lnTo>
                    <a:pt y="0" x="81"/>
                  </a:lnTo>
                  <a:lnTo>
                    <a:pt y="8325" x="363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3817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10" name="Shape 11410"/>
            <p:cNvSpPr/>
            <p:nvPr/>
          </p:nvSpPr>
          <p:spPr>
            <a:xfrm>
              <a:off y="228425" x="2935450"/>
              <a:ext cy="218300" cx="9100"/>
            </a:xfrm>
            <a:custGeom>
              <a:pathLst>
                <a:path w="364" extrusionOk="0" h="8732">
                  <a:moveTo>
                    <a:pt y="8731" x="283"/>
                  </a:moveTo>
                  <a:lnTo>
                    <a:pt y="203" x="0"/>
                  </a:lnTo>
                  <a:lnTo>
                    <a:pt y="203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3"/>
                  </a:lnTo>
                  <a:lnTo>
                    <a:pt y="8731" x="283"/>
                  </a:lnTo>
                  <a:close/>
                </a:path>
              </a:pathLst>
            </a:custGeom>
            <a:solidFill>
              <a:srgbClr val="E37F7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11" name="Shape 11411"/>
            <p:cNvSpPr/>
            <p:nvPr/>
          </p:nvSpPr>
          <p:spPr>
            <a:xfrm>
              <a:off y="228425" x="2936450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203" x="1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4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37D75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12" name="Shape 11412"/>
            <p:cNvSpPr/>
            <p:nvPr/>
          </p:nvSpPr>
          <p:spPr>
            <a:xfrm>
              <a:off y="228425" x="2937475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0" x="0"/>
                  </a:lnTo>
                  <a:lnTo>
                    <a:pt y="0" x="40"/>
                  </a:lnTo>
                  <a:lnTo>
                    <a:pt y="0" x="81"/>
                  </a:lnTo>
                  <a:lnTo>
                    <a:pt y="8528" x="363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37B7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13" name="Shape 11413"/>
            <p:cNvSpPr/>
            <p:nvPr/>
          </p:nvSpPr>
          <p:spPr>
            <a:xfrm>
              <a:off y="228425" x="2938475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0" x="0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325" x="364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37A7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14" name="Shape 11414"/>
            <p:cNvSpPr/>
            <p:nvPr/>
          </p:nvSpPr>
          <p:spPr>
            <a:xfrm>
              <a:off y="228425" x="2939475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0" x="1"/>
                  </a:lnTo>
                  <a:lnTo>
                    <a:pt y="0" x="41"/>
                  </a:lnTo>
                  <a:lnTo>
                    <a:pt y="0" x="82"/>
                  </a:lnTo>
                  <a:lnTo>
                    <a:pt y="8325" x="364"/>
                  </a:lnTo>
                  <a:lnTo>
                    <a:pt y="8325" x="324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2786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15" name="Shape 11415"/>
            <p:cNvSpPr/>
            <p:nvPr/>
          </p:nvSpPr>
          <p:spPr>
            <a:xfrm>
              <a:off y="228425" x="2940500"/>
              <a:ext cy="208125" cx="9100"/>
            </a:xfrm>
            <a:custGeom>
              <a:pathLst>
                <a:path w="364" extrusionOk="0" h="8325">
                  <a:moveTo>
                    <a:pt y="8325" x="283"/>
                  </a:moveTo>
                  <a:lnTo>
                    <a:pt y="0" x="0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325" x="363"/>
                  </a:lnTo>
                  <a:lnTo>
                    <a:pt y="8325" x="323"/>
                  </a:lnTo>
                  <a:lnTo>
                    <a:pt y="8325" x="283"/>
                  </a:lnTo>
                  <a:close/>
                </a:path>
              </a:pathLst>
            </a:custGeom>
            <a:solidFill>
              <a:srgbClr val="E2766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16" name="Shape 11416"/>
            <p:cNvSpPr/>
            <p:nvPr/>
          </p:nvSpPr>
          <p:spPr>
            <a:xfrm>
              <a:off y="223350" x="2941500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203" x="1"/>
                  </a:lnTo>
                  <a:lnTo>
                    <a:pt y="203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2746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17" name="Shape 11417"/>
            <p:cNvSpPr/>
            <p:nvPr/>
          </p:nvSpPr>
          <p:spPr>
            <a:xfrm>
              <a:off y="223350" x="2942500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203" x="1"/>
                  </a:lnTo>
                  <a:lnTo>
                    <a:pt y="0" x="41"/>
                  </a:lnTo>
                  <a:lnTo>
                    <a:pt y="0" x="82"/>
                  </a:lnTo>
                  <a:lnTo>
                    <a:pt y="8528" x="364"/>
                  </a:lnTo>
                  <a:lnTo>
                    <a:pt y="8528" x="324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1726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18" name="Shape 11418"/>
            <p:cNvSpPr/>
            <p:nvPr/>
          </p:nvSpPr>
          <p:spPr>
            <a:xfrm>
              <a:off y="223350" x="2943525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0" x="0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325" x="363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1706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19" name="Shape 11419"/>
            <p:cNvSpPr/>
            <p:nvPr/>
          </p:nvSpPr>
          <p:spPr>
            <a:xfrm>
              <a:off y="223350" x="2944525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0" x="1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325" x="364"/>
                  </a:lnTo>
                  <a:lnTo>
                    <a:pt y="8325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16E6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20" name="Shape 11420"/>
            <p:cNvSpPr/>
            <p:nvPr/>
          </p:nvSpPr>
          <p:spPr>
            <a:xfrm>
              <a:off y="223350" x="2945525"/>
              <a:ext cy="208125" cx="9100"/>
            </a:xfrm>
            <a:custGeom>
              <a:pathLst>
                <a:path w="364" extrusionOk="0" h="8325">
                  <a:moveTo>
                    <a:pt y="8325" x="283"/>
                  </a:moveTo>
                  <a:lnTo>
                    <a:pt y="0" x="1"/>
                  </a:lnTo>
                  <a:lnTo>
                    <a:pt y="0" x="41"/>
                  </a:lnTo>
                  <a:lnTo>
                    <a:pt y="0" x="82"/>
                  </a:lnTo>
                  <a:lnTo>
                    <a:pt y="8325" x="364"/>
                  </a:lnTo>
                  <a:lnTo>
                    <a:pt y="8325" x="324"/>
                  </a:lnTo>
                  <a:lnTo>
                    <a:pt y="8325" x="283"/>
                  </a:lnTo>
                  <a:close/>
                </a:path>
              </a:pathLst>
            </a:custGeom>
            <a:solidFill>
              <a:srgbClr val="E06D6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21" name="Shape 11421"/>
            <p:cNvSpPr/>
            <p:nvPr/>
          </p:nvSpPr>
          <p:spPr>
            <a:xfrm>
              <a:off y="223350" x="2946550"/>
              <a:ext cy="208125" cx="9100"/>
            </a:xfrm>
            <a:custGeom>
              <a:pathLst>
                <a:path w="364" extrusionOk="0" h="8325">
                  <a:moveTo>
                    <a:pt y="8325" x="283"/>
                  </a:moveTo>
                  <a:lnTo>
                    <a:pt y="0" x="0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325" x="363"/>
                  </a:lnTo>
                  <a:lnTo>
                    <a:pt y="8325" x="323"/>
                  </a:lnTo>
                  <a:lnTo>
                    <a:pt y="8325" x="283"/>
                  </a:lnTo>
                  <a:close/>
                </a:path>
              </a:pathLst>
            </a:custGeom>
            <a:solidFill>
              <a:srgbClr val="E06B5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22" name="Shape 11422"/>
            <p:cNvSpPr/>
            <p:nvPr/>
          </p:nvSpPr>
          <p:spPr>
            <a:xfrm>
              <a:off y="218250" x="294755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06A5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23" name="Shape 11423"/>
            <p:cNvSpPr/>
            <p:nvPr/>
          </p:nvSpPr>
          <p:spPr>
            <a:xfrm>
              <a:off y="218250" x="294855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364"/>
                  </a:lnTo>
                  <a:lnTo>
                    <a:pt y="8529" x="324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F685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24" name="Shape 11424"/>
            <p:cNvSpPr/>
            <p:nvPr/>
          </p:nvSpPr>
          <p:spPr>
            <a:xfrm>
              <a:off y="218250" x="294957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F665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25" name="Shape 11425"/>
            <p:cNvSpPr/>
            <p:nvPr/>
          </p:nvSpPr>
          <p:spPr>
            <a:xfrm>
              <a:off y="218250" x="295057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E635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26" name="Shape 11426"/>
            <p:cNvSpPr/>
            <p:nvPr/>
          </p:nvSpPr>
          <p:spPr>
            <a:xfrm>
              <a:off y="218250" x="295157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364"/>
                  </a:lnTo>
                  <a:lnTo>
                    <a:pt y="8529" x="324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E6154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27" name="Shape 11427"/>
            <p:cNvSpPr/>
            <p:nvPr/>
          </p:nvSpPr>
          <p:spPr>
            <a:xfrm>
              <a:off y="218250" x="295260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D5F5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28" name="Shape 11428"/>
            <p:cNvSpPr/>
            <p:nvPr/>
          </p:nvSpPr>
          <p:spPr>
            <a:xfrm>
              <a:off y="213175" x="2953600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732" x="364"/>
                  </a:lnTo>
                  <a:lnTo>
                    <a:pt y="8732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DD5D4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29" name="Shape 11429"/>
            <p:cNvSpPr/>
            <p:nvPr/>
          </p:nvSpPr>
          <p:spPr>
            <a:xfrm>
              <a:off y="213175" x="2954600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364"/>
                  </a:lnTo>
                  <a:lnTo>
                    <a:pt y="8732" x="324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DC5B4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30" name="Shape 11430"/>
            <p:cNvSpPr/>
            <p:nvPr/>
          </p:nvSpPr>
          <p:spPr>
            <a:xfrm>
              <a:off y="213175" x="2955625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DC594A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31" name="Shape 11431"/>
            <p:cNvSpPr/>
            <p:nvPr/>
          </p:nvSpPr>
          <p:spPr>
            <a:xfrm>
              <a:off y="213175" x="295662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B574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32" name="Shape 11432"/>
            <p:cNvSpPr/>
            <p:nvPr/>
          </p:nvSpPr>
          <p:spPr>
            <a:xfrm>
              <a:off y="213175" x="295762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364"/>
                  </a:lnTo>
                  <a:lnTo>
                    <a:pt y="8529" x="324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B554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33" name="Shape 11433"/>
            <p:cNvSpPr/>
            <p:nvPr/>
          </p:nvSpPr>
          <p:spPr>
            <a:xfrm>
              <a:off y="208100" x="2958650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0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732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DA534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34" name="Shape 11434"/>
            <p:cNvSpPr/>
            <p:nvPr/>
          </p:nvSpPr>
          <p:spPr>
            <a:xfrm>
              <a:off y="208100" x="2959650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D75044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35" name="Shape 11435"/>
            <p:cNvSpPr/>
            <p:nvPr/>
          </p:nvSpPr>
          <p:spPr>
            <a:xfrm>
              <a:off y="208100" x="296065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326" x="364"/>
                  </a:lnTo>
                  <a:lnTo>
                    <a:pt y="8529" x="324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24E4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36" name="Shape 11436"/>
            <p:cNvSpPr/>
            <p:nvPr/>
          </p:nvSpPr>
          <p:spPr>
            <a:xfrm>
              <a:off y="203025" x="2961675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0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CD4B41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37" name="Shape 11437"/>
            <p:cNvSpPr/>
            <p:nvPr/>
          </p:nvSpPr>
          <p:spPr>
            <a:xfrm>
              <a:off y="203025" x="296267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C94A4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38" name="Shape 11438"/>
            <p:cNvSpPr/>
            <p:nvPr/>
          </p:nvSpPr>
          <p:spPr>
            <a:xfrm>
              <a:off y="197950" x="2963675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204" x="82"/>
                  </a:lnTo>
                  <a:lnTo>
                    <a:pt y="4671" x="243"/>
                  </a:lnTo>
                  <a:lnTo>
                    <a:pt y="5483" x="243"/>
                  </a:lnTo>
                  <a:lnTo>
                    <a:pt y="6295" x="283"/>
                  </a:lnTo>
                  <a:lnTo>
                    <a:pt y="8326" x="364"/>
                  </a:lnTo>
                  <a:lnTo>
                    <a:pt y="8529" x="324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C2483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39" name="Shape 11439"/>
            <p:cNvSpPr/>
            <p:nvPr/>
          </p:nvSpPr>
          <p:spPr>
            <a:xfrm>
              <a:off y="197950" x="296470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0"/>
                  </a:lnTo>
                  <a:lnTo>
                    <a:pt y="1" x="0"/>
                  </a:lnTo>
                  <a:lnTo>
                    <a:pt y="1422" x="81"/>
                  </a:lnTo>
                  <a:lnTo>
                    <a:pt y="3250" x="162"/>
                  </a:lnTo>
                  <a:lnTo>
                    <a:pt y="5280" x="202"/>
                  </a:lnTo>
                  <a:lnTo>
                    <a:pt y="6701" x="283"/>
                  </a:lnTo>
                  <a:lnTo>
                    <a:pt y="7107" x="323"/>
                  </a:lnTo>
                  <a:lnTo>
                    <a:pt y="7310" x="323"/>
                  </a:lnTo>
                  <a:lnTo>
                    <a:pt y="8123" x="363"/>
                  </a:lnTo>
                  <a:lnTo>
                    <a:pt y="8326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BE463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40" name="Shape 11440"/>
            <p:cNvSpPr/>
            <p:nvPr/>
          </p:nvSpPr>
          <p:spPr>
            <a:xfrm>
              <a:off y="203025" x="2965700"/>
              <a:ext cy="203075" cx="8100"/>
            </a:xfrm>
            <a:custGeom>
              <a:pathLst>
                <a:path w="324" extrusionOk="0" h="8123">
                  <a:moveTo>
                    <a:pt y="8123" x="283"/>
                  </a:moveTo>
                  <a:lnTo>
                    <a:pt y="6092" x="202"/>
                  </a:lnTo>
                  <a:lnTo>
                    <a:pt y="6295" x="202"/>
                  </a:lnTo>
                  <a:lnTo>
                    <a:pt y="6498" x="243"/>
                  </a:lnTo>
                  <a:lnTo>
                    <a:pt y="6904" x="283"/>
                  </a:lnTo>
                  <a:lnTo>
                    <a:pt y="7310" x="323"/>
                  </a:lnTo>
                  <a:lnTo>
                    <a:pt y="7920" x="323"/>
                  </a:lnTo>
                  <a:lnTo>
                    <a:pt y="7920" x="283"/>
                  </a:lnTo>
                  <a:lnTo>
                    <a:pt y="8123" x="283"/>
                  </a:lnTo>
                  <a:close/>
                  <a:moveTo>
                    <a:pt y="4468" x="162"/>
                  </a:moveTo>
                  <a:lnTo>
                    <a:pt y="1" x="1"/>
                  </a:lnTo>
                  <a:lnTo>
                    <a:pt y="2031" x="81"/>
                  </a:lnTo>
                  <a:lnTo>
                    <a:pt y="4468" x="162"/>
                  </a:lnTo>
                  <a:close/>
                </a:path>
              </a:pathLst>
            </a:custGeom>
            <a:solidFill>
              <a:srgbClr val="BC443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41" name="Shape 11441"/>
            <p:cNvSpPr/>
            <p:nvPr/>
          </p:nvSpPr>
          <p:spPr>
            <a:xfrm>
              <a:off y="380700" x="2972750"/>
              <a:ext cy="20325" cx="1050"/>
            </a:xfrm>
            <a:custGeom>
              <a:pathLst>
                <a:path w="42" extrusionOk="0" h="813">
                  <a:moveTo>
                    <a:pt y="813" x="41"/>
                  </a:moveTo>
                  <a:lnTo>
                    <a:pt y="0" x="1"/>
                  </a:lnTo>
                  <a:lnTo>
                    <a:pt y="407" x="41"/>
                  </a:lnTo>
                  <a:lnTo>
                    <a:pt y="813" x="41"/>
                  </a:lnTo>
                  <a:close/>
                </a:path>
              </a:pathLst>
            </a:custGeom>
            <a:solidFill>
              <a:srgbClr val="B7423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42" name="Shape 11442"/>
            <p:cNvSpPr/>
            <p:nvPr/>
          </p:nvSpPr>
          <p:spPr>
            <a:xfrm>
              <a:off y="167500" x="2959650"/>
              <a:ext cy="40625" cx="5075"/>
            </a:xfrm>
            <a:custGeom>
              <a:pathLst>
                <a:path w="203" extrusionOk="0" h="1625">
                  <a:moveTo>
                    <a:pt y="1" x="1"/>
                  </a:moveTo>
                  <a:lnTo>
                    <a:pt y="204" x="81"/>
                  </a:lnTo>
                  <a:lnTo>
                    <a:pt y="407" x="122"/>
                  </a:lnTo>
                  <a:lnTo>
                    <a:pt y="813" x="202"/>
                  </a:lnTo>
                  <a:lnTo>
                    <a:pt y="1219" x="202"/>
                  </a:lnTo>
                  <a:lnTo>
                    <a:pt y="1422" x="162"/>
                  </a:lnTo>
                  <a:lnTo>
                    <a:pt y="1625" x="41"/>
                  </a:lnTo>
                  <a:lnTo>
                    <a:pt y="813" x="1"/>
                  </a:lnTo>
                  <a:lnTo>
                    <a:pt y="1" x="1"/>
                  </a:lnTo>
                  <a:close/>
                </a:path>
              </a:pathLst>
            </a:custGeom>
            <a:solidFill>
              <a:srgbClr val="9B303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43" name="Shape 11443"/>
            <p:cNvSpPr/>
            <p:nvPr/>
          </p:nvSpPr>
          <p:spPr>
            <a:xfrm>
              <a:off y="167500" x="2959650"/>
              <a:ext cy="40625" cx="5075"/>
            </a:xfrm>
            <a:custGeom>
              <a:pathLst>
                <a:path w="203" extrusionOk="0" fill="none" h="1625">
                  <a:moveTo>
                    <a:pt y="1" x="1"/>
                  </a:moveTo>
                  <a:lnTo>
                    <a:pt y="204" x="81"/>
                  </a:lnTo>
                  <a:lnTo>
                    <a:pt y="407" x="122"/>
                  </a:lnTo>
                  <a:lnTo>
                    <a:pt y="813" x="202"/>
                  </a:lnTo>
                  <a:lnTo>
                    <a:pt y="1219" x="202"/>
                  </a:lnTo>
                  <a:lnTo>
                    <a:pt y="1422" x="162"/>
                  </a:lnTo>
                  <a:lnTo>
                    <a:pt y="1625" x="41"/>
                  </a:lnTo>
                  <a:lnTo>
                    <a:pt y="813" x="1"/>
                  </a:lnTo>
                  <a:lnTo>
                    <a:pt y="1" x="1"/>
                  </a:lnTo>
                </a:path>
              </a:pathLst>
            </a:custGeom>
            <a:noFill/>
            <a:ln w="25" cap="rnd">
              <a:solidFill>
                <a:srgbClr val="343A3C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44" name="Shape 11444"/>
            <p:cNvSpPr/>
            <p:nvPr/>
          </p:nvSpPr>
          <p:spPr>
            <a:xfrm>
              <a:off y="152275" x="2959650"/>
              <a:ext cy="223375" cx="27250"/>
            </a:xfrm>
            <a:custGeom>
              <a:pathLst>
                <a:path w="1090" extrusionOk="0" h="8935">
                  <a:moveTo>
                    <a:pt y="8934" x="525"/>
                  </a:moveTo>
                  <a:lnTo>
                    <a:pt y="8528" x="485"/>
                  </a:lnTo>
                  <a:lnTo>
                    <a:pt y="7107" x="404"/>
                  </a:lnTo>
                  <a:lnTo>
                    <a:pt y="5077" x="364"/>
                  </a:lnTo>
                  <a:lnTo>
                    <a:pt y="3249" x="283"/>
                  </a:lnTo>
                  <a:lnTo>
                    <a:pt y="1828" x="243"/>
                  </a:lnTo>
                  <a:lnTo>
                    <a:pt y="1422" x="202"/>
                  </a:lnTo>
                  <a:lnTo>
                    <a:pt y="1016" x="122"/>
                  </a:lnTo>
                  <a:lnTo>
                    <a:pt y="813" x="81"/>
                  </a:lnTo>
                  <a:lnTo>
                    <a:pt y="610" x="1"/>
                  </a:lnTo>
                  <a:lnTo>
                    <a:pt y="203" x="162"/>
                  </a:lnTo>
                  <a:lnTo>
                    <a:pt y="0" x="283"/>
                  </a:lnTo>
                  <a:lnTo>
                    <a:pt y="0" x="686"/>
                  </a:lnTo>
                  <a:lnTo>
                    <a:pt y="203" x="1090"/>
                  </a:lnTo>
                  <a:lnTo>
                    <a:pt y="2234" x="1049"/>
                  </a:lnTo>
                  <a:lnTo>
                    <a:pt y="4467" x="1090"/>
                  </a:lnTo>
                  <a:lnTo>
                    <a:pt y="6701" x="1090"/>
                  </a:lnTo>
                  <a:lnTo>
                    <a:pt y="8731" x="1049"/>
                  </a:lnTo>
                  <a:lnTo>
                    <a:pt y="8731" x="807"/>
                  </a:lnTo>
                  <a:lnTo>
                    <a:pt y="8934" x="525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45" name="Shape 11445"/>
            <p:cNvSpPr/>
            <p:nvPr/>
          </p:nvSpPr>
          <p:spPr>
            <a:xfrm>
              <a:off y="157350" x="2985875"/>
              <a:ext cy="1644700" cx="9100"/>
            </a:xfrm>
            <a:custGeom>
              <a:pathLst>
                <a:path w="364" extrusionOk="0" h="65788">
                  <a:moveTo>
                    <a:pt y="65787" x="0"/>
                  </a:moveTo>
                  <a:lnTo>
                    <a:pt y="65787" x="363"/>
                  </a:lnTo>
                  <a:lnTo>
                    <a:pt y="0" x="363"/>
                  </a:lnTo>
                  <a:lnTo>
                    <a:pt y="0" x="0"/>
                  </a:lnTo>
                  <a:lnTo>
                    <a:pt y="65787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46" name="Shape 11446"/>
            <p:cNvSpPr/>
            <p:nvPr/>
          </p:nvSpPr>
          <p:spPr>
            <a:xfrm>
              <a:off y="360400" x="2985875"/>
              <a:ext cy="238600" cx="9100"/>
            </a:xfrm>
            <a:custGeom>
              <a:pathLst>
                <a:path w="364" extrusionOk="0" h="9544">
                  <a:moveTo>
                    <a:pt y="9543" x="0"/>
                  </a:moveTo>
                  <a:lnTo>
                    <a:pt y="9543" x="363"/>
                  </a:lnTo>
                  <a:lnTo>
                    <a:pt y="0" x="363"/>
                  </a:lnTo>
                  <a:lnTo>
                    <a:pt y="0" x="0"/>
                  </a:lnTo>
                  <a:lnTo>
                    <a:pt y="9543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47" name="Shape 11447"/>
            <p:cNvSpPr/>
            <p:nvPr/>
          </p:nvSpPr>
          <p:spPr>
            <a:xfrm>
              <a:off y="842625" x="2985875"/>
              <a:ext cy="233525" cx="9100"/>
            </a:xfrm>
            <a:custGeom>
              <a:pathLst>
                <a:path w="364" extrusionOk="0" h="9341">
                  <a:moveTo>
                    <a:pt y="9341" x="0"/>
                  </a:moveTo>
                  <a:lnTo>
                    <a:pt y="9341" x="363"/>
                  </a:lnTo>
                  <a:lnTo>
                    <a:pt y="1" x="363"/>
                  </a:lnTo>
                  <a:lnTo>
                    <a:pt y="1" x="0"/>
                  </a:lnTo>
                  <a:lnTo>
                    <a:pt y="9341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48" name="Shape 11448"/>
            <p:cNvSpPr/>
            <p:nvPr/>
          </p:nvSpPr>
          <p:spPr>
            <a:xfrm>
              <a:off y="1319775" x="2985875"/>
              <a:ext cy="238625" cx="9100"/>
            </a:xfrm>
            <a:custGeom>
              <a:pathLst>
                <a:path w="364" extrusionOk="0" h="9545">
                  <a:moveTo>
                    <a:pt y="9544" x="0"/>
                  </a:moveTo>
                  <a:lnTo>
                    <a:pt y="9544" x="363"/>
                  </a:lnTo>
                  <a:lnTo>
                    <a:pt y="1" x="363"/>
                  </a:lnTo>
                  <a:lnTo>
                    <a:pt y="1" x="0"/>
                  </a:lnTo>
                  <a:lnTo>
                    <a:pt y="9544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49" name="Shape 11449"/>
            <p:cNvSpPr/>
            <p:nvPr/>
          </p:nvSpPr>
          <p:spPr>
            <a:xfrm>
              <a:off y="116750" x="109900"/>
              <a:ext cy="66000" cx="4050"/>
            </a:xfrm>
            <a:custGeom>
              <a:pathLst>
                <a:path w="162" extrusionOk="0" h="2640">
                  <a:moveTo>
                    <a:pt y="0" x="41"/>
                  </a:moveTo>
                  <a:lnTo>
                    <a:pt y="2640" x="162"/>
                  </a:lnTo>
                  <a:lnTo>
                    <a:pt y="1624" x="81"/>
                  </a:lnTo>
                  <a:lnTo>
                    <a:pt y="609" x="1"/>
                  </a:lnTo>
                  <a:lnTo>
                    <a:pt y="406" x="41"/>
                  </a:lnTo>
                  <a:lnTo>
                    <a:pt y="0" x="41"/>
                  </a:lnTo>
                  <a:close/>
                </a:path>
              </a:pathLst>
            </a:custGeom>
            <a:solidFill>
              <a:srgbClr val="E6908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50" name="Shape 11450"/>
            <p:cNvSpPr/>
            <p:nvPr/>
          </p:nvSpPr>
          <p:spPr>
            <a:xfrm>
              <a:off y="116750" x="110900"/>
              <a:ext cy="86300" cx="4075"/>
            </a:xfrm>
            <a:custGeom>
              <a:pathLst>
                <a:path w="163" extrusionOk="0" h="3452">
                  <a:moveTo>
                    <a:pt y="1624" x="41"/>
                  </a:moveTo>
                  <a:lnTo>
                    <a:pt y="406" x="1"/>
                  </a:lnTo>
                  <a:lnTo>
                    <a:pt y="203" x="1"/>
                  </a:lnTo>
                  <a:lnTo>
                    <a:pt y="0" x="41"/>
                  </a:lnTo>
                  <a:lnTo>
                    <a:pt y="3452" x="162"/>
                  </a:lnTo>
                  <a:lnTo>
                    <a:pt y="2640" x="122"/>
                  </a:lnTo>
                  <a:lnTo>
                    <a:pt y="1624" x="41"/>
                  </a:lnTo>
                  <a:close/>
                </a:path>
              </a:pathLst>
            </a:custGeom>
            <a:solidFill>
              <a:srgbClr val="E68E8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51" name="Shape 11451"/>
            <p:cNvSpPr/>
            <p:nvPr/>
          </p:nvSpPr>
          <p:spPr>
            <a:xfrm>
              <a:off y="111675" x="110900"/>
              <a:ext cy="213200" cx="10125"/>
            </a:xfrm>
            <a:custGeom>
              <a:pathLst>
                <a:path w="405" extrusionOk="0" h="8528">
                  <a:moveTo>
                    <a:pt y="2843" x="122"/>
                  </a:moveTo>
                  <a:lnTo>
                    <a:pt y="203" x="1"/>
                  </a:lnTo>
                  <a:lnTo>
                    <a:pt y="203" x="41"/>
                  </a:lnTo>
                  <a:lnTo>
                    <a:pt y="0" x="82"/>
                  </a:lnTo>
                  <a:lnTo>
                    <a:pt y="4670" x="243"/>
                  </a:lnTo>
                  <a:lnTo>
                    <a:pt y="3655" x="203"/>
                  </a:lnTo>
                  <a:lnTo>
                    <a:pt y="2843" x="122"/>
                  </a:lnTo>
                  <a:close/>
                  <a:moveTo>
                    <a:pt y="7716" x="364"/>
                  </a:moveTo>
                  <a:lnTo>
                    <a:pt y="8325" x="404"/>
                  </a:lnTo>
                  <a:lnTo>
                    <a:pt y="8528" x="364"/>
                  </a:lnTo>
                  <a:lnTo>
                    <a:pt y="8122" x="364"/>
                  </a:lnTo>
                  <a:lnTo>
                    <a:pt y="7716" x="364"/>
                  </a:lnTo>
                  <a:close/>
                </a:path>
              </a:pathLst>
            </a:custGeom>
            <a:solidFill>
              <a:srgbClr val="E68D8A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52" name="Shape 11452"/>
            <p:cNvSpPr/>
            <p:nvPr/>
          </p:nvSpPr>
          <p:spPr>
            <a:xfrm>
              <a:off y="106575" x="111925"/>
              <a:ext cy="218300" cx="10100"/>
            </a:xfrm>
            <a:custGeom>
              <a:pathLst>
                <a:path w="404" extrusionOk="0" h="8732">
                  <a:moveTo>
                    <a:pt y="3859" x="121"/>
                  </a:moveTo>
                  <a:lnTo>
                    <a:pt y="407" x="0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3"/>
                  </a:lnTo>
                  <a:lnTo>
                    <a:pt y="8732" x="323"/>
                  </a:lnTo>
                  <a:lnTo>
                    <a:pt y="7311" x="323"/>
                  </a:lnTo>
                  <a:lnTo>
                    <a:pt y="6092" x="283"/>
                  </a:lnTo>
                  <a:lnTo>
                    <a:pt y="4874" x="202"/>
                  </a:lnTo>
                  <a:lnTo>
                    <a:pt y="3859" x="121"/>
                  </a:lnTo>
                  <a:close/>
                </a:path>
              </a:pathLst>
            </a:custGeom>
            <a:solidFill>
              <a:srgbClr val="E58B8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53" name="Shape 11453"/>
            <p:cNvSpPr/>
            <p:nvPr/>
          </p:nvSpPr>
          <p:spPr>
            <a:xfrm>
              <a:off y="106575" x="112925"/>
              <a:ext cy="213225" cx="10125"/>
            </a:xfrm>
            <a:custGeom>
              <a:pathLst>
                <a:path w="405" extrusionOk="0" h="8529">
                  <a:moveTo>
                    <a:pt y="8529" x="323"/>
                  </a:moveTo>
                  <a:lnTo>
                    <a:pt y="7920" x="283"/>
                  </a:lnTo>
                  <a:lnTo>
                    <a:pt y="6295" x="243"/>
                  </a:lnTo>
                  <a:lnTo>
                    <a:pt y="4874" x="162"/>
                  </a:lnTo>
                  <a:lnTo>
                    <a:pt y="204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4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E58A8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54" name="Shape 11454"/>
            <p:cNvSpPr/>
            <p:nvPr/>
          </p:nvSpPr>
          <p:spPr>
            <a:xfrm>
              <a:off y="106575" x="113925"/>
              <a:ext cy="213225" cx="10125"/>
            </a:xfrm>
            <a:custGeom>
              <a:pathLst>
                <a:path w="405" extrusionOk="0" h="8529">
                  <a:moveTo>
                    <a:pt y="8529" x="324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404"/>
                  </a:lnTo>
                  <a:lnTo>
                    <a:pt y="8529" x="364"/>
                  </a:lnTo>
                  <a:lnTo>
                    <a:pt y="8529" x="324"/>
                  </a:lnTo>
                  <a:close/>
                </a:path>
              </a:pathLst>
            </a:custGeom>
            <a:solidFill>
              <a:srgbClr val="E5888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55" name="Shape 11455"/>
            <p:cNvSpPr/>
            <p:nvPr/>
          </p:nvSpPr>
          <p:spPr>
            <a:xfrm>
              <a:off y="101500" x="114950"/>
              <a:ext cy="218300" cx="10100"/>
            </a:xfrm>
            <a:custGeom>
              <a:pathLst>
                <a:path w="404" extrusionOk="0" h="8732">
                  <a:moveTo>
                    <a:pt y="8732" x="323"/>
                  </a:moveTo>
                  <a:lnTo>
                    <a:pt y="204" x="0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732" x="363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E48581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56" name="Shape 11456"/>
            <p:cNvSpPr/>
            <p:nvPr/>
          </p:nvSpPr>
          <p:spPr>
            <a:xfrm>
              <a:off y="101500" x="115950"/>
              <a:ext cy="218300" cx="10125"/>
            </a:xfrm>
            <a:custGeom>
              <a:pathLst>
                <a:path w="405" extrusionOk="0" h="8732">
                  <a:moveTo>
                    <a:pt y="8732" x="323"/>
                  </a:moveTo>
                  <a:lnTo>
                    <a:pt y="204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4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E4837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57" name="Shape 11457"/>
            <p:cNvSpPr/>
            <p:nvPr/>
          </p:nvSpPr>
          <p:spPr>
            <a:xfrm>
              <a:off y="101500" x="116950"/>
              <a:ext cy="213225" cx="9125"/>
            </a:xfrm>
            <a:custGeom>
              <a:pathLst>
                <a:path w="365" extrusionOk="0" h="8529">
                  <a:moveTo>
                    <a:pt y="8529" x="324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364"/>
                  </a:lnTo>
                  <a:lnTo>
                    <a:pt y="8529" x="324"/>
                  </a:lnTo>
                  <a:close/>
                </a:path>
              </a:pathLst>
            </a:custGeom>
            <a:solidFill>
              <a:srgbClr val="E3817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58" name="Shape 11458"/>
            <p:cNvSpPr/>
            <p:nvPr/>
          </p:nvSpPr>
          <p:spPr>
            <a:xfrm>
              <a:off y="101500" x="117975"/>
              <a:ext cy="213225" cx="9100"/>
            </a:xfrm>
            <a:custGeom>
              <a:pathLst>
                <a:path w="364" extrusionOk="0" h="8529">
                  <a:moveTo>
                    <a:pt y="8529" x="32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E37F7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59" name="Shape 11459"/>
            <p:cNvSpPr/>
            <p:nvPr/>
          </p:nvSpPr>
          <p:spPr>
            <a:xfrm>
              <a:off y="96425" x="118975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E37D75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60" name="Shape 11460"/>
            <p:cNvSpPr/>
            <p:nvPr/>
          </p:nvSpPr>
          <p:spPr>
            <a:xfrm>
              <a:off y="96425" x="120000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204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E37B7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61" name="Shape 11461"/>
            <p:cNvSpPr/>
            <p:nvPr/>
          </p:nvSpPr>
          <p:spPr>
            <a:xfrm>
              <a:off y="96425" x="12100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37A7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62" name="Shape 11462"/>
            <p:cNvSpPr/>
            <p:nvPr/>
          </p:nvSpPr>
          <p:spPr>
            <a:xfrm>
              <a:off y="96425" x="12200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2786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63" name="Shape 11463"/>
            <p:cNvSpPr/>
            <p:nvPr/>
          </p:nvSpPr>
          <p:spPr>
            <a:xfrm>
              <a:off y="96425" x="123025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1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326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E2766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64" name="Shape 11464"/>
            <p:cNvSpPr/>
            <p:nvPr/>
          </p:nvSpPr>
          <p:spPr>
            <a:xfrm>
              <a:off y="96425" x="124025"/>
              <a:ext cy="208150" cx="9100"/>
            </a:xfrm>
            <a:custGeom>
              <a:pathLst>
                <a:path w="364" extrusionOk="0" h="8326">
                  <a:moveTo>
                    <a:pt y="8326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326" x="323"/>
                  </a:lnTo>
                  <a:lnTo>
                    <a:pt y="8326" x="283"/>
                  </a:lnTo>
                  <a:close/>
                </a:path>
              </a:pathLst>
            </a:custGeom>
            <a:solidFill>
              <a:srgbClr val="E2746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65" name="Shape 11465"/>
            <p:cNvSpPr/>
            <p:nvPr/>
          </p:nvSpPr>
          <p:spPr>
            <a:xfrm>
              <a:off y="91350" x="12502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1726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66" name="Shape 11466"/>
            <p:cNvSpPr/>
            <p:nvPr/>
          </p:nvSpPr>
          <p:spPr>
            <a:xfrm>
              <a:off y="91350" x="126050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204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E1706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67" name="Shape 11467"/>
            <p:cNvSpPr/>
            <p:nvPr/>
          </p:nvSpPr>
          <p:spPr>
            <a:xfrm>
              <a:off y="91350" x="12705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16E6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68" name="Shape 11468"/>
            <p:cNvSpPr/>
            <p:nvPr/>
          </p:nvSpPr>
          <p:spPr>
            <a:xfrm>
              <a:off y="91350" x="12805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4"/>
                  </a:lnTo>
                  <a:lnTo>
                    <a:pt y="8326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06D6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69" name="Shape 11469"/>
            <p:cNvSpPr/>
            <p:nvPr/>
          </p:nvSpPr>
          <p:spPr>
            <a:xfrm>
              <a:off y="91350" x="129075"/>
              <a:ext cy="208150" cx="9100"/>
            </a:xfrm>
            <a:custGeom>
              <a:pathLst>
                <a:path w="364" extrusionOk="0" h="8326">
                  <a:moveTo>
                    <a:pt y="8326" x="282"/>
                  </a:moveTo>
                  <a:lnTo>
                    <a:pt y="1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326" x="323"/>
                  </a:lnTo>
                  <a:lnTo>
                    <a:pt y="8326" x="282"/>
                  </a:lnTo>
                  <a:close/>
                </a:path>
              </a:pathLst>
            </a:custGeom>
            <a:solidFill>
              <a:srgbClr val="E06B5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70" name="Shape 11470"/>
            <p:cNvSpPr/>
            <p:nvPr/>
          </p:nvSpPr>
          <p:spPr>
            <a:xfrm>
              <a:off y="91350" x="130075"/>
              <a:ext cy="208150" cx="9100"/>
            </a:xfrm>
            <a:custGeom>
              <a:pathLst>
                <a:path w="364" extrusionOk="0" h="8326">
                  <a:moveTo>
                    <a:pt y="8326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326" x="323"/>
                  </a:lnTo>
                  <a:lnTo>
                    <a:pt y="8326" x="283"/>
                  </a:lnTo>
                  <a:close/>
                </a:path>
              </a:pathLst>
            </a:custGeom>
            <a:solidFill>
              <a:srgbClr val="E06A5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71" name="Shape 11471"/>
            <p:cNvSpPr/>
            <p:nvPr/>
          </p:nvSpPr>
          <p:spPr>
            <a:xfrm>
              <a:off y="91350" x="131075"/>
              <a:ext cy="208150" cx="9100"/>
            </a:xfrm>
            <a:custGeom>
              <a:pathLst>
                <a:path w="364" extrusionOk="0" h="8326">
                  <a:moveTo>
                    <a:pt y="8326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4"/>
                  </a:lnTo>
                  <a:lnTo>
                    <a:pt y="8326" x="323"/>
                  </a:lnTo>
                  <a:lnTo>
                    <a:pt y="8326" x="283"/>
                  </a:lnTo>
                  <a:close/>
                </a:path>
              </a:pathLst>
            </a:custGeom>
            <a:solidFill>
              <a:srgbClr val="DF685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72" name="Shape 11472"/>
            <p:cNvSpPr/>
            <p:nvPr/>
          </p:nvSpPr>
          <p:spPr>
            <a:xfrm>
              <a:off y="86275" x="132100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204" x="0"/>
                  </a:lnTo>
                  <a:lnTo>
                    <a:pt y="204" x="40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DF665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73" name="Shape 11473"/>
            <p:cNvSpPr/>
            <p:nvPr/>
          </p:nvSpPr>
          <p:spPr>
            <a:xfrm>
              <a:off y="86275" x="133100"/>
              <a:ext cy="213225" cx="10100"/>
            </a:xfrm>
            <a:custGeom>
              <a:pathLst>
                <a:path w="404" extrusionOk="0" h="8529">
                  <a:moveTo>
                    <a:pt y="8529" x="283"/>
                  </a:moveTo>
                  <a:lnTo>
                    <a:pt y="204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E635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74" name="Shape 11474"/>
            <p:cNvSpPr/>
            <p:nvPr/>
          </p:nvSpPr>
          <p:spPr>
            <a:xfrm>
              <a:off y="86275" x="134100"/>
              <a:ext cy="213225" cx="10125"/>
            </a:xfrm>
            <a:custGeom>
              <a:pathLst>
                <a:path w="405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4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E6154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75" name="Shape 11475"/>
            <p:cNvSpPr/>
            <p:nvPr/>
          </p:nvSpPr>
          <p:spPr>
            <a:xfrm>
              <a:off y="86275" x="135125"/>
              <a:ext cy="213225" cx="10100"/>
            </a:xfrm>
            <a:custGeom>
              <a:pathLst>
                <a:path w="404" extrusionOk="0" h="8529">
                  <a:moveTo>
                    <a:pt y="8529" x="323"/>
                  </a:moveTo>
                  <a:lnTo>
                    <a:pt y="1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529" x="403"/>
                  </a:lnTo>
                  <a:lnTo>
                    <a:pt y="8529" x="363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DD5F5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76" name="Shape 11476"/>
            <p:cNvSpPr/>
            <p:nvPr/>
          </p:nvSpPr>
          <p:spPr>
            <a:xfrm>
              <a:off y="86275" x="136125"/>
              <a:ext cy="213225" cx="10100"/>
            </a:xfrm>
            <a:custGeom>
              <a:pathLst>
                <a:path w="404" extrusionOk="0" h="8529">
                  <a:moveTo>
                    <a:pt y="8529" x="32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3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DD5D4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77" name="Shape 11477"/>
            <p:cNvSpPr/>
            <p:nvPr/>
          </p:nvSpPr>
          <p:spPr>
            <a:xfrm>
              <a:off y="81200" x="137125"/>
              <a:ext cy="218300" cx="10125"/>
            </a:xfrm>
            <a:custGeom>
              <a:pathLst>
                <a:path w="405" extrusionOk="0" h="8732">
                  <a:moveTo>
                    <a:pt y="8732" x="32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732" x="404"/>
                  </a:lnTo>
                  <a:lnTo>
                    <a:pt y="8732" x="364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DC5B4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78" name="Shape 11478"/>
            <p:cNvSpPr/>
            <p:nvPr/>
          </p:nvSpPr>
          <p:spPr>
            <a:xfrm>
              <a:off y="81200" x="138150"/>
              <a:ext cy="218300" cx="10100"/>
            </a:xfrm>
            <a:custGeom>
              <a:pathLst>
                <a:path w="404" extrusionOk="0" h="8732">
                  <a:moveTo>
                    <a:pt y="8732" x="323"/>
                  </a:moveTo>
                  <a:lnTo>
                    <a:pt y="204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529" x="403"/>
                  </a:lnTo>
                  <a:lnTo>
                    <a:pt y="8732" x="363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DC594A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79" name="Shape 11479"/>
            <p:cNvSpPr/>
            <p:nvPr/>
          </p:nvSpPr>
          <p:spPr>
            <a:xfrm>
              <a:off y="81200" x="139150"/>
              <a:ext cy="218300" cx="10100"/>
            </a:xfrm>
            <a:custGeom>
              <a:pathLst>
                <a:path w="404" extrusionOk="0" h="8732">
                  <a:moveTo>
                    <a:pt y="8732" x="32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3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DB574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80" name="Shape 11480"/>
            <p:cNvSpPr/>
            <p:nvPr/>
          </p:nvSpPr>
          <p:spPr>
            <a:xfrm>
              <a:off y="81200" x="140150"/>
              <a:ext cy="213225" cx="10125"/>
            </a:xfrm>
            <a:custGeom>
              <a:pathLst>
                <a:path w="405" extrusionOk="0" h="8529">
                  <a:moveTo>
                    <a:pt y="8529" x="32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4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DB554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81" name="Shape 11481"/>
            <p:cNvSpPr/>
            <p:nvPr/>
          </p:nvSpPr>
          <p:spPr>
            <a:xfrm>
              <a:off y="76125" x="141175"/>
              <a:ext cy="218300" cx="10100"/>
            </a:xfrm>
            <a:custGeom>
              <a:pathLst>
                <a:path w="404" extrusionOk="0" h="8732">
                  <a:moveTo>
                    <a:pt y="8732" x="323"/>
                  </a:moveTo>
                  <a:lnTo>
                    <a:pt y="204" x="0"/>
                  </a:lnTo>
                  <a:lnTo>
                    <a:pt y="204" x="40"/>
                  </a:lnTo>
                  <a:lnTo>
                    <a:pt y="1" x="81"/>
                  </a:lnTo>
                  <a:lnTo>
                    <a:pt y="8529" x="403"/>
                  </a:lnTo>
                  <a:lnTo>
                    <a:pt y="8732" x="363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DA534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82" name="Shape 11482"/>
            <p:cNvSpPr/>
            <p:nvPr/>
          </p:nvSpPr>
          <p:spPr>
            <a:xfrm>
              <a:off y="76125" x="142175"/>
              <a:ext cy="218300" cx="9100"/>
            </a:xfrm>
            <a:custGeom>
              <a:pathLst>
                <a:path w="364" extrusionOk="0" h="8732">
                  <a:moveTo>
                    <a:pt y="8732" x="323"/>
                  </a:moveTo>
                  <a:lnTo>
                    <a:pt y="204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D75044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83" name="Shape 11483"/>
            <p:cNvSpPr/>
            <p:nvPr/>
          </p:nvSpPr>
          <p:spPr>
            <a:xfrm>
              <a:off y="76125" x="143175"/>
              <a:ext cy="213225" cx="9100"/>
            </a:xfrm>
            <a:custGeom>
              <a:pathLst>
                <a:path w="364" extrusionOk="0" h="8529">
                  <a:moveTo>
                    <a:pt y="8529" x="32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4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D24E4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84" name="Shape 11484"/>
            <p:cNvSpPr/>
            <p:nvPr/>
          </p:nvSpPr>
          <p:spPr>
            <a:xfrm>
              <a:off y="76125" x="144200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1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326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CD4B41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85" name="Shape 11485"/>
            <p:cNvSpPr/>
            <p:nvPr/>
          </p:nvSpPr>
          <p:spPr>
            <a:xfrm>
              <a:off y="71050" x="14520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C94A4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86" name="Shape 11486"/>
            <p:cNvSpPr/>
            <p:nvPr/>
          </p:nvSpPr>
          <p:spPr>
            <a:xfrm>
              <a:off y="65975" x="146200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407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204" x="81"/>
                  </a:lnTo>
                  <a:lnTo>
                    <a:pt y="4671" x="243"/>
                  </a:lnTo>
                  <a:lnTo>
                    <a:pt y="5686" x="283"/>
                  </a:lnTo>
                  <a:lnTo>
                    <a:pt y="6295" x="283"/>
                  </a:lnTo>
                  <a:lnTo>
                    <a:pt y="8325" x="364"/>
                  </a:lnTo>
                  <a:lnTo>
                    <a:pt y="8529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C2483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87" name="Shape 11487"/>
            <p:cNvSpPr/>
            <p:nvPr/>
          </p:nvSpPr>
          <p:spPr>
            <a:xfrm>
              <a:off y="65975" x="147225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204" x="0"/>
                  </a:lnTo>
                  <a:lnTo>
                    <a:pt y="204" x="40"/>
                  </a:lnTo>
                  <a:lnTo>
                    <a:pt y="1" x="40"/>
                  </a:lnTo>
                  <a:lnTo>
                    <a:pt y="1422" x="121"/>
                  </a:lnTo>
                  <a:lnTo>
                    <a:pt y="3452" x="161"/>
                  </a:lnTo>
                  <a:lnTo>
                    <a:pt y="5280" x="202"/>
                  </a:lnTo>
                  <a:lnTo>
                    <a:pt y="6701" x="282"/>
                  </a:lnTo>
                  <a:lnTo>
                    <a:pt y="7107" x="323"/>
                  </a:lnTo>
                  <a:lnTo>
                    <a:pt y="7310" x="323"/>
                  </a:lnTo>
                  <a:lnTo>
                    <a:pt y="8122" x="363"/>
                  </a:lnTo>
                  <a:lnTo>
                    <a:pt y="8325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BE463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88" name="Shape 11488"/>
            <p:cNvSpPr/>
            <p:nvPr/>
          </p:nvSpPr>
          <p:spPr>
            <a:xfrm>
              <a:off y="71050" x="148225"/>
              <a:ext cy="203075" cx="8100"/>
            </a:xfrm>
            <a:custGeom>
              <a:pathLst>
                <a:path w="324" extrusionOk="0" h="8123">
                  <a:moveTo>
                    <a:pt y="8122" x="283"/>
                  </a:moveTo>
                  <a:lnTo>
                    <a:pt y="6092" x="202"/>
                  </a:lnTo>
                  <a:lnTo>
                    <a:pt y="6295" x="242"/>
                  </a:lnTo>
                  <a:lnTo>
                    <a:pt y="6498" x="242"/>
                  </a:lnTo>
                  <a:lnTo>
                    <a:pt y="6904" x="283"/>
                  </a:lnTo>
                  <a:lnTo>
                    <a:pt y="7310" x="323"/>
                  </a:lnTo>
                  <a:lnTo>
                    <a:pt y="7919" x="323"/>
                  </a:lnTo>
                  <a:lnTo>
                    <a:pt y="7919" x="283"/>
                  </a:lnTo>
                  <a:lnTo>
                    <a:pt y="8122" x="283"/>
                  </a:lnTo>
                  <a:close/>
                  <a:moveTo>
                    <a:pt y="4468" x="162"/>
                  </a:moveTo>
                  <a:lnTo>
                    <a:pt y="1" x="0"/>
                  </a:lnTo>
                  <a:lnTo>
                    <a:pt y="2031" x="81"/>
                  </a:lnTo>
                  <a:lnTo>
                    <a:pt y="4468" x="162"/>
                  </a:lnTo>
                  <a:close/>
                </a:path>
              </a:pathLst>
            </a:custGeom>
            <a:solidFill>
              <a:srgbClr val="BC443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89" name="Shape 11489"/>
            <p:cNvSpPr/>
            <p:nvPr/>
          </p:nvSpPr>
          <p:spPr>
            <a:xfrm>
              <a:off y="248725" x="155275"/>
              <a:ext cy="20325" cx="1050"/>
            </a:xfrm>
            <a:custGeom>
              <a:pathLst>
                <a:path w="42" extrusionOk="0" h="813">
                  <a:moveTo>
                    <a:pt y="812" x="41"/>
                  </a:moveTo>
                  <a:lnTo>
                    <a:pt y="0" x="1"/>
                  </a:lnTo>
                  <a:lnTo>
                    <a:pt y="406" x="41"/>
                  </a:lnTo>
                  <a:lnTo>
                    <a:pt y="812" x="41"/>
                  </a:lnTo>
                  <a:close/>
                </a:path>
              </a:pathLst>
            </a:custGeom>
            <a:solidFill>
              <a:srgbClr val="B7423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90" name="Shape 11490"/>
            <p:cNvSpPr/>
            <p:nvPr/>
          </p:nvSpPr>
          <p:spPr>
            <a:xfrm>
              <a:off y="35525" x="142175"/>
              <a:ext cy="40625" cx="6075"/>
            </a:xfrm>
            <a:custGeom>
              <a:pathLst>
                <a:path w="243" extrusionOk="0" h="1625">
                  <a:moveTo>
                    <a:pt y="0" x="0"/>
                  </a:moveTo>
                  <a:lnTo>
                    <a:pt y="203" x="81"/>
                  </a:lnTo>
                  <a:lnTo>
                    <a:pt y="406" x="162"/>
                  </a:lnTo>
                  <a:lnTo>
                    <a:pt y="813" x="202"/>
                  </a:lnTo>
                  <a:lnTo>
                    <a:pt y="1219" x="242"/>
                  </a:lnTo>
                  <a:lnTo>
                    <a:pt y="1422" x="162"/>
                  </a:lnTo>
                  <a:lnTo>
                    <a:pt y="1625" x="41"/>
                  </a:lnTo>
                  <a:lnTo>
                    <a:pt y="813" x="4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9B303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91" name="Shape 11491"/>
            <p:cNvSpPr/>
            <p:nvPr/>
          </p:nvSpPr>
          <p:spPr>
            <a:xfrm>
              <a:off y="35525" x="142175"/>
              <a:ext cy="40625" cx="6075"/>
            </a:xfrm>
            <a:custGeom>
              <a:pathLst>
                <a:path w="243" extrusionOk="0" fill="none" h="1625">
                  <a:moveTo>
                    <a:pt y="0" x="0"/>
                  </a:moveTo>
                  <a:lnTo>
                    <a:pt y="203" x="81"/>
                  </a:lnTo>
                  <a:lnTo>
                    <a:pt y="406" x="162"/>
                  </a:lnTo>
                  <a:lnTo>
                    <a:pt y="813" x="202"/>
                  </a:lnTo>
                  <a:lnTo>
                    <a:pt y="1219" x="242"/>
                  </a:lnTo>
                  <a:lnTo>
                    <a:pt y="1422" x="162"/>
                  </a:lnTo>
                  <a:lnTo>
                    <a:pt y="1625" x="41"/>
                  </a:lnTo>
                  <a:lnTo>
                    <a:pt y="813" x="41"/>
                  </a:lnTo>
                  <a:lnTo>
                    <a:pt y="0" x="0"/>
                  </a:lnTo>
                </a:path>
              </a:pathLst>
            </a:custGeom>
            <a:noFill/>
            <a:ln w="25" cap="rnd">
              <a:solidFill>
                <a:srgbClr val="343A3C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92" name="Shape 11492"/>
            <p:cNvSpPr/>
            <p:nvPr/>
          </p:nvSpPr>
          <p:spPr>
            <a:xfrm>
              <a:off y="20300" x="142175"/>
              <a:ext cy="223375" cx="27250"/>
            </a:xfrm>
            <a:custGeom>
              <a:pathLst>
                <a:path w="1090" extrusionOk="0" h="8935">
                  <a:moveTo>
                    <a:pt y="8934" x="525"/>
                  </a:moveTo>
                  <a:lnTo>
                    <a:pt y="8528" x="484"/>
                  </a:lnTo>
                  <a:lnTo>
                    <a:pt y="7107" x="404"/>
                  </a:lnTo>
                  <a:lnTo>
                    <a:pt y="5279" x="363"/>
                  </a:lnTo>
                  <a:lnTo>
                    <a:pt y="3249" x="323"/>
                  </a:lnTo>
                  <a:lnTo>
                    <a:pt y="1828" x="242"/>
                  </a:lnTo>
                  <a:lnTo>
                    <a:pt y="1422" x="202"/>
                  </a:lnTo>
                  <a:lnTo>
                    <a:pt y="1015" x="162"/>
                  </a:lnTo>
                  <a:lnTo>
                    <a:pt y="812" x="81"/>
                  </a:lnTo>
                  <a:lnTo>
                    <a:pt y="609" x="0"/>
                  </a:lnTo>
                  <a:lnTo>
                    <a:pt y="203" x="162"/>
                  </a:lnTo>
                  <a:lnTo>
                    <a:pt y="0" x="323"/>
                  </a:lnTo>
                  <a:lnTo>
                    <a:pt y="0" x="686"/>
                  </a:lnTo>
                  <a:lnTo>
                    <a:pt y="203" x="1089"/>
                  </a:lnTo>
                  <a:lnTo>
                    <a:pt y="2234" x="1089"/>
                  </a:lnTo>
                  <a:lnTo>
                    <a:pt y="4467" x="1089"/>
                  </a:lnTo>
                  <a:lnTo>
                    <a:pt y="6701" x="1089"/>
                  </a:lnTo>
                  <a:lnTo>
                    <a:pt y="8934" x="1049"/>
                  </a:lnTo>
                  <a:lnTo>
                    <a:pt y="8731" x="807"/>
                  </a:lnTo>
                  <a:lnTo>
                    <a:pt y="8934" x="525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93" name="Shape 11493"/>
            <p:cNvSpPr/>
            <p:nvPr/>
          </p:nvSpPr>
          <p:spPr>
            <a:xfrm>
              <a:off y="25375" x="168400"/>
              <a:ext cy="1659925" cx="10100"/>
            </a:xfrm>
            <a:custGeom>
              <a:pathLst>
                <a:path w="404" extrusionOk="0" h="66397">
                  <a:moveTo>
                    <a:pt y="66396" x="0"/>
                  </a:moveTo>
                  <a:lnTo>
                    <a:pt y="66396" x="403"/>
                  </a:lnTo>
                  <a:lnTo>
                    <a:pt y="0" x="403"/>
                  </a:lnTo>
                  <a:lnTo>
                    <a:pt y="0" x="0"/>
                  </a:lnTo>
                  <a:lnTo>
                    <a:pt y="66396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94" name="Shape 11494"/>
            <p:cNvSpPr/>
            <p:nvPr/>
          </p:nvSpPr>
          <p:spPr>
            <a:xfrm>
              <a:off y="228425" x="168400"/>
              <a:ext cy="238600" cx="10100"/>
            </a:xfrm>
            <a:custGeom>
              <a:pathLst>
                <a:path w="404" extrusionOk="0" h="9544">
                  <a:moveTo>
                    <a:pt y="9543" x="0"/>
                  </a:moveTo>
                  <a:lnTo>
                    <a:pt y="9543" x="403"/>
                  </a:lnTo>
                  <a:lnTo>
                    <a:pt y="0" x="403"/>
                  </a:lnTo>
                  <a:lnTo>
                    <a:pt y="0" x="0"/>
                  </a:lnTo>
                  <a:lnTo>
                    <a:pt y="9543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95" name="Shape 11495"/>
            <p:cNvSpPr/>
            <p:nvPr/>
          </p:nvSpPr>
          <p:spPr>
            <a:xfrm>
              <a:off y="710650" x="168400"/>
              <a:ext cy="238600" cx="10100"/>
            </a:xfrm>
            <a:custGeom>
              <a:pathLst>
                <a:path w="404" extrusionOk="0" h="9544">
                  <a:moveTo>
                    <a:pt y="9544" x="0"/>
                  </a:moveTo>
                  <a:lnTo>
                    <a:pt y="9544" x="403"/>
                  </a:lnTo>
                  <a:lnTo>
                    <a:pt y="0" x="403"/>
                  </a:lnTo>
                  <a:lnTo>
                    <a:pt y="0" x="0"/>
                  </a:lnTo>
                  <a:lnTo>
                    <a:pt y="9544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96" name="Shape 11496"/>
            <p:cNvSpPr/>
            <p:nvPr/>
          </p:nvSpPr>
          <p:spPr>
            <a:xfrm>
              <a:off y="1187800" x="168400"/>
              <a:ext cy="238600" cx="10100"/>
            </a:xfrm>
            <a:custGeom>
              <a:pathLst>
                <a:path w="404" extrusionOk="0" h="9544">
                  <a:moveTo>
                    <a:pt y="9544" x="0"/>
                  </a:moveTo>
                  <a:lnTo>
                    <a:pt y="9544" x="403"/>
                  </a:lnTo>
                  <a:lnTo>
                    <a:pt y="1" x="403"/>
                  </a:lnTo>
                  <a:lnTo>
                    <a:pt y="1" x="0"/>
                  </a:lnTo>
                  <a:lnTo>
                    <a:pt y="9544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97" name="Shape 11497"/>
            <p:cNvSpPr/>
            <p:nvPr/>
          </p:nvSpPr>
          <p:spPr>
            <a:xfrm>
              <a:off y="1436525" x="132100"/>
              <a:ext cy="1030500" cx="99850"/>
            </a:xfrm>
            <a:custGeom>
              <a:pathLst>
                <a:path w="3994" extrusionOk="0" h="41220">
                  <a:moveTo>
                    <a:pt y="8123" x="1291"/>
                  </a:moveTo>
                  <a:lnTo>
                    <a:pt y="8123" x="1250"/>
                  </a:lnTo>
                  <a:lnTo>
                    <a:pt y="8326" x="1250"/>
                  </a:lnTo>
                  <a:lnTo>
                    <a:pt y="8326" x="1210"/>
                  </a:lnTo>
                  <a:lnTo>
                    <a:pt y="8529" x="1170"/>
                  </a:lnTo>
                  <a:lnTo>
                    <a:pt y="8935" x="1129"/>
                  </a:lnTo>
                  <a:lnTo>
                    <a:pt y="9341" x="1049"/>
                  </a:lnTo>
                  <a:lnTo>
                    <a:pt y="9544" x="968"/>
                  </a:lnTo>
                  <a:lnTo>
                    <a:pt y="9747" x="887"/>
                  </a:lnTo>
                  <a:lnTo>
                    <a:pt y="9950" x="726"/>
                  </a:lnTo>
                  <a:lnTo>
                    <a:pt y="10153" x="565"/>
                  </a:lnTo>
                  <a:lnTo>
                    <a:pt y="11371" x="484"/>
                  </a:lnTo>
                  <a:lnTo>
                    <a:pt y="12793" x="363"/>
                  </a:lnTo>
                  <a:lnTo>
                    <a:pt y="14011" x="242"/>
                  </a:lnTo>
                  <a:lnTo>
                    <a:pt y="15432" x="81"/>
                  </a:lnTo>
                  <a:lnTo>
                    <a:pt y="15838" x="40"/>
                  </a:lnTo>
                  <a:lnTo>
                    <a:pt y="16245" x="40"/>
                  </a:lnTo>
                  <a:lnTo>
                    <a:pt y="16854" x="0"/>
                  </a:lnTo>
                  <a:lnTo>
                    <a:pt y="17260" x="40"/>
                  </a:lnTo>
                  <a:lnTo>
                    <a:pt y="17463" x="81"/>
                  </a:lnTo>
                  <a:lnTo>
                    <a:pt y="17666" x="121"/>
                  </a:lnTo>
                  <a:lnTo>
                    <a:pt y="18072" x="403"/>
                  </a:lnTo>
                  <a:lnTo>
                    <a:pt y="18478" x="766"/>
                  </a:lnTo>
                  <a:lnTo>
                    <a:pt y="19493" x="686"/>
                  </a:lnTo>
                  <a:lnTo>
                    <a:pt y="20509" x="686"/>
                  </a:lnTo>
                  <a:lnTo>
                    <a:pt y="21524" x="605"/>
                  </a:lnTo>
                  <a:lnTo>
                    <a:pt y="22539" x="565"/>
                  </a:lnTo>
                  <a:lnTo>
                    <a:pt y="23757" x="524"/>
                  </a:lnTo>
                  <a:lnTo>
                    <a:pt y="24773" x="565"/>
                  </a:lnTo>
                  <a:lnTo>
                    <a:pt y="27006" x="605"/>
                  </a:lnTo>
                  <a:lnTo>
                    <a:pt y="29240" x="645"/>
                  </a:lnTo>
                  <a:lnTo>
                    <a:pt y="32082" x="686"/>
                  </a:lnTo>
                  <a:lnTo>
                    <a:pt y="35128" x="645"/>
                  </a:lnTo>
                  <a:lnTo>
                    <a:pt y="35737" x="686"/>
                  </a:lnTo>
                  <a:lnTo>
                    <a:pt y="36143" x="726"/>
                  </a:lnTo>
                  <a:lnTo>
                    <a:pt y="36549" x="726"/>
                  </a:lnTo>
                  <a:lnTo>
                    <a:pt y="37564" x="726"/>
                  </a:lnTo>
                  <a:lnTo>
                    <a:pt y="38783" x="726"/>
                  </a:lnTo>
                  <a:lnTo>
                    <a:pt y="39798" x="686"/>
                  </a:lnTo>
                  <a:lnTo>
                    <a:pt y="40610" x="686"/>
                  </a:lnTo>
                  <a:lnTo>
                    <a:pt y="41016" x="766"/>
                  </a:lnTo>
                  <a:lnTo>
                    <a:pt y="41219" x="847"/>
                  </a:lnTo>
                  <a:lnTo>
                    <a:pt y="41219" x="968"/>
                  </a:lnTo>
                  <a:lnTo>
                    <a:pt y="41219" x="1089"/>
                  </a:lnTo>
                  <a:lnTo>
                    <a:pt y="41016" x="1170"/>
                  </a:lnTo>
                  <a:lnTo>
                    <a:pt y="40610" x="1250"/>
                  </a:lnTo>
                  <a:lnTo>
                    <a:pt y="39595" x="1210"/>
                  </a:lnTo>
                  <a:lnTo>
                    <a:pt y="38580" x="1210"/>
                  </a:lnTo>
                  <a:lnTo>
                    <a:pt y="37564" x="1331"/>
                  </a:lnTo>
                  <a:lnTo>
                    <a:pt y="36752" x="1371"/>
                  </a:lnTo>
                  <a:lnTo>
                    <a:pt y="35940" x="1371"/>
                  </a:lnTo>
                  <a:lnTo>
                    <a:pt y="34925" x="1371"/>
                  </a:lnTo>
                  <a:lnTo>
                    <a:pt y="32488" x="1412"/>
                  </a:lnTo>
                  <a:lnTo>
                    <a:pt y="30255" x="1492"/>
                  </a:lnTo>
                  <a:lnTo>
                    <a:pt y="31473" x="1492"/>
                  </a:lnTo>
                  <a:lnTo>
                    <a:pt y="32691" x="1533"/>
                  </a:lnTo>
                  <a:lnTo>
                    <a:pt y="34925" x="1613"/>
                  </a:lnTo>
                  <a:lnTo>
                    <a:pt y="37158" x="1654"/>
                  </a:lnTo>
                  <a:lnTo>
                    <a:pt y="38580" x="1654"/>
                  </a:lnTo>
                  <a:lnTo>
                    <a:pt y="39798" x="1654"/>
                  </a:lnTo>
                  <a:lnTo>
                    <a:pt y="40001" x="1654"/>
                  </a:lnTo>
                  <a:lnTo>
                    <a:pt y="40204" x="1694"/>
                  </a:lnTo>
                  <a:lnTo>
                    <a:pt y="40610" x="1694"/>
                  </a:lnTo>
                  <a:lnTo>
                    <a:pt y="41219" x="1734"/>
                  </a:lnTo>
                  <a:lnTo>
                    <a:pt y="41219" x="1936"/>
                  </a:lnTo>
                  <a:lnTo>
                    <a:pt y="40813" x="2057"/>
                  </a:lnTo>
                  <a:lnTo>
                    <a:pt y="40610" x="2380"/>
                  </a:lnTo>
                  <a:lnTo>
                    <a:pt y="40204" x="2501"/>
                  </a:lnTo>
                  <a:lnTo>
                    <a:pt y="40001" x="2541"/>
                  </a:lnTo>
                  <a:lnTo>
                    <a:pt y="39595" x="2541"/>
                  </a:lnTo>
                  <a:lnTo>
                    <a:pt y="39392" x="2582"/>
                  </a:lnTo>
                  <a:lnTo>
                    <a:pt y="38986" x="2582"/>
                  </a:lnTo>
                  <a:lnTo>
                    <a:pt y="38580" x="2541"/>
                  </a:lnTo>
                  <a:lnTo>
                    <a:pt y="38580" x="2461"/>
                  </a:lnTo>
                  <a:lnTo>
                    <a:pt y="38580" x="2380"/>
                  </a:lnTo>
                  <a:lnTo>
                    <a:pt y="38783" x="2299"/>
                  </a:lnTo>
                  <a:lnTo>
                    <a:pt y="38580" x="2340"/>
                  </a:lnTo>
                  <a:lnTo>
                    <a:pt y="38377" x="2380"/>
                  </a:lnTo>
                  <a:lnTo>
                    <a:pt y="35331" x="2299"/>
                  </a:lnTo>
                  <a:lnTo>
                    <a:pt y="32488" x="2259"/>
                  </a:lnTo>
                  <a:lnTo>
                    <a:pt y="31676" x="2259"/>
                  </a:lnTo>
                  <a:lnTo>
                    <a:pt y="30864" x="2299"/>
                  </a:lnTo>
                  <a:lnTo>
                    <a:pt y="30255" x="2299"/>
                  </a:lnTo>
                  <a:lnTo>
                    <a:pt y="29646" x="2299"/>
                  </a:lnTo>
                  <a:lnTo>
                    <a:pt y="28021" x="2340"/>
                  </a:lnTo>
                  <a:lnTo>
                    <a:pt y="26397" x="2380"/>
                  </a:lnTo>
                  <a:lnTo>
                    <a:pt y="26194" x="2380"/>
                  </a:lnTo>
                  <a:lnTo>
                    <a:pt y="24976" x="2380"/>
                  </a:lnTo>
                  <a:lnTo>
                    <a:pt y="23757" x="2340"/>
                  </a:lnTo>
                  <a:lnTo>
                    <a:pt y="22539" x="2299"/>
                  </a:lnTo>
                  <a:lnTo>
                    <a:pt y="21321" x="2219"/>
                  </a:lnTo>
                  <a:lnTo>
                    <a:pt y="20915" x="2219"/>
                  </a:lnTo>
                  <a:lnTo>
                    <a:pt y="20509" x="2259"/>
                  </a:lnTo>
                  <a:lnTo>
                    <a:pt y="18884" x="2461"/>
                  </a:lnTo>
                  <a:lnTo>
                    <a:pt y="17057" x="2622"/>
                  </a:lnTo>
                  <a:lnTo>
                    <a:pt y="16854" x="2622"/>
                  </a:lnTo>
                  <a:lnTo>
                    <a:pt y="16448" x="2582"/>
                  </a:lnTo>
                  <a:lnTo>
                    <a:pt y="16245" x="2582"/>
                  </a:lnTo>
                  <a:lnTo>
                    <a:pt y="16245" x="2662"/>
                  </a:lnTo>
                  <a:lnTo>
                    <a:pt y="15635" x="2703"/>
                  </a:lnTo>
                  <a:lnTo>
                    <a:pt y="15026" x="2743"/>
                  </a:lnTo>
                  <a:lnTo>
                    <a:pt y="14823" x="2662"/>
                  </a:lnTo>
                  <a:lnTo>
                    <a:pt y="14823" x="2622"/>
                  </a:lnTo>
                  <a:lnTo>
                    <a:pt y="1" x="3993"/>
                  </a:lnTo>
                  <a:lnTo>
                    <a:pt y="1" x="3953"/>
                  </a:lnTo>
                  <a:lnTo>
                    <a:pt y="14214" x="2582"/>
                  </a:lnTo>
                  <a:lnTo>
                    <a:pt y="13808" x="2541"/>
                  </a:lnTo>
                  <a:lnTo>
                    <a:pt y="13605" x="2541"/>
                  </a:lnTo>
                  <a:lnTo>
                    <a:pt y="13199" x="2501"/>
                  </a:lnTo>
                  <a:lnTo>
                    <a:pt y="12793" x="2461"/>
                  </a:lnTo>
                  <a:lnTo>
                    <a:pt y="12184" x="2501"/>
                  </a:lnTo>
                  <a:lnTo>
                    <a:pt y="11575" x="2461"/>
                  </a:lnTo>
                  <a:lnTo>
                    <a:pt y="10965" x="2420"/>
                  </a:lnTo>
                  <a:lnTo>
                    <a:pt y="10356" x="2340"/>
                  </a:lnTo>
                  <a:lnTo>
                    <a:pt y="9950" x="2259"/>
                  </a:lnTo>
                  <a:lnTo>
                    <a:pt y="9747" x="2178"/>
                  </a:lnTo>
                  <a:lnTo>
                    <a:pt y="9341" x="2138"/>
                  </a:lnTo>
                  <a:lnTo>
                    <a:pt y="9341" x="2057"/>
                  </a:lnTo>
                  <a:lnTo>
                    <a:pt y="9138" x="2017"/>
                  </a:lnTo>
                  <a:lnTo>
                    <a:pt y="8935" x="1977"/>
                  </a:lnTo>
                  <a:lnTo>
                    <a:pt y="8732" x="1855"/>
                  </a:lnTo>
                  <a:lnTo>
                    <a:pt y="8326" x="1815"/>
                  </a:lnTo>
                  <a:lnTo>
                    <a:pt y="7920" x="1815"/>
                  </a:lnTo>
                  <a:lnTo>
                    <a:pt y="7717" x="1855"/>
                  </a:lnTo>
                  <a:lnTo>
                    <a:pt y="7514" x="1977"/>
                  </a:lnTo>
                  <a:lnTo>
                    <a:pt y="7108" x="1977"/>
                  </a:lnTo>
                  <a:lnTo>
                    <a:pt y="6498" x="1977"/>
                  </a:lnTo>
                  <a:lnTo>
                    <a:pt y="6498" x="2017"/>
                  </a:lnTo>
                  <a:lnTo>
                    <a:pt y="6295" x="2057"/>
                  </a:lnTo>
                  <a:lnTo>
                    <a:pt y="5889" x="2017"/>
                  </a:lnTo>
                  <a:lnTo>
                    <a:pt y="5483" x="1977"/>
                  </a:lnTo>
                  <a:lnTo>
                    <a:pt y="4671" x="2017"/>
                  </a:lnTo>
                  <a:lnTo>
                    <a:pt y="4062" x="1977"/>
                  </a:lnTo>
                  <a:lnTo>
                    <a:pt y="3656" x="1977"/>
                  </a:lnTo>
                  <a:lnTo>
                    <a:pt y="3250" x="1936"/>
                  </a:lnTo>
                  <a:lnTo>
                    <a:pt y="2641" x="1775"/>
                  </a:lnTo>
                  <a:lnTo>
                    <a:pt y="2437" x="1613"/>
                  </a:lnTo>
                  <a:lnTo>
                    <a:pt y="2437" x="1492"/>
                  </a:lnTo>
                  <a:lnTo>
                    <a:pt y="2844" x="1331"/>
                  </a:lnTo>
                  <a:lnTo>
                    <a:pt y="3250" x="1210"/>
                  </a:lnTo>
                  <a:lnTo>
                    <a:pt y="3656" x="1129"/>
                  </a:lnTo>
                  <a:lnTo>
                    <a:pt y="4265" x="1049"/>
                  </a:lnTo>
                  <a:lnTo>
                    <a:pt y="4874" x="1008"/>
                  </a:lnTo>
                  <a:lnTo>
                    <a:pt y="5483" x="1049"/>
                  </a:lnTo>
                  <a:lnTo>
                    <a:pt y="6092" x="1089"/>
                  </a:lnTo>
                  <a:lnTo>
                    <a:pt y="7108" x="1210"/>
                  </a:lnTo>
                  <a:lnTo>
                    <a:pt y="8123" x="1291"/>
                  </a:lnTo>
                  <a:close/>
                </a:path>
              </a:pathLst>
            </a:custGeom>
            <a:solidFill>
              <a:srgbClr val="4B5D8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98" name="Shape 11498"/>
            <p:cNvSpPr/>
            <p:nvPr/>
          </p:nvSpPr>
          <p:spPr>
            <a:xfrm>
              <a:off y="2664950" x="117975"/>
              <a:ext cy="284300" cx="83725"/>
            </a:xfrm>
            <a:custGeom>
              <a:pathLst>
                <a:path w="3349" extrusionOk="0" h="11372">
                  <a:moveTo>
                    <a:pt y="8123" x="3026"/>
                  </a:moveTo>
                  <a:lnTo>
                    <a:pt y="7920" x="2985"/>
                  </a:lnTo>
                  <a:lnTo>
                    <a:pt y="7717" x="2985"/>
                  </a:lnTo>
                  <a:lnTo>
                    <a:pt y="7717" x="2905"/>
                  </a:lnTo>
                  <a:lnTo>
                    <a:pt y="6905" x="2864"/>
                  </a:lnTo>
                  <a:lnTo>
                    <a:pt y="6092" x="2784"/>
                  </a:lnTo>
                  <a:lnTo>
                    <a:pt y="6092" x="2864"/>
                  </a:lnTo>
                  <a:lnTo>
                    <a:pt y="6092" x="2945"/>
                  </a:lnTo>
                  <a:lnTo>
                    <a:pt y="5889" x="2985"/>
                  </a:lnTo>
                  <a:lnTo>
                    <a:pt y="5686" x="3026"/>
                  </a:lnTo>
                  <a:lnTo>
                    <a:pt y="5686" x="3106"/>
                  </a:lnTo>
                  <a:lnTo>
                    <a:pt y="5483" x="3147"/>
                  </a:lnTo>
                  <a:lnTo>
                    <a:pt y="5280" x="3106"/>
                  </a:lnTo>
                  <a:lnTo>
                    <a:pt y="5077" x="3066"/>
                  </a:lnTo>
                  <a:lnTo>
                    <a:pt y="4874" x="2905"/>
                  </a:lnTo>
                  <a:lnTo>
                    <a:pt y="4468" x="2743"/>
                  </a:lnTo>
                  <a:lnTo>
                    <a:pt y="4265" x="2663"/>
                  </a:lnTo>
                  <a:lnTo>
                    <a:pt y="4062" x="2622"/>
                  </a:lnTo>
                  <a:lnTo>
                    <a:pt y="4062" x="2542"/>
                  </a:lnTo>
                  <a:lnTo>
                    <a:pt y="3859" x="2542"/>
                  </a:lnTo>
                  <a:lnTo>
                    <a:pt y="3453" x="2501"/>
                  </a:lnTo>
                  <a:lnTo>
                    <a:pt y="3453" x="2420"/>
                  </a:lnTo>
                  <a:lnTo>
                    <a:pt y="2844" x="2380"/>
                  </a:lnTo>
                  <a:lnTo>
                    <a:pt y="2438" x="2501"/>
                  </a:lnTo>
                  <a:lnTo>
                    <a:pt y="2438" x="2461"/>
                  </a:lnTo>
                  <a:lnTo>
                    <a:pt y="2844" x="2340"/>
                  </a:lnTo>
                  <a:lnTo>
                    <a:pt y="2844" x="1896"/>
                  </a:lnTo>
                  <a:lnTo>
                    <a:pt y="2641" x="1815"/>
                  </a:lnTo>
                  <a:lnTo>
                    <a:pt y="2641" x="1654"/>
                  </a:lnTo>
                  <a:lnTo>
                    <a:pt y="2438" x="1533"/>
                  </a:lnTo>
                  <a:lnTo>
                    <a:pt y="2438" x="1412"/>
                  </a:lnTo>
                  <a:lnTo>
                    <a:pt y="2031" x="1372"/>
                  </a:lnTo>
                  <a:lnTo>
                    <a:pt y="1828" x="1372"/>
                  </a:lnTo>
                  <a:lnTo>
                    <a:pt y="1625" x="1412"/>
                  </a:lnTo>
                  <a:lnTo>
                    <a:pt y="1422" x="1452"/>
                  </a:lnTo>
                  <a:lnTo>
                    <a:pt y="1219" x="1372"/>
                  </a:lnTo>
                  <a:lnTo>
                    <a:pt y="1016" x="1291"/>
                  </a:lnTo>
                  <a:lnTo>
                    <a:pt y="813" x="1291"/>
                  </a:lnTo>
                  <a:lnTo>
                    <a:pt y="407" x="1210"/>
                  </a:lnTo>
                  <a:lnTo>
                    <a:pt y="204" x="1130"/>
                  </a:lnTo>
                  <a:lnTo>
                    <a:pt y="1" x="1009"/>
                  </a:lnTo>
                  <a:lnTo>
                    <a:pt y="1" x="807"/>
                  </a:lnTo>
                  <a:lnTo>
                    <a:pt y="1" x="605"/>
                  </a:lnTo>
                  <a:lnTo>
                    <a:pt y="204" x="484"/>
                  </a:lnTo>
                  <a:lnTo>
                    <a:pt y="407" x="404"/>
                  </a:lnTo>
                  <a:lnTo>
                    <a:pt y="610" x="444"/>
                  </a:lnTo>
                  <a:lnTo>
                    <a:pt y="1016" x="484"/>
                  </a:lnTo>
                  <a:lnTo>
                    <a:pt y="1219" x="484"/>
                  </a:lnTo>
                  <a:lnTo>
                    <a:pt y="1422" x="484"/>
                  </a:lnTo>
                  <a:lnTo>
                    <a:pt y="1625" x="565"/>
                  </a:lnTo>
                  <a:lnTo>
                    <a:pt y="1828" x="646"/>
                  </a:lnTo>
                  <a:lnTo>
                    <a:pt y="2031" x="726"/>
                  </a:lnTo>
                  <a:lnTo>
                    <a:pt y="2234" x="767"/>
                  </a:lnTo>
                  <a:lnTo>
                    <a:pt y="2234" x="726"/>
                  </a:lnTo>
                  <a:lnTo>
                    <a:pt y="2438" x="646"/>
                  </a:lnTo>
                  <a:lnTo>
                    <a:pt y="2641" x="605"/>
                  </a:lnTo>
                  <a:lnTo>
                    <a:pt y="2641" x="484"/>
                  </a:lnTo>
                  <a:lnTo>
                    <a:pt y="2844" x="323"/>
                  </a:lnTo>
                  <a:lnTo>
                    <a:pt y="3047" x="202"/>
                  </a:lnTo>
                  <a:lnTo>
                    <a:pt y="3250" x="121"/>
                  </a:lnTo>
                  <a:lnTo>
                    <a:pt y="3453" x="81"/>
                  </a:lnTo>
                  <a:lnTo>
                    <a:pt y="3859" x="0"/>
                  </a:lnTo>
                  <a:lnTo>
                    <a:pt y="4062" x="41"/>
                  </a:lnTo>
                  <a:lnTo>
                    <a:pt y="4468" x="41"/>
                  </a:lnTo>
                  <a:lnTo>
                    <a:pt y="5077" x="81"/>
                  </a:lnTo>
                  <a:lnTo>
                    <a:pt y="5280" x="81"/>
                  </a:lnTo>
                  <a:lnTo>
                    <a:pt y="5686" x="41"/>
                  </a:lnTo>
                  <a:lnTo>
                    <a:pt y="6092" x="121"/>
                  </a:lnTo>
                  <a:lnTo>
                    <a:pt y="6498" x="202"/>
                  </a:lnTo>
                  <a:lnTo>
                    <a:pt y="6701" x="283"/>
                  </a:lnTo>
                  <a:lnTo>
                    <a:pt y="6905" x="404"/>
                  </a:lnTo>
                  <a:lnTo>
                    <a:pt y="6905" x="525"/>
                  </a:lnTo>
                  <a:lnTo>
                    <a:pt y="6905" x="565"/>
                  </a:lnTo>
                  <a:lnTo>
                    <a:pt y="7311" x="565"/>
                  </a:lnTo>
                  <a:lnTo>
                    <a:pt y="7514" x="605"/>
                  </a:lnTo>
                  <a:lnTo>
                    <a:pt y="7920" x="646"/>
                  </a:lnTo>
                  <a:lnTo>
                    <a:pt y="8123" x="646"/>
                  </a:lnTo>
                  <a:lnTo>
                    <a:pt y="11169" x="888"/>
                  </a:lnTo>
                  <a:lnTo>
                    <a:pt y="11372" x="928"/>
                  </a:lnTo>
                  <a:lnTo>
                    <a:pt y="11372" x="968"/>
                  </a:lnTo>
                  <a:lnTo>
                    <a:pt y="7108" x="646"/>
                  </a:lnTo>
                  <a:lnTo>
                    <a:pt y="6905" x="686"/>
                  </a:lnTo>
                  <a:lnTo>
                    <a:pt y="8529" x="1170"/>
                  </a:lnTo>
                  <a:lnTo>
                    <a:pt y="8732" x="1251"/>
                  </a:lnTo>
                  <a:lnTo>
                    <a:pt y="8326" x="1291"/>
                  </a:lnTo>
                  <a:lnTo>
                    <a:pt y="7108" x="847"/>
                  </a:lnTo>
                  <a:lnTo>
                    <a:pt y="7311" x="968"/>
                  </a:lnTo>
                  <a:lnTo>
                    <a:pt y="7311" x="1130"/>
                  </a:lnTo>
                  <a:lnTo>
                    <a:pt y="7108" x="1251"/>
                  </a:lnTo>
                  <a:lnTo>
                    <a:pt y="7311" x="1331"/>
                  </a:lnTo>
                  <a:lnTo>
                    <a:pt y="7311" x="1493"/>
                  </a:lnTo>
                  <a:lnTo>
                    <a:pt y="7717" x="1614"/>
                  </a:lnTo>
                  <a:lnTo>
                    <a:pt y="8123" x="1735"/>
                  </a:lnTo>
                  <a:lnTo>
                    <a:pt y="8123" x="1815"/>
                  </a:lnTo>
                  <a:lnTo>
                    <a:pt y="8529" x="1815"/>
                  </a:lnTo>
                  <a:lnTo>
                    <a:pt y="8529" x="1775"/>
                  </a:lnTo>
                  <a:lnTo>
                    <a:pt y="8732" x="1815"/>
                  </a:lnTo>
                  <a:lnTo>
                    <a:pt y="10356" x="2017"/>
                  </a:lnTo>
                  <a:lnTo>
                    <a:pt y="10356" x="2138"/>
                  </a:lnTo>
                  <a:lnTo>
                    <a:pt y="10153" x="2340"/>
                  </a:lnTo>
                  <a:lnTo>
                    <a:pt y="8732" x="2219"/>
                  </a:lnTo>
                  <a:lnTo>
                    <a:pt y="8529" x="2299"/>
                  </a:lnTo>
                  <a:lnTo>
                    <a:pt y="8529" x="2380"/>
                  </a:lnTo>
                  <a:lnTo>
                    <a:pt y="8326" x="2340"/>
                  </a:lnTo>
                  <a:lnTo>
                    <a:pt y="7920" x="2219"/>
                  </a:lnTo>
                  <a:lnTo>
                    <a:pt y="7920" x="2259"/>
                  </a:lnTo>
                  <a:lnTo>
                    <a:pt y="7717" x="2299"/>
                  </a:lnTo>
                  <a:lnTo>
                    <a:pt y="7514" x="2259"/>
                  </a:lnTo>
                  <a:lnTo>
                    <a:pt y="7514" x="2219"/>
                  </a:lnTo>
                  <a:lnTo>
                    <a:pt y="7311" x="2178"/>
                  </a:lnTo>
                  <a:lnTo>
                    <a:pt y="7920" x="2299"/>
                  </a:lnTo>
                  <a:lnTo>
                    <a:pt y="7514" x="2259"/>
                  </a:lnTo>
                  <a:lnTo>
                    <a:pt y="7514" x="2178"/>
                  </a:lnTo>
                  <a:lnTo>
                    <a:pt y="7311" x="2259"/>
                  </a:lnTo>
                  <a:lnTo>
                    <a:pt y="7108" x="2501"/>
                  </a:lnTo>
                  <a:lnTo>
                    <a:pt y="8529" x="2905"/>
                  </a:lnTo>
                  <a:lnTo>
                    <a:pt y="8529" x="2985"/>
                  </a:lnTo>
                  <a:lnTo>
                    <a:pt y="7920" x="2824"/>
                  </a:lnTo>
                  <a:lnTo>
                    <a:pt y="7108" x="2663"/>
                  </a:lnTo>
                  <a:lnTo>
                    <a:pt y="7108" x="2703"/>
                  </a:lnTo>
                  <a:lnTo>
                    <a:pt y="8529" x="2945"/>
                  </a:lnTo>
                  <a:lnTo>
                    <a:pt y="11169" x="3227"/>
                  </a:lnTo>
                  <a:lnTo>
                    <a:pt y="11372" x="3308"/>
                  </a:lnTo>
                  <a:lnTo>
                    <a:pt y="11169" x="3348"/>
                  </a:lnTo>
                  <a:lnTo>
                    <a:pt y="8123" x="3026"/>
                  </a:lnTo>
                  <a:close/>
                </a:path>
              </a:pathLst>
            </a:custGeom>
            <a:solidFill>
              <a:srgbClr val="7E888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499" name="Shape 11499"/>
            <p:cNvSpPr/>
            <p:nvPr/>
          </p:nvSpPr>
          <p:spPr>
            <a:xfrm>
              <a:off y="2664950" x="137125"/>
              <a:ext cy="284300" cx="64575"/>
            </a:xfrm>
            <a:custGeom>
              <a:pathLst>
                <a:path w="2583" extrusionOk="0" h="11372">
                  <a:moveTo>
                    <a:pt y="1" x="1"/>
                  </a:moveTo>
                  <a:lnTo>
                    <a:pt y="407" x="41"/>
                  </a:lnTo>
                  <a:lnTo>
                    <a:pt y="813" x="122"/>
                  </a:lnTo>
                  <a:lnTo>
                    <a:pt y="813" x="243"/>
                  </a:lnTo>
                  <a:lnTo>
                    <a:pt y="813" x="283"/>
                  </a:lnTo>
                  <a:lnTo>
                    <a:pt y="1828" x="323"/>
                  </a:lnTo>
                  <a:lnTo>
                    <a:pt y="3047" x="323"/>
                  </a:lnTo>
                  <a:lnTo>
                    <a:pt y="3656" x="283"/>
                  </a:lnTo>
                  <a:lnTo>
                    <a:pt y="3859" x="243"/>
                  </a:lnTo>
                  <a:lnTo>
                    <a:pt y="7311" x="162"/>
                  </a:lnTo>
                  <a:lnTo>
                    <a:pt y="7311" x="202"/>
                  </a:lnTo>
                  <a:lnTo>
                    <a:pt y="7311" x="283"/>
                  </a:lnTo>
                  <a:lnTo>
                    <a:pt y="4265" x="323"/>
                  </a:lnTo>
                  <a:lnTo>
                    <a:pt y="4062" x="364"/>
                  </a:lnTo>
                  <a:lnTo>
                    <a:pt y="7311" x="404"/>
                  </a:lnTo>
                  <a:lnTo>
                    <a:pt y="7108" x="485"/>
                  </a:lnTo>
                  <a:lnTo>
                    <a:pt y="7311" x="525"/>
                  </a:lnTo>
                  <a:lnTo>
                    <a:pt y="4874" x="525"/>
                  </a:lnTo>
                  <a:lnTo>
                    <a:pt y="5077" x="646"/>
                  </a:lnTo>
                  <a:lnTo>
                    <a:pt y="5077" x="848"/>
                  </a:lnTo>
                  <a:lnTo>
                    <a:pt y="5889" x="969"/>
                  </a:lnTo>
                  <a:lnTo>
                    <a:pt y="6498" x="1049"/>
                  </a:lnTo>
                  <a:lnTo>
                    <a:pt y="7108" x="1170"/>
                  </a:lnTo>
                  <a:lnTo>
                    <a:pt y="7920" x="1251"/>
                  </a:lnTo>
                  <a:lnTo>
                    <a:pt y="8935" x="1332"/>
                  </a:lnTo>
                  <a:lnTo>
                    <a:pt y="9138" x="1412"/>
                  </a:lnTo>
                  <a:lnTo>
                    <a:pt y="9747" x="1372"/>
                  </a:lnTo>
                  <a:lnTo>
                    <a:pt y="9950" x="1332"/>
                  </a:lnTo>
                  <a:lnTo>
                    <a:pt y="10356" x="1332"/>
                  </a:lnTo>
                  <a:lnTo>
                    <a:pt y="10356" x="1372"/>
                  </a:lnTo>
                  <a:lnTo>
                    <a:pt y="10153" x="1574"/>
                  </a:lnTo>
                  <a:lnTo>
                    <a:pt y="8732" x="1453"/>
                  </a:lnTo>
                  <a:lnTo>
                    <a:pt y="8529" x="1533"/>
                  </a:lnTo>
                  <a:lnTo>
                    <a:pt y="8529" x="1614"/>
                  </a:lnTo>
                  <a:lnTo>
                    <a:pt y="8326" x="1574"/>
                  </a:lnTo>
                  <a:lnTo>
                    <a:pt y="7920" x="1453"/>
                  </a:lnTo>
                  <a:lnTo>
                    <a:pt y="7920" x="1493"/>
                  </a:lnTo>
                  <a:lnTo>
                    <a:pt y="7717" x="1533"/>
                  </a:lnTo>
                  <a:lnTo>
                    <a:pt y="7514" x="1493"/>
                  </a:lnTo>
                  <a:lnTo>
                    <a:pt y="7514" x="1453"/>
                  </a:lnTo>
                  <a:lnTo>
                    <a:pt y="7311" x="1412"/>
                  </a:lnTo>
                  <a:lnTo>
                    <a:pt y="7920" x="1533"/>
                  </a:lnTo>
                  <a:lnTo>
                    <a:pt y="7514" x="1493"/>
                  </a:lnTo>
                  <a:lnTo>
                    <a:pt y="7514" x="1412"/>
                  </a:lnTo>
                  <a:lnTo>
                    <a:pt y="7311" x="1493"/>
                  </a:lnTo>
                  <a:lnTo>
                    <a:pt y="7108" x="1735"/>
                  </a:lnTo>
                  <a:lnTo>
                    <a:pt y="7920" x="1937"/>
                  </a:lnTo>
                  <a:lnTo>
                    <a:pt y="7717" x="1937"/>
                  </a:lnTo>
                  <a:lnTo>
                    <a:pt y="7311" x="1856"/>
                  </a:lnTo>
                  <a:lnTo>
                    <a:pt y="7108" x="1856"/>
                  </a:lnTo>
                  <a:lnTo>
                    <a:pt y="6701" x="1897"/>
                  </a:lnTo>
                  <a:lnTo>
                    <a:pt y="5889" x="1897"/>
                  </a:lnTo>
                  <a:lnTo>
                    <a:pt y="5483" x="1856"/>
                  </a:lnTo>
                  <a:lnTo>
                    <a:pt y="5077" x="1937"/>
                  </a:lnTo>
                  <a:lnTo>
                    <a:pt y="5077" x="2260"/>
                  </a:lnTo>
                  <a:lnTo>
                    <a:pt y="5889" x="2219"/>
                  </a:lnTo>
                  <a:lnTo>
                    <a:pt y="5686" x="2260"/>
                  </a:lnTo>
                  <a:lnTo>
                    <a:pt y="5686" x="2340"/>
                  </a:lnTo>
                  <a:lnTo>
                    <a:pt y="5280" x="2340"/>
                  </a:lnTo>
                  <a:lnTo>
                    <a:pt y="5077" x="2300"/>
                  </a:lnTo>
                  <a:lnTo>
                    <a:pt y="4874" x="2139"/>
                  </a:lnTo>
                  <a:lnTo>
                    <a:pt y="4468" x="1977"/>
                  </a:lnTo>
                  <a:lnTo>
                    <a:pt y="4265" x="1897"/>
                  </a:lnTo>
                  <a:lnTo>
                    <a:pt y="4062" x="1856"/>
                  </a:lnTo>
                  <a:lnTo>
                    <a:pt y="4062" x="1776"/>
                  </a:lnTo>
                  <a:lnTo>
                    <a:pt y="3859" x="1776"/>
                  </a:lnTo>
                  <a:lnTo>
                    <a:pt y="3453" x="1735"/>
                  </a:lnTo>
                  <a:lnTo>
                    <a:pt y="3453" x="1654"/>
                  </a:lnTo>
                  <a:lnTo>
                    <a:pt y="2844" x="1614"/>
                  </a:lnTo>
                  <a:lnTo>
                    <a:pt y="2438" x="1735"/>
                  </a:lnTo>
                  <a:lnTo>
                    <a:pt y="2438" x="1695"/>
                  </a:lnTo>
                  <a:lnTo>
                    <a:pt y="2844" x="1574"/>
                  </a:lnTo>
                  <a:lnTo>
                    <a:pt y="2844" x="1130"/>
                  </a:lnTo>
                  <a:lnTo>
                    <a:pt y="2641" x="1049"/>
                  </a:lnTo>
                  <a:lnTo>
                    <a:pt y="2641" x="888"/>
                  </a:lnTo>
                  <a:lnTo>
                    <a:pt y="2438" x="767"/>
                  </a:lnTo>
                  <a:lnTo>
                    <a:pt y="2438" x="646"/>
                  </a:lnTo>
                  <a:lnTo>
                    <a:pt y="2031" x="606"/>
                  </a:lnTo>
                  <a:lnTo>
                    <a:pt y="1828" x="606"/>
                  </a:lnTo>
                  <a:lnTo>
                    <a:pt y="1625" x="646"/>
                  </a:lnTo>
                  <a:lnTo>
                    <a:pt y="1422" x="686"/>
                  </a:lnTo>
                  <a:lnTo>
                    <a:pt y="1219" x="606"/>
                  </a:lnTo>
                  <a:lnTo>
                    <a:pt y="1016" x="525"/>
                  </a:lnTo>
                  <a:lnTo>
                    <a:pt y="813" x="525"/>
                  </a:lnTo>
                  <a:lnTo>
                    <a:pt y="407" x="444"/>
                  </a:lnTo>
                  <a:lnTo>
                    <a:pt y="204" x="364"/>
                  </a:lnTo>
                  <a:lnTo>
                    <a:pt y="1" x="243"/>
                  </a:lnTo>
                  <a:lnTo>
                    <a:pt y="1" x="41"/>
                  </a:lnTo>
                  <a:lnTo>
                    <a:pt y="1" x="1"/>
                  </a:lnTo>
                  <a:close/>
                  <a:moveTo>
                    <a:pt y="7311" x="162"/>
                  </a:moveTo>
                  <a:lnTo>
                    <a:pt y="7717" x="162"/>
                  </a:lnTo>
                  <a:lnTo>
                    <a:pt y="8123" x="243"/>
                  </a:lnTo>
                  <a:lnTo>
                    <a:pt y="7717" x="243"/>
                  </a:lnTo>
                  <a:lnTo>
                    <a:pt y="7311" x="162"/>
                  </a:lnTo>
                  <a:close/>
                  <a:moveTo>
                    <a:pt y="10153" x="122"/>
                  </a:moveTo>
                  <a:lnTo>
                    <a:pt y="10965" x="81"/>
                  </a:lnTo>
                  <a:lnTo>
                    <a:pt y="11169" x="122"/>
                  </a:lnTo>
                  <a:lnTo>
                    <a:pt y="11372" x="162"/>
                  </a:lnTo>
                  <a:lnTo>
                    <a:pt y="10965" x="202"/>
                  </a:lnTo>
                  <a:lnTo>
                    <a:pt y="10153" x="122"/>
                  </a:lnTo>
                  <a:close/>
                  <a:moveTo>
                    <a:pt y="8123" x="444"/>
                  </a:moveTo>
                  <a:lnTo>
                    <a:pt y="8529" x="444"/>
                  </a:lnTo>
                  <a:lnTo>
                    <a:pt y="8732" x="485"/>
                  </a:lnTo>
                  <a:lnTo>
                    <a:pt y="8326" x="525"/>
                  </a:lnTo>
                  <a:lnTo>
                    <a:pt y="8123" x="444"/>
                  </a:lnTo>
                  <a:close/>
                  <a:moveTo>
                    <a:pt y="7920" x="2219"/>
                  </a:moveTo>
                  <a:lnTo>
                    <a:pt y="8935" x="2219"/>
                  </a:lnTo>
                  <a:lnTo>
                    <a:pt y="8935" x="2260"/>
                  </a:lnTo>
                  <a:lnTo>
                    <a:pt y="8732" x="2340"/>
                  </a:lnTo>
                  <a:lnTo>
                    <a:pt y="8123" x="2260"/>
                  </a:lnTo>
                  <a:lnTo>
                    <a:pt y="7920" x="2219"/>
                  </a:lnTo>
                  <a:close/>
                  <a:moveTo>
                    <a:pt y="10356" x="2502"/>
                  </a:moveTo>
                  <a:lnTo>
                    <a:pt y="11169" x="2502"/>
                  </a:lnTo>
                  <a:lnTo>
                    <a:pt y="11372" x="2542"/>
                  </a:lnTo>
                  <a:lnTo>
                    <a:pt y="11169" x="2582"/>
                  </a:lnTo>
                  <a:lnTo>
                    <a:pt y="10356" x="2502"/>
                  </a:lnTo>
                  <a:close/>
                </a:path>
              </a:pathLst>
            </a:custGeom>
            <a:solidFill>
              <a:srgbClr val="434E5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00" name="Shape 11500"/>
            <p:cNvSpPr/>
            <p:nvPr/>
          </p:nvSpPr>
          <p:spPr>
            <a:xfrm>
              <a:off y="2253800" x="135125"/>
              <a:ext cy="700525" cx="77650"/>
            </a:xfrm>
            <a:custGeom>
              <a:pathLst>
                <a:path w="3106" extrusionOk="0" h="28021">
                  <a:moveTo>
                    <a:pt y="20305" x="2703"/>
                  </a:moveTo>
                  <a:lnTo>
                    <a:pt y="19899" x="2703"/>
                  </a:lnTo>
                  <a:lnTo>
                    <a:pt y="19493" x="2703"/>
                  </a:lnTo>
                  <a:lnTo>
                    <a:pt y="19493" x="2582"/>
                  </a:lnTo>
                  <a:lnTo>
                    <a:pt y="17462" x="2582"/>
                  </a:lnTo>
                  <a:lnTo>
                    <a:pt y="15229" x="2622"/>
                  </a:lnTo>
                  <a:lnTo>
                    <a:pt y="15229" x="2743"/>
                  </a:lnTo>
                  <a:lnTo>
                    <a:pt y="15026" x="2824"/>
                  </a:lnTo>
                  <a:lnTo>
                    <a:pt y="14823" x="2904"/>
                  </a:lnTo>
                  <a:lnTo>
                    <a:pt y="14620" x="2904"/>
                  </a:lnTo>
                  <a:lnTo>
                    <a:pt y="14213" x="2985"/>
                  </a:lnTo>
                  <a:lnTo>
                    <a:pt y="14010" x="3066"/>
                  </a:lnTo>
                  <a:lnTo>
                    <a:pt y="13604" x="3106"/>
                  </a:lnTo>
                  <a:lnTo>
                    <a:pt y="13198" x="3106"/>
                  </a:lnTo>
                  <a:lnTo>
                    <a:pt y="12589" x="3066"/>
                  </a:lnTo>
                  <a:lnTo>
                    <a:pt y="11980" x="2945"/>
                  </a:lnTo>
                  <a:lnTo>
                    <a:pt y="11371" x="2783"/>
                  </a:lnTo>
                  <a:lnTo>
                    <a:pt y="10559" x="2743"/>
                  </a:lnTo>
                  <a:lnTo>
                    <a:pt y="10356" x="2703"/>
                  </a:lnTo>
                  <a:lnTo>
                    <a:pt y="10153" x="2662"/>
                  </a:lnTo>
                  <a:lnTo>
                    <a:pt y="9543" x="2662"/>
                  </a:lnTo>
                  <a:lnTo>
                    <a:pt y="8934" x="2662"/>
                  </a:lnTo>
                  <a:lnTo>
                    <a:pt y="8528" x="2622"/>
                  </a:lnTo>
                  <a:lnTo>
                    <a:pt y="7107" x="2622"/>
                  </a:lnTo>
                  <a:lnTo>
                    <a:pt y="6092" x="2743"/>
                  </a:lnTo>
                  <a:lnTo>
                    <a:pt y="6092" x="2703"/>
                  </a:lnTo>
                  <a:lnTo>
                    <a:pt y="7107" x="2541"/>
                  </a:lnTo>
                  <a:lnTo>
                    <a:pt y="7107" x="2138"/>
                  </a:lnTo>
                  <a:lnTo>
                    <a:pt y="6904" x="2057"/>
                  </a:lnTo>
                  <a:lnTo>
                    <a:pt y="6498" x="1896"/>
                  </a:lnTo>
                  <a:lnTo>
                    <a:pt y="6295" x="1775"/>
                  </a:lnTo>
                  <a:lnTo>
                    <a:pt y="6092" x="1654"/>
                  </a:lnTo>
                  <a:lnTo>
                    <a:pt y="5279" x="1654"/>
                  </a:lnTo>
                  <a:lnTo>
                    <a:pt y="4873" x="1694"/>
                  </a:lnTo>
                  <a:lnTo>
                    <a:pt y="4264" x="1775"/>
                  </a:lnTo>
                  <a:lnTo>
                    <a:pt y="3655" x="1815"/>
                  </a:lnTo>
                  <a:lnTo>
                    <a:pt y="3046" x="1775"/>
                  </a:lnTo>
                  <a:lnTo>
                    <a:pt y="2640" x="1734"/>
                  </a:lnTo>
                  <a:lnTo>
                    <a:pt y="2031" x="1734"/>
                  </a:lnTo>
                  <a:lnTo>
                    <a:pt y="1219" x="1694"/>
                  </a:lnTo>
                  <a:lnTo>
                    <a:pt y="812" x="1613"/>
                  </a:lnTo>
                  <a:lnTo>
                    <a:pt y="203" x="1533"/>
                  </a:lnTo>
                  <a:lnTo>
                    <a:pt y="0" x="1331"/>
                  </a:lnTo>
                  <a:lnTo>
                    <a:pt y="203" x="1129"/>
                  </a:lnTo>
                  <a:lnTo>
                    <a:pt y="609" x="968"/>
                  </a:lnTo>
                  <a:lnTo>
                    <a:pt y="1219" x="887"/>
                  </a:lnTo>
                  <a:lnTo>
                    <a:pt y="1828" x="887"/>
                  </a:lnTo>
                  <a:lnTo>
                    <a:pt y="2640" x="887"/>
                  </a:lnTo>
                  <a:lnTo>
                    <a:pt y="3046" x="887"/>
                  </a:lnTo>
                  <a:lnTo>
                    <a:pt y="3655" x="887"/>
                  </a:lnTo>
                  <a:lnTo>
                    <a:pt y="4264" x="887"/>
                  </a:lnTo>
                  <a:lnTo>
                    <a:pt y="4467" x="968"/>
                  </a:lnTo>
                  <a:lnTo>
                    <a:pt y="5076" x="1049"/>
                  </a:lnTo>
                  <a:lnTo>
                    <a:pt y="5686" x="1049"/>
                  </a:lnTo>
                  <a:lnTo>
                    <a:pt y="5889" x="1008"/>
                  </a:lnTo>
                  <a:lnTo>
                    <a:pt y="6092" x="887"/>
                  </a:lnTo>
                  <a:lnTo>
                    <a:pt y="6701" x="847"/>
                  </a:lnTo>
                  <a:lnTo>
                    <a:pt y="6904" x="726"/>
                  </a:lnTo>
                  <a:lnTo>
                    <a:pt y="7310" x="565"/>
                  </a:lnTo>
                  <a:lnTo>
                    <a:pt y="7716" x="403"/>
                  </a:lnTo>
                  <a:lnTo>
                    <a:pt y="8122" x="323"/>
                  </a:lnTo>
                  <a:lnTo>
                    <a:pt y="8731" x="242"/>
                  </a:lnTo>
                  <a:lnTo>
                    <a:pt y="9543" x="121"/>
                  </a:lnTo>
                  <a:lnTo>
                    <a:pt y="9950" x="121"/>
                  </a:lnTo>
                  <a:lnTo>
                    <a:pt y="11168" x="121"/>
                  </a:lnTo>
                  <a:lnTo>
                    <a:pt y="12589" x="81"/>
                  </a:lnTo>
                  <a:lnTo>
                    <a:pt y="13401" x="40"/>
                  </a:lnTo>
                  <a:lnTo>
                    <a:pt y="14417" x="0"/>
                  </a:lnTo>
                  <a:lnTo>
                    <a:pt y="15432" x="0"/>
                  </a:lnTo>
                  <a:lnTo>
                    <a:pt y="16244" x="40"/>
                  </a:lnTo>
                  <a:lnTo>
                    <a:pt y="16853" x="121"/>
                  </a:lnTo>
                  <a:lnTo>
                    <a:pt y="17259" x="202"/>
                  </a:lnTo>
                  <a:lnTo>
                    <a:pt y="17259" x="323"/>
                  </a:lnTo>
                  <a:lnTo>
                    <a:pt y="17259" x="363"/>
                  </a:lnTo>
                  <a:lnTo>
                    <a:pt y="18274" x="403"/>
                  </a:lnTo>
                  <a:lnTo>
                    <a:pt y="19493" x="403"/>
                  </a:lnTo>
                  <a:lnTo>
                    <a:pt y="20102" x="363"/>
                  </a:lnTo>
                  <a:lnTo>
                    <a:pt y="20305" x="323"/>
                  </a:lnTo>
                  <a:lnTo>
                    <a:pt y="27818" x="161"/>
                  </a:lnTo>
                  <a:lnTo>
                    <a:pt y="28021" x="202"/>
                  </a:lnTo>
                  <a:lnTo>
                    <a:pt y="28021" x="242"/>
                  </a:lnTo>
                  <a:lnTo>
                    <a:pt y="20711" x="403"/>
                  </a:lnTo>
                  <a:lnTo>
                    <a:pt y="20508" x="444"/>
                  </a:lnTo>
                  <a:lnTo>
                    <a:pt y="24975" x="524"/>
                  </a:lnTo>
                  <a:lnTo>
                    <a:pt y="25178" x="565"/>
                  </a:lnTo>
                  <a:lnTo>
                    <a:pt y="24975" x="605"/>
                  </a:lnTo>
                  <a:lnTo>
                    <a:pt y="21320" x="605"/>
                  </a:lnTo>
                  <a:lnTo>
                    <a:pt y="21523" x="726"/>
                  </a:lnTo>
                  <a:lnTo>
                    <a:pt y="21523" x="928"/>
                  </a:lnTo>
                  <a:lnTo>
                    <a:pt y="22335" x="1049"/>
                  </a:lnTo>
                  <a:lnTo>
                    <a:pt y="22944" x="1129"/>
                  </a:lnTo>
                  <a:lnTo>
                    <a:pt y="23554" x="1250"/>
                  </a:lnTo>
                  <a:lnTo>
                    <a:pt y="24366" x="1331"/>
                  </a:lnTo>
                  <a:lnTo>
                    <a:pt y="25381" x="1412"/>
                  </a:lnTo>
                  <a:lnTo>
                    <a:pt y="25584" x="1492"/>
                  </a:lnTo>
                  <a:lnTo>
                    <a:pt y="26193" x="1452"/>
                  </a:lnTo>
                  <a:lnTo>
                    <a:pt y="26396" x="1412"/>
                  </a:lnTo>
                  <a:lnTo>
                    <a:pt y="26802" x="1412"/>
                  </a:lnTo>
                  <a:lnTo>
                    <a:pt y="27208" x="1492"/>
                  </a:lnTo>
                  <a:lnTo>
                    <a:pt y="27208" x="1613"/>
                  </a:lnTo>
                  <a:lnTo>
                    <a:pt y="27005" x="1815"/>
                  </a:lnTo>
                  <a:lnTo>
                    <a:pt y="26599" x="1856"/>
                  </a:lnTo>
                  <a:lnTo>
                    <a:pt y="26396" x="1936"/>
                  </a:lnTo>
                  <a:lnTo>
                    <a:pt y="26193" x="2017"/>
                  </a:lnTo>
                  <a:lnTo>
                    <a:pt y="25787" x="2017"/>
                  </a:lnTo>
                  <a:lnTo>
                    <a:pt y="25178" x="1936"/>
                  </a:lnTo>
                  <a:lnTo>
                    <a:pt y="24975" x="1977"/>
                  </a:lnTo>
                  <a:lnTo>
                    <a:pt y="24366" x="2017"/>
                  </a:lnTo>
                  <a:lnTo>
                    <a:pt y="24163" x="2017"/>
                  </a:lnTo>
                  <a:lnTo>
                    <a:pt y="23757" x="1936"/>
                  </a:lnTo>
                  <a:lnTo>
                    <a:pt y="23554" x="1936"/>
                  </a:lnTo>
                  <a:lnTo>
                    <a:pt y="23147" x="1977"/>
                  </a:lnTo>
                  <a:lnTo>
                    <a:pt y="22335" x="1977"/>
                  </a:lnTo>
                  <a:lnTo>
                    <a:pt y="21929" x="1936"/>
                  </a:lnTo>
                  <a:lnTo>
                    <a:pt y="21523" x="2017"/>
                  </a:lnTo>
                  <a:lnTo>
                    <a:pt y="21523" x="2340"/>
                  </a:lnTo>
                  <a:lnTo>
                    <a:pt y="25381" x="2299"/>
                  </a:lnTo>
                  <a:lnTo>
                    <a:pt y="25381" x="2340"/>
                  </a:lnTo>
                  <a:lnTo>
                    <a:pt y="25178" x="2420"/>
                  </a:lnTo>
                  <a:lnTo>
                    <a:pt y="21523" x="2420"/>
                  </a:lnTo>
                  <a:lnTo>
                    <a:pt y="21320" x="2461"/>
                  </a:lnTo>
                  <a:lnTo>
                    <a:pt y="21320" x="2582"/>
                  </a:lnTo>
                  <a:lnTo>
                    <a:pt y="27615" x="2582"/>
                  </a:lnTo>
                  <a:lnTo>
                    <a:pt y="28021" x="2622"/>
                  </a:lnTo>
                  <a:lnTo>
                    <a:pt y="27818" x="2703"/>
                  </a:lnTo>
                  <a:lnTo>
                    <a:pt y="20305" x="2703"/>
                  </a:lnTo>
                  <a:close/>
                </a:path>
              </a:pathLst>
            </a:custGeom>
            <a:solidFill>
              <a:srgbClr val="434E5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01" name="Shape 11501"/>
            <p:cNvSpPr/>
            <p:nvPr/>
          </p:nvSpPr>
          <p:spPr>
            <a:xfrm>
              <a:off y="2664950" x="451750"/>
              <a:ext cy="314750" cx="89775"/>
            </a:xfrm>
            <a:custGeom>
              <a:pathLst>
                <a:path w="3591" extrusionOk="0" h="12590">
                  <a:moveTo>
                    <a:pt y="10153" x="2905"/>
                  </a:moveTo>
                  <a:lnTo>
                    <a:pt y="9341" x="2824"/>
                  </a:lnTo>
                  <a:lnTo>
                    <a:pt y="9544" x="3066"/>
                  </a:lnTo>
                  <a:lnTo>
                    <a:pt y="10356" x="3147"/>
                  </a:lnTo>
                  <a:lnTo>
                    <a:pt y="10356" x="3187"/>
                  </a:lnTo>
                  <a:lnTo>
                    <a:pt y="10153" x="3187"/>
                  </a:lnTo>
                  <a:lnTo>
                    <a:pt y="9544" x="3147"/>
                  </a:lnTo>
                  <a:lnTo>
                    <a:pt y="9138" x="3268"/>
                  </a:lnTo>
                  <a:lnTo>
                    <a:pt y="8732" x="3187"/>
                  </a:lnTo>
                  <a:lnTo>
                    <a:pt y="8529" x="3147"/>
                  </a:lnTo>
                  <a:lnTo>
                    <a:pt y="8529" x="3187"/>
                  </a:lnTo>
                  <a:lnTo>
                    <a:pt y="8326" x="3187"/>
                  </a:lnTo>
                  <a:lnTo>
                    <a:pt y="8326" x="3268"/>
                  </a:lnTo>
                  <a:lnTo>
                    <a:pt y="8326" x="3348"/>
                  </a:lnTo>
                  <a:lnTo>
                    <a:pt y="8326" x="3429"/>
                  </a:lnTo>
                  <a:lnTo>
                    <a:pt y="7920" x="3429"/>
                  </a:lnTo>
                  <a:lnTo>
                    <a:pt y="7920" x="3510"/>
                  </a:lnTo>
                  <a:lnTo>
                    <a:pt y="7717" x="3550"/>
                  </a:lnTo>
                  <a:lnTo>
                    <a:pt y="7514" x="3591"/>
                  </a:lnTo>
                  <a:lnTo>
                    <a:pt y="7311" x="3591"/>
                  </a:lnTo>
                  <a:lnTo>
                    <a:pt y="7108" x="3510"/>
                  </a:lnTo>
                  <a:lnTo>
                    <a:pt y="6905" x="3429"/>
                  </a:lnTo>
                  <a:lnTo>
                    <a:pt y="6701" x="3429"/>
                  </a:lnTo>
                  <a:lnTo>
                    <a:pt y="6498" x="3308"/>
                  </a:lnTo>
                  <a:lnTo>
                    <a:pt y="6701" x="3268"/>
                  </a:lnTo>
                  <a:lnTo>
                    <a:pt y="6498" x="3268"/>
                  </a:lnTo>
                  <a:lnTo>
                    <a:pt y="6295" x="3187"/>
                  </a:lnTo>
                  <a:lnTo>
                    <a:pt y="6092" x="3147"/>
                  </a:lnTo>
                  <a:lnTo>
                    <a:pt y="6092" x="3187"/>
                  </a:lnTo>
                  <a:lnTo>
                    <a:pt y="5686" x="3187"/>
                  </a:lnTo>
                  <a:lnTo>
                    <a:pt y="5483" x="3187"/>
                  </a:lnTo>
                  <a:lnTo>
                    <a:pt y="5280" x="3187"/>
                  </a:lnTo>
                  <a:lnTo>
                    <a:pt y="5077" x="3147"/>
                  </a:lnTo>
                  <a:lnTo>
                    <a:pt y="5077" x="3066"/>
                  </a:lnTo>
                  <a:lnTo>
                    <a:pt y="5077" x="3026"/>
                  </a:lnTo>
                  <a:lnTo>
                    <a:pt y="3250" x="2985"/>
                  </a:lnTo>
                  <a:lnTo>
                    <a:pt y="3047" x="2259"/>
                  </a:lnTo>
                  <a:lnTo>
                    <a:pt y="4062" x="2259"/>
                  </a:lnTo>
                  <a:lnTo>
                    <a:pt y="3859" x="2179"/>
                  </a:lnTo>
                  <a:lnTo>
                    <a:pt y="3656" x="2017"/>
                  </a:lnTo>
                  <a:lnTo>
                    <a:pt y="3656" x="2179"/>
                  </a:lnTo>
                  <a:lnTo>
                    <a:pt y="3453" x="1937"/>
                  </a:lnTo>
                  <a:lnTo>
                    <a:pt y="3047" x="1654"/>
                  </a:lnTo>
                  <a:lnTo>
                    <a:pt y="2844" x="1654"/>
                  </a:lnTo>
                  <a:lnTo>
                    <a:pt y="2641" x="1614"/>
                  </a:lnTo>
                  <a:lnTo>
                    <a:pt y="2438" x="1574"/>
                  </a:lnTo>
                  <a:lnTo>
                    <a:pt y="2234" x="1614"/>
                  </a:lnTo>
                  <a:lnTo>
                    <a:pt y="2031" x="1614"/>
                  </a:lnTo>
                  <a:lnTo>
                    <a:pt y="1828" x="1614"/>
                  </a:lnTo>
                  <a:lnTo>
                    <a:pt y="1625" x="1574"/>
                  </a:lnTo>
                  <a:lnTo>
                    <a:pt y="1422" x="1614"/>
                  </a:lnTo>
                  <a:lnTo>
                    <a:pt y="1219" x="1614"/>
                  </a:lnTo>
                  <a:lnTo>
                    <a:pt y="1016" x="1574"/>
                  </a:lnTo>
                  <a:lnTo>
                    <a:pt y="813" x="1574"/>
                  </a:lnTo>
                  <a:lnTo>
                    <a:pt y="610" x="1574"/>
                  </a:lnTo>
                  <a:lnTo>
                    <a:pt y="407" x="1533"/>
                  </a:lnTo>
                  <a:lnTo>
                    <a:pt y="204" x="1493"/>
                  </a:lnTo>
                  <a:lnTo>
                    <a:pt y="204" x="1412"/>
                  </a:lnTo>
                  <a:lnTo>
                    <a:pt y="1" x="1291"/>
                  </a:lnTo>
                  <a:lnTo>
                    <a:pt y="1" x="1130"/>
                  </a:lnTo>
                  <a:lnTo>
                    <a:pt y="1" x="1049"/>
                  </a:lnTo>
                  <a:lnTo>
                    <a:pt y="204" x="928"/>
                  </a:lnTo>
                  <a:lnTo>
                    <a:pt y="204" x="807"/>
                  </a:lnTo>
                  <a:lnTo>
                    <a:pt y="204" x="686"/>
                  </a:lnTo>
                  <a:lnTo>
                    <a:pt y="407" x="606"/>
                  </a:lnTo>
                  <a:lnTo>
                    <a:pt y="610" x="565"/>
                  </a:lnTo>
                  <a:lnTo>
                    <a:pt y="813" x="485"/>
                  </a:lnTo>
                  <a:lnTo>
                    <a:pt y="1016" x="444"/>
                  </a:lnTo>
                  <a:lnTo>
                    <a:pt y="1422" x="485"/>
                  </a:lnTo>
                  <a:lnTo>
                    <a:pt y="1625" x="485"/>
                  </a:lnTo>
                  <a:lnTo>
                    <a:pt y="1828" x="565"/>
                  </a:lnTo>
                  <a:lnTo>
                    <a:pt y="2234" x="646"/>
                  </a:lnTo>
                  <a:lnTo>
                    <a:pt y="2234" x="727"/>
                  </a:lnTo>
                  <a:lnTo>
                    <a:pt y="2438" x="727"/>
                  </a:lnTo>
                  <a:lnTo>
                    <a:pt y="2641" x="767"/>
                  </a:lnTo>
                  <a:lnTo>
                    <a:pt y="2844" x="848"/>
                  </a:lnTo>
                  <a:lnTo>
                    <a:pt y="2844" x="969"/>
                  </a:lnTo>
                  <a:lnTo>
                    <a:pt y="3047" x="928"/>
                  </a:lnTo>
                  <a:lnTo>
                    <a:pt y="3047" x="767"/>
                  </a:lnTo>
                  <a:lnTo>
                    <a:pt y="3047" x="686"/>
                  </a:lnTo>
                  <a:lnTo>
                    <a:pt y="3250" x="727"/>
                  </a:lnTo>
                  <a:lnTo>
                    <a:pt y="3250" x="646"/>
                  </a:lnTo>
                  <a:lnTo>
                    <a:pt y="3250" x="525"/>
                  </a:lnTo>
                  <a:lnTo>
                    <a:pt y="3453" x="364"/>
                  </a:lnTo>
                  <a:lnTo>
                    <a:pt y="3453" x="202"/>
                  </a:lnTo>
                  <a:lnTo>
                    <a:pt y="3656" x="162"/>
                  </a:lnTo>
                  <a:lnTo>
                    <a:pt y="4062" x="122"/>
                  </a:lnTo>
                  <a:lnTo>
                    <a:pt y="4265" x="122"/>
                  </a:lnTo>
                  <a:lnTo>
                    <a:pt y="4671" x="81"/>
                  </a:lnTo>
                  <a:lnTo>
                    <a:pt y="4874" x="41"/>
                  </a:lnTo>
                  <a:lnTo>
                    <a:pt y="5280" x="1"/>
                  </a:lnTo>
                  <a:lnTo>
                    <a:pt y="5686" x="1"/>
                  </a:lnTo>
                  <a:lnTo>
                    <a:pt y="6092" x="41"/>
                  </a:lnTo>
                  <a:lnTo>
                    <a:pt y="6295" x="81"/>
                  </a:lnTo>
                  <a:lnTo>
                    <a:pt y="6701" x="243"/>
                  </a:lnTo>
                  <a:lnTo>
                    <a:pt y="6905" x="323"/>
                  </a:lnTo>
                  <a:lnTo>
                    <a:pt y="7108" x="485"/>
                  </a:lnTo>
                  <a:lnTo>
                    <a:pt y="7311" x="686"/>
                  </a:lnTo>
                  <a:lnTo>
                    <a:pt y="6905" x="606"/>
                  </a:lnTo>
                  <a:lnTo>
                    <a:pt y="7108" x="646"/>
                  </a:lnTo>
                  <a:lnTo>
                    <a:pt y="7311" x="727"/>
                  </a:lnTo>
                  <a:lnTo>
                    <a:pt y="11778" x="969"/>
                  </a:lnTo>
                  <a:lnTo>
                    <a:pt y="11778" x="1009"/>
                  </a:lnTo>
                  <a:lnTo>
                    <a:pt y="11778" x="1049"/>
                  </a:lnTo>
                  <a:lnTo>
                    <a:pt y="11778" x="1090"/>
                  </a:lnTo>
                  <a:lnTo>
                    <a:pt y="8123" x="888"/>
                  </a:lnTo>
                  <a:lnTo>
                    <a:pt y="8123" x="1412"/>
                  </a:lnTo>
                  <a:lnTo>
                    <a:pt y="9544" x="1574"/>
                  </a:lnTo>
                  <a:lnTo>
                    <a:pt y="9544" x="1614"/>
                  </a:lnTo>
                  <a:lnTo>
                    <a:pt y="9544" x="1654"/>
                  </a:lnTo>
                  <a:lnTo>
                    <a:pt y="8123" x="1493"/>
                  </a:lnTo>
                  <a:lnTo>
                    <a:pt y="8326" x="2259"/>
                  </a:lnTo>
                  <a:lnTo>
                    <a:pt y="9341" x="2501"/>
                  </a:lnTo>
                  <a:lnTo>
                    <a:pt y="9544" x="2542"/>
                  </a:lnTo>
                  <a:lnTo>
                    <a:pt y="9747" x="2582"/>
                  </a:lnTo>
                  <a:lnTo>
                    <a:pt y="9747" x="2622"/>
                  </a:lnTo>
                  <a:lnTo>
                    <a:pt y="9950" x="2703"/>
                  </a:lnTo>
                  <a:lnTo>
                    <a:pt y="9950" x="2743"/>
                  </a:lnTo>
                  <a:lnTo>
                    <a:pt y="12590" x="2905"/>
                  </a:lnTo>
                  <a:lnTo>
                    <a:pt y="12590" x="2985"/>
                  </a:lnTo>
                  <a:lnTo>
                    <a:pt y="12387" x="2985"/>
                  </a:lnTo>
                  <a:lnTo>
                    <a:pt y="10153" x="2905"/>
                  </a:lnTo>
                  <a:close/>
                  <a:moveTo>
                    <a:pt y="7108" x="848"/>
                  </a:moveTo>
                  <a:lnTo>
                    <a:pt y="7514" x="848"/>
                  </a:lnTo>
                  <a:lnTo>
                    <a:pt y="7514" x="1049"/>
                  </a:lnTo>
                  <a:lnTo>
                    <a:pt y="7311" x="1049"/>
                  </a:lnTo>
                  <a:lnTo>
                    <a:pt y="7311" x="1009"/>
                  </a:lnTo>
                  <a:lnTo>
                    <a:pt y="7108" x="848"/>
                  </a:lnTo>
                  <a:close/>
                </a:path>
              </a:pathLst>
            </a:custGeom>
            <a:solidFill>
              <a:srgbClr val="7E888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02" name="Shape 11502"/>
            <p:cNvSpPr/>
            <p:nvPr/>
          </p:nvSpPr>
          <p:spPr>
            <a:xfrm>
              <a:off y="2664950" x="478975"/>
              <a:ext cy="314750" cx="69600"/>
            </a:xfrm>
            <a:custGeom>
              <a:pathLst>
                <a:path w="2784" extrusionOk="0" h="12590">
                  <a:moveTo>
                    <a:pt y="8732" x="2017"/>
                  </a:moveTo>
                  <a:lnTo>
                    <a:pt y="8529" x="2138"/>
                  </a:lnTo>
                  <a:lnTo>
                    <a:pt y="8326" x="2219"/>
                  </a:lnTo>
                  <a:lnTo>
                    <a:pt y="9341" x="2340"/>
                  </a:lnTo>
                  <a:lnTo>
                    <a:pt y="9341" x="2461"/>
                  </a:lnTo>
                  <a:lnTo>
                    <a:pt y="8326" x="2582"/>
                  </a:lnTo>
                  <a:lnTo>
                    <a:pt y="7514" x="2582"/>
                  </a:lnTo>
                  <a:lnTo>
                    <a:pt y="6905" x="2582"/>
                  </a:lnTo>
                  <a:lnTo>
                    <a:pt y="6701" x="2623"/>
                  </a:lnTo>
                  <a:lnTo>
                    <a:pt y="6295" x="2623"/>
                  </a:lnTo>
                  <a:lnTo>
                    <a:pt y="5280" x="2663"/>
                  </a:lnTo>
                  <a:lnTo>
                    <a:pt y="4468" x="2703"/>
                  </a:lnTo>
                  <a:lnTo>
                    <a:pt y="4265" x="2784"/>
                  </a:lnTo>
                  <a:lnTo>
                    <a:pt y="3859" x="2784"/>
                  </a:lnTo>
                  <a:lnTo>
                    <a:pt y="4062" x="2744"/>
                  </a:lnTo>
                  <a:lnTo>
                    <a:pt y="3859" x="2703"/>
                  </a:lnTo>
                  <a:lnTo>
                    <a:pt y="3656" x="2582"/>
                  </a:lnTo>
                  <a:lnTo>
                    <a:pt y="3656" x="2744"/>
                  </a:lnTo>
                  <a:lnTo>
                    <a:pt y="3453" x="2542"/>
                  </a:lnTo>
                  <a:lnTo>
                    <a:pt y="3047" x="2340"/>
                  </a:lnTo>
                  <a:lnTo>
                    <a:pt y="2844" x="2380"/>
                  </a:lnTo>
                  <a:lnTo>
                    <a:pt y="2641" x="2380"/>
                  </a:lnTo>
                  <a:lnTo>
                    <a:pt y="2438" x="2380"/>
                  </a:lnTo>
                  <a:lnTo>
                    <a:pt y="2234" x="2461"/>
                  </a:lnTo>
                  <a:lnTo>
                    <a:pt y="2031" x="2502"/>
                  </a:lnTo>
                  <a:lnTo>
                    <a:pt y="1828" x="2542"/>
                  </a:lnTo>
                  <a:lnTo>
                    <a:pt y="1625" x="2542"/>
                  </a:lnTo>
                  <a:lnTo>
                    <a:pt y="1422" x="2623"/>
                  </a:lnTo>
                  <a:lnTo>
                    <a:pt y="1219" x="2663"/>
                  </a:lnTo>
                  <a:lnTo>
                    <a:pt y="1016" x="2663"/>
                  </a:lnTo>
                  <a:lnTo>
                    <a:pt y="813" x="2703"/>
                  </a:lnTo>
                  <a:lnTo>
                    <a:pt y="610" x="2744"/>
                  </a:lnTo>
                  <a:lnTo>
                    <a:pt y="407" x="2744"/>
                  </a:lnTo>
                  <a:lnTo>
                    <a:pt y="204" x="2744"/>
                  </a:lnTo>
                  <a:lnTo>
                    <a:pt y="204" x="2663"/>
                  </a:lnTo>
                  <a:lnTo>
                    <a:pt y="1" x="2542"/>
                  </a:lnTo>
                  <a:lnTo>
                    <a:pt y="1" x="2380"/>
                  </a:lnTo>
                  <a:lnTo>
                    <a:pt y="1" x="2300"/>
                  </a:lnTo>
                  <a:lnTo>
                    <a:pt y="204" x="2179"/>
                  </a:lnTo>
                  <a:lnTo>
                    <a:pt y="204" x="2058"/>
                  </a:lnTo>
                  <a:lnTo>
                    <a:pt y="204" x="1937"/>
                  </a:lnTo>
                  <a:lnTo>
                    <a:pt y="407" x="1816"/>
                  </a:lnTo>
                  <a:lnTo>
                    <a:pt y="610" x="1735"/>
                  </a:lnTo>
                  <a:lnTo>
                    <a:pt y="813" x="1614"/>
                  </a:lnTo>
                  <a:lnTo>
                    <a:pt y="1016" x="1533"/>
                  </a:lnTo>
                  <a:lnTo>
                    <a:pt y="1422" x="1493"/>
                  </a:lnTo>
                  <a:lnTo>
                    <a:pt y="1625" x="1453"/>
                  </a:lnTo>
                  <a:lnTo>
                    <a:pt y="1828" x="1493"/>
                  </a:lnTo>
                  <a:lnTo>
                    <a:pt y="2234" x="1493"/>
                  </a:lnTo>
                  <a:lnTo>
                    <a:pt y="2234" x="1574"/>
                  </a:lnTo>
                  <a:lnTo>
                    <a:pt y="2438" x="1533"/>
                  </a:lnTo>
                  <a:lnTo>
                    <a:pt y="2641" x="1533"/>
                  </a:lnTo>
                  <a:lnTo>
                    <a:pt y="2844" x="1574"/>
                  </a:lnTo>
                  <a:lnTo>
                    <a:pt y="2844" x="1695"/>
                  </a:lnTo>
                  <a:lnTo>
                    <a:pt y="3047" x="1614"/>
                  </a:lnTo>
                  <a:lnTo>
                    <a:pt y="3047" x="1453"/>
                  </a:lnTo>
                  <a:lnTo>
                    <a:pt y="3047" x="1372"/>
                  </a:lnTo>
                  <a:lnTo>
                    <a:pt y="3250" x="1372"/>
                  </a:lnTo>
                  <a:lnTo>
                    <a:pt y="3250" x="1291"/>
                  </a:lnTo>
                  <a:lnTo>
                    <a:pt y="3250" x="1170"/>
                  </a:lnTo>
                  <a:lnTo>
                    <a:pt y="3453" x="969"/>
                  </a:lnTo>
                  <a:lnTo>
                    <a:pt y="3453" x="807"/>
                  </a:lnTo>
                  <a:lnTo>
                    <a:pt y="3656" x="727"/>
                  </a:lnTo>
                  <a:lnTo>
                    <a:pt y="4062" x="606"/>
                  </a:lnTo>
                  <a:lnTo>
                    <a:pt y="4265" x="565"/>
                  </a:lnTo>
                  <a:lnTo>
                    <a:pt y="4671" x="485"/>
                  </a:lnTo>
                  <a:lnTo>
                    <a:pt y="4874" x="404"/>
                  </a:lnTo>
                  <a:lnTo>
                    <a:pt y="5280" x="283"/>
                  </a:lnTo>
                  <a:lnTo>
                    <a:pt y="5686" x="202"/>
                  </a:lnTo>
                  <a:lnTo>
                    <a:pt y="6092" x="162"/>
                  </a:lnTo>
                  <a:lnTo>
                    <a:pt y="6295" x="162"/>
                  </a:lnTo>
                  <a:lnTo>
                    <a:pt y="6701" x="202"/>
                  </a:lnTo>
                  <a:lnTo>
                    <a:pt y="5686" x="243"/>
                  </a:lnTo>
                  <a:lnTo>
                    <a:pt y="6092" x="646"/>
                  </a:lnTo>
                  <a:lnTo>
                    <a:pt y="7108" x="767"/>
                  </a:lnTo>
                  <a:lnTo>
                    <a:pt y="7311" x="888"/>
                  </a:lnTo>
                  <a:lnTo>
                    <a:pt y="6092" x="767"/>
                  </a:lnTo>
                  <a:lnTo>
                    <a:pt y="6701" x="1614"/>
                  </a:lnTo>
                  <a:lnTo>
                    <a:pt y="6701" x="1735"/>
                  </a:lnTo>
                  <a:lnTo>
                    <a:pt y="7311" x="1735"/>
                  </a:lnTo>
                  <a:lnTo>
                    <a:pt y="7717" x="1775"/>
                  </a:lnTo>
                  <a:lnTo>
                    <a:pt y="7920" x="1816"/>
                  </a:lnTo>
                  <a:lnTo>
                    <a:pt y="8123" x="1856"/>
                  </a:lnTo>
                  <a:lnTo>
                    <a:pt y="8326" x="1896"/>
                  </a:lnTo>
                  <a:lnTo>
                    <a:pt y="8326" x="1977"/>
                  </a:lnTo>
                  <a:lnTo>
                    <a:pt y="8935" x="2017"/>
                  </a:lnTo>
                  <a:lnTo>
                    <a:pt y="8732" x="2017"/>
                  </a:lnTo>
                  <a:close/>
                  <a:moveTo>
                    <a:pt y="10153" x="2542"/>
                  </a:moveTo>
                  <a:lnTo>
                    <a:pt y="9950" x="2542"/>
                  </a:lnTo>
                  <a:lnTo>
                    <a:pt y="9747" x="2542"/>
                  </a:lnTo>
                  <a:lnTo>
                    <a:pt y="9747" x="2502"/>
                  </a:lnTo>
                  <a:lnTo>
                    <a:pt y="10356" x="2461"/>
                  </a:lnTo>
                  <a:lnTo>
                    <a:pt y="10356" x="2502"/>
                  </a:lnTo>
                  <a:lnTo>
                    <a:pt y="10153" x="2542"/>
                  </a:lnTo>
                  <a:close/>
                  <a:moveTo>
                    <a:pt y="11778" x="122"/>
                  </a:moveTo>
                  <a:lnTo>
                    <a:pt y="10762" x="122"/>
                  </a:lnTo>
                  <a:lnTo>
                    <a:pt y="11778" x="1"/>
                  </a:lnTo>
                  <a:lnTo>
                    <a:pt y="11778" x="41"/>
                  </a:lnTo>
                  <a:lnTo>
                    <a:pt y="11778" x="81"/>
                  </a:lnTo>
                  <a:lnTo>
                    <a:pt y="11778" x="122"/>
                  </a:lnTo>
                  <a:close/>
                  <a:moveTo>
                    <a:pt y="7514" x="807"/>
                  </a:moveTo>
                  <a:lnTo>
                    <a:pt y="8123" x="888"/>
                  </a:lnTo>
                  <a:lnTo>
                    <a:pt y="8123" x="1009"/>
                  </a:lnTo>
                  <a:lnTo>
                    <a:pt y="7514" x="928"/>
                  </a:lnTo>
                  <a:lnTo>
                    <a:pt y="7514" x="888"/>
                  </a:lnTo>
                  <a:lnTo>
                    <a:pt y="7514" x="807"/>
                  </a:lnTo>
                  <a:close/>
                  <a:moveTo>
                    <a:pt y="9544" x="1090"/>
                  </a:moveTo>
                  <a:lnTo>
                    <a:pt y="9544" x="1130"/>
                  </a:lnTo>
                  <a:lnTo>
                    <a:pt y="9341" x="1130"/>
                  </a:lnTo>
                  <a:lnTo>
                    <a:pt y="8935" x="1090"/>
                  </a:lnTo>
                  <a:lnTo>
                    <a:pt y="9544" x="1049"/>
                  </a:lnTo>
                  <a:lnTo>
                    <a:pt y="9544" x="1090"/>
                  </a:lnTo>
                  <a:close/>
                  <a:moveTo>
                    <a:pt y="12590" x="1816"/>
                  </a:moveTo>
                  <a:lnTo>
                    <a:pt y="12590" x="1896"/>
                  </a:lnTo>
                  <a:lnTo>
                    <a:pt y="12387" x="1896"/>
                  </a:lnTo>
                  <a:lnTo>
                    <a:pt y="11575" x="1937"/>
                  </a:lnTo>
                  <a:lnTo>
                    <a:pt y="12590" x="1816"/>
                  </a:lnTo>
                  <a:close/>
                </a:path>
              </a:pathLst>
            </a:custGeom>
            <a:solidFill>
              <a:srgbClr val="514F6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03" name="Shape 11503"/>
            <p:cNvSpPr/>
            <p:nvPr/>
          </p:nvSpPr>
          <p:spPr>
            <a:xfrm>
              <a:off y="2258875" x="468900"/>
              <a:ext cy="720825" cx="85725"/>
            </a:xfrm>
            <a:custGeom>
              <a:pathLst>
                <a:path w="3429" extrusionOk="0" h="28833">
                  <a:moveTo>
                    <a:pt y="24975" x="2420"/>
                  </a:moveTo>
                  <a:lnTo>
                    <a:pt y="24772" x="2541"/>
                  </a:lnTo>
                  <a:lnTo>
                    <a:pt y="24569" x="2622"/>
                  </a:lnTo>
                  <a:lnTo>
                    <a:pt y="26396" x="2824"/>
                  </a:lnTo>
                  <a:lnTo>
                    <a:pt y="26599" x="2864"/>
                  </a:lnTo>
                  <a:lnTo>
                    <a:pt y="26599" x="2905"/>
                  </a:lnTo>
                  <a:lnTo>
                    <a:pt y="26396" x="2945"/>
                  </a:lnTo>
                  <a:lnTo>
                    <a:pt y="25990" x="2945"/>
                  </a:lnTo>
                  <a:lnTo>
                    <a:pt y="25584" x="2864"/>
                  </a:lnTo>
                  <a:lnTo>
                    <a:pt y="24569" x="2985"/>
                  </a:lnTo>
                  <a:lnTo>
                    <a:pt y="23757" x="2985"/>
                  </a:lnTo>
                  <a:lnTo>
                    <a:pt y="23148" x="2985"/>
                  </a:lnTo>
                  <a:lnTo>
                    <a:pt y="22944" x="3026"/>
                  </a:lnTo>
                  <a:lnTo>
                    <a:pt y="22538" x="3026"/>
                  </a:lnTo>
                  <a:lnTo>
                    <a:pt y="21523" x="3066"/>
                  </a:lnTo>
                  <a:lnTo>
                    <a:pt y="20711" x="3106"/>
                  </a:lnTo>
                  <a:lnTo>
                    <a:pt y="20508" x="3187"/>
                  </a:lnTo>
                  <a:lnTo>
                    <a:pt y="19696" x="3187"/>
                  </a:lnTo>
                  <a:lnTo>
                    <a:pt y="19290" x="3227"/>
                  </a:lnTo>
                  <a:lnTo>
                    <a:pt y="18884" x="3308"/>
                  </a:lnTo>
                  <a:lnTo>
                    <a:pt y="18477" x="3389"/>
                  </a:lnTo>
                  <a:lnTo>
                    <a:pt y="18274" x="3429"/>
                  </a:lnTo>
                  <a:lnTo>
                    <a:pt y="17462" x="3348"/>
                  </a:lnTo>
                  <a:lnTo>
                    <a:pt y="17259" x="3308"/>
                  </a:lnTo>
                  <a:lnTo>
                    <a:pt y="16447" x="3308"/>
                  </a:lnTo>
                  <a:lnTo>
                    <a:pt y="16041" x="3268"/>
                  </a:lnTo>
                  <a:lnTo>
                    <a:pt y="16447" x="3187"/>
                  </a:lnTo>
                  <a:lnTo>
                    <a:pt y="16041" x="3187"/>
                  </a:lnTo>
                  <a:lnTo>
                    <a:pt y="15635" x="3147"/>
                  </a:lnTo>
                  <a:lnTo>
                    <a:pt y="15229" x="3106"/>
                  </a:lnTo>
                  <a:lnTo>
                    <a:pt y="14823" x="3147"/>
                  </a:lnTo>
                  <a:lnTo>
                    <a:pt y="14214" x="3227"/>
                  </a:lnTo>
                  <a:lnTo>
                    <a:pt y="13807" x="3227"/>
                  </a:lnTo>
                  <a:lnTo>
                    <a:pt y="13198" x="3268"/>
                  </a:lnTo>
                  <a:lnTo>
                    <a:pt y="12589" x="3227"/>
                  </a:lnTo>
                  <a:lnTo>
                    <a:pt y="12183" x="3147"/>
                  </a:lnTo>
                  <a:lnTo>
                    <a:pt y="12183" x="3106"/>
                  </a:lnTo>
                  <a:lnTo>
                    <a:pt y="8325" x="3268"/>
                  </a:lnTo>
                  <a:lnTo>
                    <a:pt y="7716" x="2582"/>
                  </a:lnTo>
                  <a:lnTo>
                    <a:pt y="9950" x="2461"/>
                  </a:lnTo>
                  <a:lnTo>
                    <a:pt y="9340" x="2380"/>
                  </a:lnTo>
                  <a:lnTo>
                    <a:pt y="9137" x="2259"/>
                  </a:lnTo>
                  <a:lnTo>
                    <a:pt y="9137" x="2380"/>
                  </a:lnTo>
                  <a:lnTo>
                    <a:pt y="8325" x="2178"/>
                  </a:lnTo>
                  <a:lnTo>
                    <a:pt y="7513" x="1977"/>
                  </a:lnTo>
                  <a:lnTo>
                    <a:pt y="7107" x="1977"/>
                  </a:lnTo>
                  <a:lnTo>
                    <a:pt y="6498" x="1936"/>
                  </a:lnTo>
                  <a:lnTo>
                    <a:pt y="6295" x="1977"/>
                  </a:lnTo>
                  <a:lnTo>
                    <a:pt y="5686" x="2017"/>
                  </a:lnTo>
                  <a:lnTo>
                    <a:pt y="5280" x="2017"/>
                  </a:lnTo>
                  <a:lnTo>
                    <a:pt y="5076" x="2017"/>
                  </a:lnTo>
                  <a:lnTo>
                    <a:pt y="4670" x="2057"/>
                  </a:lnTo>
                  <a:lnTo>
                    <a:pt y="4264" x="2017"/>
                  </a:lnTo>
                  <a:lnTo>
                    <a:pt y="4061" x="2057"/>
                  </a:lnTo>
                  <a:lnTo>
                    <a:pt y="3452" x="2098"/>
                  </a:lnTo>
                  <a:lnTo>
                    <a:pt y="2843" x="2098"/>
                  </a:lnTo>
                  <a:lnTo>
                    <a:pt y="2437" x="2098"/>
                  </a:lnTo>
                  <a:lnTo>
                    <a:pt y="2031" x="2138"/>
                  </a:lnTo>
                  <a:lnTo>
                    <a:pt y="1625" x="2138"/>
                  </a:lnTo>
                  <a:lnTo>
                    <a:pt y="1219" x="2138"/>
                  </a:lnTo>
                  <a:lnTo>
                    <a:pt y="813" x="2098"/>
                  </a:lnTo>
                  <a:lnTo>
                    <a:pt y="406" x="2017"/>
                  </a:lnTo>
                  <a:lnTo>
                    <a:pt y="203" x="1896"/>
                  </a:lnTo>
                  <a:lnTo>
                    <a:pt y="0" x="1775"/>
                  </a:lnTo>
                  <a:lnTo>
                    <a:pt y="203" x="1654"/>
                  </a:lnTo>
                  <a:lnTo>
                    <a:pt y="406" x="1533"/>
                  </a:lnTo>
                  <a:lnTo>
                    <a:pt y="609" x="1452"/>
                  </a:lnTo>
                  <a:lnTo>
                    <a:pt y="813" x="1331"/>
                  </a:lnTo>
                  <a:lnTo>
                    <a:pt y="1016" x="1210"/>
                  </a:lnTo>
                  <a:lnTo>
                    <a:pt y="1422" x="1130"/>
                  </a:lnTo>
                  <a:lnTo>
                    <a:pt y="1828" x="1049"/>
                  </a:lnTo>
                  <a:lnTo>
                    <a:pt y="2437" x="968"/>
                  </a:lnTo>
                  <a:lnTo>
                    <a:pt y="3452" x="928"/>
                  </a:lnTo>
                  <a:lnTo>
                    <a:pt y="4061" x="968"/>
                  </a:lnTo>
                  <a:lnTo>
                    <a:pt y="4670" x="968"/>
                  </a:lnTo>
                  <a:lnTo>
                    <a:pt y="5280" x="1049"/>
                  </a:lnTo>
                  <a:lnTo>
                    <a:pt y="5686" x="1089"/>
                  </a:lnTo>
                  <a:lnTo>
                    <a:pt y="6092" x="1089"/>
                  </a:lnTo>
                  <a:lnTo>
                    <a:pt y="6498" x="1089"/>
                  </a:lnTo>
                  <a:lnTo>
                    <a:pt y="6904" x="1170"/>
                  </a:lnTo>
                  <a:lnTo>
                    <a:pt y="6904" x="1251"/>
                  </a:lnTo>
                  <a:lnTo>
                    <a:pt y="7310" x="1210"/>
                  </a:lnTo>
                  <a:lnTo>
                    <a:pt y="7310" x="1049"/>
                  </a:lnTo>
                  <a:lnTo>
                    <a:pt y="7716" x="968"/>
                  </a:lnTo>
                  <a:lnTo>
                    <a:pt y="8122" x="968"/>
                  </a:lnTo>
                  <a:lnTo>
                    <a:pt y="8325" x="888"/>
                  </a:lnTo>
                  <a:lnTo>
                    <a:pt y="8325" x="807"/>
                  </a:lnTo>
                  <a:lnTo>
                    <a:pt y="8325" x="605"/>
                  </a:lnTo>
                  <a:lnTo>
                    <a:pt y="8731" x="444"/>
                  </a:lnTo>
                  <a:lnTo>
                    <a:pt y="9137" x="363"/>
                  </a:lnTo>
                  <a:lnTo>
                    <a:pt y="9747" x="283"/>
                  </a:lnTo>
                  <a:lnTo>
                    <a:pt y="10559" x="283"/>
                  </a:lnTo>
                  <a:lnTo>
                    <a:pt y="11574" x="242"/>
                  </a:lnTo>
                  <a:lnTo>
                    <a:pt y="12183" x="162"/>
                  </a:lnTo>
                  <a:lnTo>
                    <a:pt y="12995" x="41"/>
                  </a:lnTo>
                  <a:lnTo>
                    <a:pt y="14010" x="0"/>
                  </a:lnTo>
                  <a:lnTo>
                    <a:pt y="14823" x="0"/>
                  </a:lnTo>
                  <a:lnTo>
                    <a:pt y="15635" x="41"/>
                  </a:lnTo>
                  <a:lnTo>
                    <a:pt y="16650" x="121"/>
                  </a:lnTo>
                  <a:lnTo>
                    <a:pt y="17259" x="242"/>
                  </a:lnTo>
                  <a:lnTo>
                    <a:pt y="17665" x="363"/>
                  </a:lnTo>
                  <a:lnTo>
                    <a:pt y="17868" x="484"/>
                  </a:lnTo>
                  <a:lnTo>
                    <a:pt y="19290" x="484"/>
                  </a:lnTo>
                  <a:lnTo>
                    <a:pt y="19696" x="525"/>
                  </a:lnTo>
                  <a:lnTo>
                    <a:pt y="19899" x="565"/>
                  </a:lnTo>
                  <a:lnTo>
                    <a:pt y="28021" x="404"/>
                  </a:lnTo>
                  <a:lnTo>
                    <a:pt y="28224" x="444"/>
                  </a:lnTo>
                  <a:lnTo>
                    <a:pt y="28224" x="484"/>
                  </a:lnTo>
                  <a:lnTo>
                    <a:pt y="28021" x="525"/>
                  </a:lnTo>
                  <a:lnTo>
                    <a:pt y="21929" x="646"/>
                  </a:lnTo>
                  <a:lnTo>
                    <a:pt y="22335" x="1049"/>
                  </a:lnTo>
                  <a:lnTo>
                    <a:pt y="25787" x="1452"/>
                  </a:lnTo>
                  <a:lnTo>
                    <a:pt y="25787" x="1493"/>
                  </a:lnTo>
                  <a:lnTo>
                    <a:pt y="25787" x="1533"/>
                  </a:lnTo>
                  <a:lnTo>
                    <a:pt y="25584" x="1533"/>
                  </a:lnTo>
                  <a:lnTo>
                    <a:pt y="22335" x="1170"/>
                  </a:lnTo>
                  <a:lnTo>
                    <a:pt y="22944" x="2017"/>
                  </a:lnTo>
                  <a:lnTo>
                    <a:pt y="22944" x="2138"/>
                  </a:lnTo>
                  <a:lnTo>
                    <a:pt y="23554" x="2138"/>
                  </a:lnTo>
                  <a:lnTo>
                    <a:pt y="23960" x="2178"/>
                  </a:lnTo>
                  <a:lnTo>
                    <a:pt y="24163" x="2219"/>
                  </a:lnTo>
                  <a:lnTo>
                    <a:pt y="24366" x="2259"/>
                  </a:lnTo>
                  <a:lnTo>
                    <a:pt y="24772" x="2299"/>
                  </a:lnTo>
                  <a:lnTo>
                    <a:pt y="28833" x="2219"/>
                  </a:lnTo>
                  <a:lnTo>
                    <a:pt y="28833" x="2299"/>
                  </a:lnTo>
                  <a:lnTo>
                    <a:pt y="28630" x="2299"/>
                  </a:lnTo>
                  <a:lnTo>
                    <a:pt y="24975" x="2420"/>
                  </a:lnTo>
                  <a:close/>
                  <a:moveTo>
                    <a:pt y="19493" x="686"/>
                  </a:moveTo>
                  <a:lnTo>
                    <a:pt y="20914" x="646"/>
                  </a:lnTo>
                  <a:lnTo>
                    <a:pt y="20711" x="847"/>
                  </a:lnTo>
                  <a:lnTo>
                    <a:pt y="20305" x="888"/>
                  </a:lnTo>
                  <a:lnTo>
                    <a:pt y="19899" x="847"/>
                  </a:lnTo>
                  <a:lnTo>
                    <a:pt y="19493" x="686"/>
                  </a:lnTo>
                  <a:close/>
                </a:path>
              </a:pathLst>
            </a:custGeom>
            <a:solidFill>
              <a:srgbClr val="514F6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04" name="Shape 11504"/>
            <p:cNvSpPr/>
            <p:nvPr/>
          </p:nvSpPr>
          <p:spPr>
            <a:xfrm>
              <a:off y="2695425" x="283350"/>
              <a:ext cy="279200" cx="103900"/>
            </a:xfrm>
            <a:custGeom>
              <a:pathLst>
                <a:path w="4156" extrusionOk="0" h="11168">
                  <a:moveTo>
                    <a:pt y="5076" x="363"/>
                  </a:moveTo>
                  <a:lnTo>
                    <a:pt y="4873" x="404"/>
                  </a:lnTo>
                  <a:lnTo>
                    <a:pt y="4670" x="484"/>
                  </a:lnTo>
                  <a:lnTo>
                    <a:pt y="4670" x="605"/>
                  </a:lnTo>
                  <a:lnTo>
                    <a:pt y="4467" x="605"/>
                  </a:lnTo>
                  <a:lnTo>
                    <a:pt y="4061" x="646"/>
                  </a:lnTo>
                  <a:lnTo>
                    <a:pt y="3858" x="686"/>
                  </a:lnTo>
                  <a:lnTo>
                    <a:pt y="3858" x="807"/>
                  </a:lnTo>
                  <a:lnTo>
                    <a:pt y="3655" x="888"/>
                  </a:lnTo>
                  <a:lnTo>
                    <a:pt y="3452" x="928"/>
                  </a:lnTo>
                  <a:lnTo>
                    <a:pt y="3249" x="969"/>
                  </a:lnTo>
                  <a:lnTo>
                    <a:pt y="3046" x="1049"/>
                  </a:lnTo>
                  <a:lnTo>
                    <a:pt y="2843" x="1130"/>
                  </a:lnTo>
                  <a:lnTo>
                    <a:pt y="2437" x="1211"/>
                  </a:lnTo>
                  <a:lnTo>
                    <a:pt y="2031" x="1291"/>
                  </a:lnTo>
                  <a:lnTo>
                    <a:pt y="1828" x="1332"/>
                  </a:lnTo>
                  <a:lnTo>
                    <a:pt y="1625" x="1291"/>
                  </a:lnTo>
                  <a:lnTo>
                    <a:pt y="1422" x="1291"/>
                  </a:lnTo>
                  <a:lnTo>
                    <a:pt y="1219" x="1251"/>
                  </a:lnTo>
                  <a:lnTo>
                    <a:pt y="1015" x="1211"/>
                  </a:lnTo>
                  <a:lnTo>
                    <a:pt y="1015" x="1251"/>
                  </a:lnTo>
                  <a:lnTo>
                    <a:pt y="812" x="1291"/>
                  </a:lnTo>
                  <a:lnTo>
                    <a:pt y="609" x="1332"/>
                  </a:lnTo>
                  <a:lnTo>
                    <a:pt y="609" x="1372"/>
                  </a:lnTo>
                  <a:lnTo>
                    <a:pt y="609" x="1453"/>
                  </a:lnTo>
                  <a:lnTo>
                    <a:pt y="609" x="1493"/>
                  </a:lnTo>
                  <a:lnTo>
                    <a:pt y="406" x="1493"/>
                  </a:lnTo>
                  <a:lnTo>
                    <a:pt y="203" x="1493"/>
                  </a:lnTo>
                  <a:lnTo>
                    <a:pt y="0" x="1493"/>
                  </a:lnTo>
                  <a:lnTo>
                    <a:pt y="0" x="1533"/>
                  </a:lnTo>
                  <a:lnTo>
                    <a:pt y="0" x="1574"/>
                  </a:lnTo>
                  <a:lnTo>
                    <a:pt y="203" x="1574"/>
                  </a:lnTo>
                  <a:lnTo>
                    <a:pt y="406" x="1574"/>
                  </a:lnTo>
                  <a:lnTo>
                    <a:pt y="812" x="1614"/>
                  </a:lnTo>
                  <a:lnTo>
                    <a:pt y="812" x="1654"/>
                  </a:lnTo>
                  <a:lnTo>
                    <a:pt y="609" x="1695"/>
                  </a:lnTo>
                  <a:lnTo>
                    <a:pt y="406" x="1695"/>
                  </a:lnTo>
                  <a:lnTo>
                    <a:pt y="609" x="1775"/>
                  </a:lnTo>
                  <a:lnTo>
                    <a:pt y="812" x="1735"/>
                  </a:lnTo>
                  <a:lnTo>
                    <a:pt y="1015" x="1735"/>
                  </a:lnTo>
                  <a:lnTo>
                    <a:pt y="1219" x="1735"/>
                  </a:lnTo>
                  <a:lnTo>
                    <a:pt y="1625" x="1735"/>
                  </a:lnTo>
                  <a:lnTo>
                    <a:pt y="1828" x="1654"/>
                  </a:lnTo>
                  <a:lnTo>
                    <a:pt y="2437" x="1533"/>
                  </a:lnTo>
                  <a:lnTo>
                    <a:pt y="3046" x="1493"/>
                  </a:lnTo>
                  <a:lnTo>
                    <a:pt y="3249" x="1493"/>
                  </a:lnTo>
                  <a:lnTo>
                    <a:pt y="3249" x="1574"/>
                  </a:lnTo>
                  <a:lnTo>
                    <a:pt y="3249" x="1614"/>
                  </a:lnTo>
                  <a:lnTo>
                    <a:pt y="3249" x="1735"/>
                  </a:lnTo>
                  <a:lnTo>
                    <a:pt y="3249" x="1896"/>
                  </a:lnTo>
                  <a:lnTo>
                    <a:pt y="3249" x="1977"/>
                  </a:lnTo>
                  <a:lnTo>
                    <a:pt y="3452" x="2098"/>
                  </a:lnTo>
                  <a:lnTo>
                    <a:pt y="4061" x="2300"/>
                  </a:lnTo>
                  <a:lnTo>
                    <a:pt y="4670" x="2421"/>
                  </a:lnTo>
                  <a:lnTo>
                    <a:pt y="4670" x="2501"/>
                  </a:lnTo>
                  <a:lnTo>
                    <a:pt y="4467" x="2542"/>
                  </a:lnTo>
                  <a:lnTo>
                    <a:pt y="4467" x="2582"/>
                  </a:lnTo>
                  <a:lnTo>
                    <a:pt y="4264" x="2582"/>
                  </a:lnTo>
                  <a:lnTo>
                    <a:pt y="4061" x="2622"/>
                  </a:lnTo>
                  <a:lnTo>
                    <a:pt y="3858" x="2703"/>
                  </a:lnTo>
                  <a:lnTo>
                    <a:pt y="3858" x="2864"/>
                  </a:lnTo>
                  <a:lnTo>
                    <a:pt y="3858" x="3026"/>
                  </a:lnTo>
                  <a:lnTo>
                    <a:pt y="3858" x="3106"/>
                  </a:lnTo>
                  <a:lnTo>
                    <a:pt y="4061" x="3227"/>
                  </a:lnTo>
                  <a:lnTo>
                    <a:pt y="4264" x="3268"/>
                  </a:lnTo>
                  <a:lnTo>
                    <a:pt y="4467" x="3348"/>
                  </a:lnTo>
                  <a:lnTo>
                    <a:pt y="5076" x="3469"/>
                  </a:lnTo>
                  <a:lnTo>
                    <a:pt y="4873" x="3469"/>
                  </a:lnTo>
                  <a:lnTo>
                    <a:pt y="5076" x="3590"/>
                  </a:lnTo>
                  <a:lnTo>
                    <a:pt y="4264" x="3550"/>
                  </a:lnTo>
                  <a:lnTo>
                    <a:pt y="4467" x="3590"/>
                  </a:lnTo>
                  <a:lnTo>
                    <a:pt y="4670" x="3711"/>
                  </a:lnTo>
                  <a:lnTo>
                    <a:pt y="4873" x="3832"/>
                  </a:lnTo>
                  <a:lnTo>
                    <a:pt y="5076" x="3873"/>
                  </a:lnTo>
                  <a:lnTo>
                    <a:pt y="5279" x="3994"/>
                  </a:lnTo>
                  <a:lnTo>
                    <a:pt y="5279" x="4074"/>
                  </a:lnTo>
                  <a:lnTo>
                    <a:pt y="5686" x="4155"/>
                  </a:lnTo>
                  <a:lnTo>
                    <a:pt y="5889" x="4074"/>
                  </a:lnTo>
                  <a:lnTo>
                    <a:pt y="6295" x="3913"/>
                  </a:lnTo>
                  <a:lnTo>
                    <a:pt y="8122" x="4034"/>
                  </a:lnTo>
                  <a:lnTo>
                    <a:pt y="8122" x="3994"/>
                  </a:lnTo>
                  <a:lnTo>
                    <a:pt y="8122" x="3953"/>
                  </a:lnTo>
                  <a:lnTo>
                    <a:pt y="8122" x="3873"/>
                  </a:lnTo>
                  <a:lnTo>
                    <a:pt y="6701" x="3792"/>
                  </a:lnTo>
                  <a:lnTo>
                    <a:pt y="6904" x="3711"/>
                  </a:lnTo>
                  <a:lnTo>
                    <a:pt y="7716" x="3631"/>
                  </a:lnTo>
                  <a:lnTo>
                    <a:pt y="8325" x="3590"/>
                  </a:lnTo>
                  <a:lnTo>
                    <a:pt y="8934" x="3510"/>
                  </a:lnTo>
                  <a:lnTo>
                    <a:pt y="9340" x="3510"/>
                  </a:lnTo>
                  <a:lnTo>
                    <a:pt y="9543" x="3469"/>
                  </a:lnTo>
                  <a:lnTo>
                    <a:pt y="9950" x="3510"/>
                  </a:lnTo>
                  <a:lnTo>
                    <a:pt y="10965" x="3550"/>
                  </a:lnTo>
                  <a:lnTo>
                    <a:pt y="11168" x="3550"/>
                  </a:lnTo>
                  <a:lnTo>
                    <a:pt y="11168" x="3510"/>
                  </a:lnTo>
                  <a:lnTo>
                    <a:pt y="11168" x="3429"/>
                  </a:lnTo>
                  <a:lnTo>
                    <a:pt y="10965" x="3429"/>
                  </a:lnTo>
                  <a:lnTo>
                    <a:pt y="9746" x="3308"/>
                  </a:lnTo>
                  <a:lnTo>
                    <a:pt y="9746" x="2663"/>
                  </a:lnTo>
                  <a:lnTo>
                    <a:pt y="9746" x="1977"/>
                  </a:lnTo>
                  <a:lnTo>
                    <a:pt y="9746" x="1775"/>
                  </a:lnTo>
                  <a:lnTo>
                    <a:pt y="10153" x="1130"/>
                  </a:lnTo>
                  <a:lnTo>
                    <a:pt y="10356" x="1130"/>
                  </a:lnTo>
                  <a:lnTo>
                    <a:pt y="10559" x="1130"/>
                  </a:lnTo>
                  <a:lnTo>
                    <a:pt y="10559" x="1049"/>
                  </a:lnTo>
                  <a:lnTo>
                    <a:pt y="10559" x="1009"/>
                  </a:lnTo>
                  <a:lnTo>
                    <a:pt y="10356" x="969"/>
                  </a:lnTo>
                  <a:lnTo>
                    <a:pt y="9543" x="928"/>
                  </a:lnTo>
                  <a:lnTo>
                    <a:pt y="9137" x="928"/>
                  </a:lnTo>
                  <a:lnTo>
                    <a:pt y="8731" x="888"/>
                  </a:lnTo>
                  <a:lnTo>
                    <a:pt y="8528" x="767"/>
                  </a:lnTo>
                  <a:lnTo>
                    <a:pt y="8122" x="646"/>
                  </a:lnTo>
                  <a:lnTo>
                    <a:pt y="7513" x="525"/>
                  </a:lnTo>
                  <a:lnTo>
                    <a:pt y="6701" x="363"/>
                  </a:lnTo>
                  <a:lnTo>
                    <a:pt y="6295" x="202"/>
                  </a:lnTo>
                  <a:lnTo>
                    <a:pt y="5889" x="41"/>
                  </a:lnTo>
                  <a:lnTo>
                    <a:pt y="5686" x="0"/>
                  </a:lnTo>
                  <a:lnTo>
                    <a:pt y="5482" x="41"/>
                  </a:lnTo>
                  <a:lnTo>
                    <a:pt y="5482" x="162"/>
                  </a:lnTo>
                  <a:lnTo>
                    <a:pt y="5482" x="283"/>
                  </a:lnTo>
                  <a:lnTo>
                    <a:pt y="5482" x="363"/>
                  </a:lnTo>
                  <a:lnTo>
                    <a:pt y="5279" x="363"/>
                  </a:lnTo>
                  <a:lnTo>
                    <a:pt y="5076" x="363"/>
                  </a:lnTo>
                  <a:close/>
                  <a:moveTo>
                    <a:pt y="8934" x="1090"/>
                  </a:moveTo>
                  <a:lnTo>
                    <a:pt y="9543" x="1090"/>
                  </a:lnTo>
                  <a:lnTo>
                    <a:pt y="9543" x="1533"/>
                  </a:lnTo>
                  <a:lnTo>
                    <a:pt y="9340" x="1251"/>
                  </a:lnTo>
                  <a:lnTo>
                    <a:pt y="8934" x="1090"/>
                  </a:lnTo>
                  <a:close/>
                  <a:moveTo>
                    <a:pt y="9137" x="3429"/>
                  </a:moveTo>
                  <a:lnTo>
                    <a:pt y="9340" x="3348"/>
                  </a:lnTo>
                  <a:lnTo>
                    <a:pt y="9543" x="3348"/>
                  </a:lnTo>
                  <a:lnTo>
                    <a:pt y="9543" x="3187"/>
                  </a:lnTo>
                  <a:lnTo>
                    <a:pt y="9340" x="2622"/>
                  </a:lnTo>
                  <a:lnTo>
                    <a:pt y="9340" x="2864"/>
                  </a:lnTo>
                  <a:lnTo>
                    <a:pt y="9340" x="3147"/>
                  </a:lnTo>
                  <a:lnTo>
                    <a:pt y="9137" x="3308"/>
                  </a:lnTo>
                  <a:lnTo>
                    <a:pt y="9137" x="3429"/>
                  </a:lnTo>
                  <a:close/>
                </a:path>
              </a:pathLst>
            </a:custGeom>
            <a:solidFill>
              <a:srgbClr val="7E888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05" name="Shape 11505"/>
            <p:cNvSpPr/>
            <p:nvPr/>
          </p:nvSpPr>
          <p:spPr>
            <a:xfrm>
              <a:off y="2695425" x="309575"/>
              <a:ext cy="279200" cx="89775"/>
            </a:xfrm>
            <a:custGeom>
              <a:pathLst>
                <a:path w="3591" extrusionOk="0" h="11168">
                  <a:moveTo>
                    <a:pt y="3858" x="3469"/>
                  </a:moveTo>
                  <a:lnTo>
                    <a:pt y="4670" x="3348"/>
                  </a:lnTo>
                  <a:lnTo>
                    <a:pt y="7107" x="3509"/>
                  </a:lnTo>
                  <a:lnTo>
                    <a:pt y="7310" x="3388"/>
                  </a:lnTo>
                  <a:lnTo>
                    <a:pt y="5482" x="3267"/>
                  </a:lnTo>
                  <a:lnTo>
                    <a:pt y="6092" x="3146"/>
                  </a:lnTo>
                  <a:lnTo>
                    <a:pt y="7107" x="2945"/>
                  </a:lnTo>
                  <a:lnTo>
                    <a:pt y="7513" x="2783"/>
                  </a:lnTo>
                  <a:lnTo>
                    <a:pt y="8122" x="2622"/>
                  </a:lnTo>
                  <a:lnTo>
                    <a:pt y="8528" x="2541"/>
                  </a:lnTo>
                  <a:lnTo>
                    <a:pt y="9137" x="2541"/>
                  </a:lnTo>
                  <a:lnTo>
                    <a:pt y="9340" x="2461"/>
                  </a:lnTo>
                  <a:lnTo>
                    <a:pt y="9340" x="2178"/>
                  </a:lnTo>
                  <a:lnTo>
                    <a:pt y="9340" x="1936"/>
                  </a:lnTo>
                  <a:lnTo>
                    <a:pt y="9543" x="2461"/>
                  </a:lnTo>
                  <a:lnTo>
                    <a:pt y="9543" x="2501"/>
                  </a:lnTo>
                  <a:lnTo>
                    <a:pt y="9746" x="2501"/>
                  </a:lnTo>
                  <a:lnTo>
                    <a:pt y="9746" x="2380"/>
                  </a:lnTo>
                  <a:lnTo>
                    <a:pt y="9340" x="1694"/>
                  </a:lnTo>
                  <a:lnTo>
                    <a:pt y="9340" x="1009"/>
                  </a:lnTo>
                  <a:lnTo>
                    <a:pt y="9543" x="807"/>
                  </a:lnTo>
                  <a:lnTo>
                    <a:pt y="9340" x="565"/>
                  </a:lnTo>
                  <a:lnTo>
                    <a:pt y="8934" x="484"/>
                  </a:lnTo>
                  <a:lnTo>
                    <a:pt y="9543" x="363"/>
                  </a:lnTo>
                  <a:lnTo>
                    <a:pt y="9543" x="646"/>
                  </a:lnTo>
                  <a:lnTo>
                    <a:pt y="9543" x="202"/>
                  </a:lnTo>
                  <a:lnTo>
                    <a:pt y="9137" x="283"/>
                  </a:lnTo>
                  <a:lnTo>
                    <a:pt y="8934" x="283"/>
                  </a:lnTo>
                  <a:lnTo>
                    <a:pt y="8934" x="565"/>
                  </a:lnTo>
                  <a:lnTo>
                    <a:pt y="8325" x="323"/>
                  </a:lnTo>
                  <a:lnTo>
                    <a:pt y="7716" x="202"/>
                  </a:lnTo>
                  <a:lnTo>
                    <a:pt y="7513" x="202"/>
                  </a:lnTo>
                  <a:lnTo>
                    <a:pt y="6701" x="162"/>
                  </a:lnTo>
                  <a:lnTo>
                    <a:pt y="6295" x="81"/>
                  </a:lnTo>
                  <a:lnTo>
                    <a:pt y="5889" x="0"/>
                  </a:lnTo>
                  <a:lnTo>
                    <a:pt y="5686" x="0"/>
                  </a:lnTo>
                  <a:lnTo>
                    <a:pt y="5482" x="81"/>
                  </a:lnTo>
                  <a:lnTo>
                    <a:pt y="5482" x="202"/>
                  </a:lnTo>
                  <a:lnTo>
                    <a:pt y="5482" x="323"/>
                  </a:lnTo>
                  <a:lnTo>
                    <a:pt y="5482" x="404"/>
                  </a:lnTo>
                  <a:lnTo>
                    <a:pt y="5279" x="444"/>
                  </a:lnTo>
                  <a:lnTo>
                    <a:pt y="5076" x="484"/>
                  </a:lnTo>
                  <a:lnTo>
                    <a:pt y="4873" x="565"/>
                  </a:lnTo>
                  <a:lnTo>
                    <a:pt y="4670" x="686"/>
                  </a:lnTo>
                  <a:lnTo>
                    <a:pt y="4670" x="807"/>
                  </a:lnTo>
                  <a:lnTo>
                    <a:pt y="4467" x="847"/>
                  </a:lnTo>
                  <a:lnTo>
                    <a:pt y="4061" x="968"/>
                  </a:lnTo>
                  <a:lnTo>
                    <a:pt y="3858" x="1049"/>
                  </a:lnTo>
                  <a:lnTo>
                    <a:pt y="3858" x="1170"/>
                  </a:lnTo>
                  <a:lnTo>
                    <a:pt y="3655" x="1291"/>
                  </a:lnTo>
                  <a:lnTo>
                    <a:pt y="3452" x="1372"/>
                  </a:lnTo>
                  <a:lnTo>
                    <a:pt y="3249" x="1452"/>
                  </a:lnTo>
                  <a:lnTo>
                    <a:pt y="3046" x="1573"/>
                  </a:lnTo>
                  <a:lnTo>
                    <a:pt y="2843" x="1694"/>
                  </a:lnTo>
                  <a:lnTo>
                    <a:pt y="2437" x="1856"/>
                  </a:lnTo>
                  <a:lnTo>
                    <a:pt y="2031" x="2017"/>
                  </a:lnTo>
                  <a:lnTo>
                    <a:pt y="1828" x="2098"/>
                  </a:lnTo>
                  <a:lnTo>
                    <a:pt y="1625" x="2098"/>
                  </a:lnTo>
                  <a:lnTo>
                    <a:pt y="1422" x="2138"/>
                  </a:lnTo>
                  <a:lnTo>
                    <a:pt y="1219" x="2138"/>
                  </a:lnTo>
                  <a:lnTo>
                    <a:pt y="1015" x="2138"/>
                  </a:lnTo>
                  <a:lnTo>
                    <a:pt y="1015" x="2178"/>
                  </a:lnTo>
                  <a:lnTo>
                    <a:pt y="812" x="2259"/>
                  </a:lnTo>
                  <a:lnTo>
                    <a:pt y="609" x="2340"/>
                  </a:lnTo>
                  <a:lnTo>
                    <a:pt y="609" x="2380"/>
                  </a:lnTo>
                  <a:lnTo>
                    <a:pt y="609" x="2461"/>
                  </a:lnTo>
                  <a:lnTo>
                    <a:pt y="609" x="2501"/>
                  </a:lnTo>
                  <a:lnTo>
                    <a:pt y="406" x="2541"/>
                  </a:lnTo>
                  <a:lnTo>
                    <a:pt y="203" x="2582"/>
                  </a:lnTo>
                  <a:lnTo>
                    <a:pt y="0" x="2622"/>
                  </a:lnTo>
                  <a:lnTo>
                    <a:pt y="0" x="2662"/>
                  </a:lnTo>
                  <a:lnTo>
                    <a:pt y="0" x="2703"/>
                  </a:lnTo>
                  <a:lnTo>
                    <a:pt y="203" x="2662"/>
                  </a:lnTo>
                  <a:lnTo>
                    <a:pt y="406" x="2622"/>
                  </a:lnTo>
                  <a:lnTo>
                    <a:pt y="812" x="2582"/>
                  </a:lnTo>
                  <a:lnTo>
                    <a:pt y="812" x="2622"/>
                  </a:lnTo>
                  <a:lnTo>
                    <a:pt y="609" x="2703"/>
                  </a:lnTo>
                  <a:lnTo>
                    <a:pt y="406" x="2743"/>
                  </a:lnTo>
                  <a:lnTo>
                    <a:pt y="609" x="2783"/>
                  </a:lnTo>
                  <a:lnTo>
                    <a:pt y="812" x="2703"/>
                  </a:lnTo>
                  <a:lnTo>
                    <a:pt y="1015" x="2662"/>
                  </a:lnTo>
                  <a:lnTo>
                    <a:pt y="1219" x="2622"/>
                  </a:lnTo>
                  <a:lnTo>
                    <a:pt y="1625" x="2541"/>
                  </a:lnTo>
                  <a:lnTo>
                    <a:pt y="1828" x="2420"/>
                  </a:lnTo>
                  <a:lnTo>
                    <a:pt y="2437" x="2178"/>
                  </a:lnTo>
                  <a:lnTo>
                    <a:pt y="3046" x="2017"/>
                  </a:lnTo>
                  <a:lnTo>
                    <a:pt y="3249" x="1977"/>
                  </a:lnTo>
                  <a:lnTo>
                    <a:pt y="3249" x="2057"/>
                  </a:lnTo>
                  <a:lnTo>
                    <a:pt y="3249" x="2098"/>
                  </a:lnTo>
                  <a:lnTo>
                    <a:pt y="3249" x="2219"/>
                  </a:lnTo>
                  <a:lnTo>
                    <a:pt y="3249" x="2380"/>
                  </a:lnTo>
                  <a:lnTo>
                    <a:pt y="3249" x="2461"/>
                  </a:lnTo>
                  <a:lnTo>
                    <a:pt y="3452" x="2541"/>
                  </a:lnTo>
                  <a:lnTo>
                    <a:pt y="4061" x="2622"/>
                  </a:lnTo>
                  <a:lnTo>
                    <a:pt y="4670" x="2622"/>
                  </a:lnTo>
                  <a:lnTo>
                    <a:pt y="4670" x="2703"/>
                  </a:lnTo>
                  <a:lnTo>
                    <a:pt y="4467" x="2783"/>
                  </a:lnTo>
                  <a:lnTo>
                    <a:pt y="4467" x="2824"/>
                  </a:lnTo>
                  <a:lnTo>
                    <a:pt y="4264" x="2864"/>
                  </a:lnTo>
                  <a:lnTo>
                    <a:pt y="4061" x="2945"/>
                  </a:lnTo>
                  <a:lnTo>
                    <a:pt y="3858" x="3066"/>
                  </a:lnTo>
                  <a:lnTo>
                    <a:pt y="3858" x="3227"/>
                  </a:lnTo>
                  <a:lnTo>
                    <a:pt y="3858" x="3388"/>
                  </a:lnTo>
                  <a:lnTo>
                    <a:pt y="3858" x="3469"/>
                  </a:lnTo>
                  <a:close/>
                  <a:moveTo>
                    <a:pt y="7310" x="3550"/>
                  </a:moveTo>
                  <a:lnTo>
                    <a:pt y="7919" x="3590"/>
                  </a:lnTo>
                  <a:lnTo>
                    <a:pt y="8122" x="3550"/>
                  </a:lnTo>
                  <a:lnTo>
                    <a:pt y="8122" x="3509"/>
                  </a:lnTo>
                  <a:lnTo>
                    <a:pt y="8122" x="3429"/>
                  </a:lnTo>
                  <a:lnTo>
                    <a:pt y="7310" x="3550"/>
                  </a:lnTo>
                  <a:close/>
                  <a:moveTo>
                    <a:pt y="10153" x="2501"/>
                  </a:moveTo>
                  <a:lnTo>
                    <a:pt y="10965" x="2501"/>
                  </a:lnTo>
                  <a:lnTo>
                    <a:pt y="11168" x="2501"/>
                  </a:lnTo>
                  <a:lnTo>
                    <a:pt y="11168" x="2461"/>
                  </a:lnTo>
                  <a:lnTo>
                    <a:pt y="11168" x="2380"/>
                  </a:lnTo>
                  <a:lnTo>
                    <a:pt y="10965" x="2420"/>
                  </a:lnTo>
                  <a:lnTo>
                    <a:pt y="10153" x="2501"/>
                  </a:lnTo>
                  <a:close/>
                  <a:moveTo>
                    <a:pt y="9950" x="121"/>
                  </a:moveTo>
                  <a:lnTo>
                    <a:pt y="10356" x="121"/>
                  </a:lnTo>
                  <a:lnTo>
                    <a:pt y="10559" x="81"/>
                  </a:lnTo>
                  <a:lnTo>
                    <a:pt y="10356" x="81"/>
                  </a:lnTo>
                  <a:lnTo>
                    <a:pt y="9950" x="121"/>
                  </a:lnTo>
                  <a:close/>
                  <a:moveTo>
                    <a:pt y="7919" x="2501"/>
                  </a:moveTo>
                  <a:lnTo>
                    <a:pt y="8325" x="2420"/>
                  </a:lnTo>
                  <a:lnTo>
                    <a:pt y="8731" x="2380"/>
                  </a:lnTo>
                  <a:lnTo>
                    <a:pt y="9137" x="2380"/>
                  </a:lnTo>
                  <a:lnTo>
                    <a:pt y="9137" x="2259"/>
                  </a:lnTo>
                  <a:lnTo>
                    <a:pt y="8731" x="1694"/>
                  </a:lnTo>
                  <a:lnTo>
                    <a:pt y="8528" x="1936"/>
                  </a:lnTo>
                  <a:lnTo>
                    <a:pt y="8325" x="2219"/>
                  </a:lnTo>
                  <a:lnTo>
                    <a:pt y="8122" x="2380"/>
                  </a:lnTo>
                  <a:lnTo>
                    <a:pt y="7919" x="2501"/>
                  </a:lnTo>
                  <a:close/>
                </a:path>
              </a:pathLst>
            </a:custGeom>
            <a:solidFill>
              <a:srgbClr val="4B5D8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06" name="Shape 11506"/>
            <p:cNvSpPr/>
            <p:nvPr/>
          </p:nvSpPr>
          <p:spPr>
            <a:xfrm>
              <a:off y="2329925" x="293425"/>
              <a:ext cy="649775" cx="105925"/>
            </a:xfrm>
            <a:custGeom>
              <a:pathLst>
                <a:path w="4237" extrusionOk="0" h="25991">
                  <a:moveTo>
                    <a:pt y="12793" x="404"/>
                  </a:moveTo>
                  <a:lnTo>
                    <a:pt y="12387" x="445"/>
                  </a:lnTo>
                  <a:lnTo>
                    <a:pt y="11778" x="566"/>
                  </a:lnTo>
                  <a:lnTo>
                    <a:pt y="11575" x="646"/>
                  </a:lnTo>
                  <a:lnTo>
                    <a:pt y="10965" x="687"/>
                  </a:lnTo>
                  <a:lnTo>
                    <a:pt y="10153" x="767"/>
                  </a:lnTo>
                  <a:lnTo>
                    <a:pt y="9747" x="848"/>
                  </a:lnTo>
                  <a:lnTo>
                    <a:pt y="9544" x="929"/>
                  </a:lnTo>
                  <a:lnTo>
                    <a:pt y="9138" x="1050"/>
                  </a:lnTo>
                  <a:lnTo>
                    <a:pt y="8732" x="1130"/>
                  </a:lnTo>
                  <a:lnTo>
                    <a:pt y="8326" x="1171"/>
                  </a:lnTo>
                  <a:lnTo>
                    <a:pt y="7717" x="1251"/>
                  </a:lnTo>
                  <a:lnTo>
                    <a:pt y="7108" x="1372"/>
                  </a:lnTo>
                  <a:lnTo>
                    <a:pt y="6295" x="1453"/>
                  </a:lnTo>
                  <a:lnTo>
                    <a:pt y="5483" x="1574"/>
                  </a:lnTo>
                  <a:lnTo>
                    <a:pt y="4671" x="1655"/>
                  </a:lnTo>
                  <a:lnTo>
                    <a:pt y="4468" x="1655"/>
                  </a:lnTo>
                  <a:lnTo>
                    <a:pt y="3656" x="1614"/>
                  </a:lnTo>
                  <a:lnTo>
                    <a:pt y="3250" x="1614"/>
                  </a:lnTo>
                  <a:lnTo>
                    <a:pt y="2641" x="1614"/>
                  </a:lnTo>
                  <a:lnTo>
                    <a:pt y="2438" x="1614"/>
                  </a:lnTo>
                  <a:lnTo>
                    <a:pt y="2234" x="1695"/>
                  </a:lnTo>
                  <a:lnTo>
                    <a:pt y="2031" x="1695"/>
                  </a:lnTo>
                  <a:lnTo>
                    <a:pt y="1828" x="1735"/>
                  </a:lnTo>
                  <a:lnTo>
                    <a:pt y="1828" x="1776"/>
                  </a:lnTo>
                  <a:lnTo>
                    <a:pt y="1625" x="1856"/>
                  </a:lnTo>
                  <a:lnTo>
                    <a:pt y="1625" x="1897"/>
                  </a:lnTo>
                  <a:lnTo>
                    <a:pt y="1016" x="1897"/>
                  </a:lnTo>
                  <a:lnTo>
                    <a:pt y="610" x="1937"/>
                  </a:lnTo>
                  <a:lnTo>
                    <a:pt y="204" x="1937"/>
                  </a:lnTo>
                  <a:lnTo>
                    <a:pt y="1" x="1977"/>
                  </a:lnTo>
                  <a:lnTo>
                    <a:pt y="204" x="2018"/>
                  </a:lnTo>
                  <a:lnTo>
                    <a:pt y="610" x="2018"/>
                  </a:lnTo>
                  <a:lnTo>
                    <a:pt y="1422" x="2018"/>
                  </a:lnTo>
                  <a:lnTo>
                    <a:pt y="2031" x="1977"/>
                  </a:lnTo>
                  <a:lnTo>
                    <a:pt y="2031" x="2018"/>
                  </a:lnTo>
                  <a:lnTo>
                    <a:pt y="1422" x="2058"/>
                  </a:lnTo>
                  <a:lnTo>
                    <a:pt y="1422" x="2139"/>
                  </a:lnTo>
                  <a:lnTo>
                    <a:pt y="1422" x="2179"/>
                  </a:lnTo>
                  <a:lnTo>
                    <a:pt y="2031" x="2139"/>
                  </a:lnTo>
                  <a:lnTo>
                    <a:pt y="2641" x="2098"/>
                  </a:lnTo>
                  <a:lnTo>
                    <a:pt y="3250" x="2098"/>
                  </a:lnTo>
                  <a:lnTo>
                    <a:pt y="4062" x="2058"/>
                  </a:lnTo>
                  <a:lnTo>
                    <a:pt y="4874" x="1937"/>
                  </a:lnTo>
                  <a:lnTo>
                    <a:pt y="6092" x="1776"/>
                  </a:lnTo>
                  <a:lnTo>
                    <a:pt y="7717" x="1695"/>
                  </a:lnTo>
                  <a:lnTo>
                    <a:pt y="8123" x="1695"/>
                  </a:lnTo>
                  <a:lnTo>
                    <a:pt y="8123" x="1735"/>
                  </a:lnTo>
                  <a:lnTo>
                    <a:pt y="8326" x="1816"/>
                  </a:lnTo>
                  <a:lnTo>
                    <a:pt y="8326" x="1897"/>
                  </a:lnTo>
                  <a:lnTo>
                    <a:pt y="8326" x="2058"/>
                  </a:lnTo>
                  <a:lnTo>
                    <a:pt y="8326" x="2179"/>
                  </a:lnTo>
                  <a:lnTo>
                    <a:pt y="8935" x="2300"/>
                  </a:lnTo>
                  <a:lnTo>
                    <a:pt y="10356" x="2421"/>
                  </a:lnTo>
                  <a:lnTo>
                    <a:pt y="11981" x="2502"/>
                  </a:lnTo>
                  <a:lnTo>
                    <a:pt y="11372" x="2542"/>
                  </a:lnTo>
                  <a:lnTo>
                    <a:pt y="11168" x="2623"/>
                  </a:lnTo>
                  <a:lnTo>
                    <a:pt y="10965" x="2582"/>
                  </a:lnTo>
                  <a:lnTo>
                    <a:pt y="10965" x="2663"/>
                  </a:lnTo>
                  <a:lnTo>
                    <a:pt y="10762" x="2663"/>
                  </a:lnTo>
                  <a:lnTo>
                    <a:pt y="10153" x="2744"/>
                  </a:lnTo>
                  <a:lnTo>
                    <a:pt y="9747" x="2865"/>
                  </a:lnTo>
                  <a:lnTo>
                    <a:pt y="9544" x="2986"/>
                  </a:lnTo>
                  <a:lnTo>
                    <a:pt y="9544" x="3187"/>
                  </a:lnTo>
                  <a:lnTo>
                    <a:pt y="9747" x="3228"/>
                  </a:lnTo>
                  <a:lnTo>
                    <a:pt y="10153" x="3349"/>
                  </a:lnTo>
                  <a:lnTo>
                    <a:pt y="10559" x="3389"/>
                  </a:lnTo>
                  <a:lnTo>
                    <a:pt y="11372" x="3429"/>
                  </a:lnTo>
                  <a:lnTo>
                    <a:pt y="12387" x="3510"/>
                  </a:lnTo>
                  <a:lnTo>
                    <a:pt y="13402" x="3591"/>
                  </a:lnTo>
                  <a:lnTo>
                    <a:pt y="14011" x="3671"/>
                  </a:lnTo>
                  <a:lnTo>
                    <a:pt y="14417" x="3752"/>
                  </a:lnTo>
                  <a:lnTo>
                    <a:pt y="15026" x="3792"/>
                  </a:lnTo>
                  <a:lnTo>
                    <a:pt y="15432" x="3873"/>
                  </a:lnTo>
                  <a:lnTo>
                    <a:pt y="15635" x="3994"/>
                  </a:lnTo>
                  <a:lnTo>
                    <a:pt y="16245" x="4034"/>
                  </a:lnTo>
                  <a:lnTo>
                    <a:pt y="16448" x="4034"/>
                  </a:lnTo>
                  <a:lnTo>
                    <a:pt y="16651" x="4115"/>
                  </a:lnTo>
                  <a:lnTo>
                    <a:pt y="17057" x="4196"/>
                  </a:lnTo>
                  <a:lnTo>
                    <a:pt y="17666" x="4236"/>
                  </a:lnTo>
                  <a:lnTo>
                    <a:pt y="18478" x="4155"/>
                  </a:lnTo>
                  <a:lnTo>
                    <a:pt y="19290" x="3994"/>
                  </a:lnTo>
                  <a:lnTo>
                    <a:pt y="22539" x="4236"/>
                  </a:lnTo>
                  <a:lnTo>
                    <a:pt y="22945" x="4196"/>
                  </a:lnTo>
                  <a:lnTo>
                    <a:pt y="22945" x="4155"/>
                  </a:lnTo>
                  <a:lnTo>
                    <a:pt y="22742" x="4075"/>
                  </a:lnTo>
                  <a:lnTo>
                    <a:pt y="20102" x="3913"/>
                  </a:lnTo>
                  <a:lnTo>
                    <a:pt y="20712" x="3792"/>
                  </a:lnTo>
                  <a:lnTo>
                    <a:pt y="21727" x="3591"/>
                  </a:lnTo>
                  <a:lnTo>
                    <a:pt y="22133" x="3429"/>
                  </a:lnTo>
                  <a:lnTo>
                    <a:pt y="22742" x="3268"/>
                  </a:lnTo>
                  <a:lnTo>
                    <a:pt y="23148" x="3187"/>
                  </a:lnTo>
                  <a:lnTo>
                    <a:pt y="23757" x="3187"/>
                  </a:lnTo>
                  <a:lnTo>
                    <a:pt y="24773" x="3147"/>
                  </a:lnTo>
                  <a:lnTo>
                    <a:pt y="25585" x="3147"/>
                  </a:lnTo>
                  <a:lnTo>
                    <a:pt y="25991" x="3107"/>
                  </a:lnTo>
                  <a:lnTo>
                    <a:pt y="25991" x="3026"/>
                  </a:lnTo>
                  <a:lnTo>
                    <a:pt y="25585" x="3026"/>
                  </a:lnTo>
                  <a:lnTo>
                    <a:pt y="24366" x="3026"/>
                  </a:lnTo>
                  <a:lnTo>
                    <a:pt y="23960" x="2340"/>
                  </a:lnTo>
                  <a:lnTo>
                    <a:pt y="23960" x="1655"/>
                  </a:lnTo>
                  <a:lnTo>
                    <a:pt y="24163" x="1453"/>
                  </a:lnTo>
                  <a:lnTo>
                    <a:pt y="24163" x="808"/>
                  </a:lnTo>
                  <a:lnTo>
                    <a:pt y="24976" x="767"/>
                  </a:lnTo>
                  <a:lnTo>
                    <a:pt y="25179" x="727"/>
                  </a:lnTo>
                  <a:lnTo>
                    <a:pt y="25382" x="687"/>
                  </a:lnTo>
                  <a:lnTo>
                    <a:pt y="25179" x="606"/>
                  </a:lnTo>
                  <a:lnTo>
                    <a:pt y="24773" x="606"/>
                  </a:lnTo>
                  <a:lnTo>
                    <a:pt y="23757" x="646"/>
                  </a:lnTo>
                  <a:lnTo>
                    <a:pt y="22539" x="646"/>
                  </a:lnTo>
                  <a:lnTo>
                    <a:pt y="21524" x="646"/>
                  </a:lnTo>
                  <a:lnTo>
                    <a:pt y="20915" x="525"/>
                  </a:lnTo>
                  <a:lnTo>
                    <a:pt y="20306" x="485"/>
                  </a:lnTo>
                  <a:lnTo>
                    <a:pt y="18884" x="404"/>
                  </a:lnTo>
                  <a:lnTo>
                    <a:pt y="16854" x="283"/>
                  </a:lnTo>
                  <a:lnTo>
                    <a:pt y="15432" x="122"/>
                  </a:lnTo>
                  <a:lnTo>
                    <a:pt y="14823" x="41"/>
                  </a:lnTo>
                  <a:lnTo>
                    <a:pt y="14214" x="1"/>
                  </a:lnTo>
                  <a:lnTo>
                    <a:pt y="13808" x="41"/>
                  </a:lnTo>
                  <a:lnTo>
                    <a:pt y="13605" x="122"/>
                  </a:lnTo>
                  <a:lnTo>
                    <a:pt y="13605" x="283"/>
                  </a:lnTo>
                  <a:lnTo>
                    <a:pt y="13605" x="364"/>
                  </a:lnTo>
                  <a:lnTo>
                    <a:pt y="13199" x="364"/>
                  </a:lnTo>
                  <a:lnTo>
                    <a:pt y="12793" x="404"/>
                  </a:lnTo>
                  <a:close/>
                  <a:moveTo>
                    <a:pt y="22336" x="848"/>
                  </a:moveTo>
                  <a:lnTo>
                    <a:pt y="23554" x="808"/>
                  </a:lnTo>
                  <a:lnTo>
                    <a:pt y="23554" x="1211"/>
                  </a:lnTo>
                  <a:lnTo>
                    <a:pt y="22945" x="969"/>
                  </a:lnTo>
                  <a:lnTo>
                    <a:pt y="22336" x="848"/>
                  </a:lnTo>
                  <a:close/>
                  <a:moveTo>
                    <a:pt y="22539" x="3147"/>
                  </a:moveTo>
                  <a:lnTo>
                    <a:pt y="22945" x="3066"/>
                  </a:lnTo>
                  <a:lnTo>
                    <a:pt y="23351" x="3026"/>
                  </a:lnTo>
                  <a:lnTo>
                    <a:pt y="23757" x="3026"/>
                  </a:lnTo>
                  <a:lnTo>
                    <a:pt y="23757" x="2905"/>
                  </a:lnTo>
                  <a:lnTo>
                    <a:pt y="23351" x="2340"/>
                  </a:lnTo>
                  <a:lnTo>
                    <a:pt y="23148" x="2582"/>
                  </a:lnTo>
                  <a:lnTo>
                    <a:pt y="22945" x="2865"/>
                  </a:lnTo>
                  <a:lnTo>
                    <a:pt y="22742" x="3026"/>
                  </a:lnTo>
                  <a:lnTo>
                    <a:pt y="22539" x="3147"/>
                  </a:lnTo>
                  <a:close/>
                </a:path>
              </a:pathLst>
            </a:custGeom>
            <a:solidFill>
              <a:srgbClr val="4B5D8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sp>
        <p:nvSpPr>
          <p:cNvPr id="11507" name="Shape 11507"/>
          <p:cNvSpPr/>
          <p:nvPr/>
        </p:nvSpPr>
        <p:spPr>
          <a:xfrm>
            <a:off y="2811461" x="498475"/>
            <a:ext cy="469899" cx="453866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7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No downgrade</a:t>
            </a:r>
          </a:p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7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(Entire manoeuvre  = inside box marker)</a:t>
            </a:r>
          </a:p>
        </p:txBody>
      </p:sp>
      <p:sp>
        <p:nvSpPr>
          <p:cNvPr id="11508" name="Shape 11508"/>
          <p:cNvSpPr/>
          <p:nvPr/>
        </p:nvSpPr>
        <p:spPr>
          <a:xfrm>
            <a:off y="-26986" x="2011361"/>
            <a:ext cy="784224" cx="535305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Proportion of the manoeuvre outside of the manoeuvring zone</a:t>
            </a:r>
          </a:p>
        </p:txBody>
      </p:sp>
    </p:spTree>
  </p:cSld>
  <p:clrMapOvr>
    <a:masterClrMapping/>
  </p:clrMapOvr>
  <p:transition spd="slow">
    <p:cut/>
  </p:transition>
</p:sld>
</file>

<file path=ppt/slides/slide8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11512" name="Shape 11512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513" name="Shape 11513"/>
          <p:cNvSpPr/>
          <p:nvPr/>
        </p:nvSpPr>
        <p:spPr>
          <a:xfrm>
            <a:off y="652462" x="5740400"/>
            <a:ext cy="5486400" cx="3387724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</p:sp>
      <p:sp>
        <p:nvSpPr>
          <p:cNvPr id="11514" name="Shape 11514"/>
          <p:cNvSpPr/>
          <p:nvPr/>
        </p:nvSpPr>
        <p:spPr>
          <a:xfrm>
            <a:off y="2808286" x="382587"/>
            <a:ext cy="471487" cx="4887912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7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3 points downgrade for positioning.</a:t>
            </a:r>
          </a:p>
          <a:p>
            <a:pPr algn="l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7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(30% of manoeuvre = outside box marker)</a:t>
            </a:r>
          </a:p>
        </p:txBody>
      </p:sp>
      <p:sp>
        <p:nvSpPr>
          <p:cNvPr id="11515" name="Shape 11515"/>
          <p:cNvSpPr/>
          <p:nvPr/>
        </p:nvSpPr>
        <p:spPr>
          <a:xfrm>
            <a:off y="-7937" x="2011361"/>
            <a:ext cy="784224" cx="535305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Proportion of the manoeuvre outside of the manoeuvring zone</a:t>
            </a:r>
          </a:p>
        </p:txBody>
      </p:sp>
    </p:spTree>
  </p:cSld>
  <p:clrMapOvr>
    <a:masterClrMapping/>
  </p:clrMapOvr>
  <p:transition spd="slow">
    <p:cut/>
  </p:transition>
</p:sld>
</file>

<file path=ppt/slides/slide8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11519" name="Shape 11519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grpSp>
        <p:nvGrpSpPr>
          <p:cNvPr id="11520" name="Shape 11520"/>
          <p:cNvGrpSpPr/>
          <p:nvPr/>
        </p:nvGrpSpPr>
        <p:grpSpPr>
          <a:xfrm>
            <a:off y="5091085" x="-361655"/>
            <a:ext cy="1616128" cx="7732122"/>
            <a:chOff y="20300" x="5025"/>
            <a:chExt cy="2959400" cx="2989950"/>
          </a:xfrm>
        </p:grpSpPr>
        <p:sp>
          <p:nvSpPr>
            <p:cNvPr id="11521" name="Shape 11521"/>
            <p:cNvSpPr/>
            <p:nvPr/>
          </p:nvSpPr>
          <p:spPr>
            <a:xfrm>
              <a:off y="2152275" x="5025"/>
              <a:ext cy="208150" cx="2089450"/>
            </a:xfrm>
            <a:custGeom>
              <a:pathLst>
                <a:path w="83578" extrusionOk="0" h="8326">
                  <a:moveTo>
                    <a:pt y="0" x="1"/>
                  </a:moveTo>
                  <a:lnTo>
                    <a:pt y="0" x="74340"/>
                  </a:lnTo>
                  <a:lnTo>
                    <a:pt y="8325" x="83577"/>
                  </a:lnTo>
                  <a:lnTo>
                    <a:pt y="8325" x="243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77B47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22" name="Shape 11522"/>
            <p:cNvSpPr/>
            <p:nvPr/>
          </p:nvSpPr>
          <p:spPr>
            <a:xfrm>
              <a:off y="2279175" x="8050"/>
              <a:ext cy="81250" cx="152300"/>
            </a:xfrm>
            <a:custGeom>
              <a:pathLst>
                <a:path w="6092" extrusionOk="0" h="3250">
                  <a:moveTo>
                    <a:pt y="1" x="1"/>
                  </a:moveTo>
                  <a:lnTo>
                    <a:pt y="204" x="41"/>
                  </a:lnTo>
                  <a:lnTo>
                    <a:pt y="3249" x="6091"/>
                  </a:lnTo>
                  <a:lnTo>
                    <a:pt y="2437" x="5890"/>
                  </a:lnTo>
                  <a:lnTo>
                    <a:pt y="1" x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23" name="Shape 11523"/>
            <p:cNvSpPr/>
            <p:nvPr/>
          </p:nvSpPr>
          <p:spPr>
            <a:xfrm>
              <a:off y="1802025" x="187550"/>
              <a:ext cy="558400" cx="2806400"/>
            </a:xfrm>
            <a:custGeom>
              <a:pathLst>
                <a:path w="112256" extrusionOk="0" h="22336">
                  <a:moveTo>
                    <a:pt y="0" x="111812"/>
                  </a:moveTo>
                  <a:lnTo>
                    <a:pt y="1015" x="112256"/>
                  </a:lnTo>
                  <a:lnTo>
                    <a:pt y="22335" x="1"/>
                  </a:lnTo>
                  <a:lnTo>
                    <a:pt y="21523" x="202"/>
                  </a:lnTo>
                  <a:lnTo>
                    <a:pt y="0" x="1118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24" name="Shape 11524"/>
            <p:cNvSpPr/>
            <p:nvPr/>
          </p:nvSpPr>
          <p:spPr>
            <a:xfrm>
              <a:off y="2131975" x="122000"/>
              <a:ext cy="319825" cx="85750"/>
            </a:xfrm>
            <a:custGeom>
              <a:pathLst>
                <a:path w="3430" extrusionOk="0" h="12793">
                  <a:moveTo>
                    <a:pt y="2437" x="969"/>
                  </a:moveTo>
                  <a:lnTo>
                    <a:pt y="2437" x="928"/>
                  </a:lnTo>
                  <a:lnTo>
                    <a:pt y="2640" x="888"/>
                  </a:lnTo>
                  <a:lnTo>
                    <a:pt y="2843" x="807"/>
                  </a:lnTo>
                  <a:lnTo>
                    <a:pt y="2843" x="606"/>
                  </a:lnTo>
                  <a:lnTo>
                    <a:pt y="3046" x="525"/>
                  </a:lnTo>
                  <a:lnTo>
                    <a:pt y="3046" x="364"/>
                  </a:lnTo>
                  <a:lnTo>
                    <a:pt y="3452" x="323"/>
                  </a:lnTo>
                  <a:lnTo>
                    <a:pt y="3858" x="202"/>
                  </a:lnTo>
                  <a:lnTo>
                    <a:pt y="4264" x="162"/>
                  </a:lnTo>
                  <a:lnTo>
                    <a:pt y="4670" x="41"/>
                  </a:lnTo>
                  <a:lnTo>
                    <a:pt y="4873" x="1"/>
                  </a:lnTo>
                  <a:lnTo>
                    <a:pt y="5279" x="81"/>
                  </a:lnTo>
                  <a:lnTo>
                    <a:pt y="5279" x="122"/>
                  </a:lnTo>
                  <a:lnTo>
                    <a:pt y="5279" x="162"/>
                  </a:lnTo>
                  <a:lnTo>
                    <a:pt y="5482" x="485"/>
                  </a:lnTo>
                  <a:lnTo>
                    <a:pt y="5685" x="848"/>
                  </a:lnTo>
                  <a:lnTo>
                    <a:pt y="5889" x="767"/>
                  </a:lnTo>
                  <a:lnTo>
                    <a:pt y="6295" x="848"/>
                  </a:lnTo>
                  <a:lnTo>
                    <a:pt y="6904" x="767"/>
                  </a:lnTo>
                  <a:lnTo>
                    <a:pt y="7513" x="848"/>
                  </a:lnTo>
                  <a:lnTo>
                    <a:pt y="8122" x="969"/>
                  </a:lnTo>
                  <a:lnTo>
                    <a:pt y="8934" x="1090"/>
                  </a:lnTo>
                  <a:lnTo>
                    <a:pt y="9746" x="1211"/>
                  </a:lnTo>
                  <a:lnTo>
                    <a:pt y="10762" x="1291"/>
                  </a:lnTo>
                  <a:lnTo>
                    <a:pt y="10965" x="1372"/>
                  </a:lnTo>
                  <a:lnTo>
                    <a:pt y="11168" x="1453"/>
                  </a:lnTo>
                  <a:lnTo>
                    <a:pt y="11574" x="1453"/>
                  </a:lnTo>
                  <a:lnTo>
                    <a:pt y="11777" x="1493"/>
                  </a:lnTo>
                  <a:lnTo>
                    <a:pt y="12183" x="1533"/>
                  </a:lnTo>
                  <a:lnTo>
                    <a:pt y="12386" x="1493"/>
                  </a:lnTo>
                  <a:lnTo>
                    <a:pt y="12589" x="1695"/>
                  </a:lnTo>
                  <a:lnTo>
                    <a:pt y="12792" x="1977"/>
                  </a:lnTo>
                  <a:lnTo>
                    <a:pt y="12589" x="2058"/>
                  </a:lnTo>
                  <a:lnTo>
                    <a:pt y="12386" x="2098"/>
                  </a:lnTo>
                  <a:lnTo>
                    <a:pt y="12183" x="2058"/>
                  </a:lnTo>
                  <a:lnTo>
                    <a:pt y="11777" x="1977"/>
                  </a:lnTo>
                  <a:lnTo>
                    <a:pt y="11168" x="2058"/>
                  </a:lnTo>
                  <a:lnTo>
                    <a:pt y="10762" x="2058"/>
                  </a:lnTo>
                  <a:lnTo>
                    <a:pt y="9949" x="1977"/>
                  </a:lnTo>
                  <a:lnTo>
                    <a:pt y="9340" x="1977"/>
                  </a:lnTo>
                  <a:lnTo>
                    <a:pt y="9543" x="2017"/>
                  </a:lnTo>
                  <a:lnTo>
                    <a:pt y="9949" x="2098"/>
                  </a:lnTo>
                  <a:lnTo>
                    <a:pt y="10762" x="2300"/>
                  </a:lnTo>
                  <a:lnTo>
                    <a:pt y="11371" x="2461"/>
                  </a:lnTo>
                  <a:lnTo>
                    <a:pt y="11777" x="2461"/>
                  </a:lnTo>
                  <a:lnTo>
                    <a:pt y="11980" x="2502"/>
                  </a:lnTo>
                  <a:lnTo>
                    <a:pt y="12183" x="2582"/>
                  </a:lnTo>
                  <a:lnTo>
                    <a:pt y="12386" x="2623"/>
                  </a:lnTo>
                  <a:lnTo>
                    <a:pt y="12589" x="2663"/>
                  </a:lnTo>
                  <a:lnTo>
                    <a:pt y="12589" x="2824"/>
                  </a:lnTo>
                  <a:lnTo>
                    <a:pt y="12589" x="2986"/>
                  </a:lnTo>
                  <a:lnTo>
                    <a:pt y="12183" x="3147"/>
                  </a:lnTo>
                  <a:lnTo>
                    <a:pt y="11777" x="3107"/>
                  </a:lnTo>
                  <a:lnTo>
                    <a:pt y="11777" x="3147"/>
                  </a:lnTo>
                  <a:lnTo>
                    <a:pt y="11574" x="3107"/>
                  </a:lnTo>
                  <a:lnTo>
                    <a:pt y="10762" x="2945"/>
                  </a:lnTo>
                  <a:lnTo>
                    <a:pt y="9949" x="2824"/>
                  </a:lnTo>
                  <a:lnTo>
                    <a:pt y="9746" x="2824"/>
                  </a:lnTo>
                  <a:lnTo>
                    <a:pt y="9340" x="2784"/>
                  </a:lnTo>
                  <a:lnTo>
                    <a:pt y="9137" x="2744"/>
                  </a:lnTo>
                  <a:lnTo>
                    <a:pt y="9137" x="2784"/>
                  </a:lnTo>
                  <a:lnTo>
                    <a:pt y="8528" x="2703"/>
                  </a:lnTo>
                  <a:lnTo>
                    <a:pt y="8122" x="2744"/>
                  </a:lnTo>
                  <a:lnTo>
                    <a:pt y="7919" x="2703"/>
                  </a:lnTo>
                  <a:lnTo>
                    <a:pt y="7513" x="2663"/>
                  </a:lnTo>
                  <a:lnTo>
                    <a:pt y="7310" x="2623"/>
                  </a:lnTo>
                  <a:lnTo>
                    <a:pt y="6904" x="2542"/>
                  </a:lnTo>
                  <a:lnTo>
                    <a:pt y="6498" x="2421"/>
                  </a:lnTo>
                  <a:lnTo>
                    <a:pt y="6295" x="2340"/>
                  </a:lnTo>
                  <a:lnTo>
                    <a:pt y="6295" x="2381"/>
                  </a:lnTo>
                  <a:lnTo>
                    <a:pt y="5685" x="2502"/>
                  </a:lnTo>
                  <a:lnTo>
                    <a:pt y="5279" x="2663"/>
                  </a:lnTo>
                  <a:lnTo>
                    <a:pt y="5076" x="2582"/>
                  </a:lnTo>
                  <a:lnTo>
                    <a:pt y="4873" x="2582"/>
                  </a:lnTo>
                  <a:lnTo>
                    <a:pt y="4873" x="2623"/>
                  </a:lnTo>
                  <a:lnTo>
                    <a:pt y="4670" x="2623"/>
                  </a:lnTo>
                  <a:lnTo>
                    <a:pt y="4467" x="2663"/>
                  </a:lnTo>
                  <a:lnTo>
                    <a:pt y="4467" x="2623"/>
                  </a:lnTo>
                  <a:lnTo>
                    <a:pt y="4467" x="2542"/>
                  </a:lnTo>
                  <a:lnTo>
                    <a:pt y="0" x="3429"/>
                  </a:lnTo>
                  <a:lnTo>
                    <a:pt y="0" x="3389"/>
                  </a:lnTo>
                  <a:lnTo>
                    <a:pt y="4264" x="2502"/>
                  </a:lnTo>
                  <a:lnTo>
                    <a:pt y="4061" x="2461"/>
                  </a:lnTo>
                  <a:lnTo>
                    <a:pt y="4061" x="2421"/>
                  </a:lnTo>
                  <a:lnTo>
                    <a:pt y="3858" x="2300"/>
                  </a:lnTo>
                  <a:lnTo>
                    <a:pt y="3655" x="2300"/>
                  </a:lnTo>
                  <a:lnTo>
                    <a:pt y="3452" x="2259"/>
                  </a:lnTo>
                  <a:lnTo>
                    <a:pt y="3249" x="2219"/>
                  </a:lnTo>
                  <a:lnTo>
                    <a:pt y="3046" x="2138"/>
                  </a:lnTo>
                  <a:lnTo>
                    <a:pt y="3046" x="2058"/>
                  </a:lnTo>
                  <a:lnTo>
                    <a:pt y="2843" x="1896"/>
                  </a:lnTo>
                  <a:lnTo>
                    <a:pt y="2843" x="1856"/>
                  </a:lnTo>
                  <a:lnTo>
                    <a:pt y="2843" x="1816"/>
                  </a:lnTo>
                  <a:lnTo>
                    <a:pt y="2640" x="1735"/>
                  </a:lnTo>
                  <a:lnTo>
                    <a:pt y="2640" x="1695"/>
                  </a:lnTo>
                  <a:lnTo>
                    <a:pt y="2640" x="1574"/>
                  </a:lnTo>
                  <a:lnTo>
                    <a:pt y="2437" x="1533"/>
                  </a:lnTo>
                  <a:lnTo>
                    <a:pt y="2437" x="1493"/>
                  </a:lnTo>
                  <a:lnTo>
                    <a:pt y="2234" x="1533"/>
                  </a:lnTo>
                  <a:lnTo>
                    <a:pt y="2234" x="1654"/>
                  </a:lnTo>
                  <a:lnTo>
                    <a:pt y="2031" x="1654"/>
                  </a:lnTo>
                  <a:lnTo>
                    <a:pt y="1828" x="1654"/>
                  </a:lnTo>
                  <a:lnTo>
                    <a:pt y="1828" x="1695"/>
                  </a:lnTo>
                  <a:lnTo>
                    <a:pt y="1625" x="1614"/>
                  </a:lnTo>
                  <a:lnTo>
                    <a:pt y="1625" x="1574"/>
                  </a:lnTo>
                  <a:lnTo>
                    <a:pt y="1422" x="1614"/>
                  </a:lnTo>
                  <a:lnTo>
                    <a:pt y="1218" x="1533"/>
                  </a:lnTo>
                  <a:lnTo>
                    <a:pt y="1015" x="1493"/>
                  </a:lnTo>
                  <a:lnTo>
                    <a:pt y="812" x="1453"/>
                  </a:lnTo>
                  <a:lnTo>
                    <a:pt y="812" x="1332"/>
                  </a:lnTo>
                  <a:lnTo>
                    <a:pt y="609" x="1090"/>
                  </a:lnTo>
                  <a:lnTo>
                    <a:pt y="812" x="888"/>
                  </a:lnTo>
                  <a:lnTo>
                    <a:pt y="1015" x="686"/>
                  </a:lnTo>
                  <a:lnTo>
                    <a:pt y="1218" x="606"/>
                  </a:lnTo>
                  <a:lnTo>
                    <a:pt y="1422" x="606"/>
                  </a:lnTo>
                  <a:lnTo>
                    <a:pt y="1625" x="646"/>
                  </a:lnTo>
                  <a:lnTo>
                    <a:pt y="1828" x="767"/>
                  </a:lnTo>
                  <a:lnTo>
                    <a:pt y="2031" x="888"/>
                  </a:lnTo>
                  <a:lnTo>
                    <a:pt y="2437" x="969"/>
                  </a:lnTo>
                  <a:close/>
                </a:path>
              </a:pathLst>
            </a:custGeom>
            <a:solidFill>
              <a:srgbClr val="7E888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25" name="Shape 11525"/>
            <p:cNvSpPr/>
            <p:nvPr/>
          </p:nvSpPr>
          <p:spPr>
            <a:xfrm>
              <a:off y="248725" x="2927375"/>
              <a:ext cy="66000" cx="3050"/>
            </a:xfrm>
            <a:custGeom>
              <a:pathLst>
                <a:path w="122" extrusionOk="0" h="2640">
                  <a:moveTo>
                    <a:pt y="0" x="41"/>
                  </a:moveTo>
                  <a:lnTo>
                    <a:pt y="2640" x="122"/>
                  </a:lnTo>
                  <a:lnTo>
                    <a:pt y="1625" x="81"/>
                  </a:lnTo>
                  <a:lnTo>
                    <a:pt y="609" x="1"/>
                  </a:lnTo>
                  <a:lnTo>
                    <a:pt y="406" x="1"/>
                  </a:lnTo>
                  <a:lnTo>
                    <a:pt y="0" x="41"/>
                  </a:lnTo>
                  <a:close/>
                </a:path>
              </a:pathLst>
            </a:custGeom>
            <a:solidFill>
              <a:srgbClr val="E6908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26" name="Shape 11526"/>
            <p:cNvSpPr/>
            <p:nvPr/>
          </p:nvSpPr>
          <p:spPr>
            <a:xfrm>
              <a:off y="243650" x="2927375"/>
              <a:ext cy="91400" cx="5075"/>
            </a:xfrm>
            <a:custGeom>
              <a:pathLst>
                <a:path w="203" extrusionOk="0" h="3656">
                  <a:moveTo>
                    <a:pt y="1828" x="81"/>
                  </a:moveTo>
                  <a:lnTo>
                    <a:pt y="609" x="1"/>
                  </a:lnTo>
                  <a:lnTo>
                    <a:pt y="203" x="41"/>
                  </a:lnTo>
                  <a:lnTo>
                    <a:pt y="0" x="81"/>
                  </a:lnTo>
                  <a:lnTo>
                    <a:pt y="3655" x="202"/>
                  </a:lnTo>
                  <a:lnTo>
                    <a:pt y="2843" x="122"/>
                  </a:lnTo>
                  <a:lnTo>
                    <a:pt y="1828" x="81"/>
                  </a:lnTo>
                  <a:close/>
                </a:path>
              </a:pathLst>
            </a:custGeom>
            <a:solidFill>
              <a:srgbClr val="E68E8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27" name="Shape 11527"/>
            <p:cNvSpPr/>
            <p:nvPr/>
          </p:nvSpPr>
          <p:spPr>
            <a:xfrm>
              <a:off y="243650" x="2928400"/>
              <a:ext cy="213225" cx="9100"/>
            </a:xfrm>
            <a:custGeom>
              <a:pathLst>
                <a:path w="364" extrusionOk="0" h="8529">
                  <a:moveTo>
                    <a:pt y="2843" x="81"/>
                  </a:moveTo>
                  <a:lnTo>
                    <a:pt y="203" x="0"/>
                  </a:lnTo>
                  <a:lnTo>
                    <a:pt y="0" x="40"/>
                  </a:lnTo>
                  <a:lnTo>
                    <a:pt y="0" x="81"/>
                  </a:lnTo>
                  <a:lnTo>
                    <a:pt y="4670" x="242"/>
                  </a:lnTo>
                  <a:lnTo>
                    <a:pt y="3655" x="161"/>
                  </a:lnTo>
                  <a:lnTo>
                    <a:pt y="2843" x="81"/>
                  </a:lnTo>
                  <a:close/>
                  <a:moveTo>
                    <a:pt y="7716" x="363"/>
                  </a:moveTo>
                  <a:lnTo>
                    <a:pt y="8325" x="363"/>
                  </a:lnTo>
                  <a:lnTo>
                    <a:pt y="8528" x="363"/>
                  </a:lnTo>
                  <a:lnTo>
                    <a:pt y="8122" x="363"/>
                  </a:lnTo>
                  <a:lnTo>
                    <a:pt y="7716" x="363"/>
                  </a:lnTo>
                  <a:close/>
                </a:path>
              </a:pathLst>
            </a:custGeom>
            <a:solidFill>
              <a:srgbClr val="E68D8A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28" name="Shape 11528"/>
            <p:cNvSpPr/>
            <p:nvPr/>
          </p:nvSpPr>
          <p:spPr>
            <a:xfrm>
              <a:off y="238575" x="2929400"/>
              <a:ext cy="218300" cx="9100"/>
            </a:xfrm>
            <a:custGeom>
              <a:pathLst>
                <a:path w="364" extrusionOk="0" h="8732">
                  <a:moveTo>
                    <a:pt y="3858" x="121"/>
                  </a:moveTo>
                  <a:lnTo>
                    <a:pt y="203" x="0"/>
                  </a:lnTo>
                  <a:lnTo>
                    <a:pt y="203" x="41"/>
                  </a:lnTo>
                  <a:lnTo>
                    <a:pt y="0" x="81"/>
                  </a:lnTo>
                  <a:lnTo>
                    <a:pt y="8528" x="363"/>
                  </a:lnTo>
                  <a:lnTo>
                    <a:pt y="8528" x="323"/>
                  </a:lnTo>
                  <a:lnTo>
                    <a:pt y="8731" x="323"/>
                  </a:lnTo>
                  <a:lnTo>
                    <a:pt y="7310" x="323"/>
                  </a:lnTo>
                  <a:lnTo>
                    <a:pt y="6092" x="283"/>
                  </a:lnTo>
                  <a:lnTo>
                    <a:pt y="4873" x="202"/>
                  </a:lnTo>
                  <a:lnTo>
                    <a:pt y="3858" x="121"/>
                  </a:lnTo>
                  <a:close/>
                </a:path>
              </a:pathLst>
            </a:custGeom>
            <a:solidFill>
              <a:srgbClr val="E58B8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29" name="Shape 11529"/>
            <p:cNvSpPr/>
            <p:nvPr/>
          </p:nvSpPr>
          <p:spPr>
            <a:xfrm>
              <a:off y="238575" x="2930400"/>
              <a:ext cy="213225" cx="9100"/>
            </a:xfrm>
            <a:custGeom>
              <a:pathLst>
                <a:path w="364" extrusionOk="0" h="8529">
                  <a:moveTo>
                    <a:pt y="8528" x="283"/>
                  </a:moveTo>
                  <a:lnTo>
                    <a:pt y="7919" x="283"/>
                  </a:lnTo>
                  <a:lnTo>
                    <a:pt y="6295" x="243"/>
                  </a:lnTo>
                  <a:lnTo>
                    <a:pt y="4873" x="162"/>
                  </a:lnTo>
                  <a:lnTo>
                    <a:pt y="203" x="1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58A8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30" name="Shape 11530"/>
            <p:cNvSpPr/>
            <p:nvPr/>
          </p:nvSpPr>
          <p:spPr>
            <a:xfrm>
              <a:off y="233500" x="2931425"/>
              <a:ext cy="218300" cx="9100"/>
            </a:xfrm>
            <a:custGeom>
              <a:pathLst>
                <a:path w="364" extrusionOk="0" h="8732">
                  <a:moveTo>
                    <a:pt y="8731" x="282"/>
                  </a:moveTo>
                  <a:lnTo>
                    <a:pt y="203" x="0"/>
                  </a:lnTo>
                  <a:lnTo>
                    <a:pt y="203" x="40"/>
                  </a:lnTo>
                  <a:lnTo>
                    <a:pt y="0" x="81"/>
                  </a:lnTo>
                  <a:lnTo>
                    <a:pt y="8528" x="363"/>
                  </a:lnTo>
                  <a:lnTo>
                    <a:pt y="8731" x="323"/>
                  </a:lnTo>
                  <a:lnTo>
                    <a:pt y="8731" x="282"/>
                  </a:lnTo>
                  <a:close/>
                </a:path>
              </a:pathLst>
            </a:custGeom>
            <a:solidFill>
              <a:srgbClr val="E5888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31" name="Shape 11531"/>
            <p:cNvSpPr/>
            <p:nvPr/>
          </p:nvSpPr>
          <p:spPr>
            <a:xfrm>
              <a:off y="233500" x="2932425"/>
              <a:ext cy="218300" cx="9100"/>
            </a:xfrm>
            <a:custGeom>
              <a:pathLst>
                <a:path w="364" extrusionOk="0" h="8732">
                  <a:moveTo>
                    <a:pt y="8731" x="283"/>
                  </a:moveTo>
                  <a:lnTo>
                    <a:pt y="203" x="0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3"/>
                  </a:lnTo>
                  <a:lnTo>
                    <a:pt y="8731" x="283"/>
                  </a:lnTo>
                  <a:close/>
                </a:path>
              </a:pathLst>
            </a:custGeom>
            <a:solidFill>
              <a:srgbClr val="E48581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32" name="Shape 11532"/>
            <p:cNvSpPr/>
            <p:nvPr/>
          </p:nvSpPr>
          <p:spPr>
            <a:xfrm>
              <a:off y="233500" x="2933425"/>
              <a:ext cy="213225" cx="9100"/>
            </a:xfrm>
            <a:custGeom>
              <a:pathLst>
                <a:path w="364" extrusionOk="0" h="8529">
                  <a:moveTo>
                    <a:pt y="8528" x="283"/>
                  </a:moveTo>
                  <a:lnTo>
                    <a:pt y="0" x="1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4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4837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33" name="Shape 11533"/>
            <p:cNvSpPr/>
            <p:nvPr/>
          </p:nvSpPr>
          <p:spPr>
            <a:xfrm>
              <a:off y="233500" x="2934450"/>
              <a:ext cy="213225" cx="9100"/>
            </a:xfrm>
            <a:custGeom>
              <a:pathLst>
                <a:path w="364" extrusionOk="0" h="8529">
                  <a:moveTo>
                    <a:pt y="8528" x="283"/>
                  </a:moveTo>
                  <a:lnTo>
                    <a:pt y="0" x="0"/>
                  </a:lnTo>
                  <a:lnTo>
                    <a:pt y="0" x="40"/>
                  </a:lnTo>
                  <a:lnTo>
                    <a:pt y="0" x="81"/>
                  </a:lnTo>
                  <a:lnTo>
                    <a:pt y="8325" x="363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3817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34" name="Shape 11534"/>
            <p:cNvSpPr/>
            <p:nvPr/>
          </p:nvSpPr>
          <p:spPr>
            <a:xfrm>
              <a:off y="228425" x="2935450"/>
              <a:ext cy="218300" cx="9100"/>
            </a:xfrm>
            <a:custGeom>
              <a:pathLst>
                <a:path w="364" extrusionOk="0" h="8732">
                  <a:moveTo>
                    <a:pt y="8731" x="283"/>
                  </a:moveTo>
                  <a:lnTo>
                    <a:pt y="203" x="0"/>
                  </a:lnTo>
                  <a:lnTo>
                    <a:pt y="203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3"/>
                  </a:lnTo>
                  <a:lnTo>
                    <a:pt y="8731" x="283"/>
                  </a:lnTo>
                  <a:close/>
                </a:path>
              </a:pathLst>
            </a:custGeom>
            <a:solidFill>
              <a:srgbClr val="E37F7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35" name="Shape 11535"/>
            <p:cNvSpPr/>
            <p:nvPr/>
          </p:nvSpPr>
          <p:spPr>
            <a:xfrm>
              <a:off y="228425" x="2936450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203" x="1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4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37D75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36" name="Shape 11536"/>
            <p:cNvSpPr/>
            <p:nvPr/>
          </p:nvSpPr>
          <p:spPr>
            <a:xfrm>
              <a:off y="228425" x="2937475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0" x="0"/>
                  </a:lnTo>
                  <a:lnTo>
                    <a:pt y="0" x="40"/>
                  </a:lnTo>
                  <a:lnTo>
                    <a:pt y="0" x="81"/>
                  </a:lnTo>
                  <a:lnTo>
                    <a:pt y="8528" x="363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37B7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37" name="Shape 11537"/>
            <p:cNvSpPr/>
            <p:nvPr/>
          </p:nvSpPr>
          <p:spPr>
            <a:xfrm>
              <a:off y="228425" x="2938475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0" x="0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325" x="364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37A7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38" name="Shape 11538"/>
            <p:cNvSpPr/>
            <p:nvPr/>
          </p:nvSpPr>
          <p:spPr>
            <a:xfrm>
              <a:off y="228425" x="2939475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0" x="1"/>
                  </a:lnTo>
                  <a:lnTo>
                    <a:pt y="0" x="41"/>
                  </a:lnTo>
                  <a:lnTo>
                    <a:pt y="0" x="82"/>
                  </a:lnTo>
                  <a:lnTo>
                    <a:pt y="8325" x="364"/>
                  </a:lnTo>
                  <a:lnTo>
                    <a:pt y="8325" x="324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2786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39" name="Shape 11539"/>
            <p:cNvSpPr/>
            <p:nvPr/>
          </p:nvSpPr>
          <p:spPr>
            <a:xfrm>
              <a:off y="228425" x="2940500"/>
              <a:ext cy="208125" cx="9100"/>
            </a:xfrm>
            <a:custGeom>
              <a:pathLst>
                <a:path w="364" extrusionOk="0" h="8325">
                  <a:moveTo>
                    <a:pt y="8325" x="283"/>
                  </a:moveTo>
                  <a:lnTo>
                    <a:pt y="0" x="0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325" x="363"/>
                  </a:lnTo>
                  <a:lnTo>
                    <a:pt y="8325" x="323"/>
                  </a:lnTo>
                  <a:lnTo>
                    <a:pt y="8325" x="283"/>
                  </a:lnTo>
                  <a:close/>
                </a:path>
              </a:pathLst>
            </a:custGeom>
            <a:solidFill>
              <a:srgbClr val="E2766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40" name="Shape 11540"/>
            <p:cNvSpPr/>
            <p:nvPr/>
          </p:nvSpPr>
          <p:spPr>
            <a:xfrm>
              <a:off y="223350" x="2941500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203" x="1"/>
                  </a:lnTo>
                  <a:lnTo>
                    <a:pt y="203" x="41"/>
                  </a:lnTo>
                  <a:lnTo>
                    <a:pt y="0" x="81"/>
                  </a:lnTo>
                  <a:lnTo>
                    <a:pt y="8528" x="364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2746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41" name="Shape 11541"/>
            <p:cNvSpPr/>
            <p:nvPr/>
          </p:nvSpPr>
          <p:spPr>
            <a:xfrm>
              <a:off y="223350" x="2942500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203" x="1"/>
                  </a:lnTo>
                  <a:lnTo>
                    <a:pt y="0" x="41"/>
                  </a:lnTo>
                  <a:lnTo>
                    <a:pt y="0" x="82"/>
                  </a:lnTo>
                  <a:lnTo>
                    <a:pt y="8528" x="364"/>
                  </a:lnTo>
                  <a:lnTo>
                    <a:pt y="8528" x="324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1726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42" name="Shape 11542"/>
            <p:cNvSpPr/>
            <p:nvPr/>
          </p:nvSpPr>
          <p:spPr>
            <a:xfrm>
              <a:off y="223350" x="2943525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0" x="0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325" x="363"/>
                  </a:lnTo>
                  <a:lnTo>
                    <a:pt y="8528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1706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43" name="Shape 11543"/>
            <p:cNvSpPr/>
            <p:nvPr/>
          </p:nvSpPr>
          <p:spPr>
            <a:xfrm>
              <a:off y="223350" x="2944525"/>
              <a:ext cy="213200" cx="9100"/>
            </a:xfrm>
            <a:custGeom>
              <a:pathLst>
                <a:path w="364" extrusionOk="0" h="8528">
                  <a:moveTo>
                    <a:pt y="8528" x="283"/>
                  </a:moveTo>
                  <a:lnTo>
                    <a:pt y="0" x="1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325" x="364"/>
                  </a:lnTo>
                  <a:lnTo>
                    <a:pt y="8325" x="323"/>
                  </a:lnTo>
                  <a:lnTo>
                    <a:pt y="8528" x="283"/>
                  </a:lnTo>
                  <a:close/>
                </a:path>
              </a:pathLst>
            </a:custGeom>
            <a:solidFill>
              <a:srgbClr val="E16E6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44" name="Shape 11544"/>
            <p:cNvSpPr/>
            <p:nvPr/>
          </p:nvSpPr>
          <p:spPr>
            <a:xfrm>
              <a:off y="223350" x="2945525"/>
              <a:ext cy="208125" cx="9100"/>
            </a:xfrm>
            <a:custGeom>
              <a:pathLst>
                <a:path w="364" extrusionOk="0" h="8325">
                  <a:moveTo>
                    <a:pt y="8325" x="283"/>
                  </a:moveTo>
                  <a:lnTo>
                    <a:pt y="0" x="1"/>
                  </a:lnTo>
                  <a:lnTo>
                    <a:pt y="0" x="41"/>
                  </a:lnTo>
                  <a:lnTo>
                    <a:pt y="0" x="82"/>
                  </a:lnTo>
                  <a:lnTo>
                    <a:pt y="8325" x="364"/>
                  </a:lnTo>
                  <a:lnTo>
                    <a:pt y="8325" x="324"/>
                  </a:lnTo>
                  <a:lnTo>
                    <a:pt y="8325" x="283"/>
                  </a:lnTo>
                  <a:close/>
                </a:path>
              </a:pathLst>
            </a:custGeom>
            <a:solidFill>
              <a:srgbClr val="E06D6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45" name="Shape 11545"/>
            <p:cNvSpPr/>
            <p:nvPr/>
          </p:nvSpPr>
          <p:spPr>
            <a:xfrm>
              <a:off y="223350" x="2946550"/>
              <a:ext cy="208125" cx="9100"/>
            </a:xfrm>
            <a:custGeom>
              <a:pathLst>
                <a:path w="364" extrusionOk="0" h="8325">
                  <a:moveTo>
                    <a:pt y="8325" x="283"/>
                  </a:moveTo>
                  <a:lnTo>
                    <a:pt y="0" x="0"/>
                  </a:lnTo>
                  <a:lnTo>
                    <a:pt y="0" x="41"/>
                  </a:lnTo>
                  <a:lnTo>
                    <a:pt y="0" x="81"/>
                  </a:lnTo>
                  <a:lnTo>
                    <a:pt y="8325" x="363"/>
                  </a:lnTo>
                  <a:lnTo>
                    <a:pt y="8325" x="323"/>
                  </a:lnTo>
                  <a:lnTo>
                    <a:pt y="8325" x="283"/>
                  </a:lnTo>
                  <a:close/>
                </a:path>
              </a:pathLst>
            </a:custGeom>
            <a:solidFill>
              <a:srgbClr val="E06B5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46" name="Shape 11546"/>
            <p:cNvSpPr/>
            <p:nvPr/>
          </p:nvSpPr>
          <p:spPr>
            <a:xfrm>
              <a:off y="218250" x="294755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06A5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47" name="Shape 11547"/>
            <p:cNvSpPr/>
            <p:nvPr/>
          </p:nvSpPr>
          <p:spPr>
            <a:xfrm>
              <a:off y="218250" x="294855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364"/>
                  </a:lnTo>
                  <a:lnTo>
                    <a:pt y="8529" x="324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F685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48" name="Shape 11548"/>
            <p:cNvSpPr/>
            <p:nvPr/>
          </p:nvSpPr>
          <p:spPr>
            <a:xfrm>
              <a:off y="218250" x="294957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F665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49" name="Shape 11549"/>
            <p:cNvSpPr/>
            <p:nvPr/>
          </p:nvSpPr>
          <p:spPr>
            <a:xfrm>
              <a:off y="218250" x="295057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E635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50" name="Shape 11550"/>
            <p:cNvSpPr/>
            <p:nvPr/>
          </p:nvSpPr>
          <p:spPr>
            <a:xfrm>
              <a:off y="218250" x="295157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364"/>
                  </a:lnTo>
                  <a:lnTo>
                    <a:pt y="8529" x="324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E6154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51" name="Shape 11551"/>
            <p:cNvSpPr/>
            <p:nvPr/>
          </p:nvSpPr>
          <p:spPr>
            <a:xfrm>
              <a:off y="218250" x="295260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D5F5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52" name="Shape 11552"/>
            <p:cNvSpPr/>
            <p:nvPr/>
          </p:nvSpPr>
          <p:spPr>
            <a:xfrm>
              <a:off y="213175" x="2953600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732" x="364"/>
                  </a:lnTo>
                  <a:lnTo>
                    <a:pt y="8732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DD5D4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53" name="Shape 11553"/>
            <p:cNvSpPr/>
            <p:nvPr/>
          </p:nvSpPr>
          <p:spPr>
            <a:xfrm>
              <a:off y="213175" x="2954600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364"/>
                  </a:lnTo>
                  <a:lnTo>
                    <a:pt y="8732" x="324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DC5B4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54" name="Shape 11554"/>
            <p:cNvSpPr/>
            <p:nvPr/>
          </p:nvSpPr>
          <p:spPr>
            <a:xfrm>
              <a:off y="213175" x="2955625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DC594A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55" name="Shape 11555"/>
            <p:cNvSpPr/>
            <p:nvPr/>
          </p:nvSpPr>
          <p:spPr>
            <a:xfrm>
              <a:off y="213175" x="295662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B574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56" name="Shape 11556"/>
            <p:cNvSpPr/>
            <p:nvPr/>
          </p:nvSpPr>
          <p:spPr>
            <a:xfrm>
              <a:off y="213175" x="295762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364"/>
                  </a:lnTo>
                  <a:lnTo>
                    <a:pt y="8529" x="324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B554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57" name="Shape 11557"/>
            <p:cNvSpPr/>
            <p:nvPr/>
          </p:nvSpPr>
          <p:spPr>
            <a:xfrm>
              <a:off y="208100" x="2958650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0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732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DA534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58" name="Shape 11558"/>
            <p:cNvSpPr/>
            <p:nvPr/>
          </p:nvSpPr>
          <p:spPr>
            <a:xfrm>
              <a:off y="208100" x="2959650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D75044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59" name="Shape 11559"/>
            <p:cNvSpPr/>
            <p:nvPr/>
          </p:nvSpPr>
          <p:spPr>
            <a:xfrm>
              <a:off y="208100" x="296065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326" x="364"/>
                  </a:lnTo>
                  <a:lnTo>
                    <a:pt y="8529" x="324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24E4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60" name="Shape 11560"/>
            <p:cNvSpPr/>
            <p:nvPr/>
          </p:nvSpPr>
          <p:spPr>
            <a:xfrm>
              <a:off y="203025" x="2961675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0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CD4B41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61" name="Shape 11561"/>
            <p:cNvSpPr/>
            <p:nvPr/>
          </p:nvSpPr>
          <p:spPr>
            <a:xfrm>
              <a:off y="203025" x="296267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C94A4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62" name="Shape 11562"/>
            <p:cNvSpPr/>
            <p:nvPr/>
          </p:nvSpPr>
          <p:spPr>
            <a:xfrm>
              <a:off y="197950" x="2963675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204" x="82"/>
                  </a:lnTo>
                  <a:lnTo>
                    <a:pt y="4671" x="243"/>
                  </a:lnTo>
                  <a:lnTo>
                    <a:pt y="5483" x="243"/>
                  </a:lnTo>
                  <a:lnTo>
                    <a:pt y="6295" x="283"/>
                  </a:lnTo>
                  <a:lnTo>
                    <a:pt y="8326" x="364"/>
                  </a:lnTo>
                  <a:lnTo>
                    <a:pt y="8529" x="324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C2483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63" name="Shape 11563"/>
            <p:cNvSpPr/>
            <p:nvPr/>
          </p:nvSpPr>
          <p:spPr>
            <a:xfrm>
              <a:off y="197950" x="296470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0"/>
                  </a:lnTo>
                  <a:lnTo>
                    <a:pt y="1" x="0"/>
                  </a:lnTo>
                  <a:lnTo>
                    <a:pt y="1422" x="81"/>
                  </a:lnTo>
                  <a:lnTo>
                    <a:pt y="3250" x="162"/>
                  </a:lnTo>
                  <a:lnTo>
                    <a:pt y="5280" x="202"/>
                  </a:lnTo>
                  <a:lnTo>
                    <a:pt y="6701" x="283"/>
                  </a:lnTo>
                  <a:lnTo>
                    <a:pt y="7107" x="323"/>
                  </a:lnTo>
                  <a:lnTo>
                    <a:pt y="7310" x="323"/>
                  </a:lnTo>
                  <a:lnTo>
                    <a:pt y="8123" x="363"/>
                  </a:lnTo>
                  <a:lnTo>
                    <a:pt y="8326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BE463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64" name="Shape 11564"/>
            <p:cNvSpPr/>
            <p:nvPr/>
          </p:nvSpPr>
          <p:spPr>
            <a:xfrm>
              <a:off y="203025" x="2965700"/>
              <a:ext cy="203075" cx="8100"/>
            </a:xfrm>
            <a:custGeom>
              <a:pathLst>
                <a:path w="324" extrusionOk="0" h="8123">
                  <a:moveTo>
                    <a:pt y="8123" x="283"/>
                  </a:moveTo>
                  <a:lnTo>
                    <a:pt y="6092" x="202"/>
                  </a:lnTo>
                  <a:lnTo>
                    <a:pt y="6295" x="202"/>
                  </a:lnTo>
                  <a:lnTo>
                    <a:pt y="6498" x="243"/>
                  </a:lnTo>
                  <a:lnTo>
                    <a:pt y="6904" x="283"/>
                  </a:lnTo>
                  <a:lnTo>
                    <a:pt y="7310" x="323"/>
                  </a:lnTo>
                  <a:lnTo>
                    <a:pt y="7920" x="323"/>
                  </a:lnTo>
                  <a:lnTo>
                    <a:pt y="7920" x="283"/>
                  </a:lnTo>
                  <a:lnTo>
                    <a:pt y="8123" x="283"/>
                  </a:lnTo>
                  <a:close/>
                  <a:moveTo>
                    <a:pt y="4468" x="162"/>
                  </a:moveTo>
                  <a:lnTo>
                    <a:pt y="1" x="1"/>
                  </a:lnTo>
                  <a:lnTo>
                    <a:pt y="2031" x="81"/>
                  </a:lnTo>
                  <a:lnTo>
                    <a:pt y="4468" x="162"/>
                  </a:lnTo>
                  <a:close/>
                </a:path>
              </a:pathLst>
            </a:custGeom>
            <a:solidFill>
              <a:srgbClr val="BC443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65" name="Shape 11565"/>
            <p:cNvSpPr/>
            <p:nvPr/>
          </p:nvSpPr>
          <p:spPr>
            <a:xfrm>
              <a:off y="380700" x="2972750"/>
              <a:ext cy="20325" cx="1050"/>
            </a:xfrm>
            <a:custGeom>
              <a:pathLst>
                <a:path w="42" extrusionOk="0" h="813">
                  <a:moveTo>
                    <a:pt y="813" x="41"/>
                  </a:moveTo>
                  <a:lnTo>
                    <a:pt y="0" x="1"/>
                  </a:lnTo>
                  <a:lnTo>
                    <a:pt y="407" x="41"/>
                  </a:lnTo>
                  <a:lnTo>
                    <a:pt y="813" x="41"/>
                  </a:lnTo>
                  <a:close/>
                </a:path>
              </a:pathLst>
            </a:custGeom>
            <a:solidFill>
              <a:srgbClr val="B7423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66" name="Shape 11566"/>
            <p:cNvSpPr/>
            <p:nvPr/>
          </p:nvSpPr>
          <p:spPr>
            <a:xfrm>
              <a:off y="167500" x="2959650"/>
              <a:ext cy="40625" cx="5075"/>
            </a:xfrm>
            <a:custGeom>
              <a:pathLst>
                <a:path w="203" extrusionOk="0" h="1625">
                  <a:moveTo>
                    <a:pt y="1" x="1"/>
                  </a:moveTo>
                  <a:lnTo>
                    <a:pt y="204" x="81"/>
                  </a:lnTo>
                  <a:lnTo>
                    <a:pt y="407" x="122"/>
                  </a:lnTo>
                  <a:lnTo>
                    <a:pt y="813" x="202"/>
                  </a:lnTo>
                  <a:lnTo>
                    <a:pt y="1219" x="202"/>
                  </a:lnTo>
                  <a:lnTo>
                    <a:pt y="1422" x="162"/>
                  </a:lnTo>
                  <a:lnTo>
                    <a:pt y="1625" x="41"/>
                  </a:lnTo>
                  <a:lnTo>
                    <a:pt y="813" x="1"/>
                  </a:lnTo>
                  <a:lnTo>
                    <a:pt y="1" x="1"/>
                  </a:lnTo>
                  <a:close/>
                </a:path>
              </a:pathLst>
            </a:custGeom>
            <a:solidFill>
              <a:srgbClr val="9B303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67" name="Shape 11567"/>
            <p:cNvSpPr/>
            <p:nvPr/>
          </p:nvSpPr>
          <p:spPr>
            <a:xfrm>
              <a:off y="167500" x="2959650"/>
              <a:ext cy="40625" cx="5075"/>
            </a:xfrm>
            <a:custGeom>
              <a:pathLst>
                <a:path w="203" extrusionOk="0" fill="none" h="1625">
                  <a:moveTo>
                    <a:pt y="1" x="1"/>
                  </a:moveTo>
                  <a:lnTo>
                    <a:pt y="204" x="81"/>
                  </a:lnTo>
                  <a:lnTo>
                    <a:pt y="407" x="122"/>
                  </a:lnTo>
                  <a:lnTo>
                    <a:pt y="813" x="202"/>
                  </a:lnTo>
                  <a:lnTo>
                    <a:pt y="1219" x="202"/>
                  </a:lnTo>
                  <a:lnTo>
                    <a:pt y="1422" x="162"/>
                  </a:lnTo>
                  <a:lnTo>
                    <a:pt y="1625" x="41"/>
                  </a:lnTo>
                  <a:lnTo>
                    <a:pt y="813" x="1"/>
                  </a:lnTo>
                  <a:lnTo>
                    <a:pt y="1" x="1"/>
                  </a:lnTo>
                </a:path>
              </a:pathLst>
            </a:custGeom>
            <a:noFill/>
            <a:ln w="25" cap="rnd">
              <a:solidFill>
                <a:srgbClr val="343A3C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68" name="Shape 11568"/>
            <p:cNvSpPr/>
            <p:nvPr/>
          </p:nvSpPr>
          <p:spPr>
            <a:xfrm>
              <a:off y="152275" x="2959650"/>
              <a:ext cy="223375" cx="27250"/>
            </a:xfrm>
            <a:custGeom>
              <a:pathLst>
                <a:path w="1090" extrusionOk="0" h="8935">
                  <a:moveTo>
                    <a:pt y="8934" x="525"/>
                  </a:moveTo>
                  <a:lnTo>
                    <a:pt y="8528" x="485"/>
                  </a:lnTo>
                  <a:lnTo>
                    <a:pt y="7107" x="404"/>
                  </a:lnTo>
                  <a:lnTo>
                    <a:pt y="5077" x="364"/>
                  </a:lnTo>
                  <a:lnTo>
                    <a:pt y="3249" x="283"/>
                  </a:lnTo>
                  <a:lnTo>
                    <a:pt y="1828" x="243"/>
                  </a:lnTo>
                  <a:lnTo>
                    <a:pt y="1422" x="202"/>
                  </a:lnTo>
                  <a:lnTo>
                    <a:pt y="1016" x="122"/>
                  </a:lnTo>
                  <a:lnTo>
                    <a:pt y="813" x="81"/>
                  </a:lnTo>
                  <a:lnTo>
                    <a:pt y="610" x="1"/>
                  </a:lnTo>
                  <a:lnTo>
                    <a:pt y="203" x="162"/>
                  </a:lnTo>
                  <a:lnTo>
                    <a:pt y="0" x="283"/>
                  </a:lnTo>
                  <a:lnTo>
                    <a:pt y="0" x="686"/>
                  </a:lnTo>
                  <a:lnTo>
                    <a:pt y="203" x="1090"/>
                  </a:lnTo>
                  <a:lnTo>
                    <a:pt y="2234" x="1049"/>
                  </a:lnTo>
                  <a:lnTo>
                    <a:pt y="4467" x="1090"/>
                  </a:lnTo>
                  <a:lnTo>
                    <a:pt y="6701" x="1090"/>
                  </a:lnTo>
                  <a:lnTo>
                    <a:pt y="8731" x="1049"/>
                  </a:lnTo>
                  <a:lnTo>
                    <a:pt y="8731" x="807"/>
                  </a:lnTo>
                  <a:lnTo>
                    <a:pt y="8934" x="525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69" name="Shape 11569"/>
            <p:cNvSpPr/>
            <p:nvPr/>
          </p:nvSpPr>
          <p:spPr>
            <a:xfrm>
              <a:off y="157350" x="2985875"/>
              <a:ext cy="1644700" cx="9100"/>
            </a:xfrm>
            <a:custGeom>
              <a:pathLst>
                <a:path w="364" extrusionOk="0" h="65788">
                  <a:moveTo>
                    <a:pt y="65787" x="0"/>
                  </a:moveTo>
                  <a:lnTo>
                    <a:pt y="65787" x="363"/>
                  </a:lnTo>
                  <a:lnTo>
                    <a:pt y="0" x="363"/>
                  </a:lnTo>
                  <a:lnTo>
                    <a:pt y="0" x="0"/>
                  </a:lnTo>
                  <a:lnTo>
                    <a:pt y="65787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70" name="Shape 11570"/>
            <p:cNvSpPr/>
            <p:nvPr/>
          </p:nvSpPr>
          <p:spPr>
            <a:xfrm>
              <a:off y="360400" x="2985875"/>
              <a:ext cy="238600" cx="9100"/>
            </a:xfrm>
            <a:custGeom>
              <a:pathLst>
                <a:path w="364" extrusionOk="0" h="9544">
                  <a:moveTo>
                    <a:pt y="9543" x="0"/>
                  </a:moveTo>
                  <a:lnTo>
                    <a:pt y="9543" x="363"/>
                  </a:lnTo>
                  <a:lnTo>
                    <a:pt y="0" x="363"/>
                  </a:lnTo>
                  <a:lnTo>
                    <a:pt y="0" x="0"/>
                  </a:lnTo>
                  <a:lnTo>
                    <a:pt y="9543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71" name="Shape 11571"/>
            <p:cNvSpPr/>
            <p:nvPr/>
          </p:nvSpPr>
          <p:spPr>
            <a:xfrm>
              <a:off y="842625" x="2985875"/>
              <a:ext cy="233525" cx="9100"/>
            </a:xfrm>
            <a:custGeom>
              <a:pathLst>
                <a:path w="364" extrusionOk="0" h="9341">
                  <a:moveTo>
                    <a:pt y="9341" x="0"/>
                  </a:moveTo>
                  <a:lnTo>
                    <a:pt y="9341" x="363"/>
                  </a:lnTo>
                  <a:lnTo>
                    <a:pt y="1" x="363"/>
                  </a:lnTo>
                  <a:lnTo>
                    <a:pt y="1" x="0"/>
                  </a:lnTo>
                  <a:lnTo>
                    <a:pt y="9341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72" name="Shape 11572"/>
            <p:cNvSpPr/>
            <p:nvPr/>
          </p:nvSpPr>
          <p:spPr>
            <a:xfrm>
              <a:off y="1319775" x="2985875"/>
              <a:ext cy="238625" cx="9100"/>
            </a:xfrm>
            <a:custGeom>
              <a:pathLst>
                <a:path w="364" extrusionOk="0" h="9545">
                  <a:moveTo>
                    <a:pt y="9544" x="0"/>
                  </a:moveTo>
                  <a:lnTo>
                    <a:pt y="9544" x="363"/>
                  </a:lnTo>
                  <a:lnTo>
                    <a:pt y="1" x="363"/>
                  </a:lnTo>
                  <a:lnTo>
                    <a:pt y="1" x="0"/>
                  </a:lnTo>
                  <a:lnTo>
                    <a:pt y="9544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73" name="Shape 11573"/>
            <p:cNvSpPr/>
            <p:nvPr/>
          </p:nvSpPr>
          <p:spPr>
            <a:xfrm>
              <a:off y="116750" x="109900"/>
              <a:ext cy="66000" cx="4050"/>
            </a:xfrm>
            <a:custGeom>
              <a:pathLst>
                <a:path w="162" extrusionOk="0" h="2640">
                  <a:moveTo>
                    <a:pt y="0" x="41"/>
                  </a:moveTo>
                  <a:lnTo>
                    <a:pt y="2640" x="162"/>
                  </a:lnTo>
                  <a:lnTo>
                    <a:pt y="1624" x="81"/>
                  </a:lnTo>
                  <a:lnTo>
                    <a:pt y="609" x="1"/>
                  </a:lnTo>
                  <a:lnTo>
                    <a:pt y="406" x="41"/>
                  </a:lnTo>
                  <a:lnTo>
                    <a:pt y="0" x="41"/>
                  </a:lnTo>
                  <a:close/>
                </a:path>
              </a:pathLst>
            </a:custGeom>
            <a:solidFill>
              <a:srgbClr val="E6908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74" name="Shape 11574"/>
            <p:cNvSpPr/>
            <p:nvPr/>
          </p:nvSpPr>
          <p:spPr>
            <a:xfrm>
              <a:off y="116750" x="110900"/>
              <a:ext cy="86300" cx="4075"/>
            </a:xfrm>
            <a:custGeom>
              <a:pathLst>
                <a:path w="163" extrusionOk="0" h="3452">
                  <a:moveTo>
                    <a:pt y="1624" x="41"/>
                  </a:moveTo>
                  <a:lnTo>
                    <a:pt y="406" x="1"/>
                  </a:lnTo>
                  <a:lnTo>
                    <a:pt y="203" x="1"/>
                  </a:lnTo>
                  <a:lnTo>
                    <a:pt y="0" x="41"/>
                  </a:lnTo>
                  <a:lnTo>
                    <a:pt y="3452" x="162"/>
                  </a:lnTo>
                  <a:lnTo>
                    <a:pt y="2640" x="122"/>
                  </a:lnTo>
                  <a:lnTo>
                    <a:pt y="1624" x="41"/>
                  </a:lnTo>
                  <a:close/>
                </a:path>
              </a:pathLst>
            </a:custGeom>
            <a:solidFill>
              <a:srgbClr val="E68E8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75" name="Shape 11575"/>
            <p:cNvSpPr/>
            <p:nvPr/>
          </p:nvSpPr>
          <p:spPr>
            <a:xfrm>
              <a:off y="111675" x="110900"/>
              <a:ext cy="213200" cx="10125"/>
            </a:xfrm>
            <a:custGeom>
              <a:pathLst>
                <a:path w="405" extrusionOk="0" h="8528">
                  <a:moveTo>
                    <a:pt y="2843" x="122"/>
                  </a:moveTo>
                  <a:lnTo>
                    <a:pt y="203" x="1"/>
                  </a:lnTo>
                  <a:lnTo>
                    <a:pt y="203" x="41"/>
                  </a:lnTo>
                  <a:lnTo>
                    <a:pt y="0" x="82"/>
                  </a:lnTo>
                  <a:lnTo>
                    <a:pt y="4670" x="243"/>
                  </a:lnTo>
                  <a:lnTo>
                    <a:pt y="3655" x="203"/>
                  </a:lnTo>
                  <a:lnTo>
                    <a:pt y="2843" x="122"/>
                  </a:lnTo>
                  <a:close/>
                  <a:moveTo>
                    <a:pt y="7716" x="364"/>
                  </a:moveTo>
                  <a:lnTo>
                    <a:pt y="8325" x="404"/>
                  </a:lnTo>
                  <a:lnTo>
                    <a:pt y="8528" x="364"/>
                  </a:lnTo>
                  <a:lnTo>
                    <a:pt y="8122" x="364"/>
                  </a:lnTo>
                  <a:lnTo>
                    <a:pt y="7716" x="364"/>
                  </a:lnTo>
                  <a:close/>
                </a:path>
              </a:pathLst>
            </a:custGeom>
            <a:solidFill>
              <a:srgbClr val="E68D8A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76" name="Shape 11576"/>
            <p:cNvSpPr/>
            <p:nvPr/>
          </p:nvSpPr>
          <p:spPr>
            <a:xfrm>
              <a:off y="106575" x="111925"/>
              <a:ext cy="218300" cx="10100"/>
            </a:xfrm>
            <a:custGeom>
              <a:pathLst>
                <a:path w="404" extrusionOk="0" h="8732">
                  <a:moveTo>
                    <a:pt y="3859" x="121"/>
                  </a:moveTo>
                  <a:lnTo>
                    <a:pt y="407" x="0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3"/>
                  </a:lnTo>
                  <a:lnTo>
                    <a:pt y="8732" x="323"/>
                  </a:lnTo>
                  <a:lnTo>
                    <a:pt y="7311" x="323"/>
                  </a:lnTo>
                  <a:lnTo>
                    <a:pt y="6092" x="283"/>
                  </a:lnTo>
                  <a:lnTo>
                    <a:pt y="4874" x="202"/>
                  </a:lnTo>
                  <a:lnTo>
                    <a:pt y="3859" x="121"/>
                  </a:lnTo>
                  <a:close/>
                </a:path>
              </a:pathLst>
            </a:custGeom>
            <a:solidFill>
              <a:srgbClr val="E58B8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77" name="Shape 11577"/>
            <p:cNvSpPr/>
            <p:nvPr/>
          </p:nvSpPr>
          <p:spPr>
            <a:xfrm>
              <a:off y="106575" x="112925"/>
              <a:ext cy="213225" cx="10125"/>
            </a:xfrm>
            <a:custGeom>
              <a:pathLst>
                <a:path w="405" extrusionOk="0" h="8529">
                  <a:moveTo>
                    <a:pt y="8529" x="323"/>
                  </a:moveTo>
                  <a:lnTo>
                    <a:pt y="7920" x="283"/>
                  </a:lnTo>
                  <a:lnTo>
                    <a:pt y="6295" x="243"/>
                  </a:lnTo>
                  <a:lnTo>
                    <a:pt y="4874" x="162"/>
                  </a:lnTo>
                  <a:lnTo>
                    <a:pt y="204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4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E58A8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78" name="Shape 11578"/>
            <p:cNvSpPr/>
            <p:nvPr/>
          </p:nvSpPr>
          <p:spPr>
            <a:xfrm>
              <a:off y="106575" x="113925"/>
              <a:ext cy="213225" cx="10125"/>
            </a:xfrm>
            <a:custGeom>
              <a:pathLst>
                <a:path w="405" extrusionOk="0" h="8529">
                  <a:moveTo>
                    <a:pt y="8529" x="324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404"/>
                  </a:lnTo>
                  <a:lnTo>
                    <a:pt y="8529" x="364"/>
                  </a:lnTo>
                  <a:lnTo>
                    <a:pt y="8529" x="324"/>
                  </a:lnTo>
                  <a:close/>
                </a:path>
              </a:pathLst>
            </a:custGeom>
            <a:solidFill>
              <a:srgbClr val="E5888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79" name="Shape 11579"/>
            <p:cNvSpPr/>
            <p:nvPr/>
          </p:nvSpPr>
          <p:spPr>
            <a:xfrm>
              <a:off y="101500" x="114950"/>
              <a:ext cy="218300" cx="10100"/>
            </a:xfrm>
            <a:custGeom>
              <a:pathLst>
                <a:path w="404" extrusionOk="0" h="8732">
                  <a:moveTo>
                    <a:pt y="8732" x="323"/>
                  </a:moveTo>
                  <a:lnTo>
                    <a:pt y="204" x="0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732" x="363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E48581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80" name="Shape 11580"/>
            <p:cNvSpPr/>
            <p:nvPr/>
          </p:nvSpPr>
          <p:spPr>
            <a:xfrm>
              <a:off y="101500" x="115950"/>
              <a:ext cy="218300" cx="10125"/>
            </a:xfrm>
            <a:custGeom>
              <a:pathLst>
                <a:path w="405" extrusionOk="0" h="8732">
                  <a:moveTo>
                    <a:pt y="8732" x="323"/>
                  </a:moveTo>
                  <a:lnTo>
                    <a:pt y="204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4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E4837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81" name="Shape 11581"/>
            <p:cNvSpPr/>
            <p:nvPr/>
          </p:nvSpPr>
          <p:spPr>
            <a:xfrm>
              <a:off y="101500" x="116950"/>
              <a:ext cy="213225" cx="9125"/>
            </a:xfrm>
            <a:custGeom>
              <a:pathLst>
                <a:path w="365" extrusionOk="0" h="8529">
                  <a:moveTo>
                    <a:pt y="8529" x="324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2"/>
                  </a:lnTo>
                  <a:lnTo>
                    <a:pt y="8529" x="364"/>
                  </a:lnTo>
                  <a:lnTo>
                    <a:pt y="8529" x="324"/>
                  </a:lnTo>
                  <a:close/>
                </a:path>
              </a:pathLst>
            </a:custGeom>
            <a:solidFill>
              <a:srgbClr val="E3817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82" name="Shape 11582"/>
            <p:cNvSpPr/>
            <p:nvPr/>
          </p:nvSpPr>
          <p:spPr>
            <a:xfrm>
              <a:off y="101500" x="117975"/>
              <a:ext cy="213225" cx="9100"/>
            </a:xfrm>
            <a:custGeom>
              <a:pathLst>
                <a:path w="364" extrusionOk="0" h="8529">
                  <a:moveTo>
                    <a:pt y="8529" x="32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E37F7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83" name="Shape 11583"/>
            <p:cNvSpPr/>
            <p:nvPr/>
          </p:nvSpPr>
          <p:spPr>
            <a:xfrm>
              <a:off y="96425" x="118975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E37D75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84" name="Shape 11584"/>
            <p:cNvSpPr/>
            <p:nvPr/>
          </p:nvSpPr>
          <p:spPr>
            <a:xfrm>
              <a:off y="96425" x="120000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204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E37B7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85" name="Shape 11585"/>
            <p:cNvSpPr/>
            <p:nvPr/>
          </p:nvSpPr>
          <p:spPr>
            <a:xfrm>
              <a:off y="96425" x="12100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37A7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86" name="Shape 11586"/>
            <p:cNvSpPr/>
            <p:nvPr/>
          </p:nvSpPr>
          <p:spPr>
            <a:xfrm>
              <a:off y="96425" x="12200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2786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87" name="Shape 11587"/>
            <p:cNvSpPr/>
            <p:nvPr/>
          </p:nvSpPr>
          <p:spPr>
            <a:xfrm>
              <a:off y="96425" x="123025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1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326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E2766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88" name="Shape 11588"/>
            <p:cNvSpPr/>
            <p:nvPr/>
          </p:nvSpPr>
          <p:spPr>
            <a:xfrm>
              <a:off y="96425" x="124025"/>
              <a:ext cy="208150" cx="9100"/>
            </a:xfrm>
            <a:custGeom>
              <a:pathLst>
                <a:path w="364" extrusionOk="0" h="8326">
                  <a:moveTo>
                    <a:pt y="8326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326" x="323"/>
                  </a:lnTo>
                  <a:lnTo>
                    <a:pt y="8326" x="283"/>
                  </a:lnTo>
                  <a:close/>
                </a:path>
              </a:pathLst>
            </a:custGeom>
            <a:solidFill>
              <a:srgbClr val="E2746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89" name="Shape 11589"/>
            <p:cNvSpPr/>
            <p:nvPr/>
          </p:nvSpPr>
          <p:spPr>
            <a:xfrm>
              <a:off y="91350" x="125025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529" x="36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17268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90" name="Shape 11590"/>
            <p:cNvSpPr/>
            <p:nvPr/>
          </p:nvSpPr>
          <p:spPr>
            <a:xfrm>
              <a:off y="91350" x="126050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204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E1706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91" name="Shape 11591"/>
            <p:cNvSpPr/>
            <p:nvPr/>
          </p:nvSpPr>
          <p:spPr>
            <a:xfrm>
              <a:off y="91350" x="12705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16E6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92" name="Shape 11592"/>
            <p:cNvSpPr/>
            <p:nvPr/>
          </p:nvSpPr>
          <p:spPr>
            <a:xfrm>
              <a:off y="91350" x="12805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4"/>
                  </a:lnTo>
                  <a:lnTo>
                    <a:pt y="8326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E06D6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93" name="Shape 11593"/>
            <p:cNvSpPr/>
            <p:nvPr/>
          </p:nvSpPr>
          <p:spPr>
            <a:xfrm>
              <a:off y="91350" x="129075"/>
              <a:ext cy="208150" cx="9100"/>
            </a:xfrm>
            <a:custGeom>
              <a:pathLst>
                <a:path w="364" extrusionOk="0" h="8326">
                  <a:moveTo>
                    <a:pt y="8326" x="282"/>
                  </a:moveTo>
                  <a:lnTo>
                    <a:pt y="1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326" x="323"/>
                  </a:lnTo>
                  <a:lnTo>
                    <a:pt y="8326" x="282"/>
                  </a:lnTo>
                  <a:close/>
                </a:path>
              </a:pathLst>
            </a:custGeom>
            <a:solidFill>
              <a:srgbClr val="E06B5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94" name="Shape 11594"/>
            <p:cNvSpPr/>
            <p:nvPr/>
          </p:nvSpPr>
          <p:spPr>
            <a:xfrm>
              <a:off y="91350" x="130075"/>
              <a:ext cy="208150" cx="9100"/>
            </a:xfrm>
            <a:custGeom>
              <a:pathLst>
                <a:path w="364" extrusionOk="0" h="8326">
                  <a:moveTo>
                    <a:pt y="8326" x="28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326" x="323"/>
                  </a:lnTo>
                  <a:lnTo>
                    <a:pt y="8326" x="283"/>
                  </a:lnTo>
                  <a:close/>
                </a:path>
              </a:pathLst>
            </a:custGeom>
            <a:solidFill>
              <a:srgbClr val="E06A5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95" name="Shape 11595"/>
            <p:cNvSpPr/>
            <p:nvPr/>
          </p:nvSpPr>
          <p:spPr>
            <a:xfrm>
              <a:off y="91350" x="131075"/>
              <a:ext cy="208150" cx="9100"/>
            </a:xfrm>
            <a:custGeom>
              <a:pathLst>
                <a:path w="364" extrusionOk="0" h="8326">
                  <a:moveTo>
                    <a:pt y="8326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4"/>
                  </a:lnTo>
                  <a:lnTo>
                    <a:pt y="8326" x="323"/>
                  </a:lnTo>
                  <a:lnTo>
                    <a:pt y="8326" x="283"/>
                  </a:lnTo>
                  <a:close/>
                </a:path>
              </a:pathLst>
            </a:custGeom>
            <a:solidFill>
              <a:srgbClr val="DF685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96" name="Shape 11596"/>
            <p:cNvSpPr/>
            <p:nvPr/>
          </p:nvSpPr>
          <p:spPr>
            <a:xfrm>
              <a:off y="86275" x="132100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204" x="0"/>
                  </a:lnTo>
                  <a:lnTo>
                    <a:pt y="204" x="40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529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DF665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97" name="Shape 11597"/>
            <p:cNvSpPr/>
            <p:nvPr/>
          </p:nvSpPr>
          <p:spPr>
            <a:xfrm>
              <a:off y="86275" x="133100"/>
              <a:ext cy="213225" cx="10100"/>
            </a:xfrm>
            <a:custGeom>
              <a:pathLst>
                <a:path w="404" extrusionOk="0" h="8529">
                  <a:moveTo>
                    <a:pt y="8529" x="283"/>
                  </a:moveTo>
                  <a:lnTo>
                    <a:pt y="204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E635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98" name="Shape 11598"/>
            <p:cNvSpPr/>
            <p:nvPr/>
          </p:nvSpPr>
          <p:spPr>
            <a:xfrm>
              <a:off y="86275" x="134100"/>
              <a:ext cy="213225" cx="10125"/>
            </a:xfrm>
            <a:custGeom>
              <a:pathLst>
                <a:path w="405" extrusionOk="0" h="8529">
                  <a:moveTo>
                    <a:pt y="8529" x="28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4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DE6154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599" name="Shape 11599"/>
            <p:cNvSpPr/>
            <p:nvPr/>
          </p:nvSpPr>
          <p:spPr>
            <a:xfrm>
              <a:off y="86275" x="135125"/>
              <a:ext cy="213225" cx="10100"/>
            </a:xfrm>
            <a:custGeom>
              <a:pathLst>
                <a:path w="404" extrusionOk="0" h="8529">
                  <a:moveTo>
                    <a:pt y="8529" x="323"/>
                  </a:moveTo>
                  <a:lnTo>
                    <a:pt y="1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529" x="403"/>
                  </a:lnTo>
                  <a:lnTo>
                    <a:pt y="8529" x="363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DD5F5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00" name="Shape 11600"/>
            <p:cNvSpPr/>
            <p:nvPr/>
          </p:nvSpPr>
          <p:spPr>
            <a:xfrm>
              <a:off y="86275" x="136125"/>
              <a:ext cy="213225" cx="10100"/>
            </a:xfrm>
            <a:custGeom>
              <a:pathLst>
                <a:path w="404" extrusionOk="0" h="8529">
                  <a:moveTo>
                    <a:pt y="8529" x="32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3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DD5D4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01" name="Shape 11601"/>
            <p:cNvSpPr/>
            <p:nvPr/>
          </p:nvSpPr>
          <p:spPr>
            <a:xfrm>
              <a:off y="81200" x="137125"/>
              <a:ext cy="218300" cx="10125"/>
            </a:xfrm>
            <a:custGeom>
              <a:pathLst>
                <a:path w="405" extrusionOk="0" h="8732">
                  <a:moveTo>
                    <a:pt y="8732" x="323"/>
                  </a:moveTo>
                  <a:lnTo>
                    <a:pt y="204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8732" x="404"/>
                  </a:lnTo>
                  <a:lnTo>
                    <a:pt y="8732" x="364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DC5B4D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02" name="Shape 11602"/>
            <p:cNvSpPr/>
            <p:nvPr/>
          </p:nvSpPr>
          <p:spPr>
            <a:xfrm>
              <a:off y="81200" x="138150"/>
              <a:ext cy="218300" cx="10100"/>
            </a:xfrm>
            <a:custGeom>
              <a:pathLst>
                <a:path w="404" extrusionOk="0" h="8732">
                  <a:moveTo>
                    <a:pt y="8732" x="323"/>
                  </a:moveTo>
                  <a:lnTo>
                    <a:pt y="204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529" x="403"/>
                  </a:lnTo>
                  <a:lnTo>
                    <a:pt y="8732" x="363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DC594A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03" name="Shape 11603"/>
            <p:cNvSpPr/>
            <p:nvPr/>
          </p:nvSpPr>
          <p:spPr>
            <a:xfrm>
              <a:off y="81200" x="139150"/>
              <a:ext cy="218300" cx="10100"/>
            </a:xfrm>
            <a:custGeom>
              <a:pathLst>
                <a:path w="404" extrusionOk="0" h="8732">
                  <a:moveTo>
                    <a:pt y="8732" x="323"/>
                  </a:moveTo>
                  <a:lnTo>
                    <a:pt y="1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3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DB5749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04" name="Shape 11604"/>
            <p:cNvSpPr/>
            <p:nvPr/>
          </p:nvSpPr>
          <p:spPr>
            <a:xfrm>
              <a:off y="81200" x="140150"/>
              <a:ext cy="213225" cx="10125"/>
            </a:xfrm>
            <a:custGeom>
              <a:pathLst>
                <a:path w="405" extrusionOk="0" h="8529">
                  <a:moveTo>
                    <a:pt y="8529" x="32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404"/>
                  </a:lnTo>
                  <a:lnTo>
                    <a:pt y="8529" x="364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DB5547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05" name="Shape 11605"/>
            <p:cNvSpPr/>
            <p:nvPr/>
          </p:nvSpPr>
          <p:spPr>
            <a:xfrm>
              <a:off y="76125" x="141175"/>
              <a:ext cy="218300" cx="10100"/>
            </a:xfrm>
            <a:custGeom>
              <a:pathLst>
                <a:path w="404" extrusionOk="0" h="8732">
                  <a:moveTo>
                    <a:pt y="8732" x="323"/>
                  </a:moveTo>
                  <a:lnTo>
                    <a:pt y="204" x="0"/>
                  </a:lnTo>
                  <a:lnTo>
                    <a:pt y="204" x="40"/>
                  </a:lnTo>
                  <a:lnTo>
                    <a:pt y="1" x="81"/>
                  </a:lnTo>
                  <a:lnTo>
                    <a:pt y="8529" x="403"/>
                  </a:lnTo>
                  <a:lnTo>
                    <a:pt y="8732" x="363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DA534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06" name="Shape 11606"/>
            <p:cNvSpPr/>
            <p:nvPr/>
          </p:nvSpPr>
          <p:spPr>
            <a:xfrm>
              <a:off y="76125" x="142175"/>
              <a:ext cy="218300" cx="9100"/>
            </a:xfrm>
            <a:custGeom>
              <a:pathLst>
                <a:path w="364" extrusionOk="0" h="8732">
                  <a:moveTo>
                    <a:pt y="8732" x="323"/>
                  </a:moveTo>
                  <a:lnTo>
                    <a:pt y="204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529" x="363"/>
                  </a:lnTo>
                  <a:lnTo>
                    <a:pt y="8732" x="323"/>
                  </a:lnTo>
                  <a:close/>
                </a:path>
              </a:pathLst>
            </a:custGeom>
            <a:solidFill>
              <a:srgbClr val="D75044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07" name="Shape 11607"/>
            <p:cNvSpPr/>
            <p:nvPr/>
          </p:nvSpPr>
          <p:spPr>
            <a:xfrm>
              <a:off y="76125" x="143175"/>
              <a:ext cy="213225" cx="9100"/>
            </a:xfrm>
            <a:custGeom>
              <a:pathLst>
                <a:path w="364" extrusionOk="0" h="8529">
                  <a:moveTo>
                    <a:pt y="8529" x="323"/>
                  </a:moveTo>
                  <a:lnTo>
                    <a:pt y="1" x="1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4"/>
                  </a:lnTo>
                  <a:lnTo>
                    <a:pt y="8529" x="323"/>
                  </a:lnTo>
                  <a:close/>
                </a:path>
              </a:pathLst>
            </a:custGeom>
            <a:solidFill>
              <a:srgbClr val="D24E42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08" name="Shape 11608"/>
            <p:cNvSpPr/>
            <p:nvPr/>
          </p:nvSpPr>
          <p:spPr>
            <a:xfrm>
              <a:off y="76125" x="144200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1" x="0"/>
                  </a:lnTo>
                  <a:lnTo>
                    <a:pt y="1" x="40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326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CD4B41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09" name="Shape 11609"/>
            <p:cNvSpPr/>
            <p:nvPr/>
          </p:nvSpPr>
          <p:spPr>
            <a:xfrm>
              <a:off y="71050" x="145200"/>
              <a:ext cy="213225" cx="9100"/>
            </a:xfrm>
            <a:custGeom>
              <a:pathLst>
                <a:path w="364" extrusionOk="0" h="8529">
                  <a:moveTo>
                    <a:pt y="8529" x="283"/>
                  </a:moveTo>
                  <a:lnTo>
                    <a:pt y="204" x="0"/>
                  </a:lnTo>
                  <a:lnTo>
                    <a:pt y="1" x="41"/>
                  </a:lnTo>
                  <a:lnTo>
                    <a:pt y="1" x="81"/>
                  </a:lnTo>
                  <a:lnTo>
                    <a:pt y="8326" x="363"/>
                  </a:lnTo>
                  <a:lnTo>
                    <a:pt y="8529" x="323"/>
                  </a:lnTo>
                  <a:lnTo>
                    <a:pt y="8529" x="283"/>
                  </a:lnTo>
                  <a:close/>
                </a:path>
              </a:pathLst>
            </a:custGeom>
            <a:solidFill>
              <a:srgbClr val="C94A4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10" name="Shape 11610"/>
            <p:cNvSpPr/>
            <p:nvPr/>
          </p:nvSpPr>
          <p:spPr>
            <a:xfrm>
              <a:off y="65975" x="146200"/>
              <a:ext cy="218300" cx="9100"/>
            </a:xfrm>
            <a:custGeom>
              <a:pathLst>
                <a:path w="364" extrusionOk="0" h="8732">
                  <a:moveTo>
                    <a:pt y="8732" x="283"/>
                  </a:moveTo>
                  <a:lnTo>
                    <a:pt y="407" x="1"/>
                  </a:lnTo>
                  <a:lnTo>
                    <a:pt y="204" x="41"/>
                  </a:lnTo>
                  <a:lnTo>
                    <a:pt y="1" x="81"/>
                  </a:lnTo>
                  <a:lnTo>
                    <a:pt y="204" x="81"/>
                  </a:lnTo>
                  <a:lnTo>
                    <a:pt y="4671" x="243"/>
                  </a:lnTo>
                  <a:lnTo>
                    <a:pt y="5686" x="283"/>
                  </a:lnTo>
                  <a:lnTo>
                    <a:pt y="6295" x="283"/>
                  </a:lnTo>
                  <a:lnTo>
                    <a:pt y="8325" x="364"/>
                  </a:lnTo>
                  <a:lnTo>
                    <a:pt y="8529" x="323"/>
                  </a:lnTo>
                  <a:lnTo>
                    <a:pt y="8732" x="283"/>
                  </a:lnTo>
                  <a:close/>
                </a:path>
              </a:pathLst>
            </a:custGeom>
            <a:solidFill>
              <a:srgbClr val="C2483E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11" name="Shape 11611"/>
            <p:cNvSpPr/>
            <p:nvPr/>
          </p:nvSpPr>
          <p:spPr>
            <a:xfrm>
              <a:off y="65975" x="147225"/>
              <a:ext cy="213225" cx="9100"/>
            </a:xfrm>
            <a:custGeom>
              <a:pathLst>
                <a:path w="364" extrusionOk="0" h="8529">
                  <a:moveTo>
                    <a:pt y="8529" x="282"/>
                  </a:moveTo>
                  <a:lnTo>
                    <a:pt y="204" x="0"/>
                  </a:lnTo>
                  <a:lnTo>
                    <a:pt y="204" x="40"/>
                  </a:lnTo>
                  <a:lnTo>
                    <a:pt y="1" x="40"/>
                  </a:lnTo>
                  <a:lnTo>
                    <a:pt y="1422" x="121"/>
                  </a:lnTo>
                  <a:lnTo>
                    <a:pt y="3452" x="161"/>
                  </a:lnTo>
                  <a:lnTo>
                    <a:pt y="5280" x="202"/>
                  </a:lnTo>
                  <a:lnTo>
                    <a:pt y="6701" x="282"/>
                  </a:lnTo>
                  <a:lnTo>
                    <a:pt y="7107" x="323"/>
                  </a:lnTo>
                  <a:lnTo>
                    <a:pt y="7310" x="323"/>
                  </a:lnTo>
                  <a:lnTo>
                    <a:pt y="8122" x="363"/>
                  </a:lnTo>
                  <a:lnTo>
                    <a:pt y="8325" x="323"/>
                  </a:lnTo>
                  <a:lnTo>
                    <a:pt y="8529" x="282"/>
                  </a:lnTo>
                  <a:close/>
                </a:path>
              </a:pathLst>
            </a:custGeom>
            <a:solidFill>
              <a:srgbClr val="BE463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12" name="Shape 11612"/>
            <p:cNvSpPr/>
            <p:nvPr/>
          </p:nvSpPr>
          <p:spPr>
            <a:xfrm>
              <a:off y="71050" x="148225"/>
              <a:ext cy="203075" cx="8100"/>
            </a:xfrm>
            <a:custGeom>
              <a:pathLst>
                <a:path w="324" extrusionOk="0" h="8123">
                  <a:moveTo>
                    <a:pt y="8122" x="283"/>
                  </a:moveTo>
                  <a:lnTo>
                    <a:pt y="6092" x="202"/>
                  </a:lnTo>
                  <a:lnTo>
                    <a:pt y="6295" x="242"/>
                  </a:lnTo>
                  <a:lnTo>
                    <a:pt y="6498" x="242"/>
                  </a:lnTo>
                  <a:lnTo>
                    <a:pt y="6904" x="283"/>
                  </a:lnTo>
                  <a:lnTo>
                    <a:pt y="7310" x="323"/>
                  </a:lnTo>
                  <a:lnTo>
                    <a:pt y="7919" x="323"/>
                  </a:lnTo>
                  <a:lnTo>
                    <a:pt y="7919" x="283"/>
                  </a:lnTo>
                  <a:lnTo>
                    <a:pt y="8122" x="283"/>
                  </a:lnTo>
                  <a:close/>
                  <a:moveTo>
                    <a:pt y="4468" x="162"/>
                  </a:moveTo>
                  <a:lnTo>
                    <a:pt y="1" x="0"/>
                  </a:lnTo>
                  <a:lnTo>
                    <a:pt y="2031" x="81"/>
                  </a:lnTo>
                  <a:lnTo>
                    <a:pt y="4468" x="162"/>
                  </a:lnTo>
                  <a:close/>
                </a:path>
              </a:pathLst>
            </a:custGeom>
            <a:solidFill>
              <a:srgbClr val="BC443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13" name="Shape 11613"/>
            <p:cNvSpPr/>
            <p:nvPr/>
          </p:nvSpPr>
          <p:spPr>
            <a:xfrm>
              <a:off y="248725" x="155275"/>
              <a:ext cy="20325" cx="1050"/>
            </a:xfrm>
            <a:custGeom>
              <a:pathLst>
                <a:path w="42" extrusionOk="0" h="813">
                  <a:moveTo>
                    <a:pt y="812" x="41"/>
                  </a:moveTo>
                  <a:lnTo>
                    <a:pt y="0" x="1"/>
                  </a:lnTo>
                  <a:lnTo>
                    <a:pt y="406" x="41"/>
                  </a:lnTo>
                  <a:lnTo>
                    <a:pt y="812" x="41"/>
                  </a:lnTo>
                  <a:close/>
                </a:path>
              </a:pathLst>
            </a:custGeom>
            <a:solidFill>
              <a:srgbClr val="B7423B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14" name="Shape 11614"/>
            <p:cNvSpPr/>
            <p:nvPr/>
          </p:nvSpPr>
          <p:spPr>
            <a:xfrm>
              <a:off y="35525" x="142175"/>
              <a:ext cy="40625" cx="6075"/>
            </a:xfrm>
            <a:custGeom>
              <a:pathLst>
                <a:path w="243" extrusionOk="0" h="1625">
                  <a:moveTo>
                    <a:pt y="0" x="0"/>
                  </a:moveTo>
                  <a:lnTo>
                    <a:pt y="203" x="81"/>
                  </a:lnTo>
                  <a:lnTo>
                    <a:pt y="406" x="162"/>
                  </a:lnTo>
                  <a:lnTo>
                    <a:pt y="813" x="202"/>
                  </a:lnTo>
                  <a:lnTo>
                    <a:pt y="1219" x="242"/>
                  </a:lnTo>
                  <a:lnTo>
                    <a:pt y="1422" x="162"/>
                  </a:lnTo>
                  <a:lnTo>
                    <a:pt y="1625" x="41"/>
                  </a:lnTo>
                  <a:lnTo>
                    <a:pt y="813" x="4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9B303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15" name="Shape 11615"/>
            <p:cNvSpPr/>
            <p:nvPr/>
          </p:nvSpPr>
          <p:spPr>
            <a:xfrm>
              <a:off y="35525" x="142175"/>
              <a:ext cy="40625" cx="6075"/>
            </a:xfrm>
            <a:custGeom>
              <a:pathLst>
                <a:path w="243" extrusionOk="0" fill="none" h="1625">
                  <a:moveTo>
                    <a:pt y="0" x="0"/>
                  </a:moveTo>
                  <a:lnTo>
                    <a:pt y="203" x="81"/>
                  </a:lnTo>
                  <a:lnTo>
                    <a:pt y="406" x="162"/>
                  </a:lnTo>
                  <a:lnTo>
                    <a:pt y="813" x="202"/>
                  </a:lnTo>
                  <a:lnTo>
                    <a:pt y="1219" x="242"/>
                  </a:lnTo>
                  <a:lnTo>
                    <a:pt y="1422" x="162"/>
                  </a:lnTo>
                  <a:lnTo>
                    <a:pt y="1625" x="41"/>
                  </a:lnTo>
                  <a:lnTo>
                    <a:pt y="813" x="41"/>
                  </a:lnTo>
                  <a:lnTo>
                    <a:pt y="0" x="0"/>
                  </a:lnTo>
                </a:path>
              </a:pathLst>
            </a:custGeom>
            <a:noFill/>
            <a:ln w="25" cap="rnd">
              <a:solidFill>
                <a:srgbClr val="343A3C"/>
              </a:solidFill>
              <a:prstDash val="solid"/>
              <a:round/>
              <a:headEnd w="med" len="med" type="none"/>
              <a:tailEnd w="med" len="med" type="none"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16" name="Shape 11616"/>
            <p:cNvSpPr/>
            <p:nvPr/>
          </p:nvSpPr>
          <p:spPr>
            <a:xfrm>
              <a:off y="20300" x="142175"/>
              <a:ext cy="223375" cx="27250"/>
            </a:xfrm>
            <a:custGeom>
              <a:pathLst>
                <a:path w="1090" extrusionOk="0" h="8935">
                  <a:moveTo>
                    <a:pt y="8934" x="525"/>
                  </a:moveTo>
                  <a:lnTo>
                    <a:pt y="8528" x="484"/>
                  </a:lnTo>
                  <a:lnTo>
                    <a:pt y="7107" x="404"/>
                  </a:lnTo>
                  <a:lnTo>
                    <a:pt y="5279" x="363"/>
                  </a:lnTo>
                  <a:lnTo>
                    <a:pt y="3249" x="323"/>
                  </a:lnTo>
                  <a:lnTo>
                    <a:pt y="1828" x="242"/>
                  </a:lnTo>
                  <a:lnTo>
                    <a:pt y="1422" x="202"/>
                  </a:lnTo>
                  <a:lnTo>
                    <a:pt y="1015" x="162"/>
                  </a:lnTo>
                  <a:lnTo>
                    <a:pt y="812" x="81"/>
                  </a:lnTo>
                  <a:lnTo>
                    <a:pt y="609" x="0"/>
                  </a:lnTo>
                  <a:lnTo>
                    <a:pt y="203" x="162"/>
                  </a:lnTo>
                  <a:lnTo>
                    <a:pt y="0" x="323"/>
                  </a:lnTo>
                  <a:lnTo>
                    <a:pt y="0" x="686"/>
                  </a:lnTo>
                  <a:lnTo>
                    <a:pt y="203" x="1089"/>
                  </a:lnTo>
                  <a:lnTo>
                    <a:pt y="2234" x="1089"/>
                  </a:lnTo>
                  <a:lnTo>
                    <a:pt y="4467" x="1089"/>
                  </a:lnTo>
                  <a:lnTo>
                    <a:pt y="6701" x="1089"/>
                  </a:lnTo>
                  <a:lnTo>
                    <a:pt y="8934" x="1049"/>
                  </a:lnTo>
                  <a:lnTo>
                    <a:pt y="8731" x="807"/>
                  </a:lnTo>
                  <a:lnTo>
                    <a:pt y="8934" x="525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17" name="Shape 11617"/>
            <p:cNvSpPr/>
            <p:nvPr/>
          </p:nvSpPr>
          <p:spPr>
            <a:xfrm>
              <a:off y="25375" x="168400"/>
              <a:ext cy="1659925" cx="10100"/>
            </a:xfrm>
            <a:custGeom>
              <a:pathLst>
                <a:path w="404" extrusionOk="0" h="66397">
                  <a:moveTo>
                    <a:pt y="66396" x="0"/>
                  </a:moveTo>
                  <a:lnTo>
                    <a:pt y="66396" x="403"/>
                  </a:lnTo>
                  <a:lnTo>
                    <a:pt y="0" x="403"/>
                  </a:lnTo>
                  <a:lnTo>
                    <a:pt y="0" x="0"/>
                  </a:lnTo>
                  <a:lnTo>
                    <a:pt y="66396" x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18" name="Shape 11618"/>
            <p:cNvSpPr/>
            <p:nvPr/>
          </p:nvSpPr>
          <p:spPr>
            <a:xfrm>
              <a:off y="228425" x="168400"/>
              <a:ext cy="238600" cx="10100"/>
            </a:xfrm>
            <a:custGeom>
              <a:pathLst>
                <a:path w="404" extrusionOk="0" h="9544">
                  <a:moveTo>
                    <a:pt y="9543" x="0"/>
                  </a:moveTo>
                  <a:lnTo>
                    <a:pt y="9543" x="403"/>
                  </a:lnTo>
                  <a:lnTo>
                    <a:pt y="0" x="403"/>
                  </a:lnTo>
                  <a:lnTo>
                    <a:pt y="0" x="0"/>
                  </a:lnTo>
                  <a:lnTo>
                    <a:pt y="9543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19" name="Shape 11619"/>
            <p:cNvSpPr/>
            <p:nvPr/>
          </p:nvSpPr>
          <p:spPr>
            <a:xfrm>
              <a:off y="710650" x="168400"/>
              <a:ext cy="238600" cx="10100"/>
            </a:xfrm>
            <a:custGeom>
              <a:pathLst>
                <a:path w="404" extrusionOk="0" h="9544">
                  <a:moveTo>
                    <a:pt y="9544" x="0"/>
                  </a:moveTo>
                  <a:lnTo>
                    <a:pt y="9544" x="403"/>
                  </a:lnTo>
                  <a:lnTo>
                    <a:pt y="0" x="403"/>
                  </a:lnTo>
                  <a:lnTo>
                    <a:pt y="0" x="0"/>
                  </a:lnTo>
                  <a:lnTo>
                    <a:pt y="9544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20" name="Shape 11620"/>
            <p:cNvSpPr/>
            <p:nvPr/>
          </p:nvSpPr>
          <p:spPr>
            <a:xfrm>
              <a:off y="1187800" x="168400"/>
              <a:ext cy="238600" cx="10100"/>
            </a:xfrm>
            <a:custGeom>
              <a:pathLst>
                <a:path w="404" extrusionOk="0" h="9544">
                  <a:moveTo>
                    <a:pt y="9544" x="0"/>
                  </a:moveTo>
                  <a:lnTo>
                    <a:pt y="9544" x="403"/>
                  </a:lnTo>
                  <a:lnTo>
                    <a:pt y="1" x="403"/>
                  </a:lnTo>
                  <a:lnTo>
                    <a:pt y="1" x="0"/>
                  </a:lnTo>
                  <a:lnTo>
                    <a:pt y="9544" x="0"/>
                  </a:lnTo>
                  <a:close/>
                </a:path>
              </a:pathLst>
            </a:custGeom>
            <a:solidFill>
              <a:srgbClr val="D6312C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21" name="Shape 11621"/>
            <p:cNvSpPr/>
            <p:nvPr/>
          </p:nvSpPr>
          <p:spPr>
            <a:xfrm>
              <a:off y="1436525" x="132100"/>
              <a:ext cy="1030500" cx="99850"/>
            </a:xfrm>
            <a:custGeom>
              <a:pathLst>
                <a:path w="3994" extrusionOk="0" h="41220">
                  <a:moveTo>
                    <a:pt y="8123" x="1291"/>
                  </a:moveTo>
                  <a:lnTo>
                    <a:pt y="8123" x="1250"/>
                  </a:lnTo>
                  <a:lnTo>
                    <a:pt y="8326" x="1250"/>
                  </a:lnTo>
                  <a:lnTo>
                    <a:pt y="8326" x="1210"/>
                  </a:lnTo>
                  <a:lnTo>
                    <a:pt y="8529" x="1170"/>
                  </a:lnTo>
                  <a:lnTo>
                    <a:pt y="8935" x="1129"/>
                  </a:lnTo>
                  <a:lnTo>
                    <a:pt y="9341" x="1049"/>
                  </a:lnTo>
                  <a:lnTo>
                    <a:pt y="9544" x="968"/>
                  </a:lnTo>
                  <a:lnTo>
                    <a:pt y="9747" x="887"/>
                  </a:lnTo>
                  <a:lnTo>
                    <a:pt y="9950" x="726"/>
                  </a:lnTo>
                  <a:lnTo>
                    <a:pt y="10153" x="565"/>
                  </a:lnTo>
                  <a:lnTo>
                    <a:pt y="11371" x="484"/>
                  </a:lnTo>
                  <a:lnTo>
                    <a:pt y="12793" x="363"/>
                  </a:lnTo>
                  <a:lnTo>
                    <a:pt y="14011" x="242"/>
                  </a:lnTo>
                  <a:lnTo>
                    <a:pt y="15432" x="81"/>
                  </a:lnTo>
                  <a:lnTo>
                    <a:pt y="15838" x="40"/>
                  </a:lnTo>
                  <a:lnTo>
                    <a:pt y="16245" x="40"/>
                  </a:lnTo>
                  <a:lnTo>
                    <a:pt y="16854" x="0"/>
                  </a:lnTo>
                  <a:lnTo>
                    <a:pt y="17260" x="40"/>
                  </a:lnTo>
                  <a:lnTo>
                    <a:pt y="17463" x="81"/>
                  </a:lnTo>
                  <a:lnTo>
                    <a:pt y="17666" x="121"/>
                  </a:lnTo>
                  <a:lnTo>
                    <a:pt y="18072" x="403"/>
                  </a:lnTo>
                  <a:lnTo>
                    <a:pt y="18478" x="766"/>
                  </a:lnTo>
                  <a:lnTo>
                    <a:pt y="19493" x="686"/>
                  </a:lnTo>
                  <a:lnTo>
                    <a:pt y="20509" x="686"/>
                  </a:lnTo>
                  <a:lnTo>
                    <a:pt y="21524" x="605"/>
                  </a:lnTo>
                  <a:lnTo>
                    <a:pt y="22539" x="565"/>
                  </a:lnTo>
                  <a:lnTo>
                    <a:pt y="23757" x="524"/>
                  </a:lnTo>
                  <a:lnTo>
                    <a:pt y="24773" x="565"/>
                  </a:lnTo>
                  <a:lnTo>
                    <a:pt y="27006" x="605"/>
                  </a:lnTo>
                  <a:lnTo>
                    <a:pt y="29240" x="645"/>
                  </a:lnTo>
                  <a:lnTo>
                    <a:pt y="32082" x="686"/>
                  </a:lnTo>
                  <a:lnTo>
                    <a:pt y="35128" x="645"/>
                  </a:lnTo>
                  <a:lnTo>
                    <a:pt y="35737" x="686"/>
                  </a:lnTo>
                  <a:lnTo>
                    <a:pt y="36143" x="726"/>
                  </a:lnTo>
                  <a:lnTo>
                    <a:pt y="36549" x="726"/>
                  </a:lnTo>
                  <a:lnTo>
                    <a:pt y="37564" x="726"/>
                  </a:lnTo>
                  <a:lnTo>
                    <a:pt y="38783" x="726"/>
                  </a:lnTo>
                  <a:lnTo>
                    <a:pt y="39798" x="686"/>
                  </a:lnTo>
                  <a:lnTo>
                    <a:pt y="40610" x="686"/>
                  </a:lnTo>
                  <a:lnTo>
                    <a:pt y="41016" x="766"/>
                  </a:lnTo>
                  <a:lnTo>
                    <a:pt y="41219" x="847"/>
                  </a:lnTo>
                  <a:lnTo>
                    <a:pt y="41219" x="968"/>
                  </a:lnTo>
                  <a:lnTo>
                    <a:pt y="41219" x="1089"/>
                  </a:lnTo>
                  <a:lnTo>
                    <a:pt y="41016" x="1170"/>
                  </a:lnTo>
                  <a:lnTo>
                    <a:pt y="40610" x="1250"/>
                  </a:lnTo>
                  <a:lnTo>
                    <a:pt y="39595" x="1210"/>
                  </a:lnTo>
                  <a:lnTo>
                    <a:pt y="38580" x="1210"/>
                  </a:lnTo>
                  <a:lnTo>
                    <a:pt y="37564" x="1331"/>
                  </a:lnTo>
                  <a:lnTo>
                    <a:pt y="36752" x="1371"/>
                  </a:lnTo>
                  <a:lnTo>
                    <a:pt y="35940" x="1371"/>
                  </a:lnTo>
                  <a:lnTo>
                    <a:pt y="34925" x="1371"/>
                  </a:lnTo>
                  <a:lnTo>
                    <a:pt y="32488" x="1412"/>
                  </a:lnTo>
                  <a:lnTo>
                    <a:pt y="30255" x="1492"/>
                  </a:lnTo>
                  <a:lnTo>
                    <a:pt y="31473" x="1492"/>
                  </a:lnTo>
                  <a:lnTo>
                    <a:pt y="32691" x="1533"/>
                  </a:lnTo>
                  <a:lnTo>
                    <a:pt y="34925" x="1613"/>
                  </a:lnTo>
                  <a:lnTo>
                    <a:pt y="37158" x="1654"/>
                  </a:lnTo>
                  <a:lnTo>
                    <a:pt y="38580" x="1654"/>
                  </a:lnTo>
                  <a:lnTo>
                    <a:pt y="39798" x="1654"/>
                  </a:lnTo>
                  <a:lnTo>
                    <a:pt y="40001" x="1654"/>
                  </a:lnTo>
                  <a:lnTo>
                    <a:pt y="40204" x="1694"/>
                  </a:lnTo>
                  <a:lnTo>
                    <a:pt y="40610" x="1694"/>
                  </a:lnTo>
                  <a:lnTo>
                    <a:pt y="41219" x="1734"/>
                  </a:lnTo>
                  <a:lnTo>
                    <a:pt y="41219" x="1936"/>
                  </a:lnTo>
                  <a:lnTo>
                    <a:pt y="40813" x="2057"/>
                  </a:lnTo>
                  <a:lnTo>
                    <a:pt y="40610" x="2380"/>
                  </a:lnTo>
                  <a:lnTo>
                    <a:pt y="40204" x="2501"/>
                  </a:lnTo>
                  <a:lnTo>
                    <a:pt y="40001" x="2541"/>
                  </a:lnTo>
                  <a:lnTo>
                    <a:pt y="39595" x="2541"/>
                  </a:lnTo>
                  <a:lnTo>
                    <a:pt y="39392" x="2582"/>
                  </a:lnTo>
                  <a:lnTo>
                    <a:pt y="38986" x="2582"/>
                  </a:lnTo>
                  <a:lnTo>
                    <a:pt y="38580" x="2541"/>
                  </a:lnTo>
                  <a:lnTo>
                    <a:pt y="38580" x="2461"/>
                  </a:lnTo>
                  <a:lnTo>
                    <a:pt y="38580" x="2380"/>
                  </a:lnTo>
                  <a:lnTo>
                    <a:pt y="38783" x="2299"/>
                  </a:lnTo>
                  <a:lnTo>
                    <a:pt y="38580" x="2340"/>
                  </a:lnTo>
                  <a:lnTo>
                    <a:pt y="38377" x="2380"/>
                  </a:lnTo>
                  <a:lnTo>
                    <a:pt y="35331" x="2299"/>
                  </a:lnTo>
                  <a:lnTo>
                    <a:pt y="32488" x="2259"/>
                  </a:lnTo>
                  <a:lnTo>
                    <a:pt y="31676" x="2259"/>
                  </a:lnTo>
                  <a:lnTo>
                    <a:pt y="30864" x="2299"/>
                  </a:lnTo>
                  <a:lnTo>
                    <a:pt y="30255" x="2299"/>
                  </a:lnTo>
                  <a:lnTo>
                    <a:pt y="29646" x="2299"/>
                  </a:lnTo>
                  <a:lnTo>
                    <a:pt y="28021" x="2340"/>
                  </a:lnTo>
                  <a:lnTo>
                    <a:pt y="26397" x="2380"/>
                  </a:lnTo>
                  <a:lnTo>
                    <a:pt y="26194" x="2380"/>
                  </a:lnTo>
                  <a:lnTo>
                    <a:pt y="24976" x="2380"/>
                  </a:lnTo>
                  <a:lnTo>
                    <a:pt y="23757" x="2340"/>
                  </a:lnTo>
                  <a:lnTo>
                    <a:pt y="22539" x="2299"/>
                  </a:lnTo>
                  <a:lnTo>
                    <a:pt y="21321" x="2219"/>
                  </a:lnTo>
                  <a:lnTo>
                    <a:pt y="20915" x="2219"/>
                  </a:lnTo>
                  <a:lnTo>
                    <a:pt y="20509" x="2259"/>
                  </a:lnTo>
                  <a:lnTo>
                    <a:pt y="18884" x="2461"/>
                  </a:lnTo>
                  <a:lnTo>
                    <a:pt y="17057" x="2622"/>
                  </a:lnTo>
                  <a:lnTo>
                    <a:pt y="16854" x="2622"/>
                  </a:lnTo>
                  <a:lnTo>
                    <a:pt y="16448" x="2582"/>
                  </a:lnTo>
                  <a:lnTo>
                    <a:pt y="16245" x="2582"/>
                  </a:lnTo>
                  <a:lnTo>
                    <a:pt y="16245" x="2662"/>
                  </a:lnTo>
                  <a:lnTo>
                    <a:pt y="15635" x="2703"/>
                  </a:lnTo>
                  <a:lnTo>
                    <a:pt y="15026" x="2743"/>
                  </a:lnTo>
                  <a:lnTo>
                    <a:pt y="14823" x="2662"/>
                  </a:lnTo>
                  <a:lnTo>
                    <a:pt y="14823" x="2622"/>
                  </a:lnTo>
                  <a:lnTo>
                    <a:pt y="1" x="3993"/>
                  </a:lnTo>
                  <a:lnTo>
                    <a:pt y="1" x="3953"/>
                  </a:lnTo>
                  <a:lnTo>
                    <a:pt y="14214" x="2582"/>
                  </a:lnTo>
                  <a:lnTo>
                    <a:pt y="13808" x="2541"/>
                  </a:lnTo>
                  <a:lnTo>
                    <a:pt y="13605" x="2541"/>
                  </a:lnTo>
                  <a:lnTo>
                    <a:pt y="13199" x="2501"/>
                  </a:lnTo>
                  <a:lnTo>
                    <a:pt y="12793" x="2461"/>
                  </a:lnTo>
                  <a:lnTo>
                    <a:pt y="12184" x="2501"/>
                  </a:lnTo>
                  <a:lnTo>
                    <a:pt y="11575" x="2461"/>
                  </a:lnTo>
                  <a:lnTo>
                    <a:pt y="10965" x="2420"/>
                  </a:lnTo>
                  <a:lnTo>
                    <a:pt y="10356" x="2340"/>
                  </a:lnTo>
                  <a:lnTo>
                    <a:pt y="9950" x="2259"/>
                  </a:lnTo>
                  <a:lnTo>
                    <a:pt y="9747" x="2178"/>
                  </a:lnTo>
                  <a:lnTo>
                    <a:pt y="9341" x="2138"/>
                  </a:lnTo>
                  <a:lnTo>
                    <a:pt y="9341" x="2057"/>
                  </a:lnTo>
                  <a:lnTo>
                    <a:pt y="9138" x="2017"/>
                  </a:lnTo>
                  <a:lnTo>
                    <a:pt y="8935" x="1977"/>
                  </a:lnTo>
                  <a:lnTo>
                    <a:pt y="8732" x="1855"/>
                  </a:lnTo>
                  <a:lnTo>
                    <a:pt y="8326" x="1815"/>
                  </a:lnTo>
                  <a:lnTo>
                    <a:pt y="7920" x="1815"/>
                  </a:lnTo>
                  <a:lnTo>
                    <a:pt y="7717" x="1855"/>
                  </a:lnTo>
                  <a:lnTo>
                    <a:pt y="7514" x="1977"/>
                  </a:lnTo>
                  <a:lnTo>
                    <a:pt y="7108" x="1977"/>
                  </a:lnTo>
                  <a:lnTo>
                    <a:pt y="6498" x="1977"/>
                  </a:lnTo>
                  <a:lnTo>
                    <a:pt y="6498" x="2017"/>
                  </a:lnTo>
                  <a:lnTo>
                    <a:pt y="6295" x="2057"/>
                  </a:lnTo>
                  <a:lnTo>
                    <a:pt y="5889" x="2017"/>
                  </a:lnTo>
                  <a:lnTo>
                    <a:pt y="5483" x="1977"/>
                  </a:lnTo>
                  <a:lnTo>
                    <a:pt y="4671" x="2017"/>
                  </a:lnTo>
                  <a:lnTo>
                    <a:pt y="4062" x="1977"/>
                  </a:lnTo>
                  <a:lnTo>
                    <a:pt y="3656" x="1977"/>
                  </a:lnTo>
                  <a:lnTo>
                    <a:pt y="3250" x="1936"/>
                  </a:lnTo>
                  <a:lnTo>
                    <a:pt y="2641" x="1775"/>
                  </a:lnTo>
                  <a:lnTo>
                    <a:pt y="2437" x="1613"/>
                  </a:lnTo>
                  <a:lnTo>
                    <a:pt y="2437" x="1492"/>
                  </a:lnTo>
                  <a:lnTo>
                    <a:pt y="2844" x="1331"/>
                  </a:lnTo>
                  <a:lnTo>
                    <a:pt y="3250" x="1210"/>
                  </a:lnTo>
                  <a:lnTo>
                    <a:pt y="3656" x="1129"/>
                  </a:lnTo>
                  <a:lnTo>
                    <a:pt y="4265" x="1049"/>
                  </a:lnTo>
                  <a:lnTo>
                    <a:pt y="4874" x="1008"/>
                  </a:lnTo>
                  <a:lnTo>
                    <a:pt y="5483" x="1049"/>
                  </a:lnTo>
                  <a:lnTo>
                    <a:pt y="6092" x="1089"/>
                  </a:lnTo>
                  <a:lnTo>
                    <a:pt y="7108" x="1210"/>
                  </a:lnTo>
                  <a:lnTo>
                    <a:pt y="8123" x="1291"/>
                  </a:lnTo>
                  <a:close/>
                </a:path>
              </a:pathLst>
            </a:custGeom>
            <a:solidFill>
              <a:srgbClr val="4B5D8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22" name="Shape 11622"/>
            <p:cNvSpPr/>
            <p:nvPr/>
          </p:nvSpPr>
          <p:spPr>
            <a:xfrm>
              <a:off y="2664950" x="117975"/>
              <a:ext cy="284300" cx="83725"/>
            </a:xfrm>
            <a:custGeom>
              <a:pathLst>
                <a:path w="3349" extrusionOk="0" h="11372">
                  <a:moveTo>
                    <a:pt y="8123" x="3026"/>
                  </a:moveTo>
                  <a:lnTo>
                    <a:pt y="7920" x="2985"/>
                  </a:lnTo>
                  <a:lnTo>
                    <a:pt y="7717" x="2985"/>
                  </a:lnTo>
                  <a:lnTo>
                    <a:pt y="7717" x="2905"/>
                  </a:lnTo>
                  <a:lnTo>
                    <a:pt y="6905" x="2864"/>
                  </a:lnTo>
                  <a:lnTo>
                    <a:pt y="6092" x="2784"/>
                  </a:lnTo>
                  <a:lnTo>
                    <a:pt y="6092" x="2864"/>
                  </a:lnTo>
                  <a:lnTo>
                    <a:pt y="6092" x="2945"/>
                  </a:lnTo>
                  <a:lnTo>
                    <a:pt y="5889" x="2985"/>
                  </a:lnTo>
                  <a:lnTo>
                    <a:pt y="5686" x="3026"/>
                  </a:lnTo>
                  <a:lnTo>
                    <a:pt y="5686" x="3106"/>
                  </a:lnTo>
                  <a:lnTo>
                    <a:pt y="5483" x="3147"/>
                  </a:lnTo>
                  <a:lnTo>
                    <a:pt y="5280" x="3106"/>
                  </a:lnTo>
                  <a:lnTo>
                    <a:pt y="5077" x="3066"/>
                  </a:lnTo>
                  <a:lnTo>
                    <a:pt y="4874" x="2905"/>
                  </a:lnTo>
                  <a:lnTo>
                    <a:pt y="4468" x="2743"/>
                  </a:lnTo>
                  <a:lnTo>
                    <a:pt y="4265" x="2663"/>
                  </a:lnTo>
                  <a:lnTo>
                    <a:pt y="4062" x="2622"/>
                  </a:lnTo>
                  <a:lnTo>
                    <a:pt y="4062" x="2542"/>
                  </a:lnTo>
                  <a:lnTo>
                    <a:pt y="3859" x="2542"/>
                  </a:lnTo>
                  <a:lnTo>
                    <a:pt y="3453" x="2501"/>
                  </a:lnTo>
                  <a:lnTo>
                    <a:pt y="3453" x="2420"/>
                  </a:lnTo>
                  <a:lnTo>
                    <a:pt y="2844" x="2380"/>
                  </a:lnTo>
                  <a:lnTo>
                    <a:pt y="2438" x="2501"/>
                  </a:lnTo>
                  <a:lnTo>
                    <a:pt y="2438" x="2461"/>
                  </a:lnTo>
                  <a:lnTo>
                    <a:pt y="2844" x="2340"/>
                  </a:lnTo>
                  <a:lnTo>
                    <a:pt y="2844" x="1896"/>
                  </a:lnTo>
                  <a:lnTo>
                    <a:pt y="2641" x="1815"/>
                  </a:lnTo>
                  <a:lnTo>
                    <a:pt y="2641" x="1654"/>
                  </a:lnTo>
                  <a:lnTo>
                    <a:pt y="2438" x="1533"/>
                  </a:lnTo>
                  <a:lnTo>
                    <a:pt y="2438" x="1412"/>
                  </a:lnTo>
                  <a:lnTo>
                    <a:pt y="2031" x="1372"/>
                  </a:lnTo>
                  <a:lnTo>
                    <a:pt y="1828" x="1372"/>
                  </a:lnTo>
                  <a:lnTo>
                    <a:pt y="1625" x="1412"/>
                  </a:lnTo>
                  <a:lnTo>
                    <a:pt y="1422" x="1452"/>
                  </a:lnTo>
                  <a:lnTo>
                    <a:pt y="1219" x="1372"/>
                  </a:lnTo>
                  <a:lnTo>
                    <a:pt y="1016" x="1291"/>
                  </a:lnTo>
                  <a:lnTo>
                    <a:pt y="813" x="1291"/>
                  </a:lnTo>
                  <a:lnTo>
                    <a:pt y="407" x="1210"/>
                  </a:lnTo>
                  <a:lnTo>
                    <a:pt y="204" x="1130"/>
                  </a:lnTo>
                  <a:lnTo>
                    <a:pt y="1" x="1009"/>
                  </a:lnTo>
                  <a:lnTo>
                    <a:pt y="1" x="807"/>
                  </a:lnTo>
                  <a:lnTo>
                    <a:pt y="1" x="605"/>
                  </a:lnTo>
                  <a:lnTo>
                    <a:pt y="204" x="484"/>
                  </a:lnTo>
                  <a:lnTo>
                    <a:pt y="407" x="404"/>
                  </a:lnTo>
                  <a:lnTo>
                    <a:pt y="610" x="444"/>
                  </a:lnTo>
                  <a:lnTo>
                    <a:pt y="1016" x="484"/>
                  </a:lnTo>
                  <a:lnTo>
                    <a:pt y="1219" x="484"/>
                  </a:lnTo>
                  <a:lnTo>
                    <a:pt y="1422" x="484"/>
                  </a:lnTo>
                  <a:lnTo>
                    <a:pt y="1625" x="565"/>
                  </a:lnTo>
                  <a:lnTo>
                    <a:pt y="1828" x="646"/>
                  </a:lnTo>
                  <a:lnTo>
                    <a:pt y="2031" x="726"/>
                  </a:lnTo>
                  <a:lnTo>
                    <a:pt y="2234" x="767"/>
                  </a:lnTo>
                  <a:lnTo>
                    <a:pt y="2234" x="726"/>
                  </a:lnTo>
                  <a:lnTo>
                    <a:pt y="2438" x="646"/>
                  </a:lnTo>
                  <a:lnTo>
                    <a:pt y="2641" x="605"/>
                  </a:lnTo>
                  <a:lnTo>
                    <a:pt y="2641" x="484"/>
                  </a:lnTo>
                  <a:lnTo>
                    <a:pt y="2844" x="323"/>
                  </a:lnTo>
                  <a:lnTo>
                    <a:pt y="3047" x="202"/>
                  </a:lnTo>
                  <a:lnTo>
                    <a:pt y="3250" x="121"/>
                  </a:lnTo>
                  <a:lnTo>
                    <a:pt y="3453" x="81"/>
                  </a:lnTo>
                  <a:lnTo>
                    <a:pt y="3859" x="0"/>
                  </a:lnTo>
                  <a:lnTo>
                    <a:pt y="4062" x="41"/>
                  </a:lnTo>
                  <a:lnTo>
                    <a:pt y="4468" x="41"/>
                  </a:lnTo>
                  <a:lnTo>
                    <a:pt y="5077" x="81"/>
                  </a:lnTo>
                  <a:lnTo>
                    <a:pt y="5280" x="81"/>
                  </a:lnTo>
                  <a:lnTo>
                    <a:pt y="5686" x="41"/>
                  </a:lnTo>
                  <a:lnTo>
                    <a:pt y="6092" x="121"/>
                  </a:lnTo>
                  <a:lnTo>
                    <a:pt y="6498" x="202"/>
                  </a:lnTo>
                  <a:lnTo>
                    <a:pt y="6701" x="283"/>
                  </a:lnTo>
                  <a:lnTo>
                    <a:pt y="6905" x="404"/>
                  </a:lnTo>
                  <a:lnTo>
                    <a:pt y="6905" x="525"/>
                  </a:lnTo>
                  <a:lnTo>
                    <a:pt y="6905" x="565"/>
                  </a:lnTo>
                  <a:lnTo>
                    <a:pt y="7311" x="565"/>
                  </a:lnTo>
                  <a:lnTo>
                    <a:pt y="7514" x="605"/>
                  </a:lnTo>
                  <a:lnTo>
                    <a:pt y="7920" x="646"/>
                  </a:lnTo>
                  <a:lnTo>
                    <a:pt y="8123" x="646"/>
                  </a:lnTo>
                  <a:lnTo>
                    <a:pt y="11169" x="888"/>
                  </a:lnTo>
                  <a:lnTo>
                    <a:pt y="11372" x="928"/>
                  </a:lnTo>
                  <a:lnTo>
                    <a:pt y="11372" x="968"/>
                  </a:lnTo>
                  <a:lnTo>
                    <a:pt y="7108" x="646"/>
                  </a:lnTo>
                  <a:lnTo>
                    <a:pt y="6905" x="686"/>
                  </a:lnTo>
                  <a:lnTo>
                    <a:pt y="8529" x="1170"/>
                  </a:lnTo>
                  <a:lnTo>
                    <a:pt y="8732" x="1251"/>
                  </a:lnTo>
                  <a:lnTo>
                    <a:pt y="8326" x="1291"/>
                  </a:lnTo>
                  <a:lnTo>
                    <a:pt y="7108" x="847"/>
                  </a:lnTo>
                  <a:lnTo>
                    <a:pt y="7311" x="968"/>
                  </a:lnTo>
                  <a:lnTo>
                    <a:pt y="7311" x="1130"/>
                  </a:lnTo>
                  <a:lnTo>
                    <a:pt y="7108" x="1251"/>
                  </a:lnTo>
                  <a:lnTo>
                    <a:pt y="7311" x="1331"/>
                  </a:lnTo>
                  <a:lnTo>
                    <a:pt y="7311" x="1493"/>
                  </a:lnTo>
                  <a:lnTo>
                    <a:pt y="7717" x="1614"/>
                  </a:lnTo>
                  <a:lnTo>
                    <a:pt y="8123" x="1735"/>
                  </a:lnTo>
                  <a:lnTo>
                    <a:pt y="8123" x="1815"/>
                  </a:lnTo>
                  <a:lnTo>
                    <a:pt y="8529" x="1815"/>
                  </a:lnTo>
                  <a:lnTo>
                    <a:pt y="8529" x="1775"/>
                  </a:lnTo>
                  <a:lnTo>
                    <a:pt y="8732" x="1815"/>
                  </a:lnTo>
                  <a:lnTo>
                    <a:pt y="10356" x="2017"/>
                  </a:lnTo>
                  <a:lnTo>
                    <a:pt y="10356" x="2138"/>
                  </a:lnTo>
                  <a:lnTo>
                    <a:pt y="10153" x="2340"/>
                  </a:lnTo>
                  <a:lnTo>
                    <a:pt y="8732" x="2219"/>
                  </a:lnTo>
                  <a:lnTo>
                    <a:pt y="8529" x="2299"/>
                  </a:lnTo>
                  <a:lnTo>
                    <a:pt y="8529" x="2380"/>
                  </a:lnTo>
                  <a:lnTo>
                    <a:pt y="8326" x="2340"/>
                  </a:lnTo>
                  <a:lnTo>
                    <a:pt y="7920" x="2219"/>
                  </a:lnTo>
                  <a:lnTo>
                    <a:pt y="7920" x="2259"/>
                  </a:lnTo>
                  <a:lnTo>
                    <a:pt y="7717" x="2299"/>
                  </a:lnTo>
                  <a:lnTo>
                    <a:pt y="7514" x="2259"/>
                  </a:lnTo>
                  <a:lnTo>
                    <a:pt y="7514" x="2219"/>
                  </a:lnTo>
                  <a:lnTo>
                    <a:pt y="7311" x="2178"/>
                  </a:lnTo>
                  <a:lnTo>
                    <a:pt y="7920" x="2299"/>
                  </a:lnTo>
                  <a:lnTo>
                    <a:pt y="7514" x="2259"/>
                  </a:lnTo>
                  <a:lnTo>
                    <a:pt y="7514" x="2178"/>
                  </a:lnTo>
                  <a:lnTo>
                    <a:pt y="7311" x="2259"/>
                  </a:lnTo>
                  <a:lnTo>
                    <a:pt y="7108" x="2501"/>
                  </a:lnTo>
                  <a:lnTo>
                    <a:pt y="8529" x="2905"/>
                  </a:lnTo>
                  <a:lnTo>
                    <a:pt y="8529" x="2985"/>
                  </a:lnTo>
                  <a:lnTo>
                    <a:pt y="7920" x="2824"/>
                  </a:lnTo>
                  <a:lnTo>
                    <a:pt y="7108" x="2663"/>
                  </a:lnTo>
                  <a:lnTo>
                    <a:pt y="7108" x="2703"/>
                  </a:lnTo>
                  <a:lnTo>
                    <a:pt y="8529" x="2945"/>
                  </a:lnTo>
                  <a:lnTo>
                    <a:pt y="11169" x="3227"/>
                  </a:lnTo>
                  <a:lnTo>
                    <a:pt y="11372" x="3308"/>
                  </a:lnTo>
                  <a:lnTo>
                    <a:pt y="11169" x="3348"/>
                  </a:lnTo>
                  <a:lnTo>
                    <a:pt y="8123" x="3026"/>
                  </a:lnTo>
                  <a:close/>
                </a:path>
              </a:pathLst>
            </a:custGeom>
            <a:solidFill>
              <a:srgbClr val="7E888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23" name="Shape 11623"/>
            <p:cNvSpPr/>
            <p:nvPr/>
          </p:nvSpPr>
          <p:spPr>
            <a:xfrm>
              <a:off y="2664950" x="137125"/>
              <a:ext cy="284300" cx="64575"/>
            </a:xfrm>
            <a:custGeom>
              <a:pathLst>
                <a:path w="2583" extrusionOk="0" h="11372">
                  <a:moveTo>
                    <a:pt y="1" x="1"/>
                  </a:moveTo>
                  <a:lnTo>
                    <a:pt y="407" x="41"/>
                  </a:lnTo>
                  <a:lnTo>
                    <a:pt y="813" x="122"/>
                  </a:lnTo>
                  <a:lnTo>
                    <a:pt y="813" x="243"/>
                  </a:lnTo>
                  <a:lnTo>
                    <a:pt y="813" x="283"/>
                  </a:lnTo>
                  <a:lnTo>
                    <a:pt y="1828" x="323"/>
                  </a:lnTo>
                  <a:lnTo>
                    <a:pt y="3047" x="323"/>
                  </a:lnTo>
                  <a:lnTo>
                    <a:pt y="3656" x="283"/>
                  </a:lnTo>
                  <a:lnTo>
                    <a:pt y="3859" x="243"/>
                  </a:lnTo>
                  <a:lnTo>
                    <a:pt y="7311" x="162"/>
                  </a:lnTo>
                  <a:lnTo>
                    <a:pt y="7311" x="202"/>
                  </a:lnTo>
                  <a:lnTo>
                    <a:pt y="7311" x="283"/>
                  </a:lnTo>
                  <a:lnTo>
                    <a:pt y="4265" x="323"/>
                  </a:lnTo>
                  <a:lnTo>
                    <a:pt y="4062" x="364"/>
                  </a:lnTo>
                  <a:lnTo>
                    <a:pt y="7311" x="404"/>
                  </a:lnTo>
                  <a:lnTo>
                    <a:pt y="7108" x="485"/>
                  </a:lnTo>
                  <a:lnTo>
                    <a:pt y="7311" x="525"/>
                  </a:lnTo>
                  <a:lnTo>
                    <a:pt y="4874" x="525"/>
                  </a:lnTo>
                  <a:lnTo>
                    <a:pt y="5077" x="646"/>
                  </a:lnTo>
                  <a:lnTo>
                    <a:pt y="5077" x="848"/>
                  </a:lnTo>
                  <a:lnTo>
                    <a:pt y="5889" x="969"/>
                  </a:lnTo>
                  <a:lnTo>
                    <a:pt y="6498" x="1049"/>
                  </a:lnTo>
                  <a:lnTo>
                    <a:pt y="7108" x="1170"/>
                  </a:lnTo>
                  <a:lnTo>
                    <a:pt y="7920" x="1251"/>
                  </a:lnTo>
                  <a:lnTo>
                    <a:pt y="8935" x="1332"/>
                  </a:lnTo>
                  <a:lnTo>
                    <a:pt y="9138" x="1412"/>
                  </a:lnTo>
                  <a:lnTo>
                    <a:pt y="9747" x="1372"/>
                  </a:lnTo>
                  <a:lnTo>
                    <a:pt y="9950" x="1332"/>
                  </a:lnTo>
                  <a:lnTo>
                    <a:pt y="10356" x="1332"/>
                  </a:lnTo>
                  <a:lnTo>
                    <a:pt y="10356" x="1372"/>
                  </a:lnTo>
                  <a:lnTo>
                    <a:pt y="10153" x="1574"/>
                  </a:lnTo>
                  <a:lnTo>
                    <a:pt y="8732" x="1453"/>
                  </a:lnTo>
                  <a:lnTo>
                    <a:pt y="8529" x="1533"/>
                  </a:lnTo>
                  <a:lnTo>
                    <a:pt y="8529" x="1614"/>
                  </a:lnTo>
                  <a:lnTo>
                    <a:pt y="8326" x="1574"/>
                  </a:lnTo>
                  <a:lnTo>
                    <a:pt y="7920" x="1453"/>
                  </a:lnTo>
                  <a:lnTo>
                    <a:pt y="7920" x="1493"/>
                  </a:lnTo>
                  <a:lnTo>
                    <a:pt y="7717" x="1533"/>
                  </a:lnTo>
                  <a:lnTo>
                    <a:pt y="7514" x="1493"/>
                  </a:lnTo>
                  <a:lnTo>
                    <a:pt y="7514" x="1453"/>
                  </a:lnTo>
                  <a:lnTo>
                    <a:pt y="7311" x="1412"/>
                  </a:lnTo>
                  <a:lnTo>
                    <a:pt y="7920" x="1533"/>
                  </a:lnTo>
                  <a:lnTo>
                    <a:pt y="7514" x="1493"/>
                  </a:lnTo>
                  <a:lnTo>
                    <a:pt y="7514" x="1412"/>
                  </a:lnTo>
                  <a:lnTo>
                    <a:pt y="7311" x="1493"/>
                  </a:lnTo>
                  <a:lnTo>
                    <a:pt y="7108" x="1735"/>
                  </a:lnTo>
                  <a:lnTo>
                    <a:pt y="7920" x="1937"/>
                  </a:lnTo>
                  <a:lnTo>
                    <a:pt y="7717" x="1937"/>
                  </a:lnTo>
                  <a:lnTo>
                    <a:pt y="7311" x="1856"/>
                  </a:lnTo>
                  <a:lnTo>
                    <a:pt y="7108" x="1856"/>
                  </a:lnTo>
                  <a:lnTo>
                    <a:pt y="6701" x="1897"/>
                  </a:lnTo>
                  <a:lnTo>
                    <a:pt y="5889" x="1897"/>
                  </a:lnTo>
                  <a:lnTo>
                    <a:pt y="5483" x="1856"/>
                  </a:lnTo>
                  <a:lnTo>
                    <a:pt y="5077" x="1937"/>
                  </a:lnTo>
                  <a:lnTo>
                    <a:pt y="5077" x="2260"/>
                  </a:lnTo>
                  <a:lnTo>
                    <a:pt y="5889" x="2219"/>
                  </a:lnTo>
                  <a:lnTo>
                    <a:pt y="5686" x="2260"/>
                  </a:lnTo>
                  <a:lnTo>
                    <a:pt y="5686" x="2340"/>
                  </a:lnTo>
                  <a:lnTo>
                    <a:pt y="5280" x="2340"/>
                  </a:lnTo>
                  <a:lnTo>
                    <a:pt y="5077" x="2300"/>
                  </a:lnTo>
                  <a:lnTo>
                    <a:pt y="4874" x="2139"/>
                  </a:lnTo>
                  <a:lnTo>
                    <a:pt y="4468" x="1977"/>
                  </a:lnTo>
                  <a:lnTo>
                    <a:pt y="4265" x="1897"/>
                  </a:lnTo>
                  <a:lnTo>
                    <a:pt y="4062" x="1856"/>
                  </a:lnTo>
                  <a:lnTo>
                    <a:pt y="4062" x="1776"/>
                  </a:lnTo>
                  <a:lnTo>
                    <a:pt y="3859" x="1776"/>
                  </a:lnTo>
                  <a:lnTo>
                    <a:pt y="3453" x="1735"/>
                  </a:lnTo>
                  <a:lnTo>
                    <a:pt y="3453" x="1654"/>
                  </a:lnTo>
                  <a:lnTo>
                    <a:pt y="2844" x="1614"/>
                  </a:lnTo>
                  <a:lnTo>
                    <a:pt y="2438" x="1735"/>
                  </a:lnTo>
                  <a:lnTo>
                    <a:pt y="2438" x="1695"/>
                  </a:lnTo>
                  <a:lnTo>
                    <a:pt y="2844" x="1574"/>
                  </a:lnTo>
                  <a:lnTo>
                    <a:pt y="2844" x="1130"/>
                  </a:lnTo>
                  <a:lnTo>
                    <a:pt y="2641" x="1049"/>
                  </a:lnTo>
                  <a:lnTo>
                    <a:pt y="2641" x="888"/>
                  </a:lnTo>
                  <a:lnTo>
                    <a:pt y="2438" x="767"/>
                  </a:lnTo>
                  <a:lnTo>
                    <a:pt y="2438" x="646"/>
                  </a:lnTo>
                  <a:lnTo>
                    <a:pt y="2031" x="606"/>
                  </a:lnTo>
                  <a:lnTo>
                    <a:pt y="1828" x="606"/>
                  </a:lnTo>
                  <a:lnTo>
                    <a:pt y="1625" x="646"/>
                  </a:lnTo>
                  <a:lnTo>
                    <a:pt y="1422" x="686"/>
                  </a:lnTo>
                  <a:lnTo>
                    <a:pt y="1219" x="606"/>
                  </a:lnTo>
                  <a:lnTo>
                    <a:pt y="1016" x="525"/>
                  </a:lnTo>
                  <a:lnTo>
                    <a:pt y="813" x="525"/>
                  </a:lnTo>
                  <a:lnTo>
                    <a:pt y="407" x="444"/>
                  </a:lnTo>
                  <a:lnTo>
                    <a:pt y="204" x="364"/>
                  </a:lnTo>
                  <a:lnTo>
                    <a:pt y="1" x="243"/>
                  </a:lnTo>
                  <a:lnTo>
                    <a:pt y="1" x="41"/>
                  </a:lnTo>
                  <a:lnTo>
                    <a:pt y="1" x="1"/>
                  </a:lnTo>
                  <a:close/>
                  <a:moveTo>
                    <a:pt y="7311" x="162"/>
                  </a:moveTo>
                  <a:lnTo>
                    <a:pt y="7717" x="162"/>
                  </a:lnTo>
                  <a:lnTo>
                    <a:pt y="8123" x="243"/>
                  </a:lnTo>
                  <a:lnTo>
                    <a:pt y="7717" x="243"/>
                  </a:lnTo>
                  <a:lnTo>
                    <a:pt y="7311" x="162"/>
                  </a:lnTo>
                  <a:close/>
                  <a:moveTo>
                    <a:pt y="10153" x="122"/>
                  </a:moveTo>
                  <a:lnTo>
                    <a:pt y="10965" x="81"/>
                  </a:lnTo>
                  <a:lnTo>
                    <a:pt y="11169" x="122"/>
                  </a:lnTo>
                  <a:lnTo>
                    <a:pt y="11372" x="162"/>
                  </a:lnTo>
                  <a:lnTo>
                    <a:pt y="10965" x="202"/>
                  </a:lnTo>
                  <a:lnTo>
                    <a:pt y="10153" x="122"/>
                  </a:lnTo>
                  <a:close/>
                  <a:moveTo>
                    <a:pt y="8123" x="444"/>
                  </a:moveTo>
                  <a:lnTo>
                    <a:pt y="8529" x="444"/>
                  </a:lnTo>
                  <a:lnTo>
                    <a:pt y="8732" x="485"/>
                  </a:lnTo>
                  <a:lnTo>
                    <a:pt y="8326" x="525"/>
                  </a:lnTo>
                  <a:lnTo>
                    <a:pt y="8123" x="444"/>
                  </a:lnTo>
                  <a:close/>
                  <a:moveTo>
                    <a:pt y="7920" x="2219"/>
                  </a:moveTo>
                  <a:lnTo>
                    <a:pt y="8935" x="2219"/>
                  </a:lnTo>
                  <a:lnTo>
                    <a:pt y="8935" x="2260"/>
                  </a:lnTo>
                  <a:lnTo>
                    <a:pt y="8732" x="2340"/>
                  </a:lnTo>
                  <a:lnTo>
                    <a:pt y="8123" x="2260"/>
                  </a:lnTo>
                  <a:lnTo>
                    <a:pt y="7920" x="2219"/>
                  </a:lnTo>
                  <a:close/>
                  <a:moveTo>
                    <a:pt y="10356" x="2502"/>
                  </a:moveTo>
                  <a:lnTo>
                    <a:pt y="11169" x="2502"/>
                  </a:lnTo>
                  <a:lnTo>
                    <a:pt y="11372" x="2542"/>
                  </a:lnTo>
                  <a:lnTo>
                    <a:pt y="11169" x="2582"/>
                  </a:lnTo>
                  <a:lnTo>
                    <a:pt y="10356" x="2502"/>
                  </a:lnTo>
                  <a:close/>
                </a:path>
              </a:pathLst>
            </a:custGeom>
            <a:solidFill>
              <a:srgbClr val="434E5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24" name="Shape 11624"/>
            <p:cNvSpPr/>
            <p:nvPr/>
          </p:nvSpPr>
          <p:spPr>
            <a:xfrm>
              <a:off y="2253800" x="135125"/>
              <a:ext cy="700525" cx="77650"/>
            </a:xfrm>
            <a:custGeom>
              <a:pathLst>
                <a:path w="3106" extrusionOk="0" h="28021">
                  <a:moveTo>
                    <a:pt y="20305" x="2703"/>
                  </a:moveTo>
                  <a:lnTo>
                    <a:pt y="19899" x="2703"/>
                  </a:lnTo>
                  <a:lnTo>
                    <a:pt y="19493" x="2703"/>
                  </a:lnTo>
                  <a:lnTo>
                    <a:pt y="19493" x="2582"/>
                  </a:lnTo>
                  <a:lnTo>
                    <a:pt y="17462" x="2582"/>
                  </a:lnTo>
                  <a:lnTo>
                    <a:pt y="15229" x="2622"/>
                  </a:lnTo>
                  <a:lnTo>
                    <a:pt y="15229" x="2743"/>
                  </a:lnTo>
                  <a:lnTo>
                    <a:pt y="15026" x="2824"/>
                  </a:lnTo>
                  <a:lnTo>
                    <a:pt y="14823" x="2904"/>
                  </a:lnTo>
                  <a:lnTo>
                    <a:pt y="14620" x="2904"/>
                  </a:lnTo>
                  <a:lnTo>
                    <a:pt y="14213" x="2985"/>
                  </a:lnTo>
                  <a:lnTo>
                    <a:pt y="14010" x="3066"/>
                  </a:lnTo>
                  <a:lnTo>
                    <a:pt y="13604" x="3106"/>
                  </a:lnTo>
                  <a:lnTo>
                    <a:pt y="13198" x="3106"/>
                  </a:lnTo>
                  <a:lnTo>
                    <a:pt y="12589" x="3066"/>
                  </a:lnTo>
                  <a:lnTo>
                    <a:pt y="11980" x="2945"/>
                  </a:lnTo>
                  <a:lnTo>
                    <a:pt y="11371" x="2783"/>
                  </a:lnTo>
                  <a:lnTo>
                    <a:pt y="10559" x="2743"/>
                  </a:lnTo>
                  <a:lnTo>
                    <a:pt y="10356" x="2703"/>
                  </a:lnTo>
                  <a:lnTo>
                    <a:pt y="10153" x="2662"/>
                  </a:lnTo>
                  <a:lnTo>
                    <a:pt y="9543" x="2662"/>
                  </a:lnTo>
                  <a:lnTo>
                    <a:pt y="8934" x="2662"/>
                  </a:lnTo>
                  <a:lnTo>
                    <a:pt y="8528" x="2622"/>
                  </a:lnTo>
                  <a:lnTo>
                    <a:pt y="7107" x="2622"/>
                  </a:lnTo>
                  <a:lnTo>
                    <a:pt y="6092" x="2743"/>
                  </a:lnTo>
                  <a:lnTo>
                    <a:pt y="6092" x="2703"/>
                  </a:lnTo>
                  <a:lnTo>
                    <a:pt y="7107" x="2541"/>
                  </a:lnTo>
                  <a:lnTo>
                    <a:pt y="7107" x="2138"/>
                  </a:lnTo>
                  <a:lnTo>
                    <a:pt y="6904" x="2057"/>
                  </a:lnTo>
                  <a:lnTo>
                    <a:pt y="6498" x="1896"/>
                  </a:lnTo>
                  <a:lnTo>
                    <a:pt y="6295" x="1775"/>
                  </a:lnTo>
                  <a:lnTo>
                    <a:pt y="6092" x="1654"/>
                  </a:lnTo>
                  <a:lnTo>
                    <a:pt y="5279" x="1654"/>
                  </a:lnTo>
                  <a:lnTo>
                    <a:pt y="4873" x="1694"/>
                  </a:lnTo>
                  <a:lnTo>
                    <a:pt y="4264" x="1775"/>
                  </a:lnTo>
                  <a:lnTo>
                    <a:pt y="3655" x="1815"/>
                  </a:lnTo>
                  <a:lnTo>
                    <a:pt y="3046" x="1775"/>
                  </a:lnTo>
                  <a:lnTo>
                    <a:pt y="2640" x="1734"/>
                  </a:lnTo>
                  <a:lnTo>
                    <a:pt y="2031" x="1734"/>
                  </a:lnTo>
                  <a:lnTo>
                    <a:pt y="1219" x="1694"/>
                  </a:lnTo>
                  <a:lnTo>
                    <a:pt y="812" x="1613"/>
                  </a:lnTo>
                  <a:lnTo>
                    <a:pt y="203" x="1533"/>
                  </a:lnTo>
                  <a:lnTo>
                    <a:pt y="0" x="1331"/>
                  </a:lnTo>
                  <a:lnTo>
                    <a:pt y="203" x="1129"/>
                  </a:lnTo>
                  <a:lnTo>
                    <a:pt y="609" x="968"/>
                  </a:lnTo>
                  <a:lnTo>
                    <a:pt y="1219" x="887"/>
                  </a:lnTo>
                  <a:lnTo>
                    <a:pt y="1828" x="887"/>
                  </a:lnTo>
                  <a:lnTo>
                    <a:pt y="2640" x="887"/>
                  </a:lnTo>
                  <a:lnTo>
                    <a:pt y="3046" x="887"/>
                  </a:lnTo>
                  <a:lnTo>
                    <a:pt y="3655" x="887"/>
                  </a:lnTo>
                  <a:lnTo>
                    <a:pt y="4264" x="887"/>
                  </a:lnTo>
                  <a:lnTo>
                    <a:pt y="4467" x="968"/>
                  </a:lnTo>
                  <a:lnTo>
                    <a:pt y="5076" x="1049"/>
                  </a:lnTo>
                  <a:lnTo>
                    <a:pt y="5686" x="1049"/>
                  </a:lnTo>
                  <a:lnTo>
                    <a:pt y="5889" x="1008"/>
                  </a:lnTo>
                  <a:lnTo>
                    <a:pt y="6092" x="887"/>
                  </a:lnTo>
                  <a:lnTo>
                    <a:pt y="6701" x="847"/>
                  </a:lnTo>
                  <a:lnTo>
                    <a:pt y="6904" x="726"/>
                  </a:lnTo>
                  <a:lnTo>
                    <a:pt y="7310" x="565"/>
                  </a:lnTo>
                  <a:lnTo>
                    <a:pt y="7716" x="403"/>
                  </a:lnTo>
                  <a:lnTo>
                    <a:pt y="8122" x="323"/>
                  </a:lnTo>
                  <a:lnTo>
                    <a:pt y="8731" x="242"/>
                  </a:lnTo>
                  <a:lnTo>
                    <a:pt y="9543" x="121"/>
                  </a:lnTo>
                  <a:lnTo>
                    <a:pt y="9950" x="121"/>
                  </a:lnTo>
                  <a:lnTo>
                    <a:pt y="11168" x="121"/>
                  </a:lnTo>
                  <a:lnTo>
                    <a:pt y="12589" x="81"/>
                  </a:lnTo>
                  <a:lnTo>
                    <a:pt y="13401" x="40"/>
                  </a:lnTo>
                  <a:lnTo>
                    <a:pt y="14417" x="0"/>
                  </a:lnTo>
                  <a:lnTo>
                    <a:pt y="15432" x="0"/>
                  </a:lnTo>
                  <a:lnTo>
                    <a:pt y="16244" x="40"/>
                  </a:lnTo>
                  <a:lnTo>
                    <a:pt y="16853" x="121"/>
                  </a:lnTo>
                  <a:lnTo>
                    <a:pt y="17259" x="202"/>
                  </a:lnTo>
                  <a:lnTo>
                    <a:pt y="17259" x="323"/>
                  </a:lnTo>
                  <a:lnTo>
                    <a:pt y="17259" x="363"/>
                  </a:lnTo>
                  <a:lnTo>
                    <a:pt y="18274" x="403"/>
                  </a:lnTo>
                  <a:lnTo>
                    <a:pt y="19493" x="403"/>
                  </a:lnTo>
                  <a:lnTo>
                    <a:pt y="20102" x="363"/>
                  </a:lnTo>
                  <a:lnTo>
                    <a:pt y="20305" x="323"/>
                  </a:lnTo>
                  <a:lnTo>
                    <a:pt y="27818" x="161"/>
                  </a:lnTo>
                  <a:lnTo>
                    <a:pt y="28021" x="202"/>
                  </a:lnTo>
                  <a:lnTo>
                    <a:pt y="28021" x="242"/>
                  </a:lnTo>
                  <a:lnTo>
                    <a:pt y="20711" x="403"/>
                  </a:lnTo>
                  <a:lnTo>
                    <a:pt y="20508" x="444"/>
                  </a:lnTo>
                  <a:lnTo>
                    <a:pt y="24975" x="524"/>
                  </a:lnTo>
                  <a:lnTo>
                    <a:pt y="25178" x="565"/>
                  </a:lnTo>
                  <a:lnTo>
                    <a:pt y="24975" x="605"/>
                  </a:lnTo>
                  <a:lnTo>
                    <a:pt y="21320" x="605"/>
                  </a:lnTo>
                  <a:lnTo>
                    <a:pt y="21523" x="726"/>
                  </a:lnTo>
                  <a:lnTo>
                    <a:pt y="21523" x="928"/>
                  </a:lnTo>
                  <a:lnTo>
                    <a:pt y="22335" x="1049"/>
                  </a:lnTo>
                  <a:lnTo>
                    <a:pt y="22944" x="1129"/>
                  </a:lnTo>
                  <a:lnTo>
                    <a:pt y="23554" x="1250"/>
                  </a:lnTo>
                  <a:lnTo>
                    <a:pt y="24366" x="1331"/>
                  </a:lnTo>
                  <a:lnTo>
                    <a:pt y="25381" x="1412"/>
                  </a:lnTo>
                  <a:lnTo>
                    <a:pt y="25584" x="1492"/>
                  </a:lnTo>
                  <a:lnTo>
                    <a:pt y="26193" x="1452"/>
                  </a:lnTo>
                  <a:lnTo>
                    <a:pt y="26396" x="1412"/>
                  </a:lnTo>
                  <a:lnTo>
                    <a:pt y="26802" x="1412"/>
                  </a:lnTo>
                  <a:lnTo>
                    <a:pt y="27208" x="1492"/>
                  </a:lnTo>
                  <a:lnTo>
                    <a:pt y="27208" x="1613"/>
                  </a:lnTo>
                  <a:lnTo>
                    <a:pt y="27005" x="1815"/>
                  </a:lnTo>
                  <a:lnTo>
                    <a:pt y="26599" x="1856"/>
                  </a:lnTo>
                  <a:lnTo>
                    <a:pt y="26396" x="1936"/>
                  </a:lnTo>
                  <a:lnTo>
                    <a:pt y="26193" x="2017"/>
                  </a:lnTo>
                  <a:lnTo>
                    <a:pt y="25787" x="2017"/>
                  </a:lnTo>
                  <a:lnTo>
                    <a:pt y="25178" x="1936"/>
                  </a:lnTo>
                  <a:lnTo>
                    <a:pt y="24975" x="1977"/>
                  </a:lnTo>
                  <a:lnTo>
                    <a:pt y="24366" x="2017"/>
                  </a:lnTo>
                  <a:lnTo>
                    <a:pt y="24163" x="2017"/>
                  </a:lnTo>
                  <a:lnTo>
                    <a:pt y="23757" x="1936"/>
                  </a:lnTo>
                  <a:lnTo>
                    <a:pt y="23554" x="1936"/>
                  </a:lnTo>
                  <a:lnTo>
                    <a:pt y="23147" x="1977"/>
                  </a:lnTo>
                  <a:lnTo>
                    <a:pt y="22335" x="1977"/>
                  </a:lnTo>
                  <a:lnTo>
                    <a:pt y="21929" x="1936"/>
                  </a:lnTo>
                  <a:lnTo>
                    <a:pt y="21523" x="2017"/>
                  </a:lnTo>
                  <a:lnTo>
                    <a:pt y="21523" x="2340"/>
                  </a:lnTo>
                  <a:lnTo>
                    <a:pt y="25381" x="2299"/>
                  </a:lnTo>
                  <a:lnTo>
                    <a:pt y="25381" x="2340"/>
                  </a:lnTo>
                  <a:lnTo>
                    <a:pt y="25178" x="2420"/>
                  </a:lnTo>
                  <a:lnTo>
                    <a:pt y="21523" x="2420"/>
                  </a:lnTo>
                  <a:lnTo>
                    <a:pt y="21320" x="2461"/>
                  </a:lnTo>
                  <a:lnTo>
                    <a:pt y="21320" x="2582"/>
                  </a:lnTo>
                  <a:lnTo>
                    <a:pt y="27615" x="2582"/>
                  </a:lnTo>
                  <a:lnTo>
                    <a:pt y="28021" x="2622"/>
                  </a:lnTo>
                  <a:lnTo>
                    <a:pt y="27818" x="2703"/>
                  </a:lnTo>
                  <a:lnTo>
                    <a:pt y="20305" x="2703"/>
                  </a:lnTo>
                  <a:close/>
                </a:path>
              </a:pathLst>
            </a:custGeom>
            <a:solidFill>
              <a:srgbClr val="434E53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25" name="Shape 11625"/>
            <p:cNvSpPr/>
            <p:nvPr/>
          </p:nvSpPr>
          <p:spPr>
            <a:xfrm>
              <a:off y="2664950" x="451750"/>
              <a:ext cy="314750" cx="89775"/>
            </a:xfrm>
            <a:custGeom>
              <a:pathLst>
                <a:path w="3591" extrusionOk="0" h="12590">
                  <a:moveTo>
                    <a:pt y="10153" x="2905"/>
                  </a:moveTo>
                  <a:lnTo>
                    <a:pt y="9341" x="2824"/>
                  </a:lnTo>
                  <a:lnTo>
                    <a:pt y="9544" x="3066"/>
                  </a:lnTo>
                  <a:lnTo>
                    <a:pt y="10356" x="3147"/>
                  </a:lnTo>
                  <a:lnTo>
                    <a:pt y="10356" x="3187"/>
                  </a:lnTo>
                  <a:lnTo>
                    <a:pt y="10153" x="3187"/>
                  </a:lnTo>
                  <a:lnTo>
                    <a:pt y="9544" x="3147"/>
                  </a:lnTo>
                  <a:lnTo>
                    <a:pt y="9138" x="3268"/>
                  </a:lnTo>
                  <a:lnTo>
                    <a:pt y="8732" x="3187"/>
                  </a:lnTo>
                  <a:lnTo>
                    <a:pt y="8529" x="3147"/>
                  </a:lnTo>
                  <a:lnTo>
                    <a:pt y="8529" x="3187"/>
                  </a:lnTo>
                  <a:lnTo>
                    <a:pt y="8326" x="3187"/>
                  </a:lnTo>
                  <a:lnTo>
                    <a:pt y="8326" x="3268"/>
                  </a:lnTo>
                  <a:lnTo>
                    <a:pt y="8326" x="3348"/>
                  </a:lnTo>
                  <a:lnTo>
                    <a:pt y="8326" x="3429"/>
                  </a:lnTo>
                  <a:lnTo>
                    <a:pt y="7920" x="3429"/>
                  </a:lnTo>
                  <a:lnTo>
                    <a:pt y="7920" x="3510"/>
                  </a:lnTo>
                  <a:lnTo>
                    <a:pt y="7717" x="3550"/>
                  </a:lnTo>
                  <a:lnTo>
                    <a:pt y="7514" x="3591"/>
                  </a:lnTo>
                  <a:lnTo>
                    <a:pt y="7311" x="3591"/>
                  </a:lnTo>
                  <a:lnTo>
                    <a:pt y="7108" x="3510"/>
                  </a:lnTo>
                  <a:lnTo>
                    <a:pt y="6905" x="3429"/>
                  </a:lnTo>
                  <a:lnTo>
                    <a:pt y="6701" x="3429"/>
                  </a:lnTo>
                  <a:lnTo>
                    <a:pt y="6498" x="3308"/>
                  </a:lnTo>
                  <a:lnTo>
                    <a:pt y="6701" x="3268"/>
                  </a:lnTo>
                  <a:lnTo>
                    <a:pt y="6498" x="3268"/>
                  </a:lnTo>
                  <a:lnTo>
                    <a:pt y="6295" x="3187"/>
                  </a:lnTo>
                  <a:lnTo>
                    <a:pt y="6092" x="3147"/>
                  </a:lnTo>
                  <a:lnTo>
                    <a:pt y="6092" x="3187"/>
                  </a:lnTo>
                  <a:lnTo>
                    <a:pt y="5686" x="3187"/>
                  </a:lnTo>
                  <a:lnTo>
                    <a:pt y="5483" x="3187"/>
                  </a:lnTo>
                  <a:lnTo>
                    <a:pt y="5280" x="3187"/>
                  </a:lnTo>
                  <a:lnTo>
                    <a:pt y="5077" x="3147"/>
                  </a:lnTo>
                  <a:lnTo>
                    <a:pt y="5077" x="3066"/>
                  </a:lnTo>
                  <a:lnTo>
                    <a:pt y="5077" x="3026"/>
                  </a:lnTo>
                  <a:lnTo>
                    <a:pt y="3250" x="2985"/>
                  </a:lnTo>
                  <a:lnTo>
                    <a:pt y="3047" x="2259"/>
                  </a:lnTo>
                  <a:lnTo>
                    <a:pt y="4062" x="2259"/>
                  </a:lnTo>
                  <a:lnTo>
                    <a:pt y="3859" x="2179"/>
                  </a:lnTo>
                  <a:lnTo>
                    <a:pt y="3656" x="2017"/>
                  </a:lnTo>
                  <a:lnTo>
                    <a:pt y="3656" x="2179"/>
                  </a:lnTo>
                  <a:lnTo>
                    <a:pt y="3453" x="1937"/>
                  </a:lnTo>
                  <a:lnTo>
                    <a:pt y="3047" x="1654"/>
                  </a:lnTo>
                  <a:lnTo>
                    <a:pt y="2844" x="1654"/>
                  </a:lnTo>
                  <a:lnTo>
                    <a:pt y="2641" x="1614"/>
                  </a:lnTo>
                  <a:lnTo>
                    <a:pt y="2438" x="1574"/>
                  </a:lnTo>
                  <a:lnTo>
                    <a:pt y="2234" x="1614"/>
                  </a:lnTo>
                  <a:lnTo>
                    <a:pt y="2031" x="1614"/>
                  </a:lnTo>
                  <a:lnTo>
                    <a:pt y="1828" x="1614"/>
                  </a:lnTo>
                  <a:lnTo>
                    <a:pt y="1625" x="1574"/>
                  </a:lnTo>
                  <a:lnTo>
                    <a:pt y="1422" x="1614"/>
                  </a:lnTo>
                  <a:lnTo>
                    <a:pt y="1219" x="1614"/>
                  </a:lnTo>
                  <a:lnTo>
                    <a:pt y="1016" x="1574"/>
                  </a:lnTo>
                  <a:lnTo>
                    <a:pt y="813" x="1574"/>
                  </a:lnTo>
                  <a:lnTo>
                    <a:pt y="610" x="1574"/>
                  </a:lnTo>
                  <a:lnTo>
                    <a:pt y="407" x="1533"/>
                  </a:lnTo>
                  <a:lnTo>
                    <a:pt y="204" x="1493"/>
                  </a:lnTo>
                  <a:lnTo>
                    <a:pt y="204" x="1412"/>
                  </a:lnTo>
                  <a:lnTo>
                    <a:pt y="1" x="1291"/>
                  </a:lnTo>
                  <a:lnTo>
                    <a:pt y="1" x="1130"/>
                  </a:lnTo>
                  <a:lnTo>
                    <a:pt y="1" x="1049"/>
                  </a:lnTo>
                  <a:lnTo>
                    <a:pt y="204" x="928"/>
                  </a:lnTo>
                  <a:lnTo>
                    <a:pt y="204" x="807"/>
                  </a:lnTo>
                  <a:lnTo>
                    <a:pt y="204" x="686"/>
                  </a:lnTo>
                  <a:lnTo>
                    <a:pt y="407" x="606"/>
                  </a:lnTo>
                  <a:lnTo>
                    <a:pt y="610" x="565"/>
                  </a:lnTo>
                  <a:lnTo>
                    <a:pt y="813" x="485"/>
                  </a:lnTo>
                  <a:lnTo>
                    <a:pt y="1016" x="444"/>
                  </a:lnTo>
                  <a:lnTo>
                    <a:pt y="1422" x="485"/>
                  </a:lnTo>
                  <a:lnTo>
                    <a:pt y="1625" x="485"/>
                  </a:lnTo>
                  <a:lnTo>
                    <a:pt y="1828" x="565"/>
                  </a:lnTo>
                  <a:lnTo>
                    <a:pt y="2234" x="646"/>
                  </a:lnTo>
                  <a:lnTo>
                    <a:pt y="2234" x="727"/>
                  </a:lnTo>
                  <a:lnTo>
                    <a:pt y="2438" x="727"/>
                  </a:lnTo>
                  <a:lnTo>
                    <a:pt y="2641" x="767"/>
                  </a:lnTo>
                  <a:lnTo>
                    <a:pt y="2844" x="848"/>
                  </a:lnTo>
                  <a:lnTo>
                    <a:pt y="2844" x="969"/>
                  </a:lnTo>
                  <a:lnTo>
                    <a:pt y="3047" x="928"/>
                  </a:lnTo>
                  <a:lnTo>
                    <a:pt y="3047" x="767"/>
                  </a:lnTo>
                  <a:lnTo>
                    <a:pt y="3047" x="686"/>
                  </a:lnTo>
                  <a:lnTo>
                    <a:pt y="3250" x="727"/>
                  </a:lnTo>
                  <a:lnTo>
                    <a:pt y="3250" x="646"/>
                  </a:lnTo>
                  <a:lnTo>
                    <a:pt y="3250" x="525"/>
                  </a:lnTo>
                  <a:lnTo>
                    <a:pt y="3453" x="364"/>
                  </a:lnTo>
                  <a:lnTo>
                    <a:pt y="3453" x="202"/>
                  </a:lnTo>
                  <a:lnTo>
                    <a:pt y="3656" x="162"/>
                  </a:lnTo>
                  <a:lnTo>
                    <a:pt y="4062" x="122"/>
                  </a:lnTo>
                  <a:lnTo>
                    <a:pt y="4265" x="122"/>
                  </a:lnTo>
                  <a:lnTo>
                    <a:pt y="4671" x="81"/>
                  </a:lnTo>
                  <a:lnTo>
                    <a:pt y="4874" x="41"/>
                  </a:lnTo>
                  <a:lnTo>
                    <a:pt y="5280" x="1"/>
                  </a:lnTo>
                  <a:lnTo>
                    <a:pt y="5686" x="1"/>
                  </a:lnTo>
                  <a:lnTo>
                    <a:pt y="6092" x="41"/>
                  </a:lnTo>
                  <a:lnTo>
                    <a:pt y="6295" x="81"/>
                  </a:lnTo>
                  <a:lnTo>
                    <a:pt y="6701" x="243"/>
                  </a:lnTo>
                  <a:lnTo>
                    <a:pt y="6905" x="323"/>
                  </a:lnTo>
                  <a:lnTo>
                    <a:pt y="7108" x="485"/>
                  </a:lnTo>
                  <a:lnTo>
                    <a:pt y="7311" x="686"/>
                  </a:lnTo>
                  <a:lnTo>
                    <a:pt y="6905" x="606"/>
                  </a:lnTo>
                  <a:lnTo>
                    <a:pt y="7108" x="646"/>
                  </a:lnTo>
                  <a:lnTo>
                    <a:pt y="7311" x="727"/>
                  </a:lnTo>
                  <a:lnTo>
                    <a:pt y="11778" x="969"/>
                  </a:lnTo>
                  <a:lnTo>
                    <a:pt y="11778" x="1009"/>
                  </a:lnTo>
                  <a:lnTo>
                    <a:pt y="11778" x="1049"/>
                  </a:lnTo>
                  <a:lnTo>
                    <a:pt y="11778" x="1090"/>
                  </a:lnTo>
                  <a:lnTo>
                    <a:pt y="8123" x="888"/>
                  </a:lnTo>
                  <a:lnTo>
                    <a:pt y="8123" x="1412"/>
                  </a:lnTo>
                  <a:lnTo>
                    <a:pt y="9544" x="1574"/>
                  </a:lnTo>
                  <a:lnTo>
                    <a:pt y="9544" x="1614"/>
                  </a:lnTo>
                  <a:lnTo>
                    <a:pt y="9544" x="1654"/>
                  </a:lnTo>
                  <a:lnTo>
                    <a:pt y="8123" x="1493"/>
                  </a:lnTo>
                  <a:lnTo>
                    <a:pt y="8326" x="2259"/>
                  </a:lnTo>
                  <a:lnTo>
                    <a:pt y="9341" x="2501"/>
                  </a:lnTo>
                  <a:lnTo>
                    <a:pt y="9544" x="2542"/>
                  </a:lnTo>
                  <a:lnTo>
                    <a:pt y="9747" x="2582"/>
                  </a:lnTo>
                  <a:lnTo>
                    <a:pt y="9747" x="2622"/>
                  </a:lnTo>
                  <a:lnTo>
                    <a:pt y="9950" x="2703"/>
                  </a:lnTo>
                  <a:lnTo>
                    <a:pt y="9950" x="2743"/>
                  </a:lnTo>
                  <a:lnTo>
                    <a:pt y="12590" x="2905"/>
                  </a:lnTo>
                  <a:lnTo>
                    <a:pt y="12590" x="2985"/>
                  </a:lnTo>
                  <a:lnTo>
                    <a:pt y="12387" x="2985"/>
                  </a:lnTo>
                  <a:lnTo>
                    <a:pt y="10153" x="2905"/>
                  </a:lnTo>
                  <a:close/>
                  <a:moveTo>
                    <a:pt y="7108" x="848"/>
                  </a:moveTo>
                  <a:lnTo>
                    <a:pt y="7514" x="848"/>
                  </a:lnTo>
                  <a:lnTo>
                    <a:pt y="7514" x="1049"/>
                  </a:lnTo>
                  <a:lnTo>
                    <a:pt y="7311" x="1049"/>
                  </a:lnTo>
                  <a:lnTo>
                    <a:pt y="7311" x="1009"/>
                  </a:lnTo>
                  <a:lnTo>
                    <a:pt y="7108" x="848"/>
                  </a:lnTo>
                  <a:close/>
                </a:path>
              </a:pathLst>
            </a:custGeom>
            <a:solidFill>
              <a:srgbClr val="7E888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26" name="Shape 11626"/>
            <p:cNvSpPr/>
            <p:nvPr/>
          </p:nvSpPr>
          <p:spPr>
            <a:xfrm>
              <a:off y="2664950" x="478975"/>
              <a:ext cy="314750" cx="69600"/>
            </a:xfrm>
            <a:custGeom>
              <a:pathLst>
                <a:path w="2784" extrusionOk="0" h="12590">
                  <a:moveTo>
                    <a:pt y="8732" x="2017"/>
                  </a:moveTo>
                  <a:lnTo>
                    <a:pt y="8529" x="2138"/>
                  </a:lnTo>
                  <a:lnTo>
                    <a:pt y="8326" x="2219"/>
                  </a:lnTo>
                  <a:lnTo>
                    <a:pt y="9341" x="2340"/>
                  </a:lnTo>
                  <a:lnTo>
                    <a:pt y="9341" x="2461"/>
                  </a:lnTo>
                  <a:lnTo>
                    <a:pt y="8326" x="2582"/>
                  </a:lnTo>
                  <a:lnTo>
                    <a:pt y="7514" x="2582"/>
                  </a:lnTo>
                  <a:lnTo>
                    <a:pt y="6905" x="2582"/>
                  </a:lnTo>
                  <a:lnTo>
                    <a:pt y="6701" x="2623"/>
                  </a:lnTo>
                  <a:lnTo>
                    <a:pt y="6295" x="2623"/>
                  </a:lnTo>
                  <a:lnTo>
                    <a:pt y="5280" x="2663"/>
                  </a:lnTo>
                  <a:lnTo>
                    <a:pt y="4468" x="2703"/>
                  </a:lnTo>
                  <a:lnTo>
                    <a:pt y="4265" x="2784"/>
                  </a:lnTo>
                  <a:lnTo>
                    <a:pt y="3859" x="2784"/>
                  </a:lnTo>
                  <a:lnTo>
                    <a:pt y="4062" x="2744"/>
                  </a:lnTo>
                  <a:lnTo>
                    <a:pt y="3859" x="2703"/>
                  </a:lnTo>
                  <a:lnTo>
                    <a:pt y="3656" x="2582"/>
                  </a:lnTo>
                  <a:lnTo>
                    <a:pt y="3656" x="2744"/>
                  </a:lnTo>
                  <a:lnTo>
                    <a:pt y="3453" x="2542"/>
                  </a:lnTo>
                  <a:lnTo>
                    <a:pt y="3047" x="2340"/>
                  </a:lnTo>
                  <a:lnTo>
                    <a:pt y="2844" x="2380"/>
                  </a:lnTo>
                  <a:lnTo>
                    <a:pt y="2641" x="2380"/>
                  </a:lnTo>
                  <a:lnTo>
                    <a:pt y="2438" x="2380"/>
                  </a:lnTo>
                  <a:lnTo>
                    <a:pt y="2234" x="2461"/>
                  </a:lnTo>
                  <a:lnTo>
                    <a:pt y="2031" x="2502"/>
                  </a:lnTo>
                  <a:lnTo>
                    <a:pt y="1828" x="2542"/>
                  </a:lnTo>
                  <a:lnTo>
                    <a:pt y="1625" x="2542"/>
                  </a:lnTo>
                  <a:lnTo>
                    <a:pt y="1422" x="2623"/>
                  </a:lnTo>
                  <a:lnTo>
                    <a:pt y="1219" x="2663"/>
                  </a:lnTo>
                  <a:lnTo>
                    <a:pt y="1016" x="2663"/>
                  </a:lnTo>
                  <a:lnTo>
                    <a:pt y="813" x="2703"/>
                  </a:lnTo>
                  <a:lnTo>
                    <a:pt y="610" x="2744"/>
                  </a:lnTo>
                  <a:lnTo>
                    <a:pt y="407" x="2744"/>
                  </a:lnTo>
                  <a:lnTo>
                    <a:pt y="204" x="2744"/>
                  </a:lnTo>
                  <a:lnTo>
                    <a:pt y="204" x="2663"/>
                  </a:lnTo>
                  <a:lnTo>
                    <a:pt y="1" x="2542"/>
                  </a:lnTo>
                  <a:lnTo>
                    <a:pt y="1" x="2380"/>
                  </a:lnTo>
                  <a:lnTo>
                    <a:pt y="1" x="2300"/>
                  </a:lnTo>
                  <a:lnTo>
                    <a:pt y="204" x="2179"/>
                  </a:lnTo>
                  <a:lnTo>
                    <a:pt y="204" x="2058"/>
                  </a:lnTo>
                  <a:lnTo>
                    <a:pt y="204" x="1937"/>
                  </a:lnTo>
                  <a:lnTo>
                    <a:pt y="407" x="1816"/>
                  </a:lnTo>
                  <a:lnTo>
                    <a:pt y="610" x="1735"/>
                  </a:lnTo>
                  <a:lnTo>
                    <a:pt y="813" x="1614"/>
                  </a:lnTo>
                  <a:lnTo>
                    <a:pt y="1016" x="1533"/>
                  </a:lnTo>
                  <a:lnTo>
                    <a:pt y="1422" x="1493"/>
                  </a:lnTo>
                  <a:lnTo>
                    <a:pt y="1625" x="1453"/>
                  </a:lnTo>
                  <a:lnTo>
                    <a:pt y="1828" x="1493"/>
                  </a:lnTo>
                  <a:lnTo>
                    <a:pt y="2234" x="1493"/>
                  </a:lnTo>
                  <a:lnTo>
                    <a:pt y="2234" x="1574"/>
                  </a:lnTo>
                  <a:lnTo>
                    <a:pt y="2438" x="1533"/>
                  </a:lnTo>
                  <a:lnTo>
                    <a:pt y="2641" x="1533"/>
                  </a:lnTo>
                  <a:lnTo>
                    <a:pt y="2844" x="1574"/>
                  </a:lnTo>
                  <a:lnTo>
                    <a:pt y="2844" x="1695"/>
                  </a:lnTo>
                  <a:lnTo>
                    <a:pt y="3047" x="1614"/>
                  </a:lnTo>
                  <a:lnTo>
                    <a:pt y="3047" x="1453"/>
                  </a:lnTo>
                  <a:lnTo>
                    <a:pt y="3047" x="1372"/>
                  </a:lnTo>
                  <a:lnTo>
                    <a:pt y="3250" x="1372"/>
                  </a:lnTo>
                  <a:lnTo>
                    <a:pt y="3250" x="1291"/>
                  </a:lnTo>
                  <a:lnTo>
                    <a:pt y="3250" x="1170"/>
                  </a:lnTo>
                  <a:lnTo>
                    <a:pt y="3453" x="969"/>
                  </a:lnTo>
                  <a:lnTo>
                    <a:pt y="3453" x="807"/>
                  </a:lnTo>
                  <a:lnTo>
                    <a:pt y="3656" x="727"/>
                  </a:lnTo>
                  <a:lnTo>
                    <a:pt y="4062" x="606"/>
                  </a:lnTo>
                  <a:lnTo>
                    <a:pt y="4265" x="565"/>
                  </a:lnTo>
                  <a:lnTo>
                    <a:pt y="4671" x="485"/>
                  </a:lnTo>
                  <a:lnTo>
                    <a:pt y="4874" x="404"/>
                  </a:lnTo>
                  <a:lnTo>
                    <a:pt y="5280" x="283"/>
                  </a:lnTo>
                  <a:lnTo>
                    <a:pt y="5686" x="202"/>
                  </a:lnTo>
                  <a:lnTo>
                    <a:pt y="6092" x="162"/>
                  </a:lnTo>
                  <a:lnTo>
                    <a:pt y="6295" x="162"/>
                  </a:lnTo>
                  <a:lnTo>
                    <a:pt y="6701" x="202"/>
                  </a:lnTo>
                  <a:lnTo>
                    <a:pt y="5686" x="243"/>
                  </a:lnTo>
                  <a:lnTo>
                    <a:pt y="6092" x="646"/>
                  </a:lnTo>
                  <a:lnTo>
                    <a:pt y="7108" x="767"/>
                  </a:lnTo>
                  <a:lnTo>
                    <a:pt y="7311" x="888"/>
                  </a:lnTo>
                  <a:lnTo>
                    <a:pt y="6092" x="767"/>
                  </a:lnTo>
                  <a:lnTo>
                    <a:pt y="6701" x="1614"/>
                  </a:lnTo>
                  <a:lnTo>
                    <a:pt y="6701" x="1735"/>
                  </a:lnTo>
                  <a:lnTo>
                    <a:pt y="7311" x="1735"/>
                  </a:lnTo>
                  <a:lnTo>
                    <a:pt y="7717" x="1775"/>
                  </a:lnTo>
                  <a:lnTo>
                    <a:pt y="7920" x="1816"/>
                  </a:lnTo>
                  <a:lnTo>
                    <a:pt y="8123" x="1856"/>
                  </a:lnTo>
                  <a:lnTo>
                    <a:pt y="8326" x="1896"/>
                  </a:lnTo>
                  <a:lnTo>
                    <a:pt y="8326" x="1977"/>
                  </a:lnTo>
                  <a:lnTo>
                    <a:pt y="8935" x="2017"/>
                  </a:lnTo>
                  <a:lnTo>
                    <a:pt y="8732" x="2017"/>
                  </a:lnTo>
                  <a:close/>
                  <a:moveTo>
                    <a:pt y="10153" x="2542"/>
                  </a:moveTo>
                  <a:lnTo>
                    <a:pt y="9950" x="2542"/>
                  </a:lnTo>
                  <a:lnTo>
                    <a:pt y="9747" x="2542"/>
                  </a:lnTo>
                  <a:lnTo>
                    <a:pt y="9747" x="2502"/>
                  </a:lnTo>
                  <a:lnTo>
                    <a:pt y="10356" x="2461"/>
                  </a:lnTo>
                  <a:lnTo>
                    <a:pt y="10356" x="2502"/>
                  </a:lnTo>
                  <a:lnTo>
                    <a:pt y="10153" x="2542"/>
                  </a:lnTo>
                  <a:close/>
                  <a:moveTo>
                    <a:pt y="11778" x="122"/>
                  </a:moveTo>
                  <a:lnTo>
                    <a:pt y="10762" x="122"/>
                  </a:lnTo>
                  <a:lnTo>
                    <a:pt y="11778" x="1"/>
                  </a:lnTo>
                  <a:lnTo>
                    <a:pt y="11778" x="41"/>
                  </a:lnTo>
                  <a:lnTo>
                    <a:pt y="11778" x="81"/>
                  </a:lnTo>
                  <a:lnTo>
                    <a:pt y="11778" x="122"/>
                  </a:lnTo>
                  <a:close/>
                  <a:moveTo>
                    <a:pt y="7514" x="807"/>
                  </a:moveTo>
                  <a:lnTo>
                    <a:pt y="8123" x="888"/>
                  </a:lnTo>
                  <a:lnTo>
                    <a:pt y="8123" x="1009"/>
                  </a:lnTo>
                  <a:lnTo>
                    <a:pt y="7514" x="928"/>
                  </a:lnTo>
                  <a:lnTo>
                    <a:pt y="7514" x="888"/>
                  </a:lnTo>
                  <a:lnTo>
                    <a:pt y="7514" x="807"/>
                  </a:lnTo>
                  <a:close/>
                  <a:moveTo>
                    <a:pt y="9544" x="1090"/>
                  </a:moveTo>
                  <a:lnTo>
                    <a:pt y="9544" x="1130"/>
                  </a:lnTo>
                  <a:lnTo>
                    <a:pt y="9341" x="1130"/>
                  </a:lnTo>
                  <a:lnTo>
                    <a:pt y="8935" x="1090"/>
                  </a:lnTo>
                  <a:lnTo>
                    <a:pt y="9544" x="1049"/>
                  </a:lnTo>
                  <a:lnTo>
                    <a:pt y="9544" x="1090"/>
                  </a:lnTo>
                  <a:close/>
                  <a:moveTo>
                    <a:pt y="12590" x="1816"/>
                  </a:moveTo>
                  <a:lnTo>
                    <a:pt y="12590" x="1896"/>
                  </a:lnTo>
                  <a:lnTo>
                    <a:pt y="12387" x="1896"/>
                  </a:lnTo>
                  <a:lnTo>
                    <a:pt y="11575" x="1937"/>
                  </a:lnTo>
                  <a:lnTo>
                    <a:pt y="12590" x="1816"/>
                  </a:lnTo>
                  <a:close/>
                </a:path>
              </a:pathLst>
            </a:custGeom>
            <a:solidFill>
              <a:srgbClr val="514F6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27" name="Shape 11627"/>
            <p:cNvSpPr/>
            <p:nvPr/>
          </p:nvSpPr>
          <p:spPr>
            <a:xfrm>
              <a:off y="2258875" x="468900"/>
              <a:ext cy="720825" cx="85725"/>
            </a:xfrm>
            <a:custGeom>
              <a:pathLst>
                <a:path w="3429" extrusionOk="0" h="28833">
                  <a:moveTo>
                    <a:pt y="24975" x="2420"/>
                  </a:moveTo>
                  <a:lnTo>
                    <a:pt y="24772" x="2541"/>
                  </a:lnTo>
                  <a:lnTo>
                    <a:pt y="24569" x="2622"/>
                  </a:lnTo>
                  <a:lnTo>
                    <a:pt y="26396" x="2824"/>
                  </a:lnTo>
                  <a:lnTo>
                    <a:pt y="26599" x="2864"/>
                  </a:lnTo>
                  <a:lnTo>
                    <a:pt y="26599" x="2905"/>
                  </a:lnTo>
                  <a:lnTo>
                    <a:pt y="26396" x="2945"/>
                  </a:lnTo>
                  <a:lnTo>
                    <a:pt y="25990" x="2945"/>
                  </a:lnTo>
                  <a:lnTo>
                    <a:pt y="25584" x="2864"/>
                  </a:lnTo>
                  <a:lnTo>
                    <a:pt y="24569" x="2985"/>
                  </a:lnTo>
                  <a:lnTo>
                    <a:pt y="23757" x="2985"/>
                  </a:lnTo>
                  <a:lnTo>
                    <a:pt y="23148" x="2985"/>
                  </a:lnTo>
                  <a:lnTo>
                    <a:pt y="22944" x="3026"/>
                  </a:lnTo>
                  <a:lnTo>
                    <a:pt y="22538" x="3026"/>
                  </a:lnTo>
                  <a:lnTo>
                    <a:pt y="21523" x="3066"/>
                  </a:lnTo>
                  <a:lnTo>
                    <a:pt y="20711" x="3106"/>
                  </a:lnTo>
                  <a:lnTo>
                    <a:pt y="20508" x="3187"/>
                  </a:lnTo>
                  <a:lnTo>
                    <a:pt y="19696" x="3187"/>
                  </a:lnTo>
                  <a:lnTo>
                    <a:pt y="19290" x="3227"/>
                  </a:lnTo>
                  <a:lnTo>
                    <a:pt y="18884" x="3308"/>
                  </a:lnTo>
                  <a:lnTo>
                    <a:pt y="18477" x="3389"/>
                  </a:lnTo>
                  <a:lnTo>
                    <a:pt y="18274" x="3429"/>
                  </a:lnTo>
                  <a:lnTo>
                    <a:pt y="17462" x="3348"/>
                  </a:lnTo>
                  <a:lnTo>
                    <a:pt y="17259" x="3308"/>
                  </a:lnTo>
                  <a:lnTo>
                    <a:pt y="16447" x="3308"/>
                  </a:lnTo>
                  <a:lnTo>
                    <a:pt y="16041" x="3268"/>
                  </a:lnTo>
                  <a:lnTo>
                    <a:pt y="16447" x="3187"/>
                  </a:lnTo>
                  <a:lnTo>
                    <a:pt y="16041" x="3187"/>
                  </a:lnTo>
                  <a:lnTo>
                    <a:pt y="15635" x="3147"/>
                  </a:lnTo>
                  <a:lnTo>
                    <a:pt y="15229" x="3106"/>
                  </a:lnTo>
                  <a:lnTo>
                    <a:pt y="14823" x="3147"/>
                  </a:lnTo>
                  <a:lnTo>
                    <a:pt y="14214" x="3227"/>
                  </a:lnTo>
                  <a:lnTo>
                    <a:pt y="13807" x="3227"/>
                  </a:lnTo>
                  <a:lnTo>
                    <a:pt y="13198" x="3268"/>
                  </a:lnTo>
                  <a:lnTo>
                    <a:pt y="12589" x="3227"/>
                  </a:lnTo>
                  <a:lnTo>
                    <a:pt y="12183" x="3147"/>
                  </a:lnTo>
                  <a:lnTo>
                    <a:pt y="12183" x="3106"/>
                  </a:lnTo>
                  <a:lnTo>
                    <a:pt y="8325" x="3268"/>
                  </a:lnTo>
                  <a:lnTo>
                    <a:pt y="7716" x="2582"/>
                  </a:lnTo>
                  <a:lnTo>
                    <a:pt y="9950" x="2461"/>
                  </a:lnTo>
                  <a:lnTo>
                    <a:pt y="9340" x="2380"/>
                  </a:lnTo>
                  <a:lnTo>
                    <a:pt y="9137" x="2259"/>
                  </a:lnTo>
                  <a:lnTo>
                    <a:pt y="9137" x="2380"/>
                  </a:lnTo>
                  <a:lnTo>
                    <a:pt y="8325" x="2178"/>
                  </a:lnTo>
                  <a:lnTo>
                    <a:pt y="7513" x="1977"/>
                  </a:lnTo>
                  <a:lnTo>
                    <a:pt y="7107" x="1977"/>
                  </a:lnTo>
                  <a:lnTo>
                    <a:pt y="6498" x="1936"/>
                  </a:lnTo>
                  <a:lnTo>
                    <a:pt y="6295" x="1977"/>
                  </a:lnTo>
                  <a:lnTo>
                    <a:pt y="5686" x="2017"/>
                  </a:lnTo>
                  <a:lnTo>
                    <a:pt y="5280" x="2017"/>
                  </a:lnTo>
                  <a:lnTo>
                    <a:pt y="5076" x="2017"/>
                  </a:lnTo>
                  <a:lnTo>
                    <a:pt y="4670" x="2057"/>
                  </a:lnTo>
                  <a:lnTo>
                    <a:pt y="4264" x="2017"/>
                  </a:lnTo>
                  <a:lnTo>
                    <a:pt y="4061" x="2057"/>
                  </a:lnTo>
                  <a:lnTo>
                    <a:pt y="3452" x="2098"/>
                  </a:lnTo>
                  <a:lnTo>
                    <a:pt y="2843" x="2098"/>
                  </a:lnTo>
                  <a:lnTo>
                    <a:pt y="2437" x="2098"/>
                  </a:lnTo>
                  <a:lnTo>
                    <a:pt y="2031" x="2138"/>
                  </a:lnTo>
                  <a:lnTo>
                    <a:pt y="1625" x="2138"/>
                  </a:lnTo>
                  <a:lnTo>
                    <a:pt y="1219" x="2138"/>
                  </a:lnTo>
                  <a:lnTo>
                    <a:pt y="813" x="2098"/>
                  </a:lnTo>
                  <a:lnTo>
                    <a:pt y="406" x="2017"/>
                  </a:lnTo>
                  <a:lnTo>
                    <a:pt y="203" x="1896"/>
                  </a:lnTo>
                  <a:lnTo>
                    <a:pt y="0" x="1775"/>
                  </a:lnTo>
                  <a:lnTo>
                    <a:pt y="203" x="1654"/>
                  </a:lnTo>
                  <a:lnTo>
                    <a:pt y="406" x="1533"/>
                  </a:lnTo>
                  <a:lnTo>
                    <a:pt y="609" x="1452"/>
                  </a:lnTo>
                  <a:lnTo>
                    <a:pt y="813" x="1331"/>
                  </a:lnTo>
                  <a:lnTo>
                    <a:pt y="1016" x="1210"/>
                  </a:lnTo>
                  <a:lnTo>
                    <a:pt y="1422" x="1130"/>
                  </a:lnTo>
                  <a:lnTo>
                    <a:pt y="1828" x="1049"/>
                  </a:lnTo>
                  <a:lnTo>
                    <a:pt y="2437" x="968"/>
                  </a:lnTo>
                  <a:lnTo>
                    <a:pt y="3452" x="928"/>
                  </a:lnTo>
                  <a:lnTo>
                    <a:pt y="4061" x="968"/>
                  </a:lnTo>
                  <a:lnTo>
                    <a:pt y="4670" x="968"/>
                  </a:lnTo>
                  <a:lnTo>
                    <a:pt y="5280" x="1049"/>
                  </a:lnTo>
                  <a:lnTo>
                    <a:pt y="5686" x="1089"/>
                  </a:lnTo>
                  <a:lnTo>
                    <a:pt y="6092" x="1089"/>
                  </a:lnTo>
                  <a:lnTo>
                    <a:pt y="6498" x="1089"/>
                  </a:lnTo>
                  <a:lnTo>
                    <a:pt y="6904" x="1170"/>
                  </a:lnTo>
                  <a:lnTo>
                    <a:pt y="6904" x="1251"/>
                  </a:lnTo>
                  <a:lnTo>
                    <a:pt y="7310" x="1210"/>
                  </a:lnTo>
                  <a:lnTo>
                    <a:pt y="7310" x="1049"/>
                  </a:lnTo>
                  <a:lnTo>
                    <a:pt y="7716" x="968"/>
                  </a:lnTo>
                  <a:lnTo>
                    <a:pt y="8122" x="968"/>
                  </a:lnTo>
                  <a:lnTo>
                    <a:pt y="8325" x="888"/>
                  </a:lnTo>
                  <a:lnTo>
                    <a:pt y="8325" x="807"/>
                  </a:lnTo>
                  <a:lnTo>
                    <a:pt y="8325" x="605"/>
                  </a:lnTo>
                  <a:lnTo>
                    <a:pt y="8731" x="444"/>
                  </a:lnTo>
                  <a:lnTo>
                    <a:pt y="9137" x="363"/>
                  </a:lnTo>
                  <a:lnTo>
                    <a:pt y="9747" x="283"/>
                  </a:lnTo>
                  <a:lnTo>
                    <a:pt y="10559" x="283"/>
                  </a:lnTo>
                  <a:lnTo>
                    <a:pt y="11574" x="242"/>
                  </a:lnTo>
                  <a:lnTo>
                    <a:pt y="12183" x="162"/>
                  </a:lnTo>
                  <a:lnTo>
                    <a:pt y="12995" x="41"/>
                  </a:lnTo>
                  <a:lnTo>
                    <a:pt y="14010" x="0"/>
                  </a:lnTo>
                  <a:lnTo>
                    <a:pt y="14823" x="0"/>
                  </a:lnTo>
                  <a:lnTo>
                    <a:pt y="15635" x="41"/>
                  </a:lnTo>
                  <a:lnTo>
                    <a:pt y="16650" x="121"/>
                  </a:lnTo>
                  <a:lnTo>
                    <a:pt y="17259" x="242"/>
                  </a:lnTo>
                  <a:lnTo>
                    <a:pt y="17665" x="363"/>
                  </a:lnTo>
                  <a:lnTo>
                    <a:pt y="17868" x="484"/>
                  </a:lnTo>
                  <a:lnTo>
                    <a:pt y="19290" x="484"/>
                  </a:lnTo>
                  <a:lnTo>
                    <a:pt y="19696" x="525"/>
                  </a:lnTo>
                  <a:lnTo>
                    <a:pt y="19899" x="565"/>
                  </a:lnTo>
                  <a:lnTo>
                    <a:pt y="28021" x="404"/>
                  </a:lnTo>
                  <a:lnTo>
                    <a:pt y="28224" x="444"/>
                  </a:lnTo>
                  <a:lnTo>
                    <a:pt y="28224" x="484"/>
                  </a:lnTo>
                  <a:lnTo>
                    <a:pt y="28021" x="525"/>
                  </a:lnTo>
                  <a:lnTo>
                    <a:pt y="21929" x="646"/>
                  </a:lnTo>
                  <a:lnTo>
                    <a:pt y="22335" x="1049"/>
                  </a:lnTo>
                  <a:lnTo>
                    <a:pt y="25787" x="1452"/>
                  </a:lnTo>
                  <a:lnTo>
                    <a:pt y="25787" x="1493"/>
                  </a:lnTo>
                  <a:lnTo>
                    <a:pt y="25787" x="1533"/>
                  </a:lnTo>
                  <a:lnTo>
                    <a:pt y="25584" x="1533"/>
                  </a:lnTo>
                  <a:lnTo>
                    <a:pt y="22335" x="1170"/>
                  </a:lnTo>
                  <a:lnTo>
                    <a:pt y="22944" x="2017"/>
                  </a:lnTo>
                  <a:lnTo>
                    <a:pt y="22944" x="2138"/>
                  </a:lnTo>
                  <a:lnTo>
                    <a:pt y="23554" x="2138"/>
                  </a:lnTo>
                  <a:lnTo>
                    <a:pt y="23960" x="2178"/>
                  </a:lnTo>
                  <a:lnTo>
                    <a:pt y="24163" x="2219"/>
                  </a:lnTo>
                  <a:lnTo>
                    <a:pt y="24366" x="2259"/>
                  </a:lnTo>
                  <a:lnTo>
                    <a:pt y="24772" x="2299"/>
                  </a:lnTo>
                  <a:lnTo>
                    <a:pt y="28833" x="2219"/>
                  </a:lnTo>
                  <a:lnTo>
                    <a:pt y="28833" x="2299"/>
                  </a:lnTo>
                  <a:lnTo>
                    <a:pt y="28630" x="2299"/>
                  </a:lnTo>
                  <a:lnTo>
                    <a:pt y="24975" x="2420"/>
                  </a:lnTo>
                  <a:close/>
                  <a:moveTo>
                    <a:pt y="19493" x="686"/>
                  </a:moveTo>
                  <a:lnTo>
                    <a:pt y="20914" x="646"/>
                  </a:lnTo>
                  <a:lnTo>
                    <a:pt y="20711" x="847"/>
                  </a:lnTo>
                  <a:lnTo>
                    <a:pt y="20305" x="888"/>
                  </a:lnTo>
                  <a:lnTo>
                    <a:pt y="19899" x="847"/>
                  </a:lnTo>
                  <a:lnTo>
                    <a:pt y="19493" x="686"/>
                  </a:lnTo>
                  <a:close/>
                </a:path>
              </a:pathLst>
            </a:custGeom>
            <a:solidFill>
              <a:srgbClr val="514F66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28" name="Shape 11628"/>
            <p:cNvSpPr/>
            <p:nvPr/>
          </p:nvSpPr>
          <p:spPr>
            <a:xfrm>
              <a:off y="2695425" x="283350"/>
              <a:ext cy="279200" cx="103900"/>
            </a:xfrm>
            <a:custGeom>
              <a:pathLst>
                <a:path w="4156" extrusionOk="0" h="11168">
                  <a:moveTo>
                    <a:pt y="5076" x="363"/>
                  </a:moveTo>
                  <a:lnTo>
                    <a:pt y="4873" x="404"/>
                  </a:lnTo>
                  <a:lnTo>
                    <a:pt y="4670" x="484"/>
                  </a:lnTo>
                  <a:lnTo>
                    <a:pt y="4670" x="605"/>
                  </a:lnTo>
                  <a:lnTo>
                    <a:pt y="4467" x="605"/>
                  </a:lnTo>
                  <a:lnTo>
                    <a:pt y="4061" x="646"/>
                  </a:lnTo>
                  <a:lnTo>
                    <a:pt y="3858" x="686"/>
                  </a:lnTo>
                  <a:lnTo>
                    <a:pt y="3858" x="807"/>
                  </a:lnTo>
                  <a:lnTo>
                    <a:pt y="3655" x="888"/>
                  </a:lnTo>
                  <a:lnTo>
                    <a:pt y="3452" x="928"/>
                  </a:lnTo>
                  <a:lnTo>
                    <a:pt y="3249" x="969"/>
                  </a:lnTo>
                  <a:lnTo>
                    <a:pt y="3046" x="1049"/>
                  </a:lnTo>
                  <a:lnTo>
                    <a:pt y="2843" x="1130"/>
                  </a:lnTo>
                  <a:lnTo>
                    <a:pt y="2437" x="1211"/>
                  </a:lnTo>
                  <a:lnTo>
                    <a:pt y="2031" x="1291"/>
                  </a:lnTo>
                  <a:lnTo>
                    <a:pt y="1828" x="1332"/>
                  </a:lnTo>
                  <a:lnTo>
                    <a:pt y="1625" x="1291"/>
                  </a:lnTo>
                  <a:lnTo>
                    <a:pt y="1422" x="1291"/>
                  </a:lnTo>
                  <a:lnTo>
                    <a:pt y="1219" x="1251"/>
                  </a:lnTo>
                  <a:lnTo>
                    <a:pt y="1015" x="1211"/>
                  </a:lnTo>
                  <a:lnTo>
                    <a:pt y="1015" x="1251"/>
                  </a:lnTo>
                  <a:lnTo>
                    <a:pt y="812" x="1291"/>
                  </a:lnTo>
                  <a:lnTo>
                    <a:pt y="609" x="1332"/>
                  </a:lnTo>
                  <a:lnTo>
                    <a:pt y="609" x="1372"/>
                  </a:lnTo>
                  <a:lnTo>
                    <a:pt y="609" x="1453"/>
                  </a:lnTo>
                  <a:lnTo>
                    <a:pt y="609" x="1493"/>
                  </a:lnTo>
                  <a:lnTo>
                    <a:pt y="406" x="1493"/>
                  </a:lnTo>
                  <a:lnTo>
                    <a:pt y="203" x="1493"/>
                  </a:lnTo>
                  <a:lnTo>
                    <a:pt y="0" x="1493"/>
                  </a:lnTo>
                  <a:lnTo>
                    <a:pt y="0" x="1533"/>
                  </a:lnTo>
                  <a:lnTo>
                    <a:pt y="0" x="1574"/>
                  </a:lnTo>
                  <a:lnTo>
                    <a:pt y="203" x="1574"/>
                  </a:lnTo>
                  <a:lnTo>
                    <a:pt y="406" x="1574"/>
                  </a:lnTo>
                  <a:lnTo>
                    <a:pt y="812" x="1614"/>
                  </a:lnTo>
                  <a:lnTo>
                    <a:pt y="812" x="1654"/>
                  </a:lnTo>
                  <a:lnTo>
                    <a:pt y="609" x="1695"/>
                  </a:lnTo>
                  <a:lnTo>
                    <a:pt y="406" x="1695"/>
                  </a:lnTo>
                  <a:lnTo>
                    <a:pt y="609" x="1775"/>
                  </a:lnTo>
                  <a:lnTo>
                    <a:pt y="812" x="1735"/>
                  </a:lnTo>
                  <a:lnTo>
                    <a:pt y="1015" x="1735"/>
                  </a:lnTo>
                  <a:lnTo>
                    <a:pt y="1219" x="1735"/>
                  </a:lnTo>
                  <a:lnTo>
                    <a:pt y="1625" x="1735"/>
                  </a:lnTo>
                  <a:lnTo>
                    <a:pt y="1828" x="1654"/>
                  </a:lnTo>
                  <a:lnTo>
                    <a:pt y="2437" x="1533"/>
                  </a:lnTo>
                  <a:lnTo>
                    <a:pt y="3046" x="1493"/>
                  </a:lnTo>
                  <a:lnTo>
                    <a:pt y="3249" x="1493"/>
                  </a:lnTo>
                  <a:lnTo>
                    <a:pt y="3249" x="1574"/>
                  </a:lnTo>
                  <a:lnTo>
                    <a:pt y="3249" x="1614"/>
                  </a:lnTo>
                  <a:lnTo>
                    <a:pt y="3249" x="1735"/>
                  </a:lnTo>
                  <a:lnTo>
                    <a:pt y="3249" x="1896"/>
                  </a:lnTo>
                  <a:lnTo>
                    <a:pt y="3249" x="1977"/>
                  </a:lnTo>
                  <a:lnTo>
                    <a:pt y="3452" x="2098"/>
                  </a:lnTo>
                  <a:lnTo>
                    <a:pt y="4061" x="2300"/>
                  </a:lnTo>
                  <a:lnTo>
                    <a:pt y="4670" x="2421"/>
                  </a:lnTo>
                  <a:lnTo>
                    <a:pt y="4670" x="2501"/>
                  </a:lnTo>
                  <a:lnTo>
                    <a:pt y="4467" x="2542"/>
                  </a:lnTo>
                  <a:lnTo>
                    <a:pt y="4467" x="2582"/>
                  </a:lnTo>
                  <a:lnTo>
                    <a:pt y="4264" x="2582"/>
                  </a:lnTo>
                  <a:lnTo>
                    <a:pt y="4061" x="2622"/>
                  </a:lnTo>
                  <a:lnTo>
                    <a:pt y="3858" x="2703"/>
                  </a:lnTo>
                  <a:lnTo>
                    <a:pt y="3858" x="2864"/>
                  </a:lnTo>
                  <a:lnTo>
                    <a:pt y="3858" x="3026"/>
                  </a:lnTo>
                  <a:lnTo>
                    <a:pt y="3858" x="3106"/>
                  </a:lnTo>
                  <a:lnTo>
                    <a:pt y="4061" x="3227"/>
                  </a:lnTo>
                  <a:lnTo>
                    <a:pt y="4264" x="3268"/>
                  </a:lnTo>
                  <a:lnTo>
                    <a:pt y="4467" x="3348"/>
                  </a:lnTo>
                  <a:lnTo>
                    <a:pt y="5076" x="3469"/>
                  </a:lnTo>
                  <a:lnTo>
                    <a:pt y="4873" x="3469"/>
                  </a:lnTo>
                  <a:lnTo>
                    <a:pt y="5076" x="3590"/>
                  </a:lnTo>
                  <a:lnTo>
                    <a:pt y="4264" x="3550"/>
                  </a:lnTo>
                  <a:lnTo>
                    <a:pt y="4467" x="3590"/>
                  </a:lnTo>
                  <a:lnTo>
                    <a:pt y="4670" x="3711"/>
                  </a:lnTo>
                  <a:lnTo>
                    <a:pt y="4873" x="3832"/>
                  </a:lnTo>
                  <a:lnTo>
                    <a:pt y="5076" x="3873"/>
                  </a:lnTo>
                  <a:lnTo>
                    <a:pt y="5279" x="3994"/>
                  </a:lnTo>
                  <a:lnTo>
                    <a:pt y="5279" x="4074"/>
                  </a:lnTo>
                  <a:lnTo>
                    <a:pt y="5686" x="4155"/>
                  </a:lnTo>
                  <a:lnTo>
                    <a:pt y="5889" x="4074"/>
                  </a:lnTo>
                  <a:lnTo>
                    <a:pt y="6295" x="3913"/>
                  </a:lnTo>
                  <a:lnTo>
                    <a:pt y="8122" x="4034"/>
                  </a:lnTo>
                  <a:lnTo>
                    <a:pt y="8122" x="3994"/>
                  </a:lnTo>
                  <a:lnTo>
                    <a:pt y="8122" x="3953"/>
                  </a:lnTo>
                  <a:lnTo>
                    <a:pt y="8122" x="3873"/>
                  </a:lnTo>
                  <a:lnTo>
                    <a:pt y="6701" x="3792"/>
                  </a:lnTo>
                  <a:lnTo>
                    <a:pt y="6904" x="3711"/>
                  </a:lnTo>
                  <a:lnTo>
                    <a:pt y="7716" x="3631"/>
                  </a:lnTo>
                  <a:lnTo>
                    <a:pt y="8325" x="3590"/>
                  </a:lnTo>
                  <a:lnTo>
                    <a:pt y="8934" x="3510"/>
                  </a:lnTo>
                  <a:lnTo>
                    <a:pt y="9340" x="3510"/>
                  </a:lnTo>
                  <a:lnTo>
                    <a:pt y="9543" x="3469"/>
                  </a:lnTo>
                  <a:lnTo>
                    <a:pt y="9950" x="3510"/>
                  </a:lnTo>
                  <a:lnTo>
                    <a:pt y="10965" x="3550"/>
                  </a:lnTo>
                  <a:lnTo>
                    <a:pt y="11168" x="3550"/>
                  </a:lnTo>
                  <a:lnTo>
                    <a:pt y="11168" x="3510"/>
                  </a:lnTo>
                  <a:lnTo>
                    <a:pt y="11168" x="3429"/>
                  </a:lnTo>
                  <a:lnTo>
                    <a:pt y="10965" x="3429"/>
                  </a:lnTo>
                  <a:lnTo>
                    <a:pt y="9746" x="3308"/>
                  </a:lnTo>
                  <a:lnTo>
                    <a:pt y="9746" x="2663"/>
                  </a:lnTo>
                  <a:lnTo>
                    <a:pt y="9746" x="1977"/>
                  </a:lnTo>
                  <a:lnTo>
                    <a:pt y="9746" x="1775"/>
                  </a:lnTo>
                  <a:lnTo>
                    <a:pt y="10153" x="1130"/>
                  </a:lnTo>
                  <a:lnTo>
                    <a:pt y="10356" x="1130"/>
                  </a:lnTo>
                  <a:lnTo>
                    <a:pt y="10559" x="1130"/>
                  </a:lnTo>
                  <a:lnTo>
                    <a:pt y="10559" x="1049"/>
                  </a:lnTo>
                  <a:lnTo>
                    <a:pt y="10559" x="1009"/>
                  </a:lnTo>
                  <a:lnTo>
                    <a:pt y="10356" x="969"/>
                  </a:lnTo>
                  <a:lnTo>
                    <a:pt y="9543" x="928"/>
                  </a:lnTo>
                  <a:lnTo>
                    <a:pt y="9137" x="928"/>
                  </a:lnTo>
                  <a:lnTo>
                    <a:pt y="8731" x="888"/>
                  </a:lnTo>
                  <a:lnTo>
                    <a:pt y="8528" x="767"/>
                  </a:lnTo>
                  <a:lnTo>
                    <a:pt y="8122" x="646"/>
                  </a:lnTo>
                  <a:lnTo>
                    <a:pt y="7513" x="525"/>
                  </a:lnTo>
                  <a:lnTo>
                    <a:pt y="6701" x="363"/>
                  </a:lnTo>
                  <a:lnTo>
                    <a:pt y="6295" x="202"/>
                  </a:lnTo>
                  <a:lnTo>
                    <a:pt y="5889" x="41"/>
                  </a:lnTo>
                  <a:lnTo>
                    <a:pt y="5686" x="0"/>
                  </a:lnTo>
                  <a:lnTo>
                    <a:pt y="5482" x="41"/>
                  </a:lnTo>
                  <a:lnTo>
                    <a:pt y="5482" x="162"/>
                  </a:lnTo>
                  <a:lnTo>
                    <a:pt y="5482" x="283"/>
                  </a:lnTo>
                  <a:lnTo>
                    <a:pt y="5482" x="363"/>
                  </a:lnTo>
                  <a:lnTo>
                    <a:pt y="5279" x="363"/>
                  </a:lnTo>
                  <a:lnTo>
                    <a:pt y="5076" x="363"/>
                  </a:lnTo>
                  <a:close/>
                  <a:moveTo>
                    <a:pt y="8934" x="1090"/>
                  </a:moveTo>
                  <a:lnTo>
                    <a:pt y="9543" x="1090"/>
                  </a:lnTo>
                  <a:lnTo>
                    <a:pt y="9543" x="1533"/>
                  </a:lnTo>
                  <a:lnTo>
                    <a:pt y="9340" x="1251"/>
                  </a:lnTo>
                  <a:lnTo>
                    <a:pt y="8934" x="1090"/>
                  </a:lnTo>
                  <a:close/>
                  <a:moveTo>
                    <a:pt y="9137" x="3429"/>
                  </a:moveTo>
                  <a:lnTo>
                    <a:pt y="9340" x="3348"/>
                  </a:lnTo>
                  <a:lnTo>
                    <a:pt y="9543" x="3348"/>
                  </a:lnTo>
                  <a:lnTo>
                    <a:pt y="9543" x="3187"/>
                  </a:lnTo>
                  <a:lnTo>
                    <a:pt y="9340" x="2622"/>
                  </a:lnTo>
                  <a:lnTo>
                    <a:pt y="9340" x="2864"/>
                  </a:lnTo>
                  <a:lnTo>
                    <a:pt y="9340" x="3147"/>
                  </a:lnTo>
                  <a:lnTo>
                    <a:pt y="9137" x="3308"/>
                  </a:lnTo>
                  <a:lnTo>
                    <a:pt y="9137" x="3429"/>
                  </a:lnTo>
                  <a:close/>
                </a:path>
              </a:pathLst>
            </a:custGeom>
            <a:solidFill>
              <a:srgbClr val="7E888F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29" name="Shape 11629"/>
            <p:cNvSpPr/>
            <p:nvPr/>
          </p:nvSpPr>
          <p:spPr>
            <a:xfrm>
              <a:off y="2695425" x="309575"/>
              <a:ext cy="279200" cx="89775"/>
            </a:xfrm>
            <a:custGeom>
              <a:pathLst>
                <a:path w="3591" extrusionOk="0" h="11168">
                  <a:moveTo>
                    <a:pt y="3858" x="3469"/>
                  </a:moveTo>
                  <a:lnTo>
                    <a:pt y="4670" x="3348"/>
                  </a:lnTo>
                  <a:lnTo>
                    <a:pt y="7107" x="3509"/>
                  </a:lnTo>
                  <a:lnTo>
                    <a:pt y="7310" x="3388"/>
                  </a:lnTo>
                  <a:lnTo>
                    <a:pt y="5482" x="3267"/>
                  </a:lnTo>
                  <a:lnTo>
                    <a:pt y="6092" x="3146"/>
                  </a:lnTo>
                  <a:lnTo>
                    <a:pt y="7107" x="2945"/>
                  </a:lnTo>
                  <a:lnTo>
                    <a:pt y="7513" x="2783"/>
                  </a:lnTo>
                  <a:lnTo>
                    <a:pt y="8122" x="2622"/>
                  </a:lnTo>
                  <a:lnTo>
                    <a:pt y="8528" x="2541"/>
                  </a:lnTo>
                  <a:lnTo>
                    <a:pt y="9137" x="2541"/>
                  </a:lnTo>
                  <a:lnTo>
                    <a:pt y="9340" x="2461"/>
                  </a:lnTo>
                  <a:lnTo>
                    <a:pt y="9340" x="2178"/>
                  </a:lnTo>
                  <a:lnTo>
                    <a:pt y="9340" x="1936"/>
                  </a:lnTo>
                  <a:lnTo>
                    <a:pt y="9543" x="2461"/>
                  </a:lnTo>
                  <a:lnTo>
                    <a:pt y="9543" x="2501"/>
                  </a:lnTo>
                  <a:lnTo>
                    <a:pt y="9746" x="2501"/>
                  </a:lnTo>
                  <a:lnTo>
                    <a:pt y="9746" x="2380"/>
                  </a:lnTo>
                  <a:lnTo>
                    <a:pt y="9340" x="1694"/>
                  </a:lnTo>
                  <a:lnTo>
                    <a:pt y="9340" x="1009"/>
                  </a:lnTo>
                  <a:lnTo>
                    <a:pt y="9543" x="807"/>
                  </a:lnTo>
                  <a:lnTo>
                    <a:pt y="9340" x="565"/>
                  </a:lnTo>
                  <a:lnTo>
                    <a:pt y="8934" x="484"/>
                  </a:lnTo>
                  <a:lnTo>
                    <a:pt y="9543" x="363"/>
                  </a:lnTo>
                  <a:lnTo>
                    <a:pt y="9543" x="646"/>
                  </a:lnTo>
                  <a:lnTo>
                    <a:pt y="9543" x="202"/>
                  </a:lnTo>
                  <a:lnTo>
                    <a:pt y="9137" x="283"/>
                  </a:lnTo>
                  <a:lnTo>
                    <a:pt y="8934" x="283"/>
                  </a:lnTo>
                  <a:lnTo>
                    <a:pt y="8934" x="565"/>
                  </a:lnTo>
                  <a:lnTo>
                    <a:pt y="8325" x="323"/>
                  </a:lnTo>
                  <a:lnTo>
                    <a:pt y="7716" x="202"/>
                  </a:lnTo>
                  <a:lnTo>
                    <a:pt y="7513" x="202"/>
                  </a:lnTo>
                  <a:lnTo>
                    <a:pt y="6701" x="162"/>
                  </a:lnTo>
                  <a:lnTo>
                    <a:pt y="6295" x="81"/>
                  </a:lnTo>
                  <a:lnTo>
                    <a:pt y="5889" x="0"/>
                  </a:lnTo>
                  <a:lnTo>
                    <a:pt y="5686" x="0"/>
                  </a:lnTo>
                  <a:lnTo>
                    <a:pt y="5482" x="81"/>
                  </a:lnTo>
                  <a:lnTo>
                    <a:pt y="5482" x="202"/>
                  </a:lnTo>
                  <a:lnTo>
                    <a:pt y="5482" x="323"/>
                  </a:lnTo>
                  <a:lnTo>
                    <a:pt y="5482" x="404"/>
                  </a:lnTo>
                  <a:lnTo>
                    <a:pt y="5279" x="444"/>
                  </a:lnTo>
                  <a:lnTo>
                    <a:pt y="5076" x="484"/>
                  </a:lnTo>
                  <a:lnTo>
                    <a:pt y="4873" x="565"/>
                  </a:lnTo>
                  <a:lnTo>
                    <a:pt y="4670" x="686"/>
                  </a:lnTo>
                  <a:lnTo>
                    <a:pt y="4670" x="807"/>
                  </a:lnTo>
                  <a:lnTo>
                    <a:pt y="4467" x="847"/>
                  </a:lnTo>
                  <a:lnTo>
                    <a:pt y="4061" x="968"/>
                  </a:lnTo>
                  <a:lnTo>
                    <a:pt y="3858" x="1049"/>
                  </a:lnTo>
                  <a:lnTo>
                    <a:pt y="3858" x="1170"/>
                  </a:lnTo>
                  <a:lnTo>
                    <a:pt y="3655" x="1291"/>
                  </a:lnTo>
                  <a:lnTo>
                    <a:pt y="3452" x="1372"/>
                  </a:lnTo>
                  <a:lnTo>
                    <a:pt y="3249" x="1452"/>
                  </a:lnTo>
                  <a:lnTo>
                    <a:pt y="3046" x="1573"/>
                  </a:lnTo>
                  <a:lnTo>
                    <a:pt y="2843" x="1694"/>
                  </a:lnTo>
                  <a:lnTo>
                    <a:pt y="2437" x="1856"/>
                  </a:lnTo>
                  <a:lnTo>
                    <a:pt y="2031" x="2017"/>
                  </a:lnTo>
                  <a:lnTo>
                    <a:pt y="1828" x="2098"/>
                  </a:lnTo>
                  <a:lnTo>
                    <a:pt y="1625" x="2098"/>
                  </a:lnTo>
                  <a:lnTo>
                    <a:pt y="1422" x="2138"/>
                  </a:lnTo>
                  <a:lnTo>
                    <a:pt y="1219" x="2138"/>
                  </a:lnTo>
                  <a:lnTo>
                    <a:pt y="1015" x="2138"/>
                  </a:lnTo>
                  <a:lnTo>
                    <a:pt y="1015" x="2178"/>
                  </a:lnTo>
                  <a:lnTo>
                    <a:pt y="812" x="2259"/>
                  </a:lnTo>
                  <a:lnTo>
                    <a:pt y="609" x="2340"/>
                  </a:lnTo>
                  <a:lnTo>
                    <a:pt y="609" x="2380"/>
                  </a:lnTo>
                  <a:lnTo>
                    <a:pt y="609" x="2461"/>
                  </a:lnTo>
                  <a:lnTo>
                    <a:pt y="609" x="2501"/>
                  </a:lnTo>
                  <a:lnTo>
                    <a:pt y="406" x="2541"/>
                  </a:lnTo>
                  <a:lnTo>
                    <a:pt y="203" x="2582"/>
                  </a:lnTo>
                  <a:lnTo>
                    <a:pt y="0" x="2622"/>
                  </a:lnTo>
                  <a:lnTo>
                    <a:pt y="0" x="2662"/>
                  </a:lnTo>
                  <a:lnTo>
                    <a:pt y="0" x="2703"/>
                  </a:lnTo>
                  <a:lnTo>
                    <a:pt y="203" x="2662"/>
                  </a:lnTo>
                  <a:lnTo>
                    <a:pt y="406" x="2622"/>
                  </a:lnTo>
                  <a:lnTo>
                    <a:pt y="812" x="2582"/>
                  </a:lnTo>
                  <a:lnTo>
                    <a:pt y="812" x="2622"/>
                  </a:lnTo>
                  <a:lnTo>
                    <a:pt y="609" x="2703"/>
                  </a:lnTo>
                  <a:lnTo>
                    <a:pt y="406" x="2743"/>
                  </a:lnTo>
                  <a:lnTo>
                    <a:pt y="609" x="2783"/>
                  </a:lnTo>
                  <a:lnTo>
                    <a:pt y="812" x="2703"/>
                  </a:lnTo>
                  <a:lnTo>
                    <a:pt y="1015" x="2662"/>
                  </a:lnTo>
                  <a:lnTo>
                    <a:pt y="1219" x="2622"/>
                  </a:lnTo>
                  <a:lnTo>
                    <a:pt y="1625" x="2541"/>
                  </a:lnTo>
                  <a:lnTo>
                    <a:pt y="1828" x="2420"/>
                  </a:lnTo>
                  <a:lnTo>
                    <a:pt y="2437" x="2178"/>
                  </a:lnTo>
                  <a:lnTo>
                    <a:pt y="3046" x="2017"/>
                  </a:lnTo>
                  <a:lnTo>
                    <a:pt y="3249" x="1977"/>
                  </a:lnTo>
                  <a:lnTo>
                    <a:pt y="3249" x="2057"/>
                  </a:lnTo>
                  <a:lnTo>
                    <a:pt y="3249" x="2098"/>
                  </a:lnTo>
                  <a:lnTo>
                    <a:pt y="3249" x="2219"/>
                  </a:lnTo>
                  <a:lnTo>
                    <a:pt y="3249" x="2380"/>
                  </a:lnTo>
                  <a:lnTo>
                    <a:pt y="3249" x="2461"/>
                  </a:lnTo>
                  <a:lnTo>
                    <a:pt y="3452" x="2541"/>
                  </a:lnTo>
                  <a:lnTo>
                    <a:pt y="4061" x="2622"/>
                  </a:lnTo>
                  <a:lnTo>
                    <a:pt y="4670" x="2622"/>
                  </a:lnTo>
                  <a:lnTo>
                    <a:pt y="4670" x="2703"/>
                  </a:lnTo>
                  <a:lnTo>
                    <a:pt y="4467" x="2783"/>
                  </a:lnTo>
                  <a:lnTo>
                    <a:pt y="4467" x="2824"/>
                  </a:lnTo>
                  <a:lnTo>
                    <a:pt y="4264" x="2864"/>
                  </a:lnTo>
                  <a:lnTo>
                    <a:pt y="4061" x="2945"/>
                  </a:lnTo>
                  <a:lnTo>
                    <a:pt y="3858" x="3066"/>
                  </a:lnTo>
                  <a:lnTo>
                    <a:pt y="3858" x="3227"/>
                  </a:lnTo>
                  <a:lnTo>
                    <a:pt y="3858" x="3388"/>
                  </a:lnTo>
                  <a:lnTo>
                    <a:pt y="3858" x="3469"/>
                  </a:lnTo>
                  <a:close/>
                  <a:moveTo>
                    <a:pt y="7310" x="3550"/>
                  </a:moveTo>
                  <a:lnTo>
                    <a:pt y="7919" x="3590"/>
                  </a:lnTo>
                  <a:lnTo>
                    <a:pt y="8122" x="3550"/>
                  </a:lnTo>
                  <a:lnTo>
                    <a:pt y="8122" x="3509"/>
                  </a:lnTo>
                  <a:lnTo>
                    <a:pt y="8122" x="3429"/>
                  </a:lnTo>
                  <a:lnTo>
                    <a:pt y="7310" x="3550"/>
                  </a:lnTo>
                  <a:close/>
                  <a:moveTo>
                    <a:pt y="10153" x="2501"/>
                  </a:moveTo>
                  <a:lnTo>
                    <a:pt y="10965" x="2501"/>
                  </a:lnTo>
                  <a:lnTo>
                    <a:pt y="11168" x="2501"/>
                  </a:lnTo>
                  <a:lnTo>
                    <a:pt y="11168" x="2461"/>
                  </a:lnTo>
                  <a:lnTo>
                    <a:pt y="11168" x="2380"/>
                  </a:lnTo>
                  <a:lnTo>
                    <a:pt y="10965" x="2420"/>
                  </a:lnTo>
                  <a:lnTo>
                    <a:pt y="10153" x="2501"/>
                  </a:lnTo>
                  <a:close/>
                  <a:moveTo>
                    <a:pt y="9950" x="121"/>
                  </a:moveTo>
                  <a:lnTo>
                    <a:pt y="10356" x="121"/>
                  </a:lnTo>
                  <a:lnTo>
                    <a:pt y="10559" x="81"/>
                  </a:lnTo>
                  <a:lnTo>
                    <a:pt y="10356" x="81"/>
                  </a:lnTo>
                  <a:lnTo>
                    <a:pt y="9950" x="121"/>
                  </a:lnTo>
                  <a:close/>
                  <a:moveTo>
                    <a:pt y="7919" x="2501"/>
                  </a:moveTo>
                  <a:lnTo>
                    <a:pt y="8325" x="2420"/>
                  </a:lnTo>
                  <a:lnTo>
                    <a:pt y="8731" x="2380"/>
                  </a:lnTo>
                  <a:lnTo>
                    <a:pt y="9137" x="2380"/>
                  </a:lnTo>
                  <a:lnTo>
                    <a:pt y="9137" x="2259"/>
                  </a:lnTo>
                  <a:lnTo>
                    <a:pt y="8731" x="1694"/>
                  </a:lnTo>
                  <a:lnTo>
                    <a:pt y="8528" x="1936"/>
                  </a:lnTo>
                  <a:lnTo>
                    <a:pt y="8325" x="2219"/>
                  </a:lnTo>
                  <a:lnTo>
                    <a:pt y="8122" x="2380"/>
                  </a:lnTo>
                  <a:lnTo>
                    <a:pt y="7919" x="2501"/>
                  </a:lnTo>
                  <a:close/>
                </a:path>
              </a:pathLst>
            </a:custGeom>
            <a:solidFill>
              <a:srgbClr val="4B5D8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  <p:sp>
          <p:nvSpPr>
            <p:cNvPr id="11630" name="Shape 11630"/>
            <p:cNvSpPr/>
            <p:nvPr/>
          </p:nvSpPr>
          <p:spPr>
            <a:xfrm>
              <a:off y="2329925" x="293425"/>
              <a:ext cy="649775" cx="105925"/>
            </a:xfrm>
            <a:custGeom>
              <a:pathLst>
                <a:path w="4237" extrusionOk="0" h="25991">
                  <a:moveTo>
                    <a:pt y="12793" x="404"/>
                  </a:moveTo>
                  <a:lnTo>
                    <a:pt y="12387" x="445"/>
                  </a:lnTo>
                  <a:lnTo>
                    <a:pt y="11778" x="566"/>
                  </a:lnTo>
                  <a:lnTo>
                    <a:pt y="11575" x="646"/>
                  </a:lnTo>
                  <a:lnTo>
                    <a:pt y="10965" x="687"/>
                  </a:lnTo>
                  <a:lnTo>
                    <a:pt y="10153" x="767"/>
                  </a:lnTo>
                  <a:lnTo>
                    <a:pt y="9747" x="848"/>
                  </a:lnTo>
                  <a:lnTo>
                    <a:pt y="9544" x="929"/>
                  </a:lnTo>
                  <a:lnTo>
                    <a:pt y="9138" x="1050"/>
                  </a:lnTo>
                  <a:lnTo>
                    <a:pt y="8732" x="1130"/>
                  </a:lnTo>
                  <a:lnTo>
                    <a:pt y="8326" x="1171"/>
                  </a:lnTo>
                  <a:lnTo>
                    <a:pt y="7717" x="1251"/>
                  </a:lnTo>
                  <a:lnTo>
                    <a:pt y="7108" x="1372"/>
                  </a:lnTo>
                  <a:lnTo>
                    <a:pt y="6295" x="1453"/>
                  </a:lnTo>
                  <a:lnTo>
                    <a:pt y="5483" x="1574"/>
                  </a:lnTo>
                  <a:lnTo>
                    <a:pt y="4671" x="1655"/>
                  </a:lnTo>
                  <a:lnTo>
                    <a:pt y="4468" x="1655"/>
                  </a:lnTo>
                  <a:lnTo>
                    <a:pt y="3656" x="1614"/>
                  </a:lnTo>
                  <a:lnTo>
                    <a:pt y="3250" x="1614"/>
                  </a:lnTo>
                  <a:lnTo>
                    <a:pt y="2641" x="1614"/>
                  </a:lnTo>
                  <a:lnTo>
                    <a:pt y="2438" x="1614"/>
                  </a:lnTo>
                  <a:lnTo>
                    <a:pt y="2234" x="1695"/>
                  </a:lnTo>
                  <a:lnTo>
                    <a:pt y="2031" x="1695"/>
                  </a:lnTo>
                  <a:lnTo>
                    <a:pt y="1828" x="1735"/>
                  </a:lnTo>
                  <a:lnTo>
                    <a:pt y="1828" x="1776"/>
                  </a:lnTo>
                  <a:lnTo>
                    <a:pt y="1625" x="1856"/>
                  </a:lnTo>
                  <a:lnTo>
                    <a:pt y="1625" x="1897"/>
                  </a:lnTo>
                  <a:lnTo>
                    <a:pt y="1016" x="1897"/>
                  </a:lnTo>
                  <a:lnTo>
                    <a:pt y="610" x="1937"/>
                  </a:lnTo>
                  <a:lnTo>
                    <a:pt y="204" x="1937"/>
                  </a:lnTo>
                  <a:lnTo>
                    <a:pt y="1" x="1977"/>
                  </a:lnTo>
                  <a:lnTo>
                    <a:pt y="204" x="2018"/>
                  </a:lnTo>
                  <a:lnTo>
                    <a:pt y="610" x="2018"/>
                  </a:lnTo>
                  <a:lnTo>
                    <a:pt y="1422" x="2018"/>
                  </a:lnTo>
                  <a:lnTo>
                    <a:pt y="2031" x="1977"/>
                  </a:lnTo>
                  <a:lnTo>
                    <a:pt y="2031" x="2018"/>
                  </a:lnTo>
                  <a:lnTo>
                    <a:pt y="1422" x="2058"/>
                  </a:lnTo>
                  <a:lnTo>
                    <a:pt y="1422" x="2139"/>
                  </a:lnTo>
                  <a:lnTo>
                    <a:pt y="1422" x="2179"/>
                  </a:lnTo>
                  <a:lnTo>
                    <a:pt y="2031" x="2139"/>
                  </a:lnTo>
                  <a:lnTo>
                    <a:pt y="2641" x="2098"/>
                  </a:lnTo>
                  <a:lnTo>
                    <a:pt y="3250" x="2098"/>
                  </a:lnTo>
                  <a:lnTo>
                    <a:pt y="4062" x="2058"/>
                  </a:lnTo>
                  <a:lnTo>
                    <a:pt y="4874" x="1937"/>
                  </a:lnTo>
                  <a:lnTo>
                    <a:pt y="6092" x="1776"/>
                  </a:lnTo>
                  <a:lnTo>
                    <a:pt y="7717" x="1695"/>
                  </a:lnTo>
                  <a:lnTo>
                    <a:pt y="8123" x="1695"/>
                  </a:lnTo>
                  <a:lnTo>
                    <a:pt y="8123" x="1735"/>
                  </a:lnTo>
                  <a:lnTo>
                    <a:pt y="8326" x="1816"/>
                  </a:lnTo>
                  <a:lnTo>
                    <a:pt y="8326" x="1897"/>
                  </a:lnTo>
                  <a:lnTo>
                    <a:pt y="8326" x="2058"/>
                  </a:lnTo>
                  <a:lnTo>
                    <a:pt y="8326" x="2179"/>
                  </a:lnTo>
                  <a:lnTo>
                    <a:pt y="8935" x="2300"/>
                  </a:lnTo>
                  <a:lnTo>
                    <a:pt y="10356" x="2421"/>
                  </a:lnTo>
                  <a:lnTo>
                    <a:pt y="11981" x="2502"/>
                  </a:lnTo>
                  <a:lnTo>
                    <a:pt y="11372" x="2542"/>
                  </a:lnTo>
                  <a:lnTo>
                    <a:pt y="11168" x="2623"/>
                  </a:lnTo>
                  <a:lnTo>
                    <a:pt y="10965" x="2582"/>
                  </a:lnTo>
                  <a:lnTo>
                    <a:pt y="10965" x="2663"/>
                  </a:lnTo>
                  <a:lnTo>
                    <a:pt y="10762" x="2663"/>
                  </a:lnTo>
                  <a:lnTo>
                    <a:pt y="10153" x="2744"/>
                  </a:lnTo>
                  <a:lnTo>
                    <a:pt y="9747" x="2865"/>
                  </a:lnTo>
                  <a:lnTo>
                    <a:pt y="9544" x="2986"/>
                  </a:lnTo>
                  <a:lnTo>
                    <a:pt y="9544" x="3187"/>
                  </a:lnTo>
                  <a:lnTo>
                    <a:pt y="9747" x="3228"/>
                  </a:lnTo>
                  <a:lnTo>
                    <a:pt y="10153" x="3349"/>
                  </a:lnTo>
                  <a:lnTo>
                    <a:pt y="10559" x="3389"/>
                  </a:lnTo>
                  <a:lnTo>
                    <a:pt y="11372" x="3429"/>
                  </a:lnTo>
                  <a:lnTo>
                    <a:pt y="12387" x="3510"/>
                  </a:lnTo>
                  <a:lnTo>
                    <a:pt y="13402" x="3591"/>
                  </a:lnTo>
                  <a:lnTo>
                    <a:pt y="14011" x="3671"/>
                  </a:lnTo>
                  <a:lnTo>
                    <a:pt y="14417" x="3752"/>
                  </a:lnTo>
                  <a:lnTo>
                    <a:pt y="15026" x="3792"/>
                  </a:lnTo>
                  <a:lnTo>
                    <a:pt y="15432" x="3873"/>
                  </a:lnTo>
                  <a:lnTo>
                    <a:pt y="15635" x="3994"/>
                  </a:lnTo>
                  <a:lnTo>
                    <a:pt y="16245" x="4034"/>
                  </a:lnTo>
                  <a:lnTo>
                    <a:pt y="16448" x="4034"/>
                  </a:lnTo>
                  <a:lnTo>
                    <a:pt y="16651" x="4115"/>
                  </a:lnTo>
                  <a:lnTo>
                    <a:pt y="17057" x="4196"/>
                  </a:lnTo>
                  <a:lnTo>
                    <a:pt y="17666" x="4236"/>
                  </a:lnTo>
                  <a:lnTo>
                    <a:pt y="18478" x="4155"/>
                  </a:lnTo>
                  <a:lnTo>
                    <a:pt y="19290" x="3994"/>
                  </a:lnTo>
                  <a:lnTo>
                    <a:pt y="22539" x="4236"/>
                  </a:lnTo>
                  <a:lnTo>
                    <a:pt y="22945" x="4196"/>
                  </a:lnTo>
                  <a:lnTo>
                    <a:pt y="22945" x="4155"/>
                  </a:lnTo>
                  <a:lnTo>
                    <a:pt y="22742" x="4075"/>
                  </a:lnTo>
                  <a:lnTo>
                    <a:pt y="20102" x="3913"/>
                  </a:lnTo>
                  <a:lnTo>
                    <a:pt y="20712" x="3792"/>
                  </a:lnTo>
                  <a:lnTo>
                    <a:pt y="21727" x="3591"/>
                  </a:lnTo>
                  <a:lnTo>
                    <a:pt y="22133" x="3429"/>
                  </a:lnTo>
                  <a:lnTo>
                    <a:pt y="22742" x="3268"/>
                  </a:lnTo>
                  <a:lnTo>
                    <a:pt y="23148" x="3187"/>
                  </a:lnTo>
                  <a:lnTo>
                    <a:pt y="23757" x="3187"/>
                  </a:lnTo>
                  <a:lnTo>
                    <a:pt y="24773" x="3147"/>
                  </a:lnTo>
                  <a:lnTo>
                    <a:pt y="25585" x="3147"/>
                  </a:lnTo>
                  <a:lnTo>
                    <a:pt y="25991" x="3107"/>
                  </a:lnTo>
                  <a:lnTo>
                    <a:pt y="25991" x="3026"/>
                  </a:lnTo>
                  <a:lnTo>
                    <a:pt y="25585" x="3026"/>
                  </a:lnTo>
                  <a:lnTo>
                    <a:pt y="24366" x="3026"/>
                  </a:lnTo>
                  <a:lnTo>
                    <a:pt y="23960" x="2340"/>
                  </a:lnTo>
                  <a:lnTo>
                    <a:pt y="23960" x="1655"/>
                  </a:lnTo>
                  <a:lnTo>
                    <a:pt y="24163" x="1453"/>
                  </a:lnTo>
                  <a:lnTo>
                    <a:pt y="24163" x="808"/>
                  </a:lnTo>
                  <a:lnTo>
                    <a:pt y="24976" x="767"/>
                  </a:lnTo>
                  <a:lnTo>
                    <a:pt y="25179" x="727"/>
                  </a:lnTo>
                  <a:lnTo>
                    <a:pt y="25382" x="687"/>
                  </a:lnTo>
                  <a:lnTo>
                    <a:pt y="25179" x="606"/>
                  </a:lnTo>
                  <a:lnTo>
                    <a:pt y="24773" x="606"/>
                  </a:lnTo>
                  <a:lnTo>
                    <a:pt y="23757" x="646"/>
                  </a:lnTo>
                  <a:lnTo>
                    <a:pt y="22539" x="646"/>
                  </a:lnTo>
                  <a:lnTo>
                    <a:pt y="21524" x="646"/>
                  </a:lnTo>
                  <a:lnTo>
                    <a:pt y="20915" x="525"/>
                  </a:lnTo>
                  <a:lnTo>
                    <a:pt y="20306" x="485"/>
                  </a:lnTo>
                  <a:lnTo>
                    <a:pt y="18884" x="404"/>
                  </a:lnTo>
                  <a:lnTo>
                    <a:pt y="16854" x="283"/>
                  </a:lnTo>
                  <a:lnTo>
                    <a:pt y="15432" x="122"/>
                  </a:lnTo>
                  <a:lnTo>
                    <a:pt y="14823" x="41"/>
                  </a:lnTo>
                  <a:lnTo>
                    <a:pt y="14214" x="1"/>
                  </a:lnTo>
                  <a:lnTo>
                    <a:pt y="13808" x="41"/>
                  </a:lnTo>
                  <a:lnTo>
                    <a:pt y="13605" x="122"/>
                  </a:lnTo>
                  <a:lnTo>
                    <a:pt y="13605" x="283"/>
                  </a:lnTo>
                  <a:lnTo>
                    <a:pt y="13605" x="364"/>
                  </a:lnTo>
                  <a:lnTo>
                    <a:pt y="13199" x="364"/>
                  </a:lnTo>
                  <a:lnTo>
                    <a:pt y="12793" x="404"/>
                  </a:lnTo>
                  <a:close/>
                  <a:moveTo>
                    <a:pt y="22336" x="848"/>
                  </a:moveTo>
                  <a:lnTo>
                    <a:pt y="23554" x="808"/>
                  </a:lnTo>
                  <a:lnTo>
                    <a:pt y="23554" x="1211"/>
                  </a:lnTo>
                  <a:lnTo>
                    <a:pt y="22945" x="969"/>
                  </a:lnTo>
                  <a:lnTo>
                    <a:pt y="22336" x="848"/>
                  </a:lnTo>
                  <a:close/>
                  <a:moveTo>
                    <a:pt y="22539" x="3147"/>
                  </a:moveTo>
                  <a:lnTo>
                    <a:pt y="22945" x="3066"/>
                  </a:lnTo>
                  <a:lnTo>
                    <a:pt y="23351" x="3026"/>
                  </a:lnTo>
                  <a:lnTo>
                    <a:pt y="23757" x="3026"/>
                  </a:lnTo>
                  <a:lnTo>
                    <a:pt y="23757" x="2905"/>
                  </a:lnTo>
                  <a:lnTo>
                    <a:pt y="23351" x="2340"/>
                  </a:lnTo>
                  <a:lnTo>
                    <a:pt y="23148" x="2582"/>
                  </a:lnTo>
                  <a:lnTo>
                    <a:pt y="22945" x="2865"/>
                  </a:lnTo>
                  <a:lnTo>
                    <a:pt y="22742" x="3026"/>
                  </a:lnTo>
                  <a:lnTo>
                    <a:pt y="22539" x="3147"/>
                  </a:lnTo>
                  <a:close/>
                </a:path>
              </a:pathLst>
            </a:custGeom>
            <a:solidFill>
              <a:srgbClr val="4B5D80"/>
            </a:solidFill>
            <a:ln>
              <a:noFill/>
            </a:ln>
          </p:spPr>
          <p:txBody>
            <a:bodyPr bIns="91425" rIns="91425" lIns="91425" tIns="91425" anchor="ctr" anchorCtr="0">
              <a:noAutofit/>
            </a:bodyPr>
            <a:lstStyle/>
            <a:p/>
          </p:txBody>
        </p:sp>
      </p:grpSp>
      <p:sp>
        <p:nvSpPr>
          <p:cNvPr id="11631" name="Shape 11631"/>
          <p:cNvSpPr/>
          <p:nvPr/>
        </p:nvSpPr>
        <p:spPr>
          <a:xfrm>
            <a:off y="652462" x="5799137"/>
            <a:ext cy="5486400" cx="3387724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</p:sp>
      <p:sp>
        <p:nvSpPr>
          <p:cNvPr id="11632" name="Shape 11632"/>
          <p:cNvSpPr/>
          <p:nvPr/>
        </p:nvSpPr>
        <p:spPr>
          <a:xfrm>
            <a:off y="2749550" x="847725"/>
            <a:ext cy="863599" cx="4572000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7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6 points downgrade for positioning.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7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(60% of manoeuvre is outside box marker.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17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60% is still inside!)</a:t>
            </a:r>
          </a:p>
        </p:txBody>
      </p:sp>
      <p:sp>
        <p:nvSpPr>
          <p:cNvPr id="11633" name="Shape 11633"/>
          <p:cNvSpPr/>
          <p:nvPr/>
        </p:nvSpPr>
        <p:spPr>
          <a:xfrm>
            <a:off y="-7937" x="2011361"/>
            <a:ext cy="784224" cx="5353050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Proportion of the manoeuvre outside of the manoeuvring zone</a:t>
            </a:r>
          </a:p>
        </p:txBody>
      </p:sp>
    </p:spTree>
  </p:cSld>
  <p:clrMapOvr>
    <a:masterClrMapping/>
  </p:clrMapOvr>
  <p:transition spd="slow">
    <p:cut/>
  </p:transition>
</p:sld>
</file>

<file path=ppt/slides/slide8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11637" name="Shape 11637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638" name="Shape 11638"/>
          <p:cNvSpPr/>
          <p:nvPr/>
        </p:nvSpPr>
        <p:spPr>
          <a:xfrm>
            <a:off y="1539875" x="628650"/>
            <a:ext cy="3084512" cx="7572375"/>
          </a:xfrm>
          <a:prstGeom prst="rect">
            <a:avLst/>
          </a:prstGeom>
          <a:noFill/>
          <a:ln>
            <a:noFill/>
          </a:ln>
        </p:spPr>
        <p:txBody>
          <a:bodyPr bIns="35775" rIns="71575" lIns="71575" tIns="35775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6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SCORE </a:t>
            </a:r>
            <a:r>
              <a:rPr strike="noStrike" u="sng" b="1" cap="none" baseline="0" sz="6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BETWEEN</a:t>
            </a:r>
          </a:p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68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10</a:t>
            </a:r>
            <a:r>
              <a:rPr strike="noStrike" u="none" b="1" cap="none" baseline="0" sz="6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and </a:t>
            </a:r>
            <a:r>
              <a:rPr strike="noStrike" u="none" b="1" cap="none" baseline="0" sz="68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  <a:r>
              <a:rPr strike="noStrike" u="none" b="1" cap="none" baseline="0" sz="6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!</a:t>
            </a:r>
          </a:p>
          <a:p>
            <a:r>
              <a:t/>
            </a:r>
          </a:p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0" cap="none" baseline="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strike="noStrike" u="none" b="1" cap="none" baseline="0" sz="3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NOT 8-7-6,   or  7-6-5,   or 6-5-4!)</a:t>
            </a:r>
          </a:p>
        </p:txBody>
      </p:sp>
    </p:spTree>
  </p:cSld>
  <p:clrMapOvr>
    <a:masterClrMapping/>
  </p:clrMapOvr>
  <p:transition spd="slow">
    <p:cut/>
  </p:transition>
</p:sld>
</file>

<file path=ppt/slides/slide8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11644" name="Shape 11644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645" name="Shape 11645"/>
          <p:cNvSpPr/>
          <p:nvPr/>
        </p:nvSpPr>
        <p:spPr>
          <a:xfrm>
            <a:off y="2232025" x="627062"/>
            <a:ext cy="2000250" cx="7572375"/>
          </a:xfrm>
          <a:prstGeom prst="rect">
            <a:avLst/>
          </a:prstGeom>
          <a:noFill/>
          <a:ln>
            <a:noFill/>
          </a:ln>
        </p:spPr>
        <p:txBody>
          <a:bodyPr bIns="35775" rIns="71575" lIns="71575" tIns="35775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6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WITH A</a:t>
            </a:r>
          </a:p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sng" b="1" cap="none" baseline="0" sz="68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PERFECT</a:t>
            </a:r>
            <a:r>
              <a:rPr strike="noStrike" u="none" b="1" cap="none" baseline="0" sz="6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SCORE!</a:t>
            </a:r>
          </a:p>
        </p:txBody>
      </p:sp>
      <p:sp>
        <p:nvSpPr>
          <p:cNvPr id="11646" name="Shape 11646"/>
          <p:cNvSpPr/>
          <p:nvPr/>
        </p:nvSpPr>
        <p:spPr>
          <a:xfrm>
            <a:off y="871537" x="2887661"/>
            <a:ext cy="825499" cx="4260849"/>
          </a:xfrm>
          <a:prstGeom prst="rect">
            <a:avLst/>
          </a:prstGeom>
          <a:noFill/>
          <a:ln>
            <a:noFill/>
          </a:ln>
        </p:spPr>
        <p:txBody>
          <a:bodyPr bIns="35775" rIns="71575" lIns="71575" tIns="35775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sng" b="1" cap="none" baseline="0" sz="27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EVERY</a:t>
            </a:r>
            <a:r>
              <a:rPr strike="noStrike" u="none" b="1" cap="none" baseline="0" sz="27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COMPETITOR…</a:t>
            </a:r>
          </a:p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27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STARTS </a:t>
            </a:r>
            <a:r>
              <a:rPr strike="noStrike" u="sng" b="1" cap="none" baseline="0" sz="27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EVERY</a:t>
            </a:r>
            <a:r>
              <a:rPr strike="noStrike" u="none" b="1" cap="none" baseline="0" sz="27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FLIGHT…</a:t>
            </a:r>
          </a:p>
        </p:txBody>
      </p:sp>
    </p:spTree>
  </p:cSld>
  <p:clrMapOvr>
    <a:masterClrMapping/>
  </p:clrMapOvr>
  <p:transition spd="slow">
    <p:cut/>
  </p:transition>
</p:sld>
</file>

<file path=ppt/slides/slide8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11650" name="Shape 11650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651" name="Shape 11651"/>
          <p:cNvSpPr/>
          <p:nvPr/>
        </p:nvSpPr>
        <p:spPr>
          <a:xfrm>
            <a:off y="985837" x="444500"/>
            <a:ext cy="3600450" cx="7939086"/>
          </a:xfrm>
          <a:prstGeom prst="rect">
            <a:avLst/>
          </a:prstGeom>
          <a:noFill/>
          <a:ln>
            <a:noFill/>
          </a:ln>
        </p:spPr>
        <p:txBody>
          <a:bodyPr bIns="35775" rIns="71575" lIns="71575" tIns="35775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7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BE CONSISTENT!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7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BE ACCURATE!</a:t>
            </a:r>
          </a:p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7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BE </a:t>
            </a:r>
            <a:r>
              <a:rPr strike="noStrike" u="sng" b="1" cap="none" baseline="0" sz="75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IMPARTIAL!</a:t>
            </a:r>
          </a:p>
        </p:txBody>
      </p:sp>
    </p:spTree>
  </p:cSld>
  <p:clrMapOvr>
    <a:masterClrMapping/>
  </p:clrMapOvr>
  <p:transition spd="slow">
    <p:cut/>
  </p:transition>
</p:sld>
</file>

<file path=ppt/slides/slide8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11657" name="Shape 11657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658" name="Shape 11658"/>
          <p:cNvSpPr/>
          <p:nvPr/>
        </p:nvSpPr>
        <p:spPr>
          <a:xfrm>
            <a:off y="1882775" x="1687511"/>
            <a:ext cy="2233612" cx="5468936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47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DON’T DISCUSS FLIGHTS WITH FELLOW JUDGES</a:t>
            </a:r>
          </a:p>
        </p:txBody>
      </p:sp>
    </p:spTree>
  </p:cSld>
  <p:clrMapOvr>
    <a:masterClrMapping/>
  </p:clrMapOvr>
  <p:transition spd="slow">
    <p:cut/>
  </p:transition>
</p:sld>
</file>

<file path=ppt/slides/slide8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11664" name="Shape 11664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665" name="Shape 11665"/>
          <p:cNvSpPr/>
          <p:nvPr/>
        </p:nvSpPr>
        <p:spPr>
          <a:xfrm>
            <a:off y="1055687" x="1654175"/>
            <a:ext cy="3298824" cx="5514975"/>
          </a:xfrm>
          <a:prstGeom prst="rect">
            <a:avLst/>
          </a:prstGeom>
          <a:noFill/>
          <a:ln>
            <a:noFill/>
          </a:ln>
        </p:spPr>
        <p:txBody>
          <a:bodyPr bIns="35775" rIns="71575" lIns="71575" tIns="35775" anchor="t" anchorCtr="0">
            <a:noAutofit/>
          </a:bodyPr>
          <a:lstStyle/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7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USE N/O</a:t>
            </a:r>
          </a:p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(NOT OBSERVED)</a:t>
            </a:r>
          </a:p>
          <a:p>
            <a:r>
              <a:t/>
            </a:r>
          </a:p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Be </a:t>
            </a:r>
            <a:r>
              <a:rPr strike="noStrike" u="sng" b="1" cap="none" baseline="0" sz="38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FAIR</a:t>
            </a:r>
            <a:r>
              <a:rPr strike="noStrike" u="none" b="1" cap="none" baseline="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to competitors,</a:t>
            </a:r>
          </a:p>
          <a:p>
            <a:pPr algn="ctr" rtl="0" lvl="0" marR="0" indent="0" mar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8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and yourself!</a:t>
            </a:r>
          </a:p>
        </p:txBody>
      </p:sp>
    </p:spTree>
  </p:cSld>
  <p:clrMapOvr>
    <a:masterClrMapping/>
  </p:clrMapOvr>
  <p:transition spd="slow">
    <p:cut/>
  </p:transition>
</p:sld>
</file>

<file path=ppt/slides/slide8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11669" name="Shape 11669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670" name="Shape 11670"/>
          <p:cNvSpPr/>
          <p:nvPr/>
        </p:nvSpPr>
        <p:spPr>
          <a:xfrm>
            <a:off y="1444625" x="673100"/>
            <a:ext cy="4144962" cx="8070849"/>
          </a:xfrm>
          <a:prstGeom prst="rect">
            <a:avLst/>
          </a:prstGeom>
          <a:noFill/>
          <a:ln>
            <a:noFill/>
          </a:ln>
        </p:spPr>
        <p:txBody>
          <a:bodyPr bIns="45700" rIns="91425" lIns="91425" tIns="45700" anchor="t" anchorCtr="0">
            <a:noAutofit/>
          </a:bodyPr>
          <a:lstStyle/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Forget </a:t>
            </a:r>
            <a:r>
              <a:rPr strike="noStrike" u="sng" b="1" cap="none" baseline="0" sz="34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WHO</a:t>
            </a:r>
            <a:r>
              <a:rPr strike="noStrike" u="none" b="1" cap="none" baseline="0" sz="3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is flying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		</a:t>
            </a: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(friend, rival, countryman, flier from other nation)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Forget </a:t>
            </a:r>
            <a:r>
              <a:rPr strike="noStrike" u="sng" b="1" cap="none" baseline="0" sz="34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WHAT</a:t>
            </a:r>
            <a:r>
              <a:rPr strike="noStrike" u="none" b="1" cap="none" baseline="0" sz="3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is flying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		</a:t>
            </a: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(2-stroke, 4-stroke, electric, turbine, rubber-power)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LOOK </a:t>
            </a:r>
            <a:r>
              <a:rPr strike="noStrike" u="sng" b="1" cap="none" baseline="0" sz="3400" lang="en-US" i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ONLY</a:t>
            </a:r>
            <a:r>
              <a:rPr strike="noStrike" u="none" b="1" cap="none" baseline="0" sz="3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 AT LINES DESCRIBED IN THE SKY!</a:t>
            </a:r>
          </a:p>
          <a:p>
            <a:pPr algn="l" rtl="0" lvl="0" marR="0" indent="0" mar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strike="noStrike" u="none" b="1" cap="none" baseline="0" sz="34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		</a:t>
            </a:r>
            <a:r>
              <a:rPr strike="noStrike" u="none" b="1" cap="none" baseline="0" sz="2500" lang="en-US" i="0">
                <a:solidFill>
                  <a:srgbClr val="02369E"/>
                </a:solidFill>
                <a:latin typeface="Arial"/>
                <a:ea typeface="Arial"/>
                <a:cs typeface="Arial"/>
                <a:sym typeface="Arial"/>
              </a:rPr>
              <a:t>(and the precision, smoothness, positioning, and size)</a:t>
            </a:r>
          </a:p>
        </p:txBody>
      </p:sp>
    </p:spTree>
  </p:cSld>
  <p:clrMapOvr>
    <a:masterClrMapping/>
  </p:clrMapOvr>
  <p:transition spd="slow">
    <p:cut/>
  </p:transition>
</p:sld>
</file>

<file path=ppt/slides/slide9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>
  <p:cSld>
    <p:bg>
      <p:bgPr>
        <a:solidFill>
          <a:schemeClr val="lt1"/>
        </a:solidFill>
      </p:bgPr>
    </p:bg>
    <p:spTree>
      <p:nvGrpSpPr>
        <p:cNvPr id="11674" name="Shape 11674"/>
        <p:cNvGrpSpPr/>
        <p:nvPr/>
      </p:nvGrpSpPr>
      <p:grpSpPr>
        <a:xfrm>
          <a:off y="0" x="0"/>
          <a:ext cy="0" cx="0"/>
          <a:chOff y="0" x="0"/>
          <a:chExt cy="0" cx="0"/>
        </a:xfrm>
      </p:grpSpPr>
      <p:sp>
        <p:nvSpPr>
          <p:cNvPr id="11675" name="Shape 11675"/>
          <p:cNvSpPr/>
          <p:nvPr/>
        </p:nvSpPr>
        <p:spPr>
          <a:xfrm>
            <a:off y="2797175" x="1466850"/>
            <a:ext cy="601661" cx="6527800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1650"/>
              </a:spcBef>
              <a:spcAft>
                <a:spcPts val="0"/>
              </a:spcAft>
              <a:buNone/>
            </a:pPr>
            <a:r>
              <a:rPr strike="noStrike" u="none" b="1" cap="none" baseline="0" sz="3300" lang="en-US" i="0">
                <a:solidFill>
                  <a:srgbClr val="000099"/>
                </a:solidFill>
                <a:latin typeface="Arial"/>
                <a:ea typeface="Arial"/>
                <a:cs typeface="Arial"/>
                <a:sym typeface="Arial"/>
              </a:rPr>
              <a:t>Enjoy flying and judging!</a:t>
            </a:r>
          </a:p>
        </p:txBody>
      </p:sp>
      <p:sp>
        <p:nvSpPr>
          <p:cNvPr id="11676" name="Shape 11676"/>
          <p:cNvSpPr/>
          <p:nvPr/>
        </p:nvSpPr>
        <p:spPr>
          <a:xfrm>
            <a:off y="4910137" x="2593975"/>
            <a:ext cy="704850" cx="4002086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</a:pPr>
            <a:r>
              <a:rPr strike="noStrike" u="none" b="1" cap="none" baseline="0" sz="2000" lang="en-US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Thank you, Bob for most of the drawings!</a:t>
            </a:r>
          </a:p>
        </p:txBody>
      </p:sp>
      <p:sp>
        <p:nvSpPr>
          <p:cNvPr id="11677" name="Shape 11677"/>
          <p:cNvSpPr/>
          <p:nvPr/>
        </p:nvSpPr>
        <p:spPr>
          <a:xfrm>
            <a:off y="6329362" x="5095875"/>
            <a:ext cy="704850" cx="3783011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</a:pPr>
            <a:r>
              <a:rPr strike="noStrike" u="none" b="1" cap="none" baseline="0" sz="2000" lang="en-US" i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Update Peter Uhlig, August 2011</a:t>
            </a:r>
          </a:p>
        </p:txBody>
      </p:sp>
      <p:grpSp>
        <p:nvGrpSpPr>
          <p:cNvPr id="11678" name="Shape 11678"/>
          <p:cNvGrpSpPr/>
          <p:nvPr/>
        </p:nvGrpSpPr>
        <p:grpSpPr>
          <a:xfrm>
            <a:off y="475949" x="1903437"/>
            <a:ext cy="2080225" cx="4060775"/>
            <a:chOff y="2001836" x="1200150"/>
            <a:chExt cy="2863850" cx="6477000"/>
          </a:xfrm>
        </p:grpSpPr>
        <p:grpSp>
          <p:nvGrpSpPr>
            <p:cNvPr id="11679" name="Shape 11679"/>
            <p:cNvGrpSpPr/>
            <p:nvPr/>
          </p:nvGrpSpPr>
          <p:grpSpPr>
            <a:xfrm>
              <a:off y="2001836" x="1200150"/>
              <a:ext cy="2863850" cx="6477000"/>
              <a:chOff y="2001836" x="1200150"/>
              <a:chExt cy="2863850" cx="6477000"/>
            </a:xfrm>
          </p:grpSpPr>
          <p:sp>
            <p:nvSpPr>
              <p:cNvPr id="11680" name="Shape 11680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681" name="Shape 11681"/>
              <p:cNvSpPr/>
              <p:nvPr/>
            </p:nvSpPr>
            <p:spPr>
              <a:xfrm>
                <a:off y="2432050" x="2644775"/>
                <a:ext cy="187325" cx="619125"/>
              </a:xfrm>
              <a:custGeom>
                <a:pathLst>
                  <a:path w="390" extrusionOk="0" h="118">
                    <a:moveTo>
                      <a:pt y="0" x="203"/>
                    </a:moveTo>
                    <a:lnTo>
                      <a:pt y="71" x="0"/>
                    </a:lnTo>
                    <a:lnTo>
                      <a:pt y="81" x="12"/>
                    </a:lnTo>
                    <a:lnTo>
                      <a:pt y="89" x="24"/>
                    </a:lnTo>
                    <a:lnTo>
                      <a:pt y="98" x="41"/>
                    </a:lnTo>
                    <a:lnTo>
                      <a:pt y="103" x="58"/>
                    </a:lnTo>
                    <a:lnTo>
                      <a:pt y="108" x="115"/>
                    </a:lnTo>
                    <a:lnTo>
                      <a:pt y="111" x="171"/>
                    </a:lnTo>
                    <a:lnTo>
                      <a:pt y="115" x="227"/>
                    </a:lnTo>
                    <a:lnTo>
                      <a:pt y="118" x="284"/>
                    </a:lnTo>
                    <a:lnTo>
                      <a:pt y="59" x="380"/>
                    </a:lnTo>
                    <a:lnTo>
                      <a:pt y="56" x="385"/>
                    </a:lnTo>
                    <a:lnTo>
                      <a:pt y="52" x="389"/>
                    </a:lnTo>
                    <a:lnTo>
                      <a:pt y="49" x="390"/>
                    </a:lnTo>
                    <a:lnTo>
                      <a:pt y="44" x="390"/>
                    </a:lnTo>
                    <a:lnTo>
                      <a:pt y="42" x="389"/>
                    </a:lnTo>
                    <a:lnTo>
                      <a:pt y="39" x="387"/>
                    </a:lnTo>
                    <a:lnTo>
                      <a:pt y="35" x="384"/>
                    </a:lnTo>
                    <a:lnTo>
                      <a:pt y="34" x="379"/>
                    </a:lnTo>
                    <a:lnTo>
                      <a:pt y="22" x="336"/>
                    </a:lnTo>
                    <a:lnTo>
                      <a:pt y="12" x="293"/>
                    </a:lnTo>
                    <a:lnTo>
                      <a:pt y="5" x="249"/>
                    </a:lnTo>
                    <a:lnTo>
                      <a:pt y="0" x="203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682" name="Shape 11682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683" name="Shape 11683"/>
              <p:cNvSpPr/>
              <p:nvPr/>
            </p:nvSpPr>
            <p:spPr>
              <a:xfrm>
                <a:off y="2408236" x="5583237"/>
                <a:ext cy="685800" cx="1293812"/>
              </a:xfrm>
              <a:custGeom>
                <a:pathLst>
                  <a:path w="815" extrusionOk="0" h="432">
                    <a:moveTo>
                      <a:pt y="432" x="500"/>
                    </a:moveTo>
                    <a:lnTo>
                      <a:pt y="71" x="809"/>
                    </a:lnTo>
                    <a:lnTo>
                      <a:pt y="62" x="814"/>
                    </a:lnTo>
                    <a:lnTo>
                      <a:pt y="54" x="815"/>
                    </a:lnTo>
                    <a:lnTo>
                      <a:pt y="50" x="814"/>
                    </a:lnTo>
                    <a:lnTo>
                      <a:pt y="47" x="812"/>
                    </a:lnTo>
                    <a:lnTo>
                      <a:pt y="44" x="809"/>
                    </a:lnTo>
                    <a:lnTo>
                      <a:pt y="40" x="805"/>
                    </a:lnTo>
                    <a:lnTo>
                      <a:pt y="33" x="790"/>
                    </a:lnTo>
                    <a:lnTo>
                      <a:pt y="28" x="773"/>
                    </a:lnTo>
                    <a:lnTo>
                      <a:pt y="23" x="755"/>
                    </a:lnTo>
                    <a:lnTo>
                      <a:pt y="18" x="734"/>
                    </a:lnTo>
                    <a:lnTo>
                      <a:pt y="11" x="692"/>
                    </a:lnTo>
                    <a:lnTo>
                      <a:pt y="6" x="647"/>
                    </a:lnTo>
                    <a:lnTo>
                      <a:pt y="3" x="598"/>
                    </a:lnTo>
                    <a:lnTo>
                      <a:pt y="0" x="545"/>
                    </a:lnTo>
                    <a:lnTo>
                      <a:pt y="0" x="493"/>
                    </a:lnTo>
                    <a:lnTo>
                      <a:pt y="0" x="437"/>
                    </a:lnTo>
                    <a:lnTo>
                      <a:pt y="0" x="429"/>
                    </a:lnTo>
                    <a:lnTo>
                      <a:pt y="1" x="420"/>
                    </a:lnTo>
                    <a:lnTo>
                      <a:pt y="3" x="414"/>
                    </a:lnTo>
                    <a:lnTo>
                      <a:pt y="6" x="405"/>
                    </a:lnTo>
                    <a:lnTo>
                      <a:pt y="196" x="0"/>
                    </a:lnTo>
                    <a:lnTo>
                      <a:pt y="202" x="29"/>
                    </a:lnTo>
                    <a:lnTo>
                      <a:pt y="209" x="56"/>
                    </a:lnTo>
                    <a:lnTo>
                      <a:pt y="218" x="84"/>
                    </a:lnTo>
                    <a:lnTo>
                      <a:pt y="226" x="111"/>
                    </a:lnTo>
                    <a:lnTo>
                      <a:pt y="236" x="137"/>
                    </a:lnTo>
                    <a:lnTo>
                      <a:pt y="248" x="164"/>
                    </a:lnTo>
                    <a:lnTo>
                      <a:pt y="258" x="189"/>
                    </a:lnTo>
                    <a:lnTo>
                      <a:pt y="272" x="214"/>
                    </a:lnTo>
                    <a:lnTo>
                      <a:pt y="299" x="265"/>
                    </a:lnTo>
                    <a:lnTo>
                      <a:pt y="329" x="312"/>
                    </a:lnTo>
                    <a:lnTo>
                      <a:pt y="361" x="360"/>
                    </a:lnTo>
                    <a:lnTo>
                      <a:pt y="397" x="407"/>
                    </a:lnTo>
                    <a:lnTo>
                      <a:pt y="407" x="415"/>
                    </a:lnTo>
                    <a:lnTo>
                      <a:pt y="415" x="425"/>
                    </a:lnTo>
                    <a:lnTo>
                      <a:pt y="420" x="439"/>
                    </a:lnTo>
                    <a:lnTo>
                      <a:pt y="425" x="454"/>
                    </a:lnTo>
                    <a:lnTo>
                      <a:pt y="432" x="50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684" name="Shape 11684"/>
              <p:cNvSpPr/>
              <p:nvPr/>
            </p:nvSpPr>
            <p:spPr>
              <a:xfrm>
                <a:off y="2455861" x="2782886"/>
                <a:ext cy="271461" cx="136525"/>
              </a:xfrm>
              <a:custGeom>
                <a:pathLst>
                  <a:path w="86" extrusionOk="0" h="171">
                    <a:moveTo>
                      <a:pt y="41" x="81"/>
                    </a:moveTo>
                    <a:lnTo>
                      <a:pt y="32" x="82"/>
                    </a:lnTo>
                    <a:lnTo>
                      <a:pt y="25" x="84"/>
                    </a:lnTo>
                    <a:lnTo>
                      <a:pt y="19" x="84"/>
                    </a:lnTo>
                    <a:lnTo>
                      <a:pt y="14" x="82"/>
                    </a:lnTo>
                    <a:lnTo>
                      <a:pt y="8" x="81"/>
                    </a:lnTo>
                    <a:lnTo>
                      <a:pt y="5" x="79"/>
                    </a:lnTo>
                    <a:lnTo>
                      <a:pt y="2" x="76"/>
                    </a:lnTo>
                    <a:lnTo>
                      <a:pt y="0" x="72"/>
                    </a:lnTo>
                    <a:lnTo>
                      <a:pt y="0" x="74"/>
                    </a:lnTo>
                    <a:lnTo>
                      <a:pt y="2" x="79"/>
                    </a:lnTo>
                    <a:lnTo>
                      <a:pt y="3" x="81"/>
                    </a:lnTo>
                    <a:lnTo>
                      <a:pt y="7" x="82"/>
                    </a:lnTo>
                    <a:lnTo>
                      <a:pt y="10" x="84"/>
                    </a:lnTo>
                    <a:lnTo>
                      <a:pt y="20" x="86"/>
                    </a:lnTo>
                    <a:lnTo>
                      <a:pt y="32" x="84"/>
                    </a:lnTo>
                    <a:lnTo>
                      <a:pt y="44" x="81"/>
                    </a:lnTo>
                    <a:lnTo>
                      <a:pt y="59" x="76"/>
                    </a:lnTo>
                    <a:lnTo>
                      <a:pt y="74" x="69"/>
                    </a:lnTo>
                    <a:lnTo>
                      <a:pt y="90" x="62"/>
                    </a:lnTo>
                    <a:lnTo>
                      <a:pt y="118" x="45"/>
                    </a:lnTo>
                    <a:lnTo>
                      <a:pt y="145" x="28"/>
                    </a:lnTo>
                    <a:lnTo>
                      <a:pt y="156" x="20"/>
                    </a:lnTo>
                    <a:lnTo>
                      <a:pt y="164" x="11"/>
                    </a:lnTo>
                    <a:lnTo>
                      <a:pt y="169" x="5"/>
                    </a:lnTo>
                    <a:lnTo>
                      <a:pt y="171" x="0"/>
                    </a:lnTo>
                    <a:lnTo>
                      <a:pt y="41" x="8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685" name="Shape 11685"/>
              <p:cNvSpPr/>
              <p:nvPr/>
            </p:nvSpPr>
            <p:spPr>
              <a:xfrm>
                <a:off y="2474911" x="6092825"/>
                <a:ext cy="260350" cx="44450"/>
              </a:xfrm>
              <a:custGeom>
                <a:pathLst>
                  <a:path w="28" extrusionOk="0" h="164">
                    <a:moveTo>
                      <a:pt y="164" x="0"/>
                    </a:moveTo>
                    <a:lnTo>
                      <a:pt y="133" x="6"/>
                    </a:lnTo>
                    <a:lnTo>
                      <a:pt y="105" x="12"/>
                    </a:lnTo>
                    <a:lnTo>
                      <a:pt y="78" x="15"/>
                    </a:lnTo>
                    <a:lnTo>
                      <a:pt y="54" x="15"/>
                    </a:lnTo>
                    <a:lnTo>
                      <a:pt y="35" x="15"/>
                    </a:lnTo>
                    <a:lnTo>
                      <a:pt y="20" x="12"/>
                    </a:lnTo>
                    <a:lnTo>
                      <a:pt y="13" x="10"/>
                    </a:lnTo>
                    <a:lnTo>
                      <a:pt y="8" x="6"/>
                    </a:lnTo>
                    <a:lnTo>
                      <a:pt y="5" x="5"/>
                    </a:lnTo>
                    <a:lnTo>
                      <a:pt y="3" x="1"/>
                    </a:lnTo>
                    <a:lnTo>
                      <a:pt y="0" x="10"/>
                    </a:lnTo>
                    <a:lnTo>
                      <a:pt y="3" x="15"/>
                    </a:lnTo>
                    <a:lnTo>
                      <a:pt y="10" x="18"/>
                    </a:lnTo>
                    <a:lnTo>
                      <a:pt y="17" x="22"/>
                    </a:lnTo>
                    <a:lnTo>
                      <a:pt y="25" x="25"/>
                    </a:lnTo>
                    <a:lnTo>
                      <a:pt y="45" x="28"/>
                    </a:lnTo>
                    <a:lnTo>
                      <a:pt y="69" x="28"/>
                    </a:lnTo>
                    <a:lnTo>
                      <a:pt y="95" x="27"/>
                    </a:lnTo>
                    <a:lnTo>
                      <a:pt y="118" x="23"/>
                    </a:lnTo>
                    <a:lnTo>
                      <a:pt y="144" x="20"/>
                    </a:lnTo>
                    <a:lnTo>
                      <a:pt y="164" x="15"/>
                    </a:lnTo>
                    <a:lnTo>
                      <a:pt y="164" x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686" name="Shape 11686"/>
              <p:cNvSpPr/>
              <p:nvPr/>
            </p:nvSpPr>
            <p:spPr>
              <a:xfrm>
                <a:off y="2432050" x="2782886"/>
                <a:ext cy="295275" cx="277811"/>
              </a:xfrm>
              <a:custGeom>
                <a:pathLst>
                  <a:path w="175" extrusionOk="0" h="186">
                    <a:moveTo>
                      <a:pt y="7" x="172"/>
                    </a:moveTo>
                    <a:lnTo>
                      <a:pt y="5" x="160"/>
                    </a:lnTo>
                    <a:lnTo>
                      <a:pt y="3" x="141"/>
                    </a:lnTo>
                    <a:lnTo>
                      <a:pt y="0" x="125"/>
                    </a:lnTo>
                    <a:lnTo>
                      <a:pt y="0" x="118"/>
                    </a:lnTo>
                    <a:lnTo>
                      <a:pt y="0" x="116"/>
                    </a:lnTo>
                    <a:lnTo>
                      <a:pt y="7" x="96"/>
                    </a:lnTo>
                    <a:lnTo>
                      <a:pt y="15" x="74"/>
                    </a:lnTo>
                    <a:lnTo>
                      <a:pt y="17" x="79"/>
                    </a:lnTo>
                    <a:lnTo>
                      <a:pt y="18" x="81"/>
                    </a:lnTo>
                    <a:lnTo>
                      <a:pt y="22" x="82"/>
                    </a:lnTo>
                    <a:lnTo>
                      <a:pt y="25" x="84"/>
                    </a:lnTo>
                    <a:lnTo>
                      <a:pt y="35" x="86"/>
                    </a:lnTo>
                    <a:lnTo>
                      <a:pt y="47" x="84"/>
                    </a:lnTo>
                    <a:lnTo>
                      <a:pt y="59" x="81"/>
                    </a:lnTo>
                    <a:lnTo>
                      <a:pt y="74" x="76"/>
                    </a:lnTo>
                    <a:lnTo>
                      <a:pt y="89" x="69"/>
                    </a:lnTo>
                    <a:lnTo>
                      <a:pt y="105" x="62"/>
                    </a:lnTo>
                    <a:lnTo>
                      <a:pt y="133" x="45"/>
                    </a:lnTo>
                    <a:lnTo>
                      <a:pt y="160" x="28"/>
                    </a:lnTo>
                    <a:lnTo>
                      <a:pt y="171" x="20"/>
                    </a:lnTo>
                    <a:lnTo>
                      <a:pt y="179" x="11"/>
                    </a:lnTo>
                    <a:lnTo>
                      <a:pt y="184" x="5"/>
                    </a:lnTo>
                    <a:lnTo>
                      <a:pt y="186" x="0"/>
                    </a:lnTo>
                    <a:lnTo>
                      <a:pt y="186" x="3"/>
                    </a:lnTo>
                    <a:lnTo>
                      <a:pt y="118" x="91"/>
                    </a:lnTo>
                    <a:lnTo>
                      <a:pt y="74" x="146"/>
                    </a:lnTo>
                    <a:lnTo>
                      <a:pt y="66" x="155"/>
                    </a:lnTo>
                    <a:lnTo>
                      <a:pt y="57" x="163"/>
                    </a:lnTo>
                    <a:lnTo>
                      <a:pt y="49" x="168"/>
                    </a:lnTo>
                    <a:lnTo>
                      <a:pt y="40" x="172"/>
                    </a:lnTo>
                    <a:lnTo>
                      <a:pt y="32" x="175"/>
                    </a:lnTo>
                    <a:lnTo>
                      <a:pt y="25" x="175"/>
                    </a:lnTo>
                    <a:lnTo>
                      <a:pt y="15" x="173"/>
                    </a:lnTo>
                    <a:lnTo>
                      <a:pt y="7" x="172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687" name="Shape 11687"/>
              <p:cNvSpPr/>
              <p:nvPr/>
            </p:nvSpPr>
            <p:spPr>
              <a:xfrm>
                <a:off y="2408236" x="5797550"/>
                <a:ext cy="1104900" cx="587375"/>
              </a:xfrm>
              <a:custGeom>
                <a:pathLst>
                  <a:path w="370" extrusionOk="0" h="696">
                    <a:moveTo>
                      <a:pt y="1" x="366"/>
                    </a:moveTo>
                    <a:lnTo>
                      <a:pt y="0" x="351"/>
                    </a:lnTo>
                    <a:lnTo>
                      <a:pt y="0" x="328"/>
                    </a:lnTo>
                    <a:lnTo>
                      <a:pt y="0" x="307"/>
                    </a:lnTo>
                    <a:lnTo>
                      <a:pt y="0" x="297"/>
                    </a:lnTo>
                    <a:lnTo>
                      <a:pt y="1" x="284"/>
                    </a:lnTo>
                    <a:lnTo>
                      <a:pt y="5" x="272"/>
                    </a:lnTo>
                    <a:lnTo>
                      <a:pt y="42" x="196"/>
                    </a:lnTo>
                    <a:lnTo>
                      <a:pt y="49" x="201"/>
                    </a:lnTo>
                    <a:lnTo>
                      <a:pt y="57" x="206"/>
                    </a:lnTo>
                    <a:lnTo>
                      <a:pt y="71" x="209"/>
                    </a:lnTo>
                    <a:lnTo>
                      <a:pt y="86" x="211"/>
                    </a:lnTo>
                    <a:lnTo>
                      <a:pt y="103" x="211"/>
                    </a:lnTo>
                    <a:lnTo>
                      <a:pt y="121" x="209"/>
                    </a:lnTo>
                    <a:lnTo>
                      <a:pt y="143" x="208"/>
                    </a:lnTo>
                    <a:lnTo>
                      <a:pt y="165" x="203"/>
                    </a:lnTo>
                    <a:lnTo>
                      <a:pt y="216" x="192"/>
                    </a:lnTo>
                    <a:lnTo>
                      <a:pt y="270" x="179"/>
                    </a:lnTo>
                    <a:lnTo>
                      <a:pt y="326" x="162"/>
                    </a:lnTo>
                    <a:lnTo>
                      <a:pt y="385" x="144"/>
                    </a:lnTo>
                    <a:lnTo>
                      <a:pt y="441" x="123"/>
                    </a:lnTo>
                    <a:lnTo>
                      <a:pt y="496" x="101"/>
                    </a:lnTo>
                    <a:lnTo>
                      <a:pt y="549" x="81"/>
                    </a:lnTo>
                    <a:lnTo>
                      <a:pt y="594" x="61"/>
                    </a:lnTo>
                    <a:lnTo>
                      <a:pt y="633" x="42"/>
                    </a:lnTo>
                    <a:lnTo>
                      <a:pt y="665" x="25"/>
                    </a:lnTo>
                    <a:lnTo>
                      <a:pt y="677" x="17"/>
                    </a:lnTo>
                    <a:lnTo>
                      <a:pt y="686" x="10"/>
                    </a:lnTo>
                    <a:lnTo>
                      <a:pt y="692" x="5"/>
                    </a:lnTo>
                    <a:lnTo>
                      <a:pt y="696" x="0"/>
                    </a:lnTo>
                    <a:lnTo>
                      <a:pt y="692" x="3"/>
                    </a:lnTo>
                    <a:lnTo>
                      <a:pt y="542" x="103"/>
                    </a:lnTo>
                    <a:lnTo>
                      <a:pt y="419" x="184"/>
                    </a:lnTo>
                    <a:lnTo>
                      <a:pt y="319" x="252"/>
                    </a:lnTo>
                    <a:lnTo>
                      <a:pt y="236" x="302"/>
                    </a:lnTo>
                    <a:lnTo>
                      <a:pt y="201" x="322"/>
                    </a:lnTo>
                    <a:lnTo>
                      <a:pt y="169" x="338"/>
                    </a:lnTo>
                    <a:lnTo>
                      <a:pt y="138" x="351"/>
                    </a:lnTo>
                    <a:lnTo>
                      <a:pt y="109" x="361"/>
                    </a:lnTo>
                    <a:lnTo>
                      <a:pt y="82" x="366"/>
                    </a:lnTo>
                    <a:lnTo>
                      <a:pt y="55" x="370"/>
                    </a:lnTo>
                    <a:lnTo>
                      <a:pt y="28" x="370"/>
                    </a:lnTo>
                    <a:lnTo>
                      <a:pt y="1" x="366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688" name="Shape 11688"/>
              <p:cNvSpPr/>
              <p:nvPr/>
            </p:nvSpPr>
            <p:spPr>
              <a:xfrm>
                <a:off y="2474911" x="2843211"/>
                <a:ext cy="136525" cx="228600"/>
              </a:xfrm>
              <a:custGeom>
                <a:pathLst>
                  <a:path w="144" extrusionOk="0" h="86">
                    <a:moveTo>
                      <a:pt y="0" x="144"/>
                    </a:moveTo>
                    <a:lnTo>
                      <a:pt y="7" x="134"/>
                    </a:lnTo>
                    <a:lnTo>
                      <a:pt y="13" x="122"/>
                    </a:lnTo>
                    <a:lnTo>
                      <a:pt y="18" x="108"/>
                    </a:lnTo>
                    <a:lnTo>
                      <a:pt y="24" x="93"/>
                    </a:lnTo>
                    <a:lnTo>
                      <a:pt y="25" x="76"/>
                    </a:lnTo>
                    <a:lnTo>
                      <a:pt y="27" x="58"/>
                    </a:lnTo>
                    <a:lnTo>
                      <a:pt y="29" x="38"/>
                    </a:lnTo>
                    <a:lnTo>
                      <a:pt y="29" x="17"/>
                    </a:lnTo>
                    <a:lnTo>
                      <a:pt y="37" x="17"/>
                    </a:lnTo>
                    <a:lnTo>
                      <a:pt y="45" x="17"/>
                    </a:lnTo>
                    <a:lnTo>
                      <a:pt y="54" x="16"/>
                    </a:lnTo>
                    <a:lnTo>
                      <a:pt y="61" x="12"/>
                    </a:lnTo>
                    <a:lnTo>
                      <a:pt y="74" x="7"/>
                    </a:lnTo>
                    <a:lnTo>
                      <a:pt y="81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4" x="41"/>
                    </a:lnTo>
                    <a:lnTo>
                      <a:pt y="86" x="53"/>
                    </a:lnTo>
                    <a:lnTo>
                      <a:pt y="76" x="71"/>
                    </a:lnTo>
                    <a:lnTo>
                      <a:pt y="66" x="88"/>
                    </a:lnTo>
                    <a:lnTo>
                      <a:pt y="56" x="102"/>
                    </a:lnTo>
                    <a:lnTo>
                      <a:pt y="45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689" name="Shape 11689"/>
              <p:cNvSpPr/>
              <p:nvPr/>
            </p:nvSpPr>
            <p:spPr>
              <a:xfrm>
                <a:off y="2513011" x="6026150"/>
                <a:ext cy="536575" cx="385761"/>
              </a:xfrm>
              <a:custGeom>
                <a:pathLst>
                  <a:path w="243" extrusionOk="0" h="338">
                    <a:moveTo>
                      <a:pt y="0" x="243"/>
                    </a:moveTo>
                    <a:lnTo>
                      <a:pt y="16" x="233"/>
                    </a:lnTo>
                    <a:lnTo>
                      <a:pt y="32" x="222"/>
                    </a:lnTo>
                    <a:lnTo>
                      <a:pt y="47" x="211"/>
                    </a:lnTo>
                    <a:lnTo>
                      <a:pt y="59" x="199"/>
                    </a:lnTo>
                    <a:lnTo>
                      <a:pt y="71" x="185"/>
                    </a:lnTo>
                    <a:lnTo>
                      <a:pt y="81" x="172"/>
                    </a:lnTo>
                    <a:lnTo>
                      <a:pt y="89" x="158"/>
                    </a:lnTo>
                    <a:lnTo>
                      <a:pt y="96" x="143"/>
                    </a:lnTo>
                    <a:lnTo>
                      <a:pt y="103" x="128"/>
                    </a:lnTo>
                    <a:lnTo>
                      <a:pt y="108" x="113"/>
                    </a:lnTo>
                    <a:lnTo>
                      <a:pt y="111" x="96"/>
                    </a:lnTo>
                    <a:lnTo>
                      <a:pt y="114" x="79"/>
                    </a:lnTo>
                    <a:lnTo>
                      <a:pt y="116" x="60"/>
                    </a:lnTo>
                    <a:lnTo>
                      <a:pt y="116" x="42"/>
                    </a:lnTo>
                    <a:lnTo>
                      <a:pt y="116" x="21"/>
                    </a:lnTo>
                    <a:lnTo>
                      <a:pt y="116" x="1"/>
                    </a:lnTo>
                    <a:lnTo>
                      <a:pt y="152" x="8"/>
                    </a:lnTo>
                    <a:lnTo>
                      <a:pt y="187" x="11"/>
                    </a:lnTo>
                    <a:lnTo>
                      <a:pt y="221" x="13"/>
                    </a:lnTo>
                    <a:lnTo>
                      <a:pt y="253" x="13"/>
                    </a:lnTo>
                    <a:lnTo>
                      <a:pt y="282" x="13"/>
                    </a:lnTo>
                    <a:lnTo>
                      <a:pt y="305" x="10"/>
                    </a:lnTo>
                    <a:lnTo>
                      <a:pt y="324" x="5"/>
                    </a:lnTo>
                    <a:lnTo>
                      <a:pt y="336" x="0"/>
                    </a:lnTo>
                    <a:lnTo>
                      <a:pt y="338" x="13"/>
                    </a:lnTo>
                    <a:lnTo>
                      <a:pt y="338" x="21"/>
                    </a:lnTo>
                    <a:lnTo>
                      <a:pt y="336" x="28"/>
                    </a:lnTo>
                    <a:lnTo>
                      <a:pt y="338" x="42"/>
                    </a:lnTo>
                    <a:lnTo>
                      <a:pt y="297" x="79"/>
                    </a:lnTo>
                    <a:lnTo>
                      <a:pt y="258" x="114"/>
                    </a:lnTo>
                    <a:lnTo>
                      <a:pt y="219" x="145"/>
                    </a:lnTo>
                    <a:lnTo>
                      <a:pt y="180" x="173"/>
                    </a:lnTo>
                    <a:lnTo>
                      <a:pt y="160" x="185"/>
                    </a:lnTo>
                    <a:lnTo>
                      <a:pt y="138" x="197"/>
                    </a:lnTo>
                    <a:lnTo>
                      <a:pt y="118" x="207"/>
                    </a:lnTo>
                    <a:lnTo>
                      <a:pt y="96" x="217"/>
                    </a:lnTo>
                    <a:lnTo>
                      <a:pt y="72" x="224"/>
                    </a:lnTo>
                    <a:lnTo>
                      <a:pt y="49" x="233"/>
                    </a:lnTo>
                    <a:lnTo>
                      <a:pt y="25" x="238"/>
                    </a:lnTo>
                    <a:lnTo>
                      <a:pt y="0" x="24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690" name="Shape 11690"/>
              <p:cNvSpPr/>
              <p:nvPr/>
            </p:nvSpPr>
            <p:spPr>
              <a:xfrm>
                <a:off y="2482850" x="2851150"/>
                <a:ext cy="139700" cx="228600"/>
              </a:xfrm>
              <a:custGeom>
                <a:pathLst>
                  <a:path w="144" extrusionOk="0" h="88">
                    <a:moveTo>
                      <a:pt y="0" x="144"/>
                    </a:moveTo>
                    <a:lnTo>
                      <a:pt y="7" x="132"/>
                    </a:lnTo>
                    <a:lnTo>
                      <a:pt y="13" x="120"/>
                    </a:lnTo>
                    <a:lnTo>
                      <a:pt y="19" x="107"/>
                    </a:lnTo>
                    <a:lnTo>
                      <a:pt y="22" x="92"/>
                    </a:lnTo>
                    <a:lnTo>
                      <a:pt y="25" x="76"/>
                    </a:lnTo>
                    <a:lnTo>
                      <a:pt y="27" x="60"/>
                    </a:lnTo>
                    <a:lnTo>
                      <a:pt y="29" x="39"/>
                    </a:lnTo>
                    <a:lnTo>
                      <a:pt y="29" x="19"/>
                    </a:lnTo>
                    <a:lnTo>
                      <a:pt y="44" x="17"/>
                    </a:lnTo>
                    <a:lnTo>
                      <a:pt y="59" x="12"/>
                    </a:lnTo>
                    <a:lnTo>
                      <a:pt y="71" x="7"/>
                    </a:lnTo>
                    <a:lnTo>
                      <a:pt y="83" x="0"/>
                    </a:lnTo>
                    <a:lnTo>
                      <a:pt y="83" x="12"/>
                    </a:lnTo>
                    <a:lnTo>
                      <a:pt y="84" x="26"/>
                    </a:lnTo>
                    <a:lnTo>
                      <a:pt y="86" x="41"/>
                    </a:lnTo>
                    <a:lnTo>
                      <a:pt y="88" x="53"/>
                    </a:lnTo>
                    <a:lnTo>
                      <a:pt y="78" x="71"/>
                    </a:lnTo>
                    <a:lnTo>
                      <a:pt y="68" x="88"/>
                    </a:lnTo>
                    <a:lnTo>
                      <a:pt y="57" x="103"/>
                    </a:lnTo>
                    <a:lnTo>
                      <a:pt y="46" x="115"/>
                    </a:lnTo>
                    <a:lnTo>
                      <a:pt y="35" x="125"/>
                    </a:lnTo>
                    <a:lnTo>
                      <a:pt y="24" x="134"/>
                    </a:lnTo>
                    <a:lnTo>
                      <a:pt y="12" x="141"/>
                    </a:lnTo>
                    <a:lnTo>
                      <a:pt y="0" x="14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691" name="Shape 11691"/>
              <p:cNvSpPr/>
              <p:nvPr/>
            </p:nvSpPr>
            <p:spPr>
              <a:xfrm>
                <a:off y="2536825" x="6008687"/>
                <a:ext cy="546100" cx="419100"/>
              </a:xfrm>
              <a:custGeom>
                <a:pathLst>
                  <a:path w="264" extrusionOk="0" h="344">
                    <a:moveTo>
                      <a:pt y="0" x="264"/>
                    </a:moveTo>
                    <a:lnTo>
                      <a:pt y="15" x="252"/>
                    </a:lnTo>
                    <a:lnTo>
                      <a:pt y="28" x="240"/>
                    </a:lnTo>
                    <a:lnTo>
                      <a:pt y="42" x="228"/>
                    </a:lnTo>
                    <a:lnTo>
                      <a:pt y="54" x="215"/>
                    </a:lnTo>
                    <a:lnTo>
                      <a:pt y="64" x="203"/>
                    </a:lnTo>
                    <a:lnTo>
                      <a:pt y="72" x="189"/>
                    </a:lnTo>
                    <a:lnTo>
                      <a:pt y="81" x="178"/>
                    </a:lnTo>
                    <a:lnTo>
                      <a:pt y="88" x="162"/>
                    </a:lnTo>
                    <a:lnTo>
                      <a:pt y="94" x="149"/>
                    </a:lnTo>
                    <a:lnTo>
                      <a:pt y="99" x="134"/>
                    </a:lnTo>
                    <a:lnTo>
                      <a:pt y="103" x="119"/>
                    </a:lnTo>
                    <a:lnTo>
                      <a:pt y="106" x="102"/>
                    </a:lnTo>
                    <a:lnTo>
                      <a:pt y="111" x="66"/>
                    </a:lnTo>
                    <a:lnTo>
                      <a:pt y="113" x="26"/>
                    </a:lnTo>
                    <a:lnTo>
                      <a:pt y="135" x="31"/>
                    </a:lnTo>
                    <a:lnTo>
                      <a:pt y="155" x="36"/>
                    </a:lnTo>
                    <a:lnTo>
                      <a:pt y="174" x="38"/>
                    </a:lnTo>
                    <a:lnTo>
                      <a:pt y="192" x="39"/>
                    </a:lnTo>
                    <a:lnTo>
                      <a:pt y="209" x="41"/>
                    </a:lnTo>
                    <a:lnTo>
                      <a:pt y="226" x="41"/>
                    </a:lnTo>
                    <a:lnTo>
                      <a:pt y="241" x="39"/>
                    </a:lnTo>
                    <a:lnTo>
                      <a:pt y="257" x="38"/>
                    </a:lnTo>
                    <a:lnTo>
                      <a:pt y="270" x="36"/>
                    </a:lnTo>
                    <a:lnTo>
                      <a:pt y="282" x="32"/>
                    </a:lnTo>
                    <a:lnTo>
                      <a:pt y="294" x="29"/>
                    </a:lnTo>
                    <a:lnTo>
                      <a:pt y="304" x="24"/>
                    </a:lnTo>
                    <a:lnTo>
                      <a:pt y="314" x="19"/>
                    </a:lnTo>
                    <a:lnTo>
                      <a:pt y="323" x="12"/>
                    </a:lnTo>
                    <a:lnTo>
                      <a:pt y="329" x="7"/>
                    </a:lnTo>
                    <a:lnTo>
                      <a:pt y="336" x="0"/>
                    </a:lnTo>
                    <a:lnTo>
                      <a:pt y="339" x="17"/>
                    </a:lnTo>
                    <a:lnTo>
                      <a:pt y="339" x="31"/>
                    </a:lnTo>
                    <a:lnTo>
                      <a:pt y="341" x="44"/>
                    </a:lnTo>
                    <a:lnTo>
                      <a:pt y="344" x="61"/>
                    </a:lnTo>
                    <a:lnTo>
                      <a:pt y="304" x="98"/>
                    </a:lnTo>
                    <a:lnTo>
                      <a:pt y="265" x="134"/>
                    </a:lnTo>
                    <a:lnTo>
                      <a:pt y="245" x="149"/>
                    </a:lnTo>
                    <a:lnTo>
                      <a:pt y="224" x="166"/>
                    </a:lnTo>
                    <a:lnTo>
                      <a:pt y="204" x="179"/>
                    </a:lnTo>
                    <a:lnTo>
                      <a:pt y="184" x="193"/>
                    </a:lnTo>
                    <a:lnTo>
                      <a:pt y="162" x="206"/>
                    </a:lnTo>
                    <a:lnTo>
                      <a:pt y="140" x="217"/>
                    </a:lnTo>
                    <a:lnTo>
                      <a:pt y="118" x="228"/>
                    </a:lnTo>
                    <a:lnTo>
                      <a:pt y="96" x="237"/>
                    </a:lnTo>
                    <a:lnTo>
                      <a:pt y="72" x="245"/>
                    </a:lnTo>
                    <a:lnTo>
                      <a:pt y="49" x="252"/>
                    </a:lnTo>
                    <a:lnTo>
                      <a:pt y="25" x="259"/>
                    </a:lnTo>
                    <a:lnTo>
                      <a:pt y="0" x="26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692" name="Shape 11692"/>
              <p:cNvSpPr/>
              <p:nvPr/>
            </p:nvSpPr>
            <p:spPr>
              <a:xfrm>
                <a:off y="2482850" x="2857500"/>
                <a:ext cy="144461" cx="233361"/>
              </a:xfrm>
              <a:custGeom>
                <a:pathLst>
                  <a:path w="147" extrusionOk="0" h="91">
                    <a:moveTo>
                      <a:pt y="0" x="147"/>
                    </a:moveTo>
                    <a:lnTo>
                      <a:pt y="8" x="135"/>
                    </a:lnTo>
                    <a:lnTo>
                      <a:pt y="15" x="123"/>
                    </a:lnTo>
                    <a:lnTo>
                      <a:pt y="20" x="110"/>
                    </a:lnTo>
                    <a:lnTo>
                      <a:pt y="25" x="94"/>
                    </a:lnTo>
                    <a:lnTo>
                      <a:pt y="29" x="79"/>
                    </a:lnTo>
                    <a:lnTo>
                      <a:pt y="30" x="61"/>
                    </a:lnTo>
                    <a:lnTo>
                      <a:pt y="32" x="40"/>
                    </a:lnTo>
                    <a:lnTo>
                      <a:pt y="30" x="20"/>
                    </a:lnTo>
                    <a:lnTo>
                      <a:pt y="52" x="15"/>
                    </a:lnTo>
                    <a:lnTo>
                      <a:pt y="68" x="12"/>
                    </a:lnTo>
                    <a:lnTo>
                      <a:pt y="78" x="5"/>
                    </a:lnTo>
                    <a:lnTo>
                      <a:pt y="88" x="0"/>
                    </a:lnTo>
                    <a:lnTo>
                      <a:pt y="88" x="13"/>
                    </a:lnTo>
                    <a:lnTo>
                      <a:pt y="90" x="27"/>
                    </a:lnTo>
                    <a:lnTo>
                      <a:pt y="91" x="40"/>
                    </a:lnTo>
                    <a:lnTo>
                      <a:pt y="91" x="52"/>
                    </a:lnTo>
                    <a:lnTo>
                      <a:pt y="81" x="71"/>
                    </a:lnTo>
                    <a:lnTo>
                      <a:pt y="71" x="89"/>
                    </a:lnTo>
                    <a:lnTo>
                      <a:pt y="61" x="105"/>
                    </a:lnTo>
                    <a:lnTo>
                      <a:pt y="49" x="116"/>
                    </a:lnTo>
                    <a:lnTo>
                      <a:pt y="37" x="128"/>
                    </a:lnTo>
                    <a:lnTo>
                      <a:pt y="25" x="137"/>
                    </a:lnTo>
                    <a:lnTo>
                      <a:pt y="13" x="143"/>
                    </a:lnTo>
                    <a:lnTo>
                      <a:pt y="0" x="147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693" name="Shape 11693"/>
              <p:cNvSpPr/>
              <p:nvPr/>
            </p:nvSpPr>
            <p:spPr>
              <a:xfrm>
                <a:off y="2533650" x="6043612"/>
                <a:ext cy="582612" cx="400050"/>
              </a:xfrm>
              <a:custGeom>
                <a:pathLst>
                  <a:path w="252" extrusionOk="0" h="367">
                    <a:moveTo>
                      <a:pt y="0" x="252"/>
                    </a:moveTo>
                    <a:lnTo>
                      <a:pt y="30" x="228"/>
                    </a:lnTo>
                    <a:lnTo>
                      <a:pt y="56" x="205"/>
                    </a:lnTo>
                    <a:lnTo>
                      <a:pt y="68" x="193"/>
                    </a:lnTo>
                    <a:lnTo>
                      <a:pt y="78" x="181"/>
                    </a:lnTo>
                    <a:lnTo>
                      <a:pt y="86" x="167"/>
                    </a:lnTo>
                    <a:lnTo>
                      <a:pt y="95" x="154"/>
                    </a:lnTo>
                    <a:lnTo>
                      <a:pt y="101" x="140"/>
                    </a:lnTo>
                    <a:lnTo>
                      <a:pt y="107" x="127"/>
                    </a:lnTo>
                    <a:lnTo>
                      <a:pt y="112" x="110"/>
                    </a:lnTo>
                    <a:lnTo>
                      <a:pt y="115" x="95"/>
                    </a:lnTo>
                    <a:lnTo>
                      <a:pt y="118" x="78"/>
                    </a:lnTo>
                    <a:lnTo>
                      <a:pt y="120" x="59"/>
                    </a:lnTo>
                    <a:lnTo>
                      <a:pt y="122" x="39"/>
                    </a:lnTo>
                    <a:lnTo>
                      <a:pt y="123" x="19"/>
                    </a:lnTo>
                    <a:lnTo>
                      <a:pt y="161" x="26"/>
                    </a:lnTo>
                    <a:lnTo>
                      <a:pt y="194" x="27"/>
                    </a:lnTo>
                    <a:lnTo>
                      <a:pt y="226" x="27"/>
                    </a:lnTo>
                    <a:lnTo>
                      <a:pt y="254" x="26"/>
                    </a:lnTo>
                    <a:lnTo>
                      <a:pt y="279" x="21"/>
                    </a:lnTo>
                    <a:lnTo>
                      <a:pt y="303" x="14"/>
                    </a:lnTo>
                    <a:lnTo>
                      <a:pt y="326" x="7"/>
                    </a:lnTo>
                    <a:lnTo>
                      <a:pt y="346" x="0"/>
                    </a:lnTo>
                    <a:lnTo>
                      <a:pt y="352" x="22"/>
                    </a:lnTo>
                    <a:lnTo>
                      <a:pt y="357" x="48"/>
                    </a:lnTo>
                    <a:lnTo>
                      <a:pt y="362" x="73"/>
                    </a:lnTo>
                    <a:lnTo>
                      <a:pt y="367" x="97"/>
                    </a:lnTo>
                    <a:lnTo>
                      <a:pt y="346" x="115"/>
                    </a:lnTo>
                    <a:lnTo>
                      <a:pt y="325" x="132"/>
                    </a:lnTo>
                    <a:lnTo>
                      <a:pt y="303" x="149"/>
                    </a:lnTo>
                    <a:lnTo>
                      <a:pt y="279" x="164"/>
                    </a:lnTo>
                    <a:lnTo>
                      <a:pt y="257" x="178"/>
                    </a:lnTo>
                    <a:lnTo>
                      <a:pt y="233" x="191"/>
                    </a:lnTo>
                    <a:lnTo>
                      <a:pt y="210" x="203"/>
                    </a:lnTo>
                    <a:lnTo>
                      <a:pt y="184" x="213"/>
                    </a:lnTo>
                    <a:lnTo>
                      <a:pt y="161" x="222"/>
                    </a:lnTo>
                    <a:lnTo>
                      <a:pt y="137" x="228"/>
                    </a:lnTo>
                    <a:lnTo>
                      <a:pt y="113" x="235"/>
                    </a:lnTo>
                    <a:lnTo>
                      <a:pt y="90" x="242"/>
                    </a:lnTo>
                    <a:lnTo>
                      <a:pt y="66" x="245"/>
                    </a:lnTo>
                    <a:lnTo>
                      <a:pt y="44" x="249"/>
                    </a:lnTo>
                    <a:lnTo>
                      <a:pt y="22" x="252"/>
                    </a:lnTo>
                    <a:lnTo>
                      <a:pt y="0" x="252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694" name="Shape 11694"/>
              <p:cNvSpPr/>
              <p:nvPr/>
            </p:nvSpPr>
            <p:spPr>
              <a:xfrm>
                <a:off y="2444750" x="2705100"/>
                <a:ext cy="139700" cx="371475"/>
              </a:xfrm>
              <a:custGeom>
                <a:pathLst>
                  <a:path w="234" extrusionOk="0" h="88">
                    <a:moveTo>
                      <a:pt y="0" x="234"/>
                    </a:moveTo>
                    <a:lnTo>
                      <a:pt y="0" x="221"/>
                    </a:lnTo>
                    <a:lnTo>
                      <a:pt y="4" x="209"/>
                    </a:lnTo>
                    <a:lnTo>
                      <a:pt y="88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695" name="Shape 11695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696" name="Shape 11696"/>
              <p:cNvSpPr/>
              <p:nvPr/>
            </p:nvSpPr>
            <p:spPr>
              <a:xfrm>
                <a:off y="2001836" x="1905000"/>
                <a:ext cy="2036762" cx="5489575"/>
              </a:xfrm>
              <a:custGeom>
                <a:pathLst>
                  <a:path w="3458" extrusionOk="0" h="1283">
                    <a:moveTo>
                      <a:pt y="0" x="11"/>
                    </a:moveTo>
                    <a:lnTo>
                      <a:pt y="0" x="6"/>
                    </a:lnTo>
                    <a:lnTo>
                      <a:pt y="2" x="2"/>
                    </a:lnTo>
                    <a:lnTo>
                      <a:pt y="7" x="0"/>
                    </a:lnTo>
                    <a:lnTo>
                      <a:pt y="12" x="0"/>
                    </a:lnTo>
                    <a:lnTo>
                      <a:pt y="575" x="9"/>
                    </a:lnTo>
                    <a:lnTo>
                      <a:pt y="923" x="1436"/>
                    </a:lnTo>
                    <a:lnTo>
                      <a:pt y="1128" x="2305"/>
                    </a:lnTo>
                    <a:lnTo>
                      <a:pt y="1143" x="2376"/>
                    </a:lnTo>
                    <a:lnTo>
                      <a:pt y="1158" x="2445"/>
                    </a:lnTo>
                    <a:lnTo>
                      <a:pt y="1173" x="2513"/>
                    </a:lnTo>
                    <a:lnTo>
                      <a:pt y="1188" x="2582"/>
                    </a:lnTo>
                    <a:lnTo>
                      <a:pt y="1204" x="2653"/>
                    </a:lnTo>
                    <a:lnTo>
                      <a:pt y="1219" x="2722"/>
                    </a:lnTo>
                    <a:lnTo>
                      <a:pt y="1232" x="2793"/>
                    </a:lnTo>
                    <a:lnTo>
                      <a:pt y="1246" x="2866"/>
                    </a:lnTo>
                    <a:lnTo>
                      <a:pt y="1256" x="2935"/>
                    </a:lnTo>
                    <a:lnTo>
                      <a:pt y="1266" x="3004"/>
                    </a:lnTo>
                    <a:lnTo>
                      <a:pt y="1273" x="3070"/>
                    </a:lnTo>
                    <a:lnTo>
                      <a:pt y="1280" x="3136"/>
                    </a:lnTo>
                    <a:lnTo>
                      <a:pt y="1281" x="3166"/>
                    </a:lnTo>
                    <a:lnTo>
                      <a:pt y="1283" x="3197"/>
                    </a:lnTo>
                    <a:lnTo>
                      <a:pt y="1283" x="3227"/>
                    </a:lnTo>
                    <a:lnTo>
                      <a:pt y="1281" x="3256"/>
                    </a:lnTo>
                    <a:lnTo>
                      <a:pt y="1280" x="3283"/>
                    </a:lnTo>
                    <a:lnTo>
                      <a:pt y="1276" x="3308"/>
                    </a:lnTo>
                    <a:lnTo>
                      <a:pt y="1271" x="3332"/>
                    </a:lnTo>
                    <a:lnTo>
                      <a:pt y="1266" x="3355"/>
                    </a:lnTo>
                    <a:lnTo>
                      <a:pt y="1258" x="3369"/>
                    </a:lnTo>
                    <a:lnTo>
                      <a:pt y="1248" x="3381"/>
                    </a:lnTo>
                    <a:lnTo>
                      <a:pt y="1234" x="3391"/>
                    </a:lnTo>
                    <a:lnTo>
                      <a:pt y="1221" x="3401"/>
                    </a:lnTo>
                    <a:lnTo>
                      <a:pt y="1204" x="3409"/>
                    </a:lnTo>
                    <a:lnTo>
                      <a:pt y="1187" x="3416"/>
                    </a:lnTo>
                    <a:lnTo>
                      <a:pt y="1168" x="3423"/>
                    </a:lnTo>
                    <a:lnTo>
                      <a:pt y="1148" x="3428"/>
                    </a:lnTo>
                    <a:lnTo>
                      <a:pt y="1141" x="3426"/>
                    </a:lnTo>
                    <a:lnTo>
                      <a:pt y="1134" x="3425"/>
                    </a:lnTo>
                    <a:lnTo>
                      <a:pt y="1128" x="3425"/>
                    </a:lnTo>
                    <a:lnTo>
                      <a:pt y="1123" x="3425"/>
                    </a:lnTo>
                    <a:lnTo>
                      <a:pt y="1116" x="3428"/>
                    </a:lnTo>
                    <a:lnTo>
                      <a:pt y="1111" x="3431"/>
                    </a:lnTo>
                    <a:lnTo>
                      <a:pt y="1107" x="3435"/>
                    </a:lnTo>
                    <a:lnTo>
                      <a:pt y="1104" x="3440"/>
                    </a:lnTo>
                    <a:lnTo>
                      <a:pt y="1099" x="3431"/>
                    </a:lnTo>
                    <a:lnTo>
                      <a:pt y="1090" x="3425"/>
                    </a:lnTo>
                    <a:lnTo>
                      <a:pt y="1082" x="3418"/>
                    </a:lnTo>
                    <a:lnTo>
                      <a:pt y="1070" x="3411"/>
                    </a:lnTo>
                    <a:lnTo>
                      <a:pt y="1058" x="3408"/>
                    </a:lnTo>
                    <a:lnTo>
                      <a:pt y="1045" x="3404"/>
                    </a:lnTo>
                    <a:lnTo>
                      <a:pt y="1030" x="3403"/>
                    </a:lnTo>
                    <a:lnTo>
                      <a:pt y="1014" x="3403"/>
                    </a:lnTo>
                    <a:lnTo>
                      <a:pt y="997" x="3404"/>
                    </a:lnTo>
                    <a:lnTo>
                      <a:pt y="982" x="3408"/>
                    </a:lnTo>
                    <a:lnTo>
                      <a:pt y="965" x="3411"/>
                    </a:lnTo>
                    <a:lnTo>
                      <a:pt y="950" x="3418"/>
                    </a:lnTo>
                    <a:lnTo>
                      <a:pt y="935" x="3425"/>
                    </a:lnTo>
                    <a:lnTo>
                      <a:pt y="921" x="3435"/>
                    </a:lnTo>
                    <a:lnTo>
                      <a:pt y="908" x="3445"/>
                    </a:lnTo>
                    <a:lnTo>
                      <a:pt y="896" x="3458"/>
                    </a:lnTo>
                    <a:lnTo>
                      <a:pt y="881" x="3433"/>
                    </a:lnTo>
                    <a:lnTo>
                      <a:pt y="867" x="3404"/>
                    </a:lnTo>
                    <a:lnTo>
                      <a:pt y="854" x="3374"/>
                    </a:lnTo>
                    <a:lnTo>
                      <a:pt y="840" x="3343"/>
                    </a:lnTo>
                    <a:lnTo>
                      <a:pt y="825" x="3310"/>
                    </a:lnTo>
                    <a:lnTo>
                      <a:pt y="812" x="3274"/>
                    </a:lnTo>
                    <a:lnTo>
                      <a:pt y="798" x="3235"/>
                    </a:lnTo>
                    <a:lnTo>
                      <a:pt y="785" x="3195"/>
                    </a:lnTo>
                    <a:lnTo>
                      <a:pt y="759" x="3109"/>
                    </a:lnTo>
                    <a:lnTo>
                      <a:pt y="734" x="3011"/>
                    </a:lnTo>
                    <a:lnTo>
                      <a:pt y="709" x="2903"/>
                    </a:lnTo>
                    <a:lnTo>
                      <a:pt y="683" x="2783"/>
                    </a:lnTo>
                    <a:lnTo>
                      <a:pt y="678" x="2758"/>
                    </a:lnTo>
                    <a:lnTo>
                      <a:pt y="671" x="2744"/>
                    </a:lnTo>
                    <a:lnTo>
                      <a:pt y="634" x="2699"/>
                    </a:lnTo>
                    <a:lnTo>
                      <a:pt y="600" x="2655"/>
                    </a:lnTo>
                    <a:lnTo>
                      <a:pt y="570" x="2607"/>
                    </a:lnTo>
                    <a:lnTo>
                      <a:pt y="543" x="2562"/>
                    </a:lnTo>
                    <a:lnTo>
                      <a:pt y="518" x="2513"/>
                    </a:lnTo>
                    <a:lnTo>
                      <a:pt y="497" x="2464"/>
                    </a:lnTo>
                    <a:lnTo>
                      <a:pt y="479" x="2415"/>
                    </a:lnTo>
                    <a:lnTo>
                      <a:pt y="463" x="2364"/>
                    </a:lnTo>
                    <a:lnTo>
                      <a:pt y="450" x="2314"/>
                    </a:lnTo>
                    <a:lnTo>
                      <a:pt y="440" x="2261"/>
                    </a:lnTo>
                    <a:lnTo>
                      <a:pt y="431" x="2209"/>
                    </a:lnTo>
                    <a:lnTo>
                      <a:pt y="426" x="2157"/>
                    </a:lnTo>
                    <a:lnTo>
                      <a:pt y="423" x="2103"/>
                    </a:lnTo>
                    <a:lnTo>
                      <a:pt y="421" x="2048"/>
                    </a:lnTo>
                    <a:lnTo>
                      <a:pt y="421" x="1994"/>
                    </a:lnTo>
                    <a:lnTo>
                      <a:pt y="423" x="1940"/>
                    </a:lnTo>
                    <a:lnTo>
                      <a:pt y="425" x="1925"/>
                    </a:lnTo>
                    <a:lnTo>
                      <a:pt y="425" x="1888"/>
                    </a:lnTo>
                    <a:lnTo>
                      <a:pt y="425" x="1827"/>
                    </a:lnTo>
                    <a:lnTo>
                      <a:pt y="423" x="1750"/>
                    </a:lnTo>
                    <a:lnTo>
                      <a:pt y="421" x="1657"/>
                    </a:lnTo>
                    <a:lnTo>
                      <a:pt y="420" x="1552"/>
                    </a:lnTo>
                    <a:lnTo>
                      <a:pt y="416" x="1439"/>
                    </a:lnTo>
                    <a:lnTo>
                      <a:pt y="413" x="1319"/>
                    </a:lnTo>
                    <a:lnTo>
                      <a:pt y="409" x="1198"/>
                    </a:lnTo>
                    <a:lnTo>
                      <a:pt y="404" x="1074"/>
                    </a:lnTo>
                    <a:lnTo>
                      <a:pt y="399" x="956"/>
                    </a:lnTo>
                    <a:lnTo>
                      <a:pt y="394" x="843"/>
                    </a:lnTo>
                    <a:lnTo>
                      <a:pt y="389" x="740"/>
                    </a:lnTo>
                    <a:lnTo>
                      <a:pt y="384" x="651"/>
                    </a:lnTo>
                    <a:lnTo>
                      <a:pt y="379" x="576"/>
                    </a:lnTo>
                    <a:lnTo>
                      <a:pt y="372" x="521"/>
                    </a:lnTo>
                    <a:lnTo>
                      <a:pt y="371" x="510"/>
                    </a:lnTo>
                    <a:lnTo>
                      <a:pt y="367" x="502"/>
                    </a:lnTo>
                    <a:lnTo>
                      <a:pt y="364" x="493"/>
                    </a:lnTo>
                    <a:lnTo>
                      <a:pt y="359" x="487"/>
                    </a:lnTo>
                    <a:lnTo>
                      <a:pt y="349" x="475"/>
                    </a:lnTo>
                    <a:lnTo>
                      <a:pt y="337" x="463"/>
                    </a:lnTo>
                    <a:lnTo>
                      <a:pt y="39" x="200"/>
                    </a:lnTo>
                    <a:lnTo>
                      <a:pt y="33" x="195"/>
                    </a:lnTo>
                    <a:lnTo>
                      <a:pt y="27" x="188"/>
                    </a:lnTo>
                    <a:lnTo>
                      <a:pt y="24" x="181"/>
                    </a:lnTo>
                    <a:lnTo>
                      <a:pt y="19" x="173"/>
                    </a:lnTo>
                    <a:lnTo>
                      <a:pt y="12" x="132"/>
                    </a:lnTo>
                    <a:lnTo>
                      <a:pt y="7" x="92"/>
                    </a:lnTo>
                    <a:lnTo>
                      <a:pt y="4" x="51"/>
                    </a:lnTo>
                    <a:lnTo>
                      <a:pt y="0" x="1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697" name="Shape 11697"/>
              <p:cNvSpPr/>
              <p:nvPr/>
            </p:nvSpPr>
            <p:spPr>
              <a:xfrm>
                <a:off y="2849561" x="1919286"/>
                <a:ext cy="1138237" cx="5432425"/>
              </a:xfrm>
              <a:custGeom>
                <a:pathLst>
                  <a:path w="3422" extrusionOk="0" h="717">
                    <a:moveTo>
                      <a:pt y="565" x="3422"/>
                    </a:moveTo>
                    <a:lnTo>
                      <a:pt y="585" x="3416"/>
                    </a:lnTo>
                    <a:lnTo>
                      <a:pt y="605" x="3410"/>
                    </a:lnTo>
                    <a:lnTo>
                      <a:pt y="626" x="3402"/>
                    </a:lnTo>
                    <a:lnTo>
                      <a:pt y="646" x="3394"/>
                    </a:lnTo>
                    <a:lnTo>
                      <a:pt y="663" x="3383"/>
                    </a:lnTo>
                    <a:lnTo>
                      <a:pt y="678" x="3372"/>
                    </a:lnTo>
                    <a:lnTo>
                      <a:pt y="685" x="3367"/>
                    </a:lnTo>
                    <a:lnTo>
                      <a:pt y="692" x="3360"/>
                    </a:lnTo>
                    <a:lnTo>
                      <a:pt y="697" x="3353"/>
                    </a:lnTo>
                    <a:lnTo>
                      <a:pt y="700" x="3346"/>
                    </a:lnTo>
                    <a:lnTo>
                      <a:pt y="707" x="3323"/>
                    </a:lnTo>
                    <a:lnTo>
                      <a:pt y="712" x="3299"/>
                    </a:lnTo>
                    <a:lnTo>
                      <a:pt y="715" x="3274"/>
                    </a:lnTo>
                    <a:lnTo>
                      <a:pt y="717" x="3247"/>
                    </a:lnTo>
                    <a:lnTo>
                      <a:pt y="717" x="3218"/>
                    </a:lnTo>
                    <a:lnTo>
                      <a:pt y="717" x="3188"/>
                    </a:lnTo>
                    <a:lnTo>
                      <a:pt y="717" x="3157"/>
                    </a:lnTo>
                    <a:lnTo>
                      <a:pt y="714" x="3127"/>
                    </a:lnTo>
                    <a:lnTo>
                      <a:pt y="709" x="3061"/>
                    </a:lnTo>
                    <a:lnTo>
                      <a:pt y="700" x="2995"/>
                    </a:lnTo>
                    <a:lnTo>
                      <a:pt y="690" x="2926"/>
                    </a:lnTo>
                    <a:lnTo>
                      <a:pt y="680" x="2857"/>
                    </a:lnTo>
                    <a:lnTo>
                      <a:pt y="666" x="2784"/>
                    </a:lnTo>
                    <a:lnTo>
                      <a:pt y="653" x="2713"/>
                    </a:lnTo>
                    <a:lnTo>
                      <a:pt y="638" x="2644"/>
                    </a:lnTo>
                    <a:lnTo>
                      <a:pt y="622" x="2573"/>
                    </a:lnTo>
                    <a:lnTo>
                      <a:pt y="607" x="2504"/>
                    </a:lnTo>
                    <a:lnTo>
                      <a:pt y="592" x="2436"/>
                    </a:lnTo>
                    <a:lnTo>
                      <a:pt y="577" x="2367"/>
                    </a:lnTo>
                    <a:lnTo>
                      <a:pt y="563" x="2296"/>
                    </a:lnTo>
                    <a:lnTo>
                      <a:pt y="357" x="1427"/>
                    </a:lnTo>
                    <a:lnTo>
                      <a:pt y="9" x="0"/>
                    </a:lnTo>
                    <a:lnTo>
                      <a:pt y="0" x="0"/>
                    </a:lnTo>
                    <a:lnTo>
                      <a:pt y="499" x="2375"/>
                    </a:lnTo>
                    <a:lnTo>
                      <a:pt y="502" x="2387"/>
                    </a:lnTo>
                    <a:lnTo>
                      <a:pt y="504" x="2391"/>
                    </a:lnTo>
                    <a:lnTo>
                      <a:pt y="506" x="2391"/>
                    </a:lnTo>
                    <a:lnTo>
                      <a:pt y="507" x="2387"/>
                    </a:lnTo>
                    <a:lnTo>
                      <a:pt y="507" x="2384"/>
                    </a:lnTo>
                    <a:lnTo>
                      <a:pt y="509" x="2384"/>
                    </a:lnTo>
                    <a:lnTo>
                      <a:pt y="511" x="2387"/>
                    </a:lnTo>
                    <a:lnTo>
                      <a:pt y="512" x="2399"/>
                    </a:lnTo>
                    <a:lnTo>
                      <a:pt y="524" x="2487"/>
                    </a:lnTo>
                    <a:lnTo>
                      <a:pt y="536" x="2600"/>
                    </a:lnTo>
                    <a:lnTo>
                      <a:pt y="546" x="2722"/>
                    </a:lnTo>
                    <a:lnTo>
                      <a:pt y="555" x="2847"/>
                    </a:lnTo>
                    <a:lnTo>
                      <a:pt y="560" x="2971"/>
                    </a:lnTo>
                    <a:lnTo>
                      <a:pt y="561" x="3034"/>
                    </a:lnTo>
                    <a:lnTo>
                      <a:pt y="561" x="3095"/>
                    </a:lnTo>
                    <a:lnTo>
                      <a:pt y="561" x="3152"/>
                    </a:lnTo>
                    <a:lnTo>
                      <a:pt y="560" x="3210"/>
                    </a:lnTo>
                    <a:lnTo>
                      <a:pt y="556" x="3264"/>
                    </a:lnTo>
                    <a:lnTo>
                      <a:pt y="553" x="3314"/>
                    </a:lnTo>
                    <a:lnTo>
                      <a:pt y="548" x="3361"/>
                    </a:lnTo>
                    <a:lnTo>
                      <a:pt y="540" x="3404"/>
                    </a:lnTo>
                    <a:lnTo>
                      <a:pt y="546" x="3407"/>
                    </a:lnTo>
                    <a:lnTo>
                      <a:pt y="553" x="3410"/>
                    </a:lnTo>
                    <a:lnTo>
                      <a:pt y="560" x="3416"/>
                    </a:lnTo>
                    <a:lnTo>
                      <a:pt y="565" x="342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698" name="Shape 11698"/>
              <p:cNvSpPr/>
              <p:nvPr/>
            </p:nvSpPr>
            <p:spPr>
              <a:xfrm>
                <a:off y="2860675" x="1919286"/>
                <a:ext cy="1177925" cx="5446711"/>
              </a:xfrm>
              <a:custGeom>
                <a:pathLst>
                  <a:path w="3431" extrusionOk="0" h="742">
                    <a:moveTo>
                      <a:pt y="558" x="3424"/>
                    </a:moveTo>
                    <a:lnTo>
                      <a:pt y="561" x="3427"/>
                    </a:lnTo>
                    <a:lnTo>
                      <a:pt y="563" x="3431"/>
                    </a:lnTo>
                    <a:lnTo>
                      <a:pt y="566" x="3426"/>
                    </a:lnTo>
                    <a:lnTo>
                      <a:pt y="570" x="3422"/>
                    </a:lnTo>
                    <a:lnTo>
                      <a:pt y="575" x="3419"/>
                    </a:lnTo>
                    <a:lnTo>
                      <a:pt y="582" x="3416"/>
                    </a:lnTo>
                    <a:lnTo>
                      <a:pt y="587" x="3416"/>
                    </a:lnTo>
                    <a:lnTo>
                      <a:pt y="593" x="3416"/>
                    </a:lnTo>
                    <a:lnTo>
                      <a:pt y="600" x="3417"/>
                    </a:lnTo>
                    <a:lnTo>
                      <a:pt y="607" x="3419"/>
                    </a:lnTo>
                    <a:lnTo>
                      <a:pt y="627" x="3414"/>
                    </a:lnTo>
                    <a:lnTo>
                      <a:pt y="646" x="3407"/>
                    </a:lnTo>
                    <a:lnTo>
                      <a:pt y="663" x="3400"/>
                    </a:lnTo>
                    <a:lnTo>
                      <a:pt y="680" x="3392"/>
                    </a:lnTo>
                    <a:lnTo>
                      <a:pt y="693" x="3382"/>
                    </a:lnTo>
                    <a:lnTo>
                      <a:pt y="707" x="3372"/>
                    </a:lnTo>
                    <a:lnTo>
                      <a:pt y="717" x="3360"/>
                    </a:lnTo>
                    <a:lnTo>
                      <a:pt y="725" x="3346"/>
                    </a:lnTo>
                    <a:lnTo>
                      <a:pt y="730" x="3323"/>
                    </a:lnTo>
                    <a:lnTo>
                      <a:pt y="735" x="3299"/>
                    </a:lnTo>
                    <a:lnTo>
                      <a:pt y="739" x="3274"/>
                    </a:lnTo>
                    <a:lnTo>
                      <a:pt y="740" x="3247"/>
                    </a:lnTo>
                    <a:lnTo>
                      <a:pt y="742" x="3218"/>
                    </a:lnTo>
                    <a:lnTo>
                      <a:pt y="742" x="3188"/>
                    </a:lnTo>
                    <a:lnTo>
                      <a:pt y="740" x="3157"/>
                    </a:lnTo>
                    <a:lnTo>
                      <a:pt y="739" x="3127"/>
                    </a:lnTo>
                    <a:lnTo>
                      <a:pt y="732" x="3061"/>
                    </a:lnTo>
                    <a:lnTo>
                      <a:pt y="725" x="2995"/>
                    </a:lnTo>
                    <a:lnTo>
                      <a:pt y="715" x="2926"/>
                    </a:lnTo>
                    <a:lnTo>
                      <a:pt y="705" x="2857"/>
                    </a:lnTo>
                    <a:lnTo>
                      <a:pt y="691" x="2784"/>
                    </a:lnTo>
                    <a:lnTo>
                      <a:pt y="678" x="2713"/>
                    </a:lnTo>
                    <a:lnTo>
                      <a:pt y="663" x="2644"/>
                    </a:lnTo>
                    <a:lnTo>
                      <a:pt y="647" x="2573"/>
                    </a:lnTo>
                    <a:lnTo>
                      <a:pt y="632" x="2504"/>
                    </a:lnTo>
                    <a:lnTo>
                      <a:pt y="617" x="2436"/>
                    </a:lnTo>
                    <a:lnTo>
                      <a:pt y="602" x="2367"/>
                    </a:lnTo>
                    <a:lnTo>
                      <a:pt y="587" x="2296"/>
                    </a:lnTo>
                    <a:lnTo>
                      <a:pt y="382" x="1427"/>
                    </a:lnTo>
                    <a:lnTo>
                      <a:pt y="34" x="0"/>
                    </a:lnTo>
                    <a:lnTo>
                      <a:pt y="0" x="0"/>
                    </a:lnTo>
                    <a:lnTo>
                      <a:pt y="524" x="2375"/>
                    </a:lnTo>
                    <a:lnTo>
                      <a:pt y="529" x="2408"/>
                    </a:lnTo>
                    <a:lnTo>
                      <a:pt y="533" x="2440"/>
                    </a:lnTo>
                    <a:lnTo>
                      <a:pt y="538" x="2472"/>
                    </a:lnTo>
                    <a:lnTo>
                      <a:pt y="541" x="2504"/>
                    </a:lnTo>
                    <a:lnTo>
                      <a:pt y="539" x="2505"/>
                    </a:lnTo>
                    <a:lnTo>
                      <a:pt y="538" x="2509"/>
                    </a:lnTo>
                    <a:lnTo>
                      <a:pt y="536" x="2514"/>
                    </a:lnTo>
                    <a:lnTo>
                      <a:pt y="536" x="2519"/>
                    </a:lnTo>
                    <a:lnTo>
                      <a:pt y="543" x="2585"/>
                    </a:lnTo>
                    <a:lnTo>
                      <a:pt y="546" x="2588"/>
                    </a:lnTo>
                    <a:lnTo>
                      <a:pt y="553" x="2590"/>
                    </a:lnTo>
                    <a:lnTo>
                      <a:pt y="563" x="2700"/>
                    </a:lnTo>
                    <a:lnTo>
                      <a:pt y="573" x="2806"/>
                    </a:lnTo>
                    <a:lnTo>
                      <a:pt y="578" x="2912"/>
                    </a:lnTo>
                    <a:lnTo>
                      <a:pt y="582" x="3015"/>
                    </a:lnTo>
                    <a:lnTo>
                      <a:pt y="582" x="3066"/>
                    </a:lnTo>
                    <a:lnTo>
                      <a:pt y="582" x="3115"/>
                    </a:lnTo>
                    <a:lnTo>
                      <a:pt y="580" x="3162"/>
                    </a:lnTo>
                    <a:lnTo>
                      <a:pt y="576" x="3210"/>
                    </a:lnTo>
                    <a:lnTo>
                      <a:pt y="573" x="3257"/>
                    </a:lnTo>
                    <a:lnTo>
                      <a:pt y="568" x="3301"/>
                    </a:lnTo>
                    <a:lnTo>
                      <a:pt y="561" x="3345"/>
                    </a:lnTo>
                    <a:lnTo>
                      <a:pt y="554" x="3385"/>
                    </a:lnTo>
                    <a:lnTo>
                      <a:pt y="558" x="3397"/>
                    </a:lnTo>
                    <a:lnTo>
                      <a:pt y="560" x="3405"/>
                    </a:lnTo>
                    <a:lnTo>
                      <a:pt y="560" x="3414"/>
                    </a:lnTo>
                    <a:lnTo>
                      <a:pt y="558" x="3424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699" name="Shape 11699"/>
              <p:cNvSpPr/>
              <p:nvPr/>
            </p:nvSpPr>
            <p:spPr>
              <a:xfrm>
                <a:off y="2001836" x="1905000"/>
                <a:ext cy="1592262" cx="5489575"/>
              </a:xfrm>
              <a:custGeom>
                <a:pathLst>
                  <a:path w="3458" extrusionOk="0" h="1003">
                    <a:moveTo>
                      <a:pt y="39" x="0"/>
                    </a:moveTo>
                    <a:lnTo>
                      <a:pt y="12" x="0"/>
                    </a:lnTo>
                    <a:lnTo>
                      <a:pt y="7" x="0"/>
                    </a:lnTo>
                    <a:lnTo>
                      <a:pt y="2" x="2"/>
                    </a:lnTo>
                    <a:lnTo>
                      <a:pt y="0" x="6"/>
                    </a:lnTo>
                    <a:lnTo>
                      <a:pt y="0" x="11"/>
                    </a:lnTo>
                    <a:lnTo>
                      <a:pt y="4" x="51"/>
                    </a:lnTo>
                    <a:lnTo>
                      <a:pt y="7" x="92"/>
                    </a:lnTo>
                    <a:lnTo>
                      <a:pt y="12" x="132"/>
                    </a:lnTo>
                    <a:lnTo>
                      <a:pt y="19" x="173"/>
                    </a:lnTo>
                    <a:lnTo>
                      <a:pt y="24" x="181"/>
                    </a:lnTo>
                    <a:lnTo>
                      <a:pt y="27" x="188"/>
                    </a:lnTo>
                    <a:lnTo>
                      <a:pt y="33" x="195"/>
                    </a:lnTo>
                    <a:lnTo>
                      <a:pt y="39" x="200"/>
                    </a:lnTo>
                    <a:lnTo>
                      <a:pt y="337" x="463"/>
                    </a:lnTo>
                    <a:lnTo>
                      <a:pt y="349" x="475"/>
                    </a:lnTo>
                    <a:lnTo>
                      <a:pt y="359" x="487"/>
                    </a:lnTo>
                    <a:lnTo>
                      <a:pt y="364" x="493"/>
                    </a:lnTo>
                    <a:lnTo>
                      <a:pt y="367" x="502"/>
                    </a:lnTo>
                    <a:lnTo>
                      <a:pt y="371" x="510"/>
                    </a:lnTo>
                    <a:lnTo>
                      <a:pt y="372" x="521"/>
                    </a:lnTo>
                    <a:lnTo>
                      <a:pt y="377" x="559"/>
                    </a:lnTo>
                    <a:lnTo>
                      <a:pt y="381" x="608"/>
                    </a:lnTo>
                    <a:lnTo>
                      <a:pt y="384" x="666"/>
                    </a:lnTo>
                    <a:lnTo>
                      <a:pt y="389" x="732"/>
                    </a:lnTo>
                    <a:lnTo>
                      <a:pt y="393" x="804"/>
                    </a:lnTo>
                    <a:lnTo>
                      <a:pt y="396" x="884"/>
                    </a:lnTo>
                    <a:lnTo>
                      <a:pt y="401" x="966"/>
                    </a:lnTo>
                    <a:lnTo>
                      <a:pt y="404" x="1052"/>
                    </a:lnTo>
                    <a:lnTo>
                      <a:pt y="408" x="1140"/>
                    </a:lnTo>
                    <a:lnTo>
                      <a:pt y="409" x="1230"/>
                    </a:lnTo>
                    <a:lnTo>
                      <a:pt y="413" x="1317"/>
                    </a:lnTo>
                    <a:lnTo>
                      <a:pt y="416" x="1405"/>
                    </a:lnTo>
                    <a:lnTo>
                      <a:pt y="418" x="1490"/>
                    </a:lnTo>
                    <a:lnTo>
                      <a:pt y="420" x="1571"/>
                    </a:lnTo>
                    <a:lnTo>
                      <a:pt y="421" x="1647"/>
                    </a:lnTo>
                    <a:lnTo>
                      <a:pt y="423" x="1716"/>
                    </a:lnTo>
                    <a:lnTo>
                      <a:pt y="431" x="1712"/>
                    </a:lnTo>
                    <a:lnTo>
                      <a:pt y="442" x="1711"/>
                    </a:lnTo>
                    <a:lnTo>
                      <a:pt y="450" x="1712"/>
                    </a:lnTo>
                    <a:lnTo>
                      <a:pt y="458" x="1716"/>
                    </a:lnTo>
                    <a:lnTo>
                      <a:pt y="491" x="1741"/>
                    </a:lnTo>
                    <a:lnTo>
                      <a:pt y="523" x="1767"/>
                    </a:lnTo>
                    <a:lnTo>
                      <a:pt y="553" x="1795"/>
                    </a:lnTo>
                    <a:lnTo>
                      <a:pt y="583" x="1824"/>
                    </a:lnTo>
                    <a:lnTo>
                      <a:pt y="614" x="1854"/>
                    </a:lnTo>
                    <a:lnTo>
                      <a:pt y="643" x="1885"/>
                    </a:lnTo>
                    <a:lnTo>
                      <a:pt y="670" x="1918"/>
                    </a:lnTo>
                    <a:lnTo>
                      <a:pt y="698" x="1952"/>
                    </a:lnTo>
                    <a:lnTo>
                      <a:pt y="707" x="1962"/>
                    </a:lnTo>
                    <a:lnTo>
                      <a:pt y="714" x="1976"/>
                    </a:lnTo>
                    <a:lnTo>
                      <a:pt y="717" x="1991"/>
                    </a:lnTo>
                    <a:lnTo>
                      <a:pt y="722" x="2006"/>
                    </a:lnTo>
                    <a:lnTo>
                      <a:pt y="793" x="2452"/>
                    </a:lnTo>
                    <a:lnTo>
                      <a:pt y="793" x="2481"/>
                    </a:lnTo>
                    <a:lnTo>
                      <a:pt y="793" x="2506"/>
                    </a:lnTo>
                    <a:lnTo>
                      <a:pt y="791" x="2533"/>
                    </a:lnTo>
                    <a:lnTo>
                      <a:pt y="790" x="2557"/>
                    </a:lnTo>
                    <a:lnTo>
                      <a:pt y="786" x="2580"/>
                    </a:lnTo>
                    <a:lnTo>
                      <a:pt y="781" x="2602"/>
                    </a:lnTo>
                    <a:lnTo>
                      <a:pt y="776" x="2624"/>
                    </a:lnTo>
                    <a:lnTo>
                      <a:pt y="769" x="2643"/>
                    </a:lnTo>
                    <a:lnTo>
                      <a:pt y="761" x="2661"/>
                    </a:lnTo>
                    <a:lnTo>
                      <a:pt y="752" x="2680"/>
                    </a:lnTo>
                    <a:lnTo>
                      <a:pt y="742" x="2695"/>
                    </a:lnTo>
                    <a:lnTo>
                      <a:pt y="732" x="2710"/>
                    </a:lnTo>
                    <a:lnTo>
                      <a:pt y="720" x="2724"/>
                    </a:lnTo>
                    <a:lnTo>
                      <a:pt y="707" x="2737"/>
                    </a:lnTo>
                    <a:lnTo>
                      <a:pt y="693" x="2747"/>
                    </a:lnTo>
                    <a:lnTo>
                      <a:pt y="678" x="2759"/>
                    </a:lnTo>
                    <a:lnTo>
                      <a:pt y="680" x="2769"/>
                    </a:lnTo>
                    <a:lnTo>
                      <a:pt y="683" x="2783"/>
                    </a:lnTo>
                    <a:lnTo>
                      <a:pt y="709" x="2903"/>
                    </a:lnTo>
                    <a:lnTo>
                      <a:pt y="734" x="3011"/>
                    </a:lnTo>
                    <a:lnTo>
                      <a:pt y="759" x="3109"/>
                    </a:lnTo>
                    <a:lnTo>
                      <a:pt y="785" x="3195"/>
                    </a:lnTo>
                    <a:lnTo>
                      <a:pt y="798" x="3235"/>
                    </a:lnTo>
                    <a:lnTo>
                      <a:pt y="812" x="3274"/>
                    </a:lnTo>
                    <a:lnTo>
                      <a:pt y="825" x="3310"/>
                    </a:lnTo>
                    <a:lnTo>
                      <a:pt y="840" x="3343"/>
                    </a:lnTo>
                    <a:lnTo>
                      <a:pt y="854" x="3374"/>
                    </a:lnTo>
                    <a:lnTo>
                      <a:pt y="867" x="3404"/>
                    </a:lnTo>
                    <a:lnTo>
                      <a:pt y="881" x="3433"/>
                    </a:lnTo>
                    <a:lnTo>
                      <a:pt y="896" x="3458"/>
                    </a:lnTo>
                    <a:lnTo>
                      <a:pt y="906" x="3446"/>
                    </a:lnTo>
                    <a:lnTo>
                      <a:pt y="916" x="3436"/>
                    </a:lnTo>
                    <a:lnTo>
                      <a:pt y="928" x="3428"/>
                    </a:lnTo>
                    <a:lnTo>
                      <a:pt y="940" x="3421"/>
                    </a:lnTo>
                    <a:lnTo>
                      <a:pt y="954" x="3416"/>
                    </a:lnTo>
                    <a:lnTo>
                      <a:pt y="967" x="3411"/>
                    </a:lnTo>
                    <a:lnTo>
                      <a:pt y="981" x="3408"/>
                    </a:lnTo>
                    <a:lnTo>
                      <a:pt y="994" x="3404"/>
                    </a:lnTo>
                    <a:lnTo>
                      <a:pt y="1003" x="3403"/>
                    </a:lnTo>
                    <a:lnTo>
                      <a:pt y="996" x="3328"/>
                    </a:lnTo>
                    <a:lnTo>
                      <a:pt y="997" x="3315"/>
                    </a:lnTo>
                    <a:lnTo>
                      <a:pt y="999" x="3296"/>
                    </a:lnTo>
                    <a:lnTo>
                      <a:pt y="997" x="3276"/>
                    </a:lnTo>
                    <a:lnTo>
                      <a:pt y="994" x="3252"/>
                    </a:lnTo>
                    <a:lnTo>
                      <a:pt y="986" x="3203"/>
                    </a:lnTo>
                    <a:lnTo>
                      <a:pt y="979" x="3153"/>
                    </a:lnTo>
                    <a:lnTo>
                      <a:pt y="970" x="3095"/>
                    </a:lnTo>
                    <a:lnTo>
                      <a:pt y="962" x="3036"/>
                    </a:lnTo>
                    <a:lnTo>
                      <a:pt y="952" x="2972"/>
                    </a:lnTo>
                    <a:lnTo>
                      <a:pt y="942" x="2906"/>
                    </a:lnTo>
                    <a:lnTo>
                      <a:pt y="930" x="2839"/>
                    </a:lnTo>
                    <a:lnTo>
                      <a:pt y="918" x="2768"/>
                    </a:lnTo>
                    <a:lnTo>
                      <a:pt y="903" x="2693"/>
                    </a:lnTo>
                    <a:lnTo>
                      <a:pt y="889" x="2619"/>
                    </a:lnTo>
                    <a:lnTo>
                      <a:pt y="874" x="2540"/>
                    </a:lnTo>
                    <a:lnTo>
                      <a:pt y="857" x="2460"/>
                    </a:lnTo>
                    <a:lnTo>
                      <a:pt y="840" x="2378"/>
                    </a:lnTo>
                    <a:lnTo>
                      <a:pt y="822" x="2292"/>
                    </a:lnTo>
                    <a:lnTo>
                      <a:pt y="803" x="2206"/>
                    </a:lnTo>
                    <a:lnTo>
                      <a:pt y="785" x="2116"/>
                    </a:lnTo>
                    <a:lnTo>
                      <a:pt y="764" x="2025"/>
                    </a:lnTo>
                    <a:lnTo>
                      <a:pt y="742" x="1932"/>
                    </a:lnTo>
                    <a:lnTo>
                      <a:pt y="430" x="569"/>
                    </a:lnTo>
                    <a:lnTo>
                      <a:pt y="425" x="549"/>
                    </a:lnTo>
                    <a:lnTo>
                      <a:pt y="418" x="529"/>
                    </a:lnTo>
                    <a:lnTo>
                      <a:pt y="409" x="510"/>
                    </a:lnTo>
                    <a:lnTo>
                      <a:pt y="401" x="492"/>
                    </a:lnTo>
                    <a:lnTo>
                      <a:pt y="391" x="473"/>
                    </a:lnTo>
                    <a:lnTo>
                      <a:pt y="379" x="456"/>
                    </a:lnTo>
                    <a:lnTo>
                      <a:pt y="365" x="439"/>
                    </a:lnTo>
                    <a:lnTo>
                      <a:pt y="352" x="423"/>
                    </a:lnTo>
                    <a:lnTo>
                      <a:pt y="323" x="392"/>
                    </a:lnTo>
                    <a:lnTo>
                      <a:pt y="291" x="362"/>
                    </a:lnTo>
                    <a:lnTo>
                      <a:pt y="257" x="331"/>
                    </a:lnTo>
                    <a:lnTo>
                      <a:pt y="224" x="301"/>
                    </a:lnTo>
                    <a:lnTo>
                      <a:pt y="190" x="271"/>
                    </a:lnTo>
                    <a:lnTo>
                      <a:pt y="158" x="240"/>
                    </a:lnTo>
                    <a:lnTo>
                      <a:pt y="142" x="223"/>
                    </a:lnTo>
                    <a:lnTo>
                      <a:pt y="127" x="206"/>
                    </a:lnTo>
                    <a:lnTo>
                      <a:pt y="114" x="190"/>
                    </a:lnTo>
                    <a:lnTo>
                      <a:pt y="100" x="171"/>
                    </a:lnTo>
                    <a:lnTo>
                      <a:pt y="88" x="154"/>
                    </a:lnTo>
                    <a:lnTo>
                      <a:pt y="76" x="134"/>
                    </a:lnTo>
                    <a:lnTo>
                      <a:pt y="66" x="114"/>
                    </a:lnTo>
                    <a:lnTo>
                      <a:pt y="58" x="93"/>
                    </a:lnTo>
                    <a:lnTo>
                      <a:pt y="51" x="71"/>
                    </a:lnTo>
                    <a:lnTo>
                      <a:pt y="46" x="49"/>
                    </a:lnTo>
                    <a:lnTo>
                      <a:pt y="41" x="26"/>
                    </a:lnTo>
                    <a:lnTo>
                      <a:pt y="39" x="0"/>
                    </a:lnTo>
                    <a:close/>
                  </a:path>
                </a:pathLst>
              </a:custGeom>
              <a:solidFill>
                <a:srgbClr val="F8C4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00" name="Shape 11700"/>
              <p:cNvSpPr/>
              <p:nvPr/>
            </p:nvSpPr>
            <p:spPr>
              <a:xfrm>
                <a:off y="2649536" x="3752850"/>
                <a:ext cy="747712" cx="3192461"/>
              </a:xfrm>
              <a:custGeom>
                <a:pathLst>
                  <a:path w="2011" extrusionOk="0" h="471">
                    <a:moveTo>
                      <a:pt y="0" x="0"/>
                    </a:moveTo>
                    <a:lnTo>
                      <a:pt y="3" x="72"/>
                    </a:lnTo>
                    <a:lnTo>
                      <a:pt y="5" x="147"/>
                    </a:lnTo>
                    <a:lnTo>
                      <a:pt y="6" x="219"/>
                    </a:lnTo>
                    <a:lnTo>
                      <a:pt y="10" x="292"/>
                    </a:lnTo>
                    <a:lnTo>
                      <a:pt y="10" x="363"/>
                    </a:lnTo>
                    <a:lnTo>
                      <a:pt y="12" x="430"/>
                    </a:lnTo>
                    <a:lnTo>
                      <a:pt y="13" x="494"/>
                    </a:lnTo>
                    <a:lnTo>
                      <a:pt y="15" x="552"/>
                    </a:lnTo>
                    <a:lnTo>
                      <a:pt y="23" x="548"/>
                    </a:lnTo>
                    <a:lnTo>
                      <a:pt y="34" x="547"/>
                    </a:lnTo>
                    <a:lnTo>
                      <a:pt y="42" x="548"/>
                    </a:lnTo>
                    <a:lnTo>
                      <a:pt y="50" x="552"/>
                    </a:lnTo>
                    <a:lnTo>
                      <a:pt y="83" x="577"/>
                    </a:lnTo>
                    <a:lnTo>
                      <a:pt y="115" x="603"/>
                    </a:lnTo>
                    <a:lnTo>
                      <a:pt y="145" x="631"/>
                    </a:lnTo>
                    <a:lnTo>
                      <a:pt y="175" x="660"/>
                    </a:lnTo>
                    <a:lnTo>
                      <a:pt y="206" x="690"/>
                    </a:lnTo>
                    <a:lnTo>
                      <a:pt y="235" x="721"/>
                    </a:lnTo>
                    <a:lnTo>
                      <a:pt y="262" x="754"/>
                    </a:lnTo>
                    <a:lnTo>
                      <a:pt y="290" x="788"/>
                    </a:lnTo>
                    <a:lnTo>
                      <a:pt y="299" x="798"/>
                    </a:lnTo>
                    <a:lnTo>
                      <a:pt y="306" x="812"/>
                    </a:lnTo>
                    <a:lnTo>
                      <a:pt y="309" x="827"/>
                    </a:lnTo>
                    <a:lnTo>
                      <a:pt y="314" x="842"/>
                    </a:lnTo>
                    <a:lnTo>
                      <a:pt y="385" x="1288"/>
                    </a:lnTo>
                    <a:lnTo>
                      <a:pt y="385" x="1317"/>
                    </a:lnTo>
                    <a:lnTo>
                      <a:pt y="385" x="1342"/>
                    </a:lnTo>
                    <a:lnTo>
                      <a:pt y="383" x="1369"/>
                    </a:lnTo>
                    <a:lnTo>
                      <a:pt y="382" x="1393"/>
                    </a:lnTo>
                    <a:lnTo>
                      <a:pt y="378" x="1416"/>
                    </a:lnTo>
                    <a:lnTo>
                      <a:pt y="373" x="1438"/>
                    </a:lnTo>
                    <a:lnTo>
                      <a:pt y="368" x="1460"/>
                    </a:lnTo>
                    <a:lnTo>
                      <a:pt y="361" x="1479"/>
                    </a:lnTo>
                    <a:lnTo>
                      <a:pt y="353" x="1497"/>
                    </a:lnTo>
                    <a:lnTo>
                      <a:pt y="344" x="1516"/>
                    </a:lnTo>
                    <a:lnTo>
                      <a:pt y="334" x="1531"/>
                    </a:lnTo>
                    <a:lnTo>
                      <a:pt y="324" x="1546"/>
                    </a:lnTo>
                    <a:lnTo>
                      <a:pt y="312" x="1560"/>
                    </a:lnTo>
                    <a:lnTo>
                      <a:pt y="299" x="1573"/>
                    </a:lnTo>
                    <a:lnTo>
                      <a:pt y="285" x="1583"/>
                    </a:lnTo>
                    <a:lnTo>
                      <a:pt y="270" x="1595"/>
                    </a:lnTo>
                    <a:lnTo>
                      <a:pt y="272" x="1605"/>
                    </a:lnTo>
                    <a:lnTo>
                      <a:pt y="275" x="1619"/>
                    </a:lnTo>
                    <a:lnTo>
                      <a:pt y="287" x="1676"/>
                    </a:lnTo>
                    <a:lnTo>
                      <a:pt y="299" x="1730"/>
                    </a:lnTo>
                    <a:lnTo>
                      <a:pt y="311" x="1783"/>
                    </a:lnTo>
                    <a:lnTo>
                      <a:pt y="322" x="1833"/>
                    </a:lnTo>
                    <a:lnTo>
                      <a:pt y="334" x="1881"/>
                    </a:lnTo>
                    <a:lnTo>
                      <a:pt y="346" x="1926"/>
                    </a:lnTo>
                    <a:lnTo>
                      <a:pt y="358" x="1970"/>
                    </a:lnTo>
                    <a:lnTo>
                      <a:pt y="371" x="2011"/>
                    </a:lnTo>
                    <a:lnTo>
                      <a:pt y="383" x="1992"/>
                    </a:lnTo>
                    <a:lnTo>
                      <a:pt y="397" x="1973"/>
                    </a:lnTo>
                    <a:lnTo>
                      <a:pt y="407" x="1952"/>
                    </a:lnTo>
                    <a:lnTo>
                      <a:pt y="417" x="1930"/>
                    </a:lnTo>
                    <a:lnTo>
                      <a:pt y="426" x="1908"/>
                    </a:lnTo>
                    <a:lnTo>
                      <a:pt y="434" x="1884"/>
                    </a:lnTo>
                    <a:lnTo>
                      <a:pt y="441" x="1859"/>
                    </a:lnTo>
                    <a:lnTo>
                      <a:pt y="448" x="1833"/>
                    </a:lnTo>
                    <a:lnTo>
                      <a:pt y="458" x="1779"/>
                    </a:lnTo>
                    <a:lnTo>
                      <a:pt y="464" x="1725"/>
                    </a:lnTo>
                    <a:lnTo>
                      <a:pt y="469" x="1670"/>
                    </a:lnTo>
                    <a:lnTo>
                      <a:pt y="471" x="1614"/>
                    </a:lnTo>
                    <a:lnTo>
                      <a:pt y="471" x="1560"/>
                    </a:lnTo>
                    <a:lnTo>
                      <a:pt y="469" x="1506"/>
                    </a:lnTo>
                    <a:lnTo>
                      <a:pt y="466" x="1455"/>
                    </a:lnTo>
                    <a:lnTo>
                      <a:pt y="463" x="1408"/>
                    </a:lnTo>
                    <a:lnTo>
                      <a:pt y="453" x="1325"/>
                    </a:lnTo>
                    <a:lnTo>
                      <a:pt y="444" x="1268"/>
                    </a:lnTo>
                    <a:lnTo>
                      <a:pt y="431" x="1209"/>
                    </a:lnTo>
                    <a:lnTo>
                      <a:pt y="419" x="1148"/>
                    </a:lnTo>
                    <a:lnTo>
                      <a:pt y="405" x="1087"/>
                    </a:lnTo>
                    <a:lnTo>
                      <a:pt y="392" x="1026"/>
                    </a:lnTo>
                    <a:lnTo>
                      <a:pt y="378" x="962"/>
                    </a:lnTo>
                    <a:lnTo>
                      <a:pt y="365" x="898"/>
                    </a:lnTo>
                    <a:lnTo>
                      <a:pt y="350" x="834"/>
                    </a:lnTo>
                    <a:lnTo>
                      <a:pt y="334" x="768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01" name="Shape 11701"/>
              <p:cNvSpPr/>
              <p:nvPr/>
            </p:nvSpPr>
            <p:spPr>
              <a:xfrm>
                <a:off y="2670175" x="4430712"/>
                <a:ext cy="668337" cx="2214561"/>
              </a:xfrm>
              <a:custGeom>
                <a:pathLst>
                  <a:path w="1395" extrusionOk="0" h="421">
                    <a:moveTo>
                      <a:pt y="0" x="2"/>
                    </a:moveTo>
                    <a:lnTo>
                      <a:pt y="0" x="30"/>
                    </a:lnTo>
                    <a:lnTo>
                      <a:pt y="0" x="66"/>
                    </a:lnTo>
                    <a:lnTo>
                      <a:pt y="2" x="98"/>
                    </a:lnTo>
                    <a:lnTo>
                      <a:pt y="2" x="125"/>
                    </a:lnTo>
                    <a:lnTo>
                      <a:pt y="10" x="121"/>
                    </a:lnTo>
                    <a:lnTo>
                      <a:pt y="21" x="120"/>
                    </a:lnTo>
                    <a:lnTo>
                      <a:pt y="29" x="121"/>
                    </a:lnTo>
                    <a:lnTo>
                      <a:pt y="37" x="125"/>
                    </a:lnTo>
                    <a:lnTo>
                      <a:pt y="70" x="150"/>
                    </a:lnTo>
                    <a:lnTo>
                      <a:pt y="102" x="176"/>
                    </a:lnTo>
                    <a:lnTo>
                      <a:pt y="132" x="204"/>
                    </a:lnTo>
                    <a:lnTo>
                      <a:pt y="162" x="233"/>
                    </a:lnTo>
                    <a:lnTo>
                      <a:pt y="193" x="263"/>
                    </a:lnTo>
                    <a:lnTo>
                      <a:pt y="222" x="294"/>
                    </a:lnTo>
                    <a:lnTo>
                      <a:pt y="249" x="327"/>
                    </a:lnTo>
                    <a:lnTo>
                      <a:pt y="277" x="361"/>
                    </a:lnTo>
                    <a:lnTo>
                      <a:pt y="286" x="371"/>
                    </a:lnTo>
                    <a:lnTo>
                      <a:pt y="293" x="385"/>
                    </a:lnTo>
                    <a:lnTo>
                      <a:pt y="296" x="400"/>
                    </a:lnTo>
                    <a:lnTo>
                      <a:pt y="301" x="415"/>
                    </a:lnTo>
                    <a:lnTo>
                      <a:pt y="372" x="861"/>
                    </a:lnTo>
                    <a:lnTo>
                      <a:pt y="372" x="890"/>
                    </a:lnTo>
                    <a:lnTo>
                      <a:pt y="372" x="915"/>
                    </a:lnTo>
                    <a:lnTo>
                      <a:pt y="370" x="942"/>
                    </a:lnTo>
                    <a:lnTo>
                      <a:pt y="369" x="966"/>
                    </a:lnTo>
                    <a:lnTo>
                      <a:pt y="365" x="989"/>
                    </a:lnTo>
                    <a:lnTo>
                      <a:pt y="360" x="1011"/>
                    </a:lnTo>
                    <a:lnTo>
                      <a:pt y="355" x="1033"/>
                    </a:lnTo>
                    <a:lnTo>
                      <a:pt y="348" x="1052"/>
                    </a:lnTo>
                    <a:lnTo>
                      <a:pt y="340" x="1070"/>
                    </a:lnTo>
                    <a:lnTo>
                      <a:pt y="331" x="1089"/>
                    </a:lnTo>
                    <a:lnTo>
                      <a:pt y="321" x="1104"/>
                    </a:lnTo>
                    <a:lnTo>
                      <a:pt y="311" x="1119"/>
                    </a:lnTo>
                    <a:lnTo>
                      <a:pt y="299" x="1133"/>
                    </a:lnTo>
                    <a:lnTo>
                      <a:pt y="286" x="1146"/>
                    </a:lnTo>
                    <a:lnTo>
                      <a:pt y="272" x="1156"/>
                    </a:lnTo>
                    <a:lnTo>
                      <a:pt y="257" x="1168"/>
                    </a:lnTo>
                    <a:lnTo>
                      <a:pt y="259" x="1178"/>
                    </a:lnTo>
                    <a:lnTo>
                      <a:pt y="262" x="1192"/>
                    </a:lnTo>
                    <a:lnTo>
                      <a:pt y="272" x="1246"/>
                    </a:lnTo>
                    <a:lnTo>
                      <a:pt y="284" x="1297"/>
                    </a:lnTo>
                    <a:lnTo>
                      <a:pt y="294" x="1347"/>
                    </a:lnTo>
                    <a:lnTo>
                      <a:pt y="306" x="1395"/>
                    </a:lnTo>
                    <a:lnTo>
                      <a:pt y="316" x="1388"/>
                    </a:lnTo>
                    <a:lnTo>
                      <a:pt y="325" x="1381"/>
                    </a:lnTo>
                    <a:lnTo>
                      <a:pt y="333" x="1373"/>
                    </a:lnTo>
                    <a:lnTo>
                      <a:pt y="342" x="1361"/>
                    </a:lnTo>
                    <a:lnTo>
                      <a:pt y="348" x="1349"/>
                    </a:lnTo>
                    <a:lnTo>
                      <a:pt y="357" x="1335"/>
                    </a:lnTo>
                    <a:lnTo>
                      <a:pt y="364" x="1322"/>
                    </a:lnTo>
                    <a:lnTo>
                      <a:pt y="370" x="1307"/>
                    </a:lnTo>
                    <a:lnTo>
                      <a:pt y="382" x="1271"/>
                    </a:lnTo>
                    <a:lnTo>
                      <a:pt y="392" x="1234"/>
                    </a:lnTo>
                    <a:lnTo>
                      <a:pt y="401" x="1195"/>
                    </a:lnTo>
                    <a:lnTo>
                      <a:pt y="407" x="1153"/>
                    </a:lnTo>
                    <a:lnTo>
                      <a:pt y="413" x="1111"/>
                    </a:lnTo>
                    <a:lnTo>
                      <a:pt y="418" x="1067"/>
                    </a:lnTo>
                    <a:lnTo>
                      <a:pt y="421" x="1025"/>
                    </a:lnTo>
                    <a:lnTo>
                      <a:pt y="421" x="984"/>
                    </a:lnTo>
                    <a:lnTo>
                      <a:pt y="421" x="944"/>
                    </a:lnTo>
                    <a:lnTo>
                      <a:pt y="419" x="908"/>
                    </a:lnTo>
                    <a:lnTo>
                      <a:pt y="418" x="875"/>
                    </a:lnTo>
                    <a:lnTo>
                      <a:pt y="413" x="847"/>
                    </a:lnTo>
                    <a:lnTo>
                      <a:pt y="318" x="388"/>
                    </a:lnTo>
                    <a:lnTo>
                      <a:pt y="320" x="385"/>
                    </a:lnTo>
                    <a:lnTo>
                      <a:pt y="318" x="380"/>
                    </a:lnTo>
                    <a:lnTo>
                      <a:pt y="315" x="371"/>
                    </a:lnTo>
                    <a:lnTo>
                      <a:pt y="311" x="363"/>
                    </a:lnTo>
                    <a:lnTo>
                      <a:pt y="298" x="341"/>
                    </a:lnTo>
                    <a:lnTo>
                      <a:pt y="281" x="312"/>
                    </a:lnTo>
                    <a:lnTo>
                      <a:pt y="260" x="282"/>
                    </a:lnTo>
                    <a:lnTo>
                      <a:pt y="237" x="248"/>
                    </a:lnTo>
                    <a:lnTo>
                      <a:pt y="210" x="213"/>
                    </a:lnTo>
                    <a:lnTo>
                      <a:pt y="183" x="176"/>
                    </a:lnTo>
                    <a:lnTo>
                      <a:pt y="154" x="140"/>
                    </a:lnTo>
                    <a:lnTo>
                      <a:pt y="125" x="106"/>
                    </a:lnTo>
                    <a:lnTo>
                      <a:pt y="98" x="76"/>
                    </a:lnTo>
                    <a:lnTo>
                      <a:pt y="73" x="49"/>
                    </a:lnTo>
                    <a:lnTo>
                      <a:pt y="49" x="25"/>
                    </a:lnTo>
                    <a:lnTo>
                      <a:pt y="29" x="10"/>
                    </a:lnTo>
                    <a:lnTo>
                      <a:pt y="19" x="5"/>
                    </a:lnTo>
                    <a:lnTo>
                      <a:pt y="12" x="2"/>
                    </a:lnTo>
                    <a:lnTo>
                      <a:pt y="5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02" name="Shape 11702"/>
              <p:cNvSpPr/>
              <p:nvPr/>
            </p:nvSpPr>
            <p:spPr>
              <a:xfrm>
                <a:off y="2673350" x="4610100"/>
                <a:ext cy="603250" cx="1690686"/>
              </a:xfrm>
              <a:custGeom>
                <a:pathLst>
                  <a:path w="1065" extrusionOk="0" h="380">
                    <a:moveTo>
                      <a:pt y="0" x="5"/>
                    </a:moveTo>
                    <a:lnTo>
                      <a:pt y="0" x="12"/>
                    </a:lnTo>
                    <a:lnTo>
                      <a:pt y="8" x="8"/>
                    </a:lnTo>
                    <a:lnTo>
                      <a:pt y="19" x="7"/>
                    </a:lnTo>
                    <a:lnTo>
                      <a:pt y="27" x="8"/>
                    </a:lnTo>
                    <a:lnTo>
                      <a:pt y="35" x="12"/>
                    </a:lnTo>
                    <a:lnTo>
                      <a:pt y="68" x="37"/>
                    </a:lnTo>
                    <a:lnTo>
                      <a:pt y="100" x="63"/>
                    </a:lnTo>
                    <a:lnTo>
                      <a:pt y="130" x="91"/>
                    </a:lnTo>
                    <a:lnTo>
                      <a:pt y="160" x="120"/>
                    </a:lnTo>
                    <a:lnTo>
                      <a:pt y="191" x="150"/>
                    </a:lnTo>
                    <a:lnTo>
                      <a:pt y="220" x="181"/>
                    </a:lnTo>
                    <a:lnTo>
                      <a:pt y="247" x="214"/>
                    </a:lnTo>
                    <a:lnTo>
                      <a:pt y="275" x="248"/>
                    </a:lnTo>
                    <a:lnTo>
                      <a:pt y="284" x="258"/>
                    </a:lnTo>
                    <a:lnTo>
                      <a:pt y="291" x="272"/>
                    </a:lnTo>
                    <a:lnTo>
                      <a:pt y="294" x="287"/>
                    </a:lnTo>
                    <a:lnTo>
                      <a:pt y="299" x="302"/>
                    </a:lnTo>
                    <a:lnTo>
                      <a:pt y="370" x="748"/>
                    </a:lnTo>
                    <a:lnTo>
                      <a:pt y="370" x="777"/>
                    </a:lnTo>
                    <a:lnTo>
                      <a:pt y="370" x="802"/>
                    </a:lnTo>
                    <a:lnTo>
                      <a:pt y="368" x="829"/>
                    </a:lnTo>
                    <a:lnTo>
                      <a:pt y="367" x="853"/>
                    </a:lnTo>
                    <a:lnTo>
                      <a:pt y="363" x="876"/>
                    </a:lnTo>
                    <a:lnTo>
                      <a:pt y="358" x="898"/>
                    </a:lnTo>
                    <a:lnTo>
                      <a:pt y="353" x="920"/>
                    </a:lnTo>
                    <a:lnTo>
                      <a:pt y="346" x="939"/>
                    </a:lnTo>
                    <a:lnTo>
                      <a:pt y="338" x="957"/>
                    </a:lnTo>
                    <a:lnTo>
                      <a:pt y="329" x="976"/>
                    </a:lnTo>
                    <a:lnTo>
                      <a:pt y="319" x="991"/>
                    </a:lnTo>
                    <a:lnTo>
                      <a:pt y="309" x="1006"/>
                    </a:lnTo>
                    <a:lnTo>
                      <a:pt y="297" x="1020"/>
                    </a:lnTo>
                    <a:lnTo>
                      <a:pt y="284" x="1033"/>
                    </a:lnTo>
                    <a:lnTo>
                      <a:pt y="270" x="1043"/>
                    </a:lnTo>
                    <a:lnTo>
                      <a:pt y="255" x="1055"/>
                    </a:lnTo>
                    <a:lnTo>
                      <a:pt y="257" x="1060"/>
                    </a:lnTo>
                    <a:lnTo>
                      <a:pt y="257" x="1065"/>
                    </a:lnTo>
                    <a:lnTo>
                      <a:pt y="277" x="1052"/>
                    </a:lnTo>
                    <a:lnTo>
                      <a:pt y="296" x="1035"/>
                    </a:lnTo>
                    <a:lnTo>
                      <a:pt y="311" x="1016"/>
                    </a:lnTo>
                    <a:lnTo>
                      <a:pt y="324" x="998"/>
                    </a:lnTo>
                    <a:lnTo>
                      <a:pt y="336" x="978"/>
                    </a:lnTo>
                    <a:lnTo>
                      <a:pt y="346" x="956"/>
                    </a:lnTo>
                    <a:lnTo>
                      <a:pt y="356" x="934"/>
                    </a:lnTo>
                    <a:lnTo>
                      <a:pt y="363" x="910"/>
                    </a:lnTo>
                    <a:lnTo>
                      <a:pt y="368" x="888"/>
                    </a:lnTo>
                    <a:lnTo>
                      <a:pt y="373" x="866"/>
                    </a:lnTo>
                    <a:lnTo>
                      <a:pt y="377" x="844"/>
                    </a:lnTo>
                    <a:lnTo>
                      <a:pt y="378" x="822"/>
                    </a:lnTo>
                    <a:lnTo>
                      <a:pt y="380" x="802"/>
                    </a:lnTo>
                    <a:lnTo>
                      <a:pt y="380" x="782"/>
                    </a:lnTo>
                    <a:lnTo>
                      <a:pt y="378" x="763"/>
                    </a:lnTo>
                    <a:lnTo>
                      <a:pt y="377" x="748"/>
                    </a:lnTo>
                    <a:lnTo>
                      <a:pt y="304" x="299"/>
                    </a:lnTo>
                    <a:lnTo>
                      <a:pt y="301" x="284"/>
                    </a:lnTo>
                    <a:lnTo>
                      <a:pt y="296" x="269"/>
                    </a:lnTo>
                    <a:lnTo>
                      <a:pt y="289" x="255"/>
                    </a:lnTo>
                    <a:lnTo>
                      <a:pt y="280" x="243"/>
                    </a:lnTo>
                    <a:lnTo>
                      <a:pt y="258" x="216"/>
                    </a:lnTo>
                    <a:lnTo>
                      <a:pt y="231" x="186"/>
                    </a:lnTo>
                    <a:lnTo>
                      <a:pt y="203" x="154"/>
                    </a:lnTo>
                    <a:lnTo>
                      <a:pt y="171" x="120"/>
                    </a:lnTo>
                    <a:lnTo>
                      <a:pt y="137" x="88"/>
                    </a:lnTo>
                    <a:lnTo>
                      <a:pt y="103" x="56"/>
                    </a:lnTo>
                    <a:lnTo>
                      <a:pt y="71" x="29"/>
                    </a:lnTo>
                    <a:lnTo>
                      <a:pt y="39" x="7"/>
                    </a:lnTo>
                    <a:lnTo>
                      <a:pt y="32" x="3"/>
                    </a:lnTo>
                    <a:lnTo>
                      <a:pt y="25" x="0"/>
                    </a:lnTo>
                    <a:lnTo>
                      <a:pt y="20" x="0"/>
                    </a:lnTo>
                    <a:lnTo>
                      <a:pt y="17" x="0"/>
                    </a:lnTo>
                    <a:lnTo>
                      <a:pt y="8" x="2"/>
                    </a:lnTo>
                    <a:lnTo>
                      <a:pt y="0" x="5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03" name="Shape 11703"/>
              <p:cNvSpPr/>
              <p:nvPr/>
            </p:nvSpPr>
            <p:spPr>
              <a:xfrm>
                <a:off y="3421062" x="7389811"/>
                <a:ext cy="6350" cx="11111"/>
              </a:xfrm>
              <a:custGeom>
                <a:pathLst>
                  <a:path w="7" extrusionOk="0" h="4">
                    <a:moveTo>
                      <a:pt y="4" x="7"/>
                    </a:move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lnTo>
                      <a:pt y="2" x="5"/>
                    </a:lnTo>
                    <a:lnTo>
                      <a:pt y="4" x="7"/>
                    </a:lnTo>
                    <a:close/>
                  </a:path>
                </a:pathLst>
              </a:custGeom>
              <a:solidFill>
                <a:srgbClr val="5A575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04" name="Shape 11704"/>
              <p:cNvSpPr/>
              <p:nvPr/>
            </p:nvSpPr>
            <p:spPr>
              <a:xfrm>
                <a:off y="3424237" x="7386636"/>
                <a:ext cy="7936" cx="22225"/>
              </a:xfrm>
              <a:custGeom>
                <a:pathLst>
                  <a:path w="14" extrusionOk="0" h="5">
                    <a:moveTo>
                      <a:pt y="0" x="4"/>
                    </a:moveTo>
                    <a:lnTo>
                      <a:pt y="0" x="5"/>
                    </a:lnTo>
                    <a:lnTo>
                      <a:pt y="2" x="9"/>
                    </a:lnTo>
                    <a:lnTo>
                      <a:pt y="5" x="14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5B595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05" name="Shape 11705"/>
              <p:cNvSpPr/>
              <p:nvPr/>
            </p:nvSpPr>
            <p:spPr>
              <a:xfrm>
                <a:off y="3427412" x="7386636"/>
                <a:ext cy="7936" cx="30161"/>
              </a:xfrm>
              <a:custGeom>
                <a:pathLst>
                  <a:path w="19" extrusionOk="0" h="5">
                    <a:moveTo>
                      <a:pt y="0" x="2"/>
                    </a:moveTo>
                    <a:lnTo>
                      <a:pt y="0" x="9"/>
                    </a:lnTo>
                    <a:lnTo>
                      <a:pt y="3" x="14"/>
                    </a:lnTo>
                    <a:lnTo>
                      <a:pt y="5" x="19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5F5D5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06" name="Shape 11706"/>
              <p:cNvSpPr/>
              <p:nvPr/>
            </p:nvSpPr>
            <p:spPr>
              <a:xfrm>
                <a:off y="3427412" x="7385050"/>
                <a:ext cy="12700" cx="36511"/>
              </a:xfrm>
              <a:custGeom>
                <a:pathLst>
                  <a:path w="23" extrusionOk="0" h="8">
                    <a:moveTo>
                      <a:pt y="0" x="1"/>
                    </a:moveTo>
                    <a:lnTo>
                      <a:pt y="3" x="15"/>
                    </a:lnTo>
                    <a:lnTo>
                      <a:pt y="5" x="18"/>
                    </a:lnTo>
                    <a:lnTo>
                      <a:pt y="8" x="23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625F5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07" name="Shape 11707"/>
              <p:cNvSpPr/>
              <p:nvPr/>
            </p:nvSpPr>
            <p:spPr>
              <a:xfrm>
                <a:off y="3429000" x="7381875"/>
                <a:ext cy="14286" cx="42862"/>
              </a:xfrm>
              <a:custGeom>
                <a:pathLst>
                  <a:path w="27" extrusionOk="0" h="9">
                    <a:moveTo>
                      <a:pt y="0" x="3"/>
                    </a:moveTo>
                    <a:lnTo>
                      <a:pt y="4" x="22"/>
                    </a:lnTo>
                    <a:lnTo>
                      <a:pt y="6" x="23"/>
                    </a:lnTo>
                    <a:lnTo>
                      <a:pt y="7" x="27"/>
                    </a:lnTo>
                    <a:lnTo>
                      <a:pt y="9" x="27"/>
                    </a:lnTo>
                    <a:lnTo>
                      <a:pt y="9" x="27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64626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08" name="Shape 11708"/>
              <p:cNvSpPr/>
              <p:nvPr/>
            </p:nvSpPr>
            <p:spPr>
              <a:xfrm>
                <a:off y="3432175" x="7378700"/>
                <a:ext cy="14286" cx="46036"/>
              </a:xfrm>
              <a:custGeom>
                <a:pathLst>
                  <a:path w="29" extrusionOk="0" h="9">
                    <a:moveTo>
                      <a:pt y="0" x="4"/>
                    </a:moveTo>
                    <a:lnTo>
                      <a:pt y="5" x="27"/>
                    </a:lnTo>
                    <a:lnTo>
                      <a:pt y="5" x="27"/>
                    </a:lnTo>
                    <a:lnTo>
                      <a:pt y="5" x="29"/>
                    </a:lnTo>
                    <a:lnTo>
                      <a:pt y="7" x="29"/>
                    </a:lnTo>
                    <a:lnTo>
                      <a:pt y="9" x="29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68666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09" name="Shape 11709"/>
              <p:cNvSpPr/>
              <p:nvPr/>
            </p:nvSpPr>
            <p:spPr>
              <a:xfrm>
                <a:off y="3435350" x="7378700"/>
                <a:ext cy="12700" cx="46036"/>
              </a:xfrm>
              <a:custGeom>
                <a:pathLst>
                  <a:path w="29" extrusionOk="0" h="8">
                    <a:moveTo>
                      <a:pt y="0" x="2"/>
                    </a:moveTo>
                    <a:lnTo>
                      <a:pt y="5" x="29"/>
                    </a:lnTo>
                    <a:lnTo>
                      <a:pt y="7" x="29"/>
                    </a:lnTo>
                    <a:lnTo>
                      <a:pt y="8" x="2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A686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10" name="Shape 11710"/>
              <p:cNvSpPr/>
              <p:nvPr/>
            </p:nvSpPr>
            <p:spPr>
              <a:xfrm>
                <a:off y="3438525" x="7375525"/>
                <a:ext cy="12700" cx="49212"/>
              </a:xfrm>
              <a:custGeom>
                <a:pathLst>
                  <a:path w="31" extrusionOk="0" h="8">
                    <a:moveTo>
                      <a:pt y="0" x="2"/>
                    </a:moveTo>
                    <a:lnTo>
                      <a:pt y="5" x="31"/>
                    </a:lnTo>
                    <a:lnTo>
                      <a:pt y="6" x="31"/>
                    </a:lnTo>
                    <a:lnTo>
                      <a:pt y="8" x="31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11" name="Shape 11711"/>
              <p:cNvSpPr/>
              <p:nvPr/>
            </p:nvSpPr>
            <p:spPr>
              <a:xfrm>
                <a:off y="3440112" x="7373936"/>
                <a:ext cy="14286" cx="50800"/>
              </a:xfrm>
              <a:custGeom>
                <a:pathLst>
                  <a:path w="32" extrusionOk="0" h="9">
                    <a:moveTo>
                      <a:pt y="0" x="3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9" x="32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706E6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12" name="Shape 11712"/>
              <p:cNvSpPr/>
              <p:nvPr/>
            </p:nvSpPr>
            <p:spPr>
              <a:xfrm>
                <a:off y="3443287" x="7373936"/>
                <a:ext cy="12700" cx="53975"/>
              </a:xfrm>
              <a:custGeom>
                <a:pathLst>
                  <a:path w="34" extrusionOk="0" h="8">
                    <a:moveTo>
                      <a:pt y="0" x="1"/>
                    </a:moveTo>
                    <a:lnTo>
                      <a:pt y="5" x="32"/>
                    </a:lnTo>
                    <a:lnTo>
                      <a:pt y="7" x="32"/>
                    </a:lnTo>
                    <a:lnTo>
                      <a:pt y="8" x="3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71706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13" name="Shape 11713"/>
              <p:cNvSpPr/>
              <p:nvPr/>
            </p:nvSpPr>
            <p:spPr>
              <a:xfrm>
                <a:off y="3446462" x="7370761"/>
                <a:ext cy="12700" cx="57150"/>
              </a:xfrm>
              <a:custGeom>
                <a:pathLst>
                  <a:path w="36" extrusionOk="0" h="8">
                    <a:moveTo>
                      <a:pt y="0" x="2"/>
                    </a:moveTo>
                    <a:lnTo>
                      <a:pt y="5" x="34"/>
                    </a:lnTo>
                    <a:lnTo>
                      <a:pt y="6" x="36"/>
                    </a:lnTo>
                    <a:lnTo>
                      <a:pt y="8" x="3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73727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14" name="Shape 11714"/>
              <p:cNvSpPr/>
              <p:nvPr/>
            </p:nvSpPr>
            <p:spPr>
              <a:xfrm>
                <a:off y="3448050" x="7367586"/>
                <a:ext cy="14286" cx="60325"/>
              </a:xfrm>
              <a:custGeom>
                <a:pathLst>
                  <a:path w="38" extrusionOk="0" h="9">
                    <a:moveTo>
                      <a:pt y="0" x="4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9" x="38"/>
                    </a:lnTo>
                    <a:lnTo>
                      <a:pt y="2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</a:path>
                </a:pathLst>
              </a:custGeom>
              <a:solidFill>
                <a:srgbClr val="77767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15" name="Shape 11715"/>
              <p:cNvSpPr/>
              <p:nvPr/>
            </p:nvSpPr>
            <p:spPr>
              <a:xfrm>
                <a:off y="3451225" x="7367586"/>
                <a:ext cy="23811" cx="120650"/>
              </a:xfrm>
              <a:custGeom>
                <a:pathLst>
                  <a:path w="76" extrusionOk="0" h="15">
                    <a:moveTo>
                      <a:pt y="0" x="2"/>
                    </a:moveTo>
                    <a:lnTo>
                      <a:pt y="5" x="38"/>
                    </a:lnTo>
                    <a:lnTo>
                      <a:pt y="7" x="38"/>
                    </a:lnTo>
                    <a:lnTo>
                      <a:pt y="8" x="38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2"/>
                    </a:lnTo>
                    <a:close/>
                    <a:moveTo>
                      <a:pt y="15" x="76"/>
                    </a:moveTo>
                    <a:lnTo>
                      <a:pt y="15" x="73"/>
                    </a:lnTo>
                    <a:lnTo>
                      <a:pt y="15" x="73"/>
                    </a:lnTo>
                    <a:lnTo>
                      <a:pt y="14" x="73"/>
                    </a:lnTo>
                    <a:lnTo>
                      <a:pt y="15" x="75"/>
                    </a:lnTo>
                    <a:lnTo>
                      <a:pt y="15" x="76"/>
                    </a:lnTo>
                    <a:close/>
                  </a:path>
                </a:pathLst>
              </a:custGeom>
              <a:solidFill>
                <a:srgbClr val="79787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16" name="Shape 11716"/>
              <p:cNvSpPr/>
              <p:nvPr/>
            </p:nvSpPr>
            <p:spPr>
              <a:xfrm>
                <a:off y="3451225" x="7366000"/>
                <a:ext cy="30161" cx="130175"/>
              </a:xfrm>
              <a:custGeom>
                <a:pathLst>
                  <a:path w="82" extrusionOk="0" h="19">
                    <a:moveTo>
                      <a:pt y="0" x="1"/>
                    </a:moveTo>
                    <a:lnTo>
                      <a:pt y="7" x="39"/>
                    </a:lnTo>
                    <a:lnTo>
                      <a:pt y="8" x="39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9" x="82"/>
                    </a:moveTo>
                    <a:lnTo>
                      <a:pt y="17" x="74"/>
                    </a:lnTo>
                    <a:lnTo>
                      <a:pt y="15" x="74"/>
                    </a:lnTo>
                    <a:lnTo>
                      <a:pt y="14" x="74"/>
                    </a:lnTo>
                    <a:lnTo>
                      <a:pt y="17" x="79"/>
                    </a:lnTo>
                    <a:lnTo>
                      <a:pt y="19" x="82"/>
                    </a:lnTo>
                    <a:close/>
                  </a:path>
                </a:pathLst>
              </a:custGeom>
              <a:solidFill>
                <a:srgbClr val="7C7A7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17" name="Shape 11717"/>
              <p:cNvSpPr/>
              <p:nvPr/>
            </p:nvSpPr>
            <p:spPr>
              <a:xfrm>
                <a:off y="3454400" x="7366000"/>
                <a:ext cy="31750" cx="141286"/>
              </a:xfrm>
              <a:custGeom>
                <a:pathLst>
                  <a:path w="89" extrusionOk="0" h="20">
                    <a:moveTo>
                      <a:pt y="0" x="1"/>
                    </a:moveTo>
                    <a:lnTo>
                      <a:pt y="6" x="39"/>
                    </a:lnTo>
                    <a:lnTo>
                      <a:pt y="8" x="40"/>
                    </a:lnTo>
                    <a:lnTo>
                      <a:pt y="10" x="40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  <a:moveTo>
                      <a:pt y="13" x="74"/>
                    </a:moveTo>
                    <a:lnTo>
                      <a:pt y="13" x="77"/>
                    </a:lnTo>
                    <a:lnTo>
                      <a:pt y="17" x="82"/>
                    </a:lnTo>
                    <a:lnTo>
                      <a:pt y="20" x="89"/>
                    </a:lnTo>
                    <a:lnTo>
                      <a:pt y="17" x="74"/>
                    </a:lnTo>
                    <a:lnTo>
                      <a:pt y="15" x="74"/>
                    </a:lnTo>
                    <a:lnTo>
                      <a:pt y="13" x="74"/>
                    </a:lnTo>
                    <a:close/>
                  </a:path>
                </a:pathLst>
              </a:custGeom>
              <a:solidFill>
                <a:srgbClr val="7F7E7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18" name="Shape 11718"/>
              <p:cNvSpPr/>
              <p:nvPr/>
            </p:nvSpPr>
            <p:spPr>
              <a:xfrm>
                <a:off y="3455987" x="7362825"/>
                <a:ext cy="33336" cx="152400"/>
              </a:xfrm>
              <a:custGeom>
                <a:pathLst>
                  <a:path w="96" extrusionOk="0" h="21">
                    <a:moveTo>
                      <a:pt y="0" x="2"/>
                    </a:moveTo>
                    <a:lnTo>
                      <a:pt y="7" x="42"/>
                    </a:lnTo>
                    <a:lnTo>
                      <a:pt y="9" x="42"/>
                    </a:lnTo>
                    <a:lnTo>
                      <a:pt y="12" x="42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4" x="76"/>
                    </a:moveTo>
                    <a:lnTo>
                      <a:pt y="16" x="84"/>
                    </a:lnTo>
                    <a:lnTo>
                      <a:pt y="17" x="90"/>
                    </a:lnTo>
                    <a:lnTo>
                      <a:pt y="21" x="96"/>
                    </a:lnTo>
                    <a:lnTo>
                      <a:pt y="17" x="76"/>
                    </a:lnTo>
                    <a:lnTo>
                      <a:pt y="16" x="76"/>
                    </a:lnTo>
                    <a:lnTo>
                      <a:pt y="14" x="76"/>
                    </a:lnTo>
                    <a:close/>
                  </a:path>
                </a:pathLst>
              </a:custGeom>
              <a:solidFill>
                <a:srgbClr val="82807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19" name="Shape 11719"/>
              <p:cNvSpPr/>
              <p:nvPr/>
            </p:nvSpPr>
            <p:spPr>
              <a:xfrm>
                <a:off y="3459162" x="7359650"/>
                <a:ext cy="34925" cx="161925"/>
              </a:xfrm>
              <a:custGeom>
                <a:pathLst>
                  <a:path w="102" extrusionOk="0" h="22">
                    <a:moveTo>
                      <a:pt y="0" x="4"/>
                    </a:moveTo>
                    <a:lnTo>
                      <a:pt y="7" x="44"/>
                    </a:lnTo>
                    <a:lnTo>
                      <a:pt y="10" x="44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4"/>
                    </a:lnTo>
                    <a:close/>
                    <a:moveTo>
                      <a:pt y="14" x="78"/>
                    </a:moveTo>
                    <a:lnTo>
                      <a:pt y="17" x="93"/>
                    </a:lnTo>
                    <a:lnTo>
                      <a:pt y="19" x="98"/>
                    </a:lnTo>
                    <a:lnTo>
                      <a:pt y="22" x="102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4" x="78"/>
                    </a:lnTo>
                    <a:close/>
                  </a:path>
                </a:pathLst>
              </a:custGeom>
              <a:solidFill>
                <a:srgbClr val="84828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20" name="Shape 11720"/>
              <p:cNvSpPr/>
              <p:nvPr/>
            </p:nvSpPr>
            <p:spPr>
              <a:xfrm>
                <a:off y="3462337" x="7359650"/>
                <a:ext cy="34925" cx="169861"/>
              </a:xfrm>
              <a:custGeom>
                <a:pathLst>
                  <a:path w="107" extrusionOk="0" h="22">
                    <a:moveTo>
                      <a:pt y="0" x="2"/>
                    </a:moveTo>
                    <a:lnTo>
                      <a:pt y="8" x="44"/>
                    </a:lnTo>
                    <a:lnTo>
                      <a:pt y="10" x="46"/>
                    </a:lnTo>
                    <a:lnTo>
                      <a:pt y="12" x="4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  <a:moveTo>
                      <a:pt y="13" x="78"/>
                    </a:moveTo>
                    <a:lnTo>
                      <a:pt y="17" x="98"/>
                    </a:lnTo>
                    <a:lnTo>
                      <a:pt y="20" x="102"/>
                    </a:lnTo>
                    <a:lnTo>
                      <a:pt y="22" x="107"/>
                    </a:lnTo>
                    <a:lnTo>
                      <a:pt y="17" x="78"/>
                    </a:lnTo>
                    <a:lnTo>
                      <a:pt y="15" x="78"/>
                    </a:lnTo>
                    <a:lnTo>
                      <a:pt y="13" x="78"/>
                    </a:lnTo>
                    <a:close/>
                  </a:path>
                </a:pathLst>
              </a:custGeom>
              <a:solidFill>
                <a:srgbClr val="88878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21" name="Shape 11721"/>
              <p:cNvSpPr/>
              <p:nvPr/>
            </p:nvSpPr>
            <p:spPr>
              <a:xfrm>
                <a:off y="3463925" x="7358061"/>
                <a:ext cy="38100" cx="179387"/>
              </a:xfrm>
              <a:custGeom>
                <a:pathLst>
                  <a:path w="113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1" x="47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3"/>
                    </a:lnTo>
                    <a:lnTo>
                      <a:pt y="21" x="108"/>
                    </a:lnTo>
                    <a:lnTo>
                      <a:pt y="24" x="113"/>
                    </a:lnTo>
                    <a:lnTo>
                      <a:pt y="17" x="79"/>
                    </a:lnTo>
                    <a:lnTo>
                      <a:pt y="16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22" name="Shape 11722"/>
              <p:cNvSpPr/>
              <p:nvPr/>
            </p:nvSpPr>
            <p:spPr>
              <a:xfrm>
                <a:off y="3467100" x="7358061"/>
                <a:ext cy="38100" cx="187325"/>
              </a:xfrm>
              <a:custGeom>
                <a:pathLst>
                  <a:path w="118" extrusionOk="0" h="24">
                    <a:moveTo>
                      <a:pt y="0" x="1"/>
                    </a:moveTo>
                    <a:lnTo>
                      <a:pt y="9" x="47"/>
                    </a:lnTo>
                    <a:lnTo>
                      <a:pt y="10" x="49"/>
                    </a:lnTo>
                    <a:lnTo>
                      <a:pt y="12" x="4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  <a:moveTo>
                      <a:pt y="14" x="79"/>
                    </a:moveTo>
                    <a:lnTo>
                      <a:pt y="19" x="108"/>
                    </a:lnTo>
                    <a:lnTo>
                      <a:pt y="22" x="113"/>
                    </a:lnTo>
                    <a:lnTo>
                      <a:pt y="24" x="118"/>
                    </a:lnTo>
                    <a:lnTo>
                      <a:pt y="17" x="79"/>
                    </a:lnTo>
                    <a:lnTo>
                      <a:pt y="15" x="79"/>
                    </a:lnTo>
                    <a:lnTo>
                      <a:pt y="14" x="79"/>
                    </a:lnTo>
                    <a:close/>
                  </a:path>
                </a:pathLst>
              </a:custGeom>
              <a:solidFill>
                <a:srgbClr val="8C8B8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23" name="Shape 11723"/>
              <p:cNvSpPr/>
              <p:nvPr/>
            </p:nvSpPr>
            <p:spPr>
              <a:xfrm>
                <a:off y="3470275" x="7354886"/>
                <a:ext cy="39686" cx="195261"/>
              </a:xfrm>
              <a:custGeom>
                <a:pathLst>
                  <a:path w="123" extrusionOk="0" h="25">
                    <a:moveTo>
                      <a:pt y="0" x="2"/>
                    </a:moveTo>
                    <a:lnTo>
                      <a:pt y="8" x="51"/>
                    </a:lnTo>
                    <a:lnTo>
                      <a:pt y="10" x="51"/>
                    </a:lnTo>
                    <a:lnTo>
                      <a:pt y="12" x="52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3" x="81"/>
                    </a:moveTo>
                    <a:lnTo>
                      <a:pt y="20" x="115"/>
                    </a:lnTo>
                    <a:lnTo>
                      <a:pt y="22" x="118"/>
                    </a:lnTo>
                    <a:lnTo>
                      <a:pt y="25" x="123"/>
                    </a:lnTo>
                    <a:lnTo>
                      <a:pt y="17" x="79"/>
                    </a:lnTo>
                    <a:lnTo>
                      <a:pt y="15" x="81"/>
                    </a:lnTo>
                    <a:lnTo>
                      <a:pt y="13" x="81"/>
                    </a:lnTo>
                    <a:close/>
                  </a:path>
                </a:pathLst>
              </a:custGeom>
              <a:solidFill>
                <a:srgbClr val="908F8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24" name="Shape 11724"/>
              <p:cNvSpPr/>
              <p:nvPr/>
            </p:nvSpPr>
            <p:spPr>
              <a:xfrm>
                <a:off y="3473450" x="7351711"/>
                <a:ext cy="39686" cx="206375"/>
              </a:xfrm>
              <a:custGeom>
                <a:pathLst>
                  <a:path w="130" extrusionOk="0" h="25">
                    <a:moveTo>
                      <a:pt y="0" x="4"/>
                    </a:moveTo>
                    <a:lnTo>
                      <a:pt y="8" x="53"/>
                    </a:lnTo>
                    <a:lnTo>
                      <a:pt y="10" x="54"/>
                    </a:lnTo>
                    <a:lnTo>
                      <a:pt y="11" x="56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4"/>
                    </a:lnTo>
                    <a:close/>
                    <a:moveTo>
                      <a:pt y="13" x="83"/>
                    </a:moveTo>
                    <a:lnTo>
                      <a:pt y="20" x="122"/>
                    </a:lnTo>
                    <a:lnTo>
                      <a:pt y="23" x="125"/>
                    </a:lnTo>
                    <a:lnTo>
                      <a:pt y="25" x="130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3"/>
                    </a:lnTo>
                    <a:close/>
                  </a:path>
                </a:pathLst>
              </a:custGeom>
              <a:solidFill>
                <a:srgbClr val="92919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25" name="Shape 11725"/>
              <p:cNvSpPr/>
              <p:nvPr/>
            </p:nvSpPr>
            <p:spPr>
              <a:xfrm>
                <a:off y="3475037" x="7351711"/>
                <a:ext cy="41275" cx="212725"/>
              </a:xfrm>
              <a:custGeom>
                <a:pathLst>
                  <a:path w="134" extrusionOk="0" h="26">
                    <a:moveTo>
                      <a:pt y="0" x="2"/>
                    </a:moveTo>
                    <a:lnTo>
                      <a:pt y="9" x="54"/>
                    </a:lnTo>
                    <a:lnTo>
                      <a:pt y="10" x="56"/>
                    </a:lnTo>
                    <a:lnTo>
                      <a:pt y="12" x="5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4" x="81"/>
                    </a:moveTo>
                    <a:lnTo>
                      <a:pt y="22" x="125"/>
                    </a:lnTo>
                    <a:lnTo>
                      <a:pt y="24" x="129"/>
                    </a:lnTo>
                    <a:lnTo>
                      <a:pt y="26" x="134"/>
                    </a:lnTo>
                    <a:lnTo>
                      <a:pt y="17" x="81"/>
                    </a:lnTo>
                    <a:lnTo>
                      <a:pt y="15" x="81"/>
                    </a:lnTo>
                    <a:lnTo>
                      <a:pt y="14" x="81"/>
                    </a:lnTo>
                    <a:close/>
                  </a:path>
                </a:pathLst>
              </a:custGeom>
              <a:solidFill>
                <a:srgbClr val="94939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26" name="Shape 11726"/>
              <p:cNvSpPr/>
              <p:nvPr/>
            </p:nvSpPr>
            <p:spPr>
              <a:xfrm>
                <a:off y="3478212" x="7350125"/>
                <a:ext cy="42862" cx="219075"/>
              </a:xfrm>
              <a:custGeom>
                <a:pathLst>
                  <a:path w="138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0" x="57"/>
                    </a:lnTo>
                    <a:lnTo>
                      <a:pt y="13" x="5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1"/>
                    </a:lnTo>
                    <a:lnTo>
                      <a:pt y="24" x="135"/>
                    </a:lnTo>
                    <a:lnTo>
                      <a:pt y="27" x="138"/>
                    </a:lnTo>
                    <a:lnTo>
                      <a:pt y="17" x="81"/>
                    </a:lnTo>
                    <a:lnTo>
                      <a:pt y="15" x="82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9989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27" name="Shape 11727"/>
              <p:cNvSpPr/>
              <p:nvPr/>
            </p:nvSpPr>
            <p:spPr>
              <a:xfrm>
                <a:off y="3481387" x="7350125"/>
                <a:ext cy="42862" cx="223837"/>
              </a:xfrm>
              <a:custGeom>
                <a:pathLst>
                  <a:path w="141" extrusionOk="0" h="27">
                    <a:moveTo>
                      <a:pt y="0" x="1"/>
                    </a:moveTo>
                    <a:lnTo>
                      <a:pt y="8" x="57"/>
                    </a:lnTo>
                    <a:lnTo>
                      <a:pt y="11" x="59"/>
                    </a:lnTo>
                    <a:lnTo>
                      <a:pt y="13" x="60"/>
                    </a:lnTo>
                    <a:lnTo>
                      <a:pt y="1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  <a:moveTo>
                      <a:pt y="13" x="82"/>
                    </a:moveTo>
                    <a:lnTo>
                      <a:pt y="22" x="135"/>
                    </a:lnTo>
                    <a:lnTo>
                      <a:pt y="25" x="138"/>
                    </a:lnTo>
                    <a:lnTo>
                      <a:pt y="27" x="141"/>
                    </a:lnTo>
                    <a:lnTo>
                      <a:pt y="16" x="81"/>
                    </a:lnTo>
                    <a:lnTo>
                      <a:pt y="15" x="81"/>
                    </a:lnTo>
                    <a:lnTo>
                      <a:pt y="13" x="82"/>
                    </a:ln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28" name="Shape 11728"/>
              <p:cNvSpPr/>
              <p:nvPr/>
            </p:nvSpPr>
            <p:spPr>
              <a:xfrm>
                <a:off y="3481387" x="7346950"/>
                <a:ext cy="47625" cx="234950"/>
              </a:xfrm>
              <a:custGeom>
                <a:pathLst>
                  <a:path w="148" extrusionOk="0" h="30">
                    <a:moveTo>
                      <a:pt y="0" x="2"/>
                    </a:moveTo>
                    <a:lnTo>
                      <a:pt y="11" x="61"/>
                    </a:lnTo>
                    <a:lnTo>
                      <a:pt y="13" x="62"/>
                    </a:lnTo>
                    <a:lnTo>
                      <a:pt y="15" x="6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5" x="140"/>
                    </a:lnTo>
                    <a:lnTo>
                      <a:pt y="27" x="143"/>
                    </a:lnTo>
                    <a:lnTo>
                      <a:pt y="30" x="148"/>
                    </a:lnTo>
                    <a:lnTo>
                      <a:pt y="18" x="81"/>
                    </a:lnTo>
                    <a:lnTo>
                      <a:pt y="16" x="83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9E9D9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29" name="Shape 11729"/>
              <p:cNvSpPr/>
              <p:nvPr/>
            </p:nvSpPr>
            <p:spPr>
              <a:xfrm>
                <a:off y="3482975" x="7346950"/>
                <a:ext cy="49212" cx="241300"/>
              </a:xfrm>
              <a:custGeom>
                <a:pathLst>
                  <a:path w="152" extrusionOk="0" h="31">
                    <a:moveTo>
                      <a:pt y="0" x="2"/>
                    </a:moveTo>
                    <a:lnTo>
                      <a:pt y="12" x="62"/>
                    </a:lnTo>
                    <a:lnTo>
                      <a:pt y="14" x="64"/>
                    </a:lnTo>
                    <a:lnTo>
                      <a:pt y="15" x="6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6" x="143"/>
                    </a:lnTo>
                    <a:lnTo>
                      <a:pt y="29" x="148"/>
                    </a:lnTo>
                    <a:lnTo>
                      <a:pt y="31" x="152"/>
                    </a:lnTo>
                    <a:lnTo>
                      <a:pt y="19" x="79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2A2A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30" name="Shape 11730"/>
              <p:cNvSpPr/>
              <p:nvPr/>
            </p:nvSpPr>
            <p:spPr>
              <a:xfrm>
                <a:off y="3486150" x="7343775"/>
                <a:ext cy="47625" cx="249237"/>
              </a:xfrm>
              <a:custGeom>
                <a:pathLst>
                  <a:path w="157" extrusionOk="0" h="30">
                    <a:moveTo>
                      <a:pt y="0" x="2"/>
                    </a:moveTo>
                    <a:lnTo>
                      <a:pt y="12" x="66"/>
                    </a:lnTo>
                    <a:lnTo>
                      <a:pt y="15" x="69"/>
                    </a:lnTo>
                    <a:lnTo>
                      <a:pt y="17" x="73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  <a:moveTo>
                      <a:pt y="15" x="83"/>
                    </a:moveTo>
                    <a:lnTo>
                      <a:pt y="27" x="150"/>
                    </a:lnTo>
                    <a:lnTo>
                      <a:pt y="29" x="154"/>
                    </a:lnTo>
                    <a:lnTo>
                      <a:pt y="30" x="157"/>
                    </a:lnTo>
                    <a:lnTo>
                      <a:pt y="17" x="78"/>
                    </a:lnTo>
                    <a:lnTo>
                      <a:pt y="17" x="81"/>
                    </a:lnTo>
                    <a:lnTo>
                      <a:pt y="15" x="83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31" name="Shape 11731"/>
              <p:cNvSpPr/>
              <p:nvPr/>
            </p:nvSpPr>
            <p:spPr>
              <a:xfrm>
                <a:off y="3489325" x="7343775"/>
                <a:ext cy="50800" cx="255586"/>
              </a:xfrm>
              <a:custGeom>
                <a:pathLst>
                  <a:path w="161" extrusionOk="0" h="32">
                    <a:moveTo>
                      <a:pt y="0" x="2"/>
                    </a:moveTo>
                    <a:lnTo>
                      <a:pt y="11" x="69"/>
                    </a:lnTo>
                    <a:lnTo>
                      <a:pt y="15" x="73"/>
                    </a:lnTo>
                    <a:lnTo>
                      <a:pt y="15" x="76"/>
                    </a:lnTo>
                    <a:lnTo>
                      <a:pt y="15" x="78"/>
                    </a:lnTo>
                    <a:lnTo>
                      <a:pt y="15" x="81"/>
                    </a:lnTo>
                    <a:lnTo>
                      <a:pt y="27" x="154"/>
                    </a:lnTo>
                    <a:lnTo>
                      <a:pt y="28" x="157"/>
                    </a:lnTo>
                    <a:lnTo>
                      <a:pt y="32" x="16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32" name="Shape 11732"/>
              <p:cNvSpPr/>
              <p:nvPr/>
            </p:nvSpPr>
            <p:spPr>
              <a:xfrm>
                <a:off y="3490912" x="7342186"/>
                <a:ext cy="50800" cx="261936"/>
              </a:xfrm>
              <a:custGeom>
                <a:pathLst>
                  <a:path w="165" extrusionOk="0" h="32">
                    <a:moveTo>
                      <a:pt y="0" x="1"/>
                    </a:moveTo>
                    <a:lnTo>
                      <a:pt y="14" x="74"/>
                    </a:lnTo>
                    <a:lnTo>
                      <a:pt y="14" x="77"/>
                    </a:lnTo>
                    <a:lnTo>
                      <a:pt y="14" x="79"/>
                    </a:lnTo>
                    <a:lnTo>
                      <a:pt y="27" x="158"/>
                    </a:lnTo>
                    <a:lnTo>
                      <a:pt y="31" x="162"/>
                    </a:lnTo>
                    <a:lnTo>
                      <a:pt y="32" x="165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BAA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33" name="Shape 11733"/>
              <p:cNvSpPr/>
              <p:nvPr/>
            </p:nvSpPr>
            <p:spPr>
              <a:xfrm>
                <a:off y="3494087" x="7342186"/>
                <a:ext cy="53975" cx="266700"/>
              </a:xfrm>
              <a:custGeom>
                <a:pathLst>
                  <a:path w="168" extrusionOk="0" h="34">
                    <a:moveTo>
                      <a:pt y="0" x="1"/>
                    </a:moveTo>
                    <a:lnTo>
                      <a:pt y="29" x="162"/>
                    </a:lnTo>
                    <a:lnTo>
                      <a:pt y="30" x="165"/>
                    </a:lnTo>
                    <a:lnTo>
                      <a:pt y="34" x="16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34" name="Shape 11734"/>
              <p:cNvSpPr/>
              <p:nvPr/>
            </p:nvSpPr>
            <p:spPr>
              <a:xfrm>
                <a:off y="3497262" x="7342186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28" x="165"/>
                    </a:lnTo>
                    <a:lnTo>
                      <a:pt y="32" x="168"/>
                    </a:lnTo>
                    <a:lnTo>
                      <a:pt y="34" x="17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0AFA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35" name="Shape 11735"/>
              <p:cNvSpPr/>
              <p:nvPr/>
            </p:nvSpPr>
            <p:spPr>
              <a:xfrm>
                <a:off y="3498850" x="7339011"/>
                <a:ext cy="53975" cx="277811"/>
              </a:xfrm>
              <a:custGeom>
                <a:pathLst>
                  <a:path w="175" extrusionOk="0" h="34">
                    <a:moveTo>
                      <a:pt y="0" x="2"/>
                    </a:moveTo>
                    <a:lnTo>
                      <a:pt y="31" x="170"/>
                    </a:lnTo>
                    <a:lnTo>
                      <a:pt y="33" x="174"/>
                    </a:lnTo>
                    <a:lnTo>
                      <a:pt y="34" x="175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6B6B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36" name="Shape 11736"/>
              <p:cNvSpPr/>
              <p:nvPr/>
            </p:nvSpPr>
            <p:spPr>
              <a:xfrm>
                <a:off y="3502025" x="7339011"/>
                <a:ext cy="57150" cx="284162"/>
              </a:xfrm>
              <a:custGeom>
                <a:pathLst>
                  <a:path w="179" extrusionOk="0" h="36">
                    <a:moveTo>
                      <a:pt y="0" x="2"/>
                    </a:moveTo>
                    <a:lnTo>
                      <a:pt y="31" x="174"/>
                    </a:lnTo>
                    <a:lnTo>
                      <a:pt y="32" x="175"/>
                    </a:lnTo>
                    <a:lnTo>
                      <a:pt y="36" x="179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9B9B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37" name="Shape 11737"/>
              <p:cNvSpPr/>
              <p:nvPr/>
            </p:nvSpPr>
            <p:spPr>
              <a:xfrm>
                <a:off y="3505200" x="7335836"/>
                <a:ext cy="55561" cx="292100"/>
              </a:xfrm>
              <a:custGeom>
                <a:pathLst>
                  <a:path w="184" extrusionOk="0" h="35">
                    <a:moveTo>
                      <a:pt y="0" x="2"/>
                    </a:moveTo>
                    <a:lnTo>
                      <a:pt y="30" x="177"/>
                    </a:lnTo>
                    <a:lnTo>
                      <a:pt y="34" x="181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BCBCB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38" name="Shape 11738"/>
              <p:cNvSpPr/>
              <p:nvPr/>
            </p:nvSpPr>
            <p:spPr>
              <a:xfrm>
                <a:off y="3506787" x="7335836"/>
                <a:ext cy="57150" cx="298450"/>
              </a:xfrm>
              <a:custGeom>
                <a:pathLst>
                  <a:path w="188" extrusionOk="0" h="36">
                    <a:moveTo>
                      <a:pt y="0" x="2"/>
                    </a:moveTo>
                    <a:lnTo>
                      <a:pt y="33" x="181"/>
                    </a:lnTo>
                    <a:lnTo>
                      <a:pt y="34" x="184"/>
                    </a:lnTo>
                    <a:lnTo>
                      <a:pt y="36" x="188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1C1C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39" name="Shape 11739"/>
              <p:cNvSpPr/>
              <p:nvPr/>
            </p:nvSpPr>
            <p:spPr>
              <a:xfrm>
                <a:off y="3509962" x="7332661"/>
                <a:ext cy="57150" cx="303212"/>
              </a:xfrm>
              <a:custGeom>
                <a:pathLst>
                  <a:path w="191" extrusionOk="0" h="36">
                    <a:moveTo>
                      <a:pt y="0" x="2"/>
                    </a:moveTo>
                    <a:lnTo>
                      <a:pt y="32" x="186"/>
                    </a:lnTo>
                    <a:lnTo>
                      <a:pt y="34" x="190"/>
                    </a:lnTo>
                    <a:lnTo>
                      <a:pt y="36" x="191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4C4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40" name="Shape 11740"/>
              <p:cNvSpPr/>
              <p:nvPr/>
            </p:nvSpPr>
            <p:spPr>
              <a:xfrm>
                <a:off y="3513137" x="7332661"/>
                <a:ext cy="58736" cx="309561"/>
              </a:xfrm>
              <a:custGeom>
                <a:pathLst>
                  <a:path w="195" extrusionOk="0" h="37">
                    <a:moveTo>
                      <a:pt y="0" x="2"/>
                    </a:moveTo>
                    <a:lnTo>
                      <a:pt y="32" x="190"/>
                    </a:lnTo>
                    <a:lnTo>
                      <a:pt y="34" x="191"/>
                    </a:lnTo>
                    <a:lnTo>
                      <a:pt y="37" x="19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C7C6C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41" name="Shape 11741"/>
              <p:cNvSpPr/>
              <p:nvPr/>
            </p:nvSpPr>
            <p:spPr>
              <a:xfrm>
                <a:off y="3516312" x="7332661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2" x="191"/>
                    </a:lnTo>
                    <a:lnTo>
                      <a:pt y="35" x="195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42" name="Shape 11742"/>
              <p:cNvSpPr/>
              <p:nvPr/>
            </p:nvSpPr>
            <p:spPr>
              <a:xfrm>
                <a:off y="3517900" x="7331075"/>
                <a:ext cy="58736" cx="315912"/>
              </a:xfrm>
              <a:custGeom>
                <a:pathLst>
                  <a:path w="199" extrusionOk="0" h="37">
                    <a:moveTo>
                      <a:pt y="0" x="1"/>
                    </a:moveTo>
                    <a:lnTo>
                      <a:pt y="34" x="196"/>
                    </a:lnTo>
                    <a:lnTo>
                      <a:pt y="36" x="197"/>
                    </a:lnTo>
                    <a:lnTo>
                      <a:pt y="37" x="199"/>
                    </a:lnTo>
                    <a:lnTo>
                      <a:pt y="2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43" name="Shape 11743"/>
              <p:cNvSpPr/>
              <p:nvPr/>
            </p:nvSpPr>
            <p:spPr>
              <a:xfrm>
                <a:off y="3521075" x="7331075"/>
                <a:ext cy="61912" cx="320675"/>
              </a:xfrm>
              <a:custGeom>
                <a:pathLst>
                  <a:path w="202" extrusionOk="0" h="39">
                    <a:moveTo>
                      <a:pt y="0" x="1"/>
                    </a:moveTo>
                    <a:lnTo>
                      <a:pt y="34" x="197"/>
                    </a:lnTo>
                    <a:lnTo>
                      <a:pt y="35" x="199"/>
                    </a:lnTo>
                    <a:lnTo>
                      <a:pt y="39" x="202"/>
                    </a:lnTo>
                    <a:lnTo>
                      <a:pt y="2" x="0"/>
                    </a:lnTo>
                    <a:lnTo>
                      <a:pt y="0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44" name="Shape 11744"/>
              <p:cNvSpPr/>
              <p:nvPr/>
            </p:nvSpPr>
            <p:spPr>
              <a:xfrm>
                <a:off y="3521075" x="7327900"/>
                <a:ext cy="63500" cx="327025"/>
              </a:xfrm>
              <a:custGeom>
                <a:pathLst>
                  <a:path w="206" extrusionOk="0" h="40">
                    <a:moveTo>
                      <a:pt y="0" x="2"/>
                    </a:moveTo>
                    <a:lnTo>
                      <a:pt y="35" x="201"/>
                    </a:lnTo>
                    <a:lnTo>
                      <a:pt y="39" x="204"/>
                    </a:lnTo>
                    <a:lnTo>
                      <a:pt y="40" x="206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45" name="Shape 11745"/>
              <p:cNvSpPr/>
              <p:nvPr/>
            </p:nvSpPr>
            <p:spPr>
              <a:xfrm>
                <a:off y="3524250" x="7327900"/>
                <a:ext cy="63500" cx="330200"/>
              </a:xfrm>
              <a:custGeom>
                <a:pathLst>
                  <a:path w="208" extrusionOk="0" h="40">
                    <a:moveTo>
                      <a:pt y="0" x="2"/>
                    </a:moveTo>
                    <a:lnTo>
                      <a:pt y="37" x="204"/>
                    </a:lnTo>
                    <a:lnTo>
                      <a:pt y="38" x="206"/>
                    </a:lnTo>
                    <a:lnTo>
                      <a:pt y="40" x="208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46" name="Shape 11746"/>
              <p:cNvSpPr/>
              <p:nvPr/>
            </p:nvSpPr>
            <p:spPr>
              <a:xfrm>
                <a:off y="3525837" x="7327900"/>
                <a:ext cy="65086" cx="331787"/>
              </a:xfrm>
              <a:custGeom>
                <a:pathLst>
                  <a:path w="209" extrusionOk="0" h="41">
                    <a:moveTo>
                      <a:pt y="0" x="0"/>
                    </a:moveTo>
                    <a:lnTo>
                      <a:pt y="37" x="206"/>
                    </a:lnTo>
                    <a:lnTo>
                      <a:pt y="39" x="208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47" name="Shape 11747"/>
              <p:cNvSpPr/>
              <p:nvPr/>
            </p:nvSpPr>
            <p:spPr>
              <a:xfrm>
                <a:off y="3529012" x="7324725"/>
                <a:ext cy="65086" cx="341312"/>
              </a:xfrm>
              <a:custGeom>
                <a:pathLst>
                  <a:path w="215" extrusionOk="0" h="41">
                    <a:moveTo>
                      <a:pt y="0" x="2"/>
                    </a:moveTo>
                    <a:lnTo>
                      <a:pt y="37" x="210"/>
                    </a:lnTo>
                    <a:lnTo>
                      <a:pt y="39" x="211"/>
                    </a:lnTo>
                    <a:lnTo>
                      <a:pt y="41" x="213"/>
                    </a:lnTo>
                    <a:lnTo>
                      <a:pt y="41" x="213"/>
                    </a:lnTo>
                    <a:lnTo>
                      <a:pt y="41" x="21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48" name="Shape 11748"/>
              <p:cNvSpPr/>
              <p:nvPr/>
            </p:nvSpPr>
            <p:spPr>
              <a:xfrm>
                <a:off y="3532187" x="7324725"/>
                <a:ext cy="66675" cx="341312"/>
              </a:xfrm>
              <a:custGeom>
                <a:pathLst>
                  <a:path w="215" extrusionOk="0" h="42">
                    <a:moveTo>
                      <a:pt y="0" x="2"/>
                    </a:moveTo>
                    <a:lnTo>
                      <a:pt y="37" x="211"/>
                    </a:lnTo>
                    <a:lnTo>
                      <a:pt y="39" x="213"/>
                    </a:lnTo>
                    <a:lnTo>
                      <a:pt y="39" x="213"/>
                    </a:lnTo>
                    <a:lnTo>
                      <a:pt y="40" x="215"/>
                    </a:lnTo>
                    <a:lnTo>
                      <a:pt y="42" x="21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49" name="Shape 11749"/>
              <p:cNvSpPr/>
              <p:nvPr/>
            </p:nvSpPr>
            <p:spPr>
              <a:xfrm>
                <a:off y="3533775" x="7324725"/>
                <a:ext cy="68261" cx="342900"/>
              </a:xfrm>
              <a:custGeom>
                <a:pathLst>
                  <a:path w="216" extrusionOk="0" h="43">
                    <a:moveTo>
                      <a:pt y="0" x="0"/>
                    </a:moveTo>
                    <a:lnTo>
                      <a:pt y="38" x="215"/>
                    </a:lnTo>
                    <a:lnTo>
                      <a:pt y="41" x="215"/>
                    </a:lnTo>
                    <a:lnTo>
                      <a:pt y="43" x="216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50" name="Shape 11750"/>
              <p:cNvSpPr/>
              <p:nvPr/>
            </p:nvSpPr>
            <p:spPr>
              <a:xfrm>
                <a:off y="3536950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6"/>
                    </a:lnTo>
                    <a:lnTo>
                      <a:pt y="41" x="217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51" name="Shape 11751"/>
              <p:cNvSpPr/>
              <p:nvPr/>
            </p:nvSpPr>
            <p:spPr>
              <a:xfrm>
                <a:off y="3540125" x="7323136"/>
                <a:ext cy="66675" cx="347661"/>
              </a:xfrm>
              <a:custGeom>
                <a:pathLst>
                  <a:path w="219" extrusionOk="0" h="42">
                    <a:moveTo>
                      <a:pt y="0" x="1"/>
                    </a:moveTo>
                    <a:lnTo>
                      <a:pt y="39" x="217"/>
                    </a:lnTo>
                    <a:lnTo>
                      <a:pt y="40" x="219"/>
                    </a:lnTo>
                    <a:lnTo>
                      <a:pt y="42" x="21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52" name="Shape 11752"/>
              <p:cNvSpPr/>
              <p:nvPr/>
            </p:nvSpPr>
            <p:spPr>
              <a:xfrm>
                <a:off y="3541712" x="7323136"/>
                <a:ext cy="68261" cx="350836"/>
              </a:xfrm>
              <a:custGeom>
                <a:pathLst>
                  <a:path w="221" extrusionOk="0" h="43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19"/>
                    </a:lnTo>
                    <a:lnTo>
                      <a:pt y="43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53" name="Shape 11753"/>
              <p:cNvSpPr/>
              <p:nvPr/>
            </p:nvSpPr>
            <p:spPr>
              <a:xfrm>
                <a:off y="3544887" x="7323136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19"/>
                    </a:lnTo>
                    <a:lnTo>
                      <a:pt y="41" x="221"/>
                    </a:lnTo>
                    <a:lnTo>
                      <a:pt y="42" x="22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54" name="Shape 11754"/>
              <p:cNvSpPr/>
              <p:nvPr/>
            </p:nvSpPr>
            <p:spPr>
              <a:xfrm>
                <a:off y="3548062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9" x="223"/>
                    </a:lnTo>
                    <a:lnTo>
                      <a:pt y="40" x="223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55" name="Shape 11755"/>
              <p:cNvSpPr/>
              <p:nvPr/>
            </p:nvSpPr>
            <p:spPr>
              <a:xfrm>
                <a:off y="3551237" x="7319961"/>
                <a:ext cy="66675" cx="357187"/>
              </a:xfrm>
              <a:custGeom>
                <a:pathLst>
                  <a:path w="225" extrusionOk="0" h="42">
                    <a:moveTo>
                      <a:pt y="0" x="2"/>
                    </a:moveTo>
                    <a:lnTo>
                      <a:pt y="38" x="223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56" name="Shape 11756"/>
              <p:cNvSpPr/>
              <p:nvPr/>
            </p:nvSpPr>
            <p:spPr>
              <a:xfrm>
                <a:off y="3552825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1" x="225"/>
                    </a:lnTo>
                    <a:lnTo>
                      <a:pt y="42" x="225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57" name="Shape 11757"/>
              <p:cNvSpPr/>
              <p:nvPr/>
            </p:nvSpPr>
            <p:spPr>
              <a:xfrm>
                <a:off y="3556000" x="7319961"/>
                <a:ext cy="66675" cx="357187"/>
              </a:xfrm>
              <a:custGeom>
                <a:pathLst>
                  <a:path w="225" extrusionOk="0" h="42">
                    <a:moveTo>
                      <a:pt y="0" x="0"/>
                    </a:moveTo>
                    <a:lnTo>
                      <a:pt y="39" x="225"/>
                    </a:lnTo>
                    <a:lnTo>
                      <a:pt y="40" x="225"/>
                    </a:lnTo>
                    <a:lnTo>
                      <a:pt y="42" x="225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58" name="Shape 11758"/>
              <p:cNvSpPr/>
              <p:nvPr/>
            </p:nvSpPr>
            <p:spPr>
              <a:xfrm>
                <a:off y="3559175" x="7316786"/>
                <a:ext cy="66675" cx="360362"/>
              </a:xfrm>
              <a:custGeom>
                <a:pathLst>
                  <a:path w="227" extrusionOk="0" h="42">
                    <a:moveTo>
                      <a:pt y="0" x="2"/>
                    </a:moveTo>
                    <a:lnTo>
                      <a:pt y="38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59" name="Shape 11759"/>
              <p:cNvSpPr/>
              <p:nvPr/>
            </p:nvSpPr>
            <p:spPr>
              <a:xfrm>
                <a:off y="3560762" x="7316786"/>
                <a:ext cy="68261" cx="360362"/>
              </a:xfrm>
              <a:custGeom>
                <a:pathLst>
                  <a:path w="227" extrusionOk="0" h="43">
                    <a:moveTo>
                      <a:pt y="0" x="2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3" x="22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60" name="Shape 11760"/>
              <p:cNvSpPr/>
              <p:nvPr/>
            </p:nvSpPr>
            <p:spPr>
              <a:xfrm>
                <a:off y="3563937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1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61" name="Shape 11761"/>
              <p:cNvSpPr/>
              <p:nvPr/>
            </p:nvSpPr>
            <p:spPr>
              <a:xfrm>
                <a:off y="3567112" x="7316786"/>
                <a:ext cy="66675" cx="360362"/>
              </a:xfrm>
              <a:custGeom>
                <a:pathLst>
                  <a:path w="227" extrusionOk="0" h="42">
                    <a:moveTo>
                      <a:pt y="0" x="0"/>
                    </a:moveTo>
                    <a:lnTo>
                      <a:pt y="39" x="227"/>
                    </a:lnTo>
                    <a:lnTo>
                      <a:pt y="40" x="227"/>
                    </a:lnTo>
                    <a:lnTo>
                      <a:pt y="42" x="227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62" name="Shape 11762"/>
              <p:cNvSpPr/>
              <p:nvPr/>
            </p:nvSpPr>
            <p:spPr>
              <a:xfrm>
                <a:off y="3568700" x="7315200"/>
                <a:ext cy="68261" cx="361950"/>
              </a:xfrm>
              <a:custGeom>
                <a:pathLst>
                  <a:path w="228" extrusionOk="0" h="43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8"/>
                    </a:lnTo>
                    <a:lnTo>
                      <a:pt y="43" x="226"/>
                    </a:lnTo>
                    <a:lnTo>
                      <a:pt y="4" x="0"/>
                    </a:lnTo>
                    <a:lnTo>
                      <a:pt y="2" x="1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63" name="Shape 11763"/>
              <p:cNvSpPr/>
              <p:nvPr/>
            </p:nvSpPr>
            <p:spPr>
              <a:xfrm>
                <a:off y="3571875" x="7315200"/>
                <a:ext cy="66675" cx="361950"/>
              </a:xfrm>
              <a:custGeom>
                <a:pathLst>
                  <a:path w="228" extrusionOk="0" h="42">
                    <a:moveTo>
                      <a:pt y="0" x="1"/>
                    </a:moveTo>
                    <a:lnTo>
                      <a:pt y="39" x="228"/>
                    </a:lnTo>
                    <a:lnTo>
                      <a:pt y="41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1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64" name="Shape 11764"/>
              <p:cNvSpPr/>
              <p:nvPr/>
            </p:nvSpPr>
            <p:spPr>
              <a:xfrm>
                <a:off y="3575050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0" x="226"/>
                    </a:lnTo>
                    <a:lnTo>
                      <a:pt y="42" x="22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65" name="Shape 11765"/>
              <p:cNvSpPr/>
              <p:nvPr/>
            </p:nvSpPr>
            <p:spPr>
              <a:xfrm>
                <a:off y="3576637" x="7315200"/>
                <a:ext cy="68261" cx="358775"/>
              </a:xfrm>
              <a:custGeom>
                <a:pathLst>
                  <a:path w="226" extrusionOk="0" h="43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6"/>
                    </a:lnTo>
                    <a:lnTo>
                      <a:pt y="43" x="22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66" name="Shape 11766"/>
              <p:cNvSpPr/>
              <p:nvPr/>
            </p:nvSpPr>
            <p:spPr>
              <a:xfrm>
                <a:off y="3579812" x="7315200"/>
                <a:ext cy="66675" cx="358775"/>
              </a:xfrm>
              <a:custGeom>
                <a:pathLst>
                  <a:path w="226" extrusionOk="0" h="42">
                    <a:moveTo>
                      <a:pt y="0" x="0"/>
                    </a:moveTo>
                    <a:lnTo>
                      <a:pt y="39" x="226"/>
                    </a:lnTo>
                    <a:lnTo>
                      <a:pt y="41" x="224"/>
                    </a:lnTo>
                    <a:lnTo>
                      <a:pt y="42" x="22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67" name="Shape 11767"/>
              <p:cNvSpPr/>
              <p:nvPr/>
            </p:nvSpPr>
            <p:spPr>
              <a:xfrm>
                <a:off y="3582987" x="7315200"/>
                <a:ext cy="66675" cx="355600"/>
              </a:xfrm>
              <a:custGeom>
                <a:pathLst>
                  <a:path w="224" extrusionOk="0" h="42">
                    <a:moveTo>
                      <a:pt y="0" x="0"/>
                    </a:moveTo>
                    <a:lnTo>
                      <a:pt y="39" x="224"/>
                    </a:lnTo>
                    <a:lnTo>
                      <a:pt y="40" x="224"/>
                    </a:lnTo>
                    <a:lnTo>
                      <a:pt y="42" x="22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68" name="Shape 11768"/>
              <p:cNvSpPr/>
              <p:nvPr/>
            </p:nvSpPr>
            <p:spPr>
              <a:xfrm>
                <a:off y="3584575" x="7315200"/>
                <a:ext cy="68261" cx="355600"/>
              </a:xfrm>
              <a:custGeom>
                <a:pathLst>
                  <a:path w="224" extrusionOk="0" h="43">
                    <a:moveTo>
                      <a:pt y="0" x="0"/>
                    </a:moveTo>
                    <a:lnTo>
                      <a:pt y="39" x="224"/>
                    </a:lnTo>
                    <a:lnTo>
                      <a:pt y="41" x="222"/>
                    </a:lnTo>
                    <a:lnTo>
                      <a:pt y="43" x="22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0F0E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69" name="Shape 11769"/>
              <p:cNvSpPr/>
              <p:nvPr/>
            </p:nvSpPr>
            <p:spPr>
              <a:xfrm>
                <a:off y="3587750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1" x="224"/>
                    </a:lnTo>
                    <a:lnTo>
                      <a:pt y="42" x="223"/>
                    </a:lnTo>
                    <a:lnTo>
                      <a:pt y="4" x="0"/>
                    </a:lnTo>
                    <a:lnTo>
                      <a:pt y="2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70" name="Shape 11770"/>
              <p:cNvSpPr/>
              <p:nvPr/>
            </p:nvSpPr>
            <p:spPr>
              <a:xfrm>
                <a:off y="3590925" x="7312025"/>
                <a:ext cy="66675" cx="355600"/>
              </a:xfrm>
              <a:custGeom>
                <a:pathLst>
                  <a:path w="224" extrusionOk="0" h="42">
                    <a:moveTo>
                      <a:pt y="0" x="2"/>
                    </a:moveTo>
                    <a:lnTo>
                      <a:pt y="39" x="224"/>
                    </a:lnTo>
                    <a:lnTo>
                      <a:pt y="40" x="223"/>
                    </a:lnTo>
                    <a:lnTo>
                      <a:pt y="42" x="22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71" name="Shape 11771"/>
              <p:cNvSpPr/>
              <p:nvPr/>
            </p:nvSpPr>
            <p:spPr>
              <a:xfrm>
                <a:off y="3594100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8" x="223"/>
                    </a:lnTo>
                    <a:lnTo>
                      <a:pt y="40" x="223"/>
                    </a:lnTo>
                    <a:lnTo>
                      <a:pt y="42" x="22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72" name="Shape 11772"/>
              <p:cNvSpPr/>
              <p:nvPr/>
            </p:nvSpPr>
            <p:spPr>
              <a:xfrm>
                <a:off y="3595687" x="7312025"/>
                <a:ext cy="66675" cx="354011"/>
              </a:xfrm>
              <a:custGeom>
                <a:pathLst>
                  <a:path w="223" extrusionOk="0" h="42">
                    <a:moveTo>
                      <a:pt y="0" x="0"/>
                    </a:moveTo>
                    <a:lnTo>
                      <a:pt y="39" x="223"/>
                    </a:lnTo>
                    <a:lnTo>
                      <a:pt y="41" x="221"/>
                    </a:lnTo>
                    <a:lnTo>
                      <a:pt y="42" x="21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73" name="Shape 11773"/>
              <p:cNvSpPr/>
              <p:nvPr/>
            </p:nvSpPr>
            <p:spPr>
              <a:xfrm>
                <a:off y="3598862" x="7312025"/>
                <a:ext cy="66675" cx="350836"/>
              </a:xfrm>
              <a:custGeom>
                <a:pathLst>
                  <a:path w="221" extrusionOk="0" h="42">
                    <a:moveTo>
                      <a:pt y="0" x="0"/>
                    </a:moveTo>
                    <a:lnTo>
                      <a:pt y="39" x="221"/>
                    </a:lnTo>
                    <a:lnTo>
                      <a:pt y="39" x="221"/>
                    </a:lnTo>
                    <a:lnTo>
                      <a:pt y="40" x="219"/>
                    </a:lnTo>
                    <a:lnTo>
                      <a:pt y="40" x="219"/>
                    </a:lnTo>
                    <a:lnTo>
                      <a:pt y="42" x="218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BE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74" name="Shape 11774"/>
              <p:cNvSpPr/>
              <p:nvPr/>
            </p:nvSpPr>
            <p:spPr>
              <a:xfrm>
                <a:off y="3602037" x="7312025"/>
                <a:ext cy="63500" cx="347661"/>
              </a:xfrm>
              <a:custGeom>
                <a:pathLst>
                  <a:path w="219" extrusionOk="0" h="40">
                    <a:moveTo>
                      <a:pt y="0" x="0"/>
                    </a:moveTo>
                    <a:lnTo>
                      <a:pt y="38" x="219"/>
                    </a:lnTo>
                    <a:lnTo>
                      <a:pt y="38" x="219"/>
                    </a:lnTo>
                    <a:lnTo>
                      <a:pt y="38" x="219"/>
                    </a:lnTo>
                    <a:lnTo>
                      <a:pt y="40" x="218"/>
                    </a:lnTo>
                    <a:lnTo>
                      <a:pt y="40" x="21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75" name="Shape 11775"/>
              <p:cNvSpPr/>
              <p:nvPr/>
            </p:nvSpPr>
            <p:spPr>
              <a:xfrm>
                <a:off y="3603625" x="7312025"/>
                <a:ext cy="65086" cx="346075"/>
              </a:xfrm>
              <a:custGeom>
                <a:pathLst>
                  <a:path w="218" extrusionOk="0" h="41">
                    <a:moveTo>
                      <a:pt y="0" x="0"/>
                    </a:moveTo>
                    <a:lnTo>
                      <a:pt y="39" x="218"/>
                    </a:lnTo>
                    <a:lnTo>
                      <a:pt y="39" x="216"/>
                    </a:lnTo>
                    <a:lnTo>
                      <a:pt y="41" x="21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76" name="Shape 11776"/>
              <p:cNvSpPr/>
              <p:nvPr/>
            </p:nvSpPr>
            <p:spPr>
              <a:xfrm>
                <a:off y="3606800" x="7312025"/>
                <a:ext cy="65086" cx="342900"/>
              </a:xfrm>
              <a:custGeom>
                <a:pathLst>
                  <a:path w="216" extrusionOk="0" h="41">
                    <a:moveTo>
                      <a:pt y="0" x="0"/>
                    </a:moveTo>
                    <a:lnTo>
                      <a:pt y="37" x="216"/>
                    </a:lnTo>
                    <a:lnTo>
                      <a:pt y="39" x="214"/>
                    </a:lnTo>
                    <a:lnTo>
                      <a:pt y="41" x="213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77" name="Shape 11777"/>
              <p:cNvSpPr/>
              <p:nvPr/>
            </p:nvSpPr>
            <p:spPr>
              <a:xfrm>
                <a:off y="3609975" x="7312025"/>
                <a:ext cy="63500" cx="339725"/>
              </a:xfrm>
              <a:custGeom>
                <a:pathLst>
                  <a:path w="214" extrusionOk="0" h="40">
                    <a:moveTo>
                      <a:pt y="0" x="0"/>
                    </a:moveTo>
                    <a:lnTo>
                      <a:pt y="37" x="214"/>
                    </a:lnTo>
                    <a:lnTo>
                      <a:pt y="39" x="213"/>
                    </a:lnTo>
                    <a:lnTo>
                      <a:pt y="40" x="211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78" name="Shape 11778"/>
              <p:cNvSpPr/>
              <p:nvPr/>
            </p:nvSpPr>
            <p:spPr>
              <a:xfrm>
                <a:off y="3611562" x="7312025"/>
                <a:ext cy="65086" cx="338136"/>
              </a:xfrm>
              <a:custGeom>
                <a:pathLst>
                  <a:path w="213" extrusionOk="0" h="41">
                    <a:moveTo>
                      <a:pt y="0" x="0"/>
                    </a:moveTo>
                    <a:lnTo>
                      <a:pt y="38" x="213"/>
                    </a:lnTo>
                    <a:lnTo>
                      <a:pt y="39" x="211"/>
                    </a:lnTo>
                    <a:lnTo>
                      <a:pt y="41" x="20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79" name="Shape 11779"/>
              <p:cNvSpPr/>
              <p:nvPr/>
            </p:nvSpPr>
            <p:spPr>
              <a:xfrm>
                <a:off y="3614737" x="7312025"/>
                <a:ext cy="61912" cx="334961"/>
              </a:xfrm>
              <a:custGeom>
                <a:pathLst>
                  <a:path w="211" extrusionOk="0" h="39">
                    <a:moveTo>
                      <a:pt y="0" x="0"/>
                    </a:moveTo>
                    <a:lnTo>
                      <a:pt y="37" x="211"/>
                    </a:lnTo>
                    <a:lnTo>
                      <a:pt y="39" x="209"/>
                    </a:lnTo>
                    <a:lnTo>
                      <a:pt y="39" x="206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80" name="Shape 11780"/>
              <p:cNvSpPr/>
              <p:nvPr/>
            </p:nvSpPr>
            <p:spPr>
              <a:xfrm>
                <a:off y="3617912" x="7312025"/>
                <a:ext cy="61912" cx="331787"/>
              </a:xfrm>
              <a:custGeom>
                <a:pathLst>
                  <a:path w="209" extrusionOk="0" h="39">
                    <a:moveTo>
                      <a:pt y="0" x="0"/>
                    </a:moveTo>
                    <a:lnTo>
                      <a:pt y="37" x="209"/>
                    </a:lnTo>
                    <a:lnTo>
                      <a:pt y="37" x="206"/>
                    </a:lnTo>
                    <a:lnTo>
                      <a:pt y="39" x="204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3E3E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81" name="Shape 11781"/>
              <p:cNvSpPr/>
              <p:nvPr/>
            </p:nvSpPr>
            <p:spPr>
              <a:xfrm>
                <a:off y="3619500" x="7312025"/>
                <a:ext cy="61912" cx="327025"/>
              </a:xfrm>
              <a:custGeom>
                <a:pathLst>
                  <a:path w="206" extrusionOk="0" h="39">
                    <a:moveTo>
                      <a:pt y="0" x="0"/>
                    </a:moveTo>
                    <a:lnTo>
                      <a:pt y="36" x="206"/>
                    </a:lnTo>
                    <a:lnTo>
                      <a:pt y="38" x="204"/>
                    </a:lnTo>
                    <a:lnTo>
                      <a:pt y="39" x="203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82" name="Shape 11782"/>
              <p:cNvSpPr/>
              <p:nvPr/>
            </p:nvSpPr>
            <p:spPr>
              <a:xfrm>
                <a:off y="3622675" x="7312025"/>
                <a:ext cy="61912" cx="323850"/>
              </a:xfrm>
              <a:custGeom>
                <a:pathLst>
                  <a:path w="204" extrusionOk="0" h="39">
                    <a:moveTo>
                      <a:pt y="0" x="0"/>
                    </a:moveTo>
                    <a:lnTo>
                      <a:pt y="36" x="204"/>
                    </a:lnTo>
                    <a:lnTo>
                      <a:pt y="37" x="203"/>
                    </a:lnTo>
                    <a:lnTo>
                      <a:pt y="39" x="201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83" name="Shape 11783"/>
              <p:cNvSpPr/>
              <p:nvPr/>
            </p:nvSpPr>
            <p:spPr>
              <a:xfrm>
                <a:off y="3625850" x="7312025"/>
                <a:ext cy="61912" cx="322261"/>
              </a:xfrm>
              <a:custGeom>
                <a:pathLst>
                  <a:path w="203" extrusionOk="0" h="39">
                    <a:moveTo>
                      <a:pt y="0" x="0"/>
                    </a:moveTo>
                    <a:lnTo>
                      <a:pt y="35" x="203"/>
                    </a:lnTo>
                    <a:lnTo>
                      <a:pt y="37" x="201"/>
                    </a:lnTo>
                    <a:lnTo>
                      <a:pt y="39" x="19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84" name="Shape 11784"/>
              <p:cNvSpPr/>
              <p:nvPr/>
            </p:nvSpPr>
            <p:spPr>
              <a:xfrm>
                <a:off y="3629025" x="7312025"/>
                <a:ext cy="58736" cx="319087"/>
              </a:xfrm>
              <a:custGeom>
                <a:pathLst>
                  <a:path w="201" extrusionOk="0" h="37">
                    <a:moveTo>
                      <a:pt y="0" x="0"/>
                    </a:moveTo>
                    <a:lnTo>
                      <a:pt y="35" x="201"/>
                    </a:lnTo>
                    <a:lnTo>
                      <a:pt y="37" x="197"/>
                    </a:lnTo>
                    <a:lnTo>
                      <a:pt y="37" x="19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85" name="Shape 11785"/>
              <p:cNvSpPr/>
              <p:nvPr/>
            </p:nvSpPr>
            <p:spPr>
              <a:xfrm>
                <a:off y="3630612" x="7312025"/>
                <a:ext cy="58736" cx="312736"/>
              </a:xfrm>
              <a:custGeom>
                <a:pathLst>
                  <a:path w="197" extrusionOk="0" h="37">
                    <a:moveTo>
                      <a:pt y="0" x="0"/>
                    </a:moveTo>
                    <a:lnTo>
                      <a:pt y="36" x="197"/>
                    </a:lnTo>
                    <a:lnTo>
                      <a:pt y="36" x="196"/>
                    </a:lnTo>
                    <a:lnTo>
                      <a:pt y="37" x="194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86" name="Shape 11786"/>
              <p:cNvSpPr/>
              <p:nvPr/>
            </p:nvSpPr>
            <p:spPr>
              <a:xfrm>
                <a:off y="3633787" x="7312025"/>
                <a:ext cy="58736" cx="311150"/>
              </a:xfrm>
              <a:custGeom>
                <a:pathLst>
                  <a:path w="196" extrusionOk="0" h="37">
                    <a:moveTo>
                      <a:pt y="0" x="0"/>
                    </a:moveTo>
                    <a:lnTo>
                      <a:pt y="34" x="196"/>
                    </a:lnTo>
                    <a:lnTo>
                      <a:pt y="35" x="194"/>
                    </a:lnTo>
                    <a:lnTo>
                      <a:pt y="37" x="191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87" name="Shape 11787"/>
              <p:cNvSpPr/>
              <p:nvPr/>
            </p:nvSpPr>
            <p:spPr>
              <a:xfrm>
                <a:off y="3636962" x="7312025"/>
                <a:ext cy="58736" cx="307975"/>
              </a:xfrm>
              <a:custGeom>
                <a:pathLst>
                  <a:path w="194" extrusionOk="0" h="37">
                    <a:moveTo>
                      <a:pt y="0" x="0"/>
                    </a:moveTo>
                    <a:lnTo>
                      <a:pt y="33" x="194"/>
                    </a:lnTo>
                    <a:lnTo>
                      <a:pt y="35" x="191"/>
                    </a:lnTo>
                    <a:lnTo>
                      <a:pt y="37" x="189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88" name="Shape 11788"/>
              <p:cNvSpPr/>
              <p:nvPr/>
            </p:nvSpPr>
            <p:spPr>
              <a:xfrm>
                <a:off y="3638550" x="7312025"/>
                <a:ext cy="58736" cx="303212"/>
              </a:xfrm>
              <a:custGeom>
                <a:pathLst>
                  <a:path w="191" extrusionOk="0" h="37">
                    <a:moveTo>
                      <a:pt y="0" x="0"/>
                    </a:moveTo>
                    <a:lnTo>
                      <a:pt y="34" x="191"/>
                    </a:lnTo>
                    <a:lnTo>
                      <a:pt y="36" x="189"/>
                    </a:lnTo>
                    <a:lnTo>
                      <a:pt y="37" x="187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89" name="Shape 11789"/>
              <p:cNvSpPr/>
              <p:nvPr/>
            </p:nvSpPr>
            <p:spPr>
              <a:xfrm>
                <a:off y="3641725" x="7312025"/>
                <a:ext cy="55561" cx="300036"/>
              </a:xfrm>
              <a:custGeom>
                <a:pathLst>
                  <a:path w="189" extrusionOk="0" h="35">
                    <a:moveTo>
                      <a:pt y="0" x="0"/>
                    </a:moveTo>
                    <a:lnTo>
                      <a:pt y="34" x="189"/>
                    </a:lnTo>
                    <a:lnTo>
                      <a:pt y="35" x="187"/>
                    </a:lnTo>
                    <a:lnTo>
                      <a:pt y="35" x="184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D9D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90" name="Shape 11790"/>
              <p:cNvSpPr/>
              <p:nvPr/>
            </p:nvSpPr>
            <p:spPr>
              <a:xfrm>
                <a:off y="3644900" x="7312025"/>
                <a:ext cy="55561" cx="296862"/>
              </a:xfrm>
              <a:custGeom>
                <a:pathLst>
                  <a:path w="187" extrusionOk="0" h="35">
                    <a:moveTo>
                      <a:pt y="0" x="0"/>
                    </a:moveTo>
                    <a:lnTo>
                      <a:pt y="33" x="187"/>
                    </a:lnTo>
                    <a:lnTo>
                      <a:pt y="33" x="184"/>
                    </a:lnTo>
                    <a:lnTo>
                      <a:pt y="35" x="182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8D8D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91" name="Shape 11791"/>
              <p:cNvSpPr/>
              <p:nvPr/>
            </p:nvSpPr>
            <p:spPr>
              <a:xfrm>
                <a:off y="3646487" x="7312025"/>
                <a:ext cy="57150" cx="292100"/>
              </a:xfrm>
              <a:custGeom>
                <a:pathLst>
                  <a:path w="184" extrusionOk="0" h="36">
                    <a:moveTo>
                      <a:pt y="0" x="0"/>
                    </a:moveTo>
                    <a:lnTo>
                      <a:pt y="32" x="184"/>
                    </a:lnTo>
                    <a:lnTo>
                      <a:pt y="34" x="182"/>
                    </a:lnTo>
                    <a:lnTo>
                      <a:pt y="36" x="179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7D6D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92" name="Shape 11792"/>
              <p:cNvSpPr/>
              <p:nvPr/>
            </p:nvSpPr>
            <p:spPr>
              <a:xfrm>
                <a:off y="3649662" x="7312025"/>
                <a:ext cy="57150" cx="288925"/>
              </a:xfrm>
              <a:custGeom>
                <a:pathLst>
                  <a:path w="182" extrusionOk="0" h="36">
                    <a:moveTo>
                      <a:pt y="0" x="0"/>
                    </a:moveTo>
                    <a:lnTo>
                      <a:pt y="32" x="182"/>
                    </a:lnTo>
                    <a:lnTo>
                      <a:pt y="34" x="179"/>
                    </a:lnTo>
                    <a:lnTo>
                      <a:pt y="36" x="177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93" name="Shape 11793"/>
              <p:cNvSpPr/>
              <p:nvPr/>
            </p:nvSpPr>
            <p:spPr>
              <a:xfrm>
                <a:off y="3652837" x="7312025"/>
                <a:ext cy="53975" cx="284162"/>
              </a:xfrm>
              <a:custGeom>
                <a:pathLst>
                  <a:path w="179" extrusionOk="0" h="34">
                    <a:moveTo>
                      <a:pt y="0" x="0"/>
                    </a:moveTo>
                    <a:lnTo>
                      <a:pt y="32" x="179"/>
                    </a:lnTo>
                    <a:lnTo>
                      <a:pt y="34" x="177"/>
                    </a:lnTo>
                    <a:lnTo>
                      <a:pt y="34" x="174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94" name="Shape 11794"/>
              <p:cNvSpPr/>
              <p:nvPr/>
            </p:nvSpPr>
            <p:spPr>
              <a:xfrm>
                <a:off y="3654425" x="7315200"/>
                <a:ext cy="53975" cx="277811"/>
              </a:xfrm>
              <a:custGeom>
                <a:pathLst>
                  <a:path w="175" extrusionOk="0" h="34">
                    <a:moveTo>
                      <a:pt y="0" x="0"/>
                    </a:moveTo>
                    <a:lnTo>
                      <a:pt y="33" x="175"/>
                    </a:lnTo>
                    <a:lnTo>
                      <a:pt y="33" x="172"/>
                    </a:lnTo>
                    <a:lnTo>
                      <a:pt y="34" x="170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4D3D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95" name="Shape 11795"/>
              <p:cNvSpPr/>
              <p:nvPr/>
            </p:nvSpPr>
            <p:spPr>
              <a:xfrm>
                <a:off y="3657600" x="7315200"/>
                <a:ext cy="53975" cx="273050"/>
              </a:xfrm>
              <a:custGeom>
                <a:pathLst>
                  <a:path w="172" extrusionOk="0" h="34">
                    <a:moveTo>
                      <a:pt y="0" x="0"/>
                    </a:moveTo>
                    <a:lnTo>
                      <a:pt y="31" x="172"/>
                    </a:lnTo>
                    <a:lnTo>
                      <a:pt y="32" x="170"/>
                    </a:lnTo>
                    <a:lnTo>
                      <a:pt y="34" x="167"/>
                    </a:lnTo>
                    <a:lnTo>
                      <a:pt y="3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96" name="Shape 11796"/>
              <p:cNvSpPr/>
              <p:nvPr/>
            </p:nvSpPr>
            <p:spPr>
              <a:xfrm>
                <a:off y="3660775" x="7315200"/>
                <a:ext cy="53975" cx="269875"/>
              </a:xfrm>
              <a:custGeom>
                <a:pathLst>
                  <a:path w="170" extrusionOk="0" h="34">
                    <a:moveTo>
                      <a:pt y="0" x="0"/>
                    </a:moveTo>
                    <a:lnTo>
                      <a:pt y="30" x="170"/>
                    </a:lnTo>
                    <a:lnTo>
                      <a:pt y="32" x="167"/>
                    </a:lnTo>
                    <a:lnTo>
                      <a:pt y="34" x="165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1D0D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97" name="Shape 11797"/>
              <p:cNvSpPr/>
              <p:nvPr/>
            </p:nvSpPr>
            <p:spPr>
              <a:xfrm>
                <a:off y="3662362" x="7315200"/>
                <a:ext cy="52386" cx="265112"/>
              </a:xfrm>
              <a:custGeom>
                <a:pathLst>
                  <a:path w="167" extrusionOk="0" h="33">
                    <a:moveTo>
                      <a:pt y="0" x="0"/>
                    </a:moveTo>
                    <a:lnTo>
                      <a:pt y="31" x="167"/>
                    </a:lnTo>
                    <a:lnTo>
                      <a:pt y="33" x="165"/>
                    </a:lnTo>
                    <a:lnTo>
                      <a:pt y="33" x="162"/>
                    </a:lnTo>
                    <a:lnTo>
                      <a:pt y="6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98" name="Shape 11798"/>
              <p:cNvSpPr/>
              <p:nvPr/>
            </p:nvSpPr>
            <p:spPr>
              <a:xfrm>
                <a:off y="3665537" x="7315200"/>
                <a:ext cy="50800" cx="261936"/>
              </a:xfrm>
              <a:custGeom>
                <a:pathLst>
                  <a:path w="165" extrusionOk="0" h="32">
                    <a:moveTo>
                      <a:pt y="0" x="0"/>
                    </a:moveTo>
                    <a:lnTo>
                      <a:pt y="31" x="165"/>
                    </a:lnTo>
                    <a:lnTo>
                      <a:pt y="31" x="162"/>
                    </a:lnTo>
                    <a:lnTo>
                      <a:pt y="32" x="160"/>
                    </a:lnTo>
                    <a:lnTo>
                      <a:pt y="5" x="1"/>
                    </a:lnTo>
                    <a:lnTo>
                      <a:pt y="4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799" name="Shape 11799"/>
              <p:cNvSpPr/>
              <p:nvPr/>
            </p:nvSpPr>
            <p:spPr>
              <a:xfrm>
                <a:off y="3671887" x="7316786"/>
                <a:ext cy="47625" cx="255586"/>
              </a:xfrm>
              <a:custGeom>
                <a:pathLst>
                  <a:path w="161" extrusionOk="0" h="30">
                    <a:moveTo>
                      <a:pt y="0" x="0"/>
                    </a:moveTo>
                    <a:lnTo>
                      <a:pt y="27" x="161"/>
                    </a:lnTo>
                    <a:lnTo>
                      <a:pt y="28" x="159"/>
                    </a:lnTo>
                    <a:lnTo>
                      <a:pt y="30" x="156"/>
                    </a:lnTo>
                    <a:lnTo>
                      <a:pt y="3" x="0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00" name="Shape 11800"/>
              <p:cNvSpPr/>
              <p:nvPr/>
            </p:nvSpPr>
            <p:spPr>
              <a:xfrm>
                <a:off y="3673475" x="7316786"/>
                <a:ext cy="49212" cx="252411"/>
              </a:xfrm>
              <a:custGeom>
                <a:pathLst>
                  <a:path w="159" extrusionOk="0" h="31">
                    <a:moveTo>
                      <a:pt y="0" x="0"/>
                    </a:moveTo>
                    <a:lnTo>
                      <a:pt y="27" x="159"/>
                    </a:lnTo>
                    <a:lnTo>
                      <a:pt y="29" x="156"/>
                    </a:lnTo>
                    <a:lnTo>
                      <a:pt y="31" x="15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ECEC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01" name="Shape 11801"/>
              <p:cNvSpPr/>
              <p:nvPr/>
            </p:nvSpPr>
            <p:spPr>
              <a:xfrm>
                <a:off y="3676650" x="7316786"/>
                <a:ext cy="46036" cx="247650"/>
              </a:xfrm>
              <a:custGeom>
                <a:pathLst>
                  <a:path w="156" extrusionOk="0" h="29">
                    <a:moveTo>
                      <a:pt y="0" x="0"/>
                    </a:moveTo>
                    <a:lnTo>
                      <a:pt y="27" x="156"/>
                    </a:lnTo>
                    <a:lnTo>
                      <a:pt y="29" x="152"/>
                    </a:lnTo>
                    <a:lnTo>
                      <a:pt y="29" x="151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DCDC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02" name="Shape 11802"/>
              <p:cNvSpPr/>
              <p:nvPr/>
            </p:nvSpPr>
            <p:spPr>
              <a:xfrm>
                <a:off y="3679825" x="7316786"/>
                <a:ext cy="44450" cx="241300"/>
              </a:xfrm>
              <a:custGeom>
                <a:pathLst>
                  <a:path w="152" extrusionOk="0" h="28">
                    <a:moveTo>
                      <a:pt y="0" x="0"/>
                    </a:moveTo>
                    <a:lnTo>
                      <a:pt y="27" x="152"/>
                    </a:lnTo>
                    <a:lnTo>
                      <a:pt y="27" x="151"/>
                    </a:lnTo>
                    <a:lnTo>
                      <a:pt y="28" x="14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03" name="Shape 11803"/>
              <p:cNvSpPr/>
              <p:nvPr/>
            </p:nvSpPr>
            <p:spPr>
              <a:xfrm>
                <a:off y="3681412" x="7319961"/>
                <a:ext cy="46036" cx="236537"/>
              </a:xfrm>
              <a:custGeom>
                <a:pathLst>
                  <a:path w="149" extrusionOk="0" h="29">
                    <a:moveTo>
                      <a:pt y="0" x="0"/>
                    </a:moveTo>
                    <a:lnTo>
                      <a:pt y="26" x="149"/>
                    </a:lnTo>
                    <a:lnTo>
                      <a:pt y="27" x="145"/>
                    </a:lnTo>
                    <a:lnTo>
                      <a:pt y="29" x="142"/>
                    </a:lnTo>
                    <a:lnTo>
                      <a:pt y="4" x="0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BCBC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04" name="Shape 11804"/>
              <p:cNvSpPr/>
              <p:nvPr/>
            </p:nvSpPr>
            <p:spPr>
              <a:xfrm>
                <a:off y="3684587" x="7319961"/>
                <a:ext cy="42862" cx="230187"/>
              </a:xfrm>
              <a:custGeom>
                <a:pathLst>
                  <a:path w="145" extrusionOk="0" h="27">
                    <a:moveTo>
                      <a:pt y="0" x="0"/>
                    </a:moveTo>
                    <a:lnTo>
                      <a:pt y="25" x="145"/>
                    </a:lnTo>
                    <a:lnTo>
                      <a:pt y="27" x="142"/>
                    </a:lnTo>
                    <a:lnTo>
                      <a:pt y="27" x="140"/>
                    </a:lnTo>
                    <a:lnTo>
                      <a:pt y="3" x="2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C2C2C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05" name="Shape 11805"/>
              <p:cNvSpPr/>
              <p:nvPr/>
            </p:nvSpPr>
            <p:spPr>
              <a:xfrm>
                <a:off y="3687762" x="7319961"/>
                <a:ext cy="42862" cx="225425"/>
              </a:xfrm>
              <a:custGeom>
                <a:pathLst>
                  <a:path w="142" extrusionOk="0" h="27">
                    <a:moveTo>
                      <a:pt y="0" x="0"/>
                    </a:moveTo>
                    <a:lnTo>
                      <a:pt y="25" x="142"/>
                    </a:lnTo>
                    <a:lnTo>
                      <a:pt y="25" x="140"/>
                    </a:lnTo>
                    <a:lnTo>
                      <a:pt y="27" x="137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DBDB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06" name="Shape 11806"/>
              <p:cNvSpPr/>
              <p:nvPr/>
            </p:nvSpPr>
            <p:spPr>
              <a:xfrm>
                <a:off y="3689350" x="7323136"/>
                <a:ext cy="42862" cx="219075"/>
              </a:xfrm>
              <a:custGeom>
                <a:pathLst>
                  <a:path w="138" extrusionOk="0" h="27">
                    <a:moveTo>
                      <a:pt y="0" x="0"/>
                    </a:moveTo>
                    <a:lnTo>
                      <a:pt y="24" x="138"/>
                    </a:lnTo>
                    <a:lnTo>
                      <a:pt y="26" x="135"/>
                    </a:lnTo>
                    <a:lnTo>
                      <a:pt y="27" x="131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B8B8B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07" name="Shape 11807"/>
              <p:cNvSpPr/>
              <p:nvPr/>
            </p:nvSpPr>
            <p:spPr>
              <a:xfrm>
                <a:off y="3692525" x="7323136"/>
                <a:ext cy="42862" cx="214311"/>
              </a:xfrm>
              <a:custGeom>
                <a:pathLst>
                  <a:path w="135" extrusionOk="0" h="27">
                    <a:moveTo>
                      <a:pt y="0" x="0"/>
                    </a:moveTo>
                    <a:lnTo>
                      <a:pt y="24" x="135"/>
                    </a:lnTo>
                    <a:lnTo>
                      <a:pt y="25" x="131"/>
                    </a:lnTo>
                    <a:lnTo>
                      <a:pt y="27" x="13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EADA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08" name="Shape 11808"/>
              <p:cNvSpPr/>
              <p:nvPr/>
            </p:nvSpPr>
            <p:spPr>
              <a:xfrm>
                <a:off y="3695700" x="7324725"/>
                <a:ext cy="39686" cx="206375"/>
              </a:xfrm>
              <a:custGeom>
                <a:pathLst>
                  <a:path w="130" extrusionOk="0" h="25">
                    <a:moveTo>
                      <a:pt y="0" x="0"/>
                    </a:moveTo>
                    <a:lnTo>
                      <a:pt y="23" x="130"/>
                    </a:lnTo>
                    <a:lnTo>
                      <a:pt y="25" x="129"/>
                    </a:lnTo>
                    <a:lnTo>
                      <a:pt y="25" x="125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AA9A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09" name="Shape 11809"/>
              <p:cNvSpPr/>
              <p:nvPr/>
            </p:nvSpPr>
            <p:spPr>
              <a:xfrm>
                <a:off y="3697287" x="7324725"/>
                <a:ext cy="41275" cx="204786"/>
              </a:xfrm>
              <a:custGeom>
                <a:pathLst>
                  <a:path w="129" extrusionOk="0" h="26">
                    <a:moveTo>
                      <a:pt y="0" x="0"/>
                    </a:moveTo>
                    <a:lnTo>
                      <a:pt y="24" x="129"/>
                    </a:lnTo>
                    <a:lnTo>
                      <a:pt y="24" x="125"/>
                    </a:lnTo>
                    <a:lnTo>
                      <a:pt y="26" x="122"/>
                    </a:lnTo>
                    <a:lnTo>
                      <a:pt y="6" x="2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A6A5A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10" name="Shape 11810"/>
              <p:cNvSpPr/>
              <p:nvPr/>
            </p:nvSpPr>
            <p:spPr>
              <a:xfrm>
                <a:off y="3700462" x="7327900"/>
                <a:ext cy="39686" cx="195261"/>
              </a:xfrm>
              <a:custGeom>
                <a:pathLst>
                  <a:path w="123" extrusionOk="0" h="25">
                    <a:moveTo>
                      <a:pt y="0" x="0"/>
                    </a:moveTo>
                    <a:lnTo>
                      <a:pt y="22" x="123"/>
                    </a:lnTo>
                    <a:lnTo>
                      <a:pt y="24" x="120"/>
                    </a:lnTo>
                    <a:lnTo>
                      <a:pt y="25" x="117"/>
                    </a:lnTo>
                    <a:lnTo>
                      <a:pt y="5" x="2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F9E9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11" name="Shape 11811"/>
              <p:cNvSpPr/>
              <p:nvPr/>
            </p:nvSpPr>
            <p:spPr>
              <a:xfrm>
                <a:off y="3706812" x="7327900"/>
                <a:ext cy="33336" cx="190500"/>
              </a:xfrm>
              <a:custGeom>
                <a:pathLst>
                  <a:path w="120" extrusionOk="0" h="21">
                    <a:moveTo>
                      <a:pt y="0" x="0"/>
                    </a:moveTo>
                    <a:lnTo>
                      <a:pt y="20" x="120"/>
                    </a:lnTo>
                    <a:lnTo>
                      <a:pt y="21" x="117"/>
                    </a:lnTo>
                    <a:lnTo>
                      <a:pt y="21" x="113"/>
                    </a:lnTo>
                    <a:lnTo>
                      <a:pt y="3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A9A9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12" name="Shape 11812"/>
              <p:cNvSpPr/>
              <p:nvPr/>
            </p:nvSpPr>
            <p:spPr>
              <a:xfrm>
                <a:off y="3708400" x="7331075"/>
                <a:ext cy="34925" cx="182561"/>
              </a:xfrm>
              <a:custGeom>
                <a:pathLst>
                  <a:path w="115" extrusionOk="0" h="22">
                    <a:moveTo>
                      <a:pt y="0" x="0"/>
                    </a:moveTo>
                    <a:lnTo>
                      <a:pt y="20" x="115"/>
                    </a:lnTo>
                    <a:lnTo>
                      <a:pt y="20" x="111"/>
                    </a:lnTo>
                    <a:lnTo>
                      <a:pt y="22" x="108"/>
                    </a:lnTo>
                    <a:lnTo>
                      <a:pt y="15" x="66"/>
                    </a:lnTo>
                    <a:lnTo>
                      <a:pt y="14" x="61"/>
                    </a:lnTo>
                    <a:lnTo>
                      <a:pt y="14" x="55"/>
                    </a:lnTo>
                    <a:lnTo>
                      <a:pt y="4" x="1"/>
                    </a:lnTo>
                    <a:lnTo>
                      <a:pt y="2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13" name="Shape 11813"/>
              <p:cNvSpPr/>
              <p:nvPr/>
            </p:nvSpPr>
            <p:spPr>
              <a:xfrm>
                <a:off y="3711575" x="7331075"/>
                <a:ext cy="34925" cx="176212"/>
              </a:xfrm>
              <a:custGeom>
                <a:pathLst>
                  <a:path w="111" extrusionOk="0" h="22">
                    <a:moveTo>
                      <a:pt y="0" x="0"/>
                    </a:moveTo>
                    <a:lnTo>
                      <a:pt y="18" x="111"/>
                    </a:lnTo>
                    <a:lnTo>
                      <a:pt y="20" x="108"/>
                    </a:lnTo>
                    <a:lnTo>
                      <a:pt y="22" x="106"/>
                    </a:lnTo>
                    <a:lnTo>
                      <a:pt y="15" x="67"/>
                    </a:lnTo>
                    <a:lnTo>
                      <a:pt y="12" x="64"/>
                    </a:lnTo>
                    <a:lnTo>
                      <a:pt y="12" x="61"/>
                    </a:lnTo>
                    <a:lnTo>
                      <a:pt y="12" x="55"/>
                    </a:lnTo>
                    <a:lnTo>
                      <a:pt y="12" x="50"/>
                    </a:lnTo>
                    <a:lnTo>
                      <a:pt y="3" x="1"/>
                    </a:lnTo>
                    <a:lnTo>
                      <a:pt y="2" x="1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8E8D8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14" name="Shape 11814"/>
              <p:cNvSpPr/>
              <p:nvPr/>
            </p:nvSpPr>
            <p:spPr>
              <a:xfrm>
                <a:off y="3714750" x="7332661"/>
                <a:ext cy="31750" cx="169861"/>
              </a:xfrm>
              <a:custGeom>
                <a:pathLst>
                  <a:path w="107" extrusionOk="0" h="20">
                    <a:moveTo>
                      <a:pt y="0" x="0"/>
                    </a:moveTo>
                    <a:lnTo>
                      <a:pt y="10" x="54"/>
                    </a:lnTo>
                    <a:lnTo>
                      <a:pt y="10" x="49"/>
                    </a:lnTo>
                    <a:lnTo>
                      <a:pt y="11" x="46"/>
                    </a:lnTo>
                    <a:lnTo>
                      <a:pt y="3" x="2"/>
                    </a:lnTo>
                    <a:lnTo>
                      <a:pt y="1" x="0"/>
                    </a:lnTo>
                    <a:lnTo>
                      <a:pt y="0" x="0"/>
                    </a:lnTo>
                    <a:close/>
                    <a:moveTo>
                      <a:pt y="11" x="65"/>
                    </a:moveTo>
                    <a:lnTo>
                      <a:pt y="18" x="107"/>
                    </a:lnTo>
                    <a:lnTo>
                      <a:pt y="20" x="103"/>
                    </a:lnTo>
                    <a:lnTo>
                      <a:pt y="20" x="102"/>
                    </a:lnTo>
                    <a:lnTo>
                      <a:pt y="15" x="68"/>
                    </a:lnTo>
                    <a:lnTo>
                      <a:pt y="13" x="66"/>
                    </a:lnTo>
                    <a:lnTo>
                      <a:pt y="11" x="65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15" name="Shape 11815"/>
              <p:cNvSpPr/>
              <p:nvPr/>
            </p:nvSpPr>
            <p:spPr>
              <a:xfrm>
                <a:off y="3716337" x="7332661"/>
                <a:ext cy="33336" cx="166686"/>
              </a:xfrm>
              <a:custGeom>
                <a:pathLst>
                  <a:path w="105" extrusionOk="0" h="21">
                    <a:moveTo>
                      <a:pt y="0" x="0"/>
                    </a:moveTo>
                    <a:lnTo>
                      <a:pt y="9" x="49"/>
                    </a:lnTo>
                    <a:lnTo>
                      <a:pt y="10" x="46"/>
                    </a:lnTo>
                    <a:lnTo>
                      <a:pt y="10" x="43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9" x="105"/>
                    </a:lnTo>
                    <a:lnTo>
                      <a:pt y="19" x="102"/>
                    </a:lnTo>
                    <a:lnTo>
                      <a:pt y="21" x="98"/>
                    </a:lnTo>
                    <a:lnTo>
                      <a:pt y="15" x="70"/>
                    </a:lnTo>
                    <a:lnTo>
                      <a:pt y="14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78685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16" name="Shape 11816"/>
              <p:cNvSpPr/>
              <p:nvPr/>
            </p:nvSpPr>
            <p:spPr>
              <a:xfrm>
                <a:off y="3719512" x="7335836"/>
                <a:ext cy="31750" cx="158750"/>
              </a:xfrm>
              <a:custGeom>
                <a:pathLst>
                  <a:path w="100" extrusionOk="0" h="20">
                    <a:moveTo>
                      <a:pt y="0" x="0"/>
                    </a:moveTo>
                    <a:lnTo>
                      <a:pt y="8" x="44"/>
                    </a:lnTo>
                    <a:lnTo>
                      <a:pt y="8" x="41"/>
                    </a:lnTo>
                    <a:lnTo>
                      <a:pt y="10" x="37"/>
                    </a:lnTo>
                    <a:lnTo>
                      <a:pt y="3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7" x="100"/>
                    </a:lnTo>
                    <a:lnTo>
                      <a:pt y="19" x="96"/>
                    </a:lnTo>
                    <a:lnTo>
                      <a:pt y="20" x="93"/>
                    </a:lnTo>
                    <a:lnTo>
                      <a:pt y="15" x="69"/>
                    </a:lnTo>
                    <a:lnTo>
                      <a:pt y="13" x="68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807F7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17" name="Shape 11817"/>
              <p:cNvSpPr/>
              <p:nvPr/>
            </p:nvSpPr>
            <p:spPr>
              <a:xfrm>
                <a:off y="3722687" x="7339011"/>
                <a:ext cy="28575" cx="149225"/>
              </a:xfrm>
              <a:custGeom>
                <a:pathLst>
                  <a:path w="94" extrusionOk="0" h="18">
                    <a:moveTo>
                      <a:pt y="0" x="0"/>
                    </a:moveTo>
                    <a:lnTo>
                      <a:pt y="6" x="39"/>
                    </a:lnTo>
                    <a:lnTo>
                      <a:pt y="8" x="35"/>
                    </a:lnTo>
                    <a:lnTo>
                      <a:pt y="10" x="34"/>
                    </a:lnTo>
                    <a:lnTo>
                      <a:pt y="5" x="2"/>
                    </a:lnTo>
                    <a:lnTo>
                      <a:pt y="1" x="2"/>
                    </a:lnTo>
                    <a:lnTo>
                      <a:pt y="0" x="0"/>
                    </a:lnTo>
                    <a:close/>
                    <a:moveTo>
                      <a:pt y="11" x="66"/>
                    </a:moveTo>
                    <a:lnTo>
                      <a:pt y="17" x="94"/>
                    </a:lnTo>
                    <a:lnTo>
                      <a:pt y="18" x="91"/>
                    </a:lnTo>
                    <a:lnTo>
                      <a:pt y="18" x="88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1" x="66"/>
                    </a:lnTo>
                    <a:close/>
                  </a:path>
                </a:pathLst>
              </a:custGeom>
              <a:solidFill>
                <a:srgbClr val="7D7B7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18" name="Shape 11818"/>
              <p:cNvSpPr/>
              <p:nvPr/>
            </p:nvSpPr>
            <p:spPr>
              <a:xfrm>
                <a:off y="3724275" x="7342186"/>
                <a:ext cy="30161" cx="141286"/>
              </a:xfrm>
              <a:custGeom>
                <a:pathLst>
                  <a:path w="89" extrusionOk="0" h="19">
                    <a:moveTo>
                      <a:pt y="0" x="0"/>
                    </a:moveTo>
                    <a:lnTo>
                      <a:pt y="7" x="33"/>
                    </a:lnTo>
                    <a:lnTo>
                      <a:pt y="9" x="32"/>
                    </a:lnTo>
                    <a:lnTo>
                      <a:pt y="10" x="28"/>
                    </a:lnTo>
                    <a:lnTo>
                      <a:pt y="5" x="1"/>
                    </a:lnTo>
                    <a:lnTo>
                      <a:pt y="4" x="0"/>
                    </a:lnTo>
                    <a:lnTo>
                      <a:pt y="0" x="0"/>
                    </a:lnTo>
                    <a:close/>
                    <a:moveTo>
                      <a:pt y="12" x="65"/>
                    </a:moveTo>
                    <a:lnTo>
                      <a:pt y="17" x="89"/>
                    </a:lnTo>
                    <a:lnTo>
                      <a:pt y="17" x="86"/>
                    </a:lnTo>
                    <a:lnTo>
                      <a:pt y="19" x="82"/>
                    </a:lnTo>
                    <a:lnTo>
                      <a:pt y="17" x="67"/>
                    </a:lnTo>
                    <a:lnTo>
                      <a:pt y="14" x="65"/>
                    </a:lnTo>
                    <a:lnTo>
                      <a:pt y="12" x="65"/>
                    </a:lnTo>
                    <a:close/>
                  </a:path>
                </a:pathLst>
              </a:custGeom>
              <a:solidFill>
                <a:srgbClr val="797776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19" name="Shape 11819"/>
              <p:cNvSpPr/>
              <p:nvPr/>
            </p:nvSpPr>
            <p:spPr>
              <a:xfrm>
                <a:off y="3730625" x="7342186"/>
                <a:ext cy="26987" cx="136525"/>
              </a:xfrm>
              <a:custGeom>
                <a:pathLst>
                  <a:path w="86" extrusionOk="0" h="17">
                    <a:moveTo>
                      <a:pt y="0" x="0"/>
                    </a:moveTo>
                    <a:lnTo>
                      <a:pt y="5" x="32"/>
                    </a:lnTo>
                    <a:lnTo>
                      <a:pt y="6" x="28"/>
                    </a:lnTo>
                    <a:lnTo>
                      <a:pt y="6" x="27"/>
                    </a:lnTo>
                    <a:lnTo>
                      <a:pt y="3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0" x="65"/>
                    </a:moveTo>
                    <a:lnTo>
                      <a:pt y="13" x="86"/>
                    </a:lnTo>
                    <a:lnTo>
                      <a:pt y="15" x="82"/>
                    </a:lnTo>
                    <a:lnTo>
                      <a:pt y="17" x="79"/>
                    </a:lnTo>
                    <a:lnTo>
                      <a:pt y="15" x="67"/>
                    </a:lnTo>
                    <a:lnTo>
                      <a:pt y="13" x="67"/>
                    </a:lnTo>
                    <a:lnTo>
                      <a:pt y="10" x="65"/>
                    </a:lnTo>
                    <a:close/>
                  </a:path>
                </a:pathLst>
              </a:custGeom>
              <a:solidFill>
                <a:srgbClr val="72707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20" name="Shape 11820"/>
              <p:cNvSpPr/>
              <p:nvPr/>
            </p:nvSpPr>
            <p:spPr>
              <a:xfrm>
                <a:off y="3732212" x="7343775"/>
                <a:ext cy="25400" cx="128586"/>
              </a:xfrm>
              <a:custGeom>
                <a:pathLst>
                  <a:path w="81" extrusionOk="0" h="16">
                    <a:moveTo>
                      <a:pt y="0" x="0"/>
                    </a:moveTo>
                    <a:lnTo>
                      <a:pt y="5" x="27"/>
                    </a:lnTo>
                    <a:lnTo>
                      <a:pt y="5" x="26"/>
                    </a:lnTo>
                    <a:lnTo>
                      <a:pt y="7" x="24"/>
                    </a:lnTo>
                    <a:lnTo>
                      <a:pt y="4" x="4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6"/>
                    </a:moveTo>
                    <a:lnTo>
                      <a:pt y="14" x="81"/>
                    </a:lnTo>
                    <a:lnTo>
                      <a:pt y="16" x="78"/>
                    </a:lnTo>
                    <a:lnTo>
                      <a:pt y="16" x="73"/>
                    </a:lnTo>
                    <a:lnTo>
                      <a:pt y="16" x="66"/>
                    </a:lnTo>
                    <a:lnTo>
                      <a:pt y="14" x="66"/>
                    </a:lnTo>
                    <a:lnTo>
                      <a:pt y="12" x="66"/>
                    </a:lnTo>
                    <a:close/>
                  </a:path>
                </a:pathLst>
              </a:custGeom>
              <a:solidFill>
                <a:srgbClr val="6F6D6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21" name="Shape 11821"/>
              <p:cNvSpPr/>
              <p:nvPr/>
            </p:nvSpPr>
            <p:spPr>
              <a:xfrm>
                <a:off y="3735387" x="7346950"/>
                <a:ext cy="23811" cx="120650"/>
              </a:xfrm>
              <a:custGeom>
                <a:pathLst>
                  <a:path w="76" extrusionOk="0" h="15">
                    <a:moveTo>
                      <a:pt y="0" x="0"/>
                    </a:moveTo>
                    <a:lnTo>
                      <a:pt y="3" x="24"/>
                    </a:lnTo>
                    <a:lnTo>
                      <a:pt y="5" x="22"/>
                    </a:lnTo>
                    <a:lnTo>
                      <a:pt y="7" x="18"/>
                    </a:lnTo>
                    <a:lnTo>
                      <a:pt y="3" x="3"/>
                    </a:lnTo>
                    <a:lnTo>
                      <a:pt y="2" x="2"/>
                    </a:lnTo>
                    <a:lnTo>
                      <a:pt y="0" x="0"/>
                    </a:lnTo>
                    <a:close/>
                    <a:moveTo>
                      <a:pt y="12" x="64"/>
                    </a:moveTo>
                    <a:lnTo>
                      <a:pt y="14" x="76"/>
                    </a:lnTo>
                    <a:lnTo>
                      <a:pt y="14" x="71"/>
                    </a:lnTo>
                    <a:lnTo>
                      <a:pt y="15" x="67"/>
                    </a:lnTo>
                    <a:lnTo>
                      <a:pt y="15" x="64"/>
                    </a:lnTo>
                    <a:lnTo>
                      <a:pt y="14" x="64"/>
                    </a:lnTo>
                    <a:lnTo>
                      <a:pt y="12" x="64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22" name="Shape 11822"/>
              <p:cNvSpPr/>
              <p:nvPr/>
            </p:nvSpPr>
            <p:spPr>
              <a:xfrm>
                <a:off y="3738562" x="7350125"/>
                <a:ext cy="23811" cx="109536"/>
              </a:xfrm>
              <a:custGeom>
                <a:pathLst>
                  <a:path w="69" extrusionOk="0" h="15">
                    <a:moveTo>
                      <a:pt y="0" x="0"/>
                    </a:moveTo>
                    <a:lnTo>
                      <a:pt y="3" x="20"/>
                    </a:lnTo>
                    <a:lnTo>
                      <a:pt y="5" x="16"/>
                    </a:lnTo>
                    <a:lnTo>
                      <a:pt y="7" x="15"/>
                    </a:lnTo>
                    <a:lnTo>
                      <a:pt y="5" x="3"/>
                    </a:lnTo>
                    <a:lnTo>
                      <a:pt y="1" x="1"/>
                    </a:lnTo>
                    <a:lnTo>
                      <a:pt y="0" x="0"/>
                    </a:lnTo>
                    <a:close/>
                    <a:moveTo>
                      <a:pt y="12" x="62"/>
                    </a:moveTo>
                    <a:lnTo>
                      <a:pt y="12" x="69"/>
                    </a:lnTo>
                    <a:lnTo>
                      <a:pt y="13" x="65"/>
                    </a:lnTo>
                    <a:lnTo>
                      <a:pt y="15" x="64"/>
                    </a:lnTo>
                    <a:lnTo>
                      <a:pt y="13" x="62"/>
                    </a:lnTo>
                    <a:lnTo>
                      <a:pt y="12" x="62"/>
                    </a:lnTo>
                    <a:close/>
                  </a:path>
                </a:pathLst>
              </a:custGeom>
              <a:solidFill>
                <a:srgbClr val="656261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23" name="Shape 11823"/>
              <p:cNvSpPr/>
              <p:nvPr/>
            </p:nvSpPr>
            <p:spPr>
              <a:xfrm>
                <a:off y="3740150" x="7351711"/>
                <a:ext cy="22225" cx="101600"/>
              </a:xfrm>
              <a:custGeom>
                <a:pathLst>
                  <a:path w="64" extrusionOk="0" h="14">
                    <a:moveTo>
                      <a:pt y="0" x="0"/>
                    </a:moveTo>
                    <a:lnTo>
                      <a:pt y="4" x="15"/>
                    </a:lnTo>
                    <a:lnTo>
                      <a:pt y="6" x="14"/>
                    </a:lnTo>
                    <a:lnTo>
                      <a:pt y="7" x="12"/>
                    </a:lnTo>
                    <a:lnTo>
                      <a:pt y="6" x="4"/>
                    </a:lnTo>
                    <a:lnTo>
                      <a:pt y="4" x="2"/>
                    </a:lnTo>
                    <a:lnTo>
                      <a:pt y="0" x="0"/>
                    </a:lnTo>
                    <a:close/>
                    <a:moveTo>
                      <a:pt y="12" x="61"/>
                    </a:moveTo>
                    <a:lnTo>
                      <a:pt y="12" x="64"/>
                    </a:lnTo>
                    <a:lnTo>
                      <a:pt y="12" x="63"/>
                    </a:lnTo>
                    <a:lnTo>
                      <a:pt y="14" x="63"/>
                    </a:lnTo>
                    <a:lnTo>
                      <a:pt y="12" x="61"/>
                    </a:lnTo>
                    <a:lnTo>
                      <a:pt y="12" x="61"/>
                    </a:lnTo>
                    <a:close/>
                  </a:path>
                </a:pathLst>
              </a:custGeom>
              <a:solidFill>
                <a:srgbClr val="615E5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24" name="Shape 11824"/>
              <p:cNvSpPr/>
              <p:nvPr/>
            </p:nvSpPr>
            <p:spPr>
              <a:xfrm>
                <a:off y="3746500" x="7354886"/>
                <a:ext cy="4761" cx="19050"/>
              </a:xfrm>
              <a:custGeom>
                <a:pathLst>
                  <a:path w="12" extrusionOk="0" h="3">
                    <a:moveTo>
                      <a:pt y="0" x="0"/>
                    </a:moveTo>
                    <a:lnTo>
                      <a:pt y="2" x="12"/>
                    </a:lnTo>
                    <a:lnTo>
                      <a:pt y="3" x="10"/>
                    </a:lnTo>
                    <a:lnTo>
                      <a:pt y="3" x="8"/>
                    </a:lnTo>
                    <a:lnTo>
                      <a:pt y="3" x="5"/>
                    </a:lnTo>
                    <a:lnTo>
                      <a:pt y="2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C5A5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25" name="Shape 11825"/>
              <p:cNvSpPr/>
              <p:nvPr/>
            </p:nvSpPr>
            <p:spPr>
              <a:xfrm>
                <a:off y="3749675" x="7358061"/>
                <a:ext cy="4761" cx="12700"/>
              </a:xfrm>
              <a:custGeom>
                <a:pathLst>
                  <a:path w="8" extrusionOk="0" h="3">
                    <a:moveTo>
                      <a:pt y="0" x="0"/>
                    </a:moveTo>
                    <a:lnTo>
                      <a:pt y="1" x="8"/>
                    </a:lnTo>
                    <a:lnTo>
                      <a:pt y="1" x="6"/>
                    </a:lnTo>
                    <a:lnTo>
                      <a:pt y="3" x="5"/>
                    </a:lnTo>
                    <a:lnTo>
                      <a:pt y="1" x="3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6535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26" name="Shape 11826"/>
              <p:cNvSpPr/>
              <p:nvPr/>
            </p:nvSpPr>
            <p:spPr>
              <a:xfrm>
                <a:off y="3751262" x="7362825"/>
                <a:ext cy="3175" cx="4761"/>
              </a:xfrm>
              <a:custGeom>
                <a:pathLst>
                  <a:path w="3" extrusionOk="0" h="2">
                    <a:moveTo>
                      <a:pt y="0" x="0"/>
                    </a:moveTo>
                    <a:lnTo>
                      <a:pt y="0" x="3"/>
                    </a:lnTo>
                    <a:lnTo>
                      <a:pt y="2" x="2"/>
                    </a:lnTo>
                    <a:lnTo>
                      <a:pt y="2" x="2"/>
                    </a:lnTo>
                    <a:lnTo>
                      <a:pt y="0" x="0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524F4E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27" name="Shape 11827"/>
              <p:cNvSpPr/>
              <p:nvPr/>
            </p:nvSpPr>
            <p:spPr>
              <a:xfrm>
                <a:off y="3421062" x="7312025"/>
                <a:ext cy="341312" cx="365125"/>
              </a:xfrm>
              <a:custGeom>
                <a:pathLst>
                  <a:path w="230" extrusionOk="0" h="215">
                    <a:moveTo>
                      <a:pt y="109" x="221"/>
                    </a:moveTo>
                    <a:lnTo>
                      <a:pt y="114" x="224"/>
                    </a:lnTo>
                    <a:lnTo>
                      <a:pt y="119" x="228"/>
                    </a:lnTo>
                    <a:lnTo>
                      <a:pt y="125" x="230"/>
                    </a:lnTo>
                    <a:lnTo>
                      <a:pt y="131" x="230"/>
                    </a:lnTo>
                    <a:lnTo>
                      <a:pt y="136" x="228"/>
                    </a:lnTo>
                    <a:lnTo>
                      <a:pt y="141" x="226"/>
                    </a:lnTo>
                    <a:lnTo>
                      <a:pt y="147" x="224"/>
                    </a:lnTo>
                    <a:lnTo>
                      <a:pt y="152" x="219"/>
                    </a:lnTo>
                    <a:lnTo>
                      <a:pt y="161" x="208"/>
                    </a:lnTo>
                    <a:lnTo>
                      <a:pt y="171" x="192"/>
                    </a:lnTo>
                    <a:lnTo>
                      <a:pt y="180" x="176"/>
                    </a:lnTo>
                    <a:lnTo>
                      <a:pt y="188" x="159"/>
                    </a:lnTo>
                    <a:lnTo>
                      <a:pt y="203" x="122"/>
                    </a:lnTo>
                    <a:lnTo>
                      <a:pt y="215" x="88"/>
                    </a:lnTo>
                    <a:lnTo>
                      <a:pt y="205" x="84"/>
                    </a:lnTo>
                    <a:lnTo>
                      <a:pt y="198" x="81"/>
                    </a:lnTo>
                    <a:lnTo>
                      <a:pt y="195" x="76"/>
                    </a:lnTo>
                    <a:lnTo>
                      <a:pt y="193" x="69"/>
                    </a:lnTo>
                    <a:lnTo>
                      <a:pt y="195" x="62"/>
                    </a:lnTo>
                    <a:lnTo>
                      <a:pt y="198" x="52"/>
                    </a:lnTo>
                    <a:lnTo>
                      <a:pt y="203" x="44"/>
                    </a:lnTo>
                    <a:lnTo>
                      <a:pt y="210" x="34"/>
                    </a:lnTo>
                    <a:lnTo>
                      <a:pt y="201" x="25"/>
                    </a:lnTo>
                    <a:lnTo>
                      <a:pt y="191" x="17"/>
                    </a:lnTo>
                    <a:lnTo>
                      <a:pt y="181" x="12"/>
                    </a:lnTo>
                    <a:lnTo>
                      <a:pt y="171" x="7"/>
                    </a:lnTo>
                    <a:lnTo>
                      <a:pt y="158" x="3"/>
                    </a:lnTo>
                    <a:lnTo>
                      <a:pt y="146" x="0"/>
                    </a:lnTo>
                    <a:lnTo>
                      <a:pt y="132" x="0"/>
                    </a:lnTo>
                    <a:lnTo>
                      <a:pt y="119" x="0"/>
                    </a:lnTo>
                    <a:lnTo>
                      <a:pt y="103" x="2"/>
                    </a:lnTo>
                    <a:lnTo>
                      <a:pt y="90" x="3"/>
                    </a:lnTo>
                    <a:lnTo>
                      <a:pt y="75" x="8"/>
                    </a:lnTo>
                    <a:lnTo>
                      <a:pt y="60" x="13"/>
                    </a:lnTo>
                    <a:lnTo>
                      <a:pt y="44" x="20"/>
                    </a:lnTo>
                    <a:lnTo>
                      <a:pt y="29" x="29"/>
                    </a:lnTo>
                    <a:lnTo>
                      <a:pt y="16" x="39"/>
                    </a:lnTo>
                    <a:lnTo>
                      <a:pt y="0" x="51"/>
                    </a:lnTo>
                    <a:lnTo>
                      <a:pt y="7" x="61"/>
                    </a:lnTo>
                    <a:lnTo>
                      <a:pt y="12" x="71"/>
                    </a:lnTo>
                    <a:lnTo>
                      <a:pt y="27" x="73"/>
                    </a:lnTo>
                    <a:lnTo>
                      <a:pt y="41" x="78"/>
                    </a:lnTo>
                    <a:lnTo>
                      <a:pt y="51" x="84"/>
                    </a:lnTo>
                    <a:lnTo>
                      <a:pt y="56" x="91"/>
                    </a:lnTo>
                    <a:lnTo>
                      <a:pt y="58" x="94"/>
                    </a:lnTo>
                    <a:lnTo>
                      <a:pt y="58" x="98"/>
                    </a:lnTo>
                    <a:lnTo>
                      <a:pt y="58" x="101"/>
                    </a:lnTo>
                    <a:lnTo>
                      <a:pt y="56" x="103"/>
                    </a:lnTo>
                    <a:lnTo>
                      <a:pt y="53" x="106"/>
                    </a:lnTo>
                    <a:lnTo>
                      <a:pt y="48" x="108"/>
                    </a:lnTo>
                    <a:lnTo>
                      <a:pt y="41" x="108"/>
                    </a:lnTo>
                    <a:lnTo>
                      <a:pt y="33" x="108"/>
                    </a:lnTo>
                    <a:lnTo>
                      <a:pt y="48" x="137"/>
                    </a:lnTo>
                    <a:lnTo>
                      <a:pt y="66" x="169"/>
                    </a:lnTo>
                    <a:lnTo>
                      <a:pt y="76" x="184"/>
                    </a:lnTo>
                    <a:lnTo>
                      <a:pt y="88" x="199"/>
                    </a:lnTo>
                    <a:lnTo>
                      <a:pt y="98" x="211"/>
                    </a:lnTo>
                    <a:lnTo>
                      <a:pt y="109" x="221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28" name="Shape 11828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29" name="Shape 11829"/>
              <p:cNvSpPr/>
              <p:nvPr/>
            </p:nvSpPr>
            <p:spPr>
              <a:xfrm>
                <a:off y="3730625" x="7289800"/>
                <a:ext cy="641350" cx="161925"/>
              </a:xfrm>
              <a:custGeom>
                <a:pathLst>
                  <a:path w="102" extrusionOk="0" h="404">
                    <a:moveTo>
                      <a:pt y="20" x="102"/>
                    </a:moveTo>
                    <a:lnTo>
                      <a:pt y="12" x="98"/>
                    </a:lnTo>
                    <a:lnTo>
                      <a:pt y="6" x="97"/>
                    </a:lnTo>
                    <a:lnTo>
                      <a:pt y="1" x="92"/>
                    </a:lnTo>
                    <a:lnTo>
                      <a:pt y="0" x="85"/>
                    </a:lnTo>
                    <a:lnTo>
                      <a:pt y="0" x="78"/>
                    </a:lnTo>
                    <a:lnTo>
                      <a:pt y="1" x="70"/>
                    </a:lnTo>
                    <a:lnTo>
                      <a:pt y="6" x="60"/>
                    </a:lnTo>
                    <a:lnTo>
                      <a:pt y="15" x="49"/>
                    </a:lnTo>
                    <a:lnTo>
                      <a:pt y="57" x="44"/>
                    </a:lnTo>
                    <a:lnTo>
                      <a:pt y="101" x="39"/>
                    </a:lnTo>
                    <a:lnTo>
                      <a:pt y="148" x="34"/>
                    </a:lnTo>
                    <a:lnTo>
                      <a:pt y="196" x="27"/>
                    </a:lnTo>
                    <a:lnTo>
                      <a:pt y="246" x="21"/>
                    </a:lnTo>
                    <a:lnTo>
                      <a:pt y="297" x="14"/>
                    </a:lnTo>
                    <a:lnTo>
                      <a:pt y="350" x="7"/>
                    </a:lnTo>
                    <a:lnTo>
                      <a:pt y="402" x="0"/>
                    </a:lnTo>
                    <a:lnTo>
                      <a:pt y="404" x="2"/>
                    </a:lnTo>
                    <a:lnTo>
                      <a:pt y="404" x="4"/>
                    </a:lnTo>
                    <a:lnTo>
                      <a:pt y="400" x="7"/>
                    </a:lnTo>
                    <a:lnTo>
                      <a:pt y="397" x="11"/>
                    </a:lnTo>
                    <a:lnTo>
                      <a:pt y="343" x="33"/>
                    </a:lnTo>
                    <a:lnTo>
                      <a:pt y="292" x="49"/>
                    </a:lnTo>
                    <a:lnTo>
                      <a:pt y="241" x="66"/>
                    </a:lnTo>
                    <a:lnTo>
                      <a:pt y="194" x="78"/>
                    </a:lnTo>
                    <a:lnTo>
                      <a:pt y="147" x="88"/>
                    </a:lnTo>
                    <a:lnTo>
                      <a:pt y="103" x="95"/>
                    </a:lnTo>
                    <a:lnTo>
                      <a:pt y="61" x="100"/>
                    </a:lnTo>
                    <a:lnTo>
                      <a:pt y="20" x="102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30" name="Shape 11830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31" name="Shape 11831"/>
              <p:cNvSpPr/>
              <p:nvPr/>
            </p:nvSpPr>
            <p:spPr>
              <a:xfrm>
                <a:off y="2743200" x="7424736"/>
                <a:ext cy="777875" cx="123825"/>
              </a:xfrm>
              <a:custGeom>
                <a:pathLst>
                  <a:path w="78" extrusionOk="0" h="490">
                    <a:moveTo>
                      <a:pt y="441" x="0"/>
                    </a:moveTo>
                    <a:lnTo>
                      <a:pt y="460" x="5"/>
                    </a:lnTo>
                    <a:lnTo>
                      <a:pt y="473" x="10"/>
                    </a:lnTo>
                    <a:lnTo>
                      <a:pt y="483" x="17"/>
                    </a:lnTo>
                    <a:lnTo>
                      <a:pt y="488" x="22"/>
                    </a:lnTo>
                    <a:lnTo>
                      <a:pt y="490" x="25"/>
                    </a:lnTo>
                    <a:lnTo>
                      <a:pt y="490" x="27"/>
                    </a:lnTo>
                    <a:lnTo>
                      <a:pt y="488" x="30"/>
                    </a:lnTo>
                    <a:lnTo>
                      <a:pt y="487" x="32"/>
                    </a:lnTo>
                    <a:lnTo>
                      <a:pt y="478" x="34"/>
                    </a:lnTo>
                    <a:lnTo>
                      <a:pt y="468" x="35"/>
                    </a:lnTo>
                    <a:lnTo>
                      <a:pt y="412" x="44"/>
                    </a:lnTo>
                    <a:lnTo>
                      <a:pt y="358" x="51"/>
                    </a:lnTo>
                    <a:lnTo>
                      <a:pt y="302" x="56"/>
                    </a:lnTo>
                    <a:lnTo>
                      <a:pt y="245" x="61"/>
                    </a:lnTo>
                    <a:lnTo>
                      <a:pt y="187" x="66"/>
                    </a:lnTo>
                    <a:lnTo>
                      <a:pt y="130" x="71"/>
                    </a:lnTo>
                    <a:lnTo>
                      <a:pt y="73" x="74"/>
                    </a:lnTo>
                    <a:lnTo>
                      <a:pt y="12" x="78"/>
                    </a:lnTo>
                    <a:lnTo>
                      <a:pt y="3" x="76"/>
                    </a:lnTo>
                    <a:lnTo>
                      <a:pt y="0" x="74"/>
                    </a:lnTo>
                    <a:lnTo>
                      <a:pt y="3" x="71"/>
                    </a:lnTo>
                    <a:lnTo>
                      <a:pt y="10" x="69"/>
                    </a:lnTo>
                    <a:lnTo>
                      <a:pt y="59" x="64"/>
                    </a:lnTo>
                    <a:lnTo>
                      <a:pt y="108" x="59"/>
                    </a:lnTo>
                    <a:lnTo>
                      <a:pt y="155" x="54"/>
                    </a:lnTo>
                    <a:lnTo>
                      <a:pt y="203" x="47"/>
                    </a:lnTo>
                    <a:lnTo>
                      <a:pt y="248" x="40"/>
                    </a:lnTo>
                    <a:lnTo>
                      <a:pt y="294" x="32"/>
                    </a:lnTo>
                    <a:lnTo>
                      <a:pt y="336" x="23"/>
                    </a:lnTo>
                    <a:lnTo>
                      <a:pt y="378" x="15"/>
                    </a:lnTo>
                    <a:lnTo>
                      <a:pt y="395" x="10"/>
                    </a:lnTo>
                    <a:lnTo>
                      <a:pt y="409" x="7"/>
                    </a:lnTo>
                    <a:lnTo>
                      <a:pt y="424" x="2"/>
                    </a:lnTo>
                    <a:lnTo>
                      <a:pt y="441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32" name="Shape 11832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33" name="Shape 11833"/>
              <p:cNvSpPr/>
              <p:nvPr/>
            </p:nvSpPr>
            <p:spPr>
              <a:xfrm>
                <a:off y="3316287" x="2425700"/>
                <a:ext cy="1549400" cx="3446462"/>
              </a:xfrm>
              <a:custGeom>
                <a:pathLst>
                  <a:path w="2171" extrusionOk="0" h="976">
                    <a:moveTo>
                      <a:pt y="0" x="1248"/>
                    </a:moveTo>
                    <a:lnTo>
                      <a:pt y="6" x="1376"/>
                    </a:lnTo>
                    <a:lnTo>
                      <a:pt y="12" x="1504"/>
                    </a:lnTo>
                    <a:lnTo>
                      <a:pt y="17" x="1567"/>
                    </a:lnTo>
                    <a:lnTo>
                      <a:pt y="22" x="1629"/>
                    </a:lnTo>
                    <a:lnTo>
                      <a:pt y="29" x="1690"/>
                    </a:lnTo>
                    <a:lnTo>
                      <a:pt y="36" x="1749"/>
                    </a:lnTo>
                    <a:lnTo>
                      <a:pt y="44" x="1808"/>
                    </a:lnTo>
                    <a:lnTo>
                      <a:pt y="55" x="1866"/>
                    </a:lnTo>
                    <a:lnTo>
                      <a:pt y="66" x="1920"/>
                    </a:lnTo>
                    <a:lnTo>
                      <a:pt y="80" x="1972"/>
                    </a:lnTo>
                    <a:lnTo>
                      <a:pt y="97" x="2024"/>
                    </a:lnTo>
                    <a:lnTo>
                      <a:pt y="114" x="2072"/>
                    </a:lnTo>
                    <a:lnTo>
                      <a:pt y="124" x="2095"/>
                    </a:lnTo>
                    <a:lnTo>
                      <a:pt y="134" x="2117"/>
                    </a:lnTo>
                    <a:lnTo>
                      <a:pt y="146" x="2139"/>
                    </a:lnTo>
                    <a:lnTo>
                      <a:pt y="158" x="2161"/>
                    </a:lnTo>
                    <a:lnTo>
                      <a:pt y="163" x="2168"/>
                    </a:lnTo>
                    <a:lnTo>
                      <a:pt y="169" x="2171"/>
                    </a:lnTo>
                    <a:lnTo>
                      <a:pt y="175" x="2170"/>
                    </a:lnTo>
                    <a:lnTo>
                      <a:pt y="181" x="2166"/>
                    </a:lnTo>
                    <a:lnTo>
                      <a:pt y="960" x="623"/>
                    </a:lnTo>
                    <a:lnTo>
                      <a:pt y="965" x="608"/>
                    </a:lnTo>
                    <a:lnTo>
                      <a:pt y="970" x="593"/>
                    </a:lnTo>
                    <a:lnTo>
                      <a:pt y="974" x="577"/>
                    </a:lnTo>
                    <a:lnTo>
                      <a:pt y="976" x="564"/>
                    </a:lnTo>
                    <a:lnTo>
                      <a:pt y="976" x="534"/>
                    </a:lnTo>
                    <a:lnTo>
                      <a:pt y="972" x="507"/>
                    </a:lnTo>
                    <a:lnTo>
                      <a:pt y="964" x="459"/>
                    </a:lnTo>
                    <a:lnTo>
                      <a:pt y="955" x="415"/>
                    </a:lnTo>
                    <a:lnTo>
                      <a:pt y="949" x="375"/>
                    </a:lnTo>
                    <a:lnTo>
                      <a:pt y="940" x="334"/>
                    </a:lnTo>
                    <a:lnTo>
                      <a:pt y="932" x="295"/>
                    </a:lnTo>
                    <a:lnTo>
                      <a:pt y="923" x="258"/>
                    </a:lnTo>
                    <a:lnTo>
                      <a:pt y="913" x="221"/>
                    </a:lnTo>
                    <a:lnTo>
                      <a:pt y="905" x="186"/>
                    </a:lnTo>
                    <a:lnTo>
                      <a:pt y="889" x="181"/>
                    </a:lnTo>
                    <a:lnTo>
                      <a:pt y="874" x="177"/>
                    </a:lnTo>
                    <a:lnTo>
                      <a:pt y="900" x="169"/>
                    </a:lnTo>
                    <a:lnTo>
                      <a:pt y="889" x="130"/>
                    </a:lnTo>
                    <a:lnTo>
                      <a:pt y="879" x="91"/>
                    </a:lnTo>
                    <a:lnTo>
                      <a:pt y="867" x="51"/>
                    </a:lnTo>
                    <a:lnTo>
                      <a:pt y="856" x="10"/>
                    </a:lnTo>
                    <a:lnTo>
                      <a:pt y="852" x="3"/>
                    </a:lnTo>
                    <a:lnTo>
                      <a:pt y="847" x="2"/>
                    </a:lnTo>
                    <a:lnTo>
                      <a:pt y="842" x="0"/>
                    </a:lnTo>
                    <a:lnTo>
                      <a:pt y="837" x="3"/>
                    </a:lnTo>
                    <a:lnTo>
                      <a:pt y="0" x="1248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34" name="Shape 11834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35" name="Shape 11835"/>
              <p:cNvSpPr/>
              <p:nvPr/>
            </p:nvSpPr>
            <p:spPr>
              <a:xfrm>
                <a:off y="4403725" x="5283200"/>
                <a:ext cy="201612" cx="217487"/>
              </a:xfrm>
              <a:custGeom>
                <a:pathLst>
                  <a:path w="137" extrusionOk="0" h="127">
                    <a:moveTo>
                      <a:pt y="127" x="69"/>
                    </a:moveTo>
                    <a:lnTo>
                      <a:pt y="125" x="83"/>
                    </a:lnTo>
                    <a:lnTo>
                      <a:pt y="122" x="96"/>
                    </a:lnTo>
                    <a:lnTo>
                      <a:pt y="115" x="106"/>
                    </a:lnTo>
                    <a:lnTo>
                      <a:pt y="108" x="116"/>
                    </a:lnTo>
                    <a:lnTo>
                      <a:pt y="98" x="125"/>
                    </a:lnTo>
                    <a:lnTo>
                      <a:pt y="88" x="132"/>
                    </a:lnTo>
                    <a:lnTo>
                      <a:pt y="76" x="135"/>
                    </a:lnTo>
                    <a:lnTo>
                      <a:pt y="62" x="137"/>
                    </a:lnTo>
                    <a:lnTo>
                      <a:pt y="51" x="135"/>
                    </a:lnTo>
                    <a:lnTo>
                      <a:pt y="39" x="132"/>
                    </a:lnTo>
                    <a:lnTo>
                      <a:pt y="29" x="125"/>
                    </a:lnTo>
                    <a:lnTo>
                      <a:pt y="18" x="116"/>
                    </a:lnTo>
                    <a:lnTo>
                      <a:pt y="12" x="106"/>
                    </a:lnTo>
                    <a:lnTo>
                      <a:pt y="5" x="96"/>
                    </a:lnTo>
                    <a:lnTo>
                      <a:pt y="2" x="83"/>
                    </a:lnTo>
                    <a:lnTo>
                      <a:pt y="0" x="69"/>
                    </a:lnTo>
                    <a:lnTo>
                      <a:pt y="2" x="56"/>
                    </a:lnTo>
                    <a:lnTo>
                      <a:pt y="5" x="42"/>
                    </a:lnTo>
                    <a:lnTo>
                      <a:pt y="12" x="30"/>
                    </a:lnTo>
                    <a:lnTo>
                      <a:pt y="18" x="20"/>
                    </a:lnTo>
                    <a:lnTo>
                      <a:pt y="29" x="12"/>
                    </a:lnTo>
                    <a:lnTo>
                      <a:pt y="39" x="5"/>
                    </a:lnTo>
                    <a:lnTo>
                      <a:pt y="51" x="2"/>
                    </a:lnTo>
                    <a:lnTo>
                      <a:pt y="62" x="0"/>
                    </a:lnTo>
                    <a:lnTo>
                      <a:pt y="76" x="2"/>
                    </a:lnTo>
                    <a:lnTo>
                      <a:pt y="88" x="5"/>
                    </a:lnTo>
                    <a:lnTo>
                      <a:pt y="98" x="12"/>
                    </a:lnTo>
                    <a:lnTo>
                      <a:pt y="108" x="20"/>
                    </a:lnTo>
                    <a:lnTo>
                      <a:pt y="115" x="30"/>
                    </a:lnTo>
                    <a:lnTo>
                      <a:pt y="122" x="42"/>
                    </a:lnTo>
                    <a:lnTo>
                      <a:pt y="125" x="56"/>
                    </a:lnTo>
                    <a:lnTo>
                      <a:pt y="127" x="6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cxnSp>
            <p:nvCxnSpPr>
              <p:cNvPr id="11836" name="Shape 11836"/>
              <p:cNvCxnSpPr/>
              <p:nvPr/>
            </p:nvCxnSpPr>
            <p:spPr>
              <a:xfrm rot="10800000" flipH="1">
                <a:off y="2408237" x="5770562"/>
                <a:ext cy="363536" cx="611187"/>
              </a:xfrm>
              <a:prstGeom prst="straightConnector1">
                <a:avLst/>
              </a:prstGeom>
              <a:solidFill>
                <a:srgbClr val="FFFFFF"/>
              </a:solidFill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</p:cxnSp>
          <p:sp>
            <p:nvSpPr>
              <p:cNvPr id="11837" name="Shape 11837"/>
              <p:cNvSpPr/>
              <p:nvPr/>
            </p:nvSpPr>
            <p:spPr>
              <a:xfrm>
                <a:off y="3692525" x="5689600"/>
                <a:ext cy="92075" cx="1665286"/>
              </a:xfrm>
              <a:custGeom>
                <a:pathLst>
                  <a:path w="1049" extrusionOk="0" h="58">
                    <a:moveTo>
                      <a:pt y="34" x="1049"/>
                    </a:moveTo>
                    <a:lnTo>
                      <a:pt y="36" x="1039"/>
                    </a:lnTo>
                    <a:lnTo>
                      <a:pt y="36" x="1030"/>
                    </a:lnTo>
                    <a:lnTo>
                      <a:pt y="34" x="1022"/>
                    </a:lnTo>
                    <a:lnTo>
                      <a:pt y="30" x="1010"/>
                    </a:lnTo>
                    <a:lnTo>
                      <a:pt y="37" x="970"/>
                    </a:lnTo>
                    <a:lnTo>
                      <a:pt y="44" x="926"/>
                    </a:lnTo>
                    <a:lnTo>
                      <a:pt y="49" x="882"/>
                    </a:lnTo>
                    <a:lnTo>
                      <a:pt y="52" x="835"/>
                    </a:lnTo>
                    <a:lnTo>
                      <a:pt y="56" x="787"/>
                    </a:lnTo>
                    <a:lnTo>
                      <a:pt y="58" x="740"/>
                    </a:lnTo>
                    <a:lnTo>
                      <a:pt y="58" x="691"/>
                    </a:lnTo>
                    <a:lnTo>
                      <a:pt y="58" x="640"/>
                    </a:lnTo>
                    <a:lnTo>
                      <a:pt y="54" x="537"/>
                    </a:lnTo>
                    <a:lnTo>
                      <a:pt y="49" x="431"/>
                    </a:lnTo>
                    <a:lnTo>
                      <a:pt y="39" x="325"/>
                    </a:lnTo>
                    <a:lnTo>
                      <a:pt y="29" x="215"/>
                    </a:lnTo>
                    <a:lnTo>
                      <a:pt y="22" x="213"/>
                    </a:lnTo>
                    <a:lnTo>
                      <a:pt y="19" x="210"/>
                    </a:lnTo>
                    <a:lnTo>
                      <a:pt y="12" x="144"/>
                    </a:lnTo>
                    <a:lnTo>
                      <a:pt y="12" x="139"/>
                    </a:lnTo>
                    <a:lnTo>
                      <a:pt y="14" x="134"/>
                    </a:lnTo>
                    <a:lnTo>
                      <a:pt y="15" x="130"/>
                    </a:lnTo>
                    <a:lnTo>
                      <a:pt y="17" x="129"/>
                    </a:lnTo>
                    <a:lnTo>
                      <a:pt y="14" x="97"/>
                    </a:lnTo>
                    <a:lnTo>
                      <a:pt y="9" x="65"/>
                    </a:lnTo>
                    <a:lnTo>
                      <a:pt y="5" x="33"/>
                    </a:lnTo>
                    <a:lnTo>
                      <a:pt y="0" x="0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38" name="Shape 11838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39" name="Shape 11839"/>
              <p:cNvSpPr/>
              <p:nvPr/>
            </p:nvSpPr>
            <p:spPr>
              <a:xfrm>
                <a:off y="2771775" x="1200150"/>
                <a:ext cy="430212" cx="1458911"/>
              </a:xfrm>
              <a:custGeom>
                <a:pathLst>
                  <a:path w="919" extrusionOk="0" h="271">
                    <a:moveTo>
                      <a:pt y="70" x="919"/>
                    </a:moveTo>
                    <a:lnTo>
                      <a:pt y="262" x="314"/>
                    </a:lnTo>
                    <a:lnTo>
                      <a:pt y="267" x="289"/>
                    </a:lnTo>
                    <a:lnTo>
                      <a:pt y="271" x="260"/>
                    </a:lnTo>
                    <a:lnTo>
                      <a:pt y="271" x="227"/>
                    </a:lnTo>
                    <a:lnTo>
                      <a:pt y="269" x="190"/>
                    </a:lnTo>
                    <a:lnTo>
                      <a:pt y="266" x="147"/>
                    </a:lnTo>
                    <a:lnTo>
                      <a:pt y="259" x="102"/>
                    </a:lnTo>
                    <a:lnTo>
                      <a:pt y="249" x="54"/>
                    </a:lnTo>
                    <a:lnTo>
                      <a:pt y="239" x="2"/>
                    </a:lnTo>
                    <a:lnTo>
                      <a:pt y="237" x="0"/>
                    </a:lnTo>
                    <a:lnTo>
                      <a:pt y="235" x="0"/>
                    </a:lnTo>
                    <a:lnTo>
                      <a:pt y="234" x="2"/>
                    </a:lnTo>
                    <a:lnTo>
                      <a:pt y="232" x="6"/>
                    </a:lnTo>
                    <a:lnTo>
                      <a:pt y="33" x="468"/>
                    </a:lnTo>
                    <a:lnTo>
                      <a:pt y="7" x="602"/>
                    </a:lnTo>
                    <a:lnTo>
                      <a:pt y="9" x="640"/>
                    </a:lnTo>
                    <a:lnTo>
                      <a:pt y="0" x="661"/>
                    </a:lnTo>
                    <a:lnTo>
                      <a:pt y="2" x="694"/>
                    </a:lnTo>
                    <a:lnTo>
                      <a:pt y="4" x="730"/>
                    </a:lnTo>
                    <a:lnTo>
                      <a:pt y="9" x="765"/>
                    </a:lnTo>
                    <a:lnTo>
                      <a:pt y="14" x="801"/>
                    </a:lnTo>
                    <a:lnTo>
                      <a:pt y="22" x="836"/>
                    </a:lnTo>
                    <a:lnTo>
                      <a:pt y="31" x="867"/>
                    </a:lnTo>
                    <a:lnTo>
                      <a:pt y="38" x="882"/>
                    </a:lnTo>
                    <a:lnTo>
                      <a:pt y="43" x="894"/>
                    </a:lnTo>
                    <a:lnTo>
                      <a:pt y="51" x="905"/>
                    </a:lnTo>
                    <a:lnTo>
                      <a:pt y="58" x="916"/>
                    </a:lnTo>
                    <a:lnTo>
                      <a:pt y="65" x="919"/>
                    </a:lnTo>
                    <a:lnTo>
                      <a:pt y="70" x="91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40" name="Shape 11840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41" name="Shape 11841"/>
              <p:cNvSpPr/>
              <p:nvPr/>
            </p:nvSpPr>
            <p:spPr>
              <a:xfrm>
                <a:off y="4371975" x="5087937"/>
                <a:ext cy="207962" cx="565150"/>
              </a:xfrm>
              <a:custGeom>
                <a:pathLst>
                  <a:path w="356" extrusionOk="0" h="131">
                    <a:moveTo>
                      <a:pt y="0" x="8"/>
                    </a:moveTo>
                    <a:lnTo>
                      <a:pt y="3" x="3"/>
                    </a:lnTo>
                    <a:lnTo>
                      <a:pt y="8" x="1"/>
                    </a:lnTo>
                    <a:lnTo>
                      <a:pt y="11" x="0"/>
                    </a:lnTo>
                    <a:lnTo>
                      <a:pt y="17" x="0"/>
                    </a:lnTo>
                    <a:lnTo>
                      <a:pt y="40" x="38"/>
                    </a:lnTo>
                    <a:lnTo>
                      <a:pt y="60" x="76"/>
                    </a:lnTo>
                    <a:lnTo>
                      <a:pt y="79" x="113"/>
                    </a:lnTo>
                    <a:lnTo>
                      <a:pt y="94" x="150"/>
                    </a:lnTo>
                    <a:lnTo>
                      <a:pt y="108" x="185"/>
                    </a:lnTo>
                    <a:lnTo>
                      <a:pt y="118" x="221"/>
                    </a:lnTo>
                    <a:lnTo>
                      <a:pt y="125" x="255"/>
                    </a:lnTo>
                    <a:lnTo>
                      <a:pt y="130" x="288"/>
                    </a:lnTo>
                    <a:lnTo>
                      <a:pt y="131" x="310"/>
                    </a:lnTo>
                    <a:lnTo>
                      <a:pt y="131" x="327"/>
                    </a:lnTo>
                    <a:lnTo>
                      <a:pt y="128" x="342"/>
                    </a:lnTo>
                    <a:lnTo>
                      <a:pt y="123" x="351"/>
                    </a:lnTo>
                    <a:lnTo>
                      <a:pt y="120" x="354"/>
                    </a:lnTo>
                    <a:lnTo>
                      <a:pt y="116" x="356"/>
                    </a:lnTo>
                    <a:lnTo>
                      <a:pt y="111" x="356"/>
                    </a:lnTo>
                    <a:lnTo>
                      <a:pt y="106" x="356"/>
                    </a:lnTo>
                    <a:lnTo>
                      <a:pt y="101" x="352"/>
                    </a:lnTo>
                    <a:lnTo>
                      <a:pt y="94" x="349"/>
                    </a:lnTo>
                    <a:lnTo>
                      <a:pt y="86" x="344"/>
                    </a:lnTo>
                    <a:lnTo>
                      <a:pt y="77" x="337"/>
                    </a:lnTo>
                    <a:lnTo>
                      <a:pt y="66" x="325"/>
                    </a:lnTo>
                    <a:lnTo>
                      <a:pt y="55" x="314"/>
                    </a:lnTo>
                    <a:lnTo>
                      <a:pt y="45" x="298"/>
                    </a:lnTo>
                    <a:lnTo>
                      <a:pt y="37" x="283"/>
                    </a:lnTo>
                    <a:lnTo>
                      <a:pt y="28" x="266"/>
                    </a:lnTo>
                    <a:lnTo>
                      <a:pt y="23" x="248"/>
                    </a:lnTo>
                    <a:lnTo>
                      <a:pt y="17" x="228"/>
                    </a:lnTo>
                    <a:lnTo>
                      <a:pt y="11" x="207"/>
                    </a:lnTo>
                    <a:lnTo>
                      <a:pt y="5" x="162"/>
                    </a:lnTo>
                    <a:lnTo>
                      <a:pt y="1" x="114"/>
                    </a:lnTo>
                    <a:lnTo>
                      <a:pt y="0" x="62"/>
                    </a:lnTo>
                    <a:lnTo>
                      <a:pt y="0" x="8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42" name="Shape 11842"/>
              <p:cNvSpPr/>
              <p:nvPr/>
            </p:nvSpPr>
            <p:spPr>
              <a:xfrm>
                <a:off y="4392612" x="5087937"/>
                <a:ext cy="185736" cx="506412"/>
              </a:xfrm>
              <a:custGeom>
                <a:pathLst>
                  <a:path w="319" extrusionOk="0" h="117">
                    <a:moveTo>
                      <a:pt y="0" x="0"/>
                    </a:moveTo>
                    <a:lnTo>
                      <a:pt y="4" x="1"/>
                    </a:lnTo>
                    <a:lnTo>
                      <a:pt y="7" x="3"/>
                    </a:lnTo>
                    <a:lnTo>
                      <a:pt y="25" x="43"/>
                    </a:lnTo>
                    <a:lnTo>
                      <a:pt y="46" x="84"/>
                    </a:lnTo>
                    <a:lnTo>
                      <a:pt y="64" x="126"/>
                    </a:lnTo>
                    <a:lnTo>
                      <a:pt y="81" x="167"/>
                    </a:lnTo>
                    <a:lnTo>
                      <a:pt y="96" x="207"/>
                    </a:lnTo>
                    <a:lnTo>
                      <a:pt y="108" x="248"/>
                    </a:lnTo>
                    <a:lnTo>
                      <a:pt y="113" x="266"/>
                    </a:lnTo>
                    <a:lnTo>
                      <a:pt y="115" x="285"/>
                    </a:lnTo>
                    <a:lnTo>
                      <a:pt y="117" x="302"/>
                    </a:lnTo>
                    <a:lnTo>
                      <a:pt y="117" x="319"/>
                    </a:lnTo>
                    <a:lnTo>
                      <a:pt y="113" x="315"/>
                    </a:lnTo>
                    <a:lnTo>
                      <a:pt y="108" x="309"/>
                    </a:lnTo>
                    <a:lnTo>
                      <a:pt y="102" x="298"/>
                    </a:lnTo>
                    <a:lnTo>
                      <a:pt y="95" x="285"/>
                    </a:lnTo>
                    <a:lnTo>
                      <a:pt y="83" x="253"/>
                    </a:lnTo>
                    <a:lnTo>
                      <a:pt y="74" x="219"/>
                    </a:lnTo>
                    <a:lnTo>
                      <a:pt y="64" x="177"/>
                    </a:lnTo>
                    <a:lnTo>
                      <a:pt y="53" x="136"/>
                    </a:lnTo>
                    <a:lnTo>
                      <a:pt y="39" x="99"/>
                    </a:lnTo>
                    <a:lnTo>
                      <a:pt y="27" x="65"/>
                    </a:lnTo>
                    <a:lnTo>
                      <a:pt y="9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43" name="Shape 11843"/>
              <p:cNvSpPr/>
              <p:nvPr/>
            </p:nvSpPr>
            <p:spPr>
              <a:xfrm>
                <a:off y="4398962" x="5087937"/>
                <a:ext cy="179387" cx="457200"/>
              </a:xfrm>
              <a:custGeom>
                <a:pathLst>
                  <a:path w="288" extrusionOk="0" h="113">
                    <a:moveTo>
                      <a:pt y="0" x="0"/>
                    </a:moveTo>
                    <a:lnTo>
                      <a:pt y="23" x="38"/>
                    </a:lnTo>
                    <a:lnTo>
                      <a:pt y="43" x="76"/>
                    </a:lnTo>
                    <a:lnTo>
                      <a:pt y="62" x="113"/>
                    </a:lnTo>
                    <a:lnTo>
                      <a:pt y="77" x="150"/>
                    </a:lnTo>
                    <a:lnTo>
                      <a:pt y="91" x="185"/>
                    </a:lnTo>
                    <a:lnTo>
                      <a:pt y="101" x="221"/>
                    </a:lnTo>
                    <a:lnTo>
                      <a:pt y="108" x="255"/>
                    </a:lnTo>
                    <a:lnTo>
                      <a:pt y="113" x="288"/>
                    </a:lnTo>
                    <a:lnTo>
                      <a:pt y="109" x="287"/>
                    </a:lnTo>
                    <a:lnTo>
                      <a:pt y="104" x="282"/>
                    </a:lnTo>
                    <a:lnTo>
                      <a:pt y="98" x="275"/>
                    </a:lnTo>
                    <a:lnTo>
                      <a:pt y="92" x="266"/>
                    </a:lnTo>
                    <a:lnTo>
                      <a:pt y="87" x="258"/>
                    </a:lnTo>
                    <a:lnTo>
                      <a:pt y="82" x="246"/>
                    </a:lnTo>
                    <a:lnTo>
                      <a:pt y="77" x="233"/>
                    </a:lnTo>
                    <a:lnTo>
                      <a:pt y="72" x="219"/>
                    </a:lnTo>
                    <a:lnTo>
                      <a:pt y="49" x="138"/>
                    </a:lnTo>
                    <a:lnTo>
                      <a:pt y="25" x="65"/>
                    </a:lnTo>
                    <a:lnTo>
                      <a:pt y="6" x="16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44" name="Shape 11844"/>
              <p:cNvSpPr/>
              <p:nvPr/>
            </p:nvSpPr>
            <p:spPr>
              <a:xfrm>
                <a:off y="4371975" x="5100637"/>
                <a:ext cy="136525" cx="522286"/>
              </a:xfrm>
              <a:custGeom>
                <a:pathLst>
                  <a:path w="329" extrusionOk="0" h="86">
                    <a:moveTo>
                      <a:pt y="0" x="0"/>
                    </a:moveTo>
                    <a:lnTo>
                      <a:pt y="6" x="8"/>
                    </a:lnTo>
                    <a:lnTo>
                      <a:pt y="20" x="39"/>
                    </a:lnTo>
                    <a:lnTo>
                      <a:pt y="37" x="86"/>
                    </a:lnTo>
                    <a:lnTo>
                      <a:pt y="55" x="140"/>
                    </a:lnTo>
                    <a:lnTo>
                      <a:pt y="64" x="169"/>
                    </a:lnTo>
                    <a:lnTo>
                      <a:pt y="72" x="198"/>
                    </a:lnTo>
                    <a:lnTo>
                      <a:pt y="77" x="226"/>
                    </a:lnTo>
                    <a:lnTo>
                      <a:pt y="82" x="253"/>
                    </a:lnTo>
                    <a:lnTo>
                      <a:pt y="86" x="277"/>
                    </a:lnTo>
                    <a:lnTo>
                      <a:pt y="86" x="299"/>
                    </a:lnTo>
                    <a:lnTo>
                      <a:pt y="86" x="307"/>
                    </a:lnTo>
                    <a:lnTo>
                      <a:pt y="84" x="316"/>
                    </a:lnTo>
                    <a:lnTo>
                      <a:pt y="81" x="324"/>
                    </a:lnTo>
                    <a:lnTo>
                      <a:pt y="77" x="329"/>
                    </a:lnTo>
                    <a:lnTo>
                      <a:pt y="66" x="317"/>
                    </a:lnTo>
                    <a:lnTo>
                      <a:pt y="55" x="306"/>
                    </a:lnTo>
                    <a:lnTo>
                      <a:pt y="45" x="290"/>
                    </a:lnTo>
                    <a:lnTo>
                      <a:pt y="37" x="275"/>
                    </a:lnTo>
                    <a:lnTo>
                      <a:pt y="28" x="258"/>
                    </a:lnTo>
                    <a:lnTo>
                      <a:pt y="23" x="240"/>
                    </a:lnTo>
                    <a:lnTo>
                      <a:pt y="17" x="220"/>
                    </a:lnTo>
                    <a:lnTo>
                      <a:pt y="11" x="199"/>
                    </a:lnTo>
                    <a:lnTo>
                      <a:pt y="5" x="154"/>
                    </a:lnTo>
                    <a:lnTo>
                      <a:pt y="1" x="106"/>
                    </a:lnTo>
                    <a:lnTo>
                      <a:pt y="0" x="54"/>
                    </a:lnTo>
                    <a:lnTo>
                      <a:pt y="0" x="0"/>
                    </a:lnTo>
                    <a:close/>
                  </a:path>
                </a:pathLst>
              </a:custGeom>
              <a:solidFill>
                <a:srgbClr val="FACF00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45" name="Shape 11845"/>
              <p:cNvSpPr/>
              <p:nvPr/>
            </p:nvSpPr>
            <p:spPr>
              <a:xfrm>
                <a:off y="4373562" x="5095875"/>
                <a:ext cy="155575" cx="546100"/>
              </a:xfrm>
              <a:custGeom>
                <a:pathLst>
                  <a:path w="344" extrusionOk="0" h="98">
                    <a:moveTo>
                      <a:pt y="0" x="3"/>
                    </a:moveTo>
                    <a:lnTo>
                      <a:pt y="7" x="15"/>
                    </a:lnTo>
                    <a:lnTo>
                      <a:pt y="21" x="49"/>
                    </a:lnTo>
                    <a:lnTo>
                      <a:pt y="39" x="96"/>
                    </a:lnTo>
                    <a:lnTo>
                      <a:pt y="58" x="150"/>
                    </a:lnTo>
                    <a:lnTo>
                      <a:pt y="68" x="179"/>
                    </a:lnTo>
                    <a:lnTo>
                      <a:pt y="76" x="207"/>
                    </a:lnTo>
                    <a:lnTo>
                      <a:pt y="83" x="236"/>
                    </a:lnTo>
                    <a:lnTo>
                      <a:pt y="88" x="261"/>
                    </a:lnTo>
                    <a:lnTo>
                      <a:pt y="90" x="285"/>
                    </a:lnTo>
                    <a:lnTo>
                      <a:pt y="92" x="307"/>
                    </a:lnTo>
                    <a:lnTo>
                      <a:pt y="90" x="315"/>
                    </a:lnTo>
                    <a:lnTo>
                      <a:pt y="88" x="324"/>
                    </a:lnTo>
                    <a:lnTo>
                      <a:pt y="86" x="331"/>
                    </a:lnTo>
                    <a:lnTo>
                      <a:pt y="83" x="337"/>
                    </a:lnTo>
                    <a:lnTo>
                      <a:pt y="88" x="341"/>
                    </a:lnTo>
                    <a:lnTo>
                      <a:pt y="92" x="344"/>
                    </a:lnTo>
                    <a:lnTo>
                      <a:pt y="95" x="337"/>
                    </a:lnTo>
                    <a:lnTo>
                      <a:pt y="98" x="326"/>
                    </a:lnTo>
                    <a:lnTo>
                      <a:pt y="98" x="310"/>
                    </a:lnTo>
                    <a:lnTo>
                      <a:pt y="97" x="293"/>
                    </a:lnTo>
                    <a:lnTo>
                      <a:pt y="95" x="273"/>
                    </a:lnTo>
                    <a:lnTo>
                      <a:pt y="92" x="251"/>
                    </a:lnTo>
                    <a:lnTo>
                      <a:pt y="86" x="226"/>
                    </a:lnTo>
                    <a:lnTo>
                      <a:pt y="80" x="201"/>
                    </a:lnTo>
                    <a:lnTo>
                      <a:pt y="65" x="147"/>
                    </a:lnTo>
                    <a:lnTo>
                      <a:pt y="46" x="94"/>
                    </a:lnTo>
                    <a:lnTo>
                      <a:pt y="36" x="67"/>
                    </a:lnTo>
                    <a:lnTo>
                      <a:pt y="24" x="44"/>
                    </a:lnTo>
                    <a:lnTo>
                      <a:pt y="14" x="20"/>
                    </a:lnTo>
                    <a:lnTo>
                      <a:pt y="2" x="0"/>
                    </a:lnTo>
                    <a:lnTo>
                      <a:pt y="0" x="3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46" name="Shape 11846"/>
              <p:cNvSpPr/>
              <p:nvPr/>
            </p:nvSpPr>
            <p:spPr>
              <a:xfrm>
                <a:off y="4371975" x="5097462"/>
                <a:ext cy="149225" cx="536575"/>
              </a:xfrm>
              <a:custGeom>
                <a:pathLst>
                  <a:path w="338" extrusionOk="0" h="94">
                    <a:moveTo>
                      <a:pt y="0" x="2"/>
                    </a:moveTo>
                    <a:lnTo>
                      <a:pt y="6" x="10"/>
                    </a:lnTo>
                    <a:lnTo>
                      <a:pt y="20" x="41"/>
                    </a:lnTo>
                    <a:lnTo>
                      <a:pt y="37" x="88"/>
                    </a:lnTo>
                    <a:lnTo>
                      <a:pt y="55" x="142"/>
                    </a:lnTo>
                    <a:lnTo>
                      <a:pt y="64" x="171"/>
                    </a:lnTo>
                    <a:lnTo>
                      <a:pt y="72" x="200"/>
                    </a:lnTo>
                    <a:lnTo>
                      <a:pt y="77" x="228"/>
                    </a:lnTo>
                    <a:lnTo>
                      <a:pt y="82" x="255"/>
                    </a:lnTo>
                    <a:lnTo>
                      <a:pt y="86" x="279"/>
                    </a:lnTo>
                    <a:lnTo>
                      <a:pt y="86" x="301"/>
                    </a:lnTo>
                    <a:lnTo>
                      <a:pt y="86" x="309"/>
                    </a:lnTo>
                    <a:lnTo>
                      <a:pt y="84" x="318"/>
                    </a:lnTo>
                    <a:lnTo>
                      <a:pt y="81" x="326"/>
                    </a:lnTo>
                    <a:lnTo>
                      <a:pt y="77" x="331"/>
                    </a:lnTo>
                    <a:lnTo>
                      <a:pt y="82" x="335"/>
                    </a:lnTo>
                    <a:lnTo>
                      <a:pt y="87" x="338"/>
                    </a:lnTo>
                    <a:lnTo>
                      <a:pt y="91" x="331"/>
                    </a:lnTo>
                    <a:lnTo>
                      <a:pt y="93" x="321"/>
                    </a:lnTo>
                    <a:lnTo>
                      <a:pt y="94" x="306"/>
                    </a:lnTo>
                    <a:lnTo>
                      <a:pt y="93" x="289"/>
                    </a:lnTo>
                    <a:lnTo>
                      <a:pt y="91" x="269"/>
                    </a:lnTo>
                    <a:lnTo>
                      <a:pt y="87" x="247"/>
                    </a:lnTo>
                    <a:lnTo>
                      <a:pt y="82" x="223"/>
                    </a:lnTo>
                    <a:lnTo>
                      <a:pt y="77" x="198"/>
                    </a:lnTo>
                    <a:lnTo>
                      <a:pt y="62" x="146"/>
                    </a:lnTo>
                    <a:lnTo>
                      <a:pt y="44" x="93"/>
                    </a:lnTo>
                    <a:lnTo>
                      <a:pt y="35" x="68"/>
                    </a:lnTo>
                    <a:lnTo>
                      <a:pt y="23" x="44"/>
                    </a:lnTo>
                    <a:lnTo>
                      <a:pt y="13" x="22"/>
                    </a:lnTo>
                    <a:lnTo>
                      <a:pt y="1" x="0"/>
                    </a:lnTo>
                    <a:lnTo>
                      <a:pt y="1" x="2"/>
                    </a:lnTo>
                    <a:lnTo>
                      <a:pt y="0" x="2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47" name="Shape 11847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48" name="Shape 11848"/>
              <p:cNvSpPr/>
              <p:nvPr/>
            </p:nvSpPr>
            <p:spPr>
              <a:xfrm>
                <a:off y="3711575" x="5440362"/>
                <a:ext cy="704850" cx="593725"/>
              </a:xfrm>
              <a:custGeom>
                <a:pathLst>
                  <a:path w="374" extrusionOk="0" h="444">
                    <a:moveTo>
                      <a:pt y="8" x="284"/>
                    </a:moveTo>
                    <a:lnTo>
                      <a:pt y="5" x="287"/>
                    </a:lnTo>
                    <a:lnTo>
                      <a:pt y="2" x="291"/>
                    </a:lnTo>
                    <a:lnTo>
                      <a:pt y="0" x="298"/>
                    </a:lnTo>
                    <a:lnTo>
                      <a:pt y="0" x="303"/>
                    </a:lnTo>
                    <a:lnTo>
                      <a:pt y="7" x="363"/>
                    </a:lnTo>
                    <a:lnTo>
                      <a:pt y="7" x="367"/>
                    </a:lnTo>
                    <a:lnTo>
                      <a:pt y="10" x="370"/>
                    </a:lnTo>
                    <a:lnTo>
                      <a:pt y="13" x="372"/>
                    </a:lnTo>
                    <a:lnTo>
                      <a:pt y="17" x="374"/>
                    </a:lnTo>
                    <a:lnTo>
                      <a:pt y="24" x="374"/>
                    </a:lnTo>
                    <a:lnTo>
                      <a:pt y="30" x="372"/>
                    </a:lnTo>
                    <a:lnTo>
                      <a:pt y="54" x="362"/>
                    </a:lnTo>
                    <a:lnTo>
                      <a:pt y="79" x="350"/>
                    </a:lnTo>
                    <a:lnTo>
                      <a:pt y="105" x="336"/>
                    </a:lnTo>
                    <a:lnTo>
                      <a:pt y="130" x="321"/>
                    </a:lnTo>
                    <a:lnTo>
                      <a:pt y="155" x="304"/>
                    </a:lnTo>
                    <a:lnTo>
                      <a:pt y="181" x="287"/>
                    </a:lnTo>
                    <a:lnTo>
                      <a:pt y="206" x="269"/>
                    </a:lnTo>
                    <a:lnTo>
                      <a:pt y="231" x="247"/>
                    </a:lnTo>
                    <a:lnTo>
                      <a:pt y="284" x="203"/>
                    </a:lnTo>
                    <a:lnTo>
                      <a:pt y="338" x="154"/>
                    </a:lnTo>
                    <a:lnTo>
                      <a:pt y="390" x="100"/>
                    </a:lnTo>
                    <a:lnTo>
                      <a:pt y="444" x="43"/>
                    </a:lnTo>
                    <a:lnTo>
                      <a:pt y="431" x="0"/>
                    </a:lnTo>
                    <a:lnTo>
                      <a:pt y="389" x="39"/>
                    </a:lnTo>
                    <a:lnTo>
                      <a:pt y="340" x="78"/>
                    </a:lnTo>
                    <a:lnTo>
                      <a:pt y="287" x="119"/>
                    </a:lnTo>
                    <a:lnTo>
                      <a:pt y="231" x="159"/>
                    </a:lnTo>
                    <a:lnTo>
                      <a:pt y="174" x="196"/>
                    </a:lnTo>
                    <a:lnTo>
                      <a:pt y="117" x="230"/>
                    </a:lnTo>
                    <a:lnTo>
                      <a:pt y="88" x="247"/>
                    </a:lnTo>
                    <a:lnTo>
                      <a:pt y="61" x="260"/>
                    </a:lnTo>
                    <a:lnTo>
                      <a:pt y="35" x="274"/>
                    </a:lnTo>
                    <a:lnTo>
                      <a:pt y="8" x="284"/>
                    </a:lnTo>
                  </a:path>
                </a:pathLst>
              </a:custGeom>
              <a:noFill/>
              <a:ln w="9525" cap="rnd">
                <a:solidFill>
                  <a:srgbClr val="1F1A17"/>
                </a:solidFill>
                <a:prstDash val="solid"/>
                <a:miter/>
                <a:headEnd w="med" len="med" type="none"/>
                <a:tailEnd w="med" len="med" type="none"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49" name="Shape 11849"/>
              <p:cNvSpPr/>
              <p:nvPr/>
            </p:nvSpPr>
            <p:spPr>
              <a:xfrm>
                <a:off y="2686050" x="5400675"/>
                <a:ext cy="33336" cx="185736"/>
              </a:xfrm>
              <a:custGeom>
                <a:pathLst>
                  <a:path w="117" extrusionOk="0" h="21">
                    <a:moveTo>
                      <a:pt y="21" x="117"/>
                    </a:moveTo>
                    <a:lnTo>
                      <a:pt y="0" x="0"/>
                    </a:lnTo>
                    <a:lnTo>
                      <a:pt y="4" x="29"/>
                    </a:lnTo>
                    <a:lnTo>
                      <a:pt y="9" x="58"/>
                    </a:lnTo>
                    <a:lnTo>
                      <a:pt y="14" x="88"/>
                    </a:lnTo>
                    <a:lnTo>
                      <a:pt y="21" x="11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50" name="Shape 11850"/>
              <p:cNvSpPr/>
              <p:nvPr/>
            </p:nvSpPr>
            <p:spPr>
              <a:xfrm>
                <a:off y="2678111" x="5346700"/>
                <a:ext cy="50800" cx="287336"/>
              </a:xfrm>
              <a:custGeom>
                <a:pathLst>
                  <a:path w="181" extrusionOk="0" h="32">
                    <a:moveTo>
                      <a:pt y="32" x="181"/>
                    </a:moveTo>
                    <a:lnTo>
                      <a:pt y="0" x="0"/>
                    </a:lnTo>
                    <a:lnTo>
                      <a:pt y="7" x="46"/>
                    </a:lnTo>
                    <a:lnTo>
                      <a:pt y="14" x="92"/>
                    </a:lnTo>
                    <a:lnTo>
                      <a:pt y="22" x="137"/>
                    </a:lnTo>
                    <a:lnTo>
                      <a:pt y="32" x="181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51" name="Shape 11851"/>
              <p:cNvSpPr/>
              <p:nvPr/>
            </p:nvSpPr>
            <p:spPr>
              <a:xfrm>
                <a:off y="2676525" x="5307012"/>
                <a:ext cy="63500" cx="361950"/>
              </a:xfrm>
              <a:custGeom>
                <a:pathLst>
                  <a:path w="228" extrusionOk="0" h="40">
                    <a:moveTo>
                      <a:pt y="6" x="59"/>
                    </a:moveTo>
                    <a:lnTo>
                      <a:pt y="27" x="176"/>
                    </a:lnTo>
                    <a:lnTo>
                      <a:pt y="30" x="189"/>
                    </a:lnTo>
                    <a:lnTo>
                      <a:pt y="33" x="203"/>
                    </a:lnTo>
                    <a:lnTo>
                      <a:pt y="37" x="214"/>
                    </a:lnTo>
                    <a:lnTo>
                      <a:pt y="40" x="228"/>
                    </a:lnTo>
                    <a:lnTo>
                      <a:pt y="0" x="0"/>
                    </a:lnTo>
                    <a:lnTo>
                      <a:pt y="1" x="14"/>
                    </a:lnTo>
                    <a:lnTo>
                      <a:pt y="3" x="29"/>
                    </a:lnTo>
                    <a:lnTo>
                      <a:pt y="5" x="44"/>
                    </a:lnTo>
                    <a:lnTo>
                      <a:pt y="6" x="59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52" name="Shape 11852"/>
              <p:cNvSpPr/>
              <p:nvPr/>
            </p:nvSpPr>
            <p:spPr>
              <a:xfrm>
                <a:off y="2673350" x="5272087"/>
                <a:ext cy="74611" cx="427037"/>
              </a:xfrm>
              <a:custGeom>
                <a:pathLst>
                  <a:path w="269" extrusionOk="0" h="47">
                    <a:moveTo>
                      <a:pt y="3" x="47"/>
                    </a:moveTo>
                    <a:lnTo>
                      <a:pt y="35" x="228"/>
                    </a:lnTo>
                    <a:lnTo>
                      <a:pt y="42" x="248"/>
                    </a:lnTo>
                    <a:lnTo>
                      <a:pt y="47" x="269"/>
                    </a:lnTo>
                    <a:lnTo>
                      <a:pt y="0" x="0"/>
                    </a:lnTo>
                    <a:lnTo>
                      <a:pt y="2" x="24"/>
                    </a:lnTo>
                    <a:lnTo>
                      <a:pt y="3" x="47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53" name="Shape 11853"/>
              <p:cNvSpPr/>
              <p:nvPr/>
            </p:nvSpPr>
            <p:spPr>
              <a:xfrm>
                <a:off y="2673350" x="5243512"/>
                <a:ext cy="82550" cx="479425"/>
              </a:xfrm>
              <a:custGeom>
                <a:pathLst>
                  <a:path w="302" extrusionOk="0" h="52">
                    <a:moveTo>
                      <a:pt y="2" x="40"/>
                    </a:moveTo>
                    <a:lnTo>
                      <a:pt y="42" x="268"/>
                    </a:lnTo>
                    <a:lnTo>
                      <a:pt y="47" x="285"/>
                    </a:lnTo>
                    <a:lnTo>
                      <a:pt y="52" x="302"/>
                    </a:lnTo>
                    <a:lnTo>
                      <a:pt y="0" x="0"/>
                    </a:lnTo>
                    <a:lnTo>
                      <a:pt y="0" x="20"/>
                    </a:lnTo>
                    <a:lnTo>
                      <a:pt y="2" x="40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54" name="Shape 11854"/>
              <p:cNvSpPr/>
              <p:nvPr/>
            </p:nvSpPr>
            <p:spPr>
              <a:xfrm>
                <a:off y="2670175" x="5216525"/>
                <a:ext cy="93661" cx="530225"/>
              </a:xfrm>
              <a:custGeom>
                <a:pathLst>
                  <a:path w="334" extrusionOk="0" h="59">
                    <a:moveTo>
                      <a:pt y="2" x="35"/>
                    </a:moveTo>
                    <a:lnTo>
                      <a:pt y="49" x="304"/>
                    </a:lnTo>
                    <a:lnTo>
                      <a:pt y="54" x="319"/>
                    </a:lnTo>
                    <a:lnTo>
                      <a:pt y="59" x="334"/>
                    </a:lnTo>
                    <a:lnTo>
                      <a:pt y="0" x="0"/>
                    </a:lnTo>
                    <a:lnTo>
                      <a:pt y="2" x="18"/>
                    </a:lnTo>
                    <a:lnTo>
                      <a:pt y="2" x="35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55" name="Shape 11855"/>
              <p:cNvSpPr/>
              <p:nvPr/>
            </p:nvSpPr>
            <p:spPr>
              <a:xfrm>
                <a:off y="2670175" x="5191125"/>
                <a:ext cy="101600" cx="574675"/>
              </a:xfrm>
              <a:custGeom>
                <a:pathLst>
                  <a:path w="362" extrusionOk="0" h="64">
                    <a:moveTo>
                      <a:pt y="2" x="33"/>
                    </a:moveTo>
                    <a:lnTo>
                      <a:pt y="54" x="335"/>
                    </a:lnTo>
                    <a:lnTo>
                      <a:pt y="59" x="348"/>
                    </a:lnTo>
                    <a:lnTo>
                      <a:pt y="64" x="362"/>
                    </a:lnTo>
                    <a:lnTo>
                      <a:pt y="0" x="0"/>
                    </a:lnTo>
                    <a:lnTo>
                      <a:pt y="0" x="17"/>
                    </a:lnTo>
                    <a:lnTo>
                      <a:pt y="2" x="33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56" name="Shape 11856"/>
              <p:cNvSpPr/>
              <p:nvPr/>
            </p:nvSpPr>
            <p:spPr>
              <a:xfrm>
                <a:off y="2670175" x="5170487"/>
                <a:ext cy="107950" cx="614361"/>
              </a:xfrm>
              <a:custGeom>
                <a:pathLst>
                  <a:path w="387" extrusionOk="0" h="68">
                    <a:moveTo>
                      <a:pt y="0" x="29"/>
                    </a:moveTo>
                    <a:lnTo>
                      <a:pt y="59" x="363"/>
                    </a:lnTo>
                    <a:lnTo>
                      <a:pt y="64" x="375"/>
                    </a:lnTo>
                    <a:lnTo>
                      <a:pt y="68" x="38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9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57" name="Shape 11857"/>
              <p:cNvSpPr/>
              <p:nvPr/>
            </p:nvSpPr>
            <p:spPr>
              <a:xfrm>
                <a:off y="2670175" x="5146675"/>
                <a:ext cy="115886" cx="654050"/>
              </a:xfrm>
              <a:custGeom>
                <a:pathLst>
                  <a:path w="412" extrusionOk="0" h="73">
                    <a:moveTo>
                      <a:pt y="0" x="28"/>
                    </a:moveTo>
                    <a:lnTo>
                      <a:pt y="64" x="390"/>
                    </a:lnTo>
                    <a:lnTo>
                      <a:pt y="68" x="402"/>
                    </a:lnTo>
                    <a:lnTo>
                      <a:pt y="73" x="412"/>
                    </a:lnTo>
                    <a:lnTo>
                      <a:pt y="0" x="0"/>
                    </a:lnTo>
                    <a:lnTo>
                      <a:pt y="0" x="15"/>
                    </a:lnTo>
                    <a:lnTo>
                      <a:pt y="0" x="28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58" name="Shape 11858"/>
              <p:cNvSpPr/>
              <p:nvPr/>
            </p:nvSpPr>
            <p:spPr>
              <a:xfrm>
                <a:off y="2670175" x="5127625"/>
                <a:ext cy="120650" cx="692150"/>
              </a:xfrm>
              <a:custGeom>
                <a:pathLst>
                  <a:path w="436" extrusionOk="0" h="76">
                    <a:moveTo>
                      <a:pt y="0" x="27"/>
                    </a:moveTo>
                    <a:lnTo>
                      <a:pt y="68" x="414"/>
                    </a:lnTo>
                    <a:lnTo>
                      <a:pt y="73" x="424"/>
                    </a:lnTo>
                    <a:lnTo>
                      <a:pt y="76" x="436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59" name="Shape 11859"/>
              <p:cNvSpPr/>
              <p:nvPr/>
            </p:nvSpPr>
            <p:spPr>
              <a:xfrm>
                <a:off y="2670175" x="5105400"/>
                <a:ext cy="127000" cx="727075"/>
              </a:xfrm>
              <a:custGeom>
                <a:pathLst>
                  <a:path w="458" extrusionOk="0" h="80">
                    <a:moveTo>
                      <a:pt y="0" x="26"/>
                    </a:moveTo>
                    <a:lnTo>
                      <a:pt y="73" x="438"/>
                    </a:lnTo>
                    <a:lnTo>
                      <a:pt y="76" x="448"/>
                    </a:lnTo>
                    <a:lnTo>
                      <a:pt y="80" x="45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60" name="Shape 11860"/>
              <p:cNvSpPr/>
              <p:nvPr/>
            </p:nvSpPr>
            <p:spPr>
              <a:xfrm>
                <a:off y="2670175" x="5087937"/>
                <a:ext cy="134936" cx="760411"/>
              </a:xfrm>
              <a:custGeom>
                <a:pathLst>
                  <a:path w="479" extrusionOk="0" h="85">
                    <a:moveTo>
                      <a:pt y="0" x="25"/>
                    </a:moveTo>
                    <a:lnTo>
                      <a:pt y="76" x="461"/>
                    </a:lnTo>
                    <a:lnTo>
                      <a:pt y="80" x="469"/>
                    </a:lnTo>
                    <a:lnTo>
                      <a:pt y="85" x="479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61" name="Shape 11861"/>
              <p:cNvSpPr/>
              <p:nvPr/>
            </p:nvSpPr>
            <p:spPr>
              <a:xfrm>
                <a:off y="2670175" x="5068887"/>
                <a:ext cy="139700" cx="793750"/>
              </a:xfrm>
              <a:custGeom>
                <a:pathLst>
                  <a:path w="500" extrusionOk="0" h="88">
                    <a:moveTo>
                      <a:pt y="0" x="23"/>
                    </a:moveTo>
                    <a:lnTo>
                      <a:pt y="80" x="481"/>
                    </a:lnTo>
                    <a:lnTo>
                      <a:pt y="83" x="489"/>
                    </a:lnTo>
                    <a:lnTo>
                      <a:pt y="88" x="500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3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62" name="Shape 11862"/>
              <p:cNvSpPr/>
              <p:nvPr/>
            </p:nvSpPr>
            <p:spPr>
              <a:xfrm>
                <a:off y="2670175" x="5053012"/>
                <a:ext cy="144461" cx="822325"/>
              </a:xfrm>
              <a:custGeom>
                <a:pathLst>
                  <a:path w="518" extrusionOk="0" h="91">
                    <a:moveTo>
                      <a:pt y="0" x="22"/>
                    </a:moveTo>
                    <a:lnTo>
                      <a:pt y="85" x="501"/>
                    </a:lnTo>
                    <a:lnTo>
                      <a:pt y="88" x="510"/>
                    </a:lnTo>
                    <a:lnTo>
                      <a:pt y="91" x="518"/>
                    </a:lnTo>
                    <a:lnTo>
                      <a:pt y="0" x="0"/>
                    </a:lnTo>
                    <a:lnTo>
                      <a:pt y="0" x="11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63" name="Shape 11863"/>
              <p:cNvSpPr/>
              <p:nvPr/>
            </p:nvSpPr>
            <p:spPr>
              <a:xfrm>
                <a:off y="2670175" x="5033962"/>
                <a:ext cy="150812" cx="852486"/>
              </a:xfrm>
              <a:custGeom>
                <a:pathLst>
                  <a:path w="537" extrusionOk="0" h="95">
                    <a:moveTo>
                      <a:pt y="0" x="22"/>
                    </a:moveTo>
                    <a:lnTo>
                      <a:pt y="88" x="522"/>
                    </a:lnTo>
                    <a:lnTo>
                      <a:pt y="91" x="528"/>
                    </a:lnTo>
                    <a:lnTo>
                      <a:pt y="95" x="537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64" name="Shape 11864"/>
              <p:cNvSpPr/>
              <p:nvPr/>
            </p:nvSpPr>
            <p:spPr>
              <a:xfrm>
                <a:off y="2670175" x="5018087"/>
                <a:ext cy="155575" cx="881062"/>
              </a:xfrm>
              <a:custGeom>
                <a:pathLst>
                  <a:path w="555" extrusionOk="0" h="98">
                    <a:moveTo>
                      <a:pt y="0" x="22"/>
                    </a:moveTo>
                    <a:lnTo>
                      <a:pt y="91" x="540"/>
                    </a:lnTo>
                    <a:lnTo>
                      <a:pt y="95" x="547"/>
                    </a:lnTo>
                    <a:lnTo>
                      <a:pt y="98" x="555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65" name="Shape 11865"/>
              <p:cNvSpPr/>
              <p:nvPr/>
            </p:nvSpPr>
            <p:spPr>
              <a:xfrm>
                <a:off y="2670175" x="5002212"/>
                <a:ext cy="161925" cx="908050"/>
              </a:xfrm>
              <a:custGeom>
                <a:pathLst>
                  <a:path w="572" extrusionOk="0" h="102">
                    <a:moveTo>
                      <a:pt y="0" x="20"/>
                    </a:moveTo>
                    <a:lnTo>
                      <a:pt y="95" x="557"/>
                    </a:lnTo>
                    <a:lnTo>
                      <a:pt y="98" x="565"/>
                    </a:lnTo>
                    <a:lnTo>
                      <a:pt y="102" x="572"/>
                    </a:lnTo>
                    <a:lnTo>
                      <a:pt y="0" x="0"/>
                    </a:lnTo>
                    <a:lnTo>
                      <a:pt y="0" x="10"/>
                    </a:lnTo>
                    <a:lnTo>
                      <a:pt y="0" x="2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66" name="Shape 11866"/>
              <p:cNvSpPr/>
              <p:nvPr/>
            </p:nvSpPr>
            <p:spPr>
              <a:xfrm>
                <a:off y="2670175" x="4984750"/>
                <a:ext cy="166686" cx="936625"/>
              </a:xfrm>
              <a:custGeom>
                <a:pathLst>
                  <a:path w="590" extrusionOk="0" h="105">
                    <a:moveTo>
                      <a:pt y="0" x="21"/>
                    </a:moveTo>
                    <a:lnTo>
                      <a:pt y="98" x="576"/>
                    </a:lnTo>
                    <a:lnTo>
                      <a:pt y="102" x="583"/>
                    </a:lnTo>
                    <a:lnTo>
                      <a:pt y="105" x="590"/>
                    </a:lnTo>
                    <a:lnTo>
                      <a:pt y="2" x="0"/>
                    </a:lnTo>
                    <a:lnTo>
                      <a:pt y="0" x="11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67" name="Shape 11867"/>
              <p:cNvSpPr/>
              <p:nvPr/>
            </p:nvSpPr>
            <p:spPr>
              <a:xfrm>
                <a:off y="2670175" x="4975225"/>
                <a:ext cy="171450" cx="955675"/>
              </a:xfrm>
              <a:custGeom>
                <a:pathLst>
                  <a:path w="602" extrusionOk="0" h="108">
                    <a:moveTo>
                      <a:pt y="0" x="17"/>
                    </a:moveTo>
                    <a:lnTo>
                      <a:pt y="102" x="589"/>
                    </a:lnTo>
                    <a:lnTo>
                      <a:pt y="105" x="596"/>
                    </a:lnTo>
                    <a:lnTo>
                      <a:pt y="108" x="602"/>
                    </a:lnTo>
                    <a:lnTo>
                      <a:pt y="2" x="0"/>
                    </a:lnTo>
                    <a:lnTo>
                      <a:pt y="2" x="5"/>
                    </a:lnTo>
                    <a:lnTo>
                      <a:pt y="2" x="6"/>
                    </a:lnTo>
                    <a:lnTo>
                      <a:pt y="2" x="11"/>
                    </a:lnTo>
                    <a:lnTo>
                      <a:pt y="0" x="17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68" name="Shape 11868"/>
              <p:cNvSpPr/>
              <p:nvPr/>
            </p:nvSpPr>
            <p:spPr>
              <a:xfrm>
                <a:off y="2673350" x="4960937"/>
                <a:ext cy="174625" cx="981075"/>
              </a:xfrm>
              <a:custGeom>
                <a:pathLst>
                  <a:path w="618" extrusionOk="0" h="110">
                    <a:moveTo>
                      <a:pt y="0" x="15"/>
                    </a:moveTo>
                    <a:lnTo>
                      <a:pt y="103" x="605"/>
                    </a:lnTo>
                    <a:lnTo>
                      <a:pt y="106" x="611"/>
                    </a:lnTo>
                    <a:lnTo>
                      <a:pt y="110" x="618"/>
                    </a:lnTo>
                    <a:lnTo>
                      <a:pt y="2" x="0"/>
                    </a:lnTo>
                    <a:lnTo>
                      <a:pt y="0" x="10"/>
                    </a:lnTo>
                    <a:lnTo>
                      <a:pt y="0" x="15"/>
                    </a:lnTo>
                    <a:lnTo>
                      <a:pt y="0" x="15"/>
                    </a:lnTo>
                    <a:lnTo>
                      <a:pt y="0" x="15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69" name="Shape 11869"/>
              <p:cNvSpPr/>
              <p:nvPr/>
            </p:nvSpPr>
            <p:spPr>
              <a:xfrm>
                <a:off y="2673350" x="4941887"/>
                <a:ext cy="179387" cx="1011237"/>
              </a:xfrm>
              <a:custGeom>
                <a:pathLst>
                  <a:path w="637" extrusionOk="0" h="113">
                    <a:moveTo>
                      <a:pt y="0" x="21"/>
                    </a:moveTo>
                    <a:lnTo>
                      <a:pt y="106" x="623"/>
                    </a:lnTo>
                    <a:lnTo>
                      <a:pt y="110" x="630"/>
                    </a:lnTo>
                    <a:lnTo>
                      <a:pt y="113" x="637"/>
                    </a:lnTo>
                    <a:lnTo>
                      <a:pt y="2" x="0"/>
                    </a:lnTo>
                    <a:lnTo>
                      <a:pt y="2" x="14"/>
                    </a:lnTo>
                    <a:lnTo>
                      <a:pt y="0" x="21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70" name="Shape 11870"/>
              <p:cNvSpPr/>
              <p:nvPr/>
            </p:nvSpPr>
            <p:spPr>
              <a:xfrm>
                <a:off y="2676525" x="4926012"/>
                <a:ext cy="182561" cx="1038225"/>
              </a:xfrm>
              <a:custGeom>
                <a:pathLst>
                  <a:path w="654" extrusionOk="0" h="115">
                    <a:moveTo>
                      <a:pt y="0" x="22"/>
                    </a:moveTo>
                    <a:lnTo>
                      <a:pt y="108" x="640"/>
                    </a:lnTo>
                    <a:lnTo>
                      <a:pt y="111" x="647"/>
                    </a:lnTo>
                    <a:lnTo>
                      <a:pt y="115" x="65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71" name="Shape 11871"/>
              <p:cNvSpPr/>
              <p:nvPr/>
            </p:nvSpPr>
            <p:spPr>
              <a:xfrm>
                <a:off y="2676525" x="4906962"/>
                <a:ext cy="187325" cx="1066800"/>
              </a:xfrm>
              <a:custGeom>
                <a:pathLst>
                  <a:path w="672" extrusionOk="0" h="118">
                    <a:moveTo>
                      <a:pt y="0" x="22"/>
                    </a:moveTo>
                    <a:lnTo>
                      <a:pt y="111" x="659"/>
                    </a:lnTo>
                    <a:lnTo>
                      <a:pt y="115" x="666"/>
                    </a:lnTo>
                    <a:lnTo>
                      <a:pt y="118" x="672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2"/>
                    </a:lnTo>
                    <a:close/>
                  </a:path>
                </a:pathLst>
              </a:custGeom>
              <a:solidFill>
                <a:srgbClr val="C5DC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72" name="Shape 11872"/>
              <p:cNvSpPr/>
              <p:nvPr/>
            </p:nvSpPr>
            <p:spPr>
              <a:xfrm>
                <a:off y="2676525" x="4886325"/>
                <a:ext cy="192087" cx="1096961"/>
              </a:xfrm>
              <a:custGeom>
                <a:pathLst>
                  <a:path w="691" extrusionOk="0" h="121">
                    <a:moveTo>
                      <a:pt y="0" x="25"/>
                    </a:moveTo>
                    <a:lnTo>
                      <a:pt y="115" x="679"/>
                    </a:lnTo>
                    <a:lnTo>
                      <a:pt y="118" x="684"/>
                    </a:lnTo>
                    <a:lnTo>
                      <a:pt y="121" x="691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73" name="Shape 11873"/>
              <p:cNvSpPr/>
              <p:nvPr/>
            </p:nvSpPr>
            <p:spPr>
              <a:xfrm>
                <a:off y="2676525" x="4867275"/>
                <a:ext cy="198436" cx="1123950"/>
              </a:xfrm>
              <a:custGeom>
                <a:pathLst>
                  <a:path w="708" extrusionOk="0" h="125">
                    <a:moveTo>
                      <a:pt y="0" x="25"/>
                    </a:moveTo>
                    <a:lnTo>
                      <a:pt y="118" x="697"/>
                    </a:lnTo>
                    <a:lnTo>
                      <a:pt y="121" x="703"/>
                    </a:lnTo>
                    <a:lnTo>
                      <a:pt y="125" x="708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74" name="Shape 11874"/>
              <p:cNvSpPr/>
              <p:nvPr/>
            </p:nvSpPr>
            <p:spPr>
              <a:xfrm>
                <a:off y="2676525" x="4846637"/>
                <a:ext cy="203200" cx="1154112"/>
              </a:xfrm>
              <a:custGeom>
                <a:pathLst>
                  <a:path w="727" extrusionOk="0" h="128">
                    <a:moveTo>
                      <a:pt y="0" x="25"/>
                    </a:moveTo>
                    <a:lnTo>
                      <a:pt y="121" x="716"/>
                    </a:lnTo>
                    <a:lnTo>
                      <a:pt y="125" x="721"/>
                    </a:lnTo>
                    <a:lnTo>
                      <a:pt y="128" x="727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75" name="Shape 11875"/>
              <p:cNvSpPr/>
              <p:nvPr/>
            </p:nvSpPr>
            <p:spPr>
              <a:xfrm>
                <a:off y="2676525" x="4827587"/>
                <a:ext cy="207962" cx="1181100"/>
              </a:xfrm>
              <a:custGeom>
                <a:pathLst>
                  <a:path w="744" extrusionOk="0" h="131">
                    <a:moveTo>
                      <a:pt y="0" x="25"/>
                    </a:moveTo>
                    <a:lnTo>
                      <a:pt y="125" x="733"/>
                    </a:lnTo>
                    <a:lnTo>
                      <a:pt y="128" x="739"/>
                    </a:lnTo>
                    <a:lnTo>
                      <a:pt y="131" x="744"/>
                    </a:lnTo>
                    <a:lnTo>
                      <a:pt y="0" x="0"/>
                    </a:lnTo>
                    <a:lnTo>
                      <a:pt y="0" x="12"/>
                    </a:lnTo>
                    <a:lnTo>
                      <a:pt y="0" x="25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76" name="Shape 11876"/>
              <p:cNvSpPr/>
              <p:nvPr/>
            </p:nvSpPr>
            <p:spPr>
              <a:xfrm>
                <a:off y="2676525" x="4805362"/>
                <a:ext cy="214311" cx="1211261"/>
              </a:xfrm>
              <a:custGeom>
                <a:pathLst>
                  <a:path w="763" extrusionOk="0" h="135">
                    <a:moveTo>
                      <a:pt y="0" x="26"/>
                    </a:moveTo>
                    <a:lnTo>
                      <a:pt y="128" x="753"/>
                    </a:lnTo>
                    <a:lnTo>
                      <a:pt y="131" x="758"/>
                    </a:lnTo>
                    <a:lnTo>
                      <a:pt y="135" x="763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6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77" name="Shape 11877"/>
              <p:cNvSpPr/>
              <p:nvPr/>
            </p:nvSpPr>
            <p:spPr>
              <a:xfrm>
                <a:off y="2676525" x="4784725"/>
                <a:ext cy="219075" cx="1241425"/>
              </a:xfrm>
              <a:custGeom>
                <a:pathLst>
                  <a:path w="782" extrusionOk="0" h="138">
                    <a:moveTo>
                      <a:pt y="0" x="27"/>
                    </a:moveTo>
                    <a:lnTo>
                      <a:pt y="131" x="771"/>
                    </a:lnTo>
                    <a:lnTo>
                      <a:pt y="135" x="776"/>
                    </a:lnTo>
                    <a:lnTo>
                      <a:pt y="138" x="782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78" name="Shape 11878"/>
              <p:cNvSpPr/>
              <p:nvPr/>
            </p:nvSpPr>
            <p:spPr>
              <a:xfrm>
                <a:off y="2676525" x="4762500"/>
                <a:ext cy="222250" cx="1271586"/>
              </a:xfrm>
              <a:custGeom>
                <a:pathLst>
                  <a:path w="801" extrusionOk="0" h="140">
                    <a:moveTo>
                      <a:pt y="0" x="27"/>
                    </a:moveTo>
                    <a:lnTo>
                      <a:pt y="135" x="790"/>
                    </a:lnTo>
                    <a:lnTo>
                      <a:pt y="138" x="796"/>
                    </a:lnTo>
                    <a:lnTo>
                      <a:pt y="140" x="801"/>
                    </a:lnTo>
                    <a:lnTo>
                      <a:pt y="0" x="0"/>
                    </a:lnTo>
                    <a:lnTo>
                      <a:pt y="0" x="14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  <p:sp>
            <p:nvSpPr>
              <p:cNvPr id="11879" name="Shape 11879"/>
              <p:cNvSpPr/>
              <p:nvPr/>
            </p:nvSpPr>
            <p:spPr>
              <a:xfrm>
                <a:off y="2676525" x="4741862"/>
                <a:ext cy="227011" cx="1301750"/>
              </a:xfrm>
              <a:custGeom>
                <a:pathLst>
                  <a:path w="820" extrusionOk="0" h="143">
                    <a:moveTo>
                      <a:pt y="0" x="27"/>
                    </a:moveTo>
                    <a:lnTo>
                      <a:pt y="138" x="809"/>
                    </a:lnTo>
                    <a:lnTo>
                      <a:pt y="140" x="815"/>
                    </a:lnTo>
                    <a:lnTo>
                      <a:pt y="143" x="820"/>
                    </a:lnTo>
                    <a:lnTo>
                      <a:pt y="0" x="0"/>
                    </a:lnTo>
                    <a:lnTo>
                      <a:pt y="0" x="13"/>
                    </a:lnTo>
                    <a:lnTo>
                      <a:pt y="0" x="27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</p:spPr>
            <p:txBody>
              <a:bodyPr bIns="45700" rIns="91425" lIns="91425" tIns="45700" anchor="t" anchorCtr="0">
                <a:noAutofit/>
              </a:bodyPr>
              <a:lstStyle/>
              <a:p/>
            </p:txBody>
          </p:sp>
        </p:grpSp>
        <p:sp>
          <p:nvSpPr>
            <p:cNvPr id="11880" name="Shape 11880"/>
            <p:cNvSpPr/>
            <p:nvPr/>
          </p:nvSpPr>
          <p:spPr>
            <a:xfrm>
              <a:off y="2676525" x="4719637"/>
              <a:ext cy="233361" cx="1330325"/>
            </a:xfrm>
            <a:custGeom>
              <a:pathLst>
                <a:path w="838" extrusionOk="0" h="147">
                  <a:moveTo>
                    <a:pt y="0" x="27"/>
                  </a:moveTo>
                  <a:lnTo>
                    <a:pt y="140" x="828"/>
                  </a:lnTo>
                  <a:lnTo>
                    <a:pt y="143" x="833"/>
                  </a:lnTo>
                  <a:lnTo>
                    <a:pt y="147" x="838"/>
                  </a:lnTo>
                  <a:lnTo>
                    <a:pt y="0" x="0"/>
                  </a:lnTo>
                  <a:lnTo>
                    <a:pt y="0" x="14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81" name="Shape 11881"/>
            <p:cNvSpPr/>
            <p:nvPr/>
          </p:nvSpPr>
          <p:spPr>
            <a:xfrm>
              <a:off y="2673350" x="4699000"/>
              <a:ext cy="241300" cx="1358900"/>
            </a:xfrm>
            <a:custGeom>
              <a:pathLst>
                <a:path w="856" extrusionOk="0" h="152">
                  <a:moveTo>
                    <a:pt y="2" x="27"/>
                  </a:moveTo>
                  <a:lnTo>
                    <a:pt y="145" x="847"/>
                  </a:lnTo>
                  <a:lnTo>
                    <a:pt y="149" x="851"/>
                  </a:lnTo>
                  <a:lnTo>
                    <a:pt y="152" x="856"/>
                  </a:lnTo>
                  <a:lnTo>
                    <a:pt y="0" x="0"/>
                  </a:lnTo>
                  <a:lnTo>
                    <a:pt y="2" x="13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82" name="Shape 11882"/>
            <p:cNvSpPr/>
            <p:nvPr/>
          </p:nvSpPr>
          <p:spPr>
            <a:xfrm>
              <a:off y="2673350" x="4676775"/>
              <a:ext cy="246061" cx="1389061"/>
            </a:xfrm>
            <a:custGeom>
              <a:pathLst>
                <a:path w="875" extrusionOk="0" h="155">
                  <a:moveTo>
                    <a:pt y="2" x="27"/>
                  </a:moveTo>
                  <a:lnTo>
                    <a:pt y="149" x="865"/>
                  </a:lnTo>
                  <a:lnTo>
                    <a:pt y="152" x="870"/>
                  </a:lnTo>
                  <a:lnTo>
                    <a:pt y="155" x="875"/>
                  </a:lnTo>
                  <a:lnTo>
                    <a:pt y="0" x="0"/>
                  </a:lnTo>
                  <a:lnTo>
                    <a:pt y="0" x="14"/>
                  </a:lnTo>
                  <a:lnTo>
                    <a:pt y="2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83" name="Shape 11883"/>
            <p:cNvSpPr/>
            <p:nvPr/>
          </p:nvSpPr>
          <p:spPr>
            <a:xfrm>
              <a:off y="2673350" x="4656137"/>
              <a:ext cy="252411" cx="1417636"/>
            </a:xfrm>
            <a:custGeom>
              <a:pathLst>
                <a:path w="893" extrusionOk="0" h="159">
                  <a:moveTo>
                    <a:pt y="0" x="27"/>
                  </a:moveTo>
                  <a:lnTo>
                    <a:pt y="152" x="883"/>
                  </a:lnTo>
                  <a:lnTo>
                    <a:pt y="155" x="888"/>
                  </a:lnTo>
                  <a:lnTo>
                    <a:pt y="159" x="893"/>
                  </a:lnTo>
                  <a:lnTo>
                    <a:pt y="0" x="0"/>
                  </a:lnTo>
                  <a:lnTo>
                    <a:pt y="0" x="13"/>
                  </a:lnTo>
                  <a:lnTo>
                    <a:pt y="0" x="27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84" name="Shape 11884"/>
            <p:cNvSpPr/>
            <p:nvPr/>
          </p:nvSpPr>
          <p:spPr>
            <a:xfrm>
              <a:off y="2673350" x="4632325"/>
              <a:ext cy="254000" cx="1449386"/>
            </a:xfrm>
            <a:custGeom>
              <a:pathLst>
                <a:path w="913" extrusionOk="0" h="160">
                  <a:moveTo>
                    <a:pt y="0" x="28"/>
                  </a:moveTo>
                  <a:lnTo>
                    <a:pt y="155" x="903"/>
                  </a:lnTo>
                  <a:lnTo>
                    <a:pt y="159" x="908"/>
                  </a:lnTo>
                  <a:lnTo>
                    <a:pt y="160" x="913"/>
                  </a:lnTo>
                  <a:lnTo>
                    <a:pt y="0" x="0"/>
                  </a:lnTo>
                  <a:lnTo>
                    <a:pt y="0" x="15"/>
                  </a:lnTo>
                  <a:lnTo>
                    <a:pt y="0" x="28"/>
                  </a:lnTo>
                  <a:close/>
                </a:path>
              </a:pathLst>
            </a:custGeom>
            <a:solidFill>
              <a:srgbClr val="CBDFEC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85" name="Shape 11885"/>
            <p:cNvSpPr/>
            <p:nvPr/>
          </p:nvSpPr>
          <p:spPr>
            <a:xfrm>
              <a:off y="2673350" x="4629150"/>
              <a:ext cy="260350" cx="1457325"/>
            </a:xfrm>
            <a:custGeom>
              <a:pathLst>
                <a:path w="918" extrusionOk="0" h="164">
                  <a:moveTo>
                    <a:pt y="0" x="17"/>
                  </a:moveTo>
                  <a:lnTo>
                    <a:pt y="159" x="910"/>
                  </a:lnTo>
                  <a:lnTo>
                    <a:pt y="160" x="915"/>
                  </a:lnTo>
                  <a:lnTo>
                    <a:pt y="164" x="918"/>
                  </a:lnTo>
                  <a:lnTo>
                    <a:pt y="2" x="0"/>
                  </a:lnTo>
                  <a:lnTo>
                    <a:pt y="2" x="0"/>
                  </a:lnTo>
                  <a:lnTo>
                    <a:pt y="0" x="0"/>
                  </a:lnTo>
                  <a:lnTo>
                    <a:pt y="0" x="8"/>
                  </a:lnTo>
                  <a:lnTo>
                    <a:pt y="0" x="17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86" name="Shape 11886"/>
            <p:cNvSpPr/>
            <p:nvPr/>
          </p:nvSpPr>
          <p:spPr>
            <a:xfrm>
              <a:off y="2673350" x="4625975"/>
              <a:ext cy="265112" cx="1468436"/>
            </a:xfrm>
            <a:custGeom>
              <a:pathLst>
                <a:path w="925" extrusionOk="0" h="167">
                  <a:moveTo>
                    <a:pt y="0" x="4"/>
                  </a:moveTo>
                  <a:lnTo>
                    <a:pt y="160" x="917"/>
                  </a:lnTo>
                  <a:lnTo>
                    <a:pt y="164" x="920"/>
                  </a:lnTo>
                  <a:lnTo>
                    <a:pt y="167" x="925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2"/>
                  </a:lnTo>
                  <a:lnTo>
                    <a:pt y="0" x="4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87" name="Shape 11887"/>
            <p:cNvSpPr/>
            <p:nvPr/>
          </p:nvSpPr>
          <p:spPr>
            <a:xfrm>
              <a:off y="2676525" x="4622800"/>
              <a:ext cy="268287" cx="1479550"/>
            </a:xfrm>
            <a:custGeom>
              <a:pathLst>
                <a:path w="932" extrusionOk="0" h="169">
                  <a:moveTo>
                    <a:pt y="0" x="4"/>
                  </a:moveTo>
                  <a:lnTo>
                    <a:pt y="162" x="922"/>
                  </a:lnTo>
                  <a:lnTo>
                    <a:pt y="165" x="927"/>
                  </a:lnTo>
                  <a:lnTo>
                    <a:pt y="169" x="932"/>
                  </a:lnTo>
                  <a:lnTo>
                    <a:pt y="3" x="0"/>
                  </a:lnTo>
                  <a:lnTo>
                    <a:pt y="1" x="2"/>
                  </a:lnTo>
                  <a:lnTo>
                    <a:pt y="0" x="4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88" name="Shape 11888"/>
            <p:cNvSpPr/>
            <p:nvPr/>
          </p:nvSpPr>
          <p:spPr>
            <a:xfrm>
              <a:off y="2678111" x="4622800"/>
              <a:ext cy="268287" cx="1485900"/>
            </a:xfrm>
            <a:custGeom>
              <a:pathLst>
                <a:path w="936" extrusionOk="0" h="169">
                  <a:moveTo>
                    <a:pt y="0" x="2"/>
                  </a:moveTo>
                  <a:lnTo>
                    <a:pt y="164" x="927"/>
                  </a:lnTo>
                  <a:lnTo>
                    <a:pt y="168" x="932"/>
                  </a:lnTo>
                  <a:lnTo>
                    <a:pt y="169" x="936"/>
                  </a:lnTo>
                  <a:lnTo>
                    <a:pt y="5" x="0"/>
                  </a:lnTo>
                  <a:lnTo>
                    <a:pt y="2" x="0"/>
                  </a:lnTo>
                  <a:lnTo>
                    <a:pt y="0" x="2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89" name="Shape 11889"/>
            <p:cNvSpPr/>
            <p:nvPr/>
          </p:nvSpPr>
          <p:spPr>
            <a:xfrm>
              <a:off y="2681286" x="4621212"/>
              <a:ext cy="271461" cx="1495425"/>
            </a:xfrm>
            <a:custGeom>
              <a:pathLst>
                <a:path w="942" extrusionOk="0" h="171">
                  <a:moveTo>
                    <a:pt y="0" x="1"/>
                  </a:moveTo>
                  <a:lnTo>
                    <a:pt y="166" x="933"/>
                  </a:lnTo>
                  <a:lnTo>
                    <a:pt y="167" x="937"/>
                  </a:lnTo>
                  <a:lnTo>
                    <a:pt y="171" x="942"/>
                  </a:lnTo>
                  <a:lnTo>
                    <a:pt y="5" x="0"/>
                  </a:lnTo>
                  <a:lnTo>
                    <a:pt y="3" x="1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90" name="Shape 11890"/>
            <p:cNvSpPr/>
            <p:nvPr/>
          </p:nvSpPr>
          <p:spPr>
            <a:xfrm>
              <a:off y="2686050" x="4621212"/>
              <a:ext cy="271461" cx="1500186"/>
            </a:xfrm>
            <a:custGeom>
              <a:pathLst>
                <a:path w="945" extrusionOk="0" h="171">
                  <a:moveTo>
                    <a:pt y="0" x="1"/>
                  </a:moveTo>
                  <a:lnTo>
                    <a:pt y="164" x="937"/>
                  </a:lnTo>
                  <a:lnTo>
                    <a:pt y="168" x="942"/>
                  </a:lnTo>
                  <a:lnTo>
                    <a:pt y="171" x="945"/>
                  </a:lnTo>
                  <a:lnTo>
                    <a:pt y="4" x="0"/>
                  </a:lnTo>
                  <a:lnTo>
                    <a:pt y="2" x="0"/>
                  </a:lnTo>
                  <a:lnTo>
                    <a:pt y="0" x="1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91" name="Shape 11891"/>
            <p:cNvSpPr/>
            <p:nvPr/>
          </p:nvSpPr>
          <p:spPr>
            <a:xfrm>
              <a:off y="2689225" x="4621212"/>
              <a:ext cy="273050" cx="1508125"/>
            </a:xfrm>
            <a:custGeom>
              <a:pathLst>
                <a:path w="950" extrusionOk="0" h="172">
                  <a:moveTo>
                    <a:pt y="0" x="0"/>
                  </a:moveTo>
                  <a:lnTo>
                    <a:pt y="166" x="942"/>
                  </a:lnTo>
                  <a:lnTo>
                    <a:pt y="169" x="945"/>
                  </a:lnTo>
                  <a:lnTo>
                    <a:pt y="172" x="950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92" name="Shape 11892"/>
            <p:cNvSpPr/>
            <p:nvPr/>
          </p:nvSpPr>
          <p:spPr>
            <a:xfrm>
              <a:off y="2692400" x="4621212"/>
              <a:ext cy="273050" cx="1514475"/>
            </a:xfrm>
            <a:custGeom>
              <a:pathLst>
                <a:path w="954" extrusionOk="0" h="172">
                  <a:moveTo>
                    <a:pt y="0" x="0"/>
                  </a:moveTo>
                  <a:lnTo>
                    <a:pt y="167" x="945"/>
                  </a:lnTo>
                  <a:lnTo>
                    <a:pt y="170" x="950"/>
                  </a:lnTo>
                  <a:lnTo>
                    <a:pt y="172" x="954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93" name="Shape 11893"/>
            <p:cNvSpPr/>
            <p:nvPr/>
          </p:nvSpPr>
          <p:spPr>
            <a:xfrm>
              <a:off y="2693986" x="4621212"/>
              <a:ext cy="276225" cx="1519237"/>
            </a:xfrm>
            <a:custGeom>
              <a:pathLst>
                <a:path w="957" extrusionOk="0" h="174">
                  <a:moveTo>
                    <a:pt y="0" x="0"/>
                  </a:moveTo>
                  <a:lnTo>
                    <a:pt y="169" x="950"/>
                  </a:lnTo>
                  <a:lnTo>
                    <a:pt y="171" x="954"/>
                  </a:lnTo>
                  <a:lnTo>
                    <a:pt y="174" x="957"/>
                  </a:lnTo>
                  <a:lnTo>
                    <a:pt y="6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94" name="Shape 11894"/>
            <p:cNvSpPr/>
            <p:nvPr/>
          </p:nvSpPr>
          <p:spPr>
            <a:xfrm>
              <a:off y="2700336" x="4621212"/>
              <a:ext cy="276225" cx="1527175"/>
            </a:xfrm>
            <a:custGeom>
              <a:pathLst>
                <a:path w="962" extrusionOk="0" h="174">
                  <a:moveTo>
                    <a:pt y="0" x="0"/>
                  </a:moveTo>
                  <a:lnTo>
                    <a:pt y="167" x="954"/>
                  </a:lnTo>
                  <a:lnTo>
                    <a:pt y="170" x="957"/>
                  </a:lnTo>
                  <a:lnTo>
                    <a:pt y="174" x="962"/>
                  </a:lnTo>
                  <a:lnTo>
                    <a:pt y="3" x="0"/>
                  </a:lnTo>
                  <a:lnTo>
                    <a:pt y="2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95" name="Shape 11895"/>
            <p:cNvSpPr/>
            <p:nvPr/>
          </p:nvSpPr>
          <p:spPr>
            <a:xfrm>
              <a:off y="2703511" x="4621212"/>
              <a:ext cy="277811" cx="1533525"/>
            </a:xfrm>
            <a:custGeom>
              <a:pathLst>
                <a:path w="966" extrusionOk="0" h="175">
                  <a:moveTo>
                    <a:pt y="0" x="0"/>
                  </a:moveTo>
                  <a:lnTo>
                    <a:pt y="168" x="957"/>
                  </a:lnTo>
                  <a:lnTo>
                    <a:pt y="172" x="962"/>
                  </a:lnTo>
                  <a:lnTo>
                    <a:pt y="175" x="966"/>
                  </a:lnTo>
                  <a:lnTo>
                    <a:pt y="5" x="0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96" name="Shape 11896"/>
            <p:cNvSpPr/>
            <p:nvPr/>
          </p:nvSpPr>
          <p:spPr>
            <a:xfrm>
              <a:off y="2705100" x="4621212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1" x="962"/>
                  </a:lnTo>
                  <a:lnTo>
                    <a:pt y="174" x="966"/>
                  </a:lnTo>
                  <a:lnTo>
                    <a:pt y="176" x="969"/>
                  </a:lnTo>
                  <a:lnTo>
                    <a:pt y="5" x="0"/>
                  </a:lnTo>
                  <a:lnTo>
                    <a:pt y="4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97" name="Shape 11897"/>
            <p:cNvSpPr/>
            <p:nvPr/>
          </p:nvSpPr>
          <p:spPr>
            <a:xfrm>
              <a:off y="2711450" x="4621212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66"/>
                  </a:lnTo>
                  <a:lnTo>
                    <a:pt y="172" x="969"/>
                  </a:lnTo>
                  <a:lnTo>
                    <a:pt y="175" x="972"/>
                  </a:lnTo>
                  <a:lnTo>
                    <a:pt y="3" x="1"/>
                  </a:lnTo>
                  <a:lnTo>
                    <a:pt y="1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98" name="Shape 11898"/>
            <p:cNvSpPr/>
            <p:nvPr/>
          </p:nvSpPr>
          <p:spPr>
            <a:xfrm>
              <a:off y="2713036" x="4621212"/>
              <a:ext cy="282575" cx="1550987"/>
            </a:xfrm>
            <a:custGeom>
              <a:pathLst>
                <a:path w="977" extrusionOk="0" h="178">
                  <a:moveTo>
                    <a:pt y="0" x="0"/>
                  </a:moveTo>
                  <a:lnTo>
                    <a:pt y="171" x="969"/>
                  </a:lnTo>
                  <a:lnTo>
                    <a:pt y="174" x="972"/>
                  </a:lnTo>
                  <a:lnTo>
                    <a:pt y="178" x="977"/>
                  </a:lnTo>
                  <a:lnTo>
                    <a:pt y="5" x="1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899" name="Shape 11899"/>
            <p:cNvSpPr/>
            <p:nvPr/>
          </p:nvSpPr>
          <p:spPr>
            <a:xfrm>
              <a:off y="2716211" x="4622800"/>
              <a:ext cy="280986" cx="1555750"/>
            </a:xfrm>
            <a:custGeom>
              <a:pathLst>
                <a:path w="980" extrusionOk="0" h="177">
                  <a:moveTo>
                    <a:pt y="0" x="0"/>
                  </a:moveTo>
                  <a:lnTo>
                    <a:pt y="172" x="971"/>
                  </a:lnTo>
                  <a:lnTo>
                    <a:pt y="176" x="976"/>
                  </a:lnTo>
                  <a:lnTo>
                    <a:pt y="177" x="980"/>
                  </a:lnTo>
                  <a:lnTo>
                    <a:pt y="5" x="2"/>
                  </a:lnTo>
                  <a:lnTo>
                    <a:pt y="3" x="0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00" name="Shape 11900"/>
            <p:cNvSpPr/>
            <p:nvPr/>
          </p:nvSpPr>
          <p:spPr>
            <a:xfrm>
              <a:off y="2720975" x="4622800"/>
              <a:ext cy="282575" cx="1560512"/>
            </a:xfrm>
            <a:custGeom>
              <a:pathLst>
                <a:path w="983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80"/>
                  </a:lnTo>
                  <a:lnTo>
                    <a:pt y="178" x="983"/>
                  </a:lnTo>
                  <a:lnTo>
                    <a:pt y="5" x="4"/>
                  </a:lnTo>
                  <a:lnTo>
                    <a:pt y="5" x="4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01" name="Shape 11901"/>
            <p:cNvSpPr/>
            <p:nvPr/>
          </p:nvSpPr>
          <p:spPr>
            <a:xfrm>
              <a:off y="2724150" x="4625975"/>
              <a:ext cy="284162" cx="1563687"/>
            </a:xfrm>
            <a:custGeom>
              <a:pathLst>
                <a:path w="985" extrusionOk="0" h="179">
                  <a:moveTo>
                    <a:pt y="0" x="0"/>
                  </a:moveTo>
                  <a:lnTo>
                    <a:pt y="172" x="978"/>
                  </a:lnTo>
                  <a:lnTo>
                    <a:pt y="176" x="981"/>
                  </a:lnTo>
                  <a:lnTo>
                    <a:pt y="179" x="985"/>
                  </a:lnTo>
                  <a:lnTo>
                    <a:pt y="5" x="4"/>
                  </a:lnTo>
                  <a:lnTo>
                    <a:pt y="3" x="4"/>
                  </a:lnTo>
                  <a:lnTo>
                    <a:pt y="3" x="2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02" name="Shape 11902"/>
            <p:cNvSpPr/>
            <p:nvPr/>
          </p:nvSpPr>
          <p:spPr>
            <a:xfrm>
              <a:off y="2728911" x="4629150"/>
              <a:ext cy="282575" cx="1565275"/>
            </a:xfrm>
            <a:custGeom>
              <a:pathLst>
                <a:path w="986" extrusionOk="0" h="178">
                  <a:moveTo>
                    <a:pt y="0" x="0"/>
                  </a:moveTo>
                  <a:lnTo>
                    <a:pt y="173" x="979"/>
                  </a:lnTo>
                  <a:lnTo>
                    <a:pt y="176" x="983"/>
                  </a:lnTo>
                  <a:lnTo>
                    <a:pt y="178" x="986"/>
                  </a:lnTo>
                  <a:lnTo>
                    <a:pt y="5" x="3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03" name="Shape 11903"/>
            <p:cNvSpPr/>
            <p:nvPr/>
          </p:nvSpPr>
          <p:spPr>
            <a:xfrm>
              <a:off y="2732086" x="4632325"/>
              <a:ext cy="284162" cx="1566862"/>
            </a:xfrm>
            <a:custGeom>
              <a:pathLst>
                <a:path w="987" extrusionOk="0" h="179">
                  <a:moveTo>
                    <a:pt y="0" x="0"/>
                  </a:moveTo>
                  <a:lnTo>
                    <a:pt y="174" x="981"/>
                  </a:lnTo>
                  <a:lnTo>
                    <a:pt y="176" x="984"/>
                  </a:lnTo>
                  <a:lnTo>
                    <a:pt y="179" x="987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04" name="Shape 11904"/>
            <p:cNvSpPr/>
            <p:nvPr/>
          </p:nvSpPr>
          <p:spPr>
            <a:xfrm>
              <a:off y="2736850" x="4633912"/>
              <a:ext cy="285750" cx="1571625"/>
            </a:xfrm>
            <a:custGeom>
              <a:pathLst>
                <a:path w="990" extrusionOk="0" h="180">
                  <a:moveTo>
                    <a:pt y="0" x="0"/>
                  </a:moveTo>
                  <a:lnTo>
                    <a:pt y="173" x="983"/>
                  </a:lnTo>
                  <a:lnTo>
                    <a:pt y="176" x="986"/>
                  </a:lnTo>
                  <a:lnTo>
                    <a:pt y="180" x="990"/>
                  </a:lnTo>
                  <a:lnTo>
                    <a:pt y="6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05" name="Shape 11905"/>
            <p:cNvSpPr/>
            <p:nvPr/>
          </p:nvSpPr>
          <p:spPr>
            <a:xfrm>
              <a:off y="2740025" x="4637087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4"/>
                  </a:lnTo>
                  <a:lnTo>
                    <a:pt y="178" x="988"/>
                  </a:lnTo>
                  <a:lnTo>
                    <a:pt y="179" x="991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06" name="Shape 11906"/>
            <p:cNvSpPr/>
            <p:nvPr/>
          </p:nvSpPr>
          <p:spPr>
            <a:xfrm>
              <a:off y="2746375" x="464185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4" x="985"/>
                  </a:lnTo>
                  <a:lnTo>
                    <a:pt y="175" x="988"/>
                  </a:lnTo>
                  <a:lnTo>
                    <a:pt y="179" x="991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07" name="Shape 11907"/>
            <p:cNvSpPr/>
            <p:nvPr/>
          </p:nvSpPr>
          <p:spPr>
            <a:xfrm>
              <a:off y="2747961" x="4645025"/>
              <a:ext cy="287336" cx="1576387"/>
            </a:xfrm>
            <a:custGeom>
              <a:pathLst>
                <a:path w="993" extrusionOk="0" h="181">
                  <a:moveTo>
                    <a:pt y="0" x="0"/>
                  </a:moveTo>
                  <a:lnTo>
                    <a:pt y="174" x="986"/>
                  </a:lnTo>
                  <a:lnTo>
                    <a:pt y="178" x="989"/>
                  </a:lnTo>
                  <a:lnTo>
                    <a:pt y="181" x="993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08" name="Shape 11908"/>
            <p:cNvSpPr/>
            <p:nvPr/>
          </p:nvSpPr>
          <p:spPr>
            <a:xfrm>
              <a:off y="2754311" x="4648200"/>
              <a:ext cy="284162" cx="1577975"/>
            </a:xfrm>
            <a:custGeom>
              <a:pathLst>
                <a:path w="994" extrusionOk="0" h="179">
                  <a:moveTo>
                    <a:pt y="0" x="0"/>
                  </a:moveTo>
                  <a:lnTo>
                    <a:pt y="174" x="987"/>
                  </a:lnTo>
                  <a:lnTo>
                    <a:pt y="177" x="991"/>
                  </a:lnTo>
                  <a:lnTo>
                    <a:pt y="179" x="994"/>
                  </a:lnTo>
                  <a:lnTo>
                    <a:pt y="5" x="3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09" name="Shape 11909"/>
            <p:cNvSpPr/>
            <p:nvPr/>
          </p:nvSpPr>
          <p:spPr>
            <a:xfrm>
              <a:off y="2755900" x="4649787"/>
              <a:ext cy="287336" cx="1582737"/>
            </a:xfrm>
            <a:custGeom>
              <a:pathLst>
                <a:path w="997" extrusionOk="0" h="181">
                  <a:moveTo>
                    <a:pt y="0" x="0"/>
                  </a:moveTo>
                  <a:lnTo>
                    <a:pt y="176" x="990"/>
                  </a:lnTo>
                  <a:lnTo>
                    <a:pt y="178" x="993"/>
                  </a:lnTo>
                  <a:lnTo>
                    <a:pt y="181" x="997"/>
                  </a:lnTo>
                  <a:lnTo>
                    <a:pt y="5" x="4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10" name="Shape 11910"/>
            <p:cNvSpPr/>
            <p:nvPr/>
          </p:nvSpPr>
          <p:spPr>
            <a:xfrm>
              <a:off y="2762250" x="4652962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4" x="991"/>
                  </a:lnTo>
                  <a:lnTo>
                    <a:pt y="177" x="995"/>
                  </a:lnTo>
                  <a:lnTo>
                    <a:pt y="181" x="998"/>
                  </a:lnTo>
                  <a:lnTo>
                    <a:pt y="5" x="3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11" name="Shape 11911"/>
            <p:cNvSpPr/>
            <p:nvPr/>
          </p:nvSpPr>
          <p:spPr>
            <a:xfrm>
              <a:off y="2763836" x="4656137"/>
              <a:ext cy="287336" cx="1585912"/>
            </a:xfrm>
            <a:custGeom>
              <a:pathLst>
                <a:path w="999" extrusionOk="0" h="181">
                  <a:moveTo>
                    <a:pt y="0" x="0"/>
                  </a:moveTo>
                  <a:lnTo>
                    <a:pt y="176" x="993"/>
                  </a:lnTo>
                  <a:lnTo>
                    <a:pt y="180" x="996"/>
                  </a:lnTo>
                  <a:lnTo>
                    <a:pt y="181" x="999"/>
                  </a:lnTo>
                  <a:lnTo>
                    <a:pt y="5" x="5"/>
                  </a:lnTo>
                  <a:lnTo>
                    <a:pt y="4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12" name="Shape 11912"/>
            <p:cNvSpPr/>
            <p:nvPr/>
          </p:nvSpPr>
          <p:spPr>
            <a:xfrm>
              <a:off y="2770186" x="4657725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5"/>
                  </a:lnTo>
                  <a:lnTo>
                    <a:pt y="177" x="998"/>
                  </a:lnTo>
                  <a:lnTo>
                    <a:pt y="181" x="1002"/>
                  </a:lnTo>
                  <a:lnTo>
                    <a:pt y="5" x="6"/>
                  </a:lnTo>
                  <a:lnTo>
                    <a:pt y="1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13" name="Shape 11913"/>
            <p:cNvSpPr/>
            <p:nvPr/>
          </p:nvSpPr>
          <p:spPr>
            <a:xfrm>
              <a:off y="2771775" x="4664075"/>
              <a:ext cy="290511" cx="1589087"/>
            </a:xfrm>
            <a:custGeom>
              <a:pathLst>
                <a:path w="1001" extrusionOk="0" h="183">
                  <a:moveTo>
                    <a:pt y="0" x="0"/>
                  </a:moveTo>
                  <a:lnTo>
                    <a:pt y="176" x="994"/>
                  </a:lnTo>
                  <a:lnTo>
                    <a:pt y="180" x="998"/>
                  </a:lnTo>
                  <a:lnTo>
                    <a:pt y="183" x="1001"/>
                  </a:lnTo>
                  <a:lnTo>
                    <a:pt y="6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E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14" name="Shape 11914"/>
            <p:cNvSpPr/>
            <p:nvPr/>
          </p:nvSpPr>
          <p:spPr>
            <a:xfrm>
              <a:off y="2778125" x="4667250"/>
              <a:ext cy="287336" cx="1590675"/>
            </a:xfrm>
            <a:custGeom>
              <a:pathLst>
                <a:path w="1002" extrusionOk="0" h="181">
                  <a:moveTo>
                    <a:pt y="0" x="0"/>
                  </a:moveTo>
                  <a:lnTo>
                    <a:pt y="176" x="996"/>
                  </a:lnTo>
                  <a:lnTo>
                    <a:pt y="179" x="999"/>
                  </a:lnTo>
                  <a:lnTo>
                    <a:pt y="181" x="1002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15" name="Shape 11915"/>
            <p:cNvSpPr/>
            <p:nvPr/>
          </p:nvSpPr>
          <p:spPr>
            <a:xfrm>
              <a:off y="2781300" x="4668837"/>
              <a:ext cy="288925" cx="1595437"/>
            </a:xfrm>
            <a:custGeom>
              <a:pathLst>
                <a:path w="1005" extrusionOk="0" h="182">
                  <a:moveTo>
                    <a:pt y="0" x="0"/>
                  </a:moveTo>
                  <a:lnTo>
                    <a:pt y="177" x="998"/>
                  </a:lnTo>
                  <a:lnTo>
                    <a:pt y="179" x="1000"/>
                  </a:lnTo>
                  <a:lnTo>
                    <a:pt y="180" x="1003"/>
                  </a:lnTo>
                  <a:lnTo>
                    <a:pt y="182" x="1003"/>
                  </a:lnTo>
                  <a:lnTo>
                    <a:pt y="182" x="1005"/>
                  </a:lnTo>
                  <a:lnTo>
                    <a:pt y="6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16" name="Shape 11916"/>
            <p:cNvSpPr/>
            <p:nvPr/>
          </p:nvSpPr>
          <p:spPr>
            <a:xfrm>
              <a:off y="2786061" x="4672012"/>
              <a:ext cy="288925" cx="1608137"/>
            </a:xfrm>
            <a:custGeom>
              <a:pathLst>
                <a:path w="1013" extrusionOk="0" h="182">
                  <a:moveTo>
                    <a:pt y="0" x="0"/>
                  </a:moveTo>
                  <a:lnTo>
                    <a:pt y="176" x="999"/>
                  </a:lnTo>
                  <a:lnTo>
                    <a:pt y="177" x="999"/>
                  </a:lnTo>
                  <a:lnTo>
                    <a:pt y="177" x="1001"/>
                  </a:lnTo>
                  <a:lnTo>
                    <a:pt y="181" x="1006"/>
                  </a:lnTo>
                  <a:lnTo>
                    <a:pt y="182" x="101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17" name="Shape 11917"/>
            <p:cNvSpPr/>
            <p:nvPr/>
          </p:nvSpPr>
          <p:spPr>
            <a:xfrm>
              <a:off y="2790825" x="4675187"/>
              <a:ext cy="290511" cx="1609725"/>
            </a:xfrm>
            <a:custGeom>
              <a:pathLst>
                <a:path w="1014" extrusionOk="0" h="183">
                  <a:moveTo>
                    <a:pt y="0" x="0"/>
                  </a:moveTo>
                  <a:lnTo>
                    <a:pt y="176" x="1001"/>
                  </a:lnTo>
                  <a:lnTo>
                    <a:pt y="178" x="1006"/>
                  </a:lnTo>
                  <a:lnTo>
                    <a:pt y="181" x="1014"/>
                  </a:lnTo>
                  <a:lnTo>
                    <a:pt y="181" x="1013"/>
                  </a:lnTo>
                  <a:lnTo>
                    <a:pt y="183" x="1013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18" name="Shape 11918"/>
            <p:cNvSpPr/>
            <p:nvPr/>
          </p:nvSpPr>
          <p:spPr>
            <a:xfrm>
              <a:off y="2794000" x="4679950"/>
              <a:ext cy="288925" cx="1604962"/>
            </a:xfrm>
            <a:custGeom>
              <a:pathLst>
                <a:path w="1011" extrusionOk="0" h="182">
                  <a:moveTo>
                    <a:pt y="0" x="0"/>
                  </a:moveTo>
                  <a:lnTo>
                    <a:pt y="177" x="1008"/>
                  </a:lnTo>
                  <a:lnTo>
                    <a:pt y="179" x="1010"/>
                  </a:lnTo>
                  <a:lnTo>
                    <a:pt y="179" x="1011"/>
                  </a:lnTo>
                  <a:lnTo>
                    <a:pt y="181" x="1010"/>
                  </a:lnTo>
                  <a:lnTo>
                    <a:pt y="182" x="1008"/>
                  </a:lnTo>
                  <a:lnTo>
                    <a:pt y="5" x="3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19" name="Shape 11919"/>
            <p:cNvSpPr/>
            <p:nvPr/>
          </p:nvSpPr>
          <p:spPr>
            <a:xfrm>
              <a:off y="2798761" x="4683125"/>
              <a:ext cy="287336" cx="1600200"/>
            </a:xfrm>
            <a:custGeom>
              <a:pathLst>
                <a:path w="1008" extrusionOk="0" h="181">
                  <a:moveTo>
                    <a:pt y="0" x="0"/>
                  </a:moveTo>
                  <a:lnTo>
                    <a:pt y="178" x="1008"/>
                  </a:lnTo>
                  <a:lnTo>
                    <a:pt y="179" x="1006"/>
                  </a:lnTo>
                  <a:lnTo>
                    <a:pt y="181" x="1004"/>
                  </a:lnTo>
                  <a:lnTo>
                    <a:pt y="5" x="3"/>
                  </a:lnTo>
                  <a:lnTo>
                    <a:pt y="2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20" name="Shape 11920"/>
            <p:cNvSpPr/>
            <p:nvPr/>
          </p:nvSpPr>
          <p:spPr>
            <a:xfrm>
              <a:off y="2801936" x="4684712"/>
              <a:ext cy="287336" cx="1595437"/>
            </a:xfrm>
            <a:custGeom>
              <a:pathLst>
                <a:path w="1005" extrusionOk="0" h="181">
                  <a:moveTo>
                    <a:pt y="0" x="0"/>
                  </a:moveTo>
                  <a:lnTo>
                    <a:pt y="177" x="1005"/>
                  </a:lnTo>
                  <a:lnTo>
                    <a:pt y="179" x="1003"/>
                  </a:lnTo>
                  <a:lnTo>
                    <a:pt y="181" x="100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21" name="Shape 11921"/>
            <p:cNvSpPr/>
            <p:nvPr/>
          </p:nvSpPr>
          <p:spPr>
            <a:xfrm>
              <a:off y="2806700" x="4687887"/>
              <a:ext cy="285750" cx="1589087"/>
            </a:xfrm>
            <a:custGeom>
              <a:pathLst>
                <a:path w="1001" extrusionOk="0" h="180">
                  <a:moveTo>
                    <a:pt y="0" x="0"/>
                  </a:moveTo>
                  <a:lnTo>
                    <a:pt y="176" x="1001"/>
                  </a:lnTo>
                  <a:lnTo>
                    <a:pt y="178" x="1001"/>
                  </a:lnTo>
                  <a:lnTo>
                    <a:pt y="180" x="1000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22" name="Shape 11922"/>
            <p:cNvSpPr/>
            <p:nvPr/>
          </p:nvSpPr>
          <p:spPr>
            <a:xfrm>
              <a:off y="2809875" x="4692650"/>
              <a:ext cy="287336" cx="1584325"/>
            </a:xfrm>
            <a:custGeom>
              <a:pathLst>
                <a:path w="998" extrusionOk="0" h="181">
                  <a:moveTo>
                    <a:pt y="0" x="0"/>
                  </a:moveTo>
                  <a:lnTo>
                    <a:pt y="176" x="998"/>
                  </a:lnTo>
                  <a:lnTo>
                    <a:pt y="178" x="997"/>
                  </a:lnTo>
                  <a:lnTo>
                    <a:pt y="181" x="995"/>
                  </a:lnTo>
                  <a:lnTo>
                    <a:pt y="5" x="4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23" name="Shape 11923"/>
            <p:cNvSpPr/>
            <p:nvPr/>
          </p:nvSpPr>
          <p:spPr>
            <a:xfrm>
              <a:off y="2814636" x="4695825"/>
              <a:ext cy="285750" cx="1579562"/>
            </a:xfrm>
            <a:custGeom>
              <a:pathLst>
                <a:path w="995" extrusionOk="0" h="180">
                  <a:moveTo>
                    <a:pt y="0" x="0"/>
                  </a:moveTo>
                  <a:lnTo>
                    <a:pt y="175" x="995"/>
                  </a:lnTo>
                  <a:lnTo>
                    <a:pt y="178" x="993"/>
                  </a:lnTo>
                  <a:lnTo>
                    <a:pt y="180" x="99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24" name="Shape 11924"/>
            <p:cNvSpPr/>
            <p:nvPr/>
          </p:nvSpPr>
          <p:spPr>
            <a:xfrm>
              <a:off y="2817811" x="4699000"/>
              <a:ext cy="284162" cx="1573212"/>
            </a:xfrm>
            <a:custGeom>
              <a:pathLst>
                <a:path w="991" extrusionOk="0" h="179">
                  <a:moveTo>
                    <a:pt y="0" x="0"/>
                  </a:moveTo>
                  <a:lnTo>
                    <a:pt y="176" x="991"/>
                  </a:lnTo>
                  <a:lnTo>
                    <a:pt y="178" x="989"/>
                  </a:lnTo>
                  <a:lnTo>
                    <a:pt y="179" x="987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25" name="Shape 11925"/>
            <p:cNvSpPr/>
            <p:nvPr/>
          </p:nvSpPr>
          <p:spPr>
            <a:xfrm>
              <a:off y="2824161" x="4703762"/>
              <a:ext cy="280986" cx="1565275"/>
            </a:xfrm>
            <a:custGeom>
              <a:pathLst>
                <a:path w="986" extrusionOk="0" h="177">
                  <a:moveTo>
                    <a:pt y="0" x="0"/>
                  </a:moveTo>
                  <a:lnTo>
                    <a:pt y="174" x="986"/>
                  </a:lnTo>
                  <a:lnTo>
                    <a:pt y="175" x="984"/>
                  </a:lnTo>
                  <a:lnTo>
                    <a:pt y="177" x="983"/>
                  </a:lnTo>
                  <a:lnTo>
                    <a:pt y="5" x="4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26" name="Shape 11926"/>
            <p:cNvSpPr/>
            <p:nvPr/>
          </p:nvSpPr>
          <p:spPr>
            <a:xfrm>
              <a:off y="2825750" x="4706937"/>
              <a:ext cy="282575" cx="1558925"/>
            </a:xfrm>
            <a:custGeom>
              <a:pathLst>
                <a:path w="982" extrusionOk="0" h="178">
                  <a:moveTo>
                    <a:pt y="0" x="0"/>
                  </a:moveTo>
                  <a:lnTo>
                    <a:pt y="174" x="982"/>
                  </a:lnTo>
                  <a:lnTo>
                    <a:pt y="176" x="981"/>
                  </a:lnTo>
                  <a:lnTo>
                    <a:pt y="178" x="981"/>
                  </a:lnTo>
                  <a:lnTo>
                    <a:pt y="5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27" name="Shape 11927"/>
            <p:cNvSpPr/>
            <p:nvPr/>
          </p:nvSpPr>
          <p:spPr>
            <a:xfrm>
              <a:off y="2832100" x="4710112"/>
              <a:ext cy="277811" cx="1554162"/>
            </a:xfrm>
            <a:custGeom>
              <a:pathLst>
                <a:path w="979" extrusionOk="0" h="175">
                  <a:moveTo>
                    <a:pt y="0" x="0"/>
                  </a:moveTo>
                  <a:lnTo>
                    <a:pt y="172" x="979"/>
                  </a:lnTo>
                  <a:lnTo>
                    <a:pt y="174" x="979"/>
                  </a:lnTo>
                  <a:lnTo>
                    <a:pt y="175" x="977"/>
                  </a:lnTo>
                  <a:lnTo>
                    <a:pt y="5" x="5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28" name="Shape 11928"/>
            <p:cNvSpPr/>
            <p:nvPr/>
          </p:nvSpPr>
          <p:spPr>
            <a:xfrm>
              <a:off y="2833686" x="4714875"/>
              <a:ext cy="282575" cx="1549400"/>
            </a:xfrm>
            <a:custGeom>
              <a:pathLst>
                <a:path w="976" extrusionOk="0" h="178">
                  <a:moveTo>
                    <a:pt y="0" x="0"/>
                  </a:moveTo>
                  <a:lnTo>
                    <a:pt y="173" x="976"/>
                  </a:lnTo>
                  <a:lnTo>
                    <a:pt y="174" x="974"/>
                  </a:lnTo>
                  <a:lnTo>
                    <a:pt y="178" x="972"/>
                  </a:lnTo>
                  <a:lnTo>
                    <a:pt y="5" x="3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29" name="Shape 11929"/>
            <p:cNvSpPr/>
            <p:nvPr/>
          </p:nvSpPr>
          <p:spPr>
            <a:xfrm>
              <a:off y="2840036" x="4718050"/>
              <a:ext cy="277811" cx="1543050"/>
            </a:xfrm>
            <a:custGeom>
              <a:pathLst>
                <a:path w="972" extrusionOk="0" h="175">
                  <a:moveTo>
                    <a:pt y="0" x="0"/>
                  </a:moveTo>
                  <a:lnTo>
                    <a:pt y="170" x="972"/>
                  </a:lnTo>
                  <a:lnTo>
                    <a:pt y="174" x="970"/>
                  </a:lnTo>
                  <a:lnTo>
                    <a:pt y="175" x="969"/>
                  </a:lnTo>
                  <a:lnTo>
                    <a:pt y="5" x="5"/>
                  </a:lnTo>
                  <a:lnTo>
                    <a:pt y="1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30" name="Shape 11930"/>
            <p:cNvSpPr/>
            <p:nvPr/>
          </p:nvSpPr>
          <p:spPr>
            <a:xfrm>
              <a:off y="2841625" x="4719637"/>
              <a:ext cy="279400" cx="1538287"/>
            </a:xfrm>
            <a:custGeom>
              <a:pathLst>
                <a:path w="969" extrusionOk="0" h="176">
                  <a:moveTo>
                    <a:pt y="0" x="0"/>
                  </a:moveTo>
                  <a:lnTo>
                    <a:pt y="173" x="969"/>
                  </a:lnTo>
                  <a:lnTo>
                    <a:pt y="174" x="968"/>
                  </a:lnTo>
                  <a:lnTo>
                    <a:pt y="176" x="966"/>
                  </a:lnTo>
                  <a:lnTo>
                    <a:pt y="7" x="5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31" name="Shape 11931"/>
            <p:cNvSpPr/>
            <p:nvPr/>
          </p:nvSpPr>
          <p:spPr>
            <a:xfrm>
              <a:off y="2847975" x="4725987"/>
              <a:ext cy="276225" cx="1530350"/>
            </a:xfrm>
            <a:custGeom>
              <a:pathLst>
                <a:path w="964" extrusionOk="0" h="174">
                  <a:moveTo>
                    <a:pt y="0" x="0"/>
                  </a:moveTo>
                  <a:lnTo>
                    <a:pt y="170" x="964"/>
                  </a:lnTo>
                  <a:lnTo>
                    <a:pt y="172" x="962"/>
                  </a:lnTo>
                  <a:lnTo>
                    <a:pt y="174" x="960"/>
                  </a:lnTo>
                  <a:lnTo>
                    <a:pt y="5" x="3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32" name="Shape 11932"/>
            <p:cNvSpPr/>
            <p:nvPr/>
          </p:nvSpPr>
          <p:spPr>
            <a:xfrm>
              <a:off y="2852736" x="4727575"/>
              <a:ext cy="274637" cx="1525587"/>
            </a:xfrm>
            <a:custGeom>
              <a:pathLst>
                <a:path w="961" extrusionOk="0" h="173">
                  <a:moveTo>
                    <a:pt y="0" x="0"/>
                  </a:moveTo>
                  <a:lnTo>
                    <a:pt y="169" x="961"/>
                  </a:lnTo>
                  <a:lnTo>
                    <a:pt y="171" x="959"/>
                  </a:lnTo>
                  <a:lnTo>
                    <a:pt y="173" x="958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33" name="Shape 11933"/>
            <p:cNvSpPr/>
            <p:nvPr/>
          </p:nvSpPr>
          <p:spPr>
            <a:xfrm>
              <a:off y="2855911" x="4730750"/>
              <a:ext cy="273050" cx="1519237"/>
            </a:xfrm>
            <a:custGeom>
              <a:pathLst>
                <a:path w="957" extrusionOk="0" h="172">
                  <a:moveTo>
                    <a:pt y="0" x="0"/>
                  </a:moveTo>
                  <a:lnTo>
                    <a:pt y="169" x="957"/>
                  </a:lnTo>
                  <a:lnTo>
                    <a:pt y="171" x="956"/>
                  </a:lnTo>
                  <a:lnTo>
                    <a:pt y="172" x="95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34" name="Shape 11934"/>
            <p:cNvSpPr/>
            <p:nvPr/>
          </p:nvSpPr>
          <p:spPr>
            <a:xfrm>
              <a:off y="2860675" x="4735512"/>
              <a:ext cy="271461" cx="1512886"/>
            </a:xfrm>
            <a:custGeom>
              <a:pathLst>
                <a:path w="953" extrusionOk="0" h="171">
                  <a:moveTo>
                    <a:pt y="0" x="0"/>
                  </a:moveTo>
                  <a:lnTo>
                    <a:pt y="168" x="953"/>
                  </a:lnTo>
                  <a:lnTo>
                    <a:pt y="169" x="951"/>
                  </a:lnTo>
                  <a:lnTo>
                    <a:pt y="171" x="94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35" name="Shape 11935"/>
            <p:cNvSpPr/>
            <p:nvPr/>
          </p:nvSpPr>
          <p:spPr>
            <a:xfrm>
              <a:off y="2863850" x="4738687"/>
              <a:ext cy="271461" cx="1506536"/>
            </a:xfrm>
            <a:custGeom>
              <a:pathLst>
                <a:path w="949" extrusionOk="0" h="171">
                  <a:moveTo>
                    <a:pt y="0" x="0"/>
                  </a:moveTo>
                  <a:lnTo>
                    <a:pt y="167" x="949"/>
                  </a:lnTo>
                  <a:lnTo>
                    <a:pt y="169" x="947"/>
                  </a:lnTo>
                  <a:lnTo>
                    <a:pt y="171" x="944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36" name="Shape 11936"/>
            <p:cNvSpPr/>
            <p:nvPr/>
          </p:nvSpPr>
          <p:spPr>
            <a:xfrm>
              <a:off y="2868611" x="4743450"/>
              <a:ext cy="271461" cx="1498600"/>
            </a:xfrm>
            <a:custGeom>
              <a:pathLst>
                <a:path w="944" extrusionOk="0" h="171">
                  <a:moveTo>
                    <a:pt y="0" x="0"/>
                  </a:moveTo>
                  <a:lnTo>
                    <a:pt y="166" x="944"/>
                  </a:lnTo>
                  <a:lnTo>
                    <a:pt y="168" x="941"/>
                  </a:lnTo>
                  <a:lnTo>
                    <a:pt y="171" x="939"/>
                  </a:lnTo>
                  <a:lnTo>
                    <a:pt y="5" x="4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37" name="Shape 11937"/>
            <p:cNvSpPr/>
            <p:nvPr/>
          </p:nvSpPr>
          <p:spPr>
            <a:xfrm>
              <a:off y="2871786" x="4746625"/>
              <a:ext cy="271461" cx="1490661"/>
            </a:xfrm>
            <a:custGeom>
              <a:pathLst>
                <a:path w="939" extrusionOk="0" h="171">
                  <a:moveTo>
                    <a:pt y="0" x="0"/>
                  </a:moveTo>
                  <a:lnTo>
                    <a:pt y="166" x="939"/>
                  </a:lnTo>
                  <a:lnTo>
                    <a:pt y="169" x="937"/>
                  </a:lnTo>
                  <a:lnTo>
                    <a:pt y="171" x="936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38" name="Shape 11938"/>
            <p:cNvSpPr/>
            <p:nvPr/>
          </p:nvSpPr>
          <p:spPr>
            <a:xfrm>
              <a:off y="2876550" x="4749800"/>
              <a:ext cy="268287" cx="1484311"/>
            </a:xfrm>
            <a:custGeom>
              <a:pathLst>
                <a:path w="935" extrusionOk="0" h="169">
                  <a:moveTo>
                    <a:pt y="0" x="0"/>
                  </a:moveTo>
                  <a:lnTo>
                    <a:pt y="166" x="935"/>
                  </a:lnTo>
                  <a:lnTo>
                    <a:pt y="168" x="934"/>
                  </a:lnTo>
                  <a:lnTo>
                    <a:pt y="169" x="932"/>
                  </a:lnTo>
                  <a:lnTo>
                    <a:pt y="5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39" name="Shape 11939"/>
            <p:cNvSpPr/>
            <p:nvPr/>
          </p:nvSpPr>
          <p:spPr>
            <a:xfrm>
              <a:off y="2879725" x="4754562"/>
              <a:ext cy="268287" cx="1477961"/>
            </a:xfrm>
            <a:custGeom>
              <a:pathLst>
                <a:path w="931" extrusionOk="0" h="169">
                  <a:moveTo>
                    <a:pt y="0" x="0"/>
                  </a:moveTo>
                  <a:lnTo>
                    <a:pt y="166" x="931"/>
                  </a:lnTo>
                  <a:lnTo>
                    <a:pt y="167" x="929"/>
                  </a:lnTo>
                  <a:lnTo>
                    <a:pt y="169" x="927"/>
                  </a:lnTo>
                  <a:lnTo>
                    <a:pt y="7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40" name="Shape 11940"/>
            <p:cNvSpPr/>
            <p:nvPr/>
          </p:nvSpPr>
          <p:spPr>
            <a:xfrm>
              <a:off y="2884486" x="4757737"/>
              <a:ext cy="266700" cx="1471611"/>
            </a:xfrm>
            <a:custGeom>
              <a:pathLst>
                <a:path w="927" extrusionOk="0" h="168">
                  <a:moveTo>
                    <a:pt y="0" x="0"/>
                  </a:moveTo>
                  <a:lnTo>
                    <a:pt y="164" x="927"/>
                  </a:lnTo>
                  <a:lnTo>
                    <a:pt y="166" x="925"/>
                  </a:lnTo>
                  <a:lnTo>
                    <a:pt y="168" x="923"/>
                  </a:lnTo>
                  <a:lnTo>
                    <a:pt y="5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41" name="Shape 11941"/>
            <p:cNvSpPr/>
            <p:nvPr/>
          </p:nvSpPr>
          <p:spPr>
            <a:xfrm>
              <a:off y="2890836" x="4762500"/>
              <a:ext cy="261936" cx="1463675"/>
            </a:xfrm>
            <a:custGeom>
              <a:pathLst>
                <a:path w="922" extrusionOk="0" h="165">
                  <a:moveTo>
                    <a:pt y="0" x="0"/>
                  </a:moveTo>
                  <a:lnTo>
                    <a:pt y="162" x="922"/>
                  </a:lnTo>
                  <a:lnTo>
                    <a:pt y="164" x="920"/>
                  </a:lnTo>
                  <a:lnTo>
                    <a:pt y="165" x="917"/>
                  </a:lnTo>
                  <a:lnTo>
                    <a:pt y="5" x="5"/>
                  </a:lnTo>
                  <a:lnTo>
                    <a:pt y="1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42" name="Shape 11942"/>
            <p:cNvSpPr/>
            <p:nvPr/>
          </p:nvSpPr>
          <p:spPr>
            <a:xfrm>
              <a:off y="2892425" x="4765675"/>
              <a:ext cy="263525" cx="1457325"/>
            </a:xfrm>
            <a:custGeom>
              <a:pathLst>
                <a:path w="918" extrusionOk="0" h="166">
                  <a:moveTo>
                    <a:pt y="0" x="0"/>
                  </a:moveTo>
                  <a:lnTo>
                    <a:pt y="163" x="918"/>
                  </a:lnTo>
                  <a:lnTo>
                    <a:pt y="164" x="915"/>
                  </a:lnTo>
                  <a:lnTo>
                    <a:pt y="166" x="913"/>
                  </a:lnTo>
                  <a:lnTo>
                    <a:pt y="6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DEAF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43" name="Shape 11943"/>
            <p:cNvSpPr/>
            <p:nvPr/>
          </p:nvSpPr>
          <p:spPr>
            <a:xfrm>
              <a:off y="2898775" x="4770437"/>
              <a:ext cy="260350" cx="1447800"/>
            </a:xfrm>
            <a:custGeom>
              <a:pathLst>
                <a:path w="912" extrusionOk="0" h="164">
                  <a:moveTo>
                    <a:pt y="0" x="0"/>
                  </a:moveTo>
                  <a:lnTo>
                    <a:pt y="160" x="912"/>
                  </a:lnTo>
                  <a:lnTo>
                    <a:pt y="162" x="910"/>
                  </a:lnTo>
                  <a:lnTo>
                    <a:pt y="164" x="909"/>
                  </a:lnTo>
                  <a:lnTo>
                    <a:pt y="5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44" name="Shape 11944"/>
            <p:cNvSpPr/>
            <p:nvPr/>
          </p:nvSpPr>
          <p:spPr>
            <a:xfrm>
              <a:off y="2901950" x="4773612"/>
              <a:ext cy="258762" cx="1441450"/>
            </a:xfrm>
            <a:custGeom>
              <a:pathLst>
                <a:path w="908" extrusionOk="0" h="163">
                  <a:moveTo>
                    <a:pt y="0" x="0"/>
                  </a:moveTo>
                  <a:lnTo>
                    <a:pt y="160" x="908"/>
                  </a:lnTo>
                  <a:lnTo>
                    <a:pt y="162" x="907"/>
                  </a:lnTo>
                  <a:lnTo>
                    <a:pt y="163" x="905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45" name="Shape 11945"/>
            <p:cNvSpPr/>
            <p:nvPr/>
          </p:nvSpPr>
          <p:spPr>
            <a:xfrm>
              <a:off y="2906711" x="4778375"/>
              <a:ext cy="257175" cx="1435100"/>
            </a:xfrm>
            <a:custGeom>
              <a:pathLst>
                <a:path w="904" extrusionOk="0" h="162">
                  <a:moveTo>
                    <a:pt y="0" x="0"/>
                  </a:moveTo>
                  <a:lnTo>
                    <a:pt y="159" x="904"/>
                  </a:lnTo>
                  <a:lnTo>
                    <a:pt y="160" x="902"/>
                  </a:lnTo>
                  <a:lnTo>
                    <a:pt y="162" x="899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46" name="Shape 11946"/>
            <p:cNvSpPr/>
            <p:nvPr/>
          </p:nvSpPr>
          <p:spPr>
            <a:xfrm>
              <a:off y="2909886" x="4781550"/>
              <a:ext cy="257175" cx="1428750"/>
            </a:xfrm>
            <a:custGeom>
              <a:pathLst>
                <a:path w="900" extrusionOk="0" h="162">
                  <a:moveTo>
                    <a:pt y="0" x="0"/>
                  </a:moveTo>
                  <a:lnTo>
                    <a:pt y="158" x="900"/>
                  </a:lnTo>
                  <a:lnTo>
                    <a:pt y="160" x="897"/>
                  </a:lnTo>
                  <a:lnTo>
                    <a:pt y="162" x="895"/>
                  </a:lnTo>
                  <a:lnTo>
                    <a:pt y="6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47" name="Shape 11947"/>
            <p:cNvSpPr/>
            <p:nvPr/>
          </p:nvSpPr>
          <p:spPr>
            <a:xfrm>
              <a:off y="2914650" x="4786312"/>
              <a:ext cy="257175" cx="1419225"/>
            </a:xfrm>
            <a:custGeom>
              <a:pathLst>
                <a:path w="894" extrusionOk="0" h="162">
                  <a:moveTo>
                    <a:pt y="0" x="0"/>
                  </a:moveTo>
                  <a:lnTo>
                    <a:pt y="157" x="894"/>
                  </a:lnTo>
                  <a:lnTo>
                    <a:pt y="159" x="892"/>
                  </a:lnTo>
                  <a:lnTo>
                    <a:pt y="162" x="889"/>
                  </a:lnTo>
                  <a:lnTo>
                    <a:pt y="5" x="6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48" name="Shape 11948"/>
            <p:cNvSpPr/>
            <p:nvPr/>
          </p:nvSpPr>
          <p:spPr>
            <a:xfrm>
              <a:off y="2919411" x="4789487"/>
              <a:ext cy="255586" cx="1412875"/>
            </a:xfrm>
            <a:custGeom>
              <a:pathLst>
                <a:path w="890" extrusionOk="0" h="161">
                  <a:moveTo>
                    <a:pt y="0" x="0"/>
                  </a:moveTo>
                  <a:lnTo>
                    <a:pt y="156" x="890"/>
                  </a:lnTo>
                  <a:lnTo>
                    <a:pt y="159" x="887"/>
                  </a:lnTo>
                  <a:lnTo>
                    <a:pt y="161" x="885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49" name="Shape 11949"/>
            <p:cNvSpPr/>
            <p:nvPr/>
          </p:nvSpPr>
          <p:spPr>
            <a:xfrm>
              <a:off y="2922586" x="4795837"/>
              <a:ext cy="255586" cx="1401761"/>
            </a:xfrm>
            <a:custGeom>
              <a:pathLst>
                <a:path w="883" extrusionOk="0" h="161">
                  <a:moveTo>
                    <a:pt y="0" x="0"/>
                  </a:moveTo>
                  <a:lnTo>
                    <a:pt y="157" x="883"/>
                  </a:lnTo>
                  <a:lnTo>
                    <a:pt y="159" x="881"/>
                  </a:lnTo>
                  <a:lnTo>
                    <a:pt y="161" x="878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50" name="Shape 11950"/>
            <p:cNvSpPr/>
            <p:nvPr/>
          </p:nvSpPr>
          <p:spPr>
            <a:xfrm>
              <a:off y="2927350" x="4797425"/>
              <a:ext cy="252411" cx="1397000"/>
            </a:xfrm>
            <a:custGeom>
              <a:pathLst>
                <a:path w="880" extrusionOk="0" h="159">
                  <a:moveTo>
                    <a:pt y="0" x="0"/>
                  </a:moveTo>
                  <a:lnTo>
                    <a:pt y="156" x="880"/>
                  </a:lnTo>
                  <a:lnTo>
                    <a:pt y="158" x="877"/>
                  </a:lnTo>
                  <a:lnTo>
                    <a:pt y="159" x="875"/>
                  </a:lnTo>
                  <a:lnTo>
                    <a:pt y="6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51" name="Shape 11951"/>
            <p:cNvSpPr/>
            <p:nvPr/>
          </p:nvSpPr>
          <p:spPr>
            <a:xfrm>
              <a:off y="2930525" x="4803775"/>
              <a:ext cy="252411" cx="1385887"/>
            </a:xfrm>
            <a:custGeom>
              <a:pathLst>
                <a:path w="873" extrusionOk="0" h="159">
                  <a:moveTo>
                    <a:pt y="0" x="0"/>
                  </a:moveTo>
                  <a:lnTo>
                    <a:pt y="156" x="873"/>
                  </a:lnTo>
                  <a:lnTo>
                    <a:pt y="157" x="871"/>
                  </a:lnTo>
                  <a:lnTo>
                    <a:pt y="159" x="867"/>
                  </a:lnTo>
                  <a:lnTo>
                    <a:pt y="7" x="5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52" name="Shape 11952"/>
            <p:cNvSpPr/>
            <p:nvPr/>
          </p:nvSpPr>
          <p:spPr>
            <a:xfrm>
              <a:off y="2936875" x="4808537"/>
              <a:ext cy="249237" cx="1377950"/>
            </a:xfrm>
            <a:custGeom>
              <a:pathLst>
                <a:path w="868" extrusionOk="0" h="157">
                  <a:moveTo>
                    <a:pt y="0" x="0"/>
                  </a:moveTo>
                  <a:lnTo>
                    <a:pt y="153" x="868"/>
                  </a:lnTo>
                  <a:lnTo>
                    <a:pt y="155" x="864"/>
                  </a:lnTo>
                  <a:lnTo>
                    <a:pt y="157" x="863"/>
                  </a:lnTo>
                  <a:lnTo>
                    <a:pt y="5" x="5"/>
                  </a:lnTo>
                  <a:lnTo>
                    <a:pt y="3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53" name="Shape 11953"/>
            <p:cNvSpPr/>
            <p:nvPr/>
          </p:nvSpPr>
          <p:spPr>
            <a:xfrm>
              <a:off y="2941636" x="4811712"/>
              <a:ext cy="246061" cx="1368425"/>
            </a:xfrm>
            <a:custGeom>
              <a:pathLst>
                <a:path w="862" extrusionOk="0" h="155">
                  <a:moveTo>
                    <a:pt y="0" x="0"/>
                  </a:moveTo>
                  <a:lnTo>
                    <a:pt y="152" x="862"/>
                  </a:lnTo>
                  <a:lnTo>
                    <a:pt y="154" x="861"/>
                  </a:lnTo>
                  <a:lnTo>
                    <a:pt y="155" x="857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54" name="Shape 11954"/>
            <p:cNvSpPr/>
            <p:nvPr/>
          </p:nvSpPr>
          <p:spPr>
            <a:xfrm>
              <a:off y="2944811" x="4816475"/>
              <a:ext cy="246061" cx="1362075"/>
            </a:xfrm>
            <a:custGeom>
              <a:pathLst>
                <a:path w="858" extrusionOk="0" h="155">
                  <a:moveTo>
                    <a:pt y="0" x="0"/>
                  </a:moveTo>
                  <a:lnTo>
                    <a:pt y="152" x="858"/>
                  </a:lnTo>
                  <a:lnTo>
                    <a:pt y="153" x="854"/>
                  </a:lnTo>
                  <a:lnTo>
                    <a:pt y="155" x="851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55" name="Shape 11955"/>
            <p:cNvSpPr/>
            <p:nvPr/>
          </p:nvSpPr>
          <p:spPr>
            <a:xfrm>
              <a:off y="2949575" x="4821237"/>
              <a:ext cy="244475" cx="1350962"/>
            </a:xfrm>
            <a:custGeom>
              <a:pathLst>
                <a:path w="851" extrusionOk="0" h="154">
                  <a:moveTo>
                    <a:pt y="0" x="0"/>
                  </a:moveTo>
                  <a:lnTo>
                    <a:pt y="150" x="851"/>
                  </a:lnTo>
                  <a:lnTo>
                    <a:pt y="152" x="848"/>
                  </a:lnTo>
                  <a:lnTo>
                    <a:pt y="154" x="846"/>
                  </a:lnTo>
                  <a:lnTo>
                    <a:pt y="5" x="6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2EDF4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56" name="Shape 11956"/>
            <p:cNvSpPr/>
            <p:nvPr/>
          </p:nvSpPr>
          <p:spPr>
            <a:xfrm>
              <a:off y="2952750" x="4824412"/>
              <a:ext cy="242887" cx="1343025"/>
            </a:xfrm>
            <a:custGeom>
              <a:pathLst>
                <a:path w="846" extrusionOk="0" h="153">
                  <a:moveTo>
                    <a:pt y="0" x="0"/>
                  </a:moveTo>
                  <a:lnTo>
                    <a:pt y="150" x="846"/>
                  </a:lnTo>
                  <a:lnTo>
                    <a:pt y="152" x="844"/>
                  </a:lnTo>
                  <a:lnTo>
                    <a:pt y="153" x="841"/>
                  </a:lnTo>
                  <a:lnTo>
                    <a:pt y="6" x="5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57" name="Shape 11957"/>
            <p:cNvSpPr/>
            <p:nvPr/>
          </p:nvSpPr>
          <p:spPr>
            <a:xfrm>
              <a:off y="2957511" x="4830762"/>
              <a:ext cy="241300" cx="1333500"/>
            </a:xfrm>
            <a:custGeom>
              <a:pathLst>
                <a:path w="840" extrusionOk="0" h="152">
                  <a:moveTo>
                    <a:pt y="0" x="0"/>
                  </a:moveTo>
                  <a:lnTo>
                    <a:pt y="149" x="840"/>
                  </a:lnTo>
                  <a:lnTo>
                    <a:pt y="150" x="837"/>
                  </a:lnTo>
                  <a:lnTo>
                    <a:pt y="152" x="834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58" name="Shape 11958"/>
            <p:cNvSpPr/>
            <p:nvPr/>
          </p:nvSpPr>
          <p:spPr>
            <a:xfrm>
              <a:off y="2962275" x="4832350"/>
              <a:ext cy="239711" cx="1327150"/>
            </a:xfrm>
            <a:custGeom>
              <a:pathLst>
                <a:path w="836" extrusionOk="0" h="151">
                  <a:moveTo>
                    <a:pt y="0" x="0"/>
                  </a:moveTo>
                  <a:lnTo>
                    <a:pt y="147" x="836"/>
                  </a:lnTo>
                  <a:lnTo>
                    <a:pt y="149" x="833"/>
                  </a:lnTo>
                  <a:lnTo>
                    <a:pt y="151" x="829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59" name="Shape 11959"/>
            <p:cNvSpPr/>
            <p:nvPr/>
          </p:nvSpPr>
          <p:spPr>
            <a:xfrm>
              <a:off y="2965450" x="4838700"/>
              <a:ext cy="239711" cx="1316037"/>
            </a:xfrm>
            <a:custGeom>
              <a:pathLst>
                <a:path w="829" extrusionOk="0" h="151">
                  <a:moveTo>
                    <a:pt y="0" x="0"/>
                  </a:moveTo>
                  <a:lnTo>
                    <a:pt y="147" x="829"/>
                  </a:lnTo>
                  <a:lnTo>
                    <a:pt y="149" x="825"/>
                  </a:lnTo>
                  <a:lnTo>
                    <a:pt y="151" x="823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60" name="Shape 11960"/>
            <p:cNvSpPr/>
            <p:nvPr/>
          </p:nvSpPr>
          <p:spPr>
            <a:xfrm>
              <a:off y="2970211" x="4843462"/>
              <a:ext cy="236537" cx="1304925"/>
            </a:xfrm>
            <a:custGeom>
              <a:pathLst>
                <a:path w="822" extrusionOk="0" h="149">
                  <a:moveTo>
                    <a:pt y="0" x="0"/>
                  </a:moveTo>
                  <a:lnTo>
                    <a:pt y="146" x="822"/>
                  </a:lnTo>
                  <a:lnTo>
                    <a:pt y="148" x="819"/>
                  </a:lnTo>
                  <a:lnTo>
                    <a:pt y="149" x="817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61" name="Shape 11961"/>
            <p:cNvSpPr/>
            <p:nvPr/>
          </p:nvSpPr>
          <p:spPr>
            <a:xfrm>
              <a:off y="2973386" x="4848225"/>
              <a:ext cy="236537" cx="1296987"/>
            </a:xfrm>
            <a:custGeom>
              <a:pathLst>
                <a:path w="817" extrusionOk="0" h="149">
                  <a:moveTo>
                    <a:pt y="0" x="0"/>
                  </a:moveTo>
                  <a:lnTo>
                    <a:pt y="146" x="817"/>
                  </a:lnTo>
                  <a:lnTo>
                    <a:pt y="147" x="814"/>
                  </a:lnTo>
                  <a:lnTo>
                    <a:pt y="149" x="811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62" name="Shape 11962"/>
            <p:cNvSpPr/>
            <p:nvPr/>
          </p:nvSpPr>
          <p:spPr>
            <a:xfrm>
              <a:off y="2979736" x="4851400"/>
              <a:ext cy="233361" cx="1289050"/>
            </a:xfrm>
            <a:custGeom>
              <a:pathLst>
                <a:path w="812" extrusionOk="0" h="147">
                  <a:moveTo>
                    <a:pt y="0" x="0"/>
                  </a:moveTo>
                  <a:lnTo>
                    <a:pt y="143" x="812"/>
                  </a:lnTo>
                  <a:lnTo>
                    <a:pt y="145" x="809"/>
                  </a:lnTo>
                  <a:lnTo>
                    <a:pt y="147" x="80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63" name="Shape 11963"/>
            <p:cNvSpPr/>
            <p:nvPr/>
          </p:nvSpPr>
          <p:spPr>
            <a:xfrm>
              <a:off y="2984500" x="4856162"/>
              <a:ext cy="230187" cx="1279525"/>
            </a:xfrm>
            <a:custGeom>
              <a:pathLst>
                <a:path w="806" extrusionOk="0" h="145">
                  <a:moveTo>
                    <a:pt y="0" x="0"/>
                  </a:moveTo>
                  <a:lnTo>
                    <a:pt y="142" x="806"/>
                  </a:lnTo>
                  <a:lnTo>
                    <a:pt y="144" x="802"/>
                  </a:lnTo>
                  <a:lnTo>
                    <a:pt y="145" x="797"/>
                  </a:lnTo>
                  <a:lnTo>
                    <a:pt y="5" x="5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64" name="Shape 11964"/>
            <p:cNvSpPr/>
            <p:nvPr/>
          </p:nvSpPr>
          <p:spPr>
            <a:xfrm>
              <a:off y="2987675" x="4862512"/>
              <a:ext cy="227011" cx="1266825"/>
            </a:xfrm>
            <a:custGeom>
              <a:pathLst>
                <a:path w="798" extrusionOk="0" h="143">
                  <a:moveTo>
                    <a:pt y="0" x="0"/>
                  </a:moveTo>
                  <a:lnTo>
                    <a:pt y="142" x="798"/>
                  </a:lnTo>
                  <a:lnTo>
                    <a:pt y="143" x="793"/>
                  </a:lnTo>
                  <a:lnTo>
                    <a:pt y="143" x="790"/>
                  </a:lnTo>
                  <a:lnTo>
                    <a:pt y="5" x="5"/>
                  </a:lnTo>
                  <a:lnTo>
                    <a:pt y="3" x="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65" name="Shape 11965"/>
            <p:cNvSpPr/>
            <p:nvPr/>
          </p:nvSpPr>
          <p:spPr>
            <a:xfrm>
              <a:off y="2992436" x="4864100"/>
              <a:ext cy="225425" cx="1257300"/>
            </a:xfrm>
            <a:custGeom>
              <a:pathLst>
                <a:path w="792" extrusionOk="0" h="142">
                  <a:moveTo>
                    <a:pt y="0" x="0"/>
                  </a:moveTo>
                  <a:lnTo>
                    <a:pt y="140" x="792"/>
                  </a:lnTo>
                  <a:lnTo>
                    <a:pt y="140" x="789"/>
                  </a:lnTo>
                  <a:lnTo>
                    <a:pt y="142" x="786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66" name="Shape 11966"/>
            <p:cNvSpPr/>
            <p:nvPr/>
          </p:nvSpPr>
          <p:spPr>
            <a:xfrm>
              <a:off y="2995611" x="4870450"/>
              <a:ext cy="225425" cx="1246186"/>
            </a:xfrm>
            <a:custGeom>
              <a:pathLst>
                <a:path w="785" extrusionOk="0" h="142">
                  <a:moveTo>
                    <a:pt y="0" x="0"/>
                  </a:moveTo>
                  <a:lnTo>
                    <a:pt y="138" x="785"/>
                  </a:lnTo>
                  <a:lnTo>
                    <a:pt y="140" x="782"/>
                  </a:lnTo>
                  <a:lnTo>
                    <a:pt y="142" x="778"/>
                  </a:lnTo>
                  <a:lnTo>
                    <a:pt y="6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67" name="Shape 11967"/>
            <p:cNvSpPr/>
            <p:nvPr/>
          </p:nvSpPr>
          <p:spPr>
            <a:xfrm>
              <a:off y="3000375" x="4875212"/>
              <a:ext cy="222250" cx="1236661"/>
            </a:xfrm>
            <a:custGeom>
              <a:pathLst>
                <a:path w="779" extrusionOk="0" h="140">
                  <a:moveTo>
                    <a:pt y="0" x="0"/>
                  </a:moveTo>
                  <a:lnTo>
                    <a:pt y="137" x="779"/>
                  </a:lnTo>
                  <a:lnTo>
                    <a:pt y="139" x="775"/>
                  </a:lnTo>
                  <a:lnTo>
                    <a:pt y="140" x="770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68" name="Shape 11968"/>
            <p:cNvSpPr/>
            <p:nvPr/>
          </p:nvSpPr>
          <p:spPr>
            <a:xfrm>
              <a:off y="3005136" x="4881562"/>
              <a:ext cy="220661" cx="1223961"/>
            </a:xfrm>
            <a:custGeom>
              <a:pathLst>
                <a:path w="771" extrusionOk="0" h="139">
                  <a:moveTo>
                    <a:pt y="0" x="0"/>
                  </a:moveTo>
                  <a:lnTo>
                    <a:pt y="136" x="771"/>
                  </a:lnTo>
                  <a:lnTo>
                    <a:pt y="137" x="766"/>
                  </a:lnTo>
                  <a:lnTo>
                    <a:pt y="139" x="763"/>
                  </a:lnTo>
                  <a:lnTo>
                    <a:pt y="6" x="5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69" name="Shape 11969"/>
            <p:cNvSpPr/>
            <p:nvPr/>
          </p:nvSpPr>
          <p:spPr>
            <a:xfrm>
              <a:off y="3008311" x="4886325"/>
              <a:ext cy="220661" cx="1211261"/>
            </a:xfrm>
            <a:custGeom>
              <a:pathLst>
                <a:path w="763" extrusionOk="0" h="139">
                  <a:moveTo>
                    <a:pt y="0" x="0"/>
                  </a:moveTo>
                  <a:lnTo>
                    <a:pt y="135" x="763"/>
                  </a:lnTo>
                  <a:lnTo>
                    <a:pt y="137" x="760"/>
                  </a:lnTo>
                  <a:lnTo>
                    <a:pt y="139" x="756"/>
                  </a:lnTo>
                  <a:lnTo>
                    <a:pt y="7" x="5"/>
                  </a:lnTo>
                  <a:lnTo>
                    <a:pt y="4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70" name="Shape 11970"/>
            <p:cNvSpPr/>
            <p:nvPr/>
          </p:nvSpPr>
          <p:spPr>
            <a:xfrm>
              <a:off y="3014661" x="4889500"/>
              <a:ext cy="215900" cx="1203325"/>
            </a:xfrm>
            <a:custGeom>
              <a:pathLst>
                <a:path w="758" extrusionOk="0" h="136">
                  <a:moveTo>
                    <a:pt y="0" x="0"/>
                  </a:moveTo>
                  <a:lnTo>
                    <a:pt y="133" x="758"/>
                  </a:lnTo>
                  <a:lnTo>
                    <a:pt y="135" x="753"/>
                  </a:lnTo>
                  <a:lnTo>
                    <a:pt y="136" x="749"/>
                  </a:lnTo>
                  <a:lnTo>
                    <a:pt y="5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71" name="Shape 11971"/>
            <p:cNvSpPr/>
            <p:nvPr/>
          </p:nvSpPr>
          <p:spPr>
            <a:xfrm>
              <a:off y="3019425" x="4894262"/>
              <a:ext cy="214311" cx="1192211"/>
            </a:xfrm>
            <a:custGeom>
              <a:pathLst>
                <a:path w="751" extrusionOk="0" h="135">
                  <a:moveTo>
                    <a:pt y="0" x="0"/>
                  </a:moveTo>
                  <a:lnTo>
                    <a:pt y="132" x="751"/>
                  </a:lnTo>
                  <a:lnTo>
                    <a:pt y="133" x="746"/>
                  </a:lnTo>
                  <a:lnTo>
                    <a:pt y="135" x="741"/>
                  </a:lnTo>
                  <a:lnTo>
                    <a:pt y="5" x="7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72" name="Shape 11972"/>
            <p:cNvSpPr/>
            <p:nvPr/>
          </p:nvSpPr>
          <p:spPr>
            <a:xfrm>
              <a:off y="3022600" x="4899025"/>
              <a:ext cy="211137" cx="1179512"/>
            </a:xfrm>
            <a:custGeom>
              <a:pathLst>
                <a:path w="743" extrusionOk="0" h="133">
                  <a:moveTo>
                    <a:pt y="0" x="0"/>
                  </a:moveTo>
                  <a:lnTo>
                    <a:pt y="131" x="743"/>
                  </a:lnTo>
                  <a:lnTo>
                    <a:pt y="133" x="738"/>
                  </a:lnTo>
                  <a:lnTo>
                    <a:pt y="133" x="735"/>
                  </a:lnTo>
                  <a:lnTo>
                    <a:pt y="6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73" name="Shape 11973"/>
            <p:cNvSpPr/>
            <p:nvPr/>
          </p:nvSpPr>
          <p:spPr>
            <a:xfrm>
              <a:off y="3027361" x="4905375"/>
              <a:ext cy="209550" cx="1165225"/>
            </a:xfrm>
            <a:custGeom>
              <a:pathLst>
                <a:path w="734" extrusionOk="0" h="132">
                  <a:moveTo>
                    <a:pt y="0" x="0"/>
                  </a:moveTo>
                  <a:lnTo>
                    <a:pt y="130" x="734"/>
                  </a:lnTo>
                  <a:lnTo>
                    <a:pt y="130" x="729"/>
                  </a:lnTo>
                  <a:lnTo>
                    <a:pt y="132" x="726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74" name="Shape 11974"/>
            <p:cNvSpPr/>
            <p:nvPr/>
          </p:nvSpPr>
          <p:spPr>
            <a:xfrm>
              <a:off y="3032125" x="4910137"/>
              <a:ext cy="206375" cx="1155700"/>
            </a:xfrm>
            <a:custGeom>
              <a:pathLst>
                <a:path w="728" extrusionOk="0" h="130">
                  <a:moveTo>
                    <a:pt y="0" x="0"/>
                  </a:moveTo>
                  <a:lnTo>
                    <a:pt y="127" x="728"/>
                  </a:lnTo>
                  <a:lnTo>
                    <a:pt y="129" x="723"/>
                  </a:lnTo>
                  <a:lnTo>
                    <a:pt y="130" x="718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75" name="Shape 11975"/>
            <p:cNvSpPr/>
            <p:nvPr/>
          </p:nvSpPr>
          <p:spPr>
            <a:xfrm>
              <a:off y="3035300" x="4916487"/>
              <a:ext cy="206375" cx="1141412"/>
            </a:xfrm>
            <a:custGeom>
              <a:pathLst>
                <a:path w="719" extrusionOk="0" h="130">
                  <a:moveTo>
                    <a:pt y="0" x="0"/>
                  </a:moveTo>
                  <a:lnTo>
                    <a:pt y="127" x="719"/>
                  </a:lnTo>
                  <a:lnTo>
                    <a:pt y="128" x="714"/>
                  </a:lnTo>
                  <a:lnTo>
                    <a:pt y="130" x="709"/>
                  </a:lnTo>
                  <a:lnTo>
                    <a:pt y="5" x="5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76" name="Shape 11976"/>
            <p:cNvSpPr/>
            <p:nvPr/>
          </p:nvSpPr>
          <p:spPr>
            <a:xfrm>
              <a:off y="3040061" x="4921250"/>
              <a:ext cy="204786" cx="1128712"/>
            </a:xfrm>
            <a:custGeom>
              <a:pathLst>
                <a:path w="711" extrusionOk="0" h="129">
                  <a:moveTo>
                    <a:pt y="0" x="0"/>
                  </a:moveTo>
                  <a:lnTo>
                    <a:pt y="125" x="711"/>
                  </a:lnTo>
                  <a:lnTo>
                    <a:pt y="127" x="706"/>
                  </a:lnTo>
                  <a:lnTo>
                    <a:pt y="129" x="701"/>
                  </a:lnTo>
                  <a:lnTo>
                    <a:pt y="6" x="5"/>
                  </a:lnTo>
                  <a:lnTo>
                    <a:pt y="2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77" name="Shape 11977"/>
            <p:cNvSpPr/>
            <p:nvPr/>
          </p:nvSpPr>
          <p:spPr>
            <a:xfrm>
              <a:off y="3043236" x="4924425"/>
              <a:ext cy="201612" cx="1117600"/>
            </a:xfrm>
            <a:custGeom>
              <a:pathLst>
                <a:path w="704" extrusionOk="0" h="127">
                  <a:moveTo>
                    <a:pt y="0" x="0"/>
                  </a:moveTo>
                  <a:lnTo>
                    <a:pt y="125" x="704"/>
                  </a:lnTo>
                  <a:lnTo>
                    <a:pt y="127" x="697"/>
                  </a:lnTo>
                  <a:lnTo>
                    <a:pt y="127" x="692"/>
                  </a:lnTo>
                  <a:lnTo>
                    <a:pt y="7" x="6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78" name="Shape 11978"/>
            <p:cNvSpPr/>
            <p:nvPr/>
          </p:nvSpPr>
          <p:spPr>
            <a:xfrm>
              <a:off y="3049586" x="4929187"/>
              <a:ext cy="198436" cx="1104900"/>
            </a:xfrm>
            <a:custGeom>
              <a:pathLst>
                <a:path w="696" extrusionOk="0" h="125">
                  <a:moveTo>
                    <a:pt y="0" x="0"/>
                  </a:moveTo>
                  <a:lnTo>
                    <a:pt y="123" x="696"/>
                  </a:lnTo>
                  <a:lnTo>
                    <a:pt y="123" x="689"/>
                  </a:lnTo>
                  <a:lnTo>
                    <a:pt y="125" x="684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79" name="Shape 11979"/>
            <p:cNvSpPr/>
            <p:nvPr/>
          </p:nvSpPr>
          <p:spPr>
            <a:xfrm>
              <a:off y="3054350" x="4933950"/>
              <a:ext cy="195261" cx="1089025"/>
            </a:xfrm>
            <a:custGeom>
              <a:pathLst>
                <a:path w="686" extrusionOk="0" h="123">
                  <a:moveTo>
                    <a:pt y="0" x="0"/>
                  </a:moveTo>
                  <a:lnTo>
                    <a:pt y="120" x="686"/>
                  </a:lnTo>
                  <a:lnTo>
                    <a:pt y="122" x="681"/>
                  </a:lnTo>
                  <a:lnTo>
                    <a:pt y="123" x="674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80" name="Shape 11980"/>
            <p:cNvSpPr/>
            <p:nvPr/>
          </p:nvSpPr>
          <p:spPr>
            <a:xfrm>
              <a:off y="3057525" x="4940300"/>
              <a:ext cy="192087" cx="1074736"/>
            </a:xfrm>
            <a:custGeom>
              <a:pathLst>
                <a:path w="677" extrusionOk="0" h="121">
                  <a:moveTo>
                    <a:pt y="0" x="0"/>
                  </a:moveTo>
                  <a:lnTo>
                    <a:pt y="120" x="677"/>
                  </a:lnTo>
                  <a:lnTo>
                    <a:pt y="121" x="670"/>
                  </a:lnTo>
                  <a:lnTo>
                    <a:pt y="121" x="665"/>
                  </a:lnTo>
                  <a:lnTo>
                    <a:pt y="6" x="6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81" name="Shape 11981"/>
            <p:cNvSpPr/>
            <p:nvPr/>
          </p:nvSpPr>
          <p:spPr>
            <a:xfrm>
              <a:off y="3062286" x="4945062"/>
              <a:ext cy="190500" cx="1058861"/>
            </a:xfrm>
            <a:custGeom>
              <a:pathLst>
                <a:path w="667" extrusionOk="0" h="120">
                  <a:moveTo>
                    <a:pt y="0" x="0"/>
                  </a:moveTo>
                  <a:lnTo>
                    <a:pt y="118" x="667"/>
                  </a:lnTo>
                  <a:lnTo>
                    <a:pt y="118" x="660"/>
                  </a:lnTo>
                  <a:lnTo>
                    <a:pt y="120" x="655"/>
                  </a:lnTo>
                  <a:lnTo>
                    <a:pt y="5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82" name="Shape 11982"/>
            <p:cNvSpPr/>
            <p:nvPr/>
          </p:nvSpPr>
          <p:spPr>
            <a:xfrm>
              <a:off y="3067050" x="4949825"/>
              <a:ext cy="188912" cx="1046161"/>
            </a:xfrm>
            <a:custGeom>
              <a:pathLst>
                <a:path w="659" extrusionOk="0" h="119">
                  <a:moveTo>
                    <a:pt y="0" x="0"/>
                  </a:moveTo>
                  <a:lnTo>
                    <a:pt y="115" x="659"/>
                  </a:lnTo>
                  <a:lnTo>
                    <a:pt y="117" x="652"/>
                  </a:lnTo>
                  <a:lnTo>
                    <a:pt y="119" x="645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83" name="Shape 11983"/>
            <p:cNvSpPr/>
            <p:nvPr/>
          </p:nvSpPr>
          <p:spPr>
            <a:xfrm>
              <a:off y="3070225" x="4956175"/>
              <a:ext cy="185736" cx="1028700"/>
            </a:xfrm>
            <a:custGeom>
              <a:pathLst>
                <a:path w="648" extrusionOk="0" h="117">
                  <a:moveTo>
                    <a:pt y="0" x="0"/>
                  </a:moveTo>
                  <a:lnTo>
                    <a:pt y="115" x="648"/>
                  </a:lnTo>
                  <a:lnTo>
                    <a:pt y="117" x="641"/>
                  </a:lnTo>
                  <a:lnTo>
                    <a:pt y="117" x="633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84" name="Shape 11984"/>
            <p:cNvSpPr/>
            <p:nvPr/>
          </p:nvSpPr>
          <p:spPr>
            <a:xfrm>
              <a:off y="3074986" x="4960937"/>
              <a:ext cy="182561" cx="1012825"/>
            </a:xfrm>
            <a:custGeom>
              <a:pathLst>
                <a:path w="638" extrusionOk="0" h="115">
                  <a:moveTo>
                    <a:pt y="0" x="0"/>
                  </a:moveTo>
                  <a:lnTo>
                    <a:pt y="114" x="638"/>
                  </a:lnTo>
                  <a:lnTo>
                    <a:pt y="114" x="630"/>
                  </a:lnTo>
                  <a:lnTo>
                    <a:pt y="115" x="623"/>
                  </a:lnTo>
                  <a:lnTo>
                    <a:pt y="5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2F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85" name="Shape 11985"/>
            <p:cNvSpPr/>
            <p:nvPr/>
          </p:nvSpPr>
          <p:spPr>
            <a:xfrm>
              <a:off y="3081336" x="4967287"/>
              <a:ext cy="176212" cx="993775"/>
            </a:xfrm>
            <a:custGeom>
              <a:pathLst>
                <a:path w="626" extrusionOk="0" h="111">
                  <a:moveTo>
                    <a:pt y="0" x="0"/>
                  </a:moveTo>
                  <a:lnTo>
                    <a:pt y="110" x="626"/>
                  </a:lnTo>
                  <a:lnTo>
                    <a:pt y="111" x="619"/>
                  </a:lnTo>
                  <a:lnTo>
                    <a:pt y="111" x="611"/>
                  </a:lnTo>
                  <a:lnTo>
                    <a:pt y="5" x="6"/>
                  </a:lnTo>
                  <a:lnTo>
                    <a:pt y="1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86" name="Shape 11986"/>
            <p:cNvSpPr/>
            <p:nvPr/>
          </p:nvSpPr>
          <p:spPr>
            <a:xfrm>
              <a:off y="3082925" x="4972050"/>
              <a:ext cy="177800" cx="977900"/>
            </a:xfrm>
            <a:custGeom>
              <a:pathLst>
                <a:path w="616" extrusionOk="0" h="112">
                  <a:moveTo>
                    <a:pt y="0" x="0"/>
                  </a:moveTo>
                  <a:lnTo>
                    <a:pt y="110" x="616"/>
                  </a:lnTo>
                  <a:lnTo>
                    <a:pt y="110" x="608"/>
                  </a:lnTo>
                  <a:lnTo>
                    <a:pt y="112" x="599"/>
                  </a:lnTo>
                  <a:lnTo>
                    <a:pt y="7" x="7"/>
                  </a:lnTo>
                  <a:lnTo>
                    <a:pt y="4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87" name="Shape 11987"/>
            <p:cNvSpPr/>
            <p:nvPr/>
          </p:nvSpPr>
          <p:spPr>
            <a:xfrm>
              <a:off y="3089275" x="4976812"/>
              <a:ext cy="171450" cx="960436"/>
            </a:xfrm>
            <a:custGeom>
              <a:pathLst>
                <a:path w="605" extrusionOk="0" h="108">
                  <a:moveTo>
                    <a:pt y="0" x="0"/>
                  </a:moveTo>
                  <a:lnTo>
                    <a:pt y="106" x="605"/>
                  </a:lnTo>
                  <a:lnTo>
                    <a:pt y="108" x="596"/>
                  </a:lnTo>
                  <a:lnTo>
                    <a:pt y="108" x="588"/>
                  </a:lnTo>
                  <a:lnTo>
                    <a:pt y="5" x="7"/>
                  </a:lnTo>
                  <a:lnTo>
                    <a:pt y="3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88" name="Shape 11988"/>
            <p:cNvSpPr/>
            <p:nvPr/>
          </p:nvSpPr>
          <p:spPr>
            <a:xfrm>
              <a:off y="3094036" x="4983162"/>
              <a:ext cy="166686" cx="939800"/>
            </a:xfrm>
            <a:custGeom>
              <a:pathLst>
                <a:path w="592" extrusionOk="0" h="105">
                  <a:moveTo>
                    <a:pt y="0" x="0"/>
                  </a:moveTo>
                  <a:lnTo>
                    <a:pt y="105" x="592"/>
                  </a:lnTo>
                  <a:lnTo>
                    <a:pt y="105" x="582"/>
                  </a:lnTo>
                  <a:lnTo>
                    <a:pt y="105" x="574"/>
                  </a:lnTo>
                  <a:lnTo>
                    <a:pt y="5" x="6"/>
                  </a:lnTo>
                  <a:lnTo>
                    <a:pt y="2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89" name="Shape 11989"/>
            <p:cNvSpPr/>
            <p:nvPr/>
          </p:nvSpPr>
          <p:spPr>
            <a:xfrm>
              <a:off y="3097211" x="4987925"/>
              <a:ext cy="163511" cx="922337"/>
            </a:xfrm>
            <a:custGeom>
              <a:pathLst>
                <a:path w="581" extrusionOk="0" h="103">
                  <a:moveTo>
                    <a:pt y="0" x="0"/>
                  </a:moveTo>
                  <a:lnTo>
                    <a:pt y="103" x="581"/>
                  </a:lnTo>
                  <a:lnTo>
                    <a:pt y="103" x="571"/>
                  </a:lnTo>
                  <a:lnTo>
                    <a:pt y="103" x="559"/>
                  </a:lnTo>
                  <a:lnTo>
                    <a:pt y="7" x="7"/>
                  </a:lnTo>
                  <a:lnTo>
                    <a:pt y="3" x="3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90" name="Shape 11990"/>
            <p:cNvSpPr/>
            <p:nvPr/>
          </p:nvSpPr>
          <p:spPr>
            <a:xfrm>
              <a:off y="3101975" x="4992687"/>
              <a:ext cy="158750" cx="901700"/>
            </a:xfrm>
            <a:custGeom>
              <a:pathLst>
                <a:path w="568" extrusionOk="0" h="100">
                  <a:moveTo>
                    <a:pt y="0" x="0"/>
                  </a:moveTo>
                  <a:lnTo>
                    <a:pt y="100" x="568"/>
                  </a:lnTo>
                  <a:lnTo>
                    <a:pt y="100" x="556"/>
                  </a:lnTo>
                  <a:lnTo>
                    <a:pt y="100" x="544"/>
                  </a:lnTo>
                  <a:lnTo>
                    <a:pt y="5" x="7"/>
                  </a:lnTo>
                  <a:lnTo>
                    <a:pt y="5" x="7"/>
                  </a:lnTo>
                  <a:lnTo>
                    <a:pt y="5" x="7"/>
                  </a:lnTo>
                  <a:lnTo>
                    <a:pt y="2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91" name="Shape 11991"/>
            <p:cNvSpPr/>
            <p:nvPr/>
          </p:nvSpPr>
          <p:spPr>
            <a:xfrm>
              <a:off y="3108325" x="4999037"/>
              <a:ext cy="152400" cx="876300"/>
            </a:xfrm>
            <a:custGeom>
              <a:pathLst>
                <a:path w="552" extrusionOk="0" h="96">
                  <a:moveTo>
                    <a:pt y="0" x="0"/>
                  </a:moveTo>
                  <a:lnTo>
                    <a:pt y="96" x="552"/>
                  </a:lnTo>
                  <a:lnTo>
                    <a:pt y="96" x="540"/>
                  </a:lnTo>
                  <a:lnTo>
                    <a:pt y="96" x="528"/>
                  </a:lnTo>
                  <a:lnTo>
                    <a:pt y="5" x="7"/>
                  </a:lnTo>
                  <a:lnTo>
                    <a:pt y="3" x="5"/>
                  </a:lnTo>
                  <a:lnTo>
                    <a:pt y="1" x="3"/>
                  </a:lnTo>
                  <a:lnTo>
                    <a:pt y="0" x="2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92" name="Shape 11992"/>
            <p:cNvSpPr/>
            <p:nvPr/>
          </p:nvSpPr>
          <p:spPr>
            <a:xfrm>
              <a:off y="3109911" x="5003800"/>
              <a:ext cy="150812" cx="852486"/>
            </a:xfrm>
            <a:custGeom>
              <a:pathLst>
                <a:path w="537" extrusionOk="0" h="95">
                  <a:moveTo>
                    <a:pt y="0" x="0"/>
                  </a:moveTo>
                  <a:lnTo>
                    <a:pt y="95" x="537"/>
                  </a:lnTo>
                  <a:lnTo>
                    <a:pt y="95" x="524"/>
                  </a:lnTo>
                  <a:lnTo>
                    <a:pt y="95" x="510"/>
                  </a:lnTo>
                  <a:lnTo>
                    <a:pt y="7" x="7"/>
                  </a:lnTo>
                  <a:lnTo>
                    <a:pt y="4" x="4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93" name="Shape 11993"/>
            <p:cNvSpPr/>
            <p:nvPr/>
          </p:nvSpPr>
          <p:spPr>
            <a:xfrm>
              <a:off y="3116261" x="5010150"/>
              <a:ext cy="144461" cx="827087"/>
            </a:xfrm>
            <a:custGeom>
              <a:pathLst>
                <a:path w="521" extrusionOk="0" h="91">
                  <a:moveTo>
                    <a:pt y="0" x="0"/>
                  </a:moveTo>
                  <a:lnTo>
                    <a:pt y="91" x="521"/>
                  </a:lnTo>
                  <a:lnTo>
                    <a:pt y="91" x="508"/>
                  </a:lnTo>
                  <a:lnTo>
                    <a:pt y="91" x="496"/>
                  </a:lnTo>
                  <a:lnTo>
                    <a:pt y="83" x="449"/>
                  </a:lnTo>
                  <a:lnTo>
                    <a:pt y="7" x="8"/>
                  </a:lnTo>
                  <a:lnTo>
                    <a:pt y="3" x="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94" name="Shape 11994"/>
            <p:cNvSpPr/>
            <p:nvPr/>
          </p:nvSpPr>
          <p:spPr>
            <a:xfrm>
              <a:off y="3121025" x="5014912"/>
              <a:ext cy="139700" cx="798512"/>
            </a:xfrm>
            <a:custGeom>
              <a:pathLst>
                <a:path w="503" extrusionOk="0" h="88">
                  <a:moveTo>
                    <a:pt y="0" x="0"/>
                  </a:moveTo>
                  <a:lnTo>
                    <a:pt y="88" x="503"/>
                  </a:lnTo>
                  <a:lnTo>
                    <a:pt y="88" x="498"/>
                  </a:lnTo>
                  <a:lnTo>
                    <a:pt y="88" x="493"/>
                  </a:lnTo>
                  <a:lnTo>
                    <a:pt y="58" x="304"/>
                  </a:lnTo>
                  <a:lnTo>
                    <a:pt y="7" x="12"/>
                  </a:lnTo>
                  <a:lnTo>
                    <a:pt y="4" x="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95" name="Shape 11995"/>
            <p:cNvSpPr/>
            <p:nvPr/>
          </p:nvSpPr>
          <p:spPr>
            <a:xfrm>
              <a:off y="3127375" x="5022850"/>
              <a:ext cy="120650" cx="700086"/>
            </a:xfrm>
            <a:custGeom>
              <a:pathLst>
                <a:path w="441" extrusionOk="0" h="76">
                  <a:moveTo>
                    <a:pt y="0" x="0"/>
                  </a:moveTo>
                  <a:lnTo>
                    <a:pt y="76" x="441"/>
                  </a:lnTo>
                  <a:lnTo>
                    <a:pt y="32" x="159"/>
                  </a:lnTo>
                  <a:lnTo>
                    <a:pt y="6" x="19"/>
                  </a:lnTo>
                  <a:lnTo>
                    <a:pt y="3" x="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96" name="Shape 11996"/>
            <p:cNvSpPr/>
            <p:nvPr/>
          </p:nvSpPr>
          <p:spPr>
            <a:xfrm>
              <a:off y="3132136" x="5033962"/>
              <a:ext cy="80961" cx="463550"/>
            </a:xfrm>
            <a:custGeom>
              <a:pathLst>
                <a:path w="292" extrusionOk="0" h="51">
                  <a:moveTo>
                    <a:pt y="0" x="0"/>
                  </a:moveTo>
                  <a:lnTo>
                    <a:pt y="51" x="292"/>
                  </a:lnTo>
                  <a:lnTo>
                    <a:pt y="10" x="35"/>
                  </a:lnTo>
                  <a:lnTo>
                    <a:pt y="5" x="17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97" name="Shape 11997"/>
            <p:cNvSpPr/>
            <p:nvPr/>
          </p:nvSpPr>
          <p:spPr>
            <a:xfrm>
              <a:off y="3136900" x="5053012"/>
              <a:ext cy="41275" cx="222250"/>
            </a:xfrm>
            <a:custGeom>
              <a:pathLst>
                <a:path w="140" extrusionOk="0" h="26">
                  <a:moveTo>
                    <a:pt y="0" x="0"/>
                  </a:moveTo>
                  <a:lnTo>
                    <a:pt y="26" x="140"/>
                  </a:lnTo>
                  <a:lnTo>
                    <a:pt y="7" x="23"/>
                  </a:lnTo>
                  <a:lnTo>
                    <a:pt y="4" x="11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98" name="Shape 11998"/>
            <p:cNvSpPr/>
            <p:nvPr/>
          </p:nvSpPr>
          <p:spPr>
            <a:xfrm>
              <a:off y="2670175" x="4621212"/>
              <a:ext cy="590550" cx="1663700"/>
            </a:xfrm>
            <a:custGeom>
              <a:pathLst>
                <a:path w="1048" extrusionOk="0" h="372">
                  <a:moveTo>
                    <a:pt y="2" x="5"/>
                  </a:moveTo>
                  <a:lnTo>
                    <a:pt y="10" x="1"/>
                  </a:lnTo>
                  <a:lnTo>
                    <a:pt y="21" x="0"/>
                  </a:lnTo>
                  <a:lnTo>
                    <a:pt y="29" x="1"/>
                  </a:lnTo>
                  <a:lnTo>
                    <a:pt y="37" x="5"/>
                  </a:lnTo>
                  <a:lnTo>
                    <a:pt y="70" x="30"/>
                  </a:lnTo>
                  <a:lnTo>
                    <a:pt y="102" x="56"/>
                  </a:lnTo>
                  <a:lnTo>
                    <a:pt y="132" x="84"/>
                  </a:lnTo>
                  <a:lnTo>
                    <a:pt y="162" x="113"/>
                  </a:lnTo>
                  <a:lnTo>
                    <a:pt y="193" x="143"/>
                  </a:lnTo>
                  <a:lnTo>
                    <a:pt y="222" x="174"/>
                  </a:lnTo>
                  <a:lnTo>
                    <a:pt y="249" x="207"/>
                  </a:lnTo>
                  <a:lnTo>
                    <a:pt y="277" x="241"/>
                  </a:lnTo>
                  <a:lnTo>
                    <a:pt y="286" x="251"/>
                  </a:lnTo>
                  <a:lnTo>
                    <a:pt y="293" x="265"/>
                  </a:lnTo>
                  <a:lnTo>
                    <a:pt y="296" x="280"/>
                  </a:lnTo>
                  <a:lnTo>
                    <a:pt y="301" x="295"/>
                  </a:lnTo>
                  <a:lnTo>
                    <a:pt y="372" x="741"/>
                  </a:lnTo>
                  <a:lnTo>
                    <a:pt y="372" x="770"/>
                  </a:lnTo>
                  <a:lnTo>
                    <a:pt y="372" x="795"/>
                  </a:lnTo>
                  <a:lnTo>
                    <a:pt y="370" x="822"/>
                  </a:lnTo>
                  <a:lnTo>
                    <a:pt y="369" x="846"/>
                  </a:lnTo>
                  <a:lnTo>
                    <a:pt y="365" x="869"/>
                  </a:lnTo>
                  <a:lnTo>
                    <a:pt y="360" x="891"/>
                  </a:lnTo>
                  <a:lnTo>
                    <a:pt y="355" x="913"/>
                  </a:lnTo>
                  <a:lnTo>
                    <a:pt y="348" x="932"/>
                  </a:lnTo>
                  <a:lnTo>
                    <a:pt y="340" x="950"/>
                  </a:lnTo>
                  <a:lnTo>
                    <a:pt y="331" x="969"/>
                  </a:lnTo>
                  <a:lnTo>
                    <a:pt y="321" x="984"/>
                  </a:lnTo>
                  <a:lnTo>
                    <a:pt y="311" x="999"/>
                  </a:lnTo>
                  <a:lnTo>
                    <a:pt y="299" x="1013"/>
                  </a:lnTo>
                  <a:lnTo>
                    <a:pt y="286" x="1026"/>
                  </a:lnTo>
                  <a:lnTo>
                    <a:pt y="272" x="1036"/>
                  </a:lnTo>
                  <a:lnTo>
                    <a:pt y="257" x="1048"/>
                  </a:lnTo>
                  <a:lnTo>
                    <a:pt y="254" x="1038"/>
                  </a:lnTo>
                  <a:lnTo>
                    <a:pt y="250" x="1033"/>
                  </a:lnTo>
                  <a:lnTo>
                    <a:pt y="213" x="988"/>
                  </a:lnTo>
                  <a:lnTo>
                    <a:pt y="179" x="944"/>
                  </a:lnTo>
                  <a:lnTo>
                    <a:pt y="149" x="896"/>
                  </a:lnTo>
                  <a:lnTo>
                    <a:pt y="122" x="851"/>
                  </a:lnTo>
                  <a:lnTo>
                    <a:pt y="97" x="802"/>
                  </a:lnTo>
                  <a:lnTo>
                    <a:pt y="76" x="753"/>
                  </a:lnTo>
                  <a:lnTo>
                    <a:pt y="58" x="704"/>
                  </a:lnTo>
                  <a:lnTo>
                    <a:pt y="42" x="653"/>
                  </a:lnTo>
                  <a:lnTo>
                    <a:pt y="29" x="603"/>
                  </a:lnTo>
                  <a:lnTo>
                    <a:pt y="19" x="550"/>
                  </a:lnTo>
                  <a:lnTo>
                    <a:pt y="10" x="498"/>
                  </a:lnTo>
                  <a:lnTo>
                    <a:pt y="5" x="446"/>
                  </a:lnTo>
                  <a:lnTo>
                    <a:pt y="2" x="392"/>
                  </a:lnTo>
                  <a:lnTo>
                    <a:pt y="0" x="337"/>
                  </a:lnTo>
                  <a:lnTo>
                    <a:pt y="0" x="283"/>
                  </a:lnTo>
                  <a:lnTo>
                    <a:pt y="2" x="229"/>
                  </a:lnTo>
                  <a:lnTo>
                    <a:pt y="4" x="213"/>
                  </a:lnTo>
                  <a:lnTo>
                    <a:pt y="4" x="167"/>
                  </a:lnTo>
                  <a:lnTo>
                    <a:pt y="4" x="96"/>
                  </a:lnTo>
                  <a:lnTo>
                    <a:pt y="2" x="5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1999" name="Shape 11999"/>
            <p:cNvSpPr/>
            <p:nvPr/>
          </p:nvSpPr>
          <p:spPr>
            <a:xfrm>
              <a:off y="2697161" x="4660900"/>
              <a:ext cy="395287" cx="1584325"/>
            </a:xfrm>
            <a:custGeom>
              <a:pathLst>
                <a:path w="998" extrusionOk="0" h="249">
                  <a:moveTo>
                    <a:pt y="25" x="14"/>
                  </a:moveTo>
                  <a:lnTo>
                    <a:pt y="29" x="186"/>
                  </a:lnTo>
                  <a:lnTo>
                    <a:pt y="32" x="328"/>
                  </a:lnTo>
                  <a:lnTo>
                    <a:pt y="34" x="390"/>
                  </a:lnTo>
                  <a:lnTo>
                    <a:pt y="36" x="448"/>
                  </a:lnTo>
                  <a:lnTo>
                    <a:pt y="41" x="502"/>
                  </a:lnTo>
                  <a:lnTo>
                    <a:pt y="47" x="552"/>
                  </a:lnTo>
                  <a:lnTo>
                    <a:pt y="51" x="578"/>
                  </a:lnTo>
                  <a:lnTo>
                    <a:pt y="56" x="603"/>
                  </a:lnTo>
                  <a:lnTo>
                    <a:pt y="63" x="628"/>
                  </a:lnTo>
                  <a:lnTo>
                    <a:pt y="69" x="654"/>
                  </a:lnTo>
                  <a:lnTo>
                    <a:pt y="76" x="679"/>
                  </a:lnTo>
                  <a:lnTo>
                    <a:pt y="86" x="704"/>
                  </a:lnTo>
                  <a:lnTo>
                    <a:pt y="96" x="730"/>
                  </a:lnTo>
                  <a:lnTo>
                    <a:pt y="107" x="755"/>
                  </a:lnTo>
                  <a:lnTo>
                    <a:pt y="134" x="811"/>
                  </a:lnTo>
                  <a:lnTo>
                    <a:pt y="166" x="868"/>
                  </a:lnTo>
                  <a:lnTo>
                    <a:pt y="203" x="930"/>
                  </a:lnTo>
                  <a:lnTo>
                    <a:pt y="249" x="998"/>
                  </a:lnTo>
                  <a:lnTo>
                    <a:pt y="223" x="969"/>
                  </a:lnTo>
                  <a:lnTo>
                    <a:pt y="200" x="941"/>
                  </a:lnTo>
                  <a:lnTo>
                    <a:pt y="179" x="912"/>
                  </a:lnTo>
                  <a:lnTo>
                    <a:pt y="159" x="883"/>
                  </a:lnTo>
                  <a:lnTo>
                    <a:pt y="140" x="853"/>
                  </a:lnTo>
                  <a:lnTo>
                    <a:pt y="123" x="824"/>
                  </a:lnTo>
                  <a:lnTo>
                    <a:pt y="108" x="795"/>
                  </a:lnTo>
                  <a:lnTo>
                    <a:pt y="95" x="765"/>
                  </a:lnTo>
                  <a:lnTo>
                    <a:pt y="81" x="736"/>
                  </a:lnTo>
                  <a:lnTo>
                    <a:pt y="69" x="706"/>
                  </a:lnTo>
                  <a:lnTo>
                    <a:pt y="59" x="675"/>
                  </a:lnTo>
                  <a:lnTo>
                    <a:pt y="51" x="645"/>
                  </a:lnTo>
                  <a:lnTo>
                    <a:pt y="42" x="615"/>
                  </a:lnTo>
                  <a:lnTo>
                    <a:pt y="34" x="584"/>
                  </a:lnTo>
                  <a:lnTo>
                    <a:pt y="29" x="554"/>
                  </a:lnTo>
                  <a:lnTo>
                    <a:pt y="24" x="524"/>
                  </a:lnTo>
                  <a:lnTo>
                    <a:pt y="15" x="461"/>
                  </a:lnTo>
                  <a:lnTo>
                    <a:pt y="9" x="399"/>
                  </a:lnTo>
                  <a:lnTo>
                    <a:pt y="5" x="334"/>
                  </a:lnTo>
                  <a:lnTo>
                    <a:pt y="4" x="270"/>
                  </a:lnTo>
                  <a:lnTo>
                    <a:pt y="2" x="139"/>
                  </a:lnTo>
                  <a:lnTo>
                    <a:pt y="0" x="2"/>
                  </a:lnTo>
                  <a:lnTo>
                    <a:pt y="2" x="0"/>
                  </a:lnTo>
                  <a:lnTo>
                    <a:pt y="4" x="0"/>
                  </a:lnTo>
                  <a:lnTo>
                    <a:pt y="9" x="4"/>
                  </a:lnTo>
                  <a:lnTo>
                    <a:pt y="12" x="9"/>
                  </a:lnTo>
                  <a:lnTo>
                    <a:pt y="17" x="12"/>
                  </a:lnTo>
                  <a:lnTo>
                    <a:pt y="22" x="15"/>
                  </a:lnTo>
                  <a:lnTo>
                    <a:pt y="22" x="15"/>
                  </a:lnTo>
                  <a:lnTo>
                    <a:pt y="24" x="17"/>
                  </a:lnTo>
                  <a:lnTo>
                    <a:pt y="25" x="15"/>
                  </a:lnTo>
                  <a:lnTo>
                    <a:pt y="25" x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00" name="Shape 12000"/>
            <p:cNvSpPr/>
            <p:nvPr/>
          </p:nvSpPr>
          <p:spPr>
            <a:xfrm>
              <a:off y="3351212" x="4310062"/>
              <a:ext cy="244475" cx="1557337"/>
            </a:xfrm>
            <a:custGeom>
              <a:pathLst>
                <a:path w="981" extrusionOk="0" h="154">
                  <a:moveTo>
                    <a:pt y="154" x="981"/>
                  </a:moveTo>
                  <a:lnTo>
                    <a:pt y="146" x="971"/>
                  </a:lnTo>
                  <a:lnTo>
                    <a:pt y="139" x="959"/>
                  </a:lnTo>
                  <a:lnTo>
                    <a:pt y="132" x="945"/>
                  </a:lnTo>
                  <a:lnTo>
                    <a:pt y="124" x="930"/>
                  </a:lnTo>
                  <a:lnTo>
                    <a:pt y="112" x="896"/>
                  </a:lnTo>
                  <a:lnTo>
                    <a:pt y="98" x="858"/>
                  </a:lnTo>
                  <a:lnTo>
                    <a:pt y="87" x="814"/>
                  </a:lnTo>
                  <a:lnTo>
                    <a:pt y="77" x="765"/>
                  </a:lnTo>
                  <a:lnTo>
                    <a:pt y="66" x="711"/>
                  </a:lnTo>
                  <a:lnTo>
                    <a:pt y="56" x="652"/>
                  </a:lnTo>
                  <a:lnTo>
                    <a:pt y="48" x="588"/>
                  </a:lnTo>
                  <a:lnTo>
                    <a:pt y="39" x="520"/>
                  </a:lnTo>
                  <a:lnTo>
                    <a:pt y="31" x="447"/>
                  </a:lnTo>
                  <a:lnTo>
                    <a:pt y="24" x="371"/>
                  </a:lnTo>
                  <a:lnTo>
                    <a:pt y="12" x="206"/>
                  </a:lnTo>
                  <a:lnTo>
                    <a:pt y="0" x="27"/>
                  </a:lnTo>
                  <a:lnTo>
                    <a:pt y="19" x="0"/>
                  </a:lnTo>
                  <a:lnTo>
                    <a:pt y="26" x="142"/>
                  </a:lnTo>
                  <a:lnTo>
                    <a:pt y="34" x="285"/>
                  </a:lnTo>
                  <a:lnTo>
                    <a:pt y="44" x="429"/>
                  </a:lnTo>
                  <a:lnTo>
                    <a:pt y="58" x="566"/>
                  </a:lnTo>
                  <a:lnTo>
                    <a:pt y="65" x="630"/>
                  </a:lnTo>
                  <a:lnTo>
                    <a:pt y="73" x="692"/>
                  </a:lnTo>
                  <a:lnTo>
                    <a:pt y="83" x="751"/>
                  </a:lnTo>
                  <a:lnTo>
                    <a:pt y="95" x="807"/>
                  </a:lnTo>
                  <a:lnTo>
                    <a:pt y="107" x="858"/>
                  </a:lnTo>
                  <a:lnTo>
                    <a:pt y="120" x="903"/>
                  </a:lnTo>
                  <a:lnTo>
                    <a:pt y="129" x="925"/>
                  </a:lnTo>
                  <a:lnTo>
                    <a:pt y="137" x="945"/>
                  </a:lnTo>
                  <a:lnTo>
                    <a:pt y="146" x="964"/>
                  </a:lnTo>
                  <a:lnTo>
                    <a:pt y="154" x="98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01" name="Shape 12001"/>
            <p:cNvSpPr/>
            <p:nvPr/>
          </p:nvSpPr>
          <p:spPr>
            <a:xfrm>
              <a:off y="2789236" x="2101850"/>
              <a:ext cy="93661" cx="552450"/>
            </a:xfrm>
            <a:custGeom>
              <a:pathLst>
                <a:path w="348" extrusionOk="0" h="59">
                  <a:moveTo>
                    <a:pt y="59" x="348"/>
                  </a:moveTo>
                  <a:lnTo>
                    <a:pt y="52" x="344"/>
                  </a:lnTo>
                  <a:lnTo>
                    <a:pt y="47" x="339"/>
                  </a:lnTo>
                  <a:lnTo>
                    <a:pt y="42" x="329"/>
                  </a:lnTo>
                  <a:lnTo>
                    <a:pt y="37" x="317"/>
                  </a:lnTo>
                  <a:lnTo>
                    <a:pt y="27" x="285"/>
                  </a:lnTo>
                  <a:lnTo>
                    <a:pt y="18" x="245"/>
                  </a:lnTo>
                  <a:lnTo>
                    <a:pt y="11" x="196"/>
                  </a:lnTo>
                  <a:lnTo>
                    <a:pt y="6" x="140"/>
                  </a:lnTo>
                  <a:lnTo>
                    <a:pt y="1" x="81"/>
                  </a:lnTo>
                  <a:lnTo>
                    <a:pt y="0" x="18"/>
                  </a:lnTo>
                  <a:lnTo>
                    <a:pt y="3" x="0"/>
                  </a:lnTo>
                  <a:lnTo>
                    <a:pt y="8" x="45"/>
                  </a:lnTo>
                  <a:lnTo>
                    <a:pt y="13" x="98"/>
                  </a:lnTo>
                  <a:lnTo>
                    <a:pt y="18" x="152"/>
                  </a:lnTo>
                  <a:lnTo>
                    <a:pt y="23" x="204"/>
                  </a:lnTo>
                  <a:lnTo>
                    <a:pt y="30" x="253"/>
                  </a:lnTo>
                  <a:lnTo>
                    <a:pt y="38" x="295"/>
                  </a:lnTo>
                  <a:lnTo>
                    <a:pt y="42" x="314"/>
                  </a:lnTo>
                  <a:lnTo>
                    <a:pt y="47" x="327"/>
                  </a:lnTo>
                  <a:lnTo>
                    <a:pt y="54" x="339"/>
                  </a:lnTo>
                  <a:lnTo>
                    <a:pt y="59" x="34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02" name="Shape 12002"/>
            <p:cNvSpPr/>
            <p:nvPr/>
          </p:nvSpPr>
          <p:spPr>
            <a:xfrm>
              <a:off y="3381375" x="4165600"/>
              <a:ext cy="220661" cx="1704975"/>
            </a:xfrm>
            <a:custGeom>
              <a:pathLst>
                <a:path w="1074" extrusionOk="0" h="139">
                  <a:moveTo>
                    <a:pt y="139" x="1070"/>
                  </a:moveTo>
                  <a:lnTo>
                    <a:pt y="137" x="1072"/>
                  </a:lnTo>
                  <a:lnTo>
                    <a:pt y="137" x="1074"/>
                  </a:lnTo>
                  <a:lnTo>
                    <a:pt y="128" x="1062"/>
                  </a:lnTo>
                  <a:lnTo>
                    <a:pt y="122" x="1050"/>
                  </a:lnTo>
                  <a:lnTo>
                    <a:pt y="113" x="1035"/>
                  </a:lnTo>
                  <a:lnTo>
                    <a:pt y="107" x="1020"/>
                  </a:lnTo>
                  <a:lnTo>
                    <a:pt y="95" x="984"/>
                  </a:lnTo>
                  <a:lnTo>
                    <a:pt y="83" x="942"/>
                  </a:lnTo>
                  <a:lnTo>
                    <a:pt y="71" x="895"/>
                  </a:lnTo>
                  <a:lnTo>
                    <a:pt y="61" x="842"/>
                  </a:lnTo>
                  <a:lnTo>
                    <a:pt y="52" x="787"/>
                  </a:lnTo>
                  <a:lnTo>
                    <a:pt y="44" x="724"/>
                  </a:lnTo>
                  <a:lnTo>
                    <a:pt y="37" x="658"/>
                  </a:lnTo>
                  <a:lnTo>
                    <a:pt y="30" x="587"/>
                  </a:lnTo>
                  <a:lnTo>
                    <a:pt y="24" x="513"/>
                  </a:lnTo>
                  <a:lnTo>
                    <a:pt y="19" x="435"/>
                  </a:lnTo>
                  <a:lnTo>
                    <a:pt y="8" x="270"/>
                  </a:lnTo>
                  <a:lnTo>
                    <a:pt y="0" x="91"/>
                  </a:lnTo>
                  <a:lnTo>
                    <a:pt y="63" x="0"/>
                  </a:lnTo>
                  <a:lnTo>
                    <a:pt y="56" x="121"/>
                  </a:lnTo>
                  <a:lnTo>
                    <a:pt y="52" x="263"/>
                  </a:lnTo>
                  <a:lnTo>
                    <a:pt y="51" x="341"/>
                  </a:lnTo>
                  <a:lnTo>
                    <a:pt y="51" x="420"/>
                  </a:lnTo>
                  <a:lnTo>
                    <a:pt y="51" x="500"/>
                  </a:lnTo>
                  <a:lnTo>
                    <a:pt y="54" x="579"/>
                  </a:lnTo>
                  <a:lnTo>
                    <a:pt y="58" x="658"/>
                  </a:lnTo>
                  <a:lnTo>
                    <a:pt y="63" x="734"/>
                  </a:lnTo>
                  <a:lnTo>
                    <a:pt y="69" x="805"/>
                  </a:lnTo>
                  <a:lnTo>
                    <a:pt y="79" x="873"/>
                  </a:lnTo>
                  <a:lnTo>
                    <a:pt y="85" x="905"/>
                  </a:lnTo>
                  <a:lnTo>
                    <a:pt y="90" x="933"/>
                  </a:lnTo>
                  <a:lnTo>
                    <a:pt y="96" x="962"/>
                  </a:lnTo>
                  <a:lnTo>
                    <a:pt y="103" x="987"/>
                  </a:lnTo>
                  <a:lnTo>
                    <a:pt y="112" x="1013"/>
                  </a:lnTo>
                  <a:lnTo>
                    <a:pt y="120" x="1035"/>
                  </a:lnTo>
                  <a:lnTo>
                    <a:pt y="130" x="1053"/>
                  </a:lnTo>
                  <a:lnTo>
                    <a:pt y="139" x="1070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03" name="Shape 12003"/>
            <p:cNvSpPr/>
            <p:nvPr/>
          </p:nvSpPr>
          <p:spPr>
            <a:xfrm>
              <a:off y="2794000" x="1974850"/>
              <a:ext cy="90486" cx="679450"/>
            </a:xfrm>
            <a:custGeom>
              <a:pathLst>
                <a:path w="428" extrusionOk="0" h="57">
                  <a:moveTo>
                    <a:pt y="57" x="426"/>
                  </a:moveTo>
                  <a:lnTo>
                    <a:pt y="56" x="426"/>
                  </a:lnTo>
                  <a:lnTo>
                    <a:pt y="56" x="428"/>
                  </a:lnTo>
                  <a:lnTo>
                    <a:pt y="51" x="422"/>
                  </a:lnTo>
                  <a:lnTo>
                    <a:pt y="44" x="416"/>
                  </a:lnTo>
                  <a:lnTo>
                    <a:pt y="39" x="404"/>
                  </a:lnTo>
                  <a:lnTo>
                    <a:pt y="34" x="389"/>
                  </a:lnTo>
                  <a:lnTo>
                    <a:pt y="25" x="352"/>
                  </a:lnTo>
                  <a:lnTo>
                    <a:pt y="17" x="306"/>
                  </a:lnTo>
                  <a:lnTo>
                    <a:pt y="10" x="252"/>
                  </a:lnTo>
                  <a:lnTo>
                    <a:pt y="5" x="195"/>
                  </a:lnTo>
                  <a:lnTo>
                    <a:pt y="2" x="135"/>
                  </a:lnTo>
                  <a:lnTo>
                    <a:pt y="0" x="76"/>
                  </a:lnTo>
                  <a:lnTo>
                    <a:pt y="15" x="0"/>
                  </a:lnTo>
                  <a:lnTo>
                    <a:pt y="12" x="44"/>
                  </a:lnTo>
                  <a:lnTo>
                    <a:pt y="12" x="103"/>
                  </a:lnTo>
                  <a:lnTo>
                    <a:pt y="13" x="171"/>
                  </a:lnTo>
                  <a:lnTo>
                    <a:pt y="17" x="240"/>
                  </a:lnTo>
                  <a:lnTo>
                    <a:pt y="19" x="274"/>
                  </a:lnTo>
                  <a:lnTo>
                    <a:pt y="22" x="306"/>
                  </a:lnTo>
                  <a:lnTo>
                    <a:pt y="27" x="336"/>
                  </a:lnTo>
                  <a:lnTo>
                    <a:pt y="30" x="363"/>
                  </a:lnTo>
                  <a:lnTo>
                    <a:pt y="37" x="385"/>
                  </a:lnTo>
                  <a:lnTo>
                    <a:pt y="42" x="404"/>
                  </a:lnTo>
                  <a:lnTo>
                    <a:pt y="46" x="412"/>
                  </a:lnTo>
                  <a:lnTo>
                    <a:pt y="49" x="417"/>
                  </a:lnTo>
                  <a:lnTo>
                    <a:pt y="52" x="422"/>
                  </a:lnTo>
                  <a:lnTo>
                    <a:pt y="57" x="426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04" name="Shape 12004"/>
            <p:cNvSpPr/>
            <p:nvPr/>
          </p:nvSpPr>
          <p:spPr>
            <a:xfrm>
              <a:off y="3478212" x="3948112"/>
              <a:ext cy="147637" cx="1900237"/>
            </a:xfrm>
            <a:custGeom>
              <a:pathLst>
                <a:path w="1197" extrusionOk="0" h="93">
                  <a:moveTo>
                    <a:pt y="91" x="1180"/>
                  </a:moveTo>
                  <a:lnTo>
                    <a:pt y="83" x="1197"/>
                  </a:lnTo>
                  <a:lnTo>
                    <a:pt y="73" x="1177"/>
                  </a:lnTo>
                  <a:lnTo>
                    <a:pt y="62" x="1155"/>
                  </a:lnTo>
                  <a:lnTo>
                    <a:pt y="54" x="1131"/>
                  </a:lnTo>
                  <a:lnTo>
                    <a:pt y="46" x="1106"/>
                  </a:lnTo>
                  <a:lnTo>
                    <a:pt y="39" x="1079"/>
                  </a:lnTo>
                  <a:lnTo>
                    <a:pt y="32" x="1049"/>
                  </a:lnTo>
                  <a:lnTo>
                    <a:pt y="27" x="1018"/>
                  </a:lnTo>
                  <a:lnTo>
                    <a:pt y="22" x="986"/>
                  </a:lnTo>
                  <a:lnTo>
                    <a:pt y="13" x="917"/>
                  </a:lnTo>
                  <a:lnTo>
                    <a:pt y="7" x="844"/>
                  </a:lnTo>
                  <a:lnTo>
                    <a:pt y="3" x="768"/>
                  </a:lnTo>
                  <a:lnTo>
                    <a:pt y="0" x="691"/>
                  </a:lnTo>
                  <a:lnTo>
                    <a:pt y="0" x="611"/>
                  </a:lnTo>
                  <a:lnTo>
                    <a:pt y="0" x="532"/>
                  </a:lnTo>
                  <a:lnTo>
                    <a:pt y="2" x="453"/>
                  </a:lnTo>
                  <a:lnTo>
                    <a:pt y="5" x="377"/>
                  </a:lnTo>
                  <a:lnTo>
                    <a:pt y="12" x="235"/>
                  </a:lnTo>
                  <a:lnTo>
                    <a:pt y="17" x="111"/>
                  </a:lnTo>
                  <a:lnTo>
                    <a:pt y="93" x="0"/>
                  </a:lnTo>
                  <a:lnTo>
                    <a:pt y="84" x="56"/>
                  </a:lnTo>
                  <a:lnTo>
                    <a:pt y="74" x="120"/>
                  </a:lnTo>
                  <a:lnTo>
                    <a:pt y="66" x="193"/>
                  </a:lnTo>
                  <a:lnTo>
                    <a:pt y="57" x="270"/>
                  </a:lnTo>
                  <a:lnTo>
                    <a:pt y="49" x="355"/>
                  </a:lnTo>
                  <a:lnTo>
                    <a:pt y="42" x="442"/>
                  </a:lnTo>
                  <a:lnTo>
                    <a:pt y="37" x="532"/>
                  </a:lnTo>
                  <a:lnTo>
                    <a:pt y="32" x="621"/>
                  </a:lnTo>
                  <a:lnTo>
                    <a:pt y="30" x="709"/>
                  </a:lnTo>
                  <a:lnTo>
                    <a:pt y="30" x="797"/>
                  </a:lnTo>
                  <a:lnTo>
                    <a:pt y="32" x="878"/>
                  </a:lnTo>
                  <a:lnTo>
                    <a:pt y="37" x="956"/>
                  </a:lnTo>
                  <a:lnTo>
                    <a:pt y="40" x="993"/>
                  </a:lnTo>
                  <a:lnTo>
                    <a:pt y="46" x="1027"/>
                  </a:lnTo>
                  <a:lnTo>
                    <a:pt y="51" x="1059"/>
                  </a:lnTo>
                  <a:lnTo>
                    <a:pt y="57" x="1087"/>
                  </a:lnTo>
                  <a:lnTo>
                    <a:pt y="64" x="1116"/>
                  </a:lnTo>
                  <a:lnTo>
                    <a:pt y="73" x="1140"/>
                  </a:lnTo>
                  <a:lnTo>
                    <a:pt y="81" x="1162"/>
                  </a:lnTo>
                  <a:lnTo>
                    <a:pt y="91" x="1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05" name="Shape 12005"/>
            <p:cNvSpPr/>
            <p:nvPr/>
          </p:nvSpPr>
          <p:spPr>
            <a:xfrm>
              <a:off y="2824161" x="1830386"/>
              <a:ext cy="66675" cx="812800"/>
            </a:xfrm>
            <a:custGeom>
              <a:pathLst>
                <a:path w="512" extrusionOk="0" h="42">
                  <a:moveTo>
                    <a:pt y="42" x="505"/>
                  </a:moveTo>
                  <a:lnTo>
                    <a:pt y="38" x="512"/>
                  </a:lnTo>
                  <a:lnTo>
                    <a:pt y="35" x="508"/>
                  </a:lnTo>
                  <a:lnTo>
                    <a:pt y="32" x="503"/>
                  </a:lnTo>
                  <a:lnTo>
                    <a:pt y="28" x="497"/>
                  </a:lnTo>
                  <a:lnTo>
                    <a:pt y="25" x="488"/>
                  </a:lnTo>
                  <a:lnTo>
                    <a:pt y="18" x="468"/>
                  </a:lnTo>
                  <a:lnTo>
                    <a:pt y="13" x="443"/>
                  </a:lnTo>
                  <a:lnTo>
                    <a:pt y="10" x="414"/>
                  </a:lnTo>
                  <a:lnTo>
                    <a:pt y="6" x="382"/>
                  </a:lnTo>
                  <a:lnTo>
                    <a:pt y="3" x="348"/>
                  </a:lnTo>
                  <a:lnTo>
                    <a:pt y="1" x="313"/>
                  </a:lnTo>
                  <a:lnTo>
                    <a:pt y="0" x="240"/>
                  </a:lnTo>
                  <a:lnTo>
                    <a:pt y="0" x="171"/>
                  </a:lnTo>
                  <a:lnTo>
                    <a:pt y="0" x="110"/>
                  </a:lnTo>
                  <a:lnTo>
                    <a:pt y="3" x="64"/>
                  </a:lnTo>
                  <a:lnTo>
                    <a:pt y="30" x="0"/>
                  </a:lnTo>
                  <a:lnTo>
                    <a:pt y="25" x="47"/>
                  </a:lnTo>
                  <a:lnTo>
                    <a:pt y="20" x="115"/>
                  </a:lnTo>
                  <a:lnTo>
                    <a:pt y="16" x="194"/>
                  </a:lnTo>
                  <a:lnTo>
                    <a:pt y="13" x="277"/>
                  </a:lnTo>
                  <a:lnTo>
                    <a:pt y="13" x="319"/>
                  </a:lnTo>
                  <a:lnTo>
                    <a:pt y="15" x="358"/>
                  </a:lnTo>
                  <a:lnTo>
                    <a:pt y="16" x="395"/>
                  </a:lnTo>
                  <a:lnTo>
                    <a:pt y="18" x="427"/>
                  </a:lnTo>
                  <a:lnTo>
                    <a:pt y="22" x="456"/>
                  </a:lnTo>
                  <a:lnTo>
                    <a:pt y="27" x="480"/>
                  </a:lnTo>
                  <a:lnTo>
                    <a:pt y="30" x="488"/>
                  </a:lnTo>
                  <a:lnTo>
                    <a:pt y="33" x="497"/>
                  </a:lnTo>
                  <a:lnTo>
                    <a:pt y="37" x="502"/>
                  </a:lnTo>
                  <a:lnTo>
                    <a:pt y="42" x="505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06" name="Shape 12006"/>
            <p:cNvSpPr/>
            <p:nvPr/>
          </p:nvSpPr>
          <p:spPr>
            <a:xfrm>
              <a:off y="3598862" x="2833686"/>
              <a:ext cy="1263650" cx="2967036"/>
            </a:xfrm>
            <a:custGeom>
              <a:pathLst>
                <a:path w="1869" extrusionOk="0" h="796">
                  <a:moveTo>
                    <a:pt y="776" x="376"/>
                  </a:moveTo>
                  <a:lnTo>
                    <a:pt y="782" x="363"/>
                  </a:lnTo>
                  <a:lnTo>
                    <a:pt y="787" x="347"/>
                  </a:lnTo>
                  <a:lnTo>
                    <a:pt y="792" x="332"/>
                  </a:lnTo>
                  <a:lnTo>
                    <a:pt y="794" x="317"/>
                  </a:lnTo>
                  <a:lnTo>
                    <a:pt y="796" x="302"/>
                  </a:lnTo>
                  <a:lnTo>
                    <a:pt y="796" x="285"/>
                  </a:lnTo>
                  <a:lnTo>
                    <a:pt y="796" x="268"/>
                  </a:lnTo>
                  <a:lnTo>
                    <a:pt y="794" x="248"/>
                  </a:lnTo>
                  <a:lnTo>
                    <a:pt y="782" x="189"/>
                  </a:lnTo>
                  <a:lnTo>
                    <a:pt y="771" x="123"/>
                  </a:lnTo>
                  <a:lnTo>
                    <a:pt y="757" x="59"/>
                  </a:lnTo>
                  <a:lnTo>
                    <a:pt y="743" x="0"/>
                  </a:lnTo>
                  <a:lnTo>
                    <a:pt y="732" x="3"/>
                  </a:lnTo>
                  <a:lnTo>
                    <a:pt y="720" x="11"/>
                  </a:lnTo>
                  <a:lnTo>
                    <a:pt y="708" x="23"/>
                  </a:lnTo>
                  <a:lnTo>
                    <a:pt y="694" x="42"/>
                  </a:lnTo>
                  <a:lnTo>
                    <a:pt y="671" x="140"/>
                  </a:lnTo>
                  <a:lnTo>
                    <a:pt y="644" x="241"/>
                  </a:lnTo>
                  <a:lnTo>
                    <a:pt y="613" x="346"/>
                  </a:lnTo>
                  <a:lnTo>
                    <a:pt y="578" x="454"/>
                  </a:lnTo>
                  <a:lnTo>
                    <a:pt y="542" x="565"/>
                  </a:lnTo>
                  <a:lnTo>
                    <a:pt y="502" x="678"/>
                  </a:lnTo>
                  <a:lnTo>
                    <a:pt y="460" x="792"/>
                  </a:lnTo>
                  <a:lnTo>
                    <a:pt y="416" x="908"/>
                  </a:lnTo>
                  <a:lnTo>
                    <a:pt y="368" x="1023"/>
                  </a:lnTo>
                  <a:lnTo>
                    <a:pt y="319" x="1139"/>
                  </a:lnTo>
                  <a:lnTo>
                    <a:pt y="269" x="1258"/>
                  </a:lnTo>
                  <a:lnTo>
                    <a:pt y="218" x="1372"/>
                  </a:lnTo>
                  <a:lnTo>
                    <a:pt y="164" x="1489"/>
                  </a:lnTo>
                  <a:lnTo>
                    <a:pt y="110" x="1602"/>
                  </a:lnTo>
                  <a:lnTo>
                    <a:pt y="56" x="1713"/>
                  </a:lnTo>
                  <a:lnTo>
                    <a:pt y="0" x="1825"/>
                  </a:lnTo>
                  <a:lnTo>
                    <a:pt y="5" x="1838"/>
                  </a:lnTo>
                  <a:lnTo>
                    <a:pt y="10" x="1850"/>
                  </a:lnTo>
                  <a:lnTo>
                    <a:pt y="17" x="1862"/>
                  </a:lnTo>
                  <a:lnTo>
                    <a:pt y="24" x="1869"/>
                  </a:lnTo>
                  <a:lnTo>
                    <a:pt y="776" x="376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07" name="Shape 12007"/>
            <p:cNvSpPr/>
            <p:nvPr/>
          </p:nvSpPr>
          <p:spPr>
            <a:xfrm>
              <a:off y="2879725" x="1393825"/>
              <a:ext cy="322261" cx="1227136"/>
            </a:xfrm>
            <a:custGeom>
              <a:pathLst>
                <a:path w="773" extrusionOk="0" h="203">
                  <a:moveTo>
                    <a:pt y="194" x="194"/>
                  </a:moveTo>
                  <a:lnTo>
                    <a:pt y="198" x="174"/>
                  </a:lnTo>
                  <a:lnTo>
                    <a:pt y="201" x="145"/>
                  </a:lnTo>
                  <a:lnTo>
                    <a:pt y="203" x="115"/>
                  </a:lnTo>
                  <a:lnTo>
                    <a:pt y="203" x="96"/>
                  </a:lnTo>
                  <a:lnTo>
                    <a:pt y="201" x="73"/>
                  </a:lnTo>
                  <a:lnTo>
                    <a:pt y="199" x="46"/>
                  </a:lnTo>
                  <a:lnTo>
                    <a:pt y="196" x="20"/>
                  </a:lnTo>
                  <a:lnTo>
                    <a:pt y="193" x="0"/>
                  </a:lnTo>
                  <a:lnTo>
                    <a:pt y="191" x="0"/>
                  </a:lnTo>
                  <a:lnTo>
                    <a:pt y="189" x="0"/>
                  </a:lnTo>
                  <a:lnTo>
                    <a:pt y="186" x="3"/>
                  </a:lnTo>
                  <a:lnTo>
                    <a:pt y="183" x="10"/>
                  </a:lnTo>
                  <a:lnTo>
                    <a:pt y="171" x="86"/>
                  </a:lnTo>
                  <a:lnTo>
                    <a:pt y="156" x="172"/>
                  </a:lnTo>
                  <a:lnTo>
                    <a:pt y="135" x="265"/>
                  </a:lnTo>
                  <a:lnTo>
                    <a:pt y="112" x="365"/>
                  </a:lnTo>
                  <a:lnTo>
                    <a:pt y="86" x="466"/>
                  </a:lnTo>
                  <a:lnTo>
                    <a:pt y="59" x="567"/>
                  </a:lnTo>
                  <a:lnTo>
                    <a:pt y="30" x="669"/>
                  </a:lnTo>
                  <a:lnTo>
                    <a:pt y="0" x="765"/>
                  </a:lnTo>
                  <a:lnTo>
                    <a:pt y="3" x="772"/>
                  </a:lnTo>
                  <a:lnTo>
                    <a:pt y="8" x="773"/>
                  </a:lnTo>
                  <a:lnTo>
                    <a:pt y="194" x="19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08" name="Shape 12008"/>
            <p:cNvSpPr/>
            <p:nvPr/>
          </p:nvSpPr>
          <p:spPr>
            <a:xfrm>
              <a:off y="3595687" x="2771775"/>
              <a:ext cy="1182687" cx="2959100"/>
            </a:xfrm>
            <a:custGeom>
              <a:pathLst>
                <a:path w="1864" extrusionOk="0" h="745">
                  <a:moveTo>
                    <a:pt y="685" x="39"/>
                  </a:moveTo>
                  <a:lnTo>
                    <a:pt y="690" x="29"/>
                  </a:lnTo>
                  <a:lnTo>
                    <a:pt y="695" x="20"/>
                  </a:lnTo>
                  <a:lnTo>
                    <a:pt y="702" x="13"/>
                  </a:lnTo>
                  <a:lnTo>
                    <a:pt y="710" x="10"/>
                  </a:lnTo>
                  <a:lnTo>
                    <a:pt y="724" x="3"/>
                  </a:lnTo>
                  <a:lnTo>
                    <a:pt y="737" x="0"/>
                  </a:lnTo>
                  <a:lnTo>
                    <a:pt y="745" x="39"/>
                  </a:lnTo>
                  <a:lnTo>
                    <a:pt y="734" x="42"/>
                  </a:lnTo>
                  <a:lnTo>
                    <a:pt y="722" x="50"/>
                  </a:lnTo>
                  <a:lnTo>
                    <a:pt y="710" x="62"/>
                  </a:lnTo>
                  <a:lnTo>
                    <a:pt y="696" x="81"/>
                  </a:lnTo>
                  <a:lnTo>
                    <a:pt y="673" x="179"/>
                  </a:lnTo>
                  <a:lnTo>
                    <a:pt y="646" x="280"/>
                  </a:lnTo>
                  <a:lnTo>
                    <a:pt y="615" x="385"/>
                  </a:lnTo>
                  <a:lnTo>
                    <a:pt y="580" x="493"/>
                  </a:lnTo>
                  <a:lnTo>
                    <a:pt y="544" x="604"/>
                  </a:lnTo>
                  <a:lnTo>
                    <a:pt y="504" x="717"/>
                  </a:lnTo>
                  <a:lnTo>
                    <a:pt y="462" x="831"/>
                  </a:lnTo>
                  <a:lnTo>
                    <a:pt y="418" x="947"/>
                  </a:lnTo>
                  <a:lnTo>
                    <a:pt y="370" x="1062"/>
                  </a:lnTo>
                  <a:lnTo>
                    <a:pt y="321" x="1178"/>
                  </a:lnTo>
                  <a:lnTo>
                    <a:pt y="271" x="1297"/>
                  </a:lnTo>
                  <a:lnTo>
                    <a:pt y="220" x="1411"/>
                  </a:lnTo>
                  <a:lnTo>
                    <a:pt y="166" x="1528"/>
                  </a:lnTo>
                  <a:lnTo>
                    <a:pt y="112" x="1641"/>
                  </a:lnTo>
                  <a:lnTo>
                    <a:pt y="58" x="1752"/>
                  </a:lnTo>
                  <a:lnTo>
                    <a:pt y="2" x="1864"/>
                  </a:lnTo>
                  <a:lnTo>
                    <a:pt y="0" x="1854"/>
                  </a:lnTo>
                  <a:lnTo>
                    <a:pt y="58" x="1727"/>
                  </a:lnTo>
                  <a:lnTo>
                    <a:pt y="115" x="1602"/>
                  </a:lnTo>
                  <a:lnTo>
                    <a:pt y="171" x="1479"/>
                  </a:lnTo>
                  <a:lnTo>
                    <a:pt y="227" x="1356"/>
                  </a:lnTo>
                  <a:lnTo>
                    <a:pt y="279" x="1234"/>
                  </a:lnTo>
                  <a:lnTo>
                    <a:pt y="330" x="1116"/>
                  </a:lnTo>
                  <a:lnTo>
                    <a:pt y="379" x="998"/>
                  </a:lnTo>
                  <a:lnTo>
                    <a:pt y="424" x="881"/>
                  </a:lnTo>
                  <a:lnTo>
                    <a:pt y="468" x="768"/>
                  </a:lnTo>
                  <a:lnTo>
                    <a:pt y="509" x="657"/>
                  </a:lnTo>
                  <a:lnTo>
                    <a:pt y="546" x="547"/>
                  </a:lnTo>
                  <a:lnTo>
                    <a:pt y="582" x="439"/>
                  </a:lnTo>
                  <a:lnTo>
                    <a:pt y="612" x="334"/>
                  </a:lnTo>
                  <a:lnTo>
                    <a:pt y="641" x="233"/>
                  </a:lnTo>
                  <a:lnTo>
                    <a:pt y="664" x="135"/>
                  </a:lnTo>
                  <a:lnTo>
                    <a:pt y="685" x="3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09" name="Shape 12009"/>
            <p:cNvSpPr/>
            <p:nvPr/>
          </p:nvSpPr>
          <p:spPr>
            <a:xfrm>
              <a:off y="2879725" x="1371600"/>
              <a:ext cy="306387" cx="1236661"/>
            </a:xfrm>
            <a:custGeom>
              <a:pathLst>
                <a:path w="779" extrusionOk="0" h="193">
                  <a:moveTo>
                    <a:pt y="179" x="17"/>
                  </a:moveTo>
                  <a:lnTo>
                    <a:pt y="181" x="9"/>
                  </a:lnTo>
                  <a:lnTo>
                    <a:pt y="184" x="4"/>
                  </a:lnTo>
                  <a:lnTo>
                    <a:pt y="188" x="2"/>
                  </a:lnTo>
                  <a:lnTo>
                    <a:pt y="191" x="0"/>
                  </a:lnTo>
                  <a:lnTo>
                    <a:pt y="193" x="14"/>
                  </a:lnTo>
                  <a:lnTo>
                    <a:pt y="191" x="14"/>
                  </a:lnTo>
                  <a:lnTo>
                    <a:pt y="189" x="14"/>
                  </a:lnTo>
                  <a:lnTo>
                    <a:pt y="186" x="17"/>
                  </a:lnTo>
                  <a:lnTo>
                    <a:pt y="183" x="24"/>
                  </a:lnTo>
                  <a:lnTo>
                    <a:pt y="171" x="100"/>
                  </a:lnTo>
                  <a:lnTo>
                    <a:pt y="156" x="186"/>
                  </a:lnTo>
                  <a:lnTo>
                    <a:pt y="135" x="279"/>
                  </a:lnTo>
                  <a:lnTo>
                    <a:pt y="112" x="379"/>
                  </a:lnTo>
                  <a:lnTo>
                    <a:pt y="86" x="480"/>
                  </a:lnTo>
                  <a:lnTo>
                    <a:pt y="59" x="581"/>
                  </a:lnTo>
                  <a:lnTo>
                    <a:pt y="30" x="683"/>
                  </a:lnTo>
                  <a:lnTo>
                    <a:pt y="0" x="779"/>
                  </a:lnTo>
                  <a:lnTo>
                    <a:pt y="0" x="777"/>
                  </a:lnTo>
                  <a:lnTo>
                    <a:pt y="30" x="669"/>
                  </a:lnTo>
                  <a:lnTo>
                    <a:pt y="59" x="563"/>
                  </a:lnTo>
                  <a:lnTo>
                    <a:pt y="88" x="458"/>
                  </a:lnTo>
                  <a:lnTo>
                    <a:pt y="113" x="357"/>
                  </a:lnTo>
                  <a:lnTo>
                    <a:pt y="135" x="261"/>
                  </a:lnTo>
                  <a:lnTo>
                    <a:pt y="154" x="171"/>
                  </a:lnTo>
                  <a:lnTo>
                    <a:pt y="169" x="90"/>
                  </a:lnTo>
                  <a:lnTo>
                    <a:pt y="179" x="1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10" name="Shape 12010"/>
            <p:cNvSpPr/>
            <p:nvPr/>
          </p:nvSpPr>
          <p:spPr>
            <a:xfrm>
              <a:off y="3590925" x="2428875"/>
              <a:ext cy="1154112" cx="3189286"/>
            </a:xfrm>
            <a:custGeom>
              <a:pathLst>
                <a:path w="2009" extrusionOk="0" h="727">
                  <a:moveTo>
                    <a:pt y="544" x="180"/>
                  </a:moveTo>
                  <a:lnTo>
                    <a:pt y="664" x="3"/>
                  </a:lnTo>
                  <a:lnTo>
                    <a:pt y="666" x="0"/>
                  </a:lnTo>
                  <a:lnTo>
                    <a:pt y="669" x="0"/>
                  </a:lnTo>
                  <a:lnTo>
                    <a:pt y="672" x="0"/>
                  </a:lnTo>
                  <a:lnTo>
                    <a:pt y="674" x="0"/>
                  </a:lnTo>
                  <a:lnTo>
                    <a:pt y="679" x="3"/>
                  </a:lnTo>
                  <a:lnTo>
                    <a:pt y="681" x="6"/>
                  </a:lnTo>
                  <a:lnTo>
                    <a:pt y="683" x="8"/>
                  </a:lnTo>
                  <a:lnTo>
                    <a:pt y="708" x="94"/>
                  </a:lnTo>
                  <a:lnTo>
                    <a:pt y="727" x="167"/>
                  </a:lnTo>
                  <a:lnTo>
                    <a:pt y="715" x="172"/>
                  </a:lnTo>
                  <a:lnTo>
                    <a:pt y="699" x="174"/>
                  </a:lnTo>
                  <a:lnTo>
                    <a:pt y="693" x="174"/>
                  </a:lnTo>
                  <a:lnTo>
                    <a:pt y="686" x="175"/>
                  </a:lnTo>
                  <a:lnTo>
                    <a:pt y="676" x="177"/>
                  </a:lnTo>
                  <a:lnTo>
                    <a:pt y="666" x="184"/>
                  </a:lnTo>
                  <a:lnTo>
                    <a:pt y="642" x="282"/>
                  </a:lnTo>
                  <a:lnTo>
                    <a:pt y="615" x="385"/>
                  </a:lnTo>
                  <a:lnTo>
                    <a:pt y="586" x="493"/>
                  </a:lnTo>
                  <a:lnTo>
                    <a:pt y="554" x="602"/>
                  </a:lnTo>
                  <a:lnTo>
                    <a:pt y="519" x="717"/>
                  </a:lnTo>
                  <a:lnTo>
                    <a:pt y="481" x="834"/>
                  </a:lnTo>
                  <a:lnTo>
                    <a:pt y="443" x="952"/>
                  </a:lnTo>
                  <a:lnTo>
                    <a:pt y="400" x="1072"/>
                  </a:lnTo>
                  <a:lnTo>
                    <a:pt y="356" x="1192"/>
                  </a:lnTo>
                  <a:lnTo>
                    <a:pt y="311" x="1313"/>
                  </a:lnTo>
                  <a:lnTo>
                    <a:pt y="263" x="1433"/>
                  </a:lnTo>
                  <a:lnTo>
                    <a:pt y="214" x="1553"/>
                  </a:lnTo>
                  <a:lnTo>
                    <a:pt y="164" x="1670"/>
                  </a:lnTo>
                  <a:lnTo>
                    <a:pt y="111" x="1786"/>
                  </a:lnTo>
                  <a:lnTo>
                    <a:pt y="57" x="1899"/>
                  </a:lnTo>
                  <a:lnTo>
                    <a:pt y="3" x="2009"/>
                  </a:lnTo>
                  <a:lnTo>
                    <a:pt y="0" x="1999"/>
                  </a:lnTo>
                  <a:lnTo>
                    <a:pt y="57" x="1872"/>
                  </a:lnTo>
                  <a:lnTo>
                    <a:pt y="110" x="1747"/>
                  </a:lnTo>
                  <a:lnTo>
                    <a:pt y="159" x="1624"/>
                  </a:lnTo>
                  <a:lnTo>
                    <a:pt y="204" x="1501"/>
                  </a:lnTo>
                  <a:lnTo>
                    <a:pt y="247" x="1379"/>
                  </a:lnTo>
                  <a:lnTo>
                    <a:pt y="285" x="1259"/>
                  </a:lnTo>
                  <a:lnTo>
                    <a:pt y="321" x="1141"/>
                  </a:lnTo>
                  <a:lnTo>
                    <a:pt y="355" x="1026"/>
                  </a:lnTo>
                  <a:lnTo>
                    <a:pt y="385" x="911"/>
                  </a:lnTo>
                  <a:lnTo>
                    <a:pt y="412" x="800"/>
                  </a:lnTo>
                  <a:lnTo>
                    <a:pt y="439" x="690"/>
                  </a:lnTo>
                  <a:lnTo>
                    <a:pt y="463" x="582"/>
                  </a:lnTo>
                  <a:lnTo>
                    <a:pt y="485" x="478"/>
                  </a:lnTo>
                  <a:lnTo>
                    <a:pt y="505" x="376"/>
                  </a:lnTo>
                  <a:lnTo>
                    <a:pt y="525" x="277"/>
                  </a:lnTo>
                  <a:lnTo>
                    <a:pt y="544" x="18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11" name="Shape 12011"/>
            <p:cNvSpPr/>
            <p:nvPr/>
          </p:nvSpPr>
          <p:spPr>
            <a:xfrm>
              <a:off y="2876550" x="1203325"/>
              <a:ext cy="295275" cx="1373187"/>
            </a:xfrm>
            <a:custGeom>
              <a:pathLst>
                <a:path w="865" extrusionOk="0" h="186">
                  <a:moveTo>
                    <a:pt y="132" x="83"/>
                  </a:moveTo>
                  <a:lnTo>
                    <a:pt y="166" x="4"/>
                  </a:lnTo>
                  <a:lnTo>
                    <a:pt y="169" x="0"/>
                  </a:lnTo>
                  <a:lnTo>
                    <a:pt y="171" x="0"/>
                  </a:lnTo>
                  <a:lnTo>
                    <a:pt y="171" x="0"/>
                  </a:lnTo>
                  <a:lnTo>
                    <a:pt y="176" x="19"/>
                  </a:lnTo>
                  <a:lnTo>
                    <a:pt y="179" x="37"/>
                  </a:lnTo>
                  <a:lnTo>
                    <a:pt y="183" x="54"/>
                  </a:lnTo>
                  <a:lnTo>
                    <a:pt y="186" x="73"/>
                  </a:lnTo>
                  <a:lnTo>
                    <a:pt y="185" x="73"/>
                  </a:lnTo>
                  <a:lnTo>
                    <a:pt y="181" x="73"/>
                  </a:lnTo>
                  <a:lnTo>
                    <a:pt y="178" x="74"/>
                  </a:lnTo>
                  <a:lnTo>
                    <a:pt y="176" x="76"/>
                  </a:lnTo>
                  <a:lnTo>
                    <a:pt y="171" x="88"/>
                  </a:lnTo>
                  <a:lnTo>
                    <a:pt y="163" x="103"/>
                  </a:lnTo>
                  <a:lnTo>
                    <a:pt y="152" x="181"/>
                  </a:lnTo>
                  <a:lnTo>
                    <a:pt y="137" x="267"/>
                  </a:lnTo>
                  <a:lnTo>
                    <a:pt y="120" x="361"/>
                  </a:lnTo>
                  <a:lnTo>
                    <a:pt y="102" x="461"/>
                  </a:lnTo>
                  <a:lnTo>
                    <a:pt y="80" x="562"/>
                  </a:lnTo>
                  <a:lnTo>
                    <a:pt y="54" x="665"/>
                  </a:lnTo>
                  <a:lnTo>
                    <a:pt y="29" x="767"/>
                  </a:lnTo>
                  <a:lnTo>
                    <a:pt y="0" x="865"/>
                  </a:lnTo>
                  <a:lnTo>
                    <a:pt y="0" x="861"/>
                  </a:lnTo>
                  <a:lnTo>
                    <a:pt y="14" x="807"/>
                  </a:lnTo>
                  <a:lnTo>
                    <a:pt y="27" x="753"/>
                  </a:lnTo>
                  <a:lnTo>
                    <a:pt y="41" x="699"/>
                  </a:lnTo>
                  <a:lnTo>
                    <a:pt y="53" x="645"/>
                  </a:lnTo>
                  <a:lnTo>
                    <a:pt y="73" x="537"/>
                  </a:lnTo>
                  <a:lnTo>
                    <a:pt y="90" x="432"/>
                  </a:lnTo>
                  <a:lnTo>
                    <a:pt y="103" x="333"/>
                  </a:lnTo>
                  <a:lnTo>
                    <a:pt y="115" x="240"/>
                  </a:lnTo>
                  <a:lnTo>
                    <a:pt y="124" x="155"/>
                  </a:lnTo>
                  <a:lnTo>
                    <a:pt y="132" x="83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12" name="Shape 12012"/>
            <p:cNvSpPr/>
            <p:nvPr/>
          </p:nvSpPr>
          <p:spPr>
            <a:xfrm>
              <a:off y="3594100" x="2714625"/>
              <a:ext cy="860425" cx="2884486"/>
            </a:xfrm>
            <a:custGeom>
              <a:pathLst>
                <a:path w="1817" extrusionOk="0" h="542">
                  <a:moveTo>
                    <a:pt y="542" x="0"/>
                  </a:moveTo>
                  <a:lnTo>
                    <a:pt y="505" x="54"/>
                  </a:lnTo>
                  <a:lnTo>
                    <a:pt y="503" x="80"/>
                  </a:lnTo>
                  <a:lnTo>
                    <a:pt y="496" x="125"/>
                  </a:lnTo>
                  <a:lnTo>
                    <a:pt y="486" x="188"/>
                  </a:lnTo>
                  <a:lnTo>
                    <a:pt y="471" x="265"/>
                  </a:lnTo>
                  <a:lnTo>
                    <a:pt y="452" x="358"/>
                  </a:lnTo>
                  <a:lnTo>
                    <a:pt y="430" x="465"/>
                  </a:lnTo>
                  <a:lnTo>
                    <a:pt y="403" x="579"/>
                  </a:lnTo>
                  <a:lnTo>
                    <a:pt y="373" x="706"/>
                  </a:lnTo>
                  <a:lnTo>
                    <a:pt y="339" x="838"/>
                  </a:lnTo>
                  <a:lnTo>
                    <a:pt y="302" x="975"/>
                  </a:lnTo>
                  <a:lnTo>
                    <a:pt y="261" x="1116"/>
                  </a:lnTo>
                  <a:lnTo>
                    <a:pt y="216" x="1260"/>
                  </a:lnTo>
                  <a:lnTo>
                    <a:pt y="192" x="1333"/>
                  </a:lnTo>
                  <a:lnTo>
                    <a:pt y="167" x="1403"/>
                  </a:lnTo>
                  <a:lnTo>
                    <a:pt y="141" x="1474"/>
                  </a:lnTo>
                  <a:lnTo>
                    <a:pt y="114" x="1545"/>
                  </a:lnTo>
                  <a:lnTo>
                    <a:pt y="87" x="1614"/>
                  </a:lnTo>
                  <a:lnTo>
                    <a:pt y="59" x="1684"/>
                  </a:lnTo>
                  <a:lnTo>
                    <a:pt y="30" x="1751"/>
                  </a:lnTo>
                  <a:lnTo>
                    <a:pt y="0" x="1817"/>
                  </a:lnTo>
                  <a:lnTo>
                    <a:pt y="0" x="1817"/>
                  </a:lnTo>
                  <a:lnTo>
                    <a:pt y="55" x="1692"/>
                  </a:lnTo>
                  <a:lnTo>
                    <a:pt y="109" x="1567"/>
                  </a:lnTo>
                  <a:lnTo>
                    <a:pt y="158" x="1442"/>
                  </a:lnTo>
                  <a:lnTo>
                    <a:pt y="202" x="1321"/>
                  </a:lnTo>
                  <a:lnTo>
                    <a:pt y="245" x="1199"/>
                  </a:lnTo>
                  <a:lnTo>
                    <a:pt y="283" x="1079"/>
                  </a:lnTo>
                  <a:lnTo>
                    <a:pt y="319" x="961"/>
                  </a:lnTo>
                  <a:lnTo>
                    <a:pt y="353" x="845"/>
                  </a:lnTo>
                  <a:lnTo>
                    <a:pt y="383" x="731"/>
                  </a:lnTo>
                  <a:lnTo>
                    <a:pt y="410" x="620"/>
                  </a:lnTo>
                  <a:lnTo>
                    <a:pt y="437" x="510"/>
                  </a:lnTo>
                  <a:lnTo>
                    <a:pt y="461" x="402"/>
                  </a:lnTo>
                  <a:lnTo>
                    <a:pt y="483" x="298"/>
                  </a:lnTo>
                  <a:lnTo>
                    <a:pt y="503" x="196"/>
                  </a:lnTo>
                  <a:lnTo>
                    <a:pt y="523" x="97"/>
                  </a:lnTo>
                  <a:lnTo>
                    <a:pt y="54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13" name="Shape 12013"/>
            <p:cNvSpPr/>
            <p:nvPr/>
          </p:nvSpPr>
          <p:spPr>
            <a:xfrm>
              <a:off y="2876550" x="1335087"/>
              <a:ext cy="209550" cx="1235075"/>
            </a:xfrm>
            <a:custGeom>
              <a:pathLst>
                <a:path w="778" extrusionOk="0" h="132">
                  <a:moveTo>
                    <a:pt y="132" x="0"/>
                  </a:moveTo>
                  <a:lnTo>
                    <a:pt y="122" x="23"/>
                  </a:lnTo>
                  <a:lnTo>
                    <a:pt y="120" x="52"/>
                  </a:lnTo>
                  <a:lnTo>
                    <a:pt y="115" x="111"/>
                  </a:lnTo>
                  <a:lnTo>
                    <a:pt y="105" x="196"/>
                  </a:lnTo>
                  <a:lnTo>
                    <a:pt y="93" x="300"/>
                  </a:lnTo>
                  <a:lnTo>
                    <a:pt y="76" x="417"/>
                  </a:lnTo>
                  <a:lnTo>
                    <a:pt y="54" x="538"/>
                  </a:lnTo>
                  <a:lnTo>
                    <a:pt y="43" x="601"/>
                  </a:lnTo>
                  <a:lnTo>
                    <a:pt y="29" x="662"/>
                  </a:lnTo>
                  <a:lnTo>
                    <a:pt y="16" x="721"/>
                  </a:lnTo>
                  <a:lnTo>
                    <a:pt y="0" x="778"/>
                  </a:lnTo>
                  <a:lnTo>
                    <a:pt y="0" x="778"/>
                  </a:lnTo>
                  <a:lnTo>
                    <a:pt y="14" x="724"/>
                  </a:lnTo>
                  <a:lnTo>
                    <a:pt y="29" x="670"/>
                  </a:lnTo>
                  <a:lnTo>
                    <a:pt y="41" x="616"/>
                  </a:lnTo>
                  <a:lnTo>
                    <a:pt y="53" x="560"/>
                  </a:lnTo>
                  <a:lnTo>
                    <a:pt y="73" x="454"/>
                  </a:lnTo>
                  <a:lnTo>
                    <a:pt y="90" x="349"/>
                  </a:lnTo>
                  <a:lnTo>
                    <a:pt y="103" x="250"/>
                  </a:lnTo>
                  <a:lnTo>
                    <a:pt y="115" x="157"/>
                  </a:lnTo>
                  <a:lnTo>
                    <a:pt y="124" x="72"/>
                  </a:lnTo>
                  <a:lnTo>
                    <a:pt y="132" x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14" name="Shape 12014"/>
            <p:cNvSpPr/>
            <p:nvPr/>
          </p:nvSpPr>
          <p:spPr>
            <a:xfrm>
              <a:off y="3568700" x="3263900"/>
              <a:ext cy="896937" cx="2339975"/>
            </a:xfrm>
            <a:custGeom>
              <a:pathLst>
                <a:path w="1474" extrusionOk="0" h="565">
                  <a:moveTo>
                    <a:pt y="240" x="274"/>
                  </a:moveTo>
                  <a:lnTo>
                    <a:pt y="262" x="269"/>
                  </a:lnTo>
                  <a:lnTo>
                    <a:pt y="284" x="261"/>
                  </a:lnTo>
                  <a:lnTo>
                    <a:pt y="308" x="249"/>
                  </a:lnTo>
                  <a:lnTo>
                    <a:pt y="332" x="233"/>
                  </a:lnTo>
                  <a:lnTo>
                    <a:pt y="355" x="218"/>
                  </a:lnTo>
                  <a:lnTo>
                    <a:pt y="379" x="200"/>
                  </a:lnTo>
                  <a:lnTo>
                    <a:pt y="401" x="181"/>
                  </a:lnTo>
                  <a:lnTo>
                    <a:pt y="424" x="159"/>
                  </a:lnTo>
                  <a:lnTo>
                    <a:pt y="467" x="117"/>
                  </a:lnTo>
                  <a:lnTo>
                    <a:pt y="506" x="75"/>
                  </a:lnTo>
                  <a:lnTo>
                    <a:pt y="539" x="34"/>
                  </a:lnTo>
                  <a:lnTo>
                    <a:pt y="565" x="0"/>
                  </a:lnTo>
                  <a:lnTo>
                    <a:pt y="539" x="83"/>
                  </a:lnTo>
                  <a:lnTo>
                    <a:pt y="512" x="171"/>
                  </a:lnTo>
                  <a:lnTo>
                    <a:pt y="484" x="262"/>
                  </a:lnTo>
                  <a:lnTo>
                    <a:pt y="452" x="355"/>
                  </a:lnTo>
                  <a:lnTo>
                    <a:pt y="419" x="450"/>
                  </a:lnTo>
                  <a:lnTo>
                    <a:pt y="384" x="546"/>
                  </a:lnTo>
                  <a:lnTo>
                    <a:pt y="348" x="644"/>
                  </a:lnTo>
                  <a:lnTo>
                    <a:pt y="313" x="742"/>
                  </a:lnTo>
                  <a:lnTo>
                    <a:pt y="276" x="840"/>
                  </a:lnTo>
                  <a:lnTo>
                    <a:pt y="237" x="938"/>
                  </a:lnTo>
                  <a:lnTo>
                    <a:pt y="198" x="1032"/>
                  </a:lnTo>
                  <a:lnTo>
                    <a:pt y="159" x="1127"/>
                  </a:lnTo>
                  <a:lnTo>
                    <a:pt y="120" x="1219"/>
                  </a:lnTo>
                  <a:lnTo>
                    <a:pt y="81" x="1307"/>
                  </a:lnTo>
                  <a:lnTo>
                    <a:pt y="43" x="1393"/>
                  </a:lnTo>
                  <a:lnTo>
                    <a:pt y="4" x="1474"/>
                  </a:lnTo>
                  <a:lnTo>
                    <a:pt y="0" x="1454"/>
                  </a:lnTo>
                  <a:lnTo>
                    <a:pt y="27" x="1378"/>
                  </a:lnTo>
                  <a:lnTo>
                    <a:pt y="53" x="1301"/>
                  </a:lnTo>
                  <a:lnTo>
                    <a:pt y="78" x="1223"/>
                  </a:lnTo>
                  <a:lnTo>
                    <a:pt y="102" x="1144"/>
                  </a:lnTo>
                  <a:lnTo>
                    <a:pt y="124" x="1064"/>
                  </a:lnTo>
                  <a:lnTo>
                    <a:pt y="144" x="983"/>
                  </a:lnTo>
                  <a:lnTo>
                    <a:pt y="163" x="904"/>
                  </a:lnTo>
                  <a:lnTo>
                    <a:pt y="179" x="826"/>
                  </a:lnTo>
                  <a:lnTo>
                    <a:pt y="195" x="748"/>
                  </a:lnTo>
                  <a:lnTo>
                    <a:pt y="208" x="672"/>
                  </a:lnTo>
                  <a:lnTo>
                    <a:pt y="218" x="598"/>
                  </a:lnTo>
                  <a:lnTo>
                    <a:pt y="228" x="527"/>
                  </a:lnTo>
                  <a:lnTo>
                    <a:pt y="234" x="458"/>
                  </a:lnTo>
                  <a:lnTo>
                    <a:pt y="239" x="394"/>
                  </a:lnTo>
                  <a:lnTo>
                    <a:pt y="240" x="331"/>
                  </a:lnTo>
                  <a:lnTo>
                    <a:pt y="240" x="274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15" name="Shape 12015"/>
            <p:cNvSpPr/>
            <p:nvPr/>
          </p:nvSpPr>
          <p:spPr>
            <a:xfrm>
              <a:off y="2868611" x="1631950"/>
              <a:ext cy="214311" cx="944561"/>
            </a:xfrm>
            <a:custGeom>
              <a:pathLst>
                <a:path w="595" extrusionOk="0" h="135">
                  <a:moveTo>
                    <a:pt y="49" x="156"/>
                  </a:moveTo>
                  <a:lnTo>
                    <a:pt y="63" x="140"/>
                  </a:lnTo>
                  <a:lnTo>
                    <a:pt y="76" x="122"/>
                  </a:lnTo>
                  <a:lnTo>
                    <a:pt y="88" x="102"/>
                  </a:lnTo>
                  <a:lnTo>
                    <a:pt y="100" x="80"/>
                  </a:lnTo>
                  <a:lnTo>
                    <a:pt y="120" x="36"/>
                  </a:lnTo>
                  <a:lnTo>
                    <a:pt y="135" x="0"/>
                  </a:lnTo>
                  <a:lnTo>
                    <a:pt y="124" x="66"/>
                  </a:lnTo>
                  <a:lnTo>
                    <a:pt y="110" x="139"/>
                  </a:lnTo>
                  <a:lnTo>
                    <a:pt y="95" x="215"/>
                  </a:lnTo>
                  <a:lnTo>
                    <a:pt y="78" x="292"/>
                  </a:lnTo>
                  <a:lnTo>
                    <a:pt y="59" x="372"/>
                  </a:lnTo>
                  <a:lnTo>
                    <a:pt y="41" x="449"/>
                  </a:lnTo>
                  <a:lnTo>
                    <a:pt y="22" x="524"/>
                  </a:lnTo>
                  <a:lnTo>
                    <a:pt y="2" x="595"/>
                  </a:lnTo>
                  <a:lnTo>
                    <a:pt y="0" x="590"/>
                  </a:lnTo>
                  <a:lnTo>
                    <a:pt y="14" x="529"/>
                  </a:lnTo>
                  <a:lnTo>
                    <a:pt y="24" x="466"/>
                  </a:lnTo>
                  <a:lnTo>
                    <a:pt y="34" x="405"/>
                  </a:lnTo>
                  <a:lnTo>
                    <a:pt y="43" x="346"/>
                  </a:lnTo>
                  <a:lnTo>
                    <a:pt y="48" x="289"/>
                  </a:lnTo>
                  <a:lnTo>
                    <a:pt y="51" x="238"/>
                  </a:lnTo>
                  <a:lnTo>
                    <a:pt y="53" x="193"/>
                  </a:lnTo>
                  <a:lnTo>
                    <a:pt y="49" x="156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16" name="Shape 12016"/>
            <p:cNvSpPr/>
            <p:nvPr/>
          </p:nvSpPr>
          <p:spPr>
            <a:xfrm>
              <a:off y="3575050" x="3302000"/>
              <a:ext cy="930275" cx="2335211"/>
            </a:xfrm>
            <a:custGeom>
              <a:pathLst>
                <a:path w="1471" extrusionOk="0" h="586">
                  <a:moveTo>
                    <a:pt y="262" x="275"/>
                  </a:moveTo>
                  <a:lnTo>
                    <a:pt y="284" x="269"/>
                  </a:lnTo>
                  <a:lnTo>
                    <a:pt y="306" x="260"/>
                  </a:lnTo>
                  <a:lnTo>
                    <a:pt y="329" x="248"/>
                  </a:lnTo>
                  <a:lnTo>
                    <a:pt y="353" x="235"/>
                  </a:lnTo>
                  <a:lnTo>
                    <a:pt y="377" x="218"/>
                  </a:lnTo>
                  <a:lnTo>
                    <a:pt y="400" x="199"/>
                  </a:lnTo>
                  <a:lnTo>
                    <a:pt y="422" x="181"/>
                  </a:lnTo>
                  <a:lnTo>
                    <a:pt y="446" x="161"/>
                  </a:lnTo>
                  <a:lnTo>
                    <a:pt y="488" x="117"/>
                  </a:lnTo>
                  <a:lnTo>
                    <a:pt y="527" x="74"/>
                  </a:lnTo>
                  <a:lnTo>
                    <a:pt y="561" x="34"/>
                  </a:lnTo>
                  <a:lnTo>
                    <a:pt y="586" x="0"/>
                  </a:lnTo>
                  <a:lnTo>
                    <a:pt y="561" x="85"/>
                  </a:lnTo>
                  <a:lnTo>
                    <a:pt y="534" x="171"/>
                  </a:lnTo>
                  <a:lnTo>
                    <a:pt y="503" x="262"/>
                  </a:lnTo>
                  <a:lnTo>
                    <a:pt y="470" x="355"/>
                  </a:lnTo>
                  <a:lnTo>
                    <a:pt y="436" x="449"/>
                  </a:lnTo>
                  <a:lnTo>
                    <a:pt y="400" x="545"/>
                  </a:lnTo>
                  <a:lnTo>
                    <a:pt y="361" x="642"/>
                  </a:lnTo>
                  <a:lnTo>
                    <a:pt y="324" x="740"/>
                  </a:lnTo>
                  <a:lnTo>
                    <a:pt y="284" x="836"/>
                  </a:lnTo>
                  <a:lnTo>
                    <a:pt y="245" x="934"/>
                  </a:lnTo>
                  <a:lnTo>
                    <a:pt y="204" x="1028"/>
                  </a:lnTo>
                  <a:lnTo>
                    <a:pt y="164" x="1123"/>
                  </a:lnTo>
                  <a:lnTo>
                    <a:pt y="123" x="1214"/>
                  </a:lnTo>
                  <a:lnTo>
                    <a:pt y="83" x="1304"/>
                  </a:lnTo>
                  <a:lnTo>
                    <a:pt y="44" x="1388"/>
                  </a:lnTo>
                  <a:lnTo>
                    <a:pt y="5" x="1471"/>
                  </a:lnTo>
                  <a:lnTo>
                    <a:pt y="0" x="1449"/>
                  </a:lnTo>
                  <a:lnTo>
                    <a:pt y="27" x="1373"/>
                  </a:lnTo>
                  <a:lnTo>
                    <a:pt y="54" x="1297"/>
                  </a:lnTo>
                  <a:lnTo>
                    <a:pt y="81" x="1217"/>
                  </a:lnTo>
                  <a:lnTo>
                    <a:pt y="104" x="1140"/>
                  </a:lnTo>
                  <a:lnTo>
                    <a:pt y="128" x="1059"/>
                  </a:lnTo>
                  <a:lnTo>
                    <a:pt y="150" x="979"/>
                  </a:lnTo>
                  <a:lnTo>
                    <a:pt y="172" x="902"/>
                  </a:lnTo>
                  <a:lnTo>
                    <a:pt y="191" x="822"/>
                  </a:lnTo>
                  <a:lnTo>
                    <a:pt y="208" x="746"/>
                  </a:lnTo>
                  <a:lnTo>
                    <a:pt y="223" x="670"/>
                  </a:lnTo>
                  <a:lnTo>
                    <a:pt y="235" x="598"/>
                  </a:lnTo>
                  <a:lnTo>
                    <a:pt y="246" x="527"/>
                  </a:lnTo>
                  <a:lnTo>
                    <a:pt y="253" x="458"/>
                  </a:lnTo>
                  <a:lnTo>
                    <a:pt y="260" x="394"/>
                  </a:lnTo>
                  <a:lnTo>
                    <a:pt y="262" x="333"/>
                  </a:lnTo>
                  <a:lnTo>
                    <a:pt y="262" x="27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17" name="Shape 12017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5" x="32"/>
                  </a:lnTo>
                  <a:lnTo>
                    <a:pt y="12" x="67"/>
                  </a:lnTo>
                  <a:lnTo>
                    <a:pt y="18" x="106"/>
                  </a:lnTo>
                  <a:lnTo>
                    <a:pt y="27" x="153"/>
                  </a:lnTo>
                  <a:lnTo>
                    <a:pt y="35" x="206"/>
                  </a:lnTo>
                  <a:lnTo>
                    <a:pt y="44" x="268"/>
                  </a:lnTo>
                  <a:lnTo>
                    <a:pt y="54" x="339"/>
                  </a:lnTo>
                  <a:lnTo>
                    <a:pt y="62" x="420"/>
                  </a:lnTo>
                  <a:lnTo>
                    <a:pt y="64" x="439"/>
                  </a:lnTo>
                  <a:lnTo>
                    <a:pt y="64" x="459"/>
                  </a:lnTo>
                  <a:lnTo>
                    <a:pt y="64" x="476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18" name="Shape 12018"/>
            <p:cNvSpPr/>
            <p:nvPr/>
          </p:nvSpPr>
          <p:spPr>
            <a:xfrm>
              <a:off y="2871786" x="1646236"/>
              <a:ext cy="228600" cx="938211"/>
            </a:xfrm>
            <a:custGeom>
              <a:pathLst>
                <a:path w="591" extrusionOk="0" h="144">
                  <a:moveTo>
                    <a:pt y="54" x="153"/>
                  </a:moveTo>
                  <a:lnTo>
                    <a:pt y="68" x="138"/>
                  </a:lnTo>
                  <a:lnTo>
                    <a:pt y="79" x="120"/>
                  </a:lnTo>
                  <a:lnTo>
                    <a:pt y="93" x="99"/>
                  </a:lnTo>
                  <a:lnTo>
                    <a:pt y="106" x="79"/>
                  </a:lnTo>
                  <a:lnTo>
                    <a:pt y="128" x="35"/>
                  </a:lnTo>
                  <a:lnTo>
                    <a:pt y="144" x="0"/>
                  </a:lnTo>
                  <a:lnTo>
                    <a:pt y="132" x="66"/>
                  </a:lnTo>
                  <a:lnTo>
                    <a:pt y="117" x="136"/>
                  </a:lnTo>
                  <a:lnTo>
                    <a:pt y="100" x="212"/>
                  </a:lnTo>
                  <a:lnTo>
                    <a:pt y="81" x="290"/>
                  </a:lnTo>
                  <a:lnTo>
                    <a:pt y="62" x="368"/>
                  </a:lnTo>
                  <a:lnTo>
                    <a:pt y="42" x="445"/>
                  </a:lnTo>
                  <a:lnTo>
                    <a:pt y="22" x="520"/>
                  </a:lnTo>
                  <a:lnTo>
                    <a:pt y="2" x="591"/>
                  </a:lnTo>
                  <a:lnTo>
                    <a:pt y="0" x="586"/>
                  </a:lnTo>
                  <a:lnTo>
                    <a:pt y="13" x="525"/>
                  </a:lnTo>
                  <a:lnTo>
                    <a:pt y="25" x="462"/>
                  </a:lnTo>
                  <a:lnTo>
                    <a:pt y="35" x="402"/>
                  </a:lnTo>
                  <a:lnTo>
                    <a:pt y="44" x="342"/>
                  </a:lnTo>
                  <a:lnTo>
                    <a:pt y="51" x="287"/>
                  </a:lnTo>
                  <a:lnTo>
                    <a:pt y="54" x="236"/>
                  </a:lnTo>
                  <a:lnTo>
                    <a:pt y="56" x="190"/>
                  </a:lnTo>
                  <a:lnTo>
                    <a:pt y="54" x="1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19" name="Shape 12019"/>
            <p:cNvSpPr/>
            <p:nvPr/>
          </p:nvSpPr>
          <p:spPr>
            <a:xfrm>
              <a:off y="3579812" x="3328987"/>
              <a:ext cy="949325" cx="2327275"/>
            </a:xfrm>
            <a:custGeom>
              <a:pathLst>
                <a:path w="1466" extrusionOk="0" h="598">
                  <a:moveTo>
                    <a:pt y="272" x="275"/>
                  </a:moveTo>
                  <a:lnTo>
                    <a:pt y="294" x="270"/>
                  </a:lnTo>
                  <a:lnTo>
                    <a:pt y="318" x="260"/>
                  </a:lnTo>
                  <a:lnTo>
                    <a:pt y="340" x="248"/>
                  </a:lnTo>
                  <a:lnTo>
                    <a:pt y="363" x="235"/>
                  </a:lnTo>
                  <a:lnTo>
                    <a:pt y="387" x="218"/>
                  </a:lnTo>
                  <a:lnTo>
                    <a:pt y="411" x="201"/>
                  </a:lnTo>
                  <a:lnTo>
                    <a:pt y="434" x="181"/>
                  </a:lnTo>
                  <a:lnTo>
                    <a:pt y="456" x="160"/>
                  </a:lnTo>
                  <a:lnTo>
                    <a:pt y="500" x="118"/>
                  </a:lnTo>
                  <a:lnTo>
                    <a:pt y="539" x="74"/>
                  </a:lnTo>
                  <a:lnTo>
                    <a:pt y="571" x="35"/>
                  </a:lnTo>
                  <a:lnTo>
                    <a:pt y="598" x="0"/>
                  </a:lnTo>
                  <a:lnTo>
                    <a:pt y="573" x="84"/>
                  </a:lnTo>
                  <a:lnTo>
                    <a:pt y="544" x="171"/>
                  </a:lnTo>
                  <a:lnTo>
                    <a:pt y="512" x="262"/>
                  </a:lnTo>
                  <a:lnTo>
                    <a:pt y="480" x="355"/>
                  </a:lnTo>
                  <a:lnTo>
                    <a:pt y="445" x="447"/>
                  </a:lnTo>
                  <a:lnTo>
                    <a:pt y="407" x="544"/>
                  </a:lnTo>
                  <a:lnTo>
                    <a:pt y="368" x="640"/>
                  </a:lnTo>
                  <a:lnTo>
                    <a:pt y="330" x="738"/>
                  </a:lnTo>
                  <a:lnTo>
                    <a:pt y="289" x="834"/>
                  </a:lnTo>
                  <a:lnTo>
                    <a:pt y="247" x="930"/>
                  </a:lnTo>
                  <a:lnTo>
                    <a:pt y="206" x="1025"/>
                  </a:lnTo>
                  <a:lnTo>
                    <a:pt y="164" x="1119"/>
                  </a:lnTo>
                  <a:lnTo>
                    <a:pt y="123" x="1211"/>
                  </a:lnTo>
                  <a:lnTo>
                    <a:pt y="83" x="1298"/>
                  </a:lnTo>
                  <a:lnTo>
                    <a:pt y="42" x="1384"/>
                  </a:lnTo>
                  <a:lnTo>
                    <a:pt y="3" x="1466"/>
                  </a:lnTo>
                  <a:lnTo>
                    <a:pt y="0" x="1444"/>
                  </a:lnTo>
                  <a:lnTo>
                    <a:pt y="27" x="1369"/>
                  </a:lnTo>
                  <a:lnTo>
                    <a:pt y="54" x="1292"/>
                  </a:lnTo>
                  <a:lnTo>
                    <a:pt y="81" x="1214"/>
                  </a:lnTo>
                  <a:lnTo>
                    <a:pt y="107" x="1135"/>
                  </a:lnTo>
                  <a:lnTo>
                    <a:pt y="130" x="1057"/>
                  </a:lnTo>
                  <a:lnTo>
                    <a:pt y="154" x="978"/>
                  </a:lnTo>
                  <a:lnTo>
                    <a:pt y="176" x="898"/>
                  </a:lnTo>
                  <a:lnTo>
                    <a:pt y="196" x="821"/>
                  </a:lnTo>
                  <a:lnTo>
                    <a:pt y="215" x="745"/>
                  </a:lnTo>
                  <a:lnTo>
                    <a:pt y="230" x="670"/>
                  </a:lnTo>
                  <a:lnTo>
                    <a:pt y="243" x="596"/>
                  </a:lnTo>
                  <a:lnTo>
                    <a:pt y="255" x="527"/>
                  </a:lnTo>
                  <a:lnTo>
                    <a:pt y="264" x="458"/>
                  </a:lnTo>
                  <a:lnTo>
                    <a:pt y="270" x="393"/>
                  </a:lnTo>
                  <a:lnTo>
                    <a:pt y="272" x="333"/>
                  </a:lnTo>
                  <a:lnTo>
                    <a:pt y="272" x="27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20" name="Shape 12020"/>
            <p:cNvSpPr/>
            <p:nvPr/>
          </p:nvSpPr>
          <p:spPr>
            <a:xfrm>
              <a:off y="2871786" x="1635125"/>
              <a:ext cy="244475" cx="954086"/>
            </a:xfrm>
            <a:custGeom>
              <a:pathLst>
                <a:path w="601" extrusionOk="0" h="154">
                  <a:moveTo>
                    <a:pt y="61" x="165"/>
                  </a:moveTo>
                  <a:lnTo>
                    <a:pt y="74" x="150"/>
                  </a:lnTo>
                  <a:lnTo>
                    <a:pt y="88" x="130"/>
                  </a:lnTo>
                  <a:lnTo>
                    <a:pt y="101" x="108"/>
                  </a:lnTo>
                  <a:lnTo>
                    <a:pt y="113" x="84"/>
                  </a:lnTo>
                  <a:lnTo>
                    <a:pt y="137" x="39"/>
                  </a:lnTo>
                  <a:lnTo>
                    <a:pt y="154" x="0"/>
                  </a:lnTo>
                  <a:lnTo>
                    <a:pt y="140" x="67"/>
                  </a:lnTo>
                  <a:lnTo>
                    <a:pt y="125" x="140"/>
                  </a:lnTo>
                  <a:lnTo>
                    <a:pt y="106" x="216"/>
                  </a:lnTo>
                  <a:lnTo>
                    <a:pt y="86" x="295"/>
                  </a:lnTo>
                  <a:lnTo>
                    <a:pt y="66" x="375"/>
                  </a:lnTo>
                  <a:lnTo>
                    <a:pt y="44" x="454"/>
                  </a:lnTo>
                  <a:lnTo>
                    <a:pt y="22" x="530"/>
                  </a:lnTo>
                  <a:lnTo>
                    <a:pt y="2" x="601"/>
                  </a:lnTo>
                  <a:lnTo>
                    <a:pt y="0" x="596"/>
                  </a:lnTo>
                  <a:lnTo>
                    <a:pt y="13" x="535"/>
                  </a:lnTo>
                  <a:lnTo>
                    <a:pt y="27" x="473"/>
                  </a:lnTo>
                  <a:lnTo>
                    <a:pt y="39" x="412"/>
                  </a:lnTo>
                  <a:lnTo>
                    <a:pt y="47" x="353"/>
                  </a:lnTo>
                  <a:lnTo>
                    <a:pt y="56" x="299"/>
                  </a:lnTo>
                  <a:lnTo>
                    <a:pt y="61" x="246"/>
                  </a:lnTo>
                  <a:lnTo>
                    <a:pt y="62" x="203"/>
                  </a:lnTo>
                  <a:lnTo>
                    <a:pt y="61" x="16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21" name="Shape 12021"/>
            <p:cNvSpPr/>
            <p:nvPr/>
          </p:nvSpPr>
          <p:spPr>
            <a:xfrm>
              <a:off y="3625850" x="2706686"/>
              <a:ext cy="1128712" cx="1517650"/>
            </a:xfrm>
            <a:custGeom>
              <a:pathLst>
                <a:path w="956" extrusionOk="0" h="711">
                  <a:moveTo>
                    <a:pt y="711" x="9"/>
                  </a:moveTo>
                  <a:lnTo>
                    <a:pt y="701" x="5"/>
                  </a:lnTo>
                  <a:lnTo>
                    <a:pt y="689" x="2"/>
                  </a:lnTo>
                  <a:lnTo>
                    <a:pt y="679" x="0"/>
                  </a:lnTo>
                  <a:lnTo>
                    <a:pt y="669" x="0"/>
                  </a:lnTo>
                  <a:lnTo>
                    <a:pt y="657" x="2"/>
                  </a:lnTo>
                  <a:lnTo>
                    <a:pt y="647" x="7"/>
                  </a:lnTo>
                  <a:lnTo>
                    <a:pt y="637" x="14"/>
                  </a:lnTo>
                  <a:lnTo>
                    <a:pt y="628" x="24"/>
                  </a:lnTo>
                  <a:lnTo>
                    <a:pt y="12" x="956"/>
                  </a:lnTo>
                  <a:lnTo>
                    <a:pt y="0" x="782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22" name="Shape 12022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23" name="Shape 12023"/>
            <p:cNvSpPr/>
            <p:nvPr/>
          </p:nvSpPr>
          <p:spPr>
            <a:xfrm>
              <a:off y="3540125" x="4556125"/>
              <a:ext cy="234950" cx="560386"/>
            </a:xfrm>
            <a:custGeom>
              <a:pathLst>
                <a:path w="353" extrusionOk="0" h="148">
                  <a:moveTo>
                    <a:pt y="45" x="85"/>
                  </a:moveTo>
                  <a:lnTo>
                    <a:pt y="88" x="110"/>
                  </a:lnTo>
                  <a:lnTo>
                    <a:pt y="137" x="0"/>
                  </a:lnTo>
                  <a:lnTo>
                    <a:pt y="111" x="139"/>
                  </a:lnTo>
                  <a:lnTo>
                    <a:pt y="148" x="166"/>
                  </a:lnTo>
                  <a:lnTo>
                    <a:pt y="89" x="227"/>
                  </a:lnTo>
                  <a:lnTo>
                    <a:pt y="64" x="353"/>
                  </a:lnTo>
                  <a:lnTo>
                    <a:pt y="54" x="252"/>
                  </a:lnTo>
                  <a:lnTo>
                    <a:pt y="0" x="303"/>
                  </a:lnTo>
                  <a:lnTo>
                    <a:pt y="52" x="179"/>
                  </a:lnTo>
                  <a:lnTo>
                    <a:pt y="45" x="85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24" name="Shape 12024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25" name="Shape 12025"/>
            <p:cNvSpPr/>
            <p:nvPr/>
          </p:nvSpPr>
          <p:spPr>
            <a:xfrm>
              <a:off y="2849561" x="2206625"/>
              <a:ext cy="68261" cx="200025"/>
            </a:xfrm>
            <a:custGeom>
              <a:pathLst>
                <a:path w="126" extrusionOk="0" h="43">
                  <a:moveTo>
                    <a:pt y="11" x="47"/>
                  </a:moveTo>
                  <a:lnTo>
                    <a:pt y="22" x="45"/>
                  </a:lnTo>
                  <a:lnTo>
                    <a:pt y="36" x="0"/>
                  </a:lnTo>
                  <a:lnTo>
                    <a:pt y="31" x="49"/>
                  </a:lnTo>
                  <a:lnTo>
                    <a:pt y="43" x="49"/>
                  </a:lnTo>
                  <a:lnTo>
                    <a:pt y="26" x="81"/>
                  </a:lnTo>
                  <a:lnTo>
                    <a:pt y="21" x="126"/>
                  </a:lnTo>
                  <a:lnTo>
                    <a:pt y="16" x="98"/>
                  </a:lnTo>
                  <a:lnTo>
                    <a:pt y="0" x="126"/>
                  </a:lnTo>
                  <a:lnTo>
                    <a:pt y="14" x="76"/>
                  </a:lnTo>
                  <a:lnTo>
                    <a:pt y="11" x="47"/>
                  </a:lnTo>
                  <a:close/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26" name="Shape 12026"/>
            <p:cNvSpPr/>
            <p:nvPr/>
          </p:nvSpPr>
          <p:spPr>
            <a:xfrm>
              <a:off y="2786061" x="1319212"/>
              <a:ext cy="388937" cx="896937"/>
            </a:xfrm>
            <a:custGeom>
              <a:pathLst>
                <a:path w="565" extrusionOk="0" h="245">
                  <a:moveTo>
                    <a:pt y="0" x="565"/>
                  </a:moveTo>
                  <a:lnTo>
                    <a:pt y="231" x="6"/>
                  </a:lnTo>
                  <a:lnTo>
                    <a:pt y="235" x="3"/>
                  </a:lnTo>
                  <a:lnTo>
                    <a:pt y="238" x="1"/>
                  </a:lnTo>
                  <a:lnTo>
                    <a:pt y="242" x="0"/>
                  </a:lnTo>
                  <a:lnTo>
                    <a:pt y="245" x="1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27" name="Shape 12027"/>
            <p:cNvSpPr/>
            <p:nvPr/>
          </p:nvSpPr>
          <p:spPr>
            <a:xfrm>
              <a:off y="2174875" x="1908175"/>
              <a:ext cy="385761" cx="228600"/>
            </a:xfrm>
            <a:custGeom>
              <a:pathLst>
                <a:path w="144" extrusionOk="0" h="243">
                  <a:moveTo>
                    <a:pt y="0" x="0"/>
                  </a:moveTo>
                  <a:lnTo>
                    <a:pt y="211" x="4"/>
                  </a:lnTo>
                  <a:lnTo>
                    <a:pt y="243" x="140"/>
                  </a:lnTo>
                  <a:lnTo>
                    <a:pt y="180" x="144"/>
                  </a:lnTo>
                  <a:lnTo>
                    <a:pt y="103" x="127"/>
                  </a:lnTo>
                  <a:lnTo>
                    <a:pt y="37" x="101"/>
                  </a:lnTo>
                  <a:lnTo>
                    <a:pt y="28" x="95"/>
                  </a:lnTo>
                  <a:lnTo>
                    <a:pt y="20" x="73"/>
                  </a:lnTo>
                  <a:lnTo>
                    <a:pt y="11" x="49"/>
                  </a:lnTo>
                  <a:lnTo>
                    <a:pt y="5" x="25"/>
                  </a:lnTo>
                  <a:lnTo>
                    <a:pt y="0" x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28" name="Shape 12028"/>
            <p:cNvSpPr/>
            <p:nvPr/>
          </p:nvSpPr>
          <p:spPr>
            <a:xfrm>
              <a:off y="2136775" x="2000250"/>
              <a:ext cy="1512886" cx="5308600"/>
            </a:xfrm>
            <a:custGeom>
              <a:pathLst>
                <a:path w="3344" extrusionOk="0" h="953">
                  <a:moveTo>
                    <a:pt y="953" x="3344"/>
                  </a:moveTo>
                  <a:lnTo>
                    <a:pt y="946" x="3343"/>
                  </a:lnTo>
                  <a:lnTo>
                    <a:pt y="943" x="3304"/>
                  </a:lnTo>
                  <a:lnTo>
                    <a:pt y="945" x="3272"/>
                  </a:lnTo>
                  <a:lnTo>
                    <a:pt y="941" x="3228"/>
                  </a:lnTo>
                  <a:lnTo>
                    <a:pt y="936" x="3175"/>
                  </a:lnTo>
                  <a:lnTo>
                    <a:pt y="929" x="3115"/>
                  </a:lnTo>
                  <a:lnTo>
                    <a:pt y="923" x="3050"/>
                  </a:lnTo>
                  <a:lnTo>
                    <a:pt y="912" x="2985"/>
                  </a:lnTo>
                  <a:lnTo>
                    <a:pt y="904" x="2919"/>
                  </a:lnTo>
                  <a:lnTo>
                    <a:pt y="896" x="2856"/>
                  </a:lnTo>
                  <a:lnTo>
                    <a:pt y="863" x="2698"/>
                  </a:lnTo>
                  <a:lnTo>
                    <a:pt y="833" x="2542"/>
                  </a:lnTo>
                  <a:lnTo>
                    <a:pt y="801" x="2389"/>
                  </a:lnTo>
                  <a:lnTo>
                    <a:pt y="769" x="2237"/>
                  </a:lnTo>
                  <a:lnTo>
                    <a:pt y="737" x="2086"/>
                  </a:lnTo>
                  <a:lnTo>
                    <a:pt y="703" x="1938"/>
                  </a:lnTo>
                  <a:lnTo>
                    <a:pt y="671" x="1791"/>
                  </a:lnTo>
                  <a:lnTo>
                    <a:pt y="639" x="1644"/>
                  </a:lnTo>
                  <a:lnTo>
                    <a:pt y="605" x="1499"/>
                  </a:lnTo>
                  <a:lnTo>
                    <a:pt y="573" x="1354"/>
                  </a:lnTo>
                  <a:lnTo>
                    <a:pt y="539" x="1210"/>
                  </a:lnTo>
                  <a:lnTo>
                    <a:pt y="505" x="1067"/>
                  </a:lnTo>
                  <a:lnTo>
                    <a:pt y="471" x="923"/>
                  </a:lnTo>
                  <a:lnTo>
                    <a:pt y="439" x="778"/>
                  </a:lnTo>
                  <a:lnTo>
                    <a:pt y="406" x="634"/>
                  </a:lnTo>
                  <a:lnTo>
                    <a:pt y="372" x="489"/>
                  </a:lnTo>
                  <a:lnTo>
                    <a:pt y="367" x="467"/>
                  </a:lnTo>
                  <a:lnTo>
                    <a:pt y="360" x="447"/>
                  </a:lnTo>
                  <a:lnTo>
                    <a:pt y="353" x="427"/>
                  </a:lnTo>
                  <a:lnTo>
                    <a:pt y="346" x="408"/>
                  </a:lnTo>
                  <a:lnTo>
                    <a:pt y="336" x="391"/>
                  </a:lnTo>
                  <a:lnTo>
                    <a:pt y="328" x="374"/>
                  </a:lnTo>
                  <a:lnTo>
                    <a:pt y="318" x="359"/>
                  </a:lnTo>
                  <a:lnTo>
                    <a:pt y="306" x="344"/>
                  </a:lnTo>
                  <a:lnTo>
                    <a:pt y="282" x="315"/>
                  </a:lnTo>
                  <a:lnTo>
                    <a:pt y="257" x="290"/>
                  </a:lnTo>
                  <a:lnTo>
                    <a:pt y="230" x="265"/>
                  </a:lnTo>
                  <a:lnTo>
                    <a:pt y="201" x="241"/>
                  </a:lnTo>
                  <a:lnTo>
                    <a:pt y="172" x="217"/>
                  </a:lnTo>
                  <a:lnTo>
                    <a:pt y="144" x="194"/>
                  </a:lnTo>
                  <a:lnTo>
                    <a:pt y="115" x="168"/>
                  </a:lnTo>
                  <a:lnTo>
                    <a:pt y="88" x="141"/>
                  </a:lnTo>
                  <a:lnTo>
                    <a:pt y="76" x="126"/>
                  </a:lnTo>
                  <a:lnTo>
                    <a:pt y="62" x="111"/>
                  </a:lnTo>
                  <a:lnTo>
                    <a:pt y="51" x="96"/>
                  </a:lnTo>
                  <a:lnTo>
                    <a:pt y="39" x="79"/>
                  </a:lnTo>
                  <a:lnTo>
                    <a:pt y="29" x="60"/>
                  </a:lnTo>
                  <a:lnTo>
                    <a:pt y="19" x="42"/>
                  </a:lnTo>
                  <a:lnTo>
                    <a:pt y="8" x="22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59"/>
                  </a:lnTo>
                  <a:lnTo>
                    <a:pt y="142" x="65"/>
                  </a:lnTo>
                  <a:lnTo>
                    <a:pt y="164" x="70"/>
                  </a:lnTo>
                  <a:lnTo>
                    <a:pt y="184" x="74"/>
                  </a:lnTo>
                  <a:lnTo>
                    <a:pt y="203" x="77"/>
                  </a:lnTo>
                  <a:lnTo>
                    <a:pt y="221" x="77"/>
                  </a:lnTo>
                  <a:lnTo>
                    <a:pt y="240" x="79"/>
                  </a:lnTo>
                  <a:lnTo>
                    <a:pt y="257" x="77"/>
                  </a:lnTo>
                  <a:lnTo>
                    <a:pt y="289" x="74"/>
                  </a:lnTo>
                  <a:lnTo>
                    <a:pt y="316" x="69"/>
                  </a:lnTo>
                  <a:lnTo>
                    <a:pt y="355" x="243"/>
                  </a:lnTo>
                  <a:lnTo>
                    <a:pt y="392" x="420"/>
                  </a:lnTo>
                  <a:lnTo>
                    <a:pt y="431" x="597"/>
                  </a:lnTo>
                  <a:lnTo>
                    <a:pt y="470" x="775"/>
                  </a:lnTo>
                  <a:lnTo>
                    <a:pt y="509" x="954"/>
                  </a:lnTo>
                  <a:lnTo>
                    <a:pt y="546" x="1132"/>
                  </a:lnTo>
                  <a:lnTo>
                    <a:pt y="585" x="1311"/>
                  </a:lnTo>
                  <a:lnTo>
                    <a:pt y="622" x="1489"/>
                  </a:lnTo>
                  <a:lnTo>
                    <a:pt y="659" x="1664"/>
                  </a:lnTo>
                  <a:lnTo>
                    <a:pt y="696" x="1840"/>
                  </a:lnTo>
                  <a:lnTo>
                    <a:pt y="732" x="2012"/>
                  </a:lnTo>
                  <a:lnTo>
                    <a:pt y="765" x="2183"/>
                  </a:lnTo>
                  <a:lnTo>
                    <a:pt y="799" x="2350"/>
                  </a:lnTo>
                  <a:lnTo>
                    <a:pt y="833" x="2514"/>
                  </a:lnTo>
                  <a:lnTo>
                    <a:pt y="865" x="2674"/>
                  </a:lnTo>
                  <a:lnTo>
                    <a:pt y="896" x="2831"/>
                  </a:lnTo>
                  <a:lnTo>
                    <a:pt y="904" x="2899"/>
                  </a:lnTo>
                  <a:lnTo>
                    <a:pt y="914" x="2968"/>
                  </a:lnTo>
                  <a:lnTo>
                    <a:pt y="924" x="3034"/>
                  </a:lnTo>
                  <a:lnTo>
                    <a:pt y="933" x="3099"/>
                  </a:lnTo>
                  <a:lnTo>
                    <a:pt y="941" x="3162"/>
                  </a:lnTo>
                  <a:lnTo>
                    <a:pt y="948" x="3219"/>
                  </a:lnTo>
                  <a:lnTo>
                    <a:pt y="953" x="3270"/>
                  </a:lnTo>
                  <a:lnTo>
                    <a:pt y="953" x="3314"/>
                  </a:lnTo>
                  <a:lnTo>
                    <a:pt y="953" x="334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29" name="Shape 12029"/>
            <p:cNvSpPr/>
            <p:nvPr/>
          </p:nvSpPr>
          <p:spPr>
            <a:xfrm>
              <a:off y="2619375" x="1916111"/>
              <a:ext cy="1084261" cx="5400675"/>
            </a:xfrm>
            <a:custGeom>
              <a:pathLst>
                <a:path w="3402" extrusionOk="0" h="683">
                  <a:moveTo>
                    <a:pt y="676" x="3402"/>
                  </a:moveTo>
                  <a:lnTo>
                    <a:pt y="668" x="3399"/>
                  </a:lnTo>
                  <a:lnTo>
                    <a:pt y="673" x="3338"/>
                  </a:lnTo>
                  <a:lnTo>
                    <a:pt y="673" x="3325"/>
                  </a:lnTo>
                  <a:lnTo>
                    <a:pt y="673" x="3309"/>
                  </a:lnTo>
                  <a:lnTo>
                    <a:pt y="671" x="3291"/>
                  </a:lnTo>
                  <a:lnTo>
                    <a:pt y="668" x="3271"/>
                  </a:lnTo>
                  <a:lnTo>
                    <a:pt y="661" x="3225"/>
                  </a:lnTo>
                  <a:lnTo>
                    <a:pt y="649" x="3174"/>
                  </a:lnTo>
                  <a:lnTo>
                    <a:pt y="637" x="3119"/>
                  </a:lnTo>
                  <a:lnTo>
                    <a:pt y="625" x="3060"/>
                  </a:lnTo>
                  <a:lnTo>
                    <a:pt y="614" x="2999"/>
                  </a:lnTo>
                  <a:lnTo>
                    <a:pt y="605" x="2938"/>
                  </a:lnTo>
                  <a:lnTo>
                    <a:pt y="570" x="2762"/>
                  </a:lnTo>
                  <a:lnTo>
                    <a:pt y="536" x="2582"/>
                  </a:lnTo>
                  <a:lnTo>
                    <a:pt y="499" x="2401"/>
                  </a:lnTo>
                  <a:lnTo>
                    <a:pt y="463" x="2215"/>
                  </a:lnTo>
                  <a:lnTo>
                    <a:pt y="426" x="2030"/>
                  </a:lnTo>
                  <a:lnTo>
                    <a:pt y="389" x="1842"/>
                  </a:lnTo>
                  <a:lnTo>
                    <a:pt y="352" x="1655"/>
                  </a:lnTo>
                  <a:lnTo>
                    <a:pt y="313" x="1467"/>
                  </a:lnTo>
                  <a:lnTo>
                    <a:pt y="274" x="1278"/>
                  </a:lnTo>
                  <a:lnTo>
                    <a:pt y="235" x="1091"/>
                  </a:lnTo>
                  <a:lnTo>
                    <a:pt y="196" x="904"/>
                  </a:lnTo>
                  <a:lnTo>
                    <a:pt y="157" x="718"/>
                  </a:lnTo>
                  <a:lnTo>
                    <a:pt y="118" x="535"/>
                  </a:lnTo>
                  <a:lnTo>
                    <a:pt y="80" x="353"/>
                  </a:lnTo>
                  <a:lnTo>
                    <a:pt y="39" x="176"/>
                  </a:lnTo>
                  <a:lnTo>
                    <a:pt y="0" x="0"/>
                  </a:lnTo>
                  <a:lnTo>
                    <a:pt y="34" x="0"/>
                  </a:lnTo>
                  <a:lnTo>
                    <a:pt y="71" x="178"/>
                  </a:lnTo>
                  <a:lnTo>
                    <a:pt y="110" x="362"/>
                  </a:lnTo>
                  <a:lnTo>
                    <a:pt y="149" x="551"/>
                  </a:lnTo>
                  <a:lnTo>
                    <a:pt y="188" x="745"/>
                  </a:lnTo>
                  <a:lnTo>
                    <a:pt y="228" x="941"/>
                  </a:lnTo>
                  <a:lnTo>
                    <a:pt y="267" x="1140"/>
                  </a:lnTo>
                  <a:lnTo>
                    <a:pt y="306" x="1339"/>
                  </a:lnTo>
                  <a:lnTo>
                    <a:pt y="345" x="1538"/>
                  </a:lnTo>
                  <a:lnTo>
                    <a:pt y="382" x="1736"/>
                  </a:lnTo>
                  <a:lnTo>
                    <a:pt y="421" x="1932"/>
                  </a:lnTo>
                  <a:lnTo>
                    <a:pt y="456" x="2124"/>
                  </a:lnTo>
                  <a:lnTo>
                    <a:pt y="492" x="2312"/>
                  </a:lnTo>
                  <a:lnTo>
                    <a:pt y="527" x="2496"/>
                  </a:lnTo>
                  <a:lnTo>
                    <a:pt y="561" x="2671"/>
                  </a:lnTo>
                  <a:lnTo>
                    <a:pt y="592" x="2838"/>
                  </a:lnTo>
                  <a:lnTo>
                    <a:pt y="622" x="2999"/>
                  </a:lnTo>
                  <a:lnTo>
                    <a:pt y="636" x="3056"/>
                  </a:lnTo>
                  <a:lnTo>
                    <a:pt y="646" x="3103"/>
                  </a:lnTo>
                  <a:lnTo>
                    <a:pt y="656" x="3146"/>
                  </a:lnTo>
                  <a:lnTo>
                    <a:pt y="666" x="3183"/>
                  </a:lnTo>
                  <a:lnTo>
                    <a:pt y="673" x="3218"/>
                  </a:lnTo>
                  <a:lnTo>
                    <a:pt y="678" x="3252"/>
                  </a:lnTo>
                  <a:lnTo>
                    <a:pt y="681" x="3286"/>
                  </a:lnTo>
                  <a:lnTo>
                    <a:pt y="683" x="3325"/>
                  </a:lnTo>
                  <a:lnTo>
                    <a:pt y="676" x="3402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30" name="Shape 12030"/>
            <p:cNvSpPr/>
            <p:nvPr/>
          </p:nvSpPr>
          <p:spPr>
            <a:xfrm>
              <a:off y="2109786" x="2008186"/>
              <a:ext cy="1531937" cx="5300661"/>
            </a:xfrm>
            <a:custGeom>
              <a:pathLst>
                <a:path w="3339" extrusionOk="0" h="965">
                  <a:moveTo>
                    <a:pt y="965" x="3339"/>
                  </a:moveTo>
                  <a:lnTo>
                    <a:pt y="957" x="3338"/>
                  </a:lnTo>
                  <a:lnTo>
                    <a:pt y="953" x="3297"/>
                  </a:lnTo>
                  <a:lnTo>
                    <a:pt y="955" x="3267"/>
                  </a:lnTo>
                  <a:lnTo>
                    <a:pt y="953" x="3224"/>
                  </a:lnTo>
                  <a:lnTo>
                    <a:pt y="948" x="3175"/>
                  </a:lnTo>
                  <a:lnTo>
                    <a:pt y="941" x="3118"/>
                  </a:lnTo>
                  <a:lnTo>
                    <a:pt y="933" x="3059"/>
                  </a:lnTo>
                  <a:lnTo>
                    <a:pt y="924" x="2995"/>
                  </a:lnTo>
                  <a:lnTo>
                    <a:pt y="916" x="2931"/>
                  </a:lnTo>
                  <a:lnTo>
                    <a:pt y="908" x="2870"/>
                  </a:lnTo>
                  <a:lnTo>
                    <a:pt y="877" x="2711"/>
                  </a:lnTo>
                  <a:lnTo>
                    <a:pt y="845" x="2554"/>
                  </a:lnTo>
                  <a:lnTo>
                    <a:pt y="813" x="2401"/>
                  </a:lnTo>
                  <a:lnTo>
                    <a:pt y="779" x="2249"/>
                  </a:lnTo>
                  <a:lnTo>
                    <a:pt y="747" x="2098"/>
                  </a:lnTo>
                  <a:lnTo>
                    <a:pt y="713" x="1950"/>
                  </a:lnTo>
                  <a:lnTo>
                    <a:pt y="679" x="1803"/>
                  </a:lnTo>
                  <a:lnTo>
                    <a:pt y="647" x="1656"/>
                  </a:lnTo>
                  <a:lnTo>
                    <a:pt y="613" x="1511"/>
                  </a:lnTo>
                  <a:lnTo>
                    <a:pt y="580" x="1366"/>
                  </a:lnTo>
                  <a:lnTo>
                    <a:pt y="546" x="1222"/>
                  </a:lnTo>
                  <a:lnTo>
                    <a:pt y="512" x="1079"/>
                  </a:lnTo>
                  <a:lnTo>
                    <a:pt y="478" x="935"/>
                  </a:lnTo>
                  <a:lnTo>
                    <a:pt y="443" x="790"/>
                  </a:lnTo>
                  <a:lnTo>
                    <a:pt y="409" x="646"/>
                  </a:lnTo>
                  <a:lnTo>
                    <a:pt y="375" x="501"/>
                  </a:lnTo>
                  <a:lnTo>
                    <a:pt y="372" x="479"/>
                  </a:lnTo>
                  <a:lnTo>
                    <a:pt y="365" x="459"/>
                  </a:lnTo>
                  <a:lnTo>
                    <a:pt y="358" x="439"/>
                  </a:lnTo>
                  <a:lnTo>
                    <a:pt y="350" x="420"/>
                  </a:lnTo>
                  <a:lnTo>
                    <a:pt y="341" x="401"/>
                  </a:lnTo>
                  <a:lnTo>
                    <a:pt y="331" x="385"/>
                  </a:lnTo>
                  <a:lnTo>
                    <a:pt y="321" x="369"/>
                  </a:lnTo>
                  <a:lnTo>
                    <a:pt y="309" x="354"/>
                  </a:lnTo>
                  <a:lnTo>
                    <a:pt y="286" x="324"/>
                  </a:lnTo>
                  <a:lnTo>
                    <a:pt y="260" x="298"/>
                  </a:lnTo>
                  <a:lnTo>
                    <a:pt y="232" x="271"/>
                  </a:lnTo>
                  <a:lnTo>
                    <a:pt y="205" x="248"/>
                  </a:lnTo>
                  <a:lnTo>
                    <a:pt y="174" x="223"/>
                  </a:lnTo>
                  <a:lnTo>
                    <a:pt y="145" x="197"/>
                  </a:lnTo>
                  <a:lnTo>
                    <a:pt y="117" x="170"/>
                  </a:lnTo>
                  <a:lnTo>
                    <a:pt y="90" x="141"/>
                  </a:lnTo>
                  <a:lnTo>
                    <a:pt y="76" x="126"/>
                  </a:lnTo>
                  <a:lnTo>
                    <a:pt y="64" x="111"/>
                  </a:lnTo>
                  <a:lnTo>
                    <a:pt y="52" x="94"/>
                  </a:lnTo>
                  <a:lnTo>
                    <a:pt y="41" x="77"/>
                  </a:lnTo>
                  <a:lnTo>
                    <a:pt y="29" x="59"/>
                  </a:lnTo>
                  <a:lnTo>
                    <a:pt y="19" x="40"/>
                  </a:lnTo>
                  <a:lnTo>
                    <a:pt y="10" x="20"/>
                  </a:lnTo>
                  <a:lnTo>
                    <a:pt y="0" x="0"/>
                  </a:lnTo>
                  <a:lnTo>
                    <a:pt y="25" x="15"/>
                  </a:lnTo>
                  <a:lnTo>
                    <a:pt y="51" x="28"/>
                  </a:lnTo>
                  <a:lnTo>
                    <a:pt y="74" x="40"/>
                  </a:lnTo>
                  <a:lnTo>
                    <a:pt y="98" x="50"/>
                  </a:lnTo>
                  <a:lnTo>
                    <a:pt y="120" x="60"/>
                  </a:lnTo>
                  <a:lnTo>
                    <a:pt y="142" x="67"/>
                  </a:lnTo>
                  <a:lnTo>
                    <a:pt y="162" x="74"/>
                  </a:lnTo>
                  <a:lnTo>
                    <a:pt y="183" x="79"/>
                  </a:lnTo>
                  <a:lnTo>
                    <a:pt y="221" x="87"/>
                  </a:lnTo>
                  <a:lnTo>
                    <a:pt y="257" x="91"/>
                  </a:lnTo>
                  <a:lnTo>
                    <a:pt y="291" x="91"/>
                  </a:lnTo>
                  <a:lnTo>
                    <a:pt y="323" x="89"/>
                  </a:lnTo>
                  <a:lnTo>
                    <a:pt y="362" x="265"/>
                  </a:lnTo>
                  <a:lnTo>
                    <a:pt y="399" x="440"/>
                  </a:lnTo>
                  <a:lnTo>
                    <a:pt y="438" x="616"/>
                  </a:lnTo>
                  <a:lnTo>
                    <a:pt y="477" x="793"/>
                  </a:lnTo>
                  <a:lnTo>
                    <a:pt y="515" x="969"/>
                  </a:lnTo>
                  <a:lnTo>
                    <a:pt y="554" x="1146"/>
                  </a:lnTo>
                  <a:lnTo>
                    <a:pt y="593" x="1322"/>
                  </a:lnTo>
                  <a:lnTo>
                    <a:pt y="632" x="1497"/>
                  </a:lnTo>
                  <a:lnTo>
                    <a:pt y="669" x="1671"/>
                  </a:lnTo>
                  <a:lnTo>
                    <a:pt y="706" x="1843"/>
                  </a:lnTo>
                  <a:lnTo>
                    <a:pt y="744" x="2014"/>
                  </a:lnTo>
                  <a:lnTo>
                    <a:pt y="779" x="2183"/>
                  </a:lnTo>
                  <a:lnTo>
                    <a:pt y="813" x="2348"/>
                  </a:lnTo>
                  <a:lnTo>
                    <a:pt y="847" x="2512"/>
                  </a:lnTo>
                  <a:lnTo>
                    <a:pt y="879" x="2671"/>
                  </a:lnTo>
                  <a:lnTo>
                    <a:pt y="908" x="2828"/>
                  </a:lnTo>
                  <a:lnTo>
                    <a:pt y="918" x="2895"/>
                  </a:lnTo>
                  <a:lnTo>
                    <a:pt y="928" x="2963"/>
                  </a:lnTo>
                  <a:lnTo>
                    <a:pt y="936" x="3030"/>
                  </a:lnTo>
                  <a:lnTo>
                    <a:pt y="946" x="3094"/>
                  </a:lnTo>
                  <a:lnTo>
                    <a:pt y="953" x="3157"/>
                  </a:lnTo>
                  <a:lnTo>
                    <a:pt y="960" x="3214"/>
                  </a:lnTo>
                  <a:lnTo>
                    <a:pt y="963" x="3265"/>
                  </a:lnTo>
                  <a:lnTo>
                    <a:pt y="965" x="3309"/>
                  </a:lnTo>
                  <a:lnTo>
                    <a:pt y="965" x="3339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31" name="Shape 12031"/>
            <p:cNvSpPr/>
            <p:nvPr/>
          </p:nvSpPr>
          <p:spPr>
            <a:xfrm>
              <a:off y="3548062" x="6481762"/>
              <a:ext cy="190500" cx="784225"/>
            </a:xfrm>
            <a:custGeom>
              <a:pathLst>
                <a:path w="494" extrusionOk="0" h="120">
                  <a:moveTo>
                    <a:pt y="0" x="0"/>
                  </a:moveTo>
                  <a:lnTo>
                    <a:pt y="3" x="50"/>
                  </a:lnTo>
                  <a:lnTo>
                    <a:pt y="3" x="103"/>
                  </a:lnTo>
                  <a:lnTo>
                    <a:pt y="5" x="153"/>
                  </a:lnTo>
                  <a:lnTo>
                    <a:pt y="5" x="204"/>
                  </a:lnTo>
                  <a:lnTo>
                    <a:pt y="5" x="253"/>
                  </a:lnTo>
                  <a:lnTo>
                    <a:pt y="3" x="303"/>
                  </a:lnTo>
                  <a:lnTo>
                    <a:pt y="3" x="354"/>
                  </a:lnTo>
                  <a:lnTo>
                    <a:pt y="0" x="403"/>
                  </a:lnTo>
                  <a:lnTo>
                    <a:pt y="7" x="418"/>
                  </a:lnTo>
                  <a:lnTo>
                    <a:pt y="12" x="430"/>
                  </a:lnTo>
                  <a:lnTo>
                    <a:pt y="18" x="444"/>
                  </a:lnTo>
                  <a:lnTo>
                    <a:pt y="27" x="454"/>
                  </a:lnTo>
                  <a:lnTo>
                    <a:pt y="42" x="474"/>
                  </a:lnTo>
                  <a:lnTo>
                    <a:pt y="62" x="494"/>
                  </a:lnTo>
                  <a:lnTo>
                    <a:pt y="81" x="471"/>
                  </a:lnTo>
                  <a:lnTo>
                    <a:pt y="96" x="449"/>
                  </a:lnTo>
                  <a:lnTo>
                    <a:pt y="105" x="437"/>
                  </a:lnTo>
                  <a:lnTo>
                    <a:pt y="110" x="423"/>
                  </a:lnTo>
                  <a:lnTo>
                    <a:pt y="115" x="408"/>
                  </a:lnTo>
                  <a:lnTo>
                    <a:pt y="120" x="391"/>
                  </a:lnTo>
                  <a:lnTo>
                    <a:pt y="103" x="342"/>
                  </a:lnTo>
                  <a:lnTo>
                    <a:pt y="88" x="295"/>
                  </a:lnTo>
                  <a:lnTo>
                    <a:pt y="71" x="246"/>
                  </a:lnTo>
                  <a:lnTo>
                    <a:pt y="57" x="195"/>
                  </a:lnTo>
                  <a:lnTo>
                    <a:pt y="42" x="146"/>
                  </a:lnTo>
                  <a:lnTo>
                    <a:pt y="29" x="97"/>
                  </a:lnTo>
                  <a:lnTo>
                    <a:pt y="13" x="49"/>
                  </a:lnTo>
                  <a:lnTo>
                    <a:pt y="0" x="0"/>
                  </a:lnTo>
                </a:path>
              </a:pathLst>
            </a:custGeom>
            <a:noFill/>
            <a:ln w="9525" cap="rnd">
              <a:solidFill>
                <a:srgbClr val="969595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32" name="Shape 12032"/>
            <p:cNvSpPr/>
            <p:nvPr/>
          </p:nvSpPr>
          <p:spPr>
            <a:xfrm>
              <a:off y="2020886" x="2103436"/>
              <a:ext cy="760411" cx="120650"/>
            </a:xfrm>
            <a:custGeom>
              <a:pathLst>
                <a:path w="76" extrusionOk="0" h="479">
                  <a:moveTo>
                    <a:pt y="0" x="7"/>
                  </a:moveTo>
                  <a:lnTo>
                    <a:pt y="2" x="4"/>
                  </a:lnTo>
                  <a:lnTo>
                    <a:pt y="5" x="2"/>
                  </a:lnTo>
                  <a:lnTo>
                    <a:pt y="9" x="0"/>
                  </a:lnTo>
                  <a:lnTo>
                    <a:pt y="12" x="0"/>
                  </a:lnTo>
                  <a:lnTo>
                    <a:pt y="479" x="76"/>
                  </a:lnTo>
                </a:path>
              </a:pathLst>
            </a:custGeom>
            <a:noFill/>
            <a:ln w="9525" cap="rnd">
              <a:solidFill>
                <a:srgbClr val="1F1A17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33" name="Shape 12033"/>
            <p:cNvSpPr/>
            <p:nvPr/>
          </p:nvSpPr>
          <p:spPr>
            <a:xfrm>
              <a:off y="2455861" x="3032125"/>
              <a:ext cy="163511" cx="230187"/>
            </a:xfrm>
            <a:custGeom>
              <a:pathLst>
                <a:path w="145" extrusionOk="0" h="103">
                  <a:moveTo>
                    <a:pt y="0" x="64"/>
                  </a:moveTo>
                  <a:lnTo>
                    <a:pt y="7" x="65"/>
                  </a:lnTo>
                  <a:lnTo>
                    <a:pt y="14" x="67"/>
                  </a:lnTo>
                  <a:lnTo>
                    <a:pt y="19" x="67"/>
                  </a:lnTo>
                  <a:lnTo>
                    <a:pt y="25" x="67"/>
                  </a:lnTo>
                  <a:lnTo>
                    <a:pt y="39" x="62"/>
                  </a:lnTo>
                  <a:lnTo>
                    <a:pt y="51" x="54"/>
                  </a:lnTo>
                  <a:lnTo>
                    <a:pt y="63" x="44"/>
                  </a:lnTo>
                  <a:lnTo>
                    <a:pt y="76" x="30"/>
                  </a:lnTo>
                  <a:lnTo>
                    <a:pt y="88" x="15"/>
                  </a:lnTo>
                  <a:lnTo>
                    <a:pt y="101" x="0"/>
                  </a:lnTo>
                  <a:lnTo>
                    <a:pt y="101" x="20"/>
                  </a:lnTo>
                  <a:lnTo>
                    <a:pt y="103" x="40"/>
                  </a:lnTo>
                  <a:lnTo>
                    <a:pt y="44" x="138"/>
                  </a:lnTo>
                  <a:lnTo>
                    <a:pt y="39" x="141"/>
                  </a:lnTo>
                  <a:lnTo>
                    <a:pt y="36" x="145"/>
                  </a:lnTo>
                  <a:lnTo>
                    <a:pt y="32" x="145"/>
                  </a:lnTo>
                  <a:lnTo>
                    <a:pt y="29" x="145"/>
                  </a:lnTo>
                  <a:lnTo>
                    <a:pt y="25" x="145"/>
                  </a:lnTo>
                  <a:lnTo>
                    <a:pt y="24" x="141"/>
                  </a:lnTo>
                  <a:lnTo>
                    <a:pt y="20" x="138"/>
                  </a:lnTo>
                  <a:lnTo>
                    <a:pt y="19" x="133"/>
                  </a:lnTo>
                  <a:lnTo>
                    <a:pt y="14" x="116"/>
                  </a:lnTo>
                  <a:lnTo>
                    <a:pt y="8" x="99"/>
                  </a:lnTo>
                  <a:lnTo>
                    <a:pt y="3" x="81"/>
                  </a:lnTo>
                  <a:lnTo>
                    <a:pt y="0" x="6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34" name="Shape 12034"/>
            <p:cNvSpPr/>
            <p:nvPr/>
          </p:nvSpPr>
          <p:spPr>
            <a:xfrm>
              <a:off y="2413000" x="6296025"/>
              <a:ext cy="681037" cx="579437"/>
            </a:xfrm>
            <a:custGeom>
              <a:pathLst>
                <a:path w="365" extrusionOk="0" h="429">
                  <a:moveTo>
                    <a:pt y="0" x="138"/>
                  </a:moveTo>
                  <a:lnTo>
                    <a:pt y="25" x="142"/>
                  </a:lnTo>
                  <a:lnTo>
                    <a:pt y="51" x="144"/>
                  </a:lnTo>
                  <a:lnTo>
                    <a:pt y="78" x="142"/>
                  </a:lnTo>
                  <a:lnTo>
                    <a:pt y="103" x="140"/>
                  </a:lnTo>
                  <a:lnTo>
                    <a:pt y="130" x="135"/>
                  </a:lnTo>
                  <a:lnTo>
                    <a:pt y="157" x="128"/>
                  </a:lnTo>
                  <a:lnTo>
                    <a:pt y="183" x="120"/>
                  </a:lnTo>
                  <a:lnTo>
                    <a:pt y="210" x="111"/>
                  </a:lnTo>
                  <a:lnTo>
                    <a:pt y="237" x="101"/>
                  </a:lnTo>
                  <a:lnTo>
                    <a:pt y="264" x="88"/>
                  </a:lnTo>
                  <a:lnTo>
                    <a:pt y="291" x="76"/>
                  </a:lnTo>
                  <a:lnTo>
                    <a:pt y="316" x="63"/>
                  </a:lnTo>
                  <a:lnTo>
                    <a:pt y="368" x="32"/>
                  </a:lnTo>
                  <a:lnTo>
                    <a:pt y="421" x="0"/>
                  </a:lnTo>
                  <a:lnTo>
                    <a:pt y="424" x="22"/>
                  </a:lnTo>
                  <a:lnTo>
                    <a:pt y="429" x="51"/>
                  </a:lnTo>
                  <a:lnTo>
                    <a:pt y="68" x="358"/>
                  </a:lnTo>
                  <a:lnTo>
                    <a:pt y="61" x="363"/>
                  </a:lnTo>
                  <a:lnTo>
                    <a:pt y="54" x="365"/>
                  </a:lnTo>
                  <a:lnTo>
                    <a:pt y="49" x="365"/>
                  </a:lnTo>
                  <a:lnTo>
                    <a:pt y="44" x="361"/>
                  </a:lnTo>
                  <a:lnTo>
                    <a:pt y="41" x="358"/>
                  </a:lnTo>
                  <a:lnTo>
                    <a:pt y="37" x="355"/>
                  </a:lnTo>
                  <a:lnTo>
                    <a:pt y="35" x="350"/>
                  </a:lnTo>
                  <a:lnTo>
                    <a:pt y="32" x="344"/>
                  </a:lnTo>
                  <a:lnTo>
                    <a:pt y="24" x="317"/>
                  </a:lnTo>
                  <a:lnTo>
                    <a:pt y="15" x="287"/>
                  </a:lnTo>
                  <a:lnTo>
                    <a:pt y="10" x="257"/>
                  </a:lnTo>
                  <a:lnTo>
                    <a:pt y="7" x="226"/>
                  </a:lnTo>
                  <a:lnTo>
                    <a:pt y="2" x="172"/>
                  </a:lnTo>
                  <a:lnTo>
                    <a:pt y="0" x="138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35" name="Shape 12035"/>
            <p:cNvSpPr/>
            <p:nvPr/>
          </p:nvSpPr>
          <p:spPr>
            <a:xfrm>
              <a:off y="2451100" x="3021011"/>
              <a:ext cy="165100" cx="120650"/>
            </a:xfrm>
            <a:custGeom>
              <a:pathLst>
                <a:path w="76" extrusionOk="0" h="104">
                  <a:moveTo>
                    <a:pt y="3" x="71"/>
                  </a:moveTo>
                  <a:lnTo>
                    <a:pt y="10" x="72"/>
                  </a:lnTo>
                  <a:lnTo>
                    <a:pt y="17" x="74"/>
                  </a:lnTo>
                  <a:lnTo>
                    <a:pt y="22" x="74"/>
                  </a:lnTo>
                  <a:lnTo>
                    <a:pt y="28" x="74"/>
                  </a:lnTo>
                  <a:lnTo>
                    <a:pt y="42" x="69"/>
                  </a:lnTo>
                  <a:lnTo>
                    <a:pt y="54" x="61"/>
                  </a:lnTo>
                  <a:lnTo>
                    <a:pt y="66" x="51"/>
                  </a:lnTo>
                  <a:lnTo>
                    <a:pt y="79" x="37"/>
                  </a:lnTo>
                  <a:lnTo>
                    <a:pt y="91" x="22"/>
                  </a:lnTo>
                  <a:lnTo>
                    <a:pt y="104" x="7"/>
                  </a:lnTo>
                  <a:lnTo>
                    <a:pt y="104" x="10"/>
                  </a:lnTo>
                  <a:lnTo>
                    <a:pt y="103" x="5"/>
                  </a:lnTo>
                  <a:lnTo>
                    <a:pt y="103" x="0"/>
                  </a:lnTo>
                  <a:lnTo>
                    <a:pt y="103" x="2"/>
                  </a:lnTo>
                  <a:lnTo>
                    <a:pt y="91" x="18"/>
                  </a:lnTo>
                  <a:lnTo>
                    <a:pt y="77" x="34"/>
                  </a:lnTo>
                  <a:lnTo>
                    <a:pt y="64" x="47"/>
                  </a:lnTo>
                  <a:lnTo>
                    <a:pt y="50" x="57"/>
                  </a:lnTo>
                  <a:lnTo>
                    <a:pt y="37" x="66"/>
                  </a:lnTo>
                  <a:lnTo>
                    <a:pt y="25" x="71"/>
                  </a:lnTo>
                  <a:lnTo>
                    <a:pt y="18" x="71"/>
                  </a:lnTo>
                  <a:lnTo>
                    <a:pt y="13" x="71"/>
                  </a:lnTo>
                  <a:lnTo>
                    <a:pt y="8" x="69"/>
                  </a:lnTo>
                  <a:lnTo>
                    <a:pt y="3" x="66"/>
                  </a:lnTo>
                  <a:lnTo>
                    <a:pt y="1" x="59"/>
                  </a:lnTo>
                  <a:lnTo>
                    <a:pt y="0" x="59"/>
                  </a:lnTo>
                  <a:lnTo>
                    <a:pt y="0" x="62"/>
                  </a:lnTo>
                  <a:lnTo>
                    <a:pt y="1" x="67"/>
                  </a:lnTo>
                  <a:lnTo>
                    <a:pt y="3" x="72"/>
                  </a:lnTo>
                  <a:lnTo>
                    <a:pt y="5" x="76"/>
                  </a:lnTo>
                  <a:lnTo>
                    <a:pt y="5" x="76"/>
                  </a:lnTo>
                  <a:lnTo>
                    <a:pt y="3" x="7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36" name="Shape 12036"/>
            <p:cNvSpPr/>
            <p:nvPr/>
          </p:nvSpPr>
          <p:spPr>
            <a:xfrm>
              <a:off y="2413000" x="6288087"/>
              <a:ext cy="665161" cx="236537"/>
            </a:xfrm>
            <a:custGeom>
              <a:pathLst>
                <a:path w="149" extrusionOk="0" h="419">
                  <a:moveTo>
                    <a:pt y="0" x="143"/>
                  </a:moveTo>
                  <a:lnTo>
                    <a:pt y="25" x="147"/>
                  </a:lnTo>
                  <a:lnTo>
                    <a:pt y="51" x="149"/>
                  </a:lnTo>
                  <a:lnTo>
                    <a:pt y="78" x="149"/>
                  </a:lnTo>
                  <a:lnTo>
                    <a:pt y="103" x="145"/>
                  </a:lnTo>
                  <a:lnTo>
                    <a:pt y="130" x="140"/>
                  </a:lnTo>
                  <a:lnTo>
                    <a:pt y="157" x="133"/>
                  </a:lnTo>
                  <a:lnTo>
                    <a:pt y="183" x="127"/>
                  </a:lnTo>
                  <a:lnTo>
                    <a:pt y="210" x="116"/>
                  </a:lnTo>
                  <a:lnTo>
                    <a:pt y="237" x="106"/>
                  </a:lnTo>
                  <a:lnTo>
                    <a:pt y="264" x="95"/>
                  </a:lnTo>
                  <a:lnTo>
                    <a:pt y="291" x="81"/>
                  </a:lnTo>
                  <a:lnTo>
                    <a:pt y="316" x="68"/>
                  </a:lnTo>
                  <a:lnTo>
                    <a:pt y="368" x="37"/>
                  </a:lnTo>
                  <a:lnTo>
                    <a:pt y="419" x="7"/>
                  </a:lnTo>
                  <a:lnTo>
                    <a:pt y="419" x="0"/>
                  </a:lnTo>
                  <a:lnTo>
                    <a:pt y="395" x="17"/>
                  </a:lnTo>
                  <a:lnTo>
                    <a:pt y="368" x="32"/>
                  </a:lnTo>
                  <a:lnTo>
                    <a:pt y="343" x="49"/>
                  </a:lnTo>
                  <a:lnTo>
                    <a:pt y="314" x="62"/>
                  </a:lnTo>
                  <a:lnTo>
                    <a:pt y="287" x="78"/>
                  </a:lnTo>
                  <a:lnTo>
                    <a:pt y="259" x="89"/>
                  </a:lnTo>
                  <a:lnTo>
                    <a:pt y="230" x="101"/>
                  </a:lnTo>
                  <a:lnTo>
                    <a:pt y="201" x="113"/>
                  </a:lnTo>
                  <a:lnTo>
                    <a:pt y="172" x="122"/>
                  </a:lnTo>
                  <a:lnTo>
                    <a:pt y="144" x="130"/>
                  </a:lnTo>
                  <a:lnTo>
                    <a:pt y="117" x="135"/>
                  </a:lnTo>
                  <a:lnTo>
                    <a:pt y="90" x="138"/>
                  </a:lnTo>
                  <a:lnTo>
                    <a:pt y="64" x="140"/>
                  </a:lnTo>
                  <a:lnTo>
                    <a:pt y="41" x="140"/>
                  </a:lnTo>
                  <a:lnTo>
                    <a:pt y="19" x="138"/>
                  </a:lnTo>
                  <a:lnTo>
                    <a:pt y="0" x="132"/>
                  </a:lnTo>
                  <a:lnTo>
                    <a:pt y="0" x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37" name="Shape 12037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  <p:sp>
          <p:nvSpPr>
            <p:cNvPr id="12038" name="Shape 12038"/>
            <p:cNvSpPr/>
            <p:nvPr/>
          </p:nvSpPr>
          <p:spPr>
            <a:xfrm>
              <a:off y="3751262" x="6034087"/>
              <a:ext cy="146050" cx="1312862"/>
            </a:xfrm>
            <a:custGeom>
              <a:pathLst>
                <a:path w="827" extrusionOk="0" h="92">
                  <a:moveTo>
                    <a:pt y="48" x="827"/>
                  </a:moveTo>
                  <a:lnTo>
                    <a:pt y="53" x="827"/>
                  </a:lnTo>
                  <a:lnTo>
                    <a:pt y="58" x="824"/>
                  </a:lnTo>
                  <a:lnTo>
                    <a:pt y="61" x="820"/>
                  </a:lnTo>
                  <a:lnTo>
                    <a:pt y="66" x="817"/>
                  </a:lnTo>
                  <a:lnTo>
                    <a:pt y="70" x="810"/>
                  </a:lnTo>
                  <a:lnTo>
                    <a:pt y="75" x="803"/>
                  </a:lnTo>
                  <a:lnTo>
                    <a:pt y="78" x="795"/>
                  </a:lnTo>
                  <a:lnTo>
                    <a:pt y="80" x="785"/>
                  </a:lnTo>
                  <a:lnTo>
                    <a:pt y="85" x="761"/>
                  </a:lnTo>
                  <a:lnTo>
                    <a:pt y="86" x="731"/>
                  </a:lnTo>
                  <a:lnTo>
                    <a:pt y="86" x="695"/>
                  </a:lnTo>
                  <a:lnTo>
                    <a:pt y="85" x="651"/>
                  </a:lnTo>
                  <a:lnTo>
                    <a:pt y="78" x="564"/>
                  </a:lnTo>
                  <a:lnTo>
                    <a:pt y="71" x="476"/>
                  </a:lnTo>
                  <a:lnTo>
                    <a:pt y="61" x="388"/>
                  </a:lnTo>
                  <a:lnTo>
                    <a:pt y="51" x="302"/>
                  </a:lnTo>
                  <a:lnTo>
                    <a:pt y="39" x="219"/>
                  </a:lnTo>
                  <a:lnTo>
                    <a:pt y="26" x="140"/>
                  </a:lnTo>
                  <a:lnTo>
                    <a:pt y="14" x="65"/>
                  </a:lnTo>
                  <a:lnTo>
                    <a:pt y="0" x="0"/>
                  </a:lnTo>
                  <a:lnTo>
                    <a:pt y="12" x="60"/>
                  </a:lnTo>
                  <a:lnTo>
                    <a:pt y="24" x="121"/>
                  </a:lnTo>
                  <a:lnTo>
                    <a:pt y="36" x="180"/>
                  </a:lnTo>
                  <a:lnTo>
                    <a:pt y="46" x="248"/>
                  </a:lnTo>
                  <a:lnTo>
                    <a:pt y="56" x="324"/>
                  </a:lnTo>
                  <a:lnTo>
                    <a:pt y="68" x="413"/>
                  </a:lnTo>
                  <a:lnTo>
                    <a:pt y="78" x="521"/>
                  </a:lnTo>
                  <a:lnTo>
                    <a:pt y="90" x="650"/>
                  </a:lnTo>
                  <a:lnTo>
                    <a:pt y="92" x="697"/>
                  </a:lnTo>
                  <a:lnTo>
                    <a:pt y="92" x="734"/>
                  </a:lnTo>
                  <a:lnTo>
                    <a:pt y="90" x="764"/>
                  </a:lnTo>
                  <a:lnTo>
                    <a:pt y="85" x="788"/>
                  </a:lnTo>
                  <a:lnTo>
                    <a:pt y="81" x="798"/>
                  </a:lnTo>
                  <a:lnTo>
                    <a:pt y="78" x="807"/>
                  </a:lnTo>
                  <a:lnTo>
                    <a:pt y="73" x="813"/>
                  </a:lnTo>
                  <a:lnTo>
                    <a:pt y="70" x="818"/>
                  </a:lnTo>
                  <a:lnTo>
                    <a:pt y="64" x="822"/>
                  </a:lnTo>
                  <a:lnTo>
                    <a:pt y="59" x="825"/>
                  </a:lnTo>
                  <a:lnTo>
                    <a:pt y="53" x="827"/>
                  </a:lnTo>
                  <a:lnTo>
                    <a:pt y="48" x="827"/>
                  </a:ln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miter/>
              <a:headEnd w="med" len="med" type="none"/>
              <a:tailEnd w="med" len="med" type="none"/>
            </a:ln>
          </p:spPr>
          <p:txBody>
            <a:bodyPr bIns="45700" rIns="91425" lIns="91425" tIns="45700" anchor="t" anchorCtr="0">
              <a:noAutofit/>
            </a:bodyPr>
            <a:lstStyle/>
            <a:p/>
          </p:txBody>
        </p:sp>
      </p:grpSp>
      <p:sp>
        <p:nvSpPr>
          <p:cNvPr id="12039" name="Shape 12039"/>
          <p:cNvSpPr/>
          <p:nvPr/>
        </p:nvSpPr>
        <p:spPr>
          <a:xfrm>
            <a:off y="6329362" x="323850"/>
            <a:ext cy="392112" cx="3376611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</a:pPr>
            <a:r>
              <a:rPr strike="noStrike" u="none" b="1" cap="none" baseline="0" sz="2000" lang="en-US" i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Bob Skinner August 2008</a:t>
            </a:r>
          </a:p>
        </p:txBody>
      </p:sp>
      <p:sp>
        <p:nvSpPr>
          <p:cNvPr id="12040" name="Shape 12040"/>
          <p:cNvSpPr/>
          <p:nvPr/>
        </p:nvSpPr>
        <p:spPr>
          <a:xfrm>
            <a:off y="3614737" x="3117850"/>
            <a:ext cy="1017587" cx="3082924"/>
          </a:xfrm>
          <a:prstGeom prst="rect">
            <a:avLst/>
          </a:prstGeom>
          <a:noFill/>
          <a:ln>
            <a:noFill/>
          </a:ln>
        </p:spPr>
        <p:txBody>
          <a:bodyPr bIns="37850" rIns="75725" lIns="75725" tIns="37850" anchor="t" anchorCtr="0">
            <a:noAutofit/>
          </a:bodyPr>
          <a:lstStyle/>
          <a:p>
            <a:pPr algn="ctr" rtl="0" lvl="0" marR="0" indent="0" mar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</a:pPr>
            <a:r>
              <a:rPr strike="noStrike" u="none" b="1" cap="none" baseline="0" sz="2000" lang="en-US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Thanks to Michael for the new Manoeuvre Execution Guide</a:t>
            </a:r>
          </a:p>
        </p:txBody>
      </p:sp>
    </p:spTree>
  </p:cSld>
  <p:clrMapOvr>
    <a:masterClrMapping/>
  </p:clrMapOvr>
  <p:transition spd="slow">
    <p:cut/>
  </p:transition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Benutzerdefiniertes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BBE0E3"/>
      </a:accent4>
      <a:accent5>
        <a:srgbClr val="333399"/>
      </a:accent5>
      <a:accent6>
        <a:srgbClr val="FFFFFF"/>
      </a:accent6>
      <a:hlink>
        <a:srgbClr val="009999"/>
      </a:hlink>
      <a:folHlink>
        <a:srgbClr val="99CC00"/>
      </a:folHlink>
    </a:clrScheme>
    <a:fontScheme name="Office">
      <a:majorFont>
        <a:latin typeface="Arial"/>
        <a:ea typeface=""/>
        <a:cs typeface=""/>
        <a:font typeface="ＭＳ Ｐゴシック" script="Jpan"/>
        <a:font typeface="맑은 고딕" script="Hang"/>
        <a:font typeface="宋体" script="Hans"/>
        <a:font typeface="新細明體" script="Hant"/>
        <a:font typeface="Times New Roman" script="Arab"/>
        <a:font typeface="Times New Roman" script="Hebr"/>
        <a:font typeface="Angsana New" script="Thai"/>
        <a:font typeface="Nyala" script="Ethi"/>
        <a:font typeface="Vrinda" script="Beng"/>
        <a:font typeface="Shruti" script="Gujr"/>
        <a:font typeface="MoolBoran" script="Khmr"/>
        <a:font typeface="Tunga" script="Knda"/>
        <a:font typeface="Raavi" script="Guru"/>
        <a:font typeface="Euphemia" script="Cans"/>
        <a:font typeface="Plantagenet Cherokee" script="Cher"/>
        <a:font typeface="Microsoft Yi Baiti" script="Yiii"/>
        <a:font typeface="Microsoft Himalaya" script="Tibt"/>
        <a:font typeface="MV Boli" script="Thaa"/>
        <a:font typeface="Mangal" script="Deva"/>
        <a:font typeface="Gautami" script="Telu"/>
        <a:font typeface="Latha" script="Taml"/>
        <a:font typeface="Estrangelo Edessa" script="Syrc"/>
        <a:font typeface="Kalinga" script="Orya"/>
        <a:font typeface="Kartika" script="Mlym"/>
        <a:font typeface="DokChampa" script="Laoo"/>
        <a:font typeface="Iskoola Pota" script="Sinh"/>
        <a:font typeface="Mongolian Baiti" script="Mong"/>
        <a:font typeface="Times New Roman" script="Viet"/>
        <a:font typeface="Microsoft Uighur" script="Uigh"/>
      </a:majorFont>
      <a:minorFont>
        <a:latin typeface="Arial"/>
        <a:ea typeface=""/>
        <a:cs typeface=""/>
        <a:font typeface="ＭＳ Ｐゴシック" script="Jpan"/>
        <a:font typeface="맑은 고딕" script="Hang"/>
        <a:font typeface="宋体" script="Hans"/>
        <a:font typeface="新細明體" script="Hant"/>
        <a:font typeface="Arial" script="Arab"/>
        <a:font typeface="Arial" script="Hebr"/>
        <a:font typeface="Cordia New" script="Thai"/>
        <a:font typeface="Nyala" script="Ethi"/>
        <a:font typeface="Vrinda" script="Beng"/>
        <a:font typeface="Shruti" script="Gujr"/>
        <a:font typeface="DaunPenh" script="Khmr"/>
        <a:font typeface="Tunga" script="Knda"/>
        <a:font typeface="Raavi" script="Guru"/>
        <a:font typeface="Euphemia" script="Cans"/>
        <a:font typeface="Plantagenet Cherokee" script="Cher"/>
        <a:font typeface="Microsoft Yi Baiti" script="Yiii"/>
        <a:font typeface="Microsoft Himalaya" script="Tibt"/>
        <a:font typeface="MV Boli" script="Thaa"/>
        <a:font typeface="Mangal" script="Deva"/>
        <a:font typeface="Gautami" script="Telu"/>
        <a:font typeface="Latha" script="Taml"/>
        <a:font typeface="Estrangelo Edessa" script="Syrc"/>
        <a:font typeface="Kalinga" script="Orya"/>
        <a:font typeface="Kartika" script="Mlym"/>
        <a:font typeface="DokChampa" script="Laoo"/>
        <a:font typeface="Iskoola Pota" script="Sinh"/>
        <a:font typeface="Mongolian Baiti" script="Mong"/>
        <a:font typeface="Arial" script="Viet"/>
        <a:font typeface="Microsoft Uighur" script="Uigh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algn="ctr" cap="flat" cmpd="sng">
          <a:solidFill>
            <a:schemeClr val="phClr">
              <a:shade val="95000"/>
              <a:satMod val="105000"/>
            </a:schemeClr>
          </a:solidFill>
          <a:prstDash val="solid"/>
        </a:ln>
        <a:ln w="25400" algn="ctr" cap="flat" cmpd="sng">
          <a:solidFill>
            <a:schemeClr val="phClr"/>
          </a:solidFill>
          <a:prstDash val="solid"/>
        </a:ln>
        <a:ln w="38100" algn="ctr" cap="flat" cmpd="sng">
          <a:solidFill>
            <a:schemeClr val="phClr"/>
          </a:solidFill>
          <a:prstDash val="solid"/>
        </a:ln>
      </a:lnStyleLst>
      <a:effectStyleLst>
        <a:effectStyle>
          <a:effectLst>
            <a:outerShdw rotWithShape="0" dir="5400000" blurRad="40000" dist="20000">
              <a:srgbClr val="000000">
                <a:alpha val="38000"/>
              </a:srgbClr>
            </a:outerShdw>
          </a:effectLst>
        </a:effectStyle>
        <a:effectStyle>
          <a:effectLst>
            <a:outerShdw rotWithShape="0" dir="5400000" blurRad="40000" dist="23000">
              <a:srgbClr val="000000">
                <a:alpha val="35000"/>
              </a:srgbClr>
            </a:outerShdw>
          </a:effectLst>
        </a:effectStyle>
        <a:effectStyle>
          <a:effectLst>
            <a:outerShdw rotWithShape="0" dir="5400000" blurRad="40000" dist="23000">
              <a:srgbClr val="000000">
                <a:alpha val="35000"/>
              </a:srgbClr>
            </a:outerShdw>
          </a:effectLst>
          <a:scene3d>
            <a:camera prst="orthographicFront">
              <a:rot rev="0" lon="0" lat="0"/>
            </a:camera>
            <a:lightRig dir="t" rig="threePt">
              <a:rot rev="1200000" lon="0" lat="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t="-80000" b="180000" r="50000" l="5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t="50000" b="50000" r="50000" l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Blank Presentatio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CC99"/>
      </a:accent4>
      <a:accent5>
        <a:srgbClr val="3333CC"/>
      </a:accent5>
      <a:accent6>
        <a:srgbClr val="FFFFFF"/>
      </a:accent6>
      <a:hlink>
        <a:srgbClr val="CCCCFF"/>
      </a:hlink>
      <a:folHlink>
        <a:srgbClr val="B2B2B2"/>
      </a:folHlink>
    </a:clrScheme>
    <a:fontScheme name="Office">
      <a:majorFont>
        <a:latin typeface="Arial"/>
        <a:ea typeface=""/>
        <a:cs typeface=""/>
        <a:font typeface="ＭＳ Ｐゴシック" script="Jpan"/>
        <a:font typeface="맑은 고딕" script="Hang"/>
        <a:font typeface="宋体" script="Hans"/>
        <a:font typeface="新細明體" script="Hant"/>
        <a:font typeface="Times New Roman" script="Arab"/>
        <a:font typeface="Times New Roman" script="Hebr"/>
        <a:font typeface="Angsana New" script="Thai"/>
        <a:font typeface="Nyala" script="Ethi"/>
        <a:font typeface="Vrinda" script="Beng"/>
        <a:font typeface="Shruti" script="Gujr"/>
        <a:font typeface="MoolBoran" script="Khmr"/>
        <a:font typeface="Tunga" script="Knda"/>
        <a:font typeface="Raavi" script="Guru"/>
        <a:font typeface="Euphemia" script="Cans"/>
        <a:font typeface="Plantagenet Cherokee" script="Cher"/>
        <a:font typeface="Microsoft Yi Baiti" script="Yiii"/>
        <a:font typeface="Microsoft Himalaya" script="Tibt"/>
        <a:font typeface="MV Boli" script="Thaa"/>
        <a:font typeface="Mangal" script="Deva"/>
        <a:font typeface="Gautami" script="Telu"/>
        <a:font typeface="Latha" script="Taml"/>
        <a:font typeface="Estrangelo Edessa" script="Syrc"/>
        <a:font typeface="Kalinga" script="Orya"/>
        <a:font typeface="Kartika" script="Mlym"/>
        <a:font typeface="DokChampa" script="Laoo"/>
        <a:font typeface="Iskoola Pota" script="Sinh"/>
        <a:font typeface="Mongolian Baiti" script="Mong"/>
        <a:font typeface="Times New Roman" script="Viet"/>
        <a:font typeface="Microsoft Uighur" script="Uigh"/>
      </a:majorFont>
      <a:minorFont>
        <a:latin typeface="Arial"/>
        <a:ea typeface=""/>
        <a:cs typeface=""/>
        <a:font typeface="ＭＳ Ｐゴシック" script="Jpan"/>
        <a:font typeface="맑은 고딕" script="Hang"/>
        <a:font typeface="宋体" script="Hans"/>
        <a:font typeface="新細明體" script="Hant"/>
        <a:font typeface="Arial" script="Arab"/>
        <a:font typeface="Arial" script="Hebr"/>
        <a:font typeface="Cordia New" script="Thai"/>
        <a:font typeface="Nyala" script="Ethi"/>
        <a:font typeface="Vrinda" script="Beng"/>
        <a:font typeface="Shruti" script="Gujr"/>
        <a:font typeface="DaunPenh" script="Khmr"/>
        <a:font typeface="Tunga" script="Knda"/>
        <a:font typeface="Raavi" script="Guru"/>
        <a:font typeface="Euphemia" script="Cans"/>
        <a:font typeface="Plantagenet Cherokee" script="Cher"/>
        <a:font typeface="Microsoft Yi Baiti" script="Yiii"/>
        <a:font typeface="Microsoft Himalaya" script="Tibt"/>
        <a:font typeface="MV Boli" script="Thaa"/>
        <a:font typeface="Mangal" script="Deva"/>
        <a:font typeface="Gautami" script="Telu"/>
        <a:font typeface="Latha" script="Taml"/>
        <a:font typeface="Estrangelo Edessa" script="Syrc"/>
        <a:font typeface="Kalinga" script="Orya"/>
        <a:font typeface="Kartika" script="Mlym"/>
        <a:font typeface="DokChampa" script="Laoo"/>
        <a:font typeface="Iskoola Pota" script="Sinh"/>
        <a:font typeface="Mongolian Baiti" script="Mong"/>
        <a:font typeface="Arial" script="Viet"/>
        <a:font typeface="Microsoft Uighur" script="Uigh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algn="ctr" cap="flat" cmpd="sng">
          <a:solidFill>
            <a:schemeClr val="phClr">
              <a:shade val="95000"/>
              <a:satMod val="105000"/>
            </a:schemeClr>
          </a:solidFill>
          <a:prstDash val="solid"/>
        </a:ln>
        <a:ln w="25400" algn="ctr" cap="flat" cmpd="sng">
          <a:solidFill>
            <a:schemeClr val="phClr"/>
          </a:solidFill>
          <a:prstDash val="solid"/>
        </a:ln>
        <a:ln w="38100" algn="ctr" cap="flat" cmpd="sng">
          <a:solidFill>
            <a:schemeClr val="phClr"/>
          </a:solidFill>
          <a:prstDash val="solid"/>
        </a:ln>
      </a:lnStyleLst>
      <a:effectStyleLst>
        <a:effectStyle>
          <a:effectLst>
            <a:outerShdw rotWithShape="0" dir="5400000" blurRad="40000" dist="20000">
              <a:srgbClr val="000000">
                <a:alpha val="38000"/>
              </a:srgbClr>
            </a:outerShdw>
          </a:effectLst>
        </a:effectStyle>
        <a:effectStyle>
          <a:effectLst>
            <a:outerShdw rotWithShape="0" dir="5400000" blurRad="40000" dist="23000">
              <a:srgbClr val="000000">
                <a:alpha val="35000"/>
              </a:srgbClr>
            </a:outerShdw>
          </a:effectLst>
        </a:effectStyle>
        <a:effectStyle>
          <a:effectLst>
            <a:outerShdw rotWithShape="0" dir="5400000" blurRad="40000" dist="23000">
              <a:srgbClr val="000000">
                <a:alpha val="35000"/>
              </a:srgbClr>
            </a:outerShdw>
          </a:effectLst>
          <a:scene3d>
            <a:camera prst="orthographicFront">
              <a:rot rev="0" lon="0" lat="0"/>
            </a:camera>
            <a:lightRig dir="t" rig="threePt">
              <a:rot rev="1200000" lon="0" lat="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t="-80000" b="180000" r="50000" l="5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t="50000" b="50000" r="50000" l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typeface="ＭＳ Ｐゴシック" script="Jpan"/>
        <a:font typeface="맑은 고딕" script="Hang"/>
        <a:font typeface="宋体" script="Hans"/>
        <a:font typeface="新細明體" script="Hant"/>
        <a:font typeface="Times New Roman" script="Arab"/>
        <a:font typeface="Times New Roman" script="Hebr"/>
        <a:font typeface="Angsana New" script="Thai"/>
        <a:font typeface="Nyala" script="Ethi"/>
        <a:font typeface="Vrinda" script="Beng"/>
        <a:font typeface="Shruti" script="Gujr"/>
        <a:font typeface="MoolBoran" script="Khmr"/>
        <a:font typeface="Tunga" script="Knda"/>
        <a:font typeface="Raavi" script="Guru"/>
        <a:font typeface="Euphemia" script="Cans"/>
        <a:font typeface="Plantagenet Cherokee" script="Cher"/>
        <a:font typeface="Microsoft Yi Baiti" script="Yiii"/>
        <a:font typeface="Microsoft Himalaya" script="Tibt"/>
        <a:font typeface="MV Boli" script="Thaa"/>
        <a:font typeface="Mangal" script="Deva"/>
        <a:font typeface="Gautami" script="Telu"/>
        <a:font typeface="Latha" script="Taml"/>
        <a:font typeface="Estrangelo Edessa" script="Syrc"/>
        <a:font typeface="Kalinga" script="Orya"/>
        <a:font typeface="Kartika" script="Mlym"/>
        <a:font typeface="DokChampa" script="Laoo"/>
        <a:font typeface="Iskoola Pota" script="Sinh"/>
        <a:font typeface="Mongolian Baiti" script="Mong"/>
        <a:font typeface="Times New Roman" script="Viet"/>
        <a:font typeface="Microsoft Uighur" script="Uigh"/>
      </a:majorFont>
      <a:minorFont>
        <a:latin typeface="Arial"/>
        <a:ea typeface=""/>
        <a:cs typeface=""/>
        <a:font typeface="ＭＳ Ｐゴシック" script="Jpan"/>
        <a:font typeface="맑은 고딕" script="Hang"/>
        <a:font typeface="宋体" script="Hans"/>
        <a:font typeface="新細明體" script="Hant"/>
        <a:font typeface="Arial" script="Arab"/>
        <a:font typeface="Arial" script="Hebr"/>
        <a:font typeface="Cordia New" script="Thai"/>
        <a:font typeface="Nyala" script="Ethi"/>
        <a:font typeface="Vrinda" script="Beng"/>
        <a:font typeface="Shruti" script="Gujr"/>
        <a:font typeface="DaunPenh" script="Khmr"/>
        <a:font typeface="Tunga" script="Knda"/>
        <a:font typeface="Raavi" script="Guru"/>
        <a:font typeface="Euphemia" script="Cans"/>
        <a:font typeface="Plantagenet Cherokee" script="Cher"/>
        <a:font typeface="Microsoft Yi Baiti" script="Yiii"/>
        <a:font typeface="Microsoft Himalaya" script="Tibt"/>
        <a:font typeface="MV Boli" script="Thaa"/>
        <a:font typeface="Mangal" script="Deva"/>
        <a:font typeface="Gautami" script="Telu"/>
        <a:font typeface="Latha" script="Taml"/>
        <a:font typeface="Estrangelo Edessa" script="Syrc"/>
        <a:font typeface="Kalinga" script="Orya"/>
        <a:font typeface="Kartika" script="Mlym"/>
        <a:font typeface="DokChampa" script="Laoo"/>
        <a:font typeface="Iskoola Pota" script="Sinh"/>
        <a:font typeface="Mongolian Baiti" script="Mong"/>
        <a:font typeface="Arial" script="Viet"/>
        <a:font typeface="Microsoft Uighur" script="Uigh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algn="ctr" cap="flat" cmpd="sng">
          <a:solidFill>
            <a:schemeClr val="phClr">
              <a:shade val="95000"/>
              <a:satMod val="105000"/>
            </a:schemeClr>
          </a:solidFill>
          <a:prstDash val="solid"/>
        </a:ln>
        <a:ln w="25400" algn="ctr" cap="flat" cmpd="sng">
          <a:solidFill>
            <a:schemeClr val="phClr"/>
          </a:solidFill>
          <a:prstDash val="solid"/>
        </a:ln>
        <a:ln w="38100" algn="ctr" cap="flat" cmpd="sng">
          <a:solidFill>
            <a:schemeClr val="phClr"/>
          </a:solidFill>
          <a:prstDash val="solid"/>
        </a:ln>
      </a:lnStyleLst>
      <a:effectStyleLst>
        <a:effectStyle>
          <a:effectLst>
            <a:outerShdw rotWithShape="0" dir="5400000" blurRad="40000" dist="20000">
              <a:srgbClr val="000000">
                <a:alpha val="38000"/>
              </a:srgbClr>
            </a:outerShdw>
          </a:effectLst>
        </a:effectStyle>
        <a:effectStyle>
          <a:effectLst>
            <a:outerShdw rotWithShape="0" dir="5400000" blurRad="40000" dist="23000">
              <a:srgbClr val="000000">
                <a:alpha val="35000"/>
              </a:srgbClr>
            </a:outerShdw>
          </a:effectLst>
        </a:effectStyle>
        <a:effectStyle>
          <a:effectLst>
            <a:outerShdw rotWithShape="0" dir="5400000" blurRad="40000" dist="23000">
              <a:srgbClr val="000000">
                <a:alpha val="35000"/>
              </a:srgbClr>
            </a:outerShdw>
          </a:effectLst>
          <a:scene3d>
            <a:camera prst="orthographicFront">
              <a:rot rev="0" lon="0" lat="0"/>
            </a:camera>
            <a:lightRig dir="t" rig="threePt">
              <a:rot rev="1200000" lon="0" lat="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t="-80000" b="180000" r="50000" l="5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t="50000" b="50000" r="50000" l="50000"/>
          </a:path>
        </a:gradFill>
      </a:bgFillStyleLst>
    </a:fmtScheme>
  </a:themeElements>
</a:theme>
</file>

<file path=ppt/theme/theme4.xml><?xml version="1.0" encoding="utf-8"?>
<a:theme xmlns:a="http://schemas.openxmlformats.org/drawingml/2006/main" xmlns:r="http://schemas.openxmlformats.org/officeDocument/2006/relationships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typeface="ＭＳ Ｐゴシック" script="Jpan"/>
        <a:font typeface="맑은 고딕" script="Hang"/>
        <a:font typeface="宋体" script="Hans"/>
        <a:font typeface="新細明體" script="Hant"/>
        <a:font typeface="Times New Roman" script="Arab"/>
        <a:font typeface="Times New Roman" script="Hebr"/>
        <a:font typeface="Angsana New" script="Thai"/>
        <a:font typeface="Nyala" script="Ethi"/>
        <a:font typeface="Vrinda" script="Beng"/>
        <a:font typeface="Shruti" script="Gujr"/>
        <a:font typeface="MoolBoran" script="Khmr"/>
        <a:font typeface="Tunga" script="Knda"/>
        <a:font typeface="Raavi" script="Guru"/>
        <a:font typeface="Euphemia" script="Cans"/>
        <a:font typeface="Plantagenet Cherokee" script="Cher"/>
        <a:font typeface="Microsoft Yi Baiti" script="Yiii"/>
        <a:font typeface="Microsoft Himalaya" script="Tibt"/>
        <a:font typeface="MV Boli" script="Thaa"/>
        <a:font typeface="Mangal" script="Deva"/>
        <a:font typeface="Gautami" script="Telu"/>
        <a:font typeface="Latha" script="Taml"/>
        <a:font typeface="Estrangelo Edessa" script="Syrc"/>
        <a:font typeface="Kalinga" script="Orya"/>
        <a:font typeface="Kartika" script="Mlym"/>
        <a:font typeface="DokChampa" script="Laoo"/>
        <a:font typeface="Iskoola Pota" script="Sinh"/>
        <a:font typeface="Mongolian Baiti" script="Mong"/>
        <a:font typeface="Times New Roman" script="Viet"/>
        <a:font typeface="Microsoft Uighur" script="Uigh"/>
      </a:majorFont>
      <a:minorFont>
        <a:latin typeface="Arial"/>
        <a:ea typeface=""/>
        <a:cs typeface=""/>
        <a:font typeface="ＭＳ Ｐゴシック" script="Jpan"/>
        <a:font typeface="맑은 고딕" script="Hang"/>
        <a:font typeface="宋体" script="Hans"/>
        <a:font typeface="新細明體" script="Hant"/>
        <a:font typeface="Arial" script="Arab"/>
        <a:font typeface="Arial" script="Hebr"/>
        <a:font typeface="Cordia New" script="Thai"/>
        <a:font typeface="Nyala" script="Ethi"/>
        <a:font typeface="Vrinda" script="Beng"/>
        <a:font typeface="Shruti" script="Gujr"/>
        <a:font typeface="DaunPenh" script="Khmr"/>
        <a:font typeface="Tunga" script="Knda"/>
        <a:font typeface="Raavi" script="Guru"/>
        <a:font typeface="Euphemia" script="Cans"/>
        <a:font typeface="Plantagenet Cherokee" script="Cher"/>
        <a:font typeface="Microsoft Yi Baiti" script="Yiii"/>
        <a:font typeface="Microsoft Himalaya" script="Tibt"/>
        <a:font typeface="MV Boli" script="Thaa"/>
        <a:font typeface="Mangal" script="Deva"/>
        <a:font typeface="Gautami" script="Telu"/>
        <a:font typeface="Latha" script="Taml"/>
        <a:font typeface="Estrangelo Edessa" script="Syrc"/>
        <a:font typeface="Kalinga" script="Orya"/>
        <a:font typeface="Kartika" script="Mlym"/>
        <a:font typeface="DokChampa" script="Laoo"/>
        <a:font typeface="Iskoola Pota" script="Sinh"/>
        <a:font typeface="Mongolian Baiti" script="Mong"/>
        <a:font typeface="Arial" script="Viet"/>
        <a:font typeface="Microsoft Uighur" script="Uigh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algn="ctr" cap="flat" cmpd="sng">
          <a:solidFill>
            <a:schemeClr val="phClr">
              <a:shade val="95000"/>
              <a:satMod val="105000"/>
            </a:schemeClr>
          </a:solidFill>
          <a:prstDash val="solid"/>
        </a:ln>
        <a:ln w="25400" algn="ctr" cap="flat" cmpd="sng">
          <a:solidFill>
            <a:schemeClr val="phClr"/>
          </a:solidFill>
          <a:prstDash val="solid"/>
        </a:ln>
        <a:ln w="38100" algn="ctr" cap="flat" cmpd="sng">
          <a:solidFill>
            <a:schemeClr val="phClr"/>
          </a:solidFill>
          <a:prstDash val="solid"/>
        </a:ln>
      </a:lnStyleLst>
      <a:effectStyleLst>
        <a:effectStyle>
          <a:effectLst>
            <a:outerShdw rotWithShape="0" dir="5400000" blurRad="40000" dist="20000">
              <a:srgbClr val="000000">
                <a:alpha val="38000"/>
              </a:srgbClr>
            </a:outerShdw>
          </a:effectLst>
        </a:effectStyle>
        <a:effectStyle>
          <a:effectLst>
            <a:outerShdw rotWithShape="0" dir="5400000" blurRad="40000" dist="23000">
              <a:srgbClr val="000000">
                <a:alpha val="35000"/>
              </a:srgbClr>
            </a:outerShdw>
          </a:effectLst>
        </a:effectStyle>
        <a:effectStyle>
          <a:effectLst>
            <a:outerShdw rotWithShape="0" dir="5400000" blurRad="40000" dist="23000">
              <a:srgbClr val="000000">
                <a:alpha val="35000"/>
              </a:srgbClr>
            </a:outerShdw>
          </a:effectLst>
          <a:scene3d>
            <a:camera prst="orthographicFront">
              <a:rot rev="0" lon="0" lat="0"/>
            </a:camera>
            <a:lightRig dir="t" rig="threePt">
              <a:rot rev="1200000" lon="0" lat="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t="-80000" b="180000" r="50000" l="5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t="50000" b="50000" r="50000" l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